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notesSlides/notesSlide1.xml" ContentType="application/vnd.openxmlformats-officedocument.presentationml.notesSlide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2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79 172 0 0,'-9'-19'376'0'0,"1"0"-160"0"0,-1 1-476 0 0,3-4 84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1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58 500 476 0 0,'21'-14'686'0'0,"0"-1"0"0"0,-1-1 0 0 0,-1-1-1 0 0,-1 0 1 0 0,-1-2 0 0 0,17-22 0 0 0,-8 7-611 0 0,-3-1 0 0 0,36-71 0 0 0,-53 96-80 0 0,-1 0-1 0 0,-1-1 1 0 0,0 1 0 0 0,0-1 0 0 0,-1 0 0 0 0,0-1-1 0 0,-1 1 1 0 0,-1 0 0 0 0,1-1 0 0 0,-2 1-1 0 0,0-16 1 0 0,-1 25-3 0 0,1 0-1 0 0,-1 0 1 0 0,1 0 0 0 0,-1 0-1 0 0,0 0 1 0 0,0 1 0 0 0,0-1-1 0 0,0 0 1 0 0,0 0 0 0 0,0 1-1 0 0,-1-1 1 0 0,1 1-1 0 0,0-1 1 0 0,-1 1 0 0 0,1-1-1 0 0,-1 1 1 0 0,0 0 0 0 0,1 0-1 0 0,-1 0 1 0 0,0 0 0 0 0,0 0-1 0 0,0 0 1 0 0,0 0 0 0 0,1 1-1 0 0,-1-1 1 0 0,0 0-1 0 0,0 1 1 0 0,0 0 0 0 0,0 0-1 0 0,-1-1 1 0 0,1 1 0 0 0,-3 1-1 0 0,-1-1 4 0 0,-1 0 0 0 0,1 1 0 0 0,-1 0-1 0 0,1 1 1 0 0,0-1 0 0 0,-1 1 0 0 0,1 1 0 0 0,-8 3-1 0 0,0 3 11 0 0,-1 0-1 0 0,2 1 1 0 0,-1 1-1 0 0,1 0 0 0 0,1 1 1 0 0,0 1-1 0 0,1 0 1 0 0,-18 26-1 0 0,13-14 22 0 0,1 0 1 0 0,1 2-1 0 0,2 0 0 0 0,-13 36 1 0 0,21-50 10 0 0,0 0 1 0 0,1 0 0 0 0,1 1-1 0 0,0-1 1 0 0,1 1 0 0 0,0-1 0 0 0,1 1-1 0 0,0 0 1 0 0,1-1 0 0 0,1 1-1 0 0,3 13 1 0 0,-2-18 7 0 0,-1 0 1 0 0,2 0-1 0 0,-1-1 1 0 0,1 1-1 0 0,1-1 1 0 0,-1 0-1 0 0,1 0 0 0 0,1 0 1 0 0,-1-1-1 0 0,1 0 1 0 0,1 0-1 0 0,-1 0 1 0 0,1-1-1 0 0,1 0 1 0 0,-1 0-1 0 0,16 8 1 0 0,-5-4-67 0 0,1-1 0 0 0,1-1 1 0 0,-1-1-1 0 0,1 0 1 0 0,0-2-1 0 0,1 0 1 0 0,0-1-1 0 0,-1-1 1 0 0,34 0-1 0 0,-30-4-562 0 0,0 0 0 0 0,0-2 1 0 0,-1 0-1 0 0,44-13 0 0 0,-27 3-406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08.0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26 96 0 0,'6'17'476'0'0,"-3"-2"-398"0"0,-1-1 1 0 0,0 1-1 0 0,0 24 0 0 0,-2-37-4 0 0,-3 17 37 0 0,2-15-46 0 0,0-2 6 0 0,0-1 1 0 0,0 1-1 0 0,0 0 0 0 0,0 0 1 0 0,0 0-1 0 0,0-1 1 0 0,0 1-1 0 0,-1-1 1 0 0,1 1-1 0 0,-1-1 0 0 0,1 1 1 0 0,-1-1-1 0 0,0 0 1 0 0,1 0-1 0 0,-1 0 1 0 0,0 0-1 0 0,0 0 0 0 0,0 0 1 0 0,0 0-1 0 0,0-1 1 0 0,0 1-1 0 0,0-1 1 0 0,-2 1-1 0 0,1 0 159 0 0,-15-4 242 0 0,15 2-410 0 0,0 1 0 0 0,1-1 0 0 0,-1 0 0 0 0,1 1 0 0 0,-1-1 0 0 0,1 0 0 0 0,-1-1 0 0 0,1 1 0 0 0,0 0 0 0 0,-1-1 0 0 0,1 1 0 0 0,0-1 0 0 0,0 0 0 0 0,0 0 0 0 0,0 0 0 0 0,1 0 0 0 0,-1 0 0 0 0,0 0 0 0 0,1 0 0 0 0,-1-1 0 0 0,1 1 0 0 0,0 0 0 0 0,0-1 0 0 0,-2-4 0 0 0,2 1-20 0 0,0 1 0 0 0,0-1-1 0 0,0 0 1 0 0,0 1 0 0 0,1-1 0 0 0,0 0 0 0 0,0 0 0 0 0,1 1 0 0 0,0-7 0 0 0,2 3-206 0 0,1-1-1 0 0,0 1 1 0 0,0 0 0 0 0,8-11-1 0 0,-11 17-163 0 0,10-8-1894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8.3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18 292 1868 0 0,'-3'-6'495'0'0,"1"0"0"0"0,-1 1 0 0 0,1-1-1 0 0,0 0 1 0 0,1 0 0 0 0,-1-1 0 0 0,1 1 0 0 0,0-11 0 0 0,1 13-411 0 0,0 1 0 0 0,1-1 1 0 0,0 1-1 0 0,0-1 1 0 0,0 1-1 0 0,0-1 1 0 0,0 1-1 0 0,1 0 1 0 0,-1 0-1 0 0,1 0 0 0 0,0 0 1 0 0,0 0-1 0 0,0 0 1 0 0,0 0-1 0 0,1 0 1 0 0,-1 1-1 0 0,5-4 0 0 0,8-6-5 0 0,1 1 0 0 0,0 0-1 0 0,1 1 1 0 0,0 1 0 0 0,0 1-1 0 0,1 0 1 0 0,33-9 0 0 0,136-24-1065 0 0,48 8-2815 0 0,-183 26 2521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9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189 0 1140 0 0,'0'0'1852'0'0,"6"19"-252"0"0,12 552 651 0 0,-1 38-2044 0 0,-18-593-216 0 0,-6 59 97 0 0,6-70-73 0 0,0 0 0 0 0,0 0 1 0 0,0 0-1 0 0,-1 0 0 0 0,0-1 0 0 0,0 1 0 0 0,0-1 0 0 0,0 1 0 0 0,-1-1 0 0 0,0 0 1 0 0,-6 8-1 0 0,8-11-22 0 0,0 0 1 0 0,0-1-1 0 0,0 1 1 0 0,0 0-1 0 0,-1 0 0 0 0,1-1 1 0 0,0 1-1 0 0,0-1 1 0 0,0 1-1 0 0,-1-1 1 0 0,1 0-1 0 0,0 1 1 0 0,-1-1-1 0 0,1 0 1 0 0,-2 0-1 0 0,-1 1-14 0 0,3-1 15 0 0,-1 0 0 0 0,1 1 0 0 0,-1-1 1 0 0,1 0-1 0 0,0 0 0 0 0,-1 0 0 0 0,1 0 1 0 0,-1 0-1 0 0,1 0 0 0 0,-1-1 1 0 0,1 1-1 0 0,0 0 0 0 0,-1-1 0 0 0,1 1 1 0 0,0-1-1 0 0,-1 0 0 0 0,1 1 0 0 0,0-1 1 0 0,-2-1-1 0 0,-1 0-9 0 0,-3-2 10 0 0,1 0 1 0 0,-1 0 0 0 0,1 0 0 0 0,0-1-1 0 0,0 0 1 0 0,1 0 0 0 0,-1-1-1 0 0,1 0 1 0 0,0 1 0 0 0,1-2 0 0 0,-1 1-1 0 0,1 0 1 0 0,-6-14 0 0 0,2 1 13 0 0,0 0 1 0 0,1 0-1 0 0,-8-38 1 0 0,10 31 1 0 0,1 0 0 0 0,1 0 0 0 0,1-41 1 0 0,2 57-3 0 0,1 0 0 0 0,1 0 0 0 0,-1 0 0 0 0,2 0 0 0 0,3-12 0 0 0,-4 18-15 0 0,0-1 1 0 0,0 1 0 0 0,0 0-1 0 0,0 0 1 0 0,1 0-1 0 0,0 0 1 0 0,0 0-1 0 0,0 1 1 0 0,0 0 0 0 0,0-1-1 0 0,1 1 1 0 0,4-3-1 0 0,-6 4-2 0 0,1 1-1 0 0,0 0 1 0 0,0 0-1 0 0,0 0 0 0 0,-1 0 1 0 0,1 1-1 0 0,0-1 1 0 0,0 1-1 0 0,0-1 0 0 0,0 1 1 0 0,0 0-1 0 0,0 0 1 0 0,0 1-1 0 0,0-1 0 0 0,6 2 1 0 0,-2 0-22 0 0,1 0 1 0 0,-1 0-1 0 0,0 1 1 0 0,0 0-1 0 0,7 5 1 0 0,35 24 76 0 0,85 73 0 0 0,11 8-69 0 0,-114-92 25 0 0,0-1 0 0 0,2-2 0 0 0,0-1 0 0 0,61 22 0 0 0,-83-36 13 0 0,1 1 0 0 0,-1-1-1 0 0,1-1 1 0 0,0 0 0 0 0,0-1 0 0 0,0 0 0 0 0,0-1 0 0 0,0 0 0 0 0,0-1 0 0 0,0 0-1 0 0,-1-1 1 0 0,1 0 0 0 0,0-1 0 0 0,-1 0 0 0 0,1-1 0 0 0,-1-1 0 0 0,0 1-1 0 0,19-13 1 0 0,-13 4-15 0 0,0 0-1 0 0,-1-2 1 0 0,-1 0-1 0 0,-1-1 1 0 0,0 0-1 0 0,0-1 1 0 0,-2-1-1 0 0,0 0 1 0 0,-1 0 0 0 0,-1-1-1 0 0,-1-1 1 0 0,12-37-1 0 0,-12 31 45 0 0,-2 0 1 0 0,-1 0-1 0 0,-1 0 1 0 0,-2-1-1 0 0,0 0 0 0 0,-2 1 1 0 0,0-1-1 0 0,-2 0 1 0 0,-9-52-1 0 0,9 72-35 0 0,0 1 0 0 0,0 0 1 0 0,-1 0-1 0 0,0-1 0 0 0,0 1 0 0 0,0 0 1 0 0,-1 0-1 0 0,0 1 0 0 0,0-1 0 0 0,0 1 0 0 0,-1-1 1 0 0,0 1-1 0 0,0 0 0 0 0,0 0 0 0 0,-1 1 1 0 0,1-1-1 0 0,-7-3 0 0 0,-6 2-24 0 0,13 6 14 0 0,-1 0-1 0 0,1 0 1 0 0,-1 1 0 0 0,1-1 0 0 0,-1 1-1 0 0,1 0 1 0 0,0 0 0 0 0,-1 0-1 0 0,1 0 1 0 0,0 1 0 0 0,0 0 0 0 0,0 0-1 0 0,-6 4 1 0 0,3-1-1 0 0,0 0-1 0 0,0 1 1 0 0,1 0 0 0 0,-1 1-1 0 0,1-1 1 0 0,-7 12 0 0 0,2-2-2 0 0,1 1 0 0 0,0 1 0 0 0,2 0 0 0 0,0 0 0 0 0,-9 31 0 0 0,11-25 25 0 0,1 0 0 0 0,1 1-1 0 0,1-1 1 0 0,1 1 0 0 0,1-1-1 0 0,1 1 1 0 0,2 0 0 0 0,0-1-1 0 0,2 1 1 0 0,0-1 0 0 0,2 0-1 0 0,1 0 1 0 0,14 35 0 0 0,-13-41-12 0 0,1 0 1 0 0,1 0-1 0 0,0-1 1 0 0,1-1-1 0 0,1 0 1 0 0,1 0-1 0 0,0-1 1 0 0,0-1-1 0 0,2 0 1 0 0,0-1-1 0 0,1 0 1 0 0,0-2-1 0 0,0 1 0 0 0,1-2 1 0 0,1-1-1 0 0,0 0 1 0 0,23 8-1 0 0,-34-14-3 0 0,1-1-1 0 0,-1 0 0 0 0,1-1 0 0 0,0 1 1 0 0,-1-2-1 0 0,1 1 0 0 0,0-1 0 0 0,0 0 1 0 0,-1 0-1 0 0,1-1 0 0 0,0 0 1 0 0,-1-1-1 0 0,1 1 0 0 0,13-6 0 0 0,-11 2-11 0 0,0 0 0 0 0,0-1-1 0 0,-1 0 1 0 0,1 0 0 0 0,-2-1 0 0 0,1 0-1 0 0,-1-1 1 0 0,0 0 0 0 0,9-11 0 0 0,7-14-40 0 0,-2-2 0 0 0,-1 0 0 0 0,-1-1 0 0 0,19-52 0 0 0,21-68 213 0 0,11-24 667 0 0,-70 177-832 0 0,0 1-5 0 0,0 0-1 0 0,0-1 1 0 0,-1 1-1 0 0,1 0 1 0 0,1 0-1 0 0,-1 0 0 0 0,0 0 1 0 0,0 0-1 0 0,1 0 1 0 0,-1 1-1 0 0,1-1 1 0 0,0 0-1 0 0,-1 1 1 0 0,1-1-1 0 0,0 1 1 0 0,0 0-1 0 0,0-1 1 0 0,0 1-1 0 0,4-1 0 0 0,-5 1 2 0 0,0 1 0 0 0,1-1 0 0 0,-1 1 0 0 0,1 0-1 0 0,-1 0 1 0 0,0 0 0 0 0,1 0 0 0 0,-1 0-1 0 0,1 0 1 0 0,-1 0 0 0 0,0 0 0 0 0,1 0-1 0 0,-1 1 1 0 0,1-1 0 0 0,-1 1 0 0 0,0-1-1 0 0,0 1 1 0 0,1-1 0 0 0,-1 1 0 0 0,0 0-1 0 0,0 0 1 0 0,1-1 0 0 0,-1 1 0 0 0,1 2-1 0 0,1 0-1 0 0,6 4-20 0 0,0 0 0 0 0,0 1 0 0 0,-1 0 0 0 0,0 0 0 0 0,-1 1 0 0 0,9 13 0 0 0,35 62 103 0 0,-36-57-50 0 0,128 238 156 0 0,-141-261-79 0 0,0-6-158 0 0,-1 0 40 0 0,1 0 0 0 0,-1 0 1 0 0,1 0-1 0 0,-1 0 0 0 0,0-1 1 0 0,0 1-1 0 0,0 0 0 0 0,0 0 1 0 0,-1-1-1 0 0,1 1 0 0 0,0-1 1 0 0,-1 1-1 0 0,0 0 0 0 0,0-1 1 0 0,0-2-1 0 0,0-54-116 0 0,0 25 200 0 0,0 31-69 0 0,17-178 888 0 0,-14 162-721 0 0,1 1 1 0 0,0 0 0 0 0,2 0 0 0 0,0 0 0 0 0,1 0-1 0 0,0 1 1 0 0,16-25 0 0 0,-20 38-157 0 0,-1 1 0 0 0,1-1 0 0 0,0 1 1 0 0,0 0-1 0 0,0 0 0 0 0,0 1 0 0 0,0-1 0 0 0,1 0 0 0 0,-1 1 1 0 0,1 0-1 0 0,0 0 0 0 0,0 0 0 0 0,0 0 0 0 0,-1 1 0 0 0,2 0 0 0 0,3-2 1 0 0,-1 2-1 0 0,1 0 0 0 0,-1 1 1 0 0,1 0-1 0 0,-1 0 1 0 0,1 0-1 0 0,-1 1 1 0 0,1 0-1 0 0,10 3 0 0 0,3 3 5 0 0,0 1 0 0 0,0 0 0 0 0,-1 2 0 0 0,-1 0 0 0 0,22 15-1 0 0,-12-5-268 0 0,0 1 0 0 0,-2 1 0 0 0,0 1-1 0 0,32 37 1 0 0,-41-38-1072 0 0,-1 1 0 0 0,0 1-1 0 0,16 32 1 0 0,-21-29-1460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0.0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33 1724 0 0,'-21'-32'6527'0'0,"23"42"-6240"0"0,9 19-333 0 0,10 8-447 0 0,34 41 0 0 0,0-8-2987 0 0,-38-48 1858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0.4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48 132 244 0 0,'0'0'5463'0'0,"-2"3"-5126"0"0,-2 2-243 0 0,1 0-1 0 0,0 1 1 0 0,1-1-1 0 0,-1 1 1 0 0,1-1 0 0 0,0 1-1 0 0,1 0 1 0 0,-2 11 0 0 0,-6 59 131 0 0,6-42-132 0 0,-3 28 9 0 0,2 1 0 0 0,3 0 0 0 0,3 0 0 0 0,3-1 1 0 0,13 68-1 0 0,-12-99-38 0 0,2-1-1 0 0,0-1 1 0 0,2 0 0 0 0,1 0 0 0 0,2-1-1 0 0,0 0 1 0 0,2-1 0 0 0,1-1 0 0 0,1 0-1 0 0,2-1 1 0 0,0-1 0 0 0,32 31 0 0 0,-42-47 37 0 0,0 0-1 0 0,1-1 1 0 0,0 0 0 0 0,0-1 0 0 0,0 0-1 0 0,1 0 1 0 0,0-1 0 0 0,0 0-1 0 0,0-1 1 0 0,1-1 0 0 0,16 4 0 0 0,-21-6-60 0 0,0 0 1 0 0,0-1 0 0 0,0 0 0 0 0,0 0-1 0 0,0-1 1 0 0,1 1 0 0 0,-1-2 0 0 0,-1 1-1 0 0,1-1 1 0 0,0 0 0 0 0,0 0 0 0 0,-1-1-1 0 0,1 0 1 0 0,-1 0 0 0 0,0-1 0 0 0,0 1-1 0 0,0-1 1 0 0,0-1 0 0 0,-1 1 0 0 0,8-9-1 0 0,-1 0-12 0 0,-1-2-1 0 0,-1 0 0 0 0,0 0 0 0 0,-1-1 1 0 0,0 0-1 0 0,-1-1 0 0 0,-1 0 1 0 0,-1 0-1 0 0,0 0 0 0 0,-2-1 0 0 0,4-20 1 0 0,1-24-22 0 0,3-116 0 0 0,-10 77 10 0 0,-15-123-1 0 0,8 183-436 0 0,-1-1 0 0 0,-3 1 0 0 0,-1 1 0 0 0,-2 0 0 0 0,-30-66 0 0 0,40 100 67 0 0,-1 1 0 0 0,0 0 1 0 0,0 0-1 0 0,0 0 1 0 0,0 1-1 0 0,-1-1 0 0 0,0 1 1 0 0,0-1-1 0 0,0 1 0 0 0,0 1 1 0 0,-1-1-1 0 0,1 0 0 0 0,-1 1 1 0 0,-7-4-1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0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1324 0 0,'15'10'791'0'0,"-1"2"-1"0"0,0 0 1 0 0,-1 1-1 0 0,0 0 1 0 0,19 26-1 0 0,-16-16-463 0 0,-2 1-1 0 0,0 0 0 0 0,13 33 1 0 0,-7-3-262 0 0,-2 0 0 0 0,-3 1 0 0 0,9 62 0 0 0,-19-92 78 0 0,0 0 504 0 0,-1 0-1 0 0,0 33 0 0 0,-15-117-550 0 0,12 25-43 0 0,1-1 1 0 0,2 1-1 0 0,13-55 0 0 0,-11 67-38 0 0,0 1-1 0 0,2-1 0 0 0,0 1 0 0 0,2 0 1 0 0,0 1-1 0 0,20-29 0 0 0,-28 47-20 0 0,0-1 0 0 0,0 1 1 0 0,0-1-1 0 0,0 1 0 0 0,1 0 0 0 0,-1 0 0 0 0,1 0 0 0 0,-1 0 0 0 0,1 0 0 0 0,0 1 1 0 0,-1-1-1 0 0,1 1 0 0 0,0 0 0 0 0,0-1 0 0 0,0 1 0 0 0,0 1 0 0 0,6-2 0 0 0,-4 2 4 0 0,1 0-1 0 0,-1 0 1 0 0,0 0-1 0 0,0 1 0 0 0,0 0 1 0 0,0 0-1 0 0,1 0 1 0 0,-1 1-1 0 0,-1-1 0 0 0,6 4 1 0 0,6 3-37 0 0,0 1 0 0 0,-1 1 0 0 0,0 0 0 0 0,-1 1 0 0 0,18 17 0 0 0,-5 0-575 0 0,-1 2 0 0 0,37 56 1 0 0,20 23-3550 0 0,-64-89 2815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1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292 1047 1140 0 0,'16'-21'837'0'0,"-1"-2"1"0"0,-1 0-1 0 0,-1-1 0 0 0,-1 0 1 0 0,-1-1-1 0 0,-2 0 0 0 0,0 0 1 0 0,5-30-1 0 0,-13 51-788 0 0,-1 0 1 0 0,1 0-1 0 0,-1 0 0 0 0,-1 0 0 0 0,1 0 1 0 0,0 1-1 0 0,-2-7 0 0 0,2 8-41 0 0,-1 1 1 0 0,1 0-1 0 0,0-1 0 0 0,-1 1 0 0 0,1 0 0 0 0,-1-1 1 0 0,0 1-1 0 0,1 0 0 0 0,-1 0 0 0 0,0 0 0 0 0,0-1 1 0 0,0 1-1 0 0,1 0 0 0 0,-1 0 0 0 0,0 0 1 0 0,0 0-1 0 0,-1 1 0 0 0,1-1 0 0 0,0 0 0 0 0,0 0 1 0 0,0 1-1 0 0,-1-1 0 0 0,1 0 0 0 0,-2 0 1 0 0,-6 1 6 0 0,0 0 1 0 0,1 0-1 0 0,-1 1 1 0 0,1 0-1 0 0,-1 0 1 0 0,0 1-1 0 0,1 0 1 0 0,0 1-1 0 0,0 0 1 0 0,0 0-1 0 0,0 1 1 0 0,0-1-1 0 0,0 2 1 0 0,-11 8-1 0 0,-5 4 12 0 0,-1 2 0 0 0,-41 42 1 0 0,51-46-37 0 0,1 1 1 0 0,1 1 0 0 0,0 0 0 0 0,2 1 0 0 0,0 0-1 0 0,0 1 1 0 0,2 0 0 0 0,-10 29 0 0 0,16-40 12 0 0,1 0 0 0 0,-1 1 0 0 0,2-1 0 0 0,-1 1 0 0 0,1-1 0 0 0,0 1 0 0 0,1 0 0 0 0,0-1 0 0 0,0 1 0 0 0,1 0 0 0 0,0-1 0 0 0,1 1 0 0 0,0-1 0 0 0,0 1 0 0 0,1-1 0 0 0,0 0 0 0 0,0 0 0 0 0,1 0 0 0 0,0 0 0 0 0,0-1 0 0 0,1 1 0 0 0,0-1 0 0 0,7 8 0 0 0,-9-12-6 0 0,0 0 0 0 0,0 0 0 0 0,1 0 0 0 0,-1 0 0 0 0,0 0 0 0 0,1-1 1 0 0,0 0-1 0 0,-1 0 0 0 0,1 0 0 0 0,0 0 0 0 0,0 0 0 0 0,0-1 0 0 0,0 0 0 0 0,0 0 1 0 0,1 0-1 0 0,-1 0 0 0 0,0-1 0 0 0,1 0 0 0 0,-1 1 0 0 0,0-1 0 0 0,0-1 1 0 0,1 1-1 0 0,-1-1 0 0 0,0 0 0 0 0,0 0 0 0 0,9-3 0 0 0,-6 1-22 0 0,1-1 0 0 0,-1 0 0 0 0,0-1 0 0 0,0 1 0 0 0,-1-1 0 0 0,1-1 0 0 0,-1 1 0 0 0,0-1 0 0 0,0 0 0 0 0,-1-1 0 0 0,0 1 0 0 0,0-1 0 0 0,4-8 1 0 0,5-12-131 0 0,-2 0 0 0 0,-1 0 1 0 0,-1-1-1 0 0,-2 0 1 0 0,0 0-1 0 0,4-40 0 0 0,8-178-701 0 0,-22-101 357 0 0,-2 288 593 0 0,-4 0 0 0 0,-2 1 0 0 0,-32-106 0 0 0,18 117-288 0 0,18 48 153 0 0,6-1 41 0 0,-1 0 0 0 0,0-1 0 0 0,1 1 0 0 0,-1 0 0 0 0,0 0 0 0 0,0 0 0 0 0,1 0 0 0 0,-1 0 0 0 0,0 0-1 0 0,0 1 1 0 0,1-1 0 0 0,-1 0 0 0 0,0 0 0 0 0,1 0 0 0 0,-1 1 0 0 0,0-1 0 0 0,1 0 0 0 0,-1 1 0 0 0,0-1 0 0 0,1 1-1 0 0,-1-1 1 0 0,0 1 0 0 0,-4 9 10 0 0,0-1 0 0 0,1 1 0 0 0,0 0 0 0 0,1 0 1 0 0,0 0-1 0 0,1 0 0 0 0,-3 18 0 0 0,-2 83 12 0 0,6-87-29 0 0,-8 313 121 0 0,29-2 53 0 0,-13-287-92 0 0,1-1-1 0 0,25 74 1 0 0,-28-105-49 0 0,1 0 0 0 0,1 0 1 0 0,0-1-1 0 0,1 0 0 0 0,1 0 0 0 0,0 0 0 0 0,1-2 0 0 0,1 1 1 0 0,0-1-1 0 0,23 21 0 0 0,-27-29-10 0 0,-1-1 1 0 0,1 1-1 0 0,0-1 0 0 0,0-1 0 0 0,1 1 1 0 0,-1-1-1 0 0,1 0 0 0 0,-1-1 0 0 0,1 0 1 0 0,0 0-1 0 0,0 0 0 0 0,0-1 0 0 0,11 0 1 0 0,-6-2-8 0 0,-1 1-1 0 0,1-2 1 0 0,-1 0 0 0 0,0-1 0 0 0,0 0 0 0 0,0 0 0 0 0,23-11-1 0 0,-8 0-2 0 0,0-2-1 0 0,-1 0 1 0 0,0-2-1 0 0,-2-1 1 0 0,0-1 0 0 0,25-27-1 0 0,-13 9 19 0 0,-2-1-1 0 0,-2-2 1 0 0,40-66 0 0 0,-54 76 40 0 0,-2-1 0 0 0,-1 0 0 0 0,-2 0 0 0 0,0-2 0 0 0,14-67 0 0 0,-27 98-82 0 0,1 1 13 0 0,-1 1 1 0 0,0 0-1 0 0,1 0 1 0 0,-1-1-1 0 0,0 1 1 0 0,0 0 0 0 0,0 0-1 0 0,0-1 1 0 0,0 1-1 0 0,0 0 1 0 0,0-1 0 0 0,-1 1-1 0 0,1 0 1 0 0,0 0-1 0 0,-1-1 1 0 0,1 1 0 0 0,-1 0-1 0 0,-1-2 1 0 0,2 2 1 0 0,-1 0 0 0 0,0-1 0 0 0,1 1 1 0 0,-1 0-1 0 0,0 0 0 0 0,0 0 0 0 0,0 1 1 0 0,0-1-1 0 0,0 0 0 0 0,0 0 0 0 0,0 0 1 0 0,0 1-1 0 0,-1-1 0 0 0,1 0 0 0 0,0 1 0 0 0,0-1 1 0 0,0 1-1 0 0,-1 0 0 0 0,1-1 0 0 0,0 1 1 0 0,-1 0-1 0 0,1 0 0 0 0,0 0 0 0 0,-1 0 1 0 0,1 0-1 0 0,0 0 0 0 0,-1 0 0 0 0,1 0 0 0 0,-2 1 1 0 0,0 0 2 0 0,-1 0 0 0 0,0 1-1 0 0,1 0 1 0 0,-1-1 0 0 0,1 1 0 0 0,-5 4 0 0 0,5-4-1 0 0,-9 7 14 0 0,1 0 1 0 0,0 1-1 0 0,1 0 0 0 0,0 0 0 0 0,1 1 1 0 0,0 1-1 0 0,0-1 0 0 0,1 1 0 0 0,1 1 1 0 0,0 0-1 0 0,1 0 0 0 0,0 0 0 0 0,1 0 1 0 0,0 1-1 0 0,1 0 0 0 0,1 0 0 0 0,0 1 1 0 0,1-1-1 0 0,1 0 0 0 0,0 1 0 0 0,1-1 1 0 0,0 1-1 0 0,1-1 0 0 0,1 1 0 0 0,0-1 1 0 0,1 0-1 0 0,1 0 0 0 0,0 0 0 0 0,0 0 1 0 0,2-1-1 0 0,0 0 0 0 0,0 0 0 0 0,1 0 1 0 0,1-1-1 0 0,0 0 0 0 0,1 0 0 0 0,12 12 1 0 0,-12-14-2 0 0,0-1 1 0 0,0 0-1 0 0,1-1 1 0 0,1 0-1 0 0,-1-1 1 0 0,1 0 0 0 0,0-1-1 0 0,1 0 1 0 0,0-1-1 0 0,-1 0 1 0 0,2-1 0 0 0,-1 0-1 0 0,0-1 1 0 0,1 0-1 0 0,0-1 1 0 0,-1 0 0 0 0,19-1-1 0 0,-16-1-5 0 0,0-2 1 0 0,0 0-1 0 0,-1 0 0 0 0,1-1 0 0 0,-1-1 1 0 0,1-1-1 0 0,-1 0 0 0 0,0-1 0 0 0,-1 0 0 0 0,0-1 1 0 0,0 0-1 0 0,0-1 0 0 0,-1-1 0 0 0,20-17 1 0 0,-9 3 4 0 0,-1-1 1 0 0,-1-1 0 0 0,-1-1 0 0 0,-1-1 0 0 0,-2 0 0 0 0,0-1 0 0 0,-2-1 0 0 0,19-53 0 0 0,-15 29-47 0 0,-3-1 0 0 0,-2-1 0 0 0,-2 0 0 0 0,4-70 0 0 0,-13 80 93 0 0,-1 1 1 0 0,-6-47 0 0 0,2 65-29 0 0,-2 0 1 0 0,0 0-1 0 0,-2 1 1 0 0,-17-47-1 0 0,21 69-44 0 0,1 0-1 0 0,-1 0 1 0 0,1 0-1 0 0,-1 0 1 0 0,0 0 0 0 0,0 0-1 0 0,0 1 1 0 0,-4-5-1 0 0,5 6 9 0 0,0 1 0 0 0,1-1 0 0 0,-1 0 0 0 0,0 1 0 0 0,0-1 0 0 0,0 1 0 0 0,0-1 0 0 0,0 1 0 0 0,0-1 0 0 0,0 1 0 0 0,0 0 0 0 0,-1 0 0 0 0,1-1 0 0 0,0 1 0 0 0,0 0 0 0 0,0 0 0 0 0,0 0 0 0 0,-2 0 0 0 0,1 1 7 0 0,0 0 0 0 0,0 0 0 0 0,0 0 0 0 0,0 1 0 0 0,0-1 0 0 0,0 0 0 0 0,0 1 0 0 0,0-1 0 0 0,1 1 0 0 0,-1 0 0 0 0,1-1 0 0 0,-1 1 0 0 0,1 0 0 0 0,0 0 0 0 0,-1 0 0 0 0,1 0 0 0 0,0 0 0 0 0,0 0 0 0 0,1 1 0 0 0,-1-1 0 0 0,0 0 0 0 0,0 4 0 0 0,-3 11 20 0 0,1 1-1 0 0,1 0 1 0 0,0-1 0 0 0,2 1 0 0 0,0 0 0 0 0,1 0-1 0 0,0 0 1 0 0,2 0 0 0 0,0-1 0 0 0,5 18-1 0 0,5 8 75 0 0,2-1-1 0 0,36 73 0 0 0,93 136 489 0 0,-1-3-145 0 0,-133-229-473 0 0,6 16-479 0 0,2-1 0 0 0,1-2 0 0 0,2 0 0 0 0,28 35 0 0 0,-45-64-80 0 0,-1 1 0 0 0,1-1 0 0 0,0 0-1 0 0,0 0 1 0 0,9 5 0 0 0,4 1-2123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2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751 133 700 0 0,'-1'-7'334'0'0,"1"0"-1"0"0,-1 1 1 0 0,0-1 0 0 0,0 0 0 0 0,-1 1-1 0 0,0 0 1 0 0,0-1 0 0 0,0 1-1 0 0,-1 0 1 0 0,0 0 0 0 0,0 0-1 0 0,-1 0 1 0 0,0 1 0 0 0,1-1-1 0 0,-6-4 1 0 0,5 7-249 0 0,0 0 1 0 0,1 0-1 0 0,-1 0 1 0 0,0 1-1 0 0,0 0 0 0 0,0 0 1 0 0,-1 0-1 0 0,1 0 0 0 0,0 1 1 0 0,-1-1-1 0 0,0 1 1 0 0,1 0-1 0 0,-1 0 0 0 0,1 1 1 0 0,-1 0-1 0 0,0-1 0 0 0,1 2 1 0 0,-1-1-1 0 0,0 0 1 0 0,1 1-1 0 0,-1 0 0 0 0,-7 2 1 0 0,-7 4-19 0 0,0 0 1 0 0,0 1 0 0 0,1 1-1 0 0,0 0 1 0 0,0 2-1 0 0,1 0 1 0 0,0 1 0 0 0,1 1-1 0 0,-28 28 1 0 0,14-9 23 0 0,2 1-1 0 0,1 2 1 0 0,-36 60 0 0 0,44-62-60 0 0,2 0 0 0 0,2 2 0 0 0,1-1 0 0 0,1 2 0 0 0,2 0 0 0 0,2 0 0 0 0,1 1 0 0 0,2 0 0 0 0,1 0 0 0 0,2 0-1 0 0,2 1 1 0 0,1-1 0 0 0,2 1 0 0 0,10 54 0 0 0,11 24-19 0 0,-8-49 39 0 0,7 85 1 0 0,-20-133-41 0 0,-1 0 0 0 0,-1 0 1 0 0,-1 0-1 0 0,-1 0 1 0 0,-1 0-1 0 0,0 0 0 0 0,-1 0 1 0 0,-1-1-1 0 0,-9 21 0 0 0,9-28-194 0 0,-1 1-1 0 0,0-1 0 0 0,-1-1 0 0 0,0 1 1 0 0,-1-1-1 0 0,-12 13 0 0 0,16-19-95 0 0,-1 0-1 0 0,1 0 0 0 0,-1 0 0 0 0,0 0 1 0 0,0-1-1 0 0,0 0 0 0 0,0 0 1 0 0,-1 0-1 0 0,1 0 0 0 0,-1-1 1 0 0,0 0-1 0 0,0 0 0 0 0,0-1 0 0 0,0 0 1 0 0,-9 1-1 0 0,-4-3-1289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2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0 260 740 0 0,'5'-8'314'0'0,"-1"0"0"0"0,1 0-1 0 0,1 0 1 0 0,0 1 0 0 0,0 0 0 0 0,0 0-1 0 0,1 0 1 0 0,0 1 0 0 0,0 0 0 0 0,1 0-1 0 0,0 1 1 0 0,0 0 0 0 0,0 0 0 0 0,0 1 0 0 0,12-4-1 0 0,17-6-16 0 0,1 1-1 0 0,47-9 1 0 0,-75 20-204 0 0,227-42-53 0 0,16-4-3842 0 0,-206 36 3225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3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100 67 1464 0 0,'30'-67'6608'0'0,"-31"77"-6383"0"0,-1 0-1 0 0,0 0 1 0 0,-1 0 0 0 0,-5 15-1 0 0,-1 1 29 0 0,-64 280 767 0 0,60-229-1161 0 0,4 0 0 0 0,0 83 1 0 0,8-144-466 0 0,1-1 1 0 0,1 0 0 0 0,0 1 0 0 0,1-1-1 0 0,1 0 1 0 0,0 0 0 0 0,1 0 0 0 0,7 17-1 0 0,0-15-1588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3.5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413 194 1572 0 0,'7'-6'633'0'0,"-2"-1"1"0"0,1 1-1 0 0,-1-2 0 0 0,0 1 0 0 0,0 0 1 0 0,-1-1-1 0 0,0 0 0 0 0,0 0 0 0 0,4-16 1 0 0,-8 22-585 0 0,0 1 0 0 0,-1-1 0 0 0,1 1 0 0 0,-1-1 0 0 0,1 1 1 0 0,-1 0-1 0 0,0-1 0 0 0,1 1 0 0 0,-1 0 0 0 0,0 0 0 0 0,0-1 0 0 0,0 1 1 0 0,0 0-1 0 0,0 0 0 0 0,0 0 0 0 0,0 0 0 0 0,0 0 0 0 0,-1 0 0 0 0,1 0 1 0 0,0 1-1 0 0,0-1 0 0 0,-1 0 0 0 0,1 1 0 0 0,-1-1 0 0 0,1 1 0 0 0,0-1 1 0 0,-1 1-1 0 0,1 0 0 0 0,-1 0 0 0 0,1-1 0 0 0,-1 1 0 0 0,1 0 0 0 0,-3 1 1 0 0,-13 0 45 0 0,0 1 0 0 0,0 1 0 0 0,1 1-1 0 0,-1 0 1 0 0,1 1 0 0 0,0 1 0 0 0,0 0 0 0 0,0 2 0 0 0,1 0 0 0 0,0 0 0 0 0,1 1 0 0 0,-23 19 0 0 0,17-12-45 0 0,1 1-1 0 0,1 0 0 0 0,0 1 1 0 0,1 1-1 0 0,2 1 0 0 0,0 0 1 0 0,1 1-1 0 0,-15 30 0 0 0,23-37-28 0 0,0 0-1 0 0,1 1 0 0 0,1-1 1 0 0,0 1-1 0 0,1 0 0 0 0,1 0 1 0 0,0 0-1 0 0,1 0 1 0 0,0 1-1 0 0,2-1 0 0 0,0 0 1 0 0,0 0-1 0 0,1 0 0 0 0,5 16 1 0 0,-4-22-4 0 0,0 1 1 0 0,0-1-1 0 0,1 1 1 0 0,0-1-1 0 0,1 0 1 0 0,0-1 0 0 0,1 1-1 0 0,-1-1 1 0 0,2 0-1 0 0,-1 0 1 0 0,1-1-1 0 0,0 0 1 0 0,1 0 0 0 0,-1-1-1 0 0,1 1 1 0 0,1-2-1 0 0,-1 1 1 0 0,1-1-1 0 0,0-1 1 0 0,0 0 0 0 0,0 0-1 0 0,13 3 1 0 0,-15-5 3 0 0,0 0 0 0 0,0-1 0 0 0,1 0 0 0 0,-1 0 0 0 0,0-1 0 0 0,1 0 0 0 0,-1 0 0 0 0,0-1 0 0 0,0 0 0 0 0,1 0 0 0 0,-1-1 0 0 0,0 0 0 0 0,8-3-1 0 0,-5 1-9 0 0,0-1 0 0 0,-1-1 0 0 0,1 0 0 0 0,-1 0 0 0 0,0 0 0 0 0,0-1 0 0 0,-1-1-1 0 0,8-8 1 0 0,-2 0-65 0 0,0-2 0 0 0,-2 1 0 0 0,0-2 0 0 0,0 1 0 0 0,-2-2 0 0 0,-1 1 0 0 0,0-1 0 0 0,8-29 0 0 0,-10 22-32 0 0,-1-1 0 0 0,-2 1-1 0 0,0-1 1 0 0,-2 0 0 0 0,-1 0-1 0 0,-2-1 1 0 0,-5-44 0 0 0,3 57-36 0 0,0 0 1 0 0,-1 0-1 0 0,-1 1 1 0 0,-1-1-1 0 0,0 1 0 0 0,-11-19 1 0 0,12 25-61 0 0,-1 1 1 0 0,0-1-1 0 0,0 1 0 0 0,-1 0 1 0 0,0 1-1 0 0,0 0 1 0 0,-1 0-1 0 0,0 0 0 0 0,0 1 1 0 0,-17-9-1 0 0,17 11-464 0 0,0 1 1 0 0,-1 0-1 0 0,0 0 0 0 0,0 1 0 0 0,0 0 0 0 0,-13-1 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08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30 222 464 0 0,'0'0'1298'0'0,"-25"-18"3087"0"0,24 18-4379 0 0,1 0 1 0 0,0-1-1 0 0,-1 1 1 0 0,1 0-1 0 0,0 0 1 0 0,0-1 0 0 0,-1 1-1 0 0,1 0 1 0 0,0-1-1 0 0,0 1 1 0 0,-1 0-1 0 0,1-1 1 0 0,0 1 0 0 0,0-1-1 0 0,0 1 1 0 0,0 0-1 0 0,0-1 1 0 0,-1 1-1 0 0,1-1 1 0 0,0 1-1 0 0,0 0 1 0 0,0-1 0 0 0,0 1-1 0 0,0-1 1 0 0,0 1-1 0 0,0 0 1 0 0,1-1-1 0 0,-1 1 1 0 0,0-1 0 0 0,0 1-1 0 0,0 0 1 0 0,0-1-1 0 0,0 1 1 0 0,1-1-1 0 0,-1 1 1 0 0,0 0 0 0 0,0-1-1 0 0,1 1 1 0 0,-1 0-1 0 0,0-1 1 0 0,0 1-1 0 0,1 0 1 0 0,-1 0 0 0 0,0-1-1 0 0,1 1 1 0 0,0 0-1 0 0,0-2-25 0 0,3 2 16 0 0,404-45-496 0 0,219-35 608 0 0,-274 28 19 0 0,-350 51-112 0 0,0 1-18 0 0,32-6-32 0 0,-32 5-65 0 0,16 1-2461 0 0,-8 5 1702 0 0,-8-4 628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3.8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145 411 104 0 0,'9'-3'667'0'0,"0"-1"0"0"0,-1 0 0 0 0,0-1-1 0 0,0 0 1 0 0,0 0 0 0 0,0 0 0 0 0,-1-1 0 0 0,0 0-1 0 0,0-1 1 0 0,0 0 0 0 0,-1 0 0 0 0,10-14 0 0 0,-14 18-421 0 0,-2 2-224 0 0,0 0 0 0 0,0 0 0 0 0,0 1 0 0 0,0-1 0 0 0,0 0 0 0 0,0 0 0 0 0,0 0-1 0 0,0 0 1 0 0,0 0 0 0 0,0 0 0 0 0,0 0 0 0 0,0 1 0 0 0,-1-1 0 0 0,1 0 0 0 0,0 0-1 0 0,-1 0 1 0 0,1 0 0 0 0,0 1 0 0 0,-1-1 0 0 0,0-1 0 0 0,-5 2-1 0 0,0 0 0 0 0,0 0 1 0 0,0 1-1 0 0,0-1 0 0 0,1 1 0 0 0,-1 1 1 0 0,0-1-1 0 0,0 1 0 0 0,1 0 0 0 0,-1 0 1 0 0,1 1-1 0 0,-1-1 0 0 0,1 1 1 0 0,0 0-1 0 0,0 1 0 0 0,1-1 0 0 0,-8 7 1 0 0,-3 4 2 0 0,0 0 1 0 0,0 1 0 0 0,-23 31 0 0 0,30-33-21 0 0,0 0 0 0 0,1 0 0 0 0,0 0 1 0 0,1 1-1 0 0,1 0 0 0 0,0 0 0 0 0,1 1 0 0 0,0-1 0 0 0,1 1 0 0 0,1 0 1 0 0,1 0-1 0 0,-1 25 0 0 0,2-33-2 0 0,1 0 0 0 0,-1 0 0 0 0,1 0 0 0 0,0 0 0 0 0,1-1 0 0 0,0 1 0 0 0,0 0 0 0 0,0-1 0 0 0,1 1 0 0 0,0-1 0 0 0,0 0 0 0 0,1 0 0 0 0,-1 0 0 0 0,1 0 0 0 0,1-1 0 0 0,-1 1 0 0 0,1-1 0 0 0,0 0 0 0 0,0 0-1 0 0,0-1 1 0 0,1 0 0 0 0,0 0 0 0 0,-1 0 0 0 0,2 0 0 0 0,-1-1 0 0 0,0 0 0 0 0,1-1 0 0 0,12 5 0 0 0,-9-5-57 0 0,0-1-1 0 0,0 0 1 0 0,0 0-1 0 0,1-1 1 0 0,-1 0-1 0 0,0-1 1 0 0,0 0-1 0 0,0 0 1 0 0,0-1-1 0 0,0-1 1 0 0,0 1-1 0 0,0-2 1 0 0,-1 1-1 0 0,12-7 1 0 0,14-9-207 0 0,-2-1 1 0 0,45-34-1 0 0,-22 13 492 0 0,-46 33-251 0 0,9-5-50 0 0,-13 14 67 0 0,-4 11 52 0 0,-3-4-29 0 0,1 0 1 0 0,0 0 0 0 0,1-1 0 0 0,0 1-1 0 0,0 0 1 0 0,1-1 0 0 0,0 1-1 0 0,0-1 1 0 0,1 1 0 0 0,0-1-1 0 0,0 0 1 0 0,8 12 0 0 0,-5-10 37 0 0,0 0 0 0 0,1-1 0 0 0,1 0 0 0 0,0 0 0 0 0,0-1-1 0 0,0 0 1 0 0,1 0 0 0 0,-1-1 0 0 0,12 6 0 0 0,0-2 49 0 0,0 0 0 0 0,1-1-1 0 0,0-1 1 0 0,1 0 0 0 0,0-2-1 0 0,0-1 1 0 0,0-1 0 0 0,1 0-1 0 0,-1-2 1 0 0,1-1 0 0 0,37-2-1 0 0,-43 0-96 0 0,-1-1-1 0 0,1-1 0 0 0,-1-1 0 0 0,0 0 1 0 0,0-1-1 0 0,0-1 0 0 0,-1 0 1 0 0,1-2-1 0 0,-2 1 0 0 0,1-2 1 0 0,-1 0-1 0 0,0 0 0 0 0,-1-1 1 0 0,0-1-1 0 0,-1 0 0 0 0,16-19 1 0 0,-7 3-115 0 0,-2-1 1 0 0,-1-1 0 0 0,-1-1 0 0 0,-1 0 0 0 0,21-58 0 0 0,-22 41-39 0 0,-1 0 1 0 0,-3-1 0 0 0,9-69 0 0 0,-19 103 100 0 0,0 1 0 0 0,-1-1 0 0 0,0 1 0 0 0,-1-1 0 0 0,0 1 0 0 0,-2-1 0 0 0,1 1 0 0 0,-1 0 0 0 0,-1 0 0 0 0,-1 0 0 0 0,-9-19 0 0 0,11 25 20 0 0,-1 1-1 0 0,0 1 1 0 0,0-1 0 0 0,0 1-1 0 0,-1-1 1 0 0,1 1 0 0 0,-1 0 0 0 0,-1 1-1 0 0,1 0 1 0 0,-1-1 0 0 0,1 1-1 0 0,-1 1 1 0 0,0 0 0 0 0,-1-1-1 0 0,1 2 1 0 0,-1-1 0 0 0,1 1 0 0 0,-1 0-1 0 0,0 0 1 0 0,1 1 0 0 0,-1 0-1 0 0,0 0 1 0 0,0 0 0 0 0,-10 2-1 0 0,13-2-110 0 0,-1 2 0 0 0,0-1-1 0 0,0 0 1 0 0,0 1 0 0 0,0 0-1 0 0,0 0 1 0 0,0 1 0 0 0,1-1-1 0 0,-1 1 1 0 0,0 0 0 0 0,1 0-1 0 0,0 0 1 0 0,-1 1 0 0 0,1 0-1 0 0,0 0 1 0 0,0 0 0 0 0,1 0-1 0 0,-1 0 1 0 0,0 1 0 0 0,1 0-1 0 0,0-1 1 0 0,0 1 0 0 0,0 1-1 0 0,1-1 1 0 0,-1 0-1 0 0,1 1 1 0 0,-3 8 0 0 0,5-5-1215 0 0,5 12 294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5:04.2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318 11 644 0 0,'9'-11'4508'0'0,"-19"28"-3883"0"0,1-5-85 0 0,-4 4-60 0 0,-4 9-64 0 0,-4 4-80 0 0,0 7-56 0 0,-8 6-216 0 0,0 6 20 0 0,-1 1-432 0 0,-1 2-96 0 0,1 1-248 0 0,0 0-473 0 0,1-2-523 0 0,2-4 452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5.8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12 276 0 0,'0'0'365'0'0,"-3"-12"1812"0"0,128 832 191 0 0,13-170-1691 0 0,-119-579-409 0 0,-18-68-226 0 0,2 5 116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6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28 437 184 0 0,'-1'-3'547'0'0,"-4"-6"-286"0"0,1 0-1 0 0,1 0 0 0 0,-1-1 1 0 0,1 1-1 0 0,1-1 0 0 0,0 0 1 0 0,0 0-1 0 0,1 0 0 0 0,0 0 1 0 0,1 0-1 0 0,0-1 0 0 0,1 1 1 0 0,0 0-1 0 0,3-11 0 0 0,1 3-240 0 0,0 1 0 0 0,2-1-1 0 0,0 1 1 0 0,0 1 0 0 0,2 0-1 0 0,0 0 1 0 0,1 0 0 0 0,1 1-1 0 0,14-15 1 0 0,-17 21-38 0 0,1 0 1 0 0,0 0 0 0 0,0 1-1 0 0,1 1 1 0 0,0 0-1 0 0,0 0 1 0 0,1 1-1 0 0,0 0 1 0 0,0 1-1 0 0,1 0 1 0 0,-1 1 0 0 0,1 0-1 0 0,0 1 1 0 0,0 0-1 0 0,18-2 1 0 0,-9 5 15 0 0,0 1 0 0 0,-1 1 1 0 0,1 0-1 0 0,-1 2 0 0 0,0 0 1 0 0,0 1-1 0 0,0 1 0 0 0,0 1 1 0 0,-1 1-1 0 0,21 11 0 0 0,-2 2-25 0 0,0 1 0 0 0,-2 2 0 0 0,64 55 0 0 0,-82-62 23 0 0,-1 1-1 0 0,-1 1 0 0 0,0 1 1 0 0,-2 0-1 0 0,0 1 1 0 0,-1 0-1 0 0,-2 1 1 0 0,0 1-1 0 0,-1-1 1 0 0,-1 2-1 0 0,-1-1 0 0 0,-2 1 1 0 0,0 1-1 0 0,-1-1 1 0 0,-2 1-1 0 0,1 27 1 0 0,-3-30 50 0 0,-1 1 1 0 0,-1-1-1 0 0,0 1 1 0 0,-2-1-1 0 0,-1 1 1 0 0,-1-1-1 0 0,-1 0 1 0 0,0-1-1 0 0,-2 0 1 0 0,-1 0-1 0 0,0 0 1 0 0,-1-1-1 0 0,-2 0 1 0 0,0-1-1 0 0,0-1 1 0 0,-2 0-1 0 0,-29 30 0 0 0,32-38 19 0 0,0-1-1 0 0,0 0 0 0 0,-1 0 1 0 0,-1-1-1 0 0,1-1 0 0 0,-1 0 1 0 0,0-1-1 0 0,0 0 0 0 0,-1-1 1 0 0,0-1-1 0 0,0 0 0 0 0,0-1 1 0 0,0 0-1 0 0,-1-1 0 0 0,1-1 1 0 0,-1 0-1 0 0,1-1 0 0 0,-1-1 1 0 0,1 0-1 0 0,0-1 0 0 0,-1 0 1 0 0,1-1-1 0 0,0-1 0 0 0,-21-8 1 0 0,35 12-71 0 0,-14-5-472 0 0,1-1-1 0 0,0 0 1 0 0,1-1-1 0 0,-1 0 1 0 0,1-1-1 0 0,0 0 1 0 0,-16-16 0 0 0,13 8-80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7.5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575 900 344 0 0,'0'0'1465'0'0,"5"-16"-76"0"0,-3 4-1200 0 0,-1 9-26 0 0,-1-2-4 0 0,1-16 41 0 0,5-40-65 0 0,-3 0 0 0 0,-3-1-1 0 0,-14-107 1 0 0,9 137-110 0 0,-3 0 0 0 0,0 0 0 0 0,-2 1-1 0 0,-2 0 1 0 0,0 1 0 0 0,-2 1 0 0 0,-2 0 0 0 0,0 0 0 0 0,-2 2 0 0 0,-1 0 0 0 0,-1 1 0 0 0,-1 1 0 0 0,-1 1 0 0 0,-39-32 0 0 0,58 53-35 0 0,-1 0-1 0 0,1 0 1 0 0,-1 1 0 0 0,1-1 0 0 0,-1 1 0 0 0,0 0 0 0 0,0 0 0 0 0,0 0-1 0 0,0 1 1 0 0,0-1 0 0 0,0 1 0 0 0,-1 0 0 0 0,1 0 0 0 0,0 1 0 0 0,-1-1-1 0 0,1 1 1 0 0,-1 0 0 0 0,1 0 0 0 0,0 0 0 0 0,-1 1 0 0 0,1-1-1 0 0,0 1 1 0 0,-1 0 0 0 0,1 1 0 0 0,0-1 0 0 0,-7 4 0 0 0,-1 1 5 0 0,0 1-1 0 0,0 1 1 0 0,1 0 0 0 0,0 1 0 0 0,1 0-1 0 0,0 0 1 0 0,-17 21 0 0 0,0 5-34 0 0,-23 40 0 0 0,48-72 33 0 0,-13 29-38 0 0,15-31 51 0 0,0 0 0 0 0,0-1 0 0 0,1 1 0 0 0,-1 0 0 0 0,0-1 0 0 0,0 1 0 0 0,1-1 0 0 0,-1 1 0 0 0,0 0 0 0 0,1-1 1 0 0,-1 1-1 0 0,1-1 0 0 0,-1 1 0 0 0,1-1 0 0 0,-1 1 0 0 0,1-1 0 0 0,-1 0 0 0 0,1 1 0 0 0,-1-1 0 0 0,1 0 0 0 0,0 1 0 0 0,-1-1 0 0 0,1 0 0 0 0,-1 0 1 0 0,1 1-1 0 0,0-1 0 0 0,-1 0 0 0 0,1 0 0 0 0,0 0 0 0 0,0 0 0 0 0,27 0 104 0 0,328-80-333 0 0,-125 24-235 0 0,-18 3 912 0 0,-210 52-337 0 0,21-5 239 0 0,-21 5-287 0 0,0-1-85 0 0,0 1-1 0 0,0 0 0 0 0,0 0 1 0 0,0 0-1 0 0,0 1 1 0 0,0-1-1 0 0,0 1 0 0 0,5-1 1 0 0,-8 1 6 0 0,0 0 0 0 0,0 0 1 0 0,1 1-1 0 0,-1-1 1 0 0,0 0-1 0 0,0 0 0 0 0,0 0 1 0 0,0 0-1 0 0,1 1 0 0 0,-1-1 1 0 0,0 0-1 0 0,0 0 0 0 0,0 0 1 0 0,0 1-1 0 0,0-1 1 0 0,0 0-1 0 0,1 0 0 0 0,-1 1 1 0 0,0-1-1 0 0,0 0 0 0 0,0 0 1 0 0,0 0-1 0 0,0 1 0 0 0,0-1 1 0 0,0 0-1 0 0,0 0 1 0 0,0 1-1 0 0,0-1 0 0 0,0 0 1 0 0,0 0-1 0 0,0 1 0 0 0,-1-1 1 0 0,1 0-1 0 0,0 0 0 0 0,0 1 1 0 0,0-1-1 0 0,0 0 1 0 0,-13 22-71 0 0,-9 13 63 0 0,1 0 0 0 0,1 2 0 0 0,3 0 0 0 0,1 1 0 0 0,-22 76 0 0 0,24-53 108 0 0,2 2 1 0 0,3-1-1 0 0,-2 79 1 0 0,11-112-13 0 0,1-1-1 0 0,1 1 1 0 0,2 0 0 0 0,12 48 0 0 0,-12-60-72 0 0,1-1 0 0 0,1 1 0 0 0,1-1 0 0 0,0-1 1 0 0,1 0-1 0 0,1 0 0 0 0,0 0 0 0 0,1-1 0 0 0,14 16 0 0 0,-18-24-488 0 0,1-1-1 0 0,0 0 0 0 0,0 0 0 0 0,0 0 0 0 0,13 5 1 0 0,-16-8-300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8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448 57 268 0 0,'-2'-4'255'0'0,"0"1"0"0"0,0-1-1 0 0,0 1 1 0 0,0-1 0 0 0,-1 1-1 0 0,1 0 1 0 0,-1 0 0 0 0,0 0 0 0 0,0 1-1 0 0,0-1 1 0 0,-6-4 0 0 0,7 6-162 0 0,-2-1-21 0 0,-9-4-14 0 0,10 5-23 0 0,0 0-10 0 0,-2 0-15 0 0,0 0 1 0 0,-1 0 0 0 0,1 0-1 0 0,0 1 1 0 0,0 0-1 0 0,0 0 1 0 0,0 1 0 0 0,-1-1-1 0 0,1 1 1 0 0,0 0 0 0 0,0 1-1 0 0,-5 1 1 0 0,0 1 11 0 0,1 0 0 0 0,-1 1 1 0 0,1 0-1 0 0,0 1 0 0 0,-13 10 0 0 0,4 0 10 0 0,1 0 0 0 0,0 1 0 0 0,1 1 1 0 0,-23 33-1 0 0,19-20 15 0 0,1 1 1 0 0,1 1-1 0 0,2 1 0 0 0,1 0 1 0 0,-10 38-1 0 0,18-49 1 0 0,2 0 0 0 0,0 1 0 0 0,1-1 0 0 0,2 1 0 0 0,0 0 0 0 0,2 0 0 0 0,1-1 0 0 0,0 1 0 0 0,6 24 0 0 0,-5-38-3 0 0,0-1 0 0 0,1 0 0 0 0,1 0 0 0 0,-1 0 0 0 0,2 0 0 0 0,-1 0 0 0 0,1-1 0 0 0,0 0-1 0 0,1 0 1 0 0,0 0 0 0 0,0-1 0 0 0,9 8 0 0 0,-5-5-1 0 0,1-1 1 0 0,1 0-1 0 0,0-1 0 0 0,0-1 1 0 0,1 0-1 0 0,0 0 1 0 0,24 8-1 0 0,-20-10-13 0 0,0 0 0 0 0,0 0 1 0 0,1-2-1 0 0,0 0 0 0 0,0-1 0 0 0,-1-1 1 0 0,1-1-1 0 0,0 0 0 0 0,0-2 1 0 0,0 1-1 0 0,0-2 0 0 0,-1-1 0 0 0,30-9 1 0 0,-37 9-25 0 0,-2 0 1 0 0,1-1 0 0 0,0 0 0 0 0,-1 0 0 0 0,0-1 0 0 0,0 0-1 0 0,0-1 1 0 0,-1 1 0 0 0,0-1 0 0 0,0-1 0 0 0,-1 1 0 0 0,0-1-1 0 0,5-9 1 0 0,-4 4-2 0 0,0 0 0 0 0,-1-1 0 0 0,-1 1 0 0 0,0-2 0 0 0,-1 1 0 0 0,-1 0 0 0 0,4-30 0 0 0,-5 9 25 0 0,-2-1 1 0 0,-1 1 0 0 0,-2 0-1 0 0,-1-1 1 0 0,-2 2-1 0 0,-15-54 1 0 0,11 55 4 0 0,-2 0 1 0 0,-16-31 0 0 0,19 47-220 0 0,1 1 0 0 0,-2 0 0 0 0,0 1 0 0 0,-1 0 0 0 0,-18-19 0 0 0,25 31-81 0 0,2 0 25 0 0,-1 1 0 0 0,1 0 0 0 0,-1-1 0 0 0,1 1 0 0 0,-1 0 0 0 0,0 1 0 0 0,0-1 0 0 0,0 0 0 0 0,0 1 0 0 0,0-1 0 0 0,-4 0 0 0 0,-7-2-572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8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340 135 348 0 0,'2'-2'551'0'0,"2"-3"-322"0"0,0 0-1 0 0,-1 0 0 0 0,1 0 1 0 0,-1 0-1 0 0,-1 0 1 0 0,1-1-1 0 0,-1 1 0 0 0,0-1 1 0 0,0 0-1 0 0,0 0 0 0 0,0-6 1 0 0,-1 9-55 0 0,-8-33 336 0 0,6 33-506 0 0,0 2-6 0 0,1 0-1 0 0,-1-1 1 0 0,0 1 0 0 0,1 0 0 0 0,-1 0 0 0 0,0 0-1 0 0,0 0 1 0 0,0 0 0 0 0,0 0 0 0 0,0 0 0 0 0,0 1-1 0 0,0-1 1 0 0,0 0 0 0 0,0 1 0 0 0,0-1 0 0 0,0 0 0 0 0,0 1-1 0 0,-1-1 1 0 0,1 1 0 0 0,0 0 0 0 0,0-1 0 0 0,-1 1-1 0 0,1 0 1 0 0,0 0 0 0 0,0 0 0 0 0,-1 0 0 0 0,1 0-1 0 0,-2 0 1 0 0,-2-1-8 0 0,0 1 0 0 0,0 0 0 0 0,0 0 0 0 0,0 0 0 0 0,0 1 0 0 0,-9 1 0 0 0,-1 6 16 0 0,0 0-1 0 0,1 0 0 0 0,0 1 1 0 0,0 1-1 0 0,1 0 0 0 0,0 1 0 0 0,1 0 1 0 0,0 1-1 0 0,1 1 0 0 0,0 0 1 0 0,1 0-1 0 0,-16 29 0 0 0,8-9 63 0 0,1 0 0 0 0,1 1 0 0 0,3 1 0 0 0,-19 68 0 0 0,27-83 11 0 0,1 1 0 0 0,1-1 0 0 0,1 1 0 0 0,1-1-1 0 0,0 1 1 0 0,2 0 0 0 0,0-1 0 0 0,8 37 0 0 0,-6-44-23 0 0,1 0 0 0 0,1 0 0 0 0,0 0 0 0 0,1 0 0 0 0,0-1-1 0 0,1 0 1 0 0,0 0 0 0 0,1 0 0 0 0,1-1 0 0 0,-1 0 0 0 0,2-1 0 0 0,-1 0 0 0 0,22 17 0 0 0,-13-15-5 0 0,0 1 1 0 0,0-2 0 0 0,1-1-1 0 0,0 0 1 0 0,1-1-1 0 0,24 7 1 0 0,-31-12-355 0 0,0-1 0 0 0,0 0-1 0 0,0-1 1 0 0,0-1 0 0 0,0 0 0 0 0,0 0 0 0 0,0-1 0 0 0,1-1 0 0 0,-1 0 0 0 0,0-1 0 0 0,17-4 0 0 0,-10-2-113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8:59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179 522 416 0 0,'0'0'1381'0'0,"4"0"-921"0"0,3-2-299 0 0,1 1 1 0 0,-1-1-1 0 0,1 0 1 0 0,-1 0-1 0 0,0-1 1 0 0,0 0-1 0 0,0 0 1 0 0,0-1-1 0 0,0 0 1 0 0,8-7-1 0 0,-4 2-71 0 0,-1 0-1 0 0,0-1 1 0 0,0 0-1 0 0,-1-1 1 0 0,10-15-1 0 0,-5 4 4 0 0,-1-1 0 0 0,-1 0 0 0 0,-1-1 0 0 0,-2 0 0 0 0,13-47 0 0 0,-18 57-24 0 0,-1-1 0 0 0,-1 0 0 0 0,0 0 0 0 0,-1 0 0 0 0,-1 0 0 0 0,0-1 0 0 0,-1 1 0 0 0,-1 0 0 0 0,0 0 0 0 0,-6-21 0 0 0,7 34-79 0 0,1 0 0 0 0,-1 0 0 0 0,0 0 0 0 0,0 0 0 0 0,0 0 0 0 0,0 0 1 0 0,0 1-1 0 0,0-1 0 0 0,-1 0 0 0 0,1 1 0 0 0,0-1 0 0 0,-1 0 0 0 0,0 1 1 0 0,1 0-1 0 0,-1-1 0 0 0,0 1 0 0 0,1 0 0 0 0,-1 0 0 0 0,0 0 0 0 0,0 0 1 0 0,0 0-1 0 0,-3 0 0 0 0,2 0-1 0 0,-1 1 1 0 0,1 0-1 0 0,-1 0 1 0 0,0 0-1 0 0,1 0 1 0 0,-1 0-1 0 0,0 1 1 0 0,1 0-1 0 0,-1 0 1 0 0,1 0-1 0 0,-7 3 1 0 0,-5 3-14 0 0,0 1 0 0 0,0 1 1 0 0,1 0-1 0 0,-16 14 0 0 0,5-2 19 0 0,1 0 1 0 0,1 2-1 0 0,1 0 0 0 0,1 2 1 0 0,1 0-1 0 0,1 1 0 0 0,2 1 1 0 0,0 1-1 0 0,2 0 0 0 0,-17 44 1 0 0,30-63 53 0 0,-1-1 0 0 0,2 1-1 0 0,-1-1 1 0 0,1 1 0 0 0,0 0 0 0 0,1 0 0 0 0,0-1 0 0 0,0 1 0 0 0,1 0 0 0 0,0 0 0 0 0,1-1-1 0 0,0 1 1 0 0,5 14 0 0 0,-2-12 27 0 0,1 1-1 0 0,0-1 0 0 0,0 0 0 0 0,1 0 1 0 0,1-1-1 0 0,0 1 0 0 0,0-2 1 0 0,17 16-1 0 0,-8-11-30 0 0,-1-1 1 0 0,2 0-1 0 0,0-2 0 0 0,0 0 0 0 0,1-1 1 0 0,0-1-1 0 0,1 0 0 0 0,0-2 1 0 0,1 0-1 0 0,-1-2 0 0 0,24 4 0 0 0,-26-6-787 0 0,1-2-1 0 0,-1 0 1 0 0,0-1-1 0 0,34-4 0 0 0,-35 1-409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1.8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502 774 952 0 0,'0'-4'922'0'0,"-5"-52"1663"0"0,4 52-2516 0 0,0 0 0 0 0,0 0 1 0 0,-1 0-1 0 0,1 0 0 0 0,-1 1 0 0 0,0-1 1 0 0,0 0-1 0 0,0 1 0 0 0,0-1 0 0 0,-1 1 1 0 0,-4-6-1 0 0,3 3-53 0 0,-1 3-19 0 0,-19-2-27 0 0,14 4 20 0 0,1 1 0 0 0,-1 0 0 0 0,0 1 0 0 0,0 0 0 0 0,1 1 0 0 0,-1 0 0 0 0,1 0 0 0 0,-1 1 0 0 0,1 0 0 0 0,0 0 0 0 0,0 1 0 0 0,0 0 0 0 0,1 1 0 0 0,-1 0 0 0 0,1 1 0 0 0,-11 9 0 0 0,-6 5 38 0 0,2 1 0 0 0,1 1-1 0 0,-37 47 1 0 0,39-42 13 0 0,1 1 1 0 0,0 1-1 0 0,3 1 1 0 0,-14 33-1 0 0,22-45-5 0 0,2 0 1 0 0,0 0 0 0 0,1 1-1 0 0,1 0 1 0 0,0 0-1 0 0,2 0 1 0 0,0 0-1 0 0,2 32 1 0 0,0-41-17 0 0,2-1 0 0 0,-1 1 1 0 0,1-1-1 0 0,1 0 0 0 0,-1 0 1 0 0,1 0-1 0 0,1 0 0 0 0,0 0 1 0 0,0-1-1 0 0,1 1 0 0 0,0-1 1 0 0,0 0-1 0 0,1-1 0 0 0,0 1 0 0 0,14 12 1 0 0,-11-13-12 0 0,0 0 1 0 0,1-1 0 0 0,-1 1-1 0 0,1-2 1 0 0,1 0-1 0 0,-1 0 1 0 0,1 0 0 0 0,0-2-1 0 0,0 1 1 0 0,0-1-1 0 0,1-1 1 0 0,11 1 0 0 0,-10-1-17 0 0,1-2 0 0 0,0 0 0 0 0,-1 0 0 0 0,1-1 1 0 0,-1-1-1 0 0,1 0 0 0 0,-1-1 0 0 0,0-1 0 0 0,0 0 1 0 0,16-7-1 0 0,-19 7-13 0 0,0-1 1 0 0,-1-1-1 0 0,0 0 1 0 0,0 0-1 0 0,0 0 1 0 0,-1-1-1 0 0,0-1 0 0 0,0 1 1 0 0,-1-1-1 0 0,0-1 1 0 0,0 1-1 0 0,-1-1 1 0 0,8-15-1 0 0,-3 1-14 0 0,-2-1-1 0 0,-1 0 1 0 0,0 0 0 0 0,-2-1-1 0 0,-1 0 1 0 0,4-46-1 0 0,-8-156-63 0 0,-1 206 95 0 0,-15-202 457 0 0,-68-343 0 0 0,83 565-455 0 0,-8-27-697 0 0,2 21 290 0 0,-2 18 337 0 0,-4 25 77 0 0,2 1 1 0 0,1 0-1 0 0,-5 46 0 0 0,0 119 138 0 0,13-94-60 0 0,5 0 0 0 0,31 186 0 0 0,-21-221-24 0 0,4-1 0 0 0,2 0 0 0 0,4-2 0 0 0,62 127 1 0 0,-76-177-132 0 0,1 0 1 0 0,1 0-1 0 0,1-1 1 0 0,1-1-1 0 0,32 34 1 0 0,-41-48 27 0 0,-1 0 0 0 0,1 0 0 0 0,0 0 0 0 0,0-1 1 0 0,0 1-1 0 0,1-1 0 0 0,-1-1 0 0 0,1 1 0 0 0,0-1 0 0 0,0 0 0 0 0,0 0 1 0 0,0 0-1 0 0,0-1 0 0 0,0 0 0 0 0,0 0 0 0 0,0-1 0 0 0,1 0 0 0 0,-1 0 0 0 0,0 0 1 0 0,0-1-1 0 0,0 0 0 0 0,0 0 0 0 0,0 0 0 0 0,0-1 0 0 0,0 0 0 0 0,0 0 1 0 0,6-4-1 0 0,-2 1-3 0 0,-1-1 1 0 0,0-1-1 0 0,0 0 1 0 0,0 0-1 0 0,-1 0 1 0 0,0-1-1 0 0,-1-1 1 0 0,0 1-1 0 0,0-1 1 0 0,-1 0 0 0 0,0-1-1 0 0,-1 1 1 0 0,8-19-1 0 0,4-13-18 0 0,-2-1 0 0 0,9-45 1 0 0,-23 81 65 0 0,19-73 450 0 0,-4-1 0 0 0,-3-1 0 0 0,4-145 0 0 0,-17 222-469 0 0,0 0 1 0 0,0 1-1 0 0,0-1 1 0 0,0 1-1 0 0,-1-1 1 0 0,1 1-1 0 0,-1-1 1 0 0,0 1-1 0 0,0-1 1 0 0,0 1-1 0 0,-1 0 1 0 0,1-1-1 0 0,-1 1 1 0 0,-2-4-1 0 0,3 5-19 0 0,-2 3 2 0 0,-1 0 28 0 0,1 0 0 0 0,-1 0 0 0 0,1 1 0 0 0,0 0-1 0 0,0-1 1 0 0,-1 1 0 0 0,1 0 0 0 0,1 1 0 0 0,-1-1 0 0 0,0 0 0 0 0,0 1 0 0 0,1 0 0 0 0,0-1 0 0 0,-1 1 0 0 0,1 0 0 0 0,0 0 0 0 0,0 0 0 0 0,1 1 0 0 0,-1-1 0 0 0,-2 7-1 0 0,-5 13 13 0 0,-13 46 0 0 0,18-56 2 0 0,-6 24 19 0 0,2 0-1 0 0,2 1 1 0 0,1 0 0 0 0,1 0 0 0 0,3 0 0 0 0,1 0 0 0 0,2 0 0 0 0,1 0-1 0 0,2 0 1 0 0,15 56 0 0 0,-15-79-3 0 0,0 0-1 0 0,2 0 1 0 0,0 0-1 0 0,0-1 1 0 0,1 0-1 0 0,1-1 1 0 0,19 23-1 0 0,-21-27-24 0 0,1-1 0 0 0,0 0 0 0 0,1-1 0 0 0,0 0 0 0 0,0 0 0 0 0,1-1 0 0 0,-1 0 0 0 0,1-1 0 0 0,1 0 0 0 0,-1 0 0 0 0,17 4-1 0 0,-22-8-6 0 0,1 0 0 0 0,-1 0 0 0 0,0-1 0 0 0,0 0-1 0 0,0 0 1 0 0,1 0 0 0 0,-1-1 0 0 0,0 1 0 0 0,0-1-1 0 0,0 0 1 0 0,0-1 0 0 0,0 1 0 0 0,0-1-1 0 0,0 0 1 0 0,0 0 0 0 0,-1-1 0 0 0,1 1 0 0 0,-1-1-1 0 0,0 0 1 0 0,0 0 0 0 0,0-1 0 0 0,0 1 0 0 0,5-7-1 0 0,0-1-16 0 0,0 0 1 0 0,0-1-1 0 0,-1 0 0 0 0,-1-1 0 0 0,0 1 0 0 0,11-28 0 0 0,-6 4 17 0 0,-2-1 0 0 0,-1-1 0 0 0,-1 1 0 0 0,2-46 0 0 0,-3-154-233 0 0,-7 207 29 0 0,-6 31 138 0 0,5-1 72 0 0,1 0 1 0 0,-1 0-1 0 0,1-1 0 0 0,-1 1 1 0 0,1 0-1 0 0,-1 0 1 0 0,1 0-1 0 0,-1 0 0 0 0,1 1 1 0 0,-1-1-1 0 0,1 0 0 0 0,-1 0 1 0 0,1 0-1 0 0,-1 0 1 0 0,1 0-1 0 0,-1 1 0 0 0,1-1 1 0 0,-1 0-1 0 0,1 0 0 0 0,-1 1 1 0 0,1-1-1 0 0,0 0 1 0 0,-1 1-1 0 0,1-1 0 0 0,-1 1 1 0 0,1-1-1 0 0,-1 1 0 0 0,-2 14 5 0 0,-1 0 0 0 0,2 0 0 0 0,0 0 0 0 0,1 1 0 0 0,0-1 0 0 0,1 1 0 0 0,1-1 0 0 0,1 0 0 0 0,0 1 0 0 0,1-1-1 0 0,0 0 1 0 0,1 0 0 0 0,1-1 0 0 0,0 1 0 0 0,1-1 0 0 0,1 0 0 0 0,0 0 0 0 0,14 18 0 0 0,-9-14 20 0 0,1-1-1 0 0,0 0 1 0 0,1-1 0 0 0,1-1 0 0 0,0 0 0 0 0,1-1 0 0 0,1 0-1 0 0,0-2 1 0 0,1 0 0 0 0,1-1 0 0 0,-1-1 0 0 0,41 16-1 0 0,-47-22-7 0 0,0-1-1 0 0,0 0 0 0 0,0 0 1 0 0,0-2-1 0 0,1 1 0 0 0,-1-2 0 0 0,1 0 1 0 0,-1 0-1 0 0,0-1 0 0 0,1 0 1 0 0,-1-1-1 0 0,0-1 0 0 0,0 0 0 0 0,12-5 1 0 0,-11 3-14 0 0,-1-1 0 0 0,1-1 1 0 0,-2 0-1 0 0,1-1 1 0 0,-1 0-1 0 0,0 0 0 0 0,0-1 1 0 0,-1-1-1 0 0,0 0 0 0 0,-1 0 1 0 0,0-1-1 0 0,9-15 0 0 0,1-6-46 0 0,-2-1-1 0 0,-1 0 0 0 0,-1-1 1 0 0,-2 0-1 0 0,-1-1 0 0 0,-2-1 1 0 0,6-41-1 0 0,-7 16 31 0 0,-2 0-1 0 0,-3-1 1 0 0,-6-90 0 0 0,-1 104 54 0 0,-3 0 1 0 0,-12-47-1 0 0,14 74-48 0 0,-2 1 0 0 0,-1 0 0 0 0,-1 0 0 0 0,0 0 0 0 0,-2 1 0 0 0,0 0 0 0 0,-13-17 0 0 0,20 32-1 0 0,0-1-1 0 0,-1 1 0 0 0,0 0 0 0 0,0 1 0 0 0,0-1 0 0 0,0 1 1 0 0,-1-1-1 0 0,1 1 0 0 0,-1 0 0 0 0,0 1 0 0 0,0-1 1 0 0,0 1-1 0 0,0 0 0 0 0,0 0 0 0 0,0 1 0 0 0,0 0 0 0 0,-1 0 1 0 0,-9-1-1 0 0,10 2 8 0 0,0 0 1 0 0,0 1-1 0 0,1-1 1 0 0,-1 1-1 0 0,0 0 1 0 0,1 1-1 0 0,-1-1 1 0 0,0 1-1 0 0,1 0 0 0 0,0 0 1 0 0,-1 0-1 0 0,1 1 1 0 0,0-1-1 0 0,0 1 1 0 0,0 0-1 0 0,1 0 1 0 0,-1 1-1 0 0,1-1 1 0 0,0 1-1 0 0,0 0 1 0 0,-5 7-1 0 0,4-5 13 0 0,1-1-1 0 0,0 1 0 0 0,0-1 1 0 0,1 1-1 0 0,0 0 1 0 0,0 0-1 0 0,0 0 1 0 0,1 0-1 0 0,-1 0 1 0 0,1 1-1 0 0,1-1 0 0 0,0 0 1 0 0,-1 0-1 0 0,3 12 1 0 0,0-9-3 0 0,0 1 1 0 0,0-1 0 0 0,1 0-1 0 0,1 0 1 0 0,0-1 0 0 0,0 1-1 0 0,0-1 1 0 0,12 16 0 0 0,0-4 5 0 0,0-1-1 0 0,2-1 1 0 0,0 0 0 0 0,1-2 0 0 0,1 0-1 0 0,32 19 1 0 0,17 4-32 0 0,-51-31-14 0 0,-1 1 0 0 0,0 1-1 0 0,0 0 1 0 0,-1 1 0 0 0,-1 1 0 0 0,0 1 0 0 0,20 20 0 0 0,-28-22 26 0 0,0 0 0 0 0,0 0 1 0 0,-1 0-1 0 0,-1 1 0 0 0,0 0 0 0 0,-1 1 0 0 0,0-1 1 0 0,4 25-1 0 0,-1 7 39 0 0,-1 57 1 0 0,0-11 54 0 0,-1-40-21 0 0,3-1 0 0 0,13 52 0 0 0,-17-86 8 0 0,1-1 1 0 0,0-1 0 0 0,1 1-1 0 0,0-1 1 0 0,1 0 0 0 0,1 0-1 0 0,0-1 1 0 0,0 0 0 0 0,1 0-1 0 0,1-1 1 0 0,18 18 0 0 0,-23-25-36 0 0,0-1 0 0 0,0 1 0 0 0,0-1 1 0 0,0 0-1 0 0,0 0 0 0 0,1-1 0 0 0,-1 0 0 0 0,1 0 0 0 0,0 0 1 0 0,-1 0-1 0 0,1-1 0 0 0,0 0 0 0 0,0 0 0 0 0,0-1 1 0 0,9 0-1 0 0,-6 0-18 0 0,0-2 0 0 0,-1 1 0 0 0,1-2 0 0 0,0 1 0 0 0,0-1 0 0 0,-1 0 0 0 0,0-1 0 0 0,1 0 0 0 0,9-6 0 0 0,4-6-27 0 0,-1 0 0 0 0,0-1-1 0 0,-1-1 1 0 0,-1-1 0 0 0,30-39 0 0 0,-6-1-9 0 0,-3-2-1 0 0,-3-2 1 0 0,-2-1 0 0 0,-4-2 0 0 0,40-116 0 0 0,-37 61 56 0 0,-30 104-40 0 0,-1 0 0 0 0,-1 0 0 0 0,-1 0 0 0 0,0 0-1 0 0,-2-19 1 0 0,0 29-25 0 0,0 0 0 0 0,0 0 0 0 0,-1 0 1 0 0,0 0-1 0 0,0 0 0 0 0,-1 0 0 0 0,0 1 0 0 0,0-1 0 0 0,-1 1 0 0 0,0 0 0 0 0,-8-10 0 0 0,10 12 10 0 0,-1 1 0 0 0,0 1 1 0 0,-1-1-1 0 0,1 0 0 0 0,0 1 0 0 0,-1 0 0 0 0,1-1 0 0 0,-1 1 0 0 0,0 1 0 0 0,0-1 1 0 0,0 0-1 0 0,0 1 0 0 0,0 0 0 0 0,0 0 0 0 0,0 0 0 0 0,0 1 0 0 0,0-1 1 0 0,0 1-1 0 0,-1 0 0 0 0,1 0 0 0 0,0 0 0 0 0,-8 2 0 0 0,3 0 3 0 0,-1 1 1 0 0,1 0-1 0 0,-1 1 0 0 0,1-1 0 0 0,0 2 0 0 0,1-1 0 0 0,-1 1 0 0 0,1 1 1 0 0,-14 10-1 0 0,10-4 6 0 0,0-1 0 0 0,1 2 0 0 0,0-1 1 0 0,1 1-1 0 0,-13 21 0 0 0,10-10 74 0 0,0 2-1 0 0,1 0 0 0 0,2 0 1 0 0,0 1-1 0 0,2 0 1 0 0,-8 48-1 0 0,14-57 57 0 0,0 0 0 0 0,1 0 0 0 0,1 0-1 0 0,1 0 1 0 0,1-1 0 0 0,0 1 0 0 0,1 0 0 0 0,1-1-1 0 0,1 1 1 0 0,0-1 0 0 0,1 0 0 0 0,1-1 0 0 0,1 0-1 0 0,18 30 1 0 0,-18-35 4 0 0,1 1 0 0 0,0-1 0 0 0,0-1 0 0 0,1 0-1 0 0,1 0 1 0 0,-1-1 0 0 0,2 0 0 0 0,-1-1 0 0 0,1 0-1 0 0,0-1 1 0 0,1 0 0 0 0,0-1 0 0 0,0 0 0 0 0,0-1 0 0 0,1-1-1 0 0,0 0 1 0 0,-1-1 0 0 0,1 0 0 0 0,17 0 0 0 0,-7-2-113 0 0,0-1 0 0 0,-1-1 0 0 0,1-2 0 0 0,-1 0 0 0 0,1-2 0 0 0,34-11 0 0 0,-30 7-2023 0 0,0-2 0 0 0,39-22-1 0 0,-48 22-142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2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66 800 0 0,'0'0'727'0'0,"0"-3"-106"0"0,-1-11-68 0 0,1 11-63 0 0,0 0-50 0 0,0-28 1327 0 0,0 28-1216 0 0,0 0-533 0 0,0-2-257 0 0,0 9 105 0 0,1 22 83 0 0,-1 44 157 0 0,7 265 561 0 0,49 337-1 0 0,-53-653-710 0 0,3 33-186 0 0,2 0-1 0 0,18 56 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09.7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4 180 48 0 0,'0'0'861'0'0,"-1"-4"-106"0"0,-1-11-102 0 0,2 11-88 0 0,0 0-65 0 0,7-90 2481 0 0,-7 91-2823 0 0,1 0-38 0 0,7-47 542 0 0,-7 47-658 0 0,-1 7-114 0 0,-10 197 177 0 0,12-112-102 0 0,19 123 0 0 0,39 106-38 0 0,-46-215-2240 0 0,-13-99 1507 0 0,-4 12-792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3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1 348 1332 0 0,'4'-26'598'0'0,"0"0"0"0"0,2 0 0 0 0,2 1 0 0 0,0 0 1 0 0,1 0-1 0 0,2 1 0 0 0,23-41 0 0 0,-29 57-594 0 0,0 0-1 0 0,1 1 1 0 0,0 0 0 0 0,0 0 0 0 0,0 0 0 0 0,1 1 0 0 0,0-1-1 0 0,0 2 1 0 0,1-1 0 0 0,0 1 0 0 0,0 0 0 0 0,0 1 0 0 0,0 0-1 0 0,1 0 1 0 0,0 1 0 0 0,-1 0 0 0 0,1 0 0 0 0,0 1 0 0 0,1 1 0 0 0,-1-1-1 0 0,0 1 1 0 0,0 1 0 0 0,1 0 0 0 0,-1 0 0 0 0,13 2 0 0 0,-5 1-10 0 0,0 2-1 0 0,-1-1 1 0 0,1 2 0 0 0,-1 0 0 0 0,0 1 0 0 0,0 1 0 0 0,-1 0 0 0 0,0 1 0 0 0,-1 1 0 0 0,0 0 0 0 0,0 1 0 0 0,-1 0 0 0 0,0 1 0 0 0,-1 1 0 0 0,-1 0 0 0 0,0 0 0 0 0,17 29 0 0 0,-15-22-2 0 0,-2 1 0 0 0,0 0 0 0 0,-1 1 0 0 0,-1 0 0 0 0,-2 1 0 0 0,0 0 0 0 0,-1 0 0 0 0,-1 0 0 0 0,-1 1 0 0 0,-1 0 0 0 0,-2 0 0 0 0,-1 36 1 0 0,-1-50 27 0 0,0 0 0 0 0,0-1 0 0 0,-2 1 0 0 0,1-1 1 0 0,-1 0-1 0 0,0 0 0 0 0,-1 0 0 0 0,0 0 0 0 0,0-1 1 0 0,-1 1-1 0 0,0-1 0 0 0,-1 0 0 0 0,1 0 0 0 0,-13 12 0 0 0,8-11 47 0 0,-1-1-1 0 0,0 0 1 0 0,0 0-1 0 0,0-1 0 0 0,-1-1 1 0 0,0 0-1 0 0,0 0 0 0 0,0-1 1 0 0,-25 6-1 0 0,14-6 12 0 0,-1-1 0 0 0,1-1 0 0 0,-1-1 0 0 0,0 0 0 0 0,0-2 0 0 0,0-1 0 0 0,0-1 0 0 0,1-2 0 0 0,-1 0 0 0 0,1-1 0 0 0,-40-14 0 0 0,52 15-298 0 0,0-1-1 0 0,0-1 1 0 0,1 0-1 0 0,-1 0 0 0 0,-17-15 1 0 0,23 16-305 0 0,0 0-1 0 0,0 0 1 0 0,0-1 0 0 0,1 1-1 0 0,0-1 1 0 0,-5-10 0 0 0,7 12 22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3.8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52 0 0,'6'-9'2327'0'0,"9"-9"115"0"0,-9 19-2252 0 0,-2 14-230 0 0,4 62 139 0 0,-5 131-1 0 0,2 26 118 0 0,-2-205-139 0 0,1 0 0 0 0,1 0-1 0 0,1-1 1 0 0,1 1-1 0 0,2-1 1 0 0,1-1-1 0 0,14 29 1 0 0,-18-46-44 0 0,-1 0 0 0 0,2 0 0 0 0,-1 0 0 0 0,1-1 0 0 0,1 0 0 0 0,0-1 1 0 0,0 1-1 0 0,0-1 0 0 0,1-1 0 0 0,0 0 0 0 0,1 0 0 0 0,0-1 0 0 0,0 0 0 0 0,0-1 0 0 0,1 0 0 0 0,-1 0 1 0 0,1-1-1 0 0,0-1 0 0 0,0 1 0 0 0,19 1 0 0 0,-19-4-74 0 0,0 0 0 0 0,0-1 0 0 0,0 0 0 0 0,0 0 0 0 0,0-2 0 0 0,0 1 0 0 0,-1-1 0 0 0,1-1 0 0 0,0 0 0 0 0,-1 0 0 0 0,13-7 0 0 0,-8 2-24 0 0,-1 0 0 0 0,0 0 0 0 0,-1-2 0 0 0,0 0 0 0 0,-1 0 0 0 0,22-24 0 0 0,-11 7-3 0 0,-2-2 1 0 0,0 0-1 0 0,-3-1 1 0 0,0-1-1 0 0,-2-1 1 0 0,16-42-1 0 0,-13 20 169 0 0,-2-1 0 0 0,-3 0-1 0 0,-1-2 1 0 0,-4 1-1 0 0,-2-1 1 0 0,-2-1-1 0 0,-5-100 1 0 0,0 155-181 0 0,-4-2 5 0 0,4 4 72 0 0,0 1 1 0 0,0 0-1 0 0,0-1 0 0 0,0 1 0 0 0,0 0 0 0 0,-1 0 1 0 0,1-1-1 0 0,0 1 0 0 0,0 0 0 0 0,0-1 0 0 0,0 1 1 0 0,0 0-1 0 0,-1 0 0 0 0,1-1 0 0 0,0 1 1 0 0,0 0-1 0 0,0 0 0 0 0,-1-1 0 0 0,1 1 0 0 0,0 0 1 0 0,0 0-1 0 0,-1 0 0 0 0,1-1 0 0 0,0 1 0 0 0,0 0 1 0 0,-1 0-1 0 0,1 0 0 0 0,0 0 0 0 0,-1 0 1 0 0,1 0-1 0 0,0 0 0 0 0,-1 0 0 0 0,1 0 0 0 0,0 0 1 0 0,-1-1-1 0 0,1 2 0 0 0,0-1 0 0 0,-1 0 0 0 0,1 0 1 0 0,-1 0-1 0 0,-30 10-25 0 0,22 1 41 0 0,5-5-3 0 0,-4 5-2 0 0,0-1 0 0 0,1 1 0 0 0,0 1 1 0 0,1-1-1 0 0,0 1 0 0 0,1 0 0 0 0,0 1 1 0 0,1-1-1 0 0,0 1 0 0 0,-1 14 0 0 0,-2 16 109 0 0,-3 73 0 0 0,9-82-3 0 0,1 0 1 0 0,2 0 0 0 0,1 0 0 0 0,2-1 0 0 0,1 1 0 0 0,2-1-1 0 0,19 51 1 0 0,-21-69-113 0 0,0-1-1 0 0,2-1 0 0 0,-1 1 1 0 0,2-1-1 0 0,0-1 1 0 0,0 1-1 0 0,1-2 0 0 0,15 14 1 0 0,-17-18-165 0 0,1 0 0 0 0,0 0 0 0 0,1-1 0 0 0,-1 0 0 0 0,1-1 0 0 0,0 0 0 0 0,1-1 0 0 0,-1 0 0 0 0,1 0 1 0 0,0-1-1 0 0,0-1 0 0 0,16 2 0 0 0,-4-3-1217 0 0,-2-3 224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4.5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0 812 792 0 0,'0'0'3710'0'0,"3"-2"-3332"0"0,11-10-113 0 0,0-1 0 0 0,-1-1 0 0 0,-1 0 0 0 0,0-1 0 0 0,13-22 0 0 0,-2 5-156 0 0,39-50 48 0 0,110-161 55 0 0,-154 213-269 0 0,-1 0 0 0 0,-1-2 0 0 0,-2 0 0 0 0,-1 0 0 0 0,-2-1 0 0 0,10-44 0 0 0,-21 74 26 0 0,1 0 1 0 0,0 1-1 0 0,-1-1 0 0 0,0 0 0 0 0,1 0 1 0 0,-1 0-1 0 0,0 1 0 0 0,0-1 0 0 0,-1 0 0 0 0,1 0 1 0 0,-1 0-1 0 0,1 1 0 0 0,-1-1 0 0 0,0 0 0 0 0,0 1 1 0 0,0-1-1 0 0,0 1 0 0 0,-1-1 0 0 0,1 1 0 0 0,-1-1 1 0 0,1 1-1 0 0,-1 0 0 0 0,0 0 0 0 0,0 0 0 0 0,-3-3 1 0 0,2 3 4 0 0,0 1 1 0 0,-1-1 0 0 0,1 1-1 0 0,0 0 1 0 0,-1 0 0 0 0,1 0-1 0 0,-1 0 1 0 0,0 0 0 0 0,1 1-1 0 0,-1 0 1 0 0,0-1 0 0 0,1 1-1 0 0,-1 1 1 0 0,0-1 0 0 0,1 0-1 0 0,-1 1 1 0 0,-5 2-1 0 0,2-2 10 0 0,0 2-1 0 0,1-1 0 0 0,-1 1 0 0 0,1 0 0 0 0,0 0 0 0 0,0 0 0 0 0,0 1 0 0 0,1 0 0 0 0,-1 0 0 0 0,1 1 0 0 0,0-1 0 0 0,0 1 0 0 0,0 1 0 0 0,1-1 0 0 0,-6 9 0 0 0,7-10 16 0 0,2-1-1 0 0,-1 1 1 0 0,0 0-1 0 0,1-1 1 0 0,0 1 0 0 0,0 0-1 0 0,0 0 1 0 0,0 0 0 0 0,0 0-1 0 0,1 0 1 0 0,0 0-1 0 0,0 0 1 0 0,0 0 0 0 0,0 0-1 0 0,1 0 1 0 0,-1 0 0 0 0,1 0-1 0 0,0 0 1 0 0,0 0-1 0 0,1-1 1 0 0,-1 1 0 0 0,1 0-1 0 0,0-1 1 0 0,0 1 0 0 0,0-1-1 0 0,0 1 1 0 0,4 3-1 0 0,29 30 63 0 0,1 0-1 0 0,2-2 0 0 0,2-2 1 0 0,53 34-1 0 0,-49-37-48 0 0,-1 3 1 0 0,-1 1-1 0 0,64 70 0 0 0,-99-97-10 0 0,-1 1-1 0 0,-1-1 1 0 0,0 1 0 0 0,0 0-1 0 0,0 0 1 0 0,-1 1 0 0 0,0-1-1 0 0,-1 1 1 0 0,0 0 0 0 0,0 0-1 0 0,-1 0 1 0 0,0 0 0 0 0,-1 1-1 0 0,0-1 1 0 0,0 0 0 0 0,-1 1-1 0 0,0-1 1 0 0,-1 0 0 0 0,0 1-1 0 0,0-1 1 0 0,-1 0 0 0 0,-1 0-1 0 0,1 0 1 0 0,-1 0 0 0 0,-1 0-1 0 0,1 0 1 0 0,-2-1 0 0 0,1 0-1 0 0,-1 0 1 0 0,0 0 0 0 0,-1 0-1 0 0,0-1 1 0 0,-12 12 0 0 0,8-9 76 0 0,-1 0 0 0 0,0-1 0 0 0,0 0-1 0 0,-1-1 1 0 0,-1 0 0 0 0,1 0 0 0 0,-1-2 0 0 0,-1 0 0 0 0,1 0 0 0 0,-1-1 0 0 0,-19 4 0 0 0,29-8-57 0 0,-1 0 0 0 0,1-1 1 0 0,-1 1-1 0 0,1-1 0 0 0,-1 0 1 0 0,1-1-1 0 0,-1 1 0 0 0,1-1 1 0 0,-1 0-1 0 0,1 0 1 0 0,-1 0-1 0 0,1-1 0 0 0,0 1 1 0 0,0-1-1 0 0,0 0 0 0 0,0 0 1 0 0,0-1-1 0 0,0 1 0 0 0,0-1 1 0 0,1 0-1 0 0,-1 0 1 0 0,1 0-1 0 0,0 0 0 0 0,0-1 1 0 0,0 1-1 0 0,0-1 0 0 0,1 0 1 0 0,0 0-1 0 0,-1 0 0 0 0,1 0 1 0 0,1 0-1 0 0,-1 0 1 0 0,0 0-1 0 0,1-1 0 0 0,0 1 1 0 0,0-1-1 0 0,0 1 0 0 0,1-1 1 0 0,0 1-1 0 0,0-1 0 0 0,0 1 1 0 0,0-1-1 0 0,0 1 1 0 0,1-1-1 0 0,0 1 0 0 0,1-5 1 0 0,3-7-177 0 0,0 1 1 0 0,0 0 0 0 0,2 0 0 0 0,0 1 0 0 0,0 0-1 0 0,13-18 1 0 0,64-75-2451 0 0,-66 87 1631 0 0,-3 2 708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05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79 180 0 0,'1'-3'1071'0'0,"20"-56"2976"0"0,-20 57-3818 0 0,0-1-97 0 0,4-6-76 0 0,-4 6-34 0 0,0 4-23 0 0,0-1-1 0 0,0 0 0 0 0,0 0 1 0 0,0 1-1 0 0,0-1 0 0 0,0 0 1 0 0,0 1-1 0 0,0-1 0 0 0,-1 1 1 0 0,1-1-1 0 0,0 1 0 0 0,0-1 1 0 0,0 1-1 0 0,-1 0 0 0 0,2 0 1 0 0,8 30 23 0 0,-1 0 1 0 0,-1 1 0 0 0,5 53-1 0 0,0 106 39 0 0,-9-113-17 0 0,37 499 425 0 0,-31-477 839 0 0,-10-97-754 0 0,0-6-515 0 0,2-64-194 0 0,3 0-1 0 0,16-72 1 0 0,43-132 409 0 0,-55 242-99 0 0,1 0-1 0 0,1 0 1 0 0,17-31 0 0 0,-26 58-168 0 0,-1-1 1 0 0,1 1-1 0 0,0 0 1 0 0,0 0-1 0 0,0 0 1 0 0,0 0-1 0 0,0 1 1 0 0,0-1-1 0 0,1 1 1 0 0,-1-1-1 0 0,1 1 1 0 0,-1-1-1 0 0,1 1 1 0 0,-1 0-1 0 0,1 0 1 0 0,0 1 0 0 0,-1-1-1 0 0,1 0 1 0 0,0 1-1 0 0,-1 0 1 0 0,1 0-1 0 0,0 0 1 0 0,0 0-1 0 0,3 0 1 0 0,2 1-6 0 0,1 1 0 0 0,-1-1 0 0 0,0 2 0 0 0,0-1 0 0 0,0 1 0 0 0,13 6 0 0 0,-2 2 6 0 0,-1 0 0 0 0,0 1 0 0 0,-1 1 0 0 0,0 1 0 0 0,-1 0 0 0 0,-1 1 1 0 0,21 26-1 0 0,-11-9-5 0 0,-2 0 1 0 0,-2 2 0 0 0,21 41 0 0 0,-17-17-532 0 0,-3 1 0 0 0,17 66 0 0 0,0 4-674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44.0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766 44 48 0 0,'0'0'749'0'0,"25"-37"1720"0"0,-24 30-2634 0 0,-9 8 51 0 0,7 0 137 0 0,-1-1-17 0 0,-26 13 22 0 0,-24 8-26 0 0,1 2 22 0 0,16-6-32 0 0,-1 2 9 0 0,1 1 1 0 0,1 3-1 0 0,1 0 1 0 0,1 3-1 0 0,1 0 1 0 0,-38 43-1 0 0,33-28 22 0 0,3 1 0 0 0,1 2 1 0 0,2 1-1 0 0,-32 65 0 0 0,32-49 31 0 0,3 1 1 0 0,-26 90 0 0 0,41-107-7 0 0,2 1 0 0 0,2 0 0 0 0,2 0 0 0 0,0 63 0 0 0,7-81 42 0 0,1-1 0 0 0,1 1 0 0 0,1-1 0 0 0,1 1 0 0 0,2-1 0 0 0,1-1 0 0 0,0 0 0 0 0,2 0 0 0 0,2 0 0 0 0,0-2 0 0 0,18 29 0 0 0,-11-26 32 0 0,0-1-1 0 0,2-1 1 0 0,1 0 0 0 0,1-2-1 0 0,1-1 1 0 0,1 0 0 0 0,1-2-1 0 0,0-1 1 0 0,35 18 0 0 0,-32-21 32 0 0,1-1 1 0 0,39 12-1 0 0,84 18 286 0 0,-121-36-372 0 0,3 0 8 0 0,-32-8-46 0 0,18 3 109 0 0,9 3-328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45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601 11 124 0 0,'0'0'3613'0'0,"-18"-9"-3760"0"0,-19 9 82 0 0,34 0 62 0 0,-2 0 1 0 0,-4-1-3 0 0,-3 1-7 0 0,-46 9-25 0 0,-7 7-18 0 0,17 0 20 0 0,35-11 29 0 0,-1-1 0 0 0,1 2 1 0 0,0 0-1 0 0,0 0 1 0 0,1 1-1 0 0,0 1 0 0 0,-15 12 1 0 0,20-15 2 0 0,-12 11-1 0 0,0 1 1 0 0,2 0-1 0 0,0 1 0 0 0,0 1 0 0 0,2 0 0 0 0,1 2 1 0 0,0 0-1 0 0,1 0 0 0 0,2 1 0 0 0,0 0 0 0 0,1 1 1 0 0,1 0-1 0 0,-8 38 0 0 0,12-45 70 0 0,1-1-1 0 0,1 1 1 0 0,0 0 0 0 0,1-1 0 0 0,1 1-1 0 0,1 0 1 0 0,0 0 0 0 0,1 0 0 0 0,4 25-1 0 0,-3-37-30 0 0,-1 1 0 0 0,0-1-1 0 0,1 1 1 0 0,0-1-1 0 0,0 0 1 0 0,0 0 0 0 0,1 0-1 0 0,-1 0 1 0 0,1 0 0 0 0,0 0-1 0 0,0 0 1 0 0,0-1 0 0 0,1 0-1 0 0,-1 0 1 0 0,1 0-1 0 0,0 0 1 0 0,0 0 0 0 0,0-1-1 0 0,0 1 1 0 0,0-1 0 0 0,1 0-1 0 0,-1-1 1 0 0,0 1-1 0 0,1-1 1 0 0,0 0 0 0 0,6 1-1 0 0,7 1 2 0 0,0-2-1 0 0,1 0 1 0 0,-1-1-1 0 0,35-5 0 0 0,-51 4-34 0 0,10 1 6 0 0,0-2 0 0 0,0 0 0 0 0,22-6 0 0 0,38-12-23 0 0,-6 2-31 0 0,-43 11-85 0 0,0 1-1 0 0,0 1 1 0 0,1 1 0 0 0,35-1 0 0 0,-48 5 74 0 0,0 0 0 0 0,-1 1 0 0 0,1 0 0 0 0,0 0 1 0 0,-1 1-1 0 0,1 1 0 0 0,-1 0 0 0 0,0 0 0 0 0,0 1 0 0 0,0 0 1 0 0,0 1-1 0 0,17 11 0 0 0,-14-7 30 0 0,-7-5 25 0 0,-1 0 0 0 0,0 0 1 0 0,0 0-1 0 0,0 1 0 0 0,-1 0 0 0 0,0 0 1 0 0,0 0-1 0 0,0 0 0 0 0,0 0 0 0 0,-1 1 1 0 0,0 0-1 0 0,4 9 0 0 0,-1-2 7 0 0,0 0 0 0 0,-1 0 1 0 0,0 0-1 0 0,-1 1 0 0 0,-1-1 0 0 0,0 1 0 0 0,-1 0 0 0 0,0 0 1 0 0,-2 0-1 0 0,0 19 0 0 0,-2-1 17 0 0,-1 0 0 0 0,-1-1 0 0 0,-2 0 0 0 0,-17 53 0 0 0,18-69-5 0 0,0-1 0 0 0,-1 0 0 0 0,0 0 0 0 0,-1 0 0 0 0,-1-1 0 0 0,-1 0 0 0 0,1 0 0 0 0,-2-1 0 0 0,0 0 0 0 0,0-1 0 0 0,-1 0 0 0 0,0-1 0 0 0,-1 0 0 0 0,0-1 0 0 0,-1 0 0 0 0,-15 8 0 0 0,3-4 145 0 0,-2-2 0 0 0,1 0-1 0 0,-2-2 1 0 0,1-1 0 0 0,-1-1 0 0 0,0-1 0 0 0,-1-2 0 0 0,1 0 0 0 0,-1-2 0 0 0,0-2 0 0 0,1 0 0 0 0,-1-2-1 0 0,0-1 1 0 0,-35-8 0 0 0,52 7-73 0 0,0 1-1 0 0,1-2 0 0 0,-1 0 1 0 0,1 0-1 0 0,-21-14 0 0 0,-9-4-607 0 0,38 22 219 0 0,-10-11-2610 0 0,5 3 2154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0.7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270 22 60 0 0,'0'0'1989'0'0,"0"-3"-1912"0"0,0 2-52 0 0,0 0 0 0 0,0 1 0 0 0,0-1 0 0 0,0 1 0 0 0,0-1 0 0 0,0 0 0 0 0,0 1 1 0 0,0-1-1 0 0,0 0 0 0 0,0 1 0 0 0,0-1 0 0 0,0 1 0 0 0,1-1 0 0 0,-1 0 0 0 0,0 1 1 0 0,0-1-1 0 0,1 1 0 0 0,-1-1 0 0 0,0 1 0 0 0,1-1 0 0 0,-1 1 0 0 0,1-1 0 0 0,-1 1 1 0 0,0-1-1 0 0,1 1 0 0 0,-1-1 0 0 0,1 1 0 0 0,-1 0 0 0 0,1-1 0 0 0,-1 1 0 0 0,1 0 1 0 0,0 0-1 0 0,-1-1 0 0 0,1 1 0 0 0,-1 0 0 0 0,1 0 0 0 0,0 0 0 0 0,-1 0 0 0 0,1-1 1 0 0,0 1-1 0 0,-1 0 0 0 0,1 0 0 0 0,-1 0 0 0 0,1 0 0 0 0,0 1 0 0 0,-1-1 0 0 0,1 0 1 0 0,-1 0-1 0 0,1 0 0 0 0,0 0 0 0 0,-1 1 0 0 0,1-1 0 0 0,-1 0 0 0 0,1 1 0 0 0,-1-1 1 0 0,2 1-1 0 0,0 0-45 0 0,1 1 7 0 0,-1 0 0 0 0,1-1 1 0 0,-1 1-1 0 0,1 0 0 0 0,-1 0 1 0 0,0 1-1 0 0,0-1 0 0 0,0 0 1 0 0,3 5-1 0 0,2 1-6 0 0,-1-1 19 0 0,0 1-1 0 0,0 0 1 0 0,-1 0-1 0 0,0 1 0 0 0,0-1 1 0 0,-1 1-1 0 0,0 0 1 0 0,-1 1-1 0 0,0-1 0 0 0,0 1 1 0 0,-1-1-1 0 0,2 15 1 0 0,-3-9 7 0 0,-1 1 0 0 0,0-1 1 0 0,-1 1-1 0 0,-1-1 0 0 0,0 0 1 0 0,-1 0-1 0 0,-7 21 0 0 0,0-9 31 0 0,-1 0-1 0 0,-1-1 0 0 0,-1 0 0 0 0,-1-1 1 0 0,-1-1-1 0 0,-2 0 0 0 0,0-1 0 0 0,-26 26 0 0 0,25-31-273 0 0,-1-1-1 0 0,-1-1 0 0 0,0 0 1 0 0,-2-1-1 0 0,1-2 0 0 0,-2 0 1 0 0,-33 14-1 0 0,39-21-396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1.8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12 372 0 0,'0'0'2424'0'0,"3"-7"-2298"0"0,-1 3-117 0 0,-1 6 51 0 0,-38 692 1228 0 0,27-272-774 0 0,10-419-439 0 0,0 16 83 0 0,0-15-202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2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1 149 740 0 0,'0'0'593'0'0,"0"-3"-125"0"0,1-13 426 0 0,0 14-735 0 0,9-21 30 0 0,-9 21-198 0 0,21 29-81 0 0,-1 22 117 0 0,-2 2 0 0 0,-2 0-1 0 0,17 84 1 0 0,-13-48 31 0 0,5 18 20 0 0,58 199 718 0 0,-83-301-551 0 0,9 14 889 0 0,-10-17-1121 0 0,1 1-1 0 0,0-1 1 0 0,0 0-1 0 0,-1 1 1 0 0,1-1-1 0 0,0 0 1 0 0,0 0-1 0 0,-1 0 0 0 0,1 0 1 0 0,0 0-1 0 0,0 0 1 0 0,0 0-1 0 0,-1 0 1 0 0,1 0-1 0 0,0 0 1 0 0,0 0-1 0 0,0 0 0 0 0,-1 0 1 0 0,1-1-1 0 0,0 1 1 0 0,0 0-1 0 0,-1-1 1 0 0,1 1-1 0 0,0-1 1 0 0,0 0-1 0 0,20-22 103 0 0,8-35-168 0 0,-27 54 48 0 0,45-117-500 0 0,32-135 1 0 0,7-20 306 0 0,-17 100-320 0 0,-68 173 312 0 0,-1 3 190 0 0,0-1 1 0 0,1 1 0 0 0,-1-1 0 0 0,0 0-1 0 0,0 1 1 0 0,1-1 0 0 0,-1 1-1 0 0,0-1 1 0 0,1 0 0 0 0,-1 1 0 0 0,1-1-1 0 0,-1 1 1 0 0,1-1 0 0 0,-1 1-1 0 0,1 0 1 0 0,-1-1 0 0 0,1 1 0 0 0,-1-1-1 0 0,1 1 1 0 0,0 0 0 0 0,-1 0-1 0 0,1-1 1 0 0,0 1 0 0 0,0 0 7 0 0,-1 0 0 0 0,0-1-1 0 0,1 1 1 0 0,-1 0 0 0 0,0 0 0 0 0,1 0 0 0 0,-1 0 0 0 0,0 0 0 0 0,1 0-1 0 0,-1 0 1 0 0,0 0 0 0 0,1 0 0 0 0,-1 0 0 0 0,0 0 0 0 0,1 0 0 0 0,-1 0-1 0 0,0 0 1 0 0,1 0 0 0 0,-1 0 0 0 0,0 0 0 0 0,1 0 0 0 0,-1 1 0 0 0,0-1-1 0 0,1 0 1 0 0,-1 0 0 0 0,0 0 0 0 0,1 1 0 0 0,-1-1 0 0 0,0 0 0 0 0,0 0-1 0 0,1 1 1 0 0,-1-1 0 0 0,0 0 0 0 0,0 0 0 0 0,0 1 0 0 0,1-1 0 0 0,-1 0-1 0 0,0 1 1 0 0,0-1 0 0 0,0 0 0 0 0,0 1 0 0 0,0-1 0 0 0,0 0 0 0 0,0 1-1 0 0,1 0 1 0 0,0 58-18 0 0,-3 0 0 0 0,-9 63 0 0 0,1-6 99 0 0,-1 76 310 0 0,29 371 1 0 0,-8-459-267 0 0,-8-90-174 0 0,-1-3-164 0 0,1-1 1 0 0,-1 0 0 0 0,7 17-1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3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445 1 140 0 0,'-2'2'283'0'0,"-40"78"814"0"0,-33 88 1 0 0,24-50-681 0 0,35-83-326 0 0,-211 502 722 0 0,202-470-99 0 0,24-65-389 0 0,-4 8 552 0 0,74-210-1151 0 0,110-393-408 0 0,-178 589 682 0 0,10-38-246 0 0,3 0 0 0 0,27-60 1 0 0,-40 100 90 0 0,4-2-37 0 0,-4 4 185 0 0,-1-1 0 0 0,0 1 0 0 0,0 0 0 0 0,0-1 0 0 0,0 1 0 0 0,0 0 0 0 0,0 0 0 0 0,1 0 0 0 0,-1-1 1 0 0,0 1-1 0 0,0 0 0 0 0,0 0 0 0 0,1-1 0 0 0,-1 1 0 0 0,0 0 0 0 0,0 0 0 0 0,1 0 0 0 0,-1 0 0 0 0,0 0 0 0 0,0-1 1 0 0,1 1-1 0 0,-1 0 0 0 0,0 0 0 0 0,1 0 0 0 0,-1 0 0 0 0,0 0 0 0 0,0 0 0 0 0,1 0 0 0 0,-1 0 0 0 0,0 0 0 0 0,1 0 1 0 0,-1 0-1 0 0,0 0 0 0 0,0 0 0 0 0,1 0 0 0 0,-1 0 0 0 0,0 0 0 0 0,1 1 0 0 0,-1-1 0 0 0,3 2-3 0 0,-1 0 0 0 0,1 0 0 0 0,-1 0 0 0 0,0 0 0 0 0,0 1 0 0 0,0-1 0 0 0,0 1 0 0 0,0-1 0 0 0,-1 1 0 0 0,1 0 0 0 0,-1 0 0 0 0,0 0 0 0 0,2 4 0 0 0,11 46-60 0 0,51 249 257 0 0,-46-235-39 0 0,4-1 0 0 0,42 90 1 0 0,82 131 84 0 0,-112-219-1894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10.4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7 332 52 0 0,'0'-5'731'0'0,"-3"-17"1"0"0,1 0 1 0 0,1 0-1 0 0,1-1 0 0 0,2-24 1 0 0,0 39-696 0 0,-1 0 1 0 0,1 0 0 0 0,1 0 0 0 0,-1 0-1 0 0,1 1 1 0 0,1-1 0 0 0,-1 1-1 0 0,1-1 1 0 0,1 1 0 0 0,-1 0 0 0 0,1 1-1 0 0,0-1 1 0 0,1 1 0 0 0,12-11-1 0 0,-12 11-37 0 0,1 0 0 0 0,1 1-1 0 0,14-9 1 0 0,53-15-29 0 0,-68 27 3 0 0,14-2 23 0 0,-17 3 3 0 0,1 0-1 0 0,-1 0 0 0 0,1 1 1 0 0,-1-1-1 0 0,1 1 0 0 0,-1 0 1 0 0,1 0-1 0 0,4 1 1 0 0,-2 0 6 0 0,24-1 7 0 0,-15 4-26 0 0,6 3-8 0 0,-13-4 9 0 0,-1 0-1 0 0,1 0 1 0 0,-1 1 0 0 0,0 0-1 0 0,0 0 1 0 0,0 1 0 0 0,-1 0-1 0 0,1 1 1 0 0,-1 0 0 0 0,-1 0-1 0 0,1 0 1 0 0,-1 1 0 0 0,6 8-1 0 0,-5-5 0 0 0,0 1-1 0 0,-1 1 0 0 0,0-1 0 0 0,-1 1 1 0 0,-1 0-1 0 0,0 1 0 0 0,0-1 1 0 0,-1 1-1 0 0,-1-1 0 0 0,2 17 1 0 0,-3-22 9 0 0,0-1 1 0 0,0 1-1 0 0,0 0 0 0 0,-1 0 1 0 0,0 0-1 0 0,0-1 1 0 0,-2 9-1 0 0,-1 0-15 0 0,0 0 30 0 0,-2 0 0 0 0,1 0 0 0 0,-2 0 0 0 0,0-1 0 0 0,-1 0 0 0 0,0 0 0 0 0,-1-1-1 0 0,0 0 1 0 0,-1 0 0 0 0,-1-1 0 0 0,0 0 0 0 0,-1 0 0 0 0,0-2 0 0 0,-1 1-1 0 0,0-1 1 0 0,0-1 0 0 0,-1 0 0 0 0,0-1 0 0 0,-1 0 0 0 0,0-1 0 0 0,0 0 0 0 0,-20 5-1 0 0,27-10 10 0 0,1 0 0 0 0,-1-1 0 0 0,0 0 0 0 0,0 0 0 0 0,1 0 0 0 0,-1-1 0 0 0,0 0-1 0 0,0 0 1 0 0,0-1 0 0 0,0 0 0 0 0,1 0 0 0 0,-1-1 0 0 0,0 0 0 0 0,-8-3-1 0 0,9 2-416 0 0,1 0-1 0 0,-1 0 0 0 0,1-1 0 0 0,0 1 0 0 0,-5-6 0 0 0,7 7 81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3.9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41 48 0 0,'0'0'829'0'0,"0"0"-718"0"0,-1-1 1 0 0,1 1-1 0 0,-1-1 1 0 0,1 0 0 0 0,-1 1-1 0 0,1-1 1 0 0,-1 1-1 0 0,1-1 1 0 0,0 0-1 0 0,-1 1 1 0 0,1-1 0 0 0,0 0-1 0 0,0 1 1 0 0,0-1-1 0 0,-1 0 1 0 0,1 1-1 0 0,0-1 1 0 0,0 0-1 0 0,0 0 1 0 0,0-1 0 0 0,2 0-83 0 0,1 0 0 0 0,-1 1 1 0 0,0-1-1 0 0,1 0 1 0 0,-1 1-1 0 0,1-1 0 0 0,-1 1 1 0 0,1 0-1 0 0,0 0 0 0 0,0 0 1 0 0,-1 0-1 0 0,1 0 1 0 0,0 1-1 0 0,6-1 0 0 0,51-3 55 0 0,-40 4-117 0 0,116-2-2056 0 0,-115 2 1527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4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424 11 320 0 0,'0'0'2078'0'0,"3"-7"-1606"0"0,-1 3-445 0 0,-1 6 234 0 0,-4 12-265 0 0,0 0 1 0 0,-1 0 0 0 0,0-1-1 0 0,-1 1 1 0 0,-11 21 0 0 0,1-2 53 0 0,-121 266 508 0 0,-3 10-95 0 0,115-249-395 0 0,12-26-248 0 0,-2 0 0 0 0,-22 38 0 0 0,17-63-2065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4.7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96 0 0,'0'0'626'0'0,"0"-1"-557"0"0,0 1 0 0 0,0-1 0 0 0,0 0 0 0 0,1 1 0 0 0,-1-1 0 0 0,0 0 0 0 0,0 1 0 0 0,1-1 0 0 0,-1 1 0 0 0,0-1 0 0 0,1 1 0 0 0,-1-1 0 0 0,0 1 0 0 0,1-1 0 0 0,-1 1 0 0 0,1-1 0 0 0,-1 1 0 0 0,1-1 0 0 0,-1 1 0 0 0,1 0 0 0 0,-1-1 0 0 0,2 0 0 0 0,2 3-27 0 0,1-1 0 0 0,-1 1 0 0 0,1 0 0 0 0,-1 0 0 0 0,0 1 0 0 0,0-1 0 0 0,0 1-1 0 0,0 0 1 0 0,-1 0 0 0 0,1 0 0 0 0,-1 0 0 0 0,0 1 0 0 0,5 6 0 0 0,42 61 96 0 0,-34-47-44 0 0,94 130 423 0 0,211 227 1 0 0,-274-340-2771 0 0,-44-39 1615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5.3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636 50 340 0 0,'-13'-8'118'0'0,"-1"1"1"0"0,1 1-1 0 0,-1 0 0 0 0,0 1 1 0 0,-1 1-1 0 0,1 0 0 0 0,-1 1 0 0 0,0 0 1 0 0,0 1-1 0 0,0 1 0 0 0,0 0 1 0 0,0 2-1 0 0,0-1 0 0 0,0 2 1 0 0,0 0-1 0 0,1 0 0 0 0,-23 8 0 0 0,17-4-91 0 0,0 1 0 0 0,1 0-1 0 0,-1 2 1 0 0,2 0 0 0 0,-1 1-1 0 0,1 1 1 0 0,1 1-1 0 0,0 1 1 0 0,1 0 0 0 0,0 1-1 0 0,1 0 1 0 0,-13 18 0 0 0,14-15 20 0 0,2 2 1 0 0,0 0-1 0 0,1 0 1 0 0,0 1-1 0 0,2 0 1 0 0,0 1 0 0 0,2 0-1 0 0,0 1 1 0 0,2-1-1 0 0,-6 38 1 0 0,10-47 0 0 0,1 0 0 0 0,0-1-1 0 0,0 1 1 0 0,1 0 0 0 0,1-1 0 0 0,0 1 0 0 0,0-1-1 0 0,1 1 1 0 0,7 17 0 0 0,-6-21-14 0 0,1 0-1 0 0,0 0 1 0 0,0 0-1 0 0,0 0 1 0 0,1-1 0 0 0,0 0-1 0 0,0 0 1 0 0,1 0 0 0 0,0-1-1 0 0,0 0 1 0 0,1 0-1 0 0,0-1 1 0 0,10 6 0 0 0,-3-3 5 0 0,-9-4-30 0 0,0-1 1 0 0,1 0-1 0 0,0-1 1 0 0,-1 1 0 0 0,1-1-1 0 0,0-1 1 0 0,0 1-1 0 0,11 0 1 0 0,51 8-52 0 0,-49-8 6 0 0,0 1 0 0 0,0 0 0 0 0,-1 2 0 0 0,1 0 0 0 0,-1 1 0 0 0,0 1 0 0 0,-1 0-1 0 0,19 12 1 0 0,-19-7 34 0 0,0 1 0 0 0,-1 0 0 0 0,-1 2-1 0 0,0 0 1 0 0,21 26 0 0 0,-27-29 1 0 0,-1 0 1 0 0,-1 1-1 0 0,0 0 1 0 0,-1 1-1 0 0,0-1 1 0 0,-1 1-1 0 0,0 0 1 0 0,6 27-1 0 0,-8-22 0 0 0,-4-1-6 0 0,-2-7 10 0 0,0-6 3 0 0,1 0-1 0 0,-1 0 1 0 0,0 0-1 0 0,0 0 1 0 0,0-1 0 0 0,0 1-1 0 0,-1-1 1 0 0,0 1-1 0 0,0-1 1 0 0,0 0-1 0 0,-1 0 1 0 0,1 0 0 0 0,-1-1-1 0 0,-6 6 1 0 0,2-4 40 0 0,0 0 1 0 0,0 0-1 0 0,0-1 1 0 0,-1 0-1 0 0,1-1 1 0 0,-1 0-1 0 0,-17 4 1 0 0,7-4 123 0 0,0 0 1 0 0,0-1-1 0 0,-1-2 0 0 0,1 0 1 0 0,0 0-1 0 0,-1-2 0 0 0,-36-8 1 0 0,-21-17 350 0 0,75 26-596 0 0,-1-1-106 0 0,-7-5-330 0 0,9 7 387 0 0,0-1 0 0 0,-6-14-3104 0 0,13 4 2528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5.7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1 332 0 0,'0'0'1049'0'0,"1"0"-1027"0"0,0 1 0 0 0,0 0 0 0 0,0-1 0 0 0,0 1 0 0 0,0 0-1 0 0,0-1 1 0 0,-1 1 0 0 0,1 0 0 0 0,0 0 0 0 0,0 0 0 0 0,-1 0-1 0 0,1 0 1 0 0,-1 0 0 0 0,1 0 0 0 0,0 1 0 0 0,3 72 533 0 0,-3 0 1 0 0,-15 127-1 0 0,-14-32 147 0 0,15-107-321 0 0,-4 75-1 0 0,16 15 112 0 0,2-79-333 0 0,-1-70-179 0 0,0 1-17 0 0,1 11-59 0 0,-1-12-183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6.7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84 0 0,'0'0'3097'0'0,"0"1"-3039"0"0,0 0 0 0 0,0 0-1 0 0,0-1 1 0 0,0 1 0 0 0,1 0 0 0 0,-1 0-1 0 0,0 0 1 0 0,1-1 0 0 0,-1 1 0 0 0,0 0-1 0 0,1 0 1 0 0,-1-1 0 0 0,1 1 0 0 0,-1 0 0 0 0,1-1-1 0 0,0 1 1 0 0,-1-1 0 0 0,1 1 0 0 0,1 0-1 0 0,121-5 1164 0 0,111-9-770 0 0,-192 9-408 0 0,-39 4-37 0 0,16-2 12 0 0,36-4-127 0 0,-51 6 40 0 0,0 1-879 0 0,-3-1 933 0 0,0 1-1 0 0,-1-1 1 0 0,1 0-1 0 0,-1 1 1 0 0,1-1 0 0 0,-1 0-1 0 0,1 1 1 0 0,-1-1 0 0 0,1 1-1 0 0,-1-1 1 0 0,1 1 0 0 0,-1-1-1 0 0,1 2 1 0 0,-23 42-48 0 0,-3-1 0 0 0,-29 41 0 0 0,9-16 82 0 0,-82 122 144 0 0,-33 56 153 0 0,122-182 218 0 0,36-61-350 0 0,1 6 330 0 0,1-8-493 0 0,0-1 0 0 0,0 1 0 0 0,0-1 0 0 0,0 1 0 0 0,0-1 0 0 0,-1 1 0 0 0,1-1 0 0 0,1 1-1 0 0,-1-1 1 0 0,0 1 0 0 0,0-1 0 0 0,0 1 0 0 0,0-1 0 0 0,0 1 0 0 0,0-1 0 0 0,0 1 0 0 0,1-1 0 0 0,-1 0-1 0 0,0 1 1 0 0,0-1 0 0 0,1 1 0 0 0,-1-1 0 0 0,0 0 0 0 0,1 1 0 0 0,-1-1 0 0 0,0 0 0 0 0,1 1 0 0 0,1 1 38 0 0,3-2-19 0 0,104 1 76 0 0,-96-1-117 0 0,47-1-4 0 0,-42 3-4 0 0,31 2-33 0 0,-1 2 0 0 0,60 15 0 0 0,-54-6-102 0 0,14 6-1403 0 0,-65-21 1177 0 0,0 2 23 0 0,0-1 1 0 0,1 1-1 0 0,-1-1 0 0 0,1-1 0 0 0,-1 1 0 0 0,1 0 0 0 0,5 0 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7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13 200 0 0,'0'0'1920'0'0,"-2"-13"-1175"0"0,14 88-286 0 0,4 96 0 0 0,-10 82 478 0 0,-2-19-412 0 0,2-127-340 0 0,-5-104-211 0 0,1 17-120 0 0,-1-16-66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7.5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1 136 0 0,'0'0'2134'0'0,"12"12"-1204"0"0,3-3-619 0 0,1-2 0 0 0,0 0 0 0 0,0-1 0 0 0,0 0 0 0 0,1-2 0 0 0,31 6 0 0 0,110 4-69 0 0,-66-8-616 0 0,-1 3-3492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7.9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0 372 0 0,'-5'15'1716'0'0,"17"-2"-89"0"0,-2-8-1439 0 0,0-1 0 0 0,0 0 0 0 0,0-1 0 0 0,0 0 0 0 0,0 0 0 0 0,1-1 1 0 0,11 1-1 0 0,86 2-673 0 0,-36-4-2527 0 0,-50-1 2421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8.2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0 496 0 0,'0'0'815'0'0,"1"4"-113"0"0,-1-2-596 0 0,0 0 1 0 0,1-1-1 0 0,-1 1 1 0 0,0 0-1 0 0,1 0 0 0 0,0 0 1 0 0,-1-1-1 0 0,1 1 1 0 0,0 0-1 0 0,0 0 1 0 0,0-1-1 0 0,0 1 0 0 0,0-1 1 0 0,1 1-1 0 0,-1-1 1 0 0,0 0-1 0 0,1 1 1 0 0,-1-1-1 0 0,1 0 0 0 0,-1 0 1 0 0,1 0-1 0 0,0 0 1 0 0,-1 0-1 0 0,1 0 1 0 0,0-1-1 0 0,-1 1 1 0 0,1 0-1 0 0,0-1 0 0 0,2 1 1 0 0,21 5 286 0 0,0-2 1 0 0,0-1 0 0 0,45 1-1 0 0,83-10-111 0 0,-66 2-1209 0 0,-21 1-2487 0 0,-46-1 3097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11.2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510 5 172 0 0,'0'0'428'0'0,"-3"-1"-40"0"0,-13-2-57 0 0,13 3-84 0 0,-2-1-42 0 0,-13 2-51 0 0,0 1 0 0 0,0 0 0 0 0,0 1 0 0 0,1 1-1 0 0,-1 1 1 0 0,1 0 0 0 0,0 2 0 0 0,1 0-1 0 0,-30 16 1 0 0,18-7-15 0 0,0 2 0 0 0,1 1 0 0 0,1 0 0 0 0,-40 41 0 0 0,55-48-86 0 0,1 0 0 0 0,0 0-1 0 0,1 1 1 0 0,0 0-1 0 0,1 1 1 0 0,0 0 0 0 0,1 0-1 0 0,1 1 1 0 0,0-1-1 0 0,1 1 1 0 0,1 1-1 0 0,0-1 1 0 0,1 1 0 0 0,-1 17-1 0 0,4-20-18 0 0,0-1 0 0 0,0 1 0 0 0,1-1-1 0 0,1 1 1 0 0,0-1 0 0 0,1 0 0 0 0,0 0 0 0 0,1 0-1 0 0,0 0 1 0 0,1 0 0 0 0,0-1 0 0 0,1 0-1 0 0,0 0 1 0 0,1 0 0 0 0,0-1 0 0 0,1 0 0 0 0,0 0-1 0 0,11 10 1 0 0,-8-10-18 0 0,-1-1-1 0 0,2 0 1 0 0,-1 0 0 0 0,1-1-1 0 0,1 0 1 0 0,-1-1 0 0 0,1-1-1 0 0,1 0 1 0 0,-1-1-1 0 0,20 5 1 0 0,-23-8-12 0 0,-1 0 0 0 0,0-1 0 0 0,0-1 0 0 0,1 1 0 0 0,-1-1 0 0 0,0-1 0 0 0,1 0 0 0 0,-1 0 0 0 0,0-1 0 0 0,0 0 1 0 0,0-1-1 0 0,0 1 0 0 0,0-2 0 0 0,-1 1 0 0 0,1-1 0 0 0,-1-1 0 0 0,9-6 0 0 0,-1-1 12 0 0,-1 0 0 0 0,-1-1 0 0 0,0-1 0 0 0,-1 0 0 0 0,0-1 0 0 0,-1-1 0 0 0,-1 0 1 0 0,0 0-1 0 0,-2-1 0 0 0,11-23 0 0 0,-10 17 40 0 0,-1-1 0 0 0,-1 0 0 0 0,-1 0 0 0 0,-1-1 1 0 0,-1 0-1 0 0,-1 0 0 0 0,1-40 0 0 0,-6 54-46 0 0,1 1 0 0 0,-1-1 0 0 0,-1 1 0 0 0,0-1 0 0 0,0 1 1 0 0,-1 0-1 0 0,-1-1 0 0 0,1 1 0 0 0,-2 1 0 0 0,1-1 0 0 0,-7-9 0 0 0,7 13-90 0 0,0 1 0 0 0,0-1 0 0 0,-1 1 0 0 0,0 0 0 0 0,0 0-1 0 0,0 0 1 0 0,0 1 0 0 0,-1 0 0 0 0,0 0 0 0 0,0 0 0 0 0,0 1 0 0 0,0 0 0 0 0,0 0 0 0 0,-1 0 0 0 0,1 1-1 0 0,-1 0 1 0 0,0 0 0 0 0,-12-1 0 0 0,15 3-1 0 0,-6-2-410 0 0,1 2-1 0 0,0-1 1 0 0,0 1-1 0 0,-10 2 1 0 0,-6 0-296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9:58.6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1 240 0 0,'0'0'688'0'0,"10"15"1022"0"0,-4-6-1596 0 0,-2 1 1 0 0,1-1 0 0 0,-1 1 0 0 0,0 0-1 0 0,-1 0 1 0 0,-1 0 0 0 0,1 0 0 0 0,-2 1 0 0 0,1-1-1 0 0,-1 0 1 0 0,-1 1 0 0 0,-1 14 0 0 0,-1-10-33 0 0,0 0 0 0 0,-1 0 0 0 0,-1 0 0 0 0,-1 0 1 0 0,0-1-1 0 0,-1 1 0 0 0,-13 23 0 0 0,0-9-396 0 0,-1 0 1 0 0,-1-1-1 0 0,-2 0 0 0 0,-1-2 0 0 0,0-1 0 0 0,-50 38 0 0 0,39-37 128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0.7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43 272 0 0,'0'0'421'0'0,"-6"-16"537"0"0,6 15-927 0 0,0 1-1 0 0,-1-1 0 0 0,1 0 0 0 0,0 0 0 0 0,0 1 0 0 0,0-1 0 0 0,-1 0 1 0 0,1 0-1 0 0,0 0 0 0 0,0 1 0 0 0,0-1 0 0 0,0 0 0 0 0,0 0 0 0 0,1 0 0 0 0,-1 1 1 0 0,0-1-1 0 0,0 0 0 0 0,0 0 0 0 0,1 1 0 0 0,-1-1 0 0 0,0 0 0 0 0,1 1 0 0 0,-1-1 1 0 0,0 0-1 0 0,1 1 0 0 0,-1-1 0 0 0,1 0 0 0 0,0 1 0 0 0,-1-1 0 0 0,1 1 1 0 0,-1-1-1 0 0,1 1 0 0 0,0-1 0 0 0,-1 1 0 0 0,1 0 0 0 0,0-1 0 0 0,-1 1 0 0 0,1 0 1 0 0,0-1-1 0 0,0 1 0 0 0,-1 0 0 0 0,1 0 0 0 0,0 0 0 0 0,0 0 0 0 0,-1 0 0 0 0,3 0 1 0 0,0 0-23 0 0,22 18-207 0 0,-20-11 186 0 0,-2-1 5 0 0,0-1-1 0 0,-1 1 0 0 0,0 0 0 0 0,0 0 0 0 0,0 0 0 0 0,0 0 0 0 0,0 7 1 0 0,23 128 402 0 0,7 163 0 0 0,-19-163-183 0 0,7 381 512 0 0,-19-455-598 0 0,-1-63-111 0 0,1 19-595 0 0,1-10 327 0 0,-2-10-14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1.1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20 244 0 0,'-30'-13'1800'0'0,"1"7"-1593"0"0,26 5 258 0 0,3 3-407 0 0,1-1 1 0 0,-1 0-1 0 0,1 1 1 0 0,0-1 0 0 0,-1 1-1 0 0,1-1 1 0 0,0 0 0 0 0,0 0-1 0 0,0 0 1 0 0,0 1-1 0 0,0-1 1 0 0,0 0 0 0 0,0 0-1 0 0,0 0 1 0 0,1-1 0 0 0,-1 1-1 0 0,0 0 1 0 0,1 0 0 0 0,-1-1-1 0 0,0 1 1 0 0,1 0-1 0 0,-1-1 1 0 0,1 0 0 0 0,-1 1-1 0 0,4-1 1 0 0,46 10 601 0 0,-43-9-519 0 0,122 12 581 0 0,137-4 1 0 0,-92-6-647 0 0,-109-1-251 0 0,115 8-3209 0 0,-178-9 3042 0 0,11 6-1283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1.7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439 19 224 0 0,'0'0'755'0'0,"-12"-12"156"0"0,7 11-883 0 0,0-1 0 0 0,0 1 0 0 0,0 0 1 0 0,0 1-1 0 0,0-1 0 0 0,0 1 0 0 0,0 0 0 0 0,0 0 0 0 0,0 1 0 0 0,0-1 0 0 0,0 1 0 0 0,-8 2 0 0 0,3 1 0 0 0,0-1 0 0 0,1 2-1 0 0,-1-1 1 0 0,1 1 0 0 0,-15 11-1 0 0,3 1 17 0 0,1 0-1 0 0,1 1 0 0 0,1 1 0 0 0,-20 26 1 0 0,12-12 29 0 0,2 2 0 0 0,2 0 1 0 0,-34 73-1 0 0,49-93 16 0 0,1 0 0 0 0,0 0 0 0 0,1 1 1 0 0,1 0-1 0 0,1 0 0 0 0,0 0 0 0 0,1 0 0 0 0,1 1 0 0 0,0-1 0 0 0,1 1 0 0 0,1-1 0 0 0,6 32 0 0 0,-4-39-21 0 0,0-1 0 0 0,1 0 0 0 0,0 0 0 0 0,0 0 0 0 0,1-1 1 0 0,0 1-1 0 0,1-1 0 0 0,-1 0 0 0 0,1-1 0 0 0,0 1 0 0 0,1-1 0 0 0,0 0 0 0 0,0-1 0 0 0,0 0 0 0 0,1 0 0 0 0,-1 0 0 0 0,1-1 0 0 0,0 0 1 0 0,16 5-1 0 0,-2-1 22 0 0,1-1 1 0 0,0-2 0 0 0,0 0-1 0 0,1-1 1 0 0,-1-1 0 0 0,33-1-1 0 0,-32-2-32 0 0,0-1-1 0 0,0-2 0 0 0,0 0 1 0 0,0-2-1 0 0,0 0 0 0 0,-1-2 1 0 0,0-1-1 0 0,0 0 0 0 0,-1-2 1 0 0,0 0-1 0 0,33-23 1 0 0,-43 25-51 0 0,-1-1 0 0 0,1 0 0 0 0,-2 0 0 0 0,1-1 0 0 0,-2-1 0 0 0,1 0 0 0 0,-1 0 0 0 0,-1-1 0 0 0,0 0 0 0 0,-1 0 0 0 0,0-1 0 0 0,-1 0 0 0 0,0 0 0 0 0,-1 0 1 0 0,-1-1-1 0 0,0 0 0 0 0,-1 0 0 0 0,0 0 0 0 0,-1 0 0 0 0,0-26 0 0 0,-2 13-65 0 0,-2 1-1 0 0,-1 0 1 0 0,-1 0 0 0 0,-1 0 0 0 0,-2 1 0 0 0,0-1-1 0 0,-16-35 1 0 0,17 48-72 0 0,-1 0-1 0 0,0 0 1 0 0,-1 1-1 0 0,-1 0 1 0 0,1 1-1 0 0,-17-16 1 0 0,18 20-53 0 0,0 1 0 0 0,0 1 0 0 0,0-1 0 0 0,-1 1 0 0 0,0 1 0 0 0,0-1 0 0 0,0 1 0 0 0,-1 1 0 0 0,1-1 1 0 0,-1 1-1 0 0,-10-1 0 0 0,-15 0-1434 0 0,13 3 1026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2.1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1 540 0 0,'0'0'404'0'0,"12"15"378"0"0,-1 21-552 0 0,-1 1 0 0 0,-1-1 0 0 0,-2 2 0 0 0,2 46 0 0 0,-3 159 292 0 0,-6-146-305 0 0,10 587 786 0 0,-6-619-2669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2.6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1 173 420 0 0,'0'-12'493'0'0,"1"-1"1"0"0,1 1-1 0 0,0 0 1 0 0,0 0-1 0 0,1-1 0 0 0,8-17 1 0 0,-8 26-463 0 0,0-1 1 0 0,1 0-1 0 0,0 1 1 0 0,0 0-1 0 0,0 0 0 0 0,0 0 1 0 0,0 1-1 0 0,1-1 1 0 0,0 1-1 0 0,0 0 1 0 0,0 0-1 0 0,0 1 1 0 0,0 0-1 0 0,0 0 1 0 0,12-3-1 0 0,1 1-25 0 0,0 1 0 0 0,1 0 1 0 0,-1 2-1 0 0,1 0 0 0 0,-1 1 0 0 0,1 1 0 0 0,-1 1 0 0 0,1 1 1 0 0,19 5-1 0 0,-7-1-16 0 0,-1 3 0 0 0,0 0 0 0 0,0 2 1 0 0,41 23-1 0 0,-56-26-21 0 0,-1 0 1 0 0,0 0-1 0 0,21 21 1 0 0,-29-24 15 0 0,0 0 0 0 0,0 1-1 0 0,-1-1 1 0 0,0 1 0 0 0,0 0 0 0 0,0 1 0 0 0,-1-1 0 0 0,6 16 0 0 0,-9-18 22 0 0,0 0 1 0 0,-1-1-1 0 0,1 1 1 0 0,-1 0-1 0 0,0 0 1 0 0,0 0-1 0 0,-1 0 1 0 0,0 0-1 0 0,0 0 1 0 0,0-1-1 0 0,0 1 1 0 0,-1 0-1 0 0,1-1 0 0 0,-1 1 1 0 0,0-1-1 0 0,-1 1 1 0 0,-4 6-1 0 0,-3 1 18 0 0,0 0 1 0 0,0-1-1 0 0,-1-1 0 0 0,0 0 0 0 0,-1 0 0 0 0,0-1 0 0 0,-1-1 0 0 0,0 0 0 0 0,0-1 0 0 0,-25 11 0 0 0,11-8 81 0 0,-1 0-1 0 0,0-2 0 0 0,-1-1 1 0 0,-47 6-1 0 0,56-11-380 0 0,0-1 0 0 0,0 0 0 0 0,1-2 0 0 0,-1 0 0 0 0,0-1 0 0 0,1-1 0 0 0,-1-1 0 0 0,1 0 0 0 0,-19-8 0 0 0,34 10-492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12.9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380 0 536 0 0,'0'0'1189'0'0,"14"10"1310"0"0,-1-2-2211 0 0,-1 0 0 0 0,0 1 0 0 0,0 0 0 0 0,-1 1 0 0 0,0 0 0 0 0,11 15 0 0 0,-18-20-288 0 0,0 1 1 0 0,0 0 0 0 0,-1 0-1 0 0,0 1 1 0 0,0-1-1 0 0,0 1 1 0 0,-1-1 0 0 0,0 1-1 0 0,-1 0 1 0 0,1 0 0 0 0,-1 0-1 0 0,-1 0 1 0 0,1 0 0 0 0,-1 0-1 0 0,-1 13 1 0 0,-3 2 21 0 0,0 0-1 0 0,-2 0 1 0 0,0-1 0 0 0,-2 0 0 0 0,0 0-1 0 0,-1 0 1 0 0,-1-1 0 0 0,-1-1 0 0 0,-1 0 0 0 0,-27 34-1 0 0,0-8-288 0 0,-1-2 0 0 0,-90 73 0 0 0,2-19-1925 0 0,63-54 1100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6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122 410 80 0 0,'0'0'4758'0'0,"4"-1"-4730"0"0,7-2-26 0 0,0-1 0 0 0,0 0 0 0 0,0 0 0 0 0,-1-1 0 0 0,1-1-1 0 0,10-7 1 0 0,59-48-171 0 0,-66 50 154 0 0,-1-1-1 0 0,0 0 1 0 0,-1-1 0 0 0,0-1 0 0 0,-1 0-1 0 0,-1 0 1 0 0,12-22 0 0 0,-18 30 8 0 0,20-41-60 0 0,-12 13 33 0 0,-8 23-62 0 0,-1 0-1 0 0,-1 0 1 0 0,0 0-1 0 0,1-12 1 0 0,-3 20-6 0 0,1 2-30 0 0,-1 0 124 0 0,0 1-1 0 0,0 0 1 0 0,0-1 0 0 0,0 1-1 0 0,0-1 1 0 0,1 1-1 0 0,-1-1 1 0 0,0 1 0 0 0,0-1-1 0 0,0 1 1 0 0,0 0-1 0 0,0-1 1 0 0,0 1 0 0 0,0-1-1 0 0,-1 1 1 0 0,1-1-1 0 0,0 1 1 0 0,0 0 0 0 0,0-1-1 0 0,0 1 1 0 0,-1-1-1 0 0,1 1 1 0 0,0 0 0 0 0,0-1-1 0 0,0 1 1 0 0,-1-1-1 0 0,1 1 1 0 0,0 0 0 0 0,-1 0-1 0 0,1-1 1 0 0,0 1-1 0 0,-1 0 1 0 0,1-1 0 0 0,-1 1-1 0 0,1 0 1 0 0,0 0-1 0 0,-1 0 1 0 0,1-1 0 0 0,-1 1-1 0 0,1 0 1 0 0,0 0-1 0 0,-1 0 1 0 0,1 0 0 0 0,-1 0-1 0 0,1 0 1 0 0,-1 0-1 0 0,0 0 1 0 0,-22-7-226 0 0,22 7 260 0 0,-1 0-48 0 0,-2-1-5 0 0,0 0 18 0 0,-33 5-77 0 0,25-2 67 0 0,0 1 1 0 0,1 1-1 0 0,-1 0 0 0 0,1 1 1 0 0,-15 7-1 0 0,9-3 24 0 0,0 1 0 0 0,1 0-1 0 0,0 1 1 0 0,1 1 0 0 0,0 0 0 0 0,1 1 0 0 0,-22 26 0 0 0,19-17 49 0 0,0 0 1 0 0,2 1-1 0 0,1 0 1 0 0,0 2 0 0 0,2-1-1 0 0,1 2 1 0 0,1-1-1 0 0,1 1 1 0 0,1 1 0 0 0,-6 37-1 0 0,13-51 31 0 0,1-1-1 0 0,0 1 1 0 0,1-1-1 0 0,0 1 0 0 0,1-1 1 0 0,1 1-1 0 0,-1-1 1 0 0,2 0-1 0 0,0 0 1 0 0,0 0-1 0 0,1-1 0 0 0,1 1 1 0 0,0-1-1 0 0,0 0 1 0 0,16 19-1 0 0,-14-20-11 0 0,0-1 1 0 0,1-1-1 0 0,0 1 0 0 0,1-1 0 0 0,-1-1 1 0 0,1 1-1 0 0,1-2 0 0 0,-1 0 0 0 0,1 0 0 0 0,21 8 1 0 0,-15-9-8 0 0,-1 0 0 0 0,1-2 1 0 0,0 1-1 0 0,0-2 0 0 0,0-1 0 0 0,0 0 1 0 0,21-2-1 0 0,-11-1-303 0 0,1-2-1 0 0,0-1 1 0 0,-1-1-1 0 0,0-1 1 0 0,-1-2 0 0 0,1-1-1 0 0,-2-1 1 0 0,1 0-1 0 0,33-23 1 0 0,-22 6-1256 0 0,-19 12 713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7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119 0 16 0 0,'0'0'1176'0'0,"-11"14"-885"0"0,-8 41 145 0 0,2 1-1 0 0,3 1 0 0 0,-13 109 0 0 0,3 183 708 0 0,22-301-1068 0 0,-2 117 114 0 0,7 0 0 0 0,26 177-1 0 0,-16-238-356 0 0,-13-101-448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7.9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117 509 704 0 0,'0'0'735'0'0,"3"-1"-166"0"0,10-5-324 0 0,0-1 1 0 0,0 0-1 0 0,-1-1 0 0 0,0 0 0 0 0,0-1 1 0 0,-1-1-1 0 0,0 0 0 0 0,-1 0 0 0 0,0-1 1 0 0,14-19-1 0 0,-6 6-249 0 0,-2-2 1 0 0,0 1-1 0 0,-2-2 1 0 0,15-37-1 0 0,-24 49-27 0 0,0-1 0 0 0,-1 0-1 0 0,0 0 1 0 0,-2 0-1 0 0,0-1 1 0 0,0 1 0 0 0,-2-1-1 0 0,0 1 1 0 0,-4-29-1 0 0,4 43 19 0 0,0 1 0 0 0,0-1 0 0 0,-1 0 0 0 0,1 1 0 0 0,0-1-1 0 0,-1 1 1 0 0,1-1 0 0 0,-1 0 0 0 0,0 1 0 0 0,1-1 0 0 0,-1 1-1 0 0,0 0 1 0 0,0-1 0 0 0,0 1 0 0 0,0 0 0 0 0,0-1 0 0 0,0 1-1 0 0,-1 0 1 0 0,1 0 0 0 0,0 0 0 0 0,-1 0 0 0 0,1 0 0 0 0,0 0-1 0 0,-4-1 1 0 0,3 2 3 0 0,-1 0 0 0 0,1-1 0 0 0,-1 1 0 0 0,0 0 0 0 0,1 0 0 0 0,-1 1 0 0 0,1-1 0 0 0,-1 0 0 0 0,0 1 0 0 0,1 0 0 0 0,-1 0 0 0 0,1-1 0 0 0,0 1 0 0 0,-3 2 0 0 0,-7 3-5 0 0,1 1-1 0 0,0 0 1 0 0,1 1-1 0 0,-18 16 1 0 0,2 3 69 0 0,1 2 0 0 0,2 1 1 0 0,1 1-1 0 0,1 1 0 0 0,2 1 1 0 0,1 1-1 0 0,1 0 0 0 0,3 1 0 0 0,0 1 1 0 0,-16 71-1 0 0,27-90 55 0 0,1 0 0 0 0,0 0 0 0 0,1 0 0 0 0,1 0-1 0 0,0 0 1 0 0,2 0 0 0 0,0 0 0 0 0,0 0 0 0 0,2-1 0 0 0,0 1 0 0 0,11 27-1 0 0,-11-36-73 0 0,-1 0 0 0 0,2 0 0 0 0,-1 0-1 0 0,1-1 1 0 0,0 1 0 0 0,1-1 0 0 0,0 0-1 0 0,0-1 1 0 0,0 1 0 0 0,1-1 0 0 0,0-1-1 0 0,0 1 1 0 0,1-1 0 0 0,-1 0 0 0 0,1-1-1 0 0,0 0 1 0 0,0 0 0 0 0,1-1 0 0 0,-1 0-1 0 0,1 0 1 0 0,-1-1 0 0 0,1 0 0 0 0,16 1-1 0 0,-14-2-314 0 0,-1-1 0 0 0,0 0 0 0 0,0 0 0 0 0,1-1 0 0 0,-1-1-1 0 0,0 0 1 0 0,0 0 0 0 0,0-1 0 0 0,0 0 0 0 0,-1-1 0 0 0,13-6 0 0 0,2-3-510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11.6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0 784 0 0,'0'0'2488'0'0,"14"9"-2100"0"0,-12 5-300 0 0,-1 0 0 0 0,0 1 0 0 0,-1-1 0 0 0,-1 1 0 0 0,0-1 0 0 0,-5 22 0 0 0,3-11 39 0 0,-6 48 218 0 0,4 1 0 0 0,3 0 0 0 0,14 147 0 0 0,2-155-363 0 0,-11-57-759 0 0,-1 1-1 0 0,0-1 1 0 0,1 18 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8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0 460 0 0,'0'0'1346'0'0,"3"1"-1271"0"0,-1 0-64 0 0,-1 0 0 0 0,0 0 1 0 0,1 0-1 0 0,-1 0 0 0 0,0 0 0 0 0,0 0 1 0 0,0 0-1 0 0,0 0 0 0 0,0 0 1 0 0,0 1-1 0 0,0-1 0 0 0,0 0 0 0 0,0 1 1 0 0,0-1-1 0 0,-1 1 0 0 0,1-1 0 0 0,-1 1 1 0 0,1-1-1 0 0,-1 1 0 0 0,1 2 0 0 0,4 42 167 0 0,-4-28-136 0 0,19 554 780 0 0,-17-490 2711 0 0,-3-79-3340 0 0,6-21-118 0 0,32-111-249 0 0,-11 34-37 0 0,119-303-721 0 0,-145 395 860 0 0,0 1 0 0 0,0-1 0 0 0,1 1 0 0 0,-1 0 0 0 0,1 0 0 0 0,-1-1 0 0 0,1 1 0 0 0,0 0 0 0 0,0 0 0 0 0,0 1 0 0 0,2-3 0 0 0,-3 3 44 0 0,0 1 0 0 0,0-1 0 0 0,0 1 0 0 0,0 0 0 0 0,0-1 0 0 0,0 1 0 0 0,0 0 0 0 0,0-1 0 0 0,0 1 0 0 0,0 0 0 0 0,0 0 0 0 0,0 0 0 0 0,1 0 0 0 0,-1 0 1 0 0,0 0-1 0 0,0 0 0 0 0,0 1 0 0 0,0-1 0 0 0,2 1 0 0 0,0 1 5 0 0,0 0 1 0 0,0 0 0 0 0,0 0 0 0 0,0 0-1 0 0,0 1 1 0 0,0 0 0 0 0,0-1-1 0 0,-1 1 1 0 0,0 0 0 0 0,1 0-1 0 0,-1 0 1 0 0,3 7 0 0 0,9 20 29 0 0,-3 0 0 0 0,0 1 0 0 0,-2 0 0 0 0,-1 1 1 0 0,7 56-1 0 0,-5-31-6 0 0,16 165 49 0 0,-16-108 1666 0 0,-12-118-1674 0 0,-2-5-41 0 0,0-1 1 0 0,1 0-1 0 0,0 0 1 0 0,1 0-1 0 0,0 0 0 0 0,0 0 1 0 0,1 0-1 0 0,1-18 1 0 0,6-93-74 0 0,-4 101 74 0 0,49-311-708 0 0,-51 328 605 0 0,1-1 0 0 0,1 1 0 0 0,-1-1-1 0 0,0 1 1 0 0,1 0 0 0 0,0-1 0 0 0,-1 1 0 0 0,4-4-1 0 0,-2 7 95 0 0,-1 1-1 0 0,1 0 0 0 0,-1 0 0 0 0,1-1 0 0 0,-1 1 0 0 0,0 1 1 0 0,1-1-1 0 0,-1 0 0 0 0,0 0 0 0 0,0 1 0 0 0,0 0 1 0 0,0-1-1 0 0,0 1 0 0 0,0 0 0 0 0,0 0 0 0 0,-1 0 1 0 0,1 0-1 0 0,-1 0 0 0 0,1 0 0 0 0,-1 0 0 0 0,0 1 0 0 0,1 2 1 0 0,5 9 24 0 0,0 1 1 0 0,4 20 0 0 0,-9-30-15 0 0,8 29-5 0 0,-2 0 0 0 0,6 64 0 0 0,-4 73 12 0 0,-8-98 53 0 0,0 34-2146 0 0,-2-103 1430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9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1 569 164 0 0,'2'-3'595'0'0,"87"-87"2006"0"0,-39 41-2037 0 0,59-74 0 0 0,-96 105-575 0 0,0 0 1 0 0,-2 0-1 0 0,0-1 1 0 0,-1-1-1 0 0,0 0 1 0 0,-2 0-1 0 0,0-1 1 0 0,7-34-1 0 0,-14 51-9 0 0,-1 0 0 0 0,1 0 0 0 0,-1-1 0 0 0,1 1-1 0 0,-1 0 1 0 0,0 0 0 0 0,-1-1 0 0 0,1 1 0 0 0,-1 0 0 0 0,0-1 0 0 0,0 1 0 0 0,-2-5-1 0 0,2 7 9 0 0,-1-1-1 0 0,1 1 0 0 0,-1-1 0 0 0,1 1 0 0 0,-1 0 0 0 0,0 0 0 0 0,0 0 0 0 0,0 0 0 0 0,0 0 0 0 0,-1 0 0 0 0,1 1 0 0 0,0-1 0 0 0,-1 1 0 0 0,1-1 0 0 0,-4 0 0 0 0,2 1 7 0 0,1 0 0 0 0,0 1 0 0 0,-1-1 0 0 0,1 1 0 0 0,-1 0 0 0 0,1 0 0 0 0,0 0 0 0 0,-1 1 0 0 0,1-1 0 0 0,-1 1 0 0 0,1 0 0 0 0,-5 2 0 0 0,-37 15-14 0 0,31-10 30 0 0,1 1 0 0 0,0 0 0 0 0,0 1 0 0 0,1 0 0 0 0,0 1 0 0 0,1 0 0 0 0,1 1 0 0 0,-1 0 0 0 0,2 1 0 0 0,0 0 0 0 0,0 1 0 0 0,1-1-1 0 0,1 2 1 0 0,0-1 0 0 0,1 1 0 0 0,1 0 0 0 0,0 0 0 0 0,1 1 0 0 0,1-1 0 0 0,-3 24 0 0 0,4-20 53 0 0,1-1-1 0 0,0 0 1 0 0,2 0-1 0 0,0 1 1 0 0,1-1 0 0 0,0 0-1 0 0,2 0 1 0 0,0 0-1 0 0,1-1 1 0 0,1 1 0 0 0,1-1-1 0 0,0 0 1 0 0,1-1-1 0 0,1 0 1 0 0,0 0 0 0 0,1-1-1 0 0,19 22 1 0 0,-22-29-214 0 0,0 0 0 0 0,0-1 0 0 0,1 0 0 0 0,0 0 0 0 0,0-1 0 0 0,0 0 1 0 0,1-1-1 0 0,0 0 0 0 0,0 0 0 0 0,1-1 0 0 0,-1 0 0 0 0,15 4 0 0 0,-15-8-759 0 0,17-4 152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29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 96 0 0,'0'0'863'0'0,"1"-4"-182"0"0,4-29 597 0 0,-5 30-1186 0 0,1 3-94 0 0,-1-1 1 0 0,0 1 0 0 0,0-1-1 0 0,0 1 1 0 0,1-1 0 0 0,-1 1-1 0 0,0 0 1 0 0,0-1 0 0 0,1 1-1 0 0,-1 0 1 0 0,0-1 0 0 0,1 1-1 0 0,-1-1 1 0 0,0 1 0 0 0,1 0-1 0 0,-1 0 1 0 0,1-1 0 0 0,-1 1-1 0 0,1 0 1 0 0,-1 0 0 0 0,0 0-1 0 0,1-1 1 0 0,-1 1 0 0 0,2 0-1 0 0,3 9 22 0 0,0 0 0 0 0,0 0 0 0 0,0 0-1 0 0,-1 1 1 0 0,4 17 0 0 0,14 61-6 0 0,-13-47 23 0 0,79 365 249 0 0,-79-363 2126 0 0,-7-45-2408 0 0,-1 1 0 0 0,1-1 0 0 0,-1 0 1 0 0,0 1-1 0 0,0-1 0 0 0,0 0 0 0 0,0 0 1 0 0,0 0-1 0 0,0 0 0 0 0,0 0 0 0 0,-1 0 0 0 0,1 0 1 0 0,-1 0-1 0 0,1 0 0 0 0,-1-2 0 0 0,19-136-74 0 0,66-251 0 0 0,-80 372 35 0 0,13-30-549 0 0,-17 47 495 0 0,1 2 2 0 0,0 0 75 0 0,0 1 1 0 0,0-1 0 0 0,0 1 0 0 0,0 0-1 0 0,0-1 1 0 0,0 1 0 0 0,0 0-1 0 0,0 0 1 0 0,0 0 0 0 0,-1 1-1 0 0,1-1 1 0 0,0 0 0 0 0,-1 1-1 0 0,1-1 1 0 0,-1 1 0 0 0,0-1-1 0 0,1 1 1 0 0,-1 0 0 0 0,0-1 0 0 0,0 1-1 0 0,1 3 1 0 0,22 54 29 0 0,-10-23-9 0 0,29 69 35 0 0,-5 2 0 0 0,27 119 0 0 0,-59-202-21 0 0,24 75-935 0 0,-29-97 394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30.3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1 296 0 0,'0'0'1323'0'0,"-1"3"-1251"0"0,-4 72 331 0 0,2-1 1 0 0,11 106 0 0 0,-3-100-86 0 0,57 569 1122 0 0,-53-585-1652 0 0,-8-61 89 0 0,0 17-1603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30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0 104 328 0 0,'2'-18'754'0'0,"-2"15"-162"0"0,2 0-147 0 0,3-2-307 0 0,0 1 0 0 0,1 0-1 0 0,-1 0 1 0 0,1 0 0 0 0,0 1 0 0 0,0 0 0 0 0,0 0 0 0 0,0 0-1 0 0,0 1 1 0 0,1-1 0 0 0,-1 2 0 0 0,10-2 0 0 0,18-3 90 0 0,39-2 0 0 0,-38 5-43 0 0,184-17-2818 0 0,-214 19 1990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0:31.0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24 36 0 0,'0'-3'1555'0'0,"0"2"-1526"0"0,0 0-1 0 0,0 1 0 0 0,0-1 0 0 0,0 0 0 0 0,0 1 0 0 0,0-1 1 0 0,0 0-1 0 0,0 1 0 0 0,0-1 0 0 0,0 0 0 0 0,0 1 0 0 0,0-1 0 0 0,0 0 1 0 0,1 1-1 0 0,-1-1 0 0 0,0 0 0 0 0,1 1 0 0 0,-1-1 0 0 0,0 1 1 0 0,1-1-1 0 0,-1 1 0 0 0,1-1 0 0 0,-1 1 0 0 0,1-1 0 0 0,-1 1 0 0 0,1-1 1 0 0,-1 1-1 0 0,1-1 0 0 0,-1 1 0 0 0,1 0 0 0 0,-1-1 0 0 0,1 1 0 0 0,0 0 1 0 0,-1 0-1 0 0,1-1 0 0 0,0 1 0 0 0,-1 0 0 0 0,1 0 0 0 0,0 0 1 0 0,-1 0-1 0 0,1 0 0 0 0,0 0 0 0 0,-1 0 0 0 0,1 0 0 0 0,0 0 0 0 0,-1 0 1 0 0,1 0-1 0 0,0 0 0 0 0,-1 1 0 0 0,1-1 0 0 0,0 0 0 0 0,-1 0 1 0 0,1 1-1 0 0,-1-1 0 0 0,1 0 0 0 0,0 1 0 0 0,0 0 0 0 0,13 7 36 0 0,-1 0 0 0 0,0 1 0 0 0,0 0 0 0 0,-1 1 0 0 0,-1 0 0 0 0,1 1 0 0 0,9 13 0 0 0,63 89 88 0 0,-42-47-74 0 0,-3 1 0 0 0,-3 3 1 0 0,-3 1-1 0 0,-3 1 1 0 0,-3 1-1 0 0,-4 2 0 0 0,-2 0 1 0 0,-4 2-1 0 0,-4 0 1 0 0,-3 0-1 0 0,-3 1 0 0 0,-4 0 1 0 0,-3 0-1 0 0,-3 0 1 0 0,-4 0-1 0 0,-21 99 0 0 0,12-115-217 0 0,-3 0 0 0 0,-2-2-1 0 0,-3 0 1 0 0,-3-1 0 0 0,-2-2-1 0 0,-2-1 1 0 0,-3-1 0 0 0,-3-2-1 0 0,-1-2 1 0 0,-3-1 0 0 0,-67 62-1 0 0,76-84-748 0 0,0-5 632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15.3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1 398 304 0 0,'0'0'3713'0'0,"11"-10"-3007"0"0,1-31-532 0 0,-11 38-171 0 0,0 0 3 0 0,32-105-13 0 0,-22 73 17 0 0,-3 11 8 0 0,-2-1-1 0 0,6-42 0 0 0,-3 19-17 0 0,-9 44-25 0 0,4-19-427 0 0,-4 16-275 0 0,3 24 579 0 0,4 99 40 0 0,22 129 179 0 0,35 84 300 0 0,-26-146 25 0 0,-30-133-324 0 0,-4-29-71 0 0,-1 1-3 0 0,1-2 4 0 0,11 47 50 0 0,-14-64-50 0 0,-1 0-6 0 0,2 10 6 0 0,-1-11 6 0 0,-1 1 0 0 0,1 0 0 0 0,-1 0 0 0 0,0 0 0 0 0,0 1 0 0 0,0-1 0 0 0,0 0 0 0 0,0 0 0 0 0,-1 0 0 0 0,0-1 0 0 0,1 1 0 0 0,-1 0 0 0 0,0 0 0 0 0,-1 0 0 0 0,1 0 0 0 0,0-1-1 0 0,-1 1 1 0 0,1 0 0 0 0,-1-1 0 0 0,0 0 0 0 0,0 1 0 0 0,0-1 0 0 0,0 0 0 0 0,0 0 0 0 0,0 0 0 0 0,-4 2 0 0 0,-4 2 14 0 0,0-1 0 0 0,-1 0-1 0 0,0-1 1 0 0,0 0 0 0 0,-18 4 0 0 0,11-3-54 0 0,-78 17 157 0 0,92-21-76 0 0,-15 2 226 0 0,-8 3-80 0 0,25-5 368 0 0,5-2-421 0 0,41-10 111 0 0,0 2 0 0 0,54-4 0 0 0,-30 4-222 0 0,177-37 130 0 0,-91 15-772 0 0,-151 31 470 0 0,21-4-1323 0 0,-10 4 1196 0 0,-11 0-56 0 0,-11 16-2322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16.0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1 156 0 0,'13'8'623'0'0,"-13"-7"-578"0"0,1 0 0 0 0,-1 1-1 0 0,1-1 1 0 0,-1 0-1 0 0,0 0 1 0 0,1 1 0 0 0,-1-1-1 0 0,0 1 1 0 0,0-1-1 0 0,0 0 1 0 0,0 1 0 0 0,0-1-1 0 0,0 0 1 0 0,0 1 0 0 0,-1-1-1 0 0,1 0 1 0 0,-1 0-1 0 0,1 1 1 0 0,0-1 0 0 0,-1 0-1 0 0,0 0 1 0 0,1 1-1 0 0,-2 0 1 0 0,-23 22 744 0 0,23-22-460 0 0,-33 2 648 0 0,32-5-754 0 0,-9-13-45 0 0,13-13-164 0 0,-1 26-23 0 0,0 0 0 0 0,0 0 0 0 0,0-1 0 0 0,1 1-1 0 0,-1 0 1 0 0,0 0 0 0 0,1 0 0 0 0,-1 0 0 0 0,0 0 0 0 0,1 0 0 0 0,-1 0 0 0 0,1 0 0 0 0,-1 0-1 0 0,1 0 1 0 0,0 0 0 0 0,0 0 0 0 0,-1 0 0 0 0,1 1 0 0 0,0-1 0 0 0,0 0 0 0 0,0 0 0 0 0,0 1 0 0 0,0-1-1 0 0,0 1 1 0 0,0-1 0 0 0,0 1 0 0 0,2-2 0 0 0,-1 3 0 0 0,0-1-1 0 0,1 1 1 0 0,-1-1 0 0 0,1 1-1 0 0,-1 0 1 0 0,0 0-1 0 0,0 0 1 0 0,1 0 0 0 0,-1 0-1 0 0,0 1 1 0 0,0-1-1 0 0,0 0 1 0 0,0 1 0 0 0,-1 0-1 0 0,1-1 1 0 0,0 1 0 0 0,-1 0-1 0 0,1 0 1 0 0,-1 0-1 0 0,1 0 1 0 0,-1 0 0 0 0,0 1-1 0 0,0-1 1 0 0,0 0-1 0 0,0 0 1 0 0,0 1 0 0 0,0 3-1 0 0,0-3-3 0 0,-1 17 16 0 0,0-16 66 0 0,-1 0 0 0 0,1 0 0 0 0,-1 0 0 0 0,0-1 0 0 0,0 1 0 0 0,0 0 0 0 0,-1 0 0 0 0,0-1 0 0 0,1 1 0 0 0,-1-1 0 0 0,0 1 0 0 0,-5 6 0 0 0,4-6 55 0 0,1-2 108 0 0,-28 4 258 0 0,27-6-609 0 0,-12-10-1428 0 0,9 0 556 0 0,5 8 477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5.1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47 260 0 0,'0'0'2043'0'0,"4"-19"-820"0"0,1-6-287 0 0,-5 23-438 0 0,-6 79-1302 0 0,27 633 2054 0 0,-13-565-1028 0 0,13 133 327 0 0,-18-239-433 0 0,-2-35-78 0 0,-1-1-46 0 0,2 9-164 0 0,-1-9-224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5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0 129 616 0 0,'0'0'2835'0'0,"0"0"-2823"0"0,1-1-1 0 0,-1 0 1 0 0,0 0 0 0 0,1 0 0 0 0,-1 0-1 0 0,1 0 1 0 0,-1 1 0 0 0,1-1-1 0 0,-1 0 1 0 0,1 0 0 0 0,0 1-1 0 0,-1-1 1 0 0,1 0 0 0 0,0 1 0 0 0,0-1-1 0 0,-1 1 1 0 0,2-1 0 0 0,379-45 1791 0 0,-117 11-1598 0 0,33 2-1847 0 0,-293 32 1238 0 0,0 1 22 0 0,15 0-1145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12.1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0 273 1160 0 0,'3'-14'479'0'0,"0"1"-1"0"0,1-1 1 0 0,0 1-1 0 0,1 0 1 0 0,0 0-1 0 0,1 1 1 0 0,1-1-1 0 0,0 1 1 0 0,0 1-1 0 0,16-19 1 0 0,-13 20-448 0 0,0-1 0 0 0,1 1 0 0 0,1 1 0 0 0,0 0 0 0 0,0 0 0 0 0,0 1 0 0 0,1 1 0 0 0,1 0 0 0 0,-1 1 0 0 0,1 0 0 0 0,0 1-1 0 0,0 0 1 0 0,0 2 0 0 0,1-1 0 0 0,18 0 0 0 0,-24 3-38 0 0,0 1-1 0 0,0 0 1 0 0,0 1 0 0 0,0 0-1 0 0,0 0 1 0 0,0 1-1 0 0,-1 0 1 0 0,1 1 0 0 0,0 0-1 0 0,-1 0 1 0 0,0 1-1 0 0,0 0 1 0 0,0 0 0 0 0,0 1-1 0 0,-1 0 1 0 0,1 0-1 0 0,-1 1 1 0 0,10 10 0 0 0,-5-4 0 0 0,-2 1 1 0 0,0 0 0 0 0,0 0 0 0 0,-1 0 0 0 0,-1 2 0 0 0,0-1 0 0 0,-1 1-1 0 0,10 29 1 0 0,-15-39 4 0 0,0 1 0 0 0,-1-1-1 0 0,0 1 1 0 0,0-1 0 0 0,0 1-1 0 0,-1-1 1 0 0,1 1 0 0 0,-1 0-1 0 0,-1 0 1 0 0,1-1 0 0 0,-1 1-1 0 0,0-1 1 0 0,0 1 0 0 0,-1-1 0 0 0,0 1-1 0 0,0-1 1 0 0,0 0 0 0 0,0 1-1 0 0,-1-1 1 0 0,0-1 0 0 0,0 1-1 0 0,0 0 1 0 0,-1-1 0 0 0,1 1-1 0 0,-1-1 1 0 0,0 0 0 0 0,-1 0-1 0 0,-4 3 1 0 0,-5 2 15 0 0,0 0 0 0 0,0-1-1 0 0,-1-1 1 0 0,0 0 0 0 0,0-1-1 0 0,-1-1 1 0 0,1-1 0 0 0,-23 5 0 0 0,-2-3 12 0 0,0-1 1 0 0,-52-1-1 0 0,28-8-2726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6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1 468 0 0,'0'0'1976'0'0,"3"1"-1526"0"0,10 2-111 0 0,0 0 1 0 0,1-1-1 0 0,0 0 0 0 0,0-1 0 0 0,-1-1 1 0 0,27-2-1 0 0,21 0 11 0 0,424 39 559 0 0,-340-23-1595 0 0,-99-15-2020 0 0,-42 1 1974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6.9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757 164 224 0 0,'0'-18'770'0'0,"0"1"1"0"0,-2-1-1 0 0,0 0 0 0 0,0 1 0 0 0,-8-24 1 0 0,9 38-768 0 0,0 1 0 0 0,0 0 0 0 0,-1-1 0 0 0,1 1 0 0 0,0 0 0 0 0,-1 0-1 0 0,0 0 1 0 0,1 0 0 0 0,-1 0 0 0 0,0 0 0 0 0,0 0 0 0 0,0 1 0 0 0,0-1 0 0 0,0 1 0 0 0,-4-2 0 0 0,3 2-34 0 0,-1 0-3 0 0,-10 2 18 0 0,1-1 0 0 0,-1 2 0 0 0,1 0 0 0 0,0 0-1 0 0,-1 1 1 0 0,1 1 0 0 0,0 0 0 0 0,1 1 0 0 0,-1 0-1 0 0,1 1 1 0 0,0 1 0 0 0,1 0 0 0 0,-1 0 0 0 0,-11 11 0 0 0,-7 6 20 0 0,2 1 0 0 0,0 1 0 0 0,-46 59 0 0 0,62-70 31 0 0,1 1 0 0 0,0 1 0 0 0,2 0 0 0 0,-1 0 0 0 0,2 1 0 0 0,0 0 0 0 0,2 0 0 0 0,0 1 0 0 0,0 0 0 0 0,2 0 0 0 0,1 0 0 0 0,0 1 0 0 0,0 36 0 0 0,20 169 256 0 0,0-39-152 0 0,-12-76 64 0 0,-2 208 154 0 0,-4-302-319 0 0,-1 0 0 0 0,-1 0 0 0 0,-1 0 1 0 0,0 0-1 0 0,-1-1 0 0 0,0 0 0 0 0,-13 24 0 0 0,14-31-26 0 0,-1 0 0 0 0,0-1 0 0 0,0 0 0 0 0,0 0 0 0 0,-1 0 0 0 0,0 0 0 0 0,-1-1 0 0 0,0 0 0 0 0,0-1 0 0 0,0 0 0 0 0,0 0 0 0 0,-1 0 0 0 0,0-1 0 0 0,0 0 0 0 0,0 0 0 0 0,-10 2 0 0 0,11-4-191 0 0,1 0 0 0 0,0-1 0 0 0,-1 0 0 0 0,1 0 1 0 0,-1-1-1 0 0,1 0 0 0 0,-1 0 0 0 0,1-1 1 0 0,-1 1-1 0 0,1-2 0 0 0,-1 1 0 0 0,-10-4 0 0 0,4-2-951 0 0,0-1 398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7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1 123 104 0 0,'2'-3'362'0'0,"2"1"0"0"0,-1-1 0 0 0,0 1 0 0 0,0 0 0 0 0,1 0 0 0 0,-1 0 0 0 0,1 0 0 0 0,0 1 0 0 0,-1-1 0 0 0,8-1 0 0 0,46-8 544 0 0,-33 6-451 0 0,441-70 628 0 0,-424 68-2516 0 0,-38 7 1038 0 0,1 0-12 0 0,14-1-1526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5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9 236 216 0 0,'0'0'792'0'0,"-1"-3"-499"0"0,-6-25 502 0 0,6 25-665 0 0,2-1-12 0 0,-1-4-55 0 0,2 1 0 0 0,-1-1 1 0 0,1 1-1 0 0,0 0 1 0 0,1-1-1 0 0,0 1 1 0 0,0 0-1 0 0,0 0 1 0 0,1 1-1 0 0,0-1 1 0 0,0 1-1 0 0,1 0 1 0 0,0 0-1 0 0,0 0 1 0 0,10-8-1 0 0,28-20-42 0 0,-35 28-42 0 0,1 0 0 0 0,1 1 1 0 0,-1 0-1 0 0,1 1 0 0 0,0 0 1 0 0,15-4-1 0 0,-23 7-1 0 0,36-6-87 0 0,-34 7 81 0 0,-1 0-11 0 0,10 0 20 0 0,-10 0 3 0 0,0 1 8 0 0,7 2-7 0 0,-8-2 17 0 0,-1-1 0 0 0,1 1 0 0 0,0 0 1 0 0,0-1-1 0 0,-1 1 0 0 0,1 0 0 0 0,0 0 0 0 0,-1 0 1 0 0,1 0-1 0 0,-1 1 0 0 0,0-1 0 0 0,1 0 0 0 0,-1 1 0 0 0,2 2 1 0 0,15 39 15 0 0,-16-38-16 0 0,6 24 123 0 0,0 0 1 0 0,-2 0-1 0 0,-2 1 1 0 0,3 54 0 0 0,-13 121 305 0 0,-16 35 2 0 0,15-190-157 0 0,-3-1-1 0 0,-29 87 0 0 0,32-116 5 0 0,-1-1 0 0 0,-1 0-1 0 0,-11 19 1 0 0,19-36-262 0 0,0-1 1 0 0,-1 1 0 0 0,1 0 0 0 0,0-1 0 0 0,-1 1-1 0 0,1-1 1 0 0,0 0 0 0 0,-1 1 0 0 0,0-1 0 0 0,1 0-1 0 0,-1 0 1 0 0,0 0 0 0 0,0 0 0 0 0,1 0-1 0 0,-1 0 1 0 0,0 0 0 0 0,0-1 0 0 0,0 1 0 0 0,0-1-1 0 0,0 1 1 0 0,0-1 0 0 0,0 0 0 0 0,0 0 0 0 0,0 0-1 0 0,0 0 1 0 0,0 0 0 0 0,0 0 0 0 0,0-1 0 0 0,0 1-1 0 0,0-1 1 0 0,0 1 0 0 0,0-1 0 0 0,0 0-1 0 0,0 0 1 0 0,0 1 0 0 0,0-2 0 0 0,-2 0 0 0 0,1 0-20 0 0,0 0 0 0 0,0 0 1 0 0,0 0-1 0 0,0 0 1 0 0,0-1-1 0 0,0 1 1 0 0,1-1-1 0 0,-1 1 0 0 0,1-1 1 0 0,0 0-1 0 0,0 0 1 0 0,0 0-1 0 0,0 0 0 0 0,0-1 1 0 0,1 1-1 0 0,0 0 1 0 0,-1-1-1 0 0,1 1 1 0 0,0-1-1 0 0,1 1 0 0 0,-2-6 1 0 0,-4-14-49 0 0,3 15 32 0 0,-3-42-75 0 0,5 45 64 0 0,1-1 0 0 0,0 0-1 0 0,0 0 1 0 0,1 0 0 0 0,0 1 0 0 0,0-1-1 0 0,0 0 1 0 0,1 1 0 0 0,-1-1 0 0 0,1 1 0 0 0,4-7-1 0 0,-5 10-2 0 0,0 0 15 0 0,1-1 0 0 0,-1 1 1 0 0,1 0-1 0 0,0 0 0 0 0,0 0 0 0 0,0 0 1 0 0,0 0-1 0 0,1 0 0 0 0,-1 1 0 0 0,4-3 1 0 0,5-1-18 0 0,11 1 2 0 0,-18 4 19 0 0,8 1 11 0 0,0 0 0 0 0,-1 1 0 0 0,1 0 0 0 0,0 1 0 0 0,-1 1 0 0 0,0 0 0 0 0,0 0 0 0 0,19 11-1 0 0,-7-2 17 0 0,0 1-1 0 0,-1 1 0 0 0,22 21 0 0 0,28 35 33 0 0,9 11-7 0 0,-77-78-29 0 0,-1-1 0 0 0,1 0-1 0 0,0 1 1 0 0,0-1 0 0 0,0-1-1 0 0,1 1 1 0 0,-1-1 0 0 0,0 1-1 0 0,1-1 1 0 0,0-1 0 0 0,-1 1 0 0 0,9 1-1 0 0,-6-1 12 0 0,-4-1 21 0 0,8-1-721 0 0,0 0 1 0 0,-1-1 0 0 0,1 0 0 0 0,13-4-1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5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60 0 0,'0'0'1812'0'0,"16"-8"1148"0"0,-2 2-2576 0 0,0 1-1544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8.9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400 0 164 0 0,'0'0'2284'0'0,"-3"1"-2139"0"0,-5 1-44 0 0,0 0 5 0 0,0 1 0 0 0,1 0 0 0 0,0 0 0 0 0,-1 0 0 0 0,-10 8 0 0 0,-10 7-31 0 0,7-2 24 0 0,0 1 1 0 0,1 0-1 0 0,1 2 1 0 0,0 0-1 0 0,2 2 1 0 0,0 0-1 0 0,2 0 0 0 0,0 2 1 0 0,1 0-1 0 0,2 0 1 0 0,-19 47-1 0 0,13-19 157 0 0,1 2-1 0 0,3-1 1 0 0,3 2-1 0 0,-9 98 1 0 0,17-109-133 0 0,3 1 0 0 0,1-1-1 0 0,3 0 1 0 0,1 1 0 0 0,2-2 0 0 0,2 1 0 0 0,2-1 0 0 0,1 0 0 0 0,24 52 0 0 0,-19-58 42 0 0,1 0 0 0 0,2-2 0 0 0,1 0 1 0 0,1-2-1 0 0,2 0 0 0 0,2-1 1 0 0,0-2-1 0 0,2-1 0 0 0,1-1 1 0 0,45 32-1 0 0,-13-18-47 0 0,1-4 1 0 0,103 45 0 0 0,-37-30-4123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49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14 244 0 0,'0'0'3268'0'0,"0"-1"-3267"0"0,0 1 1 0 0,0-1 0 0 0,0 0-1 0 0,0 1 1 0 0,0-1 0 0 0,1 0-1 0 0,-1 1 1 0 0,0-1 0 0 0,0 0-1 0 0,0 1 1 0 0,1-1 0 0 0,-1 0 0 0 0,0 1-1 0 0,1-1 1 0 0,-1 0 0 0 0,0 1-1 0 0,1-1 1 0 0,0 0 0 0 0,3 5 22 0 0,-1 0 0 0 0,0 0 1 0 0,0 1-1 0 0,0-1 1 0 0,-1 1-1 0 0,1 0 1 0 0,-1-1-1 0 0,0 1 0 0 0,-1 0 1 0 0,1 0-1 0 0,-1 1 1 0 0,1 6-1 0 0,9 75 544 0 0,-10-72-464 0 0,24 454 1639 0 0,-17-270-1341 0 0,-6-154-403 0 0,-1 284-219 0 0,-1-321-347 0 0,0-7 469 0 0,0-1 0 0 0,0 1 1 0 0,0-1-1 0 0,0 1 0 0 0,0 0 1 0 0,0-1-1 0 0,0 1 0 0 0,0 0 0 0 0,0-1 1 0 0,0 1-1 0 0,0-1 0 0 0,0 1 1 0 0,-1 0-1 0 0,1-1 0 0 0,0 1 0 0 0,0-1 1 0 0,-1 1-1 0 0,1-1 0 0 0,-1 1 1 0 0,1-1-1 0 0,0 1 0 0 0,-1-1 0 0 0,1 1 1 0 0,-1 0-1 0 0,-12 7-945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0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54 904 0 0,'-1'-3'1818'0'0,"-5"-28"336"0"0,6 28-1940 0 0,31-8 110 0 0,12 7-178 0 0,0 3-1 0 0,0 1 0 0 0,48 6 0 0 0,4 0 31 0 0,376-9-1899 0 0,-448-1 35 0 0,-20 4 1332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0.6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311 65 980 0 0,'0'0'902'0'0,"6"-19"2059"0"0,-6-11-1789 0 0,0 27-1083 0 0,-1 2-87 0 0,1 1 1 0 0,0-1-1 0 0,0 0 0 0 0,0 0 1 0 0,-1 1-1 0 0,1-1 0 0 0,0 0 1 0 0,-1 1-1 0 0,1-1 0 0 0,-1 1 1 0 0,1-1-1 0 0,-1 0 0 0 0,1 1 1 0 0,-1-1-1 0 0,1 1 0 0 0,-1-1 1 0 0,0 1-1 0 0,1 0 0 0 0,-2-1 1 0 0,-4 1-11 0 0,0 0 0 0 0,-1 1 1 0 0,1-1-1 0 0,0 2 0 0 0,0-1 1 0 0,-1 1-1 0 0,1 0 0 0 0,0 0 1 0 0,0 0-1 0 0,1 1 0 0 0,-1 0 1 0 0,1 0-1 0 0,-1 0 0 0 0,1 1 1 0 0,-8 7-1 0 0,-6 4-15 0 0,2 1-1 0 0,0 1 1 0 0,-16 19 0 0 0,19-17 29 0 0,1-1 0 0 0,0 2 1 0 0,2-1-1 0 0,0 2 0 0 0,1-1 1 0 0,1 1-1 0 0,1 1 0 0 0,1 0 1 0 0,1 0-1 0 0,1 0 0 0 0,1 1 1 0 0,-3 36-1 0 0,7-46 28 0 0,0 0 0 0 0,0-1 1 0 0,1 1-1 0 0,1 0 0 0 0,0 0 0 0 0,1 0 1 0 0,0-1-1 0 0,1 0 0 0 0,1 0 0 0 0,0 0 0 0 0,0 0 1 0 0,1 0-1 0 0,0-1 0 0 0,1 0 0 0 0,1-1 1 0 0,-1 1-1 0 0,2-1 0 0 0,-1-1 0 0 0,2 0 1 0 0,-1 0-1 0 0,1-1 0 0 0,0 0 0 0 0,19 11 1 0 0,-15-11 37 0 0,1-1 0 0 0,0-1 1 0 0,0 0-1 0 0,0-1 0 0 0,0 0 1 0 0,1-1-1 0 0,0-1 1 0 0,0-1-1 0 0,0 0 0 0 0,0-1 1 0 0,27-2-1 0 0,-36 1-41 0 0,0-1-1 0 0,-1 0 0 0 0,1 0 1 0 0,0-1-1 0 0,-1 1 1 0 0,1-2-1 0 0,-1 1 1 0 0,0-1-1 0 0,0 0 1 0 0,0 0-1 0 0,0 0 1 0 0,0-1-1 0 0,-1 0 0 0 0,1 0 1 0 0,-1-1-1 0 0,0 1 1 0 0,-1-1-1 0 0,1 0 1 0 0,-1-1-1 0 0,0 1 1 0 0,0-1-1 0 0,0 1 1 0 0,-1-1-1 0 0,0 0 0 0 0,0-1 1 0 0,-1 1-1 0 0,1 0 1 0 0,-1-1-1 0 0,1-11 1 0 0,1-10 14 0 0,-1 1 1 0 0,-2 0-1 0 0,0-1 1 0 0,-2 1-1 0 0,-2-1 1 0 0,-9-49-1 0 0,2 36-568 0 0,-2 1-1 0 0,-1 1 0 0 0,-33-68 0 0 0,24 73-3454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0.9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5 320 0 0,'0'0'4450'0'0,"3"-1"-4119"0"0,8-2-134 0 0,-8 2-64 0 0,10 16-134 0 0,-1 19-2 0 0,-1 1 0 0 0,-1 1-1 0 0,-2 0 1 0 0,5 64-1 0 0,-5-38 22 0 0,20 175 141 0 0,14 90 204 0 0,-31-254-1938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02.3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967 405 720 0 0,'0'-4'757'0'0,"1"-14"-489"0"0,-2 0-1 0 0,0 0 0 0 0,0 0 1 0 0,-2 0-1 0 0,0 0 0 0 0,-2 1 1 0 0,1-1-1 0 0,-2 1 0 0 0,0 0 1 0 0,-2 1-1 0 0,1 0 0 0 0,-2 0 1 0 0,0 0-1 0 0,-1 1 0 0 0,0 1 1 0 0,-19-21-1 0 0,21 29-259 0 0,1 1-1 0 0,-1 0 1 0 0,0 0 0 0 0,0 0 0 0 0,-1 1-1 0 0,1 0 1 0 0,-1 1 0 0 0,0-1 0 0 0,0 2 0 0 0,0-1-1 0 0,0 2 1 0 0,0-1 0 0 0,-1 1 0 0 0,1 0-1 0 0,-1 1 1 0 0,1 0 0 0 0,0 1 0 0 0,-1 0-1 0 0,-14 3 1 0 0,-2 2 0 0 0,0 0 0 0 0,1 2 0 0 0,0 1-1 0 0,0 1 1 0 0,-40 22 0 0 0,28-9 12 0 0,2 2 0 0 0,0 1 0 0 0,2 1 0 0 0,1 2 0 0 0,1 1 0 0 0,2 2 0 0 0,1 1 1 0 0,1 1-1 0 0,2 1 0 0 0,1 1 0 0 0,3 1 0 0 0,0 1 0 0 0,3 1 0 0 0,1 1 0 0 0,2 1 0 0 0,-18 73 0 0 0,29-90-8 0 0,1 0 0 0 0,0 0-1 0 0,2 0 1 0 0,1 0 0 0 0,1 0-1 0 0,1 0 1 0 0,1 0 0 0 0,1 0-1 0 0,11 36 1 0 0,-10-46-9 0 0,0 0 0 0 0,1 0 0 0 0,1 0 0 0 0,0-1 0 0 0,1 1 0 0 0,0-2 0 0 0,11 14 0 0 0,-12-19-22 0 0,1 1 0 0 0,-1-1 0 0 0,1 0-1 0 0,1 0 1 0 0,-1-1 0 0 0,1 0 0 0 0,0-1 0 0 0,0 0 0 0 0,1 0-1 0 0,19 6 1 0 0,-21-9-18 0 0,-1 0-1 0 0,1 0 0 0 0,-1-1 1 0 0,1 0-1 0 0,0-1 0 0 0,0 0 0 0 0,-1 0 1 0 0,1 0-1 0 0,0-1 0 0 0,-1 0 1 0 0,1-1-1 0 0,10-3 0 0 0,-7 1 1 0 0,0-1-1 0 0,0 0 0 0 0,-1-1 0 0 0,1 0 1 0 0,-1 0-1 0 0,-1-1 0 0 0,12-11 1 0 0,2-4-24 0 0,-1-1 0 0 0,-2-2 0 0 0,0 0 1 0 0,-2-1-1 0 0,17-31 0 0 0,6-17 24 0 0,39-93 1 0 0,-63 121 174 0 0,-1 0 0 0 0,-2-1 0 0 0,12-73 1 0 0,-22 99-115 0 0,-2 12-43 0 0,0-1 0 0 0,-1 1 1 0 0,0 0-1 0 0,0-1 0 0 0,-2-14 1 0 0,1 24 17 0 0,0 0 1 0 0,0 0-1 0 0,0 0 1 0 0,0 0-1 0 0,0 0 1 0 0,0 0-1 0 0,-1 1 1 0 0,1-1 0 0 0,0 0-1 0 0,0 0 1 0 0,0 0-1 0 0,0 0 1 0 0,0 0-1 0 0,0 0 1 0 0,0 0 0 0 0,0 0-1 0 0,0 0 1 0 0,0 0-1 0 0,0 0 1 0 0,0 0-1 0 0,0 0 1 0 0,-1 0 0 0 0,1 0-1 0 0,0 0 1 0 0,0 0-1 0 0,0 0 1 0 0,0 0-1 0 0,0 0 1 0 0,0 0 0 0 0,0 0-1 0 0,0 0 1 0 0,0 0-1 0 0,0 0 1 0 0,0-1-1 0 0,0 1 1 0 0,0 0 0 0 0,-1 0-1 0 0,1 0 1 0 0,0 0-1 0 0,0 0 1 0 0,0 0-1 0 0,0 0 1 0 0,0 0-1 0 0,0 0 1 0 0,0 0 0 0 0,0 0-1 0 0,0 0 1 0 0,0 0-1 0 0,0 0 1 0 0,0 0-1 0 0,0-1 1 0 0,0 1 0 0 0,0 0-1 0 0,0 0 1 0 0,0 0-1 0 0,0 0 1 0 0,-20 19-13 0 0,18-9 11 0 0,2-5 2 0 0,-5 16 12 0 0,1 0 0 0 0,1 1 0 0 0,1 0 0 0 0,1-1 0 0 0,1 1 0 0 0,1 0 0 0 0,0 0 0 0 0,2-1 0 0 0,1 1 0 0 0,10 34 0 0 0,-3-21-16 0 0,2 1-1 0 0,1-2 1 0 0,2 0-1 0 0,1-1 1 0 0,28 40 0 0 0,-31-53-32 0 0,-1-2 1 0 0,2 0-1 0 0,1 0 1 0 0,0-2-1 0 0,1 0 1 0 0,0 0-1 0 0,2-2 1 0 0,24 15-1 0 0,-35-24 2 0 0,1 0-1 0 0,0-1 1 0 0,0 0-1 0 0,0-1 1 0 0,1 0-1 0 0,-1 0 1 0 0,1-1 0 0 0,0 0-1 0 0,0-1 1 0 0,0 0-1 0 0,-1 0 1 0 0,1-1-1 0 0,0 0 1 0 0,0-1-1 0 0,0 0 1 0 0,0-1-1 0 0,0 0 1 0 0,-1-1-1 0 0,1 0 1 0 0,-1 0 0 0 0,14-7-1 0 0,-1-3-22 0 0,0-1 1 0 0,-1 0-1 0 0,-1-1 1 0 0,-1-2-1 0 0,0 0 0 0 0,-1-1 1 0 0,-1 0-1 0 0,24-35 1 0 0,-14 15-34 0 0,-2-2 0 0 0,-2-1 0 0 0,32-77 0 0 0,-40 78 143 0 0,-2-1 0 0 0,-2 0 0 0 0,-1 0 1 0 0,-2-1-1 0 0,-2 0 0 0 0,-2-1 0 0 0,-2 1 0 0 0,-2-1 1 0 0,-1 0-1 0 0,-12-72 0 0 0,10 100-48 0 0,0-1 0 0 0,-2 1 0 0 0,1 0 0 0 0,-2 0 0 0 0,0 0 0 0 0,0 1 0 0 0,-2 0 0 0 0,-13-21 0 0 0,16 31 1 0 0,2 1-2 0 0,0 1 0 0 0,0-1 0 0 0,0 1-1 0 0,-1 0 1 0 0,1 0 0 0 0,0 0 0 0 0,-1 1 0 0 0,-4-2 0 0 0,-6 4 11 0 0,11 0-13 0 0,0 0 1 0 0,1-1 1 0 0,-1 1-1 0 0,1 0 1 0 0,0 0-1 0 0,0 0 1 0 0,-1 0-1 0 0,1 1 1 0 0,0-1-1 0 0,0 1 1 0 0,0-1-1 0 0,0 1 1 0 0,1-1-1 0 0,-1 1 1 0 0,0 0-1 0 0,1 0 1 0 0,-2 3-1 0 0,2-4 3 0 0,-2 2 2 0 0,1 0 0 0 0,0 1 0 0 0,0-1 0 0 0,1 1 0 0 0,-1-1 0 0 0,1 1 0 0 0,0 0 0 0 0,-1-1 0 0 0,2 1 0 0 0,-1 0-1 0 0,0 0 1 0 0,1 0 0 0 0,0 0 0 0 0,0-1 0 0 0,0 1 0 0 0,0 0 0 0 0,0 0 0 0 0,2 5 0 0 0,0 1 8 0 0,0-1 0 0 0,1 0-1 0 0,0 0 1 0 0,1 0 0 0 0,0 0 0 0 0,5 8-1 0 0,1-1 2 0 0,1-1 0 0 0,0 0 0 0 0,1-1 0 0 0,1-1 0 0 0,1 0 0 0 0,-1 0 0 0 0,2-1 0 0 0,0-1 0 0 0,0-1 0 0 0,21 11 0 0 0,17 5-486 0 0,101 35-1 0 0,-129-52 211 0 0,-23-8 234 0 0,-1-1 0 0 0,1 1 0 0 0,-1 0 0 0 0,1-1 0 0 0,-1 1 0 0 0,1 0 0 0 0,-1 0 0 0 0,1 0 0 0 0,-1 0 0 0 0,0 0 1 0 0,0 0-1 0 0,1 0 0 0 0,-1 0 0 0 0,0 1 0 0 0,1 1 0 0 0,-1 0 21 0 0,0 0 0 0 0,0 0 0 0 0,-1 0 0 0 0,1 0 0 0 0,-1 0 0 0 0,1 0 1 0 0,-1 0-1 0 0,0 0 0 0 0,0 0 0 0 0,-1 0 0 0 0,1 0 0 0 0,-1 0 0 0 0,1 0 0 0 0,-1-1 1 0 0,-1 5-1 0 0,-2 6 30 0 0,-9 32 85 0 0,2 0 0 0 0,-8 71 1 0 0,18-101-60 0 0,0 0 1 0 0,1 0-1 0 0,1 0 1 0 0,0 0-1 0 0,2 0 0 0 0,-1 0 1 0 0,2 0-1 0 0,0-1 1 0 0,0 0-1 0 0,2 1 1 0 0,0-2-1 0 0,8 16 1 0 0,-7-18-3 0 0,0 0-1 0 0,1 0 1 0 0,1 0 0 0 0,0-1 0 0 0,0 0-1 0 0,1-1 1 0 0,0 0 0 0 0,0 0 0 0 0,1-1 0 0 0,1-1-1 0 0,-1 0 1 0 0,1 0 0 0 0,0-1 0 0 0,25 8 0 0 0,-26-10-31 0 0,0-1 1 0 0,0-1-1 0 0,1 0 1 0 0,-1-1 0 0 0,1 0-1 0 0,-1-1 1 0 0,1 0-1 0 0,-1-1 1 0 0,1 0-1 0 0,-1-1 1 0 0,0 0 0 0 0,0 0-1 0 0,1-2 1 0 0,-2 1-1 0 0,1-1 1 0 0,0-1 0 0 0,17-10-1 0 0,-13 5-3 0 0,1-1-1 0 0,-2 0 0 0 0,0-1 1 0 0,0-1-1 0 0,-1 0 1 0 0,-1-1-1 0 0,14-20 0 0 0,-10 10-6 0 0,-1 0-1 0 0,-2-1 1 0 0,0 0-1 0 0,10-33 1 0 0,-5 0-50 0 0,-2-1 0 0 0,-3 0 0 0 0,9-108 0 0 0,-18 109 5 0 0,-3-67 0 0 0,-2 101 12 0 0,-2-1 1 0 0,0 0 0 0 0,-1 1 0 0 0,-2-1-1 0 0,-9-25 1 0 0,13 45 12 0 0,0 0 1 0 0,0 1-1 0 0,0-1 0 0 0,-1 1 0 0 0,-5-8 1 0 0,7 11 8 0 0,0 0 0 0 0,0 1 1 0 0,0-1-1 0 0,0 0 0 0 0,0 0 0 0 0,0 0 1 0 0,0 0-1 0 0,0 1 0 0 0,0-1 0 0 0,0 0 1 0 0,0 1-1 0 0,-1-1 0 0 0,1 1 0 0 0,0 0 1 0 0,0-1-1 0 0,-1 1 0 0 0,1 0 1 0 0,0 0-1 0 0,0 0 0 0 0,-1 0 0 0 0,1 0 1 0 0,0 0-1 0 0,-1 0 0 0 0,1 0 0 0 0,0 0 1 0 0,0 0-1 0 0,-1 1 0 0 0,0 0 0 0 0,-3 0 2 0 0,0 1-1 0 0,0 1 0 0 0,1-1 0 0 0,-1 1 0 0 0,1 0 0 0 0,0 0 0 0 0,-1 0 0 0 0,1 0 0 0 0,1 1 0 0 0,-1-1 0 0 0,0 1 0 0 0,1 0 1 0 0,0 0-1 0 0,0 1 0 0 0,-4 7 0 0 0,4-5 8 0 0,1-1 1 0 0,0 1 0 0 0,0-1-1 0 0,0 1 1 0 0,1 0 0 0 0,0 0-1 0 0,0 0 1 0 0,1 0 0 0 0,0 0-1 0 0,2 12 1 0 0,0-3 6 0 0,2-1 0 0 0,0 0 0 0 0,0 1 1 0 0,1-2-1 0 0,1 1 0 0 0,1-1 0 0 0,0 1 0 0 0,1-2 0 0 0,0 1 1 0 0,12 12-1 0 0,8 6-49 0 0,3-1 0 0 0,64 50 1 0 0,-61-53-79 0 0,-24-22 83 0 0,3 9 9 0 0,-6-5 9 0 0,-3-4 29 0 0,-1 1 1 0 0,1 0 0 0 0,-1 1 0 0 0,0-1-1 0 0,-1 0 1 0 0,0 1 0 0 0,0 0-1 0 0,0-1 1 0 0,-1 1 0 0 0,0 0-1 0 0,-1 13 1 0 0,-1 16 59 0 0,-6 44 1 0 0,2-39-48 0 0,3-14-3 0 0,1 0 0 0 0,1-1 0 0 0,1 1 0 0 0,1 0 1 0 0,2-1-1 0 0,1 0 0 0 0,10 34 0 0 0,-12-52-11 0 0,1 1 0 0 0,0-1 0 0 0,1 1 0 0 0,0-1-1 0 0,0-1 1 0 0,1 1 0 0 0,0-1 0 0 0,1 0-1 0 0,12 13 1 0 0,-12-16-8 0 0,-1 0-1 0 0,1-1 1 0 0,0 1 0 0 0,0-1-1 0 0,1-1 1 0 0,-1 1-1 0 0,1-1 1 0 0,-1-1 0 0 0,1 1-1 0 0,0-1 1 0 0,0 0-1 0 0,0-1 1 0 0,15 1 0 0 0,-6-3 18 0 0,1 0 1 0 0,-1-1 0 0 0,1 0 0 0 0,-1-2 0 0 0,0 0-1 0 0,0-1 1 0 0,0 0 0 0 0,-1-2 0 0 0,0 0 0 0 0,0-1 0 0 0,23-15-1 0 0,6-7 116 0 0,-3-1 0 0 0,60-57 0 0 0,-59 47-33 0 0,-2-1-1 0 0,54-73 1 0 0,-79 94-117 0 0,-1-2-1 0 0,-2 0 1 0 0,0-1-1 0 0,-1 0 1 0 0,-1-1-1 0 0,-2 0 1 0 0,13-50-1 0 0,-20 65-4 0 0,-1-1-1 0 0,0 1 1 0 0,0-1-1 0 0,-1 1 1 0 0,0-1-1 0 0,-3-13 1 0 0,3 20 5 0 0,-1 1 0 0 0,0 0 1 0 0,0-1-1 0 0,0 1 0 0 0,0 0 0 0 0,0-1 1 0 0,-1 1-1 0 0,1 0 0 0 0,-1 0 0 0 0,0 0 1 0 0,0 0-1 0 0,0 1 0 0 0,0-1 0 0 0,-1 0 1 0 0,1 1-1 0 0,-1 0 0 0 0,1-1 0 0 0,-1 1 1 0 0,0 0-1 0 0,0 0 0 0 0,-5-2 0 0 0,3 3 8 0 0,0-1 1 0 0,1 2-1 0 0,-1-1 0 0 0,0 0 0 0 0,0 1 0 0 0,1 0 0 0 0,-1 0 0 0 0,0 0 1 0 0,0 1-1 0 0,1 0 0 0 0,-1 0 0 0 0,0 0 0 0 0,-5 2 0 0 0,-7 3 10 0 0,0 1 0 0 0,-15 9 0 0 0,8-3 3 0 0,1 1-1 0 0,1 1 1 0 0,0 1-1 0 0,1 1 1 0 0,1 1-1 0 0,1 1 1 0 0,0 0-1 0 0,2 2 1 0 0,0 0 0 0 0,1 0-1 0 0,1 2 1 0 0,2 0-1 0 0,-16 35 1 0 0,22-43 0 0 0,2 2 0 0 0,0-1 0 0 0,1 0 1 0 0,0 1-1 0 0,2 0 0 0 0,-2 31 0 0 0,4-41 7 0 0,0-1 1 0 0,0 1-1 0 0,1-1 0 0 0,-1 0 0 0 0,1 1 0 0 0,1-1 0 0 0,-1 0 0 0 0,1 0 1 0 0,0 0-1 0 0,0 0 0 0 0,1 0 0 0 0,0 0 0 0 0,0-1 0 0 0,0 1 1 0 0,1-1-1 0 0,0 0 0 0 0,0 0 0 0 0,0 0 0 0 0,1 0 0 0 0,-1-1 1 0 0,7 5-1 0 0,-6-7 1 0 0,0 1 0 0 0,1-1 1 0 0,-1 0-1 0 0,1-1 0 0 0,-1 1 1 0 0,1-1-1 0 0,0 0 1 0 0,-1 0-1 0 0,1-1 0 0 0,0 0 1 0 0,-1 0-1 0 0,1 0 0 0 0,0-1 1 0 0,0 0-1 0 0,-1 0 0 0 0,1 0 1 0 0,-1-1-1 0 0,1 1 0 0 0,-1-1 1 0 0,6-3-1 0 0,9-5 36 0 0,0 0 0 0 0,0-1-1 0 0,30-24 1 0 0,-4-3-95 0 0,-2-2 0 0 0,-1-2 0 0 0,-3-2-1 0 0,-1-1 1 0 0,-3-3 0 0 0,-1 0 0 0 0,39-75 0 0 0,-70 108-258 0 0,-13 15 135 0 0,6 1 210 0 0,2 0-48 0 0,0-1 0 0 0,0 1 1 0 0,0 0-1 0 0,0 0 0 0 0,0-1 1 0 0,1 1-1 0 0,-1 0 0 0 0,0 0 1 0 0,1 0-1 0 0,-1 0 0 0 0,0 0 1 0 0,1 0-1 0 0,-1 0 0 0 0,1 0 1 0 0,0 0-1 0 0,-1 0 0 0 0,1 0 1 0 0,0 0-1 0 0,-1 0 0 0 0,1 0 1 0 0,0 1-1 0 0,0-1 0 0 0,0 1 1 0 0,1 31 72 0 0,-1-27-59 0 0,1-1 1 0 0,1 0 0 0 0,-1 0-1 0 0,1 0 1 0 0,0-1-1 0 0,0 1 1 0 0,0 0 0 0 0,1-1-1 0 0,-1 1 1 0 0,1-1-1 0 0,0 0 1 0 0,1 0 0 0 0,-1 0-1 0 0,1 0 1 0 0,0-1-1 0 0,-1 1 1 0 0,2-1 0 0 0,-1 0-1 0 0,0 0 1 0 0,0-1-1 0 0,1 1 1 0 0,0-1 0 0 0,-1 0-1 0 0,1 0 1 0 0,0 0-1 0 0,9 1 1 0 0,-2-2 13 0 0,0 0 1 0 0,1-1-1 0 0,-1-1 0 0 0,1 0 0 0 0,-1-1 1 0 0,0 0-1 0 0,0 0 0 0 0,20-8 1 0 0,-14 3-33 0 0,-1-1 1 0 0,0 0-1 0 0,0-1 1 0 0,-1-1-1 0 0,23-18 1 0 0,-24 17-43 0 0,-1-1 0 0 0,-1-1 0 0 0,0 0 0 0 0,-1-1 0 0 0,0-1 0 0 0,-1 1 0 0 0,-1-2 1 0 0,0 1-1 0 0,-1-2 0 0 0,-1 1 0 0 0,0-1 0 0 0,-1 0 0 0 0,5-22 0 0 0,-11 34-12 0 0,0-1 0 0 0,0 0 0 0 0,-1 0-1 0 0,0 1 1 0 0,0-1 0 0 0,0 0 0 0 0,-1 0 0 0 0,0 1-1 0 0,0-1 1 0 0,-1 0 0 0 0,-2-8 0 0 0,3 12-28 0 0,-2-2-69 0 0,3 3 150 0 0,0 1 0 0 0,0 0 0 0 0,0-1 1 0 0,0 1-1 0 0,0 0 0 0 0,0-1 0 0 0,0 1 0 0 0,0 0 0 0 0,0 0 1 0 0,-1-1-1 0 0,1 1 0 0 0,0 0 0 0 0,0-1 0 0 0,0 1 1 0 0,0 0-1 0 0,-1 0 0 0 0,1-1 0 0 0,0 1 0 0 0,0 0 0 0 0,-1 0 1 0 0,1 0-1 0 0,0-1 0 0 0,0 1 0 0 0,-1 0 0 0 0,1 0 1 0 0,0 0-1 0 0,-1 0 0 0 0,1 0 0 0 0,0-1 0 0 0,-1 1 0 0 0,1 0 1 0 0,-2 2 6 0 0,0 1 0 0 0,1-1 1 0 0,-1 0-1 0 0,1 1 0 0 0,-1-1 0 0 0,1 1 1 0 0,0 0-1 0 0,0-1 0 0 0,1 1 1 0 0,-1 0-1 0 0,0-1 0 0 0,1 1 1 0 0,0 0-1 0 0,-1 0 0 0 0,1 0 1 0 0,0-1-1 0 0,1 1 0 0 0,-1 0 1 0 0,0 0-1 0 0,1 0 0 0 0,0-1 1 0 0,1 5-1 0 0,2 7 26 0 0,0 0 0 0 0,1 0 1 0 0,7 14-1 0 0,-7-18 0 0 0,1 0 1 0 0,0 0-1 0 0,1-1 1 0 0,0 1-1 0 0,0-2 1 0 0,1 1-1 0 0,0-1 1 0 0,0 0-1 0 0,1-1 1 0 0,0 0-1 0 0,11 7 1 0 0,-5-6 4 0 0,0 0 0 0 0,0-1 0 0 0,0-1 0 0 0,1 0 1 0 0,0-1-1 0 0,0-1 0 0 0,19 3 0 0 0,-11-4-3 0 0,1-1-1 0 0,-1-1 0 0 0,1-1 0 0 0,-1-1 1 0 0,0-1-1 0 0,1-2 0 0 0,-1 0 0 0 0,0-1 1 0 0,-1-2-1 0 0,35-13 0 0 0,-39 11-44 0 0,0-1 0 0 0,-1-1 1 0 0,0-1-1 0 0,-1 0 0 0 0,0-2 0 0 0,-1 1 0 0 0,-1-2 1 0 0,0 0-1 0 0,-1-1 0 0 0,14-20 0 0 0,-13 14-44 0 0,0-1 0 0 0,-2-1-1 0 0,0 0 1 0 0,-2-1-1 0 0,-1 0 1 0 0,-1-1 0 0 0,8-37-1 0 0,-17 37-120 0 0,-1 9 84 0 0,-20 21 67 0 0,13 0 28 0 0,1 1 1 0 0,0 0-1 0 0,0 0 1 0 0,1 1-1 0 0,-1 0 1 0 0,1 0-1 0 0,0 0 1 0 0,1 1-1 0 0,-1-1 1 0 0,-7 14-1 0 0,5-8 7 0 0,-32 46 36 0 0,3 3 0 0 0,3 0 0 0 0,-32 81 0 0 0,-63 206 78 0 0,103-273-104 0 0,13-38-7 0 0,-148 442 253 0 0,27 8-54 0 0,131-478-219 0 0,-2 14-3251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1.3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1 147 1068 0 0,'0'-3'861'0'0,"0"2"-781"0"0,0-11 553 0 0,0 0 0 0 0,1 1 0 0 0,3-15-1 0 0,-4 22-589 0 0,1 1 1 0 0,0 0-1 0 0,0-1 0 0 0,1 1 0 0 0,-1 0 0 0 0,1-1 0 0 0,-1 1 0 0 0,1 0 1 0 0,0 0-1 0 0,0 0 0 0 0,1 0 0 0 0,-1 1 0 0 0,0-1 0 0 0,1 1 1 0 0,0-1-1 0 0,4-2 0 0 0,0 1 4 0 0,-1 0 0 0 0,1 1 0 0 0,0 0 0 0 0,0 0 0 0 0,1 0 0 0 0,-1 1 0 0 0,0 0 1 0 0,1 1-1 0 0,-1 0 0 0 0,13-1 0 0 0,2 3-4 0 0,0 1-1 0 0,-1 1 1 0 0,0 1 0 0 0,0 1 0 0 0,0 1 0 0 0,-1 1-1 0 0,1 0 1 0 0,32 18 0 0 0,-39-17-49 0 0,-1 0 1 0 0,0 0-1 0 0,-1 2 0 0 0,0-1 1 0 0,20 21-1 0 0,-26-23-8 0 0,0 0 1 0 0,-1 1-1 0 0,0-1 1 0 0,0 1-1 0 0,-1 0 1 0 0,1 1-1 0 0,-2-1 1 0 0,1 1 0 0 0,-1-1-1 0 0,3 14 1 0 0,-5-16 19 0 0,-1 0 1 0 0,1 0 0 0 0,-1 1 0 0 0,0-1 0 0 0,0 0 0 0 0,0 0 0 0 0,-1 0-1 0 0,0 0 1 0 0,-1 1 0 0 0,1-1 0 0 0,-1-1 0 0 0,0 1 0 0 0,-5 10 0 0 0,2-7 6 0 0,-1-1 1 0 0,1 0-1 0 0,-1-1 1 0 0,-1 1-1 0 0,1-1 1 0 0,-1 0-1 0 0,-1 0 1 0 0,-7 5-1 0 0,-5 1 29 0 0,0-1-1 0 0,0 0 1 0 0,-1-2-1 0 0,0 0 0 0 0,-1-2 1 0 0,-34 10-1 0 0,38-13-356 0 0,0-1 1 0 0,0-1-1 0 0,-1-1 0 0 0,1 0 1 0 0,0-1-1 0 0,-1-1 1 0 0,1-1-1 0 0,0 0 0 0 0,-36-9 1 0 0,34 3-638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2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0 268 0 0,'0'0'2328'0'0,"13"12"-676"0"0,1-6-1290 0 0,-1-1-1 0 0,1 0 1 0 0,0-1-1 0 0,1-1 1 0 0,18 3-1 0 0,82 3-73 0 0,-59-6-172 0 0,-19 0-222 0 0,108 7-944 0 0,-46-10-2556 0 0,-84-1 2927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3.2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1 372 0 0,'13'13'2430'0'0,"14"-7"-1839"0"0,0-2 1 0 0,0-1-1 0 0,0-1 0 0 0,0-2 1 0 0,31-2-1 0 0,37 1-378 0 0,53 2-2386 0 0,-125-3 603 0 0,-19 2 1154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3.5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18 636 0 0,'0'0'2207'0'0,"17"-5"-927"0"0,-2 6-963 0 0,-11 0-11 0 0,0-1-4 0 0,47 4 296 0 0,0-3-1 0 0,58-6 0 0 0,31-9-4695 0 0,-136 14 3760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3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6 316 0 0,'0'0'1057'0'0,"16"11"1211"0"0,-3-8-1807 0 0,1 0-1 0 0,-1-1 1 0 0,1 0 0 0 0,0-1 0 0 0,18-1-1 0 0,78-10 108 0 0,-67 6-417 0 0,110-10-4051 0 0,-148 14 3080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4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 54 512 0 0,'-3'-1'601'0'0,"-20"-12"848"0"0,21 12-1088 0 0,0 0-41 0 0,-8-6-34 0 0,7 5-39 0 0,-20-18 1171 0 0,23 19-1423 0 0,-1 0 0 0 0,1 1 0 0 0,-1-1 1 0 0,1 1-1 0 0,-1-1 0 0 0,1 1 0 0 0,-1-1 0 0 0,1 1 0 0 0,-1-1 1 0 0,0 1-1 0 0,1-1 0 0 0,-1 1 0 0 0,0 0 0 0 0,1-1 0 0 0,-1 1 1 0 0,0 0-1 0 0,1 0 0 0 0,-1-1 0 0 0,0 1 0 0 0,0 0 0 0 0,1 0 1 0 0,-1 0-1 0 0,0 0 0 0 0,1 0 0 0 0,-1 0 0 0 0,0 0 1 0 0,0 0-1 0 0,1 0 0 0 0,-1 1 0 0 0,0-1 0 0 0,0 0 0 0 0,0 1 1 0 0,-1 2-9 0 0,1 0 0 0 0,0 0 0 0 0,0 0 1 0 0,0 0-1 0 0,0 0 0 0 0,0 1 0 0 0,0 5 1 0 0,1-8 15 0 0,-8 59 247 0 0,3 1-1 0 0,5 111 1 0 0,27 127 254 0 0,-5-90-648 0 0,-19-186-229 0 0,-3-22 249 0 0,1 1-1 0 0,-1 0 1 0 0,1 0 0 0 0,-1-1 0 0 0,0 1 0 0 0,0 0 0 0 0,0 0 0 0 0,0 0 0 0 0,0-1 0 0 0,0 1 0 0 0,0 0 0 0 0,-1 0 0 0 0,1 0 0 0 0,-1-1 0 0 0,1 1 0 0 0,-1 0 0 0 0,0 0 0 0 0,1-1 0 0 0,-1 1 0 0 0,0-1 0 0 0,0 1 0 0 0,-1 1 0 0 0,0-1-291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5.1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1 239 720 0 0,'5'-9'372'0'0,"1"0"-1"0"0,0 1 1 0 0,0-1-1 0 0,1 1 1 0 0,0 1-1 0 0,9-8 1 0 0,-14 13-347 0 0,1 0-1 0 0,-1 1 1 0 0,0-1 0 0 0,1 1 0 0 0,-1 0-1 0 0,0-1 1 0 0,1 1 0 0 0,0 0-1 0 0,-1 1 1 0 0,1-1 0 0 0,0 0-1 0 0,-1 1 1 0 0,1 0 0 0 0,0-1 0 0 0,-1 1-1 0 0,1 0 1 0 0,0 0 0 0 0,0 1-1 0 0,-1-1 1 0 0,1 0 0 0 0,0 1 0 0 0,-1 0-1 0 0,1 0 1 0 0,4 1 0 0 0,0 2-7 0 0,1-1 1 0 0,-1 1 0 0 0,0 1 0 0 0,0-1-1 0 0,-1 1 1 0 0,12 11 0 0 0,17 24 39 0 0,-1 1 1 0 0,-2 1-1 0 0,-2 2 0 0 0,29 58 1 0 0,-14-26-23 0 0,-37-62-47 0 0,-1-1 407 0 0,1-1-1 0 0,0 0 1 0 0,15 15 361 0 0,-19-27-652 0 0,0-2-83 0 0,1 0 1 0 0,0 0-1 0 0,-1 0 0 0 0,1-1 1 0 0,-1 1-1 0 0,0-1 0 0 0,0 0 1 0 0,0 0-1 0 0,0-1 0 0 0,-1 1 1 0 0,1-1-1 0 0,-1 0 1 0 0,0 0-1 0 0,5-7 0 0 0,8-14 20 0 0,16-34 1 0 0,-26 47-46 0 0,86-176-129 0 0,52-95-156 0 0,-142 281 154 0 0,2-1-24 0 0,-4 3 153 0 0,0 0 0 0 0,1-1 0 0 0,-1 1-1 0 0,0 0 1 0 0,0 0 0 0 0,1-1 0 0 0,-1 1-1 0 0,0 0 1 0 0,0 0 0 0 0,1 0 0 0 0,-1-1-1 0 0,0 1 1 0 0,1 0 0 0 0,-1 0 0 0 0,0 0-1 0 0,1 0 1 0 0,-1 0 0 0 0,0 0 0 0 0,1 0-1 0 0,-1 0 1 0 0,0 0 0 0 0,1 0 0 0 0,-1 0-1 0 0,0 0 1 0 0,1 0 0 0 0,-1 0 0 0 0,0 0-1 0 0,1 0 1 0 0,-1 0 0 0 0,0 0 0 0 0,1 0 0 0 0,-1 0-1 0 0,0 1 1 0 0,0-1 0 0 0,1 0 0 0 0,1 2 0 0 0,1 0 1 0 0,-1 1 0 0 0,0-1-1 0 0,0 0 1 0 0,0 1 0 0 0,-1-1 0 0 0,1 1-1 0 0,-1 0 1 0 0,1 0 0 0 0,-1-1-1 0 0,0 1 1 0 0,0 0 0 0 0,0 0 0 0 0,0 0-1 0 0,0 4 1 0 0,1 4-2 0 0,6 41 41 0 0,-1 0 0 0 0,-1 96 0 0 0,-4-70 10 0 0,1 95 31 0 0,17 212-290 0 0,-15-364-2354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5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411 6 764 0 0,'14'-6'2400'0'0,"-10"13"-1866"0"0,-8 18-467 0 0,-171 365 1120 0 0,86-199-971 0 0,-54 126 1189 0 0,131-304-255 0 0,7-14-788 0 0,4-10-284 0 0,12-72-550 0 0,41-152 0 0 0,47-82-33 0 0,-82 269 476 0 0,62-146 81 0 0,-78 191-65 0 0,0 1 1 0 0,0-1-1 0 0,1 1 0 0 0,-1-1 1 0 0,0 1-1 0 0,1 0 1 0 0,0 0-1 0 0,-1 0 1 0 0,1 0-1 0 0,0 0 1 0 0,0 0-1 0 0,0 0 1 0 0,1 0-1 0 0,-1 1 0 0 0,5-3 1 0 0,-6 3 9 0 0,1 1-1 0 0,0 0 1 0 0,0-1 0 0 0,-1 1 0 0 0,1 0 0 0 0,0 0-1 0 0,0 0 1 0 0,0 0 0 0 0,-1 0 0 0 0,1 1-1 0 0,0-1 1 0 0,0 0 0 0 0,0 1 0 0 0,-1-1-1 0 0,1 1 1 0 0,0 0 0 0 0,-1 0 0 0 0,1 0-1 0 0,-1-1 1 0 0,1 2 0 0 0,-1-1 0 0 0,1 0-1 0 0,2 2 1 0 0,0 1-6 0 0,5 4 17 0 0,-1 0 1 0 0,0 0 0 0 0,-1 1-1 0 0,0 0 1 0 0,0 0 0 0 0,-1 1-1 0 0,0 0 1 0 0,5 12 0 0 0,32 90 167 0 0,-29-73-190 0 0,193 547 369 0 0,-203-574-361 0 0,50 149-1860 0 0,-53-157 1328 0 0,-4 11-1263 0 0,3-12 1372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1:56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35 640 0 0,'0'0'1632'0'0,"-6"-16"-444"0"0,16 6-748 0 0,8 6-176 0 0,13 1-176 0 0,10 4-232 0 0,-20 0-84 0 0,4-1-236 0 0,0 1-56 0 0,4-3-396 0 0,-2 0 296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3.8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318 144 172 0 0,'0'0'483'0'0,"3"0"-107"0"0,26-10 542 0 0,-26 9-715 0 0,13-11 475 0 0,-6 3-418 0 0,0-1 0 0 0,-2 0 0 0 0,1-1-1 0 0,10-16 1 0 0,-18 25-145 0 0,1-1 39 0 0,4-8 30 0 0,-4 8 2 0 0,7-14 565 0 0,1-1-164 0 0,-14 27-557 0 0,-17 35-93 0 0,-191 329 268 0 0,152-253-130 0 0,-54 150 0 0 0,109-256-482 0 0,-1 1 1 0 0,-14 22-1 0 0,19-35 25 0 0,-10 11-2121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02.7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4 540 0 0,'0'0'252'0'0,"20"-4"-280"0"0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4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75 252 0 0,'-2'-56'4316'0'0,"2"52"-3706"0"0,7-11-688 0 0,3 25 169 0 0,-1 1-1 0 0,0 0 1 0 0,-1 0 0 0 0,0 1 0 0 0,9 17 0 0 0,4 5 137 0 0,120 172 327 0 0,54 85-403 0 0,-172-254-574 0 0,31 39 0 0 0,-50-71-187 0 0,-3-4 509 0 0,-1 0 1 0 0,1-1 0 0 0,0 1 0 0 0,-1 0 0 0 0,1 0 0 0 0,0-1-1 0 0,0 1 1 0 0,-1 0 0 0 0,1-1 0 0 0,0 1 0 0 0,0-1 0 0 0,0 1-1 0 0,0-1 1 0 0,0 0 0 0 0,0 1 0 0 0,0-1 0 0 0,0 0-1 0 0,1 1 1 0 0,13 3-739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4.9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452 39 364 0 0,'0'0'757'0'0,"-1"-3"-177"0"0,1 1-518 0 0,-1 0-1 0 0,0 0 1 0 0,1 0 0 0 0,-1 0 0 0 0,0 1-1 0 0,0-1 1 0 0,0 0 0 0 0,-1 0-1 0 0,1 1 1 0 0,0-1 0 0 0,-1 1 0 0 0,1-1-1 0 0,-1 1 1 0 0,1 0 0 0 0,-1-1 0 0 0,0 1-1 0 0,0 0 1 0 0,1 0 0 0 0,-1 0 0 0 0,0 0-1 0 0,0 1 1 0 0,0-1 0 0 0,0 0-1 0 0,0 1 1 0 0,0-1 0 0 0,0 1 0 0 0,-4 0-1 0 0,-2 0 0 0 0,0 0 0 0 0,0 1 0 0 0,1 0 0 0 0,-1 0-1 0 0,0 1 1 0 0,-12 3 0 0 0,0 3 16 0 0,-1 0 0 0 0,2 1 0 0 0,-1 1 0 0 0,1 1 0 0 0,0 1 0 0 0,-22 18 1 0 0,18-11-16 0 0,0 2 0 0 0,2 0 0 0 0,0 2 0 0 0,-18 24 0 0 0,33-39-60 0 0,0 1 0 0 0,0-1-1 0 0,1 1 1 0 0,0 0 0 0 0,1 0 0 0 0,0 1-1 0 0,-5 15 1 0 0,7-21 2 0 0,1 0 0 0 0,0 0 0 0 0,0 0 0 0 0,0 0 1 0 0,0 0-1 0 0,1 0 0 0 0,0 0 0 0 0,0 0 0 0 0,0 7 0 0 0,2-2 13 0 0,-2-6-4 0 0,1 0 0 0 0,-1-1 0 0 0,1 1 1 0 0,0 0-1 0 0,0 0 0 0 0,0 0 0 0 0,0 0 0 0 0,1-1 0 0 0,-1 1 0 0 0,1-1 0 0 0,0 1 0 0 0,0-1 1 0 0,0 1-1 0 0,0-1 0 0 0,0 0 0 0 0,0 0 0 0 0,0 0 0 0 0,1 0 0 0 0,-1 0 0 0 0,1-1 1 0 0,0 1-1 0 0,-1-1 0 0 0,1 0 0 0 0,3 2 0 0 0,8 2 6 0 0,0-1 0 0 0,0 0 0 0 0,24 3 0 0 0,-23-4-22 0 0,35 6-5 0 0,-1 1-38 0 0,-39-7 33 0 0,0-1 1 0 0,0 2 0 0 0,0-1-1 0 0,-1 1 1 0 0,1 1-1 0 0,-1-1 1 0 0,0 2 0 0 0,0-1-1 0 0,0 1 1 0 0,-1 0-1 0 0,0 1 1 0 0,0 0 0 0 0,-1 1-1 0 0,0-1 1 0 0,0 1-1 0 0,-1 1 1 0 0,0-1 0 0 0,0 1-1 0 0,-1 0 1 0 0,0 0 0 0 0,6 19-1 0 0,-6-16 27 0 0,-2-1-1 0 0,0 1 0 0 0,0 0 1 0 0,-1 0-1 0 0,0 0 1 0 0,-1 0-1 0 0,-1 17 1 0 0,0-23 22 0 0,-1 0 0 0 0,0-1 0 0 0,0 1 0 0 0,-1 0 0 0 0,1 0 0 0 0,-1-1 0 0 0,-1 1 1 0 0,1 0-1 0 0,-1-1 0 0 0,0 0 0 0 0,0 0 0 0 0,0 0 0 0 0,-1 0 0 0 0,0-1 0 0 0,0 1 0 0 0,0-1 0 0 0,-6 5 1 0 0,4-4 51 0 0,-1 0 1 0 0,-1 0-1 0 0,1 0 1 0 0,-1-1 0 0 0,1 0-1 0 0,-1 0 1 0 0,-1-1 0 0 0,1 0-1 0 0,0 0 1 0 0,-1-1 0 0 0,1 0-1 0 0,-1-1 1 0 0,0 0 0 0 0,0 0-1 0 0,1-1 1 0 0,-16-1 0 0 0,11-1-160 0 0,1 0 0 0 0,0-1 0 0 0,-1-1 0 0 0,1 0 0 0 0,1 0 0 0 0,-1-1 0 0 0,1-1 0 0 0,-1 0 0 0 0,2 0 0 0 0,-1-1 0 0 0,-10-9 0 0 0,-6-9-2628 0 0,16 15 1538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5.3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7 712 0 0,'1'-7'4516'0'0,"2"29"-3773"0"0,3 37-1070 0 0,41 479 604 0 0,-29-422-812 0 0,-18-116 458 0 0,0 1-1 0 0,0 0 1 0 0,0-1 0 0 0,0 1 0 0 0,1-1-1 0 0,-1 1 1 0 0,0-1 0 0 0,0 1 0 0 0,1 0-1 0 0,-1-1 1 0 0,0 1 0 0 0,1-1 0 0 0,-1 1 0 0 0,0-1-1 0 0,1 0 1 0 0,-1 1 0 0 0,1-1 0 0 0,-1 1-1 0 0,1-1 1 0 0,-1 0 0 0 0,2 1 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6.0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39 140 0 0,'0'0'1247'0'0,"-1"0"-1188"0"0,1 1 0 0 0,0-1 0 0 0,-1 1 0 0 0,1-1 0 0 0,0 1 0 0 0,-1-1 0 0 0,1 1 0 0 0,0-1 0 0 0,-1 1 0 0 0,1-1-1 0 0,0 1 1 0 0,0-1 0 0 0,0 1 0 0 0,0 0 0 0 0,0-1 0 0 0,0 1 0 0 0,0-1 0 0 0,0 1 0 0 0,0-1 0 0 0,0 1 0 0 0,0 0 0 0 0,0-1-1 0 0,0 1 1 0 0,0 0 0 0 0,9 2 122 0 0,1 0-1 0 0,-1-1 0 0 0,1 0 1 0 0,-1 0-1 0 0,1-1 1 0 0,0 0-1 0 0,9-1 0 0 0,78-7 235 0 0,-60 4-217 0 0,21-4-16 0 0,66-17-1 0 0,-3 0-114 0 0,-118 23-121 0 0,1 1 1 0 0,-2 0 44 0 0,0-1 1 0 0,0 1-1 0 0,0 0 0 0 0,0 0 0 0 0,0 1 0 0 0,0-1 0 0 0,0 0 1 0 0,0 1-1 0 0,0-1 0 0 0,0 1 0 0 0,0 0 0 0 0,3 1 0 0 0,-3-1-3 0 0,-2 3 11 0 0,-1 0 1 0 0,1-1-1 0 0,-1 1 1 0 0,0-1 0 0 0,0 1-1 0 0,0-1 1 0 0,-3 7-1 0 0,3-8 1 0 0,-20 36 25 0 0,-1-2-1 0 0,-2 0 1 0 0,-39 44 0 0 0,15-19-75 0 0,-8 13 91 0 0,-151 215 31 0 0,182-236 516 0 0,24-49-417 0 0,4-2 13 0 0,0 0-146 0 0,-1-1 1 0 0,1 1-1 0 0,1 0 1 0 0,-1-1-1 0 0,0 0 1 0 0,0 0-1 0 0,0 0 1 0 0,1 0 0 0 0,-1 0-1 0 0,1 0 1 0 0,-1-1-1 0 0,6 0 1 0 0,49-2 143 0 0,-42 1-135 0 0,146-14 126 0 0,180-4-1616 0 0,-290 16-1494 0 0,-48 3 2605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6.4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29 680 0 0,'-1'-7'220'0'0,"-3"-12"2772"0"0,3 19-2972 0 0,1 0-1 0 0,0-1 1 0 0,0 1 0 0 0,0 0-1 0 0,0 0 1 0 0,0 0 0 0 0,-1 0-1 0 0,1 0 1 0 0,0-1 0 0 0,0 1-1 0 0,0 0 1 0 0,-1 0 0 0 0,1 0-1 0 0,0 0 1 0 0,0 0 0 0 0,0 0-1 0 0,-1 0 1 0 0,1 0 0 0 0,0 0-1 0 0,0-1 1 0 0,-1 1 0 0 0,1 0-1 0 0,0 0 1 0 0,0 0 0 0 0,-1 0-1 0 0,1 1 1 0 0,0-1 0 0 0,0 0-1 0 0,0 0 1 0 0,-1 0 0 0 0,1 0-1 0 0,0 0 1 0 0,0 0 0 0 0,-1 0-1 0 0,1 0 1 0 0,0 0 0 0 0,0 0-1 0 0,0 1 1 0 0,0-1 0 0 0,-1 0-1 0 0,1 0 1 0 0,0 0 0 0 0,0 0-1 0 0,0 1 1 0 0,0-1 0 0 0,-1 0-1 0 0,1 0 1 0 0,0 0 0 0 0,0 1-1 0 0,0-1 1 0 0,0 0 0 0 0,0 0-1 0 0,0 1 1 0 0,0-1 0 0 0,0 0-1 0 0,0 0 1 0 0,0 0 0 0 0,0 1-1 0 0,-1 3 0 0 0,0 0 0 0 0,0-1-1 0 0,0 1 1 0 0,1 0 0 0 0,0 0-1 0 0,-1 0 1 0 0,2 0 0 0 0,-1 0-1 0 0,0-1 1 0 0,2 5-1 0 0,-2-3-3 0 0,11 345 543 0 0,-2-147-485 0 0,-6-150-28 0 0,-2-23-124 0 0,0-27 16 0 0,0-1-318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6.7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21 216 0 0,'0'-3'1500'0'0,"0"2"-1451"0"0,0 0 1 0 0,0 1-1 0 0,0-1 0 0 0,0 1 1 0 0,0-1-1 0 0,0 0 0 0 0,0 1 1 0 0,0-1-1 0 0,0 1 0 0 0,0-1 1 0 0,0 1-1 0 0,1-1 0 0 0,-1 0 1 0 0,0 1-1 0 0,0-1 0 0 0,1 1 0 0 0,-1-1 1 0 0,0 1-1 0 0,1-1 0 0 0,-1 1 1 0 0,0-1-1 0 0,1 1 0 0 0,-1 0 1 0 0,1-1-1 0 0,-1 1 0 0 0,1-1 1 0 0,-1 1-1 0 0,1 0 0 0 0,-1-1 1 0 0,1 1-1 0 0,-1 0 0 0 0,1 0 0 0 0,-1 0 1 0 0,1-1-1 0 0,0 1 0 0 0,-1 0 1 0 0,1 0-1 0 0,-1 0 0 0 0,1 0 1 0 0,0 0-1 0 0,-1 0 0 0 0,1 0 1 0 0,-1 0-1 0 0,2 0 0 0 0,38 9 636 0 0,-12-3-201 0 0,36 0-169 0 0,1-2 0 0 0,88-8-1 0 0,-72 1-1566 0 0,-56-1-512 0 0,-20 4 1136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7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102 1 268 0 0,'2'2'2002'0'0,"2"1"-1756"0"0,0 0 1 0 0,1-1 0 0 0,-1 1 0 0 0,1-1 0 0 0,0 0 0 0 0,0 0 0 0 0,-1 0 0 0 0,1-1 0 0 0,0 0 0 0 0,0 0-1 0 0,1 0 1 0 0,-1 0 0 0 0,9-1 0 0 0,63-3-278 0 0,-7-4-2533 0 0</inkml:trace>
  <inkml:trace contextRef="#ctx0" brushRef="#br0" timeOffset="1">0 411 108 0 0,'2'2'987'0'0,"4"2"-738"0"0,0-1 0 0 0,-1 0 0 0 0,1-1 0 0 0,0 1 0 0 0,0-1-1 0 0,1 0 1 0 0,-1 0 0 0 0,0-1 0 0 0,1 0 0 0 0,-1 0-1 0 0,12 0 1 0 0,84-5 351 0 0,-67 1-377 0 0,227-24-2501 0 0,-228 21 2056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7.5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1 288 0 0,'0'0'3317'0'0,"3"1"-2988"0"0,11 3-156 0 0,0-1 0 0 0,1 0 0 0 0,-1-1 0 0 0,1-1 1 0 0,-1 0-1 0 0,1-1 0 0 0,19-3 0 0 0,4 2 119 0 0,174-3 885 0 0,-47 0-1598 0 0,-56 3-3138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8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48 327 184 0 0,'0'0'2716'0'0,"11"-16"-1429"0"0,22-36-66 0 0,-2-1 1 0 0,-2-1-1 0 0,26-72 1 0 0,-54 124-1199 0 0,0-1-55 0 0,11-14-158 0 0,-4 13-65 0 0,-7 18 184 0 0,-26 373 438 0 0,10-121-1512 0 0,14-262 989 0 0,1 1-1 0 0,0-1 1 0 0,-1 1 0 0 0,0-1-1 0 0,0 0 1 0 0,0 1 0 0 0,0-1-1 0 0,-1 0 1 0 0,0 0 0 0 0,0 0-1 0 0,0 0 1 0 0,0 0 0 0 0,-1 0-1 0 0,1 0 1 0 0,-1-1 0 0 0,0 1-1 0 0,0-1 1 0 0,-6 5-1 0 0,1-3 166 0 0,-1 0 0 0 0,0-1-1 0 0,0 0 1 0 0,-1 0 0 0 0,1-1-1 0 0,-1 0 1 0 0,-16 3-1 0 0,17-4 185 0 0,0 0 0 0 0,1 1 0 0 0,-1 0 0 0 0,-14 8 0 0 0,21-9 82 0 0,2-1-248 0 0,0-1 1 0 0,1 1-1 0 0,-1 0 1 0 0,1 0-1 0 0,-1-1 1 0 0,1 1-1 0 0,-1 0 1 0 0,1-1-1 0 0,-1 1 1 0 0,1-1-1 0 0,-1 1 1 0 0,1-1 0 0 0,0 1-1 0 0,-1-1 1 0 0,1 1-1 0 0,0-1 1 0 0,-1 1-1 0 0,1-1 1 0 0,0 0-1 0 0,0 1 1 0 0,0-1-1 0 0,-1 0 1 0 0,1 0-1 0 0,0 0 1 0 0,1 1-1 0 0,26 2 341 0 0,-24-2-323 0 0,145 6 1023 0 0,208-17 1 0 0,-308 7-984 0 0,-20 2-151 0 0,76-8-704 0 0,-92 7-411 0 0,-1 0 1 0 0,0-2-1 0 0,17-5 1 0 0,-11 1-316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8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1 256 0 0,'0'0'3295'0'0,"0"1"-3252"0"0,0 0 0 0 0,-1-1 0 0 0,1 1 0 0 0,0 0 0 0 0,0 0 0 0 0,-1 0 0 0 0,1 0 0 0 0,0 0 0 0 0,0 0 0 0 0,0 0 0 0 0,0 0 0 0 0,0 0 0 0 0,0-1 0 0 0,1 1-1 0 0,-1 0 1 0 0,0 0 0 0 0,1 2 0 0 0,48 64 628 0 0,122 176 596 0 0,-137-189-1022 0 0,-2 2 0 0 0,40 100 0 0 0,-51-97-122 0 0,-2 1 0 0 0,-3 1-1 0 0,-3 1 1 0 0,-2 0-1 0 0,-3 1 1 0 0,-3-1 0 0 0,-3 64-1 0 0,-3-81-97 0 0,-3-1 0 0 0,-1 0 0 0 0,-3 0-1 0 0,-1-1 1 0 0,-2 0 0 0 0,-2-1 0 0 0,-2 0-1 0 0,-1-1 1 0 0,-3 0 0 0 0,-41 66 0 0 0,54-97-443 0 0,0-1 1 0 0,-1 0 0 0 0,-1 0-1 0 0,1-1 1 0 0,-2 1 0 0 0,1-2-1 0 0,-1 1 1 0 0,0-1-1 0 0,-15 9 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03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48 0 0,'0'0'1184'0'0,"4"26"308"0"0,2-3-920 0 0,0-3-636 0 0,0-2-1208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9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99 73 788 0 0,'4'-57'4484'0'0,"-4"54"-4028"0"0,3-9-90 0 0,-2 29-345 0 0,-2 0 0 0 0,0-1 0 0 0,-1 1 0 0 0,0 0 0 0 0,-7 19-1 0 0,7-23-12 0 0,-71 395 1299 0 0,63-319-1121 0 0,4 1-1 0 0,8 143 1 0 0,3-182-261 0 0,1 28-402 0 0,-5-22-3743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09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26 844 0 0,'0'0'1803'0'0,"0"0"-1744"0"0,0-1 0 0 0,0 0 0 0 0,0 1 0 0 0,0-1 0 0 0,0 0 0 0 0,1 0 0 0 0,-1 1 0 0 0,0-1 0 0 0,0 0 0 0 0,0 1 0 0 0,1-1 0 0 0,-1 0 0 0 0,0 1 0 0 0,1-1 0 0 0,-1 1 0 0 0,1-1 0 0 0,-1 1 0 0 0,1-1-1 0 0,-1 1 1 0 0,1-1 0 0 0,-1 1 0 0 0,1-1 0 0 0,0 0 0 0 0,58-4 474 0 0,0 3-1 0 0,61 5 0 0 0,-48 0-319 0 0,49 0-45 0 0,18 2-966 0 0,140-13 0 0 0,-246 3-404 0 0,-5 1 364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0.4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1 304 0 0,'0'0'1792'0'0,"6"15"-730"0"0,-22 162 738 0 0,1-40-1235 0 0,15 325 579 0 0,2-42-712 0 0,-3-400-356 0 0,1 3 552 0 0,-9 48 0 0 0,9-68-169 0 0,-2-5-416 0 0,1-4-39 0 0,-1 1-1 0 0,1 0 0 0 0,0-1 0 0 0,0 1 0 0 0,1-1 0 0 0,-1 1 1 0 0,1-1-1 0 0,1 1 0 0 0,-1-1 0 0 0,3-9 0 0 0,15-63-67 0 0,-14 65 43 0 0,15-57-69 0 0,40-92 0 0 0,-47 135 96 0 0,2 0-1 0 0,0 0 1 0 0,2 1-1 0 0,0 1 1 0 0,2 1-1 0 0,23-25 0 0 0,-34 42-15 0 0,-1 1 0 0 0,1 0-1 0 0,0 0 1 0 0,1 1-1 0 0,-1 0 1 0 0,1 0-1 0 0,0 1 1 0 0,0 0 0 0 0,1 0-1 0 0,-1 1 1 0 0,1 0-1 0 0,0 0 1 0 0,-1 1-1 0 0,17-2 1 0 0,-14 4 5 0 0,0 0 0 0 0,0 0 0 0 0,0 1 0 0 0,-1 1 0 0 0,1-1 0 0 0,0 2 0 0 0,-1 0 0 0 0,1 0 0 0 0,-1 1 0 0 0,0 0 0 0 0,10 6 0 0 0,-3 0 9 0 0,-1 0 0 0 0,-1 1 1 0 0,0 0-1 0 0,0 2 0 0 0,-1 0 0 0 0,-1 0 1 0 0,0 1-1 0 0,-1 1 0 0 0,0 0 1 0 0,-1 0-1 0 0,-1 1 0 0 0,-1 1 0 0 0,14 32 1 0 0,-16-28-368 0 0,-1 0 1 0 0,6 39-1 0 0,-4 9-3158 0 0,-8-51 1949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0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213 549 404 0 0,'34'-30'1744'0'0,"-2"-3"0"0"0,32-39 1 0 0,-37 37-1488 0 0,-1-1 1 0 0,-2-2 0 0 0,-2 0 0 0 0,25-58-1 0 0,-43 88-233 0 0,-1 0 0 0 0,0 0 0 0 0,0 0 0 0 0,0-1 0 0 0,-1 1 0 0 0,-1-1 0 0 0,0 1-1 0 0,0-1 1 0 0,0 0 0 0 0,-1 1 0 0 0,-1-13 0 0 0,0 18-32 0 0,0 1-1 0 0,1-1 1 0 0,-1 1 0 0 0,0-1-1 0 0,0 1 1 0 0,-1 0 0 0 0,1 0 0 0 0,0-1-1 0 0,-1 1 1 0 0,1 0 0 0 0,-1 0-1 0 0,0 0 1 0 0,0 1 0 0 0,0-1-1 0 0,0 0 1 0 0,0 1 0 0 0,0-1-1 0 0,0 1 1 0 0,0-1 0 0 0,-4 0 0 0 0,-1-1-16 0 0,0 1 0 0 0,-1-1 0 0 0,1 2 0 0 0,-13-2 1 0 0,17 2 11 0 0,-8 0-4 0 0,0 1 1 0 0,0 0 0 0 0,-1 0-1 0 0,1 1 1 0 0,0 1 0 0 0,0 0-1 0 0,0 0 1 0 0,0 1 0 0 0,1 0-1 0 0,-18 9 1 0 0,4-1 10 0 0,1 2-1 0 0,0 1 1 0 0,-25 19 0 0 0,33-21 15 0 0,1-1 0 0 0,1 2 0 0 0,0 0 1 0 0,1 0-1 0 0,0 1 0 0 0,1 1 0 0 0,0 0 1 0 0,2 1-1 0 0,-1 0 0 0 0,2 0 1 0 0,-10 28-1 0 0,13-30 39 0 0,1 0 0 0 0,1 0 1 0 0,0 0-1 0 0,1 1 0 0 0,0-1 0 0 0,2 1 1 0 0,-1-1-1 0 0,2 1 0 0 0,0-1 0 0 0,1 1 1 0 0,0-1-1 0 0,1 0 0 0 0,0 0 1 0 0,2 0-1 0 0,5 15 0 0 0,-1-10 73 0 0,1-1-1 0 0,0 0 1 0 0,2-1 0 0 0,0 0 0 0 0,0 0-1 0 0,2-2 1 0 0,0 0 0 0 0,0 0-1 0 0,2-1 1 0 0,29 21 0 0 0,-34-28-199 0 0,1 0-1 0 0,0-1 1 0 0,0 0 0 0 0,1-1 0 0 0,-1 0 0 0 0,1-1 0 0 0,22 4 0 0 0,-25-6-301 0 0,0-1 0 0 0,0-1 0 0 0,0 0 1 0 0,0 0-1 0 0,0-1 0 0 0,0 0 1 0 0,0-1-1 0 0,0 0 0 0 0,-1 0 0 0 0,1-1 1 0 0,10-4-1 0 0,5-6-1035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1.4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 80 0 0,'32'-55'5102'0'0,"-31"53"-4858"0"0,11-9 203 0 0,-12 10-446 0 0,1 1 0 0 0,0 0 0 0 0,0 0 0 0 0,0 0 0 0 0,-1 0 0 0 0,1 0 0 0 0,0 0 0 0 0,0 1 0 0 0,-1-1 0 0 0,1 0 0 0 0,0 0 0 0 0,0 0 1 0 0,-1 1-1 0 0,1-1 0 0 0,0 0 0 0 0,-1 1 0 0 0,1-1 0 0 0,0 1 0 0 0,-1-1 0 0 0,1 1 0 0 0,0-1 0 0 0,-1 1 0 0 0,1-1 0 0 0,0 2 1 0 0,11 22 19 0 0,0 39 33 0 0,-10-51-33 0 0,36 279 160 0 0,-10-73-141 0 0,-18-159 1188 0 0,-10-55-811 0 0,0-4-379 0 0,1 1 0 0 0,-1-1 0 0 0,0 1 0 0 0,0 0-1 0 0,0-1 1 0 0,1 1 0 0 0,-1 0 0 0 0,0-1 0 0 0,1 1 0 0 0,-1-1 0 0 0,1 1 0 0 0,-1-1 0 0 0,1 1-1 0 0,-1-1 1 0 0,1 1 0 0 0,-1-1 0 0 0,1 1 0 0 0,-1-1 0 0 0,1 0 0 0 0,-1 1 0 0 0,1-1 0 0 0,0 1-1 0 0,5-6-12 0 0,0 0-1 0 0,-1-1 1 0 0,0 1-1 0 0,0-1 1 0 0,-1 0-1 0 0,0 0 1 0 0,7-12-1 0 0,23-57-400 0 0,-15 30 268 0 0,-15 37 104 0 0,118-233-376 0 0,-95 195 611 0 0,1 1-1 0 0,3 2 0 0 0,38-44 1 0 0,-65 83-214 0 0,-1 0 1 0 0,1 0-1 0 0,0 0 0 0 0,0 0 1 0 0,0 0-1 0 0,1 1 0 0 0,-1 0 1 0 0,1 0-1 0 0,0 0 1 0 0,-1 1-1 0 0,1-1 0 0 0,1 1 1 0 0,-1 0-1 0 0,0 1 0 0 0,0-1 1 0 0,1 1-1 0 0,-1 0 1 0 0,1 0-1 0 0,-1 1 0 0 0,1-1 1 0 0,-1 1-1 0 0,1 1 0 0 0,-1-1 1 0 0,1 1-1 0 0,-1 0 1 0 0,1 0-1 0 0,-1 0 0 0 0,0 1 1 0 0,0 0-1 0 0,0 0 0 0 0,0 0 1 0 0,0 1-1 0 0,7 4 1 0 0,6 5-13 0 0,0 1-1 0 0,-1 0 1 0 0,-1 2 0 0 0,0-1 0 0 0,-1 2 0 0 0,0 0 0 0 0,-2 1 0 0 0,0 0 0 0 0,-1 1 0 0 0,14 26 0 0 0,-13-18-38 0 0,-1 1 0 0 0,-1-1-1 0 0,-1 2 1 0 0,-2-1 0 0 0,-1 1 0 0 0,0 1-1 0 0,2 35 1 0 0,-7-21-2399 0 0,-6 73-1 0 0,3-89 340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8.3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404 45 76 0 0,'3'-8'638'0'0,"5"-19"1444"0"0,-8 27-2068 0 0,-1-1 0 0 0,1 0 0 0 0,0 1 0 0 0,-1-1 0 0 0,1 1 0 0 0,-1-1 0 0 0,1 1 0 0 0,-1-1 1 0 0,1 1-1 0 0,-1-1 0 0 0,1 1 0 0 0,-1-1 0 0 0,0 1 0 0 0,1 0 0 0 0,-1-1 0 0 0,0 1 0 0 0,1 0 0 0 0,-1 0 0 0 0,0-1 0 0 0,1 1 0 0 0,-1 0 1 0 0,0 0-1 0 0,1 0 0 0 0,-1 0 0 0 0,0 0 0 0 0,1 0 0 0 0,-1 0 0 0 0,0 0 0 0 0,0 0 0 0 0,1 0 0 0 0,-2 1 77 0 0,-1 0-14 0 0,-15 5 102 0 0,1 1 0 0 0,0 1 0 0 0,0 1 0 0 0,1 0 0 0 0,0 1 0 0 0,1 1 0 0 0,0 0 0 0 0,1 1 0 0 0,-25 27 0 0 0,19-17-141 0 0,1 1-1 0 0,1 1 1 0 0,2 1-1 0 0,0 0 1 0 0,-20 46-1 0 0,20-31-15 0 0,1 2 0 0 0,2 0 1 0 0,1 0-1 0 0,3 1 0 0 0,1 0 0 0 0,3 1 0 0 0,1 0 0 0 0,3 66 1 0 0,5-78-5 0 0,1 0 0 0 0,1 1 0 0 0,2-2 0 0 0,2 1 0 0 0,0-1 1 0 0,2-1-1 0 0,1 0 0 0 0,2 0 0 0 0,1-2 0 0 0,1 0 1 0 0,1-1-1 0 0,2 0 0 0 0,0-2 0 0 0,2 0 0 0 0,1-2 1 0 0,0 0-1 0 0,32 22 0 0 0,-46-39 3 0 0,0 0 0 0 0,1-1 0 0 0,0 0 1 0 0,0-1-1 0 0,0 0 0 0 0,0 0 0 0 0,1-1 0 0 0,-1 0 0 0 0,1-1 1 0 0,-1-1-1 0 0,1 1 0 0 0,0-2 0 0 0,0 1 0 0 0,0-2 1 0 0,0 1-1 0 0,0-1 0 0 0,-1-1 0 0 0,1 0 0 0 0,20-7 0 0 0,-19 5-10 0 0,-1-1-1 0 0,1-1 1 0 0,-1 1-1 0 0,0-2 1 0 0,0 0-1 0 0,-1 0 1 0 0,1-1-1 0 0,-2 0 1 0 0,1-1-1 0 0,-1 0 1 0 0,-1 0-1 0 0,1-1 1 0 0,-2 0-1 0 0,1 0 1 0 0,-2-1-1 0 0,10-18 1 0 0,-8 10 52 0 0,-1-1-1 0 0,-1 1 1 0 0,-1-1 0 0 0,-1-1-1 0 0,0 1 1 0 0,-2-1 0 0 0,0 1-1 0 0,-1-1 1 0 0,-1 0 0 0 0,-1 1-1 0 0,-7-38 1 0 0,8 55-48 0 0,-5-20-19 0 0,0 2-279 0 0,-1 14-114 0 0,0 18 285 0 0,2 6 112 0 0,0 0 1 0 0,2 0 0 0 0,0 0 0 0 0,1 1 0 0 0,0-1 0 0 0,2 1 0 0 0,0-1-1 0 0,1 0 1 0 0,1 0 0 0 0,0 0 0 0 0,1 0 0 0 0,1 0 0 0 0,1-1-1 0 0,0 1 1 0 0,1-2 0 0 0,1 1 0 0 0,0-1 0 0 0,1 0 0 0 0,1 0 0 0 0,0-2-1 0 0,1 1 1 0 0,1-1 0 0 0,0 0 0 0 0,0-1 0 0 0,27 19 0 0 0,-19-18 28 0 0,1 0 1 0 0,0-2-1 0 0,1 0 0 0 0,0-1 1 0 0,0-2-1 0 0,1 0 1 0 0,0-1-1 0 0,1-1 1 0 0,44 4-1 0 0,-58-9-12 0 0,0-1-1 0 0,0 0 1 0 0,0-1-1 0 0,0 0 1 0 0,0-1-1 0 0,0 0 1 0 0,0 0-1 0 0,0-1 0 0 0,-1 0 1 0 0,1-1-1 0 0,-1 0 1 0 0,0-1-1 0 0,0 0 1 0 0,0 0-1 0 0,-1-1 1 0 0,0 0-1 0 0,0 0 1 0 0,0-1-1 0 0,-1 0 1 0 0,0 0-1 0 0,0-1 1 0 0,-1 0-1 0 0,0 0 0 0 0,0 0 1 0 0,-1-1-1 0 0,0 0 1 0 0,-1 0-1 0 0,0 0 1 0 0,0-1-1 0 0,-1 0 1 0 0,0 1-1 0 0,-1-1 1 0 0,0 0-1 0 0,0 0 1 0 0,0-15-1 0 0,-2-16 12 0 0,-1 0 1 0 0,-2 0-1 0 0,-2 1 0 0 0,-2 0 0 0 0,-1 0 1 0 0,-2 0-1 0 0,-28-70 0 0 0,7 38 45 0 0,-3 1-1 0 0,-4 2 1 0 0,-51-73 0 0 0,71 115-159 0 0,-1 2 0 0 0,-35-38 0 0 0,51 61 25 0 0,1 0 1 0 0,0 1 0 0 0,-1-1-1 0 0,1 1 1 0 0,-1 0 0 0 0,1-1 0 0 0,-1 1-1 0 0,0 0 1 0 0,1 1 0 0 0,-1-1-1 0 0,0 0 1 0 0,0 1 0 0 0,0-1-1 0 0,1 1 1 0 0,-1 0 0 0 0,0 0-1 0 0,0 0 1 0 0,0 1 0 0 0,0-1-1 0 0,1 1 1 0 0,-1-1 0 0 0,0 1 0 0 0,0 0-1 0 0,1 0 1 0 0,-1 0 0 0 0,0 0-1 0 0,1 1 1 0 0,-4 1 0 0 0,2 0-109 0 0,-1 0-1 0 0,0 0 1 0 0,1 1 0 0 0,0-1 0 0 0,0 1 0 0 0,0 0 0 0 0,0 0 0 0 0,1 0 0 0 0,0 1-1 0 0,0-1 1 0 0,0 1 0 0 0,-4 8 0 0 0,4-7-758 0 0,-5 15 523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9.2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370 916 404 0 0,'16'-8'1342'0'0,"-10"0"-1192"0"0,-1 0-1 0 0,0 0 0 0 0,0 0 1 0 0,0 0-1 0 0,-1-1 1 0 0,-1 0-1 0 0,1 0 0 0 0,-1 0 1 0 0,-1 0-1 0 0,0 0 1 0 0,0-1-1 0 0,0-14 0 0 0,1-15 39 0 0,-3-66 0 0 0,-4 45 180 0 0,-2 1 1 0 0,-25-100 0 0 0,21 120-184 0 0,-3 1 1 0 0,-1 0 0 0 0,-1 1-1 0 0,-41-69 1 0 0,51 97-188 0 0,-1 1 0 0 0,1 1 1 0 0,-1-1-1 0 0,-1 1 0 0 0,0 0 1 0 0,0 0-1 0 0,0 1 0 0 0,-1 0 0 0 0,1 0 1 0 0,-17-8-1 0 0,18 11-17 0 0,0 1 1 0 0,0 0-1 0 0,0 0 1 0 0,-1 0-1 0 0,1 1 0 0 0,0 0 1 0 0,-1 0-1 0 0,1 0 1 0 0,0 1-1 0 0,-1 0 1 0 0,1 0-1 0 0,-1 1 0 0 0,1 0 1 0 0,0 0-1 0 0,-1 1 1 0 0,-10 3-1 0 0,12-3 10 0 0,0 1-1 0 0,0 0 0 0 0,0 0 0 0 0,0 0 1 0 0,1 1-1 0 0,-1 0 0 0 0,1 0 1 0 0,0 0-1 0 0,0 0 0 0 0,0 1 1 0 0,1-1-1 0 0,-1 1 0 0 0,1 0 1 0 0,0 0-1 0 0,1 0 0 0 0,-1 1 1 0 0,1-1-1 0 0,-2 9 0 0 0,0-4-3 0 0,2 4 3 0 0,2-9 3 0 0,0-1 9 0 0,0 1 1 0 0,-1 0-1 0 0,2-1 0 0 0,-1 1 1 0 0,1 0-1 0 0,-1-1 0 0 0,1 1 0 0 0,0-1 1 0 0,1 1-1 0 0,-1-1 0 0 0,1 1 1 0 0,0-1-1 0 0,0 0 0 0 0,0 0 0 0 0,1 0 1 0 0,-1 0-1 0 0,1 0 0 0 0,0-1 0 0 0,0 1 1 0 0,5 3-1 0 0,-3-2 15 0 0,0-1-2 0 0,0 0 0 0 0,1-1 1 0 0,-1 1-1 0 0,1-1 0 0 0,-1 0 1 0 0,1-1-1 0 0,0 1 0 0 0,0-1 1 0 0,0 0-1 0 0,1-1 0 0 0,-1 0 1 0 0,0 0-1 0 0,1 0 0 0 0,-1 0 1 0 0,0-1-1 0 0,1 0 0 0 0,-1-1 1 0 0,9-1-1 0 0,-13 2-14 0 0,27-4-11 0 0,0 0 1 0 0,0-3-1 0 0,-1 0 0 0 0,0-2 1 0 0,52-23-1 0 0,1 0-52 0 0,78-28-53 0 0,-157 59 99 0 0,19-6-36 0 0,-19 6 50 0 0,-1 0-5 0 0,0 0 0 0 0,1 0 0 0 0,-1 0 0 0 0,0 0 0 0 0,1 1 0 0 0,-1-1 0 0 0,1 0 0 0 0,-1 1 0 0 0,1 0 0 0 0,-1-1 0 0 0,1 1-1 0 0,0 0 1 0 0,-1 0 0 0 0,1-1 0 0 0,-1 1 0 0 0,1 1 0 0 0,-1-1 0 0 0,1 0 0 0 0,0 0 0 0 0,-1 0 0 0 0,1 1 0 0 0,-1-1 0 0 0,1 1 0 0 0,2 1-1 0 0,-4 1 13 0 0,0 0-1 0 0,0 0 0 0 0,0 0 0 0 0,-1 0 0 0 0,1 0 0 0 0,-1 0 0 0 0,0 0 0 0 0,-2 5 0 0 0,2-2 10 0 0,-10 44 253 0 0,2 1 1 0 0,3 0 0 0 0,-1 77 0 0 0,8-99-220 0 0,0 0 1 0 0,2 0-1 0 0,1 0 1 0 0,2-1-1 0 0,1 0 1 0 0,0 0-1 0 0,22 49 1 0 0,-26-71-45 0 0,1 1-1 0 0,0 0 1 0 0,1-1-1 0 0,-1 0 1 0 0,1 0-1 0 0,0 0 1 0 0,0 0-1 0 0,1-1 1 0 0,0 0-1 0 0,0 0 1 0 0,0-1-1 0 0,1 0 1 0 0,-1 0 0 0 0,8 3-1 0 0,-8-4-257 0 0,-1-1 0 0 0,0 0 0 0 0,1-1 0 0 0,0 1 0 0 0,-1-1 0 0 0,1-1 0 0 0,0 1 0 0 0,-1-1 1 0 0,1 0-1 0 0,0 0 0 0 0,9-1 0 0 0,3-3-1282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9.6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14 980 0 0,'3'-12'4619'0'0,"-2"11"-4412"0"0,4 9-192 0 0,-2 0 0 0 0,1 1 0 0 0,-1 0 0 0 0,-1 0 0 0 0,1 0 0 0 0,-2 0 0 0 0,2 16 1 0 0,1-5 93 0 0,80 375 471 0 0,-34-175-936 0 0,-46-202-2232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19.9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51 608 0 0,'-6'-19'3245'0'0,"-4"-10"-2059"0"0,9 26-1172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0.3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1 804 0 0,'2'3'665'0'0,"11"24"-146"0"0,0 1 1 0 0,-2 1 0 0 0,-1 0 0 0 0,12 55-1 0 0,9 129 139 0 0,-20-130-181 0 0,18 186 100 0 0,12 77-226 0 0,-35-309-3591 0 0,-4-22 2754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2.1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0 120 0 0,'-5'18'1265'0'0,"3"-7"-1043"0"0,0-1-1 0 0,1 0 0 0 0,0 1 1 0 0,0-1-1 0 0,1 1 0 0 0,1 11 1 0 0,12 69 236 0 0,-7-52-278 0 0,69 403 1290 0 0,-49-330-977 0 0,75 206 0 0 0,-65-220-1151 0 0,-35-95 231 0 0,5 8-1437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2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91 772 0 0,'22'-81'3970'0'0,"-22"80"-3971"0"0,0 1-1 0 0,0 0 1 0 0,0-1-1 0 0,0 1 1 0 0,0 0-1 0 0,1-1 1 0 0,-1 1-1 0 0,0 0 0 0 0,0-1 1 0 0,0 1-1 0 0,0 0 1 0 0,0-1-1 0 0,0 1 1 0 0,1 0-1 0 0,-1-1 0 0 0,0 1 1 0 0,0 0-1 0 0,0 0 1 0 0,1-1-1 0 0,-1 1 1 0 0,0 0-1 0 0,0 0 1 0 0,1-1-1 0 0,-1 1 0 0 0,0 0 1 0 0,1 0-1 0 0,-1 0 1 0 0,0-1-1 0 0,0 1 1 0 0,1 0-1 0 0,-1 0 1 0 0,0 0-1 0 0,1 0 0 0 0,-1 0 1 0 0,0 0-1 0 0,1 0 1 0 0,-1 0-1 0 0,1 0 1 0 0,-1 0-1 0 0,0 0 1 0 0,1 0-1 0 0,-1 0 0 0 0,0 0 1 0 0,1 0-1 0 0,-1 0 1 0 0,0 0-1 0 0,1 0 1 0 0,-1 1-1 0 0,0-1 1 0 0,1 0-1 0 0,-1 0 0 0 0,0 0 1 0 0,0 0-1 0 0,1 1 1 0 0,-1-1-1 0 0,0 0 1 0 0,0 0-1 0 0,1 1 0 0 0,-1-1 1 0 0,0 0-1 0 0,0 1 1 0 0,0-1-1 0 0,1 0 1 0 0,-1 0-1 0 0,0 1 1 0 0,14 26 47 0 0,0 44 228 0 0,6 99 1 0 0,-4-23-43 0 0,-4-58-75 0 0,80 511 840 0 0,-38-382-759 0 0,-54-217-238 0 0,6 27 90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0.6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2 816 0 0,'-14'-2'3712'0'0,"13"3"-3558"0"0,2 2-130 0 0,1 0-1 0 0,-1-1 0 0 0,1 1 1 0 0,0-1-1 0 0,0 0 0 0 0,0 1 1 0 0,0-1-1 0 0,0 0 0 0 0,0 0 0 0 0,1-1 1 0 0,-1 1-1 0 0,1 0 0 0 0,-1-1 1 0 0,1 1-1 0 0,0-1 0 0 0,-1 0 1 0 0,1 0-1 0 0,0 0 0 0 0,0 0 0 0 0,0 0 1 0 0,0-1-1 0 0,5 1 0 0 0,14 2 97 0 0,43 2 0 0 0,-55-5-37 0 0,209-1 581 0 0,-74-7-3760 0 0,-124 6 2391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1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393 595 340 0 0,'3'1'742'0'0,"9"1"-145"0"0,-9-1-141 0 0,37-11 1134 0 0,-31 4-1503 0 0,-1 0 0 0 0,0 0 1 0 0,-1-1-1 0 0,0 0 0 0 0,0 0 0 0 0,0 0 0 0 0,-1-1 0 0 0,0 0 1 0 0,0-1-1 0 0,-1 1 0 0 0,0-1 0 0 0,-1 0 0 0 0,0 0 1 0 0,4-13-1 0 0,-1 2-103 0 0,-1-1 0 0 0,-1-1 0 0 0,-1 1 0 0 0,-1 0-1 0 0,1-39 1 0 0,-5 39 63 0 0,-2 0-1 0 0,0 0 1 0 0,-1 0-1 0 0,-1 1 1 0 0,0-1-1 0 0,-2 1 0 0 0,0 1 1 0 0,-2-1-1 0 0,0 1 1 0 0,-18-27-1 0 0,24 42-48 0 0,0 0 0 0 0,0 1-1 0 0,-1-1 1 0 0,1 1 0 0 0,-1 0-1 0 0,0 0 1 0 0,0 0 0 0 0,0 0-1 0 0,0 1 1 0 0,0-1 0 0 0,0 1-1 0 0,-1 1 1 0 0,1-1 0 0 0,-1 0-1 0 0,1 1 1 0 0,-1 0 0 0 0,0 0-1 0 0,0 0 1 0 0,1 1 0 0 0,-1 0-1 0 0,0 0 1 0 0,-9 1 0 0 0,-5 0 20 0 0,0 2 0 0 0,1 1 1 0 0,-1 0-1 0 0,-22 8 1 0 0,26-6-10 0 0,0 1 1 0 0,0 0-1 0 0,0 1 1 0 0,1 1 0 0 0,0 0-1 0 0,0 1 1 0 0,1 0-1 0 0,0 1 1 0 0,1 0-1 0 0,-15 19 1 0 0,13-12 1 0 0,0 0 1 0 0,1 1 0 0 0,1 1-1 0 0,1-1 1 0 0,1 2 0 0 0,1 0-1 0 0,-8 24 1 0 0,15-36 3 0 0,0 0 0 0 0,0 0 1 0 0,1 1-1 0 0,0-1 0 0 0,0 0 0 0 0,1 0 0 0 0,1 0 1 0 0,-1 1-1 0 0,1-1 0 0 0,4 13 0 0 0,-1-8 20 0 0,1 0 0 0 0,0 0 0 0 0,1 0 1 0 0,0-1-1 0 0,1 0 0 0 0,10 13 0 0 0,-3-6 122 0 0,1-1 0 0 0,0-1-1 0 0,2-1 1 0 0,0 0 0 0 0,1-1 0 0 0,1-1 0 0 0,38 24 0 0 0,-32-26 1 0 0,0-1 0 0 0,1-1 0 0 0,1-1 0 0 0,0-1-1 0 0,0-1 1 0 0,1-2 0 0 0,0-1 0 0 0,0-1 0 0 0,0-1 0 0 0,1-1 0 0 0,-1-2 0 0 0,33-3-1 0 0,-36 0-42 0 0,1-1-1 0 0,-1-1 0 0 0,0-1 0 0 0,-1-1 0 0 0,1-1 0 0 0,-1-1 0 0 0,-1-2 0 0 0,0 0 0 0 0,0-1 0 0 0,-1-1 0 0 0,-1-1 0 0 0,0-1 1 0 0,29-28-1 0 0,-22 13-76 0 0,-1-2 0 0 0,-2-1 1 0 0,37-60-1 0 0,-14 7-3158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2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479 1 512 0 0,'-3'1'743'0'0,"-13"6"-441"0"0,1 1-1 0 0,0 0 0 0 0,1 1 0 0 0,0 0 0 0 0,0 2 0 0 0,1-1 0 0 0,0 2 0 0 0,1 0 1 0 0,1 0-1 0 0,-12 16 0 0 0,-14 21-35 0 0,-44 78 0 0 0,51-73-22 0 0,2 1 0 0 0,2 1 0 0 0,3 2 0 0 0,2 0-1 0 0,3 1 1 0 0,3 1 0 0 0,2 1 0 0 0,3 0 0 0 0,3 0-1 0 0,2 1 1 0 0,4 81 0 0 0,3-121-182 0 0,0-1 0 0 0,2 1 1 0 0,0-1-1 0 0,2 0 0 0 0,0-1 0 0 0,2 1 0 0 0,0-1 0 0 0,1-1 0 0 0,0 1 1 0 0,2-2-1 0 0,1 1 0 0 0,0-2 0 0 0,1 1 0 0 0,1-2 0 0 0,0 0 1 0 0,1 0-1 0 0,28 21 0 0 0,-15-15-238 0 0,1 0-1 0 0,1-2 1 0 0,0-1 0 0 0,1-2-1 0 0,1 0 1 0 0,1-3 0 0 0,1-1-1 0 0,-1-1 1 0 0,2-1 0 0 0,50 7-1 0 0,-71-15-871 0 0,-12-3 858 0 0,1 1 0 0 0,-1-1 0 0 0,0 0 0 0 0,0 0 0 0 0,0 0-1 0 0,1 0 1 0 0,-1-1 0 0 0,0 1 0 0 0,0 0 0 0 0,0-1 0 0 0,3 0 0 0 0,20-5-1282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2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1 580 0 0,'0'0'2519'0'0,"10"12"-1846"0"0,11 24-116 0 0,2-1 0 0 0,1-1 0 0 0,43 46 0 0 0,-45-54-432 0 0,37 47 129 0 0,8 10-251 0 0,-21-34-3151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4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627 65 652 0 0,'0'0'691'0'0,"-2"-3"-174"0"0,-1-1-398 0 0,0-1 1 0 0,-1 1-1 0 0,1-1 1 0 0,-1 1 0 0 0,0 1-1 0 0,0-1 1 0 0,-1 0 0 0 0,1 1-1 0 0,-1 0 1 0 0,0 0 0 0 0,1 0-1 0 0,-1 1 1 0 0,0-1 0 0 0,-1 1-1 0 0,1 1 1 0 0,0-1 0 0 0,-1 1-1 0 0,1-1 1 0 0,-10 1 0 0 0,-3-1-10 0 0,-1 1 0 0 0,1 1 1 0 0,0 1-1 0 0,0 1 1 0 0,-19 4-1 0 0,15-1-89 0 0,0 0 1 0 0,0 2-1 0 0,0 1 0 0 0,1 1 0 0 0,1 0 0 0 0,-1 2 1 0 0,2 0-1 0 0,-1 1 0 0 0,2 2 0 0 0,-1-1 1 0 0,2 2-1 0 0,0 0 0 0 0,-20 24 0 0 0,26-26-18 0 0,1 0-1 0 0,0 0 0 0 0,1 1 1 0 0,0 0-1 0 0,1 1 1 0 0,1 0-1 0 0,0 0 1 0 0,1 1-1 0 0,1 0 1 0 0,0 0-1 0 0,1 0 0 0 0,1 0 1 0 0,0 1-1 0 0,2-1 1 0 0,-1 1-1 0 0,2 0 1 0 0,0-1-1 0 0,6 32 0 0 0,-5-41 10 0 0,1 0 0 0 0,0 1 0 0 0,0-1 1 0 0,1 0-1 0 0,0 0 0 0 0,0-1 0 0 0,0 1 0 0 0,1-1 0 0 0,0 0 0 0 0,1 1 0 0 0,-1-2 0 0 0,1 1 0 0 0,0-1 0 0 0,1 1 0 0 0,-1-1 0 0 0,1-1 0 0 0,0 1 0 0 0,0-1 0 0 0,0 0 0 0 0,11 5 0 0 0,-1-3-52 0 0,0-1 0 0 0,0 0 0 0 0,0-1 0 0 0,0-1 0 0 0,1 0 0 0 0,0-1 1 0 0,0-1-1 0 0,23-1 0 0 0,-17-1-37 0 0,138 3-275 0 0,-137 0 331 0 0,0 1 0 0 0,0 2 0 0 0,-1 0 0 0 0,45 16 0 0 0,-46-12-3 0 0,-1 1 0 0 0,0 1 0 0 0,-1 1 1 0 0,-1 1-1 0 0,1 0 0 0 0,-2 2 0 0 0,0 0 0 0 0,-1 1 0 0 0,0 1 1 0 0,17 23-1 0 0,-27-31 19 0 0,0 1 0 0 0,-1-1 0 0 0,0 1 0 0 0,0 0 0 0 0,-2 1 0 0 0,1-1 0 0 0,-1 1 0 0 0,-1 0 0 0 0,0 0 0 0 0,0 0 0 0 0,-1 0 0 0 0,0 1 0 0 0,-1-1 0 0 0,-1 1 0 0 0,0-1 0 0 0,0 1 0 0 0,-1-1 0 0 0,0 0 0 0 0,-1 1 0 0 0,-1-1 0 0 0,0 0 0 0 0,-7 19 0 0 0,1-13 65 0 0,0 0 0 0 0,-1 0 0 0 0,0-2 0 0 0,-2 1 0 0 0,1-1 0 0 0,-2-1 1 0 0,0 0-1 0 0,-1-1 0 0 0,0 0 0 0 0,-1-1 0 0 0,-1-1 0 0 0,-20 12 0 0 0,14-11 191 0 0,1 0 0 0 0,-2-2 0 0 0,0-1 0 0 0,0 0 1 0 0,0-2-1 0 0,-1-1 0 0 0,0-1 0 0 0,-48 5 0 0 0,51-11-435 0 0,1 0-1 0 0,0-1 1 0 0,0-1 0 0 0,0 0-1 0 0,0-2 1 0 0,0-1 0 0 0,-29-12-1 0 0,35 10-2571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4.5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1100 0 0,'0'0'1256'0'0,"15"-5"-72"0"0,-13 7-1156 0 0,1 0 0 0 0,0 0 0 0 0,-1 0 0 0 0,1 1 0 0 0,-1-1 0 0 0,0 1 0 0 0,0-1 1 0 0,0 1-1 0 0,0 0 0 0 0,0 0 0 0 0,-1 0 0 0 0,1 0 0 0 0,1 6 0 0 0,17 53 47 0 0,-17-51-49 0 0,59 246 93 0 0,33 108 116 0 0,-11-91-485 0 0,-80-251-1716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4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91 684 0 0,'0'0'963'0'0,"5"-17"788"0"0,3 11-1575 0 0,2 0 1 0 0,-1 1 0 0 0,1 0 0 0 0,-1 0-1 0 0,2 1 1 0 0,-1 0 0 0 0,0 1 0 0 0,1 0-1 0 0,-1 1 1 0 0,17-2 0 0 0,118-6-59 0 0,-124 10-27 0 0,139-2 117 0 0,103-5-1811 0 0,-210 3 64 0 0,-25 0 1326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5.4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530 46 328 0 0,'0'0'1071'0'0,"4"-17"1939"0"0,-7 14-2916 0 0,1 1 0 0 0,0 0 0 0 0,-1-1 0 0 0,1 1 0 0 0,-1 0 0 0 0,1 0 0 0 0,-1 1 0 0 0,0-1 0 0 0,0 1 0 0 0,0-1 1 0 0,0 1-1 0 0,0 0 0 0 0,0 0 0 0 0,0 0 0 0 0,-1 0 0 0 0,1 1 0 0 0,0-1 0 0 0,0 1 0 0 0,-1 0 0 0 0,1 0 0 0 0,0 0 0 0 0,-5 1 0 0 0,-11 0 56 0 0,0 1 0 0 0,-32 7-1 0 0,33-3-141 0 0,-1 0-1 0 0,1 1 0 0 0,0 0 1 0 0,1 2-1 0 0,0 0 0 0 0,0 1 1 0 0,1 0-1 0 0,0 2 0 0 0,1 0 1 0 0,0 1-1 0 0,1 0 0 0 0,0 1 1 0 0,1 0-1 0 0,1 1 0 0 0,1 1 1 0 0,-11 17-1 0 0,7-8-20 0 0,2 0 1 0 0,0 1-1 0 0,2 1 0 0 0,0 0 0 0 0,2 1 0 0 0,1 0 1 0 0,2 0-1 0 0,0 1 0 0 0,2 0 0 0 0,-1 33 0 0 0,5-47 12 0 0,1-1 0 0 0,0 0 0 0 0,1 1 0 0 0,0-1 0 0 0,1 0 0 0 0,1 0 0 0 0,9 25 0 0 0,-9-30 56 0 0,1 0-1 0 0,0 0 1 0 0,0-1-1 0 0,0 1 1 0 0,1-1-1 0 0,1-1 1 0 0,-1 1-1 0 0,1-1 1 0 0,0 0-1 0 0,1-1 1 0 0,16 12-1 0 0,-21-17-35 0 0,0 1 0 0 0,0-1-1 0 0,0 0 1 0 0,0 0 0 0 0,0 0-1 0 0,0 0 1 0 0,0-1 0 0 0,1 1-1 0 0,-1-1 1 0 0,0 0 0 0 0,0 0-1 0 0,0 0 1 0 0,1 0 0 0 0,-1 0-1 0 0,0-1 1 0 0,0 0 0 0 0,0 1-1 0 0,1-1 1 0 0,-1 0 0 0 0,0-1-1 0 0,0 1 1 0 0,-1 0 0 0 0,1-1-1 0 0,0 0 1 0 0,0 0 0 0 0,-1 0-1 0 0,1 0 1 0 0,-1 0-1 0 0,4-4 1 0 0,2-2-47 0 0,0-1 0 0 0,0 0 0 0 0,-1 0 0 0 0,0-1 0 0 0,0 0 0 0 0,8-18 0 0 0,6-25-196 0 0,-3 0-1 0 0,20-96 1 0 0,-17 63 45 0 0,15-99-500 0 0,-35 183 693 0 0,-3 5-12 0 0,0 1-1 0 0,1-1 1 0 0,0 1 0 0 0,-1 0-1 0 0,2-1 1 0 0,-1 1 0 0 0,0 0-1 0 0,0 5 1 0 0,1-9-2 0 0,-6 37-22 0 0,2 0-1 0 0,2 1 1 0 0,3 65-1 0 0,0-87 32 0 0,1 1 1 0 0,1-1-1 0 0,1 0 1 0 0,0 0-1 0 0,1 0 1 0 0,0 0-1 0 0,1-1 0 0 0,1 0 1 0 0,1 0-1 0 0,16 24 1 0 0,-19-34-221 0 0,-1 1 1 0 0,1-1 0 0 0,0 0 0 0 0,1-1 0 0 0,-1 1 0 0 0,1-1 0 0 0,0 0-1 0 0,0-1 1 0 0,1 1 0 0 0,-1-1 0 0 0,1 0 0 0 0,-1-1 0 0 0,1 0 0 0 0,0 0-1 0 0,7 1 1 0 0,4 0-550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5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347 1 644 0 0,'-18'9'352'0'0,"0"0"1"0"0,1 2-1 0 0,0 0 0 0 0,0 1 0 0 0,2 0 0 0 0,-1 2 1 0 0,1 0-1 0 0,1 0 0 0 0,1 1 0 0 0,-12 17 1 0 0,1 2-227 0 0,2 1 1 0 0,1 0 0 0 0,-30 73 0 0 0,42-86-55 0 0,2 0 0 0 0,0 0 0 0 0,1 1 0 0 0,1 0 0 0 0,1 0-1 0 0,1 0 1 0 0,1 0 0 0 0,1 0 0 0 0,3 25 0 0 0,-1-35-8 0 0,1 0 0 0 0,0-1-1 0 0,1 1 1 0 0,1 0 0 0 0,0-1-1 0 0,1 0 1 0 0,0 0 0 0 0,1 0-1 0 0,0-1 1 0 0,0 1 0 0 0,2-2-1 0 0,-1 1 1 0 0,1-1 0 0 0,1 0-1 0 0,0 0 1 0 0,0-1 0 0 0,17 12-1 0 0,-11-10 25 0 0,1-1-1 0 0,0 0 1 0 0,0-2-1 0 0,1 1 1 0 0,32 9 0 0 0,-39-15-429 0 0,1 0 1 0 0,-1-1 0 0 0,1 0 0 0 0,0 0-1 0 0,0-1 1 0 0,0-1 0 0 0,0 0 0 0 0,0 0-1 0 0,0-1 1 0 0,0-1 0 0 0,12-2 0 0 0,-2-4-590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6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0 668 0 0,'0'6'547'0'0,"25"375"2981"0"0,-6-169-3121 0 0,-19-207-404 0 0,19 416 123 0 0,-19-414-460 0 0,0-6 232 0 0,0 1 0 0 0,0-1-1 0 0,0 0 1 0 0,0 1 0 0 0,0-1-1 0 0,1 1 1 0 0,-1-1 0 0 0,0 0 0 0 0,1 1-1 0 0,-1-1 1 0 0,1 0 0 0 0,-1 1-1 0 0,1-1 1 0 0,0 0 0 0 0,1 2-1 0 0,4 8-801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3.3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47 406 1080 0 0,'-11'-12'2301'0'0,"-15"-33"378"0"0,25 42-2330 0 0,-4-15 237 0 0,4 14-528 0 0,0-1 0 0 0,1 1 0 0 0,-1-1-1 0 0,1 0 1 0 0,0 1 0 0 0,0-1 0 0 0,0 0 0 0 0,1 1-1 0 0,0-1 1 0 0,0 0 0 0 0,0 1 0 0 0,4-9 0 0 0,0 0-7 0 0,2 0 1 0 0,12-18 0 0 0,-11 17-30 0 0,-5 9-25 0 0,0 1 0 0 0,0-1 0 0 0,0 1 0 0 0,1 0 0 0 0,-1-1 0 0 0,1 2 0 0 0,0-1 0 0 0,0 0 0 0 0,0 1 0 0 0,1 0 0 0 0,-1 0 0 0 0,7-3 0 0 0,-11 6 3 0 0,4-2-15 0 0,1-1 1 0 0,0 1-1 0 0,0 0 1 0 0,0 1-1 0 0,0 0 0 0 0,0-1 1 0 0,1 1-1 0 0,-1 1 1 0 0,0-1-1 0 0,0 1 1 0 0,1 0-1 0 0,-1 0 1 0 0,0 1-1 0 0,0-1 0 0 0,1 1 1 0 0,-1 0-1 0 0,0 1 1 0 0,0-1-1 0 0,0 1 1 0 0,0 0-1 0 0,-1 0 1 0 0,1 1-1 0 0,0-1 0 0 0,-1 1 1 0 0,8 6-1 0 0,-1-1-12 0 0,-1 1 0 0 0,-1-1-1 0 0,0 2 1 0 0,0-1-1 0 0,-1 1 1 0 0,0 0 0 0 0,0 1-1 0 0,-1 0 1 0 0,7 16 0 0 0,0 8 14 0 0,-1 1 0 0 0,-2 0 0 0 0,-2 1 0 0 0,7 52 0 0 0,6 153 102 0 0,-21-216-73 0 0,0-17 13 0 0,2 117 744 0 0,-4-123-440 0 0,0 1-104 0 0,-5 8 104 0 0,5-12-331 0 0,1 0 0 0 0,-1 0 0 0 0,1 0 0 0 0,-1 0 0 0 0,1 0 1 0 0,-1 0-1 0 0,1 0 0 0 0,-1-1 0 0 0,1 1 0 0 0,-1 0 0 0 0,1 0 0 0 0,-1-1 0 0 0,1 1 0 0 0,-1 0 0 0 0,1 0 0 0 0,0-1 0 0 0,-1 1 0 0 0,1 0 1 0 0,-1-1-1 0 0,1 1 0 0 0,0-1 0 0 0,0 1 0 0 0,-1 0 0 0 0,1-1 0 0 0,0 1 0 0 0,0-1 0 0 0,-1 1 0 0 0,1-1 0 0 0,0 1 0 0 0,0-1 0 0 0,0 1 1 0 0,0-1-1 0 0,0 1 0 0 0,0-1 0 0 0,0 0 0 0 0,-8-20-39 0 0,0-1-1 0 0,2 0 1 0 0,1 0 0 0 0,1 0-1 0 0,1-1 1 0 0,-1-28 0 0 0,6-144-31 0 0,-1 173 53 0 0,1-40 14 0 0,2 0 0 0 0,3 1 0 0 0,3-1 1 0 0,21-70-1 0 0,-29 128-25 0 0,-1-1 1 0 0,0 1-1 0 0,1 0 0 0 0,0-1 1 0 0,0 1-1 0 0,0 0 0 0 0,1 1 1 0 0,0-1-1 0 0,-1 0 1 0 0,1 1-1 0 0,0-1 0 0 0,0 1 1 0 0,1 0-1 0 0,-1 0 0 0 0,1 0 1 0 0,0 0-1 0 0,0 1 1 0 0,-1 0-1 0 0,2-1 0 0 0,-1 2 1 0 0,0-1-1 0 0,0 0 1 0 0,1 1-1 0 0,-1 0 0 0 0,0 0 1 0 0,1 0-1 0 0,-1 0 0 0 0,1 1 1 0 0,0-1-1 0 0,-1 1 1 0 0,1 1-1 0 0,-1-1 0 0 0,1 1 1 0 0,-1-1-1 0 0,1 1 0 0 0,-1 0 1 0 0,1 1-1 0 0,-1-1 1 0 0,0 1-1 0 0,0 0 0 0 0,5 3 1 0 0,4 1 11 0 0,-1 1 0 0 0,0 1 0 0 0,0 0 0 0 0,-1 1 0 0 0,0 0 0 0 0,0 0 0 0 0,-1 1 0 0 0,0 1 0 0 0,10 14 0 0 0,-8-8-12 0 0,-1 1-1 0 0,-1 0 0 0 0,-1 0 0 0 0,0 1 1 0 0,10 34-1 0 0,-8-7-14 0 0,-1 1 1 0 0,-2 0-1 0 0,-3 0 0 0 0,0 82 0 0 0,-5-121 44 0 0,0 1-1 0 0,-1 0 0 0 0,0 0 0 0 0,0 0 1 0 0,-1-1-1 0 0,-4 14 0 0 0,5-21-1 0 0,1-1-1 0 0,-1 1 0 0 0,1 0 0 0 0,-1 0 1 0 0,1-1-1 0 0,-1 1 0 0 0,1 0 0 0 0,-1-1 0 0 0,0 1 1 0 0,1-1-1 0 0,-1 1 0 0 0,0-1 0 0 0,0 1 1 0 0,0-1-1 0 0,1 0 0 0 0,-1 1 0 0 0,0-1 1 0 0,0 0-1 0 0,0 1 0 0 0,0-1 0 0 0,1 0 1 0 0,-1 0-1 0 0,0 0 0 0 0,0 0 0 0 0,0 0 1 0 0,0 0-1 0 0,0 0 0 0 0,0 0 0 0 0,0 0 1 0 0,1 0-1 0 0,-1-1 0 0 0,0 1 0 0 0,0 0 1 0 0,0-1-1 0 0,0 1 0 0 0,1 0 0 0 0,-1-1 0 0 0,0 1 1 0 0,0-1-1 0 0,1 1 0 0 0,-1-1 0 0 0,0 1 1 0 0,1-1-1 0 0,-1 0 0 0 0,0 1 0 0 0,0-2 1 0 0,-5-11 3 0 0,-1-1 1 0 0,2 0 0 0 0,0 0 0 0 0,1-1 0 0 0,0 1-1 0 0,1-1 1 0 0,1 0 0 0 0,0 1 0 0 0,1-1 0 0 0,1-18 0 0 0,2-15 83 0 0,15-91 0 0 0,-8 89-105 0 0,19-58 0 0 0,-21 88-9 0 0,0 0-1 0 0,2 1 1 0 0,0 0-1 0 0,1 0 1 0 0,18-25-1 0 0,-26 41 24 0 0,1 0-1 0 0,0 0 1 0 0,-1 0-1 0 0,1 0 1 0 0,0 1-1 0 0,1 0 1 0 0,-1-1 0 0 0,0 1-1 0 0,1 0 1 0 0,-1 0-1 0 0,1 1 1 0 0,0-1-1 0 0,0 1 1 0 0,-1 0-1 0 0,1 0 1 0 0,0 0-1 0 0,0 0 1 0 0,0 1-1 0 0,0 0 1 0 0,0 0-1 0 0,0 0 1 0 0,0 0-1 0 0,0 0 1 0 0,0 1-1 0 0,0 0 1 0 0,0 0-1 0 0,0 0 1 0 0,0 0-1 0 0,-1 0 1 0 0,7 4 0 0 0,4 2 25 0 0,0 0 0 0 0,0 1 1 0 0,-1 1-1 0 0,0 0 0 0 0,0 1 1 0 0,15 15-1 0 0,2 6 13 0 0,-1 1 0 0 0,-2 2 0 0 0,41 66 0 0 0,-34-40-5 0 0,44 106 1 0 0,-45-81-1591 0 0,31 129 0 0 0,-58-194-37 0 0,-5-17 1287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6.5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372 1 660 0 0,'0'0'1662'0'0,"-2"2"-1434"0"0,-11 12-76 0 0,1 0-1 0 0,1 1 1 0 0,0 1-1 0 0,-10 19 0 0 0,-9 12-40 0 0,-10 5-44 0 0,-48 49-1 0 0,-21 25 423 0 0,83-83 37 0 0,19-27 19 0 0,6-14-494 0 0,1 0 0 0 0,0 0-1 0 0,0 0 1 0 0,0 1 0 0 0,0-1-1 0 0,0 0 1 0 0,0 0 0 0 0,1 0 0 0 0,-1 0-1 0 0,1 0 1 0 0,0 0 0 0 0,-1 0-1 0 0,1 0 1 0 0,0 0 0 0 0,0 0 0 0 0,0 0-1 0 0,1 0 1 0 0,-1-1 0 0 0,3 4-1 0 0,28 34 494 0 0,-2-10-407 0 0,2-2-1 0 0,0-1 0 0 0,2-1 0 0 0,1-1 1 0 0,0-3-1 0 0,55 26 0 0 0,-71-39-1348 0 0,0 0 0 0 0,35 8 0 0 0,-32-10-371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7.4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484 1 660 0 0,'0'0'1304'0'0,"-4"0"-869"0"0,-4 2-306 0 0,-1 0 0 0 0,0 0 0 0 0,1 1 0 0 0,-1 0 0 0 0,1 1 0 0 0,0 0 1 0 0,0 0-1 0 0,1 1 0 0 0,-1-1 0 0 0,1 2 0 0 0,0-1 0 0 0,-11 12 0 0 0,-10 11-14 0 0,-38 51 1 0 0,43-50 21 0 0,-10 14 36 0 0,3 1 0 0 0,1 1 0 0 0,2 1 0 0 0,-27 64-1 0 0,39-74-44 0 0,2 0 0 0 0,1 0-1 0 0,2 1 1 0 0,2 1-1 0 0,1-1 1 0 0,-3 69 0 0 0,9-89-53 0 0,2-1 0 0 0,0 1 1 0 0,0 0-1 0 0,2-1 0 0 0,0 0 1 0 0,1 1-1 0 0,0-1 0 0 0,1 0 1 0 0,1-1-1 0 0,1 0 1 0 0,0 1-1 0 0,1-2 0 0 0,1 1 1 0 0,0-2-1 0 0,0 1 0 0 0,2-1 1 0 0,0 0-1 0 0,0-1 1 0 0,1-1-1 0 0,0 1 0 0 0,1-2 1 0 0,1 0-1 0 0,0-1 0 0 0,0 0 1 0 0,25 12-1 0 0,-13-11-24 0 0,1 0 0 0 0,-1-1-1 0 0,1-2 1 0 0,1-1 0 0 0,-1-1 0 0 0,1-1 0 0 0,0-2-1 0 0,0 0 1 0 0,0-2 0 0 0,0-1 0 0 0,0-2 0 0 0,52-10-1 0 0,-62 8-51 0 0,0 0-1 0 0,0-2 1 0 0,0 0-1 0 0,-1-1 0 0 0,0 0 1 0 0,-1-2-1 0 0,0 0 0 0 0,25-20 1 0 0,-29 20-46 0 0,-1-1 1 0 0,-1-1 0 0 0,0 1-1 0 0,0-2 1 0 0,-1 1 0 0 0,-1-1-1 0 0,0-1 1 0 0,-1 1 0 0 0,0-1-1 0 0,-1-1 1 0 0,6-21-1 0 0,-5 8 0 0 0,-2 0 0 0 0,-1 0-1 0 0,-1 0 1 0 0,-2 0 0 0 0,0 0-1 0 0,-2-1 1 0 0,-2 1 0 0 0,0 0-1 0 0,-14-51 1 0 0,4 32 33 0 0,-2 1 0 0 0,-2 1 0 0 0,-2 1 1 0 0,-49-83-1 0 0,56 107 7 0 0,0 1 1 0 0,-2 0-1 0 0,0 1 0 0 0,-2 1 1 0 0,0 0-1 0 0,-28-23 1 0 0,37 35-88 0 0,1 0 0 0 0,-1 1 0 0 0,0 0 0 0 0,0 0 0 0 0,-1 0 0 0 0,1 1 0 0 0,-1 0 0 0 0,1 1 1 0 0,-1 0-1 0 0,0 0 0 0 0,0 0 0 0 0,0 1 0 0 0,0 1 0 0 0,0-1 0 0 0,-1 1 0 0 0,1 1 0 0 0,0-1 1 0 0,0 1-1 0 0,0 1 0 0 0,0-1 0 0 0,0 1 0 0 0,-8 4 0 0 0,-44 22-2319 0 0,41-17 1727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7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1 102 212 0 0,'149'222'2660'0'0,"-27"-36"-1946"0"0,10-6 2253 0 0,-123-180-2570 0 0,-9 1-377 0 0,1-1 1 0 0,0 0 0 0 0,-1 0 0 0 0,1 0 0 0 0,0 0 0 0 0,0 0 0 0 0,-1 0-1 0 0,1 0 1 0 0,0 0 0 0 0,-1 0 0 0 0,1 0 0 0 0,0 0 0 0 0,-1-1 0 0 0,1 1 0 0 0,0 0-1 0 0,-1 0 1 0 0,1-1 0 0 0,-1 1 0 0 0,1 0 0 0 0,0-1 0 0 0,-1 1 0 0 0,1-1 0 0 0,-1 1-1 0 0,1-1 1 0 0,-1 1 0 0 0,1-1 0 0 0,-1 1 0 0 0,0-1 0 0 0,1 1 0 0 0,-1-1 0 0 0,0 1-1 0 0,1-1 1 0 0,-1 0 0 0 0,0 1 0 0 0,0-1 0 0 0,1 0 0 0 0,-1 1 0 0 0,0-1-1 0 0,0 0 1 0 0,0 1 0 0 0,0-1 0 0 0,0 0 0 0 0,0 1 0 0 0,0-2 0 0 0,15-73 259 0 0,7-124 1 0 0,-10 71-372 0 0,-9 106 9 0 0,12-117-968 0 0,-9 46-2689 0 0,-4 76 2655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8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56 941 232 0 0,'19'4'3134'0'0,"-14"-4"-2971"0"0,0-1-1 0 0,0-1 1 0 0,-1 1-1 0 0,1-1 1 0 0,0 0 0 0 0,-1 0-1 0 0,0 0 1 0 0,1-1-1 0 0,-1 1 1 0 0,0-1-1 0 0,0 0 1 0 0,6-6-1 0 0,-3 1-47 0 0,1 0-1 0 0,-2-1 0 0 0,1 1 0 0 0,-1-1 1 0 0,7-14-1 0 0,0-5-90 0 0,-1-1 1 0 0,-2 0-1 0 0,9-37 1 0 0,-11 33-30 0 0,7-63 0 0 0,-14 85-12 0 0,0 1 0 0 0,-1-1 0 0 0,0 0 0 0 0,-1 0 0 0 0,0 1 0 0 0,-1-1 0 0 0,0 1 0 0 0,-1-1 0 0 0,-8-19 0 0 0,10 27 0 0 0,0 1 1 0 0,0-1 0 0 0,-1 0 0 0 0,1 1 0 0 0,-1-1-1 0 0,0 1 1 0 0,0-1 0 0 0,0 1 0 0 0,0 0 0 0 0,0 0 0 0 0,-1 0-1 0 0,1 0 1 0 0,0 0 0 0 0,-1 1 0 0 0,0-1 0 0 0,1 1-1 0 0,-1-1 1 0 0,0 1 0 0 0,0 0 0 0 0,0 0 0 0 0,-5-1 0 0 0,3 2 4 0 0,-1 0 1 0 0,0 1 0 0 0,1-1 0 0 0,-1 1 0 0 0,0 0-1 0 0,1 1 1 0 0,-1-1 0 0 0,1 1 0 0 0,0 0 0 0 0,-1 0 0 0 0,1 1-1 0 0,0 0 1 0 0,1 0 0 0 0,-7 4 0 0 0,4-1 4 0 0,-1 1 1 0 0,1 0-1 0 0,1 0 1 0 0,-1 1-1 0 0,1-1 1 0 0,1 2-1 0 0,-10 14 1 0 0,8-7 0 0 0,0 0 1 0 0,0 0 0 0 0,2 1 0 0 0,0-1-1 0 0,1 1 1 0 0,0 0 0 0 0,2 1-1 0 0,0-1 1 0 0,0 23 0 0 0,3-25 16 0 0,1 1-1 0 0,0-1 1 0 0,2 0 0 0 0,-1 0 0 0 0,2 0-1 0 0,0 0 1 0 0,0-1 0 0 0,2 1 0 0 0,0-1-1 0 0,0-1 1 0 0,1 0 0 0 0,1 0 0 0 0,0 0 0 0 0,1-1-1 0 0,0 0 1 0 0,1-1 0 0 0,0 0 0 0 0,1-1-1 0 0,19 13 1 0 0,-20-16 19 0 0,0 0-1 0 0,1-1 0 0 0,0 0 1 0 0,0 0-1 0 0,0-1 1 0 0,1-1-1 0 0,0 0 1 0 0,0-1-1 0 0,0-1 1 0 0,0 0-1 0 0,1 0 1 0 0,-1-1-1 0 0,0-1 0 0 0,1 0 1 0 0,-1-1-1 0 0,0 0 1 0 0,1-1-1 0 0,-1-1 1 0 0,0 0-1 0 0,-1-1 1 0 0,1 0-1 0 0,22-11 1 0 0,-19 5-46 0 0,-1 0 0 0 0,0 0 1 0 0,-1-2-1 0 0,0 0 0 0 0,-1 0 1 0 0,0-1-1 0 0,-1-1 0 0 0,0 0 1 0 0,-1-1-1 0 0,-1 0 0 0 0,-1 0 1 0 0,0-1-1 0 0,12-29 0 0 0,-6 7-67 0 0,-2 0 0 0 0,-1-2 0 0 0,-2 1 0 0 0,-2-1 0 0 0,3-43 0 0 0,-7 37 24 0 0,-2 0 1 0 0,-5-56-1 0 0,1 74 43 0 0,-2 0 0 0 0,-1 0 1 0 0,-2 1-1 0 0,-17-50 0 0 0,21 70 7 0 0,0-1 0 0 0,0 1-1 0 0,-1 0 1 0 0,0 0 0 0 0,-1 0-1 0 0,0 1 1 0 0,0-1 0 0 0,0 1-1 0 0,0 0 1 0 0,-1 1 0 0 0,0-1-1 0 0,-1 1 1 0 0,1 0 0 0 0,-1 1-1 0 0,-12-7 1 0 0,12 8-4 0 0,1 1 1 0 0,-2 0-1 0 0,1 0 0 0 0,0 1 1 0 0,0-1-1 0 0,0 2 1 0 0,-1-1-1 0 0,1 1 0 0 0,-1 0 1 0 0,1 0-1 0 0,0 1 1 0 0,0 0-1 0 0,-1 1 0 0 0,1-1 1 0 0,0 1-1 0 0,-13 6 0 0 0,16-6 9 0 0,1 0 0 0 0,0 0-1 0 0,0 0 1 0 0,1 0-1 0 0,-1 0 1 0 0,0 1-1 0 0,1-1 1 0 0,-1 1-1 0 0,-2 4 1 0 0,1-2 2 0 0,0 1-3 0 0,2-2 6 0 0,1 0 0 0 0,0-1 0 0 0,0 1 0 0 0,0 0-1 0 0,0 0 1 0 0,0 0 0 0 0,1 0 0 0 0,0-1 0 0 0,0 1 0 0 0,0 0 0 0 0,0 0 0 0 0,0 0-1 0 0,1 0 1 0 0,0 0 0 0 0,0 0 0 0 0,0-1 0 0 0,0 1 0 0 0,0 0 0 0 0,1-1 0 0 0,0 1-1 0 0,0-1 1 0 0,3 6 0 0 0,5 5 16 0 0,0 0 0 0 0,1-1 1 0 0,1 0-1 0 0,0-1 0 0 0,0 0 0 0 0,1-1 0 0 0,15 10 0 0 0,105 59 81 0 0,-92-57-108 0 0,-30-19-2 0 0,3 8-5 0 0,2 4 16 0 0,-11-10 2 0 0,0 0-1 0 0,0 1 1 0 0,0-1 0 0 0,-1 1-1 0 0,0 0 1 0 0,0 1 0 0 0,-1-1 0 0 0,0 1-1 0 0,0-1 1 0 0,-1 1 0 0 0,0 0 0 0 0,0 0-1 0 0,-1 0 1 0 0,0 0 0 0 0,0 0-1 0 0,-1 0 1 0 0,0 13 0 0 0,-4 13 5 0 0,-1 0 1 0 0,-18 65-1 0 0,6-26-4 0 0,12-49-4 0 0,-17 105 0 0 0,21-115 21 0 0,0 0 1 0 0,1 0-1 0 0,1-1 0 0 0,0 1 1 0 0,1 0-1 0 0,0 0 1 0 0,6 17-1 0 0,-7-26-131 0 0,1 0-1 0 0,0 0 1 0 0,0 0-1 0 0,1-1 1 0 0,-1 1-1 0 0,1-1 1 0 0,0 1-1 0 0,1-1 1 0 0,-1 0-1 0 0,1 0 1 0 0,-1 0-1 0 0,1-1 1 0 0,0 1-1 0 0,0-1 1 0 0,1 0-1 0 0,-1 0 0 0 0,1-1 1 0 0,0 1-1 0 0,9 3 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9.3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370 0 196 0 0,'-25'11'360'0'0,"0"1"1"0"0,0 0-1 0 0,2 2 1 0 0,-1 1-1 0 0,2 1 1 0 0,0 1-1 0 0,1 1 1 0 0,1 0-1 0 0,-35 43 0 0 0,42-44-282 0 0,0 0 0 0 0,2 2 0 0 0,0-1 0 0 0,1 1-1 0 0,1 1 1 0 0,1 0 0 0 0,1 0 0 0 0,1 0 0 0 0,0 1 0 0 0,1 0-1 0 0,2 0 1 0 0,0 0 0 0 0,0 30 0 0 0,5 9 135 0 0,3 0 0 0 0,24 116 0 0 0,54 110 385 0 0,-33-161-313 0 0,-27-72-109 0 0,24 87 1 0 0,-45-134-155 0 0,0 1 0 0 0,-1-1 0 0 0,0 1 0 0 0,0-1-1 0 0,-1 1 1 0 0,1 0 0 0 0,-1-1 0 0 0,-1 1 0 0 0,0 0 0 0 0,-2 10 0 0 0,2-14-81 0 0,0 0-1 0 0,-1-1 0 0 0,1 1 1 0 0,-1 0-1 0 0,0 0 1 0 0,0-1-1 0 0,0 1 0 0 0,0-1 1 0 0,0 1-1 0 0,0-1 1 0 0,-1 0-1 0 0,1 0 0 0 0,-1 0 1 0 0,0 0-1 0 0,1-1 1 0 0,-1 1-1 0 0,0-1 0 0 0,0 1 1 0 0,0-1-1 0 0,0 0 1 0 0,0 0-1 0 0,0 0 0 0 0,-4 0 1 0 0,1 0-225 0 0,1 0 1 0 0,-1-1-1 0 0,1 1 1 0 0,-1-1-1 0 0,1 0 1 0 0,-1-1-1 0 0,1 1 1 0 0,-9-3-1 0 0,-10-4-336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29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0 197 184 0 0,'2'-3'1215'0'0,"5"-6"-789"0"0,1 1 1 0 0,0 0 0 0 0,0 0-1 0 0,1 1 1 0 0,0 0 0 0 0,0 1-1 0 0,0 0 1 0 0,1 0-1 0 0,0 1 1 0 0,0 0 0 0 0,0 1-1 0 0,21-7 1 0 0,17-1-432 0 0,82-11 0 0 0,-68 13-83 0 0,-14 0-1698 0 0,76-25 0 0 0,-86 22 915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0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1 372 0 0,'0'0'2506'0'0,"-3"2"-2185"0"0,1 0-256 0 0,-1 1 0 0 0,1 0-1 0 0,-1 0 1 0 0,1 1 0 0 0,0-1 0 0 0,0 0 0 0 0,1 1-1 0 0,-1-1 1 0 0,1 1 0 0 0,-1 0 0 0 0,1-1 0 0 0,0 1-1 0 0,0 4 1 0 0,-8 60 227 0 0,8-55-246 0 0,-12 163 744 0 0,13 238-1 0 0,27-44-479 0 0,-14-208-1498 0 0,-6-140-730 0 0,-6-18 1095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0.4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287 0 340 0 0,'-21'13'247'0'0,"0"0"0"0"0,2 1 1 0 0,0 1-1 0 0,0 0 0 0 0,1 2 0 0 0,1 0 0 0 0,1 1 1 0 0,1 1-1 0 0,0 0 0 0 0,1 1 0 0 0,1 0 1 0 0,1 1-1 0 0,1 1 0 0 0,-10 28 0 0 0,13-29-161 0 0,1 0 0 0 0,2 0 0 0 0,0 1 1 0 0,1 0-1 0 0,1-1 0 0 0,1 1 0 0 0,1 0 0 0 0,1 1 0 0 0,1-1 0 0 0,0 0 0 0 0,2 0 0 0 0,1-1 1 0 0,1 1-1 0 0,0-1 0 0 0,16 37 0 0 0,-15-45 45 0 0,0 0-1 0 0,1 0 1 0 0,1-1 0 0 0,0-1 0 0 0,0 1-1 0 0,1-1 1 0 0,1-1 0 0 0,0 1 0 0 0,0-2 0 0 0,1 1-1 0 0,22 13 1 0 0,-27-19-96 0 0,0-1 0 0 0,0 0 1 0 0,0 0-1 0 0,0-1 0 0 0,0 0 0 0 0,1 0 0 0 0,-1 0 0 0 0,1-1 1 0 0,0 0-1 0 0,-1 0 0 0 0,1-1 0 0 0,0 0 0 0 0,-1 0 1 0 0,1 0-1 0 0,0-1 0 0 0,-1 0 0 0 0,1 0 0 0 0,0-1 0 0 0,-1 0 1 0 0,0 0-1 0 0,1 0 0 0 0,-1-1 0 0 0,0 0 0 0 0,0 0 1 0 0,-1-1-1 0 0,1 0 0 0 0,5-4 0 0 0,0-2-65 0 0,0-1 0 0 0,-1 0 1 0 0,-1 0-1 0 0,1-1 0 0 0,-2 0 0 0 0,0-1 0 0 0,0 0 0 0 0,-1 0 1 0 0,-1-1-1 0 0,0 0 0 0 0,-1 0 0 0 0,-1 0 0 0 0,4-17 0 0 0,3-24-104 0 0,-2 0 1 0 0,1-62-1 0 0,-9 99 45 0 0,2-29 142 0 0,-3-77-1 0 0,-1 111-235 0 0,-1 1-1 0 0,0-1 1 0 0,0 1-1 0 0,-2-1 0 0 0,1 1 1 0 0,-1 0-1 0 0,-1 0 0 0 0,0 0 1 0 0,-1 1-1 0 0,0-1 0 0 0,-8-9 1 0 0,-7 0-1729 0 0,10 12 1254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1.3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320 139 932 0 0,'0'0'2098'0'0,"-16"6"-1532"0"0,-2 5-486 0 0,1 0 1 0 0,0 1-1 0 0,1 1 1 0 0,0 1-1 0 0,1 0 1 0 0,-25 30-1 0 0,16-14 31 0 0,2 1 0 0 0,-35 65 0 0 0,46-74-44 0 0,1 1-1 0 0,2 0 0 0 0,0 0 0 0 0,1 0 0 0 0,2 1 1 0 0,0 0-1 0 0,2 1 0 0 0,-2 38 0 0 0,6-51-5 0 0,-1-1 0 0 0,1 1 0 0 0,1-1 0 0 0,0 1 0 0 0,1-1 0 0 0,0 1 1 0 0,1-1-1 0 0,9 19 0 0 0,-9-23 9 0 0,0 0 0 0 0,1 0 1 0 0,0-1-1 0 0,0 1 1 0 0,1-1-1 0 0,-1 0 0 0 0,1-1 1 0 0,0 1-1 0 0,1-1 1 0 0,-1-1-1 0 0,1 1 0 0 0,0-1 1 0 0,14 6-1 0 0,-15-8-35 0 0,-1 0 0 0 0,1 0-1 0 0,0 0 1 0 0,1-1 0 0 0,-1 0-1 0 0,0 0 1 0 0,0-1 0 0 0,0 1-1 0 0,1-1 1 0 0,-1-1 0 0 0,0 1 0 0 0,10-3-1 0 0,-5 0-22 0 0,-1 0-1 0 0,0-1 0 0 0,0 0 1 0 0,0-1-1 0 0,-1 0 0 0 0,16-10 1 0 0,-1-3-114 0 0,-1-2 1 0 0,-1 0-1 0 0,-1-1 1 0 0,24-31 0 0 0,72-112-151 0 0,-115 161 184 0 0,-4 4-295 0 0,2-1 359 0 0,-1 1 0 0 0,1-1 0 0 0,-1 0 0 0 0,1 1 1 0 0,-1-1-1 0 0,1 1 0 0 0,-1-1 0 0 0,1 0 0 0 0,0 1 1 0 0,-1-1-1 0 0,1 1 0 0 0,0-1 0 0 0,-1 1 0 0 0,1 0 0 0 0,0-1 1 0 0,0 1-1 0 0,-1-1 0 0 0,1 1 0 0 0,0-1 0 0 0,0 1 1 0 0,0 0-1 0 0,0-1 0 0 0,0 1 0 0 0,0-1 0 0 0,0 2 0 0 0,1 21-45 0 0,3-11 57 0 0,1 0 0 0 0,1 0 0 0 0,0-1 0 0 0,1 0 0 0 0,0 0 0 0 0,0-1 0 0 0,1 0 1 0 0,1 0-1 0 0,-1 0 0 0 0,2-1 0 0 0,-1-1 0 0 0,1 0 0 0 0,0 0 0 0 0,1-1 0 0 0,0 0 0 0 0,0 0 0 0 0,1-2 0 0 0,13 6 0 0 0,-7-4 31 0 0,0 0 0 0 0,1-1 1 0 0,-1-1-1 0 0,1-1 0 0 0,1-1 0 0 0,-1 0 1 0 0,0-1-1 0 0,1-2 0 0 0,-1 0 0 0 0,1-1 0 0 0,31-5 1 0 0,-40 3-50 0 0,0 1 0 0 0,-1-2 1 0 0,1 0-1 0 0,-1 0 0 0 0,0-1 1 0 0,0 0-1 0 0,-1-1 0 0 0,1 0 1 0 0,-1 0-1 0 0,0-1 0 0 0,-1 0 1 0 0,12-13-1 0 0,-9 8-65 0 0,-1-1 0 0 0,-1-1 0 0 0,0 0-1 0 0,-1 0 1 0 0,-1-1 0 0 0,0 1 0 0 0,9-29 0 0 0,-6 5-38 0 0,-2 0 0 0 0,-1 0 1 0 0,-3-1-1 0 0,0 0 0 0 0,-3 0 1 0 0,-4-53-1 0 0,2 71 92 0 0,-2 0 0 0 0,0 0 1 0 0,-1 0-1 0 0,-1 1 0 0 0,-15-39 0 0 0,17 53 26 0 0,1 1 0 0 0,-1-1 0 0 0,1 1 0 0 0,-1 0 0 0 0,-1 0 0 0 0,1 0 0 0 0,-1 0 0 0 0,0 1 0 0 0,0-1 0 0 0,0 1-1 0 0,-1 0 1 0 0,1 0 0 0 0,-1 1 0 0 0,0-1 0 0 0,0 1 0 0 0,-1 0 0 0 0,1 1 0 0 0,0-1 0 0 0,-1 1 0 0 0,0 0 0 0 0,1 0 0 0 0,-1 1 0 0 0,0 0 0 0 0,0 0 0 0 0,0 0 0 0 0,-9 0 0 0 0,3 2 5 0 0,1 0-1 0 0,-1 1 1 0 0,1 0 0 0 0,0 1-1 0 0,0 0 1 0 0,0 1 0 0 0,1 0 0 0 0,-1 1-1 0 0,-16 10 1 0 0,21-12 4 0 0,0 1-1 0 0,1 0 1 0 0,-1 1-1 0 0,1-1 1 0 0,0 1 0 0 0,0 0-1 0 0,0 0 1 0 0,1 0-1 0 0,0 1 1 0 0,0 0 0 0 0,1 0-1 0 0,-1 0 1 0 0,1 0-1 0 0,0 0 1 0 0,1 1 0 0 0,-1-1-1 0 0,1 1 1 0 0,1-1 0 0 0,-2 10-1 0 0,3-9 8 0 0,0 0 0 0 0,0-1 0 0 0,1 1 0 0 0,-1 0-1 0 0,2-1 1 0 0,-1 1 0 0 0,1-1 0 0 0,0 1 0 0 0,0-1 0 0 0,1 0-1 0 0,-1 1 1 0 0,2-1 0 0 0,-1-1 0 0 0,8 11 0 0 0,-8-12-268 0 0,0-1 0 0 0,0 1 1 0 0,1-1-1 0 0,-1 0 0 0 0,1 0 1 0 0,0-1-1 0 0,0 1 0 0 0,0-1 1 0 0,7 3-1 0 0,10 4-496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1.6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247 8 820 0 0,'7'-8'4416'0'0,"-28"34"-4276"0"0,1 0 0 0 0,1 2 0 0 0,2 0 0 0 0,-25 52 0 0 0,33-62-110 0 0,-22 45 49 0 0,1 1 0 0 0,-34 114 0 0 0,63-175-380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3.7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37 1584 0 0,'2'-2'1452'0'0,"1"-3"-945"0"0,-1 1 1 0 0,1 1-1 0 0,1-1 1 0 0,-1 0 0 0 0,1 1-1 0 0,-1 0 1 0 0,8-5 0 0 0,-9 9-494 0 0,0 0 1 0 0,0 0-1 0 0,0 0 1 0 0,-1 0 0 0 0,1 0-1 0 0,0 1 1 0 0,0-1-1 0 0,-1 1 1 0 0,1-1 0 0 0,-1 1-1 0 0,1-1 1 0 0,-1 1-1 0 0,0 0 1 0 0,0 0 0 0 0,0 0-1 0 0,0 0 1 0 0,0 0-1 0 0,1 2 1 0 0,14 47 117 0 0,-13-37-99 0 0,53 281 367 0 0,-30-135-272 0 0,51 253-1308 0 0,-71-368-156 0 0,-5-41 703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2.9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243 1 432 0 0,'0'0'2105'0'0,"21"21"-48"0"0,39 55-1251 0 0,-25-35-724 0 0,-2 1 1 0 0,-2 2-1 0 0,-2 1 0 0 0,23 50 1 0 0,-28-35-54 0 0,-2 1-1 0 0,-3 1 1 0 0,-3 0 0 0 0,12 97-1 0 0,-2 260 50 0 0,-25-331 54 0 0,-5-1 0 0 0,-3 0 0 0 0,-4 0 0 0 0,-24 92 0 0 0,24-137-37 0 0,-2 0 1 0 0,-2-1-1 0 0,-1-1 1 0 0,-2-1-1 0 0,-2 0 1 0 0,-1-2 0 0 0,-2 0-1 0 0,-1-1 1 0 0,-3-2-1 0 0,-37 40 1 0 0,33-45-100 0 0,-1-1 0 0 0,-1-2 0 0 0,-38 22 0 0 0,33-25-1424 0 0,-48 20 0 0 0,68-35-529 0 0,-4 1 1446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5.1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28 315 120 0 0,'-13'-9'3832'0'0,"4"-33"-2511"0"0,8 39-1242 0 0,-1-15 116 0 0,1 8-198 0 0,0 0 1 0 0,1 0 0 0 0,0 1-1 0 0,1-1 1 0 0,0 0 0 0 0,0 0 0 0 0,1 1-1 0 0,0-1 1 0 0,1 1 0 0 0,0 0-1 0 0,0-1 1 0 0,1 1 0 0 0,0 1 0 0 0,1-1-1 0 0,0 0 1 0 0,0 1 0 0 0,1 0-1 0 0,0 1 1 0 0,0-1 0 0 0,1 1 0 0 0,0 0-1 0 0,0 1 1 0 0,16-11 0 0 0,17-5-188 0 0,-37 22 146 0 0,15-2-25 0 0,-14 2 65 0 0,0 0-1 0 0,0 1 1 0 0,0-1 0 0 0,0 1 0 0 0,-1 0-1 0 0,1 0 1 0 0,0 0 0 0 0,-1 0-1 0 0,1 1 1 0 0,-1 0 0 0 0,1-1-1 0 0,-1 1 1 0 0,0 0 0 0 0,0 1-1 0 0,4 2 1 0 0,-1 1-6 0 0,1 0 1 0 0,-1 0-1 0 0,0 1 0 0 0,-1 0 0 0 0,6 8 1 0 0,-2 0 13 0 0,-1 1 1 0 0,-1 0-1 0 0,0 0 1 0 0,-1 1-1 0 0,-1 0 0 0 0,0 0 1 0 0,3 24-1 0 0,-5-14 6 0 0,-1 0 0 0 0,-1 1-1 0 0,-5 53 1 0 0,1-59 33 0 0,-1 0-1 0 0,-1 0 1 0 0,-9 22 0 0 0,13-42-24 0 0,0 1 1 0 0,-4 7-18 0 0,3-7-52 0 0,2-3 42 0 0,0 1 0 0 0,0-1 1 0 0,0 0-1 0 0,-1 1 0 0 0,1-1 0 0 0,0 0 0 0 0,0 1 1 0 0,-1-1-1 0 0,1 0 0 0 0,0 0 0 0 0,-1 1 1 0 0,1-1-1 0 0,0 0 0 0 0,-1 0 0 0 0,1 1 1 0 0,0-1-1 0 0,-1 0 0 0 0,1 0 0 0 0,-1 0 1 0 0,1 0-1 0 0,0 0 0 0 0,-1 1 0 0 0,1-1 0 0 0,-1 0 1 0 0,1 0-1 0 0,0 0 0 0 0,-1 0 0 0 0,1 0 1 0 0,-1 0-1 0 0,1 0 0 0 0,-1-1 0 0 0,1 1 1 0 0,0 0-1 0 0,-1 0 0 0 0,1 0 0 0 0,-1 0 1 0 0,1 0-1 0 0,0-1 0 0 0,-1 1 0 0 0,1 0 0 0 0,0 0 1 0 0,-1-1-1 0 0,1 1 0 0 0,0 0 0 0 0,-1 0 1 0 0,1-1-1 0 0,0 1 0 0 0,0 0 0 0 0,-1-1 1 0 0,1 1-1 0 0,0-1 0 0 0,0 1 0 0 0,0 0 1 0 0,-1-1-1 0 0,1 1 0 0 0,0 0 0 0 0,0-1 0 0 0,0 1 1 0 0,0-1-1 0 0,0 1 0 0 0,0-1 0 0 0,0 1 1 0 0,0 0-1 0 0,0-2 0 0 0,3-2-16 0 0,0 0 0 0 0,0 1-1 0 0,0-1 1 0 0,0 0 0 0 0,1 1-1 0 0,0 0 1 0 0,0 0 0 0 0,0 0 0 0 0,0 0-1 0 0,0 1 1 0 0,0-1 0 0 0,1 1-1 0 0,-1 0 1 0 0,1 1 0 0 0,-1-1 0 0 0,1 1-1 0 0,0-1 1 0 0,5 1 0 0 0,-2 0 2 0 0,0 0-1 0 0,-1 1 1 0 0,1 1 0 0 0,-1-1 0 0 0,1 1 0 0 0,0 0-1 0 0,-1 1 1 0 0,0 0 0 0 0,1 0 0 0 0,11 5 0 0 0,-12-3 16 0 0,0 0 0 0 0,-1 0 1 0 0,1 1-1 0 0,-1 0 1 0 0,0 0-1 0 0,0 0 0 0 0,-1 1 1 0 0,1 0-1 0 0,-1 0 1 0 0,0 0-1 0 0,-1 1 0 0 0,0 0 1 0 0,0 0-1 0 0,0 0 0 0 0,4 12 1 0 0,-3-4-8 0 0,0 0 1 0 0,-1 1 0 0 0,0-1-1 0 0,-2 1 1 0 0,0 0-1 0 0,1 24 1 0 0,-4-27 149 0 0,1 0 1 0 0,-1 1-1 0 0,-1-1 1 0 0,-1 0-1 0 0,0 0 1 0 0,0 0-1 0 0,-1 0 1 0 0,-11 23-1 0 0,10-28-40 0 0,0 0 0 0 0,0 0 0 0 0,0 0 0 0 0,-1-1 1 0 0,0 1-1 0 0,-1-1 0 0 0,1-1 0 0 0,-1 0 0 0 0,-1 0 0 0 0,1 0 0 0 0,-1-1 0 0 0,0 0 0 0 0,-9 5 0 0 0,12-8-5 0 0,0 0-1 0 0,0-1 1 0 0,0 0-1 0 0,-1 1 1 0 0,1-1-1 0 0,0-1 1 0 0,0 1-1 0 0,-1-1 1 0 0,1 0-1 0 0,0 0 1 0 0,-1-1-1 0 0,1 1 1 0 0,0-1 0 0 0,-7-2-1 0 0,-4-4-198 0 0,0 0 1 0 0,1-1-1 0 0,0 0 1 0 0,0-1-1 0 0,1-1 1 0 0,-16-14-1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2:35.5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1288 0 0,'0'0'2740'0'0,"16"-8"-95"0"0,-2 0-2117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6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9 508 0 0,'7'-8'5267'0'0,"-16"918"-5149"0"0,14-806-63 0 0,1 103 288 0 0,-6-194-242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6.9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7 462 84 0 0,'-3'-23'954'0'0,"1"0"0"0"0,1-1 0 0 0,1 1 1 0 0,5-40-1 0 0,-3 53-931 0 0,0 0 1 0 0,1 0-1 0 0,0 0 1 0 0,1 1-1 0 0,0-1 1 0 0,0 1-1 0 0,1 0 0 0 0,1 0 1 0 0,-1 0-1 0 0,1 1 1 0 0,1 0-1 0 0,14-15 1 0 0,2 2-22 0 0,1 1 0 0 0,1 1 1 0 0,1 1-1 0 0,1 2 0 0 0,0 0 1 0 0,1 2-1 0 0,0 1 0 0 0,52-16 0 0 0,-71 27-32 0 0,0 0 0 0 0,1 1 0 0 0,-1 0 0 0 0,0 1 0 0 0,1 0 0 0 0,-1 1 0 0 0,0-1-1 0 0,1 2 1 0 0,12 3 0 0 0,-15-4 13 0 0,0 2 1 0 0,-1-1-1 0 0,0 1 0 0 0,1 0 0 0 0,-1 0 0 0 0,0 1 1 0 0,-1-1-1 0 0,1 1 0 0 0,-1 1 0 0 0,1-1 0 0 0,-1 1 0 0 0,-1 0 1 0 0,1 0-1 0 0,4 7 0 0 0,-4-4 13 0 0,0 0 0 0 0,-1 0 0 0 0,0 0 0 0 0,-1 1 0 0 0,0 0 0 0 0,0 0 0 0 0,-1-1 0 0 0,0 2 0 0 0,1 13-1 0 0,-2-1 27 0 0,-1 1-1 0 0,-1-1 0 0 0,-1 1 0 0 0,-1-1 0 0 0,-1 0 0 0 0,-1 0 1 0 0,-15 39-1 0 0,3-18 78 0 0,-3-1 0 0 0,-1-1 1 0 0,-3-1-1 0 0,0 0 0 0 0,-3-2 1 0 0,-1-1-1 0 0,-2-2 1 0 0,-2 0-1 0 0,0-2 0 0 0,-3-2 1 0 0,0-1-1 0 0,-60 38 0 0 0,88-63 13 0 0,3-3-73 0 0,1 0-1 0 0,-1 0 0 0 0,1 1 0 0 0,0-1 1 0 0,-1 1-1 0 0,1 0 0 0 0,1 0 1 0 0,-1 0-1 0 0,0 0 0 0 0,1 0 0 0 0,-3 4 1 0 0,4-5-32 0 0,1 1 8 0 0,1 5-17 0 0,0-1 0 0 0,1 0 0 0 0,0 0 0 0 0,0 0 1 0 0,1 0-1 0 0,-1 0 0 0 0,1 0 0 0 0,1 0 1 0 0,0-1-1 0 0,0 0 0 0 0,5 7 0 0 0,58 69 60 0 0,-58-73-34 0 0,222 214 13 0 0,-30-34-206 0 0,-196-183-302 0 0,0-1 1 0 0,0 0 0 0 0,1-1 0 0 0,0 1 0 0 0,-1-1 0 0 0,1 0 0 0 0,10 4 0 0 0,-13-7 66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7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120 584 120 0 0,'14'-10'3204'0'0,"10"-5"-2777"0"0,-1-2 0 0 0,-1 0 1 0 0,0-2-1 0 0,37-41 0 0 0,-42 38-311 0 0,-1 0-1 0 0,-2-1 0 0 0,0-1 0 0 0,-1 0 0 0 0,11-31 1 0 0,-18 38-9 0 0,-1-1 1 0 0,-1 1 0 0 0,0-1 0 0 0,-1 1-1 0 0,-1-1 1 0 0,0 0 0 0 0,-2 0 0 0 0,-2-32-1 0 0,1 46-116 0 0,1 0-1 0 0,-1-1 1 0 0,0 1-1 0 0,0 0 1 0 0,0 1-1 0 0,0-1 1 0 0,0 0-1 0 0,-1 0 0 0 0,0 0 1 0 0,0 1-1 0 0,0-1 1 0 0,0 1-1 0 0,-1 0 1 0 0,1-1-1 0 0,-1 1 1 0 0,0 0-1 0 0,0 0 1 0 0,0 1-1 0 0,-4-4 0 0 0,3 4 7 0 0,1 1 0 0 0,-1-1 0 0 0,1 1 0 0 0,-1 0 0 0 0,0 0 0 0 0,1 0 1 0 0,-1 0-1 0 0,0 1 0 0 0,0 0 0 0 0,1 0 0 0 0,-1 0 0 0 0,0 0 0 0 0,0 0 0 0 0,0 1 0 0 0,1-1 0 0 0,-1 1 0 0 0,0 0 0 0 0,1 0 0 0 0,-6 3 0 0 0,-3 2-2 0 0,0 0 1 0 0,0 1 0 0 0,1 0 0 0 0,0 1-1 0 0,1 0 1 0 0,-1 1 0 0 0,1 0 0 0 0,1 1-1 0 0,-16 20 1 0 0,-1 6 47 0 0,-33 61 1 0 0,47-75 1 0 0,1 1 1 0 0,0 0-1 0 0,2 1 1 0 0,1 0-1 0 0,1 1 1 0 0,1-1-1 0 0,1 1 1 0 0,2 0-1 0 0,-2 27 1 0 0,5-39-28 0 0,0 1 1 0 0,1-1-1 0 0,0 0 0 0 0,1 1 0 0 0,0-1 1 0 0,1 0-1 0 0,0 0 0 0 0,1-1 1 0 0,1 1-1 0 0,0-1 0 0 0,1 0 0 0 0,0 0 1 0 0,1 0-1 0 0,0-1 0 0 0,1 0 1 0 0,0-1-1 0 0,0 1 0 0 0,19 15 0 0 0,-8-11-35 0 0,2 0 0 0 0,0-1 0 0 0,0-1-1 0 0,1-1 1 0 0,1-1 0 0 0,0-2 0 0 0,1 0 0 0 0,-1-1-1 0 0,2-1 1 0 0,-1-1 0 0 0,1-1 0 0 0,0-2-1 0 0,0 0 1 0 0,0-2 0 0 0,0 0 0 0 0,0-2 0 0 0,46-7-1 0 0,-62 6-389 0 0,1-1 0 0 0,-1 0 1 0 0,0 0-1 0 0,1-1 0 0 0,-1 0 0 0 0,-1 0 0 0 0,1-1 0 0 0,15-12 0 0 0,-9 4-934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7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17 536 0 0,'1'-3'994'0'0,"6"-10"1372"0"0,-6 13-2352 0 0,0 0-1 0 0,-1 0 0 0 0,1 0 0 0 0,0 0 1 0 0,0 0-1 0 0,0 0 0 0 0,0 0 0 0 0,-1 1 0 0 0,1-1 1 0 0,0 0-1 0 0,0 1 0 0 0,-1-1 0 0 0,1 0 1 0 0,0 1-1 0 0,0-1 0 0 0,-1 1 0 0 0,1 0 0 0 0,0 0 1 0 0,57 495 798 0 0,-45-353-616 0 0,-4-54-262 0 0,11 189-1818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8.2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30 167 672 0 0,'-26'-39'3809'0'0,"25"37"-3330"0"0,1 1-413 0 0,-1 0 0 0 0,1 0 0 0 0,0 0 0 0 0,-1 0 0 0 0,1-1 0 0 0,0 1 0 0 0,0 0 1 0 0,-1 0-1 0 0,1 0 0 0 0,0 0 0 0 0,0 0 0 0 0,0 0 0 0 0,1-1 0 0 0,-1-1 0 0 0,4 0-35 0 0,-1 0 1 0 0,1 0-1 0 0,0 0 1 0 0,0 1-1 0 0,0-1 1 0 0,0 1-1 0 0,0 0 1 0 0,0 0 0 0 0,1 0-1 0 0,-1 1 1 0 0,1 0-1 0 0,7-2 1 0 0,69-7 100 0 0,-49 7-82 0 0,116-12 51 0 0,158-23-2772 0 0,-282 33 1620 0 0,-2-1 533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9.1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11 205 84 0 0,'0'0'5061'0'0,"-7"16"-4731"0"0,4 125-5 0 0,4 143 159 0 0,2-247-391 0 0,2 0-1 0 0,1 0 0 0 0,1 0 0 0 0,3-1 1 0 0,20 53-1 0 0,-28-84-30 0 0,0 0-1 0 0,0 0 1 0 0,1 0 0 0 0,0-1-1 0 0,0 1 1 0 0,0-1 0 0 0,1 1-1 0 0,-1-1 1 0 0,1 0 0 0 0,0-1-1 0 0,6 5 1 0 0,-7-6-32 0 0,0 0 1 0 0,0 0-1 0 0,1-1 1 0 0,-1 1-1 0 0,0-1 1 0 0,1 0-1 0 0,-1 0 1 0 0,1-1-1 0 0,0 1 1 0 0,-1-1-1 0 0,1 1 1 0 0,0-1-1 0 0,-1 0 1 0 0,1-1-1 0 0,0 1 1 0 0,4-1-1 0 0,1-2-14 0 0,0 0 0 0 0,0 0 0 0 0,-1 0 1 0 0,1-1-1 0 0,-1-1 0 0 0,0 1 0 0 0,0-1 0 0 0,-1 0 0 0 0,1-1 0 0 0,-1 0 0 0 0,0 0 0 0 0,-1-1 0 0 0,8-9 1 0 0,0-1-13 0 0,-2 0 0 0 0,0-1 0 0 0,0-1 0 0 0,12-29 0 0 0,-14 22-70 0 0,-1-2-1 0 0,-1 1 0 0 0,-2-1 1 0 0,0 0-1 0 0,-2-1 1 0 0,-2 1-1 0 0,0-1 1 0 0,-2 1-1 0 0,-3-37 1 0 0,2 62 2 0 0,1 2 50 0 0,0 0 0 0 0,0 0 0 0 0,0 0 0 0 0,0 0 0 0 0,0 0 0 0 0,-1 0 0 0 0,1 0 0 0 0,0 1 0 0 0,-1-1 0 0 0,1 0 0 0 0,-1 0 0 0 0,1 0 0 0 0,-1 1 0 0 0,1-1 0 0 0,-1 0 0 0 0,0 0 0 0 0,-2 2 10 0 0,1 1-1 0 0,0 1 1 0 0,1-1-1 0 0,-1 0 1 0 0,0 0-1 0 0,1 1 1 0 0,-1-1-1 0 0,1 1 1 0 0,0-1-1 0 0,0 1 0 0 0,0 0 1 0 0,0-1-1 0 0,0 1 1 0 0,0 0-1 0 0,1 0 1 0 0,-1 0-1 0 0,1 3 1 0 0,-2 57-25 0 0,4-45 44 0 0,0-1 1 0 0,2 0 0 0 0,0 0-1 0 0,0 0 1 0 0,2 0-1 0 0,0-1 1 0 0,1 1 0 0 0,1-2-1 0 0,0 1 1 0 0,1-1-1 0 0,1 0 1 0 0,1-1 0 0 0,-1 0-1 0 0,2-1 1 0 0,0 0 0 0 0,20 16-1 0 0,-22-21 7 0 0,1 0-1 0 0,-1-1 0 0 0,1 0 1 0 0,1-1-1 0 0,-1 0 0 0 0,1 0 0 0 0,0-2 1 0 0,0 1-1 0 0,0-2 0 0 0,17 4 1 0 0,-19-6-10 0 0,-1 0 0 0 0,1-1 0 0 0,0 0 0 0 0,-1 0 0 0 0,1-1 0 0 0,-1 0 0 0 0,1-1 0 0 0,-1 0 0 0 0,0 0 0 0 0,0-1 0 0 0,0-1 0 0 0,0 1 0 0 0,0-1 0 0 0,15-10 0 0 0,-11 4-5 0 0,-1 0 0 0 0,0-1-1 0 0,-1 0 1 0 0,0-1-1 0 0,0 0 1 0 0,-2 0-1 0 0,1-1 1 0 0,-2-1-1 0 0,0 0 1 0 0,0 0 0 0 0,10-28-1 0 0,-4 3-44 0 0,-1-1 0 0 0,-2-1 0 0 0,7-54 0 0 0,-12 53 8 0 0,-2 1-1 0 0,-2-1 1 0 0,-2 0-1 0 0,-1-1 1 0 0,-2 2-1 0 0,-2-1 1 0 0,-19-75-1 0 0,22 112 9 0 0,1 0 0 0 0,-1-1 0 0 0,0 1 0 0 0,0 0 0 0 0,0 0 0 0 0,-1 0 0 0 0,0 1 0 0 0,0-1 0 0 0,0 1 0 0 0,0-1 0 0 0,-1 1 0 0 0,0 0-1 0 0,0 0 1 0 0,0 1 0 0 0,0-1 0 0 0,-8-4 0 0 0,9 6-11 0 0,-1 2 10 0 0,-1 0-2 0 0,0 1-1 0 0,1-1 0 0 0,-1 1 1 0 0,0-1-1 0 0,1 1 0 0 0,-1 0 1 0 0,0 1-1 0 0,1-1 0 0 0,0 1 1 0 0,-1 0-1 0 0,1 0 0 0 0,0 1 1 0 0,0-1-1 0 0,0 1 0 0 0,0 0 1 0 0,1 0-1 0 0,-1 0 0 0 0,1 0 1 0 0,-1 1-1 0 0,1-1 0 0 0,0 1 1 0 0,1 0-1 0 0,-1 0 0 0 0,1 0 1 0 0,-1 0-1 0 0,1 0 0 0 0,1 1 1 0 0,-1-1-1 0 0,0 0 1 0 0,1 1-1 0 0,0 0 0 0 0,0-1 1 0 0,1 1-1 0 0,-1 0 0 0 0,1-1 1 0 0,0 1-1 0 0,0 0 0 0 0,1 8 1 0 0,2-2 47 0 0,1 1 1 0 0,-1-1 0 0 0,2 0 0 0 0,-1-1 0 0 0,1 1-1 0 0,1-1 1 0 0,0 0 0 0 0,1 0 0 0 0,13 15 0 0 0,6 3 2 0 0,50 40 1 0 0,-45-41-47 0 0,-14-12-9 0 0,-1 2 0 0 0,-1-1 1 0 0,0 2-1 0 0,-1 0 0 0 0,11 22 0 0 0,48 103 46 0 0,-49-82 15 0 0,-20-48 8 0 0,0 1 1 0 0,1-1 0 0 0,1 0-1 0 0,0 0 1 0 0,1-1 0 0 0,0 0-1 0 0,16 20 1 0 0,-21-30-197 0 0,0 0 0 0 0,0 0 0 0 0,0 0 0 0 0,0 0 0 0 0,0 0 0 0 0,0 0 0 0 0,1-1 1 0 0,-1 1-1 0 0,1-1 0 0 0,-1 0 0 0 0,1 0 0 0 0,0 0 0 0 0,-1 0 0 0 0,1 0 0 0 0,0-1 0 0 0,0 1 0 0 0,0-1 0 0 0,3 1 0 0 0,17-2-1097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09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33 816 0 0,'-1'-21'2681'0'0,"1"9"-2010"0"0,3 20 149 0 0,3 22-464 0 0,41 350-233 0 0,-10-88 73 0 0,-36-278-30 0 0,3 20 1062 0 0,-4-34-1186 0 0,0 0 0 0 0,0 1 0 0 0,0-1 0 0 0,0 0 0 0 0,0 1 0 0 0,0-1 0 0 0,0 0 0 0 0,0 1 0 0 0,0-1 0 0 0,0 0 0 0 0,0 1 0 0 0,0-1 0 0 0,0 0 0 0 0,1 0 0 0 0,-1 1 0 0 0,0-1 0 0 0,0 0 0 0 0,0 0 0 0 0,0 1-1 0 0,0-1 1 0 0,1 0 0 0 0,-1 0 0 0 0,0 1 0 0 0,0-1 0 0 0,0 0 0 0 0,1 0 0 0 0,-1 1 0 0 0,0-1 0 0 0,0 0 0 0 0,1 0 0 0 0,-1 0 0 0 0,0 0 0 0 0,0 0 0 0 0,1 1 0 0 0,-1-1 0 0 0,0 0 0 0 0,1 0 0 0 0,-1 0 0 0 0,0 0 0 0 0,0 0 0 0 0,1 0 0 0 0,-1 0 0 0 0,0 0 0 0 0,1 0 0 0 0,-1 0 0 0 0,0 0 0 0 0,1 0 0 0 0,-1 0-1 0 0,0 0 1 0 0,0 0 0 0 0,1-1 0 0 0,-1 1 0 0 0,0 0 0 0 0,1 0 0 0 0,-1 0 0 0 0,0 0 0 0 0,0 0 0 0 0,1-1 0 0 0,-1 1 0 0 0,0 0 0 0 0,0 0 0 0 0,0 0 0 0 0,1-1 0 0 0,-1 1 0 0 0,1-2-32 0 0,1 0 0 0 0,-1 0 0 0 0,0 0 0 0 0,0 0 0 0 0,-1 0 0 0 0,1 0 0 0 0,0 0 0 0 0,-1 0 0 0 0,1-1 0 0 0,-1 1 0 0 0,0 0 0 0 0,1-4 0 0 0,0-7 39 0 0,66-265-55 0 0,-48 213-49 0 0,2 2 1 0 0,39-77-1 0 0,-52 125 42 0 0,0-1-1 0 0,2 1 1 0 0,-1 1 0 0 0,2 0-1 0 0,0 0 1 0 0,19-18-1 0 0,-24 27 5 0 0,1-1-1 0 0,-1 1 0 0 0,1 0 1 0 0,0 1-1 0 0,1 0 0 0 0,-1 0 1 0 0,1 0-1 0 0,0 1 0 0 0,0 0 1 0 0,0 1-1 0 0,0 0 0 0 0,0 0 1 0 0,0 1-1 0 0,1 0 1 0 0,-1 0-1 0 0,12 1 0 0 0,-10 1 6 0 0,1 0 0 0 0,0 1 0 0 0,0 0 0 0 0,-1 1 0 0 0,0 0 0 0 0,1 1 0 0 0,-1 0 0 0 0,0 0 0 0 0,-1 1 0 0 0,1 1 0 0 0,-1-1 0 0 0,0 2-1 0 0,0-1 1 0 0,11 12 0 0 0,-9-6 16 0 0,1 0 0 0 0,-2 1 0 0 0,0 0 0 0 0,0 1-1 0 0,-1 0 1 0 0,-1 1 0 0 0,0 0 0 0 0,-2 0 0 0 0,7 19 0 0 0,0 12-21 0 0,-3 0 0 0 0,-1 1 1 0 0,3 70-1 0 0,-6-59-404 0 0,-5-47-354 0 0,1 1 0 0 0,0-1 0 0 0,1 0 0 0 0,0 0 0 0 0,7 17 0 0 0,-1-10-1373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4.1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64 510 1116 0 0,'-5'-27'656'0'0,"2"1"1"0"0,0-1-1 0 0,2 0 1 0 0,1 0-1 0 0,1 0 0 0 0,1 0 1 0 0,1 1-1 0 0,10-36 0 0 0,-10 48-623 0 0,1 1 0 0 0,1 0 0 0 0,1-1 0 0 0,-1 2 0 0 0,2-1-1 0 0,0 1 1 0 0,0 0 0 0 0,1 0 0 0 0,1 1 0 0 0,0 0 0 0 0,1 0 0 0 0,-1 1-1 0 0,2 1 1 0 0,0 0 0 0 0,0 0 0 0 0,0 1 0 0 0,21-11 0 0 0,-25 15-35 0 0,0 1 1 0 0,1 0-1 0 0,0 1 0 0 0,-1-1 1 0 0,1 1-1 0 0,0 1 1 0 0,0 0-1 0 0,0 0 1 0 0,0 0-1 0 0,1 1 0 0 0,-1 0 1 0 0,0 1-1 0 0,14 2 1 0 0,-12 0 1 0 0,1 0 0 0 0,-1 0 0 0 0,0 1 0 0 0,-1 1 0 0 0,1 0 0 0 0,-1 0 0 0 0,0 1 0 0 0,0 0 1 0 0,13 11-1 0 0,-10-6-5 0 0,-1 0 0 0 0,-1 1 0 0 0,0 0 0 0 0,0 0 0 0 0,-1 1 0 0 0,-1 0 0 0 0,0 1 0 0 0,-1 0 0 0 0,0 0 0 0 0,-1 0 0 0 0,-1 1 0 0 0,0 0 0 0 0,-1 0 0 0 0,3 20 0 0 0,-7-22-1 0 0,1 0 0 0 0,-1 0 0 0 0,-1 0-1 0 0,0 0 1 0 0,-1 0 0 0 0,-1 0-1 0 0,0-1 1 0 0,0 1 0 0 0,-1-1 0 0 0,-1 1-1 0 0,-7 12 1 0 0,4-10 29 0 0,-1 1 1 0 0,-1-2-1 0 0,0 1 0 0 0,-1-1 0 0 0,-1-1 1 0 0,0 0-1 0 0,-26 21 0 0 0,23-22-29 0 0,-1-2-1 0 0,0 0 0 0 0,0 0 1 0 0,0-2-1 0 0,-1 0 0 0 0,-1-1 0 0 0,-25 8 1 0 0,29-12-67 0 0,0 0 1 0 0,0-1 0 0 0,0 0-1 0 0,0-1 1 0 0,0 0 0 0 0,-1-2 0 0 0,1 1-1 0 0,0-2 1 0 0,0 0 0 0 0,-15-4-1 0 0,21 4-177 0 0,1-1 0 0 0,-1 0 0 0 0,1 0-1 0 0,-1-1 1 0 0,1 0 0 0 0,1 0 0 0 0,-1 0-1 0 0,0-1 1 0 0,1 0 0 0 0,0 0 0 0 0,0-1-1 0 0,1 0 1 0 0,-1 0 0 0 0,-5-9 0 0 0,-2-5-374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2.2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234 75 572 0 0,'0'0'511'0'0,"0"-3"-69"0"0,2-68 3616 0 0,-19 110-4098 0 0,-30 157 58 0 0,-77 265 55 0 0,82-343 283 0 0,41-116-137 0 0,0 6 151 0 0,0-7-334 0 0,1-1 0 0 0,0 0 0 0 0,-1 1 1 0 0,1-1-1 0 0,0 1 0 0 0,-1-1 0 0 0,1 0 1 0 0,0 1-1 0 0,0-1 0 0 0,0 1 0 0 0,0-1 0 0 0,-1 1 1 0 0,1-1-1 0 0,0 1 0 0 0,0-1 0 0 0,0 1 1 0 0,0-1-1 0 0,0 1 0 0 0,0-1 0 0 0,0 1 1 0 0,0-1-1 0 0,0 1 0 0 0,0-1 0 0 0,1 1 0 0 0,-1 0 1 0 0,0-1-35 0 0,1 1 0 0 0,-1-1 0 0 0,0 1 0 0 0,0-1 0 0 0,1 1 0 0 0,-1-1 0 0 0,0 0 0 0 0,1 1 0 0 0,-1-1 0 0 0,1 1 0 0 0,-1-1 0 0 0,1 0 1 0 0,-1 0-1 0 0,0 1 0 0 0,1-1 0 0 0,-1 0 0 0 0,1 0 0 0 0,-1 1 0 0 0,1-1 0 0 0,0 0 0 0 0,-1 0 0 0 0,1 0 0 0 0,-1 0 0 0 0,1 0 0 0 0,-1 0 0 0 0,1 0 0 0 0,24-2 66 0 0,35-18 51 0 0,-33 11-95 0 0,348-81-4485 0 0,-358 87 3539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2.6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17 1080 0 0,'-11'-11'3426'0'0,"1"6"-2846"0"0,8 14-431 0 0,7 20-193 0 0,-4-26 87 0 0,63 415 133 0 0,-46-271-220 0 0,15 106 581 0 0,-32-250-443 0 0,1 8-237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3.5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32 512 0 0,'0'0'2668'0'0,"-1"-3"-2116"0"0,1 2-448 0 0,-1-1 0 0 0,1 1 0 0 0,0-1 0 0 0,0 1 0 0 0,0-1 0 0 0,0 1 0 0 0,0-1 0 0 0,0 1 0 0 0,0-1 0 0 0,0 1 0 0 0,1-1 0 0 0,-1 1 0 0 0,1-1 0 0 0,-1 1 0 0 0,2-3 0 0 0,-1 2-64 0 0,13 7-2474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4.3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1112 0 0,'0'0'3592'0'0,"0"3"-3546"0"0,2 65 268 0 0,22 127 0 0 0,31 70-80 0 0,-40-203-189 0 0,5 32 73 0 0,82 297 658 0 0,-101-389-662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4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8 127 188 0 0,'-5'-18'3306'0'0,"4"17"-3250"0"0,1-1 0 0 0,0 1 0 0 0,-1 0 0 0 0,1 0 0 0 0,0 0 0 0 0,0-1 1 0 0,0 1-1 0 0,0 0 0 0 0,0 0 0 0 0,0-1 0 0 0,0 1 0 0 0,0 0 0 0 0,0 0 1 0 0,1-1-1 0 0,-1 1 0 0 0,0 0 0 0 0,1 0 0 0 0,-1 0 0 0 0,1-1 0 0 0,0 1 0 0 0,-1 0 1 0 0,1 0-1 0 0,1-1 0 0 0,0 0-4 0 0,0 0 0 0 0,1 0 0 0 0,-1 0 0 0 0,1 0 0 0 0,-1 1 0 0 0,1-1 0 0 0,0 1 0 0 0,-1 0 0 0 0,7-2 0 0 0,8-1-4 0 0,1 0 0 0 0,34-2 0 0 0,-32 4 148 0 0,44-6-195 0 0,305-28-1439 0 0,-343 35-422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5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9 184 0 0,'0'3'1527'0'0,"0"-2"-1448"0"0,0 0 0 0 0,1 1 0 0 0,-1-1 0 0 0,0 0 0 0 0,0 0 0 0 0,0 0-1 0 0,1 0 1 0 0,-1 0 0 0 0,1 0 0 0 0,-1 0 0 0 0,1 0 0 0 0,-1 0 0 0 0,1 0-1 0 0,-1 0 1 0 0,1 0 0 0 0,0 0 0 0 0,0 0 0 0 0,-1 0 0 0 0,1-1-1 0 0,0 1 1 0 0,0 0 0 0 0,0 0 0 0 0,1 0 0 0 0,1 1 14 0 0,1-1-1 0 0,-1 0 1 0 0,0 0 0 0 0,1 0-1 0 0,-1 0 1 0 0,0 0 0 0 0,1-1-1 0 0,3 1 1 0 0,12-1 25 0 0,0-1 0 0 0,26-4 0 0 0,-28 3 62 0 0,200-25-236 0 0,-151 18-2243 0 0,-61 8 2086 0 0</inkml:trace>
  <inkml:trace contextRef="#ctx0" brushRef="#br0" timeOffset="1">166 608 164 0 0,'2'3'2020'0'0,"0"-1"-1856"0"0,0 1 0 0 0,1-1 0 0 0,-1 0 1 0 0,1 0-1 0 0,0 0 0 0 0,-1 0 0 0 0,1 0 1 0 0,0 0-1 0 0,0-1 0 0 0,0 1 1 0 0,0-1-1 0 0,0 0 0 0 0,1 0 0 0 0,-1 0 1 0 0,0-1-1 0 0,0 1 0 0 0,7 0 0 0 0,8 0-41 0 0,1-1 0 0 0,21-3 0 0 0,-10 1 99 0 0,111-1-2822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5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76 168 0 0,'7'-53'4116'0'0,"-7"50"-3708"0"0,4 4-340 0 0,-2-1-61 0 0,1 0-1 0 0,-1 1 0 0 0,0-1 0 0 0,1 1 0 0 0,-1 0 1 0 0,0 0-1 0 0,0 0 0 0 0,0 0 0 0 0,0 0 0 0 0,0 0 0 0 0,0 1 1 0 0,0-1-1 0 0,0 1 0 0 0,0-1 0 0 0,0 1 0 0 0,-1 0 1 0 0,1-1-1 0 0,-1 1 0 0 0,1 0 0 0 0,-1 0 0 0 0,2 4 0 0 0,28 49 11 0 0,34 85 0 0 0,-2-2 11 0 0,-17-53 31 0 0,52 111 1303 0 0,-96-193-821 0 0,2 9 1183 0 0,-18-39-1695 0 0,0-2-1 0 0,2 1 1 0 0,1-2-1 0 0,2 0 1 0 0,-9-42 0 0 0,-13-162 29 0 0,31 224-62 0 0,-1 0 0 0 0,1-1-1 0 0,1 1 1 0 0,0 0 0 0 0,0 0-1 0 0,1 0 1 0 0,0 0 0 0 0,1 0-1 0 0,0 0 1 0 0,1 1 0 0 0,0-1 0 0 0,0 1-1 0 0,6-9 1 0 0,-5 11-10 0 0,0 1 1 0 0,0 0-1 0 0,0 0 1 0 0,1 0-1 0 0,0 1 0 0 0,0 0 1 0 0,0 0-1 0 0,0 0 1 0 0,1 1-1 0 0,0 0 1 0 0,0 1-1 0 0,0-1 0 0 0,0 1 1 0 0,1 0-1 0 0,-1 1 1 0 0,1 0-1 0 0,9-2 0 0 0,-7 3-4 0 0,0-1 1 0 0,1 1-1 0 0,-1 1 0 0 0,0 0 0 0 0,0 1 0 0 0,0-1 0 0 0,0 2 0 0 0,0 0 0 0 0,0 0 0 0 0,0 0 0 0 0,0 1 0 0 0,-1 1 0 0 0,13 6 0 0 0,-10-4 16 0 0,-1 2 0 0 0,-1-1 1 0 0,1 1-1 0 0,-1 1 0 0 0,-1 0 0 0 0,1 0 0 0 0,-1 1 1 0 0,-1 0-1 0 0,9 14 0 0 0,2 9-112 0 0,-1 0-1 0 0,-2 2 0 0 0,-1 0 1 0 0,-2 0-1 0 0,-2 1 1 0 0,9 44-1 0 0,-17-64-241 0 0,1 1-854 0 0,0-1 0 0 0,11 28 0 0 0,-9-31 102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6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418 561 520 0 0,'2'-19'3224'0'0,"-2"18"-3165"0"0,-1-1 0 0 0,1 1 0 0 0,-1-1 0 0 0,0 1 0 0 0,1-1 0 0 0,-1 1 0 0 0,0 0 0 0 0,0-1 0 0 0,0 1 0 0 0,0 0 1 0 0,0 0-1 0 0,0 0 0 0 0,-1-1 0 0 0,1 1 0 0 0,0 0 0 0 0,0 1 0 0 0,-1-1 0 0 0,1 0 0 0 0,-1 0 0 0 0,1 1 0 0 0,-3-2 0 0 0,1 1-9 0 0,-1 1-1 0 0,0-1 0 0 0,0 1 0 0 0,0-1 0 0 0,0 1 0 0 0,0 0 0 0 0,0 0 0 0 0,-6 2 0 0 0,-5 1-24 0 0,0 1 1 0 0,1 0-1 0 0,-25 12 0 0 0,21-6 5 0 0,1 0-1 0 0,0 0 1 0 0,1 2 0 0 0,0 0-1 0 0,0 1 1 0 0,2 0 0 0 0,0 1-1 0 0,0 1 1 0 0,1 0 0 0 0,1 1-1 0 0,-15 25 1 0 0,16-22 11 0 0,1 0-1 0 0,0 1 1 0 0,1 0 0 0 0,1 1 0 0 0,2 0-1 0 0,0 0 1 0 0,1 0 0 0 0,1 1-1 0 0,0 0 1 0 0,1 28 0 0 0,3-42-17 0 0,0 1 0 0 0,1 0 1 0 0,0 0-1 0 0,1-1 0 0 0,0 1 1 0 0,0 0-1 0 0,0-1 0 0 0,2 0 0 0 0,-1 0 1 0 0,1 0-1 0 0,0 0 0 0 0,0 0 0 0 0,1-1 1 0 0,0 1-1 0 0,0-1 0 0 0,1-1 0 0 0,0 1 1 0 0,7 6-1 0 0,-2-5 7 0 0,-1-1 1 0 0,1 1-1 0 0,0-2 1 0 0,1 1-1 0 0,0-2 1 0 0,0 0-1 0 0,0 0 0 0 0,0-1 1 0 0,1 0-1 0 0,0-1 1 0 0,21 2-1 0 0,-21-3-8 0 0,1-1-1 0 0,-1-1 1 0 0,0 0-1 0 0,1-1 1 0 0,-1 0 0 0 0,0-1-1 0 0,0-1 1 0 0,0 0-1 0 0,0 0 1 0 0,0-1 0 0 0,20-11-1 0 0,-24 11-24 0 0,-1-1 0 0 0,0 0-1 0 0,0-1 1 0 0,-1 0 0 0 0,0 0 0 0 0,0-1 0 0 0,0 0-1 0 0,-1 0 1 0 0,0 0 0 0 0,0-1 0 0 0,-1 0 0 0 0,0 0-1 0 0,0-1 1 0 0,-1 1 0 0 0,0-1 0 0 0,0 0 0 0 0,2-10-1 0 0,0-7-35 0 0,-2-1-1 0 0,0 0 1 0 0,-1 1-1 0 0,-2-2 0 0 0,-1 1 1 0 0,-6-50-1 0 0,-5 6-141 0 0,-27-94 0 0 0,10 77 234 0 0,-4 1 0 0 0,-4 2-1 0 0,-89-154 1 0 0,110 211-71 0 0,-6-4-82 0 0,20 30 78 0 0,0 2-63 0 0,1 0 84 0 0,-1 0-1 0 0,1 0 1 0 0,-1 1-1 0 0,0-1 1 0 0,1 0-1 0 0,-1 1 1 0 0,1-1-1 0 0,-1 0 1 0 0,1 1-1 0 0,-1-1 1 0 0,1 1-1 0 0,-1-1 0 0 0,1 0 1 0 0,0 1-1 0 0,-1-1 1 0 0,1 1-1 0 0,-1 0 1 0 0,1-1-1 0 0,0 1 1 0 0,0-1-1 0 0,-1 1 1 0 0,1-1-1 0 0,0 2 1 0 0,13 39 16 0 0,2-1 0 0 0,2 0 0 0 0,1-1 1 0 0,26 41-1 0 0,-7-13-4 0 0,194 391-48 0 0,-53-100 300 0 0,-171-346-464 0 0,-1 1 1 0 0,2-1-1 0 0,0 0 0 0 0,0-1 1 0 0,12 14-1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6.7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0 244 0 0,'0'4'724'0'0,"-3"18"-256"0"0,2 1 1 0 0,1-1-1 0 0,1 0 1 0 0,0 1-1 0 0,2-1 0 0 0,6 27 1 0 0,44 136 293 0 0,-41-151-571 0 0,204 575 922 0 0,-211-596-1300 0 0,1-1 0 0 0,11 21-1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7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307 30 908 0 0,'-6'-16'2102'0'0,"-15"3"-922"0"0,19 12-931 0 0,-2 1-47 0 0,-2 0-157 0 0,0 1 0 0 0,0 0 0 0 0,1 0 0 0 0,-1 0 0 0 0,0 0 0 0 0,1 1 0 0 0,-1 0 0 0 0,1 0 0 0 0,0 1 0 0 0,-1 0 0 0 0,-5 4 0 0 0,1 0 3 0 0,0 0 0 0 0,1 1 0 0 0,0 0-1 0 0,1 1 1 0 0,-9 11 0 0 0,2 1 88 0 0,0 0 0 0 0,1 2 1 0 0,2-1-1 0 0,-16 41 0 0 0,16-28 86 0 0,1 0 1 0 0,2 1 0 0 0,1 0-1 0 0,3 0 1 0 0,0 1 0 0 0,3 0 0 0 0,1 0-1 0 0,6 69 1 0 0,12 7 311 0 0,45 169 0 0 0,-4-32-411 0 0,-56-240-146 0 0,5 25-7 0 0,2 43-1 0 0,-9-70-156 0 0,1 1 1 0 0,-2 0-1 0 0,1 0 0 0 0,-1-1 1 0 0,0 1-1 0 0,-1-1 0 0 0,0 1 1 0 0,0-1-1 0 0,-1 1 0 0 0,-6 12 1 0 0,8-19-69 0 0,0-1 90 0 0,1 1 1 0 0,-1-1-1 0 0,0 0 0 0 0,0 1 1 0 0,1-1-1 0 0,-1 0 0 0 0,0 0 1 0 0,0 0-1 0 0,-1 0 0 0 0,1 0 1 0 0,0 0-1 0 0,0 0 1 0 0,0 0-1 0 0,-1-1 0 0 0,1 1 1 0 0,0 0-1 0 0,-1-1 0 0 0,-1 2 1 0 0,-17 4-1256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4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36 924 0 0,'10'-13'3464'0'0,"7"-10"-1663"0"0,-14 24-1751 0 0,0 0-39 0 0,-1 0 1 0 0,1 0-1 0 0,-1 0 1 0 0,0 1 0 0 0,1-1-1 0 0,-1 1 1 0 0,0-1 0 0 0,0 1-1 0 0,0 0 1 0 0,0 0-1 0 0,0 0 1 0 0,-1 0 0 0 0,1 0-1 0 0,-1 1 1 0 0,1-1 0 0 0,-1 0-1 0 0,0 1 1 0 0,0-1-1 0 0,1 4 1 0 0,23 60 191 0 0,-21-55-151 0 0,83 326 839 0 0,-30 6-501 0 0,-6-38-211 0 0,-25-173-665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17.4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1 122 288 0 0,'17'-12'754'0'0,"1"2"1"0"0,1 0-1 0 0,0 1 1 0 0,0 1-1 0 0,0 1 0 0 0,1 0 1 0 0,22-3-1 0 0,148-19 659 0 0,-154 25-1126 0 0,144-12-804 0 0,-178 16 112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28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400 25 40 0 0,'11'-14'3915'0'0,"-10"13"-3831"0"0,-1 1 0 0 0,0 0 0 0 0,0-1 0 0 0,0 1 0 0 0,0-1-1 0 0,0 1 1 0 0,0 0 0 0 0,0-1 0 0 0,0 1 0 0 0,0-1 0 0 0,0 1 0 0 0,0-1-1 0 0,0 1 1 0 0,0 0 0 0 0,0-1 0 0 0,0 1 0 0 0,0-1 0 0 0,-1-1 335 0 0,0 2-335 0 0,-12 1 441 0 0,-23 17-1051 0 0,32-16 720 0 0,-163 80-228 0 0,26-14-73 0 0,139-67 78 0 0,-1 1 8 0 0,0-1 1 0 0,0 1-1 0 0,1 0 0 0 0,-1 0 0 0 0,0-1 0 0 0,1 2 0 0 0,0-1 1 0 0,-1 0-1 0 0,1 0 0 0 0,0 1 0 0 0,0-1 0 0 0,0 1 1 0 0,0 0-1 0 0,1 0 0 0 0,-1-1 0 0 0,1 1 0 0 0,-2 5 0 0 0,1 0 20 0 0,0 1-1 0 0,1 0 1 0 0,0 0-1 0 0,1 18 0 0 0,0-18-1 0 0,17 309 6 0 0,-4-134 74 0 0,-10-146 87 0 0,-3-35 7 0 0,2 14 1738 0 0,21-78-1915 0 0,-22 58-5 0 0,0 0 0 0 0,1-1-1 0 0,-1 1 1 0 0,1 0-1 0 0,0 0 1 0 0,-1 0 0 0 0,1 0-1 0 0,0 0 1 0 0,1 0 0 0 0,3-3-1 0 0,-1 0-15 0 0,-1 3 8 0 0,0-1-1 0 0,-1 0 0 0 0,1 1 0 0 0,0 0 1 0 0,0 0-1 0 0,1 0 0 0 0,-1 0 0 0 0,1 1 1 0 0,-1 0-1 0 0,1 0 0 0 0,0 0 0 0 0,0 0 1 0 0,0 1-1 0 0,0 0 0 0 0,0 0 0 0 0,0 0 1 0 0,0 1-1 0 0,0-1 0 0 0,0 1 0 0 0,7 1 1 0 0,-4 0 2 0 0,0 0 0 0 0,1 0 1 0 0,-1 1-1 0 0,0 0 1 0 0,0 0-1 0 0,0 1 0 0 0,0 0 1 0 0,-1 1-1 0 0,1 0 1 0 0,-1 0-1 0 0,10 7 0 0 0,-4 1 11 0 0,-1-1-1 0 0,-1 1 0 0 0,0 1 1 0 0,-1 0-1 0 0,0 1 0 0 0,-1 0 1 0 0,-1 0-1 0 0,0 1 1 0 0,-1 0-1 0 0,0 0 0 0 0,-2 1 1 0 0,1 0-1 0 0,-2 0 0 0 0,0 0 1 0 0,1 20-1 0 0,-2-21 2 0 0,-2 1 0 0 0,0 0 0 0 0,0-1 1 0 0,-2 1-1 0 0,0 0 0 0 0,-1-1 0 0 0,0 1 0 0 0,-1-1 0 0 0,-1 1 1 0 0,-1-1-1 0 0,0-1 0 0 0,-1 1 0 0 0,0-1 0 0 0,-1 0 0 0 0,-1 0 0 0 0,-11 15 1 0 0,13-23 85 0 0,0 0 1 0 0,0-1-1 0 0,0 1 1 0 0,-1-1-1 0 0,0-1 1 0 0,-8 5-1 0 0,12-8 65 0 0,-1-1-38 0 0,2 0-99 0 0,0 0-1 0 0,-1 0 0 0 0,1 0 1 0 0,0 0-1 0 0,0 0 0 0 0,0-1 1 0 0,-1 1-1 0 0,1-1 0 0 0,0 1 1 0 0,0-1-1 0 0,0 0 0 0 0,0 0 0 0 0,0 0 1 0 0,0 0-1 0 0,0 0 0 0 0,1-1 1 0 0,-1 1-1 0 0,0 0 0 0 0,0-1 1 0 0,1 0-1 0 0,-1 1 0 0 0,1-1 1 0 0,0 0-1 0 0,-1 0 0 0 0,1 1 1 0 0,0-1-1 0 0,0 0 0 0 0,0 0 0 0 0,0 0 1 0 0,1 0-1 0 0,-2-4 0 0 0,0 0 47 0 0,0 1-439 0 0,0 1 1 0 0,1-1 0 0 0,-1 0-1 0 0,1 0 1 0 0,0 0 0 0 0,0 0 0 0 0,1 0-1 0 0,0 0 1 0 0,-1 0 0 0 0,2 0 0 0 0,-1 0-1 0 0,2-10 1 0 0,3 2-344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28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17 284 0 0,'4'-1'1672'0'0,"48"-10"2711"0"0,-49 10-3877 0 0,18-3-1035 0 0,-17 5 330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34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0 24 0 0,'0'0'477'0'0,"-1"3"-56"0"0,-3 10 201 0 0,0 0 0 0 0,-2 22 0 0 0,6-32-171 0 0,-2 13-2727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9.9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296 0 240 0 0,'0'0'2346'0'0,"-16"7"-2271"0"0,1 1-32 0 0,1 0 0 0 0,0 0 0 0 0,0 1 0 0 0,1 1 0 0 0,0 0 1 0 0,0 1-1 0 0,1 1 0 0 0,1 0 0 0 0,0 0 0 0 0,-15 23 0 0 0,10-12-14 0 0,2 1-1 0 0,0 0 0 0 0,1 1 1 0 0,2 0-1 0 0,-14 45 1 0 0,16-36-74 0 0,2 1 0 0 0,1-1 0 0 0,-2 59 0 0 0,7-73 56 0 0,1 0 1 0 0,2 0-1 0 0,0 0 0 0 0,1 0 0 0 0,0-1 0 0 0,2 1 0 0 0,14 35 1 0 0,-15-46 17 0 0,0 0 1 0 0,1-1 0 0 0,0 1-1 0 0,0-1 1 0 0,1 0 0 0 0,0-1-1 0 0,1 0 1 0 0,0 0 0 0 0,0 0-1 0 0,0-1 1 0 0,1 0 0 0 0,0 0-1 0 0,0-1 1 0 0,12 7 0 0 0,-12-9 21 0 0,0 0 0 0 0,0 0 1 0 0,1-1-1 0 0,-1 0 1 0 0,0-1-1 0 0,1 1 0 0 0,-1-2 1 0 0,1 1-1 0 0,0-1 1 0 0,-1 0-1 0 0,1-1 0 0 0,-1 0 1 0 0,1 0-1 0 0,-1-1 1 0 0,0 0-1 0 0,0-1 0 0 0,14-5 1 0 0,-14 4 19 0 0,1 0 0 0 0,-1-1 0 0 0,-1 0 0 0 0,13-9 0 0 0,-18 12-45 0 0,0 0 1 0 0,0 1-1 0 0,1-1 1 0 0,-2 0-1 0 0,1-1 1 0 0,0 1-1 0 0,0 0 1 0 0,-1 0-1 0 0,1-1 1 0 0,-1 1-1 0 0,0-1 0 0 0,1 0 1 0 0,-1 1-1 0 0,0-1 1 0 0,-1 0-1 0 0,1 1 1 0 0,0-1-1 0 0,-1 0 1 0 0,0 0-1 0 0,1-4 1 0 0,-2 5-33 0 0,1 1 1 0 0,-1 0 0 0 0,1 0 0 0 0,-1 0-1 0 0,1 0 1 0 0,-1 0 0 0 0,1 0 0 0 0,-1-1 0 0 0,0 2-1 0 0,0-1 1 0 0,0 0 0 0 0,1 0 0 0 0,-1 0-1 0 0,0 0 1 0 0,0 0 0 0 0,0 1 0 0 0,0-1 0 0 0,0 0-1 0 0,-1 1 1 0 0,1-1 0 0 0,-2 0 0 0 0,3 1 5 0 0,-3-2-33 0 0,-2 3 3 0 0,-4 1 5 0 0,-1 0-1 0 0,0 0 0 0 0,1 1 1 0 0,-1 1-1 0 0,1 0 0 0 0,0 0 1 0 0,0 1-1 0 0,-10 6 0 0 0,-1 4-346 0 0,0 0-1 0 0,-18 19 0 0 0,26-20-1522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0.3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1340 0 0,'0'0'1920'0'0,"11"-12"-108"0"0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7.7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64 0 0,'0'0'779'0'0,"13"-30"711"0"0,-9 22-1277 0 0,8-9 932 0 0,-12 16-1147 0 0,1 1 0 0 0,-1 0 1 0 0,0 0-1 0 0,0-1 0 0 0,1 1 1 0 0,-1 0-1 0 0,0 0 0 0 0,1-1 0 0 0,-1 1 1 0 0,1 0-1 0 0,-1 0 0 0 0,0 0 1 0 0,1 0-1 0 0,-1 0 0 0 0,0 0 1 0 0,1 0-1 0 0,-1 0 0 0 0,1 0 1 0 0,-1 0-1 0 0,0 0 0 0 0,1 0 0 0 0,-1 0 1 0 0,1 0-1 0 0,-1 0 0 0 0,0 0 1 0 0,1 0-1 0 0,-1 0 0 0 0,0 0 1 0 0,1 0-1 0 0,-1 1 0 0 0,0-1 1 0 0,1 0-1 0 0,-1 0 0 0 0,0 1 0 0 0,1-1 1 0 0,-1 0-1 0 0,0 0 0 0 0,1 1 1 0 0,-1 0-1 0 0,2 1-29 0 0,6 151 1 0 0,3 429 183 0 0,7-351-26 0 0,-13-198 29 0 0,1 0-1 0 0,1-1 1 0 0,2 0 0 0 0,26 60-1 0 0,-30-81-92 0 0,0-1 0 0 0,1 0 0 0 0,0 0 0 0 0,0 0 0 0 0,1-1-1 0 0,0 0 1 0 0,1 0 0 0 0,0-1 0 0 0,1 0 0 0 0,-1 0-1 0 0,2-1 1 0 0,-1 0 0 0 0,1-1 0 0 0,0 0 0 0 0,0 0 0 0 0,0-1-1 0 0,20 6 1 0 0,-23-8-168 0 0,-1-1 0 0 0,0-1-1 0 0,1 1 1 0 0,-1-1 0 0 0,1 0 0 0 0,0 0-1 0 0,-1-1 1 0 0,1 0 0 0 0,-1 0 0 0 0,1-1-1 0 0,0 0 1 0 0,-1 0 0 0 0,1 0-1 0 0,-1-1 1 0 0,11-4 0 0 0,-12 4-106 0 0,12-4-771 0 0,1-2 512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8.0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0 96 0 0,'-2'1'1085'0'0,"-5"1"-754"0"0,-9 2 1895 0 0,16-3-2212 0 0,0-1 0 0 0,-1 0 0 0 0,1 0 0 0 0,0 0-1 0 0,0 0 1 0 0,0 1 0 0 0,0-1 0 0 0,0 0-1 0 0,-1 0 1 0 0,1 1 0 0 0,0-1 0 0 0,0 0 0 0 0,0 0-1 0 0,0 0 1 0 0,0 1 0 0 0,0-1 0 0 0,0 0 0 0 0,0 0-1 0 0,0 1 1 0 0,0-1 0 0 0,0 0 0 0 0,0 0-1 0 0,0 1 1 0 0,0-1 0 0 0,0 0 0 0 0,0 0 0 0 0,0 1-1 0 0,0-1 1 0 0,0 0 0 0 0,0 0 0 0 0,0 1 0 0 0,0-1-1 0 0,1 0 1 0 0,-1 0 0 0 0,0 0 0 0 0,0 1-1 0 0,0-1 1 0 0,0 0 0 0 0,0 0 0 0 0,1 0 0 0 0,-1 0-1 0 0,0 1 1 0 0,0-1 0 0 0,0 0 0 0 0,1 0 0 0 0,-1 0-1 0 0,0 0 1 0 0,0 0 0 0 0,1 0 0 0 0,-1 1-1 0 0,0-1 1 0 0,1 0 0 0 0,0 0-8 0 0,0 1 0 0 0,0-1 0 0 0,0 1 0 0 0,0-1 0 0 0,0 0 0 0 0,1 1 0 0 0,-1-1 0 0 0,0 0 0 0 0,0 0 0 0 0,1 0-1 0 0,-1 0 1 0 0,0 0 0 0 0,0 0 0 0 0,1 0 0 0 0,-1 0 0 0 0,0 0 0 0 0,2-1 0 0 0,-2 0 8 0 0,115 0 410 0 0,-38-1-259 0 0,137 13 0 0 0,-103 1-2661 0 0,-107-11 2052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8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350 48 732 0 0,'0'0'779'0'0,"6"-18"1285"0"0,-5 16-2038 0 0,-1 1-1 0 0,-1 0 1 0 0,1 0-1 0 0,0 0 1 0 0,0-1-1 0 0,0 1 1 0 0,0 0-1 0 0,-1 0 1 0 0,1 0 0 0 0,-1 0-1 0 0,1 0 1 0 0,-1 0-1 0 0,1 0 1 0 0,-1 0-1 0 0,0 0 1 0 0,1 0-1 0 0,-1 0 1 0 0,0 0-1 0 0,0 0 1 0 0,0 0 0 0 0,0 0-1 0 0,1 1 1 0 0,-1-1-1 0 0,0 0 1 0 0,0 1-1 0 0,-1-1 1 0 0,1 0-1 0 0,0 1 1 0 0,0 0 0 0 0,-2-1-1 0 0,0 0-20 0 0,-1 2 2 0 0,-2 0-7 0 0,-1 0 0 0 0,0 1 0 0 0,0 0 0 0 0,1 0 0 0 0,-1 1 0 0 0,1 0-1 0 0,0 0 1 0 0,0 1 0 0 0,0-1 0 0 0,0 1 0 0 0,0 0 0 0 0,-6 8 0 0 0,1-3 0 0 0,-12 11-7 0 0,2 1 1 0 0,0 0 0 0 0,2 2-1 0 0,0 0 1 0 0,2 1-1 0 0,1 1 1 0 0,0 0-1 0 0,2 2 1 0 0,1-1 0 0 0,1 2-1 0 0,2 0 1 0 0,-12 44-1 0 0,20-65 21 0 0,1 1 0 0 0,0-1 0 0 0,0 0 0 0 0,0 0 0 0 0,1 0 0 0 0,0 0 0 0 0,1 1 0 0 0,0-1 0 0 0,0 0 0 0 0,0 0 0 0 0,1 0 0 0 0,0 0 0 0 0,0 0 0 0 0,1-1 0 0 0,0 1 0 0 0,0-1 0 0 0,0 1-1 0 0,6 6 1 0 0,-3-5 20 0 0,1-1-1 0 0,0 0 0 0 0,0 0 0 0 0,1 0 0 0 0,0-1 0 0 0,0 0 0 0 0,1 0 0 0 0,-1-1 0 0 0,1-1 0 0 0,0 1 1 0 0,1-1-1 0 0,12 3 0 0 0,6 2 15 0 0,0-2 0 0 0,1-2 1 0 0,0 0-1 0 0,0-2 0 0 0,46 0 1 0 0,-56-4 61 0 0,1 0 0 0 0,-1-1 0 0 0,1-1 0 0 0,-1-1 0 0 0,0 0 0 0 0,0-2 0 0 0,-1 0 0 0 0,0-1 0 0 0,23-12 0 0 0,-34 15-47 0 0,0-1 0 0 0,0 1-1 0 0,-1-1 1 0 0,0 0 0 0 0,0 0 0 0 0,0-1 0 0 0,0 0-1 0 0,-1 0 1 0 0,0 0 0 0 0,-1-1 0 0 0,1 0 0 0 0,-1 0 0 0 0,0 0-1 0 0,-1 0 1 0 0,0-1 0 0 0,0 1 0 0 0,0-1 0 0 0,-1 0-1 0 0,0 1 1 0 0,-1-1 0 0 0,0 0 0 0 0,0 0 0 0 0,0 0 0 0 0,-1 0-1 0 0,-1-1 1 0 0,1 1 0 0 0,-4-13 0 0 0,1 7-61 0 0,-1 0 1 0 0,0 0 0 0 0,-1 0-1 0 0,-1 0 1 0 0,0 1-1 0 0,-1 0 1 0 0,0 0 0 0 0,-1 0-1 0 0,0 1 1 0 0,-1 0 0 0 0,-1 1-1 0 0,0 0 1 0 0,0 1-1 0 0,-16-13 1 0 0,15 15-114 0 0,0 0 1 0 0,0 1-1 0 0,0 0 1 0 0,-22-8-1 0 0,26 12-147 0 0,1 1-1 0 0,-1 0 1 0 0,0 1 0 0 0,0-1-1 0 0,0 1 1 0 0,0 1-1 0 0,0-1 1 0 0,0 1 0 0 0,0 0-1 0 0,0 1 1 0 0,-9 1-1 0 0,-8 4-1486 0 0,8 0 1370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9.0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1 820 0 0,'0'0'1252'0'0,"16"10"-150"0"0,-9 3-999 0 0,1 1-1 0 0,-2 0 1 0 0,0 0-1 0 0,0 1 1 0 0,4 21-1 0 0,14 84-11 0 0,-13-61-21 0 0,46 346 180 0 0,-40-260 22 0 0,-18-106-2338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5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86 603 348 0 0,'0'0'1553'0'0,"3"-1"-1042"0"0,7-3-212 0 0,-1-1 1 0 0,0 0-1 0 0,0 0 1 0 0,0-1-1 0 0,-1 0 1 0 0,1 0-1 0 0,-1-1 1 0 0,12-14 0 0 0,55-72 451 0 0,-64 79-641 0 0,19-30 72 0 0,-2-1 0 0 0,-2-1 0 0 0,-2-1 0 0 0,-2-2 0 0 0,17-56 0 0 0,-36 94-180 0 0,0 0 1 0 0,-1 0-1 0 0,1-16 1 0 0,-3 24-63 0 0,0-3-36 0 0,0 5 90 0 0,0 0-1 0 0,0 1 1 0 0,0-1 0 0 0,0 0-1 0 0,0 0 1 0 0,0 0 0 0 0,0 0 0 0 0,0 1-1 0 0,0-1 1 0 0,0 0 0 0 0,0 0 0 0 0,0 0-1 0 0,-1 1 1 0 0,1-1 0 0 0,0 0-1 0 0,-1 0 1 0 0,1 1 0 0 0,0-1 0 0 0,-2-1-1 0 0,0 1 1 0 0,-1 0 0 0 0,0 0 0 0 0,0 0 0 0 0,0 0 0 0 0,0 0-1 0 0,0 0 1 0 0,0 1 0 0 0,0 0 0 0 0,0-1 0 0 0,0 1 0 0 0,0 0-1 0 0,0 1 1 0 0,0-1 0 0 0,0 0 0 0 0,0 1 0 0 0,0 0 0 0 0,0 0 0 0 0,0-1-1 0 0,0 2 1 0 0,0-1 0 0 0,0 0 0 0 0,-3 3 0 0 0,-7 3 10 0 0,0 1 0 0 0,1 0 0 0 0,-19 16 1 0 0,1 4 41 0 0,2 2 1 0 0,1 0-1 0 0,1 2 1 0 0,1 1 0 0 0,2 1-1 0 0,2 1 1 0 0,1 1 0 0 0,2 1-1 0 0,1 0 1 0 0,2 1-1 0 0,2 1 1 0 0,1 1 0 0 0,-10 65-1 0 0,20-92 7 0 0,0 0 0 0 0,1 0 0 0 0,1 0 0 0 0,0 0 0 0 0,1 0 0 0 0,0 0 0 0 0,1 0 0 0 0,1-1 0 0 0,0 1 0 0 0,9 24 0 0 0,-7-28-53 0 0,0 0 0 0 0,0 0-1 0 0,1 0 1 0 0,0-1 0 0 0,0 0 0 0 0,1 0-1 0 0,0 0 1 0 0,0-1 0 0 0,1 0-1 0 0,0-1 1 0 0,0 1 0 0 0,1-2 0 0 0,0 1-1 0 0,12 5 1 0 0,-5-4-385 0 0,1 0-1 0 0,0-1 1 0 0,0-1-1 0 0,1-1 1 0 0,-1 0 0 0 0,1-1-1 0 0,0-1 1 0 0,0-1-1 0 0,0 0 1 0 0,0-2-1 0 0,18-2 1 0 0,0-1-482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9.4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2 202 444 0 0,'0'-6'967'0'0,"-1"-4"-616"0"0,1 1-66 0 0,-1 1 0 0 0,2 0-1 0 0,-1-1 1 0 0,1 1 0 0 0,0-1 0 0 0,1 1 0 0 0,0 0 0 0 0,0 0 0 0 0,5-10-1 0 0,-4 12-265 0 0,0 0-1 0 0,0 0 1 0 0,1 1-1 0 0,0-1 1 0 0,0 1-1 0 0,1 0 0 0 0,-1 0 1 0 0,1 0-1 0 0,0 1 1 0 0,0-1-1 0 0,1 1 1 0 0,-1 1-1 0 0,1-1 0 0 0,0 1 1 0 0,8-4-1 0 0,-4 4-16 0 0,-1 0 0 0 0,1 1 1 0 0,-1 0-1 0 0,1 0 0 0 0,0 1 0 0 0,0 0 0 0 0,-1 1 0 0 0,1 0 0 0 0,17 3 0 0 0,-7 0 34 0 0,-1 2 0 0 0,0 0-1 0 0,0 1 1 0 0,-1 1-1 0 0,1 0 1 0 0,-1 2-1 0 0,-1 0 1 0 0,0 1-1 0 0,0 0 1 0 0,18 16-1 0 0,-22-15 9 0 0,-1 1 0 0 0,-1-1-1 0 0,0 2 1 0 0,-1 0 0 0 0,0 0-1 0 0,0 1 1 0 0,-2 0 0 0 0,0 0-1 0 0,0 1 1 0 0,-2 0 0 0 0,0 0 0 0 0,0 1-1 0 0,5 26 1 0 0,-9-29-20 0 0,0 1 1 0 0,-1-1-1 0 0,-1 1 1 0 0,0-1-1 0 0,-1 1 1 0 0,0-1-1 0 0,-1 0 1 0 0,0 1-1 0 0,-1-1 1 0 0,-1 0-1 0 0,0-1 0 0 0,-1 1 1 0 0,0-1-1 0 0,-1 1 1 0 0,0-1-1 0 0,-1-1 1 0 0,-9 13-1 0 0,7-14 20 0 0,0 0-1 0 0,0 0 1 0 0,-1-1-1 0 0,0 0 1 0 0,-1-1-1 0 0,0 0 1 0 0,0-1-1 0 0,0 0 1 0 0,-1-1 0 0 0,0 0-1 0 0,-21 6 1 0 0,28-9-177 0 0,-1-2 0 0 0,0 1 0 0 0,1 0 0 0 0,-1-1 0 0 0,0 0 1 0 0,0-1-1 0 0,0 1 0 0 0,0-1 0 0 0,0 0 0 0 0,0-1 0 0 0,0 0 1 0 0,0 0-1 0 0,0 0 0 0 0,0 0 0 0 0,0-1 0 0 0,0 0 1 0 0,1 0-1 0 0,-1-1 0 0 0,1 1 0 0 0,0-1 0 0 0,0 0 0 0 0,0-1 1 0 0,0 1-1 0 0,0-1 0 0 0,1 0 0 0 0,-1 0 0 0 0,1-1 0 0 0,-4-4 1 0 0,-1-6-504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49.9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32 80 0 0,'0'0'4514'0'0,"-3"0"-4093"0"0,-3 2 828 0 0,26 0-951 0 0,36-1-290 0 0,-2-1-128 0 0,43 1-351 0 0,0-4 0 0 0,115-18 0 0 0,-177 12-1514 0 0,-18 4 1337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0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1 848 0 0,'0'0'733'0'0,"15"13"763"0"0,11-6-976 0 0,0-1 0 0 0,0-1 0 0 0,0-1 0 0 0,36 0 0 0 0,113-7 420 0 0,-52-1-651 0 0,50 10-1274 0 0,-125-4-1694 0 0,-43-2 1841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1.2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13 36 0 0,'0'0'1567'0'0,"-4"-12"409"0"0,-1 57-1957 0 0,1 0 0 0 0,4 68 0 0 0,1-50-11 0 0,0 32 96 0 0,5 0 0 0 0,4-1 0 0 0,3 0 0 0 0,5 0 0 0 0,34 100 0 0 0,-43-168 12 0 0,2-1 0 0 0,1 0 0 0 0,1-1 0 0 0,19 27 0 0 0,-30-48-214 0 0,0-1 0 0 0,1 1 0 0 0,-1-1 0 0 0,1 0 0 0 0,0 0 1 0 0,0 0-1 0 0,0-1 0 0 0,0 1 0 0 0,0-1 0 0 0,0 0 0 0 0,0 1 0 0 0,0-1 1 0 0,0-1-1 0 0,1 1 0 0 0,-1 0 0 0 0,0-1 0 0 0,1 1 0 0 0,-1-1 0 0 0,0 0 1 0 0,1 0-1 0 0,6-2 0 0 0,-7 1-193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1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60 660 0 0,'0'0'3220'0'0,"12"-13"-2745"0"0,7 5-338 0 0,0 1-1 0 0,1 2 1 0 0,0 0 0 0 0,0 1 0 0 0,30-2-1 0 0,111 2-72 0 0,-31 2-1091 0 0,-99 0-595 0 0,-9-2 1436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2.2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235 1 1080 0 0,'0'0'2492'0'0,"3"0"-2271"0"0,-3 0-210 0 0,1 0 0 0 0,-1 0-1 0 0,1 0 1 0 0,-1 0 0 0 0,0 0 0 0 0,1 0-1 0 0,-1 0 1 0 0,1 0 0 0 0,-1 0 0 0 0,0 0-1 0 0,1 0 1 0 0,-1 0 0 0 0,1 1 0 0 0,-1-1-1 0 0,0 0 1 0 0,1 0 0 0 0,-1 0 0 0 0,0 1-1 0 0,1-1 1 0 0,-1 0 0 0 0,0 0 0 0 0,1 1-1 0 0,-1-1 1 0 0,0 0 0 0 0,0 1 0 0 0,1-1 0 0 0,-1 0-1 0 0,0 1 1 0 0,0-1 0 0 0,0 0 0 0 0,1 1-1 0 0,-1-1 1 0 0,0 1 0 0 0,0-1 0 0 0,0 0-1 0 0,0 1 1 0 0,0-1 0 0 0,0 1 0 0 0,0-1-1 0 0,0 0 1 0 0,0 1 0 0 0,0-1 0 0 0,0 1-1 0 0,0-1 1 0 0,0 1 0 0 0,0-1 0 0 0,0 0-1 0 0,-1 1 1 0 0,1-1 0 0 0,0 0 0 0 0,0 1 0 0 0,0-1-1 0 0,0 0 1 0 0,-1 1 0 0 0,-21 27 63 0 0,6-10-25 0 0,-19 35 10 0 0,1 0-1 0 0,-29 68 1 0 0,48-87-29 0 0,1 0 1 0 0,2 1 0 0 0,2 0-1 0 0,1 1 1 0 0,-5 41 0 0 0,13-69 9 0 0,0-1 0 0 0,1 1 0 0 0,0 0 0 0 0,0 0 0 0 0,0 0 0 0 0,1 0 1 0 0,0 0-1 0 0,1 0 0 0 0,0 0 0 0 0,0-1 0 0 0,1 1 0 0 0,0-1 0 0 0,4 9 0 0 0,-3-11-8 0 0,-1 0-1 0 0,1 0 0 0 0,0-1 1 0 0,1 1-1 0 0,-1-1 0 0 0,1 0 1 0 0,0 0-1 0 0,0 0 0 0 0,0-1 1 0 0,0 0-1 0 0,1 0 0 0 0,-1 0 1 0 0,1 0-1 0 0,0-1 0 0 0,0 0 1 0 0,0-1-1 0 0,8 2 0 0 0,1 0 4 0 0,1 0 0 0 0,-1-2 0 0 0,1 0 0 0 0,-1-1-1 0 0,1 0 1 0 0,0-1 0 0 0,-1-1 0 0 0,0 0 0 0 0,1-1 0 0 0,22-8-1 0 0,-31 8 5 0 0,0 1 0 0 0,0-1 0 0 0,-1-1 0 0 0,1 1-1 0 0,-1-1 1 0 0,1 0 0 0 0,-1-1 0 0 0,-1 1-1 0 0,1-1 1 0 0,-1 0 0 0 0,1-1 0 0 0,-2 1 0 0 0,1-1-1 0 0,0 0 1 0 0,-1 0 0 0 0,0-1 0 0 0,-1 1 0 0 0,1-1-1 0 0,-1 0 1 0 0,-1 0 0 0 0,1 0 0 0 0,-1 0 0 0 0,2-14-1 0 0,-3 5-10 0 0,0 1-1 0 0,-1-1 0 0 0,-1 0 1 0 0,-1 0-1 0 0,0 1 1 0 0,-1-1-1 0 0,0 1 0 0 0,-2-1 1 0 0,0 1-1 0 0,0 0 0 0 0,-1 1 1 0 0,-9-15-1 0 0,1 4-27 0 0,0 2 0 0 0,-2-1 0 0 0,-1 2 0 0 0,-1 0 0 0 0,0 1 0 0 0,-23-18 0 0 0,35 34-198 0 0,-1-1 0 0 0,1 1 0 0 0,-1 1-1 0 0,-1-1 1 0 0,1 1 0 0 0,-1 1 0 0 0,1-1-1 0 0,-1 1 1 0 0,0 0 0 0 0,-1 1 0 0 0,1 0-1 0 0,0 0 1 0 0,0 1 0 0 0,-1 0 0 0 0,1 1-1 0 0,-12 0 1 0 0,0 4-1691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2.5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1080 0 0,'0'0'2819'0'0,"3"0"-2456"0"0,-2 0-342 0 0,0 0 0 0 0,0 0 0 0 0,0 0 0 0 0,0 0 0 0 0,1 0 0 0 0,-1 1 0 0 0,0-1 0 0 0,0 0-1 0 0,0 0 1 0 0,0 1 0 0 0,-1-1 0 0 0,1 1 0 0 0,0-1 0 0 0,0 1 0 0 0,0-1 0 0 0,0 1 0 0 0,0-1-1 0 0,0 1 1 0 0,-1 0 0 0 0,1-1 0 0 0,0 1 0 0 0,0 0 0 0 0,-1 0 0 0 0,1 0 0 0 0,-1 0 0 0 0,1-1-1 0 0,-1 1 1 0 0,1 0 0 0 0,-1 0 0 0 0,1 0 0 0 0,-1 0 0 0 0,0 0 0 0 0,0 0 0 0 0,1 0 0 0 0,-1 0-1 0 0,0 0 1 0 0,0 0 0 0 0,0 0 0 0 0,0 0 0 0 0,0 0 0 0 0,0 0 0 0 0,-1 1 0 0 0,1-1 0 0 0,0 1-1 0 0,-4 42-20 0 0,4 88 0 0 0,2-49 7 0 0,-1 38-431 0 0,5 0 1 0 0,6-1-1 0 0,43 193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2.9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1 181 492 0 0,'1'-11'584'0'0,"2"-8"392"0"0,0 1 0 0 0,10-31 0 0 0,-11 43-911 0 0,0 1 1 0 0,0 0 0 0 0,0 0 0 0 0,1 1-1 0 0,0-1 1 0 0,0 0 0 0 0,0 1-1 0 0,0 0 1 0 0,1-1 0 0 0,0 1-1 0 0,0 1 1 0 0,0-1 0 0 0,0 1-1 0 0,5-4 1 0 0,-3 5-57 0 0,-1-1-1 0 0,1 1 1 0 0,0 0-1 0 0,0 1 1 0 0,-1-1-1 0 0,1 1 1 0 0,0 1-1 0 0,0-1 0 0 0,0 1 1 0 0,0 0-1 0 0,0 0 1 0 0,0 0-1 0 0,0 1 1 0 0,9 2-1 0 0,4 2-11 0 0,0 0 0 0 0,-1 1 0 0 0,19 10 0 0 0,-13-5 0 0 0,-1 1 1 0 0,0 2 0 0 0,-1 0-1 0 0,39 33 1 0 0,-51-38 31 0 0,0 1 0 0 0,-1 0 0 0 0,1 0 0 0 0,-2 1 0 0 0,0 0 0 0 0,0 0 0 0 0,-1 1 0 0 0,0 0 0 0 0,-1 0 0 0 0,0 1 0 0 0,4 14 0 0 0,-9-21-19 0 0,0 0 0 0 0,0 0 0 0 0,0 1 0 0 0,-1-1 0 0 0,0 0 0 0 0,0 0 1 0 0,0 0-1 0 0,-1 0 0 0 0,0 0 0 0 0,0 0 0 0 0,-1 0 0 0 0,1 0 0 0 0,-4 8 0 0 0,0-5 4 0 0,0 0 0 0 0,0 0 0 0 0,0-1 0 0 0,-1 1 0 0 0,-1-1 0 0 0,1 0 0 0 0,-12 10 0 0 0,3-5-6 0 0,0-1 0 0 0,-1-1-1 0 0,0 0 1 0 0,-1-1 0 0 0,0 0-1 0 0,-1-2 1 0 0,-36 13 0 0 0,46-18-196 0 0,1 0 0 0 0,-1-1 0 0 0,-1 0 0 0 0,1-1 0 0 0,0 0 0 0 0,0 0 0 0 0,0-1 0 0 0,-1 0 1 0 0,1 0-1 0 0,0-1 0 0 0,-1 0 0 0 0,1 0 0 0 0,0-1 0 0 0,-10-4 0 0 0,4-2-344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3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1056 0 0,'3'-1'915'0'0,"28"-7"1651"0"0,-28 7-2050 0 0,1 2-429 0 0,-1 0-71 0 0,1 0 0 0 0,-1 0 0 0 0,1 0 0 0 0,-1 1 0 0 0,0-1 0 0 0,1 1 0 0 0,-1 0 0 0 0,0 0 0 0 0,0 0 0 0 0,0 1 0 0 0,0-1 1 0 0,-1 1-1 0 0,1 0 0 0 0,-1-1 0 0 0,1 1 0 0 0,-1 0 0 0 0,0 0 0 0 0,0 0 0 0 0,3 7 0 0 0,3 9 42 0 0,0 0 1 0 0,8 30-1 0 0,-7-20-28 0 0,37 108 55 0 0,89 251 146 0 0,-71-214-1171 0 0,-64-173 801 0 0,1 0 20 0 0,-1 0 0 0 0,1-1 0 0 0,-1 1 1 0 0,1 0-1 0 0,-1 0 0 0 0,0 0 0 0 0,1 0 0 0 0,-1 0 0 0 0,0 0 0 0 0,0 0 0 0 0,1 0 0 0 0,-1 0 0 0 0,0 0 0 0 0,0 0 0 0 0,0 1 1 0 0,-1 0-1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3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78 136 0 0,'-2'-2'2078'0'0,"-10"-8"114"0"0,12 10-2158 0 0,0 0 0 0 0,-1 0 0 0 0,1-1 0 0 0,-1 1 1 0 0,1 0-1 0 0,0-1 0 0 0,0 1 0 0 0,-1 0 0 0 0,1-1 1 0 0,0 1-1 0 0,-1 0 0 0 0,1-1 0 0 0,0 1 0 0 0,0-1 1 0 0,0 1-1 0 0,0-1 0 0 0,-1 1 0 0 0,1 0 0 0 0,0-1 0 0 0,0 1 1 0 0,0-1-1 0 0,0 1 0 0 0,0-1 0 0 0,0 1 0 0 0,0-1 1 0 0,0 1-1 0 0,0 0 0 0 0,1-2 0 0 0,34-1 183 0 0,50 1 1 0 0,5 1 0 0 0,136-20 575 0 0,186-5-907 0 0,-344 29-3131 0 0,-63-3 2165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6.2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1 185 136 0 0,'0'-3'2026'0'0,"23"-50"782"0"0,-22 52-2576 0 0,18 5-96 0 0,-14 4-113 0 0,1-1-1 0 0,-1 1 1 0 0,0 1-1 0 0,-1-1 1 0 0,0 1-1 0 0,0-1 0 0 0,-1 1 1 0 0,4 17-1 0 0,13 82 24 0 0,-16-78-32 0 0,52 390 279 0 0,-52-358 1059 0 0,-9-101-1487 0 0,1 1 0 0 0,2-1 0 0 0,5-64 1 0 0,-2 81 83 0 0,5-56 94 0 0,3 0-1 0 0,4 1 0 0 0,3 0 1 0 0,39-113-1 0 0,-51 181-56 0 0,-1 1 1 0 0,1 0-1 0 0,0 0 0 0 0,0 0 0 0 0,1 0 0 0 0,0 1 1 0 0,1-1-1 0 0,0 1 0 0 0,0 1 0 0 0,13-12 0 0 0,-18 17 6 0 0,1 0-1 0 0,0 0 1 0 0,0 0-1 0 0,0 1 1 0 0,-1-1 0 0 0,1 0-1 0 0,0 1 1 0 0,0 0-1 0 0,0-1 1 0 0,0 1-1 0 0,0 0 1 0 0,0 0-1 0 0,0 0 1 0 0,0 0-1 0 0,0 0 1 0 0,0 1-1 0 0,0-1 1 0 0,3 1 0 0 0,27 14-92 0 0,-25-10 80 0 0,1 1 0 0 0,-1 0 0 0 0,-1 0 0 0 0,1 0 0 0 0,-1 1 0 0 0,-1 0 0 0 0,10 14 0 0 0,27 58-125 0 0,-37-70 118 0 0,13 33-87 0 0,-1 1 0 0 0,-2 1 1 0 0,-2 0-1 0 0,-1 0 0 0 0,-3 1 0 0 0,-2 1 0 0 0,-2-1 0 0 0,-1 1 0 0 0,-5 67 0 0 0,-8-70 362 0 0,8-40-193 0 0,-6 0 9 0 0,7-3-63 0 0,0 1 0 0 0,-1-1-1 0 0,1 0 1 0 0,-1 1 0 0 0,1-1 0 0 0,-1 0-1 0 0,1 0 1 0 0,-1 1 0 0 0,1-1-1 0 0,-1 0 1 0 0,1 0 0 0 0,-1 0 0 0 0,0 0-1 0 0,1 0 1 0 0,-1 0 0 0 0,1 0 0 0 0,-1 0-1 0 0,1 0 1 0 0,-1 0 0 0 0,1 0-1 0 0,-1 0 1 0 0,1 0 0 0 0,-1 0 0 0 0,1 0-1 0 0,-1-1 1 0 0,1 1 0 0 0,-1 0-1 0 0,1 0 1 0 0,-1-1 0 0 0,1 1 0 0 0,-1 0-1 0 0,1-1 1 0 0,-1 1 0 0 0,1 0 0 0 0,0-1-1 0 0,-1 1 1 0 0,1-1 0 0 0,0 1-1 0 0,-1 0 1 0 0,1-1 0 0 0,0 1 0 0 0,-1-1-1 0 0,1 1 1 0 0,0-1 0 0 0,0 0-1 0 0,-7-13 8 0 0,1 0 0 0 0,1-1 0 0 0,0 1 0 0 0,1-1 0 0 0,0 0-1 0 0,2 0 1 0 0,0 0 0 0 0,0-1 0 0 0,1 1 0 0 0,2-22 0 0 0,3-16 190 0 0,17-89 0 0 0,-15 112-93 0 0,1 0-1 0 0,22-55 0 0 0,-23 72-105 0 0,0 0 0 0 0,1 0 0 0 0,1 0 0 0 0,-1 1 0 0 0,2 1 0 0 0,0-1 0 0 0,0 1 0 0 0,14-11 0 0 0,-19 19-11 0 0,0 0 0 0 0,0 1 0 0 0,0 0 0 0 0,0 0 0 0 0,1 0 0 0 0,-1 0 0 0 0,1 1 0 0 0,5-2 0 0 0,-7 2 7 0 0,2 1-7 0 0,0-1 1 0 0,-1 1-1 0 0,1 0 1 0 0,0 1-1 0 0,-1-1 1 0 0,1 1-1 0 0,-1 0 1 0 0,1 0-1 0 0,-1 0 1 0 0,1 0-1 0 0,-1 1 1 0 0,0 0-1 0 0,1 0 1 0 0,-1 0-1 0 0,0 1 1 0 0,0-1-1 0 0,5 6 1 0 0,3 3-2 0 0,-2 1 1 0 0,1 1-1 0 0,-1-1 1 0 0,-1 2-1 0 0,-1-1 1 0 0,0 1-1 0 0,0 0 1 0 0,-1 1 0 0 0,-1 0-1 0 0,6 22 1 0 0,2 14 2 0 0,12 97 1 0 0,-18-81 5 0 0,12 70-2680 0 0,-19-134 2081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3:54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11 380 0 0,'13'-9'3832'0'0,"-12"9"-3800"0"0,0 0-1 0 0,0 0 1 0 0,0-1-1 0 0,0 1 1 0 0,0 0-1 0 0,0 0 0 0 0,0 0 1 0 0,0 0-1 0 0,0 0 1 0 0,0 0-1 0 0,0 0 1 0 0,0 0-1 0 0,0 1 0 0 0,0-1 1 0 0,0 0-1 0 0,-1 1 1 0 0,1-1-1 0 0,0 0 1 0 0,0 1-1 0 0,0-1 0 0 0,1 2 1 0 0,19 20 215 0 0,15 40-202 0 0,-28-45 95 0 0,43 87 836 0 0,47 141 1 0 0,-1-2-12 0 0,-86-218-981 0 0,56 113-720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1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743 7 260 0 0,'0'0'2564'0'0,"-16"-6"-2366"0"0,-29 14-167 0 0,0 3 1 0 0,1 1-1 0 0,1 3 0 0 0,0 1 0 0 0,1 2 0 0 0,0 2 1 0 0,2 1-1 0 0,0 3 0 0 0,2 1 0 0 0,1 2 0 0 0,1 1 1 0 0,1 2-1 0 0,-35 39 0 0 0,56-53-18 0 0,0-1 0 0 0,2 2 0 0 0,0 0 0 0 0,1 0-1 0 0,0 1 1 0 0,2 0 0 0 0,0 1 0 0 0,1 0 0 0 0,1 1 0 0 0,1-1 0 0 0,-7 36 0 0 0,13-50-2 0 0,-1 0 1 0 0,1 1-1 0 0,0-1 0 0 0,1 0 1 0 0,-1 0-1 0 0,1 1 1 0 0,0-1-1 0 0,0 0 1 0 0,1 0-1 0 0,-1 0 1 0 0,1 0-1 0 0,0 0 1 0 0,1-1-1 0 0,-1 1 0 0 0,1 0 1 0 0,6 7-1 0 0,-7-9 10 0 0,1 0-1 0 0,0-1 1 0 0,0 1 0 0 0,0-1-1 0 0,0 1 1 0 0,0-1-1 0 0,0 0 1 0 0,1 0-1 0 0,-1 0 1 0 0,1-1-1 0 0,-1 1 1 0 0,1-1-1 0 0,-1 0 1 0 0,1 0 0 0 0,0 0-1 0 0,0-1 1 0 0,4 1-1 0 0,4 0 23 0 0,-1-1-1 0 0,1 0 1 0 0,0-1-1 0 0,20-3 0 0 0,15-8 6 0 0,66-25-1 0 0,-65 20-162 0 0,58-14 0 0 0,-94 29 93 0 0,0 0 0 0 0,0 1 0 0 0,0 0 0 0 0,1 1 0 0 0,-1 0 0 0 0,0 1 1 0 0,0 0-1 0 0,0 1 0 0 0,0 0 0 0 0,0 1 0 0 0,0 1 0 0 0,-1 0 0 0 0,18 8 0 0 0,-20-7 9 0 0,-1 0 0 0 0,1 1 0 0 0,-1-1 0 0 0,0 2 0 0 0,-1-1 0 0 0,0 1 0 0 0,0 0 0 0 0,0 1 0 0 0,-1 0 0 0 0,0 0 0 0 0,0 0 0 0 0,-1 0 0 0 0,0 1 0 0 0,-1 0 0 0 0,0 0 0 0 0,6 19 0 0 0,-8-17 18 0 0,0-1-1 0 0,0 0 1 0 0,-1 1-1 0 0,0-1 1 0 0,-1 1-1 0 0,0-1 1 0 0,0 1 0 0 0,-1-1-1 0 0,-1 1 1 0 0,0-1-1 0 0,0 0 1 0 0,-7 16 0 0 0,4-12 71 0 0,-2 0 0 0 0,1-1 0 0 0,-2 0 1 0 0,0 0-1 0 0,0-1 0 0 0,-2 0 1 0 0,1 0-1 0 0,-20 17 0 0 0,9-12 136 0 0,-1 0 0 0 0,-1-1 1 0 0,0-2-1 0 0,-1 0 0 0 0,-1-1 0 0 0,0-2 0 0 0,0 0 0 0 0,-1-1 1 0 0,-1-2-1 0 0,-27 6 0 0 0,15-7-28 0 0,0-1 0 0 0,0-2 0 0 0,-1-1 0 0 0,1-3 0 0 0,-1-1 0 0 0,-51-7 0 0 0,87 7-258 0 0,-1 1-124 0 0,-12-3-120 0 0,12 3-100 0 0,-10-2-456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2.6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593 39 468 0 0,'0'0'2028'0'0,"-3"-17"-730"0"0,-13 2-1152 0 0,14 13-172 0 0,-1 2 3 0 0,-8-2 1 0 0,1 1 0 0 0,-1 0 1 0 0,0 1-1 0 0,0 0 0 0 0,0 0 0 0 0,0 1 1 0 0,-11 3-1 0 0,-80 23-22 0 0,34-8 59 0 0,43-13-7 0 0,-36 10 14 0 0,-70 26 0 0 0,129-42-30 0 0,-5 3-3 0 0,1-1-1 0 0,1 1 0 0 0,-1 0 0 0 0,0 0 0 0 0,1 0 0 0 0,-1 1 1 0 0,-8 7-1 0 0,12-9-5 0 0,1-2 15 0 0,0 1-1 0 0,0 0 1 0 0,0-1 0 0 0,0 1 0 0 0,0 0-1 0 0,0 0 1 0 0,0 0 0 0 0,0 0 0 0 0,1-1-1 0 0,-1 1 1 0 0,0 0 0 0 0,1 1 0 0 0,-1-1-1 0 0,0 0 1 0 0,1 0 0 0 0,-1 0 0 0 0,1 0-1 0 0,-1 2 1 0 0,-7 26-32 0 0,7-25 37 0 0,1 27 8 0 0,9 40 12 0 0,3-1 0 0 0,29 95 0 0 0,-12-54-10 0 0,75 443 110 0 0,-98-516-71 0 0,-5-35-24 0 0,1 15 34 0 0,-1-14-17 0 0,0 0 65 0 0,-1 0 0 0 0,1-1 0 0 0,0 1 0 0 0,0 0 1 0 0,1-1-1 0 0,-1 1 0 0 0,1-1 0 0 0,0 0 1 0 0,0 1-1 0 0,0-1 0 0 0,0 0 0 0 0,1 0 0 0 0,2 3 1 0 0,-3-5-83 0 0,4 1-17 0 0,0-1 1 0 0,0 1 0 0 0,0-1 0 0 0,-1-1 0 0 0,10 1 0 0 0,3 1-13 0 0,184 17 153 0 0,-133-15-676 0 0,118 22 0 0 0,-185-25 45 0 0,14 0-1042 0 0,-13 0 1230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3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33 720 0 0,'-1'-3'1865'0'0,"-5"-24"94"0"0,5 24-1669 0 0,4 37-254 0 0,80 334-11 0 0,26-12 27 0 0,-71-236 21 0 0,-27-79-970 0 0,-24-25-822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3.3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1 149 8 0 0,'0'0'1636'0'0,"1"-3"-1104"0"0,1-1-450 0 0,1 1 1 0 0,0-1-1 0 0,0 1 1 0 0,0 0-1 0 0,0 0 1 0 0,0 1-1 0 0,0-1 1 0 0,1 1-1 0 0,0-1 1 0 0,-1 1-1 0 0,1 0 1 0 0,0 1-1 0 0,0-1 1 0 0,0 1-1 0 0,5-2 1 0 0,74-18 190 0 0,-72 18-229 0 0,447-72-1474 0 0,-443 73 1096 0 0,9-1-347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3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227 1 612 0 0,'-3'-1'599'0'0,"-2"2"-466"0"0,0-1 0 0 0,0 1-1 0 0,0 0 1 0 0,0 0 0 0 0,0 1-1 0 0,0 0 1 0 0,0-1 0 0 0,1 2-1 0 0,-1-1 1 0 0,0 0 0 0 0,1 1-1 0 0,0 0 1 0 0,0 0-1 0 0,0 0 1 0 0,0 1 0 0 0,-5 5-1 0 0,-3 3-60 0 0,1 1 0 0 0,0 0 0 0 0,1 0 0 0 0,-9 16 0 0 0,8-10-28 0 0,2-1-1 0 0,0 1 0 0 0,1 1 0 0 0,0 0 1 0 0,2 0-1 0 0,0 0 0 0 0,2 1 0 0 0,-3 25 1 0 0,6-38-2 0 0,0-1 0 0 0,1 1 0 0 0,0-1 0 0 0,1 1 0 0 0,0-1 0 0 0,0 0 0 0 0,0 1 0 0 0,1-1 0 0 0,0 0 1 0 0,0 0-1 0 0,1 0 0 0 0,0 0 0 0 0,0 0 0 0 0,1 0 0 0 0,0-1 0 0 0,0 0 0 0 0,0 0 0 0 0,1 0 0 0 0,0 0 0 0 0,0-1 0 0 0,0 1 0 0 0,1-1 1 0 0,0-1-1 0 0,0 1 0 0 0,0-1 0 0 0,10 5 0 0 0,-3-3 137 0 0,-1-1-1 0 0,1 0 1 0 0,1-1 0 0 0,-1 0 0 0 0,0-1 0 0 0,19 2-1 0 0,-27-5-84 0 0,1 1-1 0 0,-1-1 0 0 0,1 1 1 0 0,-1-2-1 0 0,1 1 0 0 0,-1 0 1 0 0,1-1-1 0 0,-1 0 0 0 0,1-1 1 0 0,-1 1-1 0 0,0-1 0 0 0,0 0 1 0 0,1 0-1 0 0,-1-1 0 0 0,-1 1 1 0 0,1-1-1 0 0,0 0 0 0 0,5-5 1 0 0,-8 5-48 0 0,1 0 0 0 0,-1 0 0 0 0,0 0 0 0 0,-1 0 0 0 0,1 0 0 0 0,-1-1 1 0 0,1 1-1 0 0,-1 0 0 0 0,0-1 0 0 0,0 1 0 0 0,0-1 0 0 0,-1 1 0 0 0,1-1 0 0 0,-1 0 0 0 0,0 1 1 0 0,0-1-1 0 0,-1-6 0 0 0,0 0-20 0 0,-1-1 1 0 0,-1 1 0 0 0,0 0-1 0 0,0-1 1 0 0,-5-9 0 0 0,-6-8-229 0 0,-1 1 1 0 0,-2 0-1 0 0,0 1 1 0 0,-2 0-1 0 0,-1 2 1 0 0,-1 1-1 0 0,-1 0 1 0 0,-1 1-1 0 0,0 2 1 0 0,-51-34-1 0 0,37 37-3467 0 0,23 12 2592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4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1 288 0 0,'0'0'693'0'0,"12"10"540"0"0,5 17-1009 0 0,-2 0 0 0 0,-2 1 0 0 0,0 1 0 0 0,16 58 0 0 0,-8-24-138 0 0,157 350 208 0 0,-170-402-271 0 0,-5-7-295 0 0,0 1 1 0 0,0-1-1 0 0,0 1 1 0 0,0-1-1 0 0,3 10 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4.4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92 312 0 0,'0'-3'1212'0'0,"-2"-12"487"0"0,3 11-1144 0 0,-1 2-526 0 0,0 0 53 0 0,0-1 0 0 0,1 0-1 0 0,-1 1 1 0 0,1-1 0 0 0,-1 1-1 0 0,1-1 1 0 0,0 1-1 0 0,0-1 1 0 0,0 1 0 0 0,0-1-1 0 0,0 1 1 0 0,1 0-1 0 0,-1-1 1 0 0,1 1 0 0 0,0 0-1 0 0,-1 0 1 0 0,5-3-1 0 0,4 1-58 0 0,0 0-1 0 0,0 1 1 0 0,0 0-1 0 0,1 0 1 0 0,-1 2-1 0 0,1-1 1 0 0,-1 1-1 0 0,1 0 1 0 0,-1 1-1 0 0,1 1 1 0 0,0 0-1 0 0,13 2 1 0 0,-3 1-35 0 0,0 1 0 0 0,-1 0 0 0 0,0 2 0 0 0,0 0 0 0 0,30 15 0 0 0,-40-16 10 0 0,0 0-1 0 0,0 1 1 0 0,0 0 0 0 0,15 15-1 0 0,-21-18 3 0 0,0 0-1 0 0,0 1 1 0 0,-1-1-1 0 0,1 1 1 0 0,-1 0-1 0 0,0 0 1 0 0,-1 0 0 0 0,1 1-1 0 0,-1-1 1 0 0,0 1-1 0 0,2 7 1 0 0,-4-9 3 0 0,1 1 0 0 0,-1 0 0 0 0,0 0 0 0 0,-1 0 1 0 0,1 0-1 0 0,-1 0 0 0 0,0-1 0 0 0,0 1 0 0 0,0 0 0 0 0,-1-1 1 0 0,0 1-1 0 0,1-1 0 0 0,-2 1 0 0 0,1-1 0 0 0,0 0 0 0 0,-1 0 1 0 0,0 0-1 0 0,-4 5 0 0 0,-3 1 12 0 0,1 0 0 0 0,-2 0-1 0 0,1-1 1 0 0,-23 15 0 0 0,25-18-202 0 0,-2 0-1 0 0,1 0 1 0 0,0-1 0 0 0,-1-1-1 0 0,0 1 1 0 0,0-2 0 0 0,-1 1-1 0 0,1-1 1 0 0,0-1 0 0 0,-1 0-1 0 0,0-1 1 0 0,0 0 0 0 0,1 0 0 0 0,-13-1-1 0 0,5-3-212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4.9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1 143 232 0 0,'0'0'731'0'0,"15"-9"752"0"0,45-15-663 0 0,0 3 0 0 0,101-21 1 0 0,-73 21-392 0 0,-70 16-372 0 0,8-2-18 0 0,43-6 1 0 0,-66 13-63 0 0,1 0 0 0 0,1 1 16 0 0,0 0 1 0 0,1 0-1 0 0,-1 0 0 0 0,0 1 1 0 0,-1-1-1 0 0,1 1 1 0 0,0 1-1 0 0,0-1 1 0 0,-1 1-1 0 0,1-1 0 0 0,-1 1 1 0 0,0 1-1 0 0,0-1 1 0 0,0 0-1 0 0,0 1 0 0 0,-1 0 1 0 0,0 0-1 0 0,1 0 1 0 0,-1 0-1 0 0,-1 1 1 0 0,1-1-1 0 0,0 1 0 0 0,2 7 1 0 0,237 453 128 0 0,-144-283-101 0 0,-84-149 168 0 0,-1 0 0 0 0,-1 0 0 0 0,13 62 0 0 0,-24-90-164 0 0,0 1 0 0 0,-1-1 1 0 0,1 1-1 0 0,-1-1 0 0 0,0 0 0 0 0,-1 1 0 0 0,1-1 0 0 0,-1 1 0 0 0,0-1 0 0 0,-1 0 0 0 0,1 0 1 0 0,-1 1-1 0 0,0-1 0 0 0,-4 6 0 0 0,2-4 0 0 0,-1-1-1 0 0,1 0 1 0 0,-1 0 0 0 0,0 0 0 0 0,-1-1 0 0 0,0 1-1 0 0,0-2 1 0 0,0 1 0 0 0,-7 4 0 0 0,-12 5 15 0 0,-1-2 0 0 0,0-1 1 0 0,0-1-1 0 0,-38 9 0 0 0,55-17-37 0 0,-65 17 92 0 0,-118 14 0 0 0,184-32-203 0 0,5-1-172 0 0,-1 1 0 0 0,1-1 1 0 0,0 1-1 0 0,0-1 1 0 0,-1 0-1 0 0,1 0 0 0 0,0-1 1 0 0,-1 1-1 0 0,1-1 0 0 0,-6-1 1 0 0,-2-3-1319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5.6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54 146 60 0 0,'-2'-1'665'0'0,"-24"-9"1007"0"0,24 9-1196 0 0,-1 0-22 0 0,-17-8 1319 0 0,20 9-1752 0 0,0 0 1 0 0,1 0-1 0 0,-1 0 1 0 0,0 0-1 0 0,1-1 1 0 0,-1 1-1 0 0,1 0 1 0 0,-1 0 0 0 0,0 0-1 0 0,1 0 1 0 0,-1 0-1 0 0,0 0 1 0 0,0-1-1 0 0,1 1 1 0 0,-1 0-1 0 0,0 0 1 0 0,1 0-1 0 0,-1-1 1 0 0,0 1-1 0 0,0 0 1 0 0,1 0 0 0 0,-1-1-1 0 0,0 1 1 0 0,0 0-1 0 0,0-1 1 0 0,1 1-1 0 0,-1 0 1 0 0,0-1-1 0 0,0 1 1 0 0,0 0-1 0 0,0-1 1 0 0,0 1-1 0 0,0 0 1 0 0,0-1-1 0 0,0 1 1 0 0,0 0 0 0 0,0-1-1 0 0,0 1 1 0 0,0-1-1 0 0,0 1 1 0 0,0 0-1 0 0,0-1 1 0 0,0 1-1 0 0,0 0 1 0 0,0-1-1 0 0,0 1 1 0 0,-1 0-1 0 0,1-1 1 0 0,0 1 0 0 0,0 0-1 0 0,0 0 1 0 0,-1-1-1 0 0,1 1 1 0 0,0 0-1 0 0,0 0 1 0 0,-1-1-1 0 0,1 1 1 0 0,0 0-1 0 0,0 0 1 0 0,-1-1-1 0 0,1 1 1 0 0,0 0-1 0 0,-1 0 1 0 0,1 0 0 0 0,0 0-1 0 0,-1 0 1 0 0,278-58 137 0 0,-175 41-154 0 0,-33 4-754 0 0,135-6 0 0 0,-182 21-1582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6.7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10 566 1492 0 0,'3'-1'1247'0'0,"15"-6"-799"0"0,-1 0-1 0 0,1-2 1 0 0,-2 0-1 0 0,1 0 1 0 0,-1-2-1 0 0,-1 0 1 0 0,0-1 0 0 0,-1 0-1 0 0,0-1 1 0 0,20-25-1 0 0,-11 9-558 0 0,-2-1-1 0 0,-1 0 0 0 0,-1-2 0 0 0,24-56 0 0 0,-35 69 78 0 0,-1-1 1 0 0,8-34 0 0 0,-13 45 4 0 0,-1 0 1 0 0,1-1-1 0 0,-2 1 0 0 0,1 0 1 0 0,-1-1-1 0 0,-1 1 1 0 0,-2-16-1 0 0,3 24 23 0 0,-1-1 1 0 0,0 0-1 0 0,0 0 1 0 0,1 0-1 0 0,-1 1 0 0 0,0-1 1 0 0,0 0-1 0 0,0 1 1 0 0,-1-1-1 0 0,1 1 0 0 0,0 0 1 0 0,-1-1-1 0 0,1 1 0 0 0,0 0 1 0 0,-1 0-1 0 0,0-1 1 0 0,1 1-1 0 0,-1 1 0 0 0,0-1 1 0 0,1 0-1 0 0,-1 0 1 0 0,0 1-1 0 0,0-1 0 0 0,0 1 1 0 0,0-1-1 0 0,-2 1 1 0 0,-29-2-3 0 0,22 5 7 0 0,4 0 1 0 0,-4 2 9 0 0,0-1 0 0 0,0 1 1 0 0,0 0-1 0 0,1 1 0 0 0,0 1 1 0 0,0 0-1 0 0,0 0 0 0 0,1 0 0 0 0,0 2 1 0 0,1-1-1 0 0,-13 16 0 0 0,3-1 14 0 0,2 0 0 0 0,1 1-1 0 0,-21 43 1 0 0,26-45 43 0 0,0 1 1 0 0,2 0 0 0 0,0 0-1 0 0,2 1 1 0 0,0-1-1 0 0,2 2 1 0 0,1-1-1 0 0,0 0 1 0 0,3 42-1 0 0,1-50-25 0 0,1 0-1 0 0,1 0 1 0 0,0 0 0 0 0,1 0-1 0 0,1-1 1 0 0,1 0-1 0 0,0 0 1 0 0,1 0 0 0 0,0 0-1 0 0,1-1 1 0 0,1-1-1 0 0,0 1 1 0 0,1-2 0 0 0,0 1-1 0 0,20 17 1 0 0,-19-19-88 0 0,0-2 0 0 0,1 0 0 0 0,0 0 0 0 0,0-1 0 0 0,1-1 1 0 0,20 9-1 0 0,-25-13-286 0 0,0 0-1 0 0,0-1 1 0 0,0 0 0 0 0,0 0 0 0 0,0-1 0 0 0,0 0 0 0 0,1-1 0 0 0,-1 1 0 0 0,0-2 0 0 0,1 1 0 0 0,-1-1-1 0 0,16-4 1 0 0,-1-2-735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6.0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25 256 0 0,'0'1'67'0'0,"-1"-1"1"0"0,1 1-1 0 0,0 0 1 0 0,-1 0-1 0 0,1-1 1 0 0,0 1-1 0 0,0 0 1 0 0,0 0-1 0 0,-1-1 1 0 0,1 1-1 0 0,0 0 1 0 0,0 0-1 0 0,0-1 1 0 0,0 1-1 0 0,0 0 1 0 0,0 0-1 0 0,1 0 0 0 0,-1-1 1 0 0,0 1-1 0 0,0 0 1 0 0,0 0-1 0 0,1-1 1 0 0,-1 1-1 0 0,0 0 1 0 0,1-1-1 0 0,-1 1 1 0 0,1 0-1 0 0,-1-1 1 0 0,1 1-1 0 0,-1-1 1 0 0,1 1-1 0 0,-1 0 0 0 0,1-1 1 0 0,0 1-1 0 0,-1-1 1 0 0,1 0-1 0 0,0 1 1 0 0,-1-1-1 0 0,1 1 1 0 0,0-1-1 0 0,1 0 1 0 0,34 5 646 0 0,-31-5-629 0 0,73-1 880 0 0,154-24 0 0 0,-23 1-1130 0 0,-142 18-2670 0 0,-61 6 2420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6.5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211 372 460 0 0,'1'1'122'0'0,"0"0"-1"0"0,1 0 1 0 0,-1-1 0 0 0,0 1-1 0 0,1 0 1 0 0,-1 0-1 0 0,1-1 1 0 0,-1 1 0 0 0,1 0-1 0 0,0-1 1 0 0,-1 0 0 0 0,1 1-1 0 0,-1-1 1 0 0,1 0-1 0 0,0 0 1 0 0,-1 0 0 0 0,3 0-1 0 0,-3 0-152 0 0,2 0 226 0 0,0-1-16 0 0,5-2-85 0 0,-1 0 0 0 0,0 0 0 0 0,-1-1 0 0 0,1 0 0 0 0,-1 0 0 0 0,1-1 0 0 0,-1 1 0 0 0,0-1 0 0 0,-1-1 0 0 0,1 1 0 0 0,-1-1 0 0 0,0 0 0 0 0,-1 0 0 0 0,0-1 0 0 0,1 1 0 0 0,-2-1-1 0 0,1 0 1 0 0,-1 0 0 0 0,4-14 0 0 0,-3 7-31 0 0,0 0 0 0 0,-2 0 0 0 0,0 0 0 0 0,0-1 0 0 0,-2 1 0 0 0,0 0 0 0 0,0 0 0 0 0,-1-1 0 0 0,-1 1 0 0 0,-3-15 1 0 0,4 24-77 0 0,-1 1 0 0 0,1-1 0 0 0,-1 1 0 0 0,0-1 1 0 0,0 1-1 0 0,-1-1 0 0 0,1 1 0 0 0,-1 0 1 0 0,0 0-1 0 0,0 0 0 0 0,0 0 0 0 0,-1 1 1 0 0,1-1-1 0 0,-1 1 0 0 0,0 0 0 0 0,0 0 1 0 0,0 0-1 0 0,0 1 0 0 0,0 0 0 0 0,-1-1 1 0 0,-6-1-1 0 0,6 2 3 0 0,0 1-1 0 0,0 0 1 0 0,-1 0 0 0 0,1 0 0 0 0,0 0-1 0 0,0 1 1 0 0,-1 0 0 0 0,1 0-1 0 0,0 0 1 0 0,-1 1 0 0 0,1 0 0 0 0,0 0-1 0 0,-10 3 1 0 0,7-1 0 0 0,0 0 0 0 0,1 1 0 0 0,-1 0 0 0 0,0 0 0 0 0,1 1-1 0 0,0 0 1 0 0,-11 10 0 0 0,2 0 26 0 0,1 1-1 0 0,1 0 1 0 0,0 1-1 0 0,2 1 1 0 0,0 0-1 0 0,-13 27 1 0 0,20-36 45 0 0,1-1 0 0 0,1 1 0 0 0,-1 0 0 0 0,1 0-1 0 0,1 0 1 0 0,0 1 0 0 0,0-1 0 0 0,1 1 0 0 0,0-1 0 0 0,0 1 0 0 0,1-1 0 0 0,1 1 0 0 0,-1-1 0 0 0,2 1 0 0 0,-1-1 0 0 0,6 19 0 0 0,-2-20-9 0 0,-1 0 1 0 0,1-1 0 0 0,0 1-1 0 0,1-1 1 0 0,0 0-1 0 0,0 0 1 0 0,0-1 0 0 0,1 0-1 0 0,0 0 1 0 0,0 0-1 0 0,1-1 1 0 0,0 0 0 0 0,-1-1-1 0 0,2 0 1 0 0,-1 0-1 0 0,11 4 1 0 0,13 3 40 0 0,0-2 1 0 0,0 0-1 0 0,35 3 0 0 0,-20-5-29 0 0,62 3-1 0 0,-95-10-563 0 0,1 0 0 0 0,-1-1 0 0 0,0 0 0 0 0,1-1 0 0 0,-1-1 0 0 0,0 0 0 0 0,0-1 0 0 0,23-10 0 0 0,-19 5-194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6.9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53 952 0 0,'-4'-19'2480'0'0,"0"6"-1100"0"0,-4-7-317 0 0,6 21-967 0 0,2 15-122 0 0,10 127 174 0 0,7 0 0 0 0,57 229 1 0 0,-36-188 138 0 0,-5-21-1920 0 0,-22-150-1007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7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83 493 580 0 0,'29'-15'738'0'0,"0"-2"1"0"0,-1-1-1 0 0,-1-1 0 0 0,-1-2 1 0 0,-1 0-1 0 0,29-32 1 0 0,-41 39-714 0 0,-1-1 1 0 0,0 0 0 0 0,-2 0 0 0 0,1-1-1 0 0,-2-1 1 0 0,0 0 0 0 0,-1 0-1 0 0,-1 0 1 0 0,-1-1 0 0 0,0 0 0 0 0,-1-1-1 0 0,3-23 1 0 0,-8 39-31 0 0,1 0 0 0 0,-1 0-1 0 0,0 0 1 0 0,0 0 0 0 0,0-1-1 0 0,0 1 1 0 0,0 0 0 0 0,-1 0-1 0 0,0 0 1 0 0,1 0 0 0 0,-1 1-1 0 0,0-1 1 0 0,0 0 0 0 0,-1 0-1 0 0,1 0 1 0 0,0 1 0 0 0,-1-1-1 0 0,0 0 1 0 0,0 1 0 0 0,0 0-1 0 0,0-1 1 0 0,0 1 0 0 0,0 0-1 0 0,0 0 1 0 0,-1 0 0 0 0,1 0-1 0 0,-1 1 1 0 0,1-1 0 0 0,-1 1-1 0 0,0-1 1 0 0,0 1 0 0 0,0 0-1 0 0,1 0 1 0 0,-5 0 0 0 0,0-1-13 0 0,-1 1 1 0 0,0 0 0 0 0,0 0-1 0 0,0 1 1 0 0,0 0 0 0 0,0 1-1 0 0,0-1 1 0 0,0 2 0 0 0,0-1-1 0 0,1 1 1 0 0,-16 5 0 0 0,6 1 8 0 0,1 1 0 0 0,0 0 0 0 0,0 1 0 0 0,0 1 1 0 0,1 1-1 0 0,1 0 0 0 0,0 1 0 0 0,1 0 1 0 0,0 1-1 0 0,1 0 0 0 0,-20 32 0 0 0,24-33 67 0 0,1 0 0 0 0,0 0 0 0 0,0 1-1 0 0,1 0 1 0 0,1 0 0 0 0,0 0 0 0 0,1 1 0 0 0,1 0-1 0 0,0 0 1 0 0,1 0 0 0 0,1 0 0 0 0,0 0 0 0 0,1 0-1 0 0,1 0 1 0 0,2 19 0 0 0,0-24-10 0 0,0-1 1 0 0,1 0-1 0 0,-1 0 1 0 0,2 0-1 0 0,-1-1 1 0 0,1 0-1 0 0,1 1 1 0 0,-1-2-1 0 0,1 1 1 0 0,1-1-1 0 0,0 0 1 0 0,0 0-1 0 0,0 0 1 0 0,0-1-1 0 0,1-1 1 0 0,9 6-1 0 0,9 5 32 0 0,1-2 0 0 0,1 0 0 0 0,51 16-1 0 0,-64-24-509 0 0,0-2 0 0 0,0 0-1 0 0,1 0 1 0 0,-1-2 0 0 0,1 0 0 0 0,0-1-1 0 0,-1 0 1 0 0,1-1 0 0 0,21-3-1 0 0,-20-1-513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8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61 688 0 0,'8'-50'3781'0'0,"-7"47"-3400"0"0,3 0-228 0 0,-4 3-148 0 0,0-1-1 0 0,0 1 0 0 0,0 0 0 0 0,0 0 1 0 0,0-1-1 0 0,0 1 0 0 0,1 0 0 0 0,-1 0 1 0 0,0-1-1 0 0,0 1 0 0 0,0 0 0 0 0,1 0 1 0 0,-1 0-1 0 0,0-1 0 0 0,0 1 0 0 0,1 0 1 0 0,-1 0-1 0 0,0 0 0 0 0,0 0 1 0 0,1 0-1 0 0,-1 0 0 0 0,0-1 0 0 0,0 1 1 0 0,1 0-1 0 0,-1 0 0 0 0,0 0 0 0 0,1 0 1 0 0,-1 0-1 0 0,0 0 0 0 0,1 0 0 0 0,-1 0 1 0 0,0 0-1 0 0,0 0 0 0 0,1 1 0 0 0,-1-1 1 0 0,0 0-1 0 0,1 0 0 0 0,5 7 9 0 0,0 1 1 0 0,0 0-1 0 0,0 0 0 0 0,-1 0 1 0 0,-1 0-1 0 0,1 1 0 0 0,5 17 0 0 0,19 76 5 0 0,-14-47 1 0 0,30 107 56 0 0,41 123 553 0 0,-85-282-424 0 0,-1-3-191 0 0,-1 0 0 0 0,1 1 0 0 0,0-1 1 0 0,1 0-1 0 0,-1 1 0 0 0,0-1 0 0 0,0 1 0 0 0,0-1 0 0 0,0 0 0 0 0,0 1 0 0 0,0-1 0 0 0,0 1 0 0 0,0-1 0 0 0,1 0 0 0 0,-1 1 0 0 0,0-1 0 0 0,0 0 1 0 0,1 1-1 0 0,-1-1 0 0 0,0 0 0 0 0,0 0 0 0 0,1 1 0 0 0,-1-1 0 0 0,0 0 0 0 0,1 0 0 0 0,-1 1 0 0 0,0-1 0 0 0,1 0 0 0 0,-1 0 0 0 0,0 0 0 0 0,1 0 1 0 0,-1 0-1 0 0,1 1 0 0 0,-1-1 0 0 0,0 0 0 0 0,1 0 0 0 0,-1 0 0 0 0,1 0 0 0 0,0 0-11 0 0,-1-1 1 0 0,1 1-1 0 0,0 0 0 0 0,-1 0 1 0 0,1-1-1 0 0,0 1 0 0 0,-1 0 0 0 0,1-1 1 0 0,-1 1-1 0 0,1-1 0 0 0,0 1 1 0 0,-1-1-1 0 0,1 1 0 0 0,-1-1 1 0 0,1 1-1 0 0,-1-1 0 0 0,0 1 1 0 0,1-1-1 0 0,-1 0 0 0 0,0 1 0 0 0,1-1 1 0 0,-1 0-1 0 0,0 1 0 0 0,0-1 1 0 0,1 0-1 0 0,-1-1 0 0 0,5-32-267 0 0,-1 0 0 0 0,-2 0 0 0 0,-1-37 0 0 0,0-16 7 0 0,0 70 223 0 0,0-25-28 0 0,1 0 1 0 0,3 1 0 0 0,1-1-1 0 0,17-55 1 0 0,-22 93 50 0 0,0 1 0 0 0,0-1 0 0 0,1 1 0 0 0,-1 0 0 0 0,1 0 0 0 0,0-1 0 0 0,-1 1 0 0 0,2 0-1 0 0,-1 1 1 0 0,0-1 0 0 0,0 0 0 0 0,1 0 0 0 0,0 1 0 0 0,-1 0 0 0 0,1-1 0 0 0,0 1 0 0 0,0 0 0 0 0,0 1 0 0 0,7-4 0 0 0,-7 4 2 0 0,-1 1 0 0 0,1-1 0 0 0,0 1 0 0 0,0 0 1 0 0,0-1-1 0 0,0 1 0 0 0,0 1 0 0 0,0-1 0 0 0,0 0 0 0 0,0 1 0 0 0,0-1 0 0 0,0 1 0 0 0,4 2 0 0 0,34 16-58 0 0,-17-4 56 0 0,-2 1 1 0 0,0 2-1 0 0,0 0 0 0 0,-2 1 1 0 0,-1 1-1 0 0,21 27 1 0 0,-13-10 52 0 0,-1 0 0 0 0,42 82 0 0 0,-40-57-47 0 0,-27-60 70 0 0,-1-1-54 0 0,1-1-1 0 0,-1 1 1 0 0,0-1-1 0 0,0 1 0 0 0,0 0 1 0 0,1-1-1 0 0,-1 1 0 0 0,0 0 1 0 0,0-1-1 0 0,0 1 0 0 0,0-1 1 0 0,0 1-1 0 0,0 0 0 0 0,0-1 1 0 0,-1 1-1 0 0,1 0 1 0 0,0-1-1 0 0,0 1 0 0 0,0-1 1 0 0,-1 1-1 0 0,1 0 0 0 0,0-1 1 0 0,0 1-1 0 0,-1 0 0 0 0,-3-2-7 0 0,-1-1-1 0 0,1 1 0 0 0,0-1 0 0 0,0 0 0 0 0,0 0 0 0 0,0 0 1 0 0,1-1-1 0 0,-1 0 0 0 0,1 1 0 0 0,-1-1 0 0 0,1 0 0 0 0,0 0 0 0 0,0-1 1 0 0,0 1-1 0 0,1-1 0 0 0,-1 1 0 0 0,1-1 0 0 0,0 0 0 0 0,0 0 0 0 0,-2-6 1 0 0,-4-8-99 0 0,0 0 1 0 0,2-1-1 0 0,-7-26 1 0 0,9 22 47 0 0,0 0 0 0 0,2 0-1 0 0,0-1 1 0 0,3-42 0 0 0,0 55 60 0 0,0-1 1 0 0,1 1-1 0 0,0 0 0 0 0,0 0 1 0 0,2 1-1 0 0,-1-1 1 0 0,1 0-1 0 0,1 1 1 0 0,-1 0-1 0 0,2 0 0 0 0,12-18 1 0 0,-15 25-22 0 0,0 0 0 0 0,-1 1 0 0 0,1-1 0 0 0,1 0 0 0 0,-1 1 0 0 0,0 0 0 0 0,1-1 0 0 0,-1 1 0 0 0,1 1 0 0 0,-1-1 0 0 0,1 0 0 0 0,0 1 0 0 0,0 0 0 0 0,0 0 0 0 0,6-1 0 0 0,-4 2 2 0 0,0 0 1 0 0,0 0-1 0 0,1 0 0 0 0,-1 1 0 0 0,0 0 1 0 0,0 0-1 0 0,0 0 0 0 0,1 1 1 0 0,5 3-1 0 0,5 3 2 0 0,0 0 1 0 0,0 2-1 0 0,-1 0 1 0 0,-1 0-1 0 0,23 21 1 0 0,-15-10 28 0 0,-1 2 0 0 0,0 0 0 0 0,-2 2 0 0 0,-1 0 0 0 0,-1 1 0 0 0,-1 0 0 0 0,-1 2 0 0 0,23 57 0 0 0,-7-11-1217 0 0,-29-69 275 0 0,4 4 137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8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189 490 600 0 0,'20'-26'1974'0'0,"28"-46"-1"0"0,-42 59-1877 0 0,0 1 0 0 0,0-1 0 0 0,-2 0 0 0 0,1 0 0 0 0,-2 0 0 0 0,4-24-1 0 0,-4 16-67 0 0,-1-1 0 0 0,0 1 0 0 0,-2-1-1 0 0,-1 0 1 0 0,-1 1 0 0 0,0-1-1 0 0,-2 1 1 0 0,-11-37 0 0 0,14 55-38 0 0,1 1 0 0 0,-1-1-1 0 0,0 0 1 0 0,-1 1 0 0 0,1-1 0 0 0,0 1 0 0 0,-1 0 0 0 0,0-1 0 0 0,1 1-1 0 0,-1 0 1 0 0,0 0 0 0 0,0 0 0 0 0,0 0 0 0 0,0 1 0 0 0,0-1-1 0 0,-1 0 1 0 0,1 1 0 0 0,-1 0 0 0 0,1-1 0 0 0,-1 1 0 0 0,1 0 0 0 0,-1 0-1 0 0,1 0 1 0 0,-1 1 0 0 0,0-1 0 0 0,0 1 0 0 0,1-1 0 0 0,-1 1 0 0 0,0 0-1 0 0,0 0 1 0 0,1 0 0 0 0,-1 1 0 0 0,0-1 0 0 0,0 1 0 0 0,-2 0 0 0 0,-4 2 5 0 0,1 0 0 0 0,-1 0 1 0 0,1 1-1 0 0,0 0 1 0 0,1 0-1 0 0,-1 1 1 0 0,1 0-1 0 0,0 0 1 0 0,-9 9-1 0 0,6-4 53 0 0,-1 1 1 0 0,2 0-1 0 0,-1 0 1 0 0,2 1-1 0 0,-1 1 0 0 0,2-1 1 0 0,0 1-1 0 0,0 1 0 0 0,1-1 1 0 0,1 1-1 0 0,0 0 1 0 0,1 0-1 0 0,0 1 0 0 0,1-1 1 0 0,1 1-1 0 0,1 0 0 0 0,0-1 1 0 0,0 1-1 0 0,2 0 0 0 0,0 0 1 0 0,0 0-1 0 0,2-1 1 0 0,0 1-1 0 0,0-1 0 0 0,1 0 1 0 0,1 0-1 0 0,0 0 0 0 0,1 0 1 0 0,1-1-1 0 0,0 0 0 0 0,1 0 1 0 0,0-1-1 0 0,1 0 1 0 0,10 11-1 0 0,0-4-29 0 0,1-1 0 0 0,0-1 0 0 0,1-1 0 0 0,1-1 0 0 0,0-1 0 0 0,1-1 0 0 0,39 17 0 0 0,-45-24-658 0 0,1 0 1 0 0,-1-1 0 0 0,31 5-1 0 0,-40-9-537 0 0,20-1 408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9.1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1 231 40 0 0,'12'-73'5120'0'0,"-12"73"-5114"0"0,0 0-1 0 0,-1-1 0 0 0,1 1 0 0 0,0 0 0 0 0,0-1 0 0 0,0 1 0 0 0,0 0 0 0 0,0 0 0 0 0,0-1 0 0 0,0 1 0 0 0,0 0 0 0 0,1-1 0 0 0,-1 1 0 0 0,0 0 1 0 0,0 0-1 0 0,0-1 0 0 0,0 1 0 0 0,0 0 0 0 0,0 0 0 0 0,0-1 0 0 0,1 1 0 0 0,-1 0 0 0 0,0 0 0 0 0,0-1 0 0 0,0 1 0 0 0,1 0 0 0 0,-1 0 0 0 0,0 0 0 0 0,0 0 1 0 0,0-1-1 0 0,1 1 0 0 0,-1 0 0 0 0,0 0 0 0 0,1 0 0 0 0,-1 0 0 0 0,0 0 0 0 0,0 0 0 0 0,1 0 0 0 0,-1 0 0 0 0,1-1 0 0 0,15 5 123 0 0,10 9-77 0 0,-13-3-45 0 0,-1 0 1 0 0,0 2 0 0 0,0-1-1 0 0,-1 1 1 0 0,13 19 0 0 0,41 71-7 0 0,-38-51 50 0 0,-2 2 0 0 0,30 94 0 0 0,-32-81 259 0 0,-22-63-134 0 0,1 10 195 0 0,-14-42-762 0 0,1-1 0 0 0,2 1 0 0 0,1-2 0 0 0,1 1 0 0 0,-3-33 0 0 0,5 17 279 0 0,3-1 0 0 0,5-83 0 0 0,-1 106 282 0 0,1 0 1 0 0,1-1-1 0 0,1 2 1 0 0,11-33 0 0 0,-14 50-164 0 0,0 1 0 0 0,0-1 0 0 0,0 1-1 0 0,1-1 1 0 0,0 1 0 0 0,0 0 0 0 0,1 0 0 0 0,0 0 0 0 0,-1 1 0 0 0,1-1 0 0 0,1 1 0 0 0,-1 0 0 0 0,1 0 0 0 0,-1 0 0 0 0,1 1 0 0 0,0 0 0 0 0,1 0 0 0 0,-1 0 0 0 0,0 0 0 0 0,1 1 0 0 0,0 0 0 0 0,-1 0 0 0 0,1 0 0 0 0,8 0 0 0 0,-5 1-12 0 0,0 1 0 0 0,0 0 0 0 0,0 1 0 0 0,0 0 0 0 0,0 0 0 0 0,0 1 0 0 0,-1 0 1 0 0,1 0-1 0 0,0 1 0 0 0,11 6 0 0 0,-5-1-2 0 0,0 0 0 0 0,0 2 0 0 0,-1-1 0 0 0,26 24 0 0 0,-7 1 12 0 0,-1 1 0 0 0,-1 2 0 0 0,27 44 0 0 0,-34-43 37 0 0,-1 1-1 0 0,-3 2 1 0 0,-1 0 0 0 0,-2 1 0 0 0,22 82-1 0 0,-24-65-2740 0 0,-11-47 1920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9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13 848 0 0,'3'-11'1478'0'0,"2"10"-590"0"0,8 20-351 0 0,13 39-670 0 0,-25-55 226 0 0,59 146 189 0 0,63 167 188 0 0,-98-241-360 0 0,-3 2 0 0 0,14 95 0 0 0,-30-119-341 0 0,-1 54 1 0 0,-5-104-400 0 0,-3 16-668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09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59 932 0 0,'2'-3'2408'0'0,"0"0"-2280"0"0,1 1 1 0 0,-1 0-1 0 0,1-1 1 0 0,0 1 0 0 0,0 0-1 0 0,0 0 1 0 0,0 1-1 0 0,0-1 1 0 0,1 1 0 0 0,-1-1-1 0 0,0 1 1 0 0,1 0-1 0 0,-1 0 1 0 0,5 0 0 0 0,60-7 676 0 0,-59 7-686 0 0,314-10 2032 0 0,-135 7-1665 0 0,-136 3-387 0 0,63-4-5152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6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28 224 0 0,'0'0'1657'0'0,"0"-3"-1500"0"0,0 2-144 0 0,0 1 0 0 0,0-1-1 0 0,0 0 1 0 0,0 0 0 0 0,0 0-1 0 0,0 0 1 0 0,0 0 0 0 0,0 0-1 0 0,1 0 1 0 0,-1 1 0 0 0,0-1-1 0 0,0 0 1 0 0,1 0 0 0 0,-1 0-1 0 0,1 1 1 0 0,-1-1 0 0 0,1 0-1 0 0,-1 0 1 0 0,1 1 0 0 0,0-1-1 0 0,-1 0 1 0 0,1 1 0 0 0,0-1-1 0 0,-1 1 1 0 0,1-1 0 0 0,1 0-1 0 0,0 0-18 0 0,5 0-9 0 0,-1 0 12 0 0,0 1 0 0 0,0 0-1 0 0,0 0 1 0 0,9 2 0 0 0,381 13 90 0 0,-379-14 120 0 0,0 0-1 0 0,0-2 1 0 0,23-3-1 0 0,-37 4-96 0 0,15-6 486 0 0,-17 6-578 0 0,9-1-123 0 0,-10 2 98 0 0,0 1-1 0 0,0-1 1 0 0,0 1 0 0 0,0-1-1 0 0,0 1 1 0 0,0-1-1 0 0,0 1 1 0 0,-1-1-1 0 0,1 0 1 0 0,0 1 0 0 0,-1-1-1 0 0,1 1 1 0 0,-1-1-1 0 0,0 0 1 0 0,0 0 0 0 0,1 1-1 0 0,-3 1 1 0 0,-5 14-14 0 0,1 1 1 0 0,1 0-1 0 0,0 1 1 0 0,1-1-1 0 0,-3 27 1 0 0,-5 101 23 0 0,11-104 23 0 0,-4 93 253 0 0,16 181 0 0 0,-5-200-161 0 0,-5-113-210 0 0,0 1-60 0 0,0 11-77 0 0,0-11-134 0 0,-7 7-1050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7.3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0 190 1848 0 0,'1'-3'1380'0'0,"0"-2"-1098"0"0,0 0-1 0 0,0 0 1 0 0,1 1 0 0 0,-1-1 0 0 0,1 1 0 0 0,0-1 0 0 0,1 1 0 0 0,-1 0 0 0 0,1 0 0 0 0,0 0 0 0 0,4-5 0 0 0,-3 5-234 0 0,0 1 1 0 0,0 0-1 0 0,0-1 1 0 0,0 2 0 0 0,1-1-1 0 0,-1 0 1 0 0,1 1-1 0 0,0 0 1 0 0,0 0-1 0 0,9-2 1 0 0,-11 3-46 0 0,1 1 0 0 0,-1 0 0 0 0,0 0 0 0 0,0 0 0 0 0,0 0-1 0 0,0 0 1 0 0,0 1 0 0 0,0 0 0 0 0,0-1 0 0 0,0 1 0 0 0,0 0 0 0 0,0 1 0 0 0,0-1 0 0 0,0 0 0 0 0,-1 1-1 0 0,1-1 1 0 0,0 1 0 0 0,-1 0 0 0 0,1 0 0 0 0,2 4 0 0 0,2 1 1 0 0,-1 1 0 0 0,0 0 1 0 0,0 0-1 0 0,-1 0 0 0 0,0 1 0 0 0,0-1 0 0 0,-1 1 0 0 0,5 15 1 0 0,17 79-26 0 0,-22-83 1 0 0,11 64-4 0 0,-4 2-1 0 0,-3-1 1 0 0,-8 164-1 0 0,0-235 163 0 0,-2 8 214 0 0,2-22-352 0 0,0 1 0 0 0,0-1 0 0 0,0 0 0 0 0,0 0 0 0 0,0 0 1 0 0,-1 0-1 0 0,1 1 0 0 0,0-1 0 0 0,0 0 0 0 0,0 0 0 0 0,0 0 0 0 0,0 0 0 0 0,-1 1 0 0 0,1-1 1 0 0,0 0-1 0 0,0 0 0 0 0,0 0 0 0 0,0 0 0 0 0,-1 0 0 0 0,1 0 0 0 0,0 0 0 0 0,0 1 1 0 0,0-1-1 0 0,0 0 0 0 0,-1 0 0 0 0,1 0 0 0 0,0 0 0 0 0,0 0 0 0 0,-1 0 0 0 0,1 0 0 0 0,0 0 1 0 0,0 0-1 0 0,0 0 0 0 0,-1 0 0 0 0,1 0 0 0 0,0 0 0 0 0,0 0 0 0 0,0 0 0 0 0,-1-1 1 0 0,1 1-1 0 0,0 0 0 0 0,0 0 0 0 0,0 0 0 0 0,0 0 0 0 0,-1 0 0 0 0,1 0 0 0 0,0 0 0 0 0,0-1 1 0 0,0 1-1 0 0,0 0 0 0 0,0 0 0 0 0,-1 0 0 0 0,1 0 0 0 0,0-1 0 0 0,0 1 0 0 0,0 0 1 0 0,0 0-1 0 0,0 0 0 0 0,0-1 0 0 0,0 1 0 0 0,-1-1-2 0 0,0 0 0 0 0,1-1-1 0 0,-1 1 1 0 0,1 0 0 0 0,-1 0 0 0 0,1-1-1 0 0,-1 1 1 0 0,1 0 0 0 0,0 0 0 0 0,0-1-1 0 0,0 1 1 0 0,-1 0 0 0 0,1-1 0 0 0,1 1-1 0 0,-1 0 1 0 0,0-3 0 0 0,0 0-7 0 0,-4-84 130 0 0,4-1-1 0 0,3 1 0 0 0,4 0 1 0 0,4 1-1 0 0,28-109 0 0 0,-12 103 176 0 0,-24 82-276 0 0,2 1 0 0 0,-1-1 0 0 0,1 1-1 0 0,1 0 1 0 0,0 1 0 0 0,8-12-1 0 0,-11 19-19 0 0,-1-1 0 0 0,1 0-1 0 0,0 1 1 0 0,0-1-1 0 0,0 1 1 0 0,0 0-1 0 0,0 0 1 0 0,0 0-1 0 0,1 0 1 0 0,-1 1-1 0 0,0-1 1 0 0,1 1-1 0 0,0 0 1 0 0,-1 0-1 0 0,1 0 1 0 0,0 0-1 0 0,4 1 1 0 0,-2 0-7 0 0,0 0-1 0 0,0 0 1 0 0,1 1-1 0 0,-1 0 1 0 0,0 1 0 0 0,0 0-1 0 0,0-1 1 0 0,0 2 0 0 0,8 3-1 0 0,2 4-16 0 0,0-1 0 0 0,-1 2-1 0 0,0 0 1 0 0,-1 1 0 0 0,0 0-1 0 0,12 15 1 0 0,8 13 79 0 0,-3 1 1 0 0,-1 1-1 0 0,-2 1 0 0 0,-2 2 1 0 0,34 80-1 0 0,-33-58-419 0 0,-4 3 1 0 0,-2 0-1 0 0,16 104 0 0 0,-23-120-3525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7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78 652 0 0,'0'0'636'0'0,"8"-11"272"0"0,3 2-380 0 0,5-1-180 0 0,5-1-136 0 0,4 3-72 0 0,-11 3-128 0 0,1 1 108 0 0,0 0-140 0 0,2 1-4 0 0,-2-1-296 0 0,2 2 32 0 0,-2-2-632 0 0,1 2 296 0 0</inkml:trace>
  <inkml:trace contextRef="#ctx0" brushRef="#br0" timeOffset="1">492 14 304 0 0,'0'0'740'0'0,"27"0"-188"0"0,-2 0-300 0 0,4 0-536 0 0,-11-2-592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8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31 242 444 0 0,'0'0'1869'0'0,"16"8"-1888"0"0,-12-4 5 0 0,-1 1 1 0 0,1 0-1 0 0,-1 0 1 0 0,0 0-1 0 0,0 0 1 0 0,0 0-1 0 0,-1 1 1 0 0,3 7 0 0 0,13 55-203 0 0,-4-15 125 0 0,28 92 96 0 0,22 66 93 0 0,-52-169-232 0 0,-9-31 1254 0 0,0 0-1 0 0,0 0 1 0 0,6 11-1 0 0,-21-36-782 0 0,2-1-256 0 0,1-1 0 0 0,1-1 0 0 0,0 1 0 0 0,-6-22 1 0 0,-1 1-19 0 0,-26-65 3 0 0,4-1 0 0 0,5-2 0 0 0,-21-122 0 0 0,50 209-116 0 0,1-1-1 0 0,1 0 1 0 0,1 1 0 0 0,4-32 0 0 0,-4 47 35 0 0,0 0 0 0 0,1 0 0 0 0,0 0-1 0 0,0 0 1 0 0,-1 1 0 0 0,1-1 0 0 0,1 0 0 0 0,-1 0 0 0 0,0 1 0 0 0,1-1 0 0 0,-1 1-1 0 0,1 0 1 0 0,0-1 0 0 0,0 1 0 0 0,0 0 0 0 0,0 0 0 0 0,0 0 0 0 0,1 0 0 0 0,-1 0-1 0 0,0 1 1 0 0,1-1 0 0 0,-1 1 0 0 0,1 0 0 0 0,0-1 0 0 0,-1 1 0 0 0,1 0 0 0 0,0 1-1 0 0,0-1 1 0 0,0 0 0 0 0,0 1 0 0 0,0-1 0 0 0,2 1 0 0 0,6 0-6 0 0,-1 0 0 0 0,1 0 0 0 0,-1 1 0 0 0,1 0-1 0 0,-1 1 1 0 0,19 6 0 0 0,-17-4-24 0 0,-1 0 0 0 0,0 1 0 0 0,0 1-1 0 0,0 0 1 0 0,-1 0 0 0 0,0 1 0 0 0,0 0-1 0 0,-1 1 1 0 0,0 0 0 0 0,0 0 0 0 0,-1 1-1 0 0,0 0 1 0 0,-1 1 0 0 0,8 11 0 0 0,-12-16 14 0 0,-1 1 1 0 0,1 0 0 0 0,-1 0-1 0 0,-1 0 1 0 0,1 0 0 0 0,-1 0 0 0 0,0 0-1 0 0,0 0 1 0 0,-1 1 0 0 0,1-1 0 0 0,-1 0-1 0 0,-1 1 1 0 0,1-1 0 0 0,-4 11 0 0 0,1-4-5 0 0,0-1 0 0 0,-1 1 1 0 0,-1-1-1 0 0,0 0 1 0 0,0-1-1 0 0,-9 13 0 0 0,3-8 60 0 0,-1 0 0 0 0,-1 0 0 0 0,0-1 0 0 0,-1-1 0 0 0,0 0 0 0 0,-24 17-1 0 0,35-30 25 0 0,-8 10 236 0 0,11-10-287 0 0,0-1 0 0 0,0 0 0 0 0,0 0 0 0 0,0 0 0 0 0,-1 1 0 0 0,1-1 0 0 0,0 0 0 0 0,0 0 0 0 0,0 1 0 0 0,0-1 0 0 0,0 0 0 0 0,0 0 0 0 0,0 1 0 0 0,0-1 0 0 0,-1 0 0 0 0,1 0 0 0 0,0 1 0 0 0,0-1 0 0 0,0 0 0 0 0,0 0 0 0 0,0 1 1 0 0,0-1-1 0 0,1 0 0 0 0,-1 1 0 0 0,0-1 0 0 0,0 0 0 0 0,0 0 0 0 0,0 1 0 0 0,0-1 0 0 0,0 0 0 0 0,0 0 0 0 0,1 1 0 0 0,-1-1 0 0 0,0 0 0 0 0,0 0 0 0 0,0 0 0 0 0,0 1 0 0 0,1-1 0 0 0,-1 0 0 0 0,0 0 0 0 0,0 0 0 0 0,1 1 0 0 0,17 8-106 0 0,30 6-32 0 0,-39-13 161 0 0,87 35-69 0 0,-2 4 0 0 0,89 54 0 0 0,-118-62-2732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8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72 250 92 0 0,'2'-2'493'0'0,"11"-4"389"0"0,0 0-286 0 0,0 0 0 0 0,-1-1-1 0 0,20-16 1 0 0,-28 20-552 0 0,0 0 1 0 0,0-1-1 0 0,-1 0 1 0 0,1 0-1 0 0,-1 0 0 0 0,0 0 1 0 0,-1-1-1 0 0,1 1 1 0 0,-1-1-1 0 0,1 0 0 0 0,-1 1 1 0 0,-1-1-1 0 0,1 0 1 0 0,-1 0-1 0 0,1-6 0 0 0,0 1 36 0 0,-1 0 0 0 0,-1 0 0 0 0,1 0 1 0 0,-2-11-1 0 0,0 18-87 0 0,1-1 0 0 0,-1 1 1 0 0,1 0-1 0 0,-1 0 1 0 0,0-1-1 0 0,-1 1 0 0 0,1 0 1 0 0,0 0-1 0 0,-1 0 1 0 0,1 0-1 0 0,-1 1 0 0 0,0-1 1 0 0,0 0-1 0 0,0 1 1 0 0,-1-1-1 0 0,-2-2 0 0 0,3 4-1 0 0,0-1-1 0 0,0 1 1 0 0,0 0-1 0 0,-1 0 0 0 0,1 0 1 0 0,0 0-1 0 0,-1 1 0 0 0,1-1 1 0 0,-1 1-1 0 0,1-1 0 0 0,-1 1 1 0 0,1 0-1 0 0,-1 0 1 0 0,1 0-1 0 0,-1 0 0 0 0,1 0 1 0 0,0 0-1 0 0,-1 1 0 0 0,1-1 1 0 0,-1 1-1 0 0,1 0 1 0 0,0 0-1 0 0,-1 0 0 0 0,1 0 1 0 0,0 0-1 0 0,0 0 0 0 0,0 1 1 0 0,-4 2-1 0 0,0 1-18 0 0,-1 0-1 0 0,1 1 0 0 0,0 0 1 0 0,0 0-1 0 0,0 0 1 0 0,1 1-1 0 0,-6 10 1 0 0,3-4 51 0 0,1 0 0 0 0,1 0 0 0 0,0 1 0 0 0,1 0 0 0 0,0 1 0 0 0,1-1 0 0 0,1 1 0 0 0,0 0 0 0 0,1 0 0 0 0,1 0 0 0 0,0 0 0 0 0,1 0 0 0 0,1 0 0 0 0,3 24 0 0 0,-1-27-3 0 0,0 0 0 0 0,0 0 0 0 0,1-1 0 0 0,1 1 0 0 0,0-1 0 0 0,0 0 0 0 0,2 0-1 0 0,-1-1 1 0 0,1 0 0 0 0,0 0 0 0 0,1 0 0 0 0,0-1 0 0 0,1 0 0 0 0,0-1 0 0 0,0 0 0 0 0,1 0-1 0 0,0-1 1 0 0,14 8 0 0 0,-9-7 3 0 0,1-1-1 0 0,0 0 1 0 0,0-1-1 0 0,1-1 1 0 0,0 0-1 0 0,-1-1 1 0 0,29 2-1 0 0,-31-5-459 0 0,1 0 0 0 0,-1-1 0 0 0,0-1 0 0 0,1-1 0 0 0,22-5 0 0 0,-12 0 133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9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1056 0 0,'0'0'2938'0'0,"2"2"-2776"0"0,10 17-76 0 0,-1 1 0 0 0,-1 0-1 0 0,0 0 1 0 0,8 29-1 0 0,3 7-65 0 0,178 482-120 0 0,-197-532-47 0 0,0 0-1 0 0,-1 0 0 0 0,1 0 1 0 0,-2 1-1 0 0,1-1 0 0 0,0 0 1 0 0,-1 0-1 0 0,0 1 0 0 0,-1-1 1 0 0,0 0-1 0 0,1 0 1 0 0,-2 0-1 0 0,1 1 0 0 0,-3 5 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29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0 166 528 0 0,'0'0'853'0'0,"1"-3"-212"0"0,2-1-535 0 0,0-1 0 0 0,0 1 0 0 0,0 0 0 0 0,0 1 0 0 0,0-1 0 0 0,1 0 0 0 0,0 1 0 0 0,-1 0 0 0 0,1 0 0 0 0,1 0 0 0 0,-1 0 0 0 0,0 1 0 0 0,1 0 0 0 0,-1 0 0 0 0,1 0 0 0 0,6-2 0 0 0,18-5 10 0 0,43-9 1 0 0,-55 14-56 0 0,249-37 383 0 0,-59 11-2664 0 0,-182 25 1442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30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85 404 0 0,'0'0'2312'0'0,"0"3"-2128"0"0,1 9-71 0 0,1-1 0 0 0,0 1 0 0 0,1-1 0 0 0,0 0 0 0 0,0 0 0 0 0,1 0 0 0 0,9 18 0 0 0,2 5 23 0 0,25 52 56 0 0,4-1 0 0 0,89 127-1 0 0,-131-208-119 0 0,0 0-1 0 0,1-1 1 0 0,-1 0 0 0 0,1 0-1 0 0,-1 0 1 0 0,1 0-1 0 0,0 0 1 0 0,0 0 0 0 0,0-1-1 0 0,1 1 1 0 0,-1-1-1 0 0,1 0 1 0 0,-1 0 0 0 0,1 0-1 0 0,0-1 1 0 0,-1 1 0 0 0,1-1-1 0 0,0 0 1 0 0,0 0-1 0 0,0 0 1 0 0,0 0 0 0 0,0-1-1 0 0,0 0 1 0 0,0 1-1 0 0,0-2 1 0 0,0 1 0 0 0,0 0-1 0 0,0-1 1 0 0,0 0 0 0 0,0 0-1 0 0,0 0 1 0 0,0 0-1 0 0,0-1 1 0 0,0 1 0 0 0,-1-1-1 0 0,1 0 1 0 0,-1 0 0 0 0,1 0-1 0 0,-1-1 1 0 0,4-3-1 0 0,1-1-90 0 0,-1-1-1 0 0,0 0 1 0 0,0 0-1 0 0,0 0 0 0 0,-1-1 1 0 0,-1 0-1 0 0,0 0 1 0 0,0 0-1 0 0,0-1 0 0 0,-1 0 1 0 0,-1 0-1 0 0,0 0 1 0 0,0 0-1 0 0,-1 0 0 0 0,0-1 1 0 0,0-14-1 0 0,-1-1-157 0 0,-2 1-1 0 0,0 0 0 0 0,-2 0 1 0 0,-1 0-1 0 0,-12-40 1 0 0,16 63 107 0 0,0 3-111 0 0,-1-1 180 0 0,1 0 0 0 0,0 0-1 0 0,0 1 1 0 0,0-1 0 0 0,0 0-1 0 0,0 0 1 0 0,0 0 0 0 0,-1 1-1 0 0,1-1 1 0 0,0 0 0 0 0,0 0-1 0 0,0 0 1 0 0,0 1-1 0 0,-1-1 1 0 0,1 0 0 0 0,0 0-1 0 0,0 0 1 0 0,0 0 0 0 0,-1 0-1 0 0,1 0 1 0 0,0 0 0 0 0,0 1-1 0 0,-1-1 1 0 0,1 0 0 0 0,0 0-1 0 0,0 0 1 0 0,-1 0 0 0 0,1 0-1 0 0,-1 0 1 0 0,1 0 0 0 0,-1 0 0 0 0,1 0 0 0 0,0 0 0 0 0,-1 0 0 0 0,1 0 0 0 0,-1 0 0 0 0,1 0 0 0 0,0 1 0 0 0,-1-1 0 0 0,1 0 0 0 0,0 0 0 0 0,-1 0 0 0 0,1 1 0 0 0,0-1 0 0 0,-1 0 0 0 0,1 1 0 0 0,0-1 0 0 0,-1 0 0 0 0,1 0 0 0 0,0 1 0 0 0,0-1 0 0 0,-1 1 0 0 0,1-1 0 0 0,0 0 0 0 0,0 1 0 0 0,0-1 0 0 0,0 0 0 0 0,0 1 0 0 0,-1-1 0 0 0,1 1 0 0 0,0-1 0 0 0,0 0 0 0 0,0 1 0 0 0,0 0 0 0 0,1 14 10 0 0,0 1-1 0 0,1-1 1 0 0,1 0-1 0 0,0 0 1 0 0,1 0-1 0 0,0 0 1 0 0,2 0-1 0 0,-1-1 0 0 0,2 0 1 0 0,0 0-1 0 0,1-1 1 0 0,0 0-1 0 0,1 0 1 0 0,0-1-1 0 0,1 0 1 0 0,0 0-1 0 0,1-2 1 0 0,0 1-1 0 0,1-1 1 0 0,0-1-1 0 0,1 0 1 0 0,0 0-1 0 0,0-1 1 0 0,1-1-1 0 0,0-1 1 0 0,0 0-1 0 0,0 0 0 0 0,1-2 1 0 0,0 0-1 0 0,18 3 1 0 0,-26-5 16 0 0,0-1-1 0 0,1-1 1 0 0,-1 1 0 0 0,0-1-1 0 0,0 0 1 0 0,0-1 0 0 0,0 1-1 0 0,1-2 1 0 0,-1 1 0 0 0,0-1-1 0 0,0 0 1 0 0,-1 0 0 0 0,1-1 0 0 0,0 0-1 0 0,-1 0 1 0 0,0 0 0 0 0,1-1-1 0 0,-1 0 1 0 0,-1 0 0 0 0,1-1-1 0 0,-1 1 1 0 0,1-1 0 0 0,-1-1-1 0 0,-1 1 1 0 0,1-1 0 0 0,-1 0-1 0 0,0 0 1 0 0,0 0 0 0 0,-1 0 0 0 0,6-13-1 0 0,-2 0-121 0 0,-1 1 0 0 0,-1-1 0 0 0,-1 0 0 0 0,0 0 0 0 0,-2-1 0 0 0,0 1 0 0 0,-1-1-1 0 0,-1 1 1 0 0,0-1 0 0 0,-5-22 0 0 0,2 18 14 0 0,-2 0 0 0 0,-1 0 0 0 0,-1 0 0 0 0,0 0 0 0 0,-13-23 0 0 0,16 37 50 0 0,-2 0 0 0 0,1 1 0 0 0,-1 0 0 0 0,-1 0-1 0 0,1 0 1 0 0,-2 0 0 0 0,1 1 0 0 0,-1 1 0 0 0,0-1 0 0 0,-1 1 0 0 0,1 1-1 0 0,-1-1 1 0 0,-13-5 0 0 0,17 10 17 0 0,1 0 0 0 0,-1 1 0 0 0,1 0 0 0 0,-1 0 0 0 0,0 1 0 0 0,1-1 0 0 0,-1 1 0 0 0,0 0 0 0 0,1 0 0 0 0,-1 1 0 0 0,0-1 0 0 0,1 1 0 0 0,-9 2 0 0 0,8-1 9 0 0,1-1 3 0 0,0 1 0 0 0,1-1 0 0 0,-1 1 0 0 0,1 0 0 0 0,-1 0 0 0 0,1 0 0 0 0,0 1 0 0 0,-1-1 0 0 0,1 1 0 0 0,0-1 0 0 0,1 1 0 0 0,-1 0 0 0 0,1 0 0 0 0,-1 1 0 0 0,1-1 0 0 0,0 0 0 0 0,-3 8 0 0 0,2-7 6 0 0,1 0-1 0 0,0 0 1 0 0,1 0 0 0 0,-1 0 0 0 0,1 1 0 0 0,0-1 0 0 0,0 1 0 0 0,0-1 0 0 0,0 1-1 0 0,1-1 1 0 0,0 1 0 0 0,0-1 0 0 0,0 1 0 0 0,1-1 0 0 0,1 8 0 0 0,-1-6 8 0 0,2 1 0 0 0,-1-2-1 0 0,1 1 1 0 0,0 0 0 0 0,0 0 0 0 0,0-1 0 0 0,1 0 0 0 0,0 0 0 0 0,0 0 0 0 0,5 5 0 0 0,3 1 19 0 0,1 0-1 0 0,0-1 1 0 0,0-1 0 0 0,1 0-1 0 0,0-1 1 0 0,1 0 0 0 0,28 10-1 0 0,157 33 66 0 0,-132-36-243 0 0,-65-15 106 0 0,0 2-1 0 0,1-3 26 0 0,1 2 21 0 0,19 15-228 0 0,-20-13 215 0 0,-1 0-1 0 0,0 0 0 0 0,0 0 0 0 0,0 1 0 0 0,0 0 1 0 0,-1-1-1 0 0,0 1 0 0 0,1 0 0 0 0,-1 0 1 0 0,0 1-1 0 0,-1-1 0 0 0,2 5 0 0 0,13 62-131 0 0,-9-38 115 0 0,-5-19-61 0 0,2 0 0 0 0,0-1-1 0 0,0 1 1 0 0,1-1 0 0 0,1 0 0 0 0,0 0-1 0 0,1-1 1 0 0,0 0 0 0 0,1 0 0 0 0,16 18-1 0 0,-19-25-799 0 0,8 4 148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44:30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1012 0 0,'0'-3'855'0'0,"-1"1"-721"0"0,3-20 1685 0 0,3 16-1141 0 0,6 13-881 0 0,10 20 231 0 0,-1 0-1 0 0,-2 1 1 0 0,27 54 0 0 0,34 102 5 0 0,-57-131-5 0 0,2-3 2937 0 0,-13-67-2592 0 0,8-98-243 0 0,-13 68-233 0 0,24-88 0 0 0,-29 131 103 0 0,18-44-227 0 0,-17 46 168 0 0,1 2-1 0 0,0-1 46 0 0,1 1 1 0 0,-1 1 0 0 0,0-1-1 0 0,1 0 1 0 0,-1 1-1 0 0,0 0 1 0 0,0-1 0 0 0,0 1-1 0 0,0 1 1 0 0,1-1 0 0 0,-1 0-1 0 0,-1 1 1 0 0,1-1-1 0 0,0 1 1 0 0,4 3 0 0 0,3 4 10 0 0,-1-1 0 0 0,0 1 1 0 0,-1 1-1 0 0,0 0 0 0 0,0 0 0 0 0,-1 0 1 0 0,0 1-1 0 0,8 20 0 0 0,1 5-1869 0 0,15 53 0 0 0,-25-67 876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1:4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28 216 0 0,'0'0'2438'0'0,"16"-7"-880"0"0,-15 6-1514 0 0,0 1 0 0 0,-1 0-1 0 0,1-1 1 0 0,-1 1 0 0 0,1 0 0 0 0,0 0 0 0 0,-1-1 0 0 0,1 1 0 0 0,0 0 0 0 0,-1 0 0 0 0,1 0 0 0 0,0 0-1 0 0,-1 0 1 0 0,1 0 0 0 0,0 0 0 0 0,-1 0 0 0 0,1 0 0 0 0,0 1 0 0 0,-1-1 0 0 0,1 0 0 0 0,0 0 0 0 0,-1 0-1 0 0,1 1 1 0 0,-1-1 0 0 0,1 0 0 0 0,0 1 0 0 0,-1-1 0 0 0,1 1 0 0 0,-1-1 0 0 0,1 1 0 0 0,0 0 0 0 0,0 1-42 0 0,3 3-9 0 0,-1 1 0 0 0,1-1 1 0 0,-1 1-1 0 0,-1 0 0 0 0,1 0 0 0 0,2 9 0 0 0,2 5 10 0 0,-1 0 0 0 0,-1 0 0 0 0,-1 0 0 0 0,3 40 1 0 0,-5-26-9 0 0,4 5 58 0 0,2 14 210 0 0,-7-47-453 0 0,-1-6 262 0 0,-1 1 1 0 0,1-1-1 0 0,0 1 1 0 0,0-1-1 0 0,0 1 1 0 0,0-1-1 0 0,0 1 0 0 0,0-1 1 0 0,0 1-1 0 0,0 0 1 0 0,0-1-1 0 0,1 1 1 0 0,-1-1-1 0 0,0 1 1 0 0,0-1-1 0 0,0 1 1 0 0,0-1-1 0 0,1 1 1 0 0,-1-1-1 0 0,0 1 1 0 0,1-1-1 0 0,-1 0 0 0 0,0 1 1 0 0,1-1-1 0 0,-1 1 1 0 0,1-1-1 0 0,-1 0 1 0 0,0 1-1 0 0,1-1 1 0 0,-1 0-1 0 0,1 1 1 0 0,-1-1-1 0 0,1 0 1 0 0,-1 0-1 0 0,1 0 0 0 0,-1 1 1 0 0,1-1-1 0 0,-1 0 1 0 0,1 0-1 0 0,0 0 1 0 0,-1 0-1 0 0,1 0 1 0 0,-1 0-1 0 0,1 0 1 0 0,-1 0-1 0 0,1 0 1 0 0,-1 0-1 0 0,1 0 0 0 0,-1-1 1 0 0,1 1-1 0 0,-1 0 1 0 0,1 0-1 0 0,-1 0 1 0 0,1-1-1 0 0,-1 1 1 0 0,1 0-1 0 0,-1-1 1 0 0,1 1-1 0 0,0-1 1 0 0,215-125 289 0 0,-54 29-333 0 0,7 4-36 0 0,-112 63-45 0 0,-55 29 64 0 0,1 0-18 0 0,7-4-12 0 0,-8 3 11 0 0,8-2 86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5T06:21:52.763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1:56.4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143 194 92 0 0,'16'-22'2010'0'0,"-14"21"-1721"0"0,9-12 739 0 0,16-31 2202 0 0,-25 42-3189 0 0,-3 6-176 0 0,-2 24 148 0 0,-2 0 0 0 0,-1-1 0 0 0,-1 1 0 0 0,-2-1-1 0 0,-15 34 1 0 0,-71 129 103 0 0,64-130-98 0 0,14-27 1668 0 0,14-20-465 0 0,12-10-828 0 0,22-13-502 0 0,-24 6 248 0 0,553-213 65 0 0,-364 142-135 0 0,575-193 292 0 0,-717 250-309 0 0,-18 4-72 0 0,-15 7-3988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7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82 212 0 0,'29'-68'5248'0'0,"-28"67"-5231"0"0,-1 0 1 0 0,0 0 0 0 0,0 1-1 0 0,1-1 1 0 0,-1 0-1 0 0,1 1 1 0 0,-1-1 0 0 0,1 1-1 0 0,-1-1 1 0 0,1 0-1 0 0,-1 1 1 0 0,1-1 0 0 0,-1 1-1 0 0,1-1 1 0 0,-1 1-1 0 0,1 0 1 0 0,0-1 0 0 0,-1 1-1 0 0,1-1 1 0 0,0 1-1 0 0,0 0 1 0 0,-1 0 0 0 0,1-1-1 0 0,0 1 1 0 0,0 0-1 0 0,-1 0 1 0 0,1 0 0 0 0,0 0-1 0 0,0 0 1 0 0,-1 0-1 0 0,1 0 1 0 0,0 0 0 0 0,0 0-1 0 0,-1 0 1 0 0,1 1 0 0 0,0-1-1 0 0,1 1 1 0 0,0-1-52 0 0,-1 1 38 0 0,0 0 0 0 0,-1-1 1 0 0,1 1-1 0 0,0 0 0 0 0,-1-1 0 0 0,1 1 0 0 0,-1 0 0 0 0,1 0 0 0 0,-1 0 0 0 0,1-1 1 0 0,-1 1-1 0 0,1 0 0 0 0,-1 0 0 0 0,0 0 0 0 0,1 0 0 0 0,-1 0 0 0 0,0 0 0 0 0,0 0 0 0 0,0 0 1 0 0,0 1-1 0 0,0-1 6 0 0,31 97 382 0 0,24 132 0 0 0,-1 105-180 0 0,-13-70-83 0 0,-31-209-208 0 0,36 259-1141 0 0,-46-311 920 0 0,1-1 0 0 0,-1 1 0 0 0,0-1 0 0 0,-1 1 0 0 0,1 0 0 0 0,-1-1 0 0 0,1 1 0 0 0,-1-1 0 0 0,-2 5 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2:40.9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1 158 184 0 0,'20'-23'1334'0'0,"8"-11"-891"0"0,-26 32-410 0 0,0 0-13 0 0,3-1-19 0 0,1-3 90 0 0,1 1 0 0 0,0 0 0 0 0,0 0 0 0 0,9-4 0 0 0,-14 8 62 0 0,-1 0-126 0 0,1 0 0 0 0,-1-1 0 0 0,0 1 0 0 0,1 0 0 0 0,-1 0 0 0 0,1 0 0 0 0,-1 0 0 0 0,1 0 0 0 0,-1 0 0 0 0,1 0 0 0 0,0 0 0 0 0,0 1 1 0 0,-1-1-1 0 0,1 1 0 0 0,0-1 0 0 0,0 1 0 0 0,0 0 0 0 0,0-1 0 0 0,-1 1 0 0 0,1 0 0 0 0,0 0 0 0 0,0 0 0 0 0,0 1 0 0 0,0-1 0 0 0,0 0 0 0 0,-1 1 0 0 0,1-1 0 0 0,0 1 0 0 0,2 1 0 0 0,-2-1-41 0 0,-1 1 8 0 0,0 0 4 0 0,0 0 0 0 0,0 1 0 0 0,0-1 0 0 0,-1 0 0 0 0,1 0 0 0 0,-1 1 0 0 0,1-1 0 0 0,-1 0 0 0 0,0 4 0 0 0,2 4 6 0 0,2 2-6 0 0,-2-1 1 0 0,-1-1 1 0 0,0 1 0 0 0,-1 0 0 0 0,-1 16-1 0 0,6 31 34 0 0,-5-54-18 0 0,3 14-15 0 0,-1 3 1386 0 0,-1-20-1327 0 0,0 1 0 0 0,-1 0 1 0 0,1-1-1 0 0,0 1 0 0 0,0-1 1 0 0,0 1-1 0 0,1-1 0 0 0,-1 0 1 0 0,0 1-1 0 0,0-1 1 0 0,1 0-1 0 0,-1 0 0 0 0,1 0 1 0 0,-1 0-1 0 0,1 0 0 0 0,0 0 1 0 0,-1-1-1 0 0,1 1 0 0 0,0 0 1 0 0,-1-1-1 0 0,1 1 0 0 0,0-1 1 0 0,0 0-1 0 0,-1 1 0 0 0,1-1 1 0 0,0 0-1 0 0,0 0 0 0 0,0 0 1 0 0,3-1-1 0 0,7 0-79 0 0,1-1 1 0 0,0 0-1 0 0,14-5 0 0 0,-15 5 126 0 0,126-38-158 0 0,134-58 1 0 0,-76 24 4 0 0,-146 56-79 0 0,-13 4-1077 0 0,-1 1 1 0 0,59-10-1 0 0,-73 19 856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2:47.5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8 540 0 0,'0'0'1892'0'0,"0"-1"-1884"0"0,0 1 1 0 0,0 0-1 0 0,0-1 0 0 0,0 1 0 0 0,1 0 1 0 0,-1-1-1 0 0,0 1 0 0 0,0 0 0 0 0,0-1 1 0 0,1 1-1 0 0,-1 0 0 0 0,0-1 0 0 0,0 1 1 0 0,1 0-1 0 0,-1 0 0 0 0,0-1 0 0 0,0 1 0 0 0,1 0 1 0 0,-1 0-1 0 0,0 0 0 0 0,1-1 0 0 0,-1 1 1 0 0,0 0-1 0 0,1 0 0 0 0,-1 0 0 0 0,0 0 1 0 0,1 0-1 0 0,-1 0 0 0 0,1 0 0 0 0,0-1 1 0 0,2 13-25 0 0,-2-9 0 0 0,-1 0 0 0 0,3 21 75 0 0,2-1-1 0 0,1 0 1 0 0,1 0 0 0 0,1 0-1 0 0,0-1 1 0 0,23 39-1 0 0,-30-58 200 0 0,4 2 290 0 0,-5-5-523 0 0,0 1 0 0 0,0-1 1 0 0,0 1-1 0 0,0-1 0 0 0,0 0 1 0 0,0 1-1 0 0,0-1 1 0 0,1 1-1 0 0,-1-1 0 0 0,0 0 1 0 0,0 1-1 0 0,0-1 0 0 0,1 0 1 0 0,-1 1-1 0 0,0-1 0 0 0,0 0 1 0 0,1 0-1 0 0,-1 1 0 0 0,0-1 1 0 0,1 0-1 0 0,-1 0 1 0 0,0 1-1 0 0,1-1 0 0 0,-1 0 1 0 0,1 0-1 0 0,-1 0 0 0 0,0 0 1 0 0,1 0-1 0 0,-1 0 0 0 0,0 1 1 0 0,1-1-1 0 0,0 0 0 0 0,5 0 44 0 0,-1-1-1 0 0,1 1 1 0 0,0-1 0 0 0,0 0-1 0 0,0-1 1 0 0,-1 1-1 0 0,1-1 1 0 0,-1 0-1 0 0,1-1 1 0 0,9-5-1 0 0,57-39 72 0 0,-43 27-120 0 0,150-101-2927 0 0,-155 104 2612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2:56.8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0 153 260 0 0,'0'0'1758'0'0,"8"13"-1578"0"0,3 8-34 0 0,-10-18-10 0 0,-1-1-96 0 0,2 12 56 0 0,0 0 0 0 0,-2 0 0 0 0,0 14 0 0 0,-1-25-62 0 0,3 21 62 0 0,-1 6 4 0 0,-1-27-64 0 0,1 0 9 0 0,-1-1 58 0 0,0-1 0 0 0,0 1 0 0 0,0-1-1 0 0,1 1 1 0 0,-1-1 0 0 0,1 0 0 0 0,-1 1 0 0 0,1-1 0 0 0,-1 1-1 0 0,1-1 1 0 0,-1 0 0 0 0,1 1 0 0 0,0-1 0 0 0,0 0 0 0 0,0 0 0 0 0,0 0-1 0 0,0 1 1 0 0,0-1 0 0 0,2 1 0 0 0,-1-2-74 0 0,0 0 1 0 0,0 1 0 0 0,0-1-1 0 0,0-1 1 0 0,1 1-1 0 0,-1 0 1 0 0,0 0-1 0 0,0-1 1 0 0,0 1-1 0 0,0-1 1 0 0,0 0-1 0 0,0 0 1 0 0,0 0-1 0 0,0 0 1 0 0,0 0-1 0 0,-1 0 1 0 0,1 0-1 0 0,3-3 1 0 0,57-40 204 0 0,81-74 0 0 0,35-27-868 0 0,-141 121-2075 0 0,-24 16 2155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3:03.9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41 200 0 0,'0'0'3108'0'0,"10"11"-3307"0"0,-7 1 200 0 0,-3-9 7 0 0,1 23 21 0 0,7 41 0 0 0,-8-63-33 0 0,4 19 11 0 0,-1-12-12 0 0,6 18 436 0 0,-8-28-377 0 0,-1-1-1 0 0,0 1 1 0 0,1-1-1 0 0,-1 1 1 0 0,0 0-1 0 0,1-1 1 0 0,-1 1-1 0 0,1-1 1 0 0,-1 1-1 0 0,1-1 1 0 0,0 1-1 0 0,-1-1 1 0 0,1 1-1 0 0,-1-1 1 0 0,1 0-1 0 0,0 1 0 0 0,-1-1 1 0 0,1 0-1 0 0,1 1 1 0 0,1-2 21 0 0,0 1 0 0 0,-1-1 1 0 0,1 0-1 0 0,0 0 0 0 0,0 0 1 0 0,-1 0-1 0 0,1-1 0 0 0,0 1 0 0 0,-1-1 1 0 0,0 1-1 0 0,1-1 0 0 0,2-3 1 0 0,0 2-240 0 0,32-24 120 0 0,118-76 403 0 0,-123 84-1130 0 0,0 2 0 0 0,1 2 0 0 0,38-13 0 0 0,-54 23 454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3:07.0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0 311 268 0 0,'13'-10'2252'0'0,"-7"4"-2059"0"0,-5 5-165 0 0,0 0 1 0 0,0 0-1 0 0,0 0 0 0 0,0 0 1 0 0,0 0-1 0 0,0 0 1 0 0,1 0-1 0 0,-1 1 1 0 0,0-1-1 0 0,0 0 1 0 0,1 1-1 0 0,-1-1 1 0 0,1 1-1 0 0,1-1 1 0 0,-1 1-14 0 0,-1 1 0 0 0,0 0-1 0 0,0 0 1 0 0,0 0 0 0 0,0 0 0 0 0,0 0 0 0 0,0 0 0 0 0,0 0 0 0 0,0 0 0 0 0,0 0 0 0 0,0 0 0 0 0,0 1 0 0 0,-1-1 0 0 0,1 0 0 0 0,-1 0 0 0 0,1 1 0 0 0,-1-1 0 0 0,1 1 0 0 0,-1-1 0 0 0,1 2 0 0 0,6 20 59 0 0,-2-8-54 0 0,1 0 0 0 0,0 0 1 0 0,1 0-1 0 0,0-1 0 0 0,16 22 1 0 0,-22-34-35 0 0,-1-1 20 0 0,0 0 0 0 0,1 0 1 0 0,-1 0-1 0 0,1 0 0 0 0,-1 0 1 0 0,1 0-1 0 0,-1-1 0 0 0,1 1 1 0 0,0 0-1 0 0,-1 0 0 0 0,1-1 1 0 0,0 1-1 0 0,0 0 1 0 0,-1-1-1 0 0,1 1 0 0 0,0-1 1 0 0,0 1-1 0 0,0-1 0 0 0,0 1 1 0 0,0-1-1 0 0,0 0 0 0 0,0 1 1 0 0,0-1-1 0 0,1 0 0 0 0,0 1 8 0 0,-1 0 0 0 0,1-1 0 0 0,0 0 0 0 0,0 1 0 0 0,0-1 0 0 0,0 0-1 0 0,0 0 1 0 0,0 0 0 0 0,-1 0 0 0 0,1 0 0 0 0,0-1 0 0 0,0 1 0 0 0,0 0-1 0 0,2-2 1 0 0,39-25 149 0 0,-1-1-1 0 0,-2-3 1 0 0,47-45 0 0 0,8-6 17 0 0,-48 43-695 0 0,2 2 0 0 0,1 2 0 0 0,2 3 0 0 0,64-30 0 0 0,-95 53-231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3:59.6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756 76 488 0 0,'-12'8'4601'0'0,"10"-10"-4582"0"0,-6-8-9 0 0,1 4-9 0 0,0 0-14 0 0,0 0-1 0 0,0 1 1 0 0,0-1 0 0 0,0 1-1 0 0,-1 1 1 0 0,-13-7 0 0 0,18 10 11 0 0,-7-3-17 0 0,0 0 0 0 0,-1 1 0 0 0,1 0 0 0 0,-1 0 1 0 0,1 2-1 0 0,-1-1 0 0 0,0 1 0 0 0,0 1 0 0 0,0 0 0 0 0,-21 3 1 0 0,13 0 18 0 0,0 1 1 0 0,1 0 0 0 0,-1 2 0 0 0,1 0 0 0 0,-23 12 0 0 0,15-5 81 0 0,1 1 1 0 0,1 1-1 0 0,0 2 1 0 0,1 0-1 0 0,0 2 0 0 0,2 0 1 0 0,0 1-1 0 0,1 1 1 0 0,2 1-1 0 0,0 1 1 0 0,1 1-1 0 0,1 0 0 0 0,-18 38 1 0 0,20-31-38 0 0,1 1 1 0 0,2 1-1 0 0,1 0 1 0 0,1 0-1 0 0,2 1 1 0 0,1 0 0 0 0,2 1-1 0 0,2-1 1 0 0,0 1-1 0 0,8 65 1 0 0,-2-62-5 0 0,2 0 1 0 0,2-1 0 0 0,2 0 0 0 0,1 0-1 0 0,1-1 1 0 0,2 0 0 0 0,2-1 0 0 0,34 55-1 0 0,-39-74-24 0 0,0-1-1 0 0,1 0 0 0 0,1-1 1 0 0,1 0-1 0 0,0-1 1 0 0,0 0-1 0 0,1-2 0 0 0,22 14 1 0 0,-24-18-63 0 0,1 0 1 0 0,0-1 0 0 0,0 0-1 0 0,1-1 1 0 0,-1-1 0 0 0,1 0-1 0 0,0-1 1 0 0,1-1-1 0 0,-1 0 1 0 0,0-1 0 0 0,23-1-1 0 0,-16-2-451 0 0,1-1-1 0 0,-1-1 1 0 0,0-1 0 0 0,0-1-1 0 0,-1-1 1 0 0,31-13 0 0 0,-15 2-73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0.2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770 47 628 0 0,'-16'-27'3012'0'0,"11"24"-2936"0"0,-1 0 0 0 0,1 0 0 0 0,-1 1 0 0 0,0 0 0 0 0,0 0 0 0 0,0 1-1 0 0,0 0 1 0 0,0 0 0 0 0,0 0 0 0 0,-1 1 0 0 0,1 0 0 0 0,0 0 0 0 0,0 0 0 0 0,-11 3-1 0 0,-4 1-8 0 0,1 0 0 0 0,0 2-1 0 0,-25 10 1 0 0,10-1 50 0 0,2 2 1 0 0,0 1-1 0 0,1 1 1 0 0,0 2-1 0 0,2 1 0 0 0,1 2 1 0 0,1 1-1 0 0,0 1 0 0 0,-38 48 1 0 0,41-41-93 0 0,0 1 0 0 0,3 1 0 0 0,1 1 0 0 0,1 1 0 0 0,2 1 0 0 0,2 0 0 0 0,1 1 0 0 0,-13 61 1 0 0,24-84-8 0 0,1 1 0 0 0,1-1 0 0 0,0 1 0 0 0,1 0 0 0 0,1-1 1 0 0,1 1-1 0 0,0 0 0 0 0,1-1 0 0 0,1 1 0 0 0,6 19 0 0 0,-5-24-4 0 0,1-1-1 0 0,0 1 1 0 0,1-1-1 0 0,0 0 1 0 0,1 0-1 0 0,0-1 1 0 0,0 0-1 0 0,1 0 1 0 0,0-1-1 0 0,1 0 1 0 0,0 0-1 0 0,1-1 1 0 0,0-1-1 0 0,13 9 1 0 0,-2-3 22 0 0,1-2-1 0 0,1 0 1 0 0,0-2 0 0 0,0 0 0 0 0,1-2 0 0 0,0 0 0 0 0,0-2 0 0 0,1 0 0 0 0,-1-2 0 0 0,1-1-1 0 0,0-1 1 0 0,0 0 0 0 0,0-2 0 0 0,33-6 0 0 0,-36 3-22 0 0,0 0-1 0 0,0-2 1 0 0,-1 0-1 0 0,1-2 1 0 0,-2 0 0 0 0,1-1-1 0 0,-1-1 1 0 0,-1-1-1 0 0,0-1 1 0 0,0 0 0 0 0,-1-2-1 0 0,-1 0 1 0 0,0-1-1 0 0,-1 0 1 0 0,-1-2-1 0 0,16-20 1 0 0,-15 11-13 0 0,0 0 0 0 0,-1-1 0 0 0,-2-1 0 0 0,-1 0 0 0 0,-1-1 0 0 0,-1 0 0 0 0,-2 0 0 0 0,-1-1 0 0 0,-1 0 0 0 0,-2-1 0 0 0,1-51 1 0 0,-5 58 1 0 0,-1 0 1 0 0,-1 1 0 0 0,-2-1 0 0 0,0 0 0 0 0,-1 1 0 0 0,-16-40 0 0 0,15 47-21 0 0,-2-1 1 0 0,0 2-1 0 0,-1-1 1 0 0,-1 1-1 0 0,0 1 1 0 0,-1 0-1 0 0,0 0 1 0 0,-1 1-1 0 0,-24-20 1 0 0,25 25-357 0 0,0 1 0 0 0,0 0 0 0 0,-1 0 0 0 0,0 1 0 0 0,-1 0 0 0 0,1 1 1 0 0,-1 1-1 0 0,0 0 0 0 0,0 1 0 0 0,-25-4 0 0 0,18 5-612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1.5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0 266 96 0 0,'14'-13'2902'0'0,"15"-14"-711"0"0,-28 26-1989 0 0,2-1-33 0 0,2-1-159 0 0,-1 1-1 0 0,1-1 1 0 0,0 1 0 0 0,0 0 0 0 0,0 0 0 0 0,1 1 0 0 0,-1 0-1 0 0,0 0 1 0 0,1 0 0 0 0,-1 1 0 0 0,0-1 0 0 0,1 1-1 0 0,-1 0 1 0 0,1 1 0 0 0,-1-1 0 0 0,0 1 0 0 0,1 0-1 0 0,-1 1 1 0 0,0-1 0 0 0,0 1 0 0 0,0 0 0 0 0,0 0-1 0 0,0 1 1 0 0,0-1 0 0 0,-1 1 0 0 0,1 0 0 0 0,-1 1 0 0 0,0-1-1 0 0,0 1 1 0 0,0-1 0 0 0,0 1 0 0 0,-1 0 0 0 0,1 1-1 0 0,3 5 1 0 0,4 10-7 0 0,-1 0-1 0 0,-1 0 1 0 0,0 1-1 0 0,9 34 1 0 0,13 92-32 0 0,-20-91 34 0 0,73 449 5 0 0,-75-431 1485 0 0,-10-77-1463 0 0,-5-15-4 0 0,2 0-1 0 0,0 0 1 0 0,0 0-1 0 0,2 0 1 0 0,0-1-1 0 0,2-34 1 0 0,-1 8 19 0 0,2-66-59 0 0,4 1 1 0 0,5 0-1 0 0,4 1 0 0 0,38-142 1 0 0,-47 231-21 0 0,0 0-1 0 0,1 0 1 0 0,1 1 0 0 0,1 0 0 0 0,14-24 0 0 0,-21 41 27 0 0,0 1 0 0 0,-1 0 0 0 0,2 0 1 0 0,-1 0-1 0 0,0-1 0 0 0,0 1 0 0 0,0 0 0 0 0,0 0 0 0 0,1 1 0 0 0,-1-1 0 0 0,1 0 1 0 0,-1 0-1 0 0,0 1 0 0 0,1-1 0 0 0,-1 0 0 0 0,1 1 0 0 0,0 0 0 0 0,-1-1 0 0 0,1 1 0 0 0,-1 0 1 0 0,1 0-1 0 0,-1 0 0 0 0,1 0 0 0 0,0 0 0 0 0,-1 0 0 0 0,1 0 0 0 0,-1 1 0 0 0,1-1 1 0 0,-1 0-1 0 0,1 1 0 0 0,-1-1 0 0 0,1 1 0 0 0,-1 0 0 0 0,1-1 0 0 0,-1 1 0 0 0,0 0 1 0 0,1 0-1 0 0,-1 0 0 0 0,0 0 0 0 0,2 2 0 0 0,4 3 7 0 0,0 0-1 0 0,0 0 1 0 0,-1 1 0 0 0,0 0-1 0 0,7 11 1 0 0,8 17 11 0 0,0 2 0 0 0,-3 0 0 0 0,-1 1 0 0 0,-1 1 0 0 0,18 77 0 0 0,21 208-126 0 0,-45-247 105 0 0,-3-34 4 0 0,2 0 0 0 0,17 47 0 0 0,-25-88 7 0 0,0 0 0 0 0,-1 0-1 0 0,1 0 1 0 0,0 0-1 0 0,0 0 1 0 0,0 0-1 0 0,1 0 1 0 0,-1 0 0 0 0,0 0-1 0 0,1-1 1 0 0,-1 1-1 0 0,1 0 1 0 0,-1-1 0 0 0,1 0-1 0 0,0 1 1 0 0,0-1-1 0 0,0 0 1 0 0,0 0 0 0 0,0 0-1 0 0,0 0 1 0 0,0 0-1 0 0,0 0 1 0 0,0 0 0 0 0,0-1-1 0 0,0 1 1 0 0,0-1-1 0 0,1 0 1 0 0,-1 0 0 0 0,0 1-1 0 0,0-1 1 0 0,1-1-1 0 0,-1 1 1 0 0,0 0 0 0 0,0-1-1 0 0,0 1 1 0 0,1-1-1 0 0,-1 1 1 0 0,3-2 0 0 0,5-2 7 0 0,1-1-1 0 0,-1 1 1 0 0,0-2 0 0 0,0 1 0 0 0,-1-2 0 0 0,11-8 0 0 0,10-10 25 0 0,-2-2-1 0 0,42-50 1 0 0,41-70 49 0 0,-94 123-72 0 0,21-28 5 0 0,-3-2 1 0 0,56-115-1 0 0,-80 145-21 0 0,-2 0-1 0 0,0-1 1 0 0,-2 0-1 0 0,0 0 0 0 0,-2-1 1 0 0,-1 0-1 0 0,-1 0 1 0 0,-2 0-1 0 0,0 0 1 0 0,-3-31-1 0 0,0 41-10 0 0,-1 0 0 0 0,0 0-1 0 0,-11-29 1 0 0,13 40 10 0 0,-1 0 0 0 0,0 1 0 0 0,-1-1 0 0 0,1 1 1 0 0,-1-1-1 0 0,0 1 0 0 0,0 0 0 0 0,-1 0 0 0 0,1 0 0 0 0,-1 1 0 0 0,0-1 0 0 0,0 1 0 0 0,0 0 0 0 0,0 0 1 0 0,-8-4-1 0 0,8 5 4 0 0,0 1 1 0 0,-1 0 0 0 0,0 0 0 0 0,1 0 0 0 0,-1 1-1 0 0,1 0 1 0 0,-1 0 0 0 0,0 0 0 0 0,1 0-1 0 0,-1 0 1 0 0,0 1 0 0 0,1 0 0 0 0,-1 0 0 0 0,1 0-1 0 0,-1 1 1 0 0,-7 3 0 0 0,-1 1-10 0 0,1 1 1 0 0,0 0-1 0 0,0 1 1 0 0,-12 10-1 0 0,11-8-2 0 0,2 0 0 0 0,-1 1 0 0 0,1 1 0 0 0,1 0 0 0 0,0 0 0 0 0,1 1 0 0 0,0 0 0 0 0,1 0 0 0 0,1 1 0 0 0,0 1 0 0 0,1-1 0 0 0,-5 17 0 0 0,8-20 14 0 0,1 0 0 0 0,0-1 0 0 0,0 1 0 0 0,1 1-1 0 0,1-1 1 0 0,0 0 0 0 0,0 0 0 0 0,2 0 0 0 0,-1 0 0 0 0,1 0 0 0 0,0 0-1 0 0,1-1 1 0 0,1 1 0 0 0,0-1 0 0 0,0 0 0 0 0,1 0 0 0 0,11 19 0 0 0,-2-10-8 0 0,0-2 1 0 0,1 1 0 0 0,0-2-1 0 0,2 0 1 0 0,0-1 0 0 0,1-1 0 0 0,32 21-1 0 0,150 70-80 0 0,-136-74 81 0 0,-12-6-25 0 0,-2 3 1 0 0,63 44-1 0 0,-100-63 21 0 0,-1 1 0 0 0,0 0 0 0 0,0 1 0 0 0,-1 0 0 0 0,-1 1 0 0 0,0 0 0 0 0,0 1 0 0 0,-1 0 0 0 0,-1 0 0 0 0,0 1 0 0 0,-1 0 0 0 0,0 0 1 0 0,6 24-1 0 0,-11-31 11 0 0,-1 1 0 0 0,0 0 0 0 0,-1 0 0 0 0,1 0 0 0 0,-1 1 0 0 0,-1-1 0 0 0,0 0 1 0 0,0 0-1 0 0,0-1 0 0 0,-1 1 0 0 0,-1 0 0 0 0,1 0 0 0 0,-1-1 0 0 0,0 1 0 0 0,-1-1 1 0 0,1 0-1 0 0,-2 0 0 0 0,1-1 0 0 0,-1 1 0 0 0,0-1 0 0 0,0 0 0 0 0,-1 0 0 0 0,1 0 0 0 0,-1-1 1 0 0,-1 0-1 0 0,1 0 0 0 0,-1-1 0 0 0,0 1 0 0 0,0-1 0 0 0,0-1 0 0 0,0 0 0 0 0,-1 0 1 0 0,-9 3-1 0 0,11-5 10 0 0,1-1 0 0 0,0 0 0 0 0,0 0 0 0 0,0-1 0 0 0,0 1 0 0 0,0-1 0 0 0,0 0 1 0 0,0 0-1 0 0,0-1 0 0 0,0 1 0 0 0,0-1 0 0 0,1 0 0 0 0,-1-1 0 0 0,1 1 0 0 0,-1-1 1 0 0,1 0-1 0 0,0 0 0 0 0,0 0 0 0 0,0 0 0 0 0,0-1 0 0 0,-4-5 0 0 0,5 4-6 0 0,0 0 0 0 0,1-1 0 0 0,0 1 0 0 0,0 0 0 0 0,1-1 1 0 0,-1 1-1 0 0,1-1 0 0 0,1 1 0 0 0,-1-1 0 0 0,1 0 0 0 0,-1 1 0 0 0,2-1 0 0 0,-1 0 0 0 0,1 1 0 0 0,0-1 0 0 0,0 1 0 0 0,2-6 0 0 0,2-7-305 0 0,1 0-1 0 0,1 0 1 0 0,17-31 0 0 0,5 1-2613 0 0,-20 32 2093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2.1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0 111 744 0 0,'0'-4'824'0'0,"6"-50"1502"0"0,-6 51-2079 0 0,1-1-60 0 0,-1-1-149 0 0,0 2-6 0 0,0 0 0 0 0,0 0 0 0 0,0 0 1 0 0,0 1-1 0 0,1-1 0 0 0,0 0 0 0 0,-1 0 0 0 0,1 0 0 0 0,0 0 0 0 0,0 0 1 0 0,3-4-1 0 0,-3 5-52 0 0,1 4 12 0 0,4 5 11 0 0,-2 0 0 0 0,1 1 0 0 0,-1 0 0 0 0,0-1 0 0 0,0 1 0 0 0,-1 1 0 0 0,-1-1 0 0 0,1 0 0 0 0,2 16 0 0 0,0-4 3 0 0,51 257 228 0 0,-25-110 85 0 0,10 25-119 0 0,113 323 0 0 0,-81-319-1770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2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75 173 1056 0 0,'-21'-19'1514'0'0,"9"10"-579"0"0,1-2 0 0 0,-18-21 0 0 0,28 31-667 0 0,4-5-147 0 0,-4 6-118 0 0,1-1 0 0 0,0 0 0 0 0,0 1 0 0 0,1-1 0 0 0,-1 1 0 0 0,0-1 0 0 0,0 1-1 0 0,0-1 1 0 0,0 1 0 0 0,0-1 0 0 0,0 1 0 0 0,1-1 0 0 0,-1 1 0 0 0,0 0 0 0 0,0-1 0 0 0,1 1 0 0 0,-1-1-1 0 0,0 1 1 0 0,1-1 0 0 0,-1 1 0 0 0,0 0 0 0 0,1-1 0 0 0,-1 1 0 0 0,1 0 0 0 0,-1 0 0 0 0,1-1 0 0 0,-1 1-1 0 0,1 0 1 0 0,0-1 0 0 0,64-13 82 0 0,1 2-1 0 0,1 3 1 0 0,79-1-1 0 0,-33 3-90 0 0,196-18-3166 0 0,-270 21 2565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2.6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43 593 140 0 0,'19'-2'839'0'0,"1"-1"0"0"0,-1-1 0 0 0,0 0 0 0 0,0-2 0 0 0,-1 0 0 0 0,19-10 0 0 0,-17 6-506 0 0,-1-1 1 0 0,0 0-1 0 0,0-2 1 0 0,32-28-1 0 0,-31 21-331 0 0,-1 0 0 0 0,-1-1 0 0 0,-1-1 0 0 0,-1 0-1 0 0,0-2 1 0 0,-2 0 0 0 0,-1 0 0 0 0,-1-1 0 0 0,12-34 0 0 0,-21 49 0 0 0,0 0 1 0 0,0 0 0 0 0,-1 0-1 0 0,-1 0 1 0 0,1-1 0 0 0,-2 1 0 0 0,1 0-1 0 0,-2-1 1 0 0,1 1 0 0 0,-3-13-1 0 0,2 19-2 0 0,0 0-1 0 0,0 0 1 0 0,-1 0-1 0 0,1 0 1 0 0,-1 0-1 0 0,0 0 0 0 0,0 1 1 0 0,0-1-1 0 0,-1 1 1 0 0,1-1-1 0 0,-1 1 1 0 0,0 0-1 0 0,1 0 1 0 0,-2 0-1 0 0,1 0 0 0 0,0 1 1 0 0,0-1-1 0 0,-1 1 1 0 0,0 0-1 0 0,1 0 1 0 0,-1 0-1 0 0,0 0 0 0 0,0 1 1 0 0,0 0-1 0 0,0-1 1 0 0,0 1-1 0 0,-8 0 1 0 0,0 0 0 0 0,0 1 1 0 0,1 0 0 0 0,-1 1-1 0 0,1 1 1 0 0,-1 0 0 0 0,1 0-1 0 0,-1 1 1 0 0,1 0 0 0 0,0 1-1 0 0,0 1 1 0 0,1-1-1 0 0,-1 2 1 0 0,1 0 0 0 0,0 0-1 0 0,-10 9 1 0 0,-4 2 2 0 0,2 2 0 0 0,0 1 0 0 0,2 1 0 0 0,-35 44 0 0 0,44-51 26 0 0,2 0 0 0 0,0 1 1 0 0,0 0-1 0 0,1 0 0 0 0,1 1 0 0 0,1 0 0 0 0,0 1 0 0 0,1-1 0 0 0,1 1 1 0 0,0 0-1 0 0,-2 34 0 0 0,6-40 1 0 0,0 0 0 0 0,1 0 0 0 0,0 0 1 0 0,1 0-1 0 0,0 0 0 0 0,1 0 0 0 0,0 0 0 0 0,0-1 0 0 0,1 0 1 0 0,1 0-1 0 0,0 0 0 0 0,0 0 0 0 0,1-1 0 0 0,0 1 1 0 0,1-2-1 0 0,-1 1 0 0 0,2-1 0 0 0,-1 0 0 0 0,16 13 0 0 0,-6-9 2 0 0,0-1 0 0 0,0 0 0 0 0,1-2 0 0 0,1 0 0 0 0,-1 0 0 0 0,1-2 0 0 0,1-1 0 0 0,25 6 0 0 0,-7-4-194 0 0,1-3 0 0 0,-1 0-1 0 0,56-2 1 0 0,-80-4-520 0 0,-1 0 1 0 0,0 0-1 0 0,0-1 1 0 0,0-1-1 0 0,23-7 0 0 0,-13 0-1154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8.0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20 156 1772 0 0,'-5'-12'1234'0'0,"-8"-23"1628"0"0,13 34-2823 0 0,0 0 1 0 0,-1 0 0 0 0,1 0 0 0 0,0 0 0 0 0,-1-1-1 0 0,1 1 1 0 0,0 0 0 0 0,0 0 0 0 0,0 0 0 0 0,0-1 0 0 0,0 1-1 0 0,0 0 1 0 0,1 0 0 0 0,-1 0 0 0 0,0 0 0 0 0,0 0-1 0 0,1-1 1 0 0,-1 1 0 0 0,1 0 0 0 0,-1 0 0 0 0,1 0-1 0 0,1-2 1 0 0,7-3-18 0 0,0 1 0 0 0,0-1 0 0 0,0 1 0 0 0,1 1 0 0 0,0 0 0 0 0,0 0 0 0 0,0 1 0 0 0,1 0 0 0 0,13-1 0 0 0,108-9-8 0 0,-88 11-46 0 0,196-14-3367 0 0,-202 11 2217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3.0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630 43 968 0 0,'0'0'876'0'0,"2"-2"-429"0"0,-1-1 0 0 0,1 0 0 0 0,-1 1 0 0 0,1-1 0 0 0,-1 0 0 0 0,0 0 0 0 0,1-6 0 0 0,-2 8-439 0 0,-1 0-1 0 0,0 0 0 0 0,1 0 1 0 0,-1 0-1 0 0,0 0 0 0 0,0 1 1 0 0,0-1-1 0 0,0 0 0 0 0,1 0 1 0 0,-1 0-1 0 0,-1 1 0 0 0,1-1 0 0 0,0 0 1 0 0,0 1-1 0 0,0-1 0 0 0,0 1 1 0 0,0 0-1 0 0,0-1 0 0 0,-2 1 1 0 0,0-1 14 0 0,-1 2-8 0 0,-14 2 14 0 0,0 2-1 0 0,0 0 1 0 0,0 1 0 0 0,1 1-1 0 0,0 0 1 0 0,1 1-1 0 0,-1 1 1 0 0,-27 21 0 0 0,0 3 109 0 0,-70 69 1 0 0,67-55-75 0 0,-72 92 0 0 0,104-119-48 0 0,2 1 0 0 0,0 0 0 0 0,1 0 0 0 0,1 2 0 0 0,1-1 1 0 0,1 1-1 0 0,1 0 0 0 0,-5 28 0 0 0,11-40-4 0 0,1 0 0 0 0,0 0 0 0 0,1 0 0 0 0,1-1 1 0 0,0 1-1 0 0,0 0 0 0 0,1 0 0 0 0,0-1 0 0 0,1 1 0 0 0,0-1 0 0 0,1 0 0 0 0,0 0 0 0 0,0 0 0 0 0,1 0 0 0 0,1-1 0 0 0,-1 1 0 0 0,2-1 0 0 0,-1-1 0 0 0,1 1 0 0 0,0-1 0 0 0,1-1 1 0 0,0 1-1 0 0,0-1 0 0 0,1-1 0 0 0,12 9 0 0 0,-10-8 4 0 0,0 0 1 0 0,1-1 0 0 0,0 0 0 0 0,0-1-1 0 0,0 0 1 0 0,0-1 0 0 0,1-1 0 0 0,0 0-1 0 0,0 0 1 0 0,0-1 0 0 0,0-1 0 0 0,0 0-1 0 0,0-1 1 0 0,0 0 0 0 0,0-1 0 0 0,0-1-1 0 0,0 0 1 0 0,0 0 0 0 0,-1-1 0 0 0,23-9-1 0 0,-19 3-6 0 0,1-1-1 0 0,-1-1 0 0 0,-1 0 0 0 0,0-1 0 0 0,-1 0 1 0 0,0-1-1 0 0,-1-1 0 0 0,-1 0 0 0 0,0-1 1 0 0,0 0-1 0 0,-2-1 0 0 0,0-1 0 0 0,8-18 1 0 0,9-22 72 0 0,-3 0 0 0 0,26-100 1 0 0,-39 111 33 0 0,-2 0 0 0 0,-2 0 0 0 0,-2-1 1 0 0,-1-54-1 0 0,-5 93-197 0 0,1 10 42 0 0,-1 22 44 0 0,1 37 44 0 0,6 23-64 0 0,3 0 0 0 0,22 96 0 0 0,-20-136-4 0 0,2 0 1 0 0,2 0-1 0 0,2-2 0 0 0,1 0 1 0 0,40 66-1 0 0,-51-98-363 0 0,0 0 1 0 0,0 0-1 0 0,1-1 0 0 0,0 0 0 0 0,1 0 0 0 0,0-1 0 0 0,0 0 0 0 0,15 9 0 0 0,-18-15-769 0 0,14 3 447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3.6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57 195 732 0 0,'-18'-47'2613'0'0,"-20"-58"683"0"0,38 102-3227 0 0,0 2-50 0 0,-1-14 78 0 0,1 15-96 0 0,0-1 1 0 0,0 1 0 0 0,0 0-1 0 0,0-1 1 0 0,0 1 0 0 0,0 0-1 0 0,1-1 1 0 0,-1 1 0 0 0,0 0-1 0 0,0-1 1 0 0,0 1 0 0 0,0 0-1 0 0,0 0 1 0 0,0-1 0 0 0,1 1-1 0 0,-1 0 1 0 0,0-1 0 0 0,0 1-1 0 0,0 0 1 0 0,1 0 0 0 0,-1-1-1 0 0,0 1 1 0 0,0 0 0 0 0,1 0-1 0 0,-1-1 1 0 0,0 1 0 0 0,0 0 0 0 0,1 0-1 0 0,-1 0 1 0 0,0 0 0 0 0,1 0-1 0 0,-1-1 1 0 0,0 1 0 0 0,1 0-1 0 0,-1 0 1 0 0,0 0 0 0 0,1 0-1 0 0,-1 0 1 0 0,0 0 0 0 0,1 0-1 0 0,-1 0 1 0 0,0 0 0 0 0,1 0-1 0 0,-1 0 1 0 0,1 1 0 0 0,5 1-1 0 0,0 0 1 0 0,0 1-1 0 0,0 0 1 0 0,0 0 0 0 0,-1 1-1 0 0,0 0 1 0 0,1 0 0 0 0,-1 0-1 0 0,0 0 1 0 0,-1 1-1 0 0,1-1 1 0 0,-1 1 0 0 0,4 7-1 0 0,5 4 0 0 0,14 17-20 0 0,-1 1 0 0 0,-2 2 0 0 0,-2 0 1 0 0,-1 1-1 0 0,-2 1 0 0 0,15 42 0 0 0,-16-30-3 0 0,-3 2-1 0 0,-1 0 1 0 0,-3 0 0 0 0,7 76 0 0 0,-18-123 31 0 0,3 30 69 0 0,-2 1 1 0 0,-4 41-1 0 0,3-74-120 0 0,-4 18 769 0 0,4-21-710 0 0,0 0-1 0 0,0 1 1 0 0,-1-1 0 0 0,1 1-1 0 0,0-1 1 0 0,-1 0 0 0 0,1 1-1 0 0,-1-1 1 0 0,1 0 0 0 0,0 1-1 0 0,-1-1 1 0 0,1 0 0 0 0,-1 0-1 0 0,1 1 1 0 0,-1-1-1 0 0,1 0 1 0 0,-1 0 0 0 0,1 0-1 0 0,-1 0 1 0 0,1 1 0 0 0,-1-1-1 0 0,1 0 1 0 0,-1 0 0 0 0,1 0-1 0 0,-1 0 1 0 0,1 0 0 0 0,-1 0-1 0 0,1 0 1 0 0,-1-1 0 0 0,1 1-1 0 0,-1 0 1 0 0,1 0-1 0 0,-1 0 1 0 0,0-1 0 0 0,0 1-11 0 0,0-1 1 0 0,1 0-1 0 0,-1 0 1 0 0,0 0-1 0 0,0 0 1 0 0,0 1-1 0 0,0-1 1 0 0,1 0-1 0 0,-1-1 1 0 0,0 1-1 0 0,1 0 1 0 0,-1 0-1 0 0,1 0 1 0 0,-1 0-1 0 0,1 0 1 0 0,0 0-1 0 0,0-1 1 0 0,-1 1-1 0 0,1-2 1 0 0,0 2 8 0 0,-5-15 13 0 0,0-1 0 0 0,2 1 0 0 0,0-1 0 0 0,1 1 0 0 0,-1-18 1 0 0,6-84 30 0 0,-1 77-5 0 0,1-14-11 0 0,2 1 0 0 0,3-1 0 0 0,16-60-1 0 0,-14 80-59 0 0,1 1 0 0 0,2 1 0 0 0,1 0 0 0 0,1 1 0 0 0,38-57 0 0 0,-48 82-6 0 0,1 0-1 0 0,-1 0 1 0 0,1 0-1 0 0,13-10 0 0 0,-16 15 22 0 0,0 0 0 0 0,1-1 0 0 0,-1 1-1 0 0,1 0 1 0 0,-1 0 0 0 0,1 1 0 0 0,0-1 0 0 0,0 1-1 0 0,0 0 1 0 0,0 0 0 0 0,0 0 0 0 0,0 1 0 0 0,0-1-1 0 0,5 1 1 0 0,27 3-1 0 0,-28 0-1 0 0,-1 1-2 0 0,1 1 4 0 0,1-1 1 0 0,-1 1-1 0 0,0 0 1 0 0,-1 1-1 0 0,1-1 1 0 0,-1 2-1 0 0,-1-1 1 0 0,1 1-1 0 0,-1 0 1 0 0,0 0-1 0 0,0 1 1 0 0,7 12-1 0 0,0 4-25 0 0,0 1 0 0 0,17 49 0 0 0,-5 13-5 0 0,28 176 0 0 0,-25-106-1304 0 0,-11-116-2115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4.0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38 252 0 0,'-1'-3'871'0'0,"1"-2"-733"0"0,-4-19 1645 0 0,7 19-1033 0 0,6 13-764 0 0,-4 1 56 0 0,-1 1 0 0 0,0-1 0 0 0,0 1 0 0 0,-1 0 0 0 0,0 0 0 0 0,2 16 0 0 0,1 1 40 0 0,146 817 1120 0 0,-134-704-1267 0 0,60 222 0 0 0,-73-350-379 0 0,-3-3-1138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4.4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37 129 404 0 0,'-3'-3'1210'0'0,"-30"-37"3190"0"0,37 37-4322 0 0,0 0 0 0 0,1 0-1 0 0,-1 0 1 0 0,1 0 0 0 0,0 1 0 0 0,-1 0 0 0 0,1 0 0 0 0,0 0 0 0 0,0 1 0 0 0,10-3-1 0 0,60-4 143 0 0,-53 6-155 0 0,12-1-60 0 0,119-14-314 0 0,-54-4-3083 0 0,-77 14 2337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4.8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81 16 0 0,'2'-3'1167'0'0,"4"-6"-636"0"0,0 0 0 0 0,0 1 0 0 0,1 0 0 0 0,1 0-1 0 0,-1 1 1 0 0,1 0 0 0 0,16-11 0 0 0,-22 17-488 0 0,19-1 32 0 0,-17 2-73 0 0,0 1 1 0 0,0 0-1 0 0,0 0 0 0 0,-1 1 1 0 0,1-1-1 0 0,0 1 1 0 0,0 0-1 0 0,-1 0 0 0 0,1 0 1 0 0,-1 0-1 0 0,0 1 1 0 0,0-1-1 0 0,1 1 1 0 0,-2 0-1 0 0,1 0 0 0 0,0 0 1 0 0,-1 0-1 0 0,5 8 1 0 0,4 6 13 0 0,0 0 0 0 0,10 26 0 0 0,124 348 91 0 0,-68-163-31 0 0,106 325 18 0 0,-146-387-61 0 0,-22-90-1016 0 0,-12-54-1235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5.2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 56 496 0 0,'-3'-2'1292'0'0,"-27"-13"2224"0"0,46 6-2941 0 0,538-19 756 0 0,-545 27-1320 0 0,74 0 33 0 0,1 4 1 0 0,-2 3 0 0 0,146 31-1 0 0,-215-34-30 0 0,-7-2-12 0 0,0 1 0 0 0,0 0-1 0 0,-1 0 1 0 0,1 1-1 0 0,-1-1 1 0 0,1 1-1 0 0,5 5 1 0 0,-3-3-9 0 0,-1 1 0 0 0,0-1-1 0 0,0 1 1 0 0,0 1 0 0 0,-1-1 0 0 0,0 1 0 0 0,0 0-1 0 0,-1 1 1 0 0,0-1 0 0 0,0 1 0 0 0,-1 0 0 0 0,0 1-1 0 0,0-1 1 0 0,4 17 0 0 0,3 13-32 0 0,-2 0-1 0 0,4 47 1 0 0,-7-45 60 0 0,10 64-1573 0 0,-13-86-736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5.6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140 176 1104 0 0,'-1'-3'213'0'0,"-11"-27"2079"0"0,-19-33 0 0 0,26 55-2222 0 0,1 1 1 0 0,-1 0 0 0 0,0 0 0 0 0,-1 0 0 0 0,1 0 0 0 0,-1 1 0 0 0,-1 0 0 0 0,1 1-1 0 0,-11-8 1 0 0,16 12-263 0 0,-1 0 0 0 0,1 1 0 0 0,0-1 0 0 0,-1 0 0 0 0,1 1 0 0 0,0-1 1 0 0,-1 1-1 0 0,1 0 0 0 0,0-1 0 0 0,-1 1 0 0 0,1 0 0 0 0,-1 0 0 0 0,1 0 0 0 0,0 0 0 0 0,-1 0 0 0 0,1 0 0 0 0,-1 0 0 0 0,-1 1 0 0 0,1-1 266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6.5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70 656 0 0,'6'14'1244'0'0,"-5"-11"-1012"0"0,70 585 2474 0 0,-71-570-1770 0 0,-4-27 56 0 0,-3-24-513 0 0,9-16-424 0 0,2 1 0 0 0,2-1 0 0 0,2 1 0 0 0,2 0 0 0 0,2 1 0 0 0,22-54 0 0 0,-20 70-33 0 0,-13 29-27 0 0,0 1 1 0 0,-1 0 0 0 0,1 0-1 0 0,0-1 1 0 0,0 1-1 0 0,0 0 1 0 0,0 0-1 0 0,0 0 1 0 0,0 0 0 0 0,0 0-1 0 0,0 0 1 0 0,0 1-1 0 0,0-1 1 0 0,1 0-1 0 0,-1 0 1 0 0,0 1 0 0 0,1-1-1 0 0,-1 1 1 0 0,2-1-1 0 0,1 1 1 0 0,-1 1-1 0 0,0-1 0 0 0,0 1 1 0 0,0 0-1 0 0,0 0 0 0 0,1 0 1 0 0,-1 0-1 0 0,0 0 0 0 0,-1 1 1 0 0,1 0-1 0 0,0-1 0 0 0,0 1 1 0 0,-1 0-1 0 0,1 0 0 0 0,-1 0 1 0 0,1 1-1 0 0,1 2 0 0 0,7 8 5 0 0,-2 1-1 0 0,0 0 0 0 0,0 1 0 0 0,-2 0 0 0 0,0 0 1 0 0,10 30-1 0 0,-4-1-36 0 0,8 55-1 0 0,-18-79-108 0 0,0 1-1 0 0,-1-1 0 0 0,-2 1 1 0 0,-2 39-1 0 0,1-59 144 0 0,1 0 1 0 0,0-1-1 0 0,0 1 1 0 0,-1 0-1 0 0,1 0 0 0 0,0-1 1 0 0,-1 1-1 0 0,1 0 1 0 0,-1 0-1 0 0,1-1 0 0 0,-1 1 1 0 0,1 0-1 0 0,-1-1 1 0 0,0 1-1 0 0,1-1 1 0 0,-1 1-1 0 0,0-1 0 0 0,1 1 1 0 0,-1-1-1 0 0,0 1 1 0 0,1-1-1 0 0,-1 0 0 0 0,0 1 1 0 0,0-1-1 0 0,0 0 1 0 0,1 0-1 0 0,-1 0 0 0 0,0 0 1 0 0,0 1-1 0 0,0-1 1 0 0,0 0-1 0 0,1 0 1 0 0,-1-1-1 0 0,0 1 0 0 0,0 0 1 0 0,0 0-1 0 0,0 0 1 0 0,1 0-1 0 0,-1-1 0 0 0,0 1 1 0 0,0 0-1 0 0,1-1 1 0 0,-1 1-1 0 0,0-1 0 0 0,0 1 1 0 0,1-1-1 0 0,-1 1 1 0 0,0-1-1 0 0,1 1 1 0 0,-1-1-1 0 0,1 0 0 0 0,-1 1 1 0 0,1-1-1 0 0,-1 0 1 0 0,1 1-1 0 0,-1-1 0 0 0,1 0 1 0 0,-1-1-1 0 0,-1-3 6 0 0,0-1 0 0 0,0 0 0 0 0,1 1-1 0 0,-1-1 1 0 0,1 0 0 0 0,0 0 0 0 0,1 0-1 0 0,-1 0 1 0 0,1 0 0 0 0,1 0 0 0 0,-1 0 0 0 0,1 0-1 0 0,0 0 1 0 0,2-7 0 0 0,3-9-14 0 0,0 1 0 0 0,14-29 0 0 0,-18 45 1 0 0,0 0 0 0 0,1 1 0 0 0,-1-1 0 0 0,1 0 0 0 0,0 1 0 0 0,1-1 0 0 0,-1 1 0 0 0,1 0 0 0 0,0 0 1 0 0,0 0-1 0 0,0 1 0 0 0,0 0 0 0 0,1-1 0 0 0,-1 1 0 0 0,1 1 0 0 0,0-1 0 0 0,0 1 0 0 0,0 0 0 0 0,0 0 0 0 0,9-2 0 0 0,-11 3-15 0 0,2 2 4 0 0,16 2-15 0 0,-1 5 8 0 0,-7 1 19 0 0,0 1 1 0 0,-1 1 0 0 0,0 0 0 0 0,0 1 0 0 0,-2 0 0 0 0,1 0 0 0 0,15 27-1 0 0,-10-17 44 0 0,30 34-1 0 0,-40-50 2 0 0,0 0 0 0 0,1 0 1 0 0,0-1-1 0 0,0 0 0 0 0,0 0 1 0 0,1-1-1 0 0,0 0 1 0 0,0 0-1 0 0,11 4 0 0 0,-13-7-20 0 0,0 0-1 0 0,0-1 0 0 0,0 1 0 0 0,0-1 1 0 0,0 0-1 0 0,1-1 0 0 0,-1 1 1 0 0,0-1-1 0 0,0-1 0 0 0,0 1 0 0 0,0-1 1 0 0,0 0-1 0 0,-1 0 0 0 0,9-5 1 0 0,2-2-3 0 0,0-2 1 0 0,0 0 0 0 0,-1-1-1 0 0,-1-1 1 0 0,0 0 0 0 0,-1-1 0 0 0,0 0-1 0 0,18-27 1 0 0,-4 1-36 0 0,-3-1 0 0 0,26-57 0 0 0,-39 74-17 0 0,-1-1 0 0 0,-1 0 0 0 0,-1 0 0 0 0,-1 0 0 0 0,-1-1 0 0 0,-2-1 0 0 0,0 1 0 0 0,-1-33 0 0 0,-2 57 34 0 0,-1 0-1 0 0,0 0 1 0 0,0 0-1 0 0,0 0 1 0 0,-1-1 0 0 0,1 1-1 0 0,0 0 1 0 0,-1 0-1 0 0,1 0 1 0 0,-1 0-1 0 0,0 0 1 0 0,1 0-1 0 0,-1 0 1 0 0,0 0 0 0 0,0 1-1 0 0,-1-1 1 0 0,1 0-1 0 0,0 0 1 0 0,-1 1-1 0 0,1-1 1 0 0,0 1-1 0 0,-1-1 1 0 0,0 1-1 0 0,1 0 1 0 0,-1 0 0 0 0,0-1-1 0 0,0 1 1 0 0,0 0-1 0 0,0 1 1 0 0,0-1-1 0 0,0 0 1 0 0,0 0-1 0 0,0 1 1 0 0,0 0-1 0 0,0-1 1 0 0,0 1 0 0 0,0 0-1 0 0,0 0 1 0 0,0 0-1 0 0,0 0 1 0 0,0 0-1 0 0,-1 0 1 0 0,1 1-1 0 0,0-1 1 0 0,-3 2 0 0 0,-6 1 10 0 0,0 0 0 0 0,0 1 0 0 0,0 1 0 0 0,1 0 0 0 0,0 0 0 0 0,-15 10 1 0 0,10-4 49 0 0,1 0 1 0 0,0 1 0 0 0,1 1-1 0 0,0 0 1 0 0,1 1 0 0 0,0 0 0 0 0,1 1-1 0 0,1 0 1 0 0,0 1 0 0 0,2 0-1 0 0,-1 0 1 0 0,2 1 0 0 0,0 0-1 0 0,1 1 1 0 0,1-1 0 0 0,-4 22 0 0 0,7-23-5 0 0,0 0 0 0 0,1 0 1 0 0,0 1-1 0 0,2-1 0 0 0,0 0 1 0 0,0 0-1 0 0,2 0 0 0 0,0-1 1 0 0,0 1-1 0 0,2 0 1 0 0,0-1-1 0 0,1 0 0 0 0,0 0 1 0 0,1-1-1 0 0,1 0 0 0 0,0 0 1 0 0,1 0-1 0 0,18 19 0 0 0,-9-13 7 0 0,0-1 0 0 0,2-2 0 0 0,28 21 0 0 0,-38-30-567 0 0,1-1 0 0 0,1 0 1 0 0,-1-1-1 0 0,1-1 1 0 0,0 1-1 0 0,0-2 1 0 0,1 0-1 0 0,17 4 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7.7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874 153 640 0 0,'-2'-3'769'0'0,"-6"-9"-557"0"0,-1 1 1 0 0,0 0-1 0 0,-1 0 0 0 0,0 1 1 0 0,0 0-1 0 0,-1 1 1 0 0,-1 0-1 0 0,1 1 1 0 0,-1 0-1 0 0,-1 1 0 0 0,1 0 1 0 0,-1 1-1 0 0,-1 0 1 0 0,1 1-1 0 0,-1 1 1 0 0,0 0-1 0 0,-22-3 0 0 0,18 5-155 0 0,0 1-1 0 0,-1 0 0 0 0,0 1 0 0 0,1 1 1 0 0,-1 1-1 0 0,1 1 0 0 0,0 0 0 0 0,0 1 1 0 0,0 1-1 0 0,0 1 0 0 0,1 1 0 0 0,-1 0 1 0 0,-20 13-1 0 0,8-2 23 0 0,2 1-1 0 0,0 1 1 0 0,1 2-1 0 0,1 0 1 0 0,1 2 0 0 0,1 1-1 0 0,2 1 1 0 0,0 1 0 0 0,-18 30-1 0 0,27-35-58 0 0,0 0-1 0 0,2 2 0 0 0,0-1 1 0 0,1 1-1 0 0,2 1 1 0 0,0-1-1 0 0,2 1 1 0 0,1 1-1 0 0,1-1 0 0 0,1 1 1 0 0,1 0-1 0 0,2 41 1 0 0,5-21 3 0 0,1-1 1 0 0,3 0-1 0 0,1 0 1 0 0,3-1-1 0 0,1 0 1 0 0,2-2-1 0 0,2 1 1 0 0,2-2-1 0 0,2-1 1 0 0,30 43-1 0 0,-18-36 2 0 0,2-2 1 0 0,3-2-1 0 0,1-1 0 0 0,1-2 0 0 0,3-1 0 0 0,1-3 0 0 0,80 49 0 0 0,118 47 87 0 0,-209-117-87 0 0,0-2-1 0 0,1-1 0 0 0,0-2 1 0 0,1-1-1 0 0,54 6 1 0 0,-76-14-17 0 0,0 0-1 0 0,0-1 1 0 0,0-1 0 0 0,0-1 0 0 0,0 0 0 0 0,0-1-1 0 0,0 0 1 0 0,0-1 0 0 0,-1 0 0 0 0,0-1 0 0 0,14-7 0 0 0,-9 1-11 0 0,-1 0 1 0 0,1 0 0 0 0,-2-2 0 0 0,0 0-1 0 0,0-1 1 0 0,24-29 0 0 0,-10 5 45 0 0,-2-1-1 0 0,-2-1 1 0 0,-2-2 0 0 0,-2-1 0 0 0,30-79-1 0 0,-37 79 9 0 0,-2 1 0 0 0,-2-1 0 0 0,-1-1 0 0 0,-3 0 0 0 0,-2 0-1 0 0,-1-1 1 0 0,-4-70 0 0 0,-2 88-63 0 0,0 1 1 0 0,-2-1-1 0 0,-1 1 0 0 0,-1 0 1 0 0,-1 0-1 0 0,-1 1 1 0 0,-2 0-1 0 0,0 1 0 0 0,-2 0 1 0 0,0 0-1 0 0,-2 1 0 0 0,0 1 1 0 0,-2 0-1 0 0,-18-20 0 0 0,15 25 5 0 0,-1 1-1 0 0,0 0 1 0 0,-1 1-1 0 0,0 2 1 0 0,-1 0-1 0 0,-1 1 1 0 0,0 1-1 0 0,-1 1 0 0 0,0 1 1 0 0,-27-6-1 0 0,-32-4-326 0 0,-141-16-1 0 0,198 32-307 0 0,0 0-1 0 0,-1 2 1 0 0,1 0 0 0 0,0 2-1 0 0,-1 1 1 0 0,-40 9-1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8.3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777 102 1236 0 0,'1'-3'933'0'0,"3"-32"1464"0"0,-4 32-2065 0 0,-3-19 307 0 0,2 20-512 0 0,-1-2-91 0 0,0 1 0 0 0,-1-1 1 0 0,1 1-1 0 0,-1 0 0 0 0,1 0 0 0 0,-1 0 1 0 0,0 0-1 0 0,0 1 0 0 0,-6-5 1 0 0,6 6-19 0 0,-2 1 4 0 0,-4 1-12 0 0,0 1 0 0 0,0 0 0 0 0,0 1-1 0 0,0-1 1 0 0,0 2 0 0 0,1-1 0 0 0,0 1 0 0 0,-1 0-1 0 0,1 1 1 0 0,1 0 0 0 0,-1 1 0 0 0,-9 8 0 0 0,-15 14 120 0 0,-39 45 1 0 0,55-55-108 0 0,-57 62 87 0 0,4 3 0 0 0,3 3 0 0 0,4 3 0 0 0,5 2 0 0 0,-50 106 0 0 0,95-171-88 0 0,1 1 1 0 0,1 0 0 0 0,2 1 0 0 0,1 0 0 0 0,1 0 0 0 0,1 1-1 0 0,-1 31 1 0 0,5-41 19 0 0,2 0 1 0 0,0 1-1 0 0,1-1 0 0 0,1 0 0 0 0,1 0 0 0 0,1-1 0 0 0,0 1 1 0 0,1-1-1 0 0,1 0 0 0 0,1-1 0 0 0,16 28 0 0 0,-7-20-3 0 0,1 0 0 0 0,1-2 0 0 0,1 0 0 0 0,1-1-1 0 0,1-1 1 0 0,1-1 0 0 0,1-1 0 0 0,0-1-1 0 0,1-1 1 0 0,45 22 0 0 0,-51-29-144 0 0,1-2 0 0 0,0 1 0 0 0,1-2 0 0 0,0-1 0 0 0,0-1 0 0 0,0 0 0 0 0,0-2 0 0 0,1 0 0 0 0,0-1 0 0 0,-1-2 0 0 0,1 0 0 0 0,0-1 0 0 0,0-1 0 0 0,-1-1 0 0 0,35-10 0 0 0,-45 9-256 0 0,1-1 0 0 0,-2 0 1 0 0,1 0-1 0 0,0-1 0 0 0,-1 0 0 0 0,0-1 1 0 0,-1 0-1 0 0,1-1 0 0 0,11-12 0 0 0,-2-3-201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8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525 70 920 0 0,'15'-28'2452'0'0,"-14"26"-2001"0"0,-1-1-100 0 0,-1 1-320 0 0,1 0 0 0 0,-1 0 1 0 0,0 0-1 0 0,1 1 1 0 0,-1-1-1 0 0,0 0 0 0 0,0 0 1 0 0,0 1-1 0 0,-1-1 0 0 0,1 0 1 0 0,0 1-1 0 0,-1-1 1 0 0,1 1-1 0 0,-1 0 0 0 0,1-1 1 0 0,-1 1-1 0 0,1 0 0 0 0,-1 0 1 0 0,0 0-1 0 0,0 0 1 0 0,0 0-1 0 0,1 0 0 0 0,-1 1 1 0 0,0-1-1 0 0,0 1 0 0 0,0-1 1 0 0,0 1-1 0 0,0 0 0 0 0,0-1 1 0 0,0 1-1 0 0,0 0 1 0 0,-3 1-1 0 0,-6-1 21 0 0,-1 0-1 0 0,1 1 1 0 0,0 1 0 0 0,0 0-1 0 0,-13 4 1 0 0,4 1 10 0 0,0 1-1 0 0,1 1 1 0 0,0 1-1 0 0,0 0 1 0 0,1 1-1 0 0,1 2 1 0 0,0-1-1 0 0,1 2 1 0 0,0 0-1 0 0,-17 20 1 0 0,11-8 10 0 0,0 1 0 0 0,1 1 0 0 0,2 1 1 0 0,1 1-1 0 0,-21 48 0 0 0,29-53 30 0 0,0 0 0 0 0,2 0 0 0 0,1 1-1 0 0,1 0 1 0 0,2 1 0 0 0,-4 52 0 0 0,8-67-21 0 0,0-1 0 0 0,1 1 1 0 0,0 0-1 0 0,0-1 0 0 0,1 1 1 0 0,1-1-1 0 0,0 0 0 0 0,0 0 1 0 0,1 0-1 0 0,1 0 0 0 0,0-1 1 0 0,0 1-1 0 0,1-1 0 0 0,0-1 1 0 0,1 1-1 0 0,0-1 0 0 0,1 0 0 0 0,12 12 1 0 0,-16-18-69 0 0,0 0 0 0 0,0 0-1 0 0,0 0 1 0 0,0-1 0 0 0,0 1 0 0 0,1-1 0 0 0,-1 0 0 0 0,1-1 0 0 0,-1 1-1 0 0,1-1 1 0 0,0 1 0 0 0,-1-1 0 0 0,1-1 0 0 0,0 1 0 0 0,0-1 0 0 0,0 0 0 0 0,7 0-1 0 0,-5-2-27 0 0,0 1 0 0 0,0-1 0 0 0,1-1-1 0 0,-1 1 1 0 0,-1-1 0 0 0,1 0-1 0 0,0-1 1 0 0,-1 0 0 0 0,0 0 0 0 0,8-7-1 0 0,7-7-56 0 0,-2-1-1 0 0,0-2 1 0 0,-1 0-1 0 0,-1 0 1 0 0,14-25-1 0 0,19-34 92 0 0,-4-2 0 0 0,71-175-1 0 0,-94 192-296 0 0,-22 63 224 0 0,-6 49-34 0 0,5-6 58 0 0,2 0 1 0 0,2 1 0 0 0,1-1-1 0 0,2-1 1 0 0,2 1-1 0 0,2-1 1 0 0,1-1 0 0 0,2 0-1 0 0,2-1 1 0 0,1 0-1 0 0,32 49 1 0 0,-39-72-223 0 0,0-1-1 0 0,21 22 1 0 0,-26-31-103 0 0,-1-1 0 0 0,1 1-1 0 0,1-1 1 0 0,-1 0 0 0 0,1 0-1 0 0,0-1 1 0 0,-1 0 0 0 0,1 0 0 0 0,10 4-1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8.7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46 952 0 0,'3'-18'3240'0'0,"0"3"-2036"0"0,0 3-691 0 0,-1 77-236 0 0,2 0-1 0 0,3 0 1 0 0,4-1-1 0 0,2 0 1 0 0,31 93-1 0 0,17 59-516 0 0,-59-210-372 0 0,0 0 0 0 0,0 0 0 0 0,-1 0-1 0 0,0 0 1 0 0,1 10 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09.0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25 816 0 0,'1'-2'141'0'0,"1"0"-1"0"0,-1 0 1 0 0,1 0 0 0 0,0 1 0 0 0,-1-1-1 0 0,1 1 1 0 0,0-1 0 0 0,0 1-1 0 0,0-1 1 0 0,0 1 0 0 0,0 0-1 0 0,1 0 1 0 0,-1 0 0 0 0,0 0 0 0 0,0 0-1 0 0,1 1 1 0 0,-1-1 0 0 0,0 1-1 0 0,1-1 1 0 0,-1 1 0 0 0,1 0-1 0 0,4 0 1 0 0,-3 1-75 0 0,1 1 0 0 0,0 0 1 0 0,-1-1-1 0 0,1 1 0 0 0,-1 1 0 0 0,1-1 0 0 0,-1 1 0 0 0,0 0 0 0 0,0 0 1 0 0,0 0-1 0 0,4 5 0 0 0,13 13 101 0 0,0 2 0 0 0,-2 0 0 0 0,0 1 1 0 0,-2 1-1 0 0,17 31 0 0 0,-3 3 156 0 0,29 81 1 0 0,-41-87-250 0 0,-2 0 0 0 0,-3 2 0 0 0,-2 0 0 0 0,-3 0 0 0 0,-2 1 0 0 0,-2 0 1 0 0,-6 104-1 0 0,-2-118-119 0 0,-2 1 0 0 0,-2-1 0 0 0,-1 0 0 0 0,-3 0 0 0 0,-1-1 0 0 0,-2-1 0 0 0,-2 0 0 0 0,-1-1 0 0 0,-3-1 1 0 0,-44 67-1 0 0,57-95-706 0 0,0-1 1 0 0,-1 0-1 0 0,-13 12 1 0 0,8-11-439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2.7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 27 636 0 0,'0'0'2974'0'0,"-4"-18"-1226"0"0,2 10-1758 0 0,-4 13-95 0 0,5-3 76 0 0,1 2 7 0 0,-9 184-11 0 0,5-70 74 0 0,0-10 70 0 0,17 182 0 0 0,47 105-17 0 0,-59-387-95 0 0,16 73 16 0 0,-4 1 1 0 0,3 99-1 0 0,-16-179-172 0 0,0 0-1 0 0,0 1 0 0 0,0-1 1 0 0,0 0-1 0 0,0 1 0 0 0,-1-1 1 0 0,1 0-1 0 0,-1 0 1 0 0,0 1-1 0 0,0-1 0 0 0,1 0 1 0 0,-2 0-1 0 0,1 0 1 0 0,-2 4-1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3.2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0 352 656 0 0,'0'-2'141'0'0,"38"-247"4656"0"0,-36 243-4780 0 0,0 1 1 0 0,-1 1-1 0 0,2-1 0 0 0,-1 0 1 0 0,0 0-1 0 0,1 1 1 0 0,0-1-1 0 0,0 1 0 0 0,0 0 1 0 0,1 0-1 0 0,-1 0 1 0 0,1 0-1 0 0,0 1 0 0 0,0 0 1 0 0,0-1-1 0 0,1 1 1 0 0,-1 1-1 0 0,1-1 0 0 0,0 1 1 0 0,-1 0-1 0 0,1 0 1 0 0,0 0-1 0 0,9-2 0 0 0,2 1-2 0 0,0 0-1 0 0,0 0 1 0 0,1 2-1 0 0,-1 0 0 0 0,33 3 1 0 0,-30 0-17 0 0,1 0 0 0 0,-2 2 1 0 0,1 1-1 0 0,0 0 0 0 0,-1 1 1 0 0,0 1-1 0 0,0 1 0 0 0,-1 0 0 0 0,0 1 1 0 0,0 1-1 0 0,-1 1 0 0 0,-1 0 1 0 0,0 1-1 0 0,0 1 0 0 0,-1 0 0 0 0,-1 1 1 0 0,0 0-1 0 0,-1 1 0 0 0,0 1 0 0 0,-1 0 1 0 0,-1 0-1 0 0,-1 1 0 0 0,0 0 1 0 0,-1 1-1 0 0,-1 0 0 0 0,-1 0 0 0 0,-1 0 1 0 0,0 1-1 0 0,-1 0 0 0 0,1 21 1 0 0,-3-13 16 0 0,-1-1 0 0 0,-2 1 0 0 0,0-1 1 0 0,-2 1-1 0 0,-1-1 0 0 0,-1 0 1 0 0,-2 0-1 0 0,0 0 0 0 0,-2-1 0 0 0,0 0 1 0 0,-20 34-1 0 0,18-37 83 0 0,-2-1-1 0 0,0-1 1 0 0,-1 0 0 0 0,-2-1-1 0 0,0 0 1 0 0,0-1 0 0 0,-2-1 0 0 0,0-1-1 0 0,-1 0 1 0 0,0-2 0 0 0,-2 0-1 0 0,-36 19 1 0 0,45-28 3 0 0,0-1-1 0 0,0 0 1 0 0,-1 0 0 0 0,1-1 0 0 0,-1-1-1 0 0,0 0 1 0 0,0-1 0 0 0,0 0 0 0 0,0-1-1 0 0,0-1 1 0 0,0 0 0 0 0,-25-5 0 0 0,32 4-191 0 0,1 1 0 0 0,-1-1 0 0 0,1 0 0 0 0,0 0 0 0 0,0 0 0 0 0,0-1 0 0 0,0 0 0 0 0,0 0 0 0 0,0 0 0 0 0,0 0 0 0 0,1-1 0 0 0,0 0 0 0 0,0 0 0 0 0,0 0 0 0 0,0-1 0 0 0,1 1 0 0 0,-1-1 0 0 0,1 0 1 0 0,0 1-1 0 0,1-2 0 0 0,-1 1 0 0 0,1 0 0 0 0,0 0 0 0 0,0-1 0 0 0,1 1 0 0 0,0-1 0 0 0,0 0 0 0 0,0 1 0 0 0,0-1 0 0 0,1 0 0 0 0,0-8 0 0 0,1 5-455 0 0,0-1 1 0 0,1 1-1 0 0,0 0 0 0 0,3-11 1 0 0,2 1-258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4.0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200 1025 1260 0 0,'0'0'2890'0'0,"2"-1"-2468"0"0,1-2-314 0 0,0 0 0 0 0,-1 0 0 0 0,0-1 1 0 0,0 1-1 0 0,0 0 0 0 0,0-1 0 0 0,0 1 1 0 0,-1-1-1 0 0,1 0 0 0 0,-1 0 0 0 0,0 1 0 0 0,0-1 1 0 0,-1 0-1 0 0,1 0 0 0 0,-1 0 0 0 0,0-6 0 0 0,5-20 9 0 0,46-270 136 0 0,-45 235-110 0 0,-3 0-1 0 0,-9-110 1 0 0,3 144-51 0 0,-2 1 1 0 0,-1-1 0 0 0,-14-44-1 0 0,15 62-106 0 0,0 0 0 0 0,-1 0 1 0 0,0 1-1 0 0,-1 0 0 0 0,0 0 0 0 0,-1 0 0 0 0,0 1 0 0 0,-1 0 1 0 0,-20-18-1 0 0,25 27 8 0 0,1-1-1 0 0,-1 2 1 0 0,0-1 0 0 0,0 0 0 0 0,0 1 0 0 0,-1-1-1 0 0,1 1 1 0 0,0 1 0 0 0,0-1 0 0 0,-1 0 0 0 0,1 1 0 0 0,0 0-1 0 0,-1 0 1 0 0,1 0 0 0 0,0 1 0 0 0,-1-1 0 0 0,1 1 0 0 0,0 0-1 0 0,0 0 1 0 0,-1 1 0 0 0,1-1 0 0 0,-7 5 0 0 0,7-3-13 0 0,-1 0 0 0 0,1 0 1 0 0,0 1-1 0 0,0 0 0 0 0,0 0 1 0 0,0 0-1 0 0,1 0 0 0 0,0 1 0 0 0,-1-1 1 0 0,2 1-1 0 0,-1 0 0 0 0,0 0 1 0 0,1 0-1 0 0,0 0 0 0 0,0 0 1 0 0,1 0-1 0 0,-1 1 0 0 0,0 9 1 0 0,2-11 17 0 0,-1 0-1 0 0,1 0 1 0 0,0 0 0 0 0,1 0 0 0 0,-1 0 0 0 0,1 0 0 0 0,0 0 0 0 0,0 0 0 0 0,0 0 0 0 0,0-1 0 0 0,1 1 0 0 0,-1 0-1 0 0,1-1 1 0 0,0 1 0 0 0,0-1 0 0 0,0 0 0 0 0,1 1 0 0 0,-1-1 0 0 0,1 0 0 0 0,0 0 0 0 0,0-1 0 0 0,0 1 0 0 0,0-1-1 0 0,0 1 1 0 0,0-1 0 0 0,1 0 0 0 0,-1 0 0 0 0,5 1 0 0 0,6 3-4 0 0,1-1 0 0 0,1 0 1 0 0,-1-2-1 0 0,1 0 0 0 0,0 0 0 0 0,0-1 1 0 0,-1-1-1 0 0,20-1 0 0 0,130-18-65 0 0,-109 10 62 0 0,125-28 93 0 0,-130 25-75 0 0,-48 10-27 0 0,20-4-96 0 0,8 4-267 0 0,-27 1 335 0 0,-6 5 36 0 0,1-1-1 0 0,-1 1 0 0 0,0-1 1 0 0,0 0-1 0 0,-1 0 1 0 0,1 0-1 0 0,-1 0 0 0 0,-3 4 1 0 0,-5 8 13 0 0,-10 21 6 0 0,1 0 1 0 0,2 1 0 0 0,1 1 0 0 0,2 0 0 0 0,-12 57 0 0 0,23-77 10 0 0,1 1 1 0 0,1-1 0 0 0,0 1 0 0 0,2-1-1 0 0,3 37 1 0 0,-1-43-8 0 0,1 0-1 0 0,0 0 1 0 0,1 0 0 0 0,0-1-1 0 0,1 1 1 0 0,0-1 0 0 0,1 0-1 0 0,1 0 1 0 0,11 15 0 0 0,-13-19-290 0 0,1-1 0 0 0,1 0 0 0 0,0-1 0 0 0,0 0 0 0 0,0 0 0 0 0,0 0 0 0 0,1-1 0 0 0,0 0 0 0 0,0 0 1 0 0,12 4-1 0 0,5 0-866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4.5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451 50 940 0 0,'-2'-3'1834'0'0,"-14"-22"-61"0"0,14 23-1538 0 0,-10-10 243 0 0,9 10-470 0 0,1 1 0 0 0,-1 0 0 0 0,1 1 0 0 0,-1-1 0 0 0,1 0 0 0 0,-1 1 0 0 0,0-1 0 0 0,1 1 0 0 0,-1 0 0 0 0,0 0 0 0 0,0 0 0 0 0,1 0 0 0 0,-1 0 0 0 0,0 1 0 0 0,1-1 0 0 0,-4 2 0 0 0,-2 1-2 0 0,1 0 1 0 0,-1 0-1 0 0,1 0 1 0 0,0 1-1 0 0,-9 6 1 0 0,-7 7 41 0 0,2 1 0 0 0,-25 25 0 0 0,18-14 23 0 0,2 0 1 0 0,2 2 0 0 0,1 0 0 0 0,1 2 0 0 0,-23 45 0 0 0,35-58-9 0 0,1 0 1 0 0,1 0-1 0 0,1 0 0 0 0,0 1 1 0 0,2 0-1 0 0,0 1 1 0 0,2-1-1 0 0,0 1 0 0 0,1 0 1 0 0,2 0-1 0 0,1 23 1 0 0,2-27-33 0 0,1-1 0 0 0,1 1 0 0 0,1-1 0 0 0,0 0 0 0 0,1-1 1 0 0,0 1-1 0 0,2-1 0 0 0,0-1 0 0 0,1 0 0 0 0,0 0 1 0 0,1-1-1 0 0,1 0 0 0 0,0-1 0 0 0,1 0 0 0 0,19 15 0 0 0,-2-5 24 0 0,1-1 0 0 0,1-1 0 0 0,1-2-1 0 0,0-1 1 0 0,1-2 0 0 0,48 16 0 0 0,-66-26 6 0 0,0-1 0 0 0,1 0 1 0 0,0-1-1 0 0,0-1 0 0 0,0-1 1 0 0,17 0-1 0 0,-29-2-18 0 0,1 0 0 0 0,-1 0-1 0 0,0-1 1 0 0,0 0 0 0 0,0 0-1 0 0,-1 0 1 0 0,1-1 0 0 0,0 0 0 0 0,0 0-1 0 0,-1 0 1 0 0,1 0 0 0 0,-1-1-1 0 0,0 1 1 0 0,0-1 0 0 0,0 0 0 0 0,0-1-1 0 0,0 1 1 0 0,0-1 0 0 0,-1 0 0 0 0,0 1-1 0 0,0-1 1 0 0,0-1 0 0 0,0 1-1 0 0,3-8 1 0 0,0-2 5 0 0,-1-1 1 0 0,-1 1-1 0 0,0-1 0 0 0,-1 0 0 0 0,0 0 1 0 0,-1 0-1 0 0,-1-1 0 0 0,-1 1 0 0 0,0 0 1 0 0,-3-25-1 0 0,-6-18-32 0 0,-21-78 1 0 0,23 112-5 0 0,-58-197 5 0 0,51 182-140 0 0,-2 0 0 0 0,-1 2 0 0 0,-36-56 0 0 0,50 88-25 0 0,0 1 0 0 0,-1-1 0 0 0,1 1 0 0 0,-1 0 0 0 0,0 0 0 0 0,0 0 0 0 0,-1 0 0 0 0,1 0 0 0 0,-1 1 0 0 0,-7-4 0 0 0,8 5-128 0 0,0 1 0 0 0,1 0 1 0 0,-1 0-1 0 0,0 0 0 0 0,-1 0 1 0 0,1 1-1 0 0,0-1 1 0 0,0 1-1 0 0,0 0 0 0 0,0 0 1 0 0,0 1-1 0 0,0-1 1 0 0,0 1-1 0 0,-8 2 0 0 0,-4 2-808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5.3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443 120 700 0 0,'2'-2'925'0'0,"18"-49"2192"0"0,-19 49-2816 0 0,2-3 51 0 0,-1 1 0 0 0,0-1 0 0 0,0 1 0 0 0,0-1 0 0 0,-1 0 0 0 0,1 0 0 0 0,-1 1 0 0 0,0-7 0 0 0,-1 11-351 0 0,0-1-1 0 0,0 0 1 0 0,0 0-1 0 0,-1 0 0 0 0,1 1 1 0 0,0-1-1 0 0,-1 0 1 0 0,1 0-1 0 0,-1 1 0 0 0,1-1 1 0 0,-1 0-1 0 0,1 1 0 0 0,-1-1 1 0 0,1 0-1 0 0,-1 1 1 0 0,0-1-1 0 0,1 1 0 0 0,-1-1 1 0 0,0 1-1 0 0,0-1 1 0 0,1 1-1 0 0,-1 0 0 0 0,0-1 1 0 0,0 1-1 0 0,0 0 1 0 0,1 0-1 0 0,-1-1 0 0 0,-1 1 1 0 0,-1-1 1 0 0,-20 2-24 0 0,1 0 1 0 0,-1 1-1 0 0,0 1 1 0 0,1 1-1 0 0,-38 12 1 0 0,46-11 16 0 0,0 0 1 0 0,1 2-1 0 0,0 0 0 0 0,0 0 1 0 0,0 1-1 0 0,1 1 0 0 0,0 0 1 0 0,1 1-1 0 0,-19 19 0 0 0,14-9 17 0 0,0 1-1 0 0,1 0 0 0 0,1 1 0 0 0,1 1 0 0 0,1 0 1 0 0,-14 39-1 0 0,19-43 34 0 0,1 1 0 0 0,1 0 0 0 0,0 1 0 0 0,2-1 1 0 0,0 1-1 0 0,2-1 0 0 0,0 1 0 0 0,4 36 0 0 0,-2-46-28 0 0,1 0 0 0 0,0-1 0 0 0,1 0 0 0 0,1 0 0 0 0,-1 0 0 0 0,2 0 0 0 0,-1 0 0 0 0,1-1-1 0 0,1 0 1 0 0,-1 0 0 0 0,2 0 0 0 0,8 9 0 0 0,-5-7 33 0 0,1-2-1 0 0,-1 0 0 0 0,2 0 1 0 0,-1-1-1 0 0,1 0 1 0 0,0-1-1 0 0,1 0 1 0 0,19 6-1 0 0,-8-4-127 0 0,1-2 0 0 0,-1-1 0 0 0,1-1 0 0 0,1-1 0 0 0,-1-2 0 0 0,0 0 0 0 0,1-1 0 0 0,-1-2 0 0 0,51-7 0 0 0,-65 6-447 0 0,0 0 0 0 0,-1-1-1 0 0,0-1 1 0 0,0 1 0 0 0,0-1-1 0 0,0-1 1 0 0,0 0-1 0 0,10-7 1 0 0,-4 0-762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5.87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162 472 148 0 0,'8'-6'501'0'0,"0"-1"0"0"0,-1 1-1 0 0,0-1 1 0 0,0-1 0 0 0,0 0 0 0 0,-1 0-1 0 0,-1 0 1 0 0,1 0 0 0 0,-1-1 0 0 0,0 0-1 0 0,5-15 1 0 0,3-13 260 0 0,14-63 0 0 0,-19 64-323 0 0,-2 15-253 0 0,-3 8-48 0 0,0 1-1 0 0,0-1 1 0 0,-2 0-1 0 0,0 0 1 0 0,0 0 0 0 0,-1 0-1 0 0,-2-14 1 0 0,3 25-140 0 0,-1 0-1 0 0,0 0 1 0 0,0 0 0 0 0,-1 0 0 0 0,1 0-1 0 0,0 0 1 0 0,0 0 0 0 0,-1 0 0 0 0,0 0 0 0 0,1 0-1 0 0,-1 0 1 0 0,0 0 0 0 0,0 0 0 0 0,0 1-1 0 0,0-1 1 0 0,0 0 0 0 0,0 1 0 0 0,0-1-1 0 0,-1 0 1 0 0,1 1 0 0 0,-1 0 0 0 0,1-1-1 0 0,-1 1 1 0 0,1 0 0 0 0,-1 0 0 0 0,0 0 0 0 0,0 0-1 0 0,1 0 1 0 0,-1 0 0 0 0,0 0 0 0 0,0 1-1 0 0,-4-2 1 0 0,1 2-4 0 0,-1 0-1 0 0,0 0 0 0 0,1 0 1 0 0,-1 1-1 0 0,1 0 0 0 0,-1 0 1 0 0,1 1-1 0 0,-1-1 0 0 0,1 1 1 0 0,-8 4-1 0 0,-1 1-1 0 0,1 1 1 0 0,0 0-1 0 0,0 0 0 0 0,1 1 0 0 0,0 1 1 0 0,1 0-1 0 0,0 1 0 0 0,1 0 0 0 0,0 1 1 0 0,1 0-1 0 0,0 0 0 0 0,0 1 1 0 0,2 0-1 0 0,0 0 0 0 0,0 1 0 0 0,1 0 1 0 0,1 1-1 0 0,0-1 0 0 0,-5 29 0 0 0,7-30 19 0 0,1 1 0 0 0,1 0 0 0 0,0-1 0 0 0,1 1 0 0 0,0 0 0 0 0,1-1 0 0 0,0 1-1 0 0,1 0 1 0 0,1-1 0 0 0,0 0 0 0 0,1 0 0 0 0,1 0 0 0 0,0 0 0 0 0,0 0 0 0 0,1-1 0 0 0,1 0-1 0 0,0 0 1 0 0,0-1 0 0 0,2 0 0 0 0,-1 0 0 0 0,20 18 0 0 0,-7-12-64 0 0,2 0 0 0 0,0-2 0 0 0,0 0 0 0 0,2-1 0 0 0,-1-2 0 0 0,2-1 0 0 0,27 9 0 0 0,-32-13-526 0 0,1-2-1 0 0,0 0 1 0 0,0-1 0 0 0,0-1 0 0 0,32-1 0 0 0,-31-3-930 0 0,1-2 90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7.7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607 820 764 0 0,'4'-4'273'0'0,"-1"1"-1"0"0,1 0 1 0 0,-1-1 0 0 0,0 0-1 0 0,0 0 1 0 0,-1 0 0 0 0,1 0 0 0 0,-1 0-1 0 0,0 0 1 0 0,0-1 0 0 0,0 1-1 0 0,-1-1 1 0 0,2-4 0 0 0,-1 2 6 0 0,-2 3-190 0 0,1-1-1 0 0,-1 1 0 0 0,0-1 1 0 0,0 1-1 0 0,0-1 0 0 0,0 1 1 0 0,-1 0-1 0 0,0-1 1 0 0,0 1-1 0 0,0 0 0 0 0,-1-1 1 0 0,1 1-1 0 0,-1 0 1 0 0,0 0-1 0 0,0 0 0 0 0,-1 0 1 0 0,1 1-1 0 0,-1-1 1 0 0,1 1-1 0 0,-7-6 0 0 0,3 4-77 0 0,0 1 0 0 0,-1 0-1 0 0,1 0 1 0 0,-1 0 0 0 0,0 1 0 0 0,0 0-1 0 0,-1 1 1 0 0,1-1 0 0 0,0 2-1 0 0,-1-1 1 0 0,1 1 0 0 0,-1 0-1 0 0,0 0 1 0 0,1 1 0 0 0,-1 0 0 0 0,0 0-1 0 0,1 1 1 0 0,-1 0 0 0 0,1 0-1 0 0,-1 1 1 0 0,-11 4 0 0 0,-5 2-8 0 0,0 2 0 0 0,1 0 1 0 0,0 1-1 0 0,1 2 0 0 0,-24 16 1 0 0,21-10 14 0 0,1 0 1 0 0,1 2 0 0 0,0 0-1 0 0,2 1 1 0 0,1 2 0 0 0,-28 39 0 0 0,34-42 24 0 0,1 1 0 0 0,1 0 0 0 0,1 1 0 0 0,1 0 0 0 0,1 0 0 0 0,1 1 0 0 0,1 0 0 0 0,-6 39 0 0 0,12-49-25 0 0,1 0 0 0 0,1 0 1 0 0,0 0-1 0 0,0 0 0 0 0,1 0 0 0 0,1 0 0 0 0,0-1 0 0 0,1 1 0 0 0,1-1 0 0 0,0 0 0 0 0,1 0 0 0 0,0-1 0 0 0,1 1 0 0 0,0-1 0 0 0,1-1 0 0 0,0 1 1 0 0,12 11-1 0 0,-10-12-17 0 0,1 0 0 0 0,0-1 0 0 0,0 0 1 0 0,1 0-1 0 0,0-1 0 0 0,1-1 1 0 0,0 0-1 0 0,0-1 0 0 0,0-1 1 0 0,1 0-1 0 0,0 0 0 0 0,1-2 0 0 0,-1 1 1 0 0,1-2-1 0 0,29 4 0 0 0,-36-7-17 0 0,0 0 0 0 0,0 0 0 0 0,0-1 0 0 0,0 0 0 0 0,0 0 0 0 0,0-1 0 0 0,-1 0 0 0 0,1-1 0 0 0,0 1 0 0 0,-1-1 0 0 0,0-1 0 0 0,0 1 0 0 0,0-1 0 0 0,9-7-1 0 0,-7 3 9 0 0,1 0-1 0 0,-1-1 0 0 0,-1 0 0 0 0,0-1 1 0 0,0 0-1 0 0,-1 0 0 0 0,0-1 0 0 0,7-14 1 0 0,3-14-52 0 0,-2 0 1 0 0,-2-1 0 0 0,-1-1 0 0 0,8-56-1 0 0,-1-15 157 0 0,-6-2 0 0 0,-4 0 0 0 0,-6 0-1 0 0,-4 0 1 0 0,-31-212 0 0 0,29 308-73 0 0,-2-19 15 0 0,-2 0 0 0 0,-2 1 1 0 0,-18-51-1 0 0,26 86-43 0 0,1 0 0 0 0,0 1 0 0 0,0-1 0 0 0,-1 0 0 0 0,1 0 0 0 0,0 1 0 0 0,-1-1 0 0 0,1 0 0 0 0,-1 1 0 0 0,1-1 0 0 0,-1 0 0 0 0,1 1 0 0 0,-1-1 0 0 0,1 1 0 0 0,-1-1 0 0 0,1 1 0 0 0,-1-1 0 0 0,0 1 0 0 0,1-1 0 0 0,-3 0 0 0 0,-8 7 1 0 0,-3 20 33 0 0,14-26-31 0 0,-6 16 23 0 0,0 0 0 0 0,2 1 0 0 0,0-1 1 0 0,1 1-1 0 0,-1 18 0 0 0,0 86 88 0 0,3-75-91 0 0,2 50-50 0 0,3 0-1 0 0,5 0 0 0 0,3-1 1 0 0,5-1-1 0 0,4 0 0 0 0,4-1 1 0 0,69 166-1 0 0,-74-217 0 0 0,44 69 0 0 0,-50-90 30 0 0,1-1 0 0 0,1 0 0 0 0,1-1 0 0 0,36 31 1 0 0,-50-47-21 0 0,0-1 0 0 0,-1 0 1 0 0,2 0-1 0 0,-1 0 1 0 0,0 0-1 0 0,0-1 0 0 0,0 1 1 0 0,1-1-1 0 0,-1 0 1 0 0,1 0-1 0 0,-1 0 0 0 0,1-1 1 0 0,0 1-1 0 0,-1-1 0 0 0,1 1 1 0 0,-1-1-1 0 0,1-1 1 0 0,4 1-1 0 0,-3-2 4 0 0,0 1-1 0 0,1-1 1 0 0,-1 0 0 0 0,0 0 0 0 0,0 0 0 0 0,0-1-1 0 0,-1 0 1 0 0,1 0 0 0 0,0 0 0 0 0,6-7-1 0 0,4-6-6 0 0,-1 0-1 0 0,0 0 0 0 0,-1-2 0 0 0,-1 1 0 0 0,9-21 1 0 0,33-68 15 0 0,-4-2 1 0 0,-6-2 0 0 0,59-228-1 0 0,-102 334-69 0 0,-3 6-140 0 0,0 1 212 0 0,0 0 0 0 0,1-1 0 0 0,-1 1 0 0 0,1 0 0 0 0,-1 0 0 0 0,1-1 0 0 0,0 1 0 0 0,0 0 0 0 0,0 4 0 0 0,-8 27 28 0 0,2-1 0 0 0,1 1 0 0 0,2 0 0 0 0,1 0 0 0 0,2 0 0 0 0,1 0 0 0 0,9 60 0 0 0,-7-75-13 0 0,2-1 1 0 0,0 0 0 0 0,1 0-1 0 0,1 0 1 0 0,0-1 0 0 0,2 0-1 0 0,0 0 1 0 0,0 0-1 0 0,2-1 1 0 0,0-1 0 0 0,1 1-1 0 0,0-2 1 0 0,2 0-1 0 0,-1 0 1 0 0,27 21 0 0 0,-34-31-16 0 0,0 0 0 0 0,1 0 0 0 0,-1-1-1 0 0,1 0 1 0 0,0 0 0 0 0,0-1 0 0 0,0 1 0 0 0,0-1 0 0 0,0-1 0 0 0,0 1 0 0 0,0-1 0 0 0,1 0 0 0 0,-1 0 0 0 0,8-1 0 0 0,-8 0-7 0 0,0-1 0 0 0,0-1 0 0 0,-1 1-1 0 0,1-1 1 0 0,0 0 0 0 0,-1 0 0 0 0,0 0 0 0 0,1-1-1 0 0,-1 0 1 0 0,0 0 0 0 0,0 0 0 0 0,-1-1 0 0 0,1 0-1 0 0,-1 0 1 0 0,7-7 0 0 0,4-6-27 0 0,-1-1 1 0 0,-1-1-1 0 0,0 0 0 0 0,-1 0 1 0 0,12-29-1 0 0,36-108 252 0 0,-46 106-175 0 0,12-74 0 0 0,-26 121-102 0 0,0 2 29 0 0,0 1 34 0 0,-1-1 0 0 0,1 0-1 0 0,0 1 1 0 0,-1-1-1 0 0,1 1 1 0 0,0-1-1 0 0,-1 1 1 0 0,1-1-1 0 0,-1 1 1 0 0,1 0-1 0 0,-1-1 1 0 0,1 1 0 0 0,-1-1-1 0 0,1 1 1 0 0,-1 0-1 0 0,1-1 1 0 0,-1 1-1 0 0,1 0 1 0 0,-1 0-1 0 0,-1-1 1 0 0,-2 8 2 0 0,0-1 0 0 0,0 1-1 0 0,1 0 1 0 0,0 1 0 0 0,0-1 0 0 0,0 0 0 0 0,1 1 0 0 0,0-1 0 0 0,1 1-1 0 0,0 0 1 0 0,-1 10 0 0 0,1 3 29 0 0,1-1-1 0 0,0 1 0 0 0,5 26 1 0 0,-2-29-15 0 0,2 1 1 0 0,0-1-1 0 0,1 0 1 0 0,0 0-1 0 0,2 0 0 0 0,0-1 1 0 0,1 0-1 0 0,1-1 1 0 0,0 0-1 0 0,13 16 0 0 0,-16-24-5 0 0,0 1 0 0 0,1-1 0 0 0,0-1 0 0 0,0 1 0 0 0,1-1 0 0 0,0-1 0 0 0,0 1 0 0 0,0-2 0 0 0,1 1 0 0 0,0-1 0 0 0,0-1 0 0 0,0 0 0 0 0,1 0 0 0 0,-1-1 0 0 0,1 0 0 0 0,0-1 0 0 0,0 0 0 0 0,19 0 0 0 0,-23-2-2 0 0,0-1 0 0 0,1 0-1 0 0,-1 0 1 0 0,0-1 0 0 0,0 0 0 0 0,0 0-1 0 0,0 0 1 0 0,-1-1 0 0 0,1 0 0 0 0,-1-1-1 0 0,7-3 1 0 0,-2-1-22 0 0,-1 0 1 0 0,0 0-1 0 0,-1-1 0 0 0,0 0 1 0 0,14-18-1 0 0,-2-5-52 0 0,0-1 0 0 0,-3 0 0 0 0,18-41 1 0 0,-9 10 52 0 0,-3-1 0 0 0,-2-1 0 0 0,-3-1 0 0 0,-3 0 0 0 0,13-134 0 0 0,-27 173 38 0 0,-2-1-1 0 0,-1 1 0 0 0,-1 0 1 0 0,-2 0-1 0 0,-1 0 0 0 0,-1 1 1 0 0,-1-1-1 0 0,-1 1 0 0 0,-23-49 1 0 0,30 72-31 0 0,-1 0 0 0 0,0 1 1 0 0,0-1-1 0 0,0 0 0 0 0,-1 1 0 0 0,1-1 1 0 0,-1 1-1 0 0,0 0 0 0 0,0 0 1 0 0,0 0-1 0 0,0 0 0 0 0,0 0 1 0 0,-1 1-1 0 0,1-1 0 0 0,-1 1 0 0 0,1 0 1 0 0,-1 0-1 0 0,0 0 0 0 0,0 1 1 0 0,0 0-1 0 0,0-1 0 0 0,0 1 1 0 0,-8 0-1 0 0,8 1 10 0 0,0 0 1 0 0,0 1-1 0 0,-1 0 0 0 0,1-1 0 0 0,1 2 1 0 0,-1-1-1 0 0,0 0 0 0 0,0 1 1 0 0,0 0-1 0 0,1 0 0 0 0,-1 0 0 0 0,1 0 1 0 0,-1 0-1 0 0,1 1 0 0 0,0 0 1 0 0,0-1-1 0 0,-5 7 0 0 0,0 0 6 0 0,0 1-1 0 0,1 1 1 0 0,0-1-1 0 0,-7 14 1 0 0,10-17-15 0 0,1 1 1 0 0,-1 0-1 0 0,1 0 1 0 0,1 0-1 0 0,-1 1 0 0 0,1-1 1 0 0,1 0-1 0 0,0 1 1 0 0,0 0-1 0 0,0-1 1 0 0,1 1-1 0 0,0-1 1 0 0,1 1-1 0 0,0 0 1 0 0,1-1-1 0 0,-1 0 1 0 0,5 11-1 0 0,-2-9-11 0 0,1 0-1 0 0,0 1 1 0 0,0-2 0 0 0,1 1-1 0 0,1 0 1 0 0,0-1-1 0 0,0-1 1 0 0,1 1 0 0 0,0-1-1 0 0,0 0 1 0 0,1-1-1 0 0,15 10 1 0 0,-4-4-47 0 0,1 0 1 0 0,1-2 0 0 0,0-1-1 0 0,24 8 1 0 0,94 22-49 0 0,12 5-201 0 0,-146-43 300 0 0,1 2 0 0 0,-1-1 1 0 0,1 1-1 0 0,-1-1 1 0 0,0 2-1 0 0,-1-1 1 0 0,1 1-1 0 0,-1 0 1 0 0,0 0-1 0 0,0 0 1 0 0,0 1-1 0 0,-1 0 0 0 0,0 0 1 0 0,0 0-1 0 0,0 0 1 0 0,-1 0-1 0 0,0 1 1 0 0,0 0-1 0 0,3 13 1 0 0,1 8 19 0 0,-2 1 0 0 0,0 0 0 0 0,0 48 0 0 0,-3-36 5 0 0,0-7 36 0 0,2 1-1 0 0,0-1 0 0 0,3 0 1 0 0,1 0-1 0 0,14 40 1 0 0,-18-65-32 0 0,0 0 1 0 0,1 0 0 0 0,0-1 0 0 0,0 0-1 0 0,1 1 1 0 0,0-2 0 0 0,0 1 0 0 0,1-1-1 0 0,15 13 1 0 0,-16-15-19 0 0,1-1 1 0 0,-1 0-1 0 0,1-1 1 0 0,0 0-1 0 0,0 0 1 0 0,1 0-1 0 0,-1-1 0 0 0,1 0 1 0 0,-1 0-1 0 0,1-1 1 0 0,0 0-1 0 0,-1 0 1 0 0,1-1-1 0 0,11 0 1 0 0,1-3 45 0 0,1 0 0 0 0,-1-1 0 0 0,0-1 0 0 0,0-1 0 0 0,0-1 0 0 0,-1 0 0 0 0,0-2 0 0 0,0 0 0 0 0,23-16 0 0 0,-4 0 62 0 0,-1-2 1 0 0,-2-1-1 0 0,40-41 1 0 0,-47 39-18 0 0,-1 0 0 0 0,-2-2 0 0 0,-1 0 0 0 0,35-65 0 0 0,-45 71 10 0 0,-1-2 0 0 0,-2 0-1 0 0,-1 0 1 0 0,-1-1-1 0 0,-1 0 1 0 0,-2 0-1 0 0,4-34 1 0 0,-10 52-88 0 0,1 0 0 0 0,-2 0 0 0 0,1 0 0 0 0,-4-17 0 0 0,3 23-15 0 0,0 1 1 0 0,0 0-1 0 0,0 0 1 0 0,-1 0-1 0 0,1 0 0 0 0,-1 0 1 0 0,0 0-1 0 0,0 0 1 0 0,-1 0-1 0 0,1 1 1 0 0,-1-1-1 0 0,0 1 1 0 0,-5-6-1 0 0,5 7 3 0 0,0 0-1 0 0,0 0 0 0 0,0 0 1 0 0,-1 0-1 0 0,1 0 1 0 0,0 1-1 0 0,-1 0 1 0 0,1 0-1 0 0,-1 0 1 0 0,1 0-1 0 0,-1 0 1 0 0,1 0-1 0 0,-1 1 1 0 0,0 0-1 0 0,1 0 1 0 0,-7 0-1 0 0,4 1 2 0 0,0 1-1 0 0,1-1 1 0 0,-1 1 0 0 0,1 0-1 0 0,0 1 1 0 0,-1-1 0 0 0,1 1-1 0 0,0 0 1 0 0,-7 6-1 0 0,-1 1-6 0 0,0 2-1 0 0,1 0 0 0 0,1 1 1 0 0,0 0-1 0 0,0 0 0 0 0,-8 16 1 0 0,-3 7 38 0 0,2 2-1 0 0,1 0 1 0 0,2 1 0 0 0,-22 74 0 0 0,33-92-4 0 0,1 1 0 0 0,1 0 0 0 0,1 1 0 0 0,1-1 0 0 0,1 0 0 0 0,1 1 0 0 0,1-1 1 0 0,1 1-1 0 0,1-1 0 0 0,10 40 0 0 0,-9-49 42 0 0,1-1 0 0 0,0 0 0 0 0,1 0 0 0 0,0-1 1 0 0,1 1-1 0 0,0-2 0 0 0,0 1 0 0 0,2-1 0 0 0,-1 0 0 0 0,1 0 1 0 0,0-1-1 0 0,1 0 0 0 0,0-1 0 0 0,1 0 0 0 0,0-1 0 0 0,0 0 1 0 0,0-1-1 0 0,1 0 0 0 0,0 0 0 0 0,0-1 0 0 0,23 5 0 0 0,-11-4-354 0 0,1-2-1 0 0,-1-1 0 0 0,1-1 0 0 0,-1-1 0 0 0,1-1 0 0 0,-1-1 1 0 0,1-1-1 0 0,-1-1 0 0 0,0-2 0 0 0,41-12 0 0 0,-20 2-1619 0 0,0-3-215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8.4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27 872 0 0,'5'-16'3446'0'0,"-1"5"-1934"0"0,-1 21-1517 0 0,-1 0 0 0 0,0 0 0 0 0,2 21 0 0 0,-2-6 8 0 0,17 157 47 0 0,9 51 111 0 0,50 152 287 0 0,-14-75-3946 0 0,-61-292 2928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9.0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1648 0 0,'0'-4'1010'0'0,"0"-11"1228"0"0,1 18-2145 0 0,15 159 460 0 0,41 171 0 0 0,2 18-253 0 0,-54-319-307 0 0,1 7-365 0 0,-2-1-1 0 0,-1 1 1 0 0,-2 0 0 0 0,-7 71-1 0 0,-1-91-1385 0 0,-3 0 1394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8.8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183 478 108 0 0,'9'-40'1360'0'0,"2"-1"0"0"0,2 2 0 0 0,32-69 0 0 0,74-100 619 0 0,-114 200-1932 0 0,-4 7-45 0 0,-1 0 0 0 0,1 0 0 0 0,0 0 0 0 0,-1 0 0 0 0,1 0 0 0 0,0 0 1 0 0,0 0-1 0 0,0 0 0 0 0,0 0 0 0 0,0 1 0 0 0,0-1 0 0 0,0 0 0 0 0,0 1 0 0 0,2-2 0 0 0,1 0-3 0 0,-1-1-1 0 0,1 1 0 0 0,-1 0 1 0 0,1 0-1 0 0,0 1 0 0 0,0-1 1 0 0,0 1-1 0 0,0 0 0 0 0,0 0 1 0 0,0 0-1 0 0,0 1 0 0 0,0-1 1 0 0,0 1-1 0 0,1 0 0 0 0,-1 0 1 0 0,0 0-1 0 0,0 1 1 0 0,0-1-1 0 0,0 1 0 0 0,5 2 1 0 0,-1-1 1 0 0,7 2-12 0 0,-1 1 1 0 0,1 1 0 0 0,-1 0-1 0 0,-1 1 1 0 0,1 1-1 0 0,-1 0 1 0 0,15 12 0 0 0,78 74-50 0 0,-94-82 57 0 0,15 14-11 0 0,-2 2-1 0 0,31 41 0 0 0,-47-56 1 0 0,0 1 0 0 0,-1-1 1 0 0,-1 1-1 0 0,0 1 0 0 0,-1-1 0 0 0,0 1 1 0 0,-1 0-1 0 0,4 22 0 0 0,-8-30 13 0 0,0 0 0 0 0,-1 0 0 0 0,0 0 0 0 0,0 1 0 0 0,-1-1 0 0 0,0 0 0 0 0,0 0 0 0 0,0 0 0 0 0,-1 0 0 0 0,0 0 1 0 0,0-1-1 0 0,-1 1 0 0 0,0 0 0 0 0,-4 6 0 0 0,1-4 4 0 0,-1 0 0 0 0,0 0 1 0 0,0-1-1 0 0,-1 0 1 0 0,0 0-1 0 0,0 0 0 0 0,-1-1 1 0 0,-12 7-1 0 0,-5 1 10 0 0,-1-1-1 0 0,0-1 1 0 0,-1-2-1 0 0,0-1 1 0 0,-54 13-1 0 0,23-13-2 0 0,0-2 0 0 0,0-2 0 0 0,-1-3 0 0 0,0-3 0 0 0,0-3 0 0 0,-110-18 0 0 0,160 19-764 0 0,-1-1 0 0 0,0-1 1 0 0,1 1-1 0 0,-14-8 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9.3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469 127 580 0 0,'2'-4'494'0'0,"1"0"0"0"0,-1 0 0 0 0,0 0 0 0 0,-1-1 0 0 0,1 1 0 0 0,-1 0 0 0 0,1-1 0 0 0,0-7 0 0 0,-2 9-244 0 0,-19-12 198 0 0,12 14-424 0 0,0 0 0 0 0,0 0 0 0 0,0 1 0 0 0,0 0 0 0 0,0 0-1 0 0,0 1 1 0 0,0-1 0 0 0,-1 2 0 0 0,1-1 0 0 0,1 1 0 0 0,-8 3 0 0 0,1 0-8 0 0,0 1 0 0 0,1 0 0 0 0,0 1 0 0 0,0 0 1 0 0,-13 12-1 0 0,-2 4 23 0 0,1 2-1 0 0,1 0 1 0 0,-34 48 0 0 0,39-47 8 0 0,2 1 1 0 0,0 0-1 0 0,2 2 0 0 0,2 0 0 0 0,0 1 0 0 0,2 0 0 0 0,1 1 1 0 0,-12 60-1 0 0,20-75-24 0 0,1 0-1 0 0,1 0 1 0 0,1 0 0 0 0,0 1 0 0 0,1-1-1 0 0,1 0 1 0 0,1 0 0 0 0,6 25 0 0 0,-5-29 4 0 0,1 0 1 0 0,0 0-1 0 0,1 0 0 0 0,1-1 1 0 0,-1 0-1 0 0,2 0 1 0 0,-1-1-1 0 0,2 0 1 0 0,-1 0-1 0 0,1-1 1 0 0,19 16-1 0 0,-18-17 9 0 0,0-1-1 0 0,1 0 1 0 0,-1-1 0 0 0,2 0 0 0 0,-1 0-1 0 0,0-1 1 0 0,1-1 0 0 0,0 0 0 0 0,0 0-1 0 0,1-1 1 0 0,-1-1 0 0 0,21 2 0 0 0,-22-4-9 0 0,0 0 0 0 0,0-1-1 0 0,0-1 1 0 0,0 1 0 0 0,0-2 0 0 0,0 1 0 0 0,0-2 0 0 0,-1 1 0 0 0,0-2 0 0 0,1 1 0 0 0,-2-1-1 0 0,1-1 1 0 0,0 0 0 0 0,12-10 0 0 0,-5 1-26 0 0,-1-1 0 0 0,0 0 1 0 0,-1-2-1 0 0,-1 1 0 0 0,-1-1 0 0 0,-1-1 0 0 0,0-1 0 0 0,-2 1 0 0 0,0-2 1 0 0,-1 1-1 0 0,-1-2 0 0 0,-1 1 0 0 0,8-41 0 0 0,-8 27 4 0 0,-3 1 0 0 0,0-1 0 0 0,-3 0 0 0 0,-1 0 0 0 0,-1 0 0 0 0,-2 0 0 0 0,-1 0 0 0 0,-11-41 0 0 0,10 58-20 0 0,-1 0 0 0 0,0 0 0 0 0,-1 1 1 0 0,-1 0-1 0 0,-1 0 0 0 0,0 1 0 0 0,-12-16 1 0 0,14 23-128 0 0,0 1 0 0 0,0 0 0 0 0,0 0 1 0 0,-1 1-1 0 0,0 0 0 0 0,-1 0 1 0 0,1 1-1 0 0,-1 0 0 0 0,-1 1 0 0 0,1 0 1 0 0,-1 0-1 0 0,0 1 0 0 0,-14-4 1 0 0,-24 4-2591 0 0,44 4 2400 0 0,0 0-249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29.7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1012 0 0,'4'1'2044'0'0,"11"0"-1407"0"0,-12-1-152 0 0,0 1-111 0 0,1 1-305 0 0,0 0 0 0 0,0 1 0 0 0,0-1-1 0 0,-1 1 1 0 0,1 0 0 0 0,-1 0 0 0 0,0 0 0 0 0,0 1 0 0 0,0-1 0 0 0,0 1 0 0 0,0 0 0 0 0,-1-1 0 0 0,0 1 0 0 0,0 0 0 0 0,3 8-1 0 0,5 13-23 0 0,10 38 0 0 0,-16-48 15 0 0,141 661 368 0 0,-143-667-427 0 0,48 358-1237 0 0,-46-335 233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0.1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2 280 1040 0 0,'0'-51'1846'0'0,"-2"14"-479"0"0,3 0 0 0 0,1 0 0 0 0,9-52 0 0 0,-10 88-1349 0 0,-1-1-1 0 0,1 0 0 0 0,0 1 1 0 0,0-1-1 0 0,-1 1 1 0 0,1-1-1 0 0,1 1 1 0 0,-1-1-1 0 0,0 1 0 0 0,0 0 1 0 0,0-1-1 0 0,1 1 1 0 0,-1 0-1 0 0,0 0 1 0 0,1 0-1 0 0,-1 0 1 0 0,1 0-1 0 0,0 1 0 0 0,-1-1 1 0 0,1 0-1 0 0,-1 1 1 0 0,1-1-1 0 0,0 1 1 0 0,0-1-1 0 0,-1 1 1 0 0,1 0-1 0 0,0 0 0 0 0,3 0 1 0 0,3 0-18 0 0,1 0 0 0 0,-1 1 1 0 0,17 2-1 0 0,-24-2 7 0 0,30 6-34 0 0,0 2 0 0 0,-1 2-1 0 0,-1 0 1 0 0,0 2 0 0 0,-1 1 0 0 0,0 2-1 0 0,-1 0 1 0 0,-1 2 0 0 0,0 1 0 0 0,-2 1 0 0 0,0 1-1 0 0,-1 1 1 0 0,39 50 0 0 0,-56-64-1 0 0,0 0 1 0 0,0 1-1 0 0,-1 0 0 0 0,0 0 1 0 0,-1 0-1 0 0,0 1 1 0 0,0-1-1 0 0,-1 1 1 0 0,0 0-1 0 0,2 18 0 0 0,-5-22 24 0 0,0 0-1 0 0,0 0 0 0 0,0 0 0 0 0,-1 0 0 0 0,1 0 0 0 0,-1-1 0 0 0,-1 1 0 0 0,1 0 0 0 0,-1-1 0 0 0,0 1 0 0 0,-1-1 0 0 0,1 1 0 0 0,-1-1 0 0 0,0 0 0 0 0,0 0 0 0 0,-1 0 1 0 0,1-1-1 0 0,-1 1 0 0 0,-9 7 0 0 0,-11 7 23 0 0,-1 0 1 0 0,0-2-1 0 0,-1-1 1 0 0,-1-1-1 0 0,-1-1 1 0 0,0-2-1 0 0,-1 0 1 0 0,0-2 0 0 0,-38 7-1 0 0,54-14-604 0 0,-1-1 1 0 0,0-1-1 0 0,0 0 0 0 0,0-1 1 0 0,0 0-1 0 0,-21-4 0 0 0,12 0-1180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2.0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695 48 64 0 0,'0'0'2046'0'0,"-5"-15"59"0"0,-2-11-1312 0 0,6 26-803 0 0,1-1 1 0 0,-1 1 0 0 0,0-1-1 0 0,1 1 1 0 0,-1-1 0 0 0,0 1-1 0 0,1-1 1 0 0,-1 1 0 0 0,0-1-1 0 0,1 1 1 0 0,-1 0 0 0 0,0-1-1 0 0,0 1 1 0 0,0 0 0 0 0,1 0-1 0 0,-1 0 1 0 0,0-1 0 0 0,0 1-1 0 0,0 0 1 0 0,1 0 0 0 0,-1 0-1 0 0,0 0 1 0 0,0 1 0 0 0,0-1-1 0 0,0 0 1 0 0,1 0 0 0 0,-1 0-1 0 0,-1 1 1 0 0,-32 8-162 0 0,30-8 176 0 0,-24 9-21 0 0,0 2-1 0 0,1 0 1 0 0,1 2-1 0 0,-34 23 1 0 0,7 0 36 0 0,-49 46 1 0 0,73-57-1 0 0,1 2 1 0 0,1 1 0 0 0,2 1-1 0 0,1 1 1 0 0,2 1-1 0 0,1 1 1 0 0,1 1-1 0 0,2 1 1 0 0,-19 50 0 0 0,26-56 6 0 0,2 1 1 0 0,2-1-1 0 0,0 2 1 0 0,2-1-1 0 0,1 1 1 0 0,2 0-1 0 0,1-1 1 0 0,1 1-1 0 0,2 0 1 0 0,1 0-1 0 0,1-1 1 0 0,12 42-1 0 0,0-20 22 0 0,3-1 0 0 0,2-1 0 0 0,2-1-1 0 0,32 51 1 0 0,-8-28 42 0 0,102 123-1 0 0,-133-176-60 0 0,-9-9 91 0 0,1-1-1 0 0,0 0 1 0 0,1 0-1 0 0,0-1 1 0 0,11 8 0 0 0,-15-13-78 0 0,1 1 0 0 0,0-1 0 0 0,0-1 0 0 0,0 1 0 0 0,1-1 0 0 0,-1 0 0 0 0,0-1 0 0 0,1 1 0 0 0,-1-1 0 0 0,1-1 0 0 0,0 1 0 0 0,-1-1 0 0 0,12-1 0 0 0,-15 1-194 0 0,0 0 1 0 0,-1-1-1 0 0,1 1 0 0 0,0-1 1 0 0,0 0-1 0 0,0 1 0 0 0,-1-1 1 0 0,1-1-1 0 0,4-1 0 0 0,9-8-2812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4.0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456 26 372 0 0,'0'0'1741'0'0,"1"0"-1619"0"0,-1 0 1 0 0,1 0-1 0 0,0 0 1 0 0,-1 0-1 0 0,1 0 0 0 0,0 0 1 0 0,0-1-1 0 0,-1 1 1 0 0,1 0-1 0 0,0 0 1 0 0,-1-1-1 0 0,1 1 0 0 0,-1 0 1 0 0,3-2 367 0 0,-2 0-368 0 0,-5 0-138 0 0,0-1 0 0 0,0 1 0 0 0,-1 0 0 0 0,1 0 0 0 0,-1 0 0 0 0,1 1 0 0 0,-1-1 0 0 0,0 1 0 0 0,1 0 0 0 0,-1 1 0 0 0,-7-1 0 0 0,-54 1-142 0 0,59 0 137 0 0,-15 3-4 0 0,0 0 1 0 0,0 2-1 0 0,0 0 0 0 0,-39 16 0 0 0,49-16 30 0 0,0 1 0 0 0,0 1 0 0 0,1 0 0 0 0,0 0 0 0 0,1 1 0 0 0,-1 1 1 0 0,1 0-1 0 0,-9 11 0 0 0,10-9 8 0 0,0 1 0 0 0,1 0-1 0 0,1 0 1 0 0,0 1 0 0 0,0 0 0 0 0,2 0 0 0 0,-1 0 0 0 0,2 1 0 0 0,0 0 0 0 0,0 0 0 0 0,1 0 0 0 0,1 0-1 0 0,1 1 1 0 0,0-1 0 0 0,0 0 0 0 0,2 1 0 0 0,3 22 0 0 0,-3-25 22 0 0,1 1 0 0 0,1-1 0 0 0,0 0 0 0 0,1 0 0 0 0,0 0 0 0 0,1-1 0 0 0,0 1 0 0 0,1-1 0 0 0,0-1 0 0 0,1 1 0 0 0,0-1 0 0 0,1 0 0 0 0,0 0 0 0 0,0-1 0 0 0,1 0 0 0 0,0-1 0 0 0,1 0 0 0 0,0 0-1 0 0,0-1 1 0 0,17 9 0 0 0,-13-10-1 0 0,0-1 0 0 0,1 0-1 0 0,0-1 1 0 0,0 0 0 0 0,0-1-1 0 0,0-1 1 0 0,0-1-1 0 0,1 0 1 0 0,-1-1 0 0 0,1 0-1 0 0,-1-1 1 0 0,0-1-1 0 0,0-1 1 0 0,29-8 0 0 0,8-6 115 0 0,-1-3 0 0 0,87-47 1 0 0,-104 50-81 0 0,-26 12-85 0 0,1 0 0 0 0,1 1 0 0 0,-1 1 0 0 0,1-1 0 0 0,-1 1 0 0 0,1 1 0 0 0,0 0 0 0 0,0 1 0 0 0,11-1 1 0 0,-18 2 5 0 0,13 2-26 0 0,-7 1 4 0 0,-2 0 27 0 0,0 0-1 0 0,0 0 1 0 0,0 1-1 0 0,0-1 0 0 0,-1 2 1 0 0,1-1-1 0 0,-1 1 1 0 0,0-1-1 0 0,-1 2 1 0 0,1-1-1 0 0,-1 1 1 0 0,0 0-1 0 0,0 0 0 0 0,-1 0 1 0 0,1 0-1 0 0,4 12 1 0 0,-7-15 3 0 0,2 4-12 0 0,-1-2 11 0 0,-1 0 0 0 0,0-1 0 0 0,0 1 1 0 0,0 0-1 0 0,0 0 0 0 0,-1 1 0 0 0,0-1 0 0 0,0 0 0 0 0,0 0 0 0 0,-1 1 0 0 0,1 5 1 0 0,-1 1 4 0 0,1 1 1 0 0,-2-1 0 0 0,1 0 0 0 0,-2 0 0 0 0,0 0 0 0 0,0 0 0 0 0,-1 0 0 0 0,0-1 0 0 0,-1 1 0 0 0,-1-1 0 0 0,-9 19 0 0 0,5-16 2 0 0,0 0 0 0 0,-1 0 1 0 0,0-1-1 0 0,-1 0 0 0 0,-1-1 0 0 0,0 0 1 0 0,0-1-1 0 0,-15 9 0 0 0,10-7 42 0 0,-1-2-1 0 0,-1 0 1 0 0,0-1-1 0 0,-1-1 1 0 0,1-1-1 0 0,-2-1 1 0 0,1 0-1 0 0,-1-2 1 0 0,0 0 0 0 0,0-1-1 0 0,0-1 1 0 0,-1-1-1 0 0,-38-2 1 0 0,3-8-82 0 0,1-3 1 0 0,-103-34-1 0 0,87 23-2482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4.5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374 0 152 0 0,'0'0'3782'0'0,"0"4"-3711"0"0,0 9-13 0 0,0-9 7 0 0,1-1-4 0 0,3 15-4 0 0,-2 0 0 0 0,1 0 0 0 0,-2 1 0 0 0,0-1 0 0 0,-2 1 0 0 0,0-1 0 0 0,-1 0 0 0 0,0 1 0 0 0,-2-1 0 0 0,0 0-1 0 0,-11 30 1 0 0,0-16 9 0 0,-1 0 0 0 0,-2 0 0 0 0,0-2-1 0 0,-44 53 1 0 0,26-41-832 0 0,-3-2 0 0 0,-62 52 1 0 0,50-52 265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7.8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9 512 0 0,'4'-8'3303'0'0,"-2"27"-2876"0"0,-2-16-439 0 0,0 1 4 0 0,-1 62 6 0 0,-11 181 13 0 0,1-65 117 0 0,18 261-1 0 0,15-126 42 0 0,-18-280-1806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8.2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7 134 212 0 0,'-2'-2'516'0'0,"1"1"-413"0"0,1 1 1 0 0,-1-1-1 0 0,1 1 0 0 0,0-1 0 0 0,-1 1 1 0 0,1-1-1 0 0,0 1 0 0 0,0-1 0 0 0,0 1 0 0 0,-1-1 1 0 0,1 0-1 0 0,0 1 0 0 0,0-1 0 0 0,0 0 1 0 0,0 1-1 0 0,0-1 0 0 0,0 1 0 0 0,0-1 1 0 0,0 0-1 0 0,0 1 0 0 0,0-1 0 0 0,1-1 0 0 0,-1 2-39 0 0,1-1 0 0 0,0 0 0 0 0,0 0 0 0 0,0 0 0 0 0,0 1-1 0 0,-1-1 1 0 0,1 0 0 0 0,0 1 0 0 0,0-1 0 0 0,0 1-1 0 0,0-1 1 0 0,0 1 0 0 0,0-1 0 0 0,2 1 0 0 0,51-8-13 0 0,-43 7 225 0 0,662-78 1736 0 0,-619 70-1991 0 0,-6 0-1679 0 0,-45 8 1149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8.9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365 231 60 0 0,'-1'-3'183'0'0,"0"-1"1"0"0,-1 1-1 0 0,1-1 1 0 0,-1 1-1 0 0,1-1 1 0 0,-1 1-1 0 0,0 0 1 0 0,-1 0-1 0 0,1 0 1 0 0,0 0-1 0 0,-1 0 1 0 0,1 1-1 0 0,-1-1 1 0 0,0 1-1 0 0,-6-4 1 0 0,7 4-111 0 0,-22-6 2 0 0,16 8-75 0 0,-1 1 1 0 0,0 0-1 0 0,1 0 1 0 0,-1 1-1 0 0,1 0 1 0 0,-1 1-1 0 0,1 0 1 0 0,0 0-1 0 0,0 1 1 0 0,0 0-1 0 0,1 0 1 0 0,-1 1-1 0 0,1 0 1 0 0,0 0-1 0 0,0 1 1 0 0,1 0-1 0 0,-9 9 1 0 0,-3 4 46 0 0,1 2 1 0 0,0 0 0 0 0,2 0 0 0 0,-22 40 0 0 0,30-47 0 0 0,0 1 1 0 0,0 1 0 0 0,2-1 0 0 0,0 1 0 0 0,0 0 0 0 0,2 0-1 0 0,0 0 1 0 0,1 1 0 0 0,0-1 0 0 0,1 0 0 0 0,1 1-1 0 0,1-1 1 0 0,3 20 0 0 0,-1-22 11 0 0,0 0-1 0 0,1-1 1 0 0,1 0 0 0 0,0 1-1 0 0,0-2 1 0 0,2 1-1 0 0,-1-1 1 0 0,2 0 0 0 0,-1 0-1 0 0,2-1 1 0 0,-1 0 0 0 0,2 0-1 0 0,-1-1 1 0 0,2-1-1 0 0,20 17 1 0 0,-11-12 54 0 0,2-1-1 0 0,0 0 1 0 0,0-1-1 0 0,1-2 1 0 0,1 0-1 0 0,31 8 1 0 0,-40-14 3 0 0,-1 0 0 0 0,1-2-1 0 0,1 0 1 0 0,-1 0 0 0 0,0-1 0 0 0,0-1 0 0 0,1-1 0 0 0,-1 0-1 0 0,0-1 1 0 0,0 0 0 0 0,25-9 0 0 0,-31 8-45 0 0,0-1 1 0 0,-1 0-1 0 0,0 0 0 0 0,0-1 1 0 0,0-1-1 0 0,-1 1 0 0 0,1-1 0 0 0,-1 0 1 0 0,11-13-1 0 0,-8 7-32 0 0,-1-1-1 0 0,0 0 0 0 0,-1 0 1 0 0,-1-1-1 0 0,9-19 1 0 0,-3-3-52 0 0,-2 0 0 0 0,-1-1 0 0 0,9-75-1 0 0,-14 64 66 0 0,-1-1 0 0 0,-5-78 0 0 0,-1 104-69 0 0,-1 1 0 0 0,0-1 0 0 0,-2 1 1 0 0,0 0-1 0 0,-2 0 0 0 0,0 1 0 0 0,-19-38 0 0 0,22 53-74 0 0,0-1 0 0 0,-1 1 0 0 0,0 0 0 0 0,0 0 0 0 0,0 1 0 0 0,0 0 0 0 0,-1 0 0 0 0,0 0-1 0 0,0 0 1 0 0,-1 1 0 0 0,1 0 0 0 0,-1 0 0 0 0,0 1 0 0 0,-11-4 0 0 0,2 2-704 0 0,-1 0 0 0 0,0 2 0 0 0,0 0 0 0 0,-33-2 0 0 0,44 5 350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9.3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21 157 1228 0 0,'-1'-3'634'0'0,"-17"-32"3508"0"0,18 34-4102 0 0,-1 0 0 0 0,1 0 1 0 0,0 0-1 0 0,0 0 0 0 0,-1 0 0 0 0,1-1 1 0 0,0 1-1 0 0,0 0 0 0 0,0 0 1 0 0,0 0-1 0 0,0 0 0 0 0,0 0 0 0 0,0 0 1 0 0,1 0-1 0 0,-1 0 0 0 0,0 0 1 0 0,1 0-1 0 0,-1 0 0 0 0,0 0 1 0 0,1 0-1 0 0,0 0 0 0 0,-1 0 0 0 0,1 0 1 0 0,-1 0-1 0 0,1 0 0 0 0,0 1 1 0 0,0-1-1 0 0,-1 0 0 0 0,1 0 0 0 0,0 1 1 0 0,0-1-1 0 0,1 0 0 0 0,13-6 45 0 0,0 1 0 0 0,1 0 0 0 0,0 1-1 0 0,0 1 1 0 0,29-4 0 0 0,93-4 184 0 0,-57 6-87 0 0,329-26 1261 0 0,-407 32-1385 0 0,1 0-34 0 0,3 0-12 0 0,-3 0-22 0 0,1-1 1 0 0,-1 2-1 0 0,0-1 1 0 0,0 0-1 0 0,0 1 0 0 0,1 0 1 0 0,-1 0-1 0 0,4 1 1 0 0,-6-1 15 0 0,0 1-1 0 0,0-1 1 0 0,0 1 0 0 0,0 0 0 0 0,0-1 0 0 0,0 1-1 0 0,0 0 1 0 0,-1 0 0 0 0,1 0 0 0 0,-1 0 0 0 0,1 0-1 0 0,-1 1 1 0 0,0-1 0 0 0,0 0 0 0 0,0 1 0 0 0,0-1-1 0 0,1 5 1 0 0,15 62-191 0 0,-3 2-1 0 0,-3-1 0 0 0,3 128 1 0 0,-13-186-220 0 0,-1 30-466 0 0,-7-12-2560 0 0,0-9 1436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39.3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0 108 0 0,'0'0'1443'0'0,"28"18"102"0"0,-22-9-1521 0 0,0 1 0 0 0,0 0 1 0 0,-1 0-1 0 0,0 1 0 0 0,-1-1 1 0 0,0 1-1 0 0,4 20 0 0 0,11 86 22 0 0,-16-93-9 0 0,22 204 68 0 0,38 224 325 0 0,8-170-105 0 0,-71-280-538 0 0,8 9-1137 0 0,-7-9 1084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40.1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0 143 184 0 0,'0'0'1627'0'0,"1"-3"-1291"0"0,1-1-271 0 0,-1-1-1 0 0,1 0 1 0 0,0 1 0 0 0,1-1 0 0 0,-1 1-1 0 0,1 0 1 0 0,0 0 0 0 0,0 0 0 0 0,0 0-1 0 0,1 0 1 0 0,-1 1 0 0 0,1 0 0 0 0,0-1-1 0 0,0 1 1 0 0,0 1 0 0 0,0-1-1 0 0,1 1 1 0 0,-1-1 0 0 0,6-1 0 0 0,13-5 426 0 0,0 0-1 0 0,38-8 1 0 0,-42 13-421 0 0,-1-1-72 0 0,2-1-11 0 0,1 1 0 0 0,-1 1 1 0 0,1 1-1 0 0,-1 1 0 0 0,1 1 0 0 0,0 1 0 0 0,-1 1 0 0 0,32 4 0 0 0,-43-4 10 0 0,61 9-79 0 0,-63-9 68 0 0,-1 1 0 0 0,0 0-1 0 0,1 0 1 0 0,-1 1 0 0 0,0-1 0 0 0,-1 1-1 0 0,1 1 1 0 0,0-1 0 0 0,7 7-1 0 0,5 5-14 0 0,-16-13 28 0 0,-1-1-1 0 0,1 1 1 0 0,0-1-1 0 0,-1 1 1 0 0,0 0 0 0 0,1 0-1 0 0,-1 0 1 0 0,0-1-1 0 0,0 1 1 0 0,0 0-1 0 0,0 0 1 0 0,0 0-1 0 0,-1 1 1 0 0,2 2-1 0 0,0 1 1 0 0,2 3-1 0 0,0 1 1 0 0,-1 0 0 0 0,0 0-1 0 0,0 0 1 0 0,-1 0 0 0 0,-1 0-1 0 0,0 1 1 0 0,0-1 0 0 0,-1 1-1 0 0,-1 17 1 0 0,-4 4-1 0 0,4-25 1 0 0,0 1-1 0 0,0-1 0 0 0,-1 0 0 0 0,0 0 1 0 0,-1 0-1 0 0,1 0 0 0 0,-1-1 1 0 0,-6 10-1 0 0,2 0 2 0 0,0-5 5 0 0,0 0 0 0 0,-1 0 0 0 0,0 0 0 0 0,0-1 0 0 0,-1 0-1 0 0,-1-1 1 0 0,1 0 0 0 0,-2 0 0 0 0,1-1 0 0 0,-1 0-1 0 0,0-1 1 0 0,-1 0 0 0 0,0-1 0 0 0,0-1 0 0 0,-25 9 0 0 0,0-3 85 0 0,0-1 0 0 0,0-2 0 0 0,-1-1 0 0 0,-46 1 0 0 0,76-7-43 0 0,6-1-209 0 0,-1 1 0 0 0,1-1 1 0 0,-1 0-1 0 0,1 0 1 0 0,-1 0-1 0 0,1 0 0 0 0,0 0 1 0 0,-1-1-1 0 0,1 1 1 0 0,-1-1-1 0 0,1 1 0 0 0,0-1 1 0 0,-5-2-1 0 0,-1-3-300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45.6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37 312 0 0,'0'0'2860'0'0,"27"-32"-1170"0"0,-26 31-1696 0 0,0 0-1 0 0,1 1 1 0 0,-1-1-1 0 0,1 1 0 0 0,-1-1 1 0 0,1 1-1 0 0,-1 0 0 0 0,1 0 1 0 0,-1-1-1 0 0,1 1 1 0 0,-1 0-1 0 0,1 0 0 0 0,-1 0 1 0 0,1 1-1 0 0,-1-1 0 0 0,1 0 1 0 0,-1 1-1 0 0,1-1 1 0 0,-1 1-1 0 0,1-1 0 0 0,-1 1 1 0 0,0-1-1 0 0,3 3 0 0 0,39 25 24 0 0,-26-16-25 0 0,-5-3 15 0 0,220 159 102 0 0,-205-146-117 0 0,-2 2 1 0 0,0 0-1 0 0,-2 2 1 0 0,-1 0-1 0 0,-1 2 1 0 0,22 36-1 0 0,-34-46 2 0 0,-1-1 0 0 0,0 1 0 0 0,-2 1 0 0 0,0-1 0 0 0,-1 1 0 0 0,0 0 0 0 0,2 31-1 0 0,-6-20 22 0 0,0-1-1 0 0,-2 1 1 0 0,-1 0-1 0 0,-8 38 0 0 0,-10 13 63 0 0,-3-2 0 0 0,-52 120-1 0 0,37-107 5 0 0,-3-1-1 0 0,-81 128 1 0 0,115-210-320 0 0,0 1 0 0 0,-1-1 1 0 0,0 0-1 0 0,0-1 0 0 0,-1 0 0 0 0,0 0 1 0 0,0-1-1 0 0,-1 0 0 0 0,-19 10 0 0 0,26-15-239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48.3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38 276 464 0 0,'0'0'3252'0'0,"0"1"-3184"0"0,1-1 0 0 0,-1 1 0 0 0,1-1 0 0 0,-1 0 0 0 0,1 1 0 0 0,-1-1 0 0 0,1 0 0 0 0,-1 0 1 0 0,1 1-1 0 0,-1-1 0 0 0,1 0 0 0 0,0 0 0 0 0,-1 0 0 0 0,1 0 0 0 0,-1 0 0 0 0,1 0 0 0 0,0 1 0 0 0,-1-2 1 0 0,1 1-1 0 0,0 0 0 0 0,0 0 0 0 0,11-22 411 0 0,-11 20-431 0 0,2-16 154 0 0,1 5-173 0 0,12-49 18 0 0,11-63 127 0 0,-25 112-190 0 0,4-9-463 0 0,-2 19 309 0 0,2 11 235 0 0,-5-5-77 0 0,0 0-5 0 0,26 167 93 0 0,4 199-1 0 0,-26-319-61 0 0,-2-24-18 0 0,-1 36 0 0 0,-2-59-40 0 0,0 20-82 0 0,-1-20 102 0 0,-1 10 10 0 0,2-12 13 0 0,0 1-1 0 0,-1-1 1 0 0,1 0-1 0 0,-1 1 1 0 0,1-1 0 0 0,-1 0-1 0 0,0 1 1 0 0,1-1-1 0 0,-1 0 1 0 0,0 0 0 0 0,0 1-1 0 0,0-1 1 0 0,0 0-1 0 0,0 0 1 0 0,-2 1-1 0 0,-32 16-10 0 0,-17-6-55 0 0,25-8-6 0 0,24-3 55 0 0,0 0-1 0 0,-47 8-69 0 0,47-8 91 0 0,-9 2 234 0 0,50-6-166 0 0,-1-3 0 0 0,71-19 0 0 0,-24 5-56 0 0,164-28 25 0 0,-164 32-707 0 0,-80 15 226 0 0,13-5-1240 0 0,-13 5 1153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4:48.6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1 96 0 0,'0'0'761'0'0,"-6"18"668"0"0,-8 7-459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3.34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1 360 0 0,'0'0'3875'0'0,"3"3"-4507"0"0,-2-2 624 0 0,0 0 0 0 0,0-1-1 0 0,-1 1 1 0 0,1 0 0 0 0,-1 0 0 0 0,1 0 0 0 0,-1 1-1 0 0,1-1 1 0 0,-1 2 0 0 0,7 73-91 0 0,5 80 263 0 0,-14 282 0 0 0,0-377-93 0 0,10 83-1 0 0,-2-85-84 0 0,1 22 73 0 0,-6-77-40 0 0,2 15 331 0 0,1-7-1905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3.9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46 128 420 0 0,'0'0'807'0'0,"-17"-7"168"0"0,-11-2 2080 0 0,40 5-2783 0 0,83-13-281 0 0,174-26-55 0 0,-28 20 125 0 0,-217 20-21 0 0,0 0 0 0 0,26-8 0 0 0,-46 10-23 0 0,1-1-188 0 0,13-2 264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4.5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1 102 288 0 0,'0'0'1461'0'0,"3"-1"-1108"0"0,36-3 749 0 0,56-13 0 0 0,-7 0-852 0 0,235-19 328 0 0,-267 31-529 0 0,0 1-24 0 0,7-1 11 0 0,-60 5-262 0 0,15-2 522 0 0,-3-3-3458 0 0,-4 0 2450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5.3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494 16 496 0 0,'0'0'2262'0'0,"-12"-11"-1598"0"0,6 9-647 0 0,-8-1 36 0 0,-21 10-12 0 0,3 0 10 0 0,2 2-1 0 0,-50 20 1 0 0,69-24-44 0 0,1 0 0 0 0,0 1 0 0 0,0 0 0 0 0,1 1 0 0 0,0 0 1 0 0,0 0-1 0 0,1 1 0 0 0,-1 0 0 0 0,2 0 0 0 0,-1 1 0 0 0,-8 14 0 0 0,9-11 6 0 0,1 0 0 0 0,0 1-1 0 0,1-1 1 0 0,0 1 0 0 0,1 1-1 0 0,0-1 1 0 0,-2 27 0 0 0,2 4 22 0 0,3 53 1 0 0,2-45-23 0 0,-2 45 48 0 0,6-32 59 0 0,3 0 0 0 0,24 88-1 0 0,-25-125-89 0 0,0 1 0 0 0,-2-1 0 0 0,-1 1 0 0 0,-2 0 0 0 0,0 0 0 0 0,-2 0 0 0 0,-1 0 0 0 0,-11 57 0 0 0,10-78 12 0 0,-1-1 0 0 0,0 0 0 0 0,0 1 0 0 0,-1-1 0 0 0,0-1 0 0 0,0 1 0 0 0,-1-1 0 0 0,1 1 0 0 0,-1-1 0 0 0,-10 9 0 0 0,9-11-166 0 0,1 0-1 0 0,-1 0 0 0 0,1-1 0 0 0,-1 0 1 0 0,0 0-1 0 0,0 0 0 0 0,-1-1 0 0 0,1 1 1 0 0,-1-2-1 0 0,1 1 0 0 0,-1-1 0 0 0,1 0 1 0 0,-1 0-1 0 0,0-1 0 0 0,0 0 0 0 0,1 0 1 0 0,-12-2-1 0 0,14 2-334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5.7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70 668 0 0,'0'-17'4151'0'0,"1"16"-4127"0"0,-1 0 1 0 0,1 1-1 0 0,0-1 0 0 0,0 1 1 0 0,0-1-1 0 0,0 0 0 0 0,0 1 1 0 0,0 0-1 0 0,0-1 0 0 0,0 1 1 0 0,0-1-1 0 0,0 1 0 0 0,0 0 1 0 0,0 0-1 0 0,1-1 0 0 0,57 1 494 0 0,-1-2-1 0 0,105-20 1 0 0,-52 7-1735 0 0,-96 10-897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49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8 122 1720 0 0,'-1'-19'1548'0'0,"-1"2"404"0"0,-1-8-1327 0 0,3 4-665 0 0,0 2-525 0 0,-2-2-1147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5.1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7 196 16 0 0,'-7'11'4307'0'0,"7"-15"-4280"0"0,0-1 0 0 0,0 1 0 0 0,1-1 0 0 0,0 1 0 0 0,0-1 0 0 0,0 1-1 0 0,0 0 1 0 0,0-1 0 0 0,1 1 0 0 0,0 0 0 0 0,0 0 0 0 0,4-6 0 0 0,34-49-65 0 0,-33 52 25 0 0,0-1 0 0 0,0 1 0 0 0,0 0 1 0 0,1 1-1 0 0,0-1 0 0 0,1 2 0 0 0,-1-1 0 0 0,1 1 0 0 0,0 1 0 0 0,0-1 0 0 0,1 1 1 0 0,-1 1-1 0 0,1 0 0 0 0,18-3 0 0 0,-21 5-3 0 0,0 0 1 0 0,0 1-1 0 0,0 0 0 0 0,0 0 0 0 0,0 0 1 0 0,0 1-1 0 0,0 0 0 0 0,0 1 1 0 0,0 0-1 0 0,0 0 0 0 0,0 0 0 0 0,-1 1 1 0 0,1 0-1 0 0,-1 0 0 0 0,0 0 1 0 0,0 1-1 0 0,0 0 0 0 0,-1 0 0 0 0,1 1 1 0 0,-1 0-1 0 0,8 8 0 0 0,-3 0 4 0 0,-1 1 0 0 0,0 0-1 0 0,-1 0 1 0 0,-1 1 0 0 0,0 0-1 0 0,-1 0 1 0 0,-1 1 0 0 0,-1 0 0 0 0,0 0-1 0 0,0 0 1 0 0,-2 0 0 0 0,0 0-1 0 0,-1 1 1 0 0,0-1 0 0 0,-4 26-1 0 0,0-7 25 0 0,-2 0-1 0 0,-1 0 0 0 0,-2-1 0 0 0,-1 0 1 0 0,-2-1-1 0 0,-19 42 0 0 0,19-52 27 0 0,-1 0 0 0 0,-1 0-1 0 0,-28 35 1 0 0,34-49 65 0 0,0 0-1 0 0,-1-1 1 0 0,0 0 0 0 0,-1-1 0 0 0,0 1 0 0 0,0-2 0 0 0,0 1-1 0 0,-1-1 1 0 0,0-1 0 0 0,-18 8 0 0 0,23-12-43 0 0,1 0 1 0 0,-1-1 0 0 0,0 1-1 0 0,1-1 1 0 0,-1-1 0 0 0,1 1-1 0 0,-1 0 1 0 0,0-1 0 0 0,1 0-1 0 0,-1 0 1 0 0,1-1-1 0 0,0 1 1 0 0,-1-1 0 0 0,1 0-1 0 0,0 0 1 0 0,0 0 0 0 0,0-1-1 0 0,-5-3 1 0 0,5 1-21 0 0,-1 0-1 0 0,1 1 1 0 0,1-1-1 0 0,-1-1 1 0 0,1 1-1 0 0,0 0 1 0 0,0-1 0 0 0,1 0-1 0 0,-1 0 1 0 0,1 1-1 0 0,1-1 1 0 0,-1 0 0 0 0,1-1-1 0 0,0 1 1 0 0,0 0-1 0 0,1 0 1 0 0,0-13 0 0 0,1 7-46 0 0,0-1 1 0 0,1 0 0 0 0,0 1 0 0 0,1 0 0 0 0,1 0 0 0 0,0 0-1 0 0,8-18 1 0 0,-9 26-9 0 0,0-1 0 0 0,0 0 0 0 0,1 1 0 0 0,0-1 0 0 0,0 1-1 0 0,0 0 1 0 0,0 1 0 0 0,0-1 0 0 0,1 1 0 0 0,0-1 0 0 0,-1 2 0 0 0,1-1-1 0 0,8-3 1 0 0,-5 4 4 0 0,-1 1-1 0 0,0 0 0 0 0,1 1 1 0 0,-1 0-1 0 0,1 0 1 0 0,-1 0-1 0 0,0 1 0 0 0,1 0 1 0 0,11 4-1 0 0,8 2 2 0 0,-1 2-1 0 0,-1 1 1 0 0,0 1 0 0 0,31 19-1 0 0,86 64-34 0 0,-23-1-3369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5.5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12 1040 0 0,'0'0'1100'0'0,"19"-6"736"0"0,-2 2-912 0 0,0 2-688 0 0,3 2-1220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6.6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362 0 424 0 0,'0'0'1077'0'0,"-19"4"-200"0"0,10 0-827 0 0,1 0 0 0 0,0 1 0 0 0,0 0 0 0 0,1 1 0 0 0,0 0 0 0 0,0 0 0 0 0,0 0 0 0 0,1 1 0 0 0,0 0 0 0 0,-10 14 0 0 0,-8 14 27 0 0,-18 38 0 0 0,33-58-33 0 0,-32 61 106 0 0,-30 81 1 0 0,56-120-28 0 0,2 2 0 0 0,2-1-1 0 0,2 2 1 0 0,-7 54-1 0 0,14-75-52 0 0,2 0 0 0 0,0 1 0 0 0,1-1 0 0 0,1 0 0 0 0,1 0 0 0 0,0-1 0 0 0,2 1 0 0 0,0-1 0 0 0,1 0 0 0 0,10 23 0 0 0,-4-19 34 0 0,1 1 1 0 0,0-1 0 0 0,2-1-1 0 0,0-1 1 0 0,1 0-1 0 0,38 35 1 0 0,-21-27 123 0 0,2-1-1 0 0,0-3 1 0 0,1 0 0 0 0,2-2 0 0 0,0-2-1 0 0,1-2 1 0 0,1-1 0 0 0,74 20-1 0 0,-81-28 24 0 0,-30-8-230 0 0,0-1-15 0 0,25 1-2549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7.1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 29 828 0 0,'-1'-3'965'0'0,"-9"-22"2498"0"0,9 25-3443 0 0,1 22-168 0 0,9 147 267 0 0,8-1 0 0 0,45 199 0 0 0,-26-199-414 0 0,-36-165-105 0 0,0 11-1317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7.5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7 118 616 0 0,'0'0'973'0'0,"-1"-1"-813"0"0,1 0 0 0 0,-1 0 0 0 0,0 0 0 0 0,1 0 0 0 0,-1 0 0 0 0,1 0 0 0 0,-1 0 0 0 0,1 0-1 0 0,0-1 1 0 0,-1 1 0 0 0,1 0 0 0 0,0 0 0 0 0,0 0 0 0 0,0-2 0 0 0,1 1-112 0 0,1-1 0 0 0,-1 1 0 0 0,1 0 0 0 0,0 0 0 0 0,0 0 0 0 0,0 0 1 0 0,0 0-1 0 0,1 0 0 0 0,-1 1 0 0 0,0-1 0 0 0,1 1 0 0 0,-1-1 0 0 0,1 1 0 0 0,0 0 0 0 0,-1 0 1 0 0,1 0-1 0 0,0 0 0 0 0,2 0 0 0 0,63-8 142 0 0,-46 7-125 0 0,185-10 110 0 0,15-1-81 0 0,-147 6-69 0 0,-33 4-1202 0 0,74-15 1 0 0,-96 14 482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7.9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321 60 912 0 0,'0'-2'315'0'0,"1"0"-1"0"0,0 0 1 0 0,-1 0-1 0 0,1 0 1 0 0,-1 0 0 0 0,0-1-1 0 0,1 1 1 0 0,-1 0-1 0 0,0 0 1 0 0,0 0 0 0 0,-1-3-1 0 0,1 2-91 0 0,-3 3-201 0 0,-3 0-21 0 0,0 0 1 0 0,0 0-1 0 0,1 1 1 0 0,-1 0-1 0 0,0 0 1 0 0,1 0-1 0 0,-1 1 1 0 0,1 0-1 0 0,0 0 0 0 0,-1 0 1 0 0,1 1-1 0 0,0-1 1 0 0,0 1-1 0 0,1 1 1 0 0,-1-1-1 0 0,1 1 1 0 0,-7 5-1 0 0,-8 8 8 0 0,1 1 0 0 0,-27 34 0 0 0,28-29 16 0 0,0 0 1 0 0,2 1-1 0 0,1 1 1 0 0,0 0-1 0 0,2 0 0 0 0,1 2 1 0 0,1-1-1 0 0,-10 47 0 0 0,17-61-8 0 0,1 0 0 0 0,1 1 0 0 0,0-1 0 0 0,0 0 0 0 0,1 1 0 0 0,1-1 0 0 0,0 1 0 0 0,1-1 0 0 0,0 0 0 0 0,1 0 0 0 0,0 0 0 0 0,1 0 0 0 0,0 0 0 0 0,1-1 0 0 0,0 1 0 0 0,1-1 0 0 0,0-1-1 0 0,1 1 1 0 0,0-1 0 0 0,1 0 0 0 0,0-1 0 0 0,10 10 0 0 0,-6-8 65 0 0,0-1 1 0 0,1-1-1 0 0,0 0 0 0 0,1-1 0 0 0,-1-1 0 0 0,1 0 1 0 0,1 0-1 0 0,-1-1 0 0 0,1-1 0 0 0,0-1 1 0 0,0 0-1 0 0,1-1 0 0 0,20 2 0 0 0,-27-5-33 0 0,1 1 0 0 0,-1-1 0 0 0,0-1 0 0 0,0 0 0 0 0,1 0 0 0 0,-1-1 0 0 0,0 0 0 0 0,0 0 0 0 0,0-1 0 0 0,-1-1 0 0 0,1 1-1 0 0,-1-1 1 0 0,0-1 0 0 0,0 1 0 0 0,0-1 0 0 0,0-1 0 0 0,-1 0 0 0 0,0 0 0 0 0,0 0 0 0 0,-1-1 0 0 0,0 1 0 0 0,0-2 0 0 0,9-13 0 0 0,-6 4-1 0 0,-1 0 1 0 0,0-1-1 0 0,-1-1 1 0 0,-1 1-1 0 0,-1-1 1 0 0,-1 0-1 0 0,-1 0 0 0 0,0 0 1 0 0,-1 0-1 0 0,-1-1 1 0 0,-1 1-1 0 0,-1-1 1 0 0,-4-28-1 0 0,-1 14-50 0 0,-1-1 0 0 0,-1 2 0 0 0,-2-1 0 0 0,-2 1 0 0 0,-1 0 0 0 0,-28-50 0 0 0,35 72-454 0 0,-1 0 0 0 0,0 1 0 0 0,0 0 0 0 0,-1 1 0 0 0,0 0 0 0 0,-1 0-1 0 0,0 1 1 0 0,-1 0 0 0 0,1 0 0 0 0,-1 1 0 0 0,-17-9 0 0 0,23 14-260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8.3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96 0 0,'0'0'553'0'0,"18"26"850"0"0,-7-4-1302 0 0,0 0 0 0 0,-2 0-1 0 0,0 1 1 0 0,-2 0 0 0 0,0 0-1 0 0,3 30 1 0 0,12 152-57 0 0,-18-143 30 0 0,27 330 111 0 0,-8-172 39 0 0,-20-182-1474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08.8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23 623 16 0 0,'-11'-73'3113'0'0,"-1"-120"-1"0"0,12 168-2945 0 0,2 0-1 0 0,0 0 1 0 0,2 0-1 0 0,1 0 0 0 0,0 0 1 0 0,2 1-1 0 0,1 0 0 0 0,15-31 1 0 0,-20 48-166 0 0,1 1-1 0 0,0 0 1 0 0,0 0 0 0 0,1 0 0 0 0,0 1 0 0 0,0-1-1 0 0,0 1 1 0 0,0 0 0 0 0,1 1 0 0 0,0-1 0 0 0,0 1 0 0 0,0 0-1 0 0,1 1 1 0 0,-1 0 0 0 0,12-5 0 0 0,-1 3-21 0 0,-1 1 0 0 0,1 0 0 0 0,-1 1 0 0 0,1 1 1 0 0,22 0-1 0 0,-32 1 9 0 0,-1 1 0 0 0,1 1 0 0 0,0-1 0 0 0,-1 1 0 0 0,1 0 0 0 0,-1 1 0 0 0,1 0 0 0 0,-1 0 0 0 0,0 0 0 0 0,0 0 0 0 0,9 6 0 0 0,-5 0 12 0 0,-1 0 0 0 0,0 1 0 0 0,0 0 0 0 0,-1 1 0 0 0,0 0 0 0 0,-1 0 0 0 0,0 1 0 0 0,0 0 0 0 0,-1 0-1 0 0,-1 0 1 0 0,0 1 0 0 0,0 0 0 0 0,-1 0 0 0 0,-1 0 0 0 0,0 0 0 0 0,2 17 0 0 0,-3-13 0 0 0,-1 0 1 0 0,0 1-1 0 0,-1-1 1 0 0,0 0-1 0 0,-1 1 0 0 0,-2-1 1 0 0,1 0-1 0 0,-2 0 1 0 0,0-1-1 0 0,-1 1 1 0 0,0-1-1 0 0,-12 23 0 0 0,7-21 3 0 0,-2 0 0 0 0,0-1 0 0 0,-1 0-1 0 0,0-1 1 0 0,-1-1 0 0 0,-1 0-1 0 0,0-1 1 0 0,-1 0 0 0 0,-1-2 0 0 0,1 0-1 0 0,-2 0 1 0 0,0-2 0 0 0,0 0 0 0 0,-37 12-1 0 0,49-20-92 0 0,0 0 0 0 0,-1 0 0 0 0,1 0 0 0 0,0-1 0 0 0,0 1 0 0 0,0-2-1 0 0,-1 1 1 0 0,1-1 0 0 0,0 0 0 0 0,0 0 0 0 0,0-1 0 0 0,0 1 0 0 0,0-1 0 0 0,0-1-1 0 0,-5-2 1 0 0,-7-14-3672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17.8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0 80 0 0,'0'0'3181'0'0,"-1"1"-3178"0"0,1-1 11 0 0,0 1 0 0 0,0-1 0 0 0,-1 1 0 0 0,1 0 0 0 0,0-1 0 0 0,0 1 0 0 0,0-1 0 0 0,0 1 0 0 0,0 0 0 0 0,0-1 0 0 0,0 1 0 0 0,0 0 0 0 0,0-1 0 0 0,0 1 1 0 0,0-1-1 0 0,0 1 0 0 0,0 0 0 0 0,0-1 0 0 0,0 1 0 0 0,1-1 0 0 0,-1 1 0 0 0,1 0 0 0 0,28 2 326 0 0,0-2 0 0 0,34-3 0 0 0,48 2-277 0 0,-16 7-2 0 0,129-8 193 0 0,-221 0-247 0 0,35-3-573 0 0,-35 4 164 0 0,14-2-1218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18.37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55 452 0 0,'5'0'606'0'0,"61"1"1118"0"0,110-14-1 0 0,-65 2-1352 0 0,191-13-192 0 0,-244 20-267 0 0,-54 4-108 0 0,13-4-2140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0.1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270 69 1280 0 0,'0'0'3947'0'0,"-2"2"-3844"0"0,-1 1-66 0 0,-1 0 1 0 0,0 0-1 0 0,0 0 1 0 0,0 0-1 0 0,0-1 1 0 0,0 0-1 0 0,0 0 1 0 0,-8 3-1 0 0,-29 16 77 0 0,26-9-69 0 0,0 1 1 0 0,1 1-1 0 0,1 0 0 0 0,0 1 0 0 0,0 0 1 0 0,2 1-1 0 0,0 0 0 0 0,1 1 0 0 0,0 0 1 0 0,2 1-1 0 0,0 0 0 0 0,-9 30 0 0 0,11-26 18 0 0,0 1 0 0 0,1 0 0 0 0,1 0-1 0 0,2 0 1 0 0,0 1 0 0 0,1-1 0 0 0,2 1 0 0 0,0-1-1 0 0,2 1 1 0 0,5 26 0 0 0,-2-31-11 0 0,0 0 0 0 0,1-1 0 0 0,1 0 1 0 0,1-1-1 0 0,0 1 0 0 0,1-2 0 0 0,1 1 0 0 0,1-1 0 0 0,0-1 1 0 0,21 20-1 0 0,-24-26-12 0 0,1 0 1 0 0,0-1-1 0 0,1-1 0 0 0,0 0 1 0 0,0 0-1 0 0,0-1 1 0 0,17 6-1 0 0,-20-9 2 0 0,1 0-1 0 0,-1-1 1 0 0,1 0-1 0 0,0-1 1 0 0,-1 0-1 0 0,1 0 1 0 0,0-1-1 0 0,0 0 1 0 0,-1 0-1 0 0,1-1 1 0 0,14-3-1 0 0,-13 1-19 0 0,0-1-1 0 0,-1 0 0 0 0,1-1 1 0 0,-1 0-1 0 0,1 0 0 0 0,-2-1 0 0 0,1 0 1 0 0,-1 0-1 0 0,1-1 0 0 0,-2-1 0 0 0,1 1 1 0 0,-1-1-1 0 0,0 0 0 0 0,-1-1 0 0 0,0 1 1 0 0,0-1-1 0 0,-1-1 0 0 0,4-9 1 0 0,2-4-51 0 0,-1-1 1 0 0,-2-1 0 0 0,0 1 0 0 0,-1-1 0 0 0,-2-1 0 0 0,3-32 0 0 0,-5 26 63 0 0,-3 0 0 0 0,0 0 0 0 0,-2 1 0 0 0,-1-1 0 0 0,-2 0 0 0 0,-12-45 0 0 0,11 56-19 0 0,-1 1-1 0 0,-1 0 0 0 0,-1 0 0 0 0,0 0 1 0 0,-2 1-1 0 0,0 1 0 0 0,-1-1 0 0 0,-1 2 1 0 0,0 0-1 0 0,-23-22 0 0 0,26 31-333 0 0,0 0-1 0 0,0 1 1 0 0,-1 0 0 0 0,0 0-1 0 0,0 1 1 0 0,-1 1 0 0 0,0 0-1 0 0,0 1 1 0 0,0 0 0 0 0,0 0-1 0 0,0 1 1 0 0,-1 1 0 0 0,1 0-1 0 0,-1 1 1 0 0,0 1 0 0 0,-20 0-1 0 0,5 2-941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18.8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4 496 0 0,'0'0'1006'0'0,"19"6"113"0"0,35-2-355 0 0,1-1 0 0 0,101-9 1 0 0,-44 1-583 0 0,7 1-111 0 0,-115 3-78 0 0,1 1-2 0 0,13 0-8 0 0,-13 0-11 0 0,-2 0 0 0 0,30 0-729 0 0,-30 0 552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19.2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44 756 0 0,'0'0'629'0'0,"22"2"1078"0"0,64-5-429 0 0,313-35 655 0 0,-396 37-1932 0 0,57-2-1517 0 0,-57 3 959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19.7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1 256 0 0,'0'0'1996'0'0,"13"8"-538"0"0,66-1-103 0 0,139-7-1 0 0,-70-2-1080 0 0,133 8-106 0 0,-278-6-170 0 0,2 0-14 0 0,57-4-3975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0.1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12 828 0 0,'8'-11'2659'0'0,"-7"10"-2511"0"0,2 13-119 0 0,-2 1 0 0 0,1-1-1 0 0,-2 0 1 0 0,1 0 0 0 0,-2 1 0 0 0,-1 15 0 0 0,0-5-18 0 0,18 437 852 0 0,-11-389-805 0 0,5-21-2235 0 0,-9-48 1989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0.6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1 156 0 0,'0'0'927'0'0,"12"14"-17"0"0,74 58-38 0 0,-37-33-799 0 0,-1 3 0 0 0,53 60 0 0 0,-50-39-66 0 0,-4 1 0 0 0,74 132 0 0 0,-94-143 8 0 0,-2 1 0 0 0,-3 1-1 0 0,-2 1 1 0 0,20 91 0 0 0,-34-107 24 0 0,-2 1 0 0 0,-1-1 0 0 0,-3 1 1 0 0,-1 0-1 0 0,-2 0 0 0 0,-2 0 0 0 0,-1-1 0 0 0,-2 0 0 0 0,-2 0 1 0 0,-2-1-1 0 0,-29 67 0 0 0,38-99-96 0 0,0 0-1 0 0,0 0 1 0 0,-1 0-1 0 0,0-1 1 0 0,0 1 0 0 0,-1-1-1 0 0,1 0 1 0 0,-1 0 0 0 0,0 0-1 0 0,-1-1 1 0 0,0 0-1 0 0,0 0 1 0 0,0 0 0 0 0,0 0-1 0 0,-1-1 1 0 0,-10 5 0 0 0,15-8-213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1.3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46 372 0 0,'-9'-32'4612'0'0,"8"18"-3225"0"0,9 34-1385 0 0,0-1 0 0 0,-1 2 0 0 0,-2-1 0 0 0,7 38 0 0 0,-5-21-4 0 0,58 408-15 0 0,-30-164 240 0 0,-22-205-726 0 0,-13-73-56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1.7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 81 328 0 0,'-4'-9'393'0'0,"3"6"-150"0"0,-1 1 1 0 0,1-1 0 0 0,-1 0-1 0 0,1 0 1 0 0,0 0-1 0 0,0 0 1 0 0,1 1 0 0 0,-1-1-1 0 0,1 0 1 0 0,-1-1-1 0 0,1 1 1 0 0,0 0 0 0 0,0 0-1 0 0,0 0 1 0 0,1 0 0 0 0,-1 0-1 0 0,1-3 1 0 0,0 5-226 0 0,1-1-1 0 0,-1 1 1 0 0,0 0 0 0 0,0 0-1 0 0,1 0 1 0 0,-1 0 0 0 0,0 0 0 0 0,1 0-1 0 0,-1 0 1 0 0,1 0 0 0 0,0 1 0 0 0,-1-1-1 0 0,1 0 1 0 0,-1 1 0 0 0,1-1-1 0 0,0 1 1 0 0,-1 0 0 0 0,1 0 0 0 0,0 0-1 0 0,0-1 1 0 0,2 2 0 0 0,47-1 97 0 0,0 2 1 0 0,100 18-1 0 0,-23-1 129 0 0,-10-8-943 0 0,218-6 0 0 0,-310-7-589 0 0,-3-2 292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2.3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1 128 0 0,'0'0'4122'0'0,"0"3"-4062"0"0,47 223 16 0 0,-37-143-45 0 0,-2 107 0 0 0,-15 82 85 0 0,-1-7-52 0 0,5-136-3 0 0,-2-91 1386 0 0,3-29 276 0 0,3-26-1447 0 0,8-39-224 0 0,2 1 0 0 0,2 0 0 0 0,2 1 0 0 0,3 1 0 0 0,2 1 0 0 0,33-62 0 0 0,-47 104-81 0 0,0 0 0 0 0,0 1 0 0 0,1-1 0 0 0,1 1 0 0 0,-1 1 0 0 0,1-1 0 0 0,1 1 0 0 0,-1 1 0 0 0,1-1 0 0 0,1 2 0 0 0,-1-1 0 0 0,1 1 0 0 0,0 1 0 0 0,18-8 0 0 0,-26 13 21 0 0,22 0-71 0 0,-17 4 80 0 0,-1-1-1 0 0,0 1 1 0 0,0-1-1 0 0,0 2 1 0 0,0-1-1 0 0,-1 1 0 0 0,1 0 1 0 0,-1 0-1 0 0,0 0 1 0 0,-1 1-1 0 0,1 0 1 0 0,-1-1-1 0 0,-1 2 1 0 0,1-1-1 0 0,-1 0 0 0 0,5 13 1 0 0,5 16-12 0 0,-1 1 0 0 0,7 38 0 0 0,-10-39-60 0 0,4 24 115 0 0,11 96-1 0 0,-17-58-4483 0 0,-6-81 3316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2.9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47 605 24 0 0,'3'-2'1029'0'0,"19"-13"-343"0"0,-1 0-1 0 0,-1-2 0 0 0,0 0 0 0 0,-1-2 0 0 0,-1 0 0 0 0,22-29 0 0 0,-7 2-496 0 0,53-98-1 0 0,-77 125-136 0 0,0-1 0 0 0,-2 0-1 0 0,0 0 1 0 0,-1-1 0 0 0,-2 1 0 0 0,0-1 0 0 0,2-33 0 0 0,-6 52-61 0 0,0-1 1 0 0,0 1 0 0 0,-1-1-1 0 0,1 1 1 0 0,-1-1 0 0 0,1 1 0 0 0,-1 0-1 0 0,0-1 1 0 0,0 1 0 0 0,0 0 0 0 0,0 0-1 0 0,-1 0 1 0 0,1 0 0 0 0,0 0-1 0 0,-1 0 1 0 0,0 0 0 0 0,1 0 0 0 0,-1 0-1 0 0,0 1 1 0 0,-3-3 0 0 0,1 1 0 0 0,-1 0 0 0 0,0 0 1 0 0,0 1-1 0 0,0 0 0 0 0,0 0 0 0 0,-8-2 1 0 0,8 3 2 0 0,0 1 0 0 0,0 0 1 0 0,0 0-1 0 0,-1 0 1 0 0,1 1-1 0 0,0 0 1 0 0,0 0-1 0 0,0 0 1 0 0,0 1-1 0 0,0-1 0 0 0,-7 4 1 0 0,1 1 4 0 0,0 0 0 0 0,0 1 0 0 0,0 0 0 0 0,1 1 0 0 0,0 0 0 0 0,1 0 0 0 0,-1 1 0 0 0,-11 15 0 0 0,0 3 4 0 0,-33 56 1 0 0,44-65 3 0 0,0 1 1 0 0,2-1 0 0 0,0 1 0 0 0,1 1 0 0 0,1-1-1 0 0,1 1 1 0 0,1 0 0 0 0,0 1 0 0 0,2-1 0 0 0,0 1 0 0 0,2 35-1 0 0,1-43 33 0 0,1 0 0 0 0,0 0-1 0 0,1 0 1 0 0,0 0 0 0 0,1-1-1 0 0,1 1 1 0 0,0-1 0 0 0,0 0 0 0 0,1-1-1 0 0,1 1 1 0 0,0-1 0 0 0,1 0-1 0 0,0-1 1 0 0,0 0 0 0 0,1 0-1 0 0,0-1 1 0 0,1 0 0 0 0,0-1-1 0 0,16 11 1 0 0,-14-12-9 0 0,1 0 1 0 0,0-1-1 0 0,0-1 1 0 0,1 0-1 0 0,-1-1 0 0 0,1 0 1 0 0,0-1-1 0 0,0-1 1 0 0,0 0-1 0 0,0-1 0 0 0,1-1 1 0 0,-1 0-1 0 0,0-1 1 0 0,18-2-1 0 0,-19 1-432 0 0,0-1 0 0 0,-1 0-1 0 0,1-1 1 0 0,-1 0 0 0 0,0-1 0 0 0,0 0-1 0 0,0-1 1 0 0,-1 0 0 0 0,18-13 0 0 0,-5-2-966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3.4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47 312 0 0,'19'-46'3256'0'0,"-10"59"-3263"0"0,-7 9 8 0 0,-17 224 33 0 0,7-162 51 0 0,3 1-1 0 0,8 104 1 0 0,3-65 3523 0 0,5-123-3091 0 0,-10-1-509 0 0,0 0 0 0 0,-1 1 1 0 0,1-1-1 0 0,-1 0 0 0 0,1 0 1 0 0,-1 0-1 0 0,1 0 0 0 0,-1 0 1 0 0,1 0-1 0 0,-1-1 1 0 0,1 1-1 0 0,-1 0 0 0 0,1 0 1 0 0,-1 0-1 0 0,1 0 0 0 0,-1-1 1 0 0,0 1-1 0 0,1 0 0 0 0,-1 0 1 0 0,1-1-1 0 0,-1 1 0 0 0,1 0 1 0 0,-1-1-1 0 0,0 1 1 0 0,1 0-1 0 0,-1-1 0 0 0,0 1 1 0 0,1-1-1 0 0,-1 1 0 0 0,0-1 1 0 0,1 0-1 0 0,13-17 83 0 0,0 0 1 0 0,-2-1-1 0 0,0-1 0 0 0,-1 0 0 0 0,10-24 0 0 0,9-18-49 0 0,-14 33-35 0 0,121-211-21 0 0,-95 172-29 0 0,74-89-1 0 0,-113 154 29 0 0,0-1 0 0 0,-1 1 0 0 0,2 0 0 0 0,-1 0 0 0 0,0 0 0 0 0,1 0 0 0 0,-1 0 0 0 0,1 1 0 0 0,0-1 0 0 0,-1 1 0 0 0,1 0 0 0 0,1 0 0 0 0,-1 1 0 0 0,0-1 0 0 0,0 1 0 0 0,9-2 0 0 0,-11 3 8 0 0,1 1 1 0 0,0-1-1 0 0,0 0 0 0 0,0 1 0 0 0,0-1 0 0 0,0 1 1 0 0,-1 0-1 0 0,1 0 0 0 0,0 0 0 0 0,0 0 0 0 0,-1 0 1 0 0,1 1-1 0 0,-1-1 0 0 0,1 1 0 0 0,-1 0 0 0 0,0 0 1 0 0,0 0-1 0 0,4 4 0 0 0,2 3-10 0 0,0 0 1 0 0,11 20-1 0 0,-19-29 16 0 0,20 35-21 0 0,-2 0-1 0 0,-1 0 1 0 0,14 46-1 0 0,24 116 100 0 0,-18-18 142 0 0,-11-51-908 0 0,-6-44-2699 0 0,-16-67 1361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1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 1200 0 0,'26'-41'2980'0'0,"-24"39"-2820"0"0,0 0-36 0 0,1 1-106 0 0,0-1 0 0 0,1 1 1 0 0,-1-1-1 0 0,0 1 0 0 0,1 0 0 0 0,-1 0 1 0 0,1 1-1 0 0,-1-1 0 0 0,1 1 1 0 0,0-1-1 0 0,-1 1 0 0 0,1 0 0 0 0,-1 1 1 0 0,1-1-1 0 0,-1 1 0 0 0,5 0 1 0 0,-1 1-11 0 0,-1 1 0 0 0,0-1 0 0 0,0 1 0 0 0,0 0 1 0 0,0 1-1 0 0,0 0 0 0 0,-1 0 0 0 0,6 4 0 0 0,7 9-3 0 0,-1 1-1 0 0,-1 0 0 0 0,24 36 1 0 0,-21-25-4 0 0,-2 1-1 0 0,0 1 1 0 0,-3 0 0 0 0,0 1-1 0 0,-2 1 1 0 0,-1 0 0 0 0,11 61 0 0 0,-16-53 14 0 0,-1 1 0 0 0,-2-1 0 0 0,-2 1 1 0 0,-2-1-1 0 0,-1 1 0 0 0,-9 45 0 0 0,8-65 405 0 0,3-20-364 0 0,0 0-1 0 0,0 0 1 0 0,-1 0 0 0 0,1 0 0 0 0,0 0 0 0 0,-1 0 0 0 0,1 0 0 0 0,-1 0 0 0 0,0 0 0 0 0,1 0 0 0 0,-1 0 0 0 0,0 0 0 0 0,0 0 0 0 0,0-1 0 0 0,-1 1 0 0 0,1 0 0 0 0,-2 1 0 0 0,1-1 36 0 0,1-3-86 0 0,0 1 0 0 0,0-1 0 0 0,0 0 0 0 0,-1 0-1 0 0,1 0 1 0 0,0 0 0 0 0,1 0 0 0 0,-1 0 0 0 0,0 0 0 0 0,0-1-1 0 0,0 1 1 0 0,1 0 0 0 0,-1 0 0 0 0,1 0 0 0 0,-1-1-1 0 0,1 1 1 0 0,-1 0 0 0 0,1-1 0 0 0,0 1 0 0 0,-1-1 0 0 0,1-1-1 0 0,-6-32 25 0 0,3-1-31 0 0,2 0 0 0 0,2 0 0 0 0,1 0 0 0 0,12-61 0 0 0,3 21 75 0 0,29-83-1 0 0,-34 126 28 0 0,1-1 0 0 0,2 2 0 0 0,31-52 0 0 0,-38 70-78 0 0,1 1 0 0 0,1 0 1 0 0,0 1-1 0 0,1 0 0 0 0,0 1 0 0 0,1 0 1 0 0,0 1-1 0 0,1 0 0 0 0,0 1 0 0 0,20-11 1 0 0,-29 19-20 0 0,-1 0 0 0 0,1 0 0 0 0,0 0 1 0 0,0 0-1 0 0,0 1 0 0 0,0 0 0 0 0,0-1 0 0 0,0 2 1 0 0,0-1-1 0 0,0 0 0 0 0,0 1 0 0 0,0-1 1 0 0,3 2-1 0 0,0 0 8 0 0,0 0 1 0 0,-1 0-1 0 0,0 1 1 0 0,1 0-1 0 0,-1 0 1 0 0,11 8-1 0 0,1 4 8 0 0,-1 1-1 0 0,-1 0 1 0 0,-1 1-1 0 0,0 1 1 0 0,-1 1-1 0 0,-1 0 1 0 0,-1 1 0 0 0,0 0-1 0 0,11 30 1 0 0,-5-5-236 0 0,-2 1 0 0 0,-2 0 0 0 0,12 71 0 0 0,-12 17-3133 0 0,-11-107 2167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6.6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443 32 140 0 0,'0'0'731'0'0,"-3"0"-135"0"0,-49 4 1219 0 0,49-3-1707 0 0,-25 11 209 0 0,2 3-230 0 0,0 2 0 0 0,2 0 1 0 0,-1 1-1 0 0,2 2 0 0 0,1 0 0 0 0,0 1 0 0 0,2 2 1 0 0,1 0-1 0 0,0 1 0 0 0,2 0 0 0 0,0 2 1 0 0,2 0-1 0 0,1 1 0 0 0,1 0 0 0 0,2 1 0 0 0,0 1 1 0 0,2-1-1 0 0,1 2 0 0 0,-7 50 0 0 0,15-62-45 0 0,0-1 0 0 0,1 0 0 0 0,1 1 0 0 0,0-1 0 0 0,1 0 0 0 0,1 0 0 0 0,1-1-1 0 0,0 1 1 0 0,1-1 0 0 0,1 0 0 0 0,1 0 0 0 0,0-1 0 0 0,1 0 0 0 0,0-1 0 0 0,1 0 0 0 0,20 21 0 0 0,-11-14 4 0 0,1-1-1 0 0,1-1 1 0 0,1-1 0 0 0,0-1 0 0 0,2 0 0 0 0,0-2-1 0 0,0-1 1 0 0,1-1 0 0 0,40 14 0 0 0,-57-24-25 0 0,0-1 1 0 0,1 1-1 0 0,-1-1 1 0 0,0-1-1 0 0,1 0 1 0 0,-1 0-1 0 0,1-1 0 0 0,0 0 1 0 0,-1 0-1 0 0,1-1 1 0 0,-1 0-1 0 0,1 0 1 0 0,-1-1-1 0 0,0-1 1 0 0,0 1-1 0 0,11-6 0 0 0,-8 2-12 0 0,0 0 0 0 0,0-1 0 0 0,-1-1 0 0 0,0 0 0 0 0,0 0 0 0 0,0-1 0 0 0,-2 0 0 0 0,1-1 0 0 0,-1 0 0 0 0,8-13 0 0 0,11-23 49 0 0,-2 0 1 0 0,-3-2 0 0 0,27-80 0 0 0,-42 108-112 0 0,8-10-245 0 0,-15 29 292 0 0,0 1 0 0 0,1-1 0 0 0,-1 1 0 0 0,0-1 0 0 0,1 1 0 0 0,-1-1 0 0 0,1 1 0 0 0,-1 0 0 0 0,1-1 0 0 0,-1 1 0 0 0,1 0 0 0 0,-1-1 0 0 0,1 1 0 0 0,-1 0 0 0 0,1-1 0 0 0,0 1 0 0 0,-1 0 0 0 0,1 0 0 0 0,-1 0 0 0 0,1 0 0 0 0,0 0 0 0 0,-1 0 0 0 0,1 0 0 0 0,-1 0 0 0 0,1 0 0 0 0,0 0 0 0 0,-1 0 0 0 0,1 0 0 0 0,0 0 0 0 0,-1 0 0 0 0,1 0 0 0 0,-1 1 0 0 0,2-1 0 0 0,1 4-5 0 0,55 95-155 0 0,-41-66 239 0 0,2-1-1 0 0,26 33 0 0 0,-26-41-59 0 0,1-2-1 0 0,1 0 0 0 0,1-1 1 0 0,36 25-1 0 0,-43-35-8 0 0,1 0 0 0 0,1-2 0 0 0,0 0 0 0 0,0-1-1 0 0,0 0 1 0 0,1-2 0 0 0,0 0 0 0 0,20 3 0 0 0,-33-8 0 0 0,0 0 1 0 0,0-1-1 0 0,0 1 1 0 0,0-1-1 0 0,0-1 0 0 0,-1 1 1 0 0,1-1-1 0 0,0 1 1 0 0,0-1-1 0 0,0-1 0 0 0,0 1 1 0 0,0-1-1 0 0,-1 0 1 0 0,1 0-1 0 0,4-3 0 0 0,-2 1-6 0 0,-1-1 0 0 0,0 0 0 0 0,-1 0 0 0 0,1 0 0 0 0,-1-1 0 0 0,0 0 0 0 0,0 0 0 0 0,-1 0-1 0 0,4-7 1 0 0,2-6 40 0 0,-1 0 0 0 0,-1-1 0 0 0,-1 1 0 0 0,0-2-1 0 0,-2 1 1 0 0,4-23 0 0 0,3-47 201 0 0,-4-1 0 0 0,-4 0 0 0 0,-4-1 1 0 0,-4 1-1 0 0,-4 0 0 0 0,-26-122 0 0 0,33 209-282 0 0,1 0 1 0 0,-1 1-1 0 0,0-1 0 0 0,0 1 1 0 0,0-1-1 0 0,-1 1 0 0 0,1-1 1 0 0,-1 1-1 0 0,0 0 0 0 0,0 0 1 0 0,0 0-1 0 0,0 0 0 0 0,-4-4 0 0 0,3 5-53 0 0,1 1-1 0 0,-1-1 1 0 0,0 1-1 0 0,0-1 1 0 0,0 1-1 0 0,0 0 1 0 0,0 0-1 0 0,-1 0 1 0 0,1 1-1 0 0,0-1 0 0 0,0 1 1 0 0,-6-1-1 0 0,5 2-105 0 0,0 0 1 0 0,0 0-1 0 0,0 0 0 0 0,0 0 0 0 0,0 1 0 0 0,0-1 0 0 0,0 1 0 0 0,0 0 0 0 0,0 0 0 0 0,1 1 0 0 0,-1-1 1 0 0,-4 5-1 0 0,0-1-730 0 0,-3 1-145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7.5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69 967 744 0 0,'0'0'1369'0'0,"8"-17"36"0"0,7-33-596 0 0,-3 0 0 0 0,6-54 0 0 0,5-109-667 0 0,-16 133 177 0 0,6-98 2 0 0,-12 141-201 0 0,-1-1-1 0 0,-10-60 0 0 0,9 90-134 0 0,0 0-1 0 0,-1 0 1 0 0,0 0 0 0 0,-1 1-1 0 0,0-1 1 0 0,0 1-1 0 0,-5-8 1 0 0,7 12 5 0 0,-1 1 1 0 0,0 0-1 0 0,0-1 0 0 0,0 1 1 0 0,-1 0-1 0 0,1 0 1 0 0,0 0-1 0 0,-1 0 0 0 0,0 0 1 0 0,1 1-1 0 0,-1-1 1 0 0,0 1-1 0 0,1 0 1 0 0,-1 0-1 0 0,0 0 0 0 0,0 0 1 0 0,-6-1-1 0 0,6 2 2 0 0,-1 0-1 0 0,1 1 1 0 0,0-1-1 0 0,-1 1 0 0 0,1 0 1 0 0,0 0-1 0 0,-1 0 1 0 0,1 0-1 0 0,0 0 1 0 0,0 1-1 0 0,0 0 0 0 0,0-1 1 0 0,0 1-1 0 0,1 0 1 0 0,-1 0-1 0 0,1 1 1 0 0,-1-1-1 0 0,1 0 0 0 0,0 1 1 0 0,-1 0-1 0 0,-2 4 1 0 0,5-7 8 0 0,-2 4-2 0 0,0-1 0 0 0,0 1 0 0 0,0-1 1 0 0,1 1-1 0 0,-1 0 0 0 0,1 0 0 0 0,0 0 1 0 0,0-1-1 0 0,0 1 0 0 0,1 0 0 0 0,0 0 1 0 0,-1 0-1 0 0,1 0 0 0 0,0 0 0 0 0,1 0 1 0 0,-1 0-1 0 0,1 0 0 0 0,0 0 1 0 0,2 8-1 0 0,0-5 15 0 0,0 1 0 0 0,0 0 0 0 0,1-1 0 0 0,0 0 0 0 0,1 0 0 0 0,-1 0 0 0 0,1 0 0 0 0,9 8 0 0 0,-2-4-16 0 0,0-1 0 0 0,1 0 0 0 0,0-1 0 0 0,1 0 0 0 0,0-2 0 0 0,0 1 0 0 0,0-1 0 0 0,1-1 0 0 0,0-1 0 0 0,1 0 1 0 0,-1-1-1 0 0,1-1 0 0 0,21 3 0 0 0,22-2-72 0 0,0-2 0 0 0,77-6 1 0 0,-19-1-53 0 0,-73 7-91 0 0,-40-2 178 0 0,-3 0 36 0 0,-1 0 0 0 0,1 0 1 0 0,0 0-1 0 0,-1 0 1 0 0,1 0-1 0 0,0 0 1 0 0,-1 0-1 0 0,1 1 1 0 0,-1-1-1 0 0,1 0 1 0 0,0 0-1 0 0,-1 0 1 0 0,1 1-1 0 0,-1-1 1 0 0,1 0-1 0 0,-1 1 0 0 0,1-1 1 0 0,-1 1-1 0 0,1-1 1 0 0,-1 0-1 0 0,1 1 1 0 0,-1-1-1 0 0,0 1 1 0 0,1-1-1 0 0,-1 1 1 0 0,0-1-1 0 0,1 1 1 0 0,-1 1-1 0 0,11 18-29 0 0,-9-17 29 0 0,-5 30-22 0 0,-16 57-44 0 0,11-62 59 0 0,2 1 1 0 0,1 0-1 0 0,1 0 1 0 0,0 41-1 0 0,4-62 70 0 0,1 0 0 0 0,0 0 0 0 0,1 0-1 0 0,-1 0 1 0 0,1 0 0 0 0,1 0 0 0 0,0 0-1 0 0,0 0 1 0 0,0-1 0 0 0,1 1 0 0 0,0-1 0 0 0,0 0-1 0 0,1-1 1 0 0,0 1 0 0 0,0-1 0 0 0,1 1 0 0 0,0-2-1 0 0,0 1 1 0 0,0-1 0 0 0,9 6 0 0 0,-5-4 3 0 0,-1-2 0 0 0,2 1 1 0 0,-1-1-1 0 0,1-1 0 0 0,12 4 1 0 0,-17-6-362 0 0,1 0 0 0 0,-1-1 0 0 0,0 0 1 0 0,1 0-1 0 0,0 0 0 0 0,-1-1 0 0 0,1 0 1 0 0,-1-1-1 0 0,1 1 0 0 0,7-2 0 0 0,1-3-1363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7.9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28 164 0 0,'0'-3'3372'0'0,"1"-13"-2383"0"0,1 8 79 0 0,2 16-659 0 0,45 226-289 0 0,-14-52-129 0 0,-22-128 77 0 0,-3-8 38 0 0,30 84 0 0 0,-39-128-402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8.2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 94 1444 0 0,'-15'-71'6120'0'0,"15"68"-5709"0"0,-1-1-314 0 0,-1-8 13 0 0,2 9 49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8.8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1 360 0 0,'0'3'327'0'0,"24"419"2555"0"0,-1-82-2809 0 0,-2-30 431 0 0,-20-307-583 0 0,0 16-1779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9.2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36 108 0 0,'-8'-14'3266'0'0,"-1"-7"-1323"0"0,102 24-1153 0 0,124 1 492 0 0,-162-7-1401 0 0,85-1 377 0 0,-44 8-4442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29.7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66 450 112 0 0,'14'8'2694'0'0,"-11"-8"-2192"0"0,1 0-370 0 0,-1 0 0 0 0,0-1 1 0 0,1 1-1 0 0,-1-1 0 0 0,0 0 1 0 0,0 0-1 0 0,1 0 0 0 0,-1-1 1 0 0,0 1-1 0 0,0-1 0 0 0,0 1 1 0 0,-1-1-1 0 0,1 0 0 0 0,0 0 1 0 0,4-5-1 0 0,7-12-10 0 0,0 0-1 0 0,-1-1 1 0 0,-2-1-1 0 0,0 0 1 0 0,9-25 0 0 0,-3 1 424 0 0,16-71 0 0 0,-31 111-520 0 0,-1 0-1 0 0,0-1 0 0 0,0 1 0 0 0,-1-1 1 0 0,0 1-1 0 0,0-1 0 0 0,0 1 0 0 0,-1-1 1 0 0,1 1-1 0 0,-1 0 0 0 0,0-1 0 0 0,-1 1 1 0 0,0 0-1 0 0,1-1 0 0 0,-2 1 0 0 0,-4-8 1 0 0,6 11-31 0 0,0 0 0 0 0,0 0 1 0 0,-1 0-1 0 0,1 0 0 0 0,-1 1 0 0 0,0-1 1 0 0,1 0-1 0 0,-1 1 0 0 0,0-1 0 0 0,0 1 1 0 0,0 0-1 0 0,0 0 0 0 0,0-1 1 0 0,0 1-1 0 0,-3 0 0 0 0,1 0 2 0 0,-1 0 0 0 0,1 1 1 0 0,0-1-1 0 0,0 1 0 0 0,-1 0 0 0 0,1 1 0 0 0,0-1 1 0 0,0 1-1 0 0,-1 0 0 0 0,1 0 0 0 0,-5 2 0 0 0,3-2 1 0 0,0 1 0 0 0,0 0 0 0 0,0 1 0 0 0,0-1 0 0 0,0 1 0 0 0,1 0-1 0 0,-1 1 1 0 0,1-1 0 0 0,0 1 0 0 0,0 0 0 0 0,1 0 0 0 0,-1 1 0 0 0,-4 5 0 0 0,2-2 1 0 0,-2 1 17 0 0,1 2-1 0 0,0-1 1 0 0,0 1 0 0 0,1 0 0 0 0,0 1 0 0 0,1 0 0 0 0,1 0 0 0 0,-1 0 0 0 0,2 0 0 0 0,0 1-1 0 0,1 0 1 0 0,0 0 0 0 0,-2 26 0 0 0,4-23 3 0 0,2-1 0 0 0,0 1 0 0 0,0 0 0 0 0,2 0 0 0 0,0 0 0 0 0,0-1 0 0 0,2 1 0 0 0,0-1 0 0 0,1 0 0 0 0,0-1 0 0 0,11 19 0 0 0,-3-7 101 0 0,2 0 0 0 0,1-1 0 0 0,34 40 0 0 0,-45-58-88 0 0,0-1 0 0 0,1 0 1 0 0,0 0-1 0 0,0-1 0 0 0,1 0 0 0 0,-1 0 0 0 0,1-1 0 0 0,0 0 0 0 0,0 0 0 0 0,1-1 1 0 0,-1 0-1 0 0,1 0 0 0 0,-1-1 0 0 0,1 0 0 0 0,0-1 0 0 0,0 0 0 0 0,10 0 0 0 0,-1-1-615 0 0,0-2-1 0 0,0 0 0 0 0,0-1 0 0 0,-1-1 0 0 0,1-1 0 0 0,30-12 0 0 0,-18 4-1970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0.5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428 43 636 0 0,'0'0'775'0'0,"5"-16"1466"0"0,-3 12-2068 0 0,1-14 661 0 0,-6 14-632 0 0,-9 8-411 0 0,-8 10 220 0 0,2 0 0 0 0,0 1 0 0 0,1 1 0 0 0,0 0 0 0 0,-28 37 0 0 0,-61 105 253 0 0,78-111-32 0 0,3 1-1 0 0,1 1 0 0 0,3 1 0 0 0,2 1 0 0 0,2 0 0 0 0,2 1 0 0 0,-14 102 0 0 0,27-126-101 0 0,0 0-1 0 0,2 0 1 0 0,2 1 0 0 0,0-1-1 0 0,2 0 1 0 0,1 0 0 0 0,10 33-1 0 0,-8-41-38 0 0,1 1 0 0 0,1-1 0 0 0,0 0 0 0 0,2-1 0 0 0,0 0 0 0 0,1-1 0 0 0,1 0 0 0 0,1-1 0 0 0,1-1 0 0 0,19 19 0 0 0,-12-16 25 0 0,1-1 1 0 0,1 0 0 0 0,42 22-1 0 0,-54-33-384 0 0,1-1-1 0 0,0 0 1 0 0,0-1 0 0 0,1 0-1 0 0,0-1 1 0 0,0-1-1 0 0,0 0 1 0 0,0-1 0 0 0,22 1-1 0 0,-19-5-1698 0 0,0-1-313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1.0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19 180 0 0,'-18'-18'5256'0'0,"23"32"-5207"0"0,1 1 0 0 0,0-1 0 0 0,1 0 0 0 0,1 0 0 0 0,0-1-1 0 0,15 20 1 0 0,-6-12-812 0 0,2 0 0 0 0,39 35-1 0 0,-44-44-320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1.8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339 148 332 0 0,'2'-3'921'0'0,"39"-70"2893"0"0,-40 70-3525 0 0,-1 2-254 0 0,0 0-1 0 0,0 0 0 0 0,-1 0 0 0 0,1 0 0 0 0,0 0 0 0 0,0 0 0 0 0,0 0 0 0 0,0 0 1 0 0,0 0-1 0 0,1 0 0 0 0,-1 0 0 0 0,0 0 0 0 0,0 0 0 0 0,1 0 0 0 0,0-2 0 0 0,-1 2-22 0 0,1 0-1 0 0,-1 1 1 0 0,1-1-1 0 0,-1 0 0 0 0,0 0 1 0 0,0 0-1 0 0,1 0 0 0 0,-1 0 1 0 0,0 0-1 0 0,0 0 0 0 0,0 0 1 0 0,0 0-1 0 0,0 0 1 0 0,0 0-1 0 0,-1 0 0 0 0,1 0 1 0 0,0 0-1 0 0,0 0 0 0 0,-1 0 1 0 0,1 0-1 0 0,0 0 1 0 0,-2-1-1 0 0,-1-2-1 0 0,3 2-9 0 0,-1 1 1 0 0,0 0-1 0 0,0 0 1 0 0,0 0-1 0 0,0-1 1 0 0,0 1 0 0 0,0 0-1 0 0,-1 0 1 0 0,1 1-1 0 0,0-1 1 0 0,0 0-1 0 0,-2-1 1 0 0,-2 1 2 0 0,0-1 1 0 0,-1 1-1 0 0,1 0 1 0 0,0 0-1 0 0,0 1 1 0 0,0-1-1 0 0,-8 1 1 0 0,8 0-5 0 0,-1-1 1 0 0,1 1-1 0 0,-1 0 0 0 0,1 0 1 0 0,0 1-1 0 0,-1-1 1 0 0,-9 3-1 0 0,6 0 1 0 0,-4 0 25 0 0,0 0 0 0 0,0 1 0 0 0,0 0 0 0 0,1 1 0 0 0,-1 1 1 0 0,1 0-1 0 0,1 0 0 0 0,-1 1 0 0 0,1 1 0 0 0,0-1 0 0 0,1 2 0 0 0,-1 0 0 0 0,2 0 0 0 0,-1 1 1 0 0,1 0-1 0 0,1 0 0 0 0,0 1 0 0 0,1 0 0 0 0,0 1 0 0 0,0 0 0 0 0,1 0 0 0 0,1 0 1 0 0,0 1-1 0 0,1-1 0 0 0,0 1 0 0 0,1 0 0 0 0,0 1 0 0 0,1-1 0 0 0,0 0 0 0 0,2 1 0 0 0,-1-1 1 0 0,2 1-1 0 0,-1-1 0 0 0,2 1 0 0 0,5 22 0 0 0,-4-27-12 0 0,0-1-1 0 0,0 0 1 0 0,1 0-1 0 0,0 0 1 0 0,0 0-1 0 0,1-1 1 0 0,0 0-1 0 0,1 0 1 0 0,-1 0-1 0 0,1 0 1 0 0,0-1-1 0 0,1 0 1 0 0,0-1-1 0 0,0 1 1 0 0,0-1-1 0 0,0 0 1 0 0,1-1-1 0 0,0 0 1 0 0,13 5-1 0 0,13 2-23 0 0,0-1 0 0 0,0-2 0 0 0,60 7 0 0 0,3 1-50 0 0,-76-11 26 0 0,0 0 0 0 0,-1 1-1 0 0,1 1 1 0 0,-1 1 0 0 0,29 16 0 0 0,-42-20 26 0 0,-1 0 0 0 0,0 1 0 0 0,0 0 0 0 0,0 0 1 0 0,-1 0-1 0 0,0 0 0 0 0,0 1 0 0 0,0 0 0 0 0,0 0 1 0 0,-1 0-1 0 0,0 0 0 0 0,-1 1 0 0 0,1 0 0 0 0,-1 0 1 0 0,0 0-1 0 0,-1 0 0 0 0,0 0 0 0 0,0 0 0 0 0,1 11 1 0 0,-2-9-11 0 0,0 1 0 0 0,-1-1 1 0 0,0 0-1 0 0,0 1 1 0 0,-1-1-1 0 0,0 0 0 0 0,-1 1 1 0 0,0-1-1 0 0,0 0 1 0 0,-1 0-1 0 0,-1 0 1 0 0,1-1-1 0 0,-1 1 0 0 0,-1-1 1 0 0,1 0-1 0 0,-1 0 1 0 0,-1 0-1 0 0,-6 7 0 0 0,3-6 36 0 0,1-1 0 0 0,-1-1 0 0 0,0 1-1 0 0,-1-2 1 0 0,0 1 0 0 0,0-1 0 0 0,0-1-1 0 0,-1 0 1 0 0,0 0 0 0 0,0-1 0 0 0,0 0-1 0 0,0-1 1 0 0,-1 0 0 0 0,-12 1 0 0 0,8-3 56 0 0,0 0 1 0 0,0 0 0 0 0,0-2 0 0 0,0 0 0 0 0,0 0-1 0 0,0-2 1 0 0,1 0 0 0 0,-1 0 0 0 0,-17-8 0 0 0,6 0-120 0 0,1-1 0 0 0,1-1 0 0 0,0-1 0 0 0,-28-22 0 0 0,25 15-3175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1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304 0 304 0 0,'-20'15'348'0'0,"-1"0"0"0"0,2 1 0 0 0,0 1 0 0 0,1 1 0 0 0,1 1 0 0 0,1 0 0 0 0,0 1 0 0 0,-22 41 0 0 0,17-24-119 0 0,2 1 0 0 0,2 1 0 0 0,1 0 1 0 0,-15 62-1 0 0,26-80-112 0 0,1 1 0 0 0,1 1 0 0 0,1-1-1 0 0,1 0 1 0 0,1 1 0 0 0,0-1 0 0 0,2 1 0 0 0,1-1 0 0 0,1 0 0 0 0,0 0 0 0 0,10 25 0 0 0,-10-34-45 0 0,1-1 1 0 0,1 0 0 0 0,-1 0-1 0 0,2 0 1 0 0,0-1-1 0 0,0 0 1 0 0,1 0-1 0 0,0-1 1 0 0,1 0-1 0 0,0 0 1 0 0,1-1 0 0 0,0 0-1 0 0,0-1 1 0 0,1 0-1 0 0,0-1 1 0 0,0 0-1 0 0,1 0 1 0 0,0-2 0 0 0,0 1-1 0 0,14 3 1 0 0,-16-6-21 0 0,0 0 1 0 0,1-1-1 0 0,-1-1 0 0 0,0 0 1 0 0,1 0-1 0 0,-1-1 1 0 0,1 0-1 0 0,-1-1 0 0 0,0 0 1 0 0,1-1-1 0 0,-1 0 1 0 0,17-6-1 0 0,-15 3-23 0 0,1 0-1 0 0,-1-1 0 0 0,0-1 1 0 0,-1 0-1 0 0,0-1 0 0 0,0 0 1 0 0,-1-1-1 0 0,19-18 0 0 0,-14 8-35 0 0,0 0 0 0 0,-1 0-1 0 0,-1-2 1 0 0,0 1 0 0 0,-2-2 0 0 0,-1 1-1 0 0,0-1 1 0 0,-2-1 0 0 0,0 0 0 0 0,6-38-1 0 0,-10 38 18 0 0,-1 0-1 0 0,-2 0 0 0 0,0 0 0 0 0,-1 0 1 0 0,-2-1-1 0 0,0 1 0 0 0,-2 0 0 0 0,0 0 1 0 0,-1 1-1 0 0,-11-27 0 0 0,12 36-141 0 0,-2 1 1 0 0,1 0-1 0 0,-1 0 0 0 0,-1 1 1 0 0,0 0-1 0 0,-1 0 0 0 0,0 1 1 0 0,-1-1-1 0 0,0 2 0 0 0,-1-1 1 0 0,1 1-1 0 0,-2 1 0 0 0,1 0 1 0 0,-1 0-1 0 0,0 1 0 0 0,-1 1 1 0 0,0 0-1 0 0,-24-9 0 0 0,-17 4-3047 0 0,49 10 2797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2.5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1 142 468 0 0,'0'-4'974'0'0,"7"-83"2579"0"0,-3 46-2556 0 0,-3 32-907 0 0,0 11-354 0 0,-3 20 244 0 0,-6 126 44 0 0,15 210-1 0 0,42 7 48 0 0,-23-195 133 0 0,-25-161-366 0 0,0 0 0 0 0,-1 1 1 0 0,0-1-1 0 0,-1 12 0 0 0,-1 0-1489 0 0,-14-16 395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2.9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30 138 124 0 0,'-2'-3'1237'0'0,"-15"-16"790"0"0,17 19-1915 0 0,-1-1-1 0 0,0 0 1 0 0,0 0-1 0 0,0 0 1 0 0,0 0-1 0 0,1 0 1 0 0,-1 0-1 0 0,0 0 1 0 0,1 0-1 0 0,-1 0 1 0 0,1 0-1 0 0,-1 0 1 0 0,1 0-1 0 0,-1 0 1 0 0,1-1-1 0 0,0 1 1 0 0,0 0-1 0 0,-1 0 1 0 0,1-3 0 0 0,6 1-75 0 0,-1 0 0 0 0,1 1 0 0 0,0 0 0 0 0,0 0 0 0 0,0 0 0 0 0,0 0 0 0 0,0 1 0 0 0,0 0 0 0 0,8 0 0 0 0,70-1 88 0 0,-38 2 15 0 0,120-6 396 0 0,472-41 1055 0 0,-626 45-2214 0 0,1-1 0 0 0,21-7-1 0 0,-26 7 72 0 0,-6 2-3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3.5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568 115 848 0 0,'0'-9'449'0'0,"-2"0"0"0"0,1 0 0 0 0,-1 0 0 0 0,-1 1 0 0 0,1-1 0 0 0,-6-10 0 0 0,7 17-421 0 0,0-1 0 0 0,0 1-1 0 0,-1-1 1 0 0,1 1-1 0 0,-1-1 1 0 0,0 1 0 0 0,1 0-1 0 0,-1-1 1 0 0,0 1-1 0 0,0 0 1 0 0,-1 0-1 0 0,1 1 1 0 0,0-1 0 0 0,-1 0-1 0 0,1 1 1 0 0,-1-1-1 0 0,1 1 1 0 0,-1 0 0 0 0,0 0-1 0 0,1 0 1 0 0,-1 0-1 0 0,0 1 1 0 0,0-1 0 0 0,-3 0-1 0 0,-4 1-18 0 0,0 0 0 0 0,0 1 1 0 0,1 0-1 0 0,-1 1 0 0 0,0-1 0 0 0,0 2 0 0 0,1 0 1 0 0,-1 0-1 0 0,1 0 0 0 0,0 1 0 0 0,0 1 0 0 0,1-1 0 0 0,-1 2 1 0 0,1-1-1 0 0,-11 10 0 0 0,9-8 17 0 0,-18 15 32 0 0,1 0 0 0 0,2 2 1 0 0,0 0-1 0 0,2 2 0 0 0,0 1 1 0 0,2 1-1 0 0,-30 52 0 0 0,35-52-5 0 0,1 1-1 0 0,2 1 1 0 0,1 0-1 0 0,2 1 1 0 0,0 0-1 0 0,2 0 1 0 0,2 1-1 0 0,-4 47 1 0 0,9-66 0 0 0,1 1 1 0 0,1-1 0 0 0,0 1-1 0 0,1-1 1 0 0,0 1 0 0 0,1-1 0 0 0,0 0-1 0 0,1 0 1 0 0,11 22 0 0 0,-13-30-32 0 0,1 0 1 0 0,0 0-1 0 0,0-1 1 0 0,0 1-1 0 0,0-1 1 0 0,1 0-1 0 0,-1 0 0 0 0,1 0 1 0 0,0 0-1 0 0,1-1 1 0 0,-1 1-1 0 0,0-1 1 0 0,1-1-1 0 0,0 1 1 0 0,0 0-1 0 0,0-1 0 0 0,0 0 1 0 0,0 0-1 0 0,0-1 1 0 0,0 1-1 0 0,1-1 1 0 0,-1 0-1 0 0,1-1 1 0 0,-1 1-1 0 0,0-1 1 0 0,11-1-1 0 0,-5 0-23 0 0,-1-1 0 0 0,1 0 0 0 0,-1-1 0 0 0,1 0 0 0 0,-1-1 0 0 0,0 0 1 0 0,0 0-1 0 0,-1-1 0 0 0,18-11 0 0 0,-13 5 10 0 0,1-1 0 0 0,-2 0 0 0 0,1-1 0 0 0,-2-1 0 0 0,14-17 0 0 0,4-14-17 0 0,-1-1 1 0 0,41-93-1 0 0,38-153 484 0 0,-105 282-471 0 0,7-16-126 0 0,-8 23 64 0 0,-1 4 4 0 0,-4 34-75 0 0,-1-5 160 0 0,2 20-3 0 0,2 0 1 0 0,2 0 0 0 0,12 69-1 0 0,-8-82-130 0 0,2-1 0 0 0,2 0-1 0 0,1-1 1 0 0,2 0 0 0 0,23 43 0 0 0,-34-74-168 0 0,1 0 0 0 0,-1-1 0 0 0,1 1 0 0 0,0-1 0 0 0,1 1 0 0 0,-1-1 0 0 0,0 0 0 0 0,1 0 0 0 0,0-1 0 0 0,4 3 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3.8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333 111 808 0 0,'4'-11'612'0'0,"-1"-1"0"0"0,0 0 0 0 0,-1 0 0 0 0,0 0 0 0 0,0-21 0 0 0,-2 32-606 0 0,0 0-1 0 0,0 0 1 0 0,-1 0-1 0 0,1 0 0 0 0,0 1 1 0 0,0-1-1 0 0,-1 0 1 0 0,1 0-1 0 0,0 1 0 0 0,-1-1 1 0 0,1 0-1 0 0,-1 1 1 0 0,1-1-1 0 0,-1 0 0 0 0,1 1 1 0 0,-1-1-1 0 0,1 0 1 0 0,-1 1-1 0 0,0-1 0 0 0,1 1 1 0 0,-1-1-1 0 0,0 1 0 0 0,1 0 1 0 0,-1-1-1 0 0,0 1 1 0 0,0 0-1 0 0,1-1 0 0 0,-1 1 1 0 0,0 0-1 0 0,0 0 1 0 0,0 0-1 0 0,0 0 0 0 0,1 0 1 0 0,-1-1-1 0 0,-2 2 1 0 0,-27 3 109 0 0,19 1-83 0 0,1 0 0 0 0,-1 1 0 0 0,1 0-1 0 0,0 1 1 0 0,1 0 0 0 0,0 1 0 0 0,-15 14 0 0 0,-49 67 179 0 0,56-66-116 0 0,2 1-1 0 0,0 1 1 0 0,2 0 0 0 0,0 1 0 0 0,2 0 0 0 0,1 1 0 0 0,1 0-1 0 0,1 1 1 0 0,2 0 0 0 0,-5 42 0 0 0,10-52-54 0 0,0-1 0 0 0,2 1 0 0 0,0-1-1 0 0,1 0 1 0 0,0 1 0 0 0,1-1 0 0 0,1 0 0 0 0,7 16 0 0 0,-6-20-12 0 0,1 0 0 0 0,0-1 1 0 0,1 0-1 0 0,0-1 0 0 0,1 1 0 0 0,0-1 0 0 0,0-1 1 0 0,2 1-1 0 0,-1-2 0 0 0,1 1 0 0 0,13 8 0 0 0,-15-12-211 0 0,-1-1-1 0 0,1 0 1 0 0,0-1-1 0 0,1 0 1 0 0,-1 0-1 0 0,1-1 1 0 0,-1 0-1 0 0,1-1 1 0 0,0 1-1 0 0,0-2 1 0 0,1 1 0 0 0,-1-1-1 0 0,0-1 1 0 0,0 0-1 0 0,0 0 1 0 0,1-1-1 0 0,-1 0 1 0 0,0 0-1 0 0,14-5 1 0 0,6-3-782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4.2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 20 64 0 0,'0'0'1866'0'0,"0"-4"-1296"0"0,0-11 668 0 0,-6 33-758 0 0,-18 198 103 0 0,15-110-501 0 0,-11 246 327 0 0,21-273-373 0 0,3-1 1 0 0,22 115 0 0 0,-25-185-248 0 0,9 22-1716 0 0,-1-11 1067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4.5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569 19 404 0 0,'-1'-19'1909'0'0,"-3"20"-1558"0"0,-2 0-281 0 0,0 0 0 0 0,1 0 0 0 0,-1 1 0 0 0,0 0 0 0 0,1 0 0 0 0,0 0-1 0 0,-1 1 1 0 0,1-1 0 0 0,0 1 0 0 0,0 1 0 0 0,-5 3 0 0 0,-56 52 111 0 0,40-34-107 0 0,-89 77 63 0 0,-128 123 384 0 0,239-221-455 0 0,0 0 1 0 0,0 0 0 0 0,0 1 0 0 0,1 0-1 0 0,-1-1 1 0 0,1 1 0 0 0,0 0 0 0 0,1 1-1 0 0,-1-1 1 0 0,1 0 0 0 0,0 1-1 0 0,1-1 1 0 0,-1 1 0 0 0,1-1 0 0 0,0 1-1 0 0,0 6 1 0 0,2-5-7 0 0,-1 0 0 0 0,2-1 0 0 0,-1 1-1 0 0,1-1 1 0 0,0 0 0 0 0,0 1 0 0 0,0-1-1 0 0,1 0 1 0 0,0 0 0 0 0,0-1 0 0 0,1 1 0 0 0,0-1-1 0 0,8 10 1 0 0,9 9 57 0 0,2-1-1 0 0,0-1 1 0 0,2-2 0 0 0,37 26-1 0 0,116 61-93 0 0,-175-105-22 0 0,15 8-1104 0 0,1-1-1 0 0,30 11 1 0 0,-32-15-177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5.3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 58 892 0 0,'0'0'2115'0'0,"-2"-14"-962"0"0,-7 53-1133 0 0,-7 70 1 0 0,9-49 5 0 0,3-32 32 0 0,1 0 1 0 0,2 1-1 0 0,1-1 1 0 0,1 1-1 0 0,1-1 1 0 0,2 1-1 0 0,1-1 0 0 0,1 0 1 0 0,1-1-1 0 0,2 1 1 0 0,0-1-1 0 0,2-1 0 0 0,1 0 1 0 0,1-1-1 0 0,1 0 1 0 0,1-1-1 0 0,24 29 0 0 0,-22-34 216 0 0,25 23-1 0 0,-36-37-189 0 0,-1 0 1 0 0,1-1-1 0 0,0 0 1 0 0,0-1-1 0 0,0 1 0 0 0,0-1 1 0 0,1 0-1 0 0,-1-1 1 0 0,12 4-1 0 0,-12-5-57 0 0,0-1-1 0 0,0 0 1 0 0,0 0-1 0 0,0 0 1 0 0,0-1 0 0 0,0 0-1 0 0,0 0 1 0 0,0 0-1 0 0,0-1 1 0 0,-1 0-1 0 0,1 0 1 0 0,-1 0-1 0 0,1-1 1 0 0,-1 0 0 0 0,0 0-1 0 0,0 0 1 0 0,0-1-1 0 0,0 1 1 0 0,-1-1-1 0 0,1 0 1 0 0,-1-1-1 0 0,4-4 1 0 0,8-11-27 0 0,-1 0-1 0 0,0 0 1 0 0,19-39 0 0 0,14-41 2 0 0,65-195 0 0 0,-66 161 332 0 0,4-21-182 0 0,-50 151-168 0 0,1-4-1 0 0,-6 18-16 0 0,-11 34 50 0 0,2 2 1 0 0,2-1 0 0 0,1 2 0 0 0,3-1 0 0 0,2 1-1 0 0,2 67 1 0 0,3-86-57 0 0,2-1-1 0 0,1 1 1 0 0,1-1 0 0 0,2 0-1 0 0,0 0 1 0 0,2 0 0 0 0,1-1-1 0 0,1-1 1 0 0,1 1-1 0 0,1-2 1 0 0,1 1 0 0 0,23 30-1 0 0,-30-48-317 0 0,-1-1 0 0 0,1 1 1 0 0,0-1-1 0 0,0-1 0 0 0,1 1 0 0 0,-1-1 0 0 0,1 0 0 0 0,1-1 0 0 0,-1 1 0 0 0,10 3 0 0 0,-2-3-628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5.8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0 128 684 0 0,'2'-3'849'0'0,"13"-25"620"0"0,-13 26-1224 0 0,-2 1-221 0 0,0 0 1 0 0,1 0-1 0 0,-1 0 0 0 0,1 1 1 0 0,0-1-1 0 0,-1 0 0 0 0,1 0 1 0 0,-1 1-1 0 0,1-1 0 0 0,0 1 0 0 0,-1-1 1 0 0,1 1-1 0 0,0-1 0 0 0,0 1 1 0 0,0-1-1 0 0,-1 1 0 0 0,1-1 1 0 0,1 1-1 0 0,0 1-21 0 0,0 0 0 0 0,-1 0 1 0 0,1 1-1 0 0,-1-1 0 0 0,1 0 0 0 0,-1 1 0 0 0,1-1 1 0 0,-1 1-1 0 0,0 0 0 0 0,0-1 0 0 0,0 1 0 0 0,0 0 1 0 0,0 0-1 0 0,0 0 0 0 0,0 0 0 0 0,0 0 0 0 0,-1 0 1 0 0,1 0-1 0 0,-1 0 0 0 0,1 3 0 0 0,2 53-4 0 0,-2-38 22 0 0,2 386 150 0 0,-4-263 816 0 0,1-131 1187 0 0,1-21-1492 0 0,0-48-748 0 0,10-44 171 0 0,5 1 0 0 0,4 0 1 0 0,4 1-1 0 0,45-116 0 0 0,-67 209-107 0 0,1-1 0 0 0,-1 1 0 0 0,1 0 1 0 0,0 0-1 0 0,1 0 0 0 0,-1 1 0 0 0,1-1 0 0 0,1 1 0 0 0,-1 0 0 0 0,10-9 0 0 0,-13 13-2 0 0,1 0-1 0 0,-1 0 1 0 0,1 1-1 0 0,0-1 0 0 0,-1 0 1 0 0,1 1-1 0 0,0-1 1 0 0,0 1-1 0 0,-1 0 0 0 0,1-1 1 0 0,0 1-1 0 0,0 0 0 0 0,-1 0 1 0 0,1 0-1 0 0,0 0 1 0 0,0 1-1 0 0,0-1 0 0 0,-1 0 1 0 0,1 1-1 0 0,0-1 1 0 0,1 2-1 0 0,33 16-68 0 0,-24-7 59 0 0,0-1 0 0 0,0 2 0 0 0,-1-1 0 0 0,-1 2 0 0 0,16 23 0 0 0,39 76-23 0 0,-56-95 40 0 0,21 45-49 0 0,32 96 0 0 0,-22-49-2378 0 0,-25-82 310 0 0,-5-17 1191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7.2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476 926 388 0 0,'7'-11'409'0'0,"0"1"0"0"0,-1-1 1 0 0,-1 0-1 0 0,0 0 0 0 0,0-1 0 0 0,-1 0 0 0 0,-1 1 0 0 0,0-1 1 0 0,0 0-1 0 0,-1-1 0 0 0,-1 1 0 0 0,0 0 0 0 0,-1-20 1 0 0,0 31-406 0 0,0-1 1 0 0,-1 0 0 0 0,1 1 0 0 0,0-1 0 0 0,-1 0-1 0 0,1 1 1 0 0,-1-1 0 0 0,0 1 0 0 0,1-1-1 0 0,-1 1 1 0 0,0-1 0 0 0,0 1 0 0 0,0-1 0 0 0,0 1-1 0 0,0 0 1 0 0,0 0 0 0 0,0-1 0 0 0,-1 1 0 0 0,1 0-1 0 0,0 0 1 0 0,-1 0 0 0 0,1 1 0 0 0,-1-1 0 0 0,1 0-1 0 0,-1 0 1 0 0,1 1 0 0 0,-1-1 0 0 0,1 1-1 0 0,-1-1 1 0 0,0 1 0 0 0,1 0 0 0 0,-1-1 0 0 0,0 1-1 0 0,1 0 1 0 0,-1 0 0 0 0,0 0 0 0 0,-2 1 0 0 0,-5 0-4 0 0,-1 0 1 0 0,1 1 0 0 0,0 0-1 0 0,-1 1 1 0 0,-9 4 0 0 0,-6 3-6 0 0,0 2 1 0 0,1 1 0 0 0,0 1 0 0 0,1 1 0 0 0,1 1 0 0 0,-26 24 0 0 0,18-12 18 0 0,1 1 1 0 0,2 2 0 0 0,-38 53-1 0 0,55-69 6 0 0,1 0 0 0 0,0 1-1 0 0,1 0 1 0 0,1 0 0 0 0,1 1 0 0 0,0 0-1 0 0,1 0 1 0 0,1 0 0 0 0,-4 29-1 0 0,7-38-4 0 0,1 0-1 0 0,0 0 0 0 0,0 0 1 0 0,1 0-1 0 0,0 0 0 0 0,0 0 0 0 0,1 0 1 0 0,0 0-1 0 0,0 0 0 0 0,1-1 1 0 0,0 1-1 0 0,0-1 0 0 0,1 1 0 0 0,0-1 1 0 0,0-1-1 0 0,1 1 0 0 0,0 0 1 0 0,0-1-1 0 0,0 0 0 0 0,1 0 0 0 0,0-1 1 0 0,0 0-1 0 0,10 7 0 0 0,-10-8-4 0 0,1 1 1 0 0,0-1-1 0 0,0-1 0 0 0,1 1 0 0 0,-1-1 0 0 0,1-1 1 0 0,0 1-1 0 0,0-1 0 0 0,0-1 0 0 0,0 1 0 0 0,0-1 1 0 0,0-1-1 0 0,0 1 0 0 0,0-2 0 0 0,0 1 0 0 0,0-1 0 0 0,10-2 1 0 0,-8 0-25 0 0,0 0 0 0 0,0-1 0 0 0,0 0-1 0 0,-1-1 1 0 0,0 0 0 0 0,0 0 0 0 0,0-1 0 0 0,0 0 0 0 0,-1 0 0 0 0,0-1 0 0 0,-1 0 0 0 0,1-1 0 0 0,6-9 0 0 0,2-5-45 0 0,-1-1 0 0 0,0 0 1 0 0,-2-1-1 0 0,-1-1 0 0 0,-1 0 0 0 0,13-42 0 0 0,-3-9-87 0 0,12-79-1 0 0,-15 20 209 0 0,-6-1 1 0 0,-6-1-1 0 0,-18-218 0 0 0,11 329-33 0 0,-7-55-57 0 0,6 65-2 0 0,1 13 9 0 0,-1 6 17 0 0,-2 1 7 0 0,1 0 0 0 0,0 0-1 0 0,0 0 1 0 0,1 1 0 0 0,-1-1 0 0 0,1 1 0 0 0,0 0-1 0 0,0 0 1 0 0,1-1 0 0 0,-1 1 0 0 0,1 0 0 0 0,-1 9 0 0 0,-7 74 50 0 0,8-69-43 0 0,-45 610 156 0 0,43-587-136 0 0,2 0 1 0 0,2 0-1 0 0,2 0 1 0 0,1 0-1 0 0,3 0 0 0 0,18 64 1 0 0,-19-89-10 0 0,0-1 0 0 0,1 1-1 0 0,1-1 1 0 0,1-1 0 0 0,0 0 0 0 0,1 0 0 0 0,21 24 0 0 0,-21-29-5 0 0,0 0 0 0 0,1-1 0 0 0,0-1 0 0 0,1 0 0 0 0,0 0 0 0 0,0-1 0 0 0,0 0 0 0 0,1-1 0 0 0,0-1 0 0 0,27 8 0 0 0,-23-9-14 0 0,-1 0 0 0 0,1-2 0 0 0,0 0 0 0 0,0-1 0 0 0,0 0 0 0 0,0-2 0 0 0,0 0 0 0 0,0-1 0 0 0,0 0 0 0 0,-1-2 0 0 0,1 0 0 0 0,-1 0-1 0 0,0-2 1 0 0,0 0 0 0 0,0-1 0 0 0,21-13 0 0 0,-13 5-39 0 0,-2-1-1 0 0,0-1 1 0 0,-1-1-1 0 0,0-1 0 0 0,-2-1 1 0 0,0-1-1 0 0,-1 0 1 0 0,-2-1-1 0 0,20-33 1 0 0,-5 2 14 0 0,-2-1 1 0 0,-2-2 0 0 0,-3 0 0 0 0,-2-2 0 0 0,-3 0 0 0 0,14-74 0 0 0,-30 115 6 0 0,-1-1 1 0 0,1-31-1 0 0,-3 44 4 0 0,-1 0 0 0 0,1 0-1 0 0,-1-1 1 0 0,0 1-1 0 0,0 0 1 0 0,-1 0 0 0 0,1 0-1 0 0,-1 0 1 0 0,0 1-1 0 0,-1-1 1 0 0,1 0 0 0 0,-1 1-1 0 0,-4-6 1 0 0,5 8 8 0 0,1 1 1 0 0,-1 0-1 0 0,1 0 0 0 0,-1 0 1 0 0,1 0-1 0 0,-1 0 0 0 0,0 0 1 0 0,0 0-1 0 0,0 1 0 0 0,1-1 1 0 0,-1 1-1 0 0,0-1 0 0 0,0 1 1 0 0,0 0-1 0 0,0-1 0 0 0,0 1 1 0 0,0 0-1 0 0,-2 1 0 0 0,-35 6 3 0 0,26-3-1 0 0,1 2 0 0 0,0 0 1 0 0,0 0-1 0 0,0 1 0 0 0,1 0 1 0 0,0 1-1 0 0,1 1 0 0 0,0-1 1 0 0,0 2-1 0 0,1-1 0 0 0,-9 12 1 0 0,4-3-7 0 0,1 0 0 0 0,1 1 0 0 0,0 0 0 0 0,2 0 0 0 0,-16 41 0 0 0,19-35 17 0 0,1-1 1 0 0,1 1 0 0 0,1 1 0 0 0,1-1-1 0 0,1 0 1 0 0,1 1 0 0 0,2-1-1 0 0,0 1 1 0 0,2-1 0 0 0,1 0 0 0 0,8 32-1 0 0,-6-37 25 0 0,1 0 0 0 0,0 0-1 0 0,2-1 1 0 0,0 0-1 0 0,1 0 1 0 0,13 18 0 0 0,-14-25 20 0 0,0 0 1 0 0,1-1-1 0 0,0-1 0 0 0,1 0 1 0 0,0 0-1 0 0,0-1 1 0 0,1 0-1 0 0,0-1 1 0 0,17 9-1 0 0,-21-13-14 0 0,0-1 1 0 0,0 1-1 0 0,1-1 1 0 0,-1-1-1 0 0,1 0 0 0 0,0 0 1 0 0,0-1-1 0 0,0 0 1 0 0,0 0-1 0 0,0-1 0 0 0,0 0 1 0 0,-1 0-1 0 0,13-3 1 0 0,-9 0-14 0 0,-1 0 1 0 0,1-1-1 0 0,-1-1 1 0 0,0 1-1 0 0,0-2 1 0 0,0 0 0 0 0,-1 0-1 0 0,18-14 1 0 0,-2-3-23 0 0,-2-1 0 0 0,0-1 0 0 0,-2-1 0 0 0,-1-1 0 0 0,35-58 0 0 0,4-17-98 0 0,-5-4 1 0 0,76-207 0 0 0,-120 280 43 0 0,-1 0 0 0 0,-2-1 0 0 0,-1 0 0 0 0,-2-1 0 0 0,1-53 0 0 0,-7 82 30 0 0,0 1 0 0 0,0-1 0 0 0,0 1-1 0 0,0 0 1 0 0,-1-1 0 0 0,0 1 0 0 0,-4-8 0 0 0,6 12 13 0 0,-1 0 2 0 0,0-1 0 0 0,0 1 0 0 0,0 0 0 0 0,1 0 0 0 0,-1 0 0 0 0,0-1 0 0 0,-1 1 0 0 0,1 0 0 0 0,0 1 0 0 0,0-1 0 0 0,0 0 0 0 0,-1 0 0 0 0,1 0 0 0 0,0 1 0 0 0,-1-1-1 0 0,1 0 1 0 0,0 1 0 0 0,-1 0 0 0 0,1-1 0 0 0,-1 1 0 0 0,1 0 0 0 0,-1-1 0 0 0,1 1 0 0 0,-3 0 0 0 0,-30 6-6 0 0,29-5-4 0 0,0 1 0 0 0,0 0 0 0 0,0 1 0 0 0,0-1 0 0 0,1 1 0 0 0,-1 0 0 0 0,1 0-1 0 0,-1 0 1 0 0,1 1 0 0 0,0-1 0 0 0,0 1 0 0 0,1 0 0 0 0,-1 1 0 0 0,1-1 0 0 0,0 0 0 0 0,0 1 0 0 0,0 0 0 0 0,1-1 0 0 0,0 1 0 0 0,0 0 0 0 0,0 0 0 0 0,0 1-1 0 0,1-1 1 0 0,0 0 0 0 0,0 0 0 0 0,0 1 0 0 0,0 7 0 0 0,1-3 27 0 0,1 0 0 0 0,0 1 0 0 0,0-1 0 0 0,1 0 0 0 0,0 0-1 0 0,1-1 1 0 0,0 1 0 0 0,1-1 0 0 0,0 1 0 0 0,0-1 0 0 0,1 0 0 0 0,0 0 0 0 0,11 13 0 0 0,-1-4 5 0 0,2-1-1 0 0,1-1 1 0 0,0-1 0 0 0,31 20 0 0 0,25 22-117 0 0,-69-53 84 0 0,-1 1 1 0 0,0 0-1 0 0,1 0 1 0 0,-1 0 0 0 0,-1 1-1 0 0,1-1 1 0 0,-1 1-1 0 0,0 0 1 0 0,-1 0 0 0 0,1 0-1 0 0,-1 0 1 0 0,0 0-1 0 0,-1 1 1 0 0,1-1 0 0 0,-1 1-1 0 0,0 6 1 0 0,0 12 15 0 0,-2-1 1 0 0,0 1 0 0 0,-5 25-1 0 0,-2 24 54 0 0,8-69-97 0 0,-1 2-188 0 0,1 1 0 0 0,-1-1 0 0 0,2 1 0 0 0,-1-1 0 0 0,1 1 0 0 0,0-1 0 0 0,0 0 0 0 0,1 1 0 0 0,0-1-1 0 0,3 8 1 0 0,9 2-2017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7.8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625 48 772 0 0,'1'-3'1076'0'0,"10"-20"880"0"0,-10 21-1610 0 0,0-1-131 0 0,-1 3-204 0 0,1-1 0 0 0,-1 1 0 0 0,0-1-1 0 0,0 1 1 0 0,0-1 0 0 0,0 1 0 0 0,1-1 0 0 0,-1 1 0 0 0,0-1 0 0 0,0 1-1 0 0,0-1 1 0 0,0 1 0 0 0,0-1 0 0 0,0 1 0 0 0,-1-1 0 0 0,1 1-1 0 0,0-1 1 0 0,0 1 0 0 0,0-1 0 0 0,0 1 0 0 0,-1-1 0 0 0,1 1-1 0 0,0-1 1 0 0,0 1 0 0 0,-1-1 0 0 0,1 1 0 0 0,0-1 0 0 0,-1 1 0 0 0,1 0-1 0 0,0-1 1 0 0,-1 1 0 0 0,0-1 0 0 0,0 1-6 0 0,0 0 1 0 0,0 0-1 0 0,0 0 1 0 0,0 0-1 0 0,0 0 0 0 0,0 0 1 0 0,0 0-1 0 0,0 0 1 0 0,0 0-1 0 0,0 0 0 0 0,0 1 1 0 0,0-1-1 0 0,0 0 1 0 0,0 1-1 0 0,0-1 0 0 0,1 0 1 0 0,-1 1-1 0 0,0 0 1 0 0,-1 0-1 0 0,-54 41 52 0 0,2 1 0 0 0,-93 100 0 0 0,131-127-47 0 0,-3 4 55 0 0,0 1-1 0 0,2 1 1 0 0,0 1-1 0 0,2 1 1 0 0,0 0-1 0 0,2 0 0 0 0,1 2 1 0 0,-10 26-1 0 0,12-20-12 0 0,1 1-1 0 0,2 0 1 0 0,1 0 0 0 0,1 1-1 0 0,2 0 1 0 0,1 41-1 0 0,24 154 65 0 0,-13-173-88 0 0,-3 0 0 0 0,-2 0 1 0 0,-3 0-1 0 0,-5 59 1 0 0,3-106-141 0 0,-1 1 1 0 0,1 0 0 0 0,-2 0-1 0 0,1-1 1 0 0,-1 0 0 0 0,-1 1-1 0 0,0-1 1 0 0,0 0 0 0 0,0-1-1 0 0,-1 1 1 0 0,-1-1 0 0 0,1 0-1 0 0,-1 0 1 0 0,-1 0 0 0 0,0-1-1 0 0,0 0 1 0 0,0-1 0 0 0,-1 1 0 0 0,1-1-1 0 0,-2-1 1 0 0,1 1 0 0 0,0-1-1 0 0,-1-1 1 0 0,0 0 0 0 0,0 0-1 0 0,-12 3 1 0 0,-2-3-690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2.2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513 34 328 0 0,'-1'-3'1794'0'0,"0"1"-1709"0"0,0 0 0 0 0,0 0 0 0 0,0 1 0 0 0,0-1-1 0 0,0 1 1 0 0,0-1 0 0 0,0 1 0 0 0,0-1 0 0 0,-1 1 0 0 0,1-1 0 0 0,-1 1 0 0 0,1 0-1 0 0,-1 0 1 0 0,1 0 0 0 0,-1 0 0 0 0,0 0 0 0 0,1 0 0 0 0,-1 0 0 0 0,-2 0-1 0 0,0 0-29 0 0,-1 0-1 0 0,1 0 1 0 0,0 1-1 0 0,-1 0 1 0 0,1 0-1 0 0,0 0 0 0 0,-1 0 1 0 0,1 1-1 0 0,-5 0 1 0 0,-7 3-12 0 0,1 0-1 0 0,0 1 1 0 0,0 0 0 0 0,0 1 0 0 0,1 1 0 0 0,0 0 0 0 0,0 1 0 0 0,-25 19-1 0 0,22-13 13 0 0,0 1-1 0 0,2 1 0 0 0,-1 1 1 0 0,2 0-1 0 0,-24 37 0 0 0,22-27 31 0 0,1 1 1 0 0,2 0-1 0 0,1 1 0 0 0,1 0 1 0 0,1 1-1 0 0,2 0 1 0 0,1 1-1 0 0,1 0 0 0 0,-2 47 1 0 0,8-35 85 0 0,1-1 1 0 0,13 78-1 0 0,30 79 129 0 0,6 34-114 0 0,-47-209-184 0 0,0 1 0 0 0,-2 0 0 0 0,-1-1 0 0 0,-1 1 0 0 0,-1 0 0 0 0,-9 45 0 0 0,8-58-138 0 0,0 0 0 0 0,-1-1 0 0 0,-1 1 0 0 0,0-1 0 0 0,0 0 0 0 0,-1 0 0 0 0,0-1 1 0 0,-1 1-1 0 0,0-2 0 0 0,-1 1 0 0 0,0-1 0 0 0,-1 0 0 0 0,0 0 0 0 0,0-1 0 0 0,-18 12 0 0 0,8-10-1177 0 0,2-4 262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8.2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0 179 860 0 0,'7'-8'427'0'0,"1"0"0"0"0,0 1 0 0 0,0 0 0 0 0,0 0 0 0 0,1 1 1 0 0,0 0-1 0 0,0 0 0 0 0,1 1 0 0 0,-1 1 0 0 0,18-7 0 0 0,10 0-46 0 0,63-11 1 0 0,-52 12-16 0 0,30-4-140 0 0,-39 8-1212 0 0,-2-1 0 0 0,42-15-1 0 0,-49 10-563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8.6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146 0 1140 0 0,'0'0'2588'0'0,"-3"1"-2352"0"0,0 0-200 0 0,-1 1 0 0 0,1-1 1 0 0,0 1-1 0 0,0 0 0 0 0,0 0 1 0 0,1 0-1 0 0,-1 0 0 0 0,0 1 1 0 0,1-1-1 0 0,-1 1 0 0 0,1-1 1 0 0,0 1-1 0 0,0 0 0 0 0,0 0 1 0 0,0 0-1 0 0,1 0 0 0 0,-3 6 0 0 0,-27 68 196 0 0,27-66-186 0 0,-11 39 32 0 0,1 0 0 0 0,3 1-1 0 0,2 0 1 0 0,3 0 0 0 0,1 1 0 0 0,5 84-1 0 0,51 309-368 0 0,-50-436-7 0 0,-1-5 54 0 0,1 0 1 0 0,-1-1 0 0 0,1 1 0 0 0,0 0 0 0 0,0-1 0 0 0,0 1 0 0 0,1-1 0 0 0,-1 1 0 0 0,4 5 0 0 0,7 7-564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8.9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511 123 60 0 0,'7'-8'594'0'0,"-1"-1"0"0"0,1 0 1 0 0,-2 0-1 0 0,1-1 0 0 0,-1 0 0 0 0,-1 0 1 0 0,5-14-1 0 0,-8 23-584 0 0,-1 0 1 0 0,0 0-1 0 0,0 0 1 0 0,0 0-1 0 0,0 0 1 0 0,0 0-1 0 0,0 0 1 0 0,0 0-1 0 0,0 0 1 0 0,-1 0-1 0 0,1 0 1 0 0,0 0-1 0 0,-1-1 1 0 0,1 1 0 0 0,-1 1-1 0 0,1-1 1 0 0,-1 0-1 0 0,1 0 1 0 0,-1 0-1 0 0,1 0 1 0 0,-1 0-1 0 0,0 0 1 0 0,0 1-1 0 0,1-1 1 0 0,-1 0-1 0 0,0 1 1 0 0,0-1-1 0 0,0 0 1 0 0,0 1-1 0 0,0-1 1 0 0,0 1-1 0 0,0-1 1 0 0,0 1-1 0 0,0 0 1 0 0,0-1-1 0 0,0 1 1 0 0,-2 0-1 0 0,-34-4 36 0 0,37 4-45 0 0,-14 1 7 0 0,1 1 1 0 0,0 1-1 0 0,0 0 0 0 0,0 0 1 0 0,0 1-1 0 0,1 1 1 0 0,-1 0-1 0 0,1 1 0 0 0,-18 11 1 0 0,3 0 7 0 0,2 1 1 0 0,-45 40 0 0 0,43-31 17 0 0,0 1-1 0 0,1 1 1 0 0,2 2 0 0 0,1 0 0 0 0,-28 52-1 0 0,43-68 14 0 0,0 1 1 0 0,1-1-1 0 0,1 1 0 0 0,0 1 0 0 0,1-1 0 0 0,1 1 0 0 0,0 0 0 0 0,2 0 0 0 0,0 0 1 0 0,0 0-1 0 0,2 0 0 0 0,0 1 0 0 0,1-1 0 0 0,6 30 0 0 0,-4-36 45 0 0,0-1-1 0 0,1 1 1 0 0,1-1-1 0 0,-1-1 1 0 0,2 1-1 0 0,-1 0 0 0 0,1-1 1 0 0,1 0-1 0 0,-1-1 1 0 0,2 1-1 0 0,-1-1 1 0 0,1-1-1 0 0,0 1 1 0 0,1-1-1 0 0,-1-1 1 0 0,1 0-1 0 0,1 0 1 0 0,9 4-1 0 0,-11-6-46 0 0,1 0 0 0 0,-1-1 0 0 0,1 0 0 0 0,0-1 0 0 0,0 0 0 0 0,0 0 0 0 0,0-1 0 0 0,0 0 1 0 0,0-1-1 0 0,0 0 0 0 0,0 0 0 0 0,0-1 0 0 0,0 0 0 0 0,0-1 0 0 0,0 0 0 0 0,0 0 0 0 0,-1-1 0 0 0,1 0 0 0 0,-1 0 0 0 0,0-1 0 0 0,15-9 0 0 0,-6 0-46 0 0,0 0-1 0 0,-1-1 1 0 0,-1-1-1 0 0,-1 0 1 0 0,0-1-1 0 0,-1-1 0 0 0,-1 0 1 0 0,0-1-1 0 0,-1 0 1 0 0,12-29-1 0 0,-9 16-47 0 0,-2 0 0 0 0,-1-1 0 0 0,-2 0 0 0 0,-1-1-1 0 0,6-63 1 0 0,-12 79 16 0 0,-2 1-1 0 0,0-1 1 0 0,-1 0 0 0 0,-1 1-1 0 0,0-1 1 0 0,-1 1-1 0 0,-1 0 1 0 0,-1 0 0 0 0,0 0-1 0 0,-9-18 1 0 0,10 25-113 0 0,-1 0-1 0 0,0 1 1 0 0,0 0 0 0 0,-1 0-1 0 0,0 0 1 0 0,-1 1 0 0 0,1 0-1 0 0,-1 0 1 0 0,-1 0 0 0 0,1 1-1 0 0,-1 0 1 0 0,0 1 0 0 0,-1 0-1 0 0,1 0 1 0 0,-1 1 0 0 0,0 0-1 0 0,0 0 1 0 0,-16-4 0 0 0,-20 1-2505 0 0,39 7 2133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9.5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299 189 20 0 0,'0'0'3411'0'0,"-3"2"-3286"0"0,-23 15-35 0 0,0 2 0 0 0,1 0 0 0 0,1 2 0 0 0,1 0 0 0 0,1 2 0 0 0,-34 44 0 0 0,45-52-32 0 0,0 2 0 0 0,1-1 0 0 0,0 2 0 0 0,1-1 0 0 0,1 1 0 0 0,1 0 0 0 0,1 1 0 0 0,0-1 0 0 0,2 1 0 0 0,0 1 0 0 0,1-1 0 0 0,-1 26 0 0 0,4-31 33 0 0,2 0 0 0 0,-1 0 0 0 0,2 0 0 0 0,0 0 0 0 0,0-1-1 0 0,1 1 1 0 0,1-1 0 0 0,0 0 0 0 0,1 0 0 0 0,1-1-1 0 0,14 22 1 0 0,-18-28-35 0 0,1-1-1 0 0,0 0 1 0 0,1 0-1 0 0,-1 0 0 0 0,1 0 1 0 0,0-1-1 0 0,0 0 1 0 0,0 0-1 0 0,1 0 1 0 0,0-1-1 0 0,-1 0 0 0 0,1 0 1 0 0,0 0-1 0 0,0 0 1 0 0,1-1-1 0 0,-1 0 0 0 0,0-1 1 0 0,1 1-1 0 0,-1-1 1 0 0,1-1-1 0 0,0 1 1 0 0,-1-1-1 0 0,1 0 0 0 0,-1-1 1 0 0,1 1-1 0 0,12-4 1 0 0,-3-1-47 0 0,1-1 0 0 0,-2-1 0 0 0,1 0 0 0 0,-1-2 0 0 0,0 1 0 0 0,0-2 1 0 0,14-12-1 0 0,92-88 67 0 0,-72 63-65 0 0,-29 28-40 0 0,-5 4-53 0 0,1 0 0 0 0,1 1-1 0 0,29-19 1 0 0,-43 31 38 0 0,-1 2 35 0 0,1 0 1 0 0,-1 0 0 0 0,0 0-1 0 0,0 0 1 0 0,1 0 0 0 0,-1 0 0 0 0,0 1-1 0 0,0-1 1 0 0,0 1 0 0 0,0-1-1 0 0,1 1 1 0 0,-1 0 0 0 0,0 0 0 0 0,0 0-1 0 0,3 3 1 0 0,2 1 2 0 0,1 2 0 0 0,-1-1 1 0 0,-1 1-1 0 0,1 0 0 0 0,-1 0 0 0 0,0 1 0 0 0,8 16 1 0 0,9 8 12 0 0,-10-16 15 0 0,1 0 0 0 0,0-1 0 0 0,1-1 0 0 0,1 0 0 0 0,0-1 1 0 0,1-1-1 0 0,0 0 0 0 0,1-1 0 0 0,1-1 0 0 0,31 12 0 0 0,-39-18-14 0 0,1 0-1 0 0,0-1 0 0 0,0-1 1 0 0,0 1-1 0 0,0-2 0 0 0,0 0 0 0 0,0 0 1 0 0,0-1-1 0 0,0-1 0 0 0,0 0 0 0 0,0-1 1 0 0,0 0-1 0 0,0 0 0 0 0,0-2 1 0 0,0 1-1 0 0,-1-2 0 0 0,0 1 0 0 0,0-1 1 0 0,17-11-1 0 0,-9 2-72 0 0,0-1 0 0 0,-1-1 0 0 0,-1-1 0 0 0,-1 0-1 0 0,0-1 1 0 0,-1-1 0 0 0,-1 0 0 0 0,-1-1 0 0 0,16-32 0 0 0,-6 6-76 0 0,-3 0-1 0 0,-1-2 1 0 0,16-70-1 0 0,-32 106 118 0 0,0 0-1 0 0,-1-1 1 0 0,-1 1-1 0 0,0-1 1 0 0,-1 1-1 0 0,0-1 1 0 0,-1 1-1 0 0,0-1 0 0 0,-1 1 1 0 0,0-1-1 0 0,-1 1 1 0 0,0 0-1 0 0,-9-18 1 0 0,8 21 7 0 0,-1 0 0 0 0,-1 0 1 0 0,1 0-1 0 0,-1 1 0 0 0,-1-1 1 0 0,0 2-1 0 0,0-1 0 0 0,-1 1 1 0 0,1 0-1 0 0,-1 0 0 0 0,-1 1 0 0 0,0 0 1 0 0,1 1-1 0 0,-2 0 0 0 0,1 0 1 0 0,-18-6-1 0 0,15 8 10 0 0,0 0 0 0 0,0 0-1 0 0,-1 1 1 0 0,1 0 0 0 0,-1 1 0 0 0,0 1 0 0 0,1 0 0 0 0,-1 0-1 0 0,-20 4 1 0 0,26-2 8 0 0,-1-1 0 0 0,0 1 0 0 0,1 1-1 0 0,-1-1 1 0 0,1 1 0 0 0,0 0 0 0 0,0 1 0 0 0,0 0-1 0 0,1 0 1 0 0,-1 0 0 0 0,1 1 0 0 0,0 0 0 0 0,0 0-1 0 0,0 1 1 0 0,1 0 0 0 0,-8 9 0 0 0,11-12 12 0 0,1 0 1 0 0,-1 0-1 0 0,1 1 0 0 0,0-1 1 0 0,-1 0-1 0 0,1 0 0 0 0,0 1 1 0 0,1-1-1 0 0,-1 1 1 0 0,1-1-1 0 0,0 0 0 0 0,-1 1 1 0 0,1-1-1 0 0,1 1 0 0 0,-1-1 1 0 0,0 1-1 0 0,1-1 1 0 0,0 0-1 0 0,0 1 0 0 0,2 4 1 0 0,-1-3-232 0 0,1 0 0 0 0,-1 0 0 0 0,1 0 1 0 0,0-1-1 0 0,1 1 0 0 0,-1-1 0 0 0,1 0 1 0 0,0 0-1 0 0,0 0 0 0 0,0 0 0 0 0,8 5 1 0 0,2-1-647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39.8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324 5 304 0 0,'10'-5'4239'0'0,"-10"5"-4205"0"0,-16 31 121 0 0,-1-1-1 0 0,-2-1 1 0 0,-26 34-1 0 0,-6 7-36 0 0,-88 173-69 0 0,100-169-2515 0 0,31-60 1974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0.2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163 6 444 0 0,'19'-6'2518'0'0,"-15"6"-2464"0"0,0 1 0 0 0,-1-1 0 0 0,1 1-1 0 0,0-1 1 0 0,-1 1 0 0 0,1 0 0 0 0,0 1 0 0 0,-1-1-1 0 0,0 1 1 0 0,1-1 0 0 0,-1 1 0 0 0,0 0 0 0 0,0 0-1 0 0,0 1 1 0 0,0-1 0 0 0,0 0 0 0 0,0 1 0 0 0,-1 0-1 0 0,1 0 1 0 0,-1 0 0 0 0,0 0 0 0 0,3 4 0 0 0,8 13-12 0 0,0 1 1 0 0,12 30-1 0 0,-18-36 30 0 0,45 95 57 0 0,-4 3-1 0 0,-6 2 1 0 0,49 211-1 0 0,-81-269-108 0 0,-2 1-1 0 0,-2 1 0 0 0,-3-1 1 0 0,-3 1-1 0 0,-2-1 1 0 0,-14 79-1 0 0,6-86-4 0 0,-2-1 0 0 0,-2 0 0 0 0,-2-1 0 0 0,-2-1 0 0 0,-3 0 0 0 0,-1-2 0 0 0,-42 65-1 0 0,26-57-400 0 0,-1-2 0 0 0,-3-2 0 0 0,-1-1 0 0 0,-3-2 0 0 0,-81 63 0 0 0,82-77-62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2.3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46 258 184 0 0,'0'0'2793'0'0,"-14"-9"-1354"0"0,10 4-1337 0 0,0 0 0 0 0,1 0-1 0 0,0 0 1 0 0,0-1 0 0 0,0 0-1 0 0,1 1 1 0 0,0-1 0 0 0,0 0-1 0 0,0 0 1 0 0,1 0 0 0 0,0 0 0 0 0,0 0-1 0 0,1-1 1 0 0,-1 1 0 0 0,1 0-1 0 0,0 0 1 0 0,1 0 0 0 0,0-1-1 0 0,0 1 1 0 0,0 0 0 0 0,3-8-1 0 0,-1 8-112 0 0,0 0 0 0 0,0 0 0 0 0,0 1 0 0 0,1-1 0 0 0,0 1 0 0 0,0 0 0 0 0,0 0 0 0 0,1 0 0 0 0,-1 1 0 0 0,1-1 0 0 0,0 1 0 0 0,1 0 0 0 0,-1 1 0 0 0,1-1 0 0 0,9-4 0 0 0,-10 6 2 0 0,3-3-6 0 0,0 1-1 0 0,0 1 1 0 0,0-1 0 0 0,0 2 0 0 0,1-1-1 0 0,0 1 1 0 0,-1 0 0 0 0,1 1-1 0 0,0 0 1 0 0,0 0 0 0 0,15 1 0 0 0,-17 0 0 0 0,1 0 0 0 0,0 1 0 0 0,0 0 0 0 0,0 0 0 0 0,11 4 0 0 0,-5 0-11 0 0,-6-3 16 0 0,-1 1 1 0 0,1 0 0 0 0,-1 1 0 0 0,0-1-1 0 0,0 1 1 0 0,-1 1 0 0 0,1-1 0 0 0,-1 1 0 0 0,0 0-1 0 0,0 1 1 0 0,0 0 0 0 0,-1-1 0 0 0,0 2 0 0 0,0-1-1 0 0,-1 1 1 0 0,1-1 0 0 0,-1 1 0 0 0,-1 0-1 0 0,5 12 1 0 0,-4-7-5 0 0,-1 0 0 0 0,0 0 1 0 0,-1 0-1 0 0,0 0 0 0 0,-1 1 0 0 0,0-1 0 0 0,-1 0 0 0 0,0 1 0 0 0,-1-1 1 0 0,-1 0-1 0 0,-5 24 0 0 0,-7 5 103 0 0,-27 59 0 0 0,29-71-70 0 0,11-26 3 0 0,-3 5-867 0 0,6-16 599 0 0,0 6 194 0 0,11-8-168 0 0,-11 9 207 0 0,0-1 0 0 0,-1 1 1 0 0,1 0-1 0 0,0 0 0 0 0,0 1 1 0 0,1-1-1 0 0,-1 0 0 0 0,0 1 1 0 0,0-1-1 0 0,0 1 0 0 0,0 0 1 0 0,0 0-1 0 0,5 0 0 0 0,-3 1 0 0 0,-1 0 0 0 0,1 1 0 0 0,0-1 0 0 0,-1 1-1 0 0,1 0 1 0 0,-1 0 0 0 0,0 0 0 0 0,1 1 0 0 0,-1-1-1 0 0,0 1 1 0 0,0-1 0 0 0,-1 1 0 0 0,3 4 0 0 0,3 0 31 0 0,-1 2 1 0 0,-1-1-1 0 0,0 1 0 0 0,0 0 1 0 0,-1 1-1 0 0,0-1 1 0 0,0 1-1 0 0,-1 0 1 0 0,0 0-1 0 0,-1 0 1 0 0,-1 1-1 0 0,1-1 0 0 0,-1 1 1 0 0,-1-1-1 0 0,0 1 1 0 0,-1 0-1 0 0,0-1 1 0 0,0 1-1 0 0,-1 0 1 0 0,-1 0-1 0 0,0-1 0 0 0,0 1 1 0 0,-1-1-1 0 0,0 0 1 0 0,-1 0-1 0 0,0 0 1 0 0,0 0-1 0 0,-1 0 0 0 0,-1-1 1 0 0,0 0-1 0 0,0 0 1 0 0,0-1-1 0 0,-1 0 1 0 0,-13 12-1 0 0,5-8 145 0 0,-1 0-1 0 0,0-1 0 0 0,-1-1 1 0 0,0 0-1 0 0,-1-1 0 0 0,0-1 1 0 0,-30 9-1 0 0,36-14-1 0 0,0 1 0 0 0,-1-2-1 0 0,1 0 1 0 0,-1 0 0 0 0,0-1-1 0 0,1 0 1 0 0,-1-2 0 0 0,0 1-1 0 0,1-1 1 0 0,-1-1-1 0 0,1 0 1 0 0,-21-7 0 0 0,30 8-425 0 0,-1 0 1 0 0,1-1-1 0 0,0 0 0 0 0,-1 0 1 0 0,1 0-1 0 0,0 0 0 0 0,0 0 1 0 0,0 0-1 0 0,0-1 1 0 0,1 1-1 0 0,-1-1 0 0 0,1 0 1 0 0,-1 0-1 0 0,1 0 1 0 0,0 0-1 0 0,0 0 0 0 0,-3-7 1 0 0,3-5-933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2.7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14 228 0 0,'0'0'1512'0'0,"30"-4"368"0"0,-7 1-720 0 0,-4 2-544 0 0,2-1-596 0 0,5 0-1160 0 0,-7 1-732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3.6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 83 896 0 0,'0'0'749'0'0,"-1"-3"-111"0"0,-10-47 2195 0 0,11 47-2306 0 0,-3-16 271 0 0,3 12-865 0 0,2 7 15 0 0,5 18-22 0 0,5 34-36 0 0,27 182 108 0 0,10 51 5 0 0,-28-184 1 0 0,-4 2 0 0 0,6 182 0 0 0,-23-281-717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4.2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6 420 968 0 0,'-3'-32'957'0'0,"1"0"-1"0"0,2 0 1 0 0,5-52 0 0 0,-3 66-825 0 0,2 0 1 0 0,0 1 0 0 0,0-1 0 0 0,2 1-1 0 0,0 0 1 0 0,1 1 0 0 0,17-32 0 0 0,-20 42-143 0 0,1 1 1 0 0,-1 0 0 0 0,1 0 0 0 0,-1 0-1 0 0,1 0 1 0 0,1 1 0 0 0,-1 0 0 0 0,1 0-1 0 0,-1 0 1 0 0,1 0 0 0 0,0 1-1 0 0,1 0 1 0 0,-1 1 0 0 0,0-1 0 0 0,1 1-1 0 0,0 0 1 0 0,-1 1 0 0 0,1 0 0 0 0,0 0-1 0 0,0 0 1 0 0,11 1 0 0 0,-6 0 2 0 0,0 1 0 0 0,0 1 1 0 0,0 0-1 0 0,0 1 0 0 0,-1 0 0 0 0,1 0 0 0 0,-1 1 0 0 0,0 1 1 0 0,0 0-1 0 0,-1 0 0 0 0,20 14 0 0 0,-19-10-3 0 0,0-1-1 0 0,-1 2 0 0 0,0-1 1 0 0,0 1-1 0 0,-1 1 1 0 0,-1 0-1 0 0,0 0 1 0 0,0 1-1 0 0,-1 0 0 0 0,0 0 1 0 0,-1 0-1 0 0,-1 1 1 0 0,0 0-1 0 0,-1 0 1 0 0,0 0-1 0 0,-1 1 0 0 0,0 0 1 0 0,-1-1-1 0 0,0 17 1 0 0,-2-9 5 0 0,-1-1 1 0 0,-1 1 0 0 0,0 0-1 0 0,-2-1 1 0 0,0 0-1 0 0,-2 0 1 0 0,0 0 0 0 0,-1-1-1 0 0,-1 0 1 0 0,-1 0-1 0 0,0-1 1 0 0,-16 23-1 0 0,4-14 99 0 0,-1 0 0 0 0,-1-1-1 0 0,-2-2 1 0 0,0 0 0 0 0,-1-2-1 0 0,-1-1 1 0 0,-2-1 0 0 0,-40 22-1 0 0,67-41-65 0 0,-11 9 18 0 0,11-10-55 0 0,1 1-1 0 0,-1 0 1 0 0,1-1-1 0 0,0 1 0 0 0,-1 0 1 0 0,1-1-1 0 0,0 1 1 0 0,0 0-1 0 0,0 0 0 0 0,0 0 1 0 0,0 0-1 0 0,0 0 1 0 0,0 0-1 0 0,0 1 1 0 0,0-1-1 0 0,0 0 0 0 0,0 0 1 0 0,1 1-1 0 0,-1-1 1 0 0,0 0-1 0 0,0 3 1 0 0,3 0 10 0 0,-1 0 0 0 0,1 0 1 0 0,0 0-1 0 0,0 0 1 0 0,0 0-1 0 0,1-1 1 0 0,-1 1-1 0 0,1 0 1 0 0,0-1-1 0 0,4 4 1 0 0,44 34-30 0 0,1-3 0 0 0,58 32 0 0 0,-22-14 2 0 0,5 9 131 0 0,17 12-332 0 0,-35-35-2659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2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1 126 1932 0 0,'6'-8'384'0'0,"0"0"0"0"0,1 1 0 0 0,1-1 0 0 0,-1 2 0 0 0,1-1 0 0 0,0 1 0 0 0,0 0 0 0 0,1 1 0 0 0,0 0 0 0 0,0 0 0 0 0,0 1 0 0 0,0 0 0 0 0,13-3 1 0 0,14-2-428 0 0,0 2 0 0 0,47-5 0 0 0,-50 8-32 0 0,83-2-3415 0 0,-90 5 2279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4.7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110 495 216 0 0,'15'-8'3076'0'0,"5"1"-2816"0"0,-2 0 1 0 0,1-1-1 0 0,-1-1 0 0 0,0-1 1 0 0,-1 0-1 0 0,0-1 1 0 0,-1-1-1 0 0,0-1 1 0 0,-1 0-1 0 0,19-20 1 0 0,-26 23-238 0 0,1 0 1 0 0,-2 0 0 0 0,1 0-1 0 0,-1-1 1 0 0,-1 0 0 0 0,0-1-1 0 0,-1 0 1 0 0,0 1 0 0 0,0-2-1 0 0,-1 1 1 0 0,-1 0 0 0 0,0-1-1 0 0,-1 1 1 0 0,0-1 0 0 0,-1 0-1 0 0,-1 0 1 0 0,-1-20 0 0 0,0 26-11 0 0,0 0 1 0 0,0-1 0 0 0,-1 1-1 0 0,0 0 1 0 0,0 1 0 0 0,-1-1 0 0 0,0 0-1 0 0,0 1 1 0 0,-1-1 0 0 0,1 1 0 0 0,-1 0-1 0 0,-8-8 1 0 0,10 11-18 0 0,-1 0-1 0 0,0 1 1 0 0,0-1 0 0 0,-1 1-1 0 0,1 0 1 0 0,0 0 0 0 0,-1 0-1 0 0,0 1 1 0 0,1-1 0 0 0,-1 1 0 0 0,0 0-1 0 0,0 0 1 0 0,1 0 0 0 0,-1 0-1 0 0,0 1 1 0 0,0-1 0 0 0,0 1-1 0 0,0 0 1 0 0,0 0 0 0 0,0 1 0 0 0,0-1-1 0 0,0 1 1 0 0,0 0 0 0 0,-7 2-1 0 0,-3 3 7 0 0,-1 0-1 0 0,1 1 1 0 0,1 1 0 0 0,-1 0-1 0 0,1 1 1 0 0,1 0-1 0 0,0 1 1 0 0,0 0-1 0 0,1 1 1 0 0,0 0-1 0 0,1 1 1 0 0,0 0 0 0 0,-13 22-1 0 0,10-12 47 0 0,0 0 1 0 0,2 1-1 0 0,1 0 0 0 0,0 0 0 0 0,2 1 1 0 0,1 1-1 0 0,-8 42 0 0 0,14-49-6 0 0,-1 1 0 0 0,2-1-1 0 0,1 1 1 0 0,0-1 0 0 0,1 1 0 0 0,1-1-1 0 0,1 0 1 0 0,0 0 0 0 0,1 0 0 0 0,1-1-1 0 0,1 1 1 0 0,1-2 0 0 0,0 1-1 0 0,1-1 1 0 0,1 0 0 0 0,15 20 0 0 0,-14-22-83 0 0,1-1 1 0 0,0 0 0 0 0,1-1 0 0 0,0-1 0 0 0,0 0 0 0 0,2 0 0 0 0,-1-2 0 0 0,1 1 0 0 0,0-2 0 0 0,1 0-1 0 0,0-1 1 0 0,0-1 0 0 0,1 0 0 0 0,0-1 0 0 0,0-1 0 0 0,0 0 0 0 0,24 1 0 0 0,-33-5-351 0 0,0 0 1 0 0,-1-1 0 0 0,1 1-1 0 0,0-1 1 0 0,-1-1-1 0 0,1 0 1 0 0,7-2 0 0 0,8-5-1132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5.0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29 828 0 0,'1'-3'168'0'0,"7"-22"3326"0"0,-4 38-3588 0 0,-3-6 101 0 0,99 503 294 0 0,29 20 106 0 0,-126-519-1001 0 0,-2 0 0 0 0,1 1 0 0 0,-1 13 1 0 0,-1-22 261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5.4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26 128 1124 0 0,'-25'-39'3904'0'0,"24"37"-3540"0"0,1-1-103 0 0,1 0-235 0 0,0 1 0 0 0,0 0 0 0 0,0 0 0 0 0,0 0 0 0 0,0 0 0 0 0,0 0-1 0 0,0 0 1 0 0,1 0 0 0 0,-1 0 0 0 0,1 1 0 0 0,-1-1 0 0 0,1 0 0 0 0,0 1 0 0 0,-1-1 0 0 0,1 1 0 0 0,0 0-1 0 0,0 0 1 0 0,0 0 0 0 0,0 0 0 0 0,0 0 0 0 0,1 0 0 0 0,-1 0 0 0 0,0 0 0 0 0,0 1 0 0 0,1 0 0 0 0,1-1-1 0 0,13-3 5 0 0,1 2-1 0 0,23-2 0 0 0,-29 4 22 0 0,186-3 158 0 0,10-1-407 0 0,-173 1-1412 0 0,65-15 0 0 0,-77 11 732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6.3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1 221 876 0 0,'0'0'3708'0'0,"0"3"-3644"0"0,6 158 231 0 0,3 31-311 0 0,-6-170 69 0 0,1 0-1 0 0,0 0 1 0 0,2 0-1 0 0,0-1 1 0 0,2 0-1 0 0,13 28 0 0 0,-17-41 59 0 0,1-1-1 0 0,0 1 1 0 0,0-1-1 0 0,0 0 0 0 0,1 0 1 0 0,9 8-1 0 0,-11-12-74 0 0,-1 0 1 0 0,1 0 0 0 0,-1-1-1 0 0,1 0 1 0 0,0 0-1 0 0,0 0 1 0 0,0 0-1 0 0,0 0 1 0 0,0-1-1 0 0,0 0 1 0 0,0 1 0 0 0,1-2-1 0 0,7 2 1 0 0,-8-2-30 0 0,-1-1 1 0 0,1 1 0 0 0,-1-1-1 0 0,0 0 1 0 0,1 0 0 0 0,-1 0 0 0 0,0-1-1 0 0,1 1 1 0 0,-1-1 0 0 0,0 1-1 0 0,0-1 1 0 0,0 0 0 0 0,-1 0-1 0 0,1-1 1 0 0,0 1 0 0 0,4-6 0 0 0,0 0 28 0 0,0 0 0 0 0,0-1 1 0 0,9-18-1 0 0,3-12-23 0 0,-1 0-1 0 0,-2-1 1 0 0,14-55-1 0 0,18-129-106 0 0,-43 195 104 0 0,1-1-55 0 0,-2-1 0 0 0,2-47 0 0 0,-11 83 22 0 0,4-5 22 0 0,1 0 1 0 0,-1 0-1 0 0,1 1 1 0 0,-1-1-1 0 0,0 0 1 0 0,1 0-1 0 0,-1 1 1 0 0,1-1-1 0 0,-1 1 1 0 0,1-1-1 0 0,0 0 1 0 0,-1 1-1 0 0,1-1 1 0 0,-1 1-1 0 0,1-1 1 0 0,0 1-1 0 0,-1-1 1 0 0,1 1-1 0 0,0-1 1 0 0,-1 1-1 0 0,1-1 1 0 0,0 2-1 0 0,-10 30 5 0 0,2 1-1 0 0,1 0 0 0 0,2 1 1 0 0,1-1-1 0 0,1 1 1 0 0,2 0-1 0 0,2-1 0 0 0,1 1 1 0 0,1 0-1 0 0,2-1 1 0 0,13 45-1 0 0,-14-65 21 0 0,0 0 1 0 0,2-1-1 0 0,-1 0 1 0 0,1 0-1 0 0,1-1 0 0 0,0 1 1 0 0,1-1-1 0 0,0-1 1 0 0,1 0-1 0 0,0 0 0 0 0,13 11 1 0 0,-16-16 0 0 0,0-1 1 0 0,1 0 0 0 0,-1 0-1 0 0,1 0 1 0 0,0-1 0 0 0,0 1-1 0 0,0-2 1 0 0,1 1 0 0 0,-1-1-1 0 0,1 0 1 0 0,-1-1 0 0 0,1 0-1 0 0,0 0 1 0 0,-1-1-1 0 0,1 1 1 0 0,0-2 0 0 0,0 1-1 0 0,-1-1 1 0 0,1 0 0 0 0,11-4-1 0 0,-7 1-8 0 0,0 0 0 0 0,0-1-1 0 0,-1 0 1 0 0,0-1 0 0 0,0 0-1 0 0,0-1 1 0 0,-1 0 0 0 0,1 0-1 0 0,15-17 1 0 0,-13 10-3 0 0,-1 0 1 0 0,0-1-1 0 0,-1-1 0 0 0,0 0 1 0 0,15-33-1 0 0,-12 17-17 0 0,-2-1 0 0 0,-1 0 0 0 0,-2-1 1 0 0,-1 0-1 0 0,-2-1 0 0 0,4-58 0 0 0,-9 71-3 0 0,-1-1-1 0 0,-2 0 1 0 0,0 1 0 0 0,-1-1 0 0 0,-7-22-1 0 0,8 35-11 0 0,-1 0 1 0 0,0 1-1 0 0,-1-1 0 0 0,0 1 0 0 0,0 0 0 0 0,-1 0 0 0 0,0 1 0 0 0,-1-1 0 0 0,0 1 0 0 0,0 1 0 0 0,-1-1 0 0 0,0 1 0 0 0,-11-10 0 0 0,14 15 13 0 0,1 0-1 0 0,0 0 0 0 0,-1 1 0 0 0,1-1 0 0 0,-1 1 0 0 0,0 0 0 0 0,0 0 1 0 0,1 1-1 0 0,-1-1 0 0 0,0 1 0 0 0,0-1 0 0 0,1 1 0 0 0,-1 0 1 0 0,0 1-1 0 0,0-1 0 0 0,0 1 0 0 0,1-1 0 0 0,-1 1 0 0 0,0 0 0 0 0,1 1 1 0 0,-1-1-1 0 0,0 0 0 0 0,1 1 0 0 0,0 0 0 0 0,-1 0 0 0 0,1 0 1 0 0,0 0-1 0 0,0 1 0 0 0,0-1 0 0 0,1 1 0 0 0,-1 0 0 0 0,0 0 1 0 0,-2 3-1 0 0,3-2 7 0 0,-1 1 0 0 0,1-1 0 0 0,0 0-1 0 0,0 1 1 0 0,1-1 0 0 0,-1 1 0 0 0,1 0 0 0 0,0-1 0 0 0,0 1 0 0 0,0 0 0 0 0,1 0 0 0 0,0 0 0 0 0,0 0 0 0 0,0 0 0 0 0,0-1 0 0 0,1 1 0 0 0,0 0 0 0 0,0 0 0 0 0,0 0 0 0 0,0-1 0 0 0,3 6 0 0 0,-3-8 3 0 0,5 13 12 0 0,0-1 0 0 0,0 0 0 0 0,2-1 0 0 0,0 0 0 0 0,0 0 1 0 0,1-1-1 0 0,1 0 0 0 0,0 0 0 0 0,1-1 0 0 0,0 0 0 0 0,23 16 0 0 0,11 5 44 0 0,93 49 0 0 0,-129-76-61 0 0,51 23 14 0 0,-36-17-70 0 0,-1 0 1 0 0,32 21 0 0 0,-53-29 52 0 0,1-1-1 0 0,-1 1 1 0 0,0-1-1 0 0,0 1 1 0 0,0 0-1 0 0,0 0 1 0 0,0 0-1 0 0,-1 0 1 0 0,1 1 0 0 0,-1-1-1 0 0,0 0 1 0 0,0 0-1 0 0,0 1 1 0 0,1 3-1 0 0,2 40-102 0 0,-4-46 104 0 0,0 32-42 0 0,-10 56-1 0 0,7-68 111 0 0,0-1-1 0 0,1 1 1 0 0,1 0 0 0 0,1 0-1 0 0,1-1 1 0 0,6 36-1 0 0,-7-53-170 0 0,1 0-1 0 0,0 0 1 0 0,0 0-1 0 0,0 0 1 0 0,1-1-1 0 0,-1 1 1 0 0,0 0-1 0 0,1-1 1 0 0,0 0-1 0 0,0 1 1 0 0,-1-1-1 0 0,2 0 1 0 0,-1 1-1 0 0,0-1 1 0 0,0-1 0 0 0,0 1-1 0 0,1 0 1 0 0,-1 0-1 0 0,1-1 1 0 0,0 1-1 0 0,-1-1 1 0 0,1 0-1 0 0,0 0 1 0 0,0 0-1 0 0,0 0 1 0 0,0-1-1 0 0,0 1 1 0 0,0-1-1 0 0,0 1 1 0 0,0-1 0 0 0,0 0-1 0 0,0 0 1 0 0,0-1-1 0 0,5 0 1 0 0,10-4-1398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6.97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77 1516 0 0,'-2'-3'1108'0'0,"-7"-16"813"0"0,6 14-1511 0 0,1 0 0 0 0,-1 0 0 0 0,1 0 0 0 0,0-1 0 0 0,0 1 0 0 0,1-1 0 0 0,-1 1 0 0 0,0-7 0 0 0,23 39-340 0 0,-1 15-54 0 0,-2 0-1 0 0,24 84 1 0 0,9 95-78 0 0,-41-173 35 0 0,24 158-22 0 0,-10-55 623 0 0,-23-147-48 0 0,2-19-496 0 0,-1 1 0 0 0,-1-1 0 0 0,0-15-1 0 0,3-27-29 0 0,11-33 39 0 0,34-113 0 0 0,-35 158-43 0 0,2 1-1 0 0,2 0 1 0 0,1 1-1 0 0,36-55 1 0 0,-51 90-7 0 0,1 1 0 0 0,0-1 0 0 0,1 1 0 0 0,-1 0 1 0 0,1 1-1 0 0,1-1 0 0 0,-1 1 0 0 0,1 0 0 0 0,0 1 0 0 0,0 0 0 0 0,1 0 1 0 0,0 0-1 0 0,-1 1 0 0 0,1 0 0 0 0,1 1 0 0 0,15-5 0 0 0,-20 8 7 0 0,0 0-1 0 0,0 0 1 0 0,-1 0 0 0 0,1 0-1 0 0,0 1 1 0 0,0-1 0 0 0,0 1-1 0 0,-1 0 1 0 0,1 1 0 0 0,0-1-1 0 0,-1 0 1 0 0,1 1-1 0 0,-1 0 1 0 0,0 0 0 0 0,1 0-1 0 0,4 5 1 0 0,3 2-11 0 0,0 1 0 0 0,16 20 0 0 0,-26-29 14 0 0,20 25 15 0 0,-1 2 1 0 0,-2 0-1 0 0,-1 1 0 0 0,-1 0 0 0 0,13 34 1 0 0,49 162-822 0 0,-39-103-2780 0 0,-33-100 1115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8.1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216 140 392 0 0,'2'-3'652'0'0,"51"-105"3898"0"0,-52 106-4413 0 0,13-21 94 0 0,-7 19-376 0 0,-6 17 27 0 0,-26 92 140 0 0,-4-1 0 0 0,-5-1 1 0 0,-4-2-1 0 0,-52 97 1 0 0,60-143-43 0 0,17-32 815 0 0,-19 44 510 0 0,32-66-1297 0 0,0-1 1 0 0,-1 1-1 0 0,1-1 1 0 0,0 1-1 0 0,0-1 1 0 0,-1 1 0 0 0,1-1-1 0 0,0 1 1 0 0,0-1-1 0 0,0 1 1 0 0,0-1-1 0 0,0 1 1 0 0,0-1-1 0 0,0 1 1 0 0,0-1 0 0 0,0 1-1 0 0,0-1 1 0 0,0 1-1 0 0,0-1 1 0 0,0 1-1 0 0,0 0 1 0 0,1-1-1 0 0,-1 1 1 0 0,0-1 0 0 0,0 0-1 0 0,1 1 1 0 0,-1-1-1 0 0,0 1 1 0 0,1-1-1 0 0,-1 1 1 0 0,0-1-1 0 0,1 0 1 0 0,-1 1 0 0 0,0-1-1 0 0,1 1 1 0 0,-1-1-1 0 0,1 0 1 0 0,-1 0-1 0 0,1 1 1 0 0,-1-1-1 0 0,1 0 1 0 0,-1 0 0 0 0,1 0-1 0 0,-1 1 1 0 0,1-1-1 0 0,-1 0 1 0 0,1 0-1 0 0,-1 0 1 0 0,1 0-1 0 0,0 0 1 0 0,0 0 0 0 0,33-1 52 0 0,-29 1-75 0 0,410-48-1216 0 0,-335 37 56 0 0,-17-1-1412 0 0,-46 7 1597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8.5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86 60 260 0 0,'-36'-37'4820'0'0,"34"35"-4504"0"0,-15-13 361 0 0,4 9-358 0 0,13 6-320 0 0,-1 0 0 0 0,1 0 0 0 0,0 0 0 0 0,-1 0 0 0 0,1 0 0 0 0,0 1 0 0 0,-1-1 0 0 0,1 0 0 0 0,0 0 0 0 0,0 0 0 0 0,-1 0 0 0 0,1 0 1 0 0,0 1-1 0 0,-1-1 0 0 0,1 0 0 0 0,0 0 0 0 0,0 1 0 0 0,-1-1 0 0 0,1 0 0 0 0,0 0 0 0 0,0 1 0 0 0,0-1 0 0 0,-1 0 0 0 0,1 0 0 0 0,0 1 1 0 0,0-1-1 0 0,0 0 0 0 0,0 1 0 0 0,0-1 0 0 0,0 0 0 0 0,0 1 0 0 0,0-1 0 0 0,-1 0 0 0 0,1 1 0 0 0,-6 62 201 0 0,2-1 1 0 0,6 87-1 0 0,0-71-175 0 0,4 60-419 0 0,27 162 0 0 0,-29-282-3399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8.9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44 1104 0 0,'36'-25'4320'0'0,"-34"24"-3961"0"0,0-1-89 0 0,8-4-68 0 0,-7 4-45 0 0,13-4-562 0 0,-13 5 158 0 0,13 2-2249 0 0,-4 4 1636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6:20.3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446 0 244 0 0,'0'0'2058'0'0,"-11"11"-2180"0"0,-43 35 180 0 0,24-14 37 0 0,1 1 1 0 0,-33 49-1 0 0,31-38-66 0 0,29-42-16 0 0,1 1-4 0 0,-7 7-12 0 0,7-8-9 0 0,-8 11 114 0 0,-2 2 383 0 0,15-17-314 0 0,25-25-715 0 0,-12 11-249 0 0,99-99 1024 0 0,-71 75 828 0 0,-43 38-702 0 0,4-6-116 0 0,-63 25-126 0 0,-74 9-11 0 0,90-17-86 0 0,30-8-16 0 0,6 0-9 0 0,0 0-1 0 0,0 0 0 0 0,-1 0 1 0 0,1 1-1 0 0,0 0 1 0 0,-8 4-1 0 0,-3 0-31 0 0,11-4 30 0 0,-1 0-1 0 0,1 0 0 0 0,0 1 1 0 0,0 0-1 0 0,0 0 1 0 0,0 1-1 0 0,0-1 0 0 0,1 1 1 0 0,0 0-1 0 0,-1 0 1 0 0,-4 7-1 0 0,4-6 1 0 0,2-3 4 0 0,1 1 1 0 0,-1 0-1 0 0,1 0 1 0 0,0 0-1 0 0,0 0 1 0 0,0 0-1 0 0,1 0 1 0 0,-3 6-1 0 0,-5 7 5 0 0,1 5-10 0 0,5 6 11 0 0,0-5 4 0 0,1 1-1 0 0,1 0 1 0 0,2 30 0 0 0,1 34 109 0 0,7-53 1231 0 0,-6-35-1246 0 0,8-4-67 0 0,-1 0-1 0 0,1 0 1 0 0,-2-1 0 0 0,1-1-1 0 0,0 0 1 0 0,-1 0 0 0 0,10-10-1 0 0,17-13-20 0 0,-28 24-32 0 0,1 0 0 0 0,0 0 0 0 0,0 1 0 0 0,0 0 0 0 0,1 0 0 0 0,-1 1 0 0 0,1 0 0 0 0,17-3 0 0 0,-20 6 11 0 0,-1 1 0 0 0,1-1 0 0 0,0 1-1 0 0,-1 1 1 0 0,1-1 0 0 0,-1 1 0 0 0,1 0-1 0 0,-1 1 1 0 0,1-1 0 0 0,-1 1 0 0 0,0 1-1 0 0,0-1 1 0 0,0 1 0 0 0,0 0 0 0 0,6 4-1 0 0,1 2 6 0 0,0 0 0 0 0,-1 1 0 0 0,0 1 0 0 0,-1 0 0 0 0,0 0 0 0 0,0 1 0 0 0,-1 0 0 0 0,-1 1 0 0 0,0 0 0 0 0,-1 1 0 0 0,0 0 0 0 0,-1 0 0 0 0,-1 1 0 0 0,0 0 0 0 0,-1 0 0 0 0,5 24-1 0 0,-7-26 12 0 0,-1 0-1 0 0,0 0 0 0 0,-1 0 0 0 0,-1 1 1 0 0,0-1-1 0 0,-1 1 0 0 0,0-1 0 0 0,-1 0 1 0 0,-1 0-1 0 0,0 0 0 0 0,0 0 0 0 0,-1 0 1 0 0,-1-1-1 0 0,0 1 0 0 0,-1-1 0 0 0,0 0 0 0 0,-1-1 1 0 0,-1 0-1 0 0,-15 19 0 0 0,10-16 68 0 0,-1-1 0 0 0,0 0 0 0 0,-1-1 0 0 0,-1 0 0 0 0,-20 11-1 0 0,26-17 68 0 0,0-1-1 0 0,0-1 0 0 0,-1 1 0 0 0,0-2 0 0 0,0 1 0 0 0,0-1 1 0 0,0-1-1 0 0,-1 0 0 0 0,-18 0 0 0 0,27-2-113 0 0,0 1 1 0 0,1-1-1 0 0,-1-1 1 0 0,0 1-1 0 0,1 0 1 0 0,-1-1-1 0 0,0 1 0 0 0,1-1 1 0 0,-1 0-1 0 0,1 0 1 0 0,-1 0-1 0 0,1 0 1 0 0,-1 0-1 0 0,1-1 1 0 0,0 1-1 0 0,0-1 0 0 0,0 1 1 0 0,-3-4-1 0 0,3 3-19 0 0,1 0-1 0 0,0 0 0 0 0,0 0 1 0 0,0 0-1 0 0,0-1 1 0 0,0 1-1 0 0,0 0 0 0 0,0-1 1 0 0,1 1-1 0 0,-1-1 1 0 0,1 1-1 0 0,0 0 0 0 0,0-1 1 0 0,0 1-1 0 0,0-1 1 0 0,1-2-1 0 0,0-4-2 0 0,1-1-1 0 0,1 1 0 0 0,0 0 1 0 0,0 0-1 0 0,0 1 1 0 0,1-1-1 0 0,1 1 1 0 0,9-14-1 0 0,-9 14-301 0 0,1 1 0 0 0,0 0-1 0 0,0 0 1 0 0,1 1 0 0 0,0 0 0 0 0,0 0 0 0 0,1 1 0 0 0,-1-1-1 0 0,1 1 1 0 0,0 1 0 0 0,0 0 0 0 0,1 0 0 0 0,-1 1-1 0 0,1 0 1 0 0,0 0 0 0 0,11-2 0 0 0,-16 5-49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6:20.7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0 152 0 0,'0'0'260'0'0,"16"11"371"0"0,-11-6-554 0 0,-1-1 0 0 0,0 1 0 0 0,1 0 0 0 0,-2 0-1 0 0,1 0 1 0 0,-1 0 0 0 0,1 1 0 0 0,-1 0 0 0 0,3 8-1 0 0,-6-12 107 0 0,1 1 42 0 0,0 18 1372 0 0,-1-21-1549 0 0,0 1-1 0 0,0-1 1 0 0,-1 1 0 0 0,1-1-1 0 0,0 1 1 0 0,-1-1-1 0 0,1 1 1 0 0,-1-1 0 0 0,1 0-1 0 0,0 1 1 0 0,-1-1 0 0 0,1 1-1 0 0,-1-1 1 0 0,1 0-1 0 0,-1 1 1 0 0,1-1 0 0 0,-1 0-1 0 0,0 0 1 0 0,1 0 0 0 0,-1 1-1 0 0,1-1 1 0 0,-1 0-1 0 0,1 0 1 0 0,-1 0 0 0 0,0 0-1 0 0,1 0 1 0 0,-1 0 0 0 0,1 0-1 0 0,-1 0 1 0 0,0 0-1 0 0,-2 0 143 0 0,-6-12 380 0 0,8 12-540 0 0,0-1 0 0 0,0 0 0 0 0,0 1 0 0 0,0-1 0 0 0,1 0 0 0 0,-1 0 0 0 0,0 1 0 0 0,1-1 0 0 0,-1 0 0 0 0,0 0 0 0 0,1 0 0 0 0,-1 0 1 0 0,1 0-1 0 0,-1-2 0 0 0,0-10 263 0 0,1 10-352 0 0,0 0 0 0 0,-1 0-1 0 0,1 0 1 0 0,0 0 0 0 0,1 1 0 0 0,-1-1 0 0 0,0 0-1 0 0,1 0 1 0 0,1-3 0 0 0,-1 3-318 0 0,13-4-2598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2.9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15 980 0 0,'0'-3'1904'0'0,"-5"-8"-1079"0"0,0 20 354 0 0,-1 25-570 0 0,0 57-349 0 0,5 1 0 0 0,3-1 0 0 0,19 129 0 0 0,4-79 298 0 0,62 198-1 0 0,-57-233-425 0 0,34 99-1351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3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1229 1104 0 0,'2'-3'918'0'0,"40"-79"806"0"0,74-106 0 0 0,-63 106-1363 0 0,18-26-51 0 0,60-102 11 0 0,-110 172-231 0 0,-2-1 0 0 0,-1-1 0 0 0,19-68 1 0 0,-31 87-42 0 0,-2 0 1 0 0,0-1 0 0 0,-1 1 0 0 0,-2-1 0 0 0,-1-40 0 0 0,-1 53-40 0 0,1 0-1 0 0,-2 0 1 0 0,1 0 0 0 0,-1 1 0 0 0,-1-1-1 0 0,1 1 1 0 0,-2-1 0 0 0,1 1 0 0 0,-1 0 0 0 0,0 0-1 0 0,0 1 1 0 0,-1-1 0 0 0,0 1 0 0 0,-1 0-1 0 0,0 0 1 0 0,-12-11 0 0 0,16 17-12 0 0,-1-1 0 0 0,1 1-1 0 0,0-1 1 0 0,-1 1 0 0 0,0 0 0 0 0,1 0-1 0 0,-1 0 1 0 0,1 0 0 0 0,-1 0 0 0 0,0 1-1 0 0,0-1 1 0 0,1 1 0 0 0,-1 0 0 0 0,0 0 0 0 0,0 0-1 0 0,1 0 1 0 0,-1 0 0 0 0,0 1 0 0 0,0-1-1 0 0,1 1 1 0 0,-1 0 0 0 0,0-1 0 0 0,1 1-1 0 0,-1 1 1 0 0,1-1 0 0 0,-1 0 0 0 0,1 1-1 0 0,-1-1 1 0 0,1 1 0 0 0,0-1 0 0 0,0 1 0 0 0,-3 3-1 0 0,0 0-31 0 0,0 0 0 0 0,0 1 1 0 0,0 0-1 0 0,1-1 0 0 0,0 1 0 0 0,0 1 0 0 0,0-1 0 0 0,1 1 0 0 0,0-1 0 0 0,0 1 0 0 0,-2 9 0 0 0,4-4-16 0 0,-1 1 0 0 0,2-1-1 0 0,0 0 1 0 0,0 1 0 0 0,1-1-1 0 0,1 1 1 0 0,0-1 0 0 0,1 0-1 0 0,0 0 1 0 0,0 0 0 0 0,2 0-1 0 0,-1-1 1 0 0,9 14 0 0 0,7 13-186 0 0,2-2 0 0 0,40 51-1 0 0,31 29-33 0 0,-42-55 126 0 0,-3 2-1 0 0,53 90 1 0 0,-96-143 118 0 0,1 1 1 0 0,-2-1-1 0 0,0 1 0 0 0,0 0 1 0 0,-1 0-1 0 0,0 1 0 0 0,0-1 0 0 0,-2 0 1 0 0,1 1-1 0 0,-2-1 0 0 0,1 1 0 0 0,-3 13 1 0 0,1-17 27 0 0,0-1 0 0 0,-1 0 0 0 0,0 0 0 0 0,0 0 0 0 0,-1 0 1 0 0,0 0-1 0 0,0 0 0 0 0,0-1 0 0 0,-1 1 0 0 0,0-1 0 0 0,0 0 0 0 0,-1 0 1 0 0,0-1-1 0 0,0 1 0 0 0,0-1 0 0 0,-1 0 0 0 0,1-1 0 0 0,-1 1 0 0 0,0-1 1 0 0,-8 4-1 0 0,4-3 39 0 0,0 0 0 0 0,0-1 0 0 0,-1 0 1 0 0,0 0-1 0 0,1-1 0 0 0,-1-1 0 0 0,0 0 1 0 0,0 0-1 0 0,0-1 0 0 0,-1 0 0 0 0,-14-2 1 0 0,21 1-59 0 0,0-1 0 0 0,0 1 0 0 0,0-1 0 0 0,0-1 0 0 0,-1 1 0 0 0,2-1 0 0 0,-1 1 0 0 0,0-1 0 0 0,0-1 0 0 0,1 1 0 0 0,-1-1 0 0 0,1 0 0 0 0,-1 0 0 0 0,1 0 0 0 0,0 0 0 0 0,1-1 0 0 0,-1 0 0 0 0,0 1 0 0 0,1-1 0 0 0,0-1 0 0 0,0 1 0 0 0,0 0 0 0 0,1-1 0 0 0,-1 0 0 0 0,-2-7 0 0 0,4 9-138 0 0,0 0 0 0 0,1-1 0 0 0,-1 1 0 0 0,0 0 0 0 0,1-1 0 0 0,0 1 0 0 0,0 0 0 0 0,0-1 0 0 0,0 1 0 0 0,1 0 0 0 0,0-1 0 0 0,1-4 0 0 0,3-9-657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9.2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95 1144 0 0,'0'-4'986'0'0,"0"-30"1029"0"0,0 30-1529 0 0,0 0-63 0 0,0-30 622 0 0,0 31-763 0 0,0 0-251 0 0,2-6-26 0 0,3 11-17 0 0,7 22-42 0 0,10 39-42 0 0,36 176 29 0 0,10 31 172 0 0,-52-219-248 0 0,44 131-1020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9.6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26 130 564 0 0,'-2'-3'1046'0'0,"-3"-2"-710"0"0,-11-17 1507 0 0,16 21-1798 0 0,0 1-1 0 0,-1-1 0 0 0,1 0 0 0 0,-1 0 1 0 0,1 0-1 0 0,0 1 0 0 0,0-1 1 0 0,-1 0-1 0 0,1 0 0 0 0,0 0 1 0 0,0 0-1 0 0,0 0 0 0 0,0 0 0 0 0,0 0 1 0 0,0 1-1 0 0,0-1 0 0 0,1 0 1 0 0,-1 0-1 0 0,0 0 0 0 0,0 0 0 0 0,1 0 1 0 0,-1 1-1 0 0,0-1 0 0 0,1 0 1 0 0,-1 0-1 0 0,2-1 0 0 0,1 1-29 0 0,1 0 0 0 0,0-1-1 0 0,0 1 1 0 0,0 1 0 0 0,0-1 0 0 0,0 0-1 0 0,0 1 1 0 0,0 0 0 0 0,0 0 0 0 0,0 0-1 0 0,5 1 1 0 0,-5 0-9 0 0,319-37 646 0 0,6 2-4076 0 0,-324 34 2628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49.9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1 696 0 0,'8'17'2109'0'0,"-2"-13"-1905"0"0,1-1 0 0 0,0 1 0 0 0,0-1-1 0 0,0-1 1 0 0,0 1 0 0 0,0-1 0 0 0,0-1 0 0 0,1 1 0 0 0,-1-1 0 0 0,15 0-1 0 0,13 0-10 0 0,36-6-1 0 0,-33 3-92 0 0,73-6-2717 0 0,-93 7 2106 0 0</inkml:trace>
  <inkml:trace contextRef="#ctx0" brushRef="#br0" timeOffset="1">115 452 512 0 0,'-16'31'2786'0'0,"15"-29"-2352"0"0,4 0-46 0 0,3 0-249 0 0,1 0 0 0 0,-1 0-1 0 0,1 0 1 0 0,-1-1-1 0 0,1 1 1 0 0,0-2-1 0 0,13 1 1 0 0,59-4 133 0 0,-35 0-100 0 0,196-7-2777 0 0,-212 8 1941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50.4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0 167 552 0 0,'0'-3'1094'0'0,"3"-28"854"0"0,-3 29-1593 0 0,1-2-102 0 0,1-9-57 0 0,-1 10-52 0 0,5-2 11 0 0,-6 5-149 0 0,0-1 1 0 0,0 1-1 0 0,1-1 1 0 0,-1 1-1 0 0,0-1 0 0 0,1 1 1 0 0,-1-1-1 0 0,0 1 1 0 0,1-1-1 0 0,-1 1 0 0 0,0 0 1 0 0,1-1-1 0 0,-1 1 1 0 0,1 0-1 0 0,-1-1 0 0 0,1 1 1 0 0,-1 0-1 0 0,1-1 0 0 0,-1 1 1 0 0,1 0-1 0 0,-1 0 1 0 0,1 0-1 0 0,0-1 0 0 0,2 1 0 0 0,0-1 0 0 0,-1 1-1 0 0,1 0 1 0 0,0-1 0 0 0,0 1-1 0 0,0 0 1 0 0,0 1-1 0 0,-1-1 1 0 0,1 1 0 0 0,0-1-1 0 0,0 1 1 0 0,-1 0 0 0 0,1 0-1 0 0,0 0 1 0 0,3 2-1 0 0,1 1-2 0 0,-2 0-1 0 0,1 0 1 0 0,0 0-1 0 0,-1 1 0 0 0,0 0 1 0 0,5 6-1 0 0,7 10 2 0 0,-2 0-1 0 0,20 35 0 0 0,-31-48 8 0 0,28 54-6 0 0,-3 1 0 0 0,-3 2 1 0 0,19 71-1 0 0,-34-87 1065 0 0,-11-49-1050 0 0,0 1 0 0 0,0-1-1 0 0,0 1 1 0 0,0-1 0 0 0,0 1 0 0 0,0-1-1 0 0,-1 1 1 0 0,1-1 0 0 0,0 1 0 0 0,0-1-1 0 0,-1 1 1 0 0,1-1 0 0 0,0 1 0 0 0,-1-1-1 0 0,1 1 1 0 0,-1-1 0 0 0,1 0 0 0 0,-1 1 0 0 0,1-1-1 0 0,0 1 1 0 0,-1-1 0 0 0,1 0 0 0 0,-2 1-1 0 0,-5-11 6 0 0,-1-1 0 0 0,2 0 0 0 0,0 0-1 0 0,0 0 1 0 0,1-1 0 0 0,0 0 0 0 0,1 0 0 0 0,0 0 0 0 0,-3-22-1 0 0,-1-12 131 0 0,-1-62 0 0 0,8 81-107 0 0,1 0 1 0 0,0 0 0 0 0,3 1 0 0 0,0-1-1 0 0,8-30 1 0 0,-9 49-53 0 0,0 0-1 0 0,0-1 1 0 0,1 1-1 0 0,1 1 1 0 0,-1-1 0 0 0,1 0-1 0 0,0 1 1 0 0,1 0-1 0 0,0 0 1 0 0,0 0 0 0 0,1 1-1 0 0,-1-1 1 0 0,2 1-1 0 0,-1 0 1 0 0,0 1 0 0 0,1 0-1 0 0,0 0 1 0 0,0 0-1 0 0,1 1 1 0 0,8-4 0 0 0,-6 5 1 0 0,-1 1 0 0 0,1 0 0 0 0,0 0 0 0 0,0 1 1 0 0,0 1-1 0 0,0-1 0 0 0,-1 1 0 0 0,1 1 0 0 0,0 0 0 0 0,0 1 0 0 0,0-1 1 0 0,-1 2-1 0 0,1-1 0 0 0,-1 2 0 0 0,0-1 0 0 0,0 1 0 0 0,0 0 1 0 0,14 10-1 0 0,-3-2-2 0 0,-1 2 1 0 0,0 0-1 0 0,-1 1 1 0 0,-1 1-1 0 0,0 0 1 0 0,25 33-1 0 0,-20-16-412 0 0,-1 0 0 0 0,-2 2 0 0 0,24 59 0 0 0,-23-49-1965 0 0,-14-32 1621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51.0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413 624 660 0 0,'0'-4'1079'0'0,"0"4"-1075"0"0,1-3 144 0 0,-1 1 0 0 0,0-1 0 0 0,1 1 0 0 0,-1-1 0 0 0,0 0 0 0 0,0 1 0 0 0,-1-1 0 0 0,1 0 0 0 0,0 1 0 0 0,-1-1 0 0 0,0 1 0 0 0,1-1 1 0 0,-1 1-1 0 0,0-1 0 0 0,0 1 0 0 0,-1 0 0 0 0,1-1 0 0 0,0 1 0 0 0,-4-4 0 0 0,-1 1-82 0 0,0 0 0 0 0,0 1 0 0 0,0 0 0 0 0,-1 0 1 0 0,0 1-1 0 0,0 0 0 0 0,0 0 0 0 0,0 0 0 0 0,0 1 0 0 0,0 0 0 0 0,-1 0 1 0 0,1 1-1 0 0,-11-1 0 0 0,8 2-42 0 0,-1 0 0 0 0,1 1 1 0 0,0 0-1 0 0,-1 1 0 0 0,1 0 0 0 0,0 1 1 0 0,0 0-1 0 0,0 0 0 0 0,-10 6 0 0 0,7-3 1 0 0,1 1-1 0 0,0 0 0 0 0,0 1 0 0 0,1 0 0 0 0,0 1 1 0 0,0 0-1 0 0,1 1 0 0 0,1 0 0 0 0,-1 0 1 0 0,1 1-1 0 0,1 0 0 0 0,0 1 0 0 0,1 0 0 0 0,0 0 1 0 0,-6 16-1 0 0,9-15-1 0 0,0 1 1 0 0,1 0-1 0 0,0-1 0 0 0,1 1 1 0 0,0 0-1 0 0,1 0 1 0 0,1 1-1 0 0,0-1 0 0 0,1 0 1 0 0,1 0-1 0 0,4 20 1 0 0,-4-26 8 0 0,1 0 0 0 0,-1 0-1 0 0,1 0 1 0 0,0-1 0 0 0,1 1 0 0 0,0-1 0 0 0,0 0 0 0 0,0 0 0 0 0,1-1 0 0 0,0 1 0 0 0,0-1 0 0 0,1 0 0 0 0,0 0 0 0 0,0-1 0 0 0,0 1 0 0 0,1-1 0 0 0,0-1 0 0 0,0 1 0 0 0,0-1 0 0 0,12 5 0 0 0,-14-8-4 0 0,-1 1 0 0 0,0-1-1 0 0,0 0 1 0 0,1-1 0 0 0,-1 1 0 0 0,0-1 0 0 0,1 1 0 0 0,-1-1-1 0 0,1-1 1 0 0,-1 1 0 0 0,0-1 0 0 0,1 1 0 0 0,-1-1 0 0 0,0 0-1 0 0,0-1 1 0 0,1 1 0 0 0,-1-1 0 0 0,0 0 0 0 0,0 0 0 0 0,-1 0-1 0 0,6-4 1 0 0,-4 2-13 0 0,1-1 0 0 0,-1 0-1 0 0,-1 0 1 0 0,1 0 0 0 0,-1 0-1 0 0,0-1 1 0 0,0 0 0 0 0,0 0 0 0 0,-1 0-1 0 0,0 0 1 0 0,0 0 0 0 0,3-12-1 0 0,0-5-12 0 0,-2 0 0 0 0,0 0 0 0 0,-2 0 0 0 0,-1 0 0 0 0,-2-41 0 0 0,-22-118-66 0 0,19 151 68 0 0,-18-98 1 0 0,-67-221 0 0 0,73 289-77 0 0,15 59 46 0 0,1 1 23 0 0,0 1 0 0 0,-1-1 1 0 0,1 1-1 0 0,0-1 0 0 0,0 1 1 0 0,0-1-1 0 0,0 1 0 0 0,-1 0 1 0 0,1-1-1 0 0,0 1 0 0 0,-1-1 1 0 0,1 1-1 0 0,0 0 0 0 0,0-1 1 0 0,-1 1-1 0 0,1-1 0 0 0,-1 1 1 0 0,1 0-1 0 0,0 0 0 0 0,-1-1 1 0 0,1 1-1 0 0,-1 0 0 0 0,1 0 1 0 0,-1-1-1 0 0,0 1 0 0 0,-1 5-2 0 0,1 0-1 0 0,-1 0 1 0 0,1 0-1 0 0,0 0 1 0 0,1 0-1 0 0,-1 0 1 0 0,1 0-1 0 0,0 1 1 0 0,0-1-1 0 0,0 0 1 0 0,2 9-1 0 0,17 65-34 0 0,-12-55 7 0 0,33 108 39 0 0,6-1 0 0 0,65 126 0 0 0,-68-164-598 0 0,106 170-1 0 0,-138-254-1452 0 0,-8-8 1564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51.3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4 512 0 0,'-1'-3'1227'0'0,"14"82"2775"0"0,26 96-4026 0 0,-19-87 379 0 0,15 57-144 0 0,7-1 1 0 0,88 206-1 0 0,-125-339-258 0 0,1 5-190 0 0,0-1 1 0 0,2 0 0 0 0,0-1-1 0 0,0 0 1 0 0,1 0 0 0 0,14 15-1 0 0,-1-29-2363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51.7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313 17 640 0 0,'-1'-2'124'0'0,"-1"1"1"0"0,-1-1-1 0 0,1 0 0 0 0,0 1 1 0 0,0 0-1 0 0,-1 0 1 0 0,1 0-1 0 0,0 0 0 0 0,-1 0 1 0 0,1 0-1 0 0,-1 0 0 0 0,0 1 1 0 0,1-1-1 0 0,-1 1 0 0 0,1 0 1 0 0,-1 0-1 0 0,0 0 1 0 0,1 0-1 0 0,-5 1 0 0 0,3 0-56 0 0,0 0 0 0 0,0 1 0 0 0,0-1 0 0 0,0 1 1 0 0,1 0-1 0 0,-1 1 0 0 0,0-1 0 0 0,1 0 0 0 0,0 1 0 0 0,-1 0 0 0 0,-2 3 0 0 0,-4 5-12 0 0,1 0-1 0 0,1 1 1 0 0,-1 0 0 0 0,2 0 0 0 0,0 1 0 0 0,-6 13-1 0 0,-7 27 85 0 0,2 0 1 0 0,2 1-1 0 0,2 1 0 0 0,-8 73 0 0 0,-5 229 275 0 0,20-228-324 0 0,5-75-268 0 0,-22 197-1853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5:52.1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0 150 480 0 0,'16'-10'891'0'0,"0"1"1"0"0,0 0-1 0 0,0 1 1 0 0,1 1-1 0 0,24-7 0 0 0,92-18-267 0 0,-87 22-217 0 0,-13 3-381 0 0,41-10-354 0 0,83-8 0 0 0,-154 25 34 0 0,7-1 19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39.4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478 0 372 0 0,'0'0'1453'0'0,"-18"9"-794"0"0,-18 7-271 0 0,0 1 0 0 0,-53 34 0 0 0,71-38-348 0 0,0 1 0 0 0,0 1 1 0 0,1 0-1 0 0,1 1 0 0 0,1 1 0 0 0,-17 22 1 0 0,10-7-12 0 0,2 2 0 0 0,1 0 0 0 0,1 2 0 0 0,2 0 1 0 0,2 0-1 0 0,1 1 0 0 0,2 1 0 0 0,1 0 0 0 0,2 1 1 0 0,2 0-1 0 0,2 0 0 0 0,0 70 0 0 0,6-81 3 0 0,1 1 0 0 0,1-1 0 0 0,2 0 0 0 0,0 0-1 0 0,2 0 1 0 0,1-1 0 0 0,13 27 0 0 0,-12-34-10 0 0,0-1-1 0 0,2 0 0 0 0,0-1 1 0 0,1-1-1 0 0,0 0 1 0 0,2 0-1 0 0,0-2 1 0 0,0 1-1 0 0,35 24 0 0 0,-32-27 10 0 0,1-1-1 0 0,1 0 0 0 0,0-1 0 0 0,0-1 0 0 0,1-1 1 0 0,0-1-1 0 0,1-1 0 0 0,0-1 0 0 0,32 5 0 0 0,-49-10-13 0 0,0-1-1 0 0,0 0 1 0 0,0 0-1 0 0,0-1 0 0 0,0 1 1 0 0,-1-1-1 0 0,1 0 0 0 0,0-1 1 0 0,0 1-1 0 0,-1-1 0 0 0,1 0 1 0 0,-1 0-1 0 0,0 0 0 0 0,5-4 1 0 0,-3 2-9 0 0,1-1 1 0 0,-2-1-1 0 0,1 1 1 0 0,-1-1-1 0 0,1 0 1 0 0,-1 0 0 0 0,7-14-1 0 0,1-4-21 0 0,-2-1 0 0 0,-1 0 0 0 0,13-50 0 0 0,-21 67 13 0 0,2-2-7 0 0,6-35-6 0 0,0-5-112 0 0,-9 47 38 0 0,8-25-762 0 0,22 116 755 0 0,-22-59 114 0 0,21 47 1 0 0,-19-54-11 0 0,1-2 0 0 0,2 1 0 0 0,-1-2 1 0 0,2 1-1 0 0,1-2 0 0 0,0 0 0 0 0,1-1 0 0 0,1-1 1 0 0,1-1-1 0 0,23 16 0 0 0,-32-25 14 0 0,1 0-1 0 0,0 0 1 0 0,0-1-1 0 0,1-1 1 0 0,0 0-1 0 0,-1 0 1 0 0,1-1-1 0 0,0-1 0 0 0,19 2 1 0 0,-22-4 9 0 0,1 0 1 0 0,0-1 0 0 0,0 0-1 0 0,-1 0 1 0 0,1-1-1 0 0,-1-1 1 0 0,1 1-1 0 0,-1-1 1 0 0,0-1-1 0 0,0 0 1 0 0,0 0-1 0 0,-1-1 1 0 0,11-7-1 0 0,-13 7-7 0 0,1 0 0 0 0,-1 0 0 0 0,0-1-1 0 0,0 0 1 0 0,-1 0 0 0 0,0 0 0 0 0,0-1 0 0 0,0 1-1 0 0,-1-1 1 0 0,0 0 0 0 0,5-13 0 0 0,-5 7-5 0 0,0 0-1 0 0,0 0 1 0 0,-1-1 0 0 0,-1 1 0 0 0,0-1 0 0 0,-1-17 0 0 0,-2-13 50 0 0,-3-1 0 0 0,-2 1-1 0 0,-13-52 1 0 0,17 85-41 0 0,-18-80 79 0 0,-4 1 0 0 0,-4 1 0 0 0,-4 1 1 0 0,-55-106-1 0 0,85 189-166 0 0,-1 0 0 0 0,0 1 0 0 0,0-1 0 0 0,0 1 1 0 0,0-1-1 0 0,-1 1 0 0 0,1 0 0 0 0,-1 0 1 0 0,0 0-1 0 0,0 1 0 0 0,-1 0 0 0 0,1-1 1 0 0,-8-2-1 0 0,9 4-26 0 0,0 1 0 0 0,-1 1 1 0 0,0-1-1 0 0,1 0 1 0 0,-1 1-1 0 0,1 0 0 0 0,-1 0 1 0 0,0 0-1 0 0,1 0 0 0 0,-1 1 1 0 0,1-1-1 0 0,-1 1 0 0 0,1 0 1 0 0,-1 0-1 0 0,1 0 1 0 0,-1 0-1 0 0,1 1 0 0 0,0 0 1 0 0,0-1-1 0 0,0 1 0 0 0,-3 3 1 0 0,-28 22-1725 0 0,23-17 1164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0.3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410 915 80 0 0,'1'-3'859'0'0,"3"-10"-464"0"0,-1 0 1 0 0,-1-1-1 0 0,-1 1 1 0 0,0 0-1 0 0,0-1 1 0 0,-1 1-1 0 0,-3-16 1 0 0,-16-100 402 0 0,18 122-717 0 0,-12-60 169 0 0,-40-191 204 0 0,41 213-464 0 0,-2 1-1 0 0,-1 1 1 0 0,-36-68 0 0 0,47 103-27 0 0,-1 0 0 0 0,0 0 0 0 0,-1 0 0 0 0,0 1 0 0 0,0 0 1 0 0,-14-12-1 0 0,18 17 21 0 0,-1 0 1 0 0,0 0-1 0 0,0 0 0 0 0,0 0 1 0 0,0 0-1 0 0,0 1 1 0 0,0 0-1 0 0,-1-1 0 0 0,1 1 1 0 0,0 0-1 0 0,-1 1 0 0 0,1-1 1 0 0,-1 0-1 0 0,1 1 1 0 0,-1 0-1 0 0,1 0 0 0 0,-1 0 1 0 0,1 0-1 0 0,-1 1 0 0 0,1-1 1 0 0,-7 2-1 0 0,4 0 6 0 0,-1 0-1 0 0,0 1 0 0 0,1-1 1 0 0,0 1-1 0 0,-1 1 1 0 0,1-1-1 0 0,0 1 0 0 0,1 0 1 0 0,-1 0-1 0 0,1 1 1 0 0,0-1-1 0 0,0 1 0 0 0,0 0 1 0 0,0 1-1 0 0,1-1 1 0 0,0 1-1 0 0,0 0 0 0 0,1 0 1 0 0,-4 8-1 0 0,6-10 15 0 0,0 1 1 0 0,1-1-1 0 0,-1 0 0 0 0,1 0 0 0 0,0 1 0 0 0,1-1 1 0 0,-1 0-1 0 0,1 0 0 0 0,-1 1 0 0 0,1-1 1 0 0,1 0-1 0 0,-1 0 0 0 0,1 0 0 0 0,-1 0 1 0 0,1 0-1 0 0,0 0 0 0 0,0-1 0 0 0,1 1 0 0 0,-1-1 1 0 0,1 1-1 0 0,0-1 0 0 0,0 0 0 0 0,0 0 1 0 0,0 0-1 0 0,0 0 0 0 0,1-1 0 0 0,-1 1 1 0 0,1-1-1 0 0,0 0 0 0 0,-1 0 0 0 0,8 2 0 0 0,4 2-6 0 0,0 0-1 0 0,1-2 0 0 0,0 0 0 0 0,0 0 1 0 0,0-2-1 0 0,0 0 0 0 0,1-1 0 0 0,-1 0 1 0 0,0-1-1 0 0,32-5 0 0 0,6-5-74 0 0,100-32 1 0 0,-57 13 35 0 0,-94 28 11 0 0,0 0-16 0 0,30-2-256 0 0,-29 3 242 0 0,6 14-68 0 0,-9-10 124 0 0,0 30-42 0 0,-3 9 29 0 0,0-7 41 0 0,1 0 0 0 0,5 44 0 0 0,-2-70 1 0 0,0 1 0 0 0,0-1 0 0 0,1 0 0 0 0,0 0 0 0 0,1 0 0 0 0,0 0 0 0 0,1-1 0 0 0,0 0 0 0 0,0 1 0 0 0,1-2 0 0 0,7 9 0 0 0,-5-8 1 0 0,0 0 0 0 0,1-1-1 0 0,0-1 1 0 0,0 1 0 0 0,1-1-1 0 0,-1-1 1 0 0,2 0 0 0 0,-1-1 0 0 0,1 1-1 0 0,-1-2 1 0 0,1 0 0 0 0,1 0 0 0 0,14 3-1 0 0,-17-6-435 0 0,1 1 0 0 0,-1-1 0 0 0,1-1 0 0 0,0 0 1 0 0,16-2-1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3.8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10 804 0 0,'0'0'70'0'0,"0"-1"0"0"0,0 1 1 0 0,-1-1-1 0 0,1 1 0 0 0,0-1 0 0 0,0 1 0 0 0,-1-1 0 0 0,1 1 0 0 0,0 0 1 0 0,-1-1-1 0 0,1 1 0 0 0,0-1 0 0 0,-1 1 0 0 0,1 0 0 0 0,-1-1 1 0 0,1 1-1 0 0,0 0 0 0 0,-1-1 0 0 0,1 1 0 0 0,-1 0 0 0 0,1 0 0 0 0,-1 0 1 0 0,1-1-1 0 0,-1 1 0 0 0,1 0 0 0 0,-1 0 0 0 0,1 0 0 0 0,-1 0 1 0 0,1 0-1 0 0,-1 0 0 0 0,0 0 0 0 0,1 0 0 0 0,-1 0 0 0 0,1 0 1 0 0,-1 0-1 0 0,1 0 0 0 0,-1 0 0 0 0,0 1 0 0 0,0 0-26 0 0,0 0 0 0 0,0 0-1 0 0,0 0 1 0 0,1 0 0 0 0,-1 0-1 0 0,0 0 1 0 0,0 0 0 0 0,1 0 0 0 0,-1 0-1 0 0,1 0 1 0 0,-1 1 0 0 0,1-1-1 0 0,-1 0 1 0 0,1 1 0 0 0,0-1-1 0 0,-1 0 1 0 0,1 0 0 0 0,0 1 0 0 0,0-1-1 0 0,0 0 1 0 0,1 2 0 0 0,1 44 208 0 0,2-1 1 0 0,2 1 0 0 0,18 68 0 0 0,53 139-46 0 0,-64-213-172 0 0,21 63-193 0 0,37 119 317 0 0,-36-73-3307 0 0,-34-148 2944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0.6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10 684 0 0,'0'0'2786'0'0,"-5"-10"-1658"0"0,15 69-1002 0 0,20 107-89 0 0,9 42 36 0 0,-30-169-27 0 0,2-1 0 0 0,2 0-1 0 0,20 42 1 0 0,-28-72-229 0 0,-3-5-107 0 0,0 1 0 0 0,0 0 0 0 0,0 0 0 0 0,-1 0 0 0 0,1 1 0 0 0,0 5 0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1.0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100 17 600 0 0,'0'0'873'0'0,"0"-1"-830"0"0,0 0-1 0 0,0 0 1 0 0,0 1-1 0 0,0-1 0 0 0,0 0 1 0 0,0 0-1 0 0,0 0 1 0 0,0 1-1 0 0,0-1 0 0 0,1 0 1 0 0,-1 0-1 0 0,0 0 0 0 0,0 1 1 0 0,1-1-1 0 0,-1 0 1 0 0,0 1-1 0 0,1-1 0 0 0,-1 0 1 0 0,1 1-1 0 0,0-2 1 0 0,1 3-42 0 0,0-1 0 0 0,-1 1 0 0 0,1-1 1 0 0,0 1-1 0 0,0 0 0 0 0,-1-1 1 0 0,1 1-1 0 0,0 0 0 0 0,-1 0 1 0 0,1 0-1 0 0,-1 1 0 0 0,1-1 0 0 0,-1 0 1 0 0,0 1-1 0 0,1-1 0 0 0,-1 0 1 0 0,0 1-1 0 0,2 2 0 0 0,-1 1 4 0 0,0-1 0 0 0,0 1 0 0 0,0-1 0 0 0,-1 1 0 0 0,0-1 0 0 0,1 1 0 0 0,-1 8-1 0 0,0-6 19 0 0,0 0-1 0 0,-1 0 1 0 0,0 0-1 0 0,-1-1 1 0 0,1 1-1 0 0,-1 0 0 0 0,-1 0 1 0 0,1-1-1 0 0,-1 1 1 0 0,-1 0-1 0 0,1-1 0 0 0,-5 9 1 0 0,5-11 15 0 0,-1 0 0 0 0,0 0 0 0 0,0 0-1 0 0,0 0 1 0 0,0-1 0 0 0,0 1 0 0 0,-1-1 0 0 0,1 0 0 0 0,-1 0 0 0 0,0 0 0 0 0,0-1 0 0 0,0 1-1 0 0,0-1 1 0 0,-1 0 0 0 0,1 0 0 0 0,-1 0 0 0 0,1-1 0 0 0,-1 1 0 0 0,0-1 0 0 0,1 0-1 0 0,-10 0 1 0 0,12-1-89 0 0,0 0 0 0 0,1 0 0 0 0,-1-1 0 0 0,0 1 0 0 0,1 0 0 0 0,-1-1 0 0 0,1 1 0 0 0,-1-1 0 0 0,0 0 0 0 0,1 1 0 0 0,-1-1 0 0 0,1 0 0 0 0,0 0 0 0 0,-1 0 0 0 0,1 0 0 0 0,0 0 0 0 0,0 0-1 0 0,-1-1 1 0 0,1 1 0 0 0,0 0 0 0 0,0 0 0 0 0,0-1 0 0 0,1 1 0 0 0,-1-1 0 0 0,0 1 0 0 0,0-1 0 0 0,1 1 0 0 0,-1-1 0 0 0,1 0 0 0 0,-1 1 0 0 0,1-4 0 0 0,1-14-592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1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24 0 0,'2'3'107'0'0,"8"13"126"0"0,0 0-1 0 0,-1 1 1 0 0,-1 0 0 0 0,0 1-1 0 0,9 32 1 0 0,18 104 407 0 0,-17-67-276 0 0,197 646 335 0 0,-179-632-612 0 0,-15-39 45 0 0,-20-59-361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1.9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93 200 0 0,'0'0'1103'0'0,"-1"1"-1063"0"0,1-1-1 0 0,0 0 1 0 0,-1 1 0 0 0,1-1 0 0 0,0 1 0 0 0,0-1-1 0 0,-1 1 1 0 0,1-1 0 0 0,0 0 0 0 0,0 1 0 0 0,0-1-1 0 0,-1 1 1 0 0,1-1 0 0 0,0 1 0 0 0,0-1 0 0 0,0 1-1 0 0,0-1 1 0 0,0 1 0 0 0,0-1 0 0 0,0 1 0 0 0,0-1-1 0 0,0 1 1 0 0,1-1 0 0 0,-1 1 0 0 0,0-1 0 0 0,0 0-1 0 0,0 1 1 0 0,0-1 0 0 0,1 2 0 0 0,6 0 140 0 0,0-1 0 0 0,-1 1-1 0 0,1-1 1 0 0,0 0 0 0 0,0-1 0 0 0,0 0 0 0 0,0 0 0 0 0,8-1-1 0 0,68-10 642 0 0,-55 6-606 0 0,127-19 443 0 0,352-43-54 0 0,-417 60-882 0 0,-86 7 11 0 0,0 1-83 0 0,26 7-2170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2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195 601 112 0 0,'22'23'1483'0'0,"13"-6"-80"0"0,-32-16-1115 0 0,0 0-14 0 0,1-1-176 0 0,1 0 1 0 0,-1 0 0 0 0,1-1-1 0 0,-1 1 1 0 0,1-1 0 0 0,-1 0-1 0 0,0 0 1 0 0,0 0 0 0 0,1-1-1 0 0,-1 0 1 0 0,0 0 0 0 0,0 0-1 0 0,5-3 1 0 0,-1-1 2 0 0,0 0-1 0 0,-1-1 1 0 0,0 0 0 0 0,0 0-1 0 0,10-14 1 0 0,-1-2 2 0 0,-1-1 0 0 0,-2 0 1 0 0,17-39-1 0 0,-21 40-71 0 0,-1 0 0 0 0,-1-1 0 0 0,-1 0 0 0 0,-1 0-1 0 0,-1 0 1 0 0,2-31 0 0 0,-6 38-52 0 0,0 0 0 0 0,-1 0 0 0 0,-1 0-1 0 0,-1 0 1 0 0,0 1 0 0 0,-1-1 0 0 0,0 1 0 0 0,-2 0-1 0 0,-13-29 1 0 0,18 42 5 0 0,-1 0-1 0 0,0 0 0 0 0,0 1 0 0 0,0-1 1 0 0,0 0-1 0 0,0 1 0 0 0,-1-1 1 0 0,1 1-1 0 0,-1 0 0 0 0,1-1 1 0 0,-1 1-1 0 0,0 1 0 0 0,0-1 0 0 0,0 0 1 0 0,0 1-1 0 0,-7-3 0 0 0,5 3 3 0 0,0 0-1 0 0,-1 0 0 0 0,1 1 1 0 0,-1-1-1 0 0,1 1 0 0 0,-1 0 1 0 0,1 1-1 0 0,0-1 0 0 0,-10 3 1 0 0,-2 2-5 0 0,1 1 0 0 0,0 0 1 0 0,0 1-1 0 0,1 1 0 0 0,-24 15 1 0 0,21-10 10 0 0,0 0 0 0 0,1 1 1 0 0,1 1-1 0 0,0 0 0 0 0,1 1 1 0 0,0 1-1 0 0,2 1 0 0 0,0-1 1 0 0,1 2-1 0 0,1 0 0 0 0,0 1 1 0 0,2-1-1 0 0,-9 27 0 0 0,13-31 27 0 0,0 1 0 0 0,2 0 0 0 0,0 0 0 0 0,0 0 0 0 0,2 1-1 0 0,0-1 1 0 0,0 1 0 0 0,2-1 0 0 0,0 0 0 0 0,1 1 0 0 0,1-1 0 0 0,0 0 0 0 0,1 0-1 0 0,1 0 1 0 0,0-1 0 0 0,1 0 0 0 0,1 0 0 0 0,11 20 0 0 0,-5-17 24 0 0,1 0 1 0 0,0-1-1 0 0,2-1 0 0 0,-1 0 1 0 0,2-1-1 0 0,0-1 0 0 0,1 0 1 0 0,0-1-1 0 0,38 19 1 0 0,-13-11 150 0 0,1-2-1 0 0,1-1 1 0 0,72 17 0 0 0,-97-30 102 0 0,1 0 0 0 0,0-2-1 0 0,0-1 1 0 0,33 1 0 0 0,-42-4-188 0 0,0 0-1 0 0,0-1 1 0 0,0 0 0 0 0,0-1-1 0 0,0 0 1 0 0,-1-1 0 0 0,1 0-1 0 0,-1-1 1 0 0,15-8 0 0 0,-3-2-72 0 0,-1-1 1 0 0,0-1-1 0 0,-1-1 1 0 0,-1 0-1 0 0,-1-2 1 0 0,27-35-1 0 0,12-25-5549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4.2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588 7 432 0 0,'0'0'727'0'0,"-18"-5"124"0"0,6 3-751 0 0,9 2-22 0 0,0 1-14 0 0,-11 2 6 0 0,1 0-1 0 0,0 1 1 0 0,1 1 0 0 0,-1 1-1 0 0,1-1 1 0 0,0 2 0 0 0,0 0-1 0 0,0 0 1 0 0,1 1-1 0 0,1 0 1 0 0,-1 1 0 0 0,1 0-1 0 0,-11 14 1 0 0,-8 10 141 0 0,1 2 1 0 0,-42 71 0 0 0,30-37-22 0 0,3 2 0 0 0,-53 144 0 0 0,70-154-124 0 0,3 1 1 0 0,2 1-1 0 0,4 1 0 0 0,-5 69 1 0 0,14-104-11 0 0,1 0 1 0 0,2 0-1 0 0,0 0 1 0 0,2 0-1 0 0,2-1 0 0 0,0 1 1 0 0,2-1-1 0 0,1 0 1 0 0,1-1-1 0 0,2 0 1 0 0,0-1-1 0 0,2 0 1 0 0,1 0-1 0 0,1-1 1 0 0,1-1-1 0 0,1-1 0 0 0,1 0 1 0 0,1-2-1 0 0,1 0 1 0 0,37 30-1 0 0,-10-16 86 0 0,2-2 0 0 0,1-2 0 0 0,1-3 0 0 0,2-1 0 0 0,1-3 0 0 0,90 27 0 0 0,-105-43 31 0 0,-36-8-272 0 0,1 0-148 0 0,-1-1-215 0 0,1 1 1 0 0,-1-1-1 0 0,1 0 0 0 0,-1-1 1 0 0,1 1-1 0 0,5-4 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4.7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0 540 0 0,'0'0'4076'0'0,"3"1"-4046"0"0,113 48 253 0 0,-65-26-1524 0 0,70 22 1 0 0,-116-44 424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5.4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 0 0,'0'0'3275'0'0,"7"16"-3296"0"0,80 428 194 0 0,-51-241-132 0 0,-21-126-109 0 0,37 233-714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5.9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37 124 760 0 0,'-7'-7'624'0'0,"1"-1"-1"0"0,0 1 1 0 0,1-1-1 0 0,-7-11 1 0 0,11 16-448 0 0,13-14-50 0 0,3 9-129 0 0,0 0 0 0 0,1 1 0 0 0,0 1 0 0 0,0 0 0 0 0,0 2 0 0 0,1-1-1 0 0,0 2 1 0 0,0 0 0 0 0,30 0 0 0 0,-19 2-41 0 0,0 1-1 0 0,0 2 1 0 0,0 1 0 0 0,-1 1-1 0 0,39 11 1 0 0,-35-4 18 0 0,0 0 0 0 0,-1 2-1 0 0,-1 1 1 0 0,0 1 0 0 0,-1 2 0 0 0,0 1 0 0 0,-2 1-1 0 0,47 43 1 0 0,-53-42 16 0 0,-1 0 0 0 0,-1 1 1 0 0,-1 1-1 0 0,-1 0 0 0 0,-1 1 0 0 0,-1 1 0 0 0,-1 1 0 0 0,-1 0 0 0 0,-1 0 0 0 0,14 51 0 0 0,-21-55 15 0 0,-1 0 0 0 0,-1 0 0 0 0,-1 0 0 0 0,-1 0-1 0 0,-1 1 1 0 0,-1-1 0 0 0,0 0 0 0 0,-2 0 0 0 0,-1 0 0 0 0,0-1-1 0 0,-1 1 1 0 0,-1-1 0 0 0,-1-1 0 0 0,-13 24 0 0 0,4-13 89 0 0,-1 0 1 0 0,-1-1 0 0 0,-2-1 0 0 0,0-2 0 0 0,-2 0-1 0 0,-1-1 1 0 0,-1-1 0 0 0,-28 21 0 0 0,44-38-16 0 0,0-1 1 0 0,0 0 0 0 0,0-1-1 0 0,0 0 1 0 0,-1-1 0 0 0,0 0 0 0 0,0 0-1 0 0,0-1 1 0 0,0 0 0 0 0,-1-1-1 0 0,1 0 1 0 0,-12 1 0 0 0,15-3-185 0 0,0-1 1 0 0,0 1-1 0 0,0-1 0 0 0,0 0 1 0 0,0-1-1 0 0,1 1 1 0 0,-1-1-1 0 0,0-1 1 0 0,1 1-1 0 0,0-1 0 0 0,-1 0 1 0 0,1-1-1 0 0,0 1 1 0 0,1-1-1 0 0,-1 0 1 0 0,1-1-1 0 0,-1 0 0 0 0,1 1 1 0 0,-6-10-1 0 0,-2-2-871 0 0,1-2 168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6.4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1 459 712 0 0,'4'-1'647'0'0,"19"-4"-308"0"0,-1-1 0 0 0,1-1 0 0 0,-1-1 0 0 0,-1-1 0 0 0,0-1 0 0 0,0 0 1 0 0,-1-2-1 0 0,29-21 0 0 0,-37 24-278 0 0,-1-1 0 0 0,0 0 1 0 0,-1-1-1 0 0,0 0 0 0 0,0-1 0 0 0,-2 0 1 0 0,1 0-1 0 0,-2 0 0 0 0,1-1 0 0 0,-2-1 1 0 0,0 1-1 0 0,0-1 0 0 0,-1 0 1 0 0,5-27-1 0 0,-5 20 19 0 0,-4 15-49 0 0,1-1 0 0 0,-1 0 1 0 0,0 0-1 0 0,-1 0 0 0 0,1 1 1 0 0,-1-1-1 0 0,-1 0 0 0 0,1 0 0 0 0,-1 0 1 0 0,-1 0-1 0 0,1 1 0 0 0,-1-1 1 0 0,-4-10-1 0 0,6 16-34 0 0,0 0 0 0 0,-1 0-1 0 0,1 0 1 0 0,0 0 0 0 0,-1 0 0 0 0,1 0 0 0 0,0 0 0 0 0,-1 1 0 0 0,1-1-1 0 0,-1 0 1 0 0,0 0 0 0 0,1 0 0 0 0,-1 0 0 0 0,0 1 0 0 0,1-1-1 0 0,-1 0 1 0 0,0 1 0 0 0,0-1 0 0 0,0 0 0 0 0,0 1 0 0 0,-1-1 0 0 0,-2-1 0 0 0,1 1 1 0 0,-1 0 0 0 0,0 1 0 0 0,1-1-1 0 0,-1 1 1 0 0,0-1 0 0 0,0 1 0 0 0,1 0 0 0 0,-1 0-1 0 0,0 1 1 0 0,0-1 0 0 0,1 1 0 0 0,-1 0-1 0 0,0 0 1 0 0,1 0 0 0 0,-1 0 0 0 0,1 1-1 0 0,0 0 1 0 0,-1-1 0 0 0,-5 5 0 0 0,2-1 1 0 0,-11 6 2 0 0,0 1 1 0 0,1 1 0 0 0,0 1-1 0 0,1 1 1 0 0,1 0 0 0 0,0 1-1 0 0,1 0 1 0 0,1 1 0 0 0,0 1-1 0 0,2 0 1 0 0,0 0 0 0 0,1 1-1 0 0,0 1 1 0 0,2 0 0 0 0,-12 40-1 0 0,16-44 27 0 0,1 0 1 0 0,1 0-1 0 0,0 0 0 0 0,1 1 0 0 0,1-1 0 0 0,0 0 0 0 0,1 1 0 0 0,1-1 1 0 0,5 24-1 0 0,-3-27 8 0 0,0 0 0 0 0,1 0 1 0 0,0-1-1 0 0,1 0 0 0 0,1 0 0 0 0,-1-1 1 0 0,2 1-1 0 0,0-2 0 0 0,0 1 1 0 0,1-1-1 0 0,0 0 0 0 0,17 13 1 0 0,-8-9 41 0 0,1 0 1 0 0,1-2-1 0 0,0 0 1 0 0,1-1-1 0 0,0-2 1 0 0,1 0 0 0 0,0-1-1 0 0,41 10 1 0 0,-48-15-188 0 0,0 0 0 0 0,0-1 0 0 0,0-1 0 0 0,0 0 1 0 0,1-1-1 0 0,-1-1 0 0 0,0 0 0 0 0,0-1 0 0 0,0-1 0 0 0,0 0 1 0 0,0-1-1 0 0,-1 0 0 0 0,1-1 0 0 0,20-11 0 0 0,-28 11-334 0 0,0 1 0 0 0,0-1 1 0 0,-1-1-1 0 0,8-6 0 0 0,5-9-524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4.1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28 259 424 0 0,'-3'-3'651'0'0,"-16"-29"3143"0"0,18 31-3742 0 0,0 0-1 0 0,1 0 1 0 0,-1 0 0 0 0,1 0 0 0 0,-1 0-1 0 0,1-1 1 0 0,0 1 0 0 0,-1 0 0 0 0,1 0 0 0 0,0 0-1 0 0,0 0 1 0 0,0-1 0 0 0,0 1 0 0 0,0 0-1 0 0,0 0 1 0 0,0-1 0 0 0,0 1 0 0 0,0 0-1 0 0,1 0 1 0 0,-1 0 0 0 0,0 0 0 0 0,1-1-1 0 0,-1 1 1 0 0,1 0 0 0 0,0 0 0 0 0,0-1 0 0 0,7-5-5 0 0,0 1 1 0 0,1 0-1 0 0,0 1 1 0 0,0 0 0 0 0,0 0-1 0 0,1 1 1 0 0,-1 0-1 0 0,1 1 1 0 0,13-3 0 0 0,105-17 309 0 0,-68 14-286 0 0,133-21-147 0 0,148-30-3025 0 0,-308 51 2055 0 0,-2 0 502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6.8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32 612 0 0,'0'0'903'0'0,"0"-3"-227"0"0,-3-19 508 0 0,3 15-615 0 0,3 21-637 0 0,49 266 288 0 0,65 397 3 0 0,-81-444 604 0 0,-36-230-679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7.4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173 416 1072 0 0,'0'0'4405'0'0,"16"-12"-3867"0"0,20-25-224 0 0,56-75 0 0 0,-81 96-312 0 0,-1-1-1 0 0,0 0 1 0 0,-1 0-1 0 0,-1-1 1 0 0,-1 0-1 0 0,0-1 1 0 0,7-36-1 0 0,-13 53-12 0 0,-1-1 1 0 0,1 1-1 0 0,-1-1 0 0 0,1 1 0 0 0,-1-1 0 0 0,0 1 1 0 0,0-1-1 0 0,0 1 0 0 0,-1-1 0 0 0,1 1 0 0 0,-1-1 0 0 0,1 1 1 0 0,-1-1-1 0 0,0 1 0 0 0,0-1 0 0 0,0 1 0 0 0,0 0 0 0 0,0 0 1 0 0,-1-1-1 0 0,1 1 0 0 0,-1 0 0 0 0,1 0 0 0 0,-1 0 1 0 0,0 1-1 0 0,1-1 0 0 0,-1 0 0 0 0,0 1 0 0 0,0-1 0 0 0,-4-2 1 0 0,1 3-3 0 0,1-1 1 0 0,-1 1-1 0 0,1-1 1 0 0,-1 1-1 0 0,0 1 1 0 0,1-1-1 0 0,-1 1 1 0 0,0-1 0 0 0,1 1-1 0 0,-1 1 1 0 0,0-1-1 0 0,1 1 1 0 0,-1-1-1 0 0,-6 3 1 0 0,-4 2-1 0 0,1 1 0 0 0,0 1 1 0 0,0 0-1 0 0,0 1 0 0 0,1 0 0 0 0,0 1 1 0 0,1 0-1 0 0,0 1 0 0 0,0 0 0 0 0,1 1 1 0 0,0 1-1 0 0,1-1 0 0 0,-13 22 0 0 0,9-12 20 0 0,0 1 0 0 0,2 1-1 0 0,1 1 1 0 0,0-1 0 0 0,2 2-1 0 0,1-1 1 0 0,-7 35 0 0 0,13-46 25 0 0,0 1 0 0 0,1-1 1 0 0,0 1-1 0 0,1-1 0 0 0,0 1 1 0 0,1-1-1 0 0,1 1 0 0 0,0-1 1 0 0,1 0-1 0 0,1 0 0 0 0,0 0 1 0 0,0 0-1 0 0,1 0 0 0 0,1-1 1 0 0,0 0-1 0 0,1 0 0 0 0,0-1 1 0 0,17 21-1 0 0,-10-17 23 0 0,0-1 1 0 0,1 0-1 0 0,0-1 1 0 0,1-1-1 0 0,1 0 0 0 0,0-1 1 0 0,1-1-1 0 0,0-1 1 0 0,0 0-1 0 0,1-2 1 0 0,0 0-1 0 0,21 5 0 0 0,-18-6-120 0 0,1-2 0 0 0,29 3 0 0 0,-43-7-316 0 0,1 0 1 0 0,-1 0-1 0 0,1 0 0 0 0,-1-1 0 0 0,1-1 0 0 0,-1 0 0 0 0,0 0 0 0 0,12-5 0 0 0,-1-3-945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8.0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0 268 0 0,'0'0'2464'0'0,"1"4"-2354"0"0,7 15-31 0 0,-1 2 0 0 0,-1-1 0 0 0,-1 1 0 0 0,4 32 0 0 0,1 4 52 0 0,49 280 504 0 0,20 89-388 0 0,-72-397-139 0 0,0 0 226 0 0,1 1-1 0 0,1-1 0 0 0,15 31 0 0 0,-23-59-301 0 0,0 1 1 0 0,0-1-1 0 0,0 0 0 0 0,-1 1 0 0 0,2-1 1 0 0,-1 0-1 0 0,0 0 0 0 0,0 0 0 0 0,0 0 1 0 0,0 0-1 0 0,1 0 0 0 0,-1-1 0 0 0,0 1 1 0 0,1 0-1 0 0,-1-1 0 0 0,1 1 0 0 0,-1 0 0 0 0,1-1 1 0 0,-1 0-1 0 0,1 1 0 0 0,-1-1 0 0 0,1 0 1 0 0,-1 0-1 0 0,1 0 0 0 0,-1 0 0 0 0,1 0 1 0 0,-1 0-1 0 0,1 0 0 0 0,0-1 0 0 0,-1 1 1 0 0,1-1-1 0 0,-1 1 0 0 0,0-1 0 0 0,1 1 1 0 0,-1-1-1 0 0,1 0 0 0 0,-1 0 0 0 0,0 1 0 0 0,2-2 1 0 0,4-3-5 0 0,1 0 1 0 0,-1 0-1 0 0,-1 0 1 0 0,1-1-1 0 0,8-9 1 0 0,-5 3-13 0 0,0-1 0 0 0,-1-1 0 0 0,-1 0 0 0 0,0 0 0 0 0,-1-1 0 0 0,-1 0 0 0 0,0 0 0 0 0,-1-1 0 0 0,0 1 0 0 0,3-26 0 0 0,-4 21-18 0 0,-2-2 0 0 0,-1 1 1 0 0,0 0-1 0 0,-1 0 0 0 0,-2 0 1 0 0,0 0-1 0 0,-8-35 0 0 0,7 46-28 0 0,0 0 1 0 0,-1 1-1 0 0,0-1 1 0 0,-1 1-1 0 0,0 0 1 0 0,0 0-1 0 0,-1 0 0 0 0,0 1 1 0 0,0 0-1 0 0,-1 0 1 0 0,0 0-1 0 0,-1 1 1 0 0,0 0-1 0 0,0 1 0 0 0,0-1 1 0 0,-1 2-1 0 0,1-1 1 0 0,-1 1-1 0 0,-1 1 1 0 0,1-1-1 0 0,-1 2 0 0 0,0-1 1 0 0,0 1-1 0 0,0 1 1 0 0,0 0-1 0 0,0 0 1 0 0,0 1-1 0 0,-1 0 0 0 0,1 1 1 0 0,-15 1-1 0 0,-56 12-109 0 0,78-12 122 0 0,-1-1-2 0 0,-13 4-16 0 0,13-3-35 0 0,-7 1 58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8.5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17 115 836 0 0,'0'0'835'0'0,"-15"-9"1936"0"0,15 9-2753 0 0,0 0-1 0 0,0 0 0 0 0,0 0 1 0 0,0 0-1 0 0,0 0 1 0 0,0 0-1 0 0,1 0 0 0 0,-1 0 1 0 0,0 0-1 0 0,0 0 0 0 0,0 0 1 0 0,0-1-1 0 0,0 1 0 0 0,0 0 1 0 0,0 0-1 0 0,0 0 0 0 0,1 0 1 0 0,-1 0-1 0 0,0 0 1 0 0,0 0-1 0 0,0-1 0 0 0,0 1 1 0 0,0 0-1 0 0,0 0 0 0 0,0 0 1 0 0,0 0-1 0 0,0 0 0 0 0,0-1 1 0 0,0 1-1 0 0,0 0 0 0 0,0 0 1 0 0,0 0-1 0 0,0 0 0 0 0,0 0 1 0 0,0-1-1 0 0,0 1 1 0 0,0 0-1 0 0,0 0 0 0 0,0 0 1 0 0,0 0-1 0 0,0 0 0 0 0,-1-1 1 0 0,1 1-1 0 0,0 0 0 0 0,0 0 1 0 0,0 0-1 0 0,0 0 0 0 0,0 0 1 0 0,0 0-1 0 0,0 0 1 0 0,0 0-1 0 0,-1-1 0 0 0,1 1 1 0 0,0 0-1 0 0,0 0 0 0 0,0 0 1 0 0,0 0-1 0 0,0 0 0 0 0,0 0 1 0 0,-1 0-1 0 0,1 0 0 0 0,0 0 1 0 0,0 0-1 0 0,0 0 1 0 0,22-7 376 0 0,42-5-310 0 0,-54 10 49 0 0,361-74 548 0 0,-355 74-924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49.6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1070 740 0 0,'0'0'3806'0'0,"16"6"-2994"0"0,6-18-663 0 0,0 0 0 0 0,-1-1 0 0 0,0-1-1 0 0,-1-1 1 0 0,-1-1 0 0 0,-1-1-1 0 0,33-37 1 0 0,-24 21-86 0 0,-1-2-1 0 0,-2 0 1 0 0,37-73 0 0 0,-51 85-86 0 0,0 0 1 0 0,9-33 0 0 0,-18 53-17 0 0,-4-4-5 0 0,3 7 42 0 0,-1-1-1 0 0,1 0 1 0 0,0 0-1 0 0,0 0 0 0 0,0 0 1 0 0,-1 1-1 0 0,1-1 1 0 0,-1 0-1 0 0,1 0 1 0 0,0 1-1 0 0,-1-1 0 0 0,0 0 1 0 0,1 1-1 0 0,-1-1 1 0 0,1 0-1 0 0,-1 1 0 0 0,0-1 1 0 0,1 1-1 0 0,-1-1 1 0 0,0 1-1 0 0,1-1 1 0 0,-1 1-1 0 0,0 0 0 0 0,0-1 1 0 0,0 1-1 0 0,1 0 1 0 0,-1 0-1 0 0,0-1 0 0 0,0 1 1 0 0,0 0-1 0 0,0 0 1 0 0,0 0-1 0 0,1 0 1 0 0,-1 0-1 0 0,0 0 0 0 0,0 0 1 0 0,-1 1-1 0 0,-5 1-4 0 0,-1 0-1 0 0,1 0 0 0 0,0 1 0 0 0,1 0 1 0 0,-1 1-1 0 0,1-1 0 0 0,-1 1 1 0 0,1 1-1 0 0,0-1 0 0 0,0 1 1 0 0,-5 6-1 0 0,2-2-2 0 0,1 1 0 0 0,0 0 0 0 0,0 1 0 0 0,1 0 0 0 0,1 0 0 0 0,-6 13 0 0 0,4-7 27 0 0,2 0 0 0 0,0 0 0 0 0,1 1-1 0 0,1 0 1 0 0,0 0 0 0 0,1 0-1 0 0,1 0 1 0 0,1 0 0 0 0,2 26 0 0 0,0-33 10 0 0,0 0 0 0 0,1 0 0 0 0,1-1 0 0 0,0 1 0 0 0,0-1 0 0 0,1 0 0 0 0,1 0 0 0 0,-1 0 0 0 0,2 0 0 0 0,-1-1 0 0 0,1 0 0 0 0,1 0 0 0 0,-1-1 0 0 0,2 1 0 0 0,-1-1 0 0 0,1-1 0 0 0,0 0 0 0 0,1 0 0 0 0,-1 0 0 0 0,1-1 0 0 0,1 0 0 0 0,-1-1 0 0 0,1 0 0 0 0,0-1 0 0 0,0 0 0 0 0,0 0 0 0 0,1-1 0 0 0,-1 0 0 0 0,1-1 0 0 0,0-1 0 0 0,0 1 0 0 0,19-1 0 0 0,3-3 21 0 0,1 0 0 0 0,-1-2 1 0 0,0-2-1 0 0,0-1 0 0 0,-1-1 0 0 0,0-2 0 0 0,0-1 1 0 0,-1-2-1 0 0,47-26 0 0 0,-33 13 1 0 0,-2-1 0 0 0,-1-3-1 0 0,-2-1 1 0 0,0-2 0 0 0,56-62 0 0 0,-88 86-70 0 0,0 0 1 0 0,-1-1 0 0 0,1 0 0 0 0,-2 0-1 0 0,0-1 1 0 0,0 1 0 0 0,-1-1 0 0 0,0-1-1 0 0,6-20 1 0 0,-11 30 16 0 0,0 1 0 0 0,0 0 0 0 0,1-1-1 0 0,-1 1 1 0 0,0-1 0 0 0,0 0 0 0 0,0 1 0 0 0,0-1-1 0 0,-1 1 1 0 0,1-1 0 0 0,0 1 0 0 0,-1 0 0 0 0,1-1 0 0 0,-1 1-1 0 0,1-1 1 0 0,-1 1 0 0 0,0 0 0 0 0,1-1 0 0 0,-1 1-1 0 0,0 0 1 0 0,0 0 0 0 0,0-1 0 0 0,-2 0 0 0 0,1 0-6 0 0,-1 0 0 0 0,1 1 0 0 0,-1-1 0 0 0,0 1 0 0 0,1 0 0 0 0,-1 0 0 0 0,0 0 1 0 0,0 0-1 0 0,0 0 0 0 0,0 1 0 0 0,-3-1 0 0 0,-4 0-5 0 0,0 1 1 0 0,0 0-1 0 0,1 0 1 0 0,-1 1-1 0 0,1 1 1 0 0,-12 2-1 0 0,1 3 2 0 0,1 0 1 0 0,-1 1-1 0 0,2 2 0 0 0,-1 0 0 0 0,1 0 0 0 0,1 2 0 0 0,0 0 0 0 0,-21 20 0 0 0,28-23 5 0 0,1 0 1 0 0,0 1-1 0 0,0 1 0 0 0,1-1 0 0 0,0 1 0 0 0,1 0 0 0 0,0 1 0 0 0,1 0 1 0 0,0 0-1 0 0,1 1 0 0 0,0-1 0 0 0,1 1 0 0 0,0 0 0 0 0,-1 14 0 0 0,4-22 16 0 0,0-1-1 0 0,1 1 1 0 0,0 0-1 0 0,0 0 1 0 0,0-1-1 0 0,1 1 1 0 0,-1 0-1 0 0,1-1 0 0 0,0 1 1 0 0,1-1-1 0 0,-1 1 1 0 0,1-1-1 0 0,0 1 1 0 0,0-1-1 0 0,0 0 1 0 0,0 0-1 0 0,1 0 1 0 0,0 0-1 0 0,0-1 0 0 0,0 1 1 0 0,0-1-1 0 0,0 1 1 0 0,1-1-1 0 0,-1 0 1 0 0,1 0-1 0 0,0-1 1 0 0,0 1-1 0 0,0-1 1 0 0,0 0-1 0 0,6 2 1 0 0,0 0 13 0 0,0-2 1 0 0,0 1 0 0 0,1-1-1 0 0,-1 0 1 0 0,1-1 0 0 0,-1 0-1 0 0,1-1 1 0 0,0 0 0 0 0,-1-1 0 0 0,1 0-1 0 0,-1-1 1 0 0,16-4 0 0 0,-10 2 8 0 0,-1-2 1 0 0,1 1-1 0 0,-1-2 1 0 0,-1 0-1 0 0,1-1 0 0 0,-1-1 1 0 0,-1 0-1 0 0,1 0 1 0 0,-1-1-1 0 0,-1-1 1 0 0,18-20-1 0 0,-16 14-26 0 0,-2 0 0 0 0,0-2-1 0 0,0 1 1 0 0,-2-1 0 0 0,0-1 0 0 0,-2 1-1 0 0,13-41 1 0 0,-10 9-69 0 0,-2 0-1 0 0,-2-1 1 0 0,-2 1-1 0 0,-2-1 1 0 0,-3 0-1 0 0,-10-80 1 0 0,-34-109-196 0 0,35 204 165 0 0,9 34 79 0 0,-1 0 0 0 0,0 0-1 0 0,0 1 1 0 0,-1-1 0 0 0,1 0-1 0 0,0 1 1 0 0,-1-1 0 0 0,0 1-1 0 0,1 0 1 0 0,-5-5 0 0 0,4 6-33 0 0,-14 15-5 0 0,13-10 50 0 0,1 0-1 0 0,-1 0 1 0 0,1 0-1 0 0,0 1 1 0 0,0-1-1 0 0,1 1 1 0 0,-1-1-1 0 0,1 1 1 0 0,-1 7-1 0 0,-4 46-7 0 0,6-47 20 0 0,-3 98 32 0 0,5 0-1 0 0,4-1 1 0 0,5 1-1 0 0,35 146 1 0 0,-36-212-127 0 0,3-1-1 0 0,28 69 1 0 0,-29-87-686 0 0,1 0 0 0 0,0-1-1 0 0,19 23 1 0 0,-7-12-856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0.3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45 744 0 0,'5'-19'2751'0'0,"-5"18"-2679"0"0,7-19 708 0 0,-1 16-526 0 0,1 14-357 0 0,1 11 97 0 0,-1 0 0 0 0,-2 0 0 0 0,7 41 0 0 0,0 73 33 0 0,-5-47 40 0 0,5 38 65 0 0,46 502 210 0 0,-54-603-145 0 0,-4-21-316 0 0,-1 9-1708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0.7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0 143 80 0 0,'0'0'740'0'0,"2"-3"-126"0"0,0 0-492 0 0,0 0 1 0 0,1 0-1 0 0,0 0 0 0 0,0 0 1 0 0,0 1-1 0 0,0-1 0 0 0,0 1 1 0 0,0 0-1 0 0,0-1 0 0 0,1 2 1 0 0,-1-1-1 0 0,1 0 0 0 0,0 1 1 0 0,0 0-1 0 0,-1-1 0 0 0,8 0 1 0 0,13-2 157 0 0,38-4 0 0 0,-33 6-82 0 0,79-10-129 0 0,131-18 470 0 0,-194 21-1964 0 0,64-21 0 0 0,-94 24 755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1.1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66 920 0 0,'18'5'2050'0'0,"48"-11"-711"0"0,116-24 1 0 0,-23 2-1080 0 0,-136 25-1453 0 0,1 1 1 0 0,45 0 0 0 0,-65 3 420 0 0</inkml:trace>
  <inkml:trace contextRef="#ctx0" brushRef="#br0" timeOffset="1">65 436 772 0 0,'0'4'748'0'0,"1"-3"-668"0"0,-1 1-1 0 0,1 0 0 0 0,0-1 1 0 0,0 1-1 0 0,0-1 1 0 0,0 1-1 0 0,0-1 1 0 0,0 0-1 0 0,1 1 1 0 0,-1-1-1 0 0,0 0 1 0 0,1 0-1 0 0,-1 0 0 0 0,0 0 1 0 0,1 0-1 0 0,0 0 1 0 0,-1 0-1 0 0,1 0 1 0 0,0-1-1 0 0,-1 1 1 0 0,1 0-1 0 0,0-1 1 0 0,-1 0-1 0 0,1 1 0 0 0,0-1 1 0 0,0 0-1 0 0,0 0 1 0 0,1 0-1 0 0,14 1 229 0 0,0-1 0 0 0,19-1 0 0 0,-23 0-134 0 0,348-43 965 0 0,-198 20-976 0 0,-132 20-251 0 0,-13 3-462 0 0,1-2-1 0 0,-1 0 1 0 0,0-1 0 0 0,19-7-1 0 0,-23 4-429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1.4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13 872 0 0,'0'0'1257'0'0,"-1"-9"-755"0"0,1 5 268 0 0,12 31-705 0 0,-1 0 0 0 0,-1 0 0 0 0,9 48 0 0 0,2 4-2 0 0,92 308 420 0 0,-34 4-46 0 0,-75-370-2096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1.9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146 463 80 0 0,'4'0'892'0'0,"12"-1"-152"0"0,-12 1-200 0 0,15-5 248 0 0,-11 2-685 0 0,-1 0 0 0 0,1 0 0 0 0,-1-1 1 0 0,0 0-1 0 0,0 0 0 0 0,-1-1 0 0 0,1 1 0 0 0,-1-2 0 0 0,0 1 0 0 0,0-1 0 0 0,-1 1 0 0 0,1-2 0 0 0,-1 1 0 0 0,7-13 0 0 0,0-1-94 0 0,-1-1-1 0 0,-1 0 0 0 0,12-37 0 0 0,-15 42 47 0 0,-1-1 0 0 0,-1-1 0 0 0,-1 1 0 0 0,-1-1-1 0 0,0 1 1 0 0,-1-1 0 0 0,-1 0 0 0 0,0 0 0 0 0,-2 0 0 0 0,-2-18-1 0 0,2 33-62 0 0,1 1 0 0 0,-1 0-1 0 0,1 0 1 0 0,-1 0-1 0 0,0 0 1 0 0,0 0-1 0 0,0 0 1 0 0,0 1 0 0 0,0-1-1 0 0,-1 0 1 0 0,1 0-1 0 0,0 1 1 0 0,-1-1-1 0 0,1 1 1 0 0,-1-1 0 0 0,0 1-1 0 0,1 0 1 0 0,-1 0-1 0 0,0 0 1 0 0,0-1-1 0 0,0 2 1 0 0,0-1 0 0 0,0 0-1 0 0,0 0 1 0 0,0 1-1 0 0,0-1 1 0 0,0 1-1 0 0,0-1 1 0 0,0 1-1 0 0,0 0 1 0 0,-1 0 0 0 0,1 0-1 0 0,0 0 1 0 0,-4 1-1 0 0,-2 0-4 0 0,-1 0 0 0 0,0 1 0 0 0,1 0 0 0 0,-1 1 0 0 0,1 0 0 0 0,0 0 0 0 0,-9 6-1 0 0,-3 2 28 0 0,0 2 0 0 0,1 1 0 0 0,1 0 0 0 0,0 1 0 0 0,1 1 0 0 0,1 1 0 0 0,-15 19 0 0 0,21-25 62 0 0,2 1 0 0 0,-1 1 0 0 0,1-1 0 0 0,1 1 0 0 0,1 1 0 0 0,-1-1 0 0 0,2 1 1 0 0,0 0-1 0 0,1 1 0 0 0,0-1 0 0 0,1 1 0 0 0,-1 15 0 0 0,4-22-43 0 0,0 0 0 0 0,0 0 0 0 0,1 0 1 0 0,0 0-1 0 0,1 0 0 0 0,0 0 0 0 0,0 0 0 0 0,0-1 0 0 0,1 1 0 0 0,0-1 0 0 0,1 0 0 0 0,0 0 0 0 0,0 0 0 0 0,10 13 0 0 0,-7-12 72 0 0,1 1-1 0 0,1-1 0 0 0,-1-1 0 0 0,1 0 0 0 0,1 0 0 0 0,0-1 0 0 0,-1 0 0 0 0,2 0 0 0 0,18 7 0 0 0,-14-8-337 0 0,0 0-1 0 0,0-1 0 0 0,1 0 0 0 0,-1-1 0 0 0,1-1 1 0 0,0 0-1 0 0,0-2 0 0 0,-1 1 0 0 0,1-2 0 0 0,0 0 1 0 0,0-1-1 0 0,0-1 0 0 0,-1 0 0 0 0,0-1 0 0 0,22-8 1 0 0,-15 1-1083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4.5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76 1324 0 0,'2'-2'512'0'0,"1"-2"-280"0"0,0 1 1 0 0,-1 0-1 0 0,1-1 0 0 0,-1 0 1 0 0,0 0-1 0 0,0 1 0 0 0,0-1 0 0 0,-1 0 1 0 0,2-6-1 0 0,-3 7-13 0 0,-16-13 223 0 0,10 14-405 0 0,0-1 0 0 0,0 2-1 0 0,0-1 1 0 0,0 1 0 0 0,0 0 0 0 0,0 0-1 0 0,0 1 1 0 0,-1 0 0 0 0,1 0-1 0 0,0 0 1 0 0,0 1 0 0 0,0 0-1 0 0,0 0 1 0 0,0 0 0 0 0,0 1-1 0 0,-10 4 1 0 0,3-1 5 0 0,0 1 0 0 0,-1 1 0 0 0,2 0 0 0 0,-1 1-1 0 0,1 0 1 0 0,-14 13 0 0 0,-4 9-3 0 0,0 0-1 0 0,2 2 1 0 0,2 1 0 0 0,1 1-1 0 0,2 1 1 0 0,1 2-1 0 0,1 0 1 0 0,3 1 0 0 0,1 0-1 0 0,-14 49 1 0 0,25-68-19 0 0,2 1 1 0 0,0 0-1 0 0,2 0 0 0 0,0 0 0 0 0,1 0 1 0 0,1 0-1 0 0,0 1 0 0 0,5 19 1 0 0,-4-31 0 0 0,0 0 0 0 0,1 1 0 0 0,1-1 0 0 0,-1 0 0 0 0,1-1 0 0 0,1 1-1 0 0,0 0 1 0 0,0-1 0 0 0,1 0 0 0 0,0 0 0 0 0,0 0 0 0 0,1-1 0 0 0,0 1 0 0 0,0-1 0 0 0,1-1 0 0 0,0 1 0 0 0,0-1 0 0 0,0 0 0 0 0,11 5 0 0 0,-15-9-15 0 0,1 0-1 0 0,-1 0 1 0 0,1-1-1 0 0,0 0 1 0 0,0 0-1 0 0,0 0 1 0 0,0 0-1 0 0,0 0 1 0 0,0-1 0 0 0,0 0-1 0 0,0 0 1 0 0,0 0-1 0 0,0 0 1 0 0,0-1-1 0 0,0 1 1 0 0,4-2-1 0 0,-1 0-12 0 0,-1-1-1 0 0,0 0 0 0 0,0 0 0 0 0,0 0 1 0 0,0 0-1 0 0,0-1 0 0 0,-1 0 0 0 0,10-9 1 0 0,-2 0-43 0 0,-1-1 1 0 0,-1 0 0 0 0,0-1-1 0 0,-1 0 1 0 0,-1 0 0 0 0,10-22-1 0 0,1-11 121 0 0,-2 0-1 0 0,15-64 1 0 0,10-98 1521 0 0,-39 188-1638 0 0,-3 18 49 0 0,-8 23 16 0 0,4 0-11 0 0,1 1-1 0 0,1-1 1 0 0,1 1 0 0 0,0 0 0 0 0,2-1 0 0 0,0 1 0 0 0,1-1 0 0 0,7 25-1 0 0,-1-13-239 0 0,1-1-1 0 0,1 0 0 0 0,1-1 0 0 0,2 0 0 0 0,1-1 1 0 0,1 0-1 0 0,2-2 0 0 0,0 0 0 0 0,2 0 0 0 0,27 26 1 0 0,-12-24-1988 0 0,-16-18 1111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3.6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1 215 540 0 0,'1'-2'1608'0'0,"13"-24"-117"0"0,-13 23-1296 0 0,2 2-37 0 0,1-4-73 0 0,6-2 105 0 0,22 1-63 0 0,-28 6-136 0 0,0 0 0 0 0,0 1 0 0 0,0-1 0 0 0,0 1-1 0 0,-1 0 1 0 0,1 0 0 0 0,0 0 0 0 0,0 1 0 0 0,0-1 0 0 0,-1 1 0 0 0,1 0 0 0 0,-1 0 0 0 0,0 0 0 0 0,1 1 0 0 0,-1-1 0 0 0,0 1 0 0 0,0 0 0 0 0,0-1 0 0 0,-1 1 0 0 0,1 0 0 0 0,-1 1 0 0 0,0-1 0 0 0,0 0 0 0 0,3 6 0 0 0,5 9-1 0 0,-2 1 1 0 0,0 0 0 0 0,8 28 0 0 0,-12-31 18 0 0,79 313 2165 0 0,-79-334-1979 0 0,-4 5-186 0 0,1-1 0 0 0,0 0 1 0 0,0 1-1 0 0,0-1 0 0 0,-1 0 1 0 0,1 0-1 0 0,0 1 0 0 0,-1-1 1 0 0,1 0-1 0 0,0 0 0 0 0,-1 0 1 0 0,1 0-1 0 0,-1 0 0 0 0,1 0 1 0 0,-1-1-1 0 0,62-246 237 0 0,-45 192-283 0 0,2 2 0 0 0,40-79 0 0 0,-56 128 20 0 0,-1 0 1 0 0,1 0 0 0 0,0 1 0 0 0,0 0-1 0 0,1-1 1 0 0,-1 1 0 0 0,1 0 0 0 0,0 1-1 0 0,0-1 1 0 0,0 1 0 0 0,0-1 0 0 0,1 1-1 0 0,-1 1 1 0 0,1-1 0 0 0,9-3 0 0 0,-11 5 10 0 0,-1 1 0 0 0,1 0 0 0 0,0-1 0 0 0,0 1 0 0 0,0 0 0 0 0,0 1 0 0 0,0-1 0 0 0,-1 0 0 0 0,1 1 0 0 0,0 0 0 0 0,0 0 0 0 0,-1-1 0 0 0,1 2 0 0 0,0-1 0 0 0,-1 0 0 0 0,1 0 0 0 0,-1 1 0 0 0,0-1 0 0 0,1 1 0 0 0,-1 0 0 0 0,0 0 0 0 0,0 0 0 0 0,0 0 0 0 0,0 0 0 0 0,0 0 0 0 0,-1 1 0 0 0,2 2 0 0 0,6 7 4 0 0,0 1 0 0 0,-2 0 0 0 0,10 21 0 0 0,-6-9 11 0 0,-2 1-1 0 0,-1 0 0 0 0,-1 1 0 0 0,-1 0 1 0 0,3 38-1 0 0,-3 136 44 0 0,-6-166 2 0 0,0-34-43 0 0,0 0 0 0 0,0 0-1 0 0,0-1 1 0 0,0 1 0 0 0,0 0 0 0 0,0 0-1 0 0,0 0 1 0 0,0 0 0 0 0,0-1 0 0 0,0 1-1 0 0,-1 0 1 0 0,1 0 0 0 0,0 0-1 0 0,0-1 1 0 0,-1 1 0 0 0,1 0 0 0 0,-1 0-1 0 0,1-1 1 0 0,-1 1 0 0 0,0 0 0 0 0,-9-2 110 0 0,8 0-147 0 0,1 0 26 0 0,0 0 0 0 0,0 0 0 0 0,0 0 0 0 0,0 0 0 0 0,1 0 1 0 0,-1 0-1 0 0,0 0 0 0 0,0 0 0 0 0,1 0 0 0 0,-1 0 0 0 0,1-1 0 0 0,-1 1 0 0 0,1 0 0 0 0,0 0 0 0 0,-1-1 1 0 0,1 1-1 0 0,0 0 0 0 0,0-3 0 0 0,-2-22-76 0 0,2 25 69 0 0,-1-27-113 0 0,0 0-1 0 0,2 0 0 0 0,2 1 1 0 0,0-1-1 0 0,1 1 0 0 0,14-43 0 0 0,-7 36 79 0 0,1 0 0 0 0,2 1 0 0 0,1 0-1 0 0,31-47 1 0 0,-41 72 19 0 0,0 1 0 0 0,1-1 0 0 0,0 1 0 0 0,0 0-1 0 0,0 1 1 0 0,1-1 0 0 0,0 1 0 0 0,1 1 0 0 0,-1-1 0 0 0,11-5-1 0 0,-16 11 19 0 0,0-1-1 0 0,0 1 0 0 0,0 0 1 0 0,0-1-1 0 0,0 1 0 0 0,0 0 1 0 0,0 0-1 0 0,0 0 0 0 0,0 0 0 0 0,-1 1 1 0 0,1-1-1 0 0,0 1 0 0 0,0-1 1 0 0,0 1-1 0 0,0-1 0 0 0,0 1 1 0 0,3 2-1 0 0,22 17-50 0 0,-19-12 44 0 0,-1 1-1 0 0,0-1 0 0 0,0 2 1 0 0,-1-1-1 0 0,0 1 0 0 0,-1 0 1 0 0,7 17-1 0 0,20 77-9 0 0,-26-80 32 0 0,14 57 3 0 0,12 42 19 0 0,-27-107-4 0 0,1-1-1 0 0,0 0 1 0 0,1 0-1 0 0,1 0 1 0 0,15 20-1 0 0,-19-30-15 0 0,0 0 0 0 0,0 0 1 0 0,1 0-1 0 0,-1-1 0 0 0,1 0 0 0 0,0 0 0 0 0,0 0 0 0 0,1 0 1 0 0,-1-1-1 0 0,1 0 0 0 0,0 0 0 0 0,0-1 0 0 0,0 0 0 0 0,0 0 1 0 0,8 2-1 0 0,-5-3-1 0 0,0 0 0 0 0,0-1 0 0 0,0 1 0 0 0,1-2 0 0 0,-1 1 0 0 0,0-2 0 0 0,0 1 0 0 0,0-1 0 0 0,15-5-1 0 0,-4-1 2 0 0,0-1 0 0 0,-1-1 0 0 0,0 0 0 0 0,0-1 0 0 0,-1-1 0 0 0,-1-1 0 0 0,0-1 0 0 0,19-20 0 0 0,-18 15-25 0 0,-1 0 0 0 0,0-2 0 0 0,-2 0 0 0 0,-1-1 0 0 0,0 0 0 0 0,-2-1 0 0 0,0-1 0 0 0,-2 0 0 0 0,0 0 0 0 0,-2-1 0 0 0,-1 0 0 0 0,-1-1 0 0 0,-1 1 0 0 0,-1-1 0 0 0,-1 0 0 0 0,-1-29 0 0 0,-2 53 6 0 0,0 0-1 0 0,0 0 1 0 0,0 1 0 0 0,0-1 0 0 0,0 0 0 0 0,0 0 0 0 0,0 1-1 0 0,-1-1 1 0 0,1 0 0 0 0,-1 1 0 0 0,1-1 0 0 0,-1 0-1 0 0,0 1 1 0 0,0-1 0 0 0,1 1 0 0 0,-1-1 0 0 0,0 1 0 0 0,0-1-1 0 0,-1 1 1 0 0,1 0 0 0 0,0-1 0 0 0,0 1 0 0 0,-1 0-1 0 0,1 0 1 0 0,0 0 0 0 0,-1 0 0 0 0,1 0 0 0 0,-1 0-1 0 0,0 0 1 0 0,1 1 0 0 0,-1-1 0 0 0,1 1 0 0 0,-1-1 0 0 0,0 1-1 0 0,-3-1 1 0 0,1 1 2 0 0,1 1 0 0 0,-1-1 1 0 0,0 1-1 0 0,1 0 0 0 0,-1 0 0 0 0,1 0 0 0 0,-1 0 0 0 0,1 1 1 0 0,-1-1-1 0 0,1 1 0 0 0,0 0 0 0 0,0 0 0 0 0,0 0 0 0 0,0 0 1 0 0,-3 4-1 0 0,-7 7 22 0 0,1 0 0 0 0,1 1-1 0 0,0 1 1 0 0,1 0 0 0 0,0 1 0 0 0,1-1 0 0 0,1 2 0 0 0,1-1 0 0 0,0 1 0 0 0,1 0 0 0 0,1 1 0 0 0,-5 33-1 0 0,7-34 12 0 0,1 0-1 0 0,1 0 1 0 0,1 0-1 0 0,0 0 1 0 0,1 0-1 0 0,1 0 1 0 0,1 0-1 0 0,0 0 1 0 0,1 0-1 0 0,1-1 1 0 0,1 0 0 0 0,0 0-1 0 0,14 25 1 0 0,-15-33-1 0 0,0 0 0 0 0,1 0 0 0 0,0-1 0 0 0,0 1 0 0 0,0-1 0 0 0,1-1 0 0 0,0 1 0 0 0,0-1 1 0 0,1-1-1 0 0,0 1 0 0 0,0-1 0 0 0,0-1 0 0 0,1 1 0 0 0,-1-1 0 0 0,1-1 0 0 0,0 0 1 0 0,12 3-1 0 0,-11-4-7 0 0,1-1 0 0 0,-1 0 0 0 0,0-1 0 0 0,1 0 0 0 0,-1-1 0 0 0,1 0 0 0 0,-1 0 0 0 0,0-1 0 0 0,1 0 0 0 0,-1-1 1 0 0,0 0-1 0 0,-1-1 0 0 0,1 0 0 0 0,-1-1 0 0 0,14-8 0 0 0,3-5-10 0 0,0-1 1 0 0,-1-1-1 0 0,-1-1 0 0 0,-1-1 0 0 0,26-32 1 0 0,91-137-125 0 0,-62 82 43 0 0,-74 103 47 0 0,0 1 1 0 0,0 0 0 0 0,0 0 0 0 0,1 1 0 0 0,0-1-1 0 0,0 1 1 0 0,0 0 0 0 0,0 0 0 0 0,1 1-1 0 0,8-5 1 0 0,-11 7-12 0 0,0 1 25 0 0,0 0 0 0 0,1 0 1 0 0,-1 1-1 0 0,0-1 0 0 0,0 1 1 0 0,0 0-1 0 0,0 0 0 0 0,0 0 0 0 0,0 0 1 0 0,0 0-1 0 0,-1 1 0 0 0,1-1 1 0 0,0 1-1 0 0,-1 0 0 0 0,1 0 0 0 0,3 4 1 0 0,-2-2 1 0 0,0 1 0 0 0,0 0 0 0 0,-1 1 1 0 0,1-1-1 0 0,-1 1 0 0 0,0-1 0 0 0,3 12 1 0 0,1 6 15 0 0,-2 0 1 0 0,0 0 0 0 0,2 33 0 0 0,-7-56-9 0 0,3 56 13 0 0,-7 91 1 0 0,2-115 146 0 0,-1-16 272 0 0,-2-23 58 0 0,-1-23-236 0 0,10-19-381 0 0,2 0 0 0 0,2 1 0 0 0,2 0 0 0 0,2 0 0 0 0,2 1 1 0 0,2 0-1 0 0,38-75 0 0 0,-48 111 99 0 0,0 0 0 0 0,0 0-1 0 0,1 1 1 0 0,0 0 0 0 0,1 1 0 0 0,0-1 0 0 0,1 1-1 0 0,0 1 1 0 0,18-14 0 0 0,-25 21 18 0 0,1 0 0 0 0,-1 0 0 0 0,1 0 0 0 0,0 0 0 0 0,0 1 0 0 0,0-1 0 0 0,-1 1 0 0 0,1 0 0 0 0,0 0 0 0 0,0 0 0 0 0,0 0 0 0 0,0 0 0 0 0,0 1 0 0 0,-1-1 0 0 0,1 1 0 0 0,0-1 0 0 0,0 1 0 0 0,-1 0 0 0 0,1 0 0 0 0,0 1 0 0 0,-1-1 0 0 0,1 0 0 0 0,-1 1 0 0 0,0 0 0 0 0,1-1 0 0 0,2 5 0 0 0,6 3-2 0 0,0 1 0 0 0,-1 0 0 0 0,14 19 0 0 0,17 27 19 0 0,-2 2 0 0 0,-3 1 0 0 0,-3 2 0 0 0,50 126 0 0 0,-65-134-172 0 0,-3 0 1 0 0,9 58 0 0 0,-23-108-166 0 0,2 10-1454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4.0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1 109 892 0 0,'10'-96'3460'0'0,"-10"93"-3395"0"0,3-1-36 0 0,-3 4-29 0 0,0 0 1 0 0,0-1-1 0 0,0 1 1 0 0,0 0-1 0 0,0-1 0 0 0,0 1 1 0 0,1 0-1 0 0,-1 0 0 0 0,0 0 1 0 0,0-1-1 0 0,0 1 0 0 0,0 0 1 0 0,0 0-1 0 0,1-1 1 0 0,-1 1-1 0 0,0 0 0 0 0,0 0 1 0 0,0 0-1 0 0,1 0 0 0 0,-1-1 1 0 0,0 1-1 0 0,0 0 0 0 0,1 0 1 0 0,-1 0-1 0 0,0 0 0 0 0,0 0 1 0 0,1 0-1 0 0,-1 0 1 0 0,0-1-1 0 0,0 1 0 0 0,1 0 1 0 0,-1 0-1 0 0,0 0 0 0 0,0 0 1 0 0,1 0-1 0 0,4 6-4 0 0,-1 0 0 0 0,0 0 0 0 0,0 0 0 0 0,-1 1 0 0 0,1-1 0 0 0,-1 1 0 0 0,-1-1 0 0 0,1 1 0 0 0,1 7 1 0 0,13 74-17 0 0,-11-59 26 0 0,59 484 312 0 0,-36-238-147 0 0,-26-251-608 0 0,-1 1-1 0 0,-1 29 0 0 0,-2-47-445 0 0,-1 6 588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4.3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0 122 756 0 0,'2'-4'228'0'0,"0"1"0"0"0,-1-1-1 0 0,1 1 1 0 0,1 0 0 0 0,-1 0 0 0 0,0 0-1 0 0,1 0 1 0 0,0 1 0 0 0,-1-1 0 0 0,1 1-1 0 0,0-1 1 0 0,0 1 0 0 0,0 0 0 0 0,1 0 0 0 0,-1 1-1 0 0,1-1 1 0 0,-1 0 0 0 0,5 0 0 0 0,12-5 203 0 0,43-9 0 0 0,-39 11-127 0 0,99-19 397 0 0,-12 3-4088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4.9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36 600 0 0,'0'0'1520'0'0,"-1"-19"114"0"0,1 18-1619 0 0,1 0 0 0 0,0 0 1 0 0,0 0-1 0 0,0 0 0 0 0,0 0 1 0 0,0 0-1 0 0,0 0 0 0 0,0 0 1 0 0,0 0-1 0 0,0 0 0 0 0,0 1 0 0 0,0-1 1 0 0,0 0-1 0 0,1 1 0 0 0,-1-1 1 0 0,0 1-1 0 0,1-1 0 0 0,-1 1 1 0 0,0 0-1 0 0,1-1 0 0 0,-1 1 1 0 0,0 0-1 0 0,1 0 0 0 0,1 0 1 0 0,0 1-17 0 0,0-1 0 0 0,0 1 0 0 0,0 0 1 0 0,0 0-1 0 0,0 0 0 0 0,0 0 0 0 0,-1 1 0 0 0,1-1 1 0 0,0 1-1 0 0,4 4 0 0 0,-2-2-18 0 0,1 1 0 0 0,-1 0 0 0 0,0 1-1 0 0,0-1 1 0 0,-1 1 0 0 0,0 0 0 0 0,0 0 0 0 0,0 0 0 0 0,4 12-1 0 0,-6-12 17 0 0,0 0 0 0 0,-1 1 0 0 0,0 0 0 0 0,0-1 0 0 0,-1 1 0 0 0,0 0 0 0 0,0-1 0 0 0,-1 1 0 0 0,1 0 0 0 0,-3 8 0 0 0,1-10 12 0 0,1-1 0 0 0,0 0 0 0 0,-1 1 0 0 0,0-1 0 0 0,0 0 0 0 0,0 0 0 0 0,0 0 0 0 0,-1 0-1 0 0,0 0 1 0 0,1-1 0 0 0,-1 1 0 0 0,-1-1 0 0 0,1 0 0 0 0,0 0 0 0 0,-1 0 0 0 0,0 0 0 0 0,-6 3 0 0 0,-21 7 234 0 0,28-12-101 0 0,-1-1 11 0 0,2 0-130 0 0,0 0-1 0 0,0 1 1 0 0,0-1 0 0 0,1 0 0 0 0,-1 0-1 0 0,0-1 1 0 0,0 1 0 0 0,1 0 0 0 0,-1-1 0 0 0,0 1-1 0 0,0-1 1 0 0,1 1 0 0 0,-1-1 0 0 0,0 0 0 0 0,1 1-1 0 0,-1-1 1 0 0,1 0 0 0 0,-1 0 0 0 0,1 0-1 0 0,0-1 1 0 0,-1 1 0 0 0,1 0 0 0 0,0 0 0 0 0,0-1-1 0 0,0 1 1 0 0,0-1 0 0 0,0 1 0 0 0,0-1 0 0 0,0 1-1 0 0,0-1 1 0 0,1 0 0 0 0,-1 1 0 0 0,0-1-1 0 0,1 0 1 0 0,0 0 0 0 0,-1 1 0 0 0,1-1 0 0 0,0 0-1 0 0,0-3 1 0 0,1-1-5 0 0,0-1 0 0 0,1 1 0 0 0,-1 0 0 0 0,1 0 0 0 0,1-1-1 0 0,-1 1 1 0 0,1 1 0 0 0,0-1 0 0 0,1 0 0 0 0,-1 1 0 0 0,1 0 0 0 0,0-1 0 0 0,8-7 0 0 0,-2 4-124 0 0,0-1 1 0 0,1 1-1 0 0,0 1 1 0 0,0 0 0 0 0,20-10-1 0 0,-11 12-2067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5.3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100 62 76 0 0,'0'0'4394'0'0,"8"13"-4229"0"0,-8-11-171 0 0,0 1 0 0 0,0-1 0 0 0,0 0-1 0 0,0 0 1 0 0,-1 0 0 0 0,1 0 0 0 0,0 1 0 0 0,-1-1 0 0 0,0 0-1 0 0,1 0 1 0 0,-1 0 0 0 0,0 0 0 0 0,0 0 0 0 0,0 0 0 0 0,0 0-1 0 0,-1-1 1 0 0,1 1 0 0 0,0 0 0 0 0,-1-1 0 0 0,-2 3 0 0 0,-2 2 28 0 0,-1-1-1 0 0,1 1 1 0 0,-16 8 0 0 0,20-13 59 0 0,-1 0 26 0 0,-25 1 254 0 0,25-2-266 0 0,2-1-68 0 0,0-1 0 0 0,0 1 0 0 0,0 0-1 0 0,0 0 1 0 0,0-1 0 0 0,0 1 0 0 0,0 0 0 0 0,1-1 0 0 0,-1 1-1 0 0,0-1 1 0 0,1 1 0 0 0,-1-1 0 0 0,1 1 0 0 0,0-1 0 0 0,-1 0-1 0 0,1-1 1 0 0,-1 1-27 0 0,2-3 17 0 0,0 0 0 0 0,0 0 0 0 0,0 0 0 0 0,0 0 0 0 0,1 0-1 0 0,0 1 1 0 0,0-1 0 0 0,0 0 0 0 0,1 1 0 0 0,0 0 0 0 0,-1 0 0 0 0,1 0 0 0 0,7-7 0 0 0,-7 8-8 0 0,38-46-262 0 0,-39 47 58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5.7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263 0 376 0 0,'-47'55'708'0'0,"2"1"-1"0"0,2 2 1 0 0,-62 114-1 0 0,82-124-1683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6.1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130 1 652 0 0,'15'7'1420'0'0,"0"0"0"0"0,1-2 0 0 0,26 7-1 0 0,-28-8-1166 0 0,0 0-1 0 0,-1 1 0 0 0,18 8 0 0 0,-28-12-247 0 0,-1 0-1 0 0,0 1 1 0 0,0-1 0 0 0,0 1-1 0 0,0 0 1 0 0,0-1 0 0 0,0 1-1 0 0,0 0 1 0 0,-1 0 0 0 0,1 0-1 0 0,-1 0 1 0 0,1 1 0 0 0,-1-1-1 0 0,0 0 1 0 0,0 0 0 0 0,0 1-1 0 0,1 3 1 0 0,3 18-2 0 0,-6-17-1 0 0,1-1 1 0 0,-1 1-1 0 0,0 0 1 0 0,0 0-1 0 0,-1-1 1 0 0,0 1-1 0 0,0-1 1 0 0,0 0-1 0 0,-1 0 1 0 0,0 1-1 0 0,-1-2 1 0 0,1 1-1 0 0,-1 0 1 0 0,0-1-1 0 0,-8 9 1 0 0,-8 7-148 0 0,-1-1 1 0 0,-29 23 0 0 0,44-38 65 0 0,-36 28-1503 0 0,-51 29 0 0 0,44-33 195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7.6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722 69 476 0 0,'0'0'1434'0'0,"0"-3"-1163"0"0,0-12 688 0 0,-6-1-648 0 0,4 13-295 0 0,-18-10 70 0 0,15 11-90 0 0,-1 0 1 0 0,0 0-1 0 0,0 1 1 0 0,-1-1-1 0 0,1 1 1 0 0,0 1-1 0 0,-7-1 0 0 0,-3-1-14 0 0,-32-2-14 0 0,19 3 30 0 0,-1 0 1 0 0,0 2 0 0 0,1 2-1 0 0,-1 0 1 0 0,1 2 0 0 0,-50 15-1 0 0,63-14 44 0 0,0 1-1 0 0,0 1 0 0 0,1 1 0 0 0,0 0 1 0 0,1 0-1 0 0,0 2 0 0 0,0 0 1 0 0,1 0-1 0 0,0 1 0 0 0,1 1 1 0 0,1 0-1 0 0,0 1 0 0 0,-12 19 0 0 0,3 1 70 0 0,1 0-1 0 0,2 0 0 0 0,2 2 0 0 0,-21 70 0 0 0,33-97-83 0 0,1-1-1 0 0,1 0 1 0 0,0 1 0 0 0,0 0-1 0 0,0-1 1 0 0,1 1-1 0 0,1 0 1 0 0,-1-1 0 0 0,1 1-1 0 0,1-1 1 0 0,0 1 0 0 0,0-1-1 0 0,1 0 1 0 0,5 13-1 0 0,-6-16-6 0 0,1-1-1 0 0,0 1 0 0 0,0-1 0 0 0,0 0 0 0 0,1 0 0 0 0,0 0 0 0 0,-1 0 1 0 0,1 0-1 0 0,1-1 0 0 0,-1 0 0 0 0,0 0 0 0 0,1 0 0 0 0,0 0 0 0 0,-1-1 1 0 0,1 0-1 0 0,0 0 0 0 0,6 2 0 0 0,6 1 12 0 0,1-1 0 0 0,-1-1 1 0 0,21 2-1 0 0,-38-5-30 0 0,36 2 3 0 0,-1-3 1 0 0,0-1 0 0 0,0-1 0 0 0,59-14 0 0 0,-50 9-44 0 0,-28 6 26 0 0,0 1 0 0 0,0 0 0 0 0,0 1 0 0 0,-1 1 0 0 0,1 1 0 0 0,0 0 0 0 0,0 1 0 0 0,27 9 0 0 0,-23-6-5 0 0,-1 2 0 0 0,1 0 0 0 0,-1 2 0 0 0,-1 0 0 0 0,0 1 0 0 0,18 14 0 0 0,-32-22 10 0 0,0 0 1 0 0,0 0-1 0 0,0 1 0 0 0,0-1 0 0 0,-1 1 0 0 0,0 0 1 0 0,0 0-1 0 0,0 1 0 0 0,0-1 0 0 0,0 0 0 0 0,-1 1 1 0 0,0 0-1 0 0,0-1 0 0 0,0 1 0 0 0,-1 0 0 0 0,1 0 1 0 0,-1 0-1 0 0,-1 0 0 0 0,1 0 0 0 0,0 1 1 0 0,-1-1-1 0 0,0 0 0 0 0,-1 0 0 0 0,1 0 0 0 0,-1 0 1 0 0,0 0-1 0 0,0 0 0 0 0,0 0 0 0 0,-1 0 0 0 0,0 0 1 0 0,0 0-1 0 0,0 0 0 0 0,-4 5 0 0 0,-3 4 14 0 0,0 1 0 0 0,-1-2 1 0 0,-1 1-1 0 0,0-1 0 0 0,-1-1 0 0 0,-1 0 0 0 0,0-1 0 0 0,-23 17 0 0 0,19-17 58 0 0,0-1 0 0 0,0 0-1 0 0,-1-1 1 0 0,0-1 0 0 0,0 0 0 0 0,-1-2-1 0 0,0 0 1 0 0,0-1 0 0 0,0-1 0 0 0,-1-1 0 0 0,1 0-1 0 0,-1-2 1 0 0,-29-1 0 0 0,34-3-38 0 0,-1-1 1 0 0,1 0-1 0 0,0-1 0 0 0,0-1 1 0 0,0 0-1 0 0,1-1 0 0 0,-17-11 1 0 0,1 4-593 0 0,-39-13 1 0 0,60 23-89 0 0,-7-2-1256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8.8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724 24 200 0 0,'0'0'2302'0'0,"-8"-12"-942"0"0,-20 3-1159 0 0,25 8-185 0 0,0 1-7 0 0,-41-2-1 0 0,1 3 0 0 0,-77 11 0 0 0,12-1 33 0 0,-173-4 520 0 0,277-7-513 0 0,0 0-34 0 0,-1 0 19 0 0,1-1-38 0 0,1 1-1 0 0,-1-1 1 0 0,1 1 0 0 0,-1 0-1 0 0,1 1 1 0 0,-1-1 0 0 0,1 0 0 0 0,-1 1-1 0 0,1 0 1 0 0,0 0 0 0 0,-1 0-1 0 0,1 0 1 0 0,0 1 0 0 0,0-1 0 0 0,-1 1-1 0 0,-2 2 1 0 0,5-2 32 0 0,0-1-19 0 0,0 0 0 0 0,0 0 0 0 0,0 0-1 0 0,0 1 1 0 0,1-1 0 0 0,-1 0 0 0 0,0 0 0 0 0,1 1-1 0 0,-1-1 1 0 0,1 1 0 0 0,0-1 0 0 0,-1 0-1 0 0,1 1 1 0 0,0-1 0 0 0,0 1 0 0 0,0 2-1 0 0,-2 31 75 0 0,12 36 5 0 0,3-1 0 0 0,44 134 0 0 0,-30-115-61 0 0,-4-10-12 0 0,25 82 85 0 0,44 273 0 0 0,-64-252 49 0 0,-26-166-138 0 0,-1-13-12 0 0,-1 0 4 0 0,2 12 4 0 0,-1-12-4 0 0,-1 0 11 0 0,1 10-8 0 0,-1-10-7 0 0,0-1 57 0 0,0 0 0 0 0,-1 0 1 0 0,1 1-1 0 0,0-1 1 0 0,1 0-1 0 0,-1 0 0 0 0,0 0 1 0 0,0 0-1 0 0,1 0 1 0 0,-1 1-1 0 0,1-1 0 0 0,0 0 1 0 0,0 0-1 0 0,0 0 1 0 0,0 0-1 0 0,0-1 0 0 0,0 1 1 0 0,0 0-1 0 0,0 0 1 0 0,1-1-1 0 0,-1 1 0 0 0,1 0 1 0 0,-1-1-1 0 0,1 0 1 0 0,0 1-1 0 0,0-1 1 0 0,-1 0-1 0 0,5 2 0 0 0,350 19 2268 0 0,-130-14-1974 0 0,-111 0-520 0 0,-112-8 61 0 0,19 5-663 0 0,-16 0 349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9.3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 11 700 0 0,'0'0'757'0'0,"0"-1"-683"0"0,0 1 0 0 0,0 0-1 0 0,0-1 1 0 0,0 1-1 0 0,-1-1 1 0 0,1 1-1 0 0,0-1 1 0 0,0 1-1 0 0,0-1 1 0 0,0 1-1 0 0,0-1 1 0 0,-1 1-1 0 0,1 0 1 0 0,0-1-1 0 0,0 1 1 0 0,-1-1-1 0 0,1 1 1 0 0,0 0-1 0 0,0-1 1 0 0,-1 1-1 0 0,1 0 1 0 0,0-1-1 0 0,-1 1 1 0 0,1 0-1 0 0,-1-1 1 0 0,-1 3-59 0 0,1 1 1 0 0,-1-1-1 0 0,1 1 1 0 0,0-1-1 0 0,0 1 0 0 0,0-1 1 0 0,0 1-1 0 0,1-1 1 0 0,-1 1-1 0 0,0 0 0 0 0,1-1 1 0 0,0 4-1 0 0,0 42 105 0 0,1-23-79 0 0,28 359 828 0 0,-18-287-638 0 0,67 385 513 0 0,-73-462-3407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4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40 92 0 0,'-2'-3'159'0'0,"0"0"-1"0"0,0 1 1 0 0,0-1-1 0 0,-1 0 1 0 0,1 1 0 0 0,-1-1-1 0 0,0 1 1 0 0,0 0-1 0 0,1 0 1 0 0,-2 0 0 0 0,1 0-1 0 0,0 0 1 0 0,0 1-1 0 0,0-1 1 0 0,-1 1 0 0 0,1 0-1 0 0,-1 0 1 0 0,1 0-1 0 0,-1 1 1 0 0,1-1 0 0 0,-1 1-1 0 0,0 0 1 0 0,1 0 0 0 0,-1 0-1 0 0,-5 1 1 0 0,-8 1-85 0 0,1 1 0 0 0,-1 1 0 0 0,1 1 1 0 0,0 0-1 0 0,1 1 0 0 0,-1 0 0 0 0,1 1 1 0 0,0 1-1 0 0,-17 13 0 0 0,13-8 4 0 0,1 2-1 0 0,0 0 1 0 0,1 1 0 0 0,1 1 0 0 0,1 0-1 0 0,-20 29 1 0 0,22-27 25 0 0,0 1 1 0 0,2 0-1 0 0,1 0 1 0 0,0 1-1 0 0,2 1 1 0 0,0-1-1 0 0,1 1 1 0 0,2 1-1 0 0,0-1 1 0 0,1 1-1 0 0,1 0 0 0 0,2 0 1 0 0,0 0-1 0 0,1 0 1 0 0,4 25-1 0 0,1-25 15 0 0,0-1-1 0 0,2 0 0 0 0,0-1 1 0 0,1 0-1 0 0,2 0 0 0 0,0 0 1 0 0,1-1-1 0 0,1-1 0 0 0,0 0 1 0 0,19 20-1 0 0,-20-26-199 0 0,0-1-1 0 0,1 0 1 0 0,0 0 0 0 0,1-2-1 0 0,1 1 1 0 0,-1-2-1 0 0,1 0 1 0 0,1-1-1 0 0,0 0 1 0 0,0-1 0 0 0,1 0-1 0 0,-1-2 1 0 0,1 0-1 0 0,26 5 1 0 0,-32-9-489 0 0,-1 0-1 0 0,0-1 1 0 0,0 0 0 0 0,11-1 0 0 0,8-5-1381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8:59.7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62 452 0 0,'0'0'1431'0'0,"18"-9"-53"0"0,12 4-271 0 0,61-2 1 0 0,25 6-1143 0 0,0-5 0 0 0,115-22 1 0 0,-219 22-2148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00.2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373 43 520 0 0,'10'-16'2931'0'0,"-10"14"-2865"0"0,1 1 1 0 0,-1-1-1 0 0,0 0 1 0 0,0 1-1 0 0,1-1 1 0 0,-1 1-1 0 0,0-1 0 0 0,-1 0 1 0 0,1 1-1 0 0,0-1 1 0 0,0 1-1 0 0,-1-1 1 0 0,0-1-1 0 0,0 0-49 0 0,-2 4-10 0 0,-11 4-6 0 0,0 1 0 0 0,1 0 0 0 0,0 0 0 0 0,0 2 0 0 0,1-1 0 0 0,0 2 0 0 0,-18 14 0 0 0,-72 78 39 0 0,83-80 76 0 0,1 0 1 0 0,1 1-1 0 0,1 1 0 0 0,1 0 1 0 0,1 1-1 0 0,2 0 0 0 0,-20 53 1 0 0,29-67-44 0 0,0 1 1 0 0,1-1-1 0 0,0 1 1 0 0,1-1-1 0 0,0 1 1 0 0,1-1 0 0 0,0 1-1 0 0,1 0 1 0 0,0-1-1 0 0,3 13 1 0 0,-1-14 9 0 0,0 0 0 0 0,0-1 0 0 0,1 0 1 0 0,0 0-1 0 0,0 0 0 0 0,1 0 0 0 0,0-1 1 0 0,0 1-1 0 0,1-1 0 0 0,0 0 0 0 0,0-1 1 0 0,1 0-1 0 0,11 9 0 0 0,-8-7-50 0 0,0-1 0 0 0,1 0 0 0 0,0 0 0 0 0,1-1 0 0 0,-1 0 0 0 0,1-1 0 0 0,0-1-1 0 0,0 0 1 0 0,1-1 0 0 0,-1 0 0 0 0,1 0 0 0 0,0-2 0 0 0,0 1 0 0 0,0-2 0 0 0,-1 0 0 0 0,1 0 0 0 0,0-1 0 0 0,0-1 0 0 0,0 0 0 0 0,-1 0 0 0 0,1-2-1 0 0,-1 1 1 0 0,0-2 0 0 0,0 0 0 0 0,0 0 0 0 0,-1-1 0 0 0,1 0 0 0 0,-1-1 0 0 0,-1 0 0 0 0,1-1 0 0 0,-2 0 0 0 0,1-1 0 0 0,-1 0 0 0 0,0 0 0 0 0,9-13-1 0 0,-5 2-121 0 0,0-1-1 0 0,-1 1 1 0 0,-1-2-1 0 0,-2 0 1 0 0,0 0-1 0 0,-1-1 1 0 0,-1 0-1 0 0,-1 0 1 0 0,-1 0-1 0 0,3-47 1 0 0,-7 57 14 0 0,-1 1 0 0 0,-1-1 0 0 0,0 1 0 0 0,-1 0 1 0 0,0-1-1 0 0,-1 1 0 0 0,-1 0 0 0 0,0 0 1 0 0,-10-21-1 0 0,9 25 40 0 0,0 0 0 0 0,0 0 0 0 0,-1 0 0 0 0,-1 0 0 0 0,1 1 1 0 0,-1 0-1 0 0,0 0 0 0 0,-1 1 0 0 0,1 0 0 0 0,-1 1 0 0 0,-1-1 0 0 0,1 1 0 0 0,-18-7 1 0 0,6 4-1568 0 0,-42-11 1 0 0,45 15 885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00.5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0 288 0 0,'0'0'1260'0'0,"21"22"139"0"0,-13-8-1294 0 0,-1 0 0 0 0,0 1 0 0 0,-2 0 0 0 0,1 0 0 0 0,4 28 0 0 0,11 89 161 0 0,-15-86-137 0 0,41 377 395 0 0,-31-267-343 0 0,-15-81-2094 0 0,-1-72 1553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01.0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0 100 68 0 0,'0'0'983'0'0,"1"-3"-209"0"0,-1 0-674 0 0,1 0 0 0 0,-1 1 1 0 0,1-1-1 0 0,0 0 0 0 0,0 1 1 0 0,0-1-1 0 0,0 1 0 0 0,1-1 1 0 0,-1 1-1 0 0,1 0 0 0 0,-1 0 1 0 0,1 0-1 0 0,0 0 0 0 0,0 0 0 0 0,0 0 1 0 0,0 0-1 0 0,0 0 0 0 0,0 1 1 0 0,5-3-1 0 0,12-5-4 0 0,0 2 0 0 0,1 0 0 0 0,-1 1 1 0 0,1 2-1 0 0,38-5 0 0 0,-12 4 43 0 0,69 3 0 0 0,-109 2-146 0 0,0 0 1 0 0,0 1 0 0 0,0 0-1 0 0,0 0 1 0 0,0 1 0 0 0,0-1-1 0 0,0 1 1 0 0,0 0 0 0 0,0 1-1 0 0,-1 0 1 0 0,0 0-1 0 0,1 0 1 0 0,-1 0 0 0 0,0 1-1 0 0,7 6 1 0 0,-7-4-1 0 0,1 0 1 0 0,-1 1-1 0 0,-1 0 0 0 0,1 0 1 0 0,-1 0-1 0 0,0 0 0 0 0,-1 1 1 0 0,1-1-1 0 0,-2 1 0 0 0,4 11 1 0 0,-2 2-4 0 0,-1 0 1 0 0,-1 0 0 0 0,-1 0 0 0 0,0 0 0 0 0,-2 0 0 0 0,0 0 0 0 0,-1 0 0 0 0,-6 22-1 0 0,6-32 23 0 0,-1 0 0 0 0,0-1 0 0 0,-1 1-1 0 0,0 0 1 0 0,0-1 0 0 0,-1 0 0 0 0,-1 0-1 0 0,0-1 1 0 0,0 1 0 0 0,-1-1 0 0 0,0 0-1 0 0,0-1 1 0 0,-1 0 0 0 0,0 0 0 0 0,0-1-1 0 0,-1 0 1 0 0,0 0 0 0 0,-1-1-1 0 0,1 0 1 0 0,-1 0 0 0 0,0-1 0 0 0,0-1-1 0 0,-1 0 1 0 0,0 0 0 0 0,1-1 0 0 0,-17 3-1 0 0,17-5-228 0 0,0 0 0 0 0,1 0 0 0 0,-1 0 0 0 0,0-1 0 0 0,0-1 0 0 0,1 0 0 0 0,-1 0 0 0 0,0-1 0 0 0,1 0 0 0 0,-1-1 0 0 0,-17-6 0 0 0,7-1-504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01.8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 64 0 0,'4'0'624'0'0,"122"0"1346"0"0,368-9 804 0 0,-406 5-2726 0 0,-84 4-79 0 0,0 1-2 0 0,-2-1 33 0 0,0 0-7 0 0,1 0 0 0 0,-1 0-1 0 0,0 1 1 0 0,0-1 0 0 0,1 1 0 0 0,-1-1 0 0 0,0 1 0 0 0,0 0 0 0 0,0 0 0 0 0,0 0 0 0 0,0 0 0 0 0,0 0 0 0 0,0 0 0 0 0,0 1 0 0 0,0-1 0 0 0,0 0 0 0 0,-1 1 0 0 0,1 0 0 0 0,-1-1 0 0 0,1 1 0 0 0,1 2-1 0 0,2 9-1 0 0,0 0-1 0 0,0 0 0 0 0,-2 0 1 0 0,1 0-1 0 0,1 23 0 0 0,4 78 0 0 0,-5-37 22 0 0,66 536 67 0 0,-40-375-74 0 0,-21-152 17 0 0,-2 126 0 0 0,-8-185-21 0 0,0-17-1 0 0,-2 6 3 0 0,3-13-5 0 0,-1 2 11 0 0,0-1 0 0 0,0 1 1 0 0,0 0-1 0 0,0 0 0 0 0,-1-1 1 0 0,1 1-1 0 0,-1-1 0 0 0,0 1 1 0 0,-1-1-1 0 0,1 0 0 0 0,-1 0 1 0 0,-4 6-1 0 0,-3-4 8 0 0,0 1-1 0 0,0-1 0 0 0,0-1 1 0 0,-1 1-1 0 0,0-2 1 0 0,0 0-1 0 0,-18 5 0 0 0,-92 14 15 0 0,43-9-8 0 0,-45 13-355 0 0,-130 49 0 0 0,233-72-1970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02.5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1 556 0 0,'3'3'536'0'0,"189"211"1588"0"0,55 65-1594 0 0,-179-194-393 0 0,80 130 0 0 0,-122-170-123 0 0,-3 2 0 0 0,-2 0-1 0 0,-2 1 1 0 0,-2 1-1 0 0,-2 1 1 0 0,-3 0 0 0 0,-1 1-1 0 0,3 60 1 0 0,-9-39 15 0 0,-3 0 1 0 0,-3 1-1 0 0,-3-1 1 0 0,-4 0-1 0 0,-20 90 1 0 0,12-103 137 0 0,-2 0 1 0 0,-2-2 0 0 0,-3 0-1 0 0,-59 103 1 0 0,39-89-101 0 0,-4-2-1 0 0,-3-2 0 0 0,-62 65 1 0 0,94-113 39 0 0,-1 0 0 0 0,0-2 0 0 0,-40 28 0 0 0,49-39-393 0 0,0 0-1 0 0,0 0 0 0 0,-1-1 1 0 0,0-1-1 0 0,0 0 1 0 0,0 0-1 0 0,0-1 1 0 0,-1-1-1 0 0,1 0 0 0 0,-19 1 1 0 0,26-3 6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37.9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521 79 244 0 0,'20'-38'1784'0'0,"-12"7"336"0"0,-8 31-2123 0 0,0-1 0 0 0,0 1 0 0 0,0-1 0 0 0,0 1 0 0 0,0 0 1 0 0,-1-1-1 0 0,1 1 0 0 0,0-1 0 0 0,0 1 0 0 0,0 0 0 0 0,0-1 0 0 0,-1 1 1 0 0,1-1-1 0 0,0 1 0 0 0,0 0 0 0 0,-1-1 0 0 0,1 1 0 0 0,0 0 1 0 0,-1 0-1 0 0,1-1 0 0 0,0 1 0 0 0,-1 0 0 0 0,1 0 0 0 0,0-1 0 0 0,-1 1 1 0 0,1 0-1 0 0,-1 0 0 0 0,1 0 0 0 0,0 0 0 0 0,-1 0 0 0 0,1 0 0 0 0,-1-1 1 0 0,1 1-1 0 0,-1 0 0 0 0,1 0 0 0 0,0 0 0 0 0,-1 0 0 0 0,1 0 0 0 0,-1 1 1 0 0,1-1-1 0 0,-1 0 0 0 0,1 0 0 0 0,-1 0 0 0 0,-30 15-55 0 0,3 0 11 0 0,-6 2-36 0 0,1 1 1 0 0,-30 22-1 0 0,40-22 50 0 0,1 1 1 0 0,0 0-1 0 0,2 2 0 0 0,0 0 0 0 0,2 1 1 0 0,0 1-1 0 0,1 1 0 0 0,-21 42 1 0 0,11-14 31 0 0,4 0 1 0 0,1 2-1 0 0,-21 81 1 0 0,34-99 136 0 0,1 1 1 0 0,2 0-1 0 0,-3 64 0 0 0,9-88-71 0 0,0 0 0 0 0,0 1 0 0 0,2-1-1 0 0,0 0 1 0 0,0 0 0 0 0,1 0-1 0 0,0 0 1 0 0,2-1 0 0 0,-1 1 0 0 0,1-1-1 0 0,1 0 1 0 0,0 0 0 0 0,16 21-1 0 0,-15-25-21 0 0,0 1-1 0 0,1-2 0 0 0,0 1 0 0 0,0-1 0 0 0,1 0 0 0 0,0-1 0 0 0,0 0 0 0 0,1 0 1 0 0,-1-1-1 0 0,12 4 0 0 0,-15-7-22 0 0,1 0 0 0 0,1 0 1 0 0,-1 0-1 0 0,0-1 0 0 0,0 0 0 0 0,0-1 0 0 0,1 1 1 0 0,-1-1-1 0 0,0-1 0 0 0,1 1 0 0 0,-1-1 1 0 0,0-1-1 0 0,0 1 0 0 0,0-1 0 0 0,0-1 1 0 0,7-2-1 0 0,-3 0-3 0 0,-1-1 0 0 0,0 0 0 0 0,0 0 0 0 0,0-1 0 0 0,-1 0 0 0 0,0-1 0 0 0,-1 0 0 0 0,1-1 0 0 0,-1 1 0 0 0,-1-1 0 0 0,0-1 0 0 0,0 0 1 0 0,-1 0-1 0 0,0 0 0 0 0,-1 0 0 0 0,0-1 0 0 0,-1 0 0 0 0,5-17 0 0 0,2-5-36 0 0,-10 12-6 0 0,-1 7 7 0 0,0 6-7 0 0,0 1 0 0 0,0 0 0 0 0,-1-1 0 0 0,0 1 1 0 0,-1 0-1 0 0,-4-13 0 0 0,5 17 11 0 0,0 1 1 0 0,0 0-1 0 0,0-1 1 0 0,-1 1-1 0 0,1 0 1 0 0,0 0-1 0 0,-1 0 1 0 0,0 0-1 0 0,0 0 1 0 0,1 1-1 0 0,-1-1 1 0 0,0 0-1 0 0,0 1 1 0 0,0-1-1 0 0,-1 1 1 0 0,1 0-1 0 0,0 0 0 0 0,-1 0 1 0 0,1 0-1 0 0,0 0 1 0 0,-1 0-1 0 0,1 1 1 0 0,-1-1-1 0 0,-2 1 1 0 0,-9-1-6 0 0,0 2 1 0 0,0-1-1 0 0,1 2 0 0 0,-1 0 1 0 0,1 1-1 0 0,-1 0 1 0 0,1 1-1 0 0,0 0 0 0 0,0 1 1 0 0,1 1-1 0 0,-13 7 1 0 0,-3 3 10 0 0,0 1 0 0 0,2 1 0 0 0,-42 37-1 0 0,8 5-1424 0 0,47-43-796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38.3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2 64 0 0,'0'0'1193'0'0,"4"0"-771"0"0,0-1-348 0 0,-1 1 0 0 0,1 0 0 0 0,0 0 0 0 0,0 0 0 0 0,0 0 0 0 0,-1 1 0 0 0,1-1 0 0 0,0 1 0 0 0,0 0 0 0 0,-1 0 0 0 0,1 1 0 0 0,-1-1 0 0 0,1 1 0 0 0,-1 0 1 0 0,5 2-1 0 0,-7-2-76 0 0,0-2 8 0 0,-1 1 0 0 0,1-1-1 0 0,-1 0 1 0 0,0 1 0 0 0,1-1-1 0 0,-1 1 1 0 0,0-1-1 0 0,1 1 1 0 0,-1-1 0 0 0,0 1-1 0 0,0-1 1 0 0,0 1 0 0 0,1-1-1 0 0,-1 1 1 0 0,0-1 0 0 0,0 1-1 0 0,0-1 1 0 0,0 1 0 0 0,0-1-1 0 0,0 1 1 0 0,0 0 0 0 0,0-1-1 0 0,0 1 1 0 0,0-1-1 0 0,0 1 1 0 0,0-1 0 0 0,0 1-1 0 0,-1-1 1 0 0,1 1 0 0 0,0-1-1 0 0,0 1 1 0 0,-1-1 0 0 0,1 1-1 0 0,0-1 1 0 0,-1 1 0 0 0,0 0-1 0 0,-12 24 310 0 0,11-21-211 0 0,0-1 18 0 0,0 0 0 0 0,0 0 0 0 0,0 0 0 0 0,-1-1 0 0 0,1 1 1 0 0,-1-1-1 0 0,1 1 0 0 0,-1-1 0 0 0,0 0 0 0 0,0 0 0 0 0,0 0 1 0 0,0 0-1 0 0,-4 1 0 0 0,5-2 137 0 0,-1 0-14 0 0,-18 3 671 0 0,20-4-904 0 0,0 0 0 0 0,1 0 0 0 0,-1 0 0 0 0,0 0-1 0 0,1 0 1 0 0,-1 0 0 0 0,1 0 0 0 0,-1 0 0 0 0,0-1 0 0 0,1 1-1 0 0,-1 0 1 0 0,1 0 0 0 0,-1-1 0 0 0,1 1 0 0 0,-1 0-1 0 0,0-1 1 0 0,1 1 0 0 0,-1 0 0 0 0,1-1 0 0 0,0 1 0 0 0,-1-1-1 0 0,1 1 1 0 0,-1-1 0 0 0,1 1 0 0 0,0-1 0 0 0,-1 1 0 0 0,1-1-1 0 0,0 1 1 0 0,-1-1 0 0 0,1 1 0 0 0,0-1 0 0 0,0 0 0 0 0,0 1-1 0 0,0-1 1 0 0,-1 1 0 0 0,1-1 0 0 0,0 0 0 0 0,0 1 0 0 0,0-1-1 0 0,0 0 1 0 0,1 1 0 0 0,-1-1 0 0 0,0 0 0 0 0,14-40-722 0 0,3 16-2607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05.8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 98 104 0 0,'0'0'995'0'0,"-11"-16"-58"0"0,7 10-937 0 0,-8-17 1094 0 0,12 23-1085 0 0,0-1-1 0 0,0 1 1 0 0,0-1 0 0 0,0 1-1 0 0,0-1 1 0 0,0 1-1 0 0,0-1 1 0 0,0 1 0 0 0,0-1-1 0 0,0 1 1 0 0,0-1-1 0 0,0 1 1 0 0,0 0 0 0 0,0-1-1 0 0,0 1 1 0 0,1-1-1 0 0,-1 1 1 0 0,0-1 0 0 0,0 1-1 0 0,1-1 1 0 0,-1 1-1 0 0,0 0 1 0 0,1-1 0 0 0,-1 1-1 0 0,0 0 1 0 0,1-1-1 0 0,-1 1 1 0 0,0 0 0 0 0,1-1-1 0 0,-1 1 1 0 0,1 0-1 0 0,-1 0 1 0 0,1-1 0 0 0,-1 1-1 0 0,1 0 1 0 0,-1 0-1 0 0,0 0 1 0 0,1 0 0 0 0,-1 0-1 0 0,1 0 1 0 0,-1 0-1 0 0,1 0 1 0 0,-1 0 0 0 0,1 0-1 0 0,-1 0 1 0 0,1 0-1 0 0,356-28 124 0 0,-315 22-52 0 0,-39 6-43 0 0,1 0 15 0 0,12-1 15 0 0,-12 0 9 0 0,17-1 322 0 0,-7 2-388 0 0,-10 0-26 0 0,-6 7-333 0 0,1 0 318 0 0,-1 0 0 0 0,0 0 0 0 0,-1 0 0 0 0,1 0 0 0 0,-1-1-1 0 0,-1 1 1 0 0,-4 6 0 0 0,-10 23-13 0 0,-18 70-39 0 0,-40 186 1 0 0,40-135 116 0 0,29-132-6 0 0,3-13-72 0 0,1-1 0 0 0,0 2 0 0 0,1-1 0 0 0,-1 13 0 0 0,-5-14-1353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06.2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63 808 0 0,'14'-8'680'0'0,"-1"0"-160"0"0,2 0-124 0 0,2 2-84 0 0,1-1-84 0 0,3 1-40 0 0,-1-1-72 0 0,-2 3-12 0 0,2 1-188 0 0,0 0-140 0 0,-2 2-148 0 0,0 0-480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5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14 188 0 0,'0'0'993'0'0,"0"-1"-873"0"0,0 0-1 0 0,0 1 0 0 0,0-1 1 0 0,-1 0-1 0 0,1 0 0 0 0,0 1 1 0 0,0-1-1 0 0,-1 0 0 0 0,1 1 1 0 0,-1-1-1 0 0,1 0 0 0 0,0 1 1 0 0,-1-1-1 0 0,0 1 0 0 0,1-1 0 0 0,-1 0 1 0 0,1 1-1 0 0,-1 0 0 0 0,1-1 1 0 0,-2 0-1 0 0,0 2-85 0 0,0 1-1 0 0,0-1 1 0 0,0 0-1 0 0,0 1 1 0 0,0 0 0 0 0,1-1-1 0 0,-1 1 1 0 0,0 0-1 0 0,1 0 1 0 0,0 0 0 0 0,-1 0-1 0 0,1 0 1 0 0,0 0-1 0 0,0 0 1 0 0,0 0 0 0 0,0 0-1 0 0,0 1 1 0 0,1-1-1 0 0,-2 4 1 0 0,-8 56 350 0 0,9-54-333 0 0,-6 86 351 0 0,3 0 1 0 0,12 128-1 0 0,43 186-94 0 0,-44-356-316 0 0,15 78-2941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06.5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80 0 0,'18'7'196'0'0,"-4"0"-80"0"0,1 3 72 0 0,-3 0 104 0 0,-5 4-596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5.3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 29 80 0 0,'0'0'2541'0'0,"-6"-18"-1602"0"0,5 15-923 0 0,0-4-210 0 0,0 41 115 0 0,7 106 22 0 0,0 15 2 0 0,-6-129 31 0 0,-9 241-9 0 0,2-194 65 0 0,-3 16-2 0 0,7-42-44 0 0,-2 28 33 0 0,4-33 3 0 0,0-12-6 0 0,0 1-1 0 0,2 0 1 0 0,9 49 0 0 0,-9-74 14 0 0,1 0 1 0 0,0 1-1 0 0,0-1 1 0 0,0 0-1 0 0,1 0 0 0 0,0 0 1 0 0,0-1-1 0 0,1 1 1 0 0,0-1-1 0 0,0 1 1 0 0,0-1-1 0 0,0 0 1 0 0,1-1-1 0 0,0 1 1 0 0,0-1-1 0 0,0 0 1 0 0,0 0-1 0 0,1-1 1 0 0,0 1-1 0 0,0-1 1 0 0,10 4-1 0 0,-5-3-10 0 0,1-1 0 0 0,-1 0 0 0 0,1 0 0 0 0,0-1 0 0 0,0-1 0 0 0,0 0 0 0 0,0 0 0 0 0,0-1 0 0 0,0-1 0 0 0,19-3 0 0 0,1-5-1435 0 0,-20 2 1058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5.8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42 24 0 0,'-3'0'1486'0'0,"-11"-5"480"0"0,33-2-1816 0 0,75 8 71 0 0,72-4 574 0 0,32-15-381 0 0,-109 10-2792 0 0,-72 7 2104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6.4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330 59 712 0 0,'0'0'1658'0'0,"-14"-8"-978"0"0,1 7-632 0 0,10 1-11 0 0,-1 1-12 0 0,-9 1-27 0 0,0 2-1 0 0,0-1 0 0 0,1 2 0 0 0,-1 0 1 0 0,1 0-1 0 0,0 1 0 0 0,1 0 0 0 0,-1 1 1 0 0,1 1-1 0 0,0 0 0 0 0,1 0 1 0 0,0 1-1 0 0,0 0 0 0 0,1 1 0 0 0,0 0 1 0 0,1 0-1 0 0,-11 19 0 0 0,6-8 13 0 0,1 0-1 0 0,1 1 1 0 0,2 1-1 0 0,0 0 0 0 0,1 0 1 0 0,1 0-1 0 0,1 1 1 0 0,-5 43-1 0 0,10-58 40 0 0,1-1 1 0 0,0 1-1 0 0,0-1 0 0 0,0 1 0 0 0,1-1 0 0 0,1 1 1 0 0,-1-1-1 0 0,1 1 0 0 0,1-1 0 0 0,-1 0 0 0 0,1 0 0 0 0,1 0 1 0 0,0 0-1 0 0,0-1 0 0 0,0 1 0 0 0,7 7 0 0 0,-3-6-8 0 0,-1-1-1 0 0,2-1 0 0 0,-1 1 0 0 0,1-1 1 0 0,0-1-1 0 0,0 0 0 0 0,1 0 0 0 0,0-1 0 0 0,0 0 1 0 0,0 0-1 0 0,14 3 0 0 0,-5-3 29 0 0,-1 0 1 0 0,0-1-1 0 0,1-1 0 0 0,0-1 1 0 0,-1-1-1 0 0,1-1 0 0 0,0 0 1 0 0,0-1-1 0 0,-1-1 0 0 0,1-1 1 0 0,-1-1-1 0 0,1 0 1 0 0,-1-1-1 0 0,25-12 0 0 0,-36 14-45 0 0,-1 0 0 0 0,0-1 0 0 0,0 0 0 0 0,0 0 1 0 0,0-1-1 0 0,-1 1 0 0 0,0-1 0 0 0,0 0 0 0 0,0-1 0 0 0,0 1 0 0 0,-1-1 0 0 0,0 0 0 0 0,0 0 0 0 0,-1 0 0 0 0,0-1 0 0 0,5-11 0 0 0,-5 7-19 0 0,-1 0 0 0 0,0 0 0 0 0,-1 0 0 0 0,0 0 0 0 0,0 0 0 0 0,-1 0 0 0 0,-1 0 0 0 0,0 0 0 0 0,0 0 0 0 0,-4-13 0 0 0,-5-19 6 0 0,-2 2-1 0 0,-34-78 1 0 0,33 92-32 0 0,-1 1 0 0 0,-1 0 0 0 0,-1 1 0 0 0,-1 1 0 0 0,-25-27 0 0 0,39 48-115 0 0,0-1 0 0 0,0 1 0 0 0,-1 0 0 0 0,1 0 0 0 0,-1 0 0 0 0,0 1 0 0 0,0-1 0 0 0,0 1 0 0 0,0 0 0 0 0,0 0 0 0 0,0 0 0 0 0,0 0 0 0 0,-1 1 0 0 0,1 0 0 0 0,-1 0 0 0 0,1 0 0 0 0,-1 0 0 0 0,1 1 0 0 0,-1 0 0 0 0,1 0 0 0 0,-1 0 0 0 0,-4 1 0 0 0,-12 1-257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6.9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1 828 0 0,'0'0'697'0'0,"16"9"772"0"0,-9-1-1404 0 0,0 1 1 0 0,-1 1-1 0 0,0-1 0 0 0,0 1 0 0 0,-1 0 0 0 0,0 1 0 0 0,-1-1 0 0 0,0 1 1 0 0,-1 0-1 0 0,3 16 0 0 0,3 20-73 0 0,2 51 0 0 0,-10-95 16 0 0,19 429 38 0 0,-17-334-67 0 0,-2-71 43 0 0,1 0 0 0 0,1 0 0 0 0,2 0 0 0 0,10 35 0 0 0,-4-47-2236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7.4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29 221 228 0 0,'-1'-12'432'0'0,"-2"-4"73"0"0,2 0 1 0 0,0-1-1 0 0,1 1 1 0 0,3-27-1 0 0,-3 41-432 0 0,0-2-47 0 0,1 0-1 0 0,0 1 0 0 0,-1-1 1 0 0,1 1-1 0 0,0 0 0 0 0,1-1 1 0 0,-1 1-1 0 0,1 0 1 0 0,-1 0-1 0 0,1-1 0 0 0,0 1 1 0 0,0 0-1 0 0,0 1 0 0 0,1-1 1 0 0,-1 0-1 0 0,1 1 0 0 0,-1-1 1 0 0,1 1-1 0 0,0 0 1 0 0,0 0-1 0 0,0 0 0 0 0,0 0 1 0 0,0 1-1 0 0,7-3 0 0 0,5-2 21 0 0,-1 1 0 0 0,1 1 0 0 0,0 0 0 0 0,22-2 0 0 0,-18 5-48 0 0,1 1 0 0 0,-1 0 0 0 0,0 2 0 0 0,1 0 0 0 0,-1 1 0 0 0,0 2 0 0 0,-1-1 0 0 0,31 13 0 0 0,-35-11-16 0 0,1 0 0 0 0,-2 0-1 0 0,1 2 1 0 0,-1 0-1 0 0,0 0 1 0 0,0 1 0 0 0,-1 0-1 0 0,0 2 1 0 0,-1-1-1 0 0,11 14 1 0 0,-17-18 25 0 0,0 0 1 0 0,0 1-1 0 0,-1-1 1 0 0,-1 1-1 0 0,1 0 1 0 0,-1 0-1 0 0,0 0 1 0 0,0 1-1 0 0,-1-1 0 0 0,0 1 1 0 0,0-1-1 0 0,-1 1 1 0 0,0 0-1 0 0,-1 0 1 0 0,1 0-1 0 0,-1-1 1 0 0,-1 1-1 0 0,0 0 0 0 0,0 0 1 0 0,0-1-1 0 0,-5 13 1 0 0,1-5 80 0 0,-1-1 1 0 0,0 0 0 0 0,-1 0-1 0 0,-1 0 1 0 0,-1-1 0 0 0,0 0-1 0 0,0-1 1 0 0,-1 0-1 0 0,0 0 1 0 0,-1-1 0 0 0,-1-1-1 0 0,0 0 1 0 0,0 0 0 0 0,-1-1-1 0 0,0-1 1 0 0,-1 0 0 0 0,1-1-1 0 0,-24 9 1 0 0,16-9-55 0 0,0 0-1 0 0,-1-1 1 0 0,0-1-1 0 0,0-2 1 0 0,-1 0 0 0 0,1-1-1 0 0,0-1 1 0 0,-1-1 0 0 0,1-1-1 0 0,-1-1 1 0 0,1-1 0 0 0,-32-9-1 0 0,36 7-2369 0 0,5-1 887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8.0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 73 380 0 0,'0'0'981'0'0,"-3"0"-580"0"0,-26 7 3717 0 0,45-5-3813 0 0,104-4-1 0 0,229-34 0 0 0,-111-5-648 0 0,-235 40 52 0 0,6 0-101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8.4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43 76 0 0,'0'0'590'0'0,"3"1"-84"0"0,9 2-82 0 0,-9-2-78 0 0,1-1-33 0 0,51 4 571 0 0,-1-2 0 0 0,1-3 0 0 0,100-13 1 0 0,-50 3-644 0 0,-17 1-135 0 0,-69 9-152 0 0,-2 0-578 0 0,-1-1 0 0 0,0 0 0 0 0,0-1 0 0 0,18-5 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9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1 208 0 0,'0'0'1024'0'0,"8"13"-881"0"0,1 10 22 0 0,-2 0-1 0 0,-1 0 0 0 0,0 0 0 0 0,-2 1 0 0 0,-1 0 0 0 0,1 28 0 0 0,-8 151 778 0 0,2-174-1085 0 0,-6 79 173 0 0,2-24 14 0 0,4 89-1 0 0,4-147 4 0 0,0 0-1 0 0,2 0 1 0 0,1 0 0 0 0,1-1 0 0 0,1 1-1 0 0,1-2 1 0 0,19 42 0 0 0,-21-57 42 0 0,-1 1 0 0 0,1-1 0 0 0,0-1 0 0 0,1 1 0 0 0,0-1 0 0 0,0 0 0 0 0,1-1 0 0 0,0 0 0 0 0,1 0 0 0 0,16 10 0 0 0,-18-13-214 0 0,-1 0 0 0 0,2-1 0 0 0,-1 0 1 0 0,0 0-1 0 0,1-1 0 0 0,-1 0 0 0 0,1 0 0 0 0,0 0 1 0 0,0-1-1 0 0,-1-1 0 0 0,1 1 0 0 0,0-1 1 0 0,0-1-1 0 0,0 1 0 0 0,9-3 0 0 0,1-3-267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49.6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 52 528 0 0,'-43'5'3310'0'0,"47"-5"-3210"0"0,29 0 248 0 0,-1-2 0 0 0,1-1-1 0 0,62-15 1 0 0,3 0-87 0 0,89 3-2723 0 0,-181 14 1738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5.6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455 30 1464 0 0,'14'-29'3289'0'0,"-30"41"-2891"0"0,-32 33-181 0 0,-250 211 250 0 0,286-248-418 0 0,0 2 0 0 0,0-1 0 0 0,0 1 0 0 0,2 1 0 0 0,-1 0 1 0 0,1 1-1 0 0,-14 21 0 0 0,23-30-3 0 0,0 0-1 0 0,1 0 1 0 0,-1-1-1 0 0,1 1 1 0 0,0 0 0 0 0,0 0-1 0 0,0 0 1 0 0,0 0 0 0 0,0-1-1 0 0,1 1 1 0 0,-1 0 0 0 0,1 0-1 0 0,0-1 1 0 0,0 1 0 0 0,1 3-1 0 0,19 36 436 0 0,-1-12-270 0 0,2-1 0 0 0,0-2 0 0 0,29 28 0 0 0,85 70 144 0 0,-77-72-227 0 0,200 172-1116 0 0,-229-204-2554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50.1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354 1 700 0 0,'0'0'3214'0'0,"-4"0"-3198"0"0,-5 0-19 0 0,-1 0 1 0 0,1 1-1 0 0,0 0 1 0 0,0 1 0 0 0,-1 0-1 0 0,1 0 1 0 0,1 1-1 0 0,-1 0 1 0 0,0 1 0 0 0,1 0-1 0 0,-1 0 1 0 0,1 1-1 0 0,-8 6 1 0 0,-2 1-3 0 0,1 1 0 0 0,0 1 1 0 0,0 0-1 0 0,-24 30 0 0 0,28-28 54 0 0,1 1-1 0 0,1 0 0 0 0,0 0 1 0 0,2 1-1 0 0,0 0 0 0 0,1 1 0 0 0,0 0 1 0 0,2 0-1 0 0,0 1 0 0 0,1 0 1 0 0,2 0-1 0 0,-3 24 0 0 0,5-32-9 0 0,1-1 0 0 0,1 1 0 0 0,-1-1 0 0 0,2 0 0 0 0,-1 1 0 0 0,2-1 0 0 0,-1 0 0 0 0,2 0 0 0 0,-1 0 0 0 0,2-1 0 0 0,-1 1 0 0 0,1-1 0 0 0,1 0 0 0 0,0 0 0 0 0,0-1-1 0 0,1 0 1 0 0,0 0 0 0 0,1 0 0 0 0,0-1 0 0 0,0 0 0 0 0,1-1 0 0 0,0 1 0 0 0,10 5 0 0 0,-5-5-6 0 0,-1 0 0 0 0,1-2 1 0 0,1 1-1 0 0,-1-2 0 0 0,1 0 0 0 0,0-1 0 0 0,0 0 0 0 0,1-1 0 0 0,-1-1 1 0 0,1 0-1 0 0,-1-1 0 0 0,19-1 0 0 0,-24-1-19 0 0,1 0 1 0 0,-1 0-1 0 0,0-1 0 0 0,0 0 0 0 0,0-1 1 0 0,0 0-1 0 0,0-1 0 0 0,-1 0 1 0 0,0 0-1 0 0,1-1 0 0 0,-1 0 1 0 0,-1-1-1 0 0,1 0 0 0 0,-1 0 0 0 0,0-1 1 0 0,-1 0-1 0 0,1 0 0 0 0,-1 0 1 0 0,7-11-1 0 0,-7 5-11 0 0,0 0 1 0 0,-1 0-1 0 0,0 0 1 0 0,-1-1-1 0 0,-1 0 1 0 0,0 0-1 0 0,0 0 1 0 0,-2 0-1 0 0,0-1 1 0 0,0 1-1 0 0,-1-1 1 0 0,-1 1-1 0 0,-1-1 1 0 0,0 1-1 0 0,-1-1 1 0 0,0 1-1 0 0,-1 0 1 0 0,-1 0-1 0 0,0 0 0 0 0,-1 0 1 0 0,-10-21-1 0 0,7 19-40 0 0,0 1 0 0 0,-1 0 1 0 0,-1 0-1 0 0,0 1 0 0 0,-1 0 0 0 0,-1 1 0 0 0,-24-22 0 0 0,26 26-88 0 0,-1 1 1 0 0,0 1 0 0 0,0 0 0 0 0,-1 0 0 0 0,1 1 0 0 0,-1 0 0 0 0,-1 1 0 0 0,1 1-1 0 0,-1 0 1 0 0,-21-4 0 0 0,7 6-1543 0 0,22 2 1171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50.5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1 720 0 0,'0'0'657'0'0,"2"2"-148"0"0,4 2-417 0 0,-1 1 0 0 0,-1-1 0 0 0,1 1 0 0 0,-1 1 1 0 0,1-1-1 0 0,-2 1 0 0 0,1-1 0 0 0,0 1 0 0 0,-1 0 1 0 0,0 0-1 0 0,-1 1 0 0 0,1-1 0 0 0,-1 1 1 0 0,1 9-1 0 0,4 16-84 0 0,4 57 1 0 0,-9-70 55 0 0,3 433 52 0 0,-10-228-100 0 0,8-97-1220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50.8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62 209 212 0 0,'3'-14'381'0'0,"1"1"1"0"0,0 0-1 0 0,1 0 1 0 0,0 0-1 0 0,1 0 1 0 0,1 1-1 0 0,0 0 0 0 0,9-11 1 0 0,-10 15-338 0 0,1 0-1 0 0,0 1 1 0 0,0 0 0 0 0,1 0 0 0 0,-1 1-1 0 0,1 0 1 0 0,1 1 0 0 0,-1-1-1 0 0,1 2 1 0 0,0-1 0 0 0,14-4 0 0 0,-15 7-40 0 0,-1 1 1 0 0,1 0-1 0 0,0 1 1 0 0,-1 0-1 0 0,1 0 0 0 0,0 1 1 0 0,0-1-1 0 0,-1 2 1 0 0,1-1-1 0 0,-1 1 1 0 0,1 0-1 0 0,6 4 1 0 0,3 1-12 0 0,0 2 0 0 0,0 0 0 0 0,-1 0 0 0 0,-1 2-1 0 0,1 0 1 0 0,-2 1 0 0 0,0 0 0 0 0,21 23 0 0 0,-19-16-4 0 0,0 0-1 0 0,-2 1 1 0 0,0 1 0 0 0,-1 0-1 0 0,-1 1 1 0 0,9 25-1 0 0,-18-40 18 0 0,-1 0 1 0 0,1 1-1 0 0,-2-1 0 0 0,1 1 0 0 0,-1-1 0 0 0,0 1 0 0 0,0 0 0 0 0,-1-1 0 0 0,0 1 0 0 0,-1 0 0 0 0,1 0 1 0 0,-2-1-1 0 0,1 1 0 0 0,-1-1 0 0 0,0 1 0 0 0,0-1 0 0 0,-1 0 0 0 0,0 0 0 0 0,-1 0 0 0 0,-4 7 0 0 0,1-2 21 0 0,-2-1 0 0 0,0-1 0 0 0,0 1 0 0 0,-1-2 0 0 0,0 1 0 0 0,0-1 0 0 0,-1-1 0 0 0,-1 0 0 0 0,1 0 0 0 0,-19 8-1 0 0,1-3 62 0 0,1 0 0 0 0,-2-3-1 0 0,1 0 1 0 0,-60 11 0 0 0,72-18-103 0 0,0-1 0 0 0,0-1 0 0 0,1 0 0 0 0,-1-1 0 0 0,0-1 0 0 0,0 0 0 0 0,0-2 0 0 0,1 0 0 0 0,-1 0 0 0 0,-27-11 0 0 0,40 12-184 0 0,1 1 0 0 0,0-1 0 0 0,0 0 0 0 0,0 1 0 0 0,0-1 0 0 0,0-1 0 0 0,0 1 1 0 0,-4-4-1 0 0,-1-8-389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51.4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 75 584 0 0,'-28'5'4495'0'0,"71"-9"-2184"0"0,2 0-2436 0 0,391-35 1569 0 0,-209 16-1278 0 0,-197 18-181 0 0,-9 1-1596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29:51.9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1 424 0 0,'0'0'2065'0'0,"11"11"-1808"0"0,-5 11-93 0 0,-2 0-1 0 0,0 0 1 0 0,-2 0 0 0 0,1 33 0 0 0,-1-9 91 0 0,0-28-251 0 0,24 261 587 0 0,-16-212-183 0 0,3 0 1 0 0,25 73 0 0 0,-35-129-372 0 0,102 275 576 0 0,-87-259-3340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07.6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0 452 0 0,'0'0'1842'0'0,"0"4"-2092"0"0,5 28 216 0 0,28 254-2 0 0,-12-78 50 0 0,57 263 328 0 0,-72-433-1309 0 0,-5-34 484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10.2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0 253 596 0 0,'0'-13'352'0'0,"1"-1"-1"0"0,-1 1 1 0 0,2-1 0 0 0,0 1-1 0 0,1 0 1 0 0,5-18 0 0 0,-5 24-338 0 0,0 0 1 0 0,1 1-1 0 0,0-1 1 0 0,0 1 0 0 0,0 0-1 0 0,1 0 1 0 0,-1 0-1 0 0,2 1 1 0 0,-1-1-1 0 0,0 1 1 0 0,1 1-1 0 0,11-8 1 0 0,-4 4-25 0 0,1 0 0 0 0,0 0 0 0 0,0 2-1 0 0,1 0 1 0 0,-1 0 0 0 0,21-3 0 0 0,-25 6-10 0 0,-1 2 1 0 0,0-1-1 0 0,1 1 1 0 0,0 1-1 0 0,-1 0 0 0 0,1 0 1 0 0,-1 1-1 0 0,1 0 1 0 0,-1 1-1 0 0,1 0 1 0 0,15 5-1 0 0,-19-4 4 0 0,0 0 0 0 0,0 0 0 0 0,0 0-1 0 0,0 1 1 0 0,-1 0 0 0 0,0 0 0 0 0,1 0 0 0 0,-1 1 0 0 0,-1 0 0 0 0,1-1 0 0 0,-1 2-1 0 0,0-1 1 0 0,0 0 0 0 0,3 8 0 0 0,-2-4 3 0 0,-1 1-1 0 0,0-1 1 0 0,-1 1 0 0 0,0 0-1 0 0,-1 0 1 0 0,0 0-1 0 0,0 1 1 0 0,0 14 0 0 0,-3 0 19 0 0,0 0 0 0 0,-2 1 0 0 0,0-1 1 0 0,-2-1-1 0 0,-1 1 0 0 0,-15 42 0 0 0,7-33 6 0 0,-1 0-1 0 0,-1-1 1 0 0,-2-1 0 0 0,-2-1-1 0 0,-23 31 1 0 0,29-45 16 0 0,-1 0 1 0 0,0-1 0 0 0,-1 0 0 0 0,-1-2-1 0 0,0 0 1 0 0,-1 0 0 0 0,-1-2-1 0 0,0 0 1 0 0,-30 13 0 0 0,5-12 552 0 0,41-12-412 0 0,-7 0-31 0 0,2-2 49 0 0,13-6-117 0 0,0 6-86 0 0,-1-1 0 0 0,0 1 0 0 0,1 0 0 0 0,-1 0 1 0 0,1 1-1 0 0,-1-1 0 0 0,1 1 0 0 0,0 0 0 0 0,-1 0 1 0 0,1 0-1 0 0,-1 1 0 0 0,1 0 0 0 0,6 1 0 0 0,5 3-27 0 0,1 1 0 0 0,-1 1 0 0 0,-1 0 0 0 0,1 1 0 0 0,-1 0 0 0 0,0 1 0 0 0,15 14 0 0 0,96 88-52 0 0,-40-32 70 0 0,150 102 31 0 0,-208-163 38 0 0,1-1 0 0 0,0-1 0 0 0,1-2 0 0 0,1-1 0 0 0,0-1 0 0 0,62 14 0 0 0,-84-24-32 0 0,1-1 0 0 0,-1 0 1 0 0,1 0-1 0 0,0-1 0 0 0,-1-1 0 0 0,1 1 1 0 0,0-2-1 0 0,-1 1 0 0 0,1-1 1 0 0,-1-1-1 0 0,0 1 0 0 0,0-2 0 0 0,0 1 1 0 0,12-7-1 0 0,-10 2-3 0 0,1 1 0 0 0,-1-2-1 0 0,-1 1 1 0 0,0-2 0 0 0,0 1 0 0 0,-1-1 0 0 0,0-1-1 0 0,0 0 1 0 0,7-14 0 0 0,1-5 4 0 0,-1-1 0 0 0,-2-1 1 0 0,-1 0-1 0 0,-2-1 0 0 0,-1 0 0 0 0,-2 0 0 0 0,6-42 1 0 0,-12 59-64 0 0,-1-1 1 0 0,-1 1 0 0 0,0 0 0 0 0,-1-1 0 0 0,-1 1-1 0 0,0 0 1 0 0,-1 0 0 0 0,-9-25 0 0 0,10 32 6 0 0,-2 0 1 0 0,1 0 0 0 0,-1 0 0 0 0,-1 1-1 0 0,0 0 1 0 0,0 0 0 0 0,0 0-1 0 0,-1 0 1 0 0,0 1 0 0 0,-1 0 0 0 0,1 1-1 0 0,-1-1 1 0 0,-1 1 0 0 0,1 0 0 0 0,-17-8-1 0 0,21 12 26 0 0,-1 0 0 0 0,1 0 0 0 0,-1 1-1 0 0,1 0 1 0 0,-1 0 0 0 0,0 0 0 0 0,0 0 0 0 0,0 1 0 0 0,1-1-1 0 0,-1 1 1 0 0,0 0 0 0 0,0 0 0 0 0,0 0 0 0 0,0 1-1 0 0,1-1 1 0 0,-1 1 0 0 0,0 0 0 0 0,-6 3 0 0 0,5-2 12 0 0,1 2 1 0 0,0-1-1 0 0,0 0 1 0 0,0 1-1 0 0,0 0 1 0 0,0 0-1 0 0,1 0 1 0 0,-1 0-1 0 0,1 0 1 0 0,0 1-1 0 0,1 0 1 0 0,-1-1-1 0 0,-3 10 1 0 0,3-4 21 0 0,0-1 1 0 0,1 1 0 0 0,0 0 0 0 0,1 0-1 0 0,0 0 1 0 0,1 0 0 0 0,0 12 0 0 0,2-3 22 0 0,0 0 0 0 0,2-1 0 0 0,0 1 0 0 0,1-1-1 0 0,0 1 1 0 0,2-1 0 0 0,15 30 0 0 0,-9-26-12 0 0,1-2-1 0 0,0 1 1 0 0,2-2-1 0 0,0 0 1 0 0,1-1 0 0 0,1-1-1 0 0,1 0 1 0 0,30 20-1 0 0,-21-18 12 0 0,1-2 0 0 0,0-1-1 0 0,1-2 1 0 0,1-1 0 0 0,60 18-1 0 0,-82-29-11 0 0,1 1 0 0 0,-1-2 0 0 0,0 1 1 0 0,1-1-1 0 0,-1 0 0 0 0,1-1 0 0 0,-1 0 0 0 0,1-1 0 0 0,-1 0 0 0 0,0-1 0 0 0,17-4 0 0 0,-19 4-18 0 0,-1-1-1 0 0,0 0 1 0 0,0-1 0 0 0,0 1-1 0 0,0-1 1 0 0,-1 0 0 0 0,0-1-1 0 0,1 1 1 0 0,-1-1 0 0 0,-1 0-1 0 0,1 0 1 0 0,-1-1 0 0 0,0 1-1 0 0,0-1 1 0 0,-1 0 0 0 0,5-9-1 0 0,1-7-38 0 0,-1 0 0 0 0,0 0-1 0 0,-2-1 1 0 0,-1 0 0 0 0,5-41-1 0 0,-3-123-382 0 0,-6 116 362 0 0,-5-291-671 0 0,4 359 629 0 0,-2-6-91 0 0,2 9 181 0 0,0 0 0 0 0,0 0-1 0 0,0 0 1 0 0,0 0 0 0 0,0 0 0 0 0,0-1 0 0 0,0 1-1 0 0,0 0 1 0 0,0 0 0 0 0,0 0 0 0 0,0 0 0 0 0,0 0 0 0 0,0 0-1 0 0,0-1 1 0 0,0 1 0 0 0,0 0 0 0 0,0 0 0 0 0,0 0-1 0 0,0 0 1 0 0,0 0 0 0 0,0-1 0 0 0,0 1 0 0 0,0 0-1 0 0,0 0 1 0 0,0 0 0 0 0,0 0 0 0 0,0 0 0 0 0,0 0 0 0 0,-1 0-1 0 0,1-1 1 0 0,0 1 0 0 0,0 0 0 0 0,0 0 0 0 0,0 0-1 0 0,0 0 1 0 0,0 0 0 0 0,0 0 0 0 0,-1 0 0 0 0,1 0 0 0 0,0 0-1 0 0,0 0 1 0 0,0 0 0 0 0,0 0 0 0 0,0 0 0 0 0,0 0-1 0 0,-1 0 1 0 0,1 0 0 0 0,0 0 0 0 0,0 0 0 0 0,0 0 0 0 0,0 0-1 0 0,0 0 1 0 0,-1 0 0 0 0,1 0 0 0 0,0 0 0 0 0,0 0-1 0 0,0 0 1 0 0,-5 9-31 0 0,0 0 0 0 0,1 0 0 0 0,1 1 0 0 0,0-1-1 0 0,0 1 1 0 0,1 0 0 0 0,0 0 0 0 0,0 0 0 0 0,1 11 0 0 0,0 100-97 0 0,2-103 127 0 0,1 47-12 0 0,3 0 0 0 0,3-1 0 0 0,2 0 0 0 0,30 95 0 0 0,-29-125 78 0 0,2 0-1 0 0,1-1 0 0 0,2-1 1 0 0,1-1-1 0 0,1 0 0 0 0,2-1 1 0 0,1-1-1 0 0,2-1 0 0 0,45 45 1 0 0,-57-62 123 0 0,0-1 1 0 0,1-1 0 0 0,0 1 0 0 0,0-2 0 0 0,25 13-1 0 0,-35-20-162 0 0,0-1 0 0 0,0 1 0 0 0,0-1-1 0 0,0 0 1 0 0,0 0 0 0 0,0 0 0 0 0,0 0-1 0 0,0 0 1 0 0,0 0 0 0 0,0 0 0 0 0,0-1-1 0 0,0 1 1 0 0,0-1 0 0 0,0 0 0 0 0,0 1-1 0 0,0-1 1 0 0,0 0 0 0 0,-1 0 0 0 0,1 0-1 0 0,3-3 1 0 0,0 1 2 0 0,-1-1 0 0 0,1 0 0 0 0,-1 0 0 0 0,0-1 0 0 0,5-6 0 0 0,0-3-39 0 0,-1 0 0 0 0,-1-1 0 0 0,0 0 0 0 0,-1 0-1 0 0,0 0 1 0 0,5-25 0 0 0,-2-6-38 0 0,4-46 0 0 0,-9 38 12 0 0,-2 0 0 0 0,-3 0 0 0 0,-9-74-1 0 0,10 127 34 0 0,0 0 0 0 0,0 0 0 0 0,0 1-1 0 0,0-1 1 0 0,0 0 0 0 0,-1 0 0 0 0,1 0-1 0 0,0 0 1 0 0,-1 0 0 0 0,1 0-1 0 0,0 0 1 0 0,-1 0 0 0 0,1 0 0 0 0,-1 1-1 0 0,0-1 1 0 0,1 0 0 0 0,-2-1 0 0 0,2 2 0 0 0,0 0 1 0 0,-1 0 0 0 0,1 0-1 0 0,-1 0 1 0 0,1 0 0 0 0,0 0 0 0 0,-1 0-1 0 0,1 0 1 0 0,0 0 0 0 0,-1 0-1 0 0,1 1 1 0 0,-1-1 0 0 0,1 0-1 0 0,0 0 1 0 0,-1 0 0 0 0,1 0 0 0 0,0 1-1 0 0,-1-1 1 0 0,1 0 0 0 0,0 0-1 0 0,0 0 1 0 0,-1 1 0 0 0,1-1-1 0 0,0 0 1 0 0,0 1 0 0 0,-1-1 0 0 0,1 1-1 0 0,-14 25-102 0 0,10-8 102 0 0,1 0 0 0 0,2 0 0 0 0,-1 1 0 0 0,2-1 0 0 0,0 0 0 0 0,2 0 0 0 0,4 26 0 0 0,-1-17 13 0 0,2 0-1 0 0,1 0 1 0 0,1 0 0 0 0,13 25 0 0 0,-10-27 137 0 0,2-1-1 0 0,0 0 1 0 0,2-1-1 0 0,24 29 1 0 0,-39-52-132 0 0,-1 1 1 0 0,1 0 0 0 0,-1-1-1 0 0,1 1 1 0 0,0-1 0 0 0,-1 1 0 0 0,1-1-1 0 0,0 1 1 0 0,-1-1 0 0 0,1 1-1 0 0,0-1 1 0 0,0 1 0 0 0,-1-1-1 0 0,1 0 1 0 0,0 1 0 0 0,0-1 0 0 0,0 0-1 0 0,-1 0 1 0 0,1 0 0 0 0,0 0-1 0 0,0 0 1 0 0,0 0 0 0 0,0 0-1 0 0,-1 0 1 0 0,1 0 0 0 0,0 0 0 0 0,0 0-1 0 0,0 0 1 0 0,0-1 0 0 0,-1 1-1 0 0,1 0 1 0 0,0-1 0 0 0,0 1-1 0 0,-1 0 1 0 0,1-1 0 0 0,0 1 0 0 0,-1-1-1 0 0,1 1 1 0 0,0-1 0 0 0,-1 1-1 0 0,1-1 1 0 0,-1 0 0 0 0,1 1-1 0 0,-1-1 1 0 0,1 0 0 0 0,-1 1 0 0 0,1-1-1 0 0,-1 0 1 0 0,0 0 0 0 0,1 0-1 0 0,-1 1 1 0 0,0-1 0 0 0,1-1-1 0 0,2-5 2 0 0,-1 0-1 0 0,1 0 0 0 0,-1 0 0 0 0,2-9 0 0 0,2-33 28 0 0,-2 1 0 0 0,-3-59 0 0 0,-2 67-11 0 0,1-47-653 0 0,0 84 460 0 0,1 0 35 0 0,-1 2 119 0 0,0 1 1 0 0,0-1 0 0 0,0 1-1 0 0,0-1 1 0 0,0 1 0 0 0,0-1-1 0 0,0 1 1 0 0,0-1-1 0 0,0 1 1 0 0,0-1 0 0 0,0 1-1 0 0,0-1 1 0 0,0 1 0 0 0,1-1-1 0 0,-1 1 1 0 0,0-1 0 0 0,0 1-1 0 0,1-1 1 0 0,-1 1-1 0 0,0-1 1 0 0,1 1 0 0 0,-1 0-1 0 0,0-1 1 0 0,1 1 0 0 0,-1 0-1 0 0,1-1 1 0 0,-1 1 0 0 0,1 0-1 0 0,-1-1 1 0 0,0 1 0 0 0,1 0-1 0 0,-1 0 1 0 0,1 0-1 0 0,-1-1 1 0 0,1 1 0 0 0,-1 0-1 0 0,1 0 1 0 0,-1 0 0 0 0,1 0-1 0 0,-1 0 1 0 0,1 0 0 0 0,0 0-1 0 0,-1 0 1 0 0,1 0-1 0 0,-1 0 1 0 0,1 0 0 0 0,-1 1-1 0 0,1-1 1 0 0,-1 0 0 0 0,1 0-1 0 0,0 1 1 0 0,1 1-2 0 0,1 1 0 0 0,-1 0 0 0 0,1 0 0 0 0,-1-1 0 0 0,0 1 0 0 0,0 1 0 0 0,0-1 0 0 0,-1 0 0 0 0,1 0 0 0 0,1 6 0 0 0,-3-8 11 0 0,18 32-33 0 0,1 0 0 0 0,32 40 1 0 0,-43-63 44 0 0,-1-2 0 0 0,1 1 0 0 0,1-1 0 0 0,-1 0 0 0 0,1-1 0 0 0,1 0 0 0 0,-1 0 1 0 0,1-1-1 0 0,0-1 0 0 0,1 1 0 0 0,19 6 0 0 0,-27-11-5 0 0,-1 0-1 0 0,1 0 1 0 0,0 0-1 0 0,-1 0 1 0 0,1-1-1 0 0,0 1 1 0 0,0-1 0 0 0,-1 1-1 0 0,1-1 1 0 0,0 0-1 0 0,3-1 1 0 0,0 1 7 0 0,-1 0-5 0 0,0 0-1 0 0,0-1 1 0 0,1 1 0 0 0,-1-1 0 0 0,0 0 0 0 0,0 0 0 0 0,0-1 0 0 0,0 1 0 0 0,-1-1 0 0 0,1 0 0 0 0,0-1-1 0 0,-1 1 1 0 0,9-7 0 0 0,-1 0 4 0 0,-1 0-1 0 0,-1-1 0 0 0,14-15 1 0 0,-8 6-17 0 0,-2-1 1 0 0,0-1-1 0 0,-1 0 1 0 0,-1 0 0 0 0,-2-1-1 0 0,0-1 1 0 0,-1 0-1 0 0,12-47 1 0 0,-17 51-31 0 0,0-1 0 0 0,-1 0 1 0 0,-1 0-1 0 0,0 0 0 0 0,-2 0 0 0 0,0 0 1 0 0,-2 0-1 0 0,0 0 0 0 0,-1 0 0 0 0,-1 0 0 0 0,-10-27 1 0 0,12 40 22 0 0,-1 0-1 0 0,0 0 1 0 0,-1 0 0 0 0,0 0 0 0 0,0 0 0 0 0,-1 1 0 0 0,1 0 0 0 0,-1 0 0 0 0,-1 0 0 0 0,1 1 0 0 0,-1 0 0 0 0,0 0 0 0 0,0 0 0 0 0,0 1 0 0 0,-1-1 0 0 0,1 2-1 0 0,-1-1 1 0 0,0 1 0 0 0,-1 0 0 0 0,1 0 0 0 0,0 1 0 0 0,-1 0 0 0 0,1 0 0 0 0,-1 1 0 0 0,0 0 0 0 0,1 0 0 0 0,-1 1 0 0 0,0 0 0 0 0,1 0 0 0 0,-1 1 0 0 0,0 0-1 0 0,1 0 1 0 0,-1 1 0 0 0,1 0 0 0 0,-1 0 0 0 0,1 1 0 0 0,0 0 0 0 0,0 0 0 0 0,0 1 0 0 0,0 0 0 0 0,1 0 0 0 0,-1 1 0 0 0,1-1 0 0 0,-10 11 0 0 0,14-13 17 0 0,0 0 0 0 0,-1 1 0 0 0,1-1 1 0 0,1 0-1 0 0,-1 1 0 0 0,0 0 0 0 0,1-1 1 0 0,-1 1-1 0 0,1 0 0 0 0,0 0 0 0 0,0-1 1 0 0,0 1-1 0 0,0 0 0 0 0,0 0 1 0 0,1 0-1 0 0,-1 0 0 0 0,1 1 0 0 0,0-1 1 0 0,0 0-1 0 0,1 5 0 0 0,0-4 1 0 0,0 0 1 0 0,1 0-1 0 0,0 0 0 0 0,-1 0 0 0 0,1-1 1 0 0,1 1-1 0 0,-1-1 0 0 0,1 0 1 0 0,-1 0-1 0 0,1 1 0 0 0,0-2 0 0 0,0 1 1 0 0,5 4-1 0 0,7 3 7 0 0,1 0 1 0 0,0-1-1 0 0,0-1 1 0 0,1-1-1 0 0,29 10 1 0 0,4-3 43 0 0,62 8 0 0 0,-38-9-190 0 0,-70-12 123 0 0,0 0-1 0 0,-1 1 1 0 0,1-1-1 0 0,0 1 1 0 0,-1 0-1 0 0,1 0 0 0 0,-1 0 1 0 0,1 0-1 0 0,-1 1 1 0 0,0 0-1 0 0,0-1 1 0 0,0 1-1 0 0,0 0 1 0 0,-1 0-1 0 0,1 1 1 0 0,-1-1-1 0 0,4 6 0 0 0,1 6-59 0 0,0 0-1 0 0,10 32 0 0 0,-8-21 45 0 0,40 93 310 0 0,-42-105-220 0 0,1 0 1 0 0,0 0-1 0 0,1-1 1 0 0,0 0-1 0 0,20 21 1 0 0,-27-33-33 0 0,0 1 1 0 0,0-1 0 0 0,0 0-1 0 0,0 0 1 0 0,1 0 0 0 0,-1-1-1 0 0,0 1 1 0 0,0 0 0 0 0,1-1-1 0 0,-1 0 1 0 0,0 1 0 0 0,0-1-1 0 0,1 0 1 0 0,-1 0 0 0 0,0 0 0 0 0,1-1-1 0 0,-1 1 1 0 0,0 0 0 0 0,0-1-1 0 0,1 0 1 0 0,-1 1 0 0 0,0-1-1 0 0,0 0 1 0 0,0 0 0 0 0,0 0-1 0 0,0 0 1 0 0,0-1 0 0 0,2-1-1 0 0,1-1 12 0 0,1-1 0 0 0,-1 0 0 0 0,0 0 0 0 0,-1 0 0 0 0,1-1-1 0 0,-1 0 1 0 0,0 0 0 0 0,6-12 0 0 0,20-57 149 0 0,-15 36-142 0 0,-2 4-27 0 0,-5 12-48 0 0,1 2 0 0 0,1-1 1 0 0,1 1-1 0 0,16-24 0 0 0,-26 43 19 0 0,0 1-1 0 0,0-1 1 0 0,0 1 0 0 0,0 0-1 0 0,0-1 1 0 0,0 1-1 0 0,1 0 1 0 0,-1 0 0 0 0,0-1-1 0 0,1 1 1 0 0,-1 0-1 0 0,1 0 1 0 0,-1 1 0 0 0,1-1-1 0 0,0 0 1 0 0,-1 0 0 0 0,1 1-1 0 0,0-1 1 0 0,-1 1-1 0 0,1 0 1 0 0,0-1 0 0 0,0 1-1 0 0,-1 0 1 0 0,1 0-1 0 0,0 0 1 0 0,0 0 0 0 0,0 0-1 0 0,-1 0 1 0 0,1 1 0 0 0,0-1-1 0 0,0 1 1 0 0,-1-1-1 0 0,1 1 1 0 0,0 0 0 0 0,-1-1-1 0 0,1 1 1 0 0,-1 0-1 0 0,1 0 1 0 0,-1 0 0 0 0,1 0-1 0 0,-1 0 1 0 0,0 1-1 0 0,0-1 1 0 0,1 0 0 0 0,0 3-1 0 0,6 6-40 0 0,0 0-1 0 0,0 1 1 0 0,-1 0-1 0 0,9 21 0 0 0,-12-24 41 0 0,73 151 471 0 0,-76-157-163 0 0,2-2-293 0 0,-1-1 0 0 0,0 0 1 0 0,0 0-1 0 0,-1 0 0 0 0,1 0 0 0 0,0-1 0 0 0,0 1 0 0 0,0 0 0 0 0,-1-1 1 0 0,1 1-1 0 0,-1-1 0 0 0,1 0 0 0 0,-1 1 0 0 0,0-1 0 0 0,1 0 0 0 0,-1 0 1 0 0,0 0-1 0 0,0 0 0 0 0,0 0 0 0 0,-1 0 0 0 0,2-4 0 0 0,15-57 57 0 0,-12 42-23 0 0,1-4-76 0 0,2 1-1 0 0,0 0 1 0 0,2 1-1 0 0,0 0 1 0 0,19-29-1 0 0,-28 51 25 0 0,0-1 0 0 0,1 1 0 0 0,-1-1 0 0 0,1 1 0 0 0,0 0-1 0 0,-1 0 1 0 0,1 0 0 0 0,0-1 0 0 0,0 2 0 0 0,0-1-1 0 0,0 0 1 0 0,0 0 0 0 0,0 1 0 0 0,0-1 0 0 0,0 1 0 0 0,0-1-1 0 0,0 1 1 0 0,0 0 0 0 0,0 0 0 0 0,0 0 0 0 0,0 0 0 0 0,0 0-1 0 0,0 0 1 0 0,0 1 0 0 0,0-1 0 0 0,0 1 0 0 0,0-1-1 0 0,0 1 1 0 0,0 0 0 0 0,0 0 0 0 0,0 0 0 0 0,2 1 0 0 0,7 4-12 0 0,0 0 1 0 0,0 1 0 0 0,16 12 0 0 0,-27-18 17 0 0,63 51-673 0 0,-2 3 0 0 0,79 92 0 0 0,-130-135 260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0:10.7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20 110 828 0 0,'0'0'547'0'0,"-3"0"-175"0"0,-10-2-102 0 0,10 2 377 0 0,3 3-581 0 0,1 0-54 0 0,1 0-1 0 0,-1 0 1 0 0,1-1 0 0 0,0 1-1 0 0,-1 0 1 0 0,1-1-1 0 0,0 0 1 0 0,1 1 0 0 0,-1-1-1 0 0,0 0 1 0 0,1 0-1 0 0,-1 0 1 0 0,1 0 0 0 0,-1-1-1 0 0,1 1 1 0 0,0-1-1 0 0,0 0 1 0 0,0 1 0 0 0,-1-1-1 0 0,1-1 1 0 0,1 1-1 0 0,3 1 1 0 0,10 2 95 0 0,0-1-1 0 0,22 1 1 0 0,-39-4-106 0 0,32 1 186 0 0,-1-3 1 0 0,0 0-1 0 0,0-2 1 0 0,0-1-1 0 0,59-18 1 0 0,-38 9 7 0 0,74-19-65 0 0,123-27 436 0 0,-85 36-3500 0 0,-158 24 2138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1:05.8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853 133 16 0 0,'11'-15'1289'0'0,"25"-31"567"0"0,-35 44-1647 0 0,2 0-79 0 0,-1-1 0 0 0,0 1-1 0 0,0-1 1 0 0,0 1 0 0 0,0-1 0 0 0,0 0-1 0 0,-1 0 1 0 0,1 1 0 0 0,-1-1-1 0 0,0 0 1 0 0,0 0 0 0 0,1-5-1 0 0,-2 7-139 0 0,0-1 0 0 0,0 1 0 0 0,-1-1 0 0 0,1 1 0 0 0,-1-1 0 0 0,1 1 0 0 0,-1-1 0 0 0,1 1 0 0 0,-1 0 0 0 0,0-1 0 0 0,0 1 0 0 0,0 0 0 0 0,0 0 0 0 0,-1-2 0 0 0,0 2-24 0 0,-1 0-22 0 0,-20-2 19 0 0,0 1 0 0 0,0 1 1 0 0,0 2-1 0 0,0 0 0 0 0,0 1 1 0 0,-41 9-1 0 0,25-1 23 0 0,-1 1 1 0 0,2 2 0 0 0,-43 20-1 0 0,49-17 26 0 0,2 2-1 0 0,0 1 1 0 0,1 1-1 0 0,1 2 1 0 0,1 1-1 0 0,1 0 1 0 0,-22 29-1 0 0,16-15 5 0 0,2 1-1 0 0,2 2 1 0 0,1 1-1 0 0,-32 67 0 0 0,46-78-3 0 0,2 0 0 0 0,0 1-1 0 0,-10 58 1 0 0,-3 91 51 0 0,24-174-62 0 0,-2 9 7 0 0,2 0-1 0 0,-1 1 0 0 0,2-1 1 0 0,0 0-1 0 0,1-1 0 0 0,7 27 0 0 0,-7-33 0 0 0,13 34 37 0 0,-12-33-37 0 0,-1-1 0 0 0,2 0 0 0 0,-1 0 0 0 0,1 0 0 0 0,0 0 0 0 0,1-1 0 0 0,-1 0 0 0 0,2 0 0 0 0,5 7-1 0 0,2 0 19 0 0,1 0 0 0 0,0-1 0 0 0,1-1 0 0 0,1 0 0 0 0,-1-1 0 0 0,2-1 0 0 0,24 11 0 0 0,-29-14-19 0 0,34 11 38 0 0,-28-12-15 0 0,1 0 0 0 0,0-1 0 0 0,0-1 0 0 0,0-1 0 0 0,36 2 0 0 0,-52-5-39 0 0,1 0 14 0 0,60 1 3 0 0,22-3 25 0 0,-61 0-34 0 0,76-11 1 0 0,-58 6 11 0 0,-1-2 0 0 0,-1-1 0 0 0,0-3 1 0 0,0-1-1 0 0,-1-2 0 0 0,72-41 0 0 0,-92 42 58 0 0,0 0 0 0 0,0-2 0 0 0,-2 0 1 0 0,0-1-1 0 0,23-31 0 0 0,67-109 192 0 0,-68 91-227 0 0,-3-1 1 0 0,-2-1-1 0 0,31-95 0 0 0,-60 144-43 0 0,-1-1-1 0 0,0 0 1 0 0,-2 0-1 0 0,-1 0 1 0 0,-1 0-1 0 0,-1-33 1 0 0,-2 43-15 0 0,0 0 1 0 0,0 1-1 0 0,-1 0 1 0 0,0-1-1 0 0,-1 1 0 0 0,0 0 1 0 0,-1 1-1 0 0,-7-12 1 0 0,11 18 15 0 0,-4-3-8 0 0,1 0 1 0 0,-1 0-1 0 0,0 0 1 0 0,0 1-1 0 0,0 0 1 0 0,-1 0-1 0 0,1 0 1 0 0,-1 1-1 0 0,-7-4 1 0 0,-60-32-39 0 0,69 39 53 0 0,-33-16-11 0 0,0 3 0 0 0,-1 1 0 0 0,-1 2-1 0 0,0 1 1 0 0,-58-6 0 0 0,33 10-155 0 0,0 3 0 0 0,-107 8 0 0 0,141-2-841 0 0,0 3 0 0 0,-31 8 0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1:06.5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895 6 8 0 0,'0'0'465'0'0,"-3"-1"-85"0"0,-10-1-262 0 0,0 0-1 0 0,0 2 0 0 0,0-1 0 0 0,0 1 0 0 0,0 1 0 0 0,0 1 0 0 0,0 0 0 0 0,0 0 0 0 0,0 1 0 0 0,-15 6 1 0 0,-11 4-39 0 0,0 3 1 0 0,1 1 0 0 0,1 1 0 0 0,0 2 0 0 0,-60 45 0 0 0,28-10 14 0 0,-103 105 0 0 0,152-139-38 0 0,0 1 1 0 0,1 0 0 0 0,2 1-1 0 0,0 1 1 0 0,1 1-1 0 0,2 0 1 0 0,0 1-1 0 0,2 1 1 0 0,1 0-1 0 0,1 0 1 0 0,1 1-1 0 0,2 0 1 0 0,-8 58-1 0 0,12-43 11 0 0,1 1 0 0 0,3-1 1 0 0,1 1-1 0 0,2-1 0 0 0,15 63 0 0 0,-12-76 159 0 0,2-1 0 0 0,0 0 0 0 0,2-1 0 0 0,1 0 0 0 0,1-1 0 0 0,2-1 0 0 0,0 0 0 0 0,34 42 0 0 0,-38-56-126 0 0,0-1 1 0 0,0 0-1 0 0,1-1 0 0 0,1 0 0 0 0,-1-1 1 0 0,2 0-1 0 0,-1-1 0 0 0,1 0 0 0 0,0-2 1 0 0,1 1-1 0 0,-1-2 0 0 0,1 0 0 0 0,0-1 0 0 0,27 5 1 0 0,-34-9-500 0 0,-1 0 0 0 0,1 0 0 0 0,-1-1 1 0 0,1 0-1 0 0,-1 0 0 0 0,0-1 0 0 0,1 0 1 0 0,-1 0-1 0 0,12-6 0 0 0,-4 1-750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6.9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1 300 0 0,'-6'18'1050'0'0,"-1"7"-482"0"0,6-22-434 0 0,0 1-22 0 0,-1 11-18 0 0,2-12-36 0 0,-1 1 20 0 0,-1 57 403 0 0,2-57-414 0 0,0 19 271 0 0,1 28 58 0 0,-1-48-353 0 0,0 17 26 0 0,0 61 332 0 0,16 131 0 0 0,-13-189-268 0 0,1 0-1 0 0,2 0 0 0 0,0 0 1 0 0,2 0-1 0 0,0-1 1 0 0,2 0-1 0 0,0-1 0 0 0,1 0 1 0 0,2-1-1 0 0,16 22 1 0 0,-23-35 7 0 0,0 1 0 0 0,1-1 0 0 0,0-1 0 0 0,0 1 0 0 0,1-1 0 0 0,0 0 0 0 0,0-1 0 0 0,0 0 0 0 0,0 0 0 0 0,18 6 0 0 0,-20-9-87 0 0,1 0 0 0 0,0-1-1 0 0,0 1 1 0 0,0-2 0 0 0,0 1 0 0 0,0-1 0 0 0,0 0-1 0 0,0 0 1 0 0,-1-1 0 0 0,1 0 0 0 0,0 0-1 0 0,0-1 1 0 0,0 1 0 0 0,-1-1 0 0 0,13-6-1 0 0,3-4-24 0 0,0-1 0 0 0,-1 0 0 0 0,-1-2 0 0 0,0 0-1 0 0,-1-2 1 0 0,-1 0 0 0 0,0-1 0 0 0,22-29-1 0 0,-7 2-38 0 0,-1-1 0 0 0,42-85-1 0 0,-62 108-120 0 0,0-2-1 0 0,-1 1 0 0 0,-2-1 0 0 0,-1-1 0 0 0,0 0 0 0 0,-2 0 0 0 0,4-43 0 0 0,-10 63-372 0 0,0-1-1 0 0,-1 0 1 0 0,0 1 0 0 0,0-1-1 0 0,-1 1 1 0 0,0-1-1 0 0,0 1 1 0 0,-5-10 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1:07.0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13 48 0 0,'0'0'2848'0'0,"0"-3"-2448"0"0,-1-6 191 0 0,-3 18-465 0 0,3-6-131 0 0,-2 17-7 0 0,-13 99 105 0 0,6 0-1 0 0,5 162 0 0 0,10-160-1554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1:07.80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9 108 0 0,'0'0'3963'0'0,"0"-1"-3944"0"0,0 1 0 0 0,0-1 0 0 0,0 1-1 0 0,1 0 1 0 0,-1-1 0 0 0,0 1 0 0 0,0-1 0 0 0,1 1 0 0 0,-1-1 0 0 0,0 1-1 0 0,1 0 1 0 0,-1-1 0 0 0,0 1 0 0 0,1 0 0 0 0,-1-1 0 0 0,1 1-1 0 0,-1 0 1 0 0,1-1 0 0 0,-1 1 0 0 0,0 0 0 0 0,1 0 0 0 0,-1 0 0 0 0,1-1-1 0 0,-1 1 1 0 0,2 0 0 0 0,9 8-16 0 0,1 0 0 0 0,-2 0 0 0 0,1 1 0 0 0,18 20 0 0 0,-3-1 1 0 0,2-1 7 0 0,-2 2-1 0 0,-1 1 1 0 0,-2 0 0 0 0,-1 2 0 0 0,-1 1-1 0 0,-2 1 1 0 0,-1 0 0 0 0,-2 1 0 0 0,-1 1 0 0 0,17 63-1 0 0,-18-38 66 0 0,-2 1-1 0 0,-2 0 1 0 0,-4 0-1 0 0,-2 1 1 0 0,-8 115-1 0 0,1-147-14 0 0,-1-1 0 0 0,-2-1-1 0 0,0 1 1 0 0,-2-1 0 0 0,-2 0 0 0 0,0-1-1 0 0,-2 0 1 0 0,-29 50 0 0 0,21-47 4 0 0,-2 0 0 0 0,-1-2 1 0 0,-2 0-1 0 0,-1-1 0 0 0,-1-2 0 0 0,-52 40 1 0 0,19-25 184 0 0,58-40-182 0 0,-18 13 221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38.4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 3 452 0 0,'0'0'3752'0'0,"-1"0"-3681"0"0,0-1-1 0 0,0 1 0 0 0,0 0 0 0 0,0-1 0 0 0,0 1 1 0 0,1 0-1 0 0,-1 0 0 0 0,0 0 0 0 0,0 0 1 0 0,0 0-1 0 0,0 0 0 0 0,0 0 0 0 0,0 0 0 0 0,0 0 1 0 0,-1 1-1 0 0,-1 0-79 0 0,1 2 9 0 0,-1 25-73 0 0,-14 354 698 0 0,17-363-577 0 0,2 104 100 0 0,5 0 0 0 0,39 202 0 0 0,-44-316-583 0 0,0 0 0 0 0,-1 0 0 0 0,0 1-1 0 0,-1-1 1 0 0,0 0 0 0 0,-1 0 0 0 0,-1 10 0 0 0,2-17-43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38.9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1 293 848 0 0,'-1'-33'888'0'0,"2"0"-1"0"0,2 1 1 0 0,8-41-1 0 0,-10 67-871 0 0,1-1 0 0 0,0 1 0 0 0,1 0 0 0 0,0 0 0 0 0,0 0 0 0 0,0 1 0 0 0,1-1 0 0 0,-1 1 0 0 0,1 0 0 0 0,1 0 0 0 0,-1 0-1 0 0,1 0 1 0 0,0 1 0 0 0,0-1 0 0 0,0 1 0 0 0,0 1 0 0 0,1-1 0 0 0,-1 1 0 0 0,1 0 0 0 0,0 0 0 0 0,0 1 0 0 0,0-1 0 0 0,1 1 0 0 0,8-1 0 0 0,2-1-14 0 0,0 2 0 0 0,0 0 0 0 0,0 1 0 0 0,1 0 0 0 0,-1 2 0 0 0,0 0 0 0 0,34 6 0 0 0,-28-2 2 0 0,1 1 0 0 0,-1 1 0 0 0,0 1 0 0 0,0 2 0 0 0,-1 0 0 0 0,0 1 0 0 0,25 17 0 0 0,-39-23-4 0 0,-1 0 1 0 0,0 1 0 0 0,0 0 0 0 0,0 0-1 0 0,-1 0 1 0 0,0 1 0 0 0,0 0 0 0 0,-1 1 0 0 0,0-1-1 0 0,0 1 1 0 0,-1 0 0 0 0,0 0 0 0 0,0 0-1 0 0,-1 0 1 0 0,0 1 0 0 0,0 0 0 0 0,-1-1 0 0 0,0 1-1 0 0,-1 0 1 0 0,0 0 0 0 0,0 0 0 0 0,-1 15-1 0 0,-3-3 35 0 0,-1 0-1 0 0,0-1 0 0 0,-2 1 0 0 0,0-1 0 0 0,-2 0 0 0 0,0 0 0 0 0,-1-1 0 0 0,0 0 0 0 0,-2-1 0 0 0,-21 28 1 0 0,18-27 147 0 0,-2 0 0 0 0,-1-1 0 0 0,0 0 0 0 0,-1-1 0 0 0,-1-1 0 0 0,-1-1 0 0 0,0-1 1 0 0,-40 22-1 0 0,48-31-89 0 0,-1 0 0 0 0,1 0 0 0 0,-1-1 0 0 0,1-1 0 0 0,-1 0 0 0 0,0-1 0 0 0,-1 0 0 0 0,1-1 0 0 0,-18-1 0 0 0,25 0-192 0 0,0 0 0 0 0,0-1 1 0 0,0 0-1 0 0,0 0 1 0 0,0-1-1 0 0,0 0 0 0 0,0 0 1 0 0,1 0-1 0 0,-1 0 1 0 0,1-1-1 0 0,0 0 0 0 0,-1 0 1 0 0,1 0-1 0 0,1-1 0 0 0,-1 0 1 0 0,0 0-1 0 0,1 0 1 0 0,0-1-1 0 0,0 1 0 0 0,0-1 1 0 0,-6-10-1 0 0,9 12-169 0 0,0 0 1 0 0,0 0-1 0 0,0-1 0 0 0,0 1 0 0 0,1 0 0 0 0,-1-1 1 0 0,1 1-1 0 0,0 0 0 0 0,0-1 0 0 0,1-5 1 0 0,-1 5-21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39.6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313 733 732 0 0,'0'-3'911'0'0,"5"-32"-212"0"0,-2 1-1 0 0,-1 0 1 0 0,-2 0 0 0 0,-5-41 0 0 0,3 31-404 0 0,-1-13-36 0 0,-8-113 271 0 0,8 144-470 0 0,-2 0 1 0 0,0 0 0 0 0,-2 1 0 0 0,-13-33 0 0 0,19 54-71 0 0,-1-1 0 0 0,-1 1 0 0 0,1 0 0 0 0,-1 0 0 0 0,1 0 0 0 0,-1 0 0 0 0,0 1 0 0 0,-1-1 0 0 0,1 1 0 0 0,-1-1 0 0 0,1 1 0 0 0,-1 0 0 0 0,0 1 0 0 0,0-1 0 0 0,0 1 0 0 0,0 0 0 0 0,-6-3 0 0 0,4 3-7 0 0,0 1 1 0 0,-1 0 0 0 0,1-1-1 0 0,0 2 1 0 0,-1-1 0 0 0,1 1-1 0 0,0 0 1 0 0,-1 0 0 0 0,1 1-1 0 0,0 0 1 0 0,-1 0 0 0 0,-10 4 0 0 0,5-1-38 0 0,0 1 0 0 0,1 0 0 0 0,-1 1 0 0 0,-15 10 0 0 0,24-14 39 0 0,0 0 1 0 0,1 0-1 0 0,-1 0 1 0 0,1 1-1 0 0,-1-1 1 0 0,1 1-1 0 0,0-1 1 0 0,0 1-1 0 0,0 0 1 0 0,0 0-1 0 0,1-1 1 0 0,-3 5-1 0 0,4-6 16 0 0,0 0 0 0 0,0 0-1 0 0,0-1 1 0 0,0 1 0 0 0,-1 0-1 0 0,1 0 1 0 0,0-1 0 0 0,0 1-1 0 0,0 0 1 0 0,1 0 0 0 0,-1 0 0 0 0,0-1-1 0 0,0 1 1 0 0,0 0 0 0 0,1 0-1 0 0,-1-1 1 0 0,0 1 0 0 0,0 0-1 0 0,1-1 1 0 0,-1 1 0 0 0,1 1-1 0 0,1-1 4 0 0,-1 0-1 0 0,0 0 0 0 0,1 0 1 0 0,-1 0-1 0 0,0-1 0 0 0,1 1 1 0 0,-1 0-1 0 0,1-1 1 0 0,-1 1-1 0 0,1-1 0 0 0,0 1 1 0 0,-1-1-1 0 0,1 1 0 0 0,1-1 1 0 0,19 2 6 0 0,-1-1 0 0 0,1-1 0 0 0,0 0 0 0 0,33-7 0 0 0,93-23 51 0 0,-74 14-49 0 0,37-6 26 0 0,102-23 84 0 0,-209 44-98 0 0,0 0-10 0 0,0 0-30 0 0,21-3 100 0 0,-18 10 21 0 0,-12 10 34 0 0,-18 26 36 0 0,-25 66 1 0 0,39-85-156 0 0,2 1 0 0 0,0 0 0 0 0,2 0 0 0 0,1 0 0 0 0,-1 25 0 0 0,4-20-81 0 0,1-1 0 0 0,1 0 0 0 0,1 0 0 0 0,2 0 0 0 0,1 0 0 0 0,1-1 0 0 0,1 0 0 0 0,2 0 0 0 0,0 0 0 0 0,2-1 0 0 0,1-1 0 0 0,28 45 0 0 0,-10-38-2199 0 0,-15-20 873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0.1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367 15 720 0 0,'-2'-2'1628'0'0,"-1"0"-1513"0"0,0 0 1 0 0,0 1 0 0 0,0-1-1 0 0,-1 1 1 0 0,1 0 0 0 0,0 0-1 0 0,0 1 1 0 0,-1-1 0 0 0,1 1-1 0 0,-1-1 1 0 0,1 1 0 0 0,0 0-1 0 0,-1 0 1 0 0,1 0 0 0 0,0 1-1 0 0,-1-1 1 0 0,1 1-1 0 0,0 0 1 0 0,-1 0 0 0 0,-5 3-1 0 0,-4 1 13 0 0,0 0 0 0 0,0 1 0 0 0,0 1 0 0 0,-11 8 0 0 0,8-3-77 0 0,1 1 0 0 0,1 0 0 0 0,0 0-1 0 0,1 2 1 0 0,0-1 0 0 0,1 2 0 0 0,1 0-1 0 0,-12 22 1 0 0,9-13-21 0 0,2 1 0 0 0,0 1-1 0 0,2-1 1 0 0,-13 57 0 0 0,19-65-12 0 0,1 1-1 0 0,1-1 1 0 0,0 1-1 0 0,2 0 1 0 0,0 0 0 0 0,1-1-1 0 0,1 1 1 0 0,1 0 0 0 0,1-1-1 0 0,9 30 1 0 0,-9-36 15 0 0,2 0 0 0 0,-1 0 0 0 0,1-1 0 0 0,1 1 0 0 0,0-1 0 0 0,1-1 0 0 0,0 1 1 0 0,1-2-1 0 0,-1 1 0 0 0,2-1 0 0 0,0 0 0 0 0,0-1 0 0 0,0 0 0 0 0,1 0 0 0 0,23 11 0 0 0,-20-12 41 0 0,1-1 1 0 0,0-1-1 0 0,-1 0 0 0 0,2-1 0 0 0,-1 0 0 0 0,0-2 0 0 0,1 0 1 0 0,-1 0-1 0 0,1-1 0 0 0,0-1 0 0 0,29-4 0 0 0,-36 3-52 0 0,-1-1 0 0 0,1 0 0 0 0,0-1 0 0 0,-1 0-1 0 0,0 0 1 0 0,1-1 0 0 0,-1 0 0 0 0,-1 0 0 0 0,1-1 0 0 0,0 0-1 0 0,-1 0 1 0 0,0-1 0 0 0,-1 0 0 0 0,1 0 0 0 0,-1 0 0 0 0,0-1-1 0 0,-1 0 1 0 0,1 0 0 0 0,-1-1 0 0 0,-1 0 0 0 0,1 1 0 0 0,3-12-1 0 0,-1-2-34 0 0,0 0 0 0 0,-2-1 0 0 0,0 0 0 0 0,-1 0 0 0 0,-2 0 0 0 0,0-1 0 0 0,-1 1 0 0 0,-5-44 0 0 0,1 36-15 0 0,-2 1-1 0 0,-1-1 1 0 0,-1 1 0 0 0,-2 0-1 0 0,-1 0 1 0 0,-15-31-1 0 0,21 52-230 0 0,0 0 0 0 0,-1 0 0 0 0,1 0 0 0 0,-1 0 0 0 0,-1 1 0 0 0,1-1 0 0 0,-1 2 0 0 0,-1-1 0 0 0,1 0-1 0 0,-1 1 1 0 0,0 1 0 0 0,-1-1 0 0 0,1 1 0 0 0,-1 0 0 0 0,0 1 0 0 0,-1 0 0 0 0,-12-5 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0.6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153 24 96 0 0,'18'-18'3384'0'0,"-12"12"-2286"0"0,-22 15-715 0 0,9-4-305 0 0,0 0 0 0 0,0 0 0 0 0,1 0 0 0 0,0 1 0 0 0,0 0 0 0 0,0 0 1 0 0,1 1-1 0 0,0 0 0 0 0,-8 14 0 0 0,0 4 1 0 0,-15 40 0 0 0,17-35-10 0 0,1 2 0 0 0,2-1 0 0 0,0 1 1 0 0,3 0-1 0 0,-4 54 0 0 0,9-69 2 0 0,-1-1-1 0 0,2 1 1 0 0,0-1 0 0 0,2 1 0 0 0,-1-1 0 0 0,2 0-1 0 0,0 0 1 0 0,1 0 0 0 0,1-1 0 0 0,0 1 0 0 0,1-1 0 0 0,17 28-1 0 0,-14-32 14 0 0,-1-1-1 0 0,2 0 1 0 0,-1 0-1 0 0,1-1 1 0 0,1 0-1 0 0,-1-1 0 0 0,1 0 1 0 0,1-1-1 0 0,0-1 1 0 0,0 1-1 0 0,0-2 1 0 0,0 0-1 0 0,1-1 1 0 0,0 0-1 0 0,0-1 0 0 0,17 1 1 0 0,-7-1-213 0 0,0-1 1 0 0,0-1-1 0 0,1-1 0 0 0,-1-2 1 0 0,0 0-1 0 0,0-1 0 0 0,0-2 1 0 0,43-13-1 0 0,-20-5-3347 0 0,-33 14 1860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1.1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236 431 8 0 0,'2'0'3842'0'0,"4"-3"-3660"0"0,0 0 0 0 0,0 0 0 0 0,-1 0 0 0 0,1 0 0 0 0,-1-1 0 0 0,0 0 0 0 0,0 0 0 0 0,0 0 0 0 0,-1-1 0 0 0,0 1 0 0 0,7-10 0 0 0,2-3-117 0 0,-1-1 1 0 0,13-27 0 0 0,-16 28 25 0 0,-1-1 1 0 0,0 0 0 0 0,-2 0 0 0 0,6-24 0 0 0,-11 35-51 0 0,1 0 1 0 0,-1-1-1 0 0,-1 1 0 0 0,0-1 1 0 0,0 1-1 0 0,0-1 0 0 0,-1 1 1 0 0,0 0-1 0 0,0-1 0 0 0,-1 1 1 0 0,0 0-1 0 0,0 0 0 0 0,-1 0 1 0 0,-4-9-1 0 0,4 12-40 0 0,0 0-1 0 0,1 0 1 0 0,-2 0-1 0 0,1 1 1 0 0,0-1-1 0 0,-1 1 1 0 0,1 0 0 0 0,-1 0-1 0 0,0 0 1 0 0,0 1-1 0 0,0-1 1 0 0,-5-2 0 0 0,-1 1-19 0 0,-1 0 0 0 0,1 1 0 0 0,-19-4 1 0 0,22 6 13 0 0,1 0 0 0 0,0 1 0 0 0,0 0 0 0 0,-1 0 1 0 0,1 1-1 0 0,0 0 0 0 0,0 0 0 0 0,0 0 1 0 0,0 1-1 0 0,0 0 0 0 0,0 0 0 0 0,0 0 0 0 0,-10 7 1 0 0,5-3-7 0 0,2 0 0 0 0,-1 1 0 0 0,1 1 0 0 0,0-1 0 0 0,-16 18 1 0 0,12-9 35 0 0,2 1 1 0 0,0-1 0 0 0,1 2-1 0 0,0-1 1 0 0,1 2-1 0 0,2-1 1 0 0,0 1 0 0 0,0 0-1 0 0,2 0 1 0 0,0 1-1 0 0,2 0 1 0 0,0 0 0 0 0,1 0-1 0 0,1 0 1 0 0,1 0 0 0 0,3 27-1 0 0,-2-34 21 0 0,1-1 0 0 0,0 1 1 0 0,1 0-1 0 0,1-1 0 0 0,0 0 0 0 0,0 1 0 0 0,1-2 0 0 0,1 1 0 0 0,0-1 1 0 0,0 1-1 0 0,2-2 0 0 0,-1 1 0 0 0,1-1 0 0 0,0 0 0 0 0,1-1 1 0 0,0 0-1 0 0,1 0 0 0 0,0-1 0 0 0,0 0 0 0 0,1-1 0 0 0,0 0 0 0 0,0-1 1 0 0,1 0-1 0 0,0-1 0 0 0,0 0 0 0 0,17 5 0 0 0,-11-6-159 0 0,0-1 0 0 0,0 0 0 0 0,1-1-1 0 0,-1-1 1 0 0,1 0 0 0 0,35-5 0 0 0,-39 2-713 0 0,1-1 0 0 0,-1-1 0 0 0,0 0 0 0 0,29-13 0 0 0,-22 6-721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3.0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441 655 808 0 0,'0'-3'1118'0'0,"1"-8"-306"0"0,0-1-1 0 0,-1 1 1 0 0,-1-1-1 0 0,-2-13 1 0 0,3 21-716 0 0,-1-1 0 0 0,0 1-1 0 0,0-1 1 0 0,-1 1 0 0 0,0 0 0 0 0,1-1 0 0 0,-1 1 0 0 0,-1 0-1 0 0,1 0 1 0 0,-1 0 0 0 0,1 1 0 0 0,-1-1 0 0 0,0 1 0 0 0,-4-4-1 0 0,5 5-100 0 0,0 1-1 0 0,0 0 1 0 0,0 1 0 0 0,0-1-1 0 0,0 0 1 0 0,0 1-1 0 0,0-1 1 0 0,0 1-1 0 0,0-1 1 0 0,-1 1-1 0 0,1 0 1 0 0,0 0-1 0 0,0 0 1 0 0,0 0-1 0 0,0 1 1 0 0,-3 0 0 0 0,-30 9-87 0 0,19-3 69 0 0,1 1 0 0 0,1 1 0 0 0,0 0 0 0 0,0 1 0 0 0,0 0 0 0 0,1 1 0 0 0,-21 24 0 0 0,3 2 8 0 0,-39 58 0 0 0,53-70 25 0 0,2 1 1 0 0,0 1 0 0 0,-17 43 0 0 0,29-60 3 0 0,-1 0-1 0 0,1 0 1 0 0,1 0 0 0 0,-1 1-1 0 0,2-1 1 0 0,0 0 0 0 0,0 1 0 0 0,1 0-1 0 0,0-1 1 0 0,0 1 0 0 0,2-1 0 0 0,-1 1-1 0 0,6 17 1 0 0,-4-22-4 0 0,0 0 0 0 0,0 0-1 0 0,1 0 1 0 0,-1 0 0 0 0,1-1 0 0 0,1 0 0 0 0,-1 0-1 0 0,1 0 1 0 0,0 0 0 0 0,0-1 0 0 0,0 0 0 0 0,1 0-1 0 0,0 0 1 0 0,-1 0 0 0 0,1-1 0 0 0,1 0 0 0 0,-1-1 0 0 0,0 1-1 0 0,1-1 1 0 0,-1 0 0 0 0,13 1 0 0 0,-7 0-10 0 0,1-2 0 0 0,-1 1 0 0 0,0-2 0 0 0,1 0 0 0 0,-1 0 0 0 0,1-1 0 0 0,-1-1-1 0 0,0 0 1 0 0,1 0 0 0 0,-1-1 0 0 0,12-5 0 0 0,-14 3-21 0 0,0 0-1 0 0,-1 0 0 0 0,0-1 1 0 0,0 0-1 0 0,0 0 0 0 0,-1-1 1 0 0,0 0-1 0 0,0 0 1 0 0,-1-1-1 0 0,11-15 0 0 0,-8 9-35 0 0,-1-1 1 0 0,-1 0-1 0 0,-1-1 0 0 0,0 0 0 0 0,-1 0 0 0 0,5-17 1 0 0,0-20-85 0 0,-2 0 1 0 0,-2-1 0 0 0,0-64 0 0 0,-7 108 140 0 0,2-72 177 0 0,-4 1 0 0 0,-3-1 1 0 0,-4 1-1 0 0,-27-116 0 0 0,7 90-624 0 0,28 104 343 0 0,-6-10-243 0 0,4 19 344 0 0,0 1 0 0 0,1 0 0 0 0,1-1-1 0 0,-1 1 1 0 0,1 0 0 0 0,0 0 0 0 0,0 12 0 0 0,3 58 61 0 0,0-38-53 0 0,-1 112-10 0 0,-1-32 73 0 0,16 125 0 0 0,-11-208-32 0 0,1 0-1 0 0,2 0 1 0 0,1-1 0 0 0,2 0 0 0 0,1-1-1 0 0,2 0 1 0 0,34 58 0 0 0,-43-83-12 0 0,1-1 0 0 0,0 0 1 0 0,1 0-1 0 0,0 0 0 0 0,0-1 0 0 0,0 0 1 0 0,1 0-1 0 0,15 9 0 0 0,-18-14-17 0 0,-1-1-1 0 0,1 0 1 0 0,-1 0 0 0 0,1 0-1 0 0,0-1 1 0 0,-1 1 0 0 0,1-1 0 0 0,0 0-1 0 0,-1-1 1 0 0,1 1 0 0 0,0-1-1 0 0,-1 0 1 0 0,1 0 0 0 0,-1-1-1 0 0,1 1 1 0 0,-1-1 0 0 0,0 0 0 0 0,1 0-1 0 0,3-3 1 0 0,4-3-21 0 0,-1-1 1 0 0,0-1-1 0 0,0 0 0 0 0,-1 0 1 0 0,-1-1-1 0 0,0 0 0 0 0,0 0 1 0 0,-1-1-1 0 0,7-14 1 0 0,8-21 14 0 0,21-56 0 0 0,-24 56 46 0 0,1-8 66 0 0,26-96-1 0 0,-46 148-269 0 0,-3 4-238 0 0,1-1 391 0 0,0 0-1 0 0,1 1 0 0 0,-1-1 1 0 0,0 0-1 0 0,1 1 1 0 0,-1-1-1 0 0,1 1 0 0 0,-1-1 1 0 0,0 1-1 0 0,1-1 1 0 0,-1 1-1 0 0,1-1 0 0 0,-1 1 1 0 0,1-1-1 0 0,0 1 0 0 0,-1 0 1 0 0,1-1-1 0 0,-1 1 1 0 0,1 0-1 0 0,0 1 0 0 0,-9 20-22 0 0,7-16 16 0 0,-6 16 6 0 0,2 0-1 0 0,0 1 1 0 0,1-1 0 0 0,1 1 0 0 0,2 0 0 0 0,0 1 0 0 0,3 40 0 0 0,0-52 19 0 0,0-1 0 0 0,2 1 0 0 0,-1-1 0 0 0,1 0 0 0 0,1 1 0 0 0,0-1 0 0 0,9 17 0 0 0,-9-22-3 0 0,0 1 0 0 0,0-1 0 0 0,1 0 0 0 0,0-1 0 0 0,0 1 1 0 0,0-1-1 0 0,0 0 0 0 0,1 0 0 0 0,0-1 0 0 0,0 0 0 0 0,1 0 0 0 0,-1 0 0 0 0,7 2 0 0 0,-7-3-4 0 0,0-1 0 0 0,0 0 1 0 0,0 0-1 0 0,0 0 0 0 0,1-1 1 0 0,-1 0-1 0 0,0 0 0 0 0,1-1 1 0 0,-1 0-1 0 0,0 0 0 0 0,1 0 0 0 0,-1-1 1 0 0,0 0-1 0 0,0 0 0 0 0,10-3 1 0 0,-8 1-21 0 0,0-1 1 0 0,0 0-1 0 0,0 0 0 0 0,-1-1 1 0 0,0 0-1 0 0,0 0 0 0 0,0-1 1 0 0,-1 0-1 0 0,1 0 0 0 0,5-8 1 0 0,2-4-1 0 0,-2-1 0 0 0,0 0 1 0 0,-1 0-1 0 0,0-1 0 0 0,-2-1 0 0 0,-1 0 0 0 0,11-39 1 0 0,-17 52 38 0 0,3-11 5 0 0,0 0 1 0 0,-2 0-1 0 0,3-33 0 0 0,-6 52-39 0 0,0-1 1 0 0,0 1-1 0 0,0-1 0 0 0,0 1 1 0 0,0-1-1 0 0,0 1 1 0 0,0-1-1 0 0,0 1 0 0 0,0-1 1 0 0,0 1-1 0 0,0-1 0 0 0,0 1 1 0 0,-1-1-1 0 0,1 1 1 0 0,0 0-1 0 0,0-1 0 0 0,0 1 1 0 0,-1-1-1 0 0,1 1 0 0 0,0-1 1 0 0,0 1-1 0 0,-1 0 1 0 0,1-1-1 0 0,0 1 0 0 0,-1 0 1 0 0,0-1-1 0 0,-8 7-198 0 0,-6 18 61 0 0,13-19 132 0 0,-2 23-29 0 0,3-19 49 0 0,1 0 0 0 0,0 1 0 0 0,1-1 0 0 0,0 0 0 0 0,0 0 1 0 0,1 0-1 0 0,1 0 0 0 0,-1 0 0 0 0,1 0 0 0 0,1 0 0 0 0,0-1 0 0 0,0 0 0 0 0,0 0 1 0 0,1 0-1 0 0,0 0 0 0 0,1-1 0 0 0,0 0 0 0 0,11 11 0 0 0,-11-12 7 0 0,0-1 0 0 0,1 0-1 0 0,0 0 1 0 0,0-1 0 0 0,0 0-1 0 0,0 0 1 0 0,1-1 0 0 0,-1 0-1 0 0,1 0 1 0 0,0-1 0 0 0,0 1-1 0 0,0-2 1 0 0,0 1 0 0 0,0-1-1 0 0,0-1 1 0 0,0 1 0 0 0,0-1-1 0 0,1-1 1 0 0,-1 0 0 0 0,0 0-1 0 0,16-4 1 0 0,-18 3-25 0 0,0-1 0 0 0,0 1 0 0 0,0-1-1 0 0,0 0 1 0 0,0 0 0 0 0,-1-1 0 0 0,1 0 0 0 0,-1 0 0 0 0,0 0 0 0 0,0 0-1 0 0,5-7 1 0 0,-2 1-34 0 0,-1 0 0 0 0,0 0-1 0 0,-1-1 1 0 0,0 1 0 0 0,7-19-1 0 0,-2-3-106 0 0,-1-1-1 0 0,-2 0 0 0 0,6-46 0 0 0,-4 3-2 0 0,1-79-1 0 0,-11 120 217 0 0,-1 1 0 0 0,-2 0 0 0 0,-1 0 0 0 0,-15-58 0 0 0,19 89-85 0 0,-1 0 0 0 0,0 0-1 0 0,0 0 1 0 0,0 0 0 0 0,0 0-1 0 0,-1 0 1 0 0,1 0 0 0 0,-1 0-1 0 0,1 1 1 0 0,-1-1 0 0 0,0 0-1 0 0,0 1 1 0 0,0 0 0 0 0,-1-1 0 0 0,1 1-1 0 0,0 0 1 0 0,-1 0 0 0 0,0 0-1 0 0,1 1 1 0 0,-1-1 0 0 0,0 0-1 0 0,0 1 1 0 0,-3-1 0 0 0,5 2 17 0 0,-1 0 0 0 0,1 0 0 0 0,0 0 0 0 0,-1 0 1 0 0,1 1-1 0 0,0-1 0 0 0,-1 0 0 0 0,1 1 0 0 0,0-1 0 0 0,0 1 1 0 0,-1-1-1 0 0,1 1 0 0 0,0 0 0 0 0,0 0 0 0 0,0-1 0 0 0,0 1 1 0 0,0 0-1 0 0,0 0 0 0 0,0 0 0 0 0,0 0 0 0 0,0 0 0 0 0,1 0 0 0 0,-1 1 1 0 0,0-1-1 0 0,1 0 0 0 0,-1 0 0 0 0,1 0 0 0 0,-1 1 0 0 0,1-1 1 0 0,-1 2-1 0 0,-2 5 3 0 0,1 0 0 0 0,0 0 1 0 0,1 0-1 0 0,0 0 0 0 0,0 0 1 0 0,0 1-1 0 0,1-1 0 0 0,0 0 1 0 0,1 1-1 0 0,0-1 0 0 0,0 0 0 0 0,4 11 1 0 0,-1-7 0 0 0,1 0-1 0 0,0 0 1 0 0,0 0 0 0 0,2-1 0 0 0,-1 0 0 0 0,1 0-1 0 0,13 14 1 0 0,-5-8 4 0 0,1-1 1 0 0,1 0-1 0 0,0-1 0 0 0,1-1 0 0 0,1-1 0 0 0,0 0 1 0 0,0-2-1 0 0,41 18 0 0 0,-34-19 2 0 0,81 36-353 0 0,-105-44 344 0 0,0-1 0 0 0,0 1 1 0 0,-1-1-1 0 0,1 1 0 0 0,-1 0 0 0 0,1-1 1 0 0,-1 1-1 0 0,1 0 0 0 0,-1 0 0 0 0,0 0 1 0 0,0 0-1 0 0,0 0 0 0 0,0 1 0 0 0,0-1 1 0 0,-1 0-1 0 0,1 0 0 0 0,0 3 0 0 0,0 8 19 0 0,-1 1 0 0 0,-1-1 0 0 0,0 0 0 0 0,0 0 0 0 0,-2 1 1 0 0,1-1-1 0 0,-2 0 0 0 0,-6 16 0 0 0,-2 9 65 0 0,6-15-17 0 0,0 0-1 0 0,1 0 0 0 0,2 0 1 0 0,0 0-1 0 0,1 46 0 0 0,3-62-36 0 0,-1 0 0 0 0,1 0 0 0 0,1 0 1 0 0,-1 0-1 0 0,1 0 0 0 0,0 0 0 0 0,1 0 0 0 0,0-1 0 0 0,0 1 0 0 0,0-1 0 0 0,1 0 0 0 0,0 0 0 0 0,0 0 1 0 0,0 0-1 0 0,1-1 0 0 0,0 0 0 0 0,0 0 0 0 0,0 0 0 0 0,1-1 0 0 0,0 1 0 0 0,-1-1 0 0 0,1 0 0 0 0,11 4 0 0 0,-2-2-5 0 0,0-1-1 0 0,-1-1 1 0 0,2 0-1 0 0,-1-1 1 0 0,0-1-1 0 0,1 0 1 0 0,-1-1-1 0 0,1-1 1 0 0,-1 0-1 0 0,1-1 0 0 0,-1-1 1 0 0,0 0-1 0 0,1-2 1 0 0,22-7-1 0 0,-15 4-5 0 0,0-2-1 0 0,-1 0 1 0 0,0-1 0 0 0,-1-2-1 0 0,0 0 1 0 0,-1-1-1 0 0,-1-1 1 0 0,32-29 0 0 0,-27 16 20 0 0,-1 0 1 0 0,-1-1 0 0 0,-1-2 0 0 0,-2 0 0 0 0,-1-1 0 0 0,-1-1 0 0 0,-2 0-1 0 0,-1-1 1 0 0,19-68 0 0 0,-18 31 322 0 0,-14 64-343 0 0,0 1 0 0 0,-1-1 1 0 0,0 0-1 0 0,0 0 0 0 0,0 1 1 0 0,-1-1-1 0 0,0 0 0 0 0,0 1 1 0 0,0-1-1 0 0,-4-10 0 0 0,-9-5-47 0 0,7 18 30 0 0,5 3-1 0 0,-1-1 5 0 0,1 0 1 0 0,-1 1-1 0 0,0-1 1 0 0,0 1-1 0 0,0 0 0 0 0,0-1 1 0 0,1 1-1 0 0,-1 0 1 0 0,0 1-1 0 0,0-1 1 0 0,0 0-1 0 0,0 1 0 0 0,1 0 1 0 0,-1-1-1 0 0,0 1 1 0 0,1 0-1 0 0,-1 1 1 0 0,0-1-1 0 0,-2 2 0 0 0,-43 29-7 0 0,33-18 30 0 0,0 0-1 0 0,1 1 1 0 0,1 0-1 0 0,0 1 0 0 0,1 0 1 0 0,1 1-1 0 0,1 1 1 0 0,0 0-1 0 0,1 0 0 0 0,1 1 1 0 0,1 0-1 0 0,0 0 1 0 0,2 0-1 0 0,0 1 1 0 0,-4 39-1 0 0,7-42 58 0 0,1-1 0 0 0,1 1 1 0 0,0-1-1 0 0,1 1 0 0 0,0-1 0 0 0,2 1 1 0 0,0-1-1 0 0,1 0 0 0 0,0 0 0 0 0,1 0 1 0 0,1-1-1 0 0,1 1 0 0 0,0-1 0 0 0,1-1 1 0 0,0 0-1 0 0,2 0 0 0 0,-1 0 0 0 0,2-1 1 0 0,21 22-1 0 0,-22-28 6 0 0,0 1 1 0 0,0-1 0 0 0,0 0 0 0 0,1-1-1 0 0,0-1 1 0 0,0 1 0 0 0,1-2-1 0 0,-1 0 1 0 0,1 0 0 0 0,0-1-1 0 0,0 0 1 0 0,1-1 0 0 0,-1 0-1 0 0,0-1 1 0 0,1-1 0 0 0,-1 0 0 0 0,0-1-1 0 0,25-4 1 0 0,-24 3-148 0 0,0-2 0 0 0,0 0 0 0 0,-1 0 0 0 0,1-1-1 0 0,-1 0 1 0 0,0-2 0 0 0,-1 1 0 0 0,0-1 0 0 0,0-1 0 0 0,0 0 0 0 0,-1 0 0 0 0,0-1 0 0 0,0 0 0 0 0,-1-1-1 0 0,0 0 1 0 0,-1-1 0 0 0,10-16 0 0 0,-16 22-523 0 0,0 0-1 0 0,0 0 0 0 0,0 0 1 0 0,-1 0-1 0 0,0 0 0 0 0,0 0 1 0 0,0-1-1 0 0,0-5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4.7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815 739 452 0 0,'-3'-2'862'0'0,"-8"-8"-612"0"0,-1 0-1 0 0,0 1 1 0 0,0 0-1 0 0,-1 1 1 0 0,0 1-1 0 0,-1 0 1 0 0,0 1-1 0 0,0 0 1 0 0,0 1 0 0 0,0 1-1 0 0,-1 0 1 0 0,0 1-1 0 0,0 0 1 0 0,0 2-1 0 0,0-1 1 0 0,0 2-1 0 0,-19 1 1 0 0,14 1-215 0 0,0 1 1 0 0,0 1-1 0 0,0 0 0 0 0,1 1 1 0 0,0 2-1 0 0,0 0 0 0 0,1 1 1 0 0,-1 0-1 0 0,2 2 0 0 0,-1 0 1 0 0,1 1-1 0 0,-25 22 0 0 0,11-5 0 0 0,1 1 0 0 0,2 2 0 0 0,-44 62 0 0 0,54-66-10 0 0,2 0 1 0 0,0 1-1 0 0,2 1 0 0 0,2 0 0 0 0,-16 50 1 0 0,25-69-15 0 0,1 0 1 0 0,-1 0 0 0 0,2 1 0 0 0,0-1 0 0 0,0 1 0 0 0,0-1 0 0 0,2 0 0 0 0,-1 1 0 0 0,1-1-1 0 0,1 1 1 0 0,0-1 0 0 0,0 0 0 0 0,1 0 0 0 0,0 0 0 0 0,1 0 0 0 0,0 0 0 0 0,1-1 0 0 0,-1 0-1 0 0,2 0 1 0 0,0 0 0 0 0,0 0 0 0 0,0-1 0 0 0,1 0 0 0 0,0-1 0 0 0,1 1 0 0 0,-1-1-1 0 0,2-1 1 0 0,-1 1 0 0 0,1-2 0 0 0,0 1 0 0 0,0-1 0 0 0,0 0 0 0 0,20 6 0 0 0,-14-5-36 0 0,0-2 0 0 0,0 1 1 0 0,1-2-1 0 0,0 0 0 0 0,0-1 1 0 0,0-1-1 0 0,-1 0 0 0 0,1-1 0 0 0,0-1 1 0 0,0 0-1 0 0,0-2 0 0 0,0 1 1 0 0,-1-2-1 0 0,1 0 0 0 0,-1-1 1 0 0,27-12-1 0 0,-25 8-25 0 0,0-1 0 0 0,0 0 0 0 0,-1-2 0 0 0,0 1 0 0 0,-1-2 0 0 0,-1 0 0 0 0,0-1 0 0 0,0-1 0 0 0,-2 0 0 0 0,0 0 0 0 0,0-1 0 0 0,-2-1 0 0 0,12-22 0 0 0,-5-2-4 0 0,-1 0 1 0 0,-2 0-1 0 0,-2-2 1 0 0,-1 1-1 0 0,7-73 0 0 0,-3-220 314 0 0,-17 250-41 0 0,-4 0-1 0 0,-3 0 1 0 0,-4 1-1 0 0,-36-123 1 0 0,48 205-247 0 0,0-1 1 0 0,0 1-1 0 0,-1-1 1 0 0,1 1 0 0 0,-1 0-1 0 0,1-1 1 0 0,-1 1-1 0 0,0 0 1 0 0,0 0 0 0 0,0 0-1 0 0,0 0 1 0 0,-4-2-1 0 0,4 2-60 0 0,-2 3 10 0 0,0 1 67 0 0,-1-1 0 0 0,1 1 0 0 0,0 0 0 0 0,0 0 0 0 0,0 0 0 0 0,0 1 0 0 0,1 0 0 0 0,-1-1 0 0 0,1 1 0 0 0,-1 1 0 0 0,1-1 0 0 0,0 0 0 0 0,0 1 0 0 0,0-1 0 0 0,1 1 0 0 0,-1 0 0 0 0,1 0 0 0 0,0 0 0 0 0,0 0 0 0 0,1 1 1 0 0,-3 7-1 0 0,-4 14 20 0 0,1 0 0 0 0,-6 39 0 0 0,12-55 2 0 0,-8 54 6 0 0,3 2 0 0 0,4 107 0 0 0,34 128 99 0 0,-21-241-66 0 0,2-1 0 0 0,36 101 0 0 0,-39-135-23 0 0,0-1-1 0 0,2 0 0 0 0,1 0 0 0 0,1-2 0 0 0,1 1 1 0 0,1-2-1 0 0,1 0 0 0 0,32 31 0 0 0,-46-49-26 0 0,1 0-1 0 0,-1 0 1 0 0,1 0-1 0 0,-1-1 0 0 0,1 1 1 0 0,0-1-1 0 0,0 0 1 0 0,0 0-1 0 0,0 0 1 0 0,0-1-1 0 0,1 0 1 0 0,-1 0-1 0 0,0 0 0 0 0,1 0 1 0 0,-1 0-1 0 0,1-1 1 0 0,-1 0-1 0 0,1 0 1 0 0,-1 0-1 0 0,1 0 0 0 0,6-2 1 0 0,-5-1-18 0 0,1 1 0 0 0,-1-1 0 0 0,0 0 0 0 0,0 0 0 0 0,0-1 0 0 0,-1 0 0 0 0,1 0 1 0 0,-1 0-1 0 0,0 0 0 0 0,0-1 0 0 0,-1 0 0 0 0,1 0 0 0 0,6-11 0 0 0,3-5-14 0 0,-2-1 0 0 0,0 0 0 0 0,-1-1 0 0 0,12-40-1 0 0,21-101 300 0 0,-14-2 504 0 0,-10 45-488 0 0,-20 100-693 0 0,0 17 216 0 0,-2-10-274 0 0,-7 37 452 0 0,1 1 0 0 0,2 0 0 0 0,0 1 0 0 0,1-1 0 0 0,2 1 0 0 0,1 0 0 0 0,0 0 0 0 0,2 0 0 0 0,1 0 0 0 0,1 0 0 0 0,1 0 0 0 0,1 0 0 0 0,1 0 0 0 0,1-1-1 0 0,2 0 1 0 0,0 0 0 0 0,1-1 0 0 0,16 27 0 0 0,-19-40 48 0 0,0-1 1 0 0,1-1-1 0 0,0 1 0 0 0,0-1 0 0 0,1-1 0 0 0,0 1 1 0 0,1-1-1 0 0,9 6 0 0 0,-15-11-24 0 0,0-1-1 0 0,-1 0 1 0 0,1 0 0 0 0,0 0 0 0 0,-1-1-1 0 0,1 1 1 0 0,0 0 0 0 0,0-1 0 0 0,0 0-1 0 0,0 0 1 0 0,-1 0 0 0 0,1 0 0 0 0,0 0-1 0 0,0-1 1 0 0,0 1 0 0 0,0-1-1 0 0,4-1 1 0 0,-1 0-2 0 0,1-1-1 0 0,-1 1 0 0 0,-1-1 1 0 0,1-1-1 0 0,0 1 1 0 0,9-8-1 0 0,-2-1-13 0 0,-2 0 1 0 0,1-1-1 0 0,-1 0 1 0 0,-1-1-1 0 0,-1 0 0 0 0,9-16 1 0 0,43-97 17 0 0,-40 81 35 0 0,11-22 228 0 0,54-85 0 0 0,-84 150-274 0 0,0 0 1 0 0,0-1-1 0 0,0 1 1 0 0,0 0 0 0 0,1 1-1 0 0,0-1 1 0 0,-1 0-1 0 0,1 1 1 0 0,0-1 0 0 0,0 1-1 0 0,1 0 1 0 0,-1 0-1 0 0,0 0 1 0 0,1 1-1 0 0,-1-1 1 0 0,1 1 0 0 0,-1-1-1 0 0,1 1 1 0 0,0 1-1 0 0,-1-1 1 0 0,1 0 0 0 0,0 1-1 0 0,0 0 1 0 0,0 0-1 0 0,-1 0 1 0 0,1 0 0 0 0,0 0-1 0 0,0 1 1 0 0,0 0-1 0 0,-1 0 1 0 0,1 0-1 0 0,0 0 1 0 0,-1 0 0 0 0,1 1-1 0 0,-1 0 1 0 0,0 0-1 0 0,4 2 1 0 0,5 3-7 0 0,-1 2-1 0 0,1-1 1 0 0,-2 1 0 0 0,1 1 0 0 0,-1 0-1 0 0,-1 0 1 0 0,0 1 0 0 0,14 21 0 0 0,-13-16 1 0 0,-1 1 1 0 0,-1 0-1 0 0,0 0 0 0 0,-1 1 1 0 0,-1-1-1 0 0,-1 2 1 0 0,0-1-1 0 0,3 26 0 0 0,-8-39-50 0 0,1 1-1 0 0,-1 0 0 0 0,0 0 0 0 0,0-1 0 0 0,0 1 1 0 0,-1 0-1 0 0,0 0 0 0 0,0-1 0 0 0,0 1 0 0 0,-1-1 1 0 0,0 1-1 0 0,0-1 0 0 0,0 0 0 0 0,-1 1 0 0 0,0-1 1 0 0,0 0-1 0 0,0-1 0 0 0,0 1 0 0 0,-1 0 0 0 0,0-1 1 0 0,0 0-1 0 0,0 0 0 0 0,0 0 0 0 0,-1-1 0 0 0,0 1 1 0 0,1-1-1 0 0,-1 0 0 0 0,0 0 0 0 0,-1-1 0 0 0,1 1 1 0 0,-7 1-1 0 0,-8 1-2032 0 0,-5-3 996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7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1 794 600 0 0,'2'-2'1766'0'0,"13"-17"-1295"0"0,-2 0 0 0 0,0-1-1 0 0,-1-1 1 0 0,-1 1 0 0 0,12-33 0 0 0,2-2-273 0 0,50-91 123 0 0,56-124 183 0 0,-125 256-486 0 0,-1 1 1 0 0,0-1-1 0 0,-1 0 0 0 0,-1-1 1 0 0,0 1-1 0 0,0-19 1 0 0,-2 31-23 0 0,-2 0 0 0 0,1 0 1 0 0,0-1-1 0 0,0 1 1 0 0,-1 0-1 0 0,1 0 1 0 0,-1 0-1 0 0,0 0 1 0 0,1 0-1 0 0,-1 0 1 0 0,0 0-1 0 0,0 0 0 0 0,-1 0 1 0 0,1 0-1 0 0,0 1 1 0 0,-1-1-1 0 0,1 0 1 0 0,-1 1-1 0 0,1-1 1 0 0,-1 1-1 0 0,1-1 1 0 0,-1 1-1 0 0,0 0 0 0 0,0 0 1 0 0,0 0-1 0 0,0 0 1 0 0,0 0-1 0 0,0 0 1 0 0,0 1-1 0 0,0-1 1 0 0,0 1-1 0 0,0-1 1 0 0,0 1-1 0 0,-1 0 0 0 0,1-1 1 0 0,0 1-1 0 0,-3 1 1 0 0,-5-1-8 0 0,0 0 1 0 0,1 1 0 0 0,-1 0 0 0 0,1 1-1 0 0,-1 0 1 0 0,-14 6 0 0 0,20-7-5 0 0,1 0 1 0 0,0 0-1 0 0,-1 0 1 0 0,1 0-1 0 0,0 1 1 0 0,0-1-1 0 0,0 1 1 0 0,0 0 0 0 0,0 0-1 0 0,1 0 1 0 0,-1 0-1 0 0,1 1 1 0 0,-1-1-1 0 0,1 1 1 0 0,0-1-1 0 0,0 1 1 0 0,0 0-1 0 0,0 0 1 0 0,0 0-1 0 0,0 0 1 0 0,-1 6-1 0 0,2-7 15 0 0,1 0-1 0 0,0 1 1 0 0,-1-1-1 0 0,1 1 1 0 0,0-1-1 0 0,0 0 1 0 0,0 1 0 0 0,1-1-1 0 0,-1 0 1 0 0,1 1-1 0 0,-1-1 1 0 0,1 0-1 0 0,0 1 1 0 0,0-1-1 0 0,0 0 1 0 0,0 0 0 0 0,0 0-1 0 0,0 0 1 0 0,1 0-1 0 0,1 2 1 0 0,30 35 9 0 0,-33-39-9 0 0,44 39-6 0 0,1-3 0 0 0,58 37-1 0 0,45 35-31 0 0,-129-92 25 0 0,0 1 1 0 0,-2 1 0 0 0,0 1 0 0 0,-1 0 0 0 0,17 26 0 0 0,-27-35 9 0 0,-1 0-1 0 0,0 1 0 0 0,0 0 1 0 0,-1 0-1 0 0,0 0 0 0 0,-1 1 1 0 0,0-1-1 0 0,-1 1 0 0 0,-1 0 1 0 0,1 17-1 0 0,-2-24 10 0 0,0 0 0 0 0,0 0 0 0 0,0 0 0 0 0,-1-1 0 0 0,0 1-1 0 0,0 0 1 0 0,0 0 0 0 0,-1-1 0 0 0,1 1 0 0 0,-1-1 0 0 0,0 0 0 0 0,-1 1 0 0 0,1-1 0 0 0,-1 0-1 0 0,1 0 1 0 0,-1 0 0 0 0,-1-1 0 0 0,1 1 0 0 0,0-1 0 0 0,-1 0 0 0 0,0 0 0 0 0,1 0 0 0 0,-1 0 0 0 0,0 0-1 0 0,-1-1 1 0 0,1 0 0 0 0,0 0 0 0 0,-1 0 0 0 0,-5 1 0 0 0,4 0 39 0 0,-1-2 0 0 0,0 1-1 0 0,1 0 1 0 0,-1-1 0 0 0,0-1 0 0 0,0 1 0 0 0,0-1 0 0 0,0 0 0 0 0,0-1-1 0 0,0 1 1 0 0,0-1 0 0 0,1-1 0 0 0,-11-2 0 0 0,15 2-119 0 0,1 1 1 0 0,-1-1-1 0 0,0 1 1 0 0,0-1-1 0 0,1 0 1 0 0,-1 0-1 0 0,1 0 1 0 0,0 0-1 0 0,-1 0 1 0 0,1 0-1 0 0,0 0 1 0 0,0 0-1 0 0,1 0 1 0 0,-1-1-1 0 0,0 1 1 0 0,1 0-1 0 0,-1-1 1 0 0,1 1-1 0 0,0 0 1 0 0,-1-1-1 0 0,1 1 1 0 0,0-1-1 0 0,1-2 1 0 0,7-28-1786 0 0,-3 14 1434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5.0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 57 496 0 0,'-9'-12'2428'0'0,"-3"-6"-1348"0"0,4 5-936 0 0,2-1-568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5.4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1244 0 0,'0'0'962'0'0,"16"10"1260"0"0,-11-7-2120 0 0,-1 0-1 0 0,0 0 0 0 0,0 0 1 0 0,0 1-1 0 0,0-1 1 0 0,0 1-1 0 0,-1 0 0 0 0,1 0 1 0 0,-1 1-1 0 0,0-1 0 0 0,-1 1 1 0 0,1 0-1 0 0,-1-1 0 0 0,0 1 1 0 0,0 0-1 0 0,0 0 1 0 0,2 10-1 0 0,2 14 25 0 0,6 59-1 0 0,-9-62 63 0 0,18 380 697 0 0,-13-171-531 0 0,-5-176-267 0 0,4 104-3279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5.8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3 255 932 0 0,'-2'-20'814'0'0,"2"0"0"0"0,0 0 0 0 0,2 0 0 0 0,0 0 0 0 0,1 0 0 0 0,6-21 0 0 0,-8 36-772 0 0,1 0-1 0 0,0-1 1 0 0,0 1 0 0 0,1 0-1 0 0,0 0 1 0 0,0 1-1 0 0,0-1 1 0 0,0 1 0 0 0,1-1-1 0 0,-1 1 1 0 0,1 0 0 0 0,0 0-1 0 0,1 1 1 0 0,-1-1 0 0 0,0 1-1 0 0,1 0 1 0 0,0 0-1 0 0,0 1 1 0 0,0-1 0 0 0,0 1-1 0 0,0 0 1 0 0,0 0 0 0 0,1 1-1 0 0,-1 0 1 0 0,1 0-1 0 0,9-1 1 0 0,-2 2-35 0 0,-1 0-1 0 0,1 1 1 0 0,0 0 0 0 0,-1 1-1 0 0,1 0 1 0 0,-1 1 0 0 0,0 1-1 0 0,0 0 1 0 0,0 1 0 0 0,0 0-1 0 0,-1 0 1 0 0,14 10-1 0 0,-4-2-19 0 0,-2 1 0 0 0,0 0 0 0 0,0 2 0 0 0,-2 0 0 0 0,26 30-1 0 0,-29-29 4 0 0,-2 1 0 0 0,0 0 0 0 0,-1 1-1 0 0,-1 0 1 0 0,-1 0 0 0 0,-1 1 0 0 0,-1 0-1 0 0,0 1 1 0 0,-1 0 0 0 0,3 30 0 0 0,-7-40 0 0 0,-2-1 1 0 0,1 1 0 0 0,-1 0 0 0 0,-1-1 0 0 0,0 1 0 0 0,-1 0 0 0 0,0-1 0 0 0,0 1-1 0 0,-1-1 1 0 0,-5 11 0 0 0,5-14-7 0 0,-1 0 1 0 0,0 0-1 0 0,0 0 0 0 0,-1-1 0 0 0,0 1 0 0 0,0-1 1 0 0,-1 0-1 0 0,1-1 0 0 0,-1 1 0 0 0,-1-1 1 0 0,1 0-1 0 0,-1-1 0 0 0,1 1 0 0 0,-14 5 0 0 0,9-5-74 0 0,-1-1-1 0 0,1 0 0 0 0,-1-1 1 0 0,0 0-1 0 0,0-1 0 0 0,0-1 1 0 0,0 1-1 0 0,0-2 0 0 0,-24-1 1 0 0,27 0-160 0 0,-1 0 1 0 0,1-1 0 0 0,-1 0-1 0 0,1 0 1 0 0,0-1 0 0 0,0-1-1 0 0,0 1 1 0 0,1-1 0 0 0,-1-1 0 0 0,1 1-1 0 0,0-2 1 0 0,0 1 0 0 0,-9-9-1 0 0,1-3-260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6.16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0 404 0 0,'0'0'2437'0'0,"1"1"-2348"0"0,1-1-1 0 0,-1 1 1 0 0,0-1 0 0 0,0 1 0 0 0,0 0-1 0 0,0-1 1 0 0,0 1 0 0 0,0 0-1 0 0,0 0 1 0 0,0 0 0 0 0,0 0 0 0 0,1 2-1 0 0,18 94 897 0 0,-5 2 0 0 0,4 112 0 0 0,-7-67-633 0 0,-5 242 127 0 0,-8-242-2980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6.9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480 138 1296 0 0,'4'-5'338'0'0,"0"0"1"0"0,-1 0-1 0 0,0-1 0 0 0,0 1 1 0 0,0-1-1 0 0,-1 0 0 0 0,0 0 0 0 0,0 0 1 0 0,0 0-1 0 0,-1 0 0 0 0,1 0 0 0 0,-2 0 1 0 0,1-1-1 0 0,-1 1 0 0 0,-1-13 1 0 0,1 17-318 0 0,-1 1 0 0 0,0-1 1 0 0,0 0-1 0 0,0 0 1 0 0,0 1-1 0 0,0-1 0 0 0,0 1 1 0 0,0-1-1 0 0,0 1 0 0 0,-1-1 1 0 0,1 1-1 0 0,-1 0 1 0 0,1 0-1 0 0,-1-1 0 0 0,1 1 1 0 0,-1 0-1 0 0,0 0 1 0 0,1 1-1 0 0,-1-1 0 0 0,0 0 1 0 0,0 1-1 0 0,0-1 0 0 0,0 1 1 0 0,0-1-1 0 0,1 1 1 0 0,-1 0-1 0 0,-2 0 0 0 0,-4-1 9 0 0,0 1 0 0 0,1 0 0 0 0,-1 0 0 0 0,-10 2 0 0 0,5 2-15 0 0,0-1-1 0 0,0 1 0 0 0,1 1 0 0 0,-1 0 1 0 0,1 1-1 0 0,0 1 0 0 0,1 0 1 0 0,0 0-1 0 0,-18 15 0 0 0,1 3 23 0 0,1 1-1 0 0,-27 33 1 0 0,32-32 4 0 0,1 1 1 0 0,1 1-1 0 0,2 0 0 0 0,1 2 1 0 0,-24 58-1 0 0,34-73-22 0 0,1 1 1 0 0,1 0-1 0 0,1 0 1 0 0,1 0-1 0 0,0 1 1 0 0,1-1-1 0 0,0 0 1 0 0,2 1-1 0 0,0 0 0 0 0,1-1 1 0 0,1 1-1 0 0,1-1 1 0 0,6 24-1 0 0,-8-36 23 0 0,1-1 0 0 0,-1 1-1 0 0,1-1 1 0 0,0 1 0 0 0,0-1 0 0 0,1 0 0 0 0,-1 0-1 0 0,1 0 1 0 0,0 0 0 0 0,0-1 0 0 0,7 7-1 0 0,-8-9-25 0 0,1 1 0 0 0,-1-1 0 0 0,1 0 0 0 0,-1 0 0 0 0,1 0 0 0 0,-1 0 0 0 0,1 0 0 0 0,-1-1 0 0 0,1 1 0 0 0,0-1 0 0 0,-1 0 0 0 0,1 0 0 0 0,0 0 0 0 0,0 0 0 0 0,-1 0 0 0 0,1 0-1 0 0,0-1 1 0 0,-1 1 0 0 0,1-1 0 0 0,-1 0 0 0 0,4-1 0 0 0,1-1-14 0 0,0-1 1 0 0,0 1-1 0 0,-1-1 0 0 0,1 0 0 0 0,-1-1 1 0 0,0 1-1 0 0,0-1 0 0 0,-1-1 0 0 0,8-7 1 0 0,40-58-120 0 0,-43 56 100 0 0,53-85-102 0 0,-5-2 0 0 0,54-133-1 0 0,-97 201-844 0 0,-14 32 804 0 0,-2 5-263 0 0,-5 21 405 0 0,2 1-1 0 0,0-1 1 0 0,1 1 0 0 0,2 0 0 0 0,0 0-1 0 0,4 28 1 0 0,-2-43 48 0 0,0 0-1 0 0,2-1 1 0 0,-1 1-1 0 0,1 0 1 0 0,0-1-1 0 0,1 1 1 0 0,0-1-1 0 0,1 0 1 0 0,0-1-1 0 0,0 1 1 0 0,1-1-1 0 0,0 0 1 0 0,0 0-1 0 0,1-1 1 0 0,0 1-1 0 0,0-1 1 0 0,1-1-1 0 0,11 8 1 0 0,-9-7-22 0 0,1-1 1 0 0,-1 0-1 0 0,1-1 1 0 0,0 0 0 0 0,1-1-1 0 0,-1 0 1 0 0,1-1-1 0 0,-1 0 1 0 0,1-1-1 0 0,0 0 1 0 0,0-1 0 0 0,0 0-1 0 0,16-2 1 0 0,-19 0-39 0 0,0 0 1 0 0,0-1-1 0 0,0 0 1 0 0,0-1-1 0 0,0 0 1 0 0,0 0-1 0 0,-1-1 1 0 0,1 0-1 0 0,-1 0 1 0 0,0-1-1 0 0,0 0 1 0 0,-1-1-1 0 0,0 1 1 0 0,0-1-1 0 0,0-1 1 0 0,0 1-1 0 0,8-13 1 0 0,0-5 78 0 0,-1 0 0 0 0,-1-1 0 0 0,-1-1 0 0 0,-1 0 1 0 0,-2 0-1 0 0,9-37 0 0 0,-5 19-298 0 0,-12 41 123 0 0,-1 2 11 0 0,0 1 110 0 0,0 0 1 0 0,0-1-1 0 0,0 1 1 0 0,0 0-1 0 0,0 0 1 0 0,0-1-1 0 0,0 1 1 0 0,0 0-1 0 0,0-1 1 0 0,0 1-1 0 0,0 0 0 0 0,0-1 1 0 0,0 1-1 0 0,0 0 1 0 0,0-1-1 0 0,0 1 1 0 0,0 0-1 0 0,-1-1 1 0 0,1 1-1 0 0,0 0 1 0 0,0 0-1 0 0,0-1 1 0 0,-1 1-1 0 0,1 0 1 0 0,0 0-1 0 0,0-1 1 0 0,0 1-1 0 0,-1 0 1 0 0,1 0-1 0 0,0 0 1 0 0,-1 0-1 0 0,1-1 1 0 0,0 1-1 0 0,0 0 1 0 0,-1 0-1 0 0,1 0 1 0 0,0 0-1 0 0,-1 0 1 0 0,1 0-1 0 0,0 0 1 0 0,-1 0-1 0 0,1 0 1 0 0,0 0-1 0 0,-1 0 1 0 0,1 0-1 0 0,0 0 1 0 0,-1 0-1 0 0,1 0 1 0 0,0 0-1 0 0,-1 0 1 0 0,1 0-1 0 0,0 0 1 0 0,0 0-1 0 0,-1 1 1 0 0,1-1-1 0 0,0 0 1 0 0,-1 0-1 0 0,1 0 0 0 0,0 1 1 0 0,0-1-1 0 0,-1 0 1 0 0,1 0-1 0 0,0 0 1 0 0,0 1-1 0 0,-1-1 1 0 0,-1 3 0 0 0,1 0 0 0 0,-1-1 0 0 0,0 1 1 0 0,1 0-1 0 0,-1 0 0 0 0,1-1 0 0 0,0 1 0 0 0,0 0 1 0 0,0 0-1 0 0,0 1 0 0 0,0-1 0 0 0,1 0 0 0 0,-1 4 1 0 0,1 5 41 0 0,0 0 0 0 0,1 0 0 0 0,0 0 1 0 0,0 0-1 0 0,1 0 0 0 0,1 0 1 0 0,0 0-1 0 0,1-1 0 0 0,0 1 1 0 0,1-1-1 0 0,0 0 0 0 0,0 0 0 0 0,1-1 1 0 0,1 0-1 0 0,0 0 0 0 0,0 0 1 0 0,1-1-1 0 0,0 0 0 0 0,1 0 0 0 0,0-1 1 0 0,0 0-1 0 0,11 6 0 0 0,-11-8-27 0 0,0 0 0 0 0,0 0 0 0 0,0-1 0 0 0,1-1 0 0 0,-1 1 0 0 0,1-2 0 0 0,0 1 0 0 0,0-1 0 0 0,1-1 0 0 0,-1 0 0 0 0,0 0 0 0 0,1-1 0 0 0,0 0 0 0 0,-1-1 0 0 0,1 0 0 0 0,-1-1-1 0 0,1 0 1 0 0,-1-1 0 0 0,1 0 0 0 0,-1-1 0 0 0,0 0 0 0 0,0 0 0 0 0,0-1 0 0 0,-1 0 0 0 0,18-11 0 0 0,-8 2-27 0 0,-1-2-1 0 0,0 0 1 0 0,-1-1-1 0 0,0 0 1 0 0,17-24-1 0 0,63-100 728 0 0,-42 59-284 0 0,-53 78-505 0 0,-4 8 103 0 0,-42 88 285 0 0,-92 143-1 0 0,29-55-286 0 0,-11 50 238 0 0,69-111-1088 0 0,15 0-3376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7.6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821 104 976 0 0,'0'-35'2654'0'0,"0"32"-2109"0"0,-1-1-129 0 0,0 1-364 0 0,1 0-1 0 0,-1 0 1 0 0,0 0-1 0 0,1 1 0 0 0,-1-1 1 0 0,-1 0-1 0 0,1 0 1 0 0,0 1-1 0 0,-1-1 1 0 0,1 0-1 0 0,-1 1 1 0 0,0 0-1 0 0,0-1 1 0 0,0 1-1 0 0,0 0 1 0 0,0 0-1 0 0,0 0 1 0 0,-1 0-1 0 0,1 0 1 0 0,-1 1-1 0 0,1-1 1 0 0,-1 1-1 0 0,0-1 0 0 0,1 1 1 0 0,-1 0-1 0 0,0 0 1 0 0,0 1-1 0 0,0-1 1 0 0,0 0-1 0 0,0 1 1 0 0,0 0-1 0 0,0 0 1 0 0,-6 0-1 0 0,0 1 2 0 0,-1 0 0 0 0,0 1 0 0 0,1 0 0 0 0,-1 0 0 0 0,1 1 0 0 0,0 0 0 0 0,0 1 0 0 0,0 0 0 0 0,-11 7 0 0 0,-10 8 93 0 0,-32 26 1 0 0,53-38-122 0 0,-44 36 166 0 0,1 2-1 0 0,3 2 1 0 0,2 2 0 0 0,-63 85 0 0 0,76-87-76 0 0,3 2-1 0 0,1 2 1 0 0,3 0-1 0 0,2 2 1 0 0,-30 91-1 0 0,48-123-51 0 0,2 0-1 0 0,0 1 0 0 0,2-1 1 0 0,0 1-1 0 0,1-1 1 0 0,1 1-1 0 0,1 0 1 0 0,2 0-1 0 0,0-1 0 0 0,1 1 1 0 0,1-1-1 0 0,0 1 1 0 0,2-2-1 0 0,1 1 1 0 0,0 0-1 0 0,2-1 0 0 0,0-1 1 0 0,1 1-1 0 0,1-2 1 0 0,1 1-1 0 0,24 27 1 0 0,-10-17 9 0 0,1-2 0 0 0,1-1 1 0 0,1-2-1 0 0,1 0 0 0 0,65 37 1 0 0,-35-30-20 0 0,0-2 1 0 0,99 32 0 0 0,-146-57-431 0 0,0 0 0 0 0,0-1 0 0 0,0 0 0 0 0,0-1 0 0 0,0-1 0 0 0,27 0 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8.6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460 1 328 0 0,'-26'1'262'0'0,"-1"1"1"0"0,1 1-1 0 0,-1 2 0 0 0,1 0 1 0 0,1 2-1 0 0,-1 1 0 0 0,1 1 1 0 0,1 1-1 0 0,-26 15 0 0 0,37-18-133 0 0,0 1 0 0 0,1 0 0 0 0,0 1 0 0 0,1 1 0 0 0,0 0 0 0 0,0 0 0 0 0,1 1 1 0 0,1 0-1 0 0,-1 1 0 0 0,2 0 0 0 0,0 1 0 0 0,0-1 0 0 0,1 2 0 0 0,1-1 0 0 0,0 1 0 0 0,1-1 0 0 0,-6 26 0 0 0,9-25-140 0 0,0 1 0 0 0,0 0 0 0 0,2-1-1 0 0,0 1 1 0 0,0 0 0 0 0,2-1 0 0 0,3 22 0 0 0,-4-32-12 0 0,0 0 0 0 0,1 0 1 0 0,-1-1-1 0 0,1 1 0 0 0,0-1 0 0 0,0 1 0 0 0,0-1 0 0 0,0 1 1 0 0,0-1-1 0 0,1 0 0 0 0,-1 0 0 0 0,1 0 0 0 0,0 0 0 0 0,0-1 1 0 0,0 1-1 0 0,1-1 0 0 0,-1 0 0 0 0,0 1 0 0 0,1-2 0 0 0,0 1 1 0 0,4 2-1 0 0,3-1-47 0 0,0 1 1 0 0,1-1-1 0 0,-1-1 0 0 0,1 0 1 0 0,18 1-1 0 0,21-1 48 0 0,-1 2 1 0 0,0 3-1 0 0,-1 2 0 0 0,95 29 1 0 0,-128-32 34 0 0,0 1 0 0 0,0 1 1 0 0,0 1-1 0 0,-1 0 0 0 0,0 1 0 0 0,-1 1 1 0 0,19 17-1 0 0,-23-18-8 0 0,-1 1 1 0 0,0 0-1 0 0,-1 0 1 0 0,0 1-1 0 0,0 0 0 0 0,-2 0 1 0 0,0 0-1 0 0,0 1 1 0 0,-1 0-1 0 0,6 23 0 0 0,-9-26 54 0 0,0 1 0 0 0,0-1 0 0 0,-1 1-1 0 0,0-1 1 0 0,-1 1 0 0 0,0-1 0 0 0,-1 1 0 0 0,0-1-1 0 0,-1 0 1 0 0,0 1 0 0 0,-1-1 0 0 0,-7 20-1 0 0,4-17 113 0 0,-1 0-1 0 0,0-1 1 0 0,-1 0-1 0 0,0 0 1 0 0,-1 0-1 0 0,0-1 1 0 0,-1-1-1 0 0,-19 17 1 0 0,10-12 64 0 0,-1 0 1 0 0,-1-2-1 0 0,-1 0 0 0 0,0-1 1 0 0,0-1-1 0 0,-1-1 1 0 0,0-1-1 0 0,-1-2 1 0 0,0 0-1 0 0,-41 6 1 0 0,39-10-67 0 0,0-1-1 0 0,0-2 1 0 0,-44-3 0 0 0,55 1-364 0 0,0-1-1 0 0,1 0 1 0 0,-1-1 0 0 0,1 0 0 0 0,0-1 0 0 0,0-1-1 0 0,-22-13 1 0 0,1-11-3943 0 0,34 29 3996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8.9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67 1 152 0 0,'3'1'2259'0'0,"0"2"-2111"0"0,1 0 0 0 0,-1 0 0 0 0,0 0-1 0 0,1 0 1 0 0,-1 1 0 0 0,-1 0 0 0 0,1-1 0 0 0,0 1 0 0 0,-1 0 0 0 0,0 0 0 0 0,0 0 0 0 0,0 1-1 0 0,0-1 1 0 0,-1 0 0 0 0,0 1 0 0 0,0-1 0 0 0,0 1 0 0 0,0-1 0 0 0,-1 1 0 0 0,1 0 0 0 0,-2 5-1 0 0,2 17-9 0 0,-2-1-1 0 0,-6 37 0 0 0,7-63-130 0 0,-5 32-383 0 0,-1-1 1 0 0,-2 0-1 0 0,-1 0 0 0 0,-1-1 0 0 0,-2-1 1 0 0,-1 1-1 0 0,-18 30 0 0 0,20-43-297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9.3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79 0 468 0 0,'0'0'1960'0'0,"0"4"-1494"0"0,-1 23 286 0 0,-3 1 1 0 0,-7 35-1 0 0,-5 32 33 0 0,-6 468 858 0 0,16-234-1893 0 0,6-312-50 0 0,0-11-72 0 0,1 0-1 0 0,-1 1 0 0 0,0-1 0 0 0,-1 0 1 0 0,1 0-1 0 0,-1 0 0 0 0,-1 0 0 0 0,1 1 0 0 0,-5 8 1 0 0,-3-3-526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49.7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6 168 1220 0 0,'-1'-3'1070'0'0,"0"2"-1002"0"0,1 0-1 0 0,-1 0 1 0 0,1 0 0 0 0,-1 0-1 0 0,1 0 1 0 0,-1 0-1 0 0,1 0 1 0 0,0 0 0 0 0,0-1-1 0 0,0 1 1 0 0,0 0-1 0 0,-1 0 1 0 0,1 0 0 0 0,1 0-1 0 0,-1 0 1 0 0,0-1-1 0 0,0 1 1 0 0,0 0 0 0 0,1 0-1 0 0,-1 0 1 0 0,0 0-1 0 0,1 0 1 0 0,-1 0 0 0 0,1 0-1 0 0,0 0 1 0 0,-1 0-1 0 0,1 0 1 0 0,0 0 0 0 0,-1 0-1 0 0,1 0 1 0 0,0 0-1 0 0,0 1 1 0 0,0-1 0 0 0,0 0-1 0 0,0 1 1 0 0,0-1-1 0 0,0 0 1 0 0,0 1 0 0 0,0-1-1 0 0,0 1 1 0 0,0 0-1 0 0,0-1 1 0 0,0 1 0 0 0,0 0-1 0 0,0 0 1 0 0,1 0-1 0 0,1-1 1 0 0,10-1 86 0 0,1 1 0 0 0,-1 0 0 0 0,21 2 0 0 0,-20-1 62 0 0,395 20 1325 0 0,-26 1-833 0 0,-341-21-657 0 0,48 3 93 0 0,143-15 0 0 0,-216 9-351 0 0,-24-1-122 0 0,6 3 331 0 0,-2 1-8 0 0,0 1-1 0 0,1-1 0 0 0,-1 0 0 0 0,0 1 0 0 0,1-1 0 0 0,-1 1 1 0 0,1 0-1 0 0,-1 0 0 0 0,1 0 0 0 0,0 0 0 0 0,-1 0 0 0 0,1 1 0 0 0,0-1 1 0 0,-3 2-1 0 0,1 0-9 0 0,-19 12-20 0 0,0 1 0 0 0,1 1-1 0 0,1 1 1 0 0,1 0 0 0 0,1 2-1 0 0,-22 27 1 0 0,27-28 41 0 0,0 0-1 0 0,1 1 1 0 0,1 0 0 0 0,1 0-1 0 0,1 2 1 0 0,1-1-1 0 0,-11 39 1 0 0,18-51 21 0 0,0-1 0 0 0,1 1 0 0 0,0-1 0 0 0,0 1 0 0 0,1-1 0 0 0,0 1 0 0 0,0 0 0 0 0,1-1 0 0 0,1 1 0 0 0,-1-1 0 0 0,1 1-1 0 0,0-1 1 0 0,1 0 0 0 0,4 9 0 0 0,-4-10-3 0 0,1-1 0 0 0,0 0 0 0 0,1 0 0 0 0,-1-1 0 0 0,1 1 0 0 0,0-1 0 0 0,0 0 0 0 0,1 0 0 0 0,0-1 0 0 0,0 0 0 0 0,0 0 0 0 0,0 0 0 0 0,0-1 0 0 0,1 0 0 0 0,0 0 0 0 0,-1 0 0 0 0,9 1 0 0 0,-4-1-21 0 0,0 0-1 0 0,0-1 1 0 0,1 0-1 0 0,-1-1 1 0 0,1 0-1 0 0,-1-1 1 0 0,1 0 0 0 0,-1-1-1 0 0,1 0 1 0 0,-1-1-1 0 0,0 0 1 0 0,0-1-1 0 0,0 0 1 0 0,0-1-1 0 0,0 0 1 0 0,0-1-1 0 0,-1 0 1 0 0,0-1-1 0 0,0 0 1 0 0,-1 0-1 0 0,0-1 1 0 0,0 0-1 0 0,11-12 1 0 0,-3 1-61 0 0,0-1 1 0 0,-2 0 0 0 0,0-1-1 0 0,-2-1 1 0 0,0 0 0 0 0,-1-1 0 0 0,-1-1-1 0 0,-1 0 1 0 0,12-41 0 0 0,-14 35 49 0 0,-1 1 0 0 0,-1-2-1 0 0,-1 1 1 0 0,-2 0 0 0 0,-1-1 0 0 0,-2-30 0 0 0,0 51-67 0 0,-2-1 1 0 0,1 1-1 0 0,-1-1 1 0 0,-1 1-1 0 0,0-1 0 0 0,0 1 1 0 0,0 0-1 0 0,-2 0 1 0 0,-7-13-1 0 0,8 16-75 0 0,0 1-1 0 0,-1-1 1 0 0,0 1 0 0 0,0 1-1 0 0,0-1 1 0 0,0 1-1 0 0,-1-1 1 0 0,0 2 0 0 0,0-1-1 0 0,0 1 1 0 0,0-1 0 0 0,0 2-1 0 0,-1-1 1 0 0,-12-3-1 0 0,-24-1-2238 0 0,38 7 1932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7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7 968 0 0,'0'0'1951'0'0,"0"-1"-1883"0"0,0 1 0 0 0,0 0 0 0 0,2-3 475 0 0,-2 3-475 0 0,1 0 0 0 0,-1-1 0 0 0,1 1 0 0 0,-1 0-1 0 0,0 0 1 0 0,1 0 0 0 0,-1-1 0 0 0,0 1 0 0 0,1 0 0 0 0,-1 0 0 0 0,1 0 0 0 0,-1 0 0 0 0,0 0 0 0 0,1 0-1 0 0,-1 0 1 0 0,1 0 0 0 0,-1 0 0 0 0,0 0 0 0 0,1 0 0 0 0,-1 0 0 0 0,1 0 0 0 0,13 85 780 0 0,2 13-179 0 0,46 117-1 0 0,-29-111-1358 0 0,26 150 0 0 0,-54-214-1937 0 0,-5-35 1693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50.1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 8 0 0,'36'-2'3692'0'0,"-33"2"-3256"0"0,0 2-88 0 0,2 0-266 0 0,0 1-1 0 0,-1 0 1 0 0,0 0 0 0 0,0 1 0 0 0,0 0 0 0 0,0-1 0 0 0,0 1-1 0 0,-1 0 1 0 0,0 1 0 0 0,1-1 0 0 0,-2 1 0 0 0,1-1 0 0 0,0 1-1 0 0,-1 0 1 0 0,0 0 0 0 0,0 0 0 0 0,1 5 0 0 0,6 20 144 0 0,8 53 0 0 0,-13-61-113 0 0,90 634 329 0 0,-89-510-4958 0 0,-5-141 3700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50.5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0 201 872 0 0,'1'-13'566'0'0,"1"0"0"0"0,1 0-1 0 0,0 0 1 0 0,1 0 0 0 0,0 1 0 0 0,1 0 0 0 0,0-1-1 0 0,1 2 1 0 0,9-15 0 0 0,-11 21-491 0 0,0 0 0 0 0,0 0 0 0 0,0 0 0 0 0,1 1-1 0 0,0 0 1 0 0,0 0 0 0 0,0 0 0 0 0,0 1 0 0 0,0 0 0 0 0,1 0 0 0 0,0 0 0 0 0,-1 0-1 0 0,1 1 1 0 0,0 0 0 0 0,0 0 0 0 0,0 1 0 0 0,1 0 0 0 0,-1 0 0 0 0,0 0 0 0 0,1 1 0 0 0,7 0-1 0 0,-4 0-71 0 0,1 1-1 0 0,-1 0 0 0 0,0 1 1 0 0,0 0-1 0 0,0 1 0 0 0,0 0 0 0 0,0 1 1 0 0,0 0-1 0 0,-1 0 0 0 0,0 1 1 0 0,1 0-1 0 0,-2 1 0 0 0,1 0 1 0 0,-1 0-1 0 0,0 1 0 0 0,0 0 0 0 0,-1 0 1 0 0,0 1-1 0 0,0 0 0 0 0,-1 0 1 0 0,0 0-1 0 0,0 1 0 0 0,-1 0 1 0 0,0 0-1 0 0,-1 1 0 0 0,0-1 0 0 0,0 1 1 0 0,4 20-1 0 0,-5-19-67 0 0,-1 1 1 0 0,0 0-1 0 0,0 0 1 0 0,-1 0-1 0 0,-1 0 1 0 0,0 0-1 0 0,-1 1 1 0 0,0-1-1 0 0,0 0 1 0 0,-2 0-1 0 0,1-1 1 0 0,-2 1-1 0 0,1-1 1 0 0,-2 1-1 0 0,1-1 1 0 0,-2 0-1 0 0,1 0 1 0 0,-2-1-1 0 0,1 0 1 0 0,-1 0-1 0 0,-1 0 1 0 0,0-1-1 0 0,0 0 1 0 0,-16 13-1 0 0,16-16-167 0 0,0-1-1 0 0,0 1 0 0 0,0-1 0 0 0,-1-1 1 0 0,0 0-1 0 0,0 0 0 0 0,0 0 0 0 0,0-1 1 0 0,0-1-1 0 0,-1 0 0 0 0,1 0 1 0 0,-1-1-1 0 0,0 0 0 0 0,0 0 0 0 0,-14-2 1 0 0,6-3-272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2:50.8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26 776 0 0,'0'0'1706'0'0,"0"-4"-1113"0"0,1-9-123 0 0,-1 10 179 0 0,1 2-596 0 0,1 1-1 0 0,-1-1 0 0 0,0 0 1 0 0,0 1-1 0 0,0-1 1 0 0,0 1-1 0 0,1 0 0 0 0,-1-1 1 0 0,0 1-1 0 0,0 0 0 0 0,1 0 1 0 0,1-1-1 0 0,18 11 141 0 0,-1 0 0 0 0,0 1 0 0 0,-1 0 0 0 0,0 2 0 0 0,-1 0 0 0 0,28 27 0 0 0,92 107 289 0 0,-130-138-441 0 0,43 51 84 0 0,-2 2 0 0 0,-3 2 0 0 0,-3 2-1 0 0,-3 2 1 0 0,-2 2 0 0 0,41 110 0 0 0,-61-128-82 0 0,-2 0-1 0 0,-3 1 0 0 0,-2 1 1 0 0,-2 0-1 0 0,-2 0 0 0 0,-3 1 1 0 0,-3-1-1 0 0,-1 1 0 0 0,-3 0 0 0 0,-13 66 1 0 0,5-71-139 0 0,-2 1 0 0 0,-3-2 0 0 0,-1 0 0 0 0,-3-1 0 0 0,-2-1 0 0 0,-2-1 0 0 0,-1-1 0 0 0,-3-1 0 0 0,-50 61 0 0 0,70-96-661 0 0,0 1 0 0 0,-1-1 0 0 0,0 0 0 0 0,-15 11 0 0 0,9-9-183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3.6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60 314 32 0 0,'0'0'1946'0'0,"5"-17"-768"0"0,18-37-17 0 0,-21 52-1099 0 0,2-3 41 0 0,0-1 0 0 0,0 0 0 0 0,0 0 0 0 0,0 0 1 0 0,3-9-1 0 0,-6 13 15 0 0,12-24 226 0 0,-11 24-249 0 0,-2-1 33 0 0,17-62 278 0 0,-16 62-391 0 0,-1-1-13 0 0,5-23-255 0 0,1-34-1 0 0,-5 58 117 0 0,-1 41-331 0 0,-1-30 457 0 0,-9 158 64 0 0,3-34 49 0 0,14 187 0 0 0,-7-307-138 0 0,0 0-1 0 0,-1 0 0 0 0,0 0 1 0 0,-4 12-1 0 0,3-19 24 0 0,0 0 10 0 0,-1 0 1 0 0,-1 0 0 0 0,1 0 0 0 0,-1-1-1 0 0,0 1 1 0 0,0-1 0 0 0,0 0-1 0 0,0 0 1 0 0,-1-1 0 0 0,1 1-1 0 0,-1-1 1 0 0,0 0 0 0 0,0 0-1 0 0,-8 3 1 0 0,1 0 13 0 0,10-5 0 0 0,-1-1 8 0 0,-51 25 68 0 0,52-24-50 0 0,2 0-7 0 0,1-1 1 0 0,0 1 0 0 0,0 0-1 0 0,-1-1 1 0 0,1 1 0 0 0,0-1-1 0 0,0 0 1 0 0,0 1-1 0 0,0-1 1 0 0,0 0 0 0 0,0 1-1 0 0,0-1 1 0 0,0 0 0 0 0,0 0-1 0 0,-1 0 1 0 0,3 0 0 0 0,144-29 1126 0 0,-70 11-1303 0 0,115-9 0 0 0,-176 26 2 0 0,-12 0-39 0 0,15 0-584 0 0,-15 1 419 0 0,17-1-2366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4.0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0 448 0 0,'0'0'1414'0'0,"3"1"-938"0"0,-1-1-389 0 0,0 1 0 0 0,-1 0 0 0 0,1-1-1 0 0,0 1 1 0 0,-1 0 0 0 0,1 0 0 0 0,0 0 0 0 0,-1 0-1 0 0,0 0 1 0 0,1 0 0 0 0,1 2 0 0 0,-2-1 43 0 0,0-2-114 0 0,-1 1 1 0 0,1-1 0 0 0,-1 1-1 0 0,1-1 1 0 0,-1 1 0 0 0,1 0-1 0 0,-1-1 1 0 0,1 1 0 0 0,-1 0-1 0 0,1 0 1 0 0,-1-1 0 0 0,0 1-1 0 0,1 0 1 0 0,-1 0 0 0 0,0 0-1 0 0,0 0 1 0 0,0-1 0 0 0,1 1-1 0 0,-1 0 1 0 0,0 0 0 0 0,0 0-1 0 0,0 0 1 0 0,-1-1 0 0 0,1 3-1 0 0,0-2 17 0 0,0 1 1 0 0,0 0-1 0 0,0-1 0 0 0,0 1 1 0 0,0 0-1 0 0,0-1 0 0 0,-1 1 1 0 0,1-1-1 0 0,-1 1 0 0 0,1-1 1 0 0,-1 1-1 0 0,0-1 0 0 0,1 1 0 0 0,-2 1 1 0 0,-3 0 24 0 0,0 0 1 0 0,0 0-1 0 0,0 0 1 0 0,0 0-1 0 0,-9 2 0 0 0,11-5-250 0 0,-9-7-1775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4.7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 35 844 0 0,'-2'-2'835'0'0,"-22"-30"4229"0"0,52 434-4172 0 0,-19-225-547 0 0,3 151-440 0 0,-11-308 13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5.2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397 45 788 0 0,'0'0'701'0'0,"-7"-18"850"0"0,-15-2-763 0 0,19 18-654 0 0,-15-2 64 0 0,13 4-156 0 0,0 0 1 0 0,-1 0-1 0 0,1 1 0 0 0,-1 0 0 0 0,1 0 0 0 0,0 1 0 0 0,-1-1 0 0 0,1 1 0 0 0,0 0 0 0 0,-8 5 0 0 0,-4 3 16 0 0,1 0 0 0 0,0 0 0 0 0,1 2 0 0 0,0 0 0 0 0,1 1 0 0 0,0 0 0 0 0,1 1 0 0 0,1 0 0 0 0,0 1 0 0 0,1 1 0 0 0,1-1 0 0 0,0 2 0 0 0,-14 32 0 0 0,10-13 11 0 0,1 1 0 0 0,1 1 1 0 0,3 0-1 0 0,1 0 0 0 0,-5 66 0 0 0,11-31 24 0 0,4-1-1 0 0,2 1 1 0 0,22 107-1 0 0,-1-6 19 0 0,-24-160-237 0 0,0 0 1 0 0,0 1-1 0 0,-2-1 0 0 0,-3 25 0 0 0,3-32 53 0 0,-1-1-1 0 0,1 1 0 0 0,-1-1 1 0 0,-1 0-1 0 0,1 0 1 0 0,-1 0-1 0 0,0-1 0 0 0,-1 1 1 0 0,1 0-1 0 0,-1-1 1 0 0,-8 9-1 0 0,11-13-12 0 0,1-1 1 0 0,-1 1-1 0 0,0 0 0 0 0,0 0 0 0 0,0-1 1 0 0,0 1-1 0 0,0 0 0 0 0,0-1 0 0 0,0 1 1 0 0,0-1-1 0 0,0 1 0 0 0,0-1 0 0 0,0 0 1 0 0,0 1-1 0 0,0-1 0 0 0,-2 0 0 0 0,-1 1-207 0 0,1 0-371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5.5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50 776 0 0,'0'-3'1770'0'0,"0"1"-1678"0"0,0 1-30 0 0,-1-1 0 0 0,1 1 0 0 0,0 0 0 0 0,0 0 0 0 0,0 0 0 0 0,1-1 0 0 0,-1 1 0 0 0,0 0 0 0 0,0 0 0 0 0,1-1 0 0 0,-1 1 0 0 0,0 0 0 0 0,1 0 0 0 0,-1 0 0 0 0,1 0 0 0 0,0 0-1 0 0,-1 0 1 0 0,1 0 0 0 0,0 0 0 0 0,0 0 0 0 0,-1 0 0 0 0,1 0 0 0 0,0 0 0 0 0,0 0 0 0 0,0 1 0 0 0,0-1 0 0 0,0 0 0 0 0,0 1 0 0 0,0-1 0 0 0,0 1 0 0 0,1-1 0 0 0,-1 1 0 0 0,0-1-1 0 0,2 1 1 0 0,89-1 50 0 0,49-4-2404 0 0,-94 0 2070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8.1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0 640 0 0,'0'0'3449'0'0,"2"3"-3358"0"0,3 3-30 0 0,-2 1 1 0 0,1 0 0 0 0,-1 0-1 0 0,0 0 1 0 0,0 0-1 0 0,-1 0 1 0 0,1 1 0 0 0,0 7-1 0 0,10 72 445 0 0,-10-62-382 0 0,40 413 1120 0 0,-21-186-1050 0 0,-11-129-4064 0 0,-11-120 3342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8.4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85 1140 0 0,'-2'-3'967'0'0,"-2"-3"-685"0"0,2 4-114 0 0,0 0 0 0 0,0-1-1 0 0,1 1 1 0 0,-1 0 0 0 0,1 0-1 0 0,0-1 1 0 0,-1 1 0 0 0,1-1-1 0 0,0 0 1 0 0,1 1 0 0 0,-1-1-1 0 0,0 0 1 0 0,1 1 0 0 0,-1-1-1 0 0,1 0 1 0 0,0 0 0 0 0,0 1-1 0 0,0-1 1 0 0,1-3 0 0 0,0 5-153 0 0,0 0 1 0 0,1 0-1 0 0,-1 1 1 0 0,1-1-1 0 0,-1 0 1 0 0,1 1 0 0 0,-1-1-1 0 0,1 1 1 0 0,0-1-1 0 0,-1 1 1 0 0,1 0 0 0 0,0 0-1 0 0,-1 0 1 0 0,4 0-1 0 0,21 0 78 0 0,-26 0-93 0 0,216-7 180 0 0,-13 1-3506 0 0,-175 4 2807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3.3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6 119 892 0 0,'-6'-18'4386'0'0,"7"16"-4310"0"0,0-1 1 0 0,-1 1 0 0 0,1 0-1 0 0,0-1 1 0 0,0 1 0 0 0,0 0-1 0 0,1 0 1 0 0,-1 0 0 0 0,0 0-1 0 0,1 0 1 0 0,-1 0 0 0 0,1 1-1 0 0,0-1 1 0 0,0 0-1 0 0,0 1 1 0 0,0-1 0 0 0,0 1-1 0 0,0 0 1 0 0,0-1 0 0 0,0 1-1 0 0,0 0 1 0 0,0 0 0 0 0,1 1-1 0 0,2-2 1 0 0,13-4 162 0 0,37-9 1 0 0,-44 12-155 0 0,44-8-62 0 0,0 3 0 0 0,67-3 0 0 0,34 8-4134 0 0,-133 3 2799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8.2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95 1408 0 0,'-1'-3'1506'0'0,"-7"-69"1560"0"0,8 69-3276 0 0,-1-13-2782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8.8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259 9 660 0 0,'-3'0'3050'0'0,"-2"0"-2870"0"0,-1-1 0 0 0,0 1 0 0 0,1 0 0 0 0,-1 1 0 0 0,0-1 0 0 0,1 1 0 0 0,-1 0 0 0 0,1 1 0 0 0,-1-1 0 0 0,1 1 0 0 0,0 0 0 0 0,-1 1 0 0 0,-5 3 0 0 0,3 0-170 0 0,0 0 0 0 0,0 0-1 0 0,1 1 1 0 0,0 0 0 0 0,1 0 0 0 0,0 1 0 0 0,-8 12 0 0 0,-2 4 23 0 0,2 0 0 0 0,0 1 0 0 0,2 0 0 0 0,1 1 0 0 0,1 0 0 0 0,-11 43 0 0 0,18-55-4 0 0,0 0 0 0 0,1 1-1 0 0,0-1 1 0 0,2 0 0 0 0,-1 1 0 0 0,2-1 0 0 0,0 0 0 0 0,0 1 0 0 0,1-1 0 0 0,1 0 0 0 0,1 0 0 0 0,0 0 0 0 0,1-1-1 0 0,10 23 1 0 0,-11-29 27 0 0,0 0-1 0 0,1-1 0 0 0,0 1 0 0 0,0-1 0 0 0,0-1 1 0 0,1 1-1 0 0,-1-1 0 0 0,1 0 0 0 0,1 0 0 0 0,-1 0 1 0 0,1-1-1 0 0,-1 0 0 0 0,1 0 0 0 0,1-1 1 0 0,-1 0-1 0 0,0 0 0 0 0,1-1 0 0 0,-1 0 0 0 0,1 0 1 0 0,0-1-1 0 0,0 1 0 0 0,-1-2 0 0 0,1 1 1 0 0,13-2-1 0 0,-12 0-30 0 0,-1 0-1 0 0,1-1 1 0 0,-1 1 0 0 0,1-2 0 0 0,-1 1 0 0 0,0-1-1 0 0,0-1 1 0 0,0 1 0 0 0,-1-1 0 0 0,1-1 0 0 0,-1 0-1 0 0,0 0 1 0 0,0 0 0 0 0,0 0 0 0 0,-1-1 0 0 0,0 0-1 0 0,0-1 1 0 0,-1 0 0 0 0,1 1 0 0 0,-2-2 0 0 0,1 1-1 0 0,4-10 1 0 0,-4 4-48 0 0,0-1-1 0 0,-1 0 1 0 0,-1 0 0 0 0,0 0-1 0 0,-1-1 1 0 0,0 1-1 0 0,-1-1 1 0 0,-1 1-1 0 0,0-1 1 0 0,-1 1 0 0 0,-1 0-1 0 0,0-1 1 0 0,-1 1-1 0 0,-8-22 1 0 0,2 8-207 0 0,-1 0 1 0 0,-2 1-1 0 0,-1 1 1 0 0,-1 0-1 0 0,-1 1 1 0 0,-23-30-1 0 0,34 50 28 0 0,0-1-113 0 0,0 0 0 0 0,0 0 0 0 0,-1 1-1 0 0,0-1 1 0 0,0 1 0 0 0,0 0 0 0 0,0 1 0 0 0,-1-1-1 0 0,0 1 1 0 0,0 0 0 0 0,0 1 0 0 0,0 0 0 0 0,-11-4 0 0 0,2 3-465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9.2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1 328 0 0,'4'5'246'0'0,"0"1"0"0"0,0-1 0 0 0,0 1 1 0 0,-1 0-1 0 0,1 0 0 0 0,-2 0 0 0 0,1 1 0 0 0,-1-1 0 0 0,0 1 0 0 0,2 8 1 0 0,1 14 143 0 0,2 33 1 0 0,-4-25-72 0 0,13 173 335 0 0,1 2-403 0 0,40 110-552 0 0,-42-248-1527 0 0,-14-70 1004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9.6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2 349 880 0 0,'-1'-20'467'0'0,"0"1"0"0"0,1-1 0 0 0,1 0 0 0 0,1 1 0 0 0,1-1-1 0 0,0 1 1 0 0,8-23 0 0 0,-7 31-403 0 0,-1 0 1 0 0,2 0-1 0 0,0 0 0 0 0,0 0 0 0 0,1 1 0 0 0,0 0 0 0 0,0 0 0 0 0,2 0 0 0 0,-1 1 1 0 0,1 0-1 0 0,0 1 0 0 0,1-1 0 0 0,11-7 0 0 0,-16 13-63 0 0,1 0 0 0 0,-1 0-1 0 0,1 1 1 0 0,0 0 0 0 0,0 0-1 0 0,0 0 1 0 0,0 0 0 0 0,0 1-1 0 0,0 0 1 0 0,1 0 0 0 0,-1 0-1 0 0,0 1 1 0 0,1 0 0 0 0,-1 0 0 0 0,0 0-1 0 0,1 1 1 0 0,-1-1 0 0 0,0 1-1 0 0,0 0 1 0 0,1 1 0 0 0,-1 0-1 0 0,0-1 1 0 0,0 1 0 0 0,7 5-1 0 0,-2-1 1 0 0,-1 0 0 0 0,0 1 0 0 0,0 0-1 0 0,-1 1 1 0 0,0 0 0 0 0,0 0 0 0 0,-1 1-1 0 0,0-1 1 0 0,0 2 0 0 0,9 17 0 0 0,-8-11 14 0 0,-1 0 1 0 0,0 1 0 0 0,-1 0 0 0 0,-1 0 0 0 0,-1 0 0 0 0,0 1 0 0 0,-1-1 0 0 0,-1 1 0 0 0,-1 0 0 0 0,0 0 0 0 0,-2 0 0 0 0,-3 30 0 0 0,3-39-10 0 0,-1 0 0 0 0,0-1 0 0 0,0 1 0 0 0,-1-1 1 0 0,0 1-1 0 0,-1-1 0 0 0,0 0 0 0 0,0 0 0 0 0,0-1 0 0 0,-1 1 0 0 0,0-1 0 0 0,-1 0 0 0 0,0 0 0 0 0,0-1 0 0 0,0 1 1 0 0,-1-1-1 0 0,1-1 0 0 0,-2 1 0 0 0,1-1 0 0 0,-1-1 0 0 0,1 1 0 0 0,-1-1 0 0 0,0 0 0 0 0,-1-1 0 0 0,1 0 0 0 0,-17 4 1 0 0,19-6-177 0 0,1 0 1 0 0,0 0 0 0 0,0-1 0 0 0,-1 1 0 0 0,1-1 0 0 0,0 0 0 0 0,0 0 0 0 0,-1-1-1 0 0,1 0 1 0 0,0 1 0 0 0,0-2 0 0 0,0 1 0 0 0,0-1 0 0 0,0 0 0 0 0,0 0 0 0 0,0 0-1 0 0,-6-4 1 0 0,2-4-293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09.9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0 208 0 0,'0'0'5451'0'0,"0"1"-5429"0"0,0 0 1 0 0,1 0 0 0 0,0 0-1 0 0,-1 0 1 0 0,1-1 0 0 0,-1 1-1 0 0,1 0 1 0 0,0-1 0 0 0,0 1 0 0 0,-1 0-1 0 0,1-1 1 0 0,0 1 0 0 0,0-1-1 0 0,0 1 1 0 0,1 0 0 0 0,162 4-384 0 0,-109-4-1396 0 0,-45-1 752 0 0,14-2 510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10.3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0 349 348 0 0,'0'0'1108'0'0,"10"10"388"0"0,17-3-948 0 0,-11-4-96 0 0,2-1-76 0 0,5-1-84 0 0,3 1-60 0 0,1-2-56 0 0,1 0-164 0 0,-1 1-168 0 0,0-2-216 0 0,1 0-252 0 0,-1-1-588 0 0,-3 0 940 0 0</inkml:trace>
  <inkml:trace contextRef="#ctx0" brushRef="#br0" timeOffset="1">768 1 120 0 0,'0'0'4628'0'0,"4"0"-4482"0"0,150 1 786 0 0,-56 1-1165 0 0,-22-3-2486 0 0,-72 0 2249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10.6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1 952 0 0,'0'0'920'0'0,"7"11"440"0"0,8 0-400 0 0,13-4-584 0 0,-10-5-36 0 0,3 3-32 0 0,0-3-72 0 0,7-1-43 0 0,-3 1-53 0 0,3-1-104 0 0,1 3-184 0 0,0-2-221 0 0,-2-2-211 0 0,0-2-920 0 0,1 1 680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11.0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35 772 0 0,'0'0'1138'0'0,"4"0"-250"0"0,281-13 3778 0 0,-117 2-5342 0 0,-93 5-2907 0 0,-50 1 2782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11.4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 1104 0 0,'0'0'2053'0'0,"0"0"-1974"0"0,0-1 0 0 0,1 0 0 0 0,-1 1 0 0 0,0-1 0 0 0,1 1 1 0 0,-1-1-1 0 0,0 0 0 0 0,1 1 0 0 0,-1-1 0 0 0,1 1 0 0 0,-1-1 0 0 0,1 1 0 0 0,0-1 0 0 0,-1 1 0 0 0,1 0 0 0 0,-1-1 1 0 0,1 1-1 0 0,1-1 0 0 0,0 3-43 0 0,0 0 0 0 0,0 0 0 0 0,0 0 0 0 0,0 0 0 0 0,0 0 0 0 0,0 1 0 0 0,0-1 0 0 0,-1 1 0 0 0,1-1 0 0 0,-1 1 0 0 0,0-1 0 0 0,0 1 0 0 0,0 0 0 0 0,0 0 0 0 0,0-1 0 0 0,0 5 0 0 0,9 55 193 0 0,-9-50-118 0 0,8 116 579 0 0,-8 154 0 0 0,-4-123-4344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19.9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594 329 196 0 0,'0'-3'170'0'0,"0"-30"604"0"0,-1 1 1 0 0,-2-1-1 0 0,-1 1 1 0 0,-2 0-1 0 0,-17-59 0 0 0,-3 20 19 0 0,25 69-800 0 0,-16 5 190 0 0,13-3-155 0 0,1 2 0 0 0,0-1 0 0 0,0 0 0 0 0,0 1 0 0 0,0-1 0 0 0,1 1 0 0 0,-1 0 0 0 0,0 0 0 0 0,1 0 0 0 0,-1 0 1 0 0,1 1-1 0 0,-4 4 0 0 0,-3 2 36 0 0,-33 34 21 0 0,2 1 1 0 0,2 3-1 0 0,1 1 1 0 0,-57 102-1 0 0,50-64-49 0 0,4 1 0 0 0,-41 125 0 0 0,69-174-2 0 0,2 0 1 0 0,2 0 0 0 0,1 1 0 0 0,2 0 0 0 0,1 0 0 0 0,3 0-1 0 0,3 43 1 0 0,1-49 7 0 0,2-1 0 0 0,1 1 0 0 0,2-1 0 0 0,1 0 0 0 0,1-1 0 0 0,2 0 0 0 0,1-1 0 0 0,31 52 0 0 0,-19-43-2 0 0,2-1 0 0 0,2-1 0 0 0,1-2 0 0 0,2-1 0 0 0,69 57 0 0 0,-42-46-87 0 0,3-3 1 0 0,128 66-1 0 0,-107-68-3528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1.0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1 112 0 0,'10'12'2392'0'0,"9"-1"-1730"0"0,98 65 969 0 0,-98-62-1552 0 0,-2 1 1 0 0,1 1-1 0 0,-2 0 0 0 0,17 22 1 0 0,0 6 77 0 0,-2 2 1 0 0,-1 0-1 0 0,-3 2 1 0 0,-2 2-1 0 0,-3 0 1 0 0,-1 1-1 0 0,27 107 0 0 0,-37-110-35 0 0,-3 1-1 0 0,-2 0 0 0 0,-1 0 1 0 0,-4 1-1 0 0,-1-1 0 0 0,-2 1 1 0 0,-3-1-1 0 0,-1 0 0 0 0,-15 54 1 0 0,10-64 0 0 0,-1 0 0 0 0,-2-1 0 0 0,-2-1 0 0 0,-1 0 0 0 0,-2-2 0 0 0,-1 0 0 0 0,-2-1 0 0 0,-2-1 0 0 0,0-1 0 0 0,-2-1 0 0 0,-57 51 1 0 0,37-38-1665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8.6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1 244 0 0,'19'29'634'0'0,"-2"0"1"0"0,-1 2-1 0 0,-1 0 0 0 0,-2 0 1 0 0,15 56-1 0 0,27 173-465 0 0,-32-136 79 0 0,3-5-163 0 0,20 130 422 0 0,-45-246-103 0 0,-12-22-314 0 0,5-1-31 0 0,0 0-1 0 0,2-1 1 0 0,0 0 0 0 0,1 0-1 0 0,1 0 1 0 0,1-26-1 0 0,0 23 6 0 0,0-24 171 0 0,2 0-1 0 0,3 1 0 0 0,1 0 0 0 0,2-1 1 0 0,2 2-1 0 0,3-1 0 0 0,1 2 1 0 0,31-72-1 0 0,-38 104-210 0 0,0 1 0 0 0,1 0 0 0 0,1 1 0 0 0,-1 0 0 0 0,2 0-1 0 0,0 0 1 0 0,0 1 0 0 0,0 0 0 0 0,1 1 0 0 0,1 0 0 0 0,0 1 0 0 0,0 0 0 0 0,0 1 0 0 0,1 0-1 0 0,0 1 1 0 0,1 0 0 0 0,-1 1 0 0 0,1 0 0 0 0,0 1 0 0 0,0 0 0 0 0,1 1 0 0 0,-1 1 0 0 0,15-1-1 0 0,-19 3-21 0 0,0 1 0 0 0,-1-1 0 0 0,1 2 0 0 0,0-1 0 0 0,-1 1 0 0 0,1 0 0 0 0,-1 1 0 0 0,0 0 0 0 0,0 0 0 0 0,0 1 0 0 0,0 0 0 0 0,0 1 0 0 0,-1 0 0 0 0,0 0 0 0 0,0 0 0 0 0,0 1-1 0 0,-1 0 1 0 0,1 0 0 0 0,-2 0 0 0 0,1 1 0 0 0,7 11 0 0 0,3 6-14 0 0,-2 1 0 0 0,0 0-1 0 0,-1 1 1 0 0,-1 1 0 0 0,7 29 0 0 0,17 89-781 0 0,-7-20-2793 0 0,-24-113 2422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1.9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 0 136 0 0,'-8'58'973'0'0,"-23"211"1183"0"0,28-221-1956 0 0,3 1 0 0 0,2-1 0 0 0,12 78 0 0 0,14 21-2165 0 0,-25-129 1273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2.7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41 105 348 0 0,'-11'-13'841'0'0,"7"8"-587"0"0,-1 0 0 0 0,1-1 0 0 0,1 1 0 0 0,-1-1 0 0 0,-4-10 0 0 0,7 15-242 0 0,1 1 0 0 0,0-1-1 0 0,0 1 1 0 0,0 0 0 0 0,0-1 0 0 0,0 1 0 0 0,-1-1-1 0 0,1 1 1 0 0,0 0 0 0 0,0-1 0 0 0,0 1 0 0 0,0-1-1 0 0,0 1 1 0 0,0 0 0 0 0,1-1 0 0 0,-1 1 0 0 0,0-1-1 0 0,0 1 1 0 0,0 0 0 0 0,0-1 0 0 0,0 1 0 0 0,0-1-1 0 0,1 1 1 0 0,-1 0 0 0 0,0-1 0 0 0,0 1 0 0 0,1 0-1 0 0,-1-1 1 0 0,0 1 0 0 0,0 0 0 0 0,1 0 0 0 0,-1-1-1 0 0,0 1 1 0 0,1 0 0 0 0,-1 0 0 0 0,0-1 0 0 0,1 1-1 0 0,-1 0 1 0 0,1 0 0 0 0,-1 0 0 0 0,0 0 0 0 0,1 0-1 0 0,-1 0 1 0 0,1-1 0 0 0,-1 1 0 0 0,0 0 0 0 0,1 0-1 0 0,-1 0 1 0 0,1 0 0 0 0,-1 0 0 0 0,1 1 0 0 0,27-1 428 0 0,-24 1-396 0 0,219 23 1119 0 0,62 5-663 0 0,-209-25-526 0 0,135-11 0 0 0,-188 5-238 0 0,1-1-1 0 0,34-10 0 0 0,-51 11 246 0 0,1-1-1 0 0,0 0 0 0 0,-1 0 0 0 0,0-1 1 0 0,1 0-1 0 0,-1 0 0 0 0,-1-1 0 0 0,1 0 1 0 0,-1 0-1 0 0,9-9 0 0 0,-14 13 57 0 0,1-1-10 0 0,14-10-215 0 0,-16 12 182 0 0,0 0 0 0 0,0 0-1 0 0,1-1 1 0 0,-1 1 0 0 0,0 0 0 0 0,0 0 0 0 0,0 0 0 0 0,1 0 0 0 0,-1 0 0 0 0,0 0 0 0 0,0 0-1 0 0,0 0 1 0 0,1 0 0 0 0,-1 0 0 0 0,0 0 0 0 0,0 0 0 0 0,0 0 0 0 0,0 0 0 0 0,1 0 0 0 0,-1 0 0 0 0,0 1-1 0 0,0-1 1 0 0,0 0 0 0 0,1 0 0 0 0,-1 0 0 0 0,0 0 0 0 0,0 0 0 0 0,0 0 0 0 0,0 0 0 0 0,0 1-1 0 0,1-1 1 0 0,-1 0 0 0 0,0 0 0 0 0,0 0 0 0 0,0 0 0 0 0,0 1 0 0 0,0-1 0 0 0,0 0 0 0 0,0 0 0 0 0,1 1-1 0 0,-4 33-282 0 0,1-15 399 0 0,-36 358 686 0 0,32 3-193 0 0,7-178 600 0 0,-1-199-1237 0 0,-7-23-192 0 0,4-7 165 0 0,2 0 0 0 0,1-1 0 0 0,1 1 0 0 0,8-47 1 0 0,0 27 93 0 0,29-89 1 0 0,-35 127-91 0 0,0 1 0 0 0,0 0 1 0 0,1-1-1 0 0,0 2 0 0 0,1-1 0 0 0,7-10 1 0 0,-10 16 43 0 0,0 0 0 0 0,0 0 0 0 0,1-1 0 0 0,-1 1 0 0 0,1 1 0 0 0,-1-1 0 0 0,1 0 0 0 0,0 1 0 0 0,0-1 0 0 0,0 1 0 0 0,0 0 1 0 0,0 0-1 0 0,0 0 0 0 0,0 0 0 0 0,0 1 0 0 0,0-1 0 0 0,0 1 0 0 0,1 0 0 0 0,-1 0 0 0 0,6 0 0 0 0,0 1 4 0 0,0 1 0 0 0,0 0 0 0 0,0 1 0 0 0,0 0 0 0 0,0 0 0 0 0,-1 1 0 0 0,0 0 0 0 0,1 0 0 0 0,12 11 0 0 0,8 6 11 0 0,29 30 1 0 0,-37-33 1 0 0,61 65-75 0 0,-54-53-15 0 0,1-2-1 0 0,41 32 1 0 0,-64-56 35 0 0,-1 0 1 0 0,1-1-1 0 0,-1 0 0 0 0,1 0 1 0 0,0 0-1 0 0,0-1 0 0 0,1 1 1 0 0,-1-2-1 0 0,0 1 1 0 0,1-1-1 0 0,-1 0 0 0 0,1 0 1 0 0,-1-1-1 0 0,1 0 0 0 0,9 0 1 0 0,-6-2-3 0 0,-1 0-1 0 0,1-1 1 0 0,-1 1 0 0 0,0-2 0 0 0,0 1 0 0 0,0-2-1 0 0,-1 1 1 0 0,1-1 0 0 0,11-9 0 0 0,2-3-227 0 0,-2-2 1 0 0,0 0 0 0 0,-1-1 0 0 0,0-1-1 0 0,-2-1 1 0 0,19-32 0 0 0,-13 18-270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3.3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270 276 980 0 0,'3'-13'126'0'0,"5"-16"257"0"0,-1-1 0 0 0,3-33 0 0 0,-9 56-337 0 0,0-1 1 0 0,-1 1-1 0 0,0-1 1 0 0,0 1-1 0 0,-1 0 1 0 0,0-1-1 0 0,0 1 1 0 0,-1 0-1 0 0,0 0 1 0 0,0 0-1 0 0,-1 0 1 0 0,1 0-1 0 0,-2 1 1 0 0,-4-10-1 0 0,6 14-43 0 0,0 0 1 0 0,1 0-1 0 0,-1 0 0 0 0,0 0 0 0 0,0 1 0 0 0,0-1 1 0 0,0 1-1 0 0,-1-1 0 0 0,1 1 0 0 0,0 0 0 0 0,-1-1 0 0 0,1 1 1 0 0,-1 1-1 0 0,1-1 0 0 0,-1 0 0 0 0,1 0 0 0 0,-1 1 1 0 0,1 0-1 0 0,-1-1 0 0 0,0 1 0 0 0,1 0 0 0 0,-1 0 0 0 0,0 1 1 0 0,1-1-1 0 0,-1 0 0 0 0,1 1 0 0 0,-1 0 0 0 0,1-1 1 0 0,-1 1-1 0 0,1 0 0 0 0,-1 0 0 0 0,1 0 0 0 0,0 1 0 0 0,-4 2 1 0 0,-5 2 7 0 0,1 2 0 0 0,0-1 0 0 0,0 1 0 0 0,0 1 0 0 0,-15 18 0 0 0,12-11 14 0 0,1 1 1 0 0,0-1 0 0 0,1 2 0 0 0,1 0-1 0 0,1 0 1 0 0,1 1 0 0 0,0 0 0 0 0,2 0-1 0 0,0 1 1 0 0,1 0 0 0 0,1 0 0 0 0,1 0-1 0 0,-2 40 1 0 0,5-41 23 0 0,1-1 0 0 0,1 0 1 0 0,0 0-1 0 0,2 0 0 0 0,0 0 0 0 0,0 0 0 0 0,2-1 1 0 0,0 1-1 0 0,1-1 0 0 0,1-1 0 0 0,1 0 0 0 0,0 0 0 0 0,1 0 1 0 0,1-1-1 0 0,21 23 0 0 0,-22-27 21 0 0,1-1 0 0 0,0 0 0 0 0,0 0 0 0 0,1-1 0 0 0,0-1 0 0 0,1 0 0 0 0,26 12 0 0 0,-32-18-53 0 0,0 1 1 0 0,0-1 0 0 0,0-1-1 0 0,0 1 1 0 0,0-1 0 0 0,0 0 0 0 0,0-1-1 0 0,0 0 1 0 0,0 0 0 0 0,0-1-1 0 0,0 1 1 0 0,1-2 0 0 0,-1 1 0 0 0,-1-1-1 0 0,1 0 1 0 0,0 0 0 0 0,0-1-1 0 0,9-5 1 0 0,2-2-2 0 0,-2-1 1 0 0,1-1-1 0 0,-1-1 0 0 0,-1 0 0 0 0,0-1 0 0 0,18-23 1 0 0,71-105-90 0 0,-53 69 45 0 0,-1 1 22 0 0,48-61-114 0 0,-95 130 98 0 0,1-1 0 0 0,0 1 0 0 0,0 0-1 0 0,0 0 1 0 0,0 0 0 0 0,6-3-1 0 0,-7 5-14 0 0,1 1-3 0 0,-1 1 37 0 0,1-1-1 0 0,-1 1 1 0 0,0 0 0 0 0,0 0-1 0 0,0 0 1 0 0,0 0 0 0 0,0 1-1 0 0,0-1 1 0 0,0 1 0 0 0,0-1-1 0 0,0 1 1 0 0,-1 0 0 0 0,1 0-1 0 0,-1 1 1 0 0,0-1 0 0 0,1 0-1 0 0,-1 1 1 0 0,0 0 0 0 0,0-1-1 0 0,2 5 1 0 0,12 26 21 0 0,0 1-1 0 0,-2 1 0 0 0,-2 0 1 0 0,10 47-1 0 0,10 28-41 0 0,-18-69 819 0 0,-13-37-532 0 0,-1-4-248 0 0,0 0 1 0 0,0 1 0 0 0,1-1-1 0 0,-1 1 1 0 0,0-1-1 0 0,0 1 1 0 0,1-1-1 0 0,-1 0 1 0 0,0 1-1 0 0,1-1 1 0 0,-1 0 0 0 0,0 1-1 0 0,1-1 1 0 0,-1 0-1 0 0,0 1 1 0 0,1-1-1 0 0,-1 0 1 0 0,1 0-1 0 0,-1 1 1 0 0,0-1 0 0 0,1 0-1 0 0,-1 0 1 0 0,1 0-1 0 0,-1 0 1 0 0,1 0-1 0 0,-1 0 1 0 0,1 0-1 0 0,-1 0 1 0 0,1 0 0 0 0,11-13 8 0 0,-1-1 1 0 0,-1-1-1 0 0,-1 0 1 0 0,0-1-1 0 0,-1 1 1 0 0,11-31-1 0 0,11-18 11 0 0,-15 34-8 0 0,55-97 392 0 0,-56 105-300 0 0,1 0-1 0 0,1 1 0 0 0,27-27 1 0 0,-41 45-117 0 0,0 1 1 0 0,0 0-1 0 0,1 0 1 0 0,0 0-1 0 0,-1 0 1 0 0,1 0-1 0 0,0 1 1 0 0,0-1 0 0 0,-1 1-1 0 0,1 0 1 0 0,1 0-1 0 0,-1 0 1 0 0,0 0-1 0 0,0 0 1 0 0,0 1-1 0 0,0-1 1 0 0,0 1-1 0 0,1 0 1 0 0,3 0 0 0 0,-3 1-2 0 0,0 0 1 0 0,1 0 0 0 0,-1 0 0 0 0,0 1-1 0 0,0 0 1 0 0,0 0 0 0 0,0 0 0 0 0,-1 0-1 0 0,1 0 1 0 0,0 1 0 0 0,-1 0 0 0 0,0-1-1 0 0,4 5 1 0 0,24 27 106 0 0,-1 1 0 0 0,37 60-1 0 0,-38-52-1916 0 0,55 62 0 0 0,-67-87-38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5.62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185 121 296 0 0,'0'0'4172'0'0,"0"1"-4127"0"0,0 0-1 0 0,1 0 0 0 0,-1 0 1 0 0,0 0-1 0 0,1-1 0 0 0,-1 1 1 0 0,0 0-1 0 0,0 0 0 0 0,0 0 1 0 0,0 0-1 0 0,1 0 0 0 0,-1 0 1 0 0,-1 0-1 0 0,1-1 0 0 0,0 3 1 0 0,-2-1 108 0 0,0 0 1 0 0,0-1 0 0 0,-1 1-1 0 0,1-1 1 0 0,0 1-1 0 0,-1-1 1 0 0,1 0 0 0 0,-1 0-1 0 0,1 0 1 0 0,-1 0-1 0 0,-5 1 1 0 0,7-2-110 0 0,-1 0 0 0 0,1 0 0 0 0,0 0 0 0 0,-1 0-1 0 0,1 0 1 0 0,-1 0 0 0 0,1 0 0 0 0,0 0 0 0 0,-1-1 0 0 0,1 1 0 0 0,0-1-1 0 0,-1 1 1 0 0,1-1 0 0 0,0 1 0 0 0,0-1 0 0 0,0 1 0 0 0,-1-1-1 0 0,1 0 1 0 0,0 0 0 0 0,0 0 0 0 0,0 0 0 0 0,0 0 0 0 0,0 0 0 0 0,0 0-1 0 0,0 0 1 0 0,1 0 0 0 0,-1 0 0 0 0,0 0 0 0 0,0-2 0 0 0,-2 1-23 0 0,1-1 0 0 0,1-20 22 0 0,1 18-66 0 0,1 0 0 0 0,-1 1 0 0 0,1-1 1 0 0,0 0-1 0 0,0 1 0 0 0,0-1 0 0 0,1 1 0 0 0,0-1 0 0 0,0 1 0 0 0,0 0 0 0 0,0 0 1 0 0,1 0-1 0 0,0 0 0 0 0,-1 0 0 0 0,1 0 0 0 0,1 1 0 0 0,-1-1 0 0 0,0 1 0 0 0,1 0 1 0 0,0 0-1 0 0,0 0 0 0 0,0 1 0 0 0,0-1 0 0 0,0 1 0 0 0,0 0 0 0 0,1 0 0 0 0,-1 0 1 0 0,1 1-1 0 0,-1 0 0 0 0,1 0 0 0 0,5-1 0 0 0,-1 2-18 0 0,0 1-1 0 0,-1 0 1 0 0,1 0-1 0 0,0 1 1 0 0,-1 0 0 0 0,0 0-1 0 0,1 1 1 0 0,-1 0-1 0 0,0 0 1 0 0,0 1 0 0 0,-1 0-1 0 0,1 1 1 0 0,-1 0-1 0 0,0 0 1 0 0,0 0 0 0 0,0 1-1 0 0,10 12 1 0 0,-10-9 0 0 0,1 1 0 0 0,-2 0 0 0 0,1 0 0 0 0,-1 1 1 0 0,-1-1-1 0 0,0 1 0 0 0,-1 1 0 0 0,0-1 0 0 0,0 1 0 0 0,-1-1 1 0 0,-1 1-1 0 0,2 22 0 0 0,-3 2 44 0 0,-1 1 0 0 0,-3-1 1 0 0,0 0-1 0 0,-2 0 0 0 0,-2 0 0 0 0,-14 44 1 0 0,2-25-17 0 0,-1-2 1 0 0,-3 0 0 0 0,-36 61-1 0 0,43-88 18 0 0,0-1 1 0 0,-30 35-1 0 0,38-51 53 0 0,0-1 0 0 0,0 1 1 0 0,-1-1-1 0 0,0-1 0 0 0,-1 0 0 0 0,0 0 1 0 0,0-1-1 0 0,0 0 0 0 0,-12 5 0 0 0,20-10-43 0 0,0 0-1 0 0,0-1 0 0 0,0 1 0 0 0,-1 0 1 0 0,1-1-1 0 0,0 1 0 0 0,-1-1 0 0 0,1 0 0 0 0,0 0 1 0 0,-1 0-1 0 0,1 0 0 0 0,0 0 0 0 0,-1-1 1 0 0,1 1-1 0 0,0-1 0 0 0,0 1 0 0 0,-1-1 1 0 0,1 0-1 0 0,0 0 0 0 0,0 0 0 0 0,0 0 1 0 0,0 0-1 0 0,0 0 0 0 0,0 0 0 0 0,0-1 1 0 0,0 1-1 0 0,1-1 0 0 0,-1 0 0 0 0,0 1 0 0 0,1-1 1 0 0,0 0-1 0 0,-1 0 0 0 0,-1-3 0 0 0,1 0-10 0 0,-1-1 1 0 0,1 1-1 0 0,0 0 0 0 0,1-1 0 0 0,-1 1 0 0 0,1-1 0 0 0,0 0 0 0 0,1 1 0 0 0,-1-1 0 0 0,1 0 0 0 0,0 0 0 0 0,2-8 0 0 0,-1 9-8 0 0,1 1-1 0 0,0-1 1 0 0,1 1 0 0 0,-1-1-1 0 0,1 1 1 0 0,0 0 0 0 0,0 0-1 0 0,0 0 1 0 0,0 0 0 0 0,1 1-1 0 0,-1-1 1 0 0,1 1 0 0 0,0 0-1 0 0,0 0 1 0 0,9-5 0 0 0,-9 6 1 0 0,1 0 0 0 0,0 0 0 0 0,-1 1 0 0 0,1-1 0 0 0,0 1 1 0 0,0 0-1 0 0,0 0 0 0 0,-1 1 0 0 0,1 0 0 0 0,0-1 0 0 0,0 1 0 0 0,0 1 1 0 0,0-1-1 0 0,0 1 0 0 0,0 0 0 0 0,0 0 0 0 0,6 3 0 0 0,6 2-1 0 0,-1 1-1 0 0,0 1 1 0 0,20 13-1 0 0,-31-18 4 0 0,52 35 30 0 0,63 55 0 0 0,-21-15-150 0 0,-97-77-72 0 0,1 1 0 0 0,-1-1 0 0 0,1 0-1 0 0,-1 0 1 0 0,1 0 0 0 0,-1 0-1 0 0,1-1 1 0 0,-1 1 0 0 0,1-1 0 0 0,0 0-1 0 0,-1 1 1 0 0,1-1 0 0 0,0 0 0 0 0,2-1-1 0 0,-2 1-159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5.9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2 312 0 0,'0'0'2788'0'0,"18"-1"-1028"0"0,5 1-1792 0 0,-2 1-2392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6.9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451 37 216 0 0,'-4'-6'819'0'0,"-1"1"-1"0"0,0 0 1 0 0,0 0-1 0 0,-10-7 1 0 0,12 10-617 0 0,-1 2-36 0 0,0-1-107 0 0,-1 1 0 0 0,1 0-1 0 0,-1 0 1 0 0,1 0 0 0 0,-1 0 0 0 0,0 1 0 0 0,1-1-1 0 0,0 1 1 0 0,-1 1 0 0 0,1-1 0 0 0,-1 0-1 0 0,1 1 1 0 0,-5 3 0 0 0,0 0 19 0 0,-1 1 0 0 0,1 0 0 0 0,1 1 0 0 0,-1 0 0 0 0,-8 10 0 0 0,-6 8 22 0 0,1 2 1 0 0,-28 45 0 0 0,23-28-76 0 0,2 1 0 0 0,2 2 1 0 0,2 0-1 0 0,3 2 0 0 0,1 0 1 0 0,2 0-1 0 0,3 2 0 0 0,2-1 0 0 0,2 2 1 0 0,2-1-1 0 0,3 1 0 0 0,3 62 1 0 0,2-86-10 0 0,1 0 1 0 0,1-1-1 0 0,1 0 0 0 0,2 0 1 0 0,0 0-1 0 0,2-1 1 0 0,1 0-1 0 0,18 34 1 0 0,-23-51-37 0 0,0 0 1 0 0,1 0-1 0 0,0-1 0 0 0,0 0 1 0 0,1 0-1 0 0,0 0 1 0 0,1-1-1 0 0,-1 0 0 0 0,1-1 1 0 0,1 1-1 0 0,-1-2 1 0 0,1 1-1 0 0,0-1 0 0 0,0-1 1 0 0,1 1-1 0 0,-1-1 1 0 0,1-1-1 0 0,0 0 0 0 0,0-1 1 0 0,0 1-1 0 0,0-2 1 0 0,1 0-1 0 0,-1 0 0 0 0,0-1 1 0 0,15-1-1 0 0,-9-1-62 0 0,0 0 0 0 0,0-2-1 0 0,-1 0 1 0 0,0-1 0 0 0,0 0 0 0 0,0-1-1 0 0,0-1 1 0 0,-1 0 0 0 0,0-1-1 0 0,-1-1 1 0 0,0 0 0 0 0,0 0 0 0 0,-1-2-1 0 0,0 1 1 0 0,-1-2 0 0 0,15-17-1 0 0,-4 0 170 0 0,-2 0 0 0 0,0-1-1 0 0,-3-2 1 0 0,0 1 0 0 0,-2-2-1 0 0,14-42 1 0 0,-24 58-7 0 0,14-27-639 0 0,-18 41 513 0 0,10 21-99 0 0,-6 1 167 0 0,2-1-1 0 0,0 0 1 0 0,2 0-1 0 0,0-1 1 0 0,0 0-1 0 0,2-1 1 0 0,0 0-1 0 0,1 0 1 0 0,0-1-1 0 0,24 21 1 0 0,-25-26 12 0 0,0-1 0 0 0,1 0 0 0 0,1 0 0 0 0,-1-1 0 0 0,1-1 0 0 0,0 0 0 0 0,1-1 0 0 0,-1-1 0 0 0,1 0 0 0 0,1 0 0 0 0,-1-2 0 0 0,1 0 0 0 0,-1 0 0 0 0,30 0 0 0 0,-37-3-21 0 0,0 0 0 0 0,0-1 0 0 0,0 1 0 0 0,0-2-1 0 0,-1 1 1 0 0,1-1 0 0 0,0 0 0 0 0,-1-1 0 0 0,1 1 0 0 0,-1-1 0 0 0,0-1 0 0 0,1 1 0 0 0,-2-1 0 0 0,9-6 0 0 0,-7 3 26 0 0,0 0 0 0 0,0-1 0 0 0,0 0 0 0 0,-1 0 0 0 0,0 0 0 0 0,0-1 0 0 0,-1 0 0 0 0,7-18 1 0 0,-3 2 50 0 0,-1 0 1 0 0,-1-1 0 0 0,-2 0 0 0 0,0 0 0 0 0,-2 0-1 0 0,0-46 1 0 0,-2 26-128 0 0,-3 1-1 0 0,-2-1 1 0 0,-2 0-1 0 0,-1 1 0 0 0,-20-62 1 0 0,25 102-301 0 0,-11-20-2458 0 0,2 9 1856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8.5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213 1113 828 0 0,'8'-93'1535'0'0,"-4"0"1"0"0,-13-157-1 0 0,7 238-1485 0 0,1 0-1 0 0,-2-1 1 0 0,0 1 0 0 0,0 1 0 0 0,-9-21 0 0 0,10 28-56 0 0,0 0 0 0 0,0 1 0 0 0,-1-1 0 0 0,1 1 0 0 0,0-1 0 0 0,-1 1 0 0 0,0 0 0 0 0,0 0 0 0 0,0 0 1 0 0,0 1-1 0 0,-1-1 0 0 0,1 1 0 0 0,-1 0 0 0 0,1-1 0 0 0,-1 2 0 0 0,0-1 0 0 0,0 0 0 0 0,0 1 0 0 0,-7-2 1 0 0,7 2-2 0 0,0 1 0 0 0,0 0 1 0 0,1 0-1 0 0,-1 0 0 0 0,0 0 1 0 0,0 1-1 0 0,1 0 1 0 0,-1 0-1 0 0,0 0 0 0 0,1 0 1 0 0,-1 0-1 0 0,1 1 0 0 0,-1-1 1 0 0,1 1-1 0 0,0 0 1 0 0,-1 0-1 0 0,1 0 0 0 0,0 1 1 0 0,0-1-1 0 0,1 1 0 0 0,-1-1 1 0 0,-4 7-1 0 0,2-3-2 0 0,0 1 0 0 0,1-1 0 0 0,0 1 0 0 0,0 0-1 0 0,0 0 1 0 0,1 0 0 0 0,0 1 0 0 0,-4 15 0 0 0,7-19 1 0 0,-1 1 0 0 0,1 0 1 0 0,0 0-1 0 0,0 0 0 0 0,1 0 1 0 0,0 0-1 0 0,-1-1 0 0 0,2 1 1 0 0,-1 0-1 0 0,0-1 0 0 0,1 1 1 0 0,0-1-1 0 0,0 1 0 0 0,0-1 0 0 0,1 0 1 0 0,-1 1-1 0 0,1-2 0 0 0,0 1 1 0 0,0 0-1 0 0,1 0 0 0 0,-1-1 1 0 0,1 0-1 0 0,-1 0 0 0 0,1 0 1 0 0,0 0-1 0 0,5 2 0 0 0,5 4-205 0 0,1-1-1 0 0,-1-1 0 0 0,1 0 1 0 0,1-1-1 0 0,-1-1 1 0 0,22 5-1 0 0,0-5-29 0 0,0-1-1 0 0,1-2 1 0 0,0-1-1 0 0,-1-2 1 0 0,59-10 0 0 0,-23 4 654 0 0,-70 7-423 0 0,-2 0 12 0 0,-1 0-1 0 0,0 0 0 0 0,1 1 1 0 0,-1-1-1 0 0,0 0 0 0 0,1 0 1 0 0,-1 1-1 0 0,0-1 0 0 0,1 0 1 0 0,-1 0-1 0 0,1 0 0 0 0,-1 0 1 0 0,0 0-1 0 0,1 1 0 0 0,-1-1 1 0 0,1 0-1 0 0,-1 0 0 0 0,0 0 1 0 0,1 0-1 0 0,-1 0 0 0 0,1 0 1 0 0,-1 0-1 0 0,0 0 0 0 0,1-1 1 0 0,-1 1-1 0 0,1 0 1 0 0,-1 0-1 0 0,1 0 3 0 0,0-1-1 0 0,0 1 1 0 0,-1 0 0 0 0,1 0 0 0 0,0 0-1 0 0,-1 0 1 0 0,1 0 0 0 0,0 0-1 0 0,0 0 1 0 0,-1 0 0 0 0,1 0 0 0 0,0 0-1 0 0,-1 1 1 0 0,1-1 0 0 0,0 0 0 0 0,0 0-1 0 0,-1 1 1 0 0,1-1 0 0 0,-1 0 0 0 0,2 1-1 0 0,2 2 19 0 0,-1 1-1 0 0,1 0 1 0 0,-1-1-1 0 0,1 1 1 0 0,-1 0-1 0 0,0 0 1 0 0,-1 1-1 0 0,1-1 0 0 0,-1 1 1 0 0,0-1-1 0 0,0 1 1 0 0,2 5-1 0 0,17 70-88 0 0,-15-54 37 0 0,0-3 113 0 0,1 0 0 0 0,1 0 0 0 0,1-1 0 0 0,15 28 0 0 0,-19-42 18 0 0,0 1 0 0 0,1 0 1 0 0,0-1-1 0 0,0 0 0 0 0,1 0 0 0 0,0-1 0 0 0,0 0 0 0 0,1 0 0 0 0,0-1 0 0 0,0 0 1 0 0,1 0-1 0 0,12 6 0 0 0,-17-10-80 0 0,0 0-1 0 0,0-1 1 0 0,0 0 0 0 0,1 0 0 0 0,-1 0-1 0 0,0 0 1 0 0,0-1 0 0 0,0 1 0 0 0,1-1 0 0 0,-1 0-1 0 0,0 0 1 0 0,0-1 0 0 0,1 1 0 0 0,-1-1 0 0 0,8-3-1 0 0,-6 2-5 0 0,-1-1 0 0 0,1 0 0 0 0,-1 0 0 0 0,0 0 0 0 0,0-1 0 0 0,0 0-1 0 0,0 0 1 0 0,0 0 0 0 0,7-9 0 0 0,-2-2 24 0 0,1 0 1 0 0,-2 0-1 0 0,0-1 1 0 0,-1 0-1 0 0,-1 0 1 0 0,8-25-1 0 0,26-125 1172 0 0,-39 154-1276 0 0,-1 9-43 0 0,-1-1 12 0 0,1 2 134 0 0,-1-8-281 0 0,-7 15-14 0 0,5-1 238 0 0,1 0 0 0 0,-1 1 0 0 0,1-1 1 0 0,-1 0-1 0 0,1 1 0 0 0,1-1 0 0 0,-1 1 1 0 0,0-1-1 0 0,1 1 0 0 0,0 5 0 0 0,0-4-15 0 0,-1 23 37 0 0,2 0 1 0 0,1 1 0 0 0,1-1-1 0 0,1 0 1 0 0,14 51-1 0 0,-13-65 21 0 0,0 0 0 0 0,1 0 1 0 0,0-1-1 0 0,1 1 0 0 0,1-1 0 0 0,0-1 0 0 0,1 0 0 0 0,1 0 0 0 0,0 0 0 0 0,0-1 0 0 0,1-1 0 0 0,16 13 0 0 0,-22-20-12 0 0,0 0 0 0 0,1-1 0 0 0,-1 0 0 0 0,1 0 0 0 0,0 0 0 0 0,0 0 0 0 0,0-1 0 0 0,0 0 0 0 0,0 0 0 0 0,0-1 0 0 0,1 0 0 0 0,-1 0 0 0 0,0 0 0 0 0,1-1 0 0 0,-1 0 0 0 0,1 0 0 0 0,-1-1 0 0 0,0 0 0 0 0,1 0 0 0 0,-1 0 0 0 0,12-5 0 0 0,-7 2-18 0 0,-1-1 0 0 0,0-1 0 0 0,0 0 0 0 0,-1 0 0 0 0,1-1 0 0 0,-1 0-1 0 0,-1-1 1 0 0,0 0 0 0 0,0 0 0 0 0,0 0 0 0 0,10-17 0 0 0,1-5 20 0 0,-1-2 1 0 0,-1 0-1 0 0,-2-1 1 0 0,-1 0 0 0 0,-2-2-1 0 0,9-36 1 0 0,33-218 131 0 0,-40 192 239 0 0,0-113 0 0 0,-13 155-199 0 0,-4 1 0 0 0,-1 0 0 0 0,-20-90 0 0 0,20 126-177 0 0,4 15-11 0 0,0-1 0 0 0,-1 1 0 0 0,0-1 0 0 0,0 1 0 0 0,0-1 0 0 0,0 1 0 0 0,0 0 0 0 0,-1-1 0 0 0,1 1-1 0 0,-1 0 1 0 0,0 0 0 0 0,0 0 0 0 0,-4-4 0 0 0,5 6 1 0 0,0 0 0 0 0,0 0 0 0 0,0 1 0 0 0,0-1 0 0 0,0 1 0 0 0,0-1 0 0 0,0 0 0 0 0,0 1 0 0 0,0 0 0 0 0,0-1 0 0 0,0 1 0 0 0,-1 0 0 0 0,1-1 0 0 0,0 1 0 0 0,0 0 0 0 0,0 0 0 0 0,-1 0 0 0 0,1 0 0 0 0,0 0 0 0 0,0 0-1 0 0,0 0 1 0 0,0 1 0 0 0,-1-1 0 0 0,1 0 0 0 0,0 1 0 0 0,0-1 0 0 0,0 1 0 0 0,0-1 0 0 0,0 1 0 0 0,0-1 0 0 0,0 1 0 0 0,0 0 0 0 0,0 0 0 0 0,0-1 0 0 0,0 1 0 0 0,0 0 0 0 0,1 0 0 0 0,-2 1 0 0 0,-2 3 13 0 0,0 0 0 0 0,0-1 0 0 0,0 2 0 0 0,1-1 1 0 0,0 0-1 0 0,-3 8 0 0 0,-7 22 1 0 0,2 0 0 0 0,2 1 0 0 0,1 0 0 0 0,2 1 0 0 0,1-1 0 0 0,0 48 0 0 0,20 223-43 0 0,-8-233 20 0 0,27 120 1 0 0,-29-172 13 0 0,2 0 0 0 0,0-1 1 0 0,1 0-1 0 0,1 0 0 0 0,1 0 1 0 0,1-1-1 0 0,1-1 1 0 0,0 0-1 0 0,29 33 0 0 0,-36-48 8 0 0,-1 0 0 0 0,1 0-1 0 0,0 0 1 0 0,0 0-1 0 0,1-1 1 0 0,-1 1 0 0 0,0-2-1 0 0,1 1 1 0 0,0 0 0 0 0,0-1-1 0 0,0 0 1 0 0,0-1-1 0 0,0 1 1 0 0,0-1 0 0 0,7 1-1 0 0,-3-2-21 0 0,-1-1 0 0 0,1 1 0 0 0,-1-1 0 0 0,0-1 0 0 0,1 0 0 0 0,-1 0 0 0 0,0-1 0 0 0,0 0 0 0 0,9-5 0 0 0,6-4-55 0 0,0-2-1 0 0,-2 0 0 0 0,0-2 0 0 0,0 0 0 0 0,-2-2 0 0 0,21-22 0 0 0,-20 19 55 0 0,-1-2 0 0 0,-1 0 1 0 0,-2-1-1 0 0,19-33 0 0 0,-28 44-2 0 0,-1-2 0 0 0,-1 1 0 0 0,0-1 0 0 0,-1 0 0 0 0,-1 0 0 0 0,0-1 0 0 0,-1 1 0 0 0,0-1 0 0 0,0-23 0 0 0,-3 38 11 0 0,0 0 0 0 0,0-1 0 0 0,0 1 0 0 0,0 0 0 0 0,0 0-1 0 0,0 0 1 0 0,-1 0 0 0 0,1 0 0 0 0,0 0 0 0 0,-1 0 0 0 0,1 0 0 0 0,-1 0 0 0 0,1 0 0 0 0,-1 0 0 0 0,1 0 0 0 0,-1 0 0 0 0,1 0 0 0 0,-1 0-1 0 0,0 0 1 0 0,0 0 0 0 0,0 0 0 0 0,1 1 0 0 0,-1-1 0 0 0,0 0 0 0 0,-1 0 0 0 0,0 0-17 0 0,-19 12-51 0 0,15-5 63 0 0,1 0 0 0 0,1 1 0 0 0,-1-1 1 0 0,1 1-1 0 0,0 0 0 0 0,0 1 0 0 0,1-1 0 0 0,0 0 0 0 0,0 1 0 0 0,1 0 0 0 0,0 0 0 0 0,1 0 0 0 0,-2 15 0 0 0,3-10 8 0 0,0-1 0 0 0,1 1-1 0 0,0-1 1 0 0,1 1 0 0 0,1-1 0 0 0,0 0-1 0 0,0 0 1 0 0,9 19 0 0 0,-6-16 60 0 0,1-1 0 0 0,1 0 0 0 0,0-1 0 0 0,1 1 0 0 0,0-2 0 0 0,1 1 0 0 0,0-1 0 0 0,1-1 0 0 0,1 0 0 0 0,0 0 0 0 0,0-1 0 0 0,1-1 0 0 0,0 0 0 0 0,0-1 0 0 0,16 7 0 0 0,-15-9-15 0 0,1-1 0 0 0,0-1 0 0 0,1 0 0 0 0,-1-1 0 0 0,1 0 0 0 0,0-1 0 0 0,-1-1 0 0 0,1-1 0 0 0,0 0 1 0 0,0-1-1 0 0,-1 0 0 0 0,1-2 0 0 0,25-6 0 0 0,-27 4-83 0 0,0 0 0 0 0,0-1 0 0 0,-1-1 0 0 0,0 0 0 0 0,-1 0 0 0 0,0-2 0 0 0,0 1 0 0 0,0-1 0 0 0,-1-1 0 0 0,-1 0 0 0 0,0-1 0 0 0,0 0 0 0 0,-1 0 0 0 0,15-24 0 0 0,26-61-141 0 0,-37 68-134 0 0,1 1 1 0 0,1 0-1 0 0,2 1 0 0 0,21-26 1 0 0,-32 44 18 0 0,1 1 0 0 0,0 1 0 0 0,0 0 0 0 0,1 0 0 0 0,-1 0 1 0 0,1 1-1 0 0,0 0 0 0 0,1 0 0 0 0,0 1 0 0 0,-1 0 1 0 0,19-5-1 0 0,-4 3-422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8.9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 48 0 0,'27'-4'652'0'0,"4"0"-632"0"0,-1-2-428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9.4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82 164 0 0,'40'1'1061'0'0,"0"-2"1"0"0,0-2-1 0 0,50-9 1 0 0,-21 2-454 0 0,75-9 132 0 0,200-18-1328 0 0,-300 36-1778 0 0,-40 1 1966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29.8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66 1 1364 0 0,'0'0'1544'0'0,"-29"4"576"0"0,11-1-479 0 0,0 2-1029 0 0,39-1-2749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59.4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388 338 1484 0 0,'16'-21'660'0'0,"-1"0"0"0"0,-2 0 0 0 0,0-1 0 0 0,-1-1 0 0 0,-1 0 0 0 0,14-46 1 0 0,-23 64-626 0 0,-2-1 0 0 0,1 1 0 0 0,0 0 0 0 0,-1 0 0 0 0,0-1 0 0 0,-1 1 1 0 0,1 0-1 0 0,-1 0 0 0 0,0 0 0 0 0,0-1 0 0 0,0 1 0 0 0,-1 0 0 0 0,0 0 1 0 0,0 1-1 0 0,0-1 0 0 0,-1 0 0 0 0,1 1 0 0 0,-1-1 0 0 0,0 1 0 0 0,-6-7 1 0 0,4 7-30 0 0,-1 1 0 0 0,1 0 0 0 0,0 0 1 0 0,-1 1-1 0 0,0 0 0 0 0,1 0 1 0 0,-1 0-1 0 0,0 0 0 0 0,0 1 0 0 0,0 0 1 0 0,0 1-1 0 0,0-1 0 0 0,0 1 1 0 0,0 0-1 0 0,-1 0 0 0 0,1 1 0 0 0,0 0 1 0 0,0 0-1 0 0,-6 2 0 0 0,-6 2 8 0 0,1 0-1 0 0,0 1 0 0 0,0 1 1 0 0,0 1-1 0 0,-18 11 1 0 0,18-7 4 0 0,0 0 1 0 0,1 2 0 0 0,0 0 0 0 0,1 1 0 0 0,0 0 0 0 0,1 1 0 0 0,1 1-1 0 0,1 0 1 0 0,1 1 0 0 0,0 0 0 0 0,1 1 0 0 0,1 0 0 0 0,0 0 0 0 0,-5 22-1 0 0,9-23 8 0 0,0 0 0 0 0,2 0 0 0 0,0 0 0 0 0,0 1 0 0 0,2-1 0 0 0,1 1 0 0 0,1 21 0 0 0,1-27-9 0 0,0 1-1 0 0,0-1 1 0 0,2 0 0 0 0,-1 0-1 0 0,2-1 1 0 0,0 1 0 0 0,0-1-1 0 0,1 0 1 0 0,0 0-1 0 0,12 15 1 0 0,-13-21-7 0 0,-1 0 1 0 0,1-1-1 0 0,0 1 0 0 0,0-1 0 0 0,0 0 1 0 0,1-1-1 0 0,0 1 0 0 0,0-1 0 0 0,0 0 1 0 0,1-1-1 0 0,-1 0 0 0 0,1 0 0 0 0,-1 0 1 0 0,1 0-1 0 0,0-1 0 0 0,0-1 1 0 0,1 1-1 0 0,-1-1 0 0 0,0 0 0 0 0,0-1 1 0 0,1 1-1 0 0,-1-1 0 0 0,11-2 0 0 0,-4-1-18 0 0,0 0-1 0 0,-1-1 0 0 0,1 0 0 0 0,-1-1 0 0 0,0 0 1 0 0,0-2-1 0 0,0 1 0 0 0,-1-1 0 0 0,0-1 0 0 0,-1 0 1 0 0,13-12-1 0 0,13-15-75 0 0,-1-2 1 0 0,-3-2-1 0 0,-1-1 0 0 0,-1-1 1 0 0,40-74-1 0 0,-62 103 12 0 0,-7 10-18 0 0,0 0-1 0 0,0 0 1 0 0,0-1-1 0 0,0 1 1 0 0,-1-1 0 0 0,1 1-1 0 0,-1-1 1 0 0,2-3-1 0 0,2 12 34 0 0,-5-6 56 0 0,0 0 0 0 0,1 0 0 0 0,-1 0 1 0 0,1 0-1 0 0,-1 1 0 0 0,0-1 0 0 0,1 0 0 0 0,-1 0 0 0 0,0 0 1 0 0,1 1-1 0 0,-1-1 0 0 0,0 0 0 0 0,1 1 0 0 0,-1-1 0 0 0,0 0 1 0 0,0 1-1 0 0,1-1 0 0 0,-1 0 0 0 0,0 1 0 0 0,0-1 0 0 0,0 0 1 0 0,0 1-1 0 0,1-1 0 0 0,-1 1 0 0 0,0-1 0 0 0,0 0 1 0 0,0 1-1 0 0,0-1 0 0 0,0 1 0 0 0,0-1 0 0 0,0 0 0 0 0,0 1 1 0 0,0-1-1 0 0,0 1 0 0 0,0-1 0 0 0,0 1 0 0 0,-3 68 37 0 0,2 584 160 0 0,16-469-128 0 0,17 293 126 0 0,-31-374-141 0 0,-4 1-1 0 0,-27 163 1 0 0,24-232-69 0 0,-2 0 0 0 0,-2 0 0 0 0,-1 0 0 0 0,-30 63 0 0 0,34-85-4 0 0,-1 1 1 0 0,-1-1 0 0 0,0 0 0 0 0,-1-1-1 0 0,-22 22 1 0 0,25-28 27 0 0,-1 1 0 0 0,0-1 0 0 0,-1-1 0 0 0,0 0 0 0 0,1 0 0 0 0,-2 0 0 0 0,1-1 0 0 0,0 0 0 0 0,-1-1 0 0 0,-11 2 0 0 0,13-3 37 0 0,0-1-1 0 0,0 0 1 0 0,0 0 0 0 0,0-1-1 0 0,-1 0 1 0 0,1-1-1 0 0,0 0 1 0 0,0 0-1 0 0,0-1 1 0 0,0 1-1 0 0,0-2 1 0 0,-10-3 0 0 0,8 1 22 0 0,0-1 0 0 0,0 1 0 0 0,0-2 0 0 0,1 1 0 0 0,0-1 1 0 0,0-1-1 0 0,1 1 0 0 0,-9-11 0 0 0,4 1 30 0 0,0 0 0 0 0,1-1-1 0 0,0 0 1 0 0,2-1 0 0 0,0-1-1 0 0,1 0 1 0 0,1 0 0 0 0,-10-39-1 0 0,12 26-72 0 0,1 0-1 0 0,2-1 1 0 0,1 1-1 0 0,2 0 0 0 0,1-1 1 0 0,1 1-1 0 0,2 0 0 0 0,2 0 1 0 0,0 0-1 0 0,17-44 0 0 0,-7 30 31 0 0,3 1-1 0 0,1 2 0 0 0,3 0 1 0 0,1 1-1 0 0,2 1 0 0 0,44-54 1 0 0,-13 34-338 0 0,2 3 1 0 0,106-84 0 0 0,-37 35-4641 0 0,-110 91 3486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0.3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398 1 1184 0 0,'-5'1'932'0'0,"-9"3"-643"0"0,1 0 0 0 0,-1 1-1 0 0,1 0 1 0 0,1 1 0 0 0,-1 0 0 0 0,1 1-1 0 0,0 1 1 0 0,-16 13 0 0 0,10-6-109 0 0,2 1 0 0 0,0 1 0 0 0,0 0 0 0 0,-21 33 1 0 0,13-12-94 0 0,3 1 0 0 0,1 0 0 0 0,2 2 0 0 0,-26 84 0 0 0,35-89-24 0 0,1 0 1 0 0,2 0-1 0 0,2 1 1 0 0,1 0 0 0 0,2 0-1 0 0,1 0 1 0 0,2 0 0 0 0,2 0-1 0 0,8 38 1 0 0,-3-34 93 0 0,3-2 0 0 0,0 1 0 0 0,3-1 0 0 0,1-1 0 0 0,2-1 0 0 0,1-1 0 0 0,46 64 0 0 0,-56-87-253 0 0,1-1 0 0 0,0 0-1 0 0,1-1 1 0 0,1 0 0 0 0,24 18 0 0 0,-28-24-378 0 0,0-1-1 0 0,0 1 0 0 0,1-1 1 0 0,-1-1-1 0 0,1 0 0 0 0,17 4 1 0 0,-2-3-1166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0.7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30 1848 0 0,'0'0'1547'0'0,"0"-19"2432"0"0,1 18-3943 0 0,1 0 0 0 0,-1 0 0 0 0,1 0 1 0 0,-1 0-1 0 0,1 0 0 0 0,0 0 0 0 0,0 0 0 0 0,-1 1 0 0 0,1-1 1 0 0,0 1-1 0 0,0-1 0 0 0,0 1 0 0 0,0 0 0 0 0,0 0 0 0 0,0 0 1 0 0,0 0-1 0 0,-1 0 0 0 0,1 0 0 0 0,0 0 0 0 0,0 0 0 0 0,0 1 1 0 0,0-1-1 0 0,0 1 0 0 0,3 1 0 0 0,58 19 128 0 0,-57-18-129 0 0,131 53-407 0 0,-47-15-3334 0 0,-67-31 1711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1.3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606 52 172 0 0,'-1'-3'1769'0'0,"-2"-8"-1141"0"0,2 8-65 0 0,-11-12 635 0 0,7 12-1137 0 0,-1 0 0 0 0,1 0-1 0 0,-1 1 1 0 0,0 0-1 0 0,0 0 1 0 0,0 1 0 0 0,0 0-1 0 0,0 0 1 0 0,0 0-1 0 0,0 1 1 0 0,0-1 0 0 0,0 2-1 0 0,0-1 1 0 0,-1 1 0 0 0,1-1-1 0 0,-8 4 1 0 0,-6 0 1 0 0,1 2 0 0 0,0 0 0 0 0,0 2 0 0 0,-18 9 0 0 0,3 1 34 0 0,1 2 0 0 0,1 1-1 0 0,1 2 1 0 0,-38 35 0 0 0,48-39-67 0 0,2 2 0 0 0,0 0-1 0 0,1 1 1 0 0,1 0 0 0 0,1 2 0 0 0,-21 41-1 0 0,34-59-21 0 0,0 1 1 0 0,0 0-1 0 0,1 0 0 0 0,0 0 0 0 0,0 0 1 0 0,0 1-1 0 0,1-1 0 0 0,1 0 0 0 0,-1 1 1 0 0,1-1-1 0 0,0 1 0 0 0,2 8 0 0 0,-1-10 3 0 0,0-1-1 0 0,1 0 1 0 0,0 0-1 0 0,0 0 1 0 0,0 0-1 0 0,1 0 1 0 0,0 0-1 0 0,0-1 1 0 0,0 1-1 0 0,0-1 1 0 0,1 0-1 0 0,0 0 1 0 0,-1 0-1 0 0,1-1 0 0 0,1 1 1 0 0,-1-1-1 0 0,6 4 1 0 0,5 1-150 0 0,0 0 1 0 0,1 0-1 0 0,0-1 0 0 0,1-1 1 0 0,-1-1-1 0 0,1-1 0 0 0,0 0 1 0 0,21 2-1 0 0,20-1-544 0 0,66-3 0 0 0,-12-1 538 0 0,-91 1 159 0 0,24-1 21 0 0,0 3 0 0 0,80 17 0 0 0,-114-19-24 0 0,0 1-1 0 0,0 0 0 0 0,-1 1 1 0 0,1 0-1 0 0,-1 1 0 0 0,0 0 0 0 0,0 1 1 0 0,-1 0-1 0 0,0 0 0 0 0,0 1 1 0 0,0 1-1 0 0,-1-1 0 0 0,0 1 0 0 0,0 0 1 0 0,-1 1-1 0 0,12 17 0 0 0,-18-23 31 0 0,0-1-1 0 0,0 1 1 0 0,1-1-1 0 0,-2 1 1 0 0,1 0-1 0 0,0-1 1 0 0,0 1-1 0 0,-1 0 0 0 0,0 0 1 0 0,1 0-1 0 0,-1 0 1 0 0,0-1-1 0 0,0 1 1 0 0,-1 0-1 0 0,1 0 1 0 0,-1 0-1 0 0,-1 5 1 0 0,0-4-1 0 0,0 1 1 0 0,0 0-1 0 0,-1-1 1 0 0,0 0-1 0 0,0 0 1 0 0,0 0-1 0 0,0 0 1 0 0,-1 0-1 0 0,-5 5 1 0 0,-3 0 37 0 0,0 0-1 0 0,0-1 1 0 0,-1 0 0 0 0,-1-1-1 0 0,-27 11 1 0 0,-2-3 162 0 0,0-3 0 0 0,-1-1 0 0 0,-1-2 0 0 0,0-2 0 0 0,0-2 0 0 0,0-2 0 0 0,0-3 1 0 0,-1-1-1 0 0,-58-9 0 0 0,98 10-467 0 0,0-1 1 0 0,0 0-1 0 0,0 0 0 0 0,0-1 1 0 0,0 0-1 0 0,1 0 1 0 0,-1 0-1 0 0,0-1 0 0 0,1 1 1 0 0,0-2-1 0 0,0 1 0 0 0,0 0 1 0 0,0-1-1 0 0,0 0 1 0 0,-7-8-1 0 0,10 6-990 0 0,4-12 407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1.7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1084 0 0,'0'0'2008'0'0,"4"0"-1362"0"0,-2 0-560 0 0,0 1 0 0 0,0-1 0 0 0,0 1 0 0 0,0-1 0 0 0,0 1 0 0 0,0 0 0 0 0,0 0 0 0 0,-1 0 0 0 0,1 0 0 0 0,0 0 0 0 0,0 0 0 0 0,-1 0 0 0 0,1 0 0 0 0,0 1 0 0 0,-1-1 0 0 0,1 1 0 0 0,-1-1 0 0 0,0 1 0 0 0,0 0 0 0 0,1 0 1 0 0,0 2-1 0 0,13 28 72 0 0,-1-1 1 0 0,-1 2 0 0 0,-3 0-1 0 0,0 0 1 0 0,7 53 0 0 0,-6-33-59 0 0,15 68-4 0 0,15 193 0 0 0,-40-303-507 0 0,0 0 0 0 0,-1 1 1 0 0,-1-1-1 0 0,1 0 1 0 0,-2 0-1 0 0,1 0 0 0 0,-8 21 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2.2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14 260 80 0 0,'-2'-3'1488'0'0,"1"2"-1442"0"0,-9-21 2372 0 0,10 21-2378 0 0,0 0 1 0 0,0 1-1 0 0,0-1 0 0 0,0 0 1 0 0,0 0-1 0 0,0 0 0 0 0,0 1 1 0 0,0-1-1 0 0,1 0 1 0 0,-1 0-1 0 0,0 0 0 0 0,1 1 1 0 0,-1-1-1 0 0,0 0 0 0 0,1 1 1 0 0,-1-1-1 0 0,1 0 0 0 0,-1 1 1 0 0,1-1-1 0 0,-1 0 0 0 0,1 1 1 0 0,-1-1-1 0 0,1 1 1 0 0,0-1-1 0 0,-1 1 0 0 0,1-1 1 0 0,0 1-1 0 0,-1-1 0 0 0,1 1 1 0 0,0 0-1 0 0,0 0 0 0 0,-1-1 1 0 0,1 1-1 0 0,0 0 0 0 0,0 0 1 0 0,1 0-1 0 0,54-12 341 0 0,1 4 0 0 0,96-3 0 0 0,-59 5-111 0 0,-38 2-156 0 0,219-21 345 0 0,-203 16-258 0 0,126-36 1 0 0,-175 38-135 0 0,-1-1-1 0 0,0-1 1 0 0,-1-1-1 0 0,0 0 1 0 0,24-18-1 0 0,-44 28-69 0 0,-1-1-1 0 0,1 1 0 0 0,0-1 0 0 0,-1 1 0 0 0,1-1 0 0 0,0 1 0 0 0,-1-1 1 0 0,1 1-1 0 0,-1-1 0 0 0,1 1 0 0 0,-1-1 0 0 0,1 1 0 0 0,-1-1 0 0 0,0 0 1 0 0,1 1-1 0 0,-1-1 0 0 0,0 0 0 0 0,1 0 0 0 0,-1 1 0 0 0,0-1 0 0 0,1-1 1 0 0,-12-4-35 0 0,-18 6 58 0 0,13 4-19 0 0,0 0 0 0 0,1 2 0 0 0,0 0 0 0 0,0 0 1 0 0,1 2-1 0 0,0 0 0 0 0,0 0 0 0 0,-23 20 0 0 0,5-1-13 0 0,2 2-1 0 0,-31 36 0 0 0,37-37-50 0 0,-35 53 0 0 0,51-68 37 0 0,0 1 0 0 0,1 0-1 0 0,1 0 1 0 0,0 1-1 0 0,1 0 1 0 0,-5 22 0 0 0,10-32 25 0 0,-1-1 1 0 0,1 1-1 0 0,1-1 0 0 0,-1 1 1 0 0,1-1-1 0 0,0 0 0 0 0,0 1 1 0 0,0-1-1 0 0,0 0 1 0 0,3 5-1 0 0,-3-6-15 0 0,0-1 0 0 0,1 0 0 0 0,-1 1 0 0 0,1-1 0 0 0,0 0 0 0 0,0 0 0 0 0,0 0 0 0 0,0 0 0 0 0,0 0 0 0 0,0-1 0 0 0,0 1 0 0 0,1-1 0 0 0,-1 1 0 0 0,0-1 0 0 0,1 0 0 0 0,5 2 0 0 0,-4-2-9 0 0,0 1-1 0 0,0-1 0 0 0,0 0 0 0 0,0-1 1 0 0,0 1-1 0 0,0-1 0 0 0,0 0 1 0 0,0 0-1 0 0,1 0 0 0 0,4-1 0 0 0,4-3-13 0 0,-1 0-1 0 0,0-1 0 0 0,0 0 0 0 0,0-1 0 0 0,-1 0 0 0 0,0-1 1 0 0,0 0-1 0 0,-1-1 0 0 0,0 0 0 0 0,0 0 0 0 0,13-16 0 0 0,9-13 126 0 0,48-73 0 0 0,-51 67 278 0 0,-1 10-454 0 0,-26 31 57 0 0,0 4-14 0 0,0 0 45 0 0,1-1 0 0 0,-1 1-1 0 0,0 0 1 0 0,0 0 0 0 0,0 1-1 0 0,0-1 1 0 0,-1 0 0 0 0,1 1-1 0 0,-1-1 1 0 0,1 1 0 0 0,-1-1-1 0 0,2 6 1 0 0,12 42 22 0 0,-3-10 25 0 0,4-1-86 0 0,32 58 0 0 0,-39-83-419 0 0,-1-1 0 0 0,2 1 1 0 0,0-2-1 0 0,0 1 0 0 0,1-1 0 0 0,1-1 0 0 0,16 13 1 0 0,-9-12-611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2.5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429 57 252 0 0,'2'-10'660'0'0,"-1"9"-497"0"0,-1-1-1 0 0,1 0 0 0 0,-1 0 1 0 0,1 1-1 0 0,-1-1 0 0 0,0 0 1 0 0,0 0-1 0 0,0 0 0 0 0,0 0 1 0 0,0 1-1 0 0,0-1 0 0 0,-1 0 1 0 0,1 0-1 0 0,0 0 0 0 0,-1 1 1 0 0,0-1-1 0 0,1 0 0 0 0,-1 0 1 0 0,0 1-1 0 0,0-1 0 0 0,-1-1 1 0 0,1 2-115 0 0,0 0 0 0 0,-1 1 0 0 0,1-1 0 0 0,0 0 0 0 0,-1 1 0 0 0,1-1 0 0 0,-1 1 0 0 0,1-1 0 0 0,-1 1 0 0 0,1 0 0 0 0,-1 0 0 0 0,1-1 0 0 0,-1 1 0 0 0,1 0 1 0 0,-1 0-1 0 0,1 1 0 0 0,0-1 0 0 0,-3 1 0 0 0,-26 6 206 0 0,15 0-196 0 0,-1 1-1 0 0,1 1 0 0 0,1 0 1 0 0,0 1-1 0 0,0 0 1 0 0,1 1-1 0 0,-20 22 0 0 0,-72 95 80 0 0,103-125-131 0 0,-16 20-3 0 0,1 2 1 0 0,1 0 0 0 0,2 0 0 0 0,0 1-1 0 0,1 1 1 0 0,-9 31 0 0 0,19-50 13 0 0,1 1 1 0 0,0-1-1 0 0,0 1 0 0 0,1-1 0 0 0,0 1 1 0 0,0 0-1 0 0,1-1 0 0 0,0 1 1 0 0,1 0-1 0 0,0-1 0 0 0,0 1 1 0 0,1 0-1 0 0,0-1 0 0 0,1 0 1 0 0,-1 1-1 0 0,2-1 0 0 0,-1 0 1 0 0,1 0-1 0 0,0-1 0 0 0,1 1 1 0 0,0-1-1 0 0,0 0 0 0 0,0 0 1 0 0,12 10-1 0 0,-8-9-4 0 0,0 0 0 0 0,1-1 0 0 0,0 0 0 0 0,1-1 0 0 0,0 0 0 0 0,0-1 0 0 0,0 0 0 0 0,0 0 0 0 0,23 5 0 0 0,-16-6-472 0 0,0-2 1 0 0,0 1-1 0 0,0-2 1 0 0,0 0-1 0 0,0-2 1 0 0,20-2-1 0 0,2-2-769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3.0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1 448 0 0,'0'0'705'0'0,"-1"4"-4"0"0,-1 11-286 0 0,0 0 0 0 0,1 1 1 0 0,1-1-1 0 0,1 1 1 0 0,2 15-1 0 0,16 84 400 0 0,-14-89-678 0 0,76 437-1170 0 0,-80-455-101 0 0,4 15 407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3.3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324 87 496 0 0,'27'-68'4956'0'0,"-26"65"-4802"0"0,2-6 15 0 0,-3 9-164 0 0,0 0-1 0 0,0 0 1 0 0,0 0-1 0 0,0 0 0 0 0,0 0 1 0 0,0-1-1 0 0,0 1 1 0 0,0 0-1 0 0,1 0 0 0 0,-1 0 1 0 0,0 0-1 0 0,0 0 0 0 0,0 0 1 0 0,0-1-1 0 0,0 1 1 0 0,0 0-1 0 0,0 0 0 0 0,0 0 1 0 0,0 0-1 0 0,0-1 1 0 0,0 1-1 0 0,0 0 0 0 0,0 0 1 0 0,0 0-1 0 0,0 0 1 0 0,0 0-1 0 0,0-1 0 0 0,0 1 1 0 0,0 0-1 0 0,0 0 0 0 0,0 0 1 0 0,0 0-1 0 0,0 0 1 0 0,-1-1-1 0 0,1 1 0 0 0,0 0 1 0 0,0 0-1 0 0,0 0 1 0 0,0 0-1 0 0,0 0 0 0 0,0 0 1 0 0,0 0-1 0 0,0-1 0 0 0,-1 1 1 0 0,1 0-1 0 0,0 0 1 0 0,0 0-1 0 0,0 0 0 0 0,0 0 1 0 0,0 0-1 0 0,-1 0 1 0 0,1 0-1 0 0,0 0 0 0 0,0 0 1 0 0,0 0-1 0 0,0 0 0 0 0,-1 0 1 0 0,-11 6 26 0 0,0 0 0 0 0,0 1 0 0 0,1 0 0 0 0,0 1 0 0 0,-15 13 0 0 0,-51 55 160 0 0,44-43-116 0 0,17-17-30 0 0,-5 4-21 0 0,1 0 0 0 0,1 1 1 0 0,0 1-1 0 0,2 0 0 0 0,-24 43 1 0 0,40-62-2 0 0,0 0 1 0 0,0 0 0 0 0,1-1 0 0 0,-1 1 0 0 0,1 0 0 0 0,0 0-1 0 0,0 0 1 0 0,0 0 0 0 0,0 0 0 0 0,0 0 0 0 0,1 0-1 0 0,0 0 1 0 0,-1 0 0 0 0,1 0 0 0 0,0 0 0 0 0,0 0 0 0 0,1-1-1 0 0,-1 1 1 0 0,0 0 0 0 0,3 2 0 0 0,2 4 31 0 0,0 0 1 0 0,1 0-1 0 0,14 14 1 0 0,42 34 53 0 0,3-3 0 0 0,99 63 0 0 0,-59-45-1656 0 0,-75-50-254 0 0,-5-3-169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4.8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24 19 276 0 0,'0'-3'3938'0'0,"0"-12"-1877"0"0,8 29-2223 0 0,-25 212 427 0 0,8-151-187 0 0,4 0-1 0 0,5 106 1 0 0,2-159-61 0 0,0 0 0 0 0,2 0 0 0 0,1 0 0 0 0,0 0 0 0 0,2 0 0 0 0,0-1 0 0 0,2-1 0 0 0,0 1 0 0 0,1-1 0 0 0,1-1-1 0 0,1 0 1 0 0,21 27 0 0 0,-29-42 6 0 0,0 1 0 0 0,0-1-1 0 0,1 0 1 0 0,0 0 0 0 0,-1 0-1 0 0,1 0 1 0 0,1-1 0 0 0,-1 0-1 0 0,0 0 1 0 0,1 0 0 0 0,0-1-1 0 0,-1 1 1 0 0,1-2 0 0 0,0 1-1 0 0,0 0 1 0 0,12 0 0 0 0,-11-2-7 0 0,0 0 0 0 0,0-1 0 0 0,1 0 0 0 0,-1 0 0 0 0,0 0 0 0 0,0-1 1 0 0,-1 0-1 0 0,1-1 0 0 0,0 1 0 0 0,-1-1 0 0 0,1-1 0 0 0,-1 1 0 0 0,0-1 1 0 0,7-5-1 0 0,3-5-53 0 0,-1 0 0 0 0,0-1 1 0 0,-1 0-1 0 0,-1-1 1 0 0,0-1-1 0 0,-1 0 1 0 0,18-34-1 0 0,53-139-145 0 0,-77 176 174 0 0,53-172 257 0 0,-10 29 715 0 0,-38 125-1019 0 0,-10 28 46 0 0,0 6-60 0 0,0 0 78 0 0,0-1 1 0 0,0 1-1 0 0,-1 0 0 0 0,1 0 0 0 0,0 0 0 0 0,-1 0 0 0 0,1 0 0 0 0,-1 0 0 0 0,0 0 0 0 0,1 0 0 0 0,-1 0 0 0 0,0 0 0 0 0,0 0 0 0 0,-1 2 0 0 0,0 51 107 0 0,3 0 1 0 0,1 0-1 0 0,19 89 0 0 0,-15-114-630 0 0,1-1-1 0 0,1 0 1 0 0,2-1-1 0 0,0 0 1 0 0,2-1-1 0 0,1 0 1 0 0,2-1-1 0 0,23 31 1 0 0,-25-39-1109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5.3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78 480 0 0,'1'-4'1320'0'0,"0"-2"-948"0"0,1 1 1 0 0,0-1-1 0 0,0 1 0 0 0,0 0 0 0 0,1 0 0 0 0,0 0 0 0 0,0 0 1 0 0,0 1-1 0 0,5-6 0 0 0,-6 8-264 0 0,1 1 43 0 0,17 1 9 0 0,-12 5-135 0 0,0 1 1 0 0,0 1 0 0 0,-1-1 0 0 0,0 1 0 0 0,0 1 0 0 0,0-1 0 0 0,-1 1 0 0 0,0 0 0 0 0,-1 1 0 0 0,0-1 0 0 0,0 1 0 0 0,6 17 0 0 0,4 12 16 0 0,18 70 1 0 0,-21-61-2 0 0,-3 0 0 0 0,-1 0 0 0 0,-3 1 0 0 0,0 58 0 0 0,-9-71 430 0 0,3-32-433 0 0,-2-4-108 0 0,2 1 66 0 0,-1-1 0 0 0,0 1 1 0 0,1-1-1 0 0,-1 0 1 0 0,1 1-1 0 0,-1-1 0 0 0,1 0 1 0 0,-1 0-1 0 0,1 0 1 0 0,0 0-1 0 0,-1 0 0 0 0,1 0 1 0 0,0-1-1 0 0,0 1 1 0 0,0 0-1 0 0,0-1 0 0 0,0 1 1 0 0,-1-3-1 0 0,-1-2 0 0 0,0 0 0 0 0,1 0 0 0 0,0 0-1 0 0,0 0 1 0 0,-1-7 0 0 0,0-9 4 0 0,-2-45 0 0 0,5 29 11 0 0,2 0-1 0 0,1 0 0 0 0,2 1 1 0 0,2-1-1 0 0,1 1 0 0 0,2 1 1 0 0,29-70-1 0 0,-37 100-20 0 0,1 0 1 0 0,0 1 0 0 0,0-1-1 0 0,1 1 1 0 0,-1 0-1 0 0,1 0 1 0 0,0 0-1 0 0,0 0 1 0 0,1 1-1 0 0,0 0 1 0 0,-1 0-1 0 0,1 0 1 0 0,1 1-1 0 0,9-6 1 0 0,-10 7 14 0 0,1 0 1 0 0,0 0-1 0 0,-1 1 0 0 0,1 0 1 0 0,0 0-1 0 0,0 1 1 0 0,0-1-1 0 0,-1 1 1 0 0,1 0-1 0 0,0 1 0 0 0,0 0 1 0 0,0-1-1 0 0,-1 2 1 0 0,1-1-1 0 0,0 1 1 0 0,6 3-1 0 0,3 1 11 0 0,0 2-1 0 0,0 0 1 0 0,0 0-1 0 0,-1 2 1 0 0,-1 0-1 0 0,1 0 1 0 0,-2 1-1 0 0,1 1 1 0 0,-2 0-1 0 0,0 1 1 0 0,11 15-1 0 0,10 19-1318 0 0,49 99 0 0 0,-66-116 137 0 0,-3-5 210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28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1 262 196 0 0,'0'0'977'0'0,"19"4"-833"0"0,33 1 405 0 0,-49-4-527 0 0,0-1-3 0 0,10 1 19 0 0,66-1 182 0 0,564-68 84 0 0,-473 46-242 0 0,223-38-24 0 0,-233 33-19 0 0,-142 24-9 0 0,330-48-129 0 0,3 26-1111 0 0,77 11 617 0 0,-399 12 613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6.4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457 545 836 0 0,'-5'-1'931'0'0,"-6"0"-713"0"0,0 0-1 0 0,-1 0 1 0 0,1 1 0 0 0,-1 0 0 0 0,1 1-1 0 0,0 1 1 0 0,0 0 0 0 0,-1 0 0 0 0,1 1 0 0 0,0 0-1 0 0,1 1 1 0 0,-1 0 0 0 0,1 1 0 0 0,0 0-1 0 0,0 1 1 0 0,-12 8 0 0 0,1 1-144 0 0,1 0-1 0 0,0 1 1 0 0,1 1 0 0 0,0 1-1 0 0,2 1 1 0 0,-23 30 0 0 0,27-29-46 0 0,0 0-1 0 0,1 1 1 0 0,1 1 0 0 0,1-1 0 0 0,1 2 0 0 0,1-1 0 0 0,1 1 0 0 0,-6 36 0 0 0,12-49-14 0 0,0 1-1 0 0,0 0 1 0 0,1 0 0 0 0,1 0-1 0 0,0 0 1 0 0,0-1-1 0 0,1 1 1 0 0,0 0-1 0 0,5 12 1 0 0,-4-16-2 0 0,0 1 0 0 0,1-1 0 0 0,0 0 0 0 0,0 0 0 0 0,1-1 1 0 0,0 1-1 0 0,0-1 0 0 0,0 0 0 0 0,1 0 0 0 0,0-1 0 0 0,0 1 0 0 0,0-1 0 0 0,12 6 0 0 0,-13-8-10 0 0,0 0-1 0 0,0 0 1 0 0,1 0-1 0 0,-1-1 1 0 0,0 0-1 0 0,1 0 1 0 0,0-1-1 0 0,-1 0 1 0 0,1 0-1 0 0,0 0 1 0 0,0 0-1 0 0,-1-1 1 0 0,1 0-1 0 0,0 0 1 0 0,11-2-1 0 0,-11 0-9 0 0,1 0 1 0 0,0-1-1 0 0,0 0 0 0 0,-1 0 0 0 0,1 0 0 0 0,-1-1 0 0 0,0 0 0 0 0,0 0 0 0 0,-1 0 0 0 0,1-1 1 0 0,6-7-1 0 0,1-3-17 0 0,-1 0 1 0 0,0-1 0 0 0,-1-1-1 0 0,-1 0 1 0 0,-1 0-1 0 0,0-1 1 0 0,-1 0 0 0 0,7-26-1 0 0,4-27-23 0 0,-4-1 1 0 0,-2 0-1 0 0,-4-1 0 0 0,1-106 0 0 0,-38-290 1017 0 0,22 427-1207 0 0,6 39 202 0 0,-4 5-53 0 0,-9 12 79 0 0,8-1 16 0 0,0 0 0 0 0,0 1 0 0 0,2 0 0 0 0,0-1-1 0 0,0 1 1 0 0,0 15 0 0 0,-2 6 0 0 0,-38 298 119 0 0,39-277-94 0 0,3 0-1 0 0,3 0 0 0 0,17 109 0 0 0,-16-146-12 0 0,2 0 0 0 0,0 0 0 0 0,1 0 0 0 0,1-1 0 0 0,1 0 0 0 0,1-1 0 0 0,0 1 0 0 0,1-2 0 0 0,17 23 0 0 0,-21-33-10 0 0,-1 0 1 0 0,1 0-1 0 0,0 0 1 0 0,0-1 0 0 0,1 0-1 0 0,-1 0 1 0 0,1-1-1 0 0,0 1 1 0 0,1-2-1 0 0,-1 1 1 0 0,1-1-1 0 0,-1 0 1 0 0,1 0 0 0 0,0-1-1 0 0,0 0 1 0 0,0-1-1 0 0,1 0 1 0 0,-1 0-1 0 0,0-1 1 0 0,0 0-1 0 0,0 0 1 0 0,1-1 0 0 0,-1 0-1 0 0,13-3 1 0 0,-2-2-28 0 0,1 0 1 0 0,-1-2-1 0 0,0 0 1 0 0,-1-2 0 0 0,0 0-1 0 0,0 0 1 0 0,-1-2-1 0 0,-1 0 1 0 0,0-1 0 0 0,0-1-1 0 0,-2 0 1 0 0,26-32-1 0 0,-12 9-81 0 0,-1-1 0 0 0,-3-1-1 0 0,-1-1 1 0 0,31-74-1 0 0,-50 106 70 0 0,-1-1 1 0 0,0 0-1 0 0,0 0 0 0 0,-1-1 0 0 0,0 1 1 0 0,0 0-1 0 0,-1-1 0 0 0,0 1 0 0 0,-1-1 0 0 0,-1-12 1 0 0,1 21 29 0 0,-1 0 1 0 0,1 1 0 0 0,-1-1-1 0 0,0 0 1 0 0,1 0 0 0 0,-1 1 0 0 0,0-1-1 0 0,1 0 1 0 0,-1 1 0 0 0,0-1-1 0 0,0 0 1 0 0,0 1 0 0 0,0-1 0 0 0,1 1-1 0 0,-1 0 1 0 0,0-1 0 0 0,0 1-1 0 0,0 0 1 0 0,0-1 0 0 0,0 1 0 0 0,0 0-1 0 0,0 0 1 0 0,0 0 0 0 0,0 0-1 0 0,0 0 1 0 0,0 0 0 0 0,0 0 0 0 0,0 0-1 0 0,0 0 1 0 0,0 1 0 0 0,0-1-1 0 0,0 0 1 0 0,0 1 0 0 0,0-1 0 0 0,0 0-1 0 0,0 1 1 0 0,0-1 0 0 0,0 1-1 0 0,1 0 1 0 0,-1-1 0 0 0,-1 2 0 0 0,-6 5 4 0 0,1 1-1 0 0,0 0 1 0 0,0 1 0 0 0,1 0 0 0 0,0-1 0 0 0,0 2 0 0 0,1-1 0 0 0,0 1 0 0 0,1 0 0 0 0,0 0 0 0 0,1 0 0 0 0,-4 17 0 0 0,4-11 1 0 0,1 0 1 0 0,1 0-1 0 0,0 0 0 0 0,1 0 1 0 0,1 1-1 0 0,1-1 0 0 0,0 0 1 0 0,5 18-1 0 0,-2-16 10 0 0,1 0 0 0 0,0 0-1 0 0,1-1 1 0 0,1 0 0 0 0,1 0-1 0 0,20 29 1 0 0,-20-35 7 0 0,-1 0-1 0 0,1-1 1 0 0,1 0 0 0 0,0 0-1 0 0,0-1 1 0 0,1-1-1 0 0,0 0 1 0 0,1 0 0 0 0,20 9-1 0 0,-27-14-8 0 0,1-1-1 0 0,-1 0 0 0 0,1 0 0 0 0,0 0 0 0 0,0-1 1 0 0,0 0-1 0 0,0 0 0 0 0,0 0 0 0 0,0-1 1 0 0,0 0-1 0 0,0 0 0 0 0,0-1 0 0 0,0 1 0 0 0,0-1 1 0 0,0-1-1 0 0,8-2 0 0 0,-6 1-4 0 0,0-1 0 0 0,0 0-1 0 0,-1-1 1 0 0,0 1 0 0 0,0-1 0 0 0,0-1-1 0 0,-1 1 1 0 0,0-1 0 0 0,0-1-1 0 0,8-9 1 0 0,2-7-55 0 0,-1-1 0 0 0,-1-1 0 0 0,-2 0 0 0 0,0-1-1 0 0,16-54 1 0 0,-11 22-115 0 0,-3-1 0 0 0,11-87 1 0 0,-22 109 222 0 0,-1 0 1 0 0,-2 0 0 0 0,-1 0-1 0 0,-2 1 1 0 0,-9-49 0 0 0,11 83-66 0 0,1-1 0 0 0,0 0-1 0 0,-1 1 1 0 0,0-1 0 0 0,1 0 0 0 0,-1 1 0 0 0,0-1-1 0 0,-1 0 1 0 0,1 1 0 0 0,0 0 0 0 0,-1-1 0 0 0,1 1-1 0 0,-1 0 1 0 0,0 0 0 0 0,0 0 0 0 0,0 0 0 0 0,0 0-1 0 0,0 0 1 0 0,0 0 0 0 0,-5-2 0 0 0,6 4 2 0 0,0-1 0 0 0,0 1 1 0 0,-1 0-1 0 0,1 0 0 0 0,0 0 0 0 0,-1 0 1 0 0,1 0-1 0 0,0 1 0 0 0,-1-1 1 0 0,1 0-1 0 0,0 1 0 0 0,0-1 0 0 0,-1 0 1 0 0,1 1-1 0 0,0-1 0 0 0,0 1 0 0 0,0 0 1 0 0,0 0-1 0 0,0-1 0 0 0,0 1 0 0 0,0 0 1 0 0,0 0-1 0 0,0 0 0 0 0,0 0 0 0 0,0 0 1 0 0,-1 2-1 0 0,-20 28-25 0 0,18-21 30 0 0,0 1 0 0 0,0 0 0 0 0,1-1 0 0 0,1 1 0 0 0,0 0 0 0 0,0 1 0 0 0,1-1 0 0 0,0 0-1 0 0,1 0 1 0 0,0 0 0 0 0,1 1 0 0 0,1-1 0 0 0,-1 0 0 0 0,2 0 0 0 0,-1 0 0 0 0,2-1 0 0 0,6 18 0 0 0,-4-14 13 0 0,1 0 0 0 0,0 0 0 0 0,1-1 0 0 0,0 0 0 0 0,1-1 0 0 0,1 0 1 0 0,0 0-1 0 0,0-1 0 0 0,1 0 0 0 0,0 0 0 0 0,1-2 0 0 0,18 12 0 0 0,8-1 209 0 0,1-2-1 0 0,1-2 1 0 0,55 15 0 0 0,-68-23-193 0 0,-20-5-67 0 0,1 0 0 0 0,-1 0-1 0 0,0 1 1 0 0,0-1 0 0 0,0 1-1 0 0,-1 1 1 0 0,1 0 0 0 0,-1 0-1 0 0,0 0 1 0 0,7 8 0 0 0,0 2-262 0 0,-1 1 0 0 0,16 28 0 0 0,-21-31 133 0 0,1 0-1 0 0,0-1 1 0 0,0 0-1 0 0,2-1 1 0 0,-1 0-1 0 0,2 0 1 0 0,11 9-1 0 0,-9-12-1227 0 0,0-3 236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6.8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421 117 464 0 0,'4'-28'1684'0'0,"-3"20"-1306"0"0,1 0 0 0 0,-2 1 1 0 0,1-1-1 0 0,-1 0 0 0 0,0 0 0 0 0,-2-9 1 0 0,2 16-359 0 0,-1-1 1 0 0,1 1-1 0 0,0 0 1 0 0,-1 0-1 0 0,1 0 1 0 0,0 0-1 0 0,-1 0 1 0 0,0 0-1 0 0,1 0 1 0 0,-1 0-1 0 0,0 0 1 0 0,1 0-1 0 0,-1 0 1 0 0,0 0-1 0 0,0 0 1 0 0,0 0-1 0 0,0 1 1 0 0,1-1-1 0 0,-1 0 1 0 0,0 1-1 0 0,-1-1 1 0 0,1 0-1 0 0,-1 0 1 0 0,0 1 6 0 0,-1-1 1 0 0,1 1-1 0 0,-1 0 1 0 0,1 0-1 0 0,0 0 1 0 0,-1 0-1 0 0,1 0 0 0 0,-1 0 1 0 0,1 0-1 0 0,-5 2 1 0 0,-2 1 24 0 0,-1 1 0 0 0,1 0 0 0 0,0 0 0 0 0,-11 7 1 0 0,-3 5-16 0 0,0 1 1 0 0,1 1-1 0 0,1 1 1 0 0,1 0-1 0 0,0 2 1 0 0,2 0 0 0 0,-17 26-1 0 0,16-19-27 0 0,1 0 1 0 0,2 2-1 0 0,1 0 1 0 0,1 0-1 0 0,-16 54 0 0 0,22-49 35 0 0,1-1-1 0 0,2 1 0 0 0,1 0 1 0 0,2 1-1 0 0,1-1 0 0 0,2 0 1 0 0,9 55-1 0 0,9 16 74 0 0,38 117 0 0 0,-24-102-33 0 0,-28-105-116 0 0,-2 1-1 0 0,0-1 0 0 0,1 20 1 0 0,-4-30-220 0 0,0 0 1 0 0,0 0 0 0 0,-1 0-1 0 0,0 0 1 0 0,0-1 0 0 0,0 1 0 0 0,0 0-1 0 0,-1-1 1 0 0,0 1 0 0 0,0-1 0 0 0,-1 1-1 0 0,-4 7 1 0 0,-4 1-855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7.1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0 165 8 0 0,'10'-10'425'0'0,"1"0"-1"0"0,0 1 1 0 0,0 0-1 0 0,1 0 1 0 0,0 1-1 0 0,0 1 1 0 0,1 0-1 0 0,0 0 1 0 0,0 2-1 0 0,0-1 1 0 0,17-3 0 0 0,24-5-45 0 0,82-10 0 0 0,-114 20-261 0 0,94-16-2708 0 0,-92 14 1600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7.5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7 616 0 0,'9'-7'3171'0'0,"-9"8"-3144"0"0,2 27 396 0 0,-1 1 1 0 0,-5 51 0 0 0,0-12-328 0 0,19 390 924 0 0,-9-348-1292 0 0,4-29-2795 0 0,-10-78 2609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7.9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220 210 1296 0 0,'10'-32'2453'0'0,"-9"28"-1976"0"0,-3-3 65 0 0,2 7-525 0 0,0-1-1 0 0,0 0 1 0 0,0 1 0 0 0,0-1 0 0 0,0 1-1 0 0,0-1 1 0 0,0 0 0 0 0,-1 1-1 0 0,1-1 1 0 0,0 1 0 0 0,0-1 0 0 0,0 0-1 0 0,-1 1 1 0 0,1-1 0 0 0,0 1-1 0 0,-1-1 1 0 0,1 1 0 0 0,0-1 0 0 0,-1 1-1 0 0,1 0 1 0 0,0-1 0 0 0,-1 1-1 0 0,0-1 1 0 0,-3 0 25 0 0,0 0-1 0 0,0 1 0 0 0,0-1 1 0 0,1 1-1 0 0,-1 0 1 0 0,0 0-1 0 0,0 1 1 0 0,0-1-1 0 0,0 1 1 0 0,0 0-1 0 0,0 0 0 0 0,1 0 1 0 0,-1 0-1 0 0,0 1 1 0 0,1 0-1 0 0,-1-1 1 0 0,1 1-1 0 0,0 0 0 0 0,-1 1 1 0 0,1-1-1 0 0,-5 5 1 0 0,-4 4-29 0 0,0 0 1 0 0,1 1-1 0 0,0 0 0 0 0,-9 14 1 0 0,10-10 4 0 0,1-1 1 0 0,1 1 0 0 0,0 1-1 0 0,1-1 1 0 0,1 1-1 0 0,0 1 1 0 0,1-1-1 0 0,1 1 1 0 0,1 0-1 0 0,1 0 1 0 0,0 0 0 0 0,1 0-1 0 0,3 32 1 0 0,-1-37 22 0 0,1 0 0 0 0,1 1 1 0 0,0-2-1 0 0,1 1 0 0 0,0 0 0 0 0,1-1 1 0 0,0 1-1 0 0,11 17 0 0 0,-10-22 73 0 0,0 1 1 0 0,0-2-1 0 0,0 1 0 0 0,1 0 1 0 0,1-1-1 0 0,-1-1 0 0 0,1 1 1 0 0,0-1-1 0 0,0-1 0 0 0,1 1 1 0 0,0-1-1 0 0,10 4 0 0 0,-15-7-47 0 0,0-1-1 0 0,0 1 1 0 0,0-1 0 0 0,0 0-1 0 0,0-1 1 0 0,0 1-1 0 0,1 0 1 0 0,-1-1-1 0 0,0 0 1 0 0,0 0-1 0 0,0-1 1 0 0,0 1-1 0 0,1-1 1 0 0,-1 0-1 0 0,0 0 1 0 0,7-2-1 0 0,-5 0-26 0 0,0 0-1 0 0,0-1 0 0 0,-1 0 1 0 0,1 0-1 0 0,-1 0 0 0 0,0 0 1 0 0,0-1-1 0 0,0 0 0 0 0,6-8 0 0 0,-1-2-43 0 0,0 0-1 0 0,-1 0 1 0 0,-1 0-1 0 0,-1-1 1 0 0,0-1-1 0 0,-1 1 0 0 0,5-21 1 0 0,-3 1-101 0 0,-2 0 0 0 0,-1-1-1 0 0,-2 0 1 0 0,-1 0 0 0 0,-2 0 0 0 0,-2 0 0 0 0,-1 0 0 0 0,-2 1 0 0 0,-17-65-1 0 0,19 92-16 0 0,0 0 0 0 0,0 1 0 0 0,-1-1-1 0 0,0 1 1 0 0,-1 0 0 0 0,0 0-1 0 0,-9-11 1 0 0,11 15-71 0 0,0 1 0 0 0,-1-1 1 0 0,0 1-1 0 0,0 0 0 0 0,0 0 0 0 0,0 0 1 0 0,0 0-1 0 0,0 1 0 0 0,-1-1 1 0 0,1 1-1 0 0,-1 0 0 0 0,0 1 0 0 0,1-1 1 0 0,-1 1-1 0 0,0 0 0 0 0,-8-1 0 0 0,-7 1-1026 0 0,15 1 396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8.2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222 8 684 0 0,'0'0'686'0'0,"-3"2"-145"0"0,-13 11-238 0 0,0 0 1 0 0,0 1-1 0 0,2 1 0 0 0,0 0 1 0 0,1 1-1 0 0,-20 30 1 0 0,18-21-240 0 0,0 1 1 0 0,2 0 0 0 0,1 0 0 0 0,-11 37 0 0 0,18-44-18 0 0,0 0 0 0 0,2 1 0 0 0,0-1 0 0 0,2 1-1 0 0,0 0 1 0 0,1 0 0 0 0,4 36 0 0 0,-2-46 24 0 0,0 0 1 0 0,1 1-1 0 0,0-1 0 0 0,0 0 0 0 0,1-1 0 0 0,0 1 1 0 0,7 11-1 0 0,-7-16-5 0 0,-1 0 0 0 0,1-1-1 0 0,0 1 1 0 0,0-1 0 0 0,0 1 0 0 0,1-1 0 0 0,-1 0-1 0 0,1-1 1 0 0,0 1 0 0 0,0-1 0 0 0,1 0 0 0 0,-1 0-1 0 0,8 2 1 0 0,-9-4-43 0 0,0 0 0 0 0,0 0 0 0 0,0-1 0 0 0,0 1 0 0 0,0-1 0 0 0,0 0 0 0 0,0-1 0 0 0,1 1 0 0 0,-1-1 0 0 0,0 1 0 0 0,0-1 0 0 0,0 0 0 0 0,0-1 0 0 0,0 1 0 0 0,-1-1 0 0 0,1 0 0 0 0,0 0 0 0 0,-1 0 0 0 0,1 0 0 0 0,-1 0 0 0 0,0-1 0 0 0,1 0 0 0 0,3-4 0 0 0,7-7-81 0 0,-1 0 1 0 0,-1-1 0 0 0,16-23-1 0 0,-28 37 50 0 0,92-136-372 0 0,-90 135 354 0 0,7-5-30 0 0,-11 11 64 0 0,6 28 34 0 0,-2-22-24 0 0,1 0 1 0 0,0 0-1 0 0,1-1 0 0 0,0 1 0 0 0,0-1 1 0 0,1 0-1 0 0,0 0 0 0 0,1 0 0 0 0,0-1 1 0 0,0 0-1 0 0,1 0 0 0 0,0 0 0 0 0,1-1 1 0 0,-1 0-1 0 0,1-1 0 0 0,0 0 0 0 0,1 0 0 0 0,0 0 1 0 0,13 5-1 0 0,0 0 80 0 0,0-1 1 0 0,0-2-1 0 0,1 0 1 0 0,0-1-1 0 0,1-1 0 0 0,-1-2 1 0 0,32 3-1 0 0,-40-6-27 0 0,-1 0 0 0 0,1-1-1 0 0,-1-1 1 0 0,1-1 0 0 0,-1 0 0 0 0,0-1-1 0 0,1 0 1 0 0,-1-1 0 0 0,-1-1-1 0 0,1 0 1 0 0,-1 0 0 0 0,0-2-1 0 0,0 0 1 0 0,12-8 0 0 0,-12 5-103 0 0,-1-1 1 0 0,0 1 0 0 0,0-2 0 0 0,-1 0-1 0 0,-1 0 1 0 0,0-1 0 0 0,-1 0-1 0 0,0-1 1 0 0,-1 0 0 0 0,-1 0-1 0 0,0 0 1 0 0,7-24 0 0 0,-3 6-94 0 0,-2-1 0 0 0,-1 0 1 0 0,4-37-1 0 0,-11 57 60 0 0,0 1 0 0 0,0 0 0 0 0,-1 0 0 0 0,-1 0 0 0 0,0 0 0 0 0,0 0 0 0 0,-1 0 0 0 0,-1 0 0 0 0,0 0 0 0 0,-1 0 0 0 0,0 1 0 0 0,-6-13 0 0 0,5 17 29 0 0,1 1 0 0 0,-1 0 0 0 0,1 0 0 0 0,-2 1 0 0 0,1 0 0 0 0,-1-1 0 0 0,1 2 0 0 0,-1-1 0 0 0,-10-5 0 0 0,12 7 23 0 0,0 1-1 0 0,1 1 1 0 0,-1-1-1 0 0,0 0 1 0 0,0 1-1 0 0,0 0 1 0 0,0 0 0 0 0,0 0-1 0 0,-1 0 1 0 0,1 1-1 0 0,0-1 1 0 0,0 1-1 0 0,0 0 1 0 0,-1 0 0 0 0,1 1-1 0 0,0-1 1 0 0,0 1-1 0 0,0 0 1 0 0,-6 2 0 0 0,6-1 9 0 0,-13 7-19 0 0,-7 14-33 0 0,19-10-224 0 0,5-7 126 0 0,-1-5 54 0 0,1 0 0 0 0,0 0-1 0 0,0 0 1 0 0,0 0 0 0 0,-1 0-1 0 0,1 0 1 0 0,0 0 0 0 0,0 0-1 0 0,1 1 1 0 0,-1-1 0 0 0,0 0-1 0 0,0 0 1 0 0,0 0 0 0 0,1 0-1 0 0,-1 0 1 0 0,1 0 0 0 0,-1 0-1 0 0,0-1 1 0 0,1 1 0 0 0,0 0-1 0 0,-1 0 1 0 0,1 0 0 0 0,1 1-1 0 0,11 13-531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8.6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112 6 1020 0 0,'11'-5'4479'0'0,"-9"5"-4305"0"0,-1 2-109 0 0,0 1 1 0 0,-1 0 0 0 0,1 0 0 0 0,-1-1 0 0 0,0 1 0 0 0,1 0 0 0 0,-1 0 0 0 0,-1 0 0 0 0,1-1 0 0 0,0 1 0 0 0,-1 0 0 0 0,0 0 0 0 0,-1 3-1 0 0,-15 42 153 0 0,13-38-160 0 0,-20 48 43 0 0,-23 58-511 0 0,21-37-2664 0 0,20-59 1990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39.0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6 880 0 0,'3'-1'1597'0'0,"0"0"-1357"0"0,1 0-1 0 0,-1 0 1 0 0,0 0 0 0 0,0 1-1 0 0,0 0 1 0 0,0-1 0 0 0,0 1 0 0 0,1 0-1 0 0,-1 1 1 0 0,0-1 0 0 0,0 1-1 0 0,0-1 1 0 0,0 1 0 0 0,6 2 0 0 0,-2 0-56 0 0,0 0 0 0 0,-1 1 0 0 0,0 0 0 0 0,1 0 0 0 0,-1 0 0 0 0,6 7 0 0 0,7 7 33 0 0,-1 1 1 0 0,25 37-1 0 0,-12-11-87 0 0,-2 2-1 0 0,-3 1 1 0 0,-1 1-1 0 0,-3 1 1 0 0,-2 1-1 0 0,-2 1 1 0 0,-2 1-1 0 0,13 85 0 0 0,-18-61-72 0 0,-3 0-1 0 0,-4 0 1 0 0,-3 1 0 0 0,-3-1-1 0 0,-18 115 1 0 0,8-130-156 0 0,-2-1 0 0 0,-3 0 1 0 0,-2-1-1 0 0,-45 94 0 0 0,35-98-1198 0 0,-2-1 1 0 0,-55 72-1 0 0,26-50-1433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0.4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0 155 628 0 0,'0'0'2334'0'0,"0"-3"-1880"0"0,8-42 1634 0 0,-7 43-1999 0 0,0-1-42 0 0,3-3-40 0 0,0 0 0 0 0,0 0 1 0 0,0 1-1 0 0,0-1 0 0 0,1 1 1 0 0,0 0-1 0 0,0 0 0 0 0,1 0 1 0 0,-1 1-1 0 0,1 0 0 0 0,0 0 0 0 0,10-5 1 0 0,-3 3-37 0 0,0 1-1 0 0,0 0 1 0 0,1 0 0 0 0,-1 2 0 0 0,17-3 0 0 0,-22 5 23 0 0,1 1 1 0 0,-1 0-1 0 0,1 0 0 0 0,-1 1 1 0 0,1 0-1 0 0,-1 1 1 0 0,1 0-1 0 0,-1 0 0 0 0,14 6 1 0 0,-8-2 9 0 0,-1 0 1 0 0,1 1-1 0 0,-1 0 0 0 0,18 15 1 0 0,-20-13-4 0 0,0 0 0 0 0,0 1 0 0 0,-1 1 0 0 0,0-1 0 0 0,-1 2 0 0 0,0 0 0 0 0,-1 0 0 0 0,0 0 0 0 0,10 24 0 0 0,-14-26-51 0 0,0 0 1 0 0,-1 1-1 0 0,-1-1 1 0 0,1 1-1 0 0,-2 0 1 0 0,0 0-1 0 0,0-1 1 0 0,-1 1-1 0 0,0 0 1 0 0,-1 0-1 0 0,0 0 1 0 0,-1 0-1 0 0,0-1 1 0 0,-3 12-1 0 0,-14 23 3 0 0,18-42 57 0 0,-1-2-14 0 0,1 1 0 0 0,-1-1 0 0 0,1 1 0 0 0,0 0 0 0 0,0 0-1 0 0,0-1 1 0 0,0 1 0 0 0,0 0 0 0 0,0 0 0 0 0,0 0 0 0 0,0 3-1 0 0,88 10-204 0 0,-72-10 196 0 0,-1 0 0 0 0,1 2 0 0 0,-1 0 0 0 0,0 0 0 0 0,0 1 0 0 0,-1 1 0 0 0,0 0 0 0 0,-1 1 0 0 0,0 0 0 0 0,0 1 0 0 0,-1 1 0 0 0,14 17 0 0 0,-20-22 36 0 0,0 1 0 0 0,0-1 0 0 0,0 1 0 0 0,-1 0 0 0 0,0 0 0 0 0,-1 0 0 0 0,0 0 0 0 0,0 1-1 0 0,-1-1 1 0 0,0 1 0 0 0,-1 0 0 0 0,1 0 0 0 0,-2-1 0 0 0,1 1 0 0 0,-1 0 0 0 0,0 0 0 0 0,-1 0 0 0 0,0 0 0 0 0,-1-1 0 0 0,0 1 0 0 0,0 0 0 0 0,-1-1 0 0 0,0 1 0 0 0,-5 8 0 0 0,2-5 73 0 0,-1-1 1 0 0,0 0 0 0 0,-1-1 0 0 0,0 0-1 0 0,0 0 1 0 0,-1-1 0 0 0,-1 0-1 0 0,1 0 1 0 0,-2-1 0 0 0,-16 11 0 0 0,6-7 37 0 0,-1-1 1 0 0,0-1 0 0 0,0 0 0 0 0,-38 9-1 0 0,57-18-411 0 0,-1-1 0 0 0,0 0 0 0 0,1 1 0 0 0,-1-1 0 0 0,1-1 0 0 0,-1 1 0 0 0,0 0 0 0 0,1-1 0 0 0,-7-1 0 0 0,9 1 128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0.8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46 496 0 0,'16'-7'3388'0'0,"4"-4"-1491"0"0,-4 5-805 0 0,-2-1-844 0 0,4-2-704 0 0,-4 3-1465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28.5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2 452 0 0,'33'-1'-156'0'0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1.3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21 680 0 0,'0'0'2611'0'0,"-16"-9"35"0"0,5-2-1542 0 0,9 15-853 0 0,10 26-679 0 0,-4-16 598 0 0,93 446 163 0 0,-57-250-241 0 0,-4 3-624 0 0,-34-205-53 0 0,-2-7 472 0 0,0-1 0 0 0,0 1-1 0 0,0 0 1 0 0,1-1 0 0 0,-1 1 0 0 0,0 0 0 0 0,0-1 0 0 0,0 1 0 0 0,0 0 0 0 0,0-1 0 0 0,0 1 0 0 0,0 0 0 0 0,-1-1 0 0 0,1 1 0 0 0,0 0 0 0 0,0-1 0 0 0,0 1 0 0 0,-1 0 0 0 0,1-1 0 0 0,0 1 0 0 0,-1-1 0 0 0,0 2 0 0 0,-6 5-1225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1.9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5 414 496 0 0,'-2'-22'694'0'0,"0"0"-1"0"0,2-1 1 0 0,0 1-1 0 0,2 0 1 0 0,0 0-1 0 0,1 0 1 0 0,12-38-1 0 0,-12 49-669 0 0,2 0 0 0 0,-1 0 0 0 0,2 0-1 0 0,-1 1 1 0 0,1 0 0 0 0,1 0-1 0 0,0 0 1 0 0,0 1 0 0 0,1 0-1 0 0,0 0 1 0 0,1 1 0 0 0,0 0-1 0 0,0 0 1 0 0,1 1 0 0 0,0 1 0 0 0,13-8-1 0 0,-11 8-42 0 0,2 0 0 0 0,-1 1 0 0 0,1 0 0 0 0,0 1 0 0 0,20-4 0 0 0,-28 7 2 0 0,1 0 1 0 0,0 0-1 0 0,-1 1 1 0 0,1 0-1 0 0,0 1 1 0 0,-1-1-1 0 0,1 1 0 0 0,-1 0 1 0 0,1 1-1 0 0,-1 0 1 0 0,0 0-1 0 0,1 0 1 0 0,-1 1-1 0 0,8 4 1 0 0,-10-4 2 0 0,0 0 0 0 0,0-1 1 0 0,-1 2-1 0 0,1-1 0 0 0,-1 0 1 0 0,0 1-1 0 0,0-1 0 0 0,0 1 1 0 0,0 0-1 0 0,-1 0 0 0 0,1 0 1 0 0,-1 0-1 0 0,0 0 0 0 0,2 8 1 0 0,-2-4 16 0 0,0-1 1 0 0,-1 1 0 0 0,0 0 0 0 0,0 0 0 0 0,-1 0 0 0 0,0 0-1 0 0,-3 16 1 0 0,-1-1 12 0 0,-2-1 1 0 0,0 0-1 0 0,-1 0 0 0 0,-2-1 1 0 0,-10 22-1 0 0,-11 9-25 0 0,-2-1 1 0 0,-3-1 0 0 0,-1-2-1 0 0,-47 47 1 0 0,76-87 63 0 0,1-1-54 0 0,0-1-1 0 0,1 2 1 0 0,-9 12-1 0 0,13-17-35 0 0,11 11-120 0 0,145 117-473 0 0,48 37 732 0 0,-165-141-290 0 0,1-1 0 0 0,1-2-1 0 0,72 31 1 0 0,-104-51 79 0 0,1-1 0 0 0,-1 0-1 0 0,1-1 1 0 0,0 0-1 0 0,0 0 1 0 0,0-1-1 0 0,0 0 1 0 0,1-1 0 0 0,12 0-1 0 0,-15-1-16 0 0,-1 0 0 0 0,0-1 0 0 0,0 1 0 0 0,1-1 0 0 0,-2-1 0 0 0,1 1 1 0 0,0-1-1 0 0,0 0 0 0 0,-1 0 0 0 0,1 0 0 0 0,-1-1 0 0 0,0 0 0 0 0,0 0 0 0 0,6-8 0 0 0,8-9-439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3.8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187 607 8 0 0,'-2'-6'307'0'0,"-1"0"-1"0"0,1 0 1 0 0,-1 1-1 0 0,0 0 1 0 0,-1-1-1 0 0,1 1 1 0 0,-5-5-1 0 0,5 8-91 0 0,0 3-53 0 0,0-1-143 0 0,0 1 0 0 0,0-1 1 0 0,0 1-1 0 0,0 0 0 0 0,0 0 0 0 0,0 0 1 0 0,1 1-1 0 0,-1-1 0 0 0,0 1 0 0 0,1-1 0 0 0,-1 1 1 0 0,1 0-1 0 0,0 0 0 0 0,-1 0 0 0 0,1 0 1 0 0,0 0-1 0 0,0 1 0 0 0,-2 3 0 0 0,-10 14 17 0 0,2 1-1 0 0,0 0 1 0 0,1 1-1 0 0,1 0 0 0 0,1 0 1 0 0,1 1-1 0 0,1 1 1 0 0,2-1-1 0 0,0 1 1 0 0,1 0-1 0 0,1 0 1 0 0,1 44-1 0 0,2-54-28 0 0,1 0 0 0 0,1 1 0 0 0,0-1 0 0 0,1 0-1 0 0,0 0 1 0 0,1 0 0 0 0,1-1 0 0 0,0 1 0 0 0,1-1 0 0 0,0 0 0 0 0,1-1 0 0 0,0 1 0 0 0,1-1 0 0 0,1-1-1 0 0,0 0 1 0 0,0 0 0 0 0,1 0 0 0 0,1-1 0 0 0,-1-1 0 0 0,2 0 0 0 0,-1 0 0 0 0,23 11 0 0 0,-20-12 11 0 0,0-2 1 0 0,0 0-1 0 0,1-1 1 0 0,0 0-1 0 0,0-1 1 0 0,0 0-1 0 0,1-2 1 0 0,-1 0-1 0 0,1 0 0 0 0,-1-2 1 0 0,1 0-1 0 0,-1 0 1 0 0,17-4-1 0 0,-19 2-50 0 0,-1-1 0 0 0,1-1 0 0 0,-1 0 0 0 0,0-1 0 0 0,0 0 0 0 0,-1-1 0 0 0,1 0 0 0 0,-1-1 0 0 0,-1 0 0 0 0,1 0-1 0 0,-1-1 1 0 0,-1-1 0 0 0,1 0 0 0 0,-1 0 0 0 0,-1-1 0 0 0,10-13 0 0 0,-3-2-41 0 0,0 0-1 0 0,-2-1 1 0 0,0-1-1 0 0,-2-1 1 0 0,-1 1-1 0 0,-2-1 1 0 0,0-1-1 0 0,7-58 1 0 0,-9 19 14 0 0,-2 0 1 0 0,-10-121 0 0 0,-3 108 802 0 0,-3 1 0 0 0,-4 0 0 0 0,-49-146 0 0 0,64 223-757 0 0,0-1 1 0 0,-1 1 0 0 0,1 0 0 0 0,-1-1 0 0 0,0 1-1 0 0,0 0 1 0 0,0 0 0 0 0,0 0 0 0 0,-1 0 0 0 0,-2-2 0 0 0,3 3-4 0 0,-5 4-13 0 0,7-2 29 0 0,-1 0-1 0 0,1 0 1 0 0,0 0-1 0 0,-1 0 1 0 0,1 0 0 0 0,0 0-1 0 0,-1 0 1 0 0,1 0 0 0 0,-1 0-1 0 0,1 0 1 0 0,0 0-1 0 0,-1 0 1 0 0,1 0 0 0 0,0 0-1 0 0,-1 0 1 0 0,1 0 0 0 0,0 0-1 0 0,-1 1 1 0 0,1-1-1 0 0,0 0 1 0 0,0 0 0 0 0,-1 0-1 0 0,1 0 1 0 0,0 1 0 0 0,-1-1-1 0 0,1 0 1 0 0,0 0-1 0 0,0 1 1 0 0,-1-1 0 0 0,1 0-1 0 0,0 0 1 0 0,0 1 0 0 0,-1 0-1 0 0,1 0 1 0 0,-10 28-6 0 0,9 30-29 0 0,1-51 30 0 0,1 83 26 0 0,4-1 0 0 0,4 1 0 0 0,3-1-1 0 0,34 121 1 0 0,-33-171 68 0 0,1-1-1 0 0,2 0 0 0 0,2-1 1 0 0,1 0-1 0 0,2-2 0 0 0,1 0 1 0 0,3-2-1 0 0,0 0 0 0 0,2-2 1 0 0,1-1-1 0 0,62 52 0 0 0,-88-81-42 0 0,0-1 0 0 0,0 1 0 0 0,0 0 0 0 0,0-1 0 0 0,1 1 0 0 0,-1-1 0 0 0,1 0 0 0 0,-1 0 0 0 0,1 0 0 0 0,-1 0 0 0 0,1 0 0 0 0,0 0 0 0 0,-1-1 0 0 0,1 1 0 0 0,0-1 0 0 0,0 0 0 0 0,-1 0 0 0 0,1 0 0 0 0,0 0 0 0 0,0-1 0 0 0,3 0 0 0 0,-3 0-26 0 0,1-1-1 0 0,-1 1 1 0 0,0-1-1 0 0,0 0 0 0 0,0 0 1 0 0,0-1-1 0 0,0 1 1 0 0,0-1-1 0 0,-1 1 1 0 0,1-1-1 0 0,-1 0 1 0 0,0 0-1 0 0,4-6 0 0 0,2-6-34 0 0,0 0 0 0 0,-1-1 0 0 0,-1 0 0 0 0,-1-1 0 0 0,5-23 0 0 0,3-28-79 0 0,-2-1 0 0 0,-4 0 0 0 0,-2-96 0 0 0,-7 122-156 0 0,2 39 194 0 0,-1 5-129 0 0,0-1 181 0 0,0 1 0 0 0,-1-1 0 0 0,1 1 1 0 0,0-1-1 0 0,0 1 0 0 0,0 0 1 0 0,0-1-1 0 0,1 1 0 0 0,-1 0 0 0 0,0 0 1 0 0,0-1-1 0 0,0 1 0 0 0,0 0 0 0 0,1 0 1 0 0,-1 0-1 0 0,1 0 0 0 0,-1 0 1 0 0,0 0-1 0 0,1 0 0 0 0,0 1 0 0 0,-1-1 1 0 0,1 0-1 0 0,0 0 0 0 0,-1 0 1 0 0,1 2-1 0 0,-1 3-4 0 0,0 0 0 0 0,0 0 0 0 0,0 0 0 0 0,1 1 0 0 0,0 6 0 0 0,2 7 6 0 0,0-1 1 0 0,1 1-1 0 0,1-1 0 0 0,1 0 0 0 0,1 0 0 0 0,0 0 1 0 0,1-1-1 0 0,1 0 0 0 0,1 0 0 0 0,12 17 0 0 0,6 3 34 0 0,44 47-1 0 0,-62-76 13 0 0,0 1 0 0 0,1-1-1 0 0,0-1 1 0 0,1 0 0 0 0,0 0 0 0 0,0-1 0 0 0,1-1-1 0 0,0 0 1 0 0,18 7 0 0 0,-26-12-28 0 0,-1 0 1 0 0,0 0-1 0 0,1 0 1 0 0,0-1-1 0 0,-1 1 0 0 0,1-1 1 0 0,-1 0-1 0 0,1 0 1 0 0,-1 0-1 0 0,1-1 0 0 0,0 1 1 0 0,-1-1-1 0 0,1 0 1 0 0,-1 0-1 0 0,0 0 0 0 0,1 0 1 0 0,-1 0-1 0 0,6-4 1 0 0,-5 2-14 0 0,0-1 0 0 0,0 1 0 0 0,0-1 0 0 0,0 0 0 0 0,-1 0 0 0 0,0 0 0 0 0,1-1 0 0 0,-1 1 0 0 0,-1-1 0 0 0,1 0 0 0 0,2-5 0 0 0,2-10-44 0 0,-1 0-1 0 0,-1 0 0 0 0,0 0 0 0 0,-2-1 0 0 0,2-22 0 0 0,4-270-698 0 0,-9 287 609 0 0,0 23 136 0 0,1 7 9 0 0,11 76 37 0 0,-4-24-51 0 0,28 105-1 0 0,-31-146 22 0 0,0 0 0 0 0,1 0 0 0 0,1 0 0 0 0,0-1 0 0 0,1 0 0 0 0,1 0 0 0 0,0-1 0 0 0,0 0 0 0 0,2-1 0 0 0,0 0 0 0 0,18 16 0 0 0,-24-24 4 0 0,0 0-1 0 0,0-1 1 0 0,0 0 0 0 0,0 0 0 0 0,1 0 0 0 0,-1 0 0 0 0,1-1 0 0 0,-1 0 0 0 0,1 0 0 0 0,0 0 0 0 0,0-1-1 0 0,0 0 1 0 0,0 0 0 0 0,0-1 0 0 0,0 0 0 0 0,0 0 0 0 0,1 0 0 0 0,-1-1 0 0 0,0 1 0 0 0,0-1-1 0 0,0-1 1 0 0,-1 1 0 0 0,12-6 0 0 0,-7 2-37 0 0,0 0 1 0 0,0-1-1 0 0,-1 0 0 0 0,0-1 0 0 0,0 0 1 0 0,-1-1-1 0 0,0 1 0 0 0,0-2 0 0 0,0 1 1 0 0,-1-1-1 0 0,-1 0 0 0 0,7-12 0 0 0,4-11-107 0 0,-1 0-1 0 0,-2-2 0 0 0,-1 0 0 0 0,-2 0 1 0 0,-1-1-1 0 0,-2 0 0 0 0,-1-1 1 0 0,-2 0-1 0 0,-1 0 0 0 0,-2-42 1 0 0,-2 64 121 0 0,-1 1 0 0 0,-1 0 1 0 0,0 0-1 0 0,0 0 0 0 0,-2 0 1 0 0,1 1-1 0 0,-2-1 0 0 0,-11-23 1 0 0,13 30-22 0 0,-1 0 0 0 0,0 0 0 0 0,0 1 0 0 0,0-1 0 0 0,-1 1 0 0 0,0 0 0 0 0,0 0 0 0 0,0 1 0 0 0,0-1 0 0 0,-1 1 0 0 0,0 0 0 0 0,0 1 0 0 0,0-1 0 0 0,0 1 0 0 0,-1 0 0 0 0,1 1 0 0 0,-1 0 0 0 0,1 0 0 0 0,-9-1 1 0 0,12 2-9 0 0,-1 0 0 0 0,1 0 0 0 0,-1 1 0 0 0,1 0 1 0 0,0 0-1 0 0,-1 0 0 0 0,1 0 0 0 0,-1 0 0 0 0,1 1 1 0 0,-1-1-1 0 0,1 1 0 0 0,-6 2 0 0 0,8-2 21 0 0,-1 0 0 0 0,0 1 0 0 0,1-1 1 0 0,-1 1-1 0 0,1-1 0 0 0,-1 1 0 0 0,1-1 0 0 0,0 1 0 0 0,-1 0 0 0 0,1 0 0 0 0,0 0 1 0 0,0-1-1 0 0,-1 4 0 0 0,2-2 16 0 0,-1-1 1 0 0,1 0-1 0 0,-1 1 0 0 0,1-1 1 0 0,0 1-1 0 0,0-1 1 0 0,0 0-1 0 0,0 1 0 0 0,1-1 1 0 0,-1 0-1 0 0,0 1 1 0 0,1-1-1 0 0,0 0 0 0 0,1 4 1 0 0,15 30 63 0 0,-6-19-51 0 0,1 0 0 0 0,0-1 0 0 0,1 0 1 0 0,1-1-1 0 0,1-1 0 0 0,0 0 0 0 0,0-1 0 0 0,23 14 1 0 0,-12-11 30 0 0,0 0 1 0 0,2-2-1 0 0,0-2 1 0 0,57 19-1 0 0,-71-27-70 0 0,-5-2-39 0 0,0 1-1 0 0,0 0 0 0 0,0 0 0 0 0,9 6 0 0 0,-15-7 47 0 0,1 0-1 0 0,-1 0 1 0 0,0 1-1 0 0,0-1 0 0 0,0 1 1 0 0,0 0-1 0 0,-1 0 1 0 0,1 0-1 0 0,-1 0 1 0 0,0 0-1 0 0,0 1 1 0 0,0-1-1 0 0,0 1 1 0 0,1 4-1 0 0,5 14 90 0 0,1 0 0 0 0,1-1 0 0 0,0 0 0 0 0,2 0 0 0 0,0-1 0 0 0,29 35 0 0 0,-38-53-41 0 0,0 1 0 0 0,-1-1 0 0 0,1 0 0 0 0,0 1 0 0 0,0-1 0 0 0,0-1 0 0 0,1 1 0 0 0,-1 0 0 0 0,0-1 0 0 0,1 0 0 0 0,-1 1 0 0 0,1-1 0 0 0,-1-1 0 0 0,1 1 0 0 0,-1 0 0 0 0,1-1 0 0 0,0 0 0 0 0,-1 0 0 0 0,1 0 0 0 0,0 0 0 0 0,-1-1 0 0 0,1 1 0 0 0,-1-1 0 0 0,1 0 0 0 0,-1 0 0 0 0,1 0 0 0 0,-1 0 0 0 0,1-1 0 0 0,5-3 0 0 0,0-1 19 0 0,-1 0 0 0 0,1 0 0 0 0,-1-1-1 0 0,0 0 1 0 0,-1 0 0 0 0,1-1-1 0 0,-2 0 1 0 0,11-15 0 0 0,9-23-149 0 0,-3 0 0 0 0,33-93 0 0 0,-25 58-239 0 0,-30 78 245 0 0,0 4-22 0 0,1-1 109 0 0,-1 0-1 0 0,1 1 1 0 0,-1-1-1 0 0,0 1 1 0 0,1-1-1 0 0,-1 1 1 0 0,0 0 0 0 0,1 0-1 0 0,-1-1 1 0 0,0 1-1 0 0,0 0 1 0 0,1 0-1 0 0,-1 0 1 0 0,0 0-1 0 0,0 0 1 0 0,0 1-1 0 0,-1-1 1 0 0,1 0 0 0 0,0 0-1 0 0,0 1 1 0 0,0 1-1 0 0,13 33 92 0 0,74 219 458 0 0,-87-252-424 0 0,-1-3-123 0 0,0 1 1 0 0,0-1-1 0 0,0 0 1 0 0,0 1-1 0 0,0-1 1 0 0,0 0-1 0 0,0 1 1 0 0,0-1-1 0 0,0 0 1 0 0,0 1-1 0 0,0-1 1 0 0,0 0 0 0 0,0 1-1 0 0,1-1 1 0 0,-1 0-1 0 0,0 1 1 0 0,0-1-1 0 0,0 0 1 0 0,0 1-1 0 0,1-1 1 0 0,-1 0-1 0 0,0 0 1 0 0,0 1-1 0 0,1-1 1 0 0,-1 0-1 0 0,0 0 1 0 0,1 1-1 0 0,-1-1 1 0 0,0 0-1 0 0,0 0 1 0 0,1 0 0 0 0,-1 0-1 0 0,0 0 1 0 0,1 1-1 0 0,-1-1 1 0 0,0 0-1 0 0,1 0 1 0 0,-1 0-1 0 0,1 0 1 0 0,-1 0-1 0 0,0 0 1 0 0,1 0-1 0 0,-1 0 1 0 0,0 0-1 0 0,1 0 1 0 0,-1 0-1 0 0,0 0 1 0 0,1-1-1 0 0,-1 1 1 0 0,0 0 0 0 0,1 0-1 0 0,-1 0 1 0 0,0 0-1 0 0,1-1 1 0 0,-1 1-1 0 0,0 0 1 0 0,0 0-1 0 0,1 0 1 0 0,-1-1-1 0 0,0 1 1 0 0,0 0-1 0 0,1 0 1 0 0,-1-1-1 0 0,0 0 1 0 0,2 0 3 0 0,0-1 1 0 0,0 0-1 0 0,0 1 1 0 0,0-1-1 0 0,-1 0 0 0 0,1-1 1 0 0,0 1-1 0 0,-1 0 1 0 0,0 0-1 0 0,2-4 0 0 0,18-62-112 0 0,-6 17 32 0 0,23-54 1 0 0,-32 91 47 0 0,1 0 1 0 0,0 1-1 0 0,1 0 0 0 0,0 0 1 0 0,1 1-1 0 0,1 0 0 0 0,0 0 0 0 0,18-16 1 0 0,-25 26 15 0 0,-1 0 1 0 0,1 0-1 0 0,0 0 0 0 0,0 1 1 0 0,0-1-1 0 0,0 1 1 0 0,0-1-1 0 0,0 1 1 0 0,0 0-1 0 0,0 0 0 0 0,0 1 1 0 0,1-1-1 0 0,-1 1 1 0 0,0-1-1 0 0,1 1 1 0 0,-1 0-1 0 0,0 0 1 0 0,6 1-1 0 0,-4 1 19 0 0,1-1 0 0 0,0 1-1 0 0,-1 0 1 0 0,1 1 0 0 0,-1-1 0 0 0,0 1 0 0 0,1 0 0 0 0,-2 1-1 0 0,9 5 1 0 0,3 6 9 0 0,-1 1-1 0 0,0 0 1 0 0,-1 1-1 0 0,17 28 1 0 0,79 137-4041 0 0,-102-165 2775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4.4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1 173 524 0 0,'254'-64'5121'0'0,"-13"2"-3438"0"0,4 20-3501 0 0,-209 38-453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4.9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101 10 316 0 0,'18'-1'606'0'0,"-14"1"-97"0"0,-1-1-127 0 0,10-1-49 0 0,-10 2-3 0 0,0 0-5 0 0,28-4 673 0 0,-28 4-835 0 0,1 0-38 0 0,9-1-44 0 0,-10 1-9 0 0,0 0-3 0 0,64 7 62 0 0,-66-7-130 0 0,0 0 0 0 0,0 1 0 0 0,-1-1 0 0 0,1 1 0 0 0,0-1 0 0 0,0 1 0 0 0,-1 0 0 0 0,1-1 0 0 0,-1 1-1 0 0,1 0 1 0 0,0-1 0 0 0,-1 1 0 0 0,1 0 0 0 0,-1 0 0 0 0,0-1 0 0 0,1 1 0 0 0,-1 0 0 0 0,1 0 0 0 0,-1 0 0 0 0,0 0-1 0 0,0-1 1 0 0,0 1 0 0 0,1 0 0 0 0,-1 0 0 0 0,0 0 0 0 0,0 0 0 0 0,0 0 0 0 0,0 1 0 0 0,0 1 3 0 0,0 1 0 0 0,0-1 0 0 0,0 1 0 0 0,0-1 0 0 0,-1 1-1 0 0,1-1 1 0 0,-3 7 0 0 0,-5 6 30 0 0,0 0 0 0 0,-1-1 0 0 0,-1 0 0 0 0,-1 0-1 0 0,0-1 1 0 0,-1 0 0 0 0,-21 19 0 0 0,-2-2-971 0 0,-71 48 1 0 0,72-58 444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6.1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368 255 600 0 0,'-9'-51'2415'0'0,"-23"-116"1370"0"0,31 164-3702 0 0,1 0 40 0 0,-5-19-16 0 0,-1 14-124 0 0,5 8 15 0 0,1 0 1 0 0,-1 0-1 0 0,1 1 0 0 0,-1-1 0 0 0,1 0 0 0 0,0 1 1 0 0,-1-1-1 0 0,1 0 0 0 0,-1 1 0 0 0,1-1 0 0 0,0 0 1 0 0,-1 1-1 0 0,1-1 0 0 0,0 1 0 0 0,0-1 0 0 0,-1 1 1 0 0,1-1-1 0 0,0 1 0 0 0,0-1 0 0 0,0 1 0 0 0,-1-1 1 0 0,1 1-1 0 0,0-1 0 0 0,0 1 0 0 0,0 0 0 0 0,-252 685 443 0 0,200-564 344 0 0,52-122-779 0 0,-1 1-1 0 0,1-1 0 0 0,0 1 0 0 0,-1-1 0 0 0,1 0 1 0 0,0 1-1 0 0,0-1 0 0 0,0 1 0 0 0,0-1 0 0 0,-1 1 1 0 0,1-1-1 0 0,0 1 0 0 0,0-1 0 0 0,0 1 0 0 0,0-1 1 0 0,0 1-1 0 0,0-1 0 0 0,0 1 0 0 0,0-1 1 0 0,0 1-1 0 0,0-1 0 0 0,0 1 0 0 0,1-1 0 0 0,-1 1 1 0 0,0-1-1 0 0,0 0 0 0 0,0 1 0 0 0,1-1 0 0 0,-1 1 1 0 0,0-1-1 0 0,0 0 0 0 0,1 1 0 0 0,-1-1 0 0 0,0 1 1 0 0,1-1-1 0 0,-1 0 0 0 0,1 1 0 0 0,-1-1 0 0 0,0 0 1 0 0,1 0-1 0 0,-1 1 0 0 0,1-1 0 0 0,-1 0 0 0 0,1 0 1 0 0,-1 0-1 0 0,1 0 0 0 0,-1 1 0 0 0,1-1 0 0 0,-1 0 1 0 0,0 0-1 0 0,1 0 0 0 0,-1 0 0 0 0,1 0 0 0 0,-1 0 1 0 0,1 0-1 0 0,-1 0 0 0 0,2-1 0 0 0,30-3 39 0 0,-29 3-16 0 0,225-30-686 0 0,-81 20-3379 0 0,-143 10 3876 0 0,-1 1 42 0 0,-1 0 0 0 0,1 0 0 0 0,0-1 0 0 0,0 1 0 0 0,0-1 0 0 0,-1 0 0 0 0,1 0 0 0 0,3-1 0 0 0,-6 1 134 0 0,1 1 1 0 0,-1 0-1 0 0,1-1 1 0 0,-1 1-1 0 0,1-1 1 0 0,-1 1-1 0 0,0 0 1 0 0,1-1 0 0 0,-1 1-1 0 0,1-1 1 0 0,-1 1-1 0 0,0-1 1 0 0,0 0-1 0 0,1 1 1 0 0,-1-1-1 0 0,0 1 1 0 0,0-1-1 0 0,0 1 1 0 0,1-1 0 0 0,-1 0-1 0 0,0 1 1 0 0,0-1-1 0 0,0 0 1 0 0,0 1-1 0 0,0-1 1 0 0,0 1-1 0 0,0-1 1 0 0,-1 0 0 0 0,1 1-1 0 0,0-1 1 0 0,0 1-1 0 0,0-1 1 0 0,-1 1-1 0 0,1-1 1 0 0,0 0-1 0 0,0 1 1 0 0,-1-1 0 0 0,1 1-1 0 0,-1-1 1 0 0,-13-21 1563 0 0,-1 0 1 0 0,-28-31 0 0 0,34 43-1164 0 0,-2-1-332 0 0,11 11-88 0 0,0 1 0 0 0,-1 0 0 0 0,1-1 1 0 0,0 1-1 0 0,-1 0 0 0 0,1-1 0 0 0,0 1 1 0 0,0 0-1 0 0,0 0 0 0 0,0 0 1 0 0,0-1-1 0 0,0 1 0 0 0,0 0 0 0 0,0 0 1 0 0,0-1-1 0 0,0 1 0 0 0,0 0 1 0 0,0 0-1 0 0,0-1 0 0 0,1 1 0 0 0,-1 0 1 0 0,0 0-1 0 0,1-1 0 0 0,0 2 0 0 0,43 260-218 0 0,-31-147-2443 0 0,-11-101 1057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6.5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1 115 828 0 0,'12'-17'1752'0'0,"-2"3"-488"0"0,0 4-276 0 0,-3-1 345 0 0,9-8-605 0 0,-4 6-556 0 0,0 2-208 0 0,1 1-376 0 0,4 5-596 0 0,3 1-1425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00.2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575 1 208 0 0,'0'0'4709'0'0,"0"0"-4703"0"0,0 1 1 0 0,0 0-1 0 0,0 0 0 0 0,0 0 0 0 0,-1 0 1 0 0,1 0-1 0 0,0-1 0 0 0,0 1 0 0 0,-1 0 1 0 0,1 0-1 0 0,-1 0 0 0 0,1-1 0 0 0,-1 1 1 0 0,1 0-1 0 0,-1-1 0 0 0,1 1 1 0 0,-2 1-1 0 0,-196 53 490 0 0,-23 4-596 0 0,137-28 48 0 0,81-30 39 0 0,0 1 4 0 0,-10 3 13 0 0,9-3-18 0 0,0-1-1 0 0,1 1 1 0 0,-1-1 0 0 0,1 1 0 0 0,0 0 0 0 0,-1 1 0 0 0,1-1-1 0 0,0 0 1 0 0,0 1 0 0 0,-3 4 0 0 0,4-5 6 0 0,-2 33-21 0 0,4-28 20 0 0,10 74-21 0 0,-5-54 33 0 0,18 113 22 0 0,19 167 277 0 0,-42-304-90 0 0,0-1-145 0 0,0 30 2285 0 0,-1-37-2009 0 0,0-30-406 0 0,0 27 49 0 0,1 0 0 0 0,1-1 0 0 0,0 1 0 0 0,0 0 0 0 0,0 0 0 0 0,1 0 0 0 0,0 0 0 0 0,1 0 0 0 0,0 0 0 0 0,0 0 0 0 0,1 1 1 0 0,0 0-1 0 0,7-11 0 0 0,-7 13-11 0 0,0 0 1 0 0,1 0-1 0 0,-1 0 1 0 0,1 1-1 0 0,0 0 1 0 0,0 0 0 0 0,0 0-1 0 0,0 1 1 0 0,1 0-1 0 0,0 0 1 0 0,-1 0-1 0 0,1 0 1 0 0,0 1-1 0 0,0 0 1 0 0,1 0-1 0 0,10-1 1 0 0,-11 3 0 0 0,1 0 0 0 0,-1 0 0 0 0,1 0 0 0 0,-1 1 0 0 0,1 0 0 0 0,-1 0 0 0 0,0 0 0 0 0,1 1 0 0 0,-1 0 0 0 0,0 1 0 0 0,0-1 0 0 0,7 5 0 0 0,-1 0-47 0 0,-1 1 0 0 0,0-1-1 0 0,0 2 1 0 0,16 16 0 0 0,-19-16 64 0 0,0 1 0 0 0,0 0 0 0 0,-1 1 0 0 0,0 0 0 0 0,-1 0 0 0 0,0 0 0 0 0,-1 1 0 0 0,-1-1 0 0 0,1 1 0 0 0,-2 0 0 0 0,0 1 0 0 0,0-1 0 0 0,-1 1 0 0 0,0-1 0 0 0,-2 1 0 0 0,1 0 0 0 0,-1-1 0 0 0,-1 1 0 0 0,0 0 0 0 0,-1-1 0 0 0,0 1 0 0 0,-1-1 0 0 0,-1 0-1 0 0,0 0 1 0 0,0 0 0 0 0,-1 0 0 0 0,-1-1 0 0 0,0 0 0 0 0,0 0 0 0 0,-1 0 0 0 0,-1-1 0 0 0,0 0 0 0 0,-10 11 0 0 0,15-19 30 0 0,1 0 0 0 0,-1 0 0 0 0,1 0 0 0 0,-1 0 0 0 0,1 0 0 0 0,-1 0 0 0 0,0-1 0 0 0,0 1 0 0 0,0-1 0 0 0,0 0 0 0 0,0 0 0 0 0,0 0 0 0 0,0 0 0 0 0,0-1 0 0 0,0 1 0 0 0,-1-1 0 0 0,1 0 0 0 0,0 0 0 0 0,0 0-1 0 0,0 0 1 0 0,-1-1 0 0 0,1 1 0 0 0,0-1 0 0 0,-5-1 0 0 0,4 0 9 0 0,0 0 0 0 0,0 0 1 0 0,0-1-1 0 0,0 1 0 0 0,0-1 0 0 0,0 0 0 0 0,1 0 0 0 0,-1 0 0 0 0,1 0 0 0 0,0-1 0 0 0,0 1 0 0 0,0-1 0 0 0,0 0 1 0 0,1 0-1 0 0,-3-5 0 0 0,0 1 176 0 0,4 7-383 0 0,0-1 0 0 0,0 1 0 0 0,0 0 0 0 0,0-1 0 0 0,1 1 0 0 0,-1-1-1 0 0,0 1 1 0 0,0-1 0 0 0,1 0 0 0 0,-1 1 0 0 0,1-1 0 0 0,0 0-1 0 0,-1 1 1 0 0,1-1 0 0 0,0 0 0 0 0,0 1 0 0 0,0-1 0 0 0,0 0 0 0 0,0 0-1 0 0,0 1 1 0 0,1-1 0 0 0,-1 0 0 0 0,1 1 0 0 0,-1-1 0 0 0,1 1-1 0 0,0-3 1 0 0,6-4-835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00.5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 1628 0 0,'3'-1'2922'0'0,"14"-1"-1006"0"0,-1 2-1764 0 0,4 1-3785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8.1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592 1 508 0 0,'-4'1'548'0'0,"-20"9"-233"0"0,0 1 0 0 0,0 1 0 0 0,1 1 0 0 0,1 1 0 0 0,0 1 0 0 0,-28 25 0 0 0,6 1-59 0 0,-71 81-1 0 0,90-91-58 0 0,2 0 0 0 0,1 1 0 0 0,2 2 0 0 0,1 0 0 0 0,1 1 0 0 0,2 1 0 0 0,2 0 0 0 0,1 1 0 0 0,-13 62-1 0 0,22-76-114 0 0,1 1-1 0 0,2-1 0 0 0,0 1 0 0 0,1-1 1 0 0,1 1-1 0 0,1 0 0 0 0,8 31 0 0 0,-5-37-30 0 0,0 0 0 0 0,1 0 1 0 0,1-1-1 0 0,1 0 0 0 0,1 0 0 0 0,0 0 0 0 0,1-1 0 0 0,1-1 0 0 0,0 0 0 0 0,15 14 0 0 0,-17-19 24 0 0,1 0 0 0 0,1-2 0 0 0,0 1 0 0 0,0-1 0 0 0,1-1 1 0 0,-1 0-1 0 0,2 0 0 0 0,-1-2 0 0 0,1 1 0 0 0,0-1 0 0 0,0-1 1 0 0,0-1-1 0 0,24 4 0 0 0,-30-6-58 0 0,-1 0-1 0 0,1-1 1 0 0,0 0 0 0 0,0 0-1 0 0,0-1 1 0 0,0 0 0 0 0,-1 0-1 0 0,1 0 1 0 0,0-1 0 0 0,-1 0-1 0 0,1 0 1 0 0,-1-1 0 0 0,1 0 0 0 0,-1 0-1 0 0,0-1 1 0 0,-1 1 0 0 0,1-1-1 0 0,0 0 1 0 0,-1-1 0 0 0,0 1-1 0 0,0-1 1 0 0,-1 0 0 0 0,1-1-1 0 0,-1 1 1 0 0,0-1 0 0 0,0 1-1 0 0,-1-1 1 0 0,5-11 0 0 0,-5 11-36 0 0,-1 1 1 0 0,0-1 0 0 0,0 0 0 0 0,0 1-1 0 0,-1-1 1 0 0,0 0 0 0 0,0 0-1 0 0,-1 0 1 0 0,1 0 0 0 0,-1 0-1 0 0,-1 0 1 0 0,1 0 0 0 0,-1 0-1 0 0,0 0 1 0 0,0 0 0 0 0,-1 1-1 0 0,1-1 1 0 0,-2 0 0 0 0,1 1-1 0 0,0-1 1 0 0,-1 1 0 0 0,0 0-1 0 0,0 0 1 0 0,-6-7 0 0 0,3 5 4 0 0,-1 0 0 0 0,0 0 1 0 0,-1 1-1 0 0,1 0 0 0 0,-1 1 0 0 0,0-1 1 0 0,-1 1-1 0 0,1 1 0 0 0,-1 0 0 0 0,0 0 1 0 0,0 1-1 0 0,0 0 0 0 0,0 0 0 0 0,-14-2 1 0 0,1 3-17 0 0,0 0 0 0 0,0 1 1 0 0,0 1-1 0 0,-1 1 0 0 0,1 1 1 0 0,0 1-1 0 0,1 1 0 0 0,-1 1 1 0 0,-30 11-1 0 0,34-10-887 0 0,1 2 0 0 0,1 0 0 0 0,-28 18 0 0 0,28-14-539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2:29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95 120 0 0,'392'-34'1089'0'0,"86"-5"-963"0"0,502 18-478 0 0,-265 45 57 0 0,59-5 1544 0 0,-451-17-1205 0 0,-307-2-22 0 0,771 29 599 0 0,166-2-23 0 0,-165-10-406 0 0,69 4-311 0 0,-442-15-120 0 0,319 22 721 0 0,-673-24-464 0 0,10 3-121 0 0,-68-6-62 0 0,1-1-80 0 0,16 0-1238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0.7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613 122 728 0 0,'7'-16'2898'0'0,"-4"9"-2658"0"0,-1-1-1 0 0,0 0 1 0 0,0 0 0 0 0,-1-1 0 0 0,0 1 0 0 0,-1 0 0 0 0,0 0 0 0 0,0-1 0 0 0,0 1 0 0 0,-3-12 0 0 0,2 17-262 0 0,-17 1-28 0 0,12 2 43 0 0,0 0 0 0 0,0 1 1 0 0,0 0-1 0 0,0 0 1 0 0,0 1-1 0 0,0-1 0 0 0,0 1 1 0 0,-8 4-1 0 0,-2 0 6 0 0,-19 7-6 0 0,1 2-1 0 0,1 1 1 0 0,0 1 0 0 0,2 2-1 0 0,0 2 1 0 0,1 0 0 0 0,1 2 0 0 0,1 2-1 0 0,1 0 1 0 0,1 2 0 0 0,1 0-1 0 0,2 2 1 0 0,-30 47 0 0 0,44-59 9 0 0,0-1 0 0 0,2 1 0 0 0,0 0 0 0 0,1 1 0 0 0,1 0 0 0 0,0 0 0 0 0,1 0 0 0 0,1 0 0 0 0,1 1 0 0 0,1-1 0 0 0,0 1 0 0 0,1-1 0 0 0,2 1 0 0 0,2 19 0 0 0,8 19 27 0 0,2-1 0 0 0,3 0 0 0 0,26 59 0 0 0,-22-60-2 0 0,-8-19-14 0 0,-2 1-1 0 0,-1 0 1 0 0,-1 1 0 0 0,-2 0-1 0 0,1 39 1 0 0,-7-59-8 0 0,-1 0-1 0 0,-1 1 1 0 0,-1-1 0 0 0,-1 0 0 0 0,-6 25 0 0 0,5-32 4 0 0,1 0 0 0 0,-2 0-1 0 0,0-1 1 0 0,0 1 0 0 0,-1-1 0 0 0,0 0 0 0 0,0-1 0 0 0,-1 1 0 0 0,-11 11 0 0 0,12-16-229 0 0,1 0 0 0 0,-1 0 1 0 0,0 0-1 0 0,0-1 1 0 0,0 0-1 0 0,0 0 0 0 0,-1-1 1 0 0,1 0-1 0 0,-1 0 1 0 0,0 0-1 0 0,0-1 0 0 0,0 0 1 0 0,-13 2-1 0 0,-3-2-698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1.7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1 623 788 0 0,'1'-4'1072'0'0,"1"0"-906"0"0,1-1 0 0 0,-1 1 0 0 0,1 0 0 0 0,0 0 0 0 0,0 0 0 0 0,0 0-1 0 0,0 0 1 0 0,1 1 0 0 0,0-1 0 0 0,0 1 0 0 0,0 0 0 0 0,0 0 0 0 0,0 0 0 0 0,0 1 0 0 0,1-1 0 0 0,-1 1-1 0 0,1 0 1 0 0,0 1 0 0 0,-1-1 0 0 0,1 1 0 0 0,9-2 0 0 0,12-1-34 0 0,0 1 0 0 0,52 0-1 0 0,-60 3-22 0 0,227 5 188 0 0,37 0-202 0 0,-224-7-1097 0 0,0-3 0 0 0,104-21 0 0 0,-152 23 1035 0 0,1 0-1 0 0,0-1 0 0 0,-1 0 1 0 0,0 0-1 0 0,0-1 0 0 0,0 0 1 0 0,15-12-1 0 0,-23 15 107 0 0,-1 2-108 0 0,-1-1 0 0 0,1 0-1 0 0,0 1 1 0 0,-1-1 0 0 0,1 0 0 0 0,0 0-1 0 0,-1 1 1 0 0,1-1 0 0 0,-1 0-1 0 0,1 0 1 0 0,-1 0 0 0 0,0 0 0 0 0,1 0-1 0 0,-1 0 1 0 0,0 0 0 0 0,0-1-1 0 0,0 1-25 0 0,-1 1-1 0 0,0-1 0 0 0,0 1 0 0 0,0-1 1 0 0,0 0-1 0 0,0 1 0 0 0,0 0 1 0 0,0-1-1 0 0,0 1 0 0 0,0 0 0 0 0,0-1 1 0 0,0 1-1 0 0,0 0 0 0 0,0 0 0 0 0,0 0 1 0 0,0 0-1 0 0,0 0 0 0 0,0 0 1 0 0,0 0-1 0 0,0 0 0 0 0,0 0 0 0 0,-2 1 1 0 0,-30 14 20 0 0,21-7-18 0 0,0 0 1 0 0,-22 21-1 0 0,20-13 10 0 0,0 1 0 0 0,1 0 1 0 0,0 0-1 0 0,2 2 0 0 0,0-1 0 0 0,1 1 1 0 0,1 1-1 0 0,0 0 0 0 0,2 0 1 0 0,0 1-1 0 0,-6 38 0 0 0,11-45 19 0 0,1-1-1 0 0,0 0 1 0 0,1 0 0 0 0,0 1-1 0 0,1-1 1 0 0,1 0 0 0 0,0 0-1 0 0,7 26 1 0 0,-5-30 13 0 0,-1 0-1 0 0,2 0 1 0 0,-1-1-1 0 0,1 1 1 0 0,0-1 0 0 0,1 0-1 0 0,0 0 1 0 0,0-1-1 0 0,1 0 1 0 0,0 0 0 0 0,0 0-1 0 0,1-1 1 0 0,9 7 0 0 0,-12-10-17 0 0,-1 0 1 0 0,1 0 0 0 0,0-1 0 0 0,0 0 0 0 0,0 1 0 0 0,1-2 0 0 0,-1 1 0 0 0,0-1 0 0 0,1 1-1 0 0,-1-1 1 0 0,1-1 0 0 0,-1 1 0 0 0,1-1 0 0 0,-1 0 0 0 0,1 0 0 0 0,-1-1 0 0 0,1 0 0 0 0,-1 0-1 0 0,1 0 1 0 0,-1 0 0 0 0,0-1 0 0 0,1 0 0 0 0,-1 0 0 0 0,0 0 0 0 0,0-1 0 0 0,0 0 0 0 0,-1 0-1 0 0,1 0 1 0 0,-1 0 0 0 0,0-1 0 0 0,0 0 0 0 0,0 0 0 0 0,0 0 0 0 0,0 0 0 0 0,-1-1 0 0 0,0 1 0 0 0,0-1-1 0 0,0 0 1 0 0,-1 0 0 0 0,1 0 0 0 0,-1 0 0 0 0,0 0 0 0 0,-1 0 0 0 0,3-11 0 0 0,-2-1-65 0 0,-1 1 0 0 0,0-1 0 0 0,-2 1 0 0 0,1 0 0 0 0,-2-1 0 0 0,0 1 0 0 0,-1 0 0 0 0,-1-1 0 0 0,-1 2 0 0 0,0-1 0 0 0,-1 0 1 0 0,-14-26-1 0 0,8 19-25 0 0,-2 0 0 0 0,0 1-1 0 0,-1 1 1 0 0,-1 1 0 0 0,-1 0 0 0 0,-1 1 0 0 0,-28-24 0 0 0,3 17-70 0 0,40 25 108 0 0,-1 0-7 0 0,-13-1 24 0 0,13 2 64 0 0,6 3-31 0 0,-1-1-24 0 0,1 0 0 0 0,-1-1-1 0 0,1 1 1 0 0,-1 0 0 0 0,1-1 0 0 0,0 0 0 0 0,0 1 0 0 0,0-1-1 0 0,0 0 1 0 0,0 0 0 0 0,0 0 0 0 0,0 0 0 0 0,0 0-1 0 0,0 0 1 0 0,4 0 0 0 0,2 1 10 0 0,1 0-1 0 0,-1-1 1 0 0,18 0-1 0 0,4-2 15 0 0,43-8 0 0 0,-47 5-4 0 0,-1-1 0 0 0,1-1 0 0 0,-1-2 1 0 0,-1 0-1 0 0,1-1 0 0 0,-2-2 0 0 0,42-24 0 0 0,-56 29-20 0 0,0-1-1 0 0,0 0 1 0 0,0 0 0 0 0,-1-1-1 0 0,0 0 1 0 0,0-1 0 0 0,-1 1-1 0 0,0-1 1 0 0,-1-1 0 0 0,0 1-1 0 0,-1-1 1 0 0,1 0 0 0 0,-2-1-1 0 0,0 1 1 0 0,0-1 0 0 0,-1 0-1 0 0,0 0 1 0 0,0 0 0 0 0,-2 0-1 0 0,2-17 1 0 0,-3 17-29 0 0,0 0 0 0 0,0-1 0 0 0,-1 1 0 0 0,-1 0 0 0 0,1-1 0 0 0,-2 1-1 0 0,0 0 1 0 0,0 0 0 0 0,-1 1 0 0 0,0-1 0 0 0,-1 1 0 0 0,-1-1 0 0 0,1 2 0 0 0,-1-1 0 0 0,-1 1 0 0 0,0 0 0 0 0,-9-10 0 0 0,14 17 18 0 0,0 1 0 0 0,-1-1 0 0 0,1 1 0 0 0,-1-1 0 0 0,1 1 0 0 0,-1 0 0 0 0,1 0 0 0 0,-1 0 0 0 0,0 0 0 0 0,0 1 0 0 0,1-1-1 0 0,-1 1 1 0 0,0 0 0 0 0,0-1 0 0 0,0 1 0 0 0,1 0 0 0 0,-1 1 0 0 0,0-1 0 0 0,0 0 0 0 0,0 1 0 0 0,1 0 0 0 0,-1 0 0 0 0,0-1 0 0 0,1 1 0 0 0,-1 1 0 0 0,0-1 0 0 0,1 0 0 0 0,0 1 0 0 0,-1-1 0 0 0,1 1 0 0 0,-3 2 0 0 0,-2 2-5 0 0,1-1 0 0 0,0 1 0 0 0,0 0 0 0 0,1 0 0 0 0,-1 0 0 0 0,1 1 0 0 0,1 0-1 0 0,-1 0 1 0 0,-4 11 0 0 0,7-11 10 0 0,-1 0-1 0 0,2 0 1 0 0,-1 1-1 0 0,1-1 1 0 0,0 0-1 0 0,0 1 1 0 0,1-1-1 0 0,0 1 0 0 0,0-1 1 0 0,1 0-1 0 0,0 1 1 0 0,1-1-1 0 0,-1 0 1 0 0,1 0-1 0 0,0 0 1 0 0,1 0-1 0 0,0 0 1 0 0,0 0-1 0 0,1 0 1 0 0,-1-1-1 0 0,7 7 1 0 0,9 13 18 0 0,1-1 0 0 0,1-2 0 0 0,40 35 0 0 0,-28-26-67 0 0,-29-28 36 0 0,-1-1 1 0 0,1 1-1 0 0,-1 1 0 0 0,0-1 1 0 0,-1 0-1 0 0,1 1 0 0 0,-1 0 1 0 0,0-1-1 0 0,0 1 1 0 0,0 0-1 0 0,0 0 0 0 0,-1 0 1 0 0,0 0-1 0 0,0 0 0 0 0,-1 1 1 0 0,1-1-1 0 0,-1 0 1 0 0,0 0-1 0 0,-1 0 0 0 0,0 7 1 0 0,-3 9 17 0 0,-2 0 1 0 0,0-1-1 0 0,-15 36 1 0 0,-1 3 15 0 0,19-49-8 0 0,0 0 1 0 0,1 1-1 0 0,0-1 1 0 0,0 1 0 0 0,1 0-1 0 0,1 0 1 0 0,0 0-1 0 0,0-1 1 0 0,3 16-1 0 0,-2-20 2 0 0,1 0 0 0 0,0 1 0 0 0,1-1-1 0 0,-1 0 1 0 0,1 0 0 0 0,0 0 0 0 0,1 0 0 0 0,-1-1-1 0 0,1 1 1 0 0,0-1 0 0 0,0 0 0 0 0,1 0 0 0 0,0-1-1 0 0,0 1 1 0 0,0-1 0 0 0,8 5 0 0 0,2 1-366 0 0,0-2 1 0 0,0 0-1 0 0,1 0 1 0 0,0-2-1 0 0,0 0 1 0 0,0-1-1 0 0,18 4 1 0 0,-9-5-887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2.3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0 110 1100 0 0,'0'-4'896'0'0,"11"-102"2763"0"0,-1 168-3766 0 0,4 405 164 0 0,7-214 103 0 0,-10-137 212 0 0,-11-112-585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2.7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0 181 436 0 0,'1'-3'2016'0'0,"2"-1"-1851"0"0,-1 0-1 0 0,1 1 1 0 0,0-1 0 0 0,0 1 0 0 0,0 0 0 0 0,1 0 0 0 0,-1 0 0 0 0,1 0 0 0 0,0 1 0 0 0,-1-1 0 0 0,1 1 0 0 0,0 0 0 0 0,1 0 0 0 0,-1 1 0 0 0,5-2 0 0 0,17-6 185 0 0,34-7 0 0 0,-38 11-200 0 0,75-18 102 0 0,105-28-784 0 0,-124 30-2255 0 0,-54 14 2317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3.0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0 312 0 0,'0'2'140'0'0,"0"0"1"0"0,0 1-1 0 0,0-1 0 0 0,0 0 0 0 0,0 0 0 0 0,1 0 1 0 0,-1 0-1 0 0,1 0 0 0 0,0-1 0 0 0,0 1 1 0 0,-1 0-1 0 0,1 0 0 0 0,0 0 0 0 0,1 0 1 0 0,-1-1-1 0 0,0 1 0 0 0,0-1 0 0 0,1 1 1 0 0,-1-1-1 0 0,1 1 0 0 0,-1-1 0 0 0,1 0 1 0 0,-1 0-1 0 0,1 1 0 0 0,0-1 0 0 0,0-1 1 0 0,0 1-1 0 0,3 1 0 0 0,9 1 171 0 0,0-1 1 0 0,0 0-1 0 0,0-2 1 0 0,0 1-1 0 0,15-3 1 0 0,80-11 486 0 0,-44 4-589 0 0,144-7-2204 0 0,-186 15 382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3.4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78 704 0 0,'9'-5'635'0'0,"1"1"0"0"0,0 0 0 0 0,0 0-1 0 0,0 1 1 0 0,0 1 0 0 0,15-3 0 0 0,71-4-299 0 0,-32 4-53 0 0,3-2-291 0 0,64-9 167 0 0,-50 3-3170 0 0,-76 13 2508 0 0</inkml:trace>
  <inkml:trace contextRef="#ctx0" brushRef="#br0" timeOffset="1">1 475 8 0 0,'2'1'2868'0'0,"3"1"-2645"0"0,-1 0 0 0 0,0-1 0 0 0,0 0 0 0 0,1 1 0 0 0,-1-2-1 0 0,1 1 1 0 0,-1 0 0 0 0,1-1 0 0 0,-1 0 0 0 0,8-1 0 0 0,58-7 698 0 0,-49 5-709 0 0,155-20 659 0 0,-17 2-992 0 0,-57 7-2789 0 0,-94 13 1740 0 0,8-3 443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4.0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14 536 0 0,'0'0'2196'0'0,"0"-1"-2102"0"0,0 1 0 0 0,0-1 0 0 0,0 0 0 0 0,0 1 0 0 0,0-1 0 0 0,0 0 0 0 0,0 1 0 0 0,1-1 1 0 0,-1 0-1 0 0,0 1 0 0 0,0-1 0 0 0,0 0 0 0 0,1 1 0 0 0,-1-1 0 0 0,0 1 0 0 0,1-1 0 0 0,-1 0 0 0 0,0 1 1 0 0,1-1-1 0 0,0 0 0 0 0,1 5-91 0 0,0 0 1 0 0,0 0-1 0 0,0 0 0 0 0,-1 0 1 0 0,0 0-1 0 0,0 1 1 0 0,0-1-1 0 0,0 0 1 0 0,0 9-1 0 0,-1 46-13 0 0,-1-30 19 0 0,1 49 87 0 0,20 415 1670 0 0,-14-453-4653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4.3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94 1 496 0 0,'6'19'2366'0'0,"-2"2"-2033"0"0,-1 1 1 0 0,-2 0-1 0 0,0-1 1 0 0,-1 1-1 0 0,-1 0 1 0 0,-5 26-1 0 0,4-36-360 0 0,-1 0-1 0 0,0-1 1 0 0,0 0 0 0 0,-2 0-1 0 0,1 0 1 0 0,-1 0-1 0 0,-1-1 1 0 0,1 0 0 0 0,-2 0-1 0 0,0 0 1 0 0,0-1-1 0 0,0 0 1 0 0,-12 11-1 0 0,0-9-1110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5.0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0 230 196 0 0,'6'-19'2976'0'0,"-3"8"-2650"0"0,0 0-1 0 0,1 1 1 0 0,1-1-1 0 0,0 1 1 0 0,0 0-1 0 0,1 0 1 0 0,0 1-1 0 0,1-1 1 0 0,0 1-1 0 0,0 1 1 0 0,15-14-1 0 0,-12 13-315 0 0,1 0 0 0 0,0 1 0 0 0,0 0 0 0 0,1 1 0 0 0,0 0 0 0 0,0 1 0 0 0,0 0 0 0 0,1 1 0 0 0,17-4 0 0 0,-25 7-21 0 0,0 1 1 0 0,1 0-1 0 0,-1 0 1 0 0,1 1-1 0 0,-1-1 1 0 0,1 1-1 0 0,-1 1 0 0 0,1-1 1 0 0,-1 1-1 0 0,1 0 1 0 0,-1 0-1 0 0,1 0 0 0 0,-1 1 1 0 0,0 0-1 0 0,0 0 1 0 0,0 0-1 0 0,0 1 1 0 0,0-1-1 0 0,0 1 0 0 0,-1 1 1 0 0,1-1-1 0 0,-1 0 1 0 0,0 1-1 0 0,0 0 1 0 0,0 0-1 0 0,-1 0 0 0 0,1 1 1 0 0,-1-1-1 0 0,0 1 1 0 0,0 0-1 0 0,3 8 1 0 0,0 1-3 0 0,0 0 0 0 0,-1 0 1 0 0,-1 0-1 0 0,0 1 0 0 0,-1 0 1 0 0,-1 0-1 0 0,0 0 0 0 0,-1-1 1 0 0,-1 1-1 0 0,-2 21 1 0 0,-2-7 13 0 0,-1 0 0 0 0,-2-1 0 0 0,-1 1 0 0 0,-1-1 0 0 0,-1-1 0 0 0,-27 51 1 0 0,-106 141 178 0 0,104-163-141 0 0,26-39 28 0 0,-12 22 478 0 0,25-37-370 0 0,0-1-166 0 0,0-1 0 0 0,0 1 0 0 0,0-1 1 0 0,0 0-1 0 0,0 1 0 0 0,1-1 0 0 0,-1 1 0 0 0,0-1 1 0 0,1 1-1 0 0,-1-1 0 0 0,0 0 0 0 0,1 1 1 0 0,-1-1-1 0 0,0 0 0 0 0,1 1 0 0 0,-1-1 0 0 0,0 0 1 0 0,1 1-1 0 0,-1-1 0 0 0,1 0 0 0 0,-1 0 1 0 0,1 0-1 0 0,-1 1 0 0 0,1-1 0 0 0,-1 0 1 0 0,1 0-1 0 0,-1 0 0 0 0,1 0 0 0 0,-1 0 0 0 0,1 0 1 0 0,-1 0-1 0 0,1 0 0 0 0,-1 0 0 0 0,1 0 1 0 0,23-2 181 0 0,339-57-10 0 0,-350 57-1299 0 0,-2-1 248 0 0,-2 0-994 0 0,10-5-290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5.4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122 1 1392 0 0,'14'7'2506'0'0,"-10"-4"-2411"0"0,0 1 0 0 0,-1-1 0 0 0,1 1 0 0 0,-1 0 1 0 0,0-1-1 0 0,0 1 0 0 0,0 1 0 0 0,-1-1 0 0 0,0 0 0 0 0,1 1 0 0 0,-2-1 0 0 0,1 1 0 0 0,0 0 0 0 0,-1-1 0 0 0,0 1 0 0 0,0 0 0 0 0,0 0 0 0 0,-1 0 0 0 0,1 0 0 0 0,-1 0 0 0 0,-1 0 0 0 0,1 0 0 0 0,-1-1 0 0 0,-1 7 0 0 0,0 2-78 0 0,-1 0 1 0 0,-1 0-1 0 0,0-1 0 0 0,0 1 1 0 0,-1-1-1 0 0,-1 0 0 0 0,0-1 1 0 0,-11 16-1 0 0,5-11-514 0 0,0-1 0 0 0,-1 0 0 0 0,0-1 0 0 0,-1-1 0 0 0,-1 0 1 0 0,-17 12-1 0 0,19-17-51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21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0 109 36 0 0,'5'-22'1192'0'0,"-2"5"8"0"0,2-10-1100 0 0,-2 7-508 0 0,-6-2-924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5.8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27 468 0 0,'0'0'694'0'0,"16"-12"1353"0"0,-3 7-1713 0 0,-10 3-45 0 0,0 1-64 0 0,30-5 329 0 0,-30 6-523 0 0,17 8-15 0 0,-17-6-15 0 0,9 17-18 0 0,-11-15 14 0 0,0 0 1 0 0,0 0-1 0 0,-1 1 1 0 0,1-1-1 0 0,-1 0 1 0 0,0 1-1 0 0,-1-1 1 0 0,1 0 0 0 0,-2 5-1 0 0,0-1 45 0 0,0 0 1 0 0,0 0-1 0 0,-1-1 1 0 0,0 1-1 0 0,0-1 0 0 0,-1 0 1 0 0,0 0-1 0 0,0 0 1 0 0,-1 0-1 0 0,1-1 0 0 0,-12 12 1 0 0,14-17 98 0 0,-1 0 22 0 0,1 0-134 0 0,1-1 0 0 0,0 0-1 0 0,0 1 1 0 0,-1-1-1 0 0,1 0 1 0 0,0 0 0 0 0,0 0-1 0 0,-1 0 1 0 0,1 0-1 0 0,0 0 1 0 0,0-1-1 0 0,0 1 1 0 0,-1 0 0 0 0,1 0-1 0 0,0-1 1 0 0,0 1-1 0 0,0-1 1 0 0,0 1 0 0 0,-1-1-1 0 0,1 0 1 0 0,0 1-1 0 0,0-1 1 0 0,0 0-1 0 0,0 0 1 0 0,1 0 0 0 0,-1 1-1 0 0,0-1 1 0 0,0 0-1 0 0,0 0 1 0 0,1 0 0 0 0,-1-1-1 0 0,0 1 1 0 0,1 0-1 0 0,-1 0 1 0 0,1 0-1 0 0,-1-2 1 0 0,0 0 4 0 0,0-1 0 0 0,1 0 0 0 0,-1 0 0 0 0,1 0 0 0 0,0 0 1 0 0,0 1-1 0 0,0-1 0 0 0,1 0 0 0 0,-1 0 0 0 0,1 0 0 0 0,0 1 0 0 0,0-1 0 0 0,2-5 0 0 0,1 1-195 0 0,-1 1-1 0 0,1 0 1 0 0,0-1-1 0 0,0 2 1 0 0,1-1-1 0 0,0 0 1 0 0,0 1-1 0 0,1 0 1 0 0,-1 0-1 0 0,2 1 1 0 0,6-7-1 0 0,3 5-2434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7.0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 0 684 0 0,'0'0'3219'0'0,"1"1"-3198"0"0,0-1-1 0 0,-1 0 1 0 0,1 1-1 0 0,-1-1 1 0 0,1 0-1 0 0,-1 1 1 0 0,1-1 0 0 0,-1 1-1 0 0,1-1 1 0 0,-1 1-1 0 0,1 0 1 0 0,-1-1-1 0 0,0 1 1 0 0,1-1 0 0 0,-1 1-1 0 0,0 0 1 0 0,0-1-1 0 0,1 1 1 0 0,-1 0-1 0 0,0 1 1 0 0,-27 24 220 0 0,26-24-19 0 0,0-2-171 0 0,1 0 1 0 0,0 1-1 0 0,-1-1 0 0 0,1 0 1 0 0,-1 1-1 0 0,1-1 1 0 0,0 0-1 0 0,-1 0 0 0 0,1 1 1 0 0,-1-1-1 0 0,1 0 0 0 0,-1 0 1 0 0,1 0-1 0 0,-1 1 1 0 0,1-1-1 0 0,-1 0 0 0 0,1 0 1 0 0,-1 0-1 0 0,1 0 1 0 0,-1 0-1 0 0,1 0 0 0 0,-1 0 1 0 0,0 0-1 0 0,2-2-38 0 0,0-1-1 0 0,0 1 0 0 0,1 0 1 0 0,-1 0-1 0 0,0 0 1 0 0,1 0-1 0 0,-1 1 0 0 0,1-1 1 0 0,-1 0-1 0 0,1 1 1 0 0,0-1-1 0 0,0 1 0 0 0,0-1 1 0 0,2 0-1 0 0,-2 1-21 0 0,-1 0 5 0 0,0 0 1 0 0,0 0-1 0 0,-1 1 0 0 0,1-1 1 0 0,0 0-1 0 0,0 1 1 0 0,0-1-1 0 0,0 1 0 0 0,0-1 1 0 0,0 1-1 0 0,0-1 1 0 0,0 1-1 0 0,0 0 0 0 0,1 0 1 0 0,-1-1-1 0 0,0 1 0 0 0,0 0 1 0 0,0 0-1 0 0,0 0 1 0 0,2 0-1 0 0,-1 0-12 0 0,0 0 0 0 0,1 0 0 0 0,-1 0 0 0 0,0 0 0 0 0,1 0 0 0 0,-1 0 0 0 0,0 1 0 0 0,1-1 0 0 0,-1 1 0 0 0,4 1 0 0 0,-3 0 1 0 0,0 0-1 0 0,0 0 1 0 0,-1 0 0 0 0,1 1 0 0 0,-1-1-1 0 0,1 1 1 0 0,-1 0 0 0 0,0-1 0 0 0,0 1-1 0 0,0 0 1 0 0,0 0 0 0 0,-1 0 0 0 0,3 7 0 0 0,-3-8-5 0 0,0-1 15 0 0,-1 1 1 0 0,1-1-1 0 0,-1 1 1 0 0,1-1 0 0 0,-1 1-1 0 0,0-1 1 0 0,1 1-1 0 0,-1-1 1 0 0,0 1 0 0 0,0 0-1 0 0,0-1 1 0 0,0 1-1 0 0,0-1 1 0 0,-1 1 0 0 0,1-1-1 0 0,0 1 1 0 0,-1 0-1 0 0,1-1 1 0 0,-1 1 0 0 0,1-1-1 0 0,-2 3 1 0 0,1-2 8 0 0,0 1 1 0 0,-1-1-1 0 0,1 1 1 0 0,0-1-1 0 0,-1 0 1 0 0,1 0-1 0 0,-1 1 0 0 0,0-1 1 0 0,0 0-1 0 0,0 0 1 0 0,0-1-1 0 0,0 1 1 0 0,0 0-1 0 0,-4 1 1 0 0,4-2-12 0 0,0 1 1 0 0,0-1 0 0 0,0-1-1 0 0,0 1 1 0 0,-1 0 0 0 0,1 0 0 0 0,0-1-1 0 0,0 1 1 0 0,-1-1 0 0 0,1 0-1 0 0,0 0 1 0 0,-1 0 0 0 0,1 0 0 0 0,0 0-1 0 0,-1 0 1 0 0,1-1 0 0 0,0 1-1 0 0,0-1 1 0 0,-1 1 0 0 0,1-1 0 0 0,0 0-1 0 0,0 0 1 0 0,0 0 0 0 0,0 0-1 0 0,-2-2 1 0 0,-6-17-3119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7.4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74 4 392 0 0,'18'9'2306'0'0,"-12"-4"-2139"0"0,-1 1 0 0 0,1 0-1 0 0,-1 0 1 0 0,0 0 0 0 0,5 8-1 0 0,-9-12-153 0 0,1 16 86 0 0,-4-16-60 0 0,1 0 0 0 0,0 0 0 0 0,-1 0 0 0 0,0 0 0 0 0,1-1-1 0 0,-1 1 1 0 0,0-1 0 0 0,0 1 0 0 0,0-1 0 0 0,0 0 0 0 0,0 0 0 0 0,0 0-1 0 0,0 0 1 0 0,0 0 0 0 0,-1 0 0 0 0,1 0 0 0 0,0-1 0 0 0,0 1 0 0 0,-1-1-1 0 0,1 0 1 0 0,-1 1 0 0 0,1-1 0 0 0,0 0 0 0 0,-1-1 0 0 0,1 1-1 0 0,0 0 1 0 0,-1-1 0 0 0,1 1 0 0 0,-4-2 0 0 0,1 0 146 0 0,0 1 1 0 0,0-1-1 0 0,0 0 1 0 0,0 0-1 0 0,1 0 1 0 0,-1-1-1 0 0,1 1 0 0 0,0-1 1 0 0,0 0-1 0 0,0 0 1 0 0,0-1-1 0 0,-6-6 1 0 0,9 8 106 0 0,0-9 71 0 0,3-11 62 0 0,-1 19-360 0 0,11-12-457 0 0,-1 10-2124 0 0,-9 5 2201 0 0,-1 0 0 0 0,1 0 1 0 0,0 0-1 0 0,-1-1 1 0 0,1 1-1 0 0,2 1 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7.7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121 1 1148 0 0,'4'0'965'0'0,"4"1"-646"0"0,0 1 0 0 0,0-1 0 0 0,-1 1 0 0 0,1 1 0 0 0,0-1 1 0 0,-1 1-1 0 0,0 1 0 0 0,0-1 0 0 0,13 9 0 0 0,-17-9-302 0 0,1 1-1 0 0,0-1 1 0 0,-1 1-1 0 0,0 0 1 0 0,0 0-1 0 0,0 0 1 0 0,0 0 0 0 0,-1 0-1 0 0,0 1 1 0 0,0-1-1 0 0,0 1 1 0 0,0 0 0 0 0,-1 0-1 0 0,1-1 1 0 0,-1 1-1 0 0,-1 0 1 0 0,1 9 0 0 0,0 0-1 0 0,-2 1 0 0 0,0 0 0 0 0,-1-1 0 0 0,0 1 1 0 0,-1-1-1 0 0,-1 0 0 0 0,0 1 0 0 0,-1-2 1 0 0,0 1-1 0 0,-11 18 0 0 0,0-3-1 0 0,-2 0 0 0 0,0-1 1 0 0,-33 37-1 0 0,38-51-516 0 0,1 0 0 0 0,-2-1 0 0 0,0-1 0 0 0,-21 15 1 0 0,15-15-434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8.1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22 1396 0 0,'0'0'990'0'0,"16"-11"2234"0"0,-14 10-3093 0 0,-1-1 0 0 0,1 1 0 0 0,-1 0 0 0 0,1 0 1 0 0,-1 1-1 0 0,1-1 0 0 0,0 0 0 0 0,0 1 0 0 0,-1-1 0 0 0,1 1 0 0 0,0-1 0 0 0,0 1 1 0 0,0 0-1 0 0,-1 0 0 0 0,1-1 0 0 0,3 2 0 0 0,-2 0-130 0 0,-1 0 0 0 0,0 1 0 0 0,0 0-1 0 0,0-1 1 0 0,0 1 0 0 0,0 0 0 0 0,0 0 0 0 0,-1 0 0 0 0,1 0 0 0 0,-1 0-1 0 0,1 0 1 0 0,-1 1 0 0 0,0-1 0 0 0,0 0 0 0 0,2 5 0 0 0,15 36 19 0 0,-2 1 0 0 0,-1 0 1 0 0,-3 1-1 0 0,9 58 0 0 0,14 194 171 0 0,-30-250-151 0 0,31 276-578 0 0,-36-299-2865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8.4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46 120 0 0,'-11'-8'4993'0'0,"10"6"-4699"0"0,2 1-253 0 0,0 0-1 0 0,0 0 0 0 0,0 0 1 0 0,0 0-1 0 0,0 0 0 0 0,0 0 1 0 0,0 0-1 0 0,0 1 0 0 0,1-1 1 0 0,-1 0-1 0 0,0 1 1 0 0,1-1-1 0 0,-1 1 0 0 0,0-1 1 0 0,1 1-1 0 0,-1 0 0 0 0,0 0 1 0 0,2-1-1 0 0,31 1 182 0 0,-20 1-132 0 0,99 1 143 0 0,13 1-367 0 0,232-24 0 0 0,-326 14-2347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8.8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255 13 712 0 0,'0'0'819'0'0,"-1"-1"-749"0"0,1 1 0 0 0,0-1 0 0 0,0 1 0 0 0,0-1-1 0 0,-1 0 1 0 0,1 1 0 0 0,0-1 0 0 0,0 0 0 0 0,-1 1-1 0 0,1-1 1 0 0,-1 1 0 0 0,1-1 0 0 0,-1 1 0 0 0,1-1-1 0 0,-1 1 1 0 0,1-1 0 0 0,-1 1 0 0 0,1-1 0 0 0,-1 1-1 0 0,1 0 1 0 0,-1-1 0 0 0,0 1 0 0 0,1 0 0 0 0,-2-1-1 0 0,-10 6 11 0 0,0 0-1 0 0,0 1 0 0 0,0 1 0 0 0,1-1 1 0 0,0 2-1 0 0,0-1 0 0 0,1 2 1 0 0,0-1-1 0 0,0 2 0 0 0,1-1 0 0 0,0 1 1 0 0,1 0-1 0 0,0 1 0 0 0,1 0 1 0 0,-8 13-1 0 0,3-2-6 0 0,1 0 0 0 0,1 1 0 0 0,1 0 0 0 0,1 0 0 0 0,1 1 0 0 0,1 0 0 0 0,-4 35-1 0 0,9-41 24 0 0,0 1-1 0 0,1-1 0 0 0,1 1 0 0 0,1-1 0 0 0,1 0 0 0 0,0 1 0 0 0,1-1 0 0 0,11 27 0 0 0,-11-35 90 0 0,0 0 0 0 0,0 0 0 0 0,1 0-1 0 0,1 0 1 0 0,0-1 0 0 0,0 0 0 0 0,1-1-1 0 0,0 1 1 0 0,0-1 0 0 0,1 0 0 0 0,0-1 0 0 0,0 0-1 0 0,1 0 1 0 0,0-1 0 0 0,17 9 0 0 0,-22-13-135 0 0,0 0-1 0 0,1 0 1 0 0,-1-1 0 0 0,1 1-1 0 0,-1-1 1 0 0,1 0 0 0 0,0-1 0 0 0,-1 1-1 0 0,1-1 1 0 0,0 0 0 0 0,-1 0 0 0 0,1 0-1 0 0,0-1 1 0 0,-1 1 0 0 0,1-1-1 0 0,8-3 1 0 0,-8 1-27 0 0,1 1-1 0 0,-1-1 1 0 0,0-1 0 0 0,0 1-1 0 0,0-1 1 0 0,-1 0-1 0 0,1 0 1 0 0,-1 0 0 0 0,0-1-1 0 0,0 1 1 0 0,5-9 0 0 0,0-2-37 0 0,0-1 1 0 0,-2 1-1 0 0,0-1 1 0 0,0-1 0 0 0,-2 0-1 0 0,0 1 1 0 0,-1-2-1 0 0,2-16 1 0 0,-2 0-89 0 0,-1 1 1 0 0,-2-1-1 0 0,-1 0 0 0 0,-7-49 0 0 0,5 69-349 0 0,-1 0 0 0 0,0-1-1 0 0,-1 1 1 0 0,0 0-1 0 0,-2 0 1 0 0,1 1 0 0 0,-2 0-1 0 0,0 0 1 0 0,0 0 0 0 0,-1 1-1 0 0,0 0 1 0 0,-18-18-1 0 0,17 19-704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9.2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1 184 0 0,'3'0'1125'0'0,"-1"0"-1016"0"0,-1 0 0 0 0,1 0 0 0 0,-1 1 1 0 0,1-1-1 0 0,-1 0 0 0 0,1 1 0 0 0,-1-1 0 0 0,0 1 0 0 0,1 0 1 0 0,-1-1-1 0 0,1 1 0 0 0,-1 0 0 0 0,0 0 0 0 0,0 0 1 0 0,0 0-1 0 0,1 0 0 0 0,-1 0 0 0 0,0 0 0 0 0,0 0 1 0 0,0 0-1 0 0,0 0 0 0 0,-1 1 0 0 0,1-1 0 0 0,0 0 0 0 0,0 1 1 0 0,-1-1-1 0 0,1 1 0 0 0,-1-1 0 0 0,1 3 0 0 0,10 63 41 0 0,-3-1-1 0 0,-3 2 1 0 0,-2-1-1 0 0,-10 94 1 0 0,-51 271 94 0 0,52-397-189 0 0,-8 32-2566 0 0,11-53 1795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39.5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1 169 152 0 0,'8'-12'739'0'0,"0"1"1"0"0,0 1-1 0 0,1-1 0 0 0,1 1 0 0 0,0 1 1 0 0,0 0-1 0 0,12-8 0 0 0,-7 7-267 0 0,1 0 0 0 0,0 2 0 0 0,0 0 0 0 0,34-12 1 0 0,-29 14-392 0 0,1 1 0 0 0,-1 0 1 0 0,1 2-1 0 0,0 0 0 0 0,0 2 1 0 0,0 0-1 0 0,0 2 0 0 0,0 0 1 0 0,32 6-1 0 0,-45-5-89 0 0,0 1 0 0 0,-1-1 0 0 0,0 1 0 0 0,1 1 0 0 0,-1-1 0 0 0,0 1 0 0 0,-1 1 0 0 0,1 0 0 0 0,-1 0 0 0 0,0 0 0 0 0,0 1-1 0 0,0 0 1 0 0,-1 0 0 0 0,0 1 0 0 0,0-1 0 0 0,-1 1 0 0 0,0 1 0 0 0,0-1 0 0 0,0 1 0 0 0,-1 0 0 0 0,6 16 0 0 0,-7-14 6 0 0,0 0 0 0 0,0 1 0 0 0,-1-1-1 0 0,-1 1 1 0 0,0-1 0 0 0,0 1 0 0 0,-1-1 0 0 0,-1 1 0 0 0,1-1 0 0 0,-2 1 0 0 0,1-1 0 0 0,-2 0-1 0 0,1 1 1 0 0,-1-1 0 0 0,-1 0 0 0 0,0-1 0 0 0,0 1 0 0 0,-8 12 0 0 0,4-11 9 0 0,0 0 1 0 0,0-1-1 0 0,-1-1 1 0 0,-1 0 0 0 0,1 0-1 0 0,-2-1 1 0 0,1 0-1 0 0,-1 0 1 0 0,0-1-1 0 0,0-1 1 0 0,-1 0-1 0 0,0 0 1 0 0,0-1 0 0 0,0-1-1 0 0,-1 0 1 0 0,-16 3-1 0 0,8-3-294 0 0,-1-1 0 0 0,0 0 0 0 0,0-2 0 0 0,0 0 0 0 0,0-2 0 0 0,0 0 0 0 0,0-2 0 0 0,-42-9 0 0 0,25-5-2381 0 0,21 7 1172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52.2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161 21 60 0 0,'0'0'520'0'0,"18"-5"425"0"0,-5-2-157 0 0,4-2-320 0 0,-13 10-364 0 0,-8 6-19 0 0,3-5-83 0 0,-3-1-17 0 0,1 1 16 0 0,-16 20-63 0 0,-11 10 44 0 0,2 1 0 0 0,-33 49 0 0 0,60-81 30 0 0,-1 2-7 0 0,-4 7-6 0 0,-36 47-28 0 0,41-55 32 0 0,-6 15 60 0 0,6-11-35 0 0,0-1-1 0 0,0 1 1 0 0,0 0 0 0 0,1-1-1 0 0,0 1 1 0 0,1 0 0 0 0,-1-1-1 0 0,1 1 1 0 0,0 0 0 0 0,0-1-1 0 0,4 10 1 0 0,-5-12-14 0 0,13 16 97 0 0,-7-12-71 0 0,0 0-1 0 0,1 0 0 0 0,0-1 0 0 0,0 0 1 0 0,1-1-1 0 0,0 0 0 0 0,0 0 0 0 0,9 4 1 0 0,-15-8-15 0 0,20 5 70 0 0,59-12 133 0 0,-77 5-214 0 0,0-1-2 0 0,3 0-4 0 0,-1 0-1 0 0,1 0 1 0 0,0-1 0 0 0,-1 0 0 0 0,8-5 0 0 0,-8 4-2 0 0,-4 3 2 0 0,1-1-10 0 0,5-4 12 0 0,1 0-1 0 0,-2 0 1 0 0,1-1 0 0 0,-1 0-1 0 0,0-1 1 0 0,0 1 0 0 0,10-17-1 0 0,-9 13 8 0 0,-7 9 46 0 0,13-33 392 0 0,-13 32-385 0 0,3-9-11 0 0,-3 9-5 0 0,-1-1-8 0 0,2-50 222 0 0,-2 51-236 0 0,-1-1-7 0 0,-1-1-35 0 0,-1-1 0 0 0,0 0 0 0 0,0 0-1 0 0,0 1 1 0 0,0 0 0 0 0,-1-1 0 0 0,0 1 0 0 0,0 1-1 0 0,0-1 1 0 0,-1 1 0 0 0,1-1 0 0 0,-1 1 0 0 0,0 0-1 0 0,-1 1 1 0 0,1 0 0 0 0,0-1 0 0 0,-12-3 0 0 0,-2-1-5 0 0,-1 0 0 0 0,1 1 0 0 0,-2 2 0 0 0,-25-5-1 0 0,0 8 64 0 0,41 2-106 0 0,1 0-104 0 0,3 0 124 0 0,-3 0-206 0 0,1 0 0 0 0,-1 1 1 0 0,1-1-1 0 0,-1 1 0 0 0,1-1 0 0 0,-1 1 1 0 0,1 0-1 0 0,-5 3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24.4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1 201 124 0 0,'0'0'443'0'0,"8"-14"662"0"0,20-14-308 0 0,-26 26-613 0 0,9-10 109 0 0,17-12 947 0 0,-26 23-1168 0 0,0 0-90 0 0,9-2 10 0 0,-9 2 13 0 0,63-3 129 0 0,-1-3 4 0 0,0-2 1 0 0,93-27-1 0 0,25-5 27 0 0,-140 34-188 0 0,-39 6 10 0 0,18-3-18 0 0,-18 4 28 0 0,8-2 0 0 0,-8 1 5 0 0,19-2-52 0 0,-5 5-1641 0 0,-7 0 271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52.8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231 9 452 0 0,'0'0'3744'0'0,"0"0"-3683"0"0,0 0 1 0 0,0-1-1 0 0,1 1 0 0 0,-1-1 0 0 0,0 1 0 0 0,0-1 0 0 0,0 1 0 0 0,1-1 0 0 0,-1 1 0 0 0,0 0 0 0 0,1-1 0 0 0,-1 1 0 0 0,0 0 0 0 0,1-1 0 0 0,-1 1 0 0 0,0 0 0 0 0,1-1 0 0 0,-1 1 1 0 0,1 0-1 0 0,-1 0 0 0 0,1-1 0 0 0,-1 1 0 0 0,1 0 0 0 0,1 9-58 0 0,0 1-1 0 0,-1-1 1 0 0,0 1 0 0 0,-1-1 0 0 0,0 1 0 0 0,0-1-1 0 0,-1 1 1 0 0,-1-1 0 0 0,0 0 0 0 0,0 1-1 0 0,0-1 1 0 0,-1 0 0 0 0,-1 0 0 0 0,1 0-1 0 0,-1-1 1 0 0,-1 1 0 0 0,0-1 0 0 0,0 0 0 0 0,-7 7-1 0 0,-5 7-417 0 0,-1-1 0 0 0,-1-2 0 0 0,-1 0 0 0 0,-1 0 0 0 0,-33 21 0 0 0,8-9-408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5.0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201 1 504 0 0,'0'0'2241'0'0,"-10"15"-2491"0"0,-1-9 209 0 0,1 0 1 0 0,-1 0-1 0 0,2 1 0 0 0,-1 0 1 0 0,1 1-1 0 0,0 0 0 0 0,0 1 1 0 0,1 0-1 0 0,1 0 0 0 0,-12 17 1 0 0,12-16 37 0 0,1 0 0 0 0,1 1 0 0 0,0-1 0 0 0,0 1 0 0 0,1 0 0 0 0,-5 22 0 0 0,5-19 14 0 0,-6 29-23 0 0,2 0 0 0 0,1 0 0 0 0,2 0 1 0 0,2 46-1 0 0,3-67 96 0 0,1 0 0 0 0,1 1 0 0 0,1-1 0 0 0,1 0 0 0 0,1 0 0 0 0,1 0 0 0 0,1-1 0 0 0,1 0 0 0 0,17 33 0 0 0,-20-45-36 0 0,1 0-1 0 0,0 0 1 0 0,0-1 0 0 0,1 0-1 0 0,0-1 1 0 0,1 1-1 0 0,-1-1 1 0 0,1-1 0 0 0,1 1-1 0 0,-1-2 1 0 0,1 1 0 0 0,0-1-1 0 0,1 0 1 0 0,-1-1 0 0 0,1 0-1 0 0,0-1 1 0 0,0 1 0 0 0,12 1-1 0 0,-9-4 15 0 0,0 1-1 0 0,0-2 1 0 0,0 0-1 0 0,0 0 1 0 0,0-1 0 0 0,0-1-1 0 0,-1 0 1 0 0,1-1-1 0 0,0 0 1 0 0,-1-1-1 0 0,0 0 1 0 0,1-1 0 0 0,-2 0-1 0 0,14-9 1 0 0,-14 7-9 0 0,-1 0 1 0 0,0 0-1 0 0,0-1 0 0 0,-1-1 1 0 0,0 1-1 0 0,0-2 0 0 0,-1 1 1 0 0,-1-1-1 0 0,11-17 1 0 0,-8 8-25 0 0,-1 1 0 0 0,0-1 0 0 0,-2-1 0 0 0,10-37-1 0 0,-16 53-22 0 0,0 1 0 0 0,-1-1 0 0 0,0 0 0 0 0,1 0 0 0 0,-1 0 0 0 0,-1-7 0 0 0,0 8-11 0 0,1 0-28 0 0,-3-1-15 0 0,4 3 45 0 0,-1 1 1 0 0,0-1-1 0 0,0 1 1 0 0,-1 0-1 0 0,1-1 1 0 0,0 1-1 0 0,0-1 1 0 0,0 1-1 0 0,0 0 1 0 0,0-1 0 0 0,0 1-1 0 0,0 0 1 0 0,0-1-1 0 0,-1 1 1 0 0,1 0-1 0 0,0-1 1 0 0,0 1-1 0 0,-1 0 1 0 0,1-1 0 0 0,0 1-1 0 0,0 0 1 0 0,-1 0-1 0 0,1-1 1 0 0,0 1-1 0 0,-1 0 1 0 0,1 0-1 0 0,0 0 1 0 0,-1-1-1 0 0,1 1 1 0 0,0 0 0 0 0,-1 0-1 0 0,-6 0-17 0 0,-1-1 0 0 0,1 2 0 0 0,-1-1-1 0 0,1 1 1 0 0,0 0 0 0 0,-1 1 0 0 0,1-1 0 0 0,0 1-1 0 0,0 1 1 0 0,0 0 0 0 0,0 0 0 0 0,-11 7 0 0 0,-8 4-55 0 0,-47 36 0 0 0,56-38-288 0 0,1 2 0 0 0,0 0 0 0 0,0 1 0 0 0,2 0 0 0 0,0 1 0 0 0,-22 33 0 0 0,26-32-383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5.4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72 1244 0 0,'16'-11'1596'0'0,"-4"0"604"0"0,6-2-939 0 0,-2 1-489 0 0,-2 3-340 0 0,-2 1-448 0 0,2 1-784 0 0,3 10-997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1.2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14 64 0 0,'0'0'4844'0'0,"-4"-13"-3821"0"0,4 69-993 0 0,1 0-1 0 0,3 0 1 0 0,19 91 0 0 0,-17-113-29 0 0,60 288 58 0 0,-41-211-21 0 0,-16-62-7 0 0,-4-24 80 0 0,0 0 0 0 0,16 44 0 0 0,-20-67-38 0 0,2 10-227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1.8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1 434 848 0 0,'0'-31'729'0'0,"1"-1"0"0"0,2 1-1 0 0,8-38 1 0 0,-8 55-651 0 0,2-1 1 0 0,-1 0-1 0 0,2 1 0 0 0,0 0 1 0 0,1 0-1 0 0,0 1 1 0 0,1 0-1 0 0,17-21 0 0 0,-15 22-87 0 0,1 0 0 0 0,0 0-1 0 0,1 1 1 0 0,0 0-1 0 0,1 1 1 0 0,0 1 0 0 0,1 0-1 0 0,0 0 1 0 0,1 2-1 0 0,19-8 1 0 0,-30 13-11 0 0,0 1 0 0 0,1-1 0 0 0,-1 1 0 0 0,1 0 0 0 0,0 1 0 0 0,-1-1 0 0 0,1 1 0 0 0,0 0 0 0 0,-1 0 1 0 0,1 1-1 0 0,0-1 0 0 0,-1 1 0 0 0,1 0 0 0 0,-1 0 0 0 0,1 1 0 0 0,4 1 0 0 0,-3 0 9 0 0,0 0 1 0 0,0 1-1 0 0,-1 0 0 0 0,1 0 1 0 0,-1 0-1 0 0,0 1 1 0 0,0 0-1 0 0,0 0 1 0 0,7 11-1 0 0,-4-4 14 0 0,0 1 0 0 0,-1 0 0 0 0,0 0-1 0 0,-2 1 1 0 0,1 0 0 0 0,-2 0 0 0 0,0 0 0 0 0,0 0 0 0 0,1 19-1 0 0,-4-10 11 0 0,-1 1 0 0 0,-1-1 0 0 0,-2 0 0 0 0,0 0 0 0 0,-1 0 0 0 0,-1 0 0 0 0,-1-1 0 0 0,-2 0 0 0 0,0 0 0 0 0,-1 0 0 0 0,-18 30 0 0 0,-3-1 14 0 0,-3-1 0 0 0,-2-1 0 0 0,-53 56 0 0 0,16-20 589 0 0,71-83-571 0 0,0-1-42 0 0,1 0 1 0 0,0 0-1 0 0,-1 0 0 0 0,1 0 0 0 0,-1 0 0 0 0,1 0 1 0 0,0 0-1 0 0,0 0 0 0 0,0 0 0 0 0,-1 0 0 0 0,1 1 1 0 0,0-1-1 0 0,0 0 0 0 0,1 1 0 0 0,-1 2-6 0 0,18 19-41 0 0,19 13 36 0 0,2-2-1 0 0,82 56 0 0 0,-105-79 5 0 0,69 48 22 0 0,180 138 136 0 0,-260-192-249 0 0,-3-3-141 0 0,1 1 0 0 0,0-1 0 0 0,0 1 0 0 0,0-1 0 0 0,1 0 0 0 0,-1 0 0 0 0,0-1 0 0 0,6 3 0 0 0,5 0-157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2.3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90 510 488 0 0,'0'0'665'0'0,"3"-2"-75"0"0,11-5-259 0 0,-1 0 0 0 0,0-2 0 0 0,0 1 0 0 0,-1-2 0 0 0,0 0 0 0 0,0 0 0 0 0,-1-1 0 0 0,-1 0 0 0 0,0-1-1 0 0,0 0 1 0 0,15-27 0 0 0,-11 15-220 0 0,-2-1 0 0 0,0 0 0 0 0,-1-1 0 0 0,-2-1 1 0 0,11-50-1 0 0,-17 59 15 0 0,-2-1 1 0 0,0 1 0 0 0,-3-30 0 0 0,2 44-128 0 0,0 2-6 0 0,0 0 1 0 0,0 0 0 0 0,0 0 0 0 0,0 0 0 0 0,-1 0 0 0 0,1 0-1 0 0,0 0 1 0 0,-1 0 0 0 0,0 0 0 0 0,1 0 0 0 0,-1 0 0 0 0,0 0 0 0 0,0 1-1 0 0,0-1 1 0 0,0 0 0 0 0,0 1 0 0 0,-1-1 0 0 0,1 0 0 0 0,0 1-1 0 0,-1 0 1 0 0,1-1 0 0 0,-1 1 0 0 0,0 0 0 0 0,1 0 0 0 0,-1-1-1 0 0,0 2 1 0 0,0-1 0 0 0,0 0 0 0 0,0 0 0 0 0,1 0 0 0 0,-1 1-1 0 0,0-1 1 0 0,0 1 0 0 0,0 0 0 0 0,0-1 0 0 0,0 1 0 0 0,0 0-1 0 0,-1 0 1 0 0,1 0 0 0 0,0 1 0 0 0,0-1 0 0 0,0 0 0 0 0,-2 1-1 0 0,-5 1 6 0 0,-1 1-1 0 0,1 0 1 0 0,0 0-1 0 0,0 1 0 0 0,0 0 1 0 0,0 0-1 0 0,-11 9 1 0 0,4-2-13 0 0,1 2 1 0 0,0 0 0 0 0,1 1 0 0 0,1 0-1 0 0,0 1 1 0 0,1 0 0 0 0,1 1-1 0 0,0 1 1 0 0,-15 31 0 0 0,19-35 8 0 0,2 1 1 0 0,-1-1-1 0 0,2 1 1 0 0,0 0-1 0 0,0 0 0 0 0,2 0 1 0 0,0 0-1 0 0,0 1 1 0 0,1-1-1 0 0,1 1 1 0 0,0-1-1 0 0,1 1 0 0 0,6 26 1 0 0,-5-32 14 0 0,1-1 1 0 0,0 1 0 0 0,1-1-1 0 0,0 0 1 0 0,0-1-1 0 0,1 1 1 0 0,0-1-1 0 0,0 0 1 0 0,1 0 0 0 0,12 12-1 0 0,-7-9 20 0 0,0-1 0 0 0,1-1 0 0 0,0 0 0 0 0,1 0 0 0 0,0-1 1 0 0,15 5-1 0 0,4 0 46 0 0,0-2 0 0 0,2-1 0 0 0,-1-2 0 0 0,64 6 0 0 0,-58-10 104 0 0,62-2 0 0 0,-89-2-508 0 0,-1 0-1 0 0,0 0 1 0 0,0-1-1 0 0,0-1 1 0 0,0 0 0 0 0,0 0-1 0 0,0-1 1 0 0,0-1-1 0 0,-1 0 1 0 0,10-6-1 0 0,-5-1-1127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2.9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27 1012 0 0,'2'-7'808'0'0,"3"-13"2569"0"0,1 24-2440 0 0,3 17-1590 0 0,63 234 621 0 0,-39-131 40 0 0,54 134 1 0 0,26-6 135 0 0,-61-140-692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3.2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1 190 452 0 0,'0'-12'550'0'0,"0"1"1"0"0,1 0-1 0 0,0-1 1 0 0,1 1-1 0 0,0 0 0 0 0,1 0 1 0 0,7-18-1 0 0,-8 24-507 0 0,1 0 1 0 0,-1 0 0 0 0,1 1-1 0 0,1-1 1 0 0,-1 1-1 0 0,0 0 1 0 0,1 0-1 0 0,0 0 1 0 0,0 1-1 0 0,0-1 1 0 0,1 1-1 0 0,-1 0 1 0 0,1 0-1 0 0,-1 0 1 0 0,1 1-1 0 0,0-1 1 0 0,0 1-1 0 0,8-2 1 0 0,3 0-35 0 0,0 1-1 0 0,1 1 1 0 0,0 0 0 0 0,0 1-1 0 0,-1 1 1 0 0,1 1 0 0 0,0 0-1 0 0,0 1 1 0 0,-1 1 0 0 0,1 0 0 0 0,-1 1-1 0 0,17 7 1 0 0,-8-2-15 0 0,1 2 1 0 0,-2 1-1 0 0,0 0 0 0 0,0 2 1 0 0,-1 1-1 0 0,35 29 0 0 0,-47-35 21 0 0,-1 1-1 0 0,0 0 0 0 0,0 1 1 0 0,-1 0-1 0 0,-1 1 0 0 0,0 0 1 0 0,0 0-1 0 0,-1 0 0 0 0,-1 1 1 0 0,9 25-1 0 0,-13-30 12 0 0,0 1 1 0 0,0-1 0 0 0,-1 1-1 0 0,0-1 1 0 0,0 1-1 0 0,-1-1 1 0 0,0 1-1 0 0,-1-1 1 0 0,0 1-1 0 0,0 0 1 0 0,-1-1-1 0 0,0 0 1 0 0,0 1-1 0 0,-1-1 1 0 0,0 0-1 0 0,-1 0 1 0 0,0-1-1 0 0,0 1 1 0 0,-5 7-1 0 0,-3 0 8 0 0,1-1-1 0 0,-2 0 1 0 0,0-1-1 0 0,0 0 1 0 0,-2-1-1 0 0,1-1 1 0 0,-1 0-1 0 0,-27 14 1 0 0,29-18-44 0 0,-1 0 0 0 0,1-1 1 0 0,-1-1-1 0 0,-1 0 1 0 0,1-1-1 0 0,-1 0 0 0 0,0-1 1 0 0,0-1-1 0 0,0 0 0 0 0,0-1 1 0 0,-16-2-1 0 0,27 1-187 0 0,0 0 0 0 0,-1-1-1 0 0,1 1 1 0 0,0-1 0 0 0,0 0-1 0 0,0-1 1 0 0,0 1-1 0 0,1-1 1 0 0,-1 1 0 0 0,0-1-1 0 0,0 0 1 0 0,1-1 0 0 0,0 1-1 0 0,-1-1 1 0 0,1 1 0 0 0,0-1-1 0 0,-5-5 1 0 0,1-4-476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3.6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0 477 880 0 0,'19'-5'473'0'0,"-1"-1"0"0"0,0-2 1 0 0,0 0-1 0 0,0 0 0 0 0,-1-2 0 0 0,-1 0 1 0 0,0-1-1 0 0,0-1 0 0 0,-1 0 0 0 0,25-27 0 0 0,-29 28-404 0 0,-2-1 0 0 0,1 0 0 0 0,-2-1-1 0 0,1 0 1 0 0,-2-1 0 0 0,0 1 0 0 0,0-1-1 0 0,-2-1 1 0 0,1 1 0 0 0,-2-1 0 0 0,0 0-1 0 0,-1 0 1 0 0,0 0 0 0 0,0-19 0 0 0,-3 27-47 0 0,0 0-1 0 0,0-1 1 0 0,-1 1 0 0 0,0 0 0 0 0,-1 0 0 0 0,1 0 0 0 0,-1 0 0 0 0,-1 0 0 0 0,-2-7 0 0 0,3 11-28 0 0,1 0 0 0 0,-1 0 1 0 0,0 0-1 0 0,0 1 0 0 0,0-1 0 0 0,0 1 1 0 0,0-1-1 0 0,-1 1 0 0 0,1 0 0 0 0,-1 0 1 0 0,1 0-1 0 0,-1 0 0 0 0,0 0 0 0 0,0 0 1 0 0,0 1-1 0 0,0 0 0 0 0,0-1 0 0 0,0 1 1 0 0,0 0-1 0 0,0 0 0 0 0,0 1 0 0 0,-1-1 1 0 0,-2 1-1 0 0,-1-1-4 0 0,0 1-1 0 0,0 1 1 0 0,0-1-1 0 0,0 1 1 0 0,1 0-1 0 0,-1 1 1 0 0,0 0-1 0 0,1 0 1 0 0,-1 0 0 0 0,1 1-1 0 0,-1 0 1 0 0,1 0-1 0 0,0 0 1 0 0,-6 6-1 0 0,3-2 12 0 0,0 0-1 0 0,1 1 0 0 0,0 0 0 0 0,1 1 0 0 0,0 0 0 0 0,0 0 1 0 0,1 0-1 0 0,-7 14 0 0 0,5-9 4 0 0,2 1 0 0 0,0-1 0 0 0,0 1 0 0 0,2 1 1 0 0,0-1-1 0 0,0 1 0 0 0,2-1 0 0 0,0 1 0 0 0,1 0 0 0 0,0 0 0 0 0,1 0 1 0 0,4 30-1 0 0,0-33 17 0 0,0 0 1 0 0,0 1 0 0 0,1-1 0 0 0,1-1 0 0 0,0 1-1 0 0,1-1 1 0 0,1 0 0 0 0,-1 0 0 0 0,2-1 0 0 0,0 0-1 0 0,0-1 1 0 0,20 18 0 0 0,-14-16-465 0 0,1 0 0 0 0,0-1 0 0 0,0 0 0 0 0,1-2 0 0 0,1 0 0 0 0,0-1-1 0 0,0 0 1 0 0,33 8 0 0 0,-28-11-545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4.2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416 27 156 0 0,'0'-3'2108'0'0,"0"2"-2036"0"0,0 0 1 0 0,0 0 0 0 0,-1 0 0 0 0,1 0 0 0 0,0 0 0 0 0,-1 0 0 0 0,1 0 0 0 0,0 0-1 0 0,-1 0 1 0 0,0 0 0 0 0,1 0 0 0 0,-1 0 0 0 0,1 0 0 0 0,-1 0 0 0 0,0 1 0 0 0,0-1 0 0 0,1 0-1 0 0,-1 0 1 0 0,0 1 0 0 0,0-1 0 0 0,0 1 0 0 0,0-1 0 0 0,0 1 0 0 0,-1-2 0 0 0,-1 2-9 0 0,1 0 0 0 0,0-1-1 0 0,0 1 1 0 0,0 0 0 0 0,-1 0 0 0 0,1 0 0 0 0,0 0 0 0 0,0 1 0 0 0,0-1 0 0 0,-1 1 0 0 0,-2 0 0 0 0,-5 3-1 0 0,1 0 0 0 0,-1 1 0 0 0,1 0 0 0 0,-15 11 0 0 0,-5 7-42 0 0,1 2 0 0 0,0 1-1 0 0,2 2 1 0 0,2 0-1 0 0,0 2 1 0 0,2 0-1 0 0,1 2 1 0 0,1 0-1 0 0,-26 63 1 0 0,38-78-2 0 0,1 1 0 0 0,1 1 1 0 0,1-1-1 0 0,1 1 1 0 0,0 0-1 0 0,2 0 0 0 0,0 0 1 0 0,1 24-1 0 0,1-36 7 0 0,0 0 0 0 0,1 0 1 0 0,0 0-1 0 0,0 0 0 0 0,1-1 0 0 0,0 1 0 0 0,0 0 1 0 0,1-1-1 0 0,-1 1 0 0 0,1-1 0 0 0,1 0 1 0 0,-1 0-1 0 0,1 0 0 0 0,0-1 0 0 0,1 1 1 0 0,-1-1-1 0 0,1 0 0 0 0,0 0 0 0 0,0 0 1 0 0,1-1-1 0 0,-1 0 0 0 0,1 0 0 0 0,0 0 0 0 0,0-1 1 0 0,10 4-1 0 0,-11-5 20 0 0,-1 0 0 0 0,1 0 0 0 0,0-1 0 0 0,0 0-1 0 0,0 0 1 0 0,-1 0 0 0 0,1-1 0 0 0,0 0 0 0 0,0 0 0 0 0,0 0 0 0 0,0 0 0 0 0,0-1 0 0 0,0 1 0 0 0,0-1 0 0 0,0-1-1 0 0,7-2 1 0 0,-6 1-17 0 0,0 0 0 0 0,0-1 0 0 0,0 0 1 0 0,0 0-1 0 0,-1-1 0 0 0,1 1 0 0 0,-1-1 0 0 0,-1 0 0 0 0,1-1 0 0 0,5-7 0 0 0,3-7-10 0 0,-2-1 0 0 0,0 0 0 0 0,-1-1 0 0 0,-1 0 1 0 0,9-37-1 0 0,-1-11 138 0 0,12-102 0 0 0,-16 78-9 0 0,-12 91-159 0 0,14 10-4 0 0,-13-3 16 0 0,1 0 1 0 0,0 0-1 0 0,-1 0 1 0 0,0 1-1 0 0,0-1 0 0 0,0 1 1 0 0,-1-1-1 0 0,0 1 1 0 0,2 6-1 0 0,2 9 7 0 0,14 28 25 0 0,1-1 0 0 0,51 85 0 0 0,-57-110-51 0 0,0 0 1 0 0,2-2-1 0 0,1 0 1 0 0,0-1-1 0 0,2 0 1 0 0,0-2 0 0 0,36 26-1 0 0,-52-40-171 0 0,0-1 1 0 0,0 0-1 0 0,1 0 0 0 0,-1 0 1 0 0,1-1-1 0 0,-1 1 0 0 0,1-1 1 0 0,0 0-1 0 0,0 0 0 0 0,-1 0 1 0 0,1 0-1 0 0,0-1 0 0 0,0 0 0 0 0,0 0 1 0 0,0 0-1 0 0,0 0 0 0 0,0 0 1 0 0,0-1-1 0 0,-1 0 0 0 0,1 1 1 0 0,0-2-1 0 0,0 1 0 0 0,4-2 1 0 0,7-7-742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1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7 504 0 0,'0'0'3010'0'0,"0"-1"-2983"0"0,0 1-1 0 0,-1 0 0 0 0,1-1 1 0 0,0 1-1 0 0,-1-1 0 0 0,1 1 1 0 0,0 0-1 0 0,-1-1 0 0 0,1 1 1 0 0,0 0-1 0 0,-1 0 0 0 0,1-1 1 0 0,-1 1-1 0 0,1 0 0 0 0,-1 0 1 0 0,1-1-1 0 0,-1 1 0 0 0,1 0 1 0 0,-1 0-1 0 0,1 0 0 0 0,-1 0 1 0 0,1 0-1 0 0,-1 0 0 0 0,1 0 1 0 0,-2 0-1 0 0,1 3-26 0 0,-2 5-3 0 0,0-1 1 0 0,1 1 0 0 0,0 0-1 0 0,0 0 1 0 0,1 0 0 0 0,0 13-1 0 0,-6 46 29 0 0,3-1-1 0 0,5 85 0 0 0,24 135 88 0 0,-21-254-100 0 0,33 200 144 0 0,-21-142 5 0 0,-15-87-129 0 0,4 14-2171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4.6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11 123 512 0 0,'-10'-103'4350'0'0,"10"100"-4166"0"0,1-14-22 0 0,16 50-121 0 0,-2 1 0 0 0,-1 0 1 0 0,17 65-1 0 0,-11-34-14 0 0,150 574 181 0 0,-168-632-239 0 0,0 0-210 0 0,0 0 1 0 0,-1 0 0 0 0,0 0-1 0 0,0 0 1 0 0,-1 0-1 0 0,0 0 1 0 0,-1 11 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5.0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25 224 992 0 0,'-1'-1'422'0'0,"-20"-28"3351"0"0,21 29-3727 0 0,-1-1 0 0 0,1 0 1 0 0,0 0-1 0 0,-1 0 0 0 0,1 0 1 0 0,0 0-1 0 0,0 0 0 0 0,-1 0 1 0 0,1 0-1 0 0,0 0 0 0 0,0 0 0 0 0,0 0 1 0 0,0 0-1 0 0,0 0 0 0 0,1 0 1 0 0,-1 1-1 0 0,0-1 0 0 0,0 0 1 0 0,1 0-1 0 0,-1 0 0 0 0,0 0 1 0 0,1 0-1 0 0,-1 0 0 0 0,1 0 1 0 0,-1 1-1 0 0,1-1 0 0 0,0 0 1 0 0,-1 0-1 0 0,1 1 0 0 0,0-1 1 0 0,-1 0-1 0 0,2 0 0 0 0,16-11 191 0 0,0 1 0 0 0,1 1-1 0 0,0 1 1 0 0,29-10 0 0 0,91-23-31 0 0,-76 24-506 0 0,33-13-2987 0 0,-66 19 1173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5.7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1 721 304 0 0,'0'0'1919'0'0,"14"9"-81"0"0,-1-7-1508 0 0,-10-1 337 0 0,1-2-384 0 0,4-2-129 0 0,0 0 0 0 0,0-1 0 0 0,-1 0 0 0 0,1-1 0 0 0,-1 1 0 0 0,0-1 0 0 0,0-1 0 0 0,-1 1 0 0 0,1-1 0 0 0,-1-1 0 0 0,0 1 0 0 0,-1-1 0 0 0,0 0 0 0 0,7-10 0 0 0,5-11-25 0 0,-2 0 1 0 0,21-48-1 0 0,-19 31-113 0 0,-2 0 0 0 0,16-77 1 0 0,-26 97-11 0 0,-2-1 0 0 0,0 0-1 0 0,-2 1 1 0 0,-1-1 0 0 0,-1 0 0 0 0,-6-36 0 0 0,6 53-38 0 0,-1 1-1 0 0,0 0 0 0 0,-1 1 1 0 0,-3-9-1 0 0,4 13 23 0 0,1 1 0 0 0,0 0 0 0 0,-1-1 0 0 0,1 1 0 0 0,-1 0 0 0 0,0 0 0 0 0,0-1-1 0 0,1 2 1 0 0,-1-1 0 0 0,-1 0 0 0 0,1 0 0 0 0,0 0 0 0 0,0 1 0 0 0,-1 0 0 0 0,-3-3 0 0 0,4 4-32 0 0,-21 3-104 0 0,22-2 131 0 0,0 0-1 0 0,-1 1 1 0 0,1-1 0 0 0,0 0 0 0 0,0 0 0 0 0,-1 1 0 0 0,1-1 0 0 0,0 1 0 0 0,0-1 0 0 0,1 1-1 0 0,-1-1 1 0 0,0 1 0 0 0,0 0 0 0 0,1-1 0 0 0,-1 1 0 0 0,1 0 0 0 0,-1 0 0 0 0,1-1 0 0 0,0 1-1 0 0,0 0 1 0 0,0 0 0 0 0,0-1 0 0 0,0 1 0 0 0,0 0 0 0 0,0 0 0 0 0,1 1 0 0 0,4 9-9 0 0,-1 0-1 0 0,2-1 1 0 0,0 1 0 0 0,0-2 0 0 0,1 1 0 0 0,0-1 0 0 0,1 0 0 0 0,0 0-1 0 0,10 8 1 0 0,95 80 183 0 0,-77-69-180 0 0,31 25 31 0 0,93 81-51 0 0,-135-112 6 0 0,-1 2-1 0 0,-1 1 1 0 0,37 57 0 0 0,-56-79 37 0 0,-1 1 0 0 0,0 0 1 0 0,0 0-1 0 0,-1 1 1 0 0,0-1-1 0 0,0 0 0 0 0,0 1 1 0 0,0 0-1 0 0,-1-1 1 0 0,0 1-1 0 0,0 0 1 0 0,0 0-1 0 0,-1 0 0 0 0,0-1 1 0 0,0 1-1 0 0,-1 0 1 0 0,0 0-1 0 0,1 0 0 0 0,-2-1 1 0 0,1 1-1 0 0,-1-1 1 0 0,0 1-1 0 0,0-1 0 0 0,0 1 1 0 0,-1-1-1 0 0,0 0 1 0 0,0 0-1 0 0,0 0 0 0 0,-1-1 1 0 0,0 1-1 0 0,0-1 1 0 0,0 0-1 0 0,0 0 0 0 0,0 0 1 0 0,-1 0-1 0 0,0-1 1 0 0,0 0-1 0 0,0 0 0 0 0,0 0 1 0 0,-8 3-1 0 0,3-2 17 0 0,-1 1-1 0 0,0-2 1 0 0,0 1-1 0 0,0-2 1 0 0,0 1-1 0 0,0-1 1 0 0,0-1-1 0 0,-1 0 1 0 0,1-1-1 0 0,0 0 1 0 0,-1-1-1 0 0,1 0 1 0 0,0 0-1 0 0,-13-5 1 0 0,18 5-7 0 0,0-1 1 0 0,0 0-1 0 0,0-1 0 0 0,0 1 1 0 0,1-1-1 0 0,-1-1 1 0 0,1 1-1 0 0,0-1 1 0 0,0 1-1 0 0,0-1 0 0 0,1-1 1 0 0,-1 1-1 0 0,1-1 1 0 0,0 0-1 0 0,0 0 1 0 0,1 0-1 0 0,-1 0 0 0 0,1 0 1 0 0,1-1-1 0 0,-1 0 1 0 0,1 1-1 0 0,-1-1 1 0 0,2 0-1 0 0,-1 0 0 0 0,1-1 1 0 0,0 1-1 0 0,-1-7 1 0 0,2 6-82 0 0,-1-1 1 0 0,1 1-1 0 0,1-1 1 0 0,-1 1 0 0 0,1-1-1 0 0,1 1 1 0 0,-1 0-1 0 0,1 0 1 0 0,1-1-1 0 0,-1 1 1 0 0,1 1-1 0 0,0-1 1 0 0,1 0 0 0 0,-1 1-1 0 0,1-1 1 0 0,1 1-1 0 0,-1 0 1 0 0,1 1-1 0 0,11-11 1 0 0,21-17-2809 0 0,-23 22 1870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6.0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32 908 0 0,'0'-3'1102'0'0,"-1"-6"-567"0"0,1-10 1678 0 0,4 18-1471 0 0,3 11-870 0 0,-2-1 146 0 0,-2 0 0 0 0,1 0 0 0 0,-1 0 0 0 0,0 1 0 0 0,-1 0 0 0 0,1 14 0 0 0,3 7 7 0 0,182 736 131 0 0,-144-581 134 0 0,-44-183-419 0 0,-3 9-2355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6.4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 88 1508 0 0,'-3'-3'1047'0'0,"2"3"-1053"0"0,-17-19 1930 0 0,18 19-1896 0 0,0-1 1 0 0,-1 1-1 0 0,1 0 1 0 0,0-1-1 0 0,-1 1 1 0 0,1-1-1 0 0,0 1 0 0 0,-1 0 1 0 0,1-1-1 0 0,0 1 1 0 0,0-1-1 0 0,0 1 1 0 0,-1-1-1 0 0,1 1 1 0 0,0-1-1 0 0,0 1 0 0 0,0-1 1 0 0,0 1-1 0 0,0-1 1 0 0,0 1-1 0 0,0-1 1 0 0,0 0-1 0 0,0 1 0 0 0,0-1 1 0 0,0 1-1 0 0,1-1 1 0 0,-1 1-1 0 0,0-1 1 0 0,0 1-1 0 0,0 0 1 0 0,1-1-1 0 0,-1 1 0 0 0,0-1 1 0 0,0 1-1 0 0,1-1 1 0 0,-1 1-1 0 0,0 0 1 0 0,1-1-1 0 0,-1 1 0 0 0,1-1 1 0 0,-1 1-1 0 0,0 0 1 0 0,1 0-1 0 0,-1-1 1 0 0,1 1-1 0 0,-1 0 0 0 0,1 0 1 0 0,-1-1-1 0 0,1 1 1 0 0,-1 0-1 0 0,1 0 1 0 0,-1 0-1 0 0,2 0 1 0 0,56-11 218 0 0,0 4 1 0 0,106-2 0 0 0,-95 7-179 0 0,0 0-85 0 0,94-7-3495 0 0,-140 4 2621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6.8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145 483 80 0 0,'2'2'192'0'0,"-1"0"0"0"0,1 0 0 0 0,0 0 0 0 0,0-1 0 0 0,0 1-1 0 0,0-1 1 0 0,1 0 0 0 0,-1 0 0 0 0,0 0 0 0 0,1 0 0 0 0,-1 0 0 0 0,1 0 0 0 0,-1 0 0 0 0,0-1 0 0 0,1 1 0 0 0,0-1-1 0 0,-1 0 1 0 0,1 0 0 0 0,-1 0 0 0 0,1 0 0 0 0,-1 0 0 0 0,1 0 0 0 0,-1-1 0 0 0,1 1 0 0 0,-1-1 0 0 0,1 0-1 0 0,-1 0 1 0 0,1 0 0 0 0,3-2 0 0 0,6-4-120 0 0,-1 0-1 0 0,0-1 1 0 0,0 0-1 0 0,-1-1 0 0 0,0 0 1 0 0,-1-1-1 0 0,0 0 1 0 0,0-1-1 0 0,-1 1 1 0 0,0-2-1 0 0,-1 1 1 0 0,0-1-1 0 0,-1 0 1 0 0,0 0-1 0 0,-1-1 0 0 0,6-23 1 0 0,-7 23-76 0 0,-1 1 0 0 0,0-1 1 0 0,-1 0-1 0 0,-1 0 0 0 0,0 0 0 0 0,0 0 0 0 0,-1 0 0 0 0,-1 0 1 0 0,0 0-1 0 0,-1 0 0 0 0,0 1 0 0 0,-1-1 0 0 0,-1 0 1 0 0,0 1-1 0 0,0 0 0 0 0,-1 0 0 0 0,-14-22 0 0 0,16 30 1 0 0,0 0 0 0 0,0 0 0 0 0,-1 1 0 0 0,1-1 0 0 0,-1 1 1 0 0,0 0-1 0 0,0 0 0 0 0,-1 0 0 0 0,1 1 0 0 0,0-1 0 0 0,-1 1 0 0 0,1 0 0 0 0,-1 0 0 0 0,0 1 0 0 0,0 0 0 0 0,0-1 0 0 0,0 2 0 0 0,0-1 0 0 0,0 0 0 0 0,0 1 0 0 0,0 0 0 0 0,0 0 0 0 0,0 1 0 0 0,0-1 0 0 0,0 1 0 0 0,0 0 0 0 0,1 0 0 0 0,-8 3 0 0 0,1 0-3 0 0,1 0 0 0 0,0 0 0 0 0,-1 1 0 0 0,2 1-1 0 0,-1 0 1 0 0,0 0 0 0 0,1 0 0 0 0,1 1 0 0 0,-1 1 0 0 0,1 0-1 0 0,-13 15 1 0 0,11-10 18 0 0,1 1 0 0 0,1 0 0 0 0,0 0 1 0 0,1 1-1 0 0,1 0 0 0 0,0 0 0 0 0,1 0 0 0 0,0 1 0 0 0,1-1 0 0 0,1 1 0 0 0,1 0 0 0 0,-1 24 0 0 0,3-25 2 0 0,1-1 0 0 0,0 1 0 0 0,2-1 0 0 0,-1 0-1 0 0,2 0 1 0 0,0 0 0 0 0,0 0 0 0 0,1-1 0 0 0,1 1 0 0 0,0-1 0 0 0,1-1-1 0 0,1 1 1 0 0,0-1 0 0 0,11 13 0 0 0,0-3 84 0 0,1-2 0 0 0,0 0 0 0 0,1-1 1 0 0,2-2-1 0 0,36 24 0 0 0,-43-32-242 0 0,0 0-1 0 0,0-1 1 0 0,0 0 0 0 0,1-2-1 0 0,0 0 1 0 0,1-1 0 0 0,-1 0-1 0 0,1-1 1 0 0,33 2 0 0 0,-5-12-2326 0 0,-23 0 1010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7.1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16 272 0 0,'0'0'1855'0'0,"0"-4"-1287"0"0,1-7 65 0 0,-1 23 301 0 0,0 18-586 0 0,38 247 8 0 0,2 23-230 0 0,-25 36-1365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4:27.5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1 189 1364 0 0,'3'-11'419'0'0,"0"-1"0"0"0,2 1 0 0 0,-1 0 0 0 0,1 0-1 0 0,1 1 1 0 0,0 0 0 0 0,0-1 0 0 0,1 2 0 0 0,0-1 0 0 0,1 1-1 0 0,10-9 1 0 0,-11 11-320 0 0,0 2 0 0 0,1-1-1 0 0,0 1 1 0 0,0 0 0 0 0,0 1-1 0 0,0 0 1 0 0,1 0 0 0 0,0 1-1 0 0,0 0 1 0 0,0 1-1 0 0,0-1 1 0 0,0 2 0 0 0,0-1-1 0 0,17 1 1 0 0,-7 1-83 0 0,-1 2 1 0 0,0 0-1 0 0,0 1 0 0 0,0 0 1 0 0,0 2-1 0 0,0 0 0 0 0,-1 1 1 0 0,0 1-1 0 0,27 14 0 0 0,-33-15-11 0 0,-1 0 0 0 0,0 0 0 0 0,0 1 0 0 0,0 1 0 0 0,-1 0 0 0 0,0 0 0 0 0,-1 1 0 0 0,0 0 0 0 0,0 0 0 0 0,-1 1 0 0 0,0 0 0 0 0,-1 0 0 0 0,0 0 0 0 0,0 1 0 0 0,6 18 0 0 0,-11-24-3 0 0,0-1 1 0 0,0 1 0 0 0,0 0-1 0 0,-1-1 1 0 0,0 1 0 0 0,0 0-1 0 0,0-1 1 0 0,0 1 0 0 0,-1 0-1 0 0,1-1 1 0 0,-1 1 0 0 0,-1-1-1 0 0,1 1 1 0 0,-4 7 0 0 0,2-5 8 0 0,-1 0 1 0 0,0-1 0 0 0,-1 1 0 0 0,0-1-1 0 0,0 0 1 0 0,0-1 0 0 0,0 1 0 0 0,-9 6 0 0 0,1-2-56 0 0,-2 0 1 0 0,1-1-1 0 0,-1-1 1 0 0,0 0-1 0 0,-1-1 1 0 0,0-1-1 0 0,-25 7 1 0 0,27-9-448 0 0,-2-1 1 0 0,1 0-1 0 0,0-1 1 0 0,0-1-1 0 0,-1-1 0 0 0,1 0 1 0 0,-19-3-1 0 0,6-1-1091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7.1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315 4 164 0 0,'0'0'3677'0'0,"-2"-1"-3665"0"0,-8-1-1 0 0,7 1-19 0 0,-34 4-193 0 0,33-2 174 0 0,1 0-5 0 0,-12 6 10 0 0,0 1 1 0 0,0 1 0 0 0,1 0-1 0 0,0 1 1 0 0,0 1 0 0 0,1 0-1 0 0,1 1 1 0 0,0 0 0 0 0,0 1-1 0 0,1 0 1 0 0,1 0 0 0 0,-11 20-1 0 0,9-14 56 0 0,2 1 0 0 0,0 0 0 0 0,1 0 0 0 0,1 1 0 0 0,1 0 0 0 0,1 0 0 0 0,1 1 0 0 0,1-1 0 0 0,-2 30 0 0 0,6-31 15 0 0,1 1 0 0 0,1-1 0 0 0,0 0 0 0 0,2 0 0 0 0,0 0 0 0 0,1 0 0 0 0,1 0 0 0 0,1-1 0 0 0,1 0 0 0 0,1-1 0 0 0,12 22 0 0 0,-8-19 9 0 0,2 0-1 0 0,0-1 0 0 0,0 0 0 0 0,2-1 0 0 0,1-1 1 0 0,0-1-1 0 0,1-1 0 0 0,32 23 0 0 0,-44-35-23 0 0,1-1-1 0 0,-1 1 0 0 0,0-1 1 0 0,1-1-1 0 0,13 4 1 0 0,-18-6 2 0 0,2 0-6 0 0,-1 0-29 0 0,-1 0-1 0 0,1 0 0 0 0,0-1 0 0 0,0 0 1 0 0,0 1-1 0 0,-1-1 0 0 0,1-1 0 0 0,0 1 0 0 0,-1 0 1 0 0,1-1-1 0 0,-1 0 0 0 0,0 0 0 0 0,1 0 1 0 0,4-4-1 0 0,-2-1-15 0 0,0 1-1 0 0,-1-1 1 0 0,0 0 0 0 0,0 0 0 0 0,-1 0-1 0 0,0-1 1 0 0,0 1 0 0 0,4-14 0 0 0,3-17-66 0 0,5-40 0 0 0,-10 51 35 0 0,0 0-147 0 0,-5 24 133 0 0,0-9-229 0 0,-2 25 276 0 0,1-9 10 0 0,0-1-8 0 0,4 33-7 0 0,-2-23 30 0 0,1 0 0 0 0,0 0 1 0 0,1 0-1 0 0,0 0 0 0 0,1-1 1 0 0,1 0-1 0 0,0 0 0 0 0,0 0 1 0 0,1-1-1 0 0,1 0 0 0 0,10 12 1 0 0,-7-11 1 0 0,1 0-1 0 0,0-2 1 0 0,1 1 0 0 0,0-2 0 0 0,0 0 0 0 0,1 0 0 0 0,1-1 0 0 0,29 11-1 0 0,-27-12 13 0 0,0-1-1 0 0,0-1 0 0 0,0-1 0 0 0,1-1 0 0 0,0 0 1 0 0,-1-1-1 0 0,1-1 0 0 0,0 0 0 0 0,29-4 0 0 0,-39 2-22 0 0,0 0 0 0 0,0-1-1 0 0,0 0 1 0 0,0-1-1 0 0,0 0 1 0 0,-1 0-1 0 0,1 0 1 0 0,-1-1 0 0 0,0 0-1 0 0,0-1 1 0 0,0 1-1 0 0,-1-1 1 0 0,1-1 0 0 0,-1 1-1 0 0,0-1 1 0 0,-1 0-1 0 0,1 0 1 0 0,-1-1-1 0 0,-1 0 1 0 0,1 0 0 0 0,-1 0-1 0 0,6-15 1 0 0,-4 6 4 0 0,-2 0-1 0 0,0 0 1 0 0,-1-1 0 0 0,-1 1 0 0 0,0-1-1 0 0,-1 0 1 0 0,-1 1 0 0 0,0-1 0 0 0,-2 0 0 0 0,1 1-1 0 0,-2-1 1 0 0,-1 1 0 0 0,0 0 0 0 0,-1 0 0 0 0,-12-29-1 0 0,2 12 41 0 0,-1 2 0 0 0,-2 0 0 0 0,-1 0-1 0 0,-1 2 1 0 0,-1 0 0 0 0,-38-37 0 0 0,44 51-105 0 0,-1 0 0 0 0,0 1 0 0 0,-1 1 0 0 0,-1 0 1 0 0,0 1-1 0 0,-1 1 0 0 0,-26-11 0 0 0,41 20-193 0 0,-1 1 0 0 0,1-1 0 0 0,0 1 1 0 0,-1 1-1 0 0,1-1 0 0 0,-1 0 0 0 0,1 1 0 0 0,-1 0 0 0 0,-8 1 0 0 0,-3 1-457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7.9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266 593 96 0 0,'4'2'212'0'0,"-1"-1"1"0"0,1 1-1 0 0,0-1 1 0 0,0 1-1 0 0,0-1 1 0 0,-1 0-1 0 0,1-1 0 0 0,0 1 1 0 0,0 0-1 0 0,0-1 1 0 0,8 0-1 0 0,-10-1-159 0 0,1 0 1 0 0,-1 0-1 0 0,0 1 0 0 0,1-1 0 0 0,-1 0 1 0 0,0-1-1 0 0,1 1 0 0 0,-1 0 0 0 0,0-1 1 0 0,0 1-1 0 0,0-1 0 0 0,0 0 0 0 0,-1 0 0 0 0,1 0 1 0 0,0 0-1 0 0,-1 0 0 0 0,1 0 0 0 0,-1 0 1 0 0,0 0-1 0 0,1 0 0 0 0,-1-1 0 0 0,1-2 1 0 0,3-11-24 0 0,0 0 0 0 0,-1 0 0 0 0,0-1 0 0 0,-2 1 0 0 0,0-1 0 0 0,0 1 0 0 0,-2-1 1 0 0,0 1-1 0 0,-1-1 0 0 0,-1 0 0 0 0,0 1 0 0 0,-1-1 0 0 0,-8-23 0 0 0,4 17-37 0 0,-1 1 0 0 0,-1-1 0 0 0,-1 1 0 0 0,-1 1 0 0 0,-1 0 0 0 0,-1 1 0 0 0,0 0 0 0 0,-32-35 0 0 0,37 47-21 0 0,-1 0-1 0 0,1 0 1 0 0,-1 1 0 0 0,0 0 0 0 0,-1 1 0 0 0,-19-11 0 0 0,25 16 16 0 0,0-1 1 0 0,-1 1 0 0 0,1-1-1 0 0,0 1 1 0 0,0 0 0 0 0,-1 1-1 0 0,1-1 1 0 0,0 1 0 0 0,-1 0-1 0 0,1 0 1 0 0,0 0 0 0 0,-1 1-1 0 0,1-1 1 0 0,0 1 0 0 0,-1 0 0 0 0,1 1-1 0 0,0-1 1 0 0,0 0 0 0 0,0 1-1 0 0,0 0 1 0 0,0 0 0 0 0,0 1-1 0 0,-3 2 1 0 0,2-2 19 0 0,1 0 1 0 0,0 0-1 0 0,-1 1 0 0 0,1 0 0 0 0,0 0 1 0 0,1 0-1 0 0,-1 0 0 0 0,1 0 0 0 0,0 1 1 0 0,0 0-1 0 0,0 0 0 0 0,-3 8 0 0 0,5-8 17 0 0,0-1 0 0 0,0 1 0 0 0,1 0 1 0 0,0 0-1 0 0,-1 0 0 0 0,2 0 0 0 0,-1 0 0 0 0,2 8 0 0 0,-2-10-11 0 0,1 1-1 0 0,0 0 1 0 0,-1 0 0 0 0,1-1 0 0 0,1 1-1 0 0,-1-1 1 0 0,0 1 0 0 0,1-1 0 0 0,0 1-1 0 0,0-1 1 0 0,0 0 0 0 0,0 0 0 0 0,0 0-1 0 0,1 0 1 0 0,-1 0 0 0 0,1 0 0 0 0,0-1-1 0 0,0 1 1 0 0,0-1 0 0 0,0 0-1 0 0,0 0 1 0 0,1 0 0 0 0,-1 0 0 0 0,1-1-1 0 0,-1 1 1 0 0,1-1 0 0 0,-1 0 0 0 0,1 0-1 0 0,0 0 1 0 0,-1-1 0 0 0,7 1 0 0 0,6 0 12 0 0,1 0 0 0 0,-1-1 0 0 0,1-1 0 0 0,-1-1 0 0 0,24-5 0 0 0,44-15 22 0 0,-2-3 0 0 0,114-53 0 0 0,6-1-252 0 0,-148 64-174 0 0,-51 15 321 0 0,-2 1-10 0 0,0 1 56 0 0,0-1-1 0 0,0 1 0 0 0,0 0 0 0 0,0-1 0 0 0,-1 1 0 0 0,1 0 0 0 0,-1-1 0 0 0,1 1 1 0 0,-1 0-1 0 0,0 0 0 0 0,1 0 0 0 0,-1 0 0 0 0,0-1 0 0 0,0 1 0 0 0,0 0 0 0 0,-1 0 0 0 0,1 0 1 0 0,0-1-1 0 0,-1 1 0 0 0,0 2 0 0 0,-17 44 14 0 0,11-32-5 0 0,-4 12 69 0 0,1 1-1 0 0,2 0 0 0 0,0 1 0 0 0,2 0 0 0 0,1 0 0 0 0,2 0 1 0 0,0 38-1 0 0,3-57-26 0 0,1-1 0 0 0,0 1 1 0 0,0-1-1 0 0,1 0 0 0 0,1 1 1 0 0,0-1-1 0 0,0 0 0 0 0,1-1 1 0 0,0 1-1 0 0,0 0 0 0 0,1-1 0 0 0,1 0 1 0 0,0 0-1 0 0,0-1 0 0 0,0 0 1 0 0,1 0-1 0 0,0 0 0 0 0,1-1 1 0 0,0 0-1 0 0,0 0 0 0 0,0-1 1 0 0,1 0-1 0 0,0-1 0 0 0,13 7 0 0 0,-12-8-347 0 0,1 0-1 0 0,-1 0 0 0 0,1-1 1 0 0,-1 0-1 0 0,1-1 0 0 0,0-1 1 0 0,17 1-1 0 0,-8-4-198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14 109 52 0 0,'-14'-12'2677'0'0,"14"11"-2648"0"0,0 0 1 0 0,0 0-1 0 0,0 0 0 0 0,0 0 1 0 0,0 0-1 0 0,1 0 1 0 0,-1-1-1 0 0,0 1 0 0 0,0 0 1 0 0,1 0-1 0 0,-1 0 0 0 0,1 0 1 0 0,-1 0-1 0 0,1 0 1 0 0,-1 0-1 0 0,1 1 0 0 0,0-1 1 0 0,-1 0-1 0 0,1 0 1 0 0,0 0-1 0 0,0 0 0 0 0,-1 1 1 0 0,1-1-1 0 0,0 0 0 0 0,0 1 1 0 0,0-1-1 0 0,0 1 1 0 0,0-1-1 0 0,0 1 0 0 0,0-1 1 0 0,0 1-1 0 0,0 0 1 0 0,0-1-1 0 0,2 1 0 0 0,51-14 633 0 0,-38 11-535 0 0,66-13-176 0 0,0 4 0 0 0,159-4-1 0 0,-205 14-1142 0 0,-33 1 786 0 0,16-4-1034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8.2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26 20 0 0,'0'0'1291'0'0,"-11"-25"2283"0"0,15 79-3522 0 0,2 0 1 0 0,3 0-1 0 0,19 67 0 0 0,-2-6-32 0 0,-18-77-177 0 0,1 0 0 0 0,19 48 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8.6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91 464 0 0,'-5'-16'2032'0'0,"-2"-9"-920"0"0,1 8-432 0 0,1 1-280 0 0,-1 0-256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9.0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1 348 0 0,'0'0'1595'0'0,"3"0"-1098"0"0,1 1-415 0 0,1 1-1 0 0,-1 0 1 0 0,1-1-1 0 0,-1 2 1 0 0,0-1 0 0 0,0 0-1 0 0,0 1 1 0 0,0 0-1 0 0,-1 0 1 0 0,1 0-1 0 0,-1 0 1 0 0,0 0-1 0 0,0 1 1 0 0,0 0 0 0 0,0-1-1 0 0,3 6 1 0 0,9 16-76 0 0,18 37 0 0 0,-21-38 69 0 0,327 761 153 0 0,-275-605 170 0 0,-63-177-594 0 0</inkml:trace>
  <inkml:trace contextRef="#ctx0" brushRef="#br0" timeOffset="1">153 738 1080 0 0,'0'0'2426'0'0,"19"-7"-1857"0"0,201-6-2196 0 0,-196 11 811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19.4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34 319 344 0 0,'1'2'128'0'0,"0"-1"-1"0"0,0 1 1 0 0,0-1-1 0 0,1 0 1 0 0,-1 1-1 0 0,1-1 1 0 0,-1 0 0 0 0,1 0-1 0 0,-1 0 1 0 0,1 0-1 0 0,0 0 1 0 0,-1-1-1 0 0,1 1 1 0 0,2 0 0 0 0,-1 0 138 0 0,17-2 128 0 0,-12 0-337 0 0,-1-1 1 0 0,1 0 0 0 0,-1-1-1 0 0,0 0 1 0 0,1 0-1 0 0,-1 0 1 0 0,-1-1 0 0 0,12-8-1 0 0,-6 4-33 0 0,1-1 0 0 0,-2-1-1 0 0,1 0 1 0 0,-1-1-1 0 0,-1 0 1 0 0,0-1-1 0 0,16-22 1 0 0,-20 24 43 0 0,-1 0 1 0 0,0 0-1 0 0,0 0 0 0 0,-1 0 1 0 0,0-1-1 0 0,-1 0 0 0 0,0 0 1 0 0,-1 0-1 0 0,0 0 0 0 0,1-21 1 0 0,-3 29-72 0 0,0 0 0 0 0,0 1 1 0 0,0-1-1 0 0,0 0 0 0 0,-1 1 1 0 0,1-1-1 0 0,-1 0 0 0 0,0 1 0 0 0,0-1 1 0 0,0 1-1 0 0,0-1 0 0 0,0 1 1 0 0,0-1-1 0 0,-1 1 0 0 0,1 0 0 0 0,-1 0 1 0 0,-2-4-1 0 0,2 5-5 0 0,0 0-1 0 0,0-1 1 0 0,0 1-1 0 0,0 0 1 0 0,0 0-1 0 0,0 0 1 0 0,0 0-1 0 0,-1 1 1 0 0,1-1-1 0 0,0 0 1 0 0,-1 1-1 0 0,1 0 1 0 0,0-1-1 0 0,-1 1 1 0 0,1 0-1 0 0,-3 1 1 0 0,-2-1-6 0 0,0 2 0 0 0,1-1 0 0 0,-1 1 0 0 0,1 0-1 0 0,-1 0 1 0 0,1 1 0 0 0,0-1 0 0 0,0 1 0 0 0,0 1 0 0 0,0-1 0 0 0,-10 10 0 0 0,0 2 35 0 0,0 1 1 0 0,2 1-1 0 0,0 1 0 0 0,1 0 0 0 0,1 1 1 0 0,0 0-1 0 0,-12 28 0 0 0,17-30 83 0 0,0 0 0 0 0,1 1-1 0 0,1 0 1 0 0,0 0 0 0 0,2 1-1 0 0,0-1 1 0 0,1 1-1 0 0,0-1 1 0 0,3 23 0 0 0,-1-34-69 0 0,1 0 1 0 0,0-1-1 0 0,0 1 1 0 0,1-1 0 0 0,0 1-1 0 0,0-1 1 0 0,0 1-1 0 0,1-1 1 0 0,0 0-1 0 0,1 0 1 0 0,-1-1-1 0 0,1 1 1 0 0,0 0-1 0 0,0-1 1 0 0,6 6-1 0 0,-2-5 67 0 0,-1 0-1 0 0,1-1 0 0 0,0 1 0 0 0,0-2 0 0 0,0 1 0 0 0,1-1 0 0 0,0 0 0 0 0,0-1 1 0 0,17 4-1 0 0,-4-2-437 0 0,0-2 0 0 0,1-1 0 0 0,0-1 0 0 0,-1 0 1 0 0,1-2-1 0 0,-1-1 0 0 0,1 0 0 0 0,28-8 0 0 0,-27 3-927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0.3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579 45 584 0 0,'-15'-28'2589'0'0,"3"16"-2272"0"0,3 8-313 0 0,7 3-3 0 0,-2 1 5 0 0,-10 3 22 0 0,1 0 0 0 0,-1 0 0 0 0,1 1 0 0 0,0 1 1 0 0,0 0-1 0 0,0 1 0 0 0,1 0 0 0 0,0 1 0 0 0,0 1 0 0 0,1 0 0 0 0,-21 17 0 0 0,-5 10 322 0 0,-65 75 0 0 0,72-73-158 0 0,1 1 0 0 0,2 2-1 0 0,2 1 1 0 0,1 0 0 0 0,-22 57-1 0 0,37-77-114 0 0,1 1 1 0 0,1-1-1 0 0,1 1 0 0 0,1 0 0 0 0,1 1 0 0 0,1-1 0 0 0,1 1 0 0 0,1-1 0 0 0,1 1 0 0 0,1 0 1 0 0,1-1-1 0 0,1 1 0 0 0,7 27 0 0 0,-5-34-42 0 0,1-1 1 0 0,0 0 0 0 0,1-1-1 0 0,1 1 1 0 0,0-1-1 0 0,1-1 1 0 0,1 1-1 0 0,0-2 1 0 0,12 13-1 0 0,-4-7 69 0 0,1-2-1 0 0,0 0 0 0 0,2-1 0 0 0,-1-1 1 0 0,29 14-1 0 0,9-1-455 0 0,2-2 1 0 0,1-3-1 0 0,99 22 1 0 0,-132-38-2916 0 0,-10-5 2601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7.1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287 49 148 0 0,'0'0'895'0'0,"-1"-19"-269"0"0,-1 17-605 0 0,0-1 0 0 0,-1 1-1 0 0,1 0 1 0 0,-1 0 0 0 0,0 0-1 0 0,0 0 1 0 0,1 0 0 0 0,-1 1 0 0 0,-5-2-1 0 0,6 2-36 0 0,-51-6 62 0 0,50 7-46 0 0,-36 0-61 0 0,16 2 74 0 0,19-1-21 0 0,0-1 12 0 0,-68 7 174 0 0,69-6-180 0 0,0-1-4 0 0,-9 2-7 0 0,9-2 4 0 0,-28 7-32 0 0,28-6 490 0 0,7-1-449 0 0,39-9 134 0 0,-41 8-138 0 0,0 0-12 0 0,7-2 10 0 0,-6 2 9 0 0,0 1-47 0 0,-2 0 50 0 0,3-1-31 0 0,0 1-1 0 0,0 0 0 0 0,-1 0 1 0 0,1 0-1 0 0,0 0 0 0 0,0 0 1 0 0,-1 1-1 0 0,1 0 0 0 0,0 0 1 0 0,-1 0-1 0 0,1 0 0 0 0,4 2 1 0 0,7 11 15 0 0,-1 1 1 0 0,0 0-1 0 0,-2 0 1 0 0,15 23-1 0 0,25 30 71 0 0,-21-34 24 0 0,2-1 0 0 0,38 29 0 0 0,-69-60-383 0 0,10 6-826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7.8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9 244 0 0,'0'0'893'0'0,"0"-1"-838"0"0,1 0-1 0 0,-1 1 1 0 0,1-1 0 0 0,0 0 0 0 0,0 1 0 0 0,-1-1-1 0 0,1 1 1 0 0,0-1 0 0 0,0 1 0 0 0,0-1 0 0 0,0 1-1 0 0,-1-1 1 0 0,1 1 0 0 0,0 0 0 0 0,2-1 0 0 0,-1 2-59 0 0,0-1 1 0 0,0 0 0 0 0,-1 1 0 0 0,1-1-1 0 0,0 1 1 0 0,0 0 0 0 0,0 0 0 0 0,-1 0 0 0 0,1 0-1 0 0,0 0 1 0 0,-1 0 0 0 0,1 0 0 0 0,-1 0-1 0 0,1 1 1 0 0,-1-1 0 0 0,0 0 0 0 0,0 1 0 0 0,1-1-1 0 0,-1 1 1 0 0,0 0 0 0 0,0-1 0 0 0,-1 1-1 0 0,2 2 1 0 0,18 34 78 0 0,-2 0-1 0 0,-1 2 1 0 0,-3 0 0 0 0,14 57-1 0 0,3 7 154 0 0,68 242 479 0 0,-98-343-652 0 0,-6 11-1942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8.9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15 213 568 0 0,'-7'-15'1803'0'0,"2"3"-1551"0"0,4 9 97 0 0,0-17-6 0 0,1 8-331 0 0,1 9-9 0 0,14-6-51 0 0,67-14 73 0 0,116-18-1 0 0,-55 14 16 0 0,34-15 225 0 0,-174 42-241 0 0,0-1-15 0 0,0 0-10 0 0,1 0-16 0 0,0 0-1 0 0,-1 1 0 0 0,1-1 1 0 0,0 1-1 0 0,0 0 1 0 0,-1 0-1 0 0,1 0 1 0 0,0 0-1 0 0,4 1 0 0 0,-6 0 12 0 0,-1 0 0 0 0,1 0 0 0 0,-1 0-1 0 0,1 0 1 0 0,-1 0 0 0 0,0 0 0 0 0,1 0-1 0 0,-1 0 1 0 0,0 1 0 0 0,0-1 0 0 0,0 1-1 0 0,0-1 1 0 0,0 1 0 0 0,0-1-1 0 0,0 1 1 0 0,-1-1 0 0 0,1 1 0 0 0,0 0-1 0 0,-1-1 1 0 0,1 1 0 0 0,-1 0 0 0 0,0-1-1 0 0,0 1 1 0 0,0 0 0 0 0,0 3 0 0 0,13 185 84 0 0,6 58 48 0 0,39 35 288 0 0,-53-261-202 0 0,-4-19 23 0 0,1 10 263 0 0,-1-10-221 0 0,-5-11-167 0 0,3 0-109 0 0,-1 0-1 0 0,1-1 1 0 0,0 1-1 0 0,1 0 1 0 0,0 0-1 0 0,1-14 1 0 0,0 9-17 0 0,-1-7-23 0 0,2 1 1 0 0,0-1-1 0 0,1 1 1 0 0,1 0-1 0 0,1 0 1 0 0,0 0-1 0 0,2 0 1 0 0,12-26-1 0 0,-14 39 12 0 0,-1 1 1 0 0,1-1-1 0 0,-1 1 0 0 0,2 1 0 0 0,-1-1 1 0 0,0 1-1 0 0,1 0 0 0 0,0 0 1 0 0,0 0-1 0 0,0 1 0 0 0,11-4 0 0 0,-11 5 16 0 0,-1 2 0 0 0,0-1-1 0 0,1 0 1 0 0,-1 1-1 0 0,1 0 1 0 0,-1 1-1 0 0,1-1 1 0 0,-1 1 0 0 0,1 0-1 0 0,-1 0 1 0 0,0 1-1 0 0,0-1 1 0 0,0 1 0 0 0,0 0-1 0 0,8 5 1 0 0,7 5 1 0 0,0 2-1 0 0,0 0 1 0 0,-1 1 0 0 0,-1 1 0 0 0,-1 0 0 0 0,24 30-1 0 0,-18-21 83 0 0,45 40 0 0 0,-64-62-58 0 0,1 0 0 0 0,0 0 0 0 0,1 0 1 0 0,-1-1-1 0 0,0 0 0 0 0,1 0 0 0 0,-1 0 1 0 0,1-1-1 0 0,0 1 0 0 0,-1-1 0 0 0,1-1 1 0 0,0 1-1 0 0,0-1 0 0 0,0 0 0 0 0,8-1 0 0 0,-3 0 1 0 0,0-1 0 0 0,-1-1 0 0 0,1 1 0 0 0,-1-2 0 0 0,0 1 0 0 0,0-2 0 0 0,13-6 0 0 0,-12 4-15 0 0,0 0 0 0 0,0-1-1 0 0,0-1 1 0 0,-1 1 0 0 0,-1-2 0 0 0,0 1-1 0 0,0-1 1 0 0,-1-1 0 0 0,0 0 0 0 0,0 0-1 0 0,-2 0 1 0 0,1-1 0 0 0,-1 0 0 0 0,7-21-1 0 0,-9 21-11 0 0,-1 0 0 0 0,0 0 0 0 0,-1 0 0 0 0,0 0 0 0 0,-1 0 0 0 0,0-1 0 0 0,-1 1 0 0 0,0 0-1 0 0,-1-1 1 0 0,-1 1 0 0 0,0 0 0 0 0,0 0 0 0 0,-1 0 0 0 0,-1 0 0 0 0,-9-21 0 0 0,11 29-9 0 0,0 1 1 0 0,0-1 0 0 0,-1 0-1 0 0,1 1 1 0 0,-1-1-1 0 0,0 1 1 0 0,0 0 0 0 0,-1 0-1 0 0,1 0 1 0 0,0 0-1 0 0,-1 0 1 0 0,0 1 0 0 0,0 0-1 0 0,0 0 1 0 0,0 0-1 0 0,-5-2 1 0 0,6 3-8 0 0,-1 2 2 0 0,1-1 21 0 0,-1 1 0 0 0,1 0 1 0 0,-1 0-1 0 0,1 0 0 0 0,0 0 0 0 0,0 1 0 0 0,-1-1 0 0 0,1 1 1 0 0,0 0-1 0 0,0 0 0 0 0,1 0 0 0 0,-1 0 0 0 0,0 0 0 0 0,1 1 1 0 0,-1-1-1 0 0,-2 5 0 0 0,0 0 7 0 0,1-1 0 0 0,1 1 0 0 0,-1 0 1 0 0,1 0-1 0 0,0 0 0 0 0,1 0 0 0 0,-3 11 0 0 0,1 1 33 0 0,1-1-1 0 0,1 0 1 0 0,1 1 0 0 0,1 0-1 0 0,4 35 1 0 0,-2-41-46 0 0,0 0 1 0 0,1 0-1 0 0,0-1 1 0 0,1 1-1 0 0,0-1 0 0 0,1 0 1 0 0,1 0-1 0 0,0 0 1 0 0,0-1-1 0 0,2 0 1 0 0,-1 0-1 0 0,1-1 1 0 0,0 0-1 0 0,1 0 1 0 0,0-1-1 0 0,1 0 1 0 0,0-1-1 0 0,0 0 0 0 0,1 0 1 0 0,0-1-1 0 0,0-1 1 0 0,1 0-1 0 0,0 0 1 0 0,0-1-1 0 0,0-1 1 0 0,1 0-1 0 0,-1-1 1 0 0,1 0-1 0 0,0 0 0 0 0,0-2 1 0 0,13 1-1 0 0,9-4-1048 0 0,2-1 478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9.6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77 1044 0 0,'5'-14'2086'0'0,"11"-21"-215"0"0,-15 33-1627 0 0,8-14 285 0 0,-9 15-531 0 0,0 0 0 0 0,1 1 0 0 0,-1-1 0 0 0,0 1 0 0 0,1-1 0 0 0,-1 1 1 0 0,0-1-1 0 0,1 1 0 0 0,-1-1 0 0 0,1 1 0 0 0,-1-1 0 0 0,1 1 0 0 0,-1 0 0 0 0,1-1 0 0 0,-1 1 0 0 0,1 0 1 0 0,-1-1-1 0 0,1 1 0 0 0,-1 0 0 0 0,1 0 0 0 0,0 0 0 0 0,-1-1 0 0 0,1 1 0 0 0,-1 0 0 0 0,1 0 1 0 0,0 0-1 0 0,-1 0 0 0 0,2 0 0 0 0,-1 1-1 0 0,0-1 1 0 0,0 1 0 0 0,0 0-1 0 0,0-1 1 0 0,0 1 0 0 0,0 0-1 0 0,0 0 1 0 0,-1 0-1 0 0,1 0 1 0 0,0 0 0 0 0,0 0-1 0 0,-1-1 1 0 0,1 2 0 0 0,0 0-1 0 0,16 47-26 0 0,-16-46 28 0 0,18 87-17 0 0,11 123 1 0 0,-7-38 72 0 0,20 119 198 0 0,-43-290-388 0 0,1-1-230 0 0,1 13-1672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29.9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0 106 268 0 0,'36'-15'800'0'0,"0"2"0"0"0,0 2 0 0 0,65-12 0 0 0,118-3-387 0 0,-80 12-2174 0 0,-114 11 1061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3.6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1 464 600 0 0,'3'2'975'0'0,"2"1"-696"0"0,1-1-1 0 0,-1 0 0 0 0,0 0 1 0 0,1 0-1 0 0,-1 0 0 0 0,1-1 1 0 0,-1 0-1 0 0,1 0 0 0 0,0-1 1 0 0,0 1-1 0 0,-1-1 0 0 0,7-1 1 0 0,-2 0-123 0 0,-1-1 0 0 0,1 1 0 0 0,-1-2 1 0 0,0 1-1 0 0,0-1 0 0 0,0-1 1 0 0,9-4-1 0 0,-5 0-88 0 0,0 0 0 0 0,-1-1 0 0 0,0 0 0 0 0,0-1 0 0 0,-1-1 0 0 0,0 1 1 0 0,0-2-1 0 0,-2 0 0 0 0,1 0 0 0 0,-2-1 0 0 0,1 0 0 0 0,-2 0 0 0 0,7-17 0 0 0,-8 19-82 0 0,-2 0 0 0 0,0-1 0 0 0,0 0 0 0 0,-1 0 0 0 0,-1 0 0 0 0,0 0 0 0 0,0 0 0 0 0,-1 0 0 0 0,-1-1 0 0 0,0 1 0 0 0,-1 0 0 0 0,0-1 0 0 0,0 1 0 0 0,-2 0 0 0 0,0 0 0 0 0,-8-22 0 0 0,10 30 12 0 0,-1 0-2 0 0,0 0 1 0 0,1 1-1 0 0,-1-1 1 0 0,-1 0 0 0 0,1 1-1 0 0,0 0 1 0 0,-6-6-1 0 0,-14-11-2 0 0,14 19 4 0 0,4 1 0 0 0,0-1 1 0 0,0 0 0 0 0,0 1-1 0 0,0 0 1 0 0,-1 0-1 0 0,1 0 1 0 0,0 0 0 0 0,0 1-1 0 0,0 0 1 0 0,0 0-1 0 0,0 0 1 0 0,0 0 0 0 0,0 0-1 0 0,0 1 1 0 0,0 0-1 0 0,0 0 1 0 0,1 0 0 0 0,-1 0-1 0 0,1 1 1 0 0,-5 3-1 0 0,-2 3 2 0 0,1 1 0 0 0,0 0 0 0 0,0 0 0 0 0,1 1-1 0 0,1 0 1 0 0,0 0 0 0 0,0 0 0 0 0,1 1 0 0 0,1 0-1 0 0,0 1 1 0 0,0-1 0 0 0,1 1 0 0 0,-2 17-1 0 0,1-6 86 0 0,2 0 0 0 0,0 0 0 0 0,2 1 0 0 0,1-1-1 0 0,1 0 1 0 0,5 34 0 0 0,-3-41 43 0 0,0 0 1 0 0,2 0-1 0 0,0 0 0 0 0,1-1 1 0 0,0 0-1 0 0,1 0 1 0 0,1 0-1 0 0,1-1 0 0 0,0 0 1 0 0,1-1-1 0 0,0 0 0 0 0,1-1 1 0 0,1 0-1 0 0,0 0 0 0 0,1-1 1 0 0,0-1-1 0 0,1 0 0 0 0,0-1 1 0 0,1 0-1 0 0,0-2 1 0 0,0 1-1 0 0,1-2 0 0 0,0 0 1 0 0,0-1-1 0 0,1 0 0 0 0,-1-2 1 0 0,1 0-1 0 0,0-1 0 0 0,1 0 1 0 0,18-1-1 0 0,-1-2-198 0 0,0-1 0 0 0,0-2 0 0 0,0-2 0 0 0,-1-1 0 0 0,0-2 0 0 0,0-1 0 0 0,-1-2 0 0 0,0-1 0 0 0,0-1 0 0 0,-2-2 0 0 0,57-36 0 0 0,-84 48-35 0 0,0 1-467 0 0,0-1 0 0 0,1 0 1 0 0,-1 0-1 0 0,-1-1 1 0 0,1 1-1 0 0,0-1 0 0 0,-1 1 1 0 0,0-1-1 0 0,0 0 0 0 0,5-9 1 0 0,-4-1-1453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1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19 732 0 0,'2'2'190'0'0,"1"0"0"0"0,-1 0-1 0 0,1 0 1 0 0,0 0 0 0 0,-1-1-1 0 0,1 1 1 0 0,0-1 0 0 0,0 0 0 0 0,0 1-1 0 0,0-2 1 0 0,0 1 0 0 0,0 0-1 0 0,4 0 1 0 0,44-1 444 0 0,-34-1-476 0 0,223-22 221 0 0,-118 9-2949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0.44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90 17 312 0 0,'0'0'774'0'0,"4"1"-147"0"0,13 0-341 0 0,1 0-1 0 0,-1-1 0 0 0,1-1 0 0 0,-1 0 0 0 0,1-2 1 0 0,16-3-1 0 0,-13 2-184 0 0,6 1-787 0 0,-1 1-1 0 0,30 2 1 0 0,-52 0 90 0 0</inkml:trace>
  <inkml:trace contextRef="#ctx0" brushRef="#br0" timeOffset="1">1 445 932 0 0,'0'0'1369'0'0,"0"1"-1311"0"0,0 0-1 0 0,0-1 1 0 0,0 1 0 0 0,0 0 0 0 0,0-1-1 0 0,0 1 1 0 0,1 0 0 0 0,-1-1-1 0 0,0 1 1 0 0,1-1 0 0 0,-1 1 0 0 0,0-1-1 0 0,1 1 1 0 0,-1-1 0 0 0,0 1 0 0 0,1-1-1 0 0,-1 1 1 0 0,1-1 0 0 0,-1 1 0 0 0,1-1-1 0 0,-1 0 1 0 0,1 1 0 0 0,0-1-1 0 0,-1 0 1 0 0,1 1 0 0 0,0-1 0 0 0,33 0 310 0 0,1-3 0 0 0,66-12 0 0 0,2 0-205 0 0,-56 10-113 0 0,88-10-2391 0 0,-108 10 1909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2.3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81 304 0 0,'3'-64'3449'0'0,"-3"60"-3164"0"0,0 2-92 0 0,4-9-43 0 0,1 15 12 0 0,5 21-101 0 0,2 44-83 0 0,5 102 1 0 0,5 34 102 0 0,21-8-8 0 0,-34-168-34 0 0,1-1 0 0 0,1 0 0 0 0,1-1 0 0 0,27 45 0 0 0,-36-68-23 0 0,-1-1 0 0 0,1 1 0 0 0,0 0 0 0 0,0-1 0 0 0,0 0 1 0 0,1 0-1 0 0,-1 0 0 0 0,1 0 0 0 0,0 0 0 0 0,-1-1 0 0 0,1 1 0 0 0,0-1 1 0 0,1 0-1 0 0,-1 0 0 0 0,0-1 0 0 0,0 1 0 0 0,1-1 0 0 0,-1 0 0 0 0,1 0 0 0 0,-1-1 1 0 0,10 1-1 0 0,-6-1 0 0 0,1-1 1 0 0,-1-1 0 0 0,0 1-1 0 0,0-1 1 0 0,0-1 0 0 0,0 0-1 0 0,0 0 1 0 0,-1 0 0 0 0,1-1-1 0 0,-1 0 1 0 0,10-7 0 0 0,1-2-16 0 0,-1-1 0 0 0,-1-1 0 0 0,-1 0 1 0 0,0-1-1 0 0,0-1 0 0 0,-2 0 1 0 0,0-1-1 0 0,-1 0 0 0 0,-1-1 1 0 0,9-22-1 0 0,-12 24-23 0 0,-1-1 0 0 0,0 0 0 0 0,-2 0 0 0 0,0-1-1 0 0,-1 1 1 0 0,-1-1 0 0 0,-1 0 0 0 0,0 0 0 0 0,-1 0 0 0 0,-2 0 0 0 0,-4-36 0 0 0,4 50 2 0 0,0 0 1 0 0,0 0-1 0 0,-1 0 0 0 0,0 0 1 0 0,0 0-1 0 0,0 0 0 0 0,-1 0 1 0 0,0 1-1 0 0,0-1 0 0 0,0 1 1 0 0,0 0-1 0 0,0 0 1 0 0,-1 0-1 0 0,0 0 0 0 0,0 1 1 0 0,0 0-1 0 0,-5-4 0 0 0,7 6 11 0 0,0 0-1 0 0,0 0 1 0 0,0 0 0 0 0,0 1-1 0 0,0-1 1 0 0,-1 1-1 0 0,1-1 1 0 0,0 1-1 0 0,0 0 1 0 0,-1-1-1 0 0,1 1 1 0 0,0 0-1 0 0,-1 1 1 0 0,1-1-1 0 0,0 0 1 0 0,0 1-1 0 0,-4 0 1 0 0,2 1-2 0 0,-1-1 1 0 0,1 1-1 0 0,-1 0 1 0 0,1 0-1 0 0,0 1 1 0 0,-1-1-1 0 0,-4 5 1 0 0,0 2 9 0 0,1-1 0 0 0,0 1 0 0 0,1 1 0 0 0,0-1 0 0 0,0 1 0 0 0,1 1 0 0 0,0-1 0 0 0,1 1 0 0 0,0 0 0 0 0,1 0 0 0 0,0 1 0 0 0,1-1 0 0 0,0 1 0 0 0,1-1 0 0 0,-2 24 0 0 0,3-17 22 0 0,1 0-1 0 0,0 0 0 0 0,1 0 0 0 0,1 0 0 0 0,1 0 1 0 0,0 0-1 0 0,2-1 0 0 0,0 1 0 0 0,14 31 0 0 0,-12-35 0 0 0,2 0 0 0 0,0-1 0 0 0,0 0 0 0 0,1 0 0 0 0,1-1 0 0 0,0-1 0 0 0,1 0 0 0 0,0 0 0 0 0,1-1 0 0 0,0-1 0 0 0,0 0 0 0 0,1 0 0 0 0,0-2 0 0 0,27 11 0 0 0,-32-14-7 0 0,0-1 0 0 0,0 0-1 0 0,0 0 1 0 0,1-1 0 0 0,-1 0 0 0 0,1-1 0 0 0,-1 0 0 0 0,1-1 0 0 0,0 0 0 0 0,-1 0-1 0 0,1-1 1 0 0,0 0 0 0 0,-1-1 0 0 0,0 0 0 0 0,1-1 0 0 0,-1 0 0 0 0,0 0 0 0 0,0-1-1 0 0,0 0 1 0 0,-1 0 0 0 0,1-1 0 0 0,-1 0 0 0 0,0-1 0 0 0,-1 0 0 0 0,12-11-1 0 0,0-3-20 0 0,-2-2-1 0 0,0 0 0 0 0,21-38 0 0 0,33-80-55 0 0,-3 6-78 0 0,-67 133 134 0 0,0-1 0 0 0,-1 1 0 0 0,1 0 0 0 0,0 0 0 0 0,-1-1 0 0 0,1 1 0 0 0,0 0 0 0 0,0 0 0 0 0,0 0 0 0 0,0 0 0 0 0,0 0-1 0 0,1 0 1 0 0,-1 0 0 0 0,0 1 0 0 0,0-1 0 0 0,0 0 0 0 0,1 1 0 0 0,-1-1 0 0 0,0 0 0 0 0,1 1 0 0 0,-1 0 0 0 0,1-1 0 0 0,-1 1 0 0 0,0 0 0 0 0,1 0 0 0 0,-1 0 0 0 0,1 0 0 0 0,-1 0 0 0 0,1 0 0 0 0,-1 0-1 0 0,0 0 1 0 0,1 0 0 0 0,-1 1 0 0 0,1-1 0 0 0,-1 1 0 0 0,0-1 0 0 0,1 1 0 0 0,0 0 0 0 0,2 2 1 0 0,0-1 0 0 0,-1 1 1 0 0,1 0-1 0 0,-1 0 0 0 0,0 0 0 0 0,0 0 1 0 0,0 0-1 0 0,0 1 0 0 0,-1 0 0 0 0,0-1 1 0 0,3 6-1 0 0,16 40 18 0 0,-3 1 0 0 0,-3 1 1 0 0,-1 0-1 0 0,7 56 1 0 0,2 5 471 0 0,-22-109 100 0 0,0-3-581 0 0,-1-1 0 0 0,1 0 0 0 0,0 0 1 0 0,0 0-1 0 0,-1 0 0 0 0,1 0 0 0 0,-1 0 1 0 0,1 0-1 0 0,-1 0 0 0 0,1 0 0 0 0,-1 0 1 0 0,1-1-1 0 0,-1 1 0 0 0,0 0 0 0 0,0 0 1 0 0,0 0-1 0 0,0-2 0 0 0,3-20-61 0 0,-3 23 59 0 0,7-56-96 0 0,3 0 1 0 0,2 0-1 0 0,2 2 1 0 0,3-1-1 0 0,36-78 0 0 0,-50 127 74 0 0,0 0-1 0 0,0 0 0 0 0,0 1 1 0 0,8-10-1 0 0,-9 14 11 0 0,-1-1 0 0 0,1 1-1 0 0,0-1 1 0 0,0 1 0 0 0,-1 0 0 0 0,1-1-1 0 0,0 1 1 0 0,0 0 0 0 0,0 0 0 0 0,0 0 0 0 0,1 1-1 0 0,-1-1 1 0 0,0 0 0 0 0,0 1 0 0 0,0 0-1 0 0,4-1 1 0 0,-4 1 7 0 0,-1 1 0 0 0,1-1 0 0 0,-1 0 0 0 0,1 1 0 0 0,-1-1 0 0 0,1 1 0 0 0,-1-1 0 0 0,1 1 0 0 0,-1 0 0 0 0,0 0 0 0 0,1 0 1 0 0,-1 0-1 0 0,0 0 0 0 0,0 0 0 0 0,0 0 0 0 0,0 0 0 0 0,0 0 0 0 0,2 2 0 0 0,13 22-15 0 0,-15-25 20 0 0,11 25 14 0 0,0 0-1 0 0,-2 0 1 0 0,-1 1 0 0 0,-1 1-1 0 0,9 45 1 0 0,6 135-338 0 0,-22-195 249 0 0,-1-8 143 0 0,-4 15 158 0 0,1-21-231 0 0,1 0 0 0 0,-1 0-1 0 0,1 0 1 0 0,0-1 0 0 0,0 1-1 0 0,0-1 1 0 0,0 1-1 0 0,0-1 1 0 0,0 0 0 0 0,1 0-1 0 0,-1 0 1 0 0,1 0 0 0 0,0 0-1 0 0,0 0 1 0 0,0 0-1 0 0,0 0 1 0 0,0-4 0 0 0,-2-11-56 0 0,0 1 0 0 0,0-19-1 0 0,3 15 5 0 0,0 0-1 0 0,1 0 1 0 0,2 0-1 0 0,0 1 1 0 0,6-23-1 0 0,-6 30 25 0 0,1 1-1 0 0,1 0 1 0 0,0 0-1 0 0,0 0 1 0 0,2 1-1 0 0,-1 0 1 0 0,1 0-1 0 0,1 0 1 0 0,8-9-1 0 0,-14 18 29 0 0,0 0-1 0 0,-1 1 0 0 0,1-1 0 0 0,0 1 0 0 0,0 0 1 0 0,0 0-1 0 0,0-1 0 0 0,0 1 0 0 0,1 1 0 0 0,-1-1 1 0 0,0 0-1 0 0,0 0 0 0 0,1 1 0 0 0,-1-1 0 0 0,0 1 1 0 0,1 0-1 0 0,-1 0 0 0 0,0 0 0 0 0,1 0 0 0 0,-1 0 0 0 0,0 0 1 0 0,1 1-1 0 0,-1-1 0 0 0,0 1 0 0 0,1 0 0 0 0,-1-1 1 0 0,0 1-1 0 0,0 0 0 0 0,0 0 0 0 0,2 2 0 0 0,4 1 0 0 0,-1 1-1 0 0,0-1 0 0 0,-1 2 1 0 0,1-1-1 0 0,-1 1 0 0 0,9 10 1 0 0,9 16 4 0 0,-2 1 0 0 0,22 40 1 0 0,-22-33 43 0 0,31 40-1 0 0,-49-74-33 0 0,0 0 0 0 0,1-1 0 0 0,0 0 0 0 0,0 0 0 0 0,1 0 0 0 0,-1 0 0 0 0,1-1 0 0 0,0 0 0 0 0,0 0 0 0 0,1-1-1 0 0,-1 0 1 0 0,1 0 0 0 0,-1 0 0 0 0,1-1 0 0 0,0 0 0 0 0,0 0 0 0 0,0-1 0 0 0,0 0 0 0 0,0 0 0 0 0,1 0 0 0 0,-1-1 0 0 0,0 0 0 0 0,0-1-1 0 0,0 0 1 0 0,0 0 0 0 0,0 0 0 0 0,0-1 0 0 0,0 0 0 0 0,0 0 0 0 0,0-1 0 0 0,-1 0 0 0 0,10-5 0 0 0,-1-1-66 0 0,0-1 0 0 0,0-1 0 0 0,-1 0 0 0 0,-1 0 0 0 0,0-2 0 0 0,-1 0 0 0 0,0 0 0 0 0,-1-1 0 0 0,0 0 0 0 0,9-18 0 0 0,-5 6-112 0 0,-2 0 1 0 0,0 0 0 0 0,-2-1-1 0 0,-1 0 1 0 0,9-41 0 0 0,-16 54 122 0 0,0-1 1 0 0,-1 0-1 0 0,-1 1 0 0 0,-1-1 1 0 0,0 0-1 0 0,-2-17 1 0 0,1 28 34 0 0,1-1 0 0 0,-1 1 0 0 0,0 0 0 0 0,0-1 1 0 0,0 1-1 0 0,-1 0 0 0 0,1 0 0 0 0,-1 0 0 0 0,0 0 0 0 0,0 0 0 0 0,-1 0 1 0 0,1 0-1 0 0,-1 1 0 0 0,0-1 0 0 0,0 1 0 0 0,0 0 0 0 0,0 0 0 0 0,-1 0 1 0 0,1 0-1 0 0,-1 1 0 0 0,0-1 0 0 0,1 1 0 0 0,-1 0 0 0 0,0 0 0 0 0,-7-2 0 0 0,6 3 3 0 0,0 0 0 0 0,0 0 0 0 0,0 0 0 0 0,0 1 0 0 0,0 0 0 0 0,0 0 0 0 0,0 0 0 0 0,0 1 0 0 0,0-1 0 0 0,0 1 0 0 0,0 0 0 0 0,0 1 0 0 0,0-1 0 0 0,-5 4-1 0 0,3-2 18 0 0,0 1-1 0 0,1 0 0 0 0,0 0 0 0 0,-1 1 0 0 0,2-1 0 0 0,-1 1 0 0 0,0 1 1 0 0,1-1-1 0 0,-8 12 0 0 0,5-4 24 0 0,0 0 0 0 0,1 1 0 0 0,0 0 0 0 0,1 0 0 0 0,1 1 0 0 0,0 0 1 0 0,1 0-1 0 0,1 0 0 0 0,0 0 0 0 0,1 1 0 0 0,1-1 0 0 0,0 1 0 0 0,1-1 0 0 0,1 1 0 0 0,0 0 0 0 0,1-1 1 0 0,1 0-1 0 0,7 23 0 0 0,-5-19-7 0 0,1-1 1 0 0,1 1 0 0 0,0-1 0 0 0,2-1-1 0 0,0 0 1 0 0,1 0 0 0 0,0 0-1 0 0,2-1 1 0 0,0-1 0 0 0,0 0-1 0 0,2-1 1 0 0,0 0 0 0 0,0-1 0 0 0,24 16-1 0 0,-32-25 4 0 0,0 0 0 0 0,1-1-1 0 0,-1 0 1 0 0,1 0-1 0 0,0 0 1 0 0,0-1 0 0 0,0 0-1 0 0,0 0 1 0 0,0-1 0 0 0,0 0-1 0 0,1 0 1 0 0,-1-1 0 0 0,0 0-1 0 0,1 0 1 0 0,-1-1 0 0 0,0 0-1 0 0,1 0 1 0 0,-1 0 0 0 0,13-6-1 0 0,-8 2-14 0 0,0-1 0 0 0,0 0 0 0 0,-1-1 0 0 0,1 0 0 0 0,-2-1 0 0 0,1 0 0 0 0,-1-1 0 0 0,0 0 0 0 0,-1 0 0 0 0,9-13 0 0 0,12-17 187 0 0,33-60 0 0 0,22-29 222 0 0,-82 124-435 0 0,0 1 1 0 0,0-1 0 0 0,0 1 0 0 0,0-1-1 0 0,1 1 1 0 0,-1 0 0 0 0,1 0-1 0 0,0 1 1 0 0,0-1 0 0 0,0 1-1 0 0,8-3 1 0 0,-9 4 2 0 0,-1 1 0 0 0,1-1 0 0 0,-1 1 0 0 0,1 0 0 0 0,-1 0 0 0 0,1 0 0 0 0,-1 0 0 0 0,1 0 0 0 0,-1 1 0 0 0,1-1 0 0 0,-1 1 0 0 0,1 0 0 0 0,-1-1-1 0 0,0 1 1 0 0,1 0 0 0 0,-1 1 0 0 0,0-1 0 0 0,0 0 0 0 0,0 1 0 0 0,0-1 0 0 0,0 1 0 0 0,4 3 0 0 0,0 2 5 0 0,0 0 0 0 0,0 0 0 0 0,0 1 0 0 0,-1-1 0 0 0,0 1 0 0 0,0 1 0 0 0,-1-1 0 0 0,4 14 0 0 0,1 3 34 0 0,8 43-1 0 0,-10-37 67 0 0,-2 0-1 0 0,-2 0 1 0 0,0 37 0 0 0,-3-65 74 0 0,-2 14 452 0 0,0-19-608 0 0,0-1 0 0 0,1 1-1 0 0,0 0 1 0 0,-1-1 0 0 0,1 1-1 0 0,0-1 1 0 0,0 0 0 0 0,0 1-1 0 0,1-1 1 0 0,-1 0 0 0 0,1 0-1 0 0,0 1 1 0 0,-1-5-1 0 0,3-44 10 0 0,-1 32-12 0 0,1-11 9 0 0,1 0 0 0 0,15-57-1 0 0,-13 68-3 0 0,1 1-1 0 0,1 0 1 0 0,0 0-1 0 0,1 1 0 0 0,18-28 1 0 0,-24 42-28 0 0,-1 0 0 0 0,1 0 0 0 0,0 1 0 0 0,0-1 0 0 0,0 1 0 0 0,1-1 0 0 0,-1 1 1 0 0,0 0-1 0 0,1 0 0 0 0,0 0 0 0 0,-1 0 0 0 0,1 0 0 0 0,0 0 0 0 0,0 1 0 0 0,0 0 0 0 0,0-1 0 0 0,0 1 0 0 0,6-1 0 0 0,-1 3 4 0 0,-1 1 0 0 0,-1-1 0 0 0,1 2 0 0 0,0-1 0 0 0,0 1 0 0 0,-1 0 0 0 0,0 0 0 0 0,1 1 0 0 0,-1-1 0 0 0,0 1 0 0 0,-1 1 0 0 0,1-1 0 0 0,-1 1 0 0 0,0 0 0 0 0,5 7 0 0 0,15 16 29 0 0,33 49 1 0 0,-49-64-13 0 0,19 31-253 0 0,-2 1 0 0 0,-2 1 0 0 0,-1 1 0 0 0,21 68 0 0 0,-36-96-1289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2.7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74 512 0 0,'11'-61'3774'0'0,"-11"60"-3766"0"0,0 1 0 0 0,0 0-1 0 0,0-1 1 0 0,0 1-1 0 0,0-1 1 0 0,0 1-1 0 0,0 0 1 0 0,0-1-1 0 0,0 1 1 0 0,0-1 0 0 0,0 1-1 0 0,0 0 1 0 0,0-1-1 0 0,0 1 1 0 0,1-1-1 0 0,-1 1 1 0 0,0 0 0 0 0,0-1-1 0 0,0 1 1 0 0,1 0-1 0 0,-1-1 1 0 0,0 1-1 0 0,0 0 1 0 0,1-1-1 0 0,-1 1 1 0 0,0 0 0 0 0,1 0-1 0 0,-1-1 1 0 0,0 1-1 0 0,1 0 1 0 0,-1 0-1 0 0,0-1 1 0 0,1 1-1 0 0,-1 0 1 0 0,0 0 0 0 0,1 0-1 0 0,-1 0 1 0 0,1 0-1 0 0,-1 0 1 0 0,0 0-1 0 0,1 0 1 0 0,-1 0 0 0 0,1 0-1 0 0,-1 0 1 0 0,1 0-1 0 0,0 1 1 0 0,1 0-1 0 0,-1 0 1 0 0,0 0-1 0 0,0 0 1 0 0,0 0-1 0 0,0 0 1 0 0,0 0-1 0 0,-1 0 1 0 0,1 0-1 0 0,0 1 1 0 0,0-1-1 0 0,-1 0 0 0 0,1 1 1 0 0,0 1-1 0 0,20 60 22 0 0,-3 2 0 0 0,-3 0 0 0 0,7 72 0 0 0,5 201 45 0 0,-25-307-68 0 0,3 122 127 0 0,-5-150-305 0 0,-3 18-1802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3.1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33 195 480 0 0,'-9'-7'1398'0'0,"-10"-12"537"0"0,19 19-1885 0 0,-1-1 1 0 0,1 1-1 0 0,-1-1 0 0 0,1 0 0 0 0,0 1 0 0 0,-1-1 0 0 0,1 0 1 0 0,0 1-1 0 0,0-1 0 0 0,-1 0 0 0 0,1 1 0 0 0,0-1 0 0 0,0 0 1 0 0,0 1-1 0 0,0-1 0 0 0,0 0 0 0 0,0 0 0 0 0,0 1 1 0 0,0-1-1 0 0,0 0 0 0 0,0 0 0 0 0,0 1 0 0 0,1-1 0 0 0,-1 0 1 0 0,0 1-1 0 0,0-1 0 0 0,1 0 0 0 0,-1 1 0 0 0,1-1 0 0 0,3-2-15 0 0,-1 1 0 0 0,1 0 0 0 0,0 0 0 0 0,0 0 0 0 0,0 1-1 0 0,1 0 1 0 0,-1-1 0 0 0,0 1 0 0 0,0 1 0 0 0,1-1-1 0 0,-1 1 1 0 0,5-1 0 0 0,7-1 13 0 0,76-13 328 0 0,354-69 971 0 0,-444 83-1551 0 0,19-5-327 0 0,-13-17-3872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3.5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17 120 0 0,'14'-15'2096'0'0,"-13"15"-2079"0"0,-1 0 1 0 0,0 0 0 0 0,1-1 0 0 0,-1 1-1 0 0,0 0 1 0 0,1 0 0 0 0,-1 0 0 0 0,1 0-1 0 0,-1 0 1 0 0,0 0 0 0 0,1 0 0 0 0,-1 0-1 0 0,0 0 1 0 0,1 0 0 0 0,-1 0-1 0 0,0 0 1 0 0,1 0 0 0 0,-1 0 0 0 0,0 0-1 0 0,1 0 1 0 0,-1 1 0 0 0,0-1 0 0 0,1 0-1 0 0,-1 0 1 0 0,0 0 0 0 0,1 1 0 0 0,-1-1-1 0 0,0 0 1 0 0,0 0 0 0 0,1 1 0 0 0,-1-1-1 0 0,0 0 1 0 0,0 0 0 0 0,1 1 0 0 0,-1-1-1 0 0,0 0 1 0 0,0 1 0 0 0,0-1-1 0 0,0 0 1 0 0,1 1 0 0 0,0 1 2 0 0,-3 19 116 0 0,0-15-367 0 0,-7 16 2324 0 0,9-22-2067 0 0,0 0 1 0 0,0 1-1 0 0,-1-1 1 0 0,1 0-1 0 0,0 1 1 0 0,-1-1-1 0 0,1 0 1 0 0,0 0 0 0 0,0 1-1 0 0,-1-1 1 0 0,1 0-1 0 0,0 0 1 0 0,-1 1-1 0 0,1-1 1 0 0,-1 0-1 0 0,1 0 1 0 0,0 0 0 0 0,-1 0-1 0 0,1 0 1 0 0,0 0-1 0 0,-1 0 1 0 0,1 0-1 0 0,-1 0 1 0 0,1 0-1 0 0,0 0 1 0 0,-1 0-1 0 0,1 0 1 0 0,-1 0 0 0 0,1 0-1 0 0,0 0 1 0 0,-1 0-1 0 0,1 0 1 0 0,0 0-1 0 0,-1-1 1 0 0,1 1-1 0 0,-1 0 1 0 0,1 0-1 0 0,0 0 1 0 0,-1-1 0 0 0,1 1-1 0 0,0 0 1 0 0,0 0-1 0 0,-1-1 1 0 0,1 1-1 0 0,0-1 1 0 0,-3-1 93 0 0,-6-28-1858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3.9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1 1028 0 0,'0'2'199'0'0,"1"1"1"0"0,-1-1-1 0 0,1 1 0 0 0,0-1 1 0 0,0 1-1 0 0,0-1 0 0 0,0 1 1 0 0,0-1-1 0 0,0 0 0 0 0,1 1 1 0 0,-1-1-1 0 0,1 0 0 0 0,-1 0 0 0 0,1 0 1 0 0,0 0-1 0 0,0-1 0 0 0,2 3 1 0 0,-2-3 30 0 0,46 26 411 0 0,-46-26-643 0 0,0 1-1 0 0,0-1 0 0 0,0 0 1 0 0,0 1-1 0 0,0-1 1 0 0,0 1-1 0 0,0 0 0 0 0,-1 0 1 0 0,1 0-1 0 0,-1-1 1 0 0,1 1-1 0 0,-1 1 0 0 0,0-1 1 0 0,0 0-1 0 0,0 0 1 0 0,0 0-1 0 0,0 1 0 0 0,0-1 1 0 0,-1 0-1 0 0,1 1 1 0 0,-1-1-1 0 0,1 1 0 0 0,-1-1 1 0 0,0 0-1 0 0,0 1 1 0 0,0-1-1 0 0,0 1 0 0 0,-1-1 1 0 0,1 1-1 0 0,-1-1 1 0 0,1 0-1 0 0,-2 4 0 0 0,-1-1 16 0 0,0 0 0 0 0,0 0-1 0 0,0-1 1 0 0,0 1 0 0 0,-1-1-1 0 0,0 1 1 0 0,0-1 0 0 0,0 0-1 0 0,0-1 1 0 0,0 1 0 0 0,-1-1-1 0 0,0 0 1 0 0,-8 4 0 0 0,11-6 34 0 0,0 0 1 0 0,0 0 0 0 0,0-1 0 0 0,0 1 0 0 0,0-1 0 0 0,0 1 0 0 0,0-1 0 0 0,0 0 0 0 0,0 0-1 0 0,0 0 1 0 0,0 0 0 0 0,0 0 0 0 0,0 0 0 0 0,0 0 0 0 0,0-1 0 0 0,-3 0 0 0 0,4 0-80 0 0,0 1 0 0 0,0-1 0 0 0,0 0 0 0 0,0 0 0 0 0,0 1 0 0 0,0-1 0 0 0,0 0 0 0 0,0 0 0 0 0,1 0 0 0 0,-1 0 0 0 0,0 0 0 0 0,1 0 0 0 0,-1 0 0 0 0,0 0 0 0 0,1 0 0 0 0,0-1 1 0 0,-1 1-1 0 0,1 0 0 0 0,-1 0 0 0 0,1 0 0 0 0,0-1 0 0 0,0 1 0 0 0,0 0 0 0 0,0 0 0 0 0,0-1 0 0 0,0 1 0 0 0,0 0 0 0 0,0 0 0 0 0,0-1 0 0 0,1 1 0 0 0,-1 0 0 0 0,1 0 0 0 0,-1 0 0 0 0,0 0 0 0 0,2-2 0 0 0,5-17-2090 0 0,2 0 1406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4.2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229 0 524 0 0,'0'0'2862'0'0,"-3"3"-2810"0"0,-4 2-35 0 0,1 1 1 0 0,0 0-1 0 0,1 1 1 0 0,-1-1-1 0 0,1 1 1 0 0,0 0 0 0 0,-4 9-1 0 0,-28 63 3 0 0,18-38 22 0 0,-23 50 31 0 0,-29 56-1585 0 0,64-134 787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38.9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277 23 32 0 0,'0'0'1993'0'0,"-19"15"1627"0"0,23-35-3315 0 0,-4 19-300 0 0,1 0 0 0 0,-1 0 0 0 0,0 1 0 0 0,0-1 0 0 0,1 0 0 0 0,-1 0 0 0 0,0 0 0 0 0,1 0 0 0 0,-1 0 0 0 0,1 0 0 0 0,-1 1 0 0 0,1-1 0 0 0,0 0 0 0 0,-1 0 0 0 0,1 1 0 0 0,0-1 0 0 0,-1 0 0 0 0,1 1 0 0 0,0-1 0 0 0,0 1 0 0 0,1-1 0 0 0,1 2-157 0 0,0 2 143 0 0,0 1 1 0 0,0-1-1 0 0,0 0 0 0 0,0 1 1 0 0,-1 0-1 0 0,1-1 0 0 0,-1 1 1 0 0,0 0-1 0 0,0 1 0 0 0,0-1 1 0 0,-1 0-1 0 0,1 0 1 0 0,-1 1-1 0 0,0-1 0 0 0,-1 0 1 0 0,1 1-1 0 0,-1-1 0 0 0,1 1 1 0 0,-2 6-1 0 0,1 6 12 0 0,-1 1-1 0 0,-1 0 1 0 0,-8 33-1 0 0,1-22 11 0 0,-1 1-1 0 0,-1-1 0 0 0,-2-1 1 0 0,-1 0-1 0 0,-1-1 0 0 0,-22 29 1 0 0,-7 3-1386 0 0,-75 78 1 0 0,93-109 689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0.6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456 197 52 0 0,'0'0'1792'0'0,"8"-18"-785"0"0,-6 5-898 0 0,-2 10-3 0 0,1 0 8 0 0,6-27 317 0 0,-7 27-332 0 0,2-21 171 0 0,-1 10-224 0 0,-1 11-9 0 0,0-1 3 0 0,-1 1-47 0 0,1 0-1 0 0,-1 0 1 0 0,1 0-1 0 0,-1 0 1 0 0,0-1-1 0 0,0 1 1 0 0,-1 0-1 0 0,1 0 1 0 0,0 1-1 0 0,-1-1 1 0 0,0 0-1 0 0,0 0 1 0 0,0 1-1 0 0,0-1 1 0 0,0 1-1 0 0,0 0 1 0 0,-1-1 0 0 0,1 1-1 0 0,-1 0 1 0 0,0 1-1 0 0,1-1 1 0 0,-1 0-1 0 0,0 1 1 0 0,0-1-1 0 0,0 1 1 0 0,0 0-1 0 0,0 0 1 0 0,-5-1-1 0 0,-2-1-4 0 0,-1 0 0 0 0,0 1 0 0 0,1 0 0 0 0,-1 0 0 0 0,0 1 0 0 0,0 1 0 0 0,0 0 0 0 0,0 0 1 0 0,0 1-1 0 0,0 1 0 0 0,0 0 0 0 0,1 0 0 0 0,-1 1 0 0 0,-14 6 0 0 0,12-4 9 0 0,1 1-1 0 0,0 1 1 0 0,0 0 0 0 0,0 1 0 0 0,1 0 0 0 0,0 0 0 0 0,1 1 0 0 0,0 1 0 0 0,1 0 0 0 0,-1 0 0 0 0,-8 14 0 0 0,3-1 13 0 0,1 0 0 0 0,2 1 0 0 0,0 0 0 0 0,1 1 1 0 0,2 0-1 0 0,0 1 0 0 0,-6 32 0 0 0,14-51 19 0 0,1 0 0 0 0,-1 0 0 0 0,1 1 0 0 0,0-1 0 0 0,1 0 0 0 0,0 0 1 0 0,0 0-1 0 0,0 0 0 0 0,1 1 0 0 0,0-2 0 0 0,0 1 0 0 0,5 8 0 0 0,-4-11-13 0 0,0 0 1 0 0,0 0-1 0 0,0 0 0 0 0,1 0 1 0 0,0-1-1 0 0,0 1 0 0 0,0-1 1 0 0,0 0-1 0 0,0 0 0 0 0,0-1 0 0 0,1 1 1 0 0,0-1-1 0 0,-1 0 0 0 0,1 0 1 0 0,0-1-1 0 0,0 1 0 0 0,7 0 1 0 0,-8-1-6 0 0,14 2-43 0 0,0 0-1 0 0,0-1 1 0 0,0-1 0 0 0,1-1 0 0 0,34-4 0 0 0,-9 0-94 0 0,3 3 39 0 0,-21-1-32 0 0,51 5 0 0 0,-67-2 103 0 0,0 1 0 0 0,0 0 0 0 0,0 1 0 0 0,0 0 0 0 0,0 1 0 0 0,-1 0 0 0 0,1 0 0 0 0,9 7 0 0 0,-1 0-5 0 0,-2 1 0 0 0,1 0 0 0 0,-2 2 0 0 0,1-1 1 0 0,17 22-1 0 0,-26-26 3 0 0,0 0 0 0 0,0 1 0 0 0,-1 0 0 0 0,-1 0 0 0 0,0 0 0 0 0,0 0 0 0 0,0 1 0 0 0,-2 0 0 0 0,1-1 1 0 0,2 20-1 0 0,-5-23 18 0 0,-1 0 1 0 0,0 1 0 0 0,0-1-1 0 0,-1 0 1 0 0,0 0 0 0 0,0 0-1 0 0,-1 0 1 0 0,1 0-1 0 0,-2 0 1 0 0,1-1 0 0 0,-1 1-1 0 0,0-1 1 0 0,0 1 0 0 0,-1-1-1 0 0,1 0 1 0 0,-2 0 0 0 0,1-1-1 0 0,-1 1 1 0 0,1-1 0 0 0,-10 8-1 0 0,1-2 34 0 0,0-1 1 0 0,-1 0-1 0 0,0-1 0 0 0,0 0 0 0 0,-1-1 1 0 0,0-1-1 0 0,-22 8 0 0 0,22-11 58 0 0,1 0-1 0 0,-1-1 1 0 0,0-1 0 0 0,-1 0 0 0 0,-29 0-1 0 0,-69-13 408 0 0,73 3-370 0 0,38 8-98 0 0,-18-3 49 0 0,1-1-2303 0 0,3 2 1950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1.8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806 11 268 0 0,'-1'0'45'0'0,"0"-1"0"0"0,1 0 0 0 0,-1 0 0 0 0,0 0 0 0 0,1 1 0 0 0,-1-1 0 0 0,0 0 0 0 0,0 1 0 0 0,1-1 0 0 0,-1 0 0 0 0,0 1 0 0 0,0-1 0 0 0,0 1 0 0 0,0 0 0 0 0,-2-1 0 0 0,-68 7 287 0 0,-211 21 236 0 0,7 22-473 0 0,259-44-84 0 0,0 0 0 0 0,1 1 0 0 0,-1 1 0 0 0,-22 13 0 0 0,16-7 5 0 0,19-11-16 0 0,-4 4 16 0 0,4-4 33 0 0,0 1 1 0 0,0 0 0 0 0,0 0 0 0 0,1 1 0 0 0,0-1-1 0 0,-1 0 1 0 0,1 1 0 0 0,0 0 0 0 0,1-1 0 0 0,-3 8 0 0 0,3-9 16 0 0,3 17 38 0 0,-1-12-71 0 0,2 10-4 0 0,4 14-17 0 0,20 56 1 0 0,-10-38-44 0 0,66 318 29 0 0,-18-65 104 0 0,-43-219-71 0 0,52 221 6 0 0,-66-250-104 0 0,-8-52 73 0 0,1 2 12 0 0,1 49 12 0 0,-2-49-34 0 0,2 15 67 0 0,-1-17-7 0 0,-1 1 1 0 0,1-1 0 0 0,-1 0 0 0 0,1 1-1 0 0,0-1 1 0 0,-1 0 0 0 0,1 0 0 0 0,0 1-1 0 0,2 1 1 0 0,-2-2 148 0 0,3-1-3 0 0,9 3-35 0 0,0-1 1 0 0,0 0-1 0 0,0-1 1 0 0,1-1 0 0 0,-1 0-1 0 0,20-1 1 0 0,81-13 679 0 0,-47 4-340 0 0,9-1-195 0 0,-26 3-201 0 0,93-2 0 0 0,-106 17-695 0 0,-33-7 197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2.1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15 680 0 0,'1'2'687'0'0,"3"2"-526"0"0,0 0 1 0 0,0-1-1 0 0,0 1 1 0 0,1-1-1 0 0,-1-1 1 0 0,1 1-1 0 0,-1 0 1 0 0,1-1-1 0 0,0 0 1 0 0,0 0-1 0 0,0-1 1 0 0,0 1-1 0 0,1-1 1 0 0,-1 0 0 0 0,0 0-1 0 0,0-1 1 0 0,11 0-1 0 0,15 0 137 0 0,58-9-1 0 0,-66 6-140 0 0,12-1-93 0 0,34-4-1305 0 0,68-17 0 0 0,-119 20 1037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2.4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14 128 0 0,'0'0'1061'0'0,"-5"-13"1351"0"0,3 17-2417 0 0,-4 28-32 0 0,3 0 21 0 0,2 0 0 0 0,1 0 0 0 0,1 1-1 0 0,9 47 1 0 0,35 127 32 0 0,-39-184-9 0 0,53 178 122 0 0,-29-105-79 0 0,-29-93-557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2.8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28 60 0 0,'21'2'1513'0'0,"40"1"-1050"0"0,0-3-1 0 0,0-3 0 0 0,72-12 1 0 0,-4 0-453 0 0,-126 15-202 0 0,0 0-1 0 0,0 0 1 0 0,0 0-1 0 0,0 1 1 0 0,1-1 0 0 0,-1 1-1 0 0,0-1 1 0 0,5 3-1 0 0,-7-3 127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3.1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9 476 0 0,'0'0'661'0'0,"3"1"-110"0"0,21 4 171 0 0,0-1 1 0 0,0-1-1 0 0,35 0 0 0 0,83-6-223 0 0,-89 1-340 0 0,140-9-1408 0 0,-186 9 211 0 0,9-5 494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3.9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53 328 0 0,'5'-1'451'0'0,"218"-16"1985"0"0,-7 3-1474 0 0,-212 13-948 0 0,179-17 329 0 0,-180 17-345 0 0,1 1-7 0 0,-1 0 1 0 0,1 0 0 0 0,-1 0-1 0 0,1 0 1 0 0,-1 0 0 0 0,1 1-1 0 0,-1-1 1 0 0,0 1-1 0 0,1 0 1 0 0,-1 0 0 0 0,0 1-1 0 0,0-1 1 0 0,0 0 0 0 0,1 1-1 0 0,-2 0 1 0 0,1 0 0 0 0,0 0-1 0 0,0 0 1 0 0,0 0 0 0 0,-1 1-1 0 0,0-1 1 0 0,1 1-1 0 0,1 2 1 0 0,1 1 8 0 0,-1-1 1 0 0,0 1-1 0 0,0 0 1 0 0,-1 1-1 0 0,0-1 0 0 0,0 0 1 0 0,4 14-1 0 0,10 51 5 0 0,-13-52-5 0 0,19 132-61 0 0,6 256 1 0 0,-16-160 31 0 0,-7-176 28 0 0,0-1 4 0 0,-4 90-1 0 0,-2-156 9 0 0,-1 0-1 0 0,1 0 1 0 0,-1 0-1 0 0,0 0 1 0 0,-1 0-1 0 0,1 0 1 0 0,-1-1 0 0 0,1 1-1 0 0,-1 0 1 0 0,0-1-1 0 0,0 1 1 0 0,-1-1-1 0 0,1 0 1 0 0,-1 0 0 0 0,0 0-1 0 0,1 0 1 0 0,-1 0-1 0 0,-1-1 1 0 0,1 1-1 0 0,0-1 1 0 0,-1 0-1 0 0,1 0 1 0 0,-1 0 0 0 0,1 0-1 0 0,-1-1 1 0 0,-4 2-1 0 0,-11 3 8 0 0,-1-1-1 0 0,1-1 1 0 0,-1-1 0 0 0,-21 2-1 0 0,8-2-12 0 0,-50 5-3 0 0,-60 7-2 0 0,101-8 10 0 0,7-1 64 0 0,32-5-50 0 0,-14 6-774 0 0,4-1-814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6:44.72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0 188 0 0,'47'37'479'0'0,"-2"2"0"0"0,-2 1 0 0 0,-1 2-1 0 0,46 62 1 0 0,-63-70-422 0 0,-2 1-1 0 0,-2 1 0 0 0,-1 1 1 0 0,-2 1-1 0 0,-1 1 1 0 0,21 76-1 0 0,-24-58-39 0 0,-4 0-1 0 0,-2 1 1 0 0,-2 0 0 0 0,-3 0-1 0 0,-3 1 1 0 0,-7 65 0 0 0,-2-53 15 0 0,-3-1 0 0 0,-3-1 0 0 0,-2 0 1 0 0,-46 111-1 0 0,32-113 45 0 0,-4-2 0 0 0,-2-1-1 0 0,-53 69 1 0 0,83-123-25 0 0,-1-1-1 0 0,0 0 0 0 0,-15 14 1 0 0,22-22-334 0 0,-3 0-241 0 0,-11 2-307 0 0,11-2 129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2.3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10 80 0 0,'-6'-10'1993'0'0,"5"10"-1959"0"0,21 2 1 0 0,203 1 154 0 0,-91-4 1310 0 0,-128 1-1485 0 0,-4 0-37 0 0,1 0 19 0 0,0 1 0 0 0,0-1 0 0 0,-1 0 1 0 0,1 0-1 0 0,0 0 0 0 0,-1 0 0 0 0,1 0 1 0 0,0 1-1 0 0,-1-1 0 0 0,1 0 0 0 0,-1 1 0 0 0,1-1 1 0 0,0 0-1 0 0,-1 1 0 0 0,1-1 0 0 0,-1 1 1 0 0,1-1-1 0 0,-1 1 0 0 0,1-1 0 0 0,-1 1 1 0 0,0-1-1 0 0,1 1 0 0 0,0 0 0 0 0,-6 36-24 0 0,-1-1-1 0 0,-14 48 0 0 0,2-9 4 0 0,-71 568 118 0 0,83-546-157 0 0,6-94-442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2.6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22 103 536 0 0,'-4'-8'684'0'0,"-11"-29"1601"0"0,14 36-2233 0 0,1-1-1 0 0,-1 0 1 0 0,1 0-1 0 0,0 0 1 0 0,0 0-1 0 0,0 1 1 0 0,0-1-1 0 0,0 0 1 0 0,0 0-1 0 0,0 0 1 0 0,1 0-1 0 0,-1 1 1 0 0,1-1-1 0 0,-1 0 1 0 0,1 0-1 0 0,0 1 1 0 0,1-4-1 0 0,1 3-39 0 0,0 0 0 0 0,1-1-1 0 0,-1 1 1 0 0,1 0 0 0 0,-1 1-1 0 0,1-1 1 0 0,0 0-1 0 0,0 1 1 0 0,-1 0 0 0 0,1 0-1 0 0,0 0 1 0 0,0 1 0 0 0,0-1-1 0 0,6 1 1 0 0,-5 0-57 0 0,7-1-356 0 0,1 1-1 0 0,0 0 1 0 0,23 4 0 0 0,-21-2-204 0 0,10 1-175 0 0</inkml:trace>
  <inkml:trace contextRef="#ctx0" brushRef="#br0" timeOffset="1">683 98 696 0 0,'0'0'3612'0'0,"20"2"-2383"0"0,-5 3-1406 0 0,0 4-923 0 0,-1-1-756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4.0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59 510 60 0 0,'0'-4'674'0'0,"-1"-104"2438"0"0,2 46-2184 0 0,-1 59-826 0 0,1-1-24 0 0,1-30-10 0 0,-2 31-97 0 0,5 24-253 0 0,7 280 93 0 0,-6-55 199 0 0,3-136 5 0 0,3 103 2816 0 0,-13-213-2818 0 0,0-1-1 0 0,-1 1 1 0 0,1-1-1 0 0,0 1 1 0 0,0-1-1 0 0,0 1 1 0 0,0-1-1 0 0,-1 0 1 0 0,1 0-1 0 0,0 1 0 0 0,0-1 1 0 0,0 0-1 0 0,1 0 1 0 0,-1 0-1 0 0,0 0 1 0 0,0 0-1 0 0,0 0 1 0 0,1 0-1 0 0,-1 0 1 0 0,1-1-1 0 0,-1 1 1 0 0,0-2-1 0 0,-11-33-54 0 0,10 30 29 0 0,-16-64-218 0 0,3 0 0 0 0,-6-83 0 0 0,5-146 26 0 0,23 73 109 0 0,-4 191 63 0 0,2 1-1 0 0,1 0 1 0 0,2 1 0 0 0,18-52-1 0 0,-24 80 21 0 0,0 0 0 0 0,0 1-1 0 0,1-1 1 0 0,-1 0 0 0 0,1 1-1 0 0,0 0 1 0 0,1-1-1 0 0,-1 1 1 0 0,1 0 0 0 0,-1 1-1 0 0,1-1 1 0 0,0 1 0 0 0,1-1-1 0 0,-1 1 1 0 0,1 1 0 0 0,-1-1-1 0 0,1 1 1 0 0,0-1 0 0 0,7-1-1 0 0,-6 2 4 0 0,0 1 0 0 0,1 0-1 0 0,-1 1 1 0 0,0 0 0 0 0,1 0-1 0 0,-1 0 1 0 0,0 1 0 0 0,1-1-1 0 0,-1 1 1 0 0,0 1 0 0 0,0 0-1 0 0,0-1 1 0 0,0 2 0 0 0,0-1-1 0 0,0 1 1 0 0,5 3 0 0 0,2 2-6 0 0,-1-1 0 0 0,0 2-1 0 0,-1 0 1 0 0,0 0 0 0 0,0 1 0 0 0,-1 0 0 0 0,0 1 0 0 0,-1 0 0 0 0,0 0 0 0 0,-1 1 0 0 0,0 0 0 0 0,-1 1 0 0 0,-1-1 0 0 0,0 2 0 0 0,0-1 0 0 0,-1 0 0 0 0,-1 1 0 0 0,0 0 0 0 0,-1 0 0 0 0,-1 0 0 0 0,0 1 0 0 0,-1-1 0 0 0,0 1 0 0 0,-1-1 0 0 0,-1 0 0 0 0,0 1 0 0 0,-1-1 0 0 0,-1 0 0 0 0,0 0 0 0 0,-1 0 0 0 0,0 0 0 0 0,-1 0 0 0 0,-7 13 0 0 0,-1-2 13 0 0,-1-1-1 0 0,-1 0 1 0 0,-1-2 0 0 0,-1 1-1 0 0,-1-2 1 0 0,-1-1 0 0 0,0 0 0 0 0,-2-1-1 0 0,-38 27 1 0 0,43-35-87 0 0,2 0-1 0 0,-23 22 1 0 0,35-31 56 0 0,3 0-4 0 0,-1 0 28 0 0,1 0 0 0 0,0 0 0 0 0,-1 1 1 0 0,1-1-1 0 0,0 0 0 0 0,0 0 0 0 0,1 0 0 0 0,-1-1 0 0 0,2 4 1 0 0,0-1-2 0 0,8 7-14 0 0,0 0 0 0 0,1 0 0 0 0,26 17 0 0 0,3 3-21 0 0,78 68 9 0 0,121 106 29 0 0,-223-189-113 0 0,44 37-2339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4.4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54 394 120 0 0,'0'0'881'0'0,"19"-24"1314"0"0,-11 19-2023 0 0,16-9 127 0 0,-1-2-1 0 0,28-23 1 0 0,-45 33-298 0 0,1 0-1 0 0,-1-1 1 0 0,-1 1 0 0 0,1-1 0 0 0,-1-1 0 0 0,0 1 0 0 0,-1-1-1 0 0,1 1 1 0 0,-2-1 0 0 0,1-1 0 0 0,4-14 0 0 0,-7 13-21 0 0,1 1 1 0 0,-1-1-1 0 0,-1 0 1 0 0,0 0-1 0 0,0 1 1 0 0,-1-1-1 0 0,0 0 1 0 0,-1 0-1 0 0,0 1 1 0 0,0-1-1 0 0,-1 1 1 0 0,0 0-1 0 0,-1 0 1 0 0,0 0-1 0 0,-10-16 1 0 0,13 23 8 0 0,-1 0 0 0 0,1 0 0 0 0,-1 0 1 0 0,0 0-1 0 0,0 1 0 0 0,1-1 0 0 0,-1 1 0 0 0,0-1 1 0 0,0 1-1 0 0,-1 0 0 0 0,1-1 0 0 0,0 1 1 0 0,0 0-1 0 0,-1 1 0 0 0,1-1 0 0 0,0 0 1 0 0,-1 1-1 0 0,1-1 0 0 0,-1 1 0 0 0,1-1 0 0 0,-1 1 1 0 0,1 0-1 0 0,-1 0 0 0 0,1 1 0 0 0,0-1 1 0 0,-1 0-1 0 0,1 1 0 0 0,-1-1 0 0 0,1 1 0 0 0,0 0 1 0 0,-4 1-1 0 0,0 1 1 0 0,0 0 1 0 0,0 0 0 0 0,1 1-1 0 0,-1 0 1 0 0,1 0-1 0 0,0 0 1 0 0,0 0-1 0 0,0 1 1 0 0,1 0-1 0 0,-5 6 1 0 0,-1 3 38 0 0,1 1 0 0 0,0 0 0 0 0,1 1-1 0 0,1-1 1 0 0,0 1 0 0 0,2 1 0 0 0,0-1 0 0 0,0 1 0 0 0,2 0-1 0 0,0 0 1 0 0,-1 32 0 0 0,4-39-1 0 0,0 1 0 0 0,1-1-1 0 0,0 1 1 0 0,1-1 0 0 0,0 0-1 0 0,1 0 1 0 0,0 0 0 0 0,0 0-1 0 0,1 0 1 0 0,0-1 0 0 0,1 0-1 0 0,0 0 1 0 0,1 0 0 0 0,0 0-1 0 0,0-1 1 0 0,0 0 0 0 0,1 0-1 0 0,1-1 1 0 0,-1 1 0 0 0,16 10-1 0 0,-4-6-149 0 0,0-1 0 0 0,0 0 0 0 0,1-1-1 0 0,1-1 1 0 0,-1-1 0 0 0,2-1 0 0 0,-1-1-1 0 0,1-1 1 0 0,-1-1 0 0 0,1 0 0 0 0,1-2-1 0 0,-1-1 1 0 0,34-1 0 0 0,-28-4-203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4.8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58 260 0 0,'-12'-54'3108'0'0,"12"51"-2754"0"0,1 7-353 0 0,71 395-121 0 0,17 75 316 0 0,-70-398-315 0 0,-18-72-212 0 0,-1 12-1055 0 0,0-13 731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4.4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20 240 0 0,'-8'-14'3158'0'0,"8"13"-3130"0"0,0 1 0 0 0,-1 0 0 0 0,1-1 1 0 0,0 1-1 0 0,-1-1 0 0 0,1 1 0 0 0,0 0 0 0 0,-1-1 1 0 0,1 1-1 0 0,0 0 0 0 0,-1 0 0 0 0,1-1 1 0 0,-1 1-1 0 0,1 0 0 0 0,-1 0 0 0 0,1 0 0 0 0,-1-1 1 0 0,1 1-1 0 0,-1 0 0 0 0,1 0 0 0 0,-1 0 0 0 0,1 0 1 0 0,-1 0-1 0 0,1 0 0 0 0,-1 0 0 0 0,1 0 1 0 0,-1 0-1 0 0,1 0 0 0 0,-1 0 0 0 0,1 1 0 0 0,-1-1 1 0 0,1 0-1 0 0,-1 0 0 0 0,1 0 0 0 0,-1 1 1 0 0,-8 19 270 0 0,4 35-204 0 0,6-28-50 0 0,1 1 0 0 0,2-1 0 0 0,1 0 0 0 0,10 34 1 0 0,43 106 99 0 0,-35-105-81 0 0,11 34 28 0 0,184 490 128 0 0,-209-562-95 0 0,0 0 0 0 0,2 0 1 0 0,1-1-1 0 0,1 0 1 0 0,29 39-1 0 0,-40-61-111 0 0,0 0 1 0 0,-1 0-1 0 0,1 0 0 0 0,-1 0 1 0 0,1 0-1 0 0,0-1 0 0 0,0 1 0 0 0,-1 0 1 0 0,1-1-1 0 0,0 1 0 0 0,0-1 0 0 0,0 0 1 0 0,0 0-1 0 0,0 0 0 0 0,0 0 0 0 0,-1 0 1 0 0,1 0-1 0 0,0 0 0 0 0,0-1 0 0 0,0 1 1 0 0,0 0-1 0 0,0-1 0 0 0,1 0 0 0 0,16-7-19 0 0,-2-1 1 0 0,1-1-1 0 0,-1 0 0 0 0,0-1 0 0 0,-1-1 0 0 0,-1 0 0 0 0,0-1 1 0 0,0-1-1 0 0,-1-1 0 0 0,-1 1 0 0 0,-1-2 0 0 0,12-18 0 0 0,8-14-56 0 0,-3-2 0 0 0,45-106 0 0 0,-65 135 50 0 0,-1-1 0 0 0,-1 0 0 0 0,-1 0 0 0 0,-1-1 0 0 0,-1 1 1 0 0,-1-1-1 0 0,0-44 0 0 0,-3 60 6 0 0,-1-1 0 0 0,1 1 0 0 0,-2-1 0 0 0,1 1-1 0 0,-1 0 1 0 0,0 0 0 0 0,-1 0 0 0 0,0 0 0 0 0,0 0 0 0 0,-7-10 0 0 0,9 16-1 0 0,-1 0 1 0 0,1 0-1 0 0,-1 0 1 0 0,1 0-1 0 0,-1 0 1 0 0,1 1 0 0 0,-1-1-1 0 0,0 1 1 0 0,0-1-1 0 0,1 1 1 0 0,-1 0-1 0 0,0 0 1 0 0,0-1-1 0 0,1 1 1 0 0,-1 1-1 0 0,0-1 1 0 0,0 0-1 0 0,0 0 1 0 0,1 0-1 0 0,-1 1 1 0 0,0-1-1 0 0,1 1 1 0 0,-1 0-1 0 0,0-1 1 0 0,1 1-1 0 0,-3 1 1 0 0,-7 7 11 0 0,0 0 0 0 0,0 1-1 0 0,1 0 1 0 0,0 0 0 0 0,1 1 0 0 0,0 0 0 0 0,0 1-1 0 0,2 0 1 0 0,-1 1 0 0 0,1-1 0 0 0,1 1 0 0 0,1 0 0 0 0,0 1-1 0 0,0 0 1 0 0,-4 24 0 0 0,5-18-1 0 0,0 1 0 0 0,2-1 0 0 0,1 1 0 0 0,0-1 0 0 0,1 1 0 0 0,1 0 0 0 0,2-1 0 0 0,0 1 0 0 0,0-1 1 0 0,12 33-1 0 0,-11-43 3 0 0,1 0 1 0 0,-1-1-1 0 0,2 0 1 0 0,-1 0-1 0 0,2 0 0 0 0,-1-1 1 0 0,1 0-1 0 0,0 0 1 0 0,0 0-1 0 0,17 11 1 0 0,-12-10 5 0 0,1 0 1 0 0,0-1 0 0 0,1-1-1 0 0,0 0 1 0 0,0-1-1 0 0,25 7 1 0 0,-32-11-13 0 0,0-1 0 0 0,1 0 1 0 0,-1 0-1 0 0,0-1 0 0 0,0 0 0 0 0,1 0 0 0 0,-1-1 1 0 0,0 0-1 0 0,0 0 0 0 0,0 0 0 0 0,0-1 0 0 0,10-4 1 0 0,-9 2-21 0 0,0-1 1 0 0,0 0 0 0 0,-1-1-1 0 0,1 1 1 0 0,-1-1 0 0 0,0-1-1 0 0,-1 0 1 0 0,1 1 0 0 0,-1-2-1 0 0,-1 1 1 0 0,0-1 0 0 0,7-12-1 0 0,6-14-77 0 0,22-64 0 0 0,-23 54 112 0 0,36-86-129 0 0,-53 127 106 0 0,1 1 0 0 0,0 0 0 0 0,-1 0 0 0 0,1 0 0 0 0,0 0 0 0 0,0 0 0 0 0,0 1 0 0 0,0-1 0 0 0,0 0 0 0 0,0 0 0 0 0,1 0 0 0 0,-1 1 0 0 0,1-1 0 0 0,-1 1 0 0 0,1-1 0 0 0,-1 1 0 0 0,1 0 0 0 0,0 0 0 0 0,0-1 0 0 0,0 1 0 0 0,-1 0 0 0 0,1 1 0 0 0,0-1 0 0 0,0 0 0 0 0,0 1 0 0 0,1-1 0 0 0,-1 1 0 0 0,0-1 0 0 0,0 1 0 0 0,0 0 0 0 0,0 0 0 0 0,0 0 0 0 0,0 0 0 0 0,1 0 0 0 0,-1 1 0 0 0,0-1-1 0 0,0 0 1 0 0,0 1 0 0 0,0 0 0 0 0,4 1 0 0 0,2 2-5 0 0,-1 1 0 0 0,1-1-1 0 0,-1 1 1 0 0,1 1-1 0 0,-2 0 1 0 0,1 0-1 0 0,-1 0 1 0 0,6 7 0 0 0,8 13 5 0 0,-1 0 1 0 0,-2 0-1 0 0,-1 2 1 0 0,-1 0-1 0 0,16 41 1 0 0,41 153 133 0 0,-68-208-93 0 0,-3-11 61 0 0,-6-24-418 0 0,0-16 276 0 0,1-1 0 0 0,2-1 0 0 0,2 1 0 0 0,5-41 1 0 0,3 13 165 0 0,26-103 0 0 0,-32 160-129 0 0,1 0 0 0 0,0 0 1 0 0,1 0-1 0 0,0 1 0 0 0,1-1 0 0 0,-1 1 1 0 0,2 0-1 0 0,-1 0 0 0 0,1 1 1 0 0,7-8-1 0 0,-8 11 19 0 0,-2 3-13 0 0,0 0 0 0 0,0 0 1 0 0,0 1-1 0 0,0-1 0 0 0,0 1 0 0 0,0-1 1 0 0,0 1-1 0 0,0 0 0 0 0,0 0 1 0 0,0 0-1 0 0,0 0 0 0 0,0 1 0 0 0,-1-1 1 0 0,1 1-1 0 0,0 0 0 0 0,0 0 1 0 0,0 0-1 0 0,0 0 0 0 0,-1 0 0 0 0,1 1 1 0 0,-1-1-1 0 0,1 1 0 0 0,-1 0 0 0 0,1 0 1 0 0,-1 0-1 0 0,0 0 0 0 0,0 0 1 0 0,3 3-1 0 0,-2-1 1 0 0,10 9-3 0 0,-1 1 0 0 0,-1 0 0 0 0,0 1 0 0 0,-1 0 0 0 0,0 1 0 0 0,12 29 0 0 0,34 108-16 0 0,-46-121 16 0 0,11 33-278 0 0,-3 1-1 0 0,13 88 1 0 0,-25-97 45 0 0,-6-54 223 0 0,-1 0 10 0 0,1-2 1 0 0,0-1 0 0 0,0 1-1 0 0,0-1 1 0 0,0 1-1 0 0,0-1 1 0 0,-1 1 0 0 0,1-1-1 0 0,0 1 1 0 0,0-1-1 0 0,-1 0 1 0 0,1 1 0 0 0,0-1-1 0 0,0 1 1 0 0,-1-1-1 0 0,1 0 1 0 0,0 1 0 0 0,-1-1-1 0 0,1 1 1 0 0,-1-1-1 0 0,1 0 1 0 0,0 0 0 0 0,-1 1-1 0 0,1-1 1 0 0,-1 0-1 0 0,1 0 1 0 0,-1 0 0 0 0,1 1-1 0 0,-1-1 1 0 0,1 0-1 0 0,-1 0 1 0 0,1 0 0 0 0,-1 0-1 0 0,1 0 1 0 0,-1 0-1 0 0,1 0 1 0 0,-1 0 0 0 0,1 0-1 0 0,-1 0 1 0 0,0 0-1 0 0,0-1-5 0 0,-1 0 0 0 0,1 0-1 0 0,0 0 1 0 0,0 0-1 0 0,-1 0 1 0 0,1 0 0 0 0,0 0-1 0 0,0 0 1 0 0,0 0-1 0 0,0 0 1 0 0,0-1 0 0 0,1 1-1 0 0,-1 0 1 0 0,-1-3-1 0 0,-2-7 1 0 0,0 0-1 0 0,1 0 0 0 0,0 0 1 0 0,1-1-1 0 0,0 1 0 0 0,0-1 0 0 0,2 0 1 0 0,0-22-1 0 0,4-8 55 0 0,9-43-1 0 0,-11 74-54 0 0,4-23 23 0 0,2 1-1 0 0,19-54 1 0 0,-24 77-18 0 0,1 1 0 0 0,1-1 0 0 0,-1 1-1 0 0,1 0 1 0 0,1 1 0 0 0,0-1 0 0 0,0 1 0 0 0,0 0 0 0 0,1 1 0 0 0,0-1-1 0 0,1 1 1 0 0,0 1 0 0 0,10-8 0 0 0,-14 13-1 0 0,-1-1 0 0 0,1 0-1 0 0,0 1 1 0 0,0 0 0 0 0,0 0 0 0 0,0 0 0 0 0,0 0 0 0 0,0 1-1 0 0,0-1 1 0 0,1 1 0 0 0,-1 0 0 0 0,0 1 0 0 0,0-1-1 0 0,0 1 1 0 0,0-1 0 0 0,0 1 0 0 0,0 0 0 0 0,0 1-1 0 0,0-1 1 0 0,0 1 0 0 0,0 0 0 0 0,-1 0 0 0 0,1 0 0 0 0,-1 0-1 0 0,1 0 1 0 0,-1 1 0 0 0,0 0 0 0 0,0-1 0 0 0,3 5-1 0 0,8 8 3 0 0,0 0 0 0 0,-2 1 0 0 0,0 1 0 0 0,13 23 0 0 0,42 93 16 0 0,-53-101 20 0 0,0-1 1 0 0,3 0-1 0 0,0-1 0 0 0,42 54 1 0 0,-29-57 111 0 0,-28-25-142 0 0,0-1 1 0 0,1 1-1 0 0,-1-1 0 0 0,0 0 0 0 0,1 1 0 0 0,-1-1 0 0 0,1-1 0 0 0,-1 1 1 0 0,1 0-1 0 0,-1 0 0 0 0,1-1 0 0 0,0 0 0 0 0,-1 1 0 0 0,5-1 0 0 0,1-2-30 0 0,-1 1 0 0 0,0-1 0 0 0,0 0 0 0 0,0 0 0 0 0,0-1 0 0 0,0 0 0 0 0,-1 0 0 0 0,1-1 0 0 0,-1 0 0 0 0,7-5 0 0 0,-1 0-17 0 0,-1-1 0 0 0,-1 0 1 0 0,0-1-1 0 0,15-19 0 0 0,0-10-27 0 0,0 0 0 0 0,22-53-1 0 0,-42 83 70 0 0,20-45 183 0 0,32-97 0 0 0,-48 120-94 0 0,-2 0 0 0 0,0 0 0 0 0,-3 0 0 0 0,2-53 1 0 0,-5 82-102 0 0,-1 1 0 0 0,0-1 1 0 0,0 0-1 0 0,0 0 0 0 0,-1 0 1 0 0,1 1-1 0 0,-1-1 0 0 0,1 0 1 0 0,-1 1-1 0 0,0-1 0 0 0,0 0 1 0 0,0 1-1 0 0,0-1 0 0 0,-1 1 1 0 0,1-1-1 0 0,-1 1 0 0 0,1 0 0 0 0,-4-3 1 0 0,3 4 8 0 0,1 0 0 0 0,-1 0 0 0 0,0 0-1 0 0,0 0 1 0 0,1 1 0 0 0,-1-1 0 0 0,0 0 0 0 0,0 1 0 0 0,0 0 0 0 0,0-1 0 0 0,0 1 0 0 0,0 0 0 0 0,0 0 0 0 0,0 0 0 0 0,0 0-1 0 0,0 1 1 0 0,1-1 0 0 0,-1 0 0 0 0,-3 2 0 0 0,-3 1-4 0 0,0 0 0 0 0,0 1 0 0 0,1-1-1 0 0,-1 2 1 0 0,1-1 0 0 0,0 1 0 0 0,0 0 0 0 0,1 1-1 0 0,-10 9 1 0 0,6-4 41 0 0,1 1 0 0 0,1 0 0 0 0,0 0 0 0 0,1 0 0 0 0,0 1 0 0 0,1 1 0 0 0,0-1 0 0 0,1 1 0 0 0,0 0 0 0 0,1 0 0 0 0,1 0 0 0 0,0 0 0 0 0,1 1 0 0 0,1-1 0 0 0,0 1 0 0 0,1-1 0 0 0,1 1 0 0 0,0 0 0 0 0,1-1 0 0 0,0 1 0 0 0,1-1 0 0 0,1 0 0 0 0,0 0 0 0 0,1 0 0 0 0,0-1 0 0 0,1 1 0 0 0,1-1 0 0 0,0-1 0 0 0,1 1 0 0 0,0-1 0 0 0,1-1 0 0 0,17 18 0 0 0,-12-15 18 0 0,0-2 0 0 0,2 0-1 0 0,-1-1 1 0 0,1-1-1 0 0,1 0 1 0 0,-1-1-1 0 0,2-1 1 0 0,-1 0-1 0 0,1-1 1 0 0,0-2 0 0 0,1 1-1 0 0,-1-2 1 0 0,1-1-1 0 0,38 3 1 0 0,-49-6-45 0 0,-1-1 0 0 0,0 1 0 0 0,0-1 0 0 0,0-1 0 0 0,0 0-1 0 0,0 0 1 0 0,0 0 0 0 0,0 0 0 0 0,-1-1 0 0 0,1-1 0 0 0,-1 1 0 0 0,0-1 0 0 0,0 0 0 0 0,0 0 0 0 0,0 0 0 0 0,-1-1 0 0 0,0 0 0 0 0,0 0 0 0 0,0-1 0 0 0,0 1 0 0 0,-1-1 0 0 0,0 0 0 0 0,6-12 0 0 0,3-9 56 0 0,-2 0 1 0 0,0-1 0 0 0,-2-1 0 0 0,7-39-1 0 0,-7 34 137 0 0,4-25 100 0 0,-10 37-175 0 0,2 1 0 0 0,1 0 0 0 0,14-36 0 0 0,-19 56-125 0 0,-1-1 0 0 0,1 1 1 0 0,0-1-1 0 0,0 1 0 0 0,0 0 1 0 0,0-1-1 0 0,0 1 1 0 0,0 0-1 0 0,0 0 0 0 0,0 0 1 0 0,1-1-1 0 0,-1 1 0 0 0,0 1 1 0 0,1-1-1 0 0,-1 0 1 0 0,1 0-1 0 0,-1 0 0 0 0,1 1 1 0 0,-1-1-1 0 0,1 1 0 0 0,0-1 1 0 0,-1 1-1 0 0,1 0 1 0 0,0-1-1 0 0,-1 1 0 0 0,1 0 1 0 0,0 0-1 0 0,-1 0 0 0 0,1 0 1 0 0,-1 1-1 0 0,1-1 1 0 0,0 0-1 0 0,-1 1 0 0 0,1-1 1 0 0,-1 1-1 0 0,1 0 0 0 0,0-1 1 0 0,-1 1-1 0 0,0 0 1 0 0,1 0-1 0 0,2 2 0 0 0,3 2-7 0 0,1 0 0 0 0,-1 1 0 0 0,0 0 0 0 0,0 1-1 0 0,11 13 1 0 0,15 24-69 0 0,-2 2 0 0 0,-2 1 0 0 0,-3 1 0 0 0,-1 1-1 0 0,-3 2 1 0 0,-2 0 0 0 0,27 105 0 0 0,-36-96 367 0 0,-10-56-126 0 0,-1-2-33 0 0,0-1-126 0 0,0-1-1 0 0,0 0 1 0 0,0 0 0 0 0,0 1-1 0 0,0-1 1 0 0,0 0 0 0 0,1 0-1 0 0,-1 0 1 0 0,0 1 0 0 0,0-1-1 0 0,0 0 1 0 0,0 0 0 0 0,0 1-1 0 0,0-1 1 0 0,0 0 0 0 0,0 0-1 0 0,0 1 1 0 0,0-1 0 0 0,-1 0 0 0 0,1 0-1 0 0,0 1 1 0 0,0-1 0 0 0,0 0-1 0 0,0 0 1 0 0,0 1 0 0 0,0-1-1 0 0,0 0 1 0 0,0 0 0 0 0,-1 0-1 0 0,1 1 1 0 0,0-1 0 0 0,0 0-1 0 0,0 0 1 0 0,-1 0 0 0 0,1 0-1 0 0,0 1 1 0 0,0-1 0 0 0,0 0 0 0 0,-1 0-1 0 0,1 0 1 0 0,0 0 0 0 0,0 0-1 0 0,-1 0 1 0 0,1 0 0 0 0,0 0-1 0 0,0 0 1 0 0,-1 0 0 0 0,1 0-1 0 0,0 0 1 0 0,0 0 0 0 0,-1 0-1 0 0,1 0 1 0 0,0 0 0 0 0,0 0-1 0 0,0 0 1 0 0,-1 0 0 0 0,-11-18-7 0 0,-7-30-64 0 0,8 0 79 0 0,3 1-1 0 0,2-2 1 0 0,2 1 0 0 0,2 0-1 0 0,2-1 1 0 0,2 1 0 0 0,2 0-1 0 0,3 0 1 0 0,1 0 0 0 0,30-92 0 0 0,-37 135-13 0 0,0 3 3 0 0,-1 1-1 0 0,1-1 1 0 0,0 1-1 0 0,-1-1 1 0 0,1 1 0 0 0,0-1-1 0 0,0 1 1 0 0,0 0-1 0 0,0-1 1 0 0,0 1 0 0 0,0 0-1 0 0,2-2 1 0 0,-2 1-1 0 0,1 0 0 0 0,0 0 0 0 0,-1 0 0 0 0,1 0 0 0 0,0 1 0 0 0,0-1 0 0 0,0 0 0 0 0,0 1 0 0 0,1 0 0 0 0,-1-1 0 0 0,0 1 0 0 0,0 0 0 0 0,1 0 0 0 0,-1 0 0 0 0,1 0 0 0 0,-1 1 0 0 0,1-1 0 0 0,-1 1 0 0 0,1-1 0 0 0,-1 1 0 0 0,1 0 0 0 0,0 0 0 0 0,-1 0 0 0 0,1 0 0 0 0,-1 1 1 0 0,1-1-1 0 0,-1 1 0 0 0,1-1 0 0 0,-1 1 0 0 0,6 2 0 0 0,-2-1 1 0 0,6 3 1 0 0,0-1-1 0 0,-1 2 1 0 0,1 0 0 0 0,-1 0 0 0 0,0 1 0 0 0,10 9 0 0 0,57 53-16 0 0,-39-29 48 0 0,-1 2-1 0 0,-2 1 1 0 0,33 53 0 0 0,78 151-1656 0 0,-133-224-117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26.17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20 414 268 0 0,'-7'-13'1641'0'0,"5"11"-1499"0"0,1 0-1 0 0,-1 0 0 0 0,1 0 0 0 0,0 0 0 0 0,0-1 1 0 0,0 1-1 0 0,0-1 0 0 0,0 1 0 0 0,1-1 0 0 0,-1 1 0 0 0,1-1 1 0 0,0 1-1 0 0,-1-1 0 0 0,1 1 0 0 0,0-1 0 0 0,0 1 1 0 0,1-1-1 0 0,-1 1 0 0 0,1-4 0 0 0,0 5-120 0 0,0 0 0 0 0,0-1 0 0 0,-1 1 0 0 0,1 0 0 0 0,0 0 0 0 0,0 0 0 0 0,1-1 0 0 0,-1 1 0 0 0,0 0 0 0 0,0 0-1 0 0,0 1 1 0 0,1-1 0 0 0,-1 0 0 0 0,0 0 0 0 0,1 1 0 0 0,-1-1 0 0 0,2 0 0 0 0,27-8 79 0 0,-27 8-77 0 0,35-7 15 0 0,-1 2 1 0 0,2 1-1 0 0,-1 2 0 0 0,49 2 1 0 0,153 21-12 0 0,-149-7 0 0 0,109 10 213 0 0,-133-27-83 0 0,-64 4-165 0 0,-2 0-25 0 0,0-1 19 0 0,0 1-1 0 0,-1 0 1 0 0,1 0-1 0 0,0-1 0 0 0,0 1 1 0 0,-1 0-1 0 0,1 0 1 0 0,0 0-1 0 0,0 0 1 0 0,-1 0-1 0 0,1 0 0 0 0,0 0 1 0 0,0 0-1 0 0,0 0 1 0 0,-1 1-1 0 0,1-1 1 0 0,0 0-1 0 0,0 0 0 0 0,0 1 1 0 0,-1 7-3 0 0,-1-1 0 0 0,0 1 1 0 0,-1-1-1 0 0,0 0 0 0 0,0 0 0 0 0,-6 13 1 0 0,-5 18 19 0 0,8-13 18 0 0,0 0 0 0 0,2 0 0 0 0,0 0 0 0 0,3 48 0 0 0,1-58 24 0 0,0 0 0 0 0,1-1 0 0 0,1 1 1 0 0,0-1-1 0 0,1 1 0 0 0,1-1 0 0 0,0 0 0 0 0,1-1 0 0 0,11 21 1 0 0,-15-32-38 0 0,-1 1 0 0 0,1-1 1 0 0,0 0-1 0 0,0 0 1 0 0,0 0-1 0 0,1 0 1 0 0,-1 0-1 0 0,0 0 1 0 0,1-1-1 0 0,-1 1 1 0 0,1-1-1 0 0,0 1 0 0 0,-1-1 1 0 0,1 0-1 0 0,0 0 1 0 0,0-1-1 0 0,0 1 1 0 0,-1 0-1 0 0,1-1 1 0 0,0 0-1 0 0,0 0 1 0 0,0 0-1 0 0,0 0 0 0 0,3 0 1 0 0,1-3-58 0 0,-1 0 1 0 0,1 0-1 0 0,-1 0 0 0 0,0-1 1 0 0,0 0-1 0 0,0 0 0 0 0,-1-1 1 0 0,0 0-1 0 0,1 0 1 0 0,-2 0-1 0 0,1 0 0 0 0,0-1 1 0 0,-1 1-1 0 0,0-1 0 0 0,-1 0 1 0 0,1-1-1 0 0,-1 1 1 0 0,4-11-1 0 0,5-17-183 0 0,-1-1-1 0 0,10-48 1 0 0,-18 70 225 0 0,29-145-530 0 0,-32 156 463 0 0,2 2-55 0 0,-1 1 126 0 0,0-1 0 0 0,1 1 0 0 0,-1-1-1 0 0,0 1 1 0 0,0 0 0 0 0,1-1-1 0 0,-1 1 1 0 0,0 0 0 0 0,0 0 0 0 0,0 0-1 0 0,0 0 1 0 0,0 0 0 0 0,0 0-1 0 0,0 0 1 0 0,-1 0 0 0 0,1 0 0 0 0,0 1-1 0 0,0-1 1 0 0,-1 0 0 0 0,2 3-1 0 0,11 33-30 0 0,-12-32 35 0 0,7 18 26 0 0,0-1-1 0 0,2 0 0 0 0,0 0 0 0 0,2-1 0 0 0,0 0 0 0 0,1-1 1 0 0,1-1-1 0 0,20 23 0 0 0,-26-34 4 0 0,0-1 0 0 0,0 0-1 0 0,0 0 1 0 0,1-1 0 0 0,0 0 0 0 0,1 0 0 0 0,-1-1 0 0 0,1 0-1 0 0,11 3 1 0 0,-14-6-17 0 0,0 0 1 0 0,0 0-1 0 0,1-1 0 0 0,-1 0 0 0 0,0-1 0 0 0,1 0 0 0 0,-1 0 1 0 0,1 0-1 0 0,-1-1 0 0 0,1 0 0 0 0,-1 0 0 0 0,0-1 0 0 0,0 0 1 0 0,10-4-1 0 0,-7 1-30 0 0,0-1-1 0 0,0 0 1 0 0,-1 0 0 0 0,0-1 0 0 0,0 0 0 0 0,-1-1 0 0 0,0 0 0 0 0,0 0 0 0 0,-1-1-1 0 0,0 0 1 0 0,0 0 0 0 0,-1 0 0 0 0,-1-1 0 0 0,1 0 0 0 0,-1 0 0 0 0,6-20 0 0 0,-2 4-84 0 0,-2 1 1 0 0,-1-2 0 0 0,0 1 0 0 0,-2 0-1 0 0,-1-1 1 0 0,-1-27 0 0 0,-2 22 96 0 0,-2-1 0 0 0,-1 0 1 0 0,-1 1-1 0 0,-2 0 0 0 0,-2 0 0 0 0,0 0 1 0 0,-2 1-1 0 0,-19-40 0 0 0,27 68-8 0 0,1 0-1 0 0,-1 1 1 0 0,0-1 0 0 0,0 1-1 0 0,0-1 1 0 0,-1 1-1 0 0,1 0 1 0 0,0 0 0 0 0,-4-2-1 0 0,5 3 11 0 0,0 1-1 0 0,1-1 0 0 0,-1 0 1 0 0,0 1-1 0 0,0-1 1 0 0,0 1-1 0 0,0 0 0 0 0,0-1 1 0 0,0 1-1 0 0,0 0 0 0 0,0-1 1 0 0,0 1-1 0 0,0 0 0 0 0,-1 0 1 0 0,1 0-1 0 0,0 0 1 0 0,0 0-1 0 0,0 0 0 0 0,0 0 1 0 0,0 1-1 0 0,0-1 0 0 0,0 0 1 0 0,0 1-1 0 0,0-1 0 0 0,0 0 1 0 0,0 1-1 0 0,0-1 1 0 0,0 1-1 0 0,0 0 0 0 0,1-1 1 0 0,-3 2-1 0 0,0 2-1 0 0,-1 0 0 0 0,1 0 0 0 0,-1 1 0 0 0,1-1 0 0 0,0 1 0 0 0,1-1 0 0 0,-1 1 0 0 0,1 0 1 0 0,0 0-1 0 0,0 0 0 0 0,1 1 0 0 0,0-1 0 0 0,-1 0 0 0 0,1 9 0 0 0,0-6 11 0 0,2 0-1 0 0,-1 1 1 0 0,1-1 0 0 0,0 0 0 0 0,1 0-1 0 0,-1 0 1 0 0,2 0 0 0 0,5 15 0 0 0,-3-11-2 0 0,1-1 0 0 0,0-1 1 0 0,1 1-1 0 0,0-1 1 0 0,0 0-1 0 0,1 0 0 0 0,0-1 1 0 0,1 0-1 0 0,0-1 1 0 0,0 0-1 0 0,1 0 0 0 0,0-1 1 0 0,12 6-1 0 0,-2-4-45 0 0,0 0-1 0 0,22 4 1 0 0,-23-7-78 0 0,0 0 1 0 0,28 14-1 0 0,-42-16 96 0 0,0-1 0 0 0,-1 1 0 0 0,1-1 0 0 0,-1 1 0 0 0,1 1 0 0 0,-1-1 0 0 0,0 0 0 0 0,-1 1 0 0 0,6 8 0 0 0,23 49-107 0 0,-22-42 109 0 0,0 1 6 0 0,10 21 33 0 0,2-1 1 0 0,28 40-1 0 0,-42-70 16 0 0,0-1 0 0 0,0 1 0 0 0,2-1 0 0 0,-1-1 0 0 0,1 0 0 0 0,0 0 1 0 0,1-1-1 0 0,0-1 0 0 0,0 0 0 0 0,1 0 0 0 0,21 8 0 0 0,-26-12 29 0 0,-1-1-1 0 0,1 0 1 0 0,0 0 0 0 0,0-1-1 0 0,0 0 1 0 0,0 0-1 0 0,0 0 1 0 0,0-1 0 0 0,0 0-1 0 0,0-1 1 0 0,0 0-1 0 0,0 0 1 0 0,0 0 0 0 0,0-1-1 0 0,0 0 1 0 0,-1 0-1 0 0,1 0 1 0 0,10-7-1 0 0,-7 3-27 0 0,-1-1 0 0 0,0 0 0 0 0,-1 0-1 0 0,0-1 1 0 0,0 0 0 0 0,0 0-1 0 0,-1-1 1 0 0,0 0 0 0 0,-1 0-1 0 0,9-17 1 0 0,101-203-289 0 0,-116 228 246 0 0,0 0-1 0 0,1 1 1 0 0,-1-1-1 0 0,1 0 0 0 0,-1 1 1 0 0,1-1-1 0 0,-1 1 1 0 0,1-1-1 0 0,-1 1 0 0 0,1-1 1 0 0,-1 1-1 0 0,1-1 0 0 0,0 1 1 0 0,-1-1-1 0 0,1 1 1 0 0,0 0-1 0 0,-1-1 0 0 0,1 1 1 0 0,0 0-1 0 0,0 0 1 0 0,-1-1-1 0 0,1 1 0 0 0,0 0 1 0 0,0 0-1 0 0,-1 0 1 0 0,1 0-1 0 0,0 0 0 0 0,0 0 1 0 0,-1 0-1 0 0,1 0 0 0 0,0 0 1 0 0,0 1-1 0 0,-1-1 1 0 0,1 0-1 0 0,0 0 0 0 0,0 1 1 0 0,-1-1-1 0 0,1 0 1 0 0,0 1-1 0 0,-1-1 0 0 0,1 1 1 0 0,0-1-1 0 0,-1 1 1 0 0,1-1-1 0 0,-1 1 0 0 0,1-1 1 0 0,-1 1-1 0 0,1 0 0 0 0,-1-1 1 0 0,1 2-1 0 0,18 27-40 0 0,-5 3 7 0 0,14 55 1 0 0,2 4 1055 0 0,-29-88-727 0 0,3 0 18 0 0,-4-3-297 0 0,0 1-1 0 0,0-1 0 0 0,1 0 1 0 0,-1 0-1 0 0,0 1 1 0 0,0-1-1 0 0,0 0 0 0 0,0 0 1 0 0,1 1-1 0 0,-1-1 1 0 0,0 0-1 0 0,0 0 0 0 0,1 0 1 0 0,-1 1-1 0 0,0-1 0 0 0,0 0 1 0 0,1 0-1 0 0,-1 0 1 0 0,0 0-1 0 0,0 0 0 0 0,1 0 1 0 0,-1 1-1 0 0,0-1 1 0 0,1 0-1 0 0,-1 0 0 0 0,0 0 1 0 0,1 0-1 0 0,-1 0 0 0 0,0 0 1 0 0,0 0-1 0 0,1 0 1 0 0,-1 0-1 0 0,0-1 0 0 0,1 1 1 0 0,-1 0-1 0 0,1 0 1 0 0,8-9 34 0 0,0-1 0 0 0,-1 0 1 0 0,0-1-1 0 0,0 0 1 0 0,7-15-1 0 0,-7 13-63 0 0,0-1 0 0 0,1 1-1 0 0,0 1 1 0 0,1 0 0 0 0,15-14-1 0 0,-25 26 21 0 0,2-2-15 0 0,0 0 1 0 0,0 0 0 0 0,0 0-1 0 0,1 0 1 0 0,-1 1-1 0 0,0-1 1 0 0,1 1 0 0 0,-1 0-1 0 0,1-1 1 0 0,0 1-1 0 0,-1 0 1 0 0,1 1 0 0 0,0-1-1 0 0,-1 0 1 0 0,1 1-1 0 0,0 0 1 0 0,0-1-1 0 0,0 1 1 0 0,-1 0 0 0 0,1 1-1 0 0,5 0 1 0 0,0 3 3 0 0,1 0 0 0 0,-1 1 1 0 0,1 0-1 0 0,-1 0 0 0 0,-1 1 0 0 0,1 0 1 0 0,-1 1-1 0 0,0-1 0 0 0,10 14 1 0 0,7 12 5 0 0,22 38 1 0 0,2 3-829 0 0,-22-40-388 0 0,1 0 299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6.9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32 788 0 0,'1'-32'5463'0'0,"9"41"-5514"0"0,-5-1 69 0 0,-1 0-1 0 0,0 1 1 0 0,-1-1-1 0 0,1 1 1 0 0,-2 0 0 0 0,1 0-1 0 0,0 9 1 0 0,5 11-6 0 0,75 293 107 0 0,35 106 332 0 0,-113-415-622 0 0,11 30-2551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7.2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5 207 1368 0 0,'0'-1'140'0'0,"-1"-1"-1"0"0,0 0 1 0 0,1 1 0 0 0,-1-1-1 0 0,0 0 1 0 0,1 1-1 0 0,0-1 1 0 0,-1 0 0 0 0,1 1-1 0 0,0-1 1 0 0,0 0-1 0 0,0 0 1 0 0,0 1 0 0 0,1-1-1 0 0,-1 0 1 0 0,0 0-1 0 0,1 1 1 0 0,-1-1 0 0 0,1 0-1 0 0,-1 1 1 0 0,1-1-1 0 0,0 0 1 0 0,0 1 0 0 0,0-1-1 0 0,0 1 1 0 0,1-3-1 0 0,2 1-90 0 0,-1 0-1 0 0,1 0 0 0 0,0 0 1 0 0,0 1-1 0 0,0-1 0 0 0,1 1 1 0 0,-1 0-1 0 0,9-3 1 0 0,204-56 586 0 0,-139 42-2529 0 0,76-29 0 0 0,-140 42 1086 0 0</inkml:trace>
  <inkml:trace contextRef="#ctx0" brushRef="#br0" timeOffset="1">204 419 1140 0 0,'-1'2'459'0'0,"0"-2"-306"0"0,1 1 0 0 0,-1 0 0 0 0,1 0 0 0 0,0-1 0 0 0,0 1 0 0 0,-1 0 0 0 0,1 0-1 0 0,0 0 1 0 0,0-1 0 0 0,0 1 0 0 0,0 0 0 0 0,0 0 0 0 0,0 0 0 0 0,0 1 0 0 0,3-1-61 0 0,-1 1 1 0 0,1-1-1 0 0,0 0 0 0 0,-1-1 1 0 0,1 1-1 0 0,0 0 0 0 0,0-1 1 0 0,0 1-1 0 0,0-1 0 0 0,0 0 0 0 0,-1 0 1 0 0,6-1-1 0 0,44-5 218 0 0,-30 2-211 0 0,174-20-2723 0 0,-178 21 2150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7.6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1 488 0 0,'-1'1'102'0'0,"1"0"1"0"0,0 0-1 0 0,0 0 0 0 0,0 1 0 0 0,-1-1 1 0 0,1 0-1 0 0,0 0 0 0 0,1 0 0 0 0,-1 0 1 0 0,0 1-1 0 0,0-1 0 0 0,0 0 0 0 0,1 0 1 0 0,-1 0-1 0 0,0 0 0 0 0,1 0 1 0 0,-1 0-1 0 0,1 0 0 0 0,0 0 0 0 0,-1 0 1 0 0,1 0-1 0 0,0 0 0 0 0,-1 0 0 0 0,1 0 1 0 0,0 0-1 0 0,0 0 0 0 0,0-1 0 0 0,0 1 1 0 0,0 0-1 0 0,2 0 0 0 0,1 1 47 0 0,0-1 0 0 0,0 0 0 0 0,0 0-1 0 0,0 0 1 0 0,1-1 0 0 0,6 0 0 0 0,-3 1-130 0 0,44-1 340 0 0,103-11 1 0 0,-108 6-1004 0 0,11-3-1239 0 0,-31 5 1376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8.0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0 186 804 0 0,'1'-20'3303'0'0,"-1"19"-3244"0"0,-1 0 0 0 0,2 0 0 0 0,-1 0 0 0 0,0 0 0 0 0,0 0 0 0 0,0 0 0 0 0,0 0 0 0 0,1 0 1 0 0,-1 0-1 0 0,0 0 0 0 0,1 0 0 0 0,-1 0 0 0 0,1 0 0 0 0,-1 0 0 0 0,1 0 0 0 0,-1 0 0 0 0,1 0 0 0 0,0 0 0 0 0,0 1 0 0 0,-1-1 0 0 0,1 0 0 0 0,0 1 0 0 0,0-1 0 0 0,0 0 0 0 0,0 1 0 0 0,-1-1 0 0 0,1 1 0 0 0,0-1 1 0 0,0 1-1 0 0,0 0 0 0 0,0-1 0 0 0,0 1 0 0 0,0 0 0 0 0,0 0 0 0 0,1 0 0 0 0,0-1 0 0 0,1 2-58 0 0,-1 0 0 0 0,1 0 0 0 0,-1 0 0 0 0,0 1 0 0 0,1-1 1 0 0,-1 0-1 0 0,0 1 0 0 0,0-1 0 0 0,0 1 0 0 0,0 0 0 0 0,0 0 0 0 0,0 0 0 0 0,-1 0 0 0 0,1 0 0 0 0,0 0 0 0 0,0 3 1 0 0,27 44 84 0 0,-2 2 1 0 0,-3 1-1 0 0,22 67 1 0 0,-19-49 9 0 0,-20-53-37 0 0,-4-12-16 0 0,-1 0 0 0 0,0 1 0 0 0,0-1 0 0 0,-1 1 0 0 0,1-1 0 0 0,-1 1 0 0 0,0-1 0 0 0,0 8 0 0 0,-1-12-36 0 0,0-1 1 0 0,0 0 0 0 0,0 1 0 0 0,0-1 0 0 0,0 0 0 0 0,0 1-1 0 0,-1-1 1 0 0,1 1 0 0 0,0-1 0 0 0,0 0 0 0 0,0 1-1 0 0,0-1 1 0 0,0 0 0 0 0,-1 1 0 0 0,1-1 0 0 0,0 0-1 0 0,0 1 1 0 0,-1-1 0 0 0,1 0 0 0 0,0 1 0 0 0,0-1-1 0 0,-1 0 1 0 0,1 0 0 0 0,0 1 0 0 0,-1-1 0 0 0,1 0-1 0 0,0 0 1 0 0,-1 0 0 0 0,1 0 0 0 0,0 1 0 0 0,-1-1-1 0 0,1 0 1 0 0,-1 0 0 0 0,1 0 0 0 0,0 0 0 0 0,-1 0 0 0 0,1 0-1 0 0,-1 0 1 0 0,0 0-3 0 0,0 0 0 0 0,0-1-1 0 0,0 1 1 0 0,0 0 0 0 0,0-1 0 0 0,0 1-1 0 0,0 0 1 0 0,1-1 0 0 0,-1 1 0 0 0,0-1-1 0 0,0 0 1 0 0,0 1 0 0 0,1-1 0 0 0,-1 1-1 0 0,0-1 1 0 0,1 0 0 0 0,-1 0-1 0 0,0 1 1 0 0,1-1 0 0 0,-1-1 0 0 0,-9-18 5 0 0,0 0 1 0 0,2 0 0 0 0,1-1-1 0 0,0 0 1 0 0,-6-37-1 0 0,-9-115-56 0 0,20 136 80 0 0,1 1 0 0 0,1-1 1 0 0,8-53-1 0 0,-7 87-35 0 0,-1 1 0 0 0,1 0 1 0 0,-1 0-1 0 0,1 0 0 0 0,-1 0 1 0 0,1-1-1 0 0,0 1 0 0 0,0 0 1 0 0,0 0-1 0 0,1 0 0 0 0,-1 1 1 0 0,0-1-1 0 0,1 0 0 0 0,-1 0 1 0 0,1 1-1 0 0,-1-1 0 0 0,1 1 1 0 0,0-1-1 0 0,0 1 0 0 0,0 0 0 0 0,-1 0 1 0 0,1 0-1 0 0,1 0 0 0 0,-1 0 1 0 0,0 0-1 0 0,0 0 0 0 0,0 1 1 0 0,0-1-1 0 0,0 1 0 0 0,1-1 1 0 0,-1 1-1 0 0,4 0 0 0 0,2 0-1 0 0,0 1-1 0 0,0 0 1 0 0,-1 0-1 0 0,1 1 1 0 0,0 0-1 0 0,-1 0 1 0 0,13 6-1 0 0,-2 1-75 0 0,0 1 1 0 0,-1 0-1 0 0,0 1 0 0 0,-1 1 0 0 0,0 0 1 0 0,-1 2-1 0 0,-1-1 0 0 0,22 27 0 0 0,-9-5-270 0 0,-2 1-1 0 0,38 72 0 0 0,-42-73-1983 0 0,-12-20 1100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8.4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293 549 608 0 0,'1'-4'1079'0'0,"-1"2"-977"0"0,3-28 1615 0 0,-3 29-1670 0 0,0-1-1 0 0,0 1 0 0 0,0 0 1 0 0,0 0-1 0 0,-1 0 1 0 0,1 0-1 0 0,0 0 0 0 0,-1 0 1 0 0,1 0-1 0 0,0 0 1 0 0,-1 0-1 0 0,0 0 0 0 0,1 0 1 0 0,-1 0-1 0 0,1 0 1 0 0,-1 0-1 0 0,0 0 0 0 0,0 0 1 0 0,1 0-1 0 0,-1 1 1 0 0,0-1-1 0 0,0 0 0 0 0,0 1 1 0 0,0-1-1 0 0,0 1 1 0 0,0-1-1 0 0,0 1 0 0 0,0-1 1 0 0,0 1-1 0 0,0-1 1 0 0,-2 1-1 0 0,-3-1-22 0 0,1 1 0 0 0,-1 0 1 0 0,0 0-1 0 0,0 1 0 0 0,1-1 0 0 0,-1 1 0 0 0,0 0 0 0 0,1 1 1 0 0,-1-1-1 0 0,1 1 0 0 0,-8 4 0 0 0,2-1-14 0 0,2 1 0 0 0,-1 0-1 0 0,1 1 1 0 0,-1 0 0 0 0,-10 11 0 0 0,5-3 9 0 0,1 1 1 0 0,1 0-1 0 0,1 1 1 0 0,0 0-1 0 0,1 1 1 0 0,-9 20 0 0 0,14-23 19 0 0,0 1 1 0 0,1 0-1 0 0,0 0 1 0 0,2 0-1 0 0,-3 27 1 0 0,4-32 12 0 0,2 0-1 0 0,0 0 1 0 0,0 1 0 0 0,1-1-1 0 0,1 0 1 0 0,-1 0 0 0 0,2 0-1 0 0,0 0 1 0 0,4 11 0 0 0,-6-18-13 0 0,1-1 0 0 0,0 0 0 0 0,-1 1 1 0 0,1-1-1 0 0,0 0 0 0 0,1 0 0 0 0,-1 0 1 0 0,0 0-1 0 0,1-1 0 0 0,-1 1 0 0 0,1-1 1 0 0,0 1-1 0 0,0-1 0 0 0,0 0 0 0 0,0 0 1 0 0,1-1-1 0 0,6 4 0 0 0,-5-4-11 0 0,-1 0 0 0 0,1 0 0 0 0,1 0 0 0 0,-1-1 0 0 0,0 0 0 0 0,0 0 0 0 0,0 0 0 0 0,0 0 0 0 0,0-1 0 0 0,0 0 0 0 0,8-3 0 0 0,0 0-3 0 0,0-1-1 0 0,-1 0 0 0 0,0-1 1 0 0,0-1-1 0 0,-1 0 0 0 0,0-1 1 0 0,0 0-1 0 0,-1 0 0 0 0,10-11 1 0 0,-11 8-26 0 0,0 0 1 0 0,-1 0-1 0 0,-1-1 0 0 0,0 0 1 0 0,0 0-1 0 0,-2-1 1 0 0,1 0-1 0 0,-2 0 0 0 0,1 0 1 0 0,-2-1-1 0 0,0 1 1 0 0,0-1-1 0 0,-2 0 1 0 0,1 0-1 0 0,-2 1 0 0 0,-1-19 1 0 0,-2-17-55 0 0,-3 0 1 0 0,-2 0 0 0 0,-17-56-1 0 0,9 49 129 0 0,-2 0 0 0 0,-2 2 0 0 0,-3 1-1 0 0,-2 0 1 0 0,-45-68 0 0 0,69 120-84 0 0,0-1 0 0 0,0 1 0 0 0,0-1 0 0 0,0 1 0 0 0,0-1 0 0 0,0 1 0 0 0,0 0-1 0 0,0-1 1 0 0,-1 1 0 0 0,1 0 0 0 0,0 0 0 0 0,-1 0 0 0 0,1 0 0 0 0,-1 0 0 0 0,-2-1 0 0 0,3 2 7 0 0,1 1-1 0 0,-1-1 1 0 0,1 0 0 0 0,-1 0 0 0 0,1 0-1 0 0,-1 0 1 0 0,1 1 0 0 0,-1-1-1 0 0,1 0 1 0 0,-1 0 0 0 0,1 1 0 0 0,-1-1-1 0 0,1 0 1 0 0,-1 1 0 0 0,1-1 0 0 0,0 1-1 0 0,-1-1 1 0 0,1 0 0 0 0,0 1 0 0 0,-1-1-1 0 0,1 1 1 0 0,0-1 0 0 0,0 1-1 0 0,-1-1 1 0 0,1 1 0 0 0,0-1 0 0 0,0 1-1 0 0,0-1 1 0 0,0 1 0 0 0,-1 0 0 0 0,0 6-3 0 0,0-1 0 0 0,1 1 0 0 0,-1-1 1 0 0,1 1-1 0 0,0-1 0 0 0,2 12 0 0 0,13 40-11 0 0,1-2 0 0 0,3 0 0 0 0,52 105-1 0 0,-25-61 55 0 0,85 224 180 0 0,-21-48-120 0 0,-109-275-111 0 0,11 28-926 0 0,28 51 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8.8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0 1112 0 0,'0'0'1562'0'0,"-1"3"-1034"0"0,-1 18-170 0 0,0 0-1 0 0,2 0 1 0 0,0 0 0 0 0,1 0-1 0 0,8 40 1 0 0,33 106-144 0 0,-36-145-125 0 0,33 102 167 0 0,5-2-1 0 0,78 152 0 0 0,-119-269-700 0 0,0 0 0 0 0,0-1-1 0 0,0 1 1 0 0,0 0 0 0 0,1-1 0 0 0,5 6-1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9.1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111 24 124 0 0,'0'-3'1097'0'0,"0"2"-1015"0"0,0 0 0 0 0,0 0 0 0 0,0 0 0 0 0,0 0 0 0 0,0 1 0 0 0,0-1 0 0 0,0 0 0 0 0,0 0 0 0 0,0 0 0 0 0,0 0 0 0 0,-1 1-1 0 0,1-1 1 0 0,0 0 0 0 0,-1 0 0 0 0,1 0 0 0 0,0 1 0 0 0,-1-1 0 0 0,1 0 0 0 0,-1 1 0 0 0,1-1 0 0 0,-1 0 0 0 0,1 1-1 0 0,-1-1 1 0 0,0 0 0 0 0,0 1-41 0 0,0 0 1 0 0,0 0-1 0 0,1 0 0 0 0,-1 0 0 0 0,0 0 0 0 0,0 0 0 0 0,0 0 0 0 0,1 0 1 0 0,-1 1-1 0 0,0-1 0 0 0,0 0 0 0 0,1 1 0 0 0,-1-1 0 0 0,0 0 1 0 0,1 1-1 0 0,-1-1 0 0 0,0 1 0 0 0,1-1 0 0 0,-1 1 0 0 0,0 0 0 0 0,-3 3 35 0 0,-1 1-1 0 0,1-1 0 0 0,1 1 1 0 0,-1 0-1 0 0,1 0 0 0 0,-5 8 0 0 0,-4 18 86 0 0,2-1-1 0 0,1 2 0 0 0,1-1 0 0 0,1 1 1 0 0,2 0-1 0 0,-1 44 0 0 0,13 195 1071 0 0,43 134-393 0 0,-39-332-717 0 0,-11-72-138 0 0,7 66-559 0 0,-10-26-3041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3:49.5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1 129 60 0 0,'0'-3'1335'0'0,"1"0"-1150"0"0,0 0 0 0 0,0 0-1 0 0,0-1 1 0 0,1 1-1 0 0,-1 0 1 0 0,1 0 0 0 0,0 1-1 0 0,0-1 1 0 0,0 0-1 0 0,0 0 1 0 0,0 1 0 0 0,0 0-1 0 0,1-1 1 0 0,-1 1-1 0 0,1 0 1 0 0,0 0 0 0 0,0 0-1 0 0,0 0 1 0 0,0 1-1 0 0,0-1 1 0 0,0 1-1 0 0,4-2 1 0 0,14-4 61 0 0,-1 0 0 0 0,27-6 0 0 0,-39 12-89 0 0,61-14-818 0 0,115-9-1 0 0,-180 24 285 0 0,13-2-1746 0 0,-14 2 1814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7:37.44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90 60 0 0,'11'-25'258'0'0,"-10"22"-242"0"0,7-11 17 0 0,-7 13-17 0 0,3-5-62 0 0,1-1-1 0 0,-1 1 1 0 0,-1-1 0 0 0,6-11-1 0 0,-8 15-12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4.8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41 408 0 0,'0'-3'1090'0'0,"3"-35"1254"0"0,1 44-2272 0 0,-3-6-70 0 0,0 1 0 0 0,-1-1 0 0 0,1 0 0 0 0,-1 0 0 0 0,1 1 0 0 0,0-1 0 0 0,-1 1-1 0 0,1-1 1 0 0,-1 0 0 0 0,1 1 0 0 0,-1-1 0 0 0,0 1 0 0 0,1-1 0 0 0,-1 1 0 0 0,1-1 0 0 0,-1 1-1 0 0,0 0 1 0 0,1-1 0 0 0,-1 1 0 0 0,0-1 0 0 0,0 1 0 0 0,1 1 0 0 0,161 533 1123 0 0,-34 16-287 0 0,-115-462-741 0 0,13 62-2591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8:19.4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706 96 316 0 0,'2'-2'267'0'0,"40"-35"724"0"0,-41 36-926 0 0,1-2 31 0 0,1 0 0 0 0,-1 1 1 0 0,1-1-1 0 0,-1 1 0 0 0,1 0 1 0 0,0 0-1 0 0,4-3 0 0 0,5-4 885 0 0,-11 9-978 0 0,-1 0 1 0 0,0 0 0 0 0,0-1-1 0 0,1 1 1 0 0,-1 0 0 0 0,0 0 0 0 0,1-1-1 0 0,-1 1 1 0 0,0 0 0 0 0,0-1-1 0 0,0 1 1 0 0,1 0 0 0 0,-1-1-1 0 0,0 1 1 0 0,0 0 0 0 0,0-1 0 0 0,0 1-1 0 0,0 0 1 0 0,0-1 0 0 0,1 1-1 0 0,-1 0 1 0 0,0-1 0 0 0,0 1-1 0 0,0-1 1 0 0,0 1 0 0 0,0 0 0 0 0,0-1-1 0 0,-1 1 1 0 0,1 0 0 0 0,0-1-1 0 0,0 1 1 0 0,0 0 0 0 0,0-1-1 0 0,0 1 1 0 0,0 0 0 0 0,-1-1 0 0 0,1 1-1 0 0,0 0 1 0 0,0-1 0 0 0,0 1-1 0 0,-1 0 1 0 0,1-1 0 0 0,0 1-1 0 0,-1 0 1 0 0,1 0 0 0 0,-1-1 0 0 0,-17-6-26 0 0,15 7 5 0 0,-1-1 3 0 0,-1 0 8 0 0,-33 1-37 0 0,19 1 26 0 0,0 1 0 0 0,-1 0 0 0 0,1 2 0 0 0,-35 10 0 0 0,46-12 15 0 0,-10 4-5 0 0,0 0 0 0 0,1 1 0 0 0,-1 1 1 0 0,1 0-1 0 0,1 2 0 0 0,0 0 0 0 0,-17 14 0 0 0,23-16 3 0 0,1 0 0 0 0,0 1 0 0 0,1 0-1 0 0,0 1 1 0 0,0 0 0 0 0,1 0 0 0 0,1 1 0 0 0,-1 0-1 0 0,2 0 1 0 0,-1 1 0 0 0,-5 20 0 0 0,1 10 1 0 0,2 0 0 0 0,-4 70 1 0 0,7-60 4 0 0,-12 58 0 0 0,8-72 29 0 0,-1 0 0 0 0,-30 68 0 0 0,33-92-8 0 0,0 0-1 0 0,-1 0 0 0 0,0 0 0 0 0,-1-1 1 0 0,-1 0-1 0 0,0-1 0 0 0,-1 0 0 0 0,0 0 0 0 0,-24 18 1 0 0,31-27-9 0 0,0-1 1 0 0,0 0 0 0 0,0 1 0 0 0,-1-1 0 0 0,1-1-1 0 0,-1 1 1 0 0,1-1 0 0 0,-1 1 0 0 0,1-1 0 0 0,-1-1-1 0 0,0 1 1 0 0,1-1 0 0 0,-1 1 0 0 0,0-1 0 0 0,1-1-1 0 0,-1 1 1 0 0,0-1 0 0 0,1 0 0 0 0,-10-2 0 0 0,12 2-26 0 0,-3-17-35 0 0,7 13 36 0 0,1 0 0 0 0,0 0 1 0 0,1 1-1 0 0,-1-1 0 0 0,1 1 0 0 0,0 0 1 0 0,0 0-1 0 0,0 0 0 0 0,0 0 0 0 0,1 1 0 0 0,0 0 1 0 0,-1 0-1 0 0,1 0 0 0 0,0 0 0 0 0,1 1 1 0 0,-1 0-1 0 0,0 0 0 0 0,1 1 0 0 0,8-3 0 0 0,-8 3-4 0 0,-1 0-1 0 0,1 0 0 0 0,0 0 0 0 0,0 0 0 0 0,0 1 0 0 0,0 0 1 0 0,0 0-1 0 0,0 1 0 0 0,-1-1 0 0 0,1 1 0 0 0,0 1 0 0 0,0-1 1 0 0,-1 1-1 0 0,1 0 0 0 0,-1 0 0 0 0,1 1 0 0 0,-1-1 0 0 0,8 6 1 0 0,-6 0 4 0 0,0-1 0 0 0,-1 1 1 0 0,1 0-1 0 0,-2 0 0 0 0,1 1 1 0 0,-1-1-1 0 0,0 1 0 0 0,-1 1 0 0 0,0-1 1 0 0,-1 1-1 0 0,0-1 0 0 0,3 13 1 0 0,1 17 64 0 0,5 72 1 0 0,-7-50-15 0 0,-4-51-83 0 0,2 28 148 0 0,3-1-1 0 0,10 37 1 0 0,-14-65-219 0 0,1 1-1 0 0,0-2 1 0 0,0 1 0 0 0,1 0-1 0 0,0-1 1 0 0,1 1 0 0 0,0-1 0 0 0,0 0-1 0 0,1-1 1 0 0,0 0 0 0 0,0 1-1 0 0,1-2 1 0 0,11 11 0 0 0,2-5-566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38:20.3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87 684 0 0,'-7'-18'2040'0'0,"1"-13"-1002"0"0,5 28-676 0 0,2 0-238 0 0,-1 2-112 0 0,0-1 0 0 0,1 1 0 0 0,-1 0 1 0 0,0-1-1 0 0,1 1 0 0 0,0 0 0 0 0,-1-1 1 0 0,1 1-1 0 0,0 0 0 0 0,-1 0 0 0 0,1 0 1 0 0,0-1-1 0 0,0 1 0 0 0,0 0 0 0 0,0 0 1 0 0,0 0-1 0 0,0 1 0 0 0,0-1 0 0 0,1 0 1 0 0,-1 0-1 0 0,2 0 0 0 0,0 0-10 0 0,0-1-1 0 0,1 1 1 0 0,-1 1 0 0 0,0-1 0 0 0,1 0-1 0 0,-1 1 1 0 0,1 0 0 0 0,5 0-1 0 0,1 1-30 0 0,0 0 0 0 0,0 1 0 0 0,0 0 0 0 0,-1 1 0 0 0,17 6 0 0 0,-19-6 15 0 0,0 0-1 0 0,-1 1 0 0 0,0 0 0 0 0,0 0 0 0 0,0 1 0 0 0,0 0 1 0 0,-1-1-1 0 0,0 2 0 0 0,0-1 0 0 0,0 1 0 0 0,-1 0 0 0 0,1 0 1 0 0,-1 0-1 0 0,-1 0 0 0 0,1 1 0 0 0,-1-1 0 0 0,0 1 0 0 0,-1 0 1 0 0,0 0-1 0 0,0 0 0 0 0,0 0 0 0 0,0 12 0 0 0,1 13 5 0 0,-3 0 0 0 0,0 0 0 0 0,-2-1 0 0 0,-7 35-1 0 0,-1 35 55 0 0,10-89-29 0 0,-1 8 14 0 0,1 0-1 0 0,1-1 1 0 0,6 39-1 0 0,-6-53-20 0 0,0 0 1 0 0,1 1-1 0 0,0-1 0 0 0,0 0 0 0 0,0 0 0 0 0,0-1 0 0 0,1 1 0 0 0,0 0 0 0 0,0-1 1 0 0,0 1-1 0 0,1-1 0 0 0,-1 0 0 0 0,1 0 0 0 0,0-1 0 0 0,0 1 0 0 0,1-1 0 0 0,-1 0 0 0 0,1 0 1 0 0,5 3-1 0 0,-5-3-3 0 0,1-1 1 0 0,-1 0-1 0 0,0 0 1 0 0,1 0-1 0 0,0-1 1 0 0,-1 1-1 0 0,1-1 1 0 0,0-1 0 0 0,0 1-1 0 0,-1-1 1 0 0,1 0-1 0 0,9-1 1 0 0,-8-1-8 0 0,9-2 8 0 0,15-6-14 0 0,-29 9-18 0 0,1 0-24 0 0,7-1-51 0 0,-8 7-118 0 0,-11 17-30 0 0,6-17 323 0 0,-6 13-62 0 0,1 0 0 0 0,1 1 0 0 0,0 0 0 0 0,2 0 0 0 0,0 1 0 0 0,-4 36 0 0 0,8-44 16 0 0,1 1 1 0 0,0 0-1 0 0,1-1 1 0 0,0 1-1 0 0,1 0 1 0 0,0-1 0 0 0,1 0-1 0 0,1 1 1 0 0,0-1-1 0 0,0-1 1 0 0,11 21-1 0 0,27 37 12 0 0,-28-49-25 0 0,0 1 0 0 0,-2 0 0 0 0,-1 1 0 0 0,0 1 1 0 0,-2-1-1 0 0,12 43 0 0 0,-21-61-10 0 0,0 0-1 0 0,0 1 1 0 0,0-1 0 0 0,0 1-1 0 0,-1-1 1 0 0,0 1-1 0 0,0-1 1 0 0,0 0 0 0 0,0 1-1 0 0,-1-1 1 0 0,1 0-1 0 0,-1 0 1 0 0,0 0 0 0 0,-1 0-1 0 0,1-1 1 0 0,-4 6 0 0 0,-4 3 17 0 0,0 0 1 0 0,-1-1 0 0 0,-13 11 0 0 0,-109 88-2250 0 0,122-99 1461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0:27.6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100 1 480 0 0,'0'0'5087'0'0,"0"2"-5290"0"0,2 24 172 0 0,-2 0 0 0 0,-1 0 0 0 0,-1-1-1 0 0,-9 49 1 0 0,6-46 27 0 0,-75 443 321 0 0,79-469-468 0 0,0 16-2061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0:28.1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1 232 820 0 0,'0'0'725'0'0,"1"-3"-156"0"0,3-8-126 0 0,-3 8 156 0 0,2-2-316 0 0,-3 4-277 0 0,0 1-1 0 0,1-1 1 0 0,-1 1 0 0 0,0-1 0 0 0,0 1 0 0 0,0-1-1 0 0,0 1 1 0 0,0-1 0 0 0,1 1 0 0 0,-1-1 0 0 0,0 1-1 0 0,0-1 1 0 0,1 1 0 0 0,-1-1 0 0 0,0 1 0 0 0,1 0-1 0 0,-1-1 1 0 0,0 1 0 0 0,1 0 0 0 0,-1-1 0 0 0,0 1 0 0 0,2-1-1 0 0,-1 1 1 0 0,1 0-1 0 0,0 0 1 0 0,-1 0-1 0 0,1 0 1 0 0,-1 1-1 0 0,1-1 1 0 0,-1 0-1 0 0,1 1 1 0 0,-1-1-1 0 0,1 1 1 0 0,-1 0-1 0 0,1-1 1 0 0,-1 1-1 0 0,1 0 1 0 0,-1 0-1 0 0,0 0 1 0 0,0 0-1 0 0,1 0 1 0 0,-1 0-1 0 0,0 0 1 0 0,0 1-1 0 0,0-1 1 0 0,0 0-1 0 0,1 3 1 0 0,31 45 168 0 0,-25-36-156 0 0,30 39 59 0 0,3-1 0 0 0,1-3 0 0 0,2-1 1 0 0,3-3-1 0 0,1-1 0 0 0,57 38 0 0 0,85 62 1614 0 0,-189-142-1425 0 0,0 0-240 0 0,0-1 0 0 0,-1 1 1 0 0,1-1-1 0 0,0 0 0 0 0,0 1 1 0 0,-1-1-1 0 0,1 0 0 0 0,0 1 0 0 0,0-1 1 0 0,0 0-1 0 0,-1 0 0 0 0,1 0 1 0 0,0 0-1 0 0,0 0 0 0 0,0 0 1 0 0,0 0-1 0 0,-1 0 0 0 0,1 0 1 0 0,0 0-1 0 0,0-1 0 0 0,0 1 1 0 0,-1 0-1 0 0,1 0 0 0 0,0-1 1 0 0,0 1-1 0 0,-1-1 0 0 0,1 1 1 0 0,0 0-1 0 0,0-2 0 0 0,1 1-4 0 0,-1 0 0 0 0,1 0 0 0 0,-1 0-1 0 0,1-1 1 0 0,-1 1 0 0 0,0 0-1 0 0,1-1 1 0 0,-1 1 0 0 0,0-1 0 0 0,0 0-1 0 0,0 1 1 0 0,0-1 0 0 0,1-3 0 0 0,13-66 44 0 0,-2-2 0 0 0,4-106 0 0 0,-6 46 200 0 0,18-157-1268 0 0,-29 287 361 0 0,-1-15-2244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0:29.1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 16 0 0,'0'0'3197'0'0,"3"0"-2930"0"0,34 3 711 0 0,72-5 0 0 0,-19-1-449 0 0,502 15 427 0 0,101 1-666 0 0,-647-16-896 0 0,-43 3 316 0 0,9-3-349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0.9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118 0 832 0 0,'0'0'6031'0'0,"-2"20"-6649"0"0,-5 39 555 0 0,-6 41 31 0 0,-18 101-3 0 0,-14 40 257 0 0,36-185-186 0 0,5-23 176 0 0,2-7-465 0 0,-3-9-2845 0 0,9-29 2268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2.2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38 172 0 0,'0'0'3174'0'0,"-3"-1"-2947"0"0,3 1-211 0 0,0 0 0 0 0,-1 0 0 0 0,1-1 0 0 0,0 1 0 0 0,-1 0 0 0 0,1 0 0 0 0,0 0 1 0 0,-1 0-1 0 0,1 0 0 0 0,-1-1 0 0 0,1 1 0 0 0,0 0 0 0 0,-1 0 0 0 0,1 0 0 0 0,0 0 0 0 0,-1 0 0 0 0,1 0 0 0 0,-1 0 0 0 0,1 0 0 0 0,0 0 0 0 0,-1 1 0 0 0,1-1 0 0 0,0 0 1 0 0,-1 0-1 0 0,1 0 0 0 0,-1 0 0 0 0,1 0 0 0 0,0 1 0 0 0,0-1 0 0 0,-1 0 0 0 0,1 0 0 0 0,0 1 0 0 0,-1-1 0 0 0,1 0 0 0 0,0 0 0 0 0,0 1 0 0 0,-1-1 0 0 0,1 0 1 0 0,0 1-1 0 0,0-1 0 0 0,0 0 0 0 0,-1 1 0 0 0,1-1 0 0 0,0 0 0 0 0,0 1 0 0 0,0-1 0 0 0,0 1 0 0 0,0-1 0 0 0,0 0 0 0 0,0 1 0 0 0,0-1 0 0 0,0 1 0 0 0,0-1 1 0 0,0 0-1 0 0,0 1 0 0 0,0-1 0 0 0,0 0 0 0 0,0 1 0 0 0,0-1 0 0 0,1 0 0 0 0,-1 1 0 0 0,0 0 0 0 0,1 1 74 0 0,4 14 28 0 0,15 40-34 0 0,2-2 0 0 0,2 0 0 0 0,3-2 0 0 0,2-1 0 0 0,2-1 0 0 0,39 48 0 0 0,93 120 12 0 0,-153-204-78 0 0,1 0 1 0 0,14 15-1 0 0,-21-24-13 0 0,15 14 33 0 0,-18-17-14 0 0,20 19 959 0 0,-21-21-967 0 0,0 0-1 0 0,0 0 1 0 0,0 0-1 0 0,0 1 1 0 0,0-1-1 0 0,0 0 1 0 0,0 0 0 0 0,0 0-1 0 0,1 1 1 0 0,-1-1-1 0 0,0 0 1 0 0,0 0-1 0 0,0 0 1 0 0,0 0 0 0 0,1 0-1 0 0,-1 1 1 0 0,0-1-1 0 0,0 0 1 0 0,0 0-1 0 0,0 0 1 0 0,1 0 0 0 0,-1 0-1 0 0,0 0 1 0 0,0 0-1 0 0,1 0 1 0 0,-1 0-1 0 0,0 0 1 0 0,0 0 0 0 0,0 0-1 0 0,1 0 1 0 0,-1 0-1 0 0,0 0 1 0 0,0 0-1 0 0,1 0 1 0 0,-1 0 0 0 0,0 0-1 0 0,0 0 1 0 0,0 0-1 0 0,1 0 1 0 0,-1 0-1 0 0,0 0 1 0 0,0 0 0 0 0,0 0-1 0 0,1-1 1 0 0,-1 1-1 0 0,0 0 1 0 0,0 0-1 0 0,0 0 1 0 0,0 0 0 0 0,0 0-1 0 0,1-1 1 0 0,-1 1-1 0 0,0 0 1 0 0,0 0-1 0 0,0 0 1 0 0,0-1 0 0 0,0 1-1 0 0,0 0 1 0 0,0 0-1 0 0,0 0 1 0 0,0-1-1 0 0,1 1 1 0 0,-1 0-1 0 0,0 0 1 0 0,0 0 0 0 0,0-1-1 0 0,0 1 1 0 0,-3-20 1216 0 0,2 15-1556 0 0,1 2 386 0 0,-2-1-35 0 0,1 0 1 0 0,0-1 0 0 0,0 1-1 0 0,0 0 1 0 0,0-1 0 0 0,1 1-1 0 0,0-8 1 0 0,-2-9-71 0 0,-3-31 298 0 0,1 0 0 0 0,6-88 0 0 0,3-47 225 0 0,-8-21-519 0 0,1 165 493 0 0,1 14-2177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2.9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28 358 996 0 0,'13'7'2799'0'0,"-5"-8"-2585"0"0,0-1-1 0 0,0 0 1 0 0,0 0-1 0 0,0-1 1 0 0,0 0-1 0 0,-1 0 1 0 0,1-1-1 0 0,-1 0 1 0 0,0 0-1 0 0,0-1 1 0 0,-1 1-1 0 0,1-2 1 0 0,-1 1-1 0 0,0-1 1 0 0,-1 0-1 0 0,1 0 1 0 0,4-7-1 0 0,4-6-50 0 0,0-1 0 0 0,-2 0 0 0 0,0-1 0 0 0,16-39 0 0 0,-14 12-217 0 0,-12 38 34 0 0,-2 6 5 0 0,1 0-1 0 0,-1 1 0 0 0,1-1 0 0 0,-1 0 0 0 0,-1 0 0 0 0,1 0 0 0 0,0 1 0 0 0,-1-1 0 0 0,0 0 0 0 0,0 1 0 0 0,0-1 1 0 0,0 0-1 0 0,0 1 0 0 0,-1-1 0 0 0,-3-4 0 0 0,4 6 2 0 0,0 0 1 0 0,0 1-1 0 0,-1-1 1 0 0,1 0 0 0 0,-1 1-1 0 0,1 0 1 0 0,-1-1-1 0 0,0 1 1 0 0,1 0-1 0 0,-1 0 1 0 0,0 0-1 0 0,0 0 1 0 0,0 0-1 0 0,0 0 1 0 0,0 0-1 0 0,0 1 1 0 0,0-1-1 0 0,0 1 1 0 0,0-1-1 0 0,0 1 1 0 0,0 0-1 0 0,0 0 1 0 0,0 0 0 0 0,0 0-1 0 0,0 0 1 0 0,0 1-1 0 0,0-1 1 0 0,0 0-1 0 0,-4 2 1 0 0,-4 3-1 0 0,0 0 1 0 0,0 0-1 0 0,0 1 0 0 0,1 0 1 0 0,-1 0-1 0 0,2 1 1 0 0,-1 1-1 0 0,1 0 0 0 0,0 0 1 0 0,1 0-1 0 0,-1 1 1 0 0,2 0-1 0 0,-1 0 0 0 0,1 1 1 0 0,-4 10-1 0 0,0 0 43 0 0,0 0 0 0 0,2 1 0 0 0,0 0-1 0 0,2 0 1 0 0,0 1 0 0 0,-5 41 0 0 0,10-50 15 0 0,1 1 1 0 0,0-1-1 0 0,1 1 1 0 0,0-1 0 0 0,1 0-1 0 0,1 1 1 0 0,0-1-1 0 0,0 0 1 0 0,2 0-1 0 0,6 14 1 0 0,-8-21-133 0 0,-1-1-1 0 0,1 0 1 0 0,0 0 0 0 0,1 0-1 0 0,-1 0 1 0 0,1-1 0 0 0,0 1 0 0 0,0-1-1 0 0,0 0 1 0 0,1 0 0 0 0,-1 0-1 0 0,1-1 1 0 0,0 0 0 0 0,0 1 0 0 0,0-2-1 0 0,1 1 1 0 0,-1-1 0 0 0,1 0-1 0 0,-1 0 1 0 0,1 0 0 0 0,0-1 0 0 0,0 0-1 0 0,-1 0 1 0 0,1 0 0 0 0,0-1-1 0 0,10 0 1 0 0,13-3-1585 0 0,-4-2-61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4.7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99 7 4 0 0,'0'0'2550'0'0,"0"0"-2514"0"0,0-1 1 0 0,-1 1 0 0 0,1-1-1 0 0,0 1 1 0 0,-1-1 0 0 0,1 1-1 0 0,-1 0 1 0 0,1-1 0 0 0,-1 1 0 0 0,1-1-1 0 0,-1 1 1 0 0,1 0 0 0 0,-1 0-1 0 0,1-1 1 0 0,-1 1 0 0 0,0 0-1 0 0,1 0 1 0 0,-1 0 0 0 0,1-1 0 0 0,-1 1-1 0 0,0 0 1 0 0,1 0 0 0 0,-2 0-1 0 0,-3 6 47 0 0,0 1 0 0 0,1-1 0 0 0,-1 1 0 0 0,1 0 0 0 0,0 0 0 0 0,1 0 0 0 0,0 1 0 0 0,0-1 0 0 0,1 1 0 0 0,-3 11 0 0 0,-12 85 208 0 0,16-101-283 0 0,-22 237 250 0 0,21-183-189 0 0,3 1-1 0 0,8 66 1 0 0,-8-113-14 0 0,0-1 1 0 0,1 0-1 0 0,0 0 0 0 0,1 0 1 0 0,0 0-1 0 0,1 0 1 0 0,8 16-1 0 0,-11-25-53 0 0,0 1 0 0 0,1-1 0 0 0,-1 1 0 0 0,0-1 0 0 0,1 0 0 0 0,-1 0 0 0 0,1 0 0 0 0,-1 0 0 0 0,1 0 0 0 0,0 0 0 0 0,-1 0 0 0 0,1-1 0 0 0,0 1 0 0 0,0-1 0 0 0,0 1 0 0 0,-1-1 0 0 0,1 1 0 0 0,0-1 0 0 0,0 0 0 0 0,0 0 0 0 0,0 0 0 0 0,0 0 0 0 0,0 0 0 0 0,-1-1 0 0 0,1 1 0 0 0,0 0 0 0 0,0-1 0 0 0,2 0 0 0 0,4-2 1 0 0,0 0 0 0 0,1-1 1 0 0,-1 0-1 0 0,10-6 0 0 0,4-5 157 0 0,-1-2-1 0 0,-1 0 0 0 0,0-1 1 0 0,-1 0-1 0 0,-1-2 1 0 0,-1 0-1 0 0,0-1 0 0 0,-2-1 1 0 0,-1-1-1 0 0,0 0 0 0 0,-2 0 1 0 0,-1-1-1 0 0,0-1 1 0 0,-2 0-1 0 0,6-28 0 0 0,-13 49-168 0 0,-2 0 0 0 0,1-1 0 0 0,0 1-1 0 0,-1 0 1 0 0,0 0 0 0 0,0-1-1 0 0,0 1 1 0 0,0 0 0 0 0,-1-1 0 0 0,0 1-1 0 0,-2-7 1 0 0,2 9-7 0 0,0 0 0 0 0,0 0 1 0 0,0-1-1 0 0,0 1 0 0 0,-1 0 1 0 0,1 0-1 0 0,-1 0 0 0 0,1 1 0 0 0,-1-1 1 0 0,0 0-1 0 0,0 0 0 0 0,0 1 0 0 0,0 0 1 0 0,0-1-1 0 0,0 1 0 0 0,0 0 0 0 0,-4-2 1 0 0,4 2-22 0 0,-2 2 10 0 0,-3-1 21 0 0,1 1 0 0 0,0 1 1 0 0,0-1-1 0 0,0 1 0 0 0,1 0 0 0 0,-1 0 0 0 0,0 1 0 0 0,1-1 0 0 0,-1 1 0 0 0,1 1 0 0 0,0-1 0 0 0,0 1 0 0 0,-7 6 0 0 0,4-2 6 0 0,1 0 0 0 0,0 1 0 0 0,0-1 0 0 0,1 1 0 0 0,0 1 0 0 0,1-1 0 0 0,-7 16 0 0 0,7-13 12 0 0,1 0 0 0 0,-1 1 0 0 0,2-1 0 0 0,0 1 0 0 0,1 0 0 0 0,0 0 0 0 0,0 0 0 0 0,2 0 0 0 0,0 1 0 0 0,0-1 1 0 0,1 0-1 0 0,1 0 0 0 0,5 23 0 0 0,-1-22 8 0 0,0 1 1 0 0,1-1-1 0 0,0 0 1 0 0,1-1-1 0 0,1 0 1 0 0,0 0-1 0 0,1-1 0 0 0,0 0 1 0 0,16 14-1 0 0,-24-24-8 0 0,0 0 1 0 0,1 0-1 0 0,-1-1 0 0 0,0 1 0 0 0,1 0 0 0 0,-1-1 0 0 0,1 0 0 0 0,-1 1 0 0 0,1-1 0 0 0,-1 0 0 0 0,1 0 0 0 0,0-1 0 0 0,0 1 1 0 0,-1 0-1 0 0,1-1 0 0 0,0 0 0 0 0,0 0 0 0 0,0 0 0 0 0,4 0 0 0 0,-2-1-27 0 0,0 0-1 0 0,-1-1 0 0 0,0 0 1 0 0,1 1-1 0 0,-1-1 1 0 0,0-1-1 0 0,0 1 1 0 0,0-1-1 0 0,0 1 1 0 0,6-7-1 0 0,5-6-61 0 0,-1 0 0 0 0,-1-1-1 0 0,0-1 1 0 0,11-21 0 0 0,-22 35 86 0 0,111-187-239 0 0,-112 188 104 0 0,1 0 14 0 0,-1 1 101 0 0,-1 1 0 0 0,1-1-1 0 0,-1 1 1 0 0,1-1-1 0 0,-1 1 1 0 0,1-1 0 0 0,-1 1-1 0 0,1-1 1 0 0,0 1-1 0 0,-1 0 1 0 0,1-1 0 0 0,0 1-1 0 0,-1 0 1 0 0,1-1-1 0 0,0 1 1 0 0,-1 0 0 0 0,1 0-1 0 0,0 0 1 0 0,0-1-1 0 0,-1 1 1 0 0,1 0 0 0 0,0 0-1 0 0,0 0 1 0 0,-1 0-1 0 0,1 1 1 0 0,0-1 0 0 0,0 0-1 0 0,-1 0 1 0 0,1 0-1 0 0,1 1 1 0 0,0 0-34 0 0,-1 2-59 0 0,3 35-133 0 0,-2 0 0 0 0,-1 0-1 0 0,-7 70 1 0 0,5-105 235 0 0,1 0 61 0 0,-1 11 13 0 0,1-10 92 0 0,1-8-153 0 0,5-27-6 0 0,2 0-1 0 0,1 1 1 0 0,2 0 0 0 0,1 0-1 0 0,1 1 1 0 0,21-35 0 0 0,-32 62-39 0 0,4-3-19 0 0,-6 4 50 0 0,0 1 0 0 0,0 0 0 0 0,0-1 1 0 0,1 1-1 0 0,-1-1 0 0 0,0 1 0 0 0,0 0 0 0 0,0 0 0 0 0,1-1 0 0 0,-1 1 0 0 0,0 0 1 0 0,0-1-1 0 0,1 1 0 0 0,-1 0 0 0 0,0 0 0 0 0,1-1 0 0 0,-1 1 0 0 0,0 0 1 0 0,1 0-1 0 0,-1 0 0 0 0,0 0 0 0 0,1-1 0 0 0,-1 1 0 0 0,1 0 0 0 0,-1 0 0 0 0,0 0 1 0 0,1 0-1 0 0,-1 0 0 0 0,0 0 0 0 0,1 0 0 0 0,-1 0 0 0 0,1 0 0 0 0,0 0 1 0 0,0 0-13 0 0,1 1 0 0 0,0-1 1 0 0,0 0-1 0 0,-1 1 1 0 0,1 0-1 0 0,-1-1 1 0 0,1 1-1 0 0,0 0 1 0 0,-1-1-1 0 0,1 1 1 0 0,-1 0-1 0 0,0 0 1 0 0,1 0-1 0 0,-1 0 0 0 0,0 1 1 0 0,0-1-1 0 0,1 0 1 0 0,-1 1-1 0 0,0-1 1 0 0,0 0-1 0 0,-1 1 1 0 0,1-1-1 0 0,0 1 1 0 0,0-1-1 0 0,0 4 1 0 0,5 14-465 0 0,0 1 1 0 0,-2 0 0 0 0,0 0 0 0 0,2 37 0 0 0,-6-54 315 0 0,1 14-362 0 0,1-27 584 0 0,0 1 0 0 0,1-1 0 0 0,0 1 0 0 0,1 0 1 0 0,0 0-1 0 0,1 0 0 0 0,-1 0 0 0 0,2 1 0 0 0,-1 0 0 0 0,1 0 0 0 0,8-8 0 0 0,-13 15-60 0 0,1 0 0 0 0,-1 0-1 0 0,1 0 1 0 0,0 0 0 0 0,-1 1 0 0 0,1-1 0 0 0,-1 1 0 0 0,1-1-1 0 0,0 1 1 0 0,-1-1 0 0 0,1 1 0 0 0,0 0 0 0 0,0 0-1 0 0,-1 0 1 0 0,1 0 0 0 0,0 0 0 0 0,0 0 0 0 0,-1 0 0 0 0,1 1-1 0 0,0-1 1 0 0,-1 1 0 0 0,1-1 0 0 0,0 1 0 0 0,-1 0-1 0 0,1-1 1 0 0,-1 1 0 0 0,1 0 0 0 0,-1 0 0 0 0,1 0 0 0 0,-1 0-1 0 0,0 0 1 0 0,3 3 0 0 0,5 5 5 0 0,0 0 0 0 0,0 1 1 0 0,10 14-1 0 0,-9-12 23 0 0,-2-2 2 0 0,0-1 0 0 0,1 0 0 0 0,0-1 0 0 0,0 0 0 0 0,1 0 0 0 0,0-1 0 0 0,19 11 0 0 0,-24-16-16 0 0,1 0 0 0 0,-1 0 0 0 0,0 0 0 0 0,1 0 0 0 0,-1-1 0 0 0,1 0 0 0 0,-1 0 0 0 0,1-1 0 0 0,-1 0 0 0 0,1 1 0 0 0,0-2 0 0 0,-1 1-1 0 0,1-1 1 0 0,-1 0 0 0 0,1 0 0 0 0,-1 0 0 0 0,1-1 0 0 0,-1 0 0 0 0,7-3 0 0 0,-2-1-38 0 0,-1 1-1 0 0,0-2 1 0 0,0 1 0 0 0,-1-1-1 0 0,0 0 1 0 0,0-1 0 0 0,0 0 0 0 0,-1 0-1 0 0,8-13 1 0 0,-4 5 65 0 0,-1-1 1 0 0,0 0-1 0 0,-2-1 1 0 0,11-29-1 0 0,-18 44-44 0 0,1-1 1 0 0,-1 1-1 0 0,1-1 0 0 0,-1 0 0 0 0,0 0 0 0 0,0 1 0 0 0,-1-1 0 0 0,1 0 0 0 0,-1 0 0 0 0,0-7 0 0 0,-1 5 3 0 0,1 3-14 0 0,-12 7 11 0 0,11-3 7 0 0,-1-1-1 0 0,1 0 1 0 0,0 1-1 0 0,0-1 0 0 0,0 1 1 0 0,0-1-1 0 0,0 1 1 0 0,0 0-1 0 0,0-1 0 0 0,0 1 1 0 0,0 0-1 0 0,0 0 0 0 0,0 0 1 0 0,0 0-1 0 0,0 0 1 0 0,1 0-1 0 0,-1 0 0 0 0,0 0 1 0 0,1 0-1 0 0,-1 0 1 0 0,1 0-1 0 0,-2 2 0 0 0,-2 4 8 0 0,0 0 0 0 0,1 0-1 0 0,-1 0 1 0 0,1 0-1 0 0,1 1 1 0 0,-1-1-1 0 0,1 1 1 0 0,1 0 0 0 0,-1 0-1 0 0,1-1 1 0 0,0 1-1 0 0,1 0 1 0 0,0 0 0 0 0,1 0-1 0 0,1 13 1 0 0,-1-14 2 0 0,0 0 0 0 0,0 0 0 0 0,0 1 0 0 0,1-1 0 0 0,0-1 0 0 0,1 1 1 0 0,-1 0-1 0 0,1 0 0 0 0,1-1 0 0 0,-1 0 0 0 0,1 1 0 0 0,0-1 0 0 0,0-1 0 0 0,1 1 1 0 0,0-1-1 0 0,0 0 0 0 0,0 0 0 0 0,1 0 0 0 0,-1 0 0 0 0,9 4 0 0 0,-11-8 24 0 0,1-1 11 0 0,0 0-28 0 0,-1 0 1 0 0,1 0-1 0 0,-1-1 1 0 0,1 0-1 0 0,-1 1 0 0 0,1-1 1 0 0,-1-1-1 0 0,1 1 0 0 0,-1 0 1 0 0,0-1-1 0 0,0 0 1 0 0,0 1-1 0 0,0-1 0 0 0,0-1 1 0 0,0 1-1 0 0,3-3 0 0 0,99-123 242 0 0,-103 126-325 0 0,12-11-171 0 0,-14 12 233 0 0,1 1 0 0 0,0 0 1 0 0,0 0-1 0 0,-1 0 0 0 0,1-1 0 0 0,0 1 0 0 0,-1 0 0 0 0,1 0 0 0 0,0 0 0 0 0,0 0 0 0 0,-1 0 0 0 0,1 0 0 0 0,0 0 0 0 0,-1 0 0 0 0,1 0 0 0 0,0 1 0 0 0,0-1 0 0 0,-1 0 0 0 0,1 0 0 0 0,0 1 0 0 0,-1-1 0 0 0,1 0 0 0 0,0 1 0 0 0,-1-1 0 0 0,1 1 0 0 0,-1-1 0 0 0,1 1 1 0 0,-1-1-1 0 0,1 1 0 0 0,-1-1 0 0 0,1 1 0 0 0,0 0 0 0 0,1 2-19 0 0,0 0 2 0 0,-1 0 0 0 0,1 0 0 0 0,0 1 0 0 0,-1-1-1 0 0,0 0 1 0 0,0 1 0 0 0,0-1 0 0 0,0 5 0 0 0,8 17-344 0 0,1 6 277 0 0,-5-37 160 0 0,-1-1 0 0 0,1 1 0 0 0,-2-1 0 0 0,1 0 0 0 0,-1 0 0 0 0,4-10 0 0 0,6-16 224 0 0,32-45 1261 0 0,-44 76-1532 0 0,4-4-34 0 0,-5 6 6 0 0,0 0 0 0 0,1-1 0 0 0,-1 1-1 0 0,0-1 1 0 0,0 1 0 0 0,0 0 0 0 0,0 0 0 0 0,0-1 0 0 0,0 1 0 0 0,1 0 0 0 0,-1-1 0 0 0,0 1 0 0 0,0 0 0 0 0,0-1 0 0 0,1 1 0 0 0,-1 0-1 0 0,0 0 1 0 0,1 0 0 0 0,-1-1 0 0 0,0 1 0 0 0,0 0 0 0 0,1 0 0 0 0,-1 0 0 0 0,0-1 0 0 0,1 1 0 0 0,-1 0 0 0 0,0 0 0 0 0,1 0 0 0 0,-1 0-1 0 0,0 0 1 0 0,1 0 0 0 0,-1 0 0 0 0,0 0 0 0 0,1 0 0 0 0,-1 0 0 0 0,0 0 0 0 0,1 0 0 0 0,2 1 1 0 0,-1 0 1 0 0,0 0-1 0 0,0 0 0 0 0,0 1 1 0 0,1-1-1 0 0,-1 1 0 0 0,0-1 0 0 0,-1 1 1 0 0,1 0-1 0 0,0-1 0 0 0,0 1 1 0 0,-1 0-1 0 0,1 0 0 0 0,-1 0 1 0 0,0 1-1 0 0,1-1 0 0 0,0 3 1 0 0,19 49 10 0 0,-15-37-6 0 0,10 30-30 0 0,-10-25-139 0 0,1-2 0 0 0,1 1 1 0 0,20 37-1 0 0,-15-44-1912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5.2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61 1 476 0 0,'-13'31'334'0'0,"2"1"0"0"0,1 1-1 0 0,2 0 1 0 0,1 1 0 0 0,2-1 0 0 0,1 1 0 0 0,1 0 0 0 0,3 36-1 0 0,4-19-85 0 0,15 74-1 0 0,-18-123-232 0 0,-1 0 1 0 0,0 0-1 0 0,1-1 0 0 0,0 1 1 0 0,-1 0-1 0 0,1-1 0 0 0,0 1 1 0 0,0 0-1 0 0,0-1 0 0 0,0 1 1 0 0,0-1-1 0 0,0 0 0 0 0,1 1 1 0 0,-1-1-1 0 0,0 0 0 0 0,2 2 1 0 0,-2-3-8 0 0,1 2 76 0 0,15-5 90 0 0,-10 0-110 0 0,-1 1-1 0 0,0-1 0 0 0,0-1 1 0 0,0 1-1 0 0,0-1 0 0 0,0 0 1 0 0,-1-1-1 0 0,0 1 0 0 0,0-1 1 0 0,5-6-1 0 0,6-4 183 0 0,-1 2-8 0 0,-1 2 0 0 0,1 0 1 0 0,1 0-1 0 0,18-8 0 0 0,-32 18-233 0 0,3 1-21 0 0,-2 1 16 0 0,1-1 1 0 0,-1 1 0 0 0,1 0 0 0 0,-1 0 0 0 0,0 0 0 0 0,1 0-1 0 0,-1 0 1 0 0,0 1 0 0 0,0-1 0 0 0,0 1 0 0 0,0 0 0 0 0,0 0-1 0 0,0 0 1 0 0,-1 0 0 0 0,1 1 0 0 0,-1-1 0 0 0,1 1-1 0 0,-1-1 1 0 0,0 1 0 0 0,2 3 0 0 0,1 3-163 0 0,0 1 1 0 0,-1-1-1 0 0,0 1 0 0 0,-1-1 1 0 0,0 1-1 0 0,-1 0 1 0 0,0 0-1 0 0,0 0 0 0 0,-1 0 1 0 0,-1 1-1 0 0,1-1 1 0 0,-2 0-1 0 0,1 0 0 0 0,-4 14 1 0 0,1-16-971 0 0,-7 8 450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5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35 564 0 0,'-8'-13'5376'0'0,"8"12"-5351"0"0,0 1 1 0 0,0-1 0 0 0,1 0-1 0 0,-1 0 1 0 0,0 1-1 0 0,1-1 1 0 0,-1 0-1 0 0,0 1 1 0 0,1-1-1 0 0,-1 0 1 0 0,1 1-1 0 0,-1-1 1 0 0,1 0 0 0 0,-1 1-1 0 0,1-1 1 0 0,0 1-1 0 0,-1-1 1 0 0,1 1-1 0 0,0 0 1 0 0,-1-1-1 0 0,1 1 1 0 0,0 0 0 0 0,1-1-1 0 0,28-6 290 0 0,46 6-137 0 0,-56 1-127 0 0,184 17-1800 0 0,-159-12-46 0 0,-17-1 646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5.5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40 1160 0 0,'1'-3'2301'0'0,"0"1"-2177"0"0,0 0-1 0 0,1-1 1 0 0,-1 1 0 0 0,1 0-1 0 0,0 0 1 0 0,0 0 0 0 0,0 0-1 0 0,0 0 1 0 0,0 1 0 0 0,0-1-1 0 0,0 1 1 0 0,0-1 0 0 0,1 1-1 0 0,-1 0 1 0 0,0-1 0 0 0,1 1-1 0 0,-1 1 1 0 0,1-1 0 0 0,0 0-1 0 0,-1 1 1 0 0,1-1 0 0 0,0 1-1 0 0,2-1 1 0 0,14-1-28 0 0,1 1-1 0 0,22 1 1 0 0,-23 0 77 0 0,73 2 30 0 0,61-1-3449 0 0,-123-3 1804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19.9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0 317 232 0 0,'9'13'207'0'0,"0"-1"1"0"0,1 0-1 0 0,0 0 1 0 0,1-1-1 0 0,0 0 1 0 0,1 0-1 0 0,0-2 0 0 0,1 1 1 0 0,0-2-1 0 0,0 0 1 0 0,1 0-1 0 0,0-1 1 0 0,0-1-1 0 0,0 0 0 0 0,1-1 1 0 0,0-1-1 0 0,0 0 1 0 0,26 3-1 0 0,-18-4-69 0 0,1-1 1 0 0,0-1-1 0 0,0-1 0 0 0,-1-1 1 0 0,1-1-1 0 0,0-1 0 0 0,-1-1 1 0 0,0-2-1 0 0,0 0 1 0 0,0-1-1 0 0,-1-1 0 0 0,0-1 1 0 0,0-1-1 0 0,-1-1 0 0 0,0-1 1 0 0,-1-1-1 0 0,-1 0 0 0 0,0-2 1 0 0,23-22-1 0 0,-35 28-73 0 0,0 0 0 0 0,0 0 1 0 0,-1 0-1 0 0,-1-1 0 0 0,1 0 0 0 0,-2 0 1 0 0,1 0-1 0 0,-1-1 0 0 0,-1 0 0 0 0,4-17 1 0 0,-7 26-60 0 0,1 0-1 0 0,0-2 5 0 0,1-11-12 0 0,-2 11 8 0 0,0 1-2 0 0,-1-3-16 0 0,1 1 0 0 0,-2-1-1 0 0,1 0 1 0 0,0 1-1 0 0,-1-1 1 0 0,0 1 0 0 0,0 0-1 0 0,-1 0 1 0 0,1 0 0 0 0,-1 0-1 0 0,0 0 1 0 0,-1 0-1 0 0,1 1 1 0 0,-1 0 0 0 0,0-1-1 0 0,0 1 1 0 0,0 1-1 0 0,-1-1 1 0 0,1 0 0 0 0,-10-4-1 0 0,-1 0-5 0 0,-28-9-69 0 0,31 13 64 0 0,-16-5-9 0 0,-45-8 1 0 0,44 11-29 0 0,-46-1 0 0 0,72 7 62 0 0,-2-1-11 0 0,-60 2-9 0 0,61-1 23 0 0,-18 1-12 0 0,4 1-7 0 0,0 1-1 0 0,-1 1 0 0 0,1 1 0 0 0,1 0 1 0 0,-1 1-1 0 0,1 1 0 0 0,0 1 1 0 0,1 0-1 0 0,-1 1 0 0 0,2 1 1 0 0,-1 0-1 0 0,2 1 0 0 0,-1 1 0 0 0,1 1 1 0 0,1 0-1 0 0,-14 17 0 0 0,23-24-329 0 0,-1 0-1 0 0,1 0 1 0 0,0 0 0 0 0,0 1-1 0 0,1-1 1 0 0,0 1-1 0 0,0 0 1 0 0,-2 10 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0.5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79 1 268 0 0,'0'0'2135'0'0,"-7"17"-2118"0"0,5-9-12 0 0,-21 87 527 0 0,5 1 0 0 0,-9 127 1 0 0,26-187-346 0 0,4 41 0 0 0,-2-74-651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1.0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19 476 0 0,'0'0'762'0'0,"4"0"-103"0"0,271 6 2853 0 0,-36-2-3276 0 0,-191-2-205 0 0,-45-2-26 0 0,1 0-6 0 0,13 0 6 0 0,-13 0-6 0 0,15 3-118 0 0,-17-2 114 0 0,-2-1 4 0 0,1 0 1 0 0,-1 0-1 0 0,0 0 0 0 0,1 0 1 0 0,-1 0-1 0 0,0 0 0 0 0,1 0 1 0 0,-1 0-1 0 0,0 0 0 0 0,1 0 0 0 0,-1 0 1 0 0,0 0-1 0 0,0 0 0 0 0,1 0 1 0 0,-1 0-1 0 0,0 0 0 0 0,1 1 1 0 0,-1-1-1 0 0,0 0 0 0 0,0 0 1 0 0,1 0-1 0 0,-1 1 0 0 0,0-1 0 0 0,0 0 1 0 0,1 0-1 0 0,-1 0 0 0 0,0 1 1 0 0,0-1-1 0 0,0 0 0 0 0,1 1 1 0 0,-1-1-1 0 0,0 0 0 0 0,0 0 1 0 0,0 1-1 0 0,0-1 0 0 0,0 0 0 0 0,0 1 1 0 0,0-1-1 0 0,0 0 0 0 0,0 1 1 0 0,0-1-1 0 0,-20 37 11 0 0,11-23 3 0 0,0-1 0 0 0,2 2 0 0 0,0-1 0 0 0,-9 25 1 0 0,14-31 5 0 0,0 0 1 0 0,0 1 0 0 0,1-1 0 0 0,0 1-1 0 0,0-1 1 0 0,1 1 0 0 0,0-1 0 0 0,0 1-1 0 0,1-1 1 0 0,2 10 0 0 0,-1-13 17 0 0,-1 0 1 0 0,1-1-1 0 0,0 1 0 0 0,0-1 1 0 0,1 1-1 0 0,-1-1 0 0 0,1 0 0 0 0,0 0 1 0 0,0 0-1 0 0,0 0 0 0 0,1-1 1 0 0,-1 1-1 0 0,1-1 0 0 0,0 0 1 0 0,8 5-1 0 0,-6-4 106 0 0,0-1 0 0 0,0 1-1 0 0,1-1 1 0 0,-1-1 0 0 0,1 1 0 0 0,0-1 0 0 0,0 0-1 0 0,12 1 1 0 0,-16-3-99 0 0,0-1 0 0 0,0 1 0 0 0,-1-1-1 0 0,1 0 1 0 0,0 0 0 0 0,0 0 0 0 0,-1 0 0 0 0,1-1 0 0 0,0 1-1 0 0,-1 0 1 0 0,1-1 0 0 0,-1 0 0 0 0,0 0 0 0 0,0 0 0 0 0,1 0 0 0 0,-1 0-1 0 0,0 0 1 0 0,-1 0 0 0 0,1-1 0 0 0,1-2 0 0 0,1-3-5 0 0,0 1 1 0 0,0-1-1 0 0,-1 0 1 0 0,-1 0-1 0 0,1-1 1 0 0,-1 1 0 0 0,-1-1-1 0 0,0 1 1 0 0,0-1-1 0 0,0 1 1 0 0,-2-17-1 0 0,-1-2-84 0 0,-2 1-1 0 0,-9-38 1 0 0,11 55-134 0 0,-1 1 0 0 0,0 0 1 0 0,-1 0-1 0 0,1 0 0 0 0,-1 0 1 0 0,-1 0-1 0 0,-5-7 0 0 0,7 11-385 0 0,-1-1 0 0 0,0 1 0 0 0,0 0-1 0 0,0 0 1 0 0,0 1 0 0 0,-8-6 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1.4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 3 1056 0 0,'0'0'1803'0'0,"18"-3"396"0"0,-4 7-2118 0 0,-12 16-16 0 0,-9 40-12 0 0,-22 84 0 0 0,-8 59 191 0 0,32-144-1005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1.86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61 552 0 0,'0'0'1422'0'0,"3"1"-1054"0"0,2 2-246 0 0,0 1 1 0 0,0 0 0 0 0,0 0 0 0 0,-1 0 0 0 0,0 1 0 0 0,0 0-1 0 0,6 8 1 0 0,27 34 79 0 0,2-1 0 0 0,60 53 1 0 0,-15-16-63 0 0,-59-58 839 0 0,38 30 0 0 0,-60-54-562 0 0,3 1 70 0 0,-5-1-467 0 0,-1-1 0 0 0,0 0 0 0 0,0 1 0 0 0,1-1 0 0 0,-1 0 0 0 0,0 0 1 0 0,1 1-1 0 0,-1-1 0 0 0,0 0 0 0 0,1 0 0 0 0,-1 0 0 0 0,1 1 0 0 0,-1-1 0 0 0,0 0 0 0 0,1 0 0 0 0,-1 0 0 0 0,1 0 0 0 0,-1 0 0 0 0,0 0 0 0 0,1 0 1 0 0,-1 0-1 0 0,1 0 0 0 0,-1 0 0 0 0,0 0 0 0 0,1 0 0 0 0,-1 0 0 0 0,1 0 0 0 0,-1 0 0 0 0,0 0 0 0 0,1-1 0 0 0,0 1 0 0 0,2-3 48 0 0,0-1-1 0 0,0 1 1 0 0,-1-1-1 0 0,1 1 1 0 0,-1-1 0 0 0,0 0-1 0 0,0 0 1 0 0,0 0-1 0 0,0 0 1 0 0,-1 0-1 0 0,1 0 1 0 0,-1-1-1 0 0,0 1 1 0 0,-1 0-1 0 0,1-1 1 0 0,-1-5-1 0 0,2-17 21 0 0,-4-42-1 0 0,0 26 82 0 0,-2-77 686 0 0,1 61-1503 0 0,2 3-3917 0 0,1 39 2260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2.2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0 376 0 0,'2'2'1069'0'0,"3"2"-628"0"0,0-1-1 0 0,0 0 1 0 0,0-1 0 0 0,0 1 0 0 0,1-1-1 0 0,-1 0 1 0 0,1 0 0 0 0,0 0 0 0 0,7 0 0 0 0,203 12 847 0 0,-132-17-3102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2:22.6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1 848 0 0,'0'0'5047'0'0,"4"18"-4859"0"0,-17 82 151 0 0,0 197 0 0 0,18-212-389 0 0,-5-82-418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11.6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0 436 0 0,'0'0'2852'0'0,"4"0"-2782"0"0,51 2 356 0 0,-51-2-402 0 0,0 1-3 0 0,269 35 479 0 0,-99-10-276 0 0,769 117-177 0 0,-915-139-97 0 0,-3 1-716 0 0,0 0 1 0 0,26 9 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19.1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832 171 124 0 0,'0'0'3086'0'0,"14"-30"-793"0"0,-13 28-2395 0 0,0 0 169 0 0,1 1 1 0 0,-1-1-1 0 0,0 0 1 0 0,-1 0 0 0 0,1 0-1 0 0,0 0 1 0 0,0 0-1 0 0,-1 0 1 0 0,1 0 0 0 0,-1 0-1 0 0,0 0 1 0 0,1 0-1 0 0,-1 0 1 0 0,0 0 0 0 0,0 0-1 0 0,-1 0 1 0 0,1 0-1 0 0,0 0 1 0 0,-1 0 0 0 0,1 0-1 0 0,-1 0 1 0 0,1 0-1 0 0,-1 0 1 0 0,-2-3 0 0 0,2 2-96 0 0,-7-12-74 0 0,3 10 78 0 0,0 1 1 0 0,0-1-1 0 0,0 1 1 0 0,-1 0-1 0 0,0 1 1 0 0,0-1-1 0 0,0 1 1 0 0,-12-4-1 0 0,15 6 22 0 0,0 0-9 0 0,-8-4 8 0 0,2 1-18 0 0,-1 1 0 0 0,0 0 0 0 0,-18-4 0 0 0,23 4 9 0 0,-30 1-88 0 0,11 3 86 0 0,0 0 1 0 0,1 2-1 0 0,-1 1 0 0 0,1 1 0 0 0,0 1 0 0 0,0 1 0 0 0,0 1 0 0 0,-32 17 1 0 0,18-6 22 0 0,1 3 1 0 0,1 1-1 0 0,2 1 0 0 0,-41 38 1 0 0,50-39-22 0 0,1 0 0 0 0,1 2 0 0 0,1 0 0 0 0,1 1-1 0 0,1 2 1 0 0,-29 57 0 0 0,44-77-5 0 0,0 1 0 0 0,1 0 1 0 0,-1 1-1 0 0,2-1 1 0 0,-1 1-1 0 0,1-1 0 0 0,0 12 1 0 0,-3 25 15 0 0,4-23-3 0 0,0-15-10 0 0,1 1 0 0 0,0-1 0 0 0,1 0 0 0 0,0 1 0 0 0,1-1 1 0 0,-1 0-1 0 0,5 10 0 0 0,-1 0-23 0 0,1-1 18 0 0,8 18-22 0 0,-6-24 47 0 0,0 1-4 0 0,0-1 0 0 0,0 0 1 0 0,1-1-1 0 0,1 1 0 0 0,0-2 1 0 0,0 0-1 0 0,21 15 0 0 0,-12-12 3 0 0,0-1 1 0 0,1-1-1 0 0,1-1 0 0 0,35 12 0 0 0,-36-15-7 0 0,0-1-1 0 0,0-1 1 0 0,0-1 0 0 0,0-1 0 0 0,1 0 0 0 0,-1-2 0 0 0,1 0 0 0 0,0-1 0 0 0,-1-1 0 0 0,0-1 0 0 0,0-1 0 0 0,0-1 0 0 0,0 0 0 0 0,0-2 0 0 0,-1 0 0 0 0,21-12 0 0 0,10-8 11 0 0,-2-2 1 0 0,-1-2-1 0 0,-1-2 1 0 0,-1-3-1 0 0,48-49 1 0 0,-78 69 82 0 0,-1 0 1 0 0,-1-1 0 0 0,0 0-1 0 0,-1-1 1 0 0,-1-1 0 0 0,0 0-1 0 0,-2 0 1 0 0,0-1 0 0 0,10-34-1 0 0,-15 40-26 0 0,-3 9-54 0 0,0 1 0 0 0,0-1 1 0 0,0 1-1 0 0,-1-1 0 0 0,0 1 0 0 0,0-1 0 0 0,0-7 1 0 0,0 5-23 0 0,0 0 0 0 0,-1 0 0 0 0,1 0 0 0 0,-1 0 0 0 0,-1 0 1 0 0,1 0-1 0 0,-1 1 0 0 0,-1-1 0 0 0,1 0 0 0 0,-1 1 0 0 0,0-1 1 0 0,0 1-1 0 0,-1 0 0 0 0,0 0 0 0 0,0 1 0 0 0,0-1 0 0 0,-1 1 0 0 0,0 0 1 0 0,0 0-1 0 0,-8-6 0 0 0,-7-4-187 0 0,-1 2-1 0 0,0 0 1 0 0,-1 2 0 0 0,0 0-1 0 0,-1 1 1 0 0,-36-10 0 0 0,-14-6-3190 0 0,54 19 2655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5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0 660 808 0 0,'2'4'851'0'0,"-1"-1"-663"0"0,1 0 0 0 0,0 0 0 0 0,0 0 1 0 0,0 0-1 0 0,0 0 0 0 0,0 0 0 0 0,0-1 0 0 0,1 1 0 0 0,0-1 1 0 0,-1 0-1 0 0,1 1 0 0 0,0-1 0 0 0,0 0 0 0 0,0-1 1 0 0,0 1-1 0 0,0 0 0 0 0,1-1 0 0 0,-1 0 0 0 0,0 0 0 0 0,1 0 1 0 0,-1 0-1 0 0,1 0 0 0 0,3 0 0 0 0,5-2-59 0 0,0 0-1 0 0,0 0 1 0 0,0-1-1 0 0,0-1 1 0 0,0 0 0 0 0,0 0-1 0 0,-1-1 1 0 0,0-1-1 0 0,12-6 1 0 0,-6 1-102 0 0,1-1 1 0 0,-1 0-1 0 0,-1-2 1 0 0,28-26 0 0 0,-18 11-180 0 0,-1-2 0 0 0,-1 0 0 0 0,-2-1 0 0 0,-2-1 0 0 0,25-50 0 0 0,-29 49 37 0 0,-2 0 0 0 0,15-53 0 0 0,-25 73 74 0 0,-1-1 1 0 0,-1 1-1 0 0,0-1 1 0 0,-1 0-1 0 0,0 1 1 0 0,-1-1-1 0 0,-1 0 1 0 0,0 0-1 0 0,-5-24 1 0 0,5 36 36 0 0,1-1 1 0 0,-1 0 0 0 0,0 1-1 0 0,0-1 1 0 0,-1 1 0 0 0,1-1-1 0 0,0 1 1 0 0,-1 0 0 0 0,0 0-1 0 0,1 0 1 0 0,-1-1 0 0 0,0 2-1 0 0,0-1 1 0 0,0 0 0 0 0,0 0-1 0 0,0 1 1 0 0,-1-1 0 0 0,1 1 0 0 0,0-1-1 0 0,-1 1 1 0 0,1 0 0 0 0,-1 0-1 0 0,0 0 1 0 0,1 0 0 0 0,-1 1-1 0 0,0-1 1 0 0,1 1 0 0 0,-1 0-1 0 0,0-1 1 0 0,1 1 0 0 0,-6 1-1 0 0,3-1 5 0 0,0 1 0 0 0,0 0 0 0 0,1 0-1 0 0,-1 0 1 0 0,0 1 0 0 0,0 0 0 0 0,1 0-1 0 0,-1 0 1 0 0,1 0 0 0 0,-1 1 0 0 0,1-1-1 0 0,0 1 1 0 0,0 0 0 0 0,0 1 0 0 0,0-1-1 0 0,1 1 1 0 0,-4 4 0 0 0,1-2 0 0 0,4-3-1 0 0,0-1 0 0 0,0 1 1 0 0,0 0-1 0 0,1 0 0 0 0,-1 0 0 0 0,1 0 1 0 0,0 0-1 0 0,-1 0 0 0 0,1 0 1 0 0,1 1-1 0 0,-1-1 0 0 0,0 0 1 0 0,1 0-1 0 0,-1 6 0 0 0,1 0 6 0 0,0 1 0 0 0,0 0-1 0 0,0-1 1 0 0,2 1 0 0 0,-1-1 0 0 0,1 1-1 0 0,0-1 1 0 0,1 0 0 0 0,0 0-1 0 0,1 0 1 0 0,0 0 0 0 0,0 0 0 0 0,0-1-1 0 0,1 0 1 0 0,1 0 0 0 0,7 9-1 0 0,15 16 37 0 0,1-2 0 0 0,46 40 0 0 0,-36-36-31 0 0,-13-11 18 0 0,-1 1-1 0 0,-1 2 0 0 0,-1 0 1 0 0,34 56-1 0 0,-51-74-16 0 0,-1 1 0 0 0,1 0 1 0 0,-2 1-1 0 0,0-1 0 0 0,0 1 0 0 0,-1 0 0 0 0,0 0 0 0 0,-1 0 0 0 0,0 0 0 0 0,0 0 0 0 0,-2 0 0 0 0,1 0 1 0 0,-1 1-1 0 0,-1-1 0 0 0,0 0 0 0 0,-1 0 0 0 0,0 0 0 0 0,-1 0 0 0 0,-4 13 0 0 0,5-20 83 0 0,1 0 0 0 0,-1-1 0 0 0,0 1 0 0 0,0-1 0 0 0,-1 1 1 0 0,1-1-1 0 0,-1 0 0 0 0,0 0 0 0 0,0 0 0 0 0,0 0 0 0 0,0 0 0 0 0,0-1 0 0 0,-1 0 0 0 0,1 1 0 0 0,-1-1 0 0 0,1 0 0 0 0,-7 2 0 0 0,8-4-78 0 0,1 1 0 0 0,-1-1 0 0 0,0 0 0 0 0,0 0 0 0 0,1 0 0 0 0,-1 0-1 0 0,0 0 1 0 0,0 0 0 0 0,1 0 0 0 0,-1 0 0 0 0,0-1 0 0 0,0 1 0 0 0,1-1 0 0 0,-1 1 0 0 0,0-1 0 0 0,1 0 0 0 0,-1 0 0 0 0,1 1-1 0 0,-3-3 1 0 0,-23-22-456 0 0,23 21 126 0 0,1-1-1 0 0,0 0 0 0 0,0 0 0 0 0,0-1 0 0 0,0 1 0 0 0,1 0 1 0 0,0-1-1 0 0,0 1 0 0 0,1-1 0 0 0,-1 0 0 0 0,1 0 0 0 0,1 1 1 0 0,-1-13-1 0 0,3-7-966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19.8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584 23 232 0 0,'0'-1'72'0'0,"0"0"0"0"0,0 0 0 0 0,0 0 0 0 0,-1 1 0 0 0,1-1 0 0 0,0 0 0 0 0,0 0 0 0 0,-1 0-1 0 0,1 1 1 0 0,0-1 0 0 0,-1 0 0 0 0,1 1 0 0 0,-1-1 0 0 0,1 0 0 0 0,-1 1 0 0 0,1-1 0 0 0,-1 1 0 0 0,1-1 0 0 0,-1 0 0 0 0,0 1 0 0 0,1-1 0 0 0,-1 1 0 0 0,0 0 0 0 0,1-1 0 0 0,-1 1 0 0 0,0 0-1 0 0,0-1 1 0 0,1 1 0 0 0,-1 0 0 0 0,-1-1 0 0 0,-1 1 335 0 0,0-1-265 0 0,-31-2 231 0 0,31 3-335 0 0,0 1-14 0 0,-10 0 2 0 0,7 0-6 0 0,-20 9 68 0 0,1 1 1 0 0,0 1-1 0 0,1 1 0 0 0,0 1 0 0 0,1 1 0 0 0,-40 35 0 0 0,39-31-11 0 0,-8 7 102 0 0,2 0 0 0 0,0 2 0 0 0,2 1 0 0 0,1 1-1 0 0,-27 40 1 0 0,45-57-87 0 0,1 0-1 0 0,0 0 1 0 0,1 1 0 0 0,1 0-1 0 0,0 1 1 0 0,1-1-1 0 0,0 1 1 0 0,1 0 0 0 0,1 0-1 0 0,0 1 1 0 0,2-1 0 0 0,-1 1-1 0 0,2-1 1 0 0,0 1-1 0 0,1-1 1 0 0,4 24 0 0 0,-1-20-58 0 0,2-1 0 0 0,0-1 1 0 0,1 1-1 0 0,0-1 0 0 0,2 0 1 0 0,0 0-1 0 0,1-1 1 0 0,0-1-1 0 0,18 21 0 0 0,0-6 10 0 0,2 0 0 0 0,1-1 0 0 0,37 25 0 0 0,-64-51-256 0 0,0 0-1 0 0,1 0 1 0 0,-1-1 0 0 0,1 0-1 0 0,0 0 1 0 0,0 0 0 0 0,-1 0-1 0 0,1-1 1 0 0,0 0 0 0 0,0 0-1 0 0,1 0 1 0 0,-1 0 0 0 0,0-1-1 0 0,7 0 1 0 0,-5-2-907 0 0,9-7 491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20.3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 12 452 0 0,'0'0'3621'0'0,"0"0"-3529"0"0,-1-1 1 0 0,1 0-1 0 0,0 1 1 0 0,0-1-1 0 0,0 0 1 0 0,0 1-1 0 0,-1-1 1 0 0,1 0-1 0 0,0 1 1 0 0,0-1-1 0 0,-1 1 0 0 0,1-1 1 0 0,-1 1-1 0 0,1-1 1 0 0,0 1-1 0 0,-1-1 1 0 0,0 0-1 0 0,-3 11-80 0 0,1 0 0 0 0,1 0 1 0 0,-1 0-1 0 0,2 1 0 0 0,-1 11 0 0 0,-2 65 118 0 0,3-53-99 0 0,-4 59 13 0 0,-7 130 0 0 0,9-163 170 0 0,1-15-3569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21.2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0 129 256 0 0,'0'0'3134'0'0,"4"17"-2897"0"0,11 19-148 0 0,2-1-1 0 0,1-1 1 0 0,2 0-1 0 0,35 44 1 0 0,-38-54-78 0 0,14 19 58 0 0,2-1-1 0 0,55 53 1 0 0,-32-41-27 0 0,-54-52-27 0 0,6 4-4 0 0,-7-5 3 0 0,0 0 0 0 0,0 0 1 0 0,0 0-1 0 0,1 0 0 0 0,-1 0 0 0 0,0 0 1 0 0,0 0-1 0 0,1 0 0 0 0,-1-1 1 0 0,0 1-1 0 0,1 0 0 0 0,2 0 0 0 0,-2-2 32 0 0,-1 1-1 0 0,1-1 0 0 0,-1 1 0 0 0,1-1 0 0 0,-1 0 1 0 0,1 0-1 0 0,-1 0 0 0 0,0 0 0 0 0,1 0 0 0 0,-1 0 1 0 0,0 0-1 0 0,0 0 0 0 0,0-1 0 0 0,0 1 0 0 0,0 0 1 0 0,0-1-1 0 0,0 1 0 0 0,0-1 0 0 0,-1 1 0 0 0,1-1 1 0 0,-1 1-1 0 0,1-1 0 0 0,0-2 0 0 0,0 1 118 0 0,3-31 378 0 0,2-121 882 0 0,-6 130-1252 0 0,-1-237 1470 0 0,7 149-1704 0 0,-6 110-46 0 0,0-5-423 0 0,0 1-553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3:21.9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0 644 0 0,'0'0'2500'0'0,"18"7"-2148"0"0,-14-5-344 0 0,3 1 2 0 0,0 1 1 0 0,0 0 0 0 0,0 0-1 0 0,12 11 1 0 0,-7-5-8 0 0,-5-4-2 0 0,-1 0 0 0 0,-1 0 0 0 0,1 0 0 0 0,-1 0 0 0 0,0 1-1 0 0,0 0 1 0 0,6 13 0 0 0,-5-8-4 0 0,16 36 42 0 0,-2 0-1 0 0,21 81 1 0 0,-14-42-1 0 0,-7-29-35 0 0,-2 2 0 0 0,-3 0 0 0 0,-2 1 1 0 0,5 77-1 0 0,-17-118 58 0 0,-1 0-1 0 0,0 0 1 0 0,-2-1 0 0 0,0 1 0 0 0,-1 0 0 0 0,-1-1-1 0 0,-1 0 1 0 0,0 0 0 0 0,-2 0 0 0 0,0 0 0 0 0,-1-1 0 0 0,-1-1-1 0 0,0 1 1 0 0,-2-1 0 0 0,0-1 0 0 0,0 0 0 0 0,-21 21-1 0 0,18-24 7 0 0,-2-1 0 0 0,0 0-1 0 0,0-1 1 0 0,-27 14-1 0 0,6-4 61 0 0,35-19-112 0 0,-17 8-2378 0 0,9-5 1827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4:25.9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11 80 0 0,'19'-10'7255'0'0,"-20"28"-7433"0"0,-16 142 243 0 0,-15 162-62 0 0,26 1-141 0 0,9-261-3411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4:26.4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1 237 996 0 0,'0'0'751'0'0,"0"-2"-562"0"0,1 0 0 0 0,0 0 0 0 0,1 0 0 0 0,-1 0 0 0 0,0 0 0 0 0,0 0 0 0 0,1 1 0 0 0,-1-1 0 0 0,1 0 0 0 0,0 1 0 0 0,2-3 0 0 0,2 5-165 0 0,1 1 1 0 0,-1 0-1 0 0,0 0 1 0 0,0 0-1 0 0,0 1 0 0 0,0 0 1 0 0,-1 0-1 0 0,1 0 1 0 0,-1 1-1 0 0,0 0 1 0 0,0 0-1 0 0,5 6 0 0 0,64 67 69 0 0,-47-46-56 0 0,535 564-64 0 0,-409-446 2832 0 0,-151-151-2592 0 0,-1 0-191 0 0,1 0 0 0 0,-1 1-1 0 0,0-1 1 0 0,0 0 0 0 0,0 0 0 0 0,0-1 0 0 0,0 1 0 0 0,-1 0 0 0 0,1 0 0 0 0,-1 0 0 0 0,1 0 0 0 0,-1-1 0 0 0,0 1 0 0 0,0 0-1 0 0,0 0 1 0 0,0-1 0 0 0,0 1 0 0 0,0 0 0 0 0,-1 0 0 0 0,1-1 0 0 0,-1-1 0 0 0,-16-65 85 0 0,12 49-79 0 0,-163-850 1105 0 0,152 773-3797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4:26.87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280 3 556 0 0,'2'0'2958'0'0,"12"-3"-444"0"0,-11 4-2431 0 0,9 2-33 0 0,-9-2 4 0 0,-3 3-11 0 0,-128 560 81 0 0,22-134-13 0 0,27-16-1315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44:27.3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0 142 200 0 0,'12'-13'3684'0'0,"-5"2"-3397"0"0,1 0 0 0 0,0 1 0 0 0,0 0 0 0 0,1 1 0 0 0,1 0 1 0 0,0 0-1 0 0,0 1 0 0 0,0 0 0 0 0,1 1 0 0 0,0 0 0 0 0,21-9 0 0 0,-28 15-281 0 0,2-2 10 0 0,0 1 0 0 0,0 0 0 0 0,1 0-1 0 0,-1 1 1 0 0,1 0 0 0 0,-1 0-1 0 0,1 0 1 0 0,10 1 0 0 0,-11 1-21 0 0,0 1 1 0 0,0 0-1 0 0,0 0 1 0 0,0 0-1 0 0,-1 0 1 0 0,1 1-1 0 0,0 0 1 0 0,-1 0-1 0 0,0 1 1 0 0,0 0 0 0 0,0 0-1 0 0,0 0 1 0 0,0 0-1 0 0,-1 1 1 0 0,0-1-1 0 0,0 1 1 0 0,0 0-1 0 0,-1 0 1 0 0,1 1-1 0 0,-1-1 1 0 0,-1 1-1 0 0,1 0 1 0 0,-1 0-1 0 0,0 0 1 0 0,0 0-1 0 0,2 12 1 0 0,-3-4 3 0 0,0 0-1 0 0,0 1 1 0 0,-2-1-1 0 0,0 1 1 0 0,0-1-1 0 0,-1 1 1 0 0,-1-1-1 0 0,-1 0 1 0 0,-9 25 0 0 0,-7 8 95 0 0,-38 65 1 0 0,5-12 1358 0 0,52-97-998 0 0,1-3-442 0 0,0 0 0 0 0,0 0 0 0 0,0 0 0 0 0,1 0 0 0 0,-1 0 0 0 0,0 0 0 0 0,0 0 1 0 0,1 0-1 0 0,-1 0 0 0 0,0 1 0 0 0,0-1 0 0 0,0 0 0 0 0,1 0 0 0 0,-1 0 0 0 0,0 0 0 0 0,0 0 0 0 0,0 1 0 0 0,0-1 1 0 0,0 0-1 0 0,1 0 0 0 0,-1 0 0 0 0,0 0 0 0 0,0 1 0 0 0,0-1 0 0 0,0 0 0 0 0,0 0 0 0 0,0 0 0 0 0,0 1 0 0 0,0-1 1 0 0,1 0-1 0 0,-1 0 0 0 0,0 1 0 0 0,0-1 0 0 0,0 0 0 0 0,0 0 0 0 0,0 1 0 0 0,0-1-4 0 0,0 1 0 0 0,0-1-1 0 0,0 0 1 0 0,0 1 0 0 0,0-1 0 0 0,0 1 0 0 0,0-1-1 0 0,1 1 1 0 0,-1-1 0 0 0,0 0 0 0 0,0 1-1 0 0,0-1 1 0 0,1 1 0 0 0,-1-1 0 0 0,0 0-1 0 0,1 1 1 0 0,-1-1 0 0 0,0 0 0 0 0,1 0-1 0 0,-1 1 1 0 0,0-1 0 0 0,1 0 0 0 0,-1 0-1 0 0,0 1 1 0 0,1-1 0 0 0,-1 0 0 0 0,1 0-1 0 0,-1 0 1 0 0,1 0 0 0 0,-1 0 0 0 0,0 0 0 0 0,1 1-1 0 0,-1-1 1 0 0,1 0 0 0 0,-1 0 0 0 0,1 0-1 0 0,-1-1 1 0 0,1 1 0 0 0,0 0 0 0 0,49-6 153 0 0,0-2 1 0 0,0-2-1 0 0,73-25 0 0 0,-31 9-127 0 0,127-28-53 0 0,203-62-3216 0 0,-353 90 860 0 0,-8-1-554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1.3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533 10 4 0 0,'0'0'5427'0'0,"-1"-1"-5430"0"0,1 0-1 0 0,-1 0 1 0 0,0 1-1 0 0,1-1 0 0 0,-1 0 1 0 0,0 1-1 0 0,1-1 1 0 0,-1 1-1 0 0,0-1 1 0 0,0 1-1 0 0,0-1 1 0 0,0 1-1 0 0,0 0 1 0 0,1-1-1 0 0,-3 1 0 0 0,-38 9-95 0 0,9-1 66 0 0,-1-3 1 0 0,-63 4 0 0 0,73-7 28 0 0,-26 3-10 0 0,12 0-10 0 0,-33 4-60 0 0,67-8 84 0 0,0 0 2 0 0,-13 1-8 0 0,-36 8-44 0 0,49-10 80 0 0,0 1-27 0 0,-8 1-8 0 0,8-1-7 0 0,-13 5-48 0 0,10 2 50 0 0,-1 7 1 0 0,-1 43 7 0 0,6-37 17 0 0,-2 32 4 0 0,3 0 0 0 0,7 60-1 0 0,-5-94-8 0 0,1 35 1785 0 0,0-57-1752 0 0,11-29 28 0 0,-8 20-91 0 0,1-1 1 0 0,12-20-1 0 0,-15 29 7 0 0,0 0 0 0 0,0 0 0 0 0,0 0 0 0 0,1 1 0 0 0,0-1 0 0 0,-1 1 0 0 0,1 0 0 0 0,0 0 0 0 0,0 1 0 0 0,1-1 0 0 0,8-3 0 0 0,-5 3 0 0 0,1 0 1 0 0,0 1-1 0 0,0 0 0 0 0,0 1 1 0 0,0 0-1 0 0,0 0 0 0 0,0 1 1 0 0,0 0-1 0 0,0 0 1 0 0,0 1-1 0 0,0 1 0 0 0,0-1 1 0 0,17 6-1 0 0,-13-2 1 0 0,0 0-1 0 0,-1 1 1 0 0,1 1-1 0 0,-1 0 1 0 0,0 0-1 0 0,-1 1 1 0 0,1 0 0 0 0,18 20-1 0 0,-15-13 1 0 0,-2 1 0 0 0,0 0 1 0 0,-1 1-1 0 0,-1 0 0 0 0,0 0 0 0 0,-1 2 0 0 0,-1-1 0 0 0,-1 1 0 0 0,-1 0 0 0 0,0 1 0 0 0,-2 0 0 0 0,0 0 1 0 0,-1 0-1 0 0,-1 0 0 0 0,-1 1 0 0 0,-1-1 0 0 0,0 1 0 0 0,-2-1 0 0 0,0 1 0 0 0,-2-1 0 0 0,0 1 0 0 0,-1-1 1 0 0,-1 0-1 0 0,-1 0 0 0 0,-16 36 0 0 0,18-49 27 0 0,0 0 0 0 0,0 0 0 0 0,0 0 0 0 0,-1 0 0 0 0,0-1 0 0 0,0 0 0 0 0,-1 0 0 0 0,1 0 0 0 0,-1-1-1 0 0,-1 0 1 0 0,1 0 0 0 0,-1 0 0 0 0,0-1 0 0 0,0 0 0 0 0,0-1 0 0 0,0 1 0 0 0,-1-1 0 0 0,1 0 0 0 0,-1-1 0 0 0,0 0 0 0 0,0 0 0 0 0,0-1 0 0 0,0 0 0 0 0,0-1 0 0 0,0 1 0 0 0,0-1 0 0 0,0-1 0 0 0,0 0 0 0 0,-14-3 0 0 0,11 2 186 0 0,0-1 0 0 0,0-1 1 0 0,-15-6-1 0 0,22 8-132 0 0,0 0-1 0 0,0 0 0 0 0,1 0 0 0 0,-1-1 1 0 0,1 1-1 0 0,0-1 0 0 0,-1 0 0 0 0,1 0 1 0 0,0 0-1 0 0,1 0 0 0 0,-1-1 1 0 0,1 1-1 0 0,-4-6 0 0 0,5 7-44 0 0,0-1-11 0 0,-2-8-9 0 0,3 9-12 0 0,0-1 0 0 0,0 1 0 0 0,1-1 0 0 0,-1 0 0 0 0,0 1 0 0 0,1-1 0 0 0,0 1 0 0 0,0-1 0 0 0,-1 1 0 0 0,1-1 0 0 0,1 1 0 0 0,-1 0 0 0 0,0-1 0 0 0,1 1 0 0 0,-1 0 0 0 0,1 0 0 0 0,-1 0 0 0 0,1 0 0 0 0,0 0 0 0 0,0 1 0 0 0,4-4 0 0 0,-4 4-36 0 0,25-19-28 0 0,-24 18 72 0 0,4-1 6 0 0,1 0 1 0 0,0 0-1 0 0,0 1 1 0 0,12-2-1 0 0,-16 3-44 0 0,-1 1-31 0 0,11-1-26 0 0,-10 0-60 0 0,-1 2-97 0 0,9 0-52 0 0,-9-1-67 0 0,0 1-65 0 0,30 6-2623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3.4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30 112 0 0,'10'-11'2688'0'0,"6"-6"-1182"0"0,-15 15-1316 0 0,7 16-753 0 0,3 55 500 0 0,-7-36 73 0 0,5 37-26 0 0,-9-66 8 0 0,0-1 2 0 0,3 27 27 0 0,-3-27 9 0 0,0 0-20 0 0,11 115 43 0 0,33 319 110 0 0,-44-434-147 0 0,6 49 173 0 0,-6-49-131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6.6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311 18 1036 0 0,'-2'-2'792'0'0,"-24"-10"647"0"0,24 11-1176 0 0,-2 0-69 0 0,-1 0-168 0 0,0 1 0 0 0,0-1 0 0 0,0 1 0 0 0,0 0 0 0 0,-1 1 0 0 0,1-1 0 0 0,0 1 0 0 0,0 0 0 0 0,0 0 0 0 0,0 1 0 0 0,0 0 0 0 0,1-1 0 0 0,-1 2 0 0 0,0-1 0 0 0,1 0 0 0 0,0 1 0 0 0,-1 0 0 0 0,1 0 0 0 0,0 0 0 0 0,0 1 0 0 0,1-1 0 0 0,-1 1 0 0 0,1 0 0 0 0,0 0 0 0 0,-5 6 0 0 0,-13 22 5 0 0,2 1 1 0 0,0 1-1 0 0,3 1 1 0 0,1 0 0 0 0,1 1-1 0 0,2 0 1 0 0,1 1-1 0 0,3 0 1 0 0,0 1-1 0 0,3 0 1 0 0,-2 69-1 0 0,7-93 47 0 0,0 0 0 0 0,1 0-1 0 0,1 0 1 0 0,0 0-1 0 0,1 0 1 0 0,1-1 0 0 0,0 1-1 0 0,0-1 1 0 0,10 18 0 0 0,-11-26-41 0 0,1 1 1 0 0,-1-1 0 0 0,1 0 0 0 0,0 1-1 0 0,1-2 1 0 0,-1 1 0 0 0,1 0 0 0 0,0-1-1 0 0,0 0 1 0 0,0 0 0 0 0,1-1 0 0 0,0 1 0 0 0,-1-1-1 0 0,1 0 1 0 0,0-1 0 0 0,0 1 0 0 0,1-1-1 0 0,-1 0 1 0 0,0-1 0 0 0,1 0 0 0 0,-1 0-1 0 0,8 0 1 0 0,-4-1-57 0 0,0 0 1 0 0,1-1-1 0 0,-1 0 0 0 0,0-1 0 0 0,0 0 0 0 0,1 0 0 0 0,-2-1 1 0 0,1-1-1 0 0,0 0 0 0 0,-1 0 0 0 0,1-1 0 0 0,-1 0 0 0 0,-1 0 1 0 0,1-1-1 0 0,-1 0 0 0 0,0-1 0 0 0,0 0 0 0 0,-1 0 0 0 0,9-11 1 0 0,3-5 24 0 0,-2 0 1 0 0,0-2 0 0 0,-2 1 0 0 0,-1-2 0 0 0,17-42 0 0 0,-31 68-12 0 0,0 0-1 0 0,0-1 1 0 0,0 1 0 0 0,0-1-1 0 0,0 1 1 0 0,0 0 0 0 0,0-1-1 0 0,0 1 1 0 0,0-1 0 0 0,1 1-1 0 0,-1 0 1 0 0,0-1 0 0 0,0 1-1 0 0,0-1 1 0 0,1 1 0 0 0,-1 0-1 0 0,0-1 1 0 0,0 1 0 0 0,0 0-1 0 0,1 0 1 0 0,-1-1 0 0 0,0 1-1 0 0,1 0 1 0 0,-1-1 0 0 0,0 1-1 0 0,1 0 1 0 0,-1 0 0 0 0,0 0 0 0 0,1-1-1 0 0,-1 1 1 0 0,1 0 0 0 0,-1 0-1 0 0,0 0 1 0 0,1 0 0 0 0,-1 0-1 0 0,1 0 1 0 0,-1 0 0 0 0,0 0-1 0 0,1 0 1 0 0,-1 0 0 0 0,1 0-1 0 0,-1 0 1 0 0,0 0 0 0 0,1 0-1 0 0,-1 0 1 0 0,1 0 0 0 0,-1 0-1 0 0,0 1 1 0 0,1-1 0 0 0,-1 0-1 0 0,0 0 1 0 0,1 0 0 0 0,-1 1-1 0 0,0-1 1 0 0,1 0 0 0 0,-1 0-1 0 0,0 1 1 0 0,1-1 0 0 0,-1 0 0 0 0,0 1-1 0 0,0-1 1 0 0,1 0 0 0 0,-1 1-1 0 0,0-1 1 0 0,0 0 0 0 0,0 1-1 0 0,0-1 1 0 0,0 1 0 0 0,1 0-1 0 0,14 40 23 0 0,-7-21-48 0 0,-1-8 41 0 0,0-1 0 0 0,1 1 1 0 0,1-1-1 0 0,-1-1 0 0 0,2 0 1 0 0,0 0-1 0 0,0 0 0 0 0,1-2 1 0 0,0 1-1 0 0,0-1 0 0 0,1-1 1 0 0,0 0-1 0 0,0-1 0 0 0,1 0 1 0 0,-1-1-1 0 0,1 0 0 0 0,1-1 1 0 0,-1 0-1 0 0,0-1 0 0 0,1-1 1 0 0,15 1-1 0 0,-15-1 6 0 0,1-2 1 0 0,-1 1-1 0 0,1-2 1 0 0,-1 0-1 0 0,1 0 1 0 0,-1-2-1 0 0,0 0 0 0 0,0 0 1 0 0,0-1-1 0 0,0-1 1 0 0,-1 0-1 0 0,1-1 1 0 0,-1-1-1 0 0,-1 0 1 0 0,1 0-1 0 0,-1-1 0 0 0,-1-1 1 0 0,0 0-1 0 0,0-1 1 0 0,10-11-1 0 0,-10 6-26 0 0,0 0 1 0 0,-1-1-1 0 0,-1 0 0 0 0,-1 0 0 0 0,0-1 1 0 0,-1 0-1 0 0,0-1 0 0 0,-2 0 0 0 0,5-26 0 0 0,-7 32 8 0 0,-1-1 0 0 0,-1 1 0 0 0,0-1-1 0 0,-1 1 1 0 0,0-1 0 0 0,-1 1-1 0 0,0-1 1 0 0,-1 1 0 0 0,-1-1 0 0 0,0 1-1 0 0,0 0 1 0 0,-1 0 0 0 0,-1 1 0 0 0,-11-22-1 0 0,13 28 2 0 0,0 0 0 0 0,0 1 0 0 0,-1 0 0 0 0,0 0 1 0 0,0 0-1 0 0,0 0 0 0 0,0 0 0 0 0,0 1 0 0 0,-1 0 0 0 0,0 0 0 0 0,1 0 0 0 0,-1 0 0 0 0,0 1 0 0 0,0 0 0 0 0,-1 0 0 0 0,1 0 0 0 0,0 1 0 0 0,-1-1 0 0 0,-5 1 0 0 0,3 0 2 0 0,0 1-1 0 0,0 0 0 0 0,0 1 0 0 0,0 0 1 0 0,0 0-1 0 0,0 1 0 0 0,0 0 1 0 0,0 0-1 0 0,1 1 0 0 0,-1 0 0 0 0,1 0 1 0 0,-10 6-1 0 0,8-4 4 0 0,1 1-1 0 0,0 0 1 0 0,0 0 0 0 0,1 0 0 0 0,-1 1-1 0 0,1 1 1 0 0,1-1 0 0 0,-1 1 0 0 0,2 0-1 0 0,-7 10 1 0 0,9-13 2 0 0,0 1 0 0 0,0 0 0 0 0,1 0 0 0 0,0 0 0 0 0,0 1-1 0 0,0-1 1 0 0,1 0 0 0 0,0 1 0 0 0,0-1 0 0 0,0 1 0 0 0,1-1 0 0 0,0 1 0 0 0,0 0-1 0 0,1-1 1 0 0,2 12 0 0 0,0-11-154 0 0,0 0-1 0 0,0 0 1 0 0,1 0-1 0 0,0 0 1 0 0,0-1-1 0 0,0 0 1 0 0,1 0-1 0 0,0 0 1 0 0,0 0 0 0 0,1-1-1 0 0,-1 0 1 0 0,1 0-1 0 0,0 0 1 0 0,1-1-1 0 0,-1 0 1 0 0,1 0-1 0 0,0 0 1 0 0,0-1-1 0 0,0 0 1 0 0,0-1-1 0 0,9 3 1 0 0,2-1-443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3.8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68 69 84 0 0,'-2'-2'571'0'0,"-46"-44"2089"0"0,46 45-2429 0 0,-14-18 79 0 0,39 25-267 0 0,-4-1 36 0 0,36 6 0 0 0,-4-8 33 0 0,1-2 0 0 0,87-10 0 0 0,-39-5-2417 0 0,-96 14 1621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4.2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98 512 0 0,'0'0'903'0'0,"18"5"1296"0"0,25-10-1433 0 0,-1-1-1 0 0,63-18 0 0 0,20-3-500 0 0,73-3-2213 0 0,-189 28 830 0 0,11-7 413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4.8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29 688 0 0,'0'0'1138'0'0,"3"1"-660"0"0,7 2-137 0 0,0 0 1 0 0,0-1-1 0 0,0 0 1 0 0,0-1-1 0 0,1 0 1 0 0,16-1-1 0 0,71-8 499 0 0,-76 6-643 0 0,22-3-207 0 0,225-19 800 0 0,-98 22-3654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5.1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32 644 0 0,'0'0'1378'0'0,"0"3"-806"0"0,0-2-495 0 0,1 0 1 0 0,-1 0 0 0 0,0-1 0 0 0,1 1 0 0 0,-1 0-1 0 0,0 0 1 0 0,1 0 0 0 0,-1 0 0 0 0,1-1 0 0 0,-1 1 0 0 0,1 0-1 0 0,0 0 1 0 0,-1-1 0 0 0,1 1 0 0 0,0-1 0 0 0,-1 1-1 0 0,1 0 1 0 0,0-1 0 0 0,0 1 0 0 0,0-1 0 0 0,-1 0 0 0 0,3 1-1 0 0,26 4 985 0 0,43-12-185 0 0,-51 4-674 0 0,-17 2-181 0 0,557-42 836 0 0,-460 42-5040 0 0,-98 0 3363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5.5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21 1144 0 0,'0'0'872'0'0,"10"-13"1330"0"0,-7 9-2148 0 0,5 1 108 0 0,1 10-163 0 0,-4 11 3 0 0,15 250 74 0 0,-13-103-31 0 0,6-22 135 0 0,50 231-1 0 0,-45-299-866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5.8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21 115 1116 0 0,'-3'-3'1358'0'0,"3"3"-1320"0"0,-14-19 2431 0 0,13 18-2419 0 0,1 1 0 0 0,0-1 0 0 0,-1 0 1 0 0,1 1-1 0 0,0-1 0 0 0,-1 0 0 0 0,1 1 0 0 0,0-1 0 0 0,0 0 1 0 0,-1 1-1 0 0,1-1 0 0 0,0 0 0 0 0,0 1 0 0 0,0-1 1 0 0,0 0-1 0 0,0 0 0 0 0,0 1 0 0 0,0-1 0 0 0,0 0 0 0 0,0 1 1 0 0,1-1-1 0 0,-1 0 0 0 0,0 1 0 0 0,0-1 0 0 0,1 0 1 0 0,-1 1-1 0 0,0-1 0 0 0,1 0 0 0 0,-1 1 0 0 0,1-1 0 0 0,-1 1 1 0 0,0-1-1 0 0,1 1 0 0 0,0-1 0 0 0,0 0 0 0 0,18-9 79 0 0,1 1 0 0 0,0 1-1 0 0,0 1 1 0 0,1 1-1 0 0,0 0 1 0 0,42-4 0 0 0,136-2-187 0 0,35 16-4113 0 0,-203-4 3116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6.2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331 1 328 0 0,'0'0'1418'0'0,"-4"1"-934"0"0,-11 4-293 0 0,1 2 1 0 0,-1 0-1 0 0,1 1 1 0 0,0 0 0 0 0,1 1-1 0 0,0 0 1 0 0,0 1-1 0 0,1 1 1 0 0,0 0 0 0 0,1 1-1 0 0,0 0 1 0 0,-17 26-1 0 0,8-7-94 0 0,1 1-1 0 0,1 1 1 0 0,2 0-1 0 0,-20 60 0 0 0,28-68-8 0 0,1 1-1 0 0,2 0 0 0 0,0 0 0 0 0,1 1 0 0 0,2-1 0 0 0,1 1 0 0 0,1 0 0 0 0,4 35 0 0 0,-2-47-11 0 0,1 0 0 0 0,0 0 0 0 0,1 0 0 0 0,1-1 1 0 0,0 1-1 0 0,1-1 0 0 0,0 0 0 0 0,1-1 0 0 0,1 0 0 0 0,0 0 0 0 0,1 0 0 0 0,0-1 1 0 0,1-1-1 0 0,0 1 0 0 0,23 18 0 0 0,-19-20-8 0 0,0 0 0 0 0,0-1 0 0 0,1 0 1 0 0,0-1-1 0 0,1-1 0 0 0,0 0 0 0 0,0-1 0 0 0,21 5 0 0 0,-32-10-32 0 0,1 0 0 0 0,0 0-1 0 0,0 0 1 0 0,-1-1 0 0 0,1 0-1 0 0,0 0 1 0 0,0 0 0 0 0,0-1-1 0 0,0 0 1 0 0,-1 0 0 0 0,1 0-1 0 0,0-1 1 0 0,-1 1 0 0 0,1-2-1 0 0,-1 1 1 0 0,0-1 0 0 0,0 1-1 0 0,0-1 1 0 0,0-1 0 0 0,0 1-1 0 0,0-1 1 0 0,-1 1 0 0 0,0-2-1 0 0,0 1 1 0 0,0 0 0 0 0,0-1-1 0 0,5-8 1 0 0,-2-1-26 0 0,0 0 0 0 0,-1 0-1 0 0,0-1 1 0 0,-1 0 0 0 0,-1 0 0 0 0,0-1-1 0 0,-1 1 1 0 0,-1-1 0 0 0,0 0 0 0 0,-1-22-1 0 0,-2-6-33 0 0,-2 0-1 0 0,-13-66 0 0 0,9 75 42 0 0,-1 1 1 0 0,-2 0 0 0 0,-2 0-1 0 0,-19-41 1 0 0,24 60-131 0 0,0 2 1 0 0,-1-1-1 0 0,-1 1 0 0 0,0 0 1 0 0,0 1-1 0 0,-2 0 0 0 0,1 1 1 0 0,-1 0-1 0 0,-1 0 1 0 0,0 1-1 0 0,0 1 0 0 0,-18-10 1 0 0,19 14-721 0 0,0 2 0 0 0,0-1 0 0 0,0 2 1 0 0,-14-3-1 0 0,21 5-72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6.6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1456 0 0,'5'2'232'0'0,"-1"1"0"0"0,0-1 0 0 0,0 1 0 0 0,0 0 0 0 0,0 0 0 0 0,-1 0 0 0 0,1 1 0 0 0,-1 0 0 0 0,0-1 0 0 0,0 1 0 0 0,0 0 0 0 0,0 0 0 0 0,-1 0 0 0 0,1 1 0 0 0,-1-1 0 0 0,0 1 0 0 0,0-1 0 0 0,1 8 0 0 0,3 11-390 0 0,-1 1 1 0 0,4 36-1 0 0,-6-37 449 0 0,24 253-109 0 0,6 37 65 0 0,-17-209-199 0 0,13 90-2848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6.9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7 351 852 0 0,'-3'-28'676'0'0,"0"0"0"0"0,3 1 0 0 0,0-1 0 0 0,1 0 0 0 0,7-32 0 0 0,-7 53-539 0 0,1-1 0 0 0,0 1 1 0 0,0 0-1 0 0,0 0 0 0 0,1 0 1 0 0,0 0-1 0 0,0 0 0 0 0,1 1 1 0 0,0 0-1 0 0,0-1 0 0 0,1 1 1 0 0,-1 1-1 0 0,1-1 0 0 0,1 1 1 0 0,-1 0-1 0 0,1 0 0 0 0,0 0 1 0 0,0 1-1 0 0,0 0 0 0 0,0 0 0 0 0,1 0 1 0 0,0 1-1 0 0,0 0 0 0 0,7-2 1 0 0,0 1-145 0 0,0 2 0 0 0,0-1 1 0 0,0 2-1 0 0,0 0 0 0 0,0 0 1 0 0,1 2-1 0 0,-1-1 0 0 0,0 2 1 0 0,0 0-1 0 0,0 1 0 0 0,21 6 1 0 0,-18-3-12 0 0,-1 1 1 0 0,0 0-1 0 0,0 1 0 0 0,-1 0 1 0 0,0 2-1 0 0,-1-1 1 0 0,0 2-1 0 0,0 0 0 0 0,13 14 1 0 0,-18-15 2 0 0,1 1 1 0 0,-2-1-1 0 0,1 2 1 0 0,-2-1-1 0 0,1 1 0 0 0,-2 0 1 0 0,0 1-1 0 0,0-1 1 0 0,-1 1-1 0 0,0 0 0 0 0,3 20 1 0 0,-6-21 9 0 0,-1-1 0 0 0,0 0 0 0 0,-1 0 0 0 0,0 1 1 0 0,-1-1-1 0 0,0 0 0 0 0,-1 0 0 0 0,0 1 0 0 0,0-1 0 0 0,-2-1 0 0 0,1 1 1 0 0,-1 0-1 0 0,-1-1 0 0 0,0 0 0 0 0,-8 13 0 0 0,4-10 10 0 0,0-1 1 0 0,-1 0-1 0 0,-1 0 0 0 0,0-1 1 0 0,-1 0-1 0 0,0-1 1 0 0,0 0-1 0 0,-1-1 0 0 0,-23 13 1 0 0,27-17-269 0 0,-1-1 1 0 0,1 1 0 0 0,-1-1 0 0 0,0-1 0 0 0,1 0 0 0 0,-1 0-1 0 0,-1-1 1 0 0,1-1 0 0 0,0 1 0 0 0,0-2 0 0 0,-1 1 0 0 0,1-2-1 0 0,-1 1 1 0 0,1-1 0 0 0,-18-4 0 0 0,5-4-1025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8.8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493 0 300 0 0,'0'0'650'0'0,"-18"4"478"0"0,5 0-968 0 0,10-3 134 0 0,0 0-176 0 0,-15 6-25 0 0,0 2 1 0 0,0 0-1 0 0,1 1 1 0 0,0 0 0 0 0,1 2-1 0 0,0 0 1 0 0,1 1 0 0 0,0 0-1 0 0,1 1 1 0 0,-14 19-1 0 0,-5 9 183 0 0,1 1-1 0 0,-40 77 0 0 0,49-77-185 0 0,1 2 1 0 0,3 0-1 0 0,-18 65 0 0 0,30-85-14 0 0,1 1-1 0 0,1 0 1 0 0,1 0 0 0 0,2 0-1 0 0,1 0 1 0 0,0 0 0 0 0,2 0-1 0 0,5 27 1 0 0,-2-36-34 0 0,0 0-1 0 0,2 0 1 0 0,0-1-1 0 0,1 0 1 0 0,0 0-1 0 0,1-1 1 0 0,1 0-1 0 0,0 0 1 0 0,2-1-1 0 0,-1 0 1 0 0,2-1-1 0 0,-1 0 1 0 0,2-1-1 0 0,26 21 1 0 0,-28-25-48 0 0,-1 0-1 0 0,1-2 1 0 0,0 1 0 0 0,1-1 0 0 0,-1-1 0 0 0,1 0 0 0 0,0 0 0 0 0,1-1 0 0 0,-1-1 0 0 0,1 0 0 0 0,-1-1 0 0 0,1 0 0 0 0,0-1-1 0 0,0 0 1 0 0,0-1 0 0 0,0-1 0 0 0,0 0 0 0 0,-1-1 0 0 0,1 0 0 0 0,23-7 0 0 0,-30 7 25 0 0,0-1 0 0 0,-1 1 0 0 0,0-1 0 0 0,1 0 0 0 0,-1 0-1 0 0,0 0 1 0 0,0-1 0 0 0,-1 0 0 0 0,1 0 0 0 0,-1 0 0 0 0,0-1 0 0 0,0 1 0 0 0,0-1 0 0 0,-1 0 0 0 0,1 0 0 0 0,-1 0 0 0 0,0 0 0 0 0,-1-1 0 0 0,0 1 0 0 0,1-1 0 0 0,-2 0-1 0 0,1 0 1 0 0,-1 1 0 0 0,1-1 0 0 0,-2 0 0 0 0,1 0 0 0 0,-1 0 0 0 0,0 0 0 0 0,0 0 0 0 0,0 0 0 0 0,-1 0 0 0 0,0 0 0 0 0,0 0 0 0 0,-1 0 0 0 0,0 0 0 0 0,0 0-1 0 0,0 1 1 0 0,0-1 0 0 0,-7-8 0 0 0,5 7-21 0 0,0 1 0 0 0,-1 0 0 0 0,0 0 0 0 0,-1 1 0 0 0,1-1 0 0 0,-1 1 0 0 0,0 1 0 0 0,0-1 0 0 0,-1 1 0 0 0,1 0 0 0 0,-15-6 0 0 0,14 7-1 0 0,-1 0-1 0 0,0 1 0 0 0,0 0 1 0 0,0 1-1 0 0,0-1 0 0 0,0 2 1 0 0,0-1-1 0 0,-1 1 0 0 0,1 0 1 0 0,0 1-1 0 0,0 0 0 0 0,0 0 1 0 0,0 1-1 0 0,0 0 0 0 0,-11 4 1 0 0,5-2 3 0 0,1 1 0 0 0,-1 1 1 0 0,1 0-1 0 0,0 1 0 0 0,1 0 1 0 0,-1 1-1 0 0,-13 12 0 0 0,0 3-1747 0 0,-42 47-1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6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1872 0 0,'0'0'4297'0'0,"3"1"-4211"0"0,-1 1-54 0 0,0 0 1 0 0,0 0-1 0 0,-1 0 1 0 0,1 1-1 0 0,0-1 1 0 0,-1 0-1 0 0,0 1 1 0 0,0-1 0 0 0,1 1-1 0 0,-1-1 1 0 0,-1 1-1 0 0,1 0 1 0 0,0-1-1 0 0,0 4 1 0 0,8 52 138 0 0,-6-35-126 0 0,10 51-152 0 0,41 134-1 0 0,-8-96-3255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49.4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 1 1480 0 0,'0'0'1076'0'0,"-17"6"1224"0"0,-2-1-1976 0 0,6 2-2164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0.4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208 301 556 0 0,'-9'16'1410'0'0,"2"3"-1245"0"0,0 0 1 0 0,2 0 0 0 0,0 0-1 0 0,1 1 1 0 0,1-1 0 0 0,-1 27-1 0 0,4 128 63 0 0,1-142-152 0 0,62 544 744 0 0,-60-540-657 0 0,-3-32-193 0 0,-6 11-394 0 0,0-25 396 0 0,0-1 1 0 0,1 0-1 0 0,0 0 0 0 0,1-1 0 0 0,1 1 0 0 0,-4-22 0 0 0,-8-79 238 0 0,14 93-167 0 0,-6-78 455 0 0,4 0-1 0 0,17-159 1 0 0,4 114 252 0 0,44-160 0 0 0,-57 282-757 0 0,1 0-1 0 0,1 0 1 0 0,10-20 0 0 0,-13 32-13 0 0,1 0 1 0 0,0 0-1 0 0,0 0 0 0 0,0 1 0 0 0,1 0 1 0 0,0 0-1 0 0,0 1 0 0 0,1-1 0 0 0,8-6 1 0 0,-12 12 10 0 0,0-1 0 0 0,0 1 0 0 0,0-1 0 0 0,0 1 0 0 0,0 0 0 0 0,0 0 0 0 0,0 0 0 0 0,1 0 0 0 0,-1 1 1 0 0,0-1-1 0 0,0 1 0 0 0,1 0 0 0 0,-1 0 0 0 0,0 0 0 0 0,0 1 0 0 0,1-1 0 0 0,-1 1 0 0 0,0-1 0 0 0,0 1 0 0 0,0 0 1 0 0,1 0-1 0 0,-1 1 0 0 0,-1-1 0 0 0,1 1 0 0 0,0-1 0 0 0,0 1 0 0 0,2 2 0 0 0,3 2-31 0 0,-1 0 0 0 0,0 0 0 0 0,0 0 0 0 0,0 1 0 0 0,-1 0 0 0 0,0 0 0 0 0,-1 1 0 0 0,7 10 0 0 0,-8-9 0 0 0,0-1 1 0 0,0 1 0 0 0,-1 0 0 0 0,0 0 0 0 0,0 0 0 0 0,-1 1 0 0 0,-1-1-1 0 0,1 0 1 0 0,-2 1 0 0 0,1 10 0 0 0,-2-5 7 0 0,-1 0 0 0 0,0 0 0 0 0,0 0-1 0 0,-2 0 1 0 0,-9 26 0 0 0,0-11 23 0 0,-2 0 0 0 0,-1 0 0 0 0,-1-2 0 0 0,-1 0 0 0 0,-24 28 0 0 0,15-24 22 0 0,-1-1 0 0 0,-2-1 1 0 0,0-2-1 0 0,-2 0 0 0 0,-1-3 1 0 0,-2 0-1 0 0,-47 25 0 0 0,73-46 26 0 0,5-1-19 0 0,1-1-1 0 0,-1 0 1 0 0,0-1 0 0 0,0 1-1 0 0,0-1 1 0 0,0 1-1 0 0,0-1 1 0 0,-1 0 0 0 0,1-1-1 0 0,0 1 1 0 0,0-1 0 0 0,-1 0-1 0 0,1 0 1 0 0,0 0 0 0 0,-1-1-1 0 0,-4 0 1 0 0,5 0-83 0 0,-3-6-267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1.5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95 644 0 0,'0'0'2951'0'0,"2"1"-2755"0"0,10 2-22 0 0,-10-2-50 0 0,16 5 137 0 0,6 7-222 0 0,-2 0 0 0 0,0 2 0 0 0,0 0 0 0 0,-2 2 0 0 0,22 21 0 0 0,92 104 32 0 0,-110-114-36 0 0,39 44 1 0 0,-8-8 242 0 0,76 70 0 0 0,-129-132-225 0 0,0-1-1 0 0,0 1 0 0 0,-1 0 0 0 0,1-1 0 0 0,1 1 0 0 0,-1-1 0 0 0,0 1 0 0 0,0-1 0 0 0,0 0 0 0 0,1 0 0 0 0,-1 0 0 0 0,0 0 1 0 0,1-1-1 0 0,-1 1 0 0 0,1-1 0 0 0,-1 1 0 0 0,1-1 0 0 0,-1 0 0 0 0,1 0 0 0 0,-1 0 0 0 0,1 0 0 0 0,-1 0 0 0 0,1-1 0 0 0,-1 1 0 0 0,1-1 1 0 0,4-1-1 0 0,0-4-22 0 0,1 0 0 0 0,-1-1 0 0 0,-1 0 0 0 0,1 0 0 0 0,-1-1 0 0 0,-1 1 0 0 0,1-1 0 0 0,-1-1 0 0 0,-1 1 0 0 0,1-1-1 0 0,-2 1 1 0 0,1-1 0 0 0,2-12 0 0 0,6-22-34 0 0,10-70 0 0 0,-16 78-5 0 0,3-18 173 0 0,-3 0-1 0 0,-1 0 0 0 0,-6-107 1 0 0,0 157-172 0 0,1 0 0 0 0,-1 0 0 0 0,1 0 0 0 0,-1 0 0 0 0,0 0 0 0 0,0 0 0 0 0,0 1 1 0 0,0-1-1 0 0,-1 0 0 0 0,1 1 0 0 0,-4-5 0 0 0,4 5-12 0 0,-3 2-20 0 0,3-1 37 0 0,-1 1 0 0 0,1-1 0 0 0,0 1 0 0 0,0 0 0 0 0,-1 0 0 0 0,1 0 0 0 0,0 0 0 0 0,-1 0 0 0 0,1 0 0 0 0,-1 0 0 0 0,1 0 0 0 0,0 0-1 0 0,-2 1 1 0 0,-6 6-6 0 0,0 0 1 0 0,1 1-1 0 0,0 0 0 0 0,0 0 0 0 0,1 0 0 0 0,0 1 0 0 0,1 0 0 0 0,0 1 0 0 0,0-1 1 0 0,1 1-1 0 0,0 0 0 0 0,1 1 0 0 0,0-1 0 0 0,1 1 0 0 0,0 0 0 0 0,0-1 0 0 0,-1 21 0 0 0,2-15 7 0 0,1 1-1 0 0,1-1 0 0 0,0 1 0 0 0,1-1 1 0 0,1 0-1 0 0,0 1 0 0 0,1-1 0 0 0,1 0 0 0 0,1 0 1 0 0,0-1-1 0 0,13 26 0 0 0,-7-21 16 0 0,2-1 0 0 0,0-1 0 0 0,1 0-1 0 0,1-1 1 0 0,1 0 0 0 0,0-1 0 0 0,34 26 0 0 0,-27-26-62 0 0,1-1 0 0 0,0 0 1 0 0,0-2-1 0 0,1-1 0 0 0,1-1 0 0 0,28 9 0 0 0,-48-18-145 0 0,0-1 0 0 0,0 1 0 0 0,0-1 0 0 0,0 0 0 0 0,0 0-1 0 0,0-1 1 0 0,0 0 0 0 0,0 0 0 0 0,0 0 0 0 0,0-1 0 0 0,0 1 0 0 0,0-1 0 0 0,0-1-1 0 0,0 1 1 0 0,-1-1 0 0 0,1-1 0 0 0,0 1 0 0 0,-1 0 0 0 0,0-1 0 0 0,1 0-1 0 0,5-5 1 0 0,6-8-246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2.0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1 244 0 0,'0'5'434'0'0,"33"465"1803"0"0,-26-404-2123 0 0,3 0 1 0 0,33 112-1 0 0,-33-158-1388 0 0,-8-17 614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2.3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41 250 140 0 0,'0'-29'1324'0'0,"2"0"0"0"0,1 0 1 0 0,1 0-1 0 0,2 1 0 0 0,14-43 0 0 0,-20 69-1306 0 0,1 0-1 0 0,0 0 1 0 0,0 0-1 0 0,0 0 0 0 0,0 1 1 0 0,0-1-1 0 0,0 0 1 0 0,1 0-1 0 0,-1 1 0 0 0,0-1 1 0 0,1 1-1 0 0,0-1 0 0 0,-1 1 1 0 0,1 0-1 0 0,0-1 1 0 0,-1 1-1 0 0,1 0 0 0 0,0 0 1 0 0,0 0-1 0 0,0 0 1 0 0,0 1-1 0 0,0-1 0 0 0,0 1 1 0 0,0-1-1 0 0,0 1 1 0 0,1 0-1 0 0,2-1 0 0 0,0 1-14 0 0,0 1 0 0 0,0 0 0 0 0,0-1-1 0 0,0 1 1 0 0,0 1 0 0 0,0-1 0 0 0,-1 1 0 0 0,1 0-1 0 0,8 4 1 0 0,3 5-9 0 0,0 0 0 0 0,-1 1 1 0 0,0 1-1 0 0,-1 0 0 0 0,-1 1 0 0 0,0 1 0 0 0,-1 0 0 0 0,0 0 0 0 0,-1 1 1 0 0,-1 1-1 0 0,0 0 0 0 0,-2 0 0 0 0,0 1 0 0 0,0 0 0 0 0,-2 0 0 0 0,0 1 1 0 0,4 32-1 0 0,-9-41-20 0 0,-1 0 1 0 0,0 0-1 0 0,-1 1 1 0 0,-1-1-1 0 0,1 0 1 0 0,-2 0 0 0 0,1 0-1 0 0,-1-1 1 0 0,-1 1-1 0 0,0-1 1 0 0,0 1-1 0 0,-1-1 1 0 0,0-1-1 0 0,0 1 1 0 0,-1-1-1 0 0,0 1 1 0 0,-1-2-1 0 0,0 1 1 0 0,0-1 0 0 0,0 0-1 0 0,-13 9 1 0 0,6-6-147 0 0,-1 0 0 0 0,1 0 1 0 0,-2-1-1 0 0,1-1 0 0 0,-1-1 1 0 0,0 0-1 0 0,-1-1 0 0 0,1-1 1 0 0,-1-1-1 0 0,0 0 0 0 0,-29 2 1 0 0,32-4-574 0 0,12-2 606 0 0,0 0 0 0 0,-1 0 0 0 0,1 0 0 0 0,0 0 0 0 0,0 0 0 0 0,0-1 0 0 0,0 1 0 0 0,0-1 0 0 0,-1 1 0 0 0,1-1-1 0 0,0 0 1 0 0,-2-1 0 0 0,-18-5-779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3.03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1 302 1012 0 0,'35'-7'931'0'0,"-9"3"91"0"0,0-2 0 0 0,0-1 0 0 0,48-20 0 0 0,-67 24-902 0 0,0 0-1 0 0,-1-1 1 0 0,0 0 0 0 0,0 0 0 0 0,0 0-1 0 0,-1-1 1 0 0,1 0 0 0 0,-1 0 0 0 0,0-1-1 0 0,0 1 1 0 0,-1-1 0 0 0,0 0 0 0 0,0 0-1 0 0,0-1 1 0 0,-1 1 0 0 0,0-1 0 0 0,0 1 0 0 0,0-1-1 0 0,1-10 1 0 0,0 8-73 0 0,-3 3-28 0 0,0 1 1 0 0,0 0-1 0 0,0-1 0 0 0,-1 1 1 0 0,0-1-1 0 0,0 1 0 0 0,-1-9 0 0 0,1 10-26 0 0,0 0-1 0 0,0 1 0 0 0,0-1 0 0 0,0 0 0 0 0,0 0 0 0 0,-1 1 0 0 0,0-1 1 0 0,0 0-1 0 0,0 1 0 0 0,0-1 0 0 0,0 1 0 0 0,-1-1 0 0 0,1 1 0 0 0,-1-1 1 0 0,0 1-1 0 0,0 0 0 0 0,0 0 0 0 0,-5-5 0 0 0,5 6-14 0 0,-2 2-2 0 0,0 1 19 0 0,0-1 0 0 0,1 0 0 0 0,-1 1 0 0 0,0 0 0 0 0,1 0 1 0 0,-1 0-1 0 0,1 0 0 0 0,-1 1 0 0 0,1-1 0 0 0,-1 1 0 0 0,1 0 0 0 0,0 0 0 0 0,-6 5 0 0 0,3-1-4 0 0,0 0 0 0 0,-1 0 0 0 0,2 1 0 0 0,-1 0-1 0 0,-7 13 1 0 0,3-1-41 0 0,0 0-1 0 0,2 1 0 0 0,0 0 0 0 0,-7 28 1 0 0,11-34 15 0 0,1 1 0 0 0,1 0 0 0 0,0 0 0 0 0,1 0 0 0 0,1 0 0 0 0,0 0 0 0 0,1 0 0 0 0,0 0 0 0 0,1 0 0 0 0,1 0 0 0 0,1 0 0 0 0,6 17 0 0 0,-5-20 40 0 0,0 0 0 0 0,1-1 0 0 0,0 0 0 0 0,1 0-1 0 0,0-1 1 0 0,1 0 0 0 0,0 0 0 0 0,1-1 0 0 0,0 0 0 0 0,0 0 0 0 0,1-1 0 0 0,0 0 0 0 0,1-1-1 0 0,20 11 1 0 0,-9-8 15 0 0,0-1 0 0 0,1-1 0 0 0,0-2 0 0 0,0 0-1 0 0,0-1 1 0 0,0-1 0 0 0,1-1 0 0 0,0-2 0 0 0,0 0-1 0 0,0-1 1 0 0,-1-2 0 0 0,1 0 0 0 0,0-2 0 0 0,-1 0-1 0 0,0-2 1 0 0,31-11 0 0 0,-25 7-12 0 0,0-2 0 0 0,-1-1 1 0 0,0-1-1 0 0,-1-1 0 0 0,-1-2 1 0 0,0 0-1 0 0,-2-2 0 0 0,0-1 0 0 0,-1 0 1 0 0,-1-2-1 0 0,-1-1 0 0 0,21-29 0 0 0,28-56 73 0 0,-64 96-72 0 0,0 0 1 0 0,0 0-1 0 0,-1-1 1 0 0,-1 0-1 0 0,0 0 0 0 0,-1 0 1 0 0,3-18-1 0 0,-6 28-18 0 0,0-1-1 0 0,0 0 0 0 0,-1 0 0 0 0,1 0 0 0 0,-1 1 0 0 0,1-1 0 0 0,-4-7 0 0 0,4 10 8 0 0,0 0 0 0 0,-1-1-1 0 0,1 1 1 0 0,-1 0-1 0 0,0 0 1 0 0,1 0-1 0 0,-1 0 1 0 0,0 0-1 0 0,1 0 1 0 0,-1 1-1 0 0,0-1 1 0 0,0 0-1 0 0,0 0 1 0 0,0 0-1 0 0,0 1 1 0 0,0-1-1 0 0,0 0 1 0 0,0 1-1 0 0,0-1 1 0 0,0 1-1 0 0,0 0 1 0 0,0-1-1 0 0,-1 1 1 0 0,1 0-1 0 0,0-1 1 0 0,0 1 0 0 0,0 0-1 0 0,0 0 1 0 0,-3 0-1 0 0,-5 2 0 0 0,-1 1 0 0 0,1 0-1 0 0,0 0 1 0 0,0 1 0 0 0,0 0 0 0 0,0 1-1 0 0,1-1 1 0 0,0 2 0 0 0,0-1-1 0 0,0 1 1 0 0,1 0 0 0 0,-1 1 0 0 0,1 0-1 0 0,1 0 1 0 0,0 0 0 0 0,-8 13 0 0 0,1-2-38 0 0,0 1 0 0 0,2 1 0 0 0,0 0-1 0 0,1 0 1 0 0,1 1 0 0 0,-7 27 0 0 0,12-34-22 0 0,1 1 0 0 0,1-1 1 0 0,0 1-1 0 0,1 0 0 0 0,1 22 0 0 0,0-28 53 0 0,1-1 0 0 0,1 1 0 0 0,-1 0 0 0 0,1-1 0 0 0,0 0 1 0 0,1 1-1 0 0,0-1 0 0 0,1 0 0 0 0,-1 0 0 0 0,7 9 0 0 0,-9-15 14 0 0,0-1 0 0 0,0 1 0 0 0,1-1 0 0 0,-1 1 0 0 0,0-1 0 0 0,0 1 0 0 0,1-1 0 0 0,-1 0 0 0 0,1 0 0 0 0,-1 0 0 0 0,1 0 0 0 0,-1 0 0 0 0,1 0 0 0 0,0 0 0 0 0,-1 0 0 0 0,1-1 0 0 0,0 1 0 0 0,0-1 0 0 0,0 1 0 0 0,-1-1 0 0 0,1 0 0 0 0,0 0 0 0 0,0 0 0 0 0,0 0 0 0 0,0 0 0 0 0,0 0 0 0 0,-1 0 0 0 0,1 0 0 0 0,0-1 0 0 0,0 1 0 0 0,0-1 0 0 0,-1 1 0 0 0,1-1 0 0 0,0 0 0 0 0,-1 0 0 0 0,1 0 0 0 0,0 0 0 0 0,-1 0 0 0 0,1 0 0 0 0,-1 0 0 0 0,3-3 0 0 0,3-2 9 0 0,-1 0 0 0 0,0-1 1 0 0,0 0-1 0 0,-1 0 0 0 0,1-1 0 0 0,-1 1 0 0 0,4-11 1 0 0,53-131 138 0 0,-34 78-220 0 0,-27 69 22 0 0,7 1 6 0 0,-7 1 38 0 0,0 0 0 0 0,0-1 0 0 0,0 1-1 0 0,-1 0 1 0 0,1 0 0 0 0,0 0 0 0 0,0 0 0 0 0,0 0 0 0 0,0 1 0 0 0,0-1 0 0 0,0 0 0 0 0,0 0 0 0 0,0 1 0 0 0,0-1 0 0 0,0 1 0 0 0,0-1 0 0 0,0 0 0 0 0,0 1 0 0 0,-1 0 0 0 0,1-1 0 0 0,0 1-1 0 0,0-1 1 0 0,0 2 0 0 0,12 10 10 0 0,-1 1 0 0 0,-1 1 0 0 0,14 19 0 0 0,15 19 12 0 0,-25-35-315 0 0,11 12 542 0 0,32 27-1 0 0,-50-49-600 0 0,0 0 0 0 0,0-1 0 0 0,1-1 0 0 0,0 1 0 0 0,0-1-1 0 0,0-1 1 0 0,0 1 0 0 0,1-2 0 0 0,11 4 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3.4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 7 1216 0 0,'-10'-6'2682'0'0,"10"5"-2554"0"0,-1 1 0 0 0,1 0-1 0 0,-2 1 1 0 0,-2 2-28 0 0,1 2-1 0 0,-1-1 1 0 0,1 0-1 0 0,0 1 1 0 0,0-1-1 0 0,0 1 1 0 0,1 0 0 0 0,-1 0-1 0 0,1 0 1 0 0,1 0-1 0 0,-1 1 1 0 0,1-1-1 0 0,-1 0 1 0 0,1 6-1 0 0,-3 19 61 0 0,-1 37-1 0 0,5-63-135 0 0,0 73 107 0 0,2-1 0 0 0,23 133 0 0 0,53 146-187 0 0,-31-153-1548 0 0,-44-182-371 0 0,-2-3 1376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3.8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20 162 1340 0 0,'-3'-6'573'0'0,"0"-1"87"0"0,0 1 0 0 0,1 0 0 0 0,0-1 1 0 0,0 1-1 0 0,1-1 0 0 0,-1 0 1 0 0,1 0-1 0 0,1 1 0 0 0,0-14 0 0 0,0 18-620 0 0,1 0 0 0 0,0 1 0 0 0,0-1 0 0 0,0 0 0 0 0,0 0 0 0 0,0 1 0 0 0,0-1 0 0 0,0 1 0 0 0,0-1 0 0 0,1 1 0 0 0,-1 0 0 0 0,1-1 0 0 0,-1 1 0 0 0,1 0 0 0 0,-1 0 0 0 0,1 0 0 0 0,0 0 0 0 0,0 0 0 0 0,2 0-1 0 0,35-13 188 0 0,-35 13-194 0 0,45-9-228 0 0,0 3 0 0 0,1 1 0 0 0,78 2 1 0 0,-22 0-3559 0 0,-65 2 1115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4.9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1306 744 0 0,'3'-1'929'0'0,"8"-3"-675"0"0,-1 0-1 0 0,0-1 0 0 0,0-1 0 0 0,0 1 0 0 0,-1-2 0 0 0,1 1 0 0 0,-1-1 0 0 0,-1-1 0 0 0,0 0 0 0 0,0 0 0 0 0,0 0 0 0 0,-1-1 0 0 0,9-13 0 0 0,10-19 15 0 0,37-78 0 0 0,-59 111-217 0 0,28-62 56 0 0,-3 0 0 0 0,-3-2 0 0 0,-3-1 0 0 0,-3-1 0 0 0,16-115 0 0 0,-33 166-84 0 0,-1 0 0 0 0,-1 0 0 0 0,-1 0 0 0 0,-1 0 1 0 0,-1-1-1 0 0,-9-41 0 0 0,11 64-38 0 0,-1 0 1 0 0,1 0 0 0 0,-1 0-1 0 0,1 0 1 0 0,-1 0 0 0 0,0 0-1 0 0,0 0 1 0 0,1 0-1 0 0,-1 0 1 0 0,0 0 0 0 0,0 1-1 0 0,0-1 1 0 0,0 0 0 0 0,0 1-1 0 0,0-1 1 0 0,0 1 0 0 0,0-1-1 0 0,0 1 1 0 0,0-1 0 0 0,0 1-1 0 0,0 0 1 0 0,-1 0 0 0 0,1-1-1 0 0,0 1 1 0 0,0 0 0 0 0,0 0-1 0 0,0 0 1 0 0,-1 0-1 0 0,1 0 1 0 0,0 0 0 0 0,0 1-1 0 0,0-1 1 0 0,0 0 0 0 0,0 1-1 0 0,-1-1 1 0 0,1 0 0 0 0,0 1-1 0 0,0 0 1 0 0,0-1 0 0 0,0 1-1 0 0,0-1 1 0 0,0 1 0 0 0,1 0-1 0 0,-1 0 1 0 0,0 0 0 0 0,0-1-1 0 0,0 2 1 0 0,-1 1-10 0 0,1 0 1 0 0,-1-1-1 0 0,1 1 1 0 0,0 0-1 0 0,0 0 1 0 0,0 0-1 0 0,0 0 0 0 0,1 0 1 0 0,-1 0-1 0 0,1 0 1 0 0,0 0-1 0 0,0 0 1 0 0,0 0-1 0 0,0 0 1 0 0,1 4-1 0 0,0-1 6 0 0,1 1 0 0 0,0-1 0 0 0,0 0 0 0 0,1 1 0 0 0,-1-1 0 0 0,7 9 0 0 0,6 7 20 0 0,1-1 1 0 0,32 33-1 0 0,-33-38-31 0 0,109 106 40 0 0,0 0-21 0 0,-102-97-7 0 0,0 1-1 0 0,-2 1 0 0 0,19 33 0 0 0,-33-50-13 0 0,-1 0 0 0 0,-1 1 0 0 0,0-1-1 0 0,0 1 1 0 0,-1 0 0 0 0,-1 0 0 0 0,0 0 0 0 0,0 1 0 0 0,-1-1-1 0 0,0 0 1 0 0,-1 1 0 0 0,-1-1 0 0 0,0 0 0 0 0,-4 23 0 0 0,1-19-41 0 0,0-1 1 0 0,-1 1-1 0 0,-1-1 1 0 0,0 0-1 0 0,-1 0 1 0 0,0-1-1 0 0,-1 0 1 0 0,-1 0-1 0 0,0-1 1 0 0,-14 16-1 0 0,20-25 102 0 0,-5-2 77 0 0,8-1-94 0 0,-1 1-1 0 0,0-1 1 0 0,1 0 0 0 0,-1 0 0 0 0,1 1 0 0 0,-1-1 0 0 0,0 0 0 0 0,1 0 0 0 0,-1 0 0 0 0,0 0 0 0 0,1 0 0 0 0,-1 0 0 0 0,0 0 0 0 0,1 0 0 0 0,-1 0 0 0 0,0 0 0 0 0,1-1 0 0 0,-1 1 0 0 0,0 0 0 0 0,1 0 0 0 0,-1 0 0 0 0,1-1 0 0 0,-1 1 0 0 0,0 0 0 0 0,1-1 0 0 0,-1 1 0 0 0,1-1 0 0 0,-1 1 0 0 0,1-1 0 0 0,-1 1 0 0 0,1-1 0 0 0,-1 1 0 0 0,1-1 0 0 0,0 1 0 0 0,-1-1 0 0 0,1 1 0 0 0,0-1 0 0 0,0 0 0 0 0,-1 1 0 0 0,1-1 0 0 0,0 0 0 0 0,0 0 0 0 0,-2-11 31 0 0,1 1 0 0 0,1-1 1 0 0,0 1-1 0 0,1-1 0 0 0,0 1 1 0 0,1-1-1 0 0,0 1 0 0 0,6-19 1 0 0,39-94-40 0 0,-42 111 4 0 0,51-106 44 0 0,90-139 0 0 0,-11 22 565 0 0,-103 173 186 0 0,44-122 1 0 0,-68 162-700 0 0,-5 14-125 0 0,1 1 1 0 0,-2-1 0 0 0,1 0 0 0 0,-1 0-1 0 0,-1 0 1 0 0,2-10 0 0 0,-22 29 27 0 0,15-6-8 0 0,1 0 1 0 0,0 0-1 0 0,0 1 0 0 0,1-1 1 0 0,-1 1-1 0 0,1-1 0 0 0,0 1 1 0 0,0 0-1 0 0,1 0 0 0 0,-2 9 1 0 0,-1-3 4 0 0,-6 30-13 0 0,0 2 1 0 0,3-1 0 0 0,2 1 0 0 0,0 51-1 0 0,17 173 38 0 0,32 32-43 0 0,-31-241-32 0 0,3-1 0 0 0,2 0 1 0 0,28 59-1 0 0,-42-106 57 0 0,1 1 0 0 0,1-1 0 0 0,-1 0 1 0 0,2 0-1 0 0,-1-1 0 0 0,1 0 0 0 0,1 0 0 0 0,0 0 0 0 0,17 14 0 0 0,-23-22-27 0 0,0 0 0 0 0,1 1 0 0 0,-1-1 0 0 0,0 0 0 0 0,1 0 0 0 0,-1 0 0 0 0,1-1 0 0 0,0 1 0 0 0,-1-1 0 0 0,1 1 0 0 0,-1-1 0 0 0,1 0 0 0 0,0 0 0 0 0,-1 0 0 0 0,1 0 0 0 0,0-1 0 0 0,2 0 0 0 0,0 0-9 0 0,0-1 1 0 0,-1 0 0 0 0,1 0-1 0 0,0 0 1 0 0,-1-1 0 0 0,0 1-1 0 0,0-1 1 0 0,6-5 0 0 0,2-2-22 0 0,-1-2 1 0 0,-1 1-1 0 0,1-1 1 0 0,13-23 0 0 0,2-10 48 0 0,-1-3 1 0 0,-2 0-1 0 0,-3-1 1 0 0,-1 0 0 0 0,-3-2-1 0 0,-2 0 1 0 0,8-61-1 0 0,-21 111-11 0 0,-1-1 0 0 0,1 1 0 0 0,-1 0 0 0 0,0 0 0 0 0,0-1 0 0 0,0 1-1 0 0,1 0 1 0 0,-1-1 0 0 0,-1 1 0 0 0,1 0 0 0 0,0-1 0 0 0,0 1 0 0 0,0 0 0 0 0,-1 0 0 0 0,1-1-1 0 0,-1 1 1 0 0,1 0 0 0 0,-1 0 0 0 0,1 0 0 0 0,-1-1 0 0 0,-1 0 0 0 0,2 2 3 0 0,-1-1 0 0 0,0 1 1 0 0,0 0-1 0 0,0 0 0 0 0,0-1 1 0 0,0 1-1 0 0,0 0 0 0 0,1 0 1 0 0,-1 0-1 0 0,0 0 0 0 0,0 0 1 0 0,0 0-1 0 0,0 1 0 0 0,0-1 1 0 0,0 0-1 0 0,1 0 0 0 0,-1 1 0 0 0,0-1 1 0 0,0 0-1 0 0,0 1 0 0 0,1-1 1 0 0,-2 1-1 0 0,-5 3-4 0 0,1 0 0 0 0,0 1 1 0 0,0 0-1 0 0,1 0 0 0 0,-8 8 0 0 0,3-1 5 0 0,1 0 0 0 0,1 1 0 0 0,0 0 0 0 0,1 1 0 0 0,0-1 0 0 0,1 1 0 0 0,0 0 1 0 0,1 1-1 0 0,1 0 0 0 0,1-1 0 0 0,0 1 0 0 0,-2 20 0 0 0,5-26 5 0 0,0 0 0 0 0,0 0 1 0 0,1 0-1 0 0,0 0 0 0 0,1 0 1 0 0,0 0-1 0 0,0 0 1 0 0,1 0-1 0 0,0-1 0 0 0,0 1 1 0 0,1-1-1 0 0,0 0 0 0 0,1 0 1 0 0,0 0-1 0 0,0-1 0 0 0,1 0 1 0 0,-1 0-1 0 0,2 0 1 0 0,-1 0-1 0 0,1-1 0 0 0,13 9 1 0 0,-10-8 20 0 0,1 0 0 0 0,0-1 0 0 0,0-1 0 0 0,0 0 0 0 0,1 0 0 0 0,0-1 1 0 0,0-1-1 0 0,0 0 0 0 0,0-1 0 0 0,1 0 0 0 0,-1-1 0 0 0,1 0 0 0 0,-1-1 1 0 0,0 0-1 0 0,1-1 0 0 0,17-3 0 0 0,-16 1 13 0 0,1-1 0 0 0,-1 0 0 0 0,0-1 0 0 0,-1 0 0 0 0,1-1 1 0 0,-1-1-1 0 0,0 0 0 0 0,-1 0 0 0 0,0-2 0 0 0,0 1 0 0 0,0-2 0 0 0,-1 1 0 0 0,16-20 0 0 0,-7 4 12 0 0,-1-1 0 0 0,-1-1 1 0 0,-2 0-1 0 0,-1-2 0 0 0,13-30 0 0 0,46-170 761 0 0,-71 221-910 0 0,-2 16 59 0 0,-6 36 58 0 0,0 0-6 0 0,3 41 82 0 0,17 159 0 0 0,34 81-1888 0 0,-39-267 522 0 0,-3-33-1794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5.3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103 134 616 0 0,'4'-11'687'0'0,"0"1"0"0"0,0 0 0 0 0,1 1 0 0 0,1-1 0 0 0,0 1 0 0 0,13-17 0 0 0,-15 21-557 0 0,1 1 1 0 0,0 0 0 0 0,0-1 0 0 0,0 2-1 0 0,1-1 1 0 0,0 1 0 0 0,-1-1-1 0 0,1 2 1 0 0,0-1 0 0 0,0 1 0 0 0,1-1-1 0 0,11-1 1 0 0,-12 3-101 0 0,1 0 0 0 0,-1 1 1 0 0,0-1-1 0 0,0 1 0 0 0,0 1 0 0 0,0-1 1 0 0,0 1-1 0 0,0 0 0 0 0,0 0 0 0 0,0 1 0 0 0,0 0 1 0 0,6 3-1 0 0,-2-1-13 0 0,-1 1 0 0 0,0 1 0 0 0,0-1 0 0 0,-1 2 0 0 0,0-1 0 0 0,12 13 0 0 0,-5-4-15 0 0,-2 1 0 0 0,0 1 1 0 0,-1 1-1 0 0,0-1 0 0 0,-2 2 1 0 0,13 28-1 0 0,-15-28 4 0 0,-1 1 1 0 0,-1 0-1 0 0,0 0 1 0 0,-2 1-1 0 0,0-1 1 0 0,-1 1-1 0 0,-2 0 0 0 0,0 0 1 0 0,-2 27-1 0 0,0-38 0 0 0,0 0-1 0 0,-1 0 0 0 0,0 0 0 0 0,-1-1 0 0 0,0 0 1 0 0,0 1-1 0 0,-1-1 0 0 0,0 0 0 0 0,-1 0 1 0 0,0-1-1 0 0,0 0 0 0 0,-1 1 0 0 0,0-2 1 0 0,-1 1-1 0 0,1-1 0 0 0,-1 0 0 0 0,-1 0 0 0 0,1-1 1 0 0,-1 0-1 0 0,0 0 0 0 0,-14 6 0 0 0,9-5-56 0 0,-1-2-1 0 0,1 0 0 0 0,0-1 1 0 0,-1 0-1 0 0,0-1 0 0 0,0 0 1 0 0,0-1-1 0 0,0-1 0 0 0,-1 0 1 0 0,1-1-1 0 0,-21-3 1 0 0,13 0-489 0 0,1-1 1 0 0,0-1 0 0 0,0-1 0 0 0,1 0 0 0 0,0-2 0 0 0,-37-19 0 0 0,20 5-495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7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82 1440 0 0,'-7'-16'1296'0'0,"-1"3"136"0"0,-1-8-1212 0 0,0 7-356 0 0,-1 1-348 0 0,-4 8-1876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5.7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99 45 140 0 0,'-99'-35'6824'0'0,"105"35"-6686"0"0,205-1-241 0 0,-10 1-1946 0 0,-123-3 644 0 0,2-3 264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9.4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370 543 476 0 0,'0'0'4594'0'0,"-18"-6"-4878"0"0,-19 8 155 0 0,34-1 108 0 0,-1-1-2 0 0,-8 2 25 0 0,-1 1 0 0 0,1 0 0 0 0,-1 1 0 0 0,1 0 0 0 0,0 1 0 0 0,1 0 0 0 0,-1 1 0 0 0,1 0 0 0 0,0 1 1 0 0,0 0-1 0 0,1 1 0 0 0,0 0 0 0 0,1 1 0 0 0,-1 0 0 0 0,-10 14 0 0 0,4-1 37 0 0,2 1 1 0 0,0 1-1 0 0,2 0 0 0 0,1 0 1 0 0,0 1-1 0 0,2 1 0 0 0,1-1 1 0 0,1 2-1 0 0,2-1 1 0 0,0 1-1 0 0,2-1 0 0 0,0 1 1 0 0,2 0-1 0 0,1 0 0 0 0,2 0 1 0 0,4 31-1 0 0,-1-41 5 0 0,-1 1 1 0 0,2-1-1 0 0,1 1 0 0 0,0-2 0 0 0,1 1 1 0 0,0-1-1 0 0,20 28 0 0 0,-20-34-13 0 0,0 0 0 0 0,0 0-1 0 0,1-1 1 0 0,0 0 0 0 0,1 0 0 0 0,0-1-1 0 0,0-1 1 0 0,1 1 0 0 0,0-2-1 0 0,0 1 1 0 0,21 7 0 0 0,-27-12-24 0 0,0-1-1 0 0,-1 0 1 0 0,1 0 0 0 0,0 0 0 0 0,0-1 0 0 0,0 1-1 0 0,0-1 1 0 0,0-1 0 0 0,0 1 0 0 0,0-1-1 0 0,0 1 1 0 0,0-1 0 0 0,0-1 0 0 0,0 1-1 0 0,-1-1 1 0 0,1 0 0 0 0,-1 0 0 0 0,7-4 0 0 0,-3 1-7 0 0,0-1 0 0 0,-1 1 1 0 0,1-2-1 0 0,-2 1 0 0 0,1-1 1 0 0,-1 0-1 0 0,0-1 1 0 0,9-13-1 0 0,1-8 177 0 0,0-1 1 0 0,-2-1-1 0 0,14-46 1 0 0,-3 7-94 0 0,-25 70-93 0 0,0 0 0 0 0,0 1 0 0 0,0-1 1 0 0,1 0-1 0 0,-1 0 0 0 0,0 0 0 0 0,0 1 0 0 0,0-1 1 0 0,0 0-1 0 0,0 0 0 0 0,1 0 0 0 0,-1 1 0 0 0,0-1 0 0 0,0 0 1 0 0,0 0-1 0 0,1 0 0 0 0,-1 0 0 0 0,0 0 0 0 0,0 0 0 0 0,0 0 1 0 0,1 0-1 0 0,-1 1 0 0 0,0-1 0 0 0,0 0 0 0 0,1 0 0 0 0,-1 0 1 0 0,0 0-1 0 0,0 0 0 0 0,1 0 0 0 0,-1 0 0 0 0,0 0 1 0 0,0 0-1 0 0,1 0 0 0 0,-1-1 0 0 0,0 1 0 0 0,0 0 0 0 0,0 0 1 0 0,1 0-1 0 0,-1 0 0 0 0,0 0 0 0 0,0 0 0 0 0,0 0 0 0 0,1-1 1 0 0,-1 1-1 0 0,0 0 0 0 0,0 0 0 0 0,0 0 0 0 0,0 0 1 0 0,1-1-1 0 0,-1 1 0 0 0,0 0 0 0 0,0 0 0 0 0,0 0 0 0 0,0-1 1 0 0,0 1-1 0 0,0 0 0 0 0,0 0 0 0 0,1-1 0 0 0,-1 1 0 0 0,0 0 1 0 0,0 0-1 0 0,0 0 0 0 0,0-1 0 0 0,0 1 0 0 0,9 29-103 0 0,-1-3 89 0 0,-4-16 35 0 0,1-1 1 0 0,1 0 0 0 0,-1 0 0 0 0,2 0-1 0 0,-1-1 1 0 0,1 1 0 0 0,0-1 0 0 0,1-1-1 0 0,0 0 1 0 0,0 0 0 0 0,18 11 0 0 0,-13-10 14 0 0,1-2 0 0 0,0 1 0 0 0,0-2 0 0 0,0 0 0 0 0,1-1 1 0 0,-1 0-1 0 0,29 3 0 0 0,-17-5 37 0 0,-1-1 0 0 0,1-1-1 0 0,0-2 1 0 0,-1 0 0 0 0,1-2 0 0 0,-1-1 0 0 0,0-1 0 0 0,0 0-1 0 0,43-20 1 0 0,-50 17-70 0 0,1-1 0 0 0,-2-1 0 0 0,1 0 0 0 0,-2-2 1 0 0,1 0-1 0 0,-2-1 0 0 0,0 0 0 0 0,-1-1 0 0 0,0-1 0 0 0,22-33 0 0 0,-29 39-38 0 0,-1-1 0 0 0,0 0-1 0 0,0 0 1 0 0,-1 0 0 0 0,-1 0 0 0 0,0-1 0 0 0,0 0 0 0 0,-2 0 0 0 0,1 0 0 0 0,-1 0-1 0 0,-1 0 1 0 0,0 0 0 0 0,-1-1 0 0 0,0 1 0 0 0,-1 0 0 0 0,0 0 0 0 0,-1-1-1 0 0,0 1 1 0 0,-8-22 0 0 0,5 25 23 0 0,0-1 0 0 0,0 0-1 0 0,-1 1 1 0 0,0 0 0 0 0,-1 0-1 0 0,0 1 1 0 0,0 0 0 0 0,-1 0 0 0 0,0 1-1 0 0,-1 0 1 0 0,1 0 0 0 0,-1 1-1 0 0,0 0 1 0 0,-1 0 0 0 0,-11-4 0 0 0,5 3-3 0 0,-1 0 1 0 0,1 2-1 0 0,-1 0 1 0 0,0 0-1 0 0,0 2 1 0 0,0 0 0 0 0,-1 1-1 0 0,-25 1 1 0 0,41 0 32 0 0,-1 2-1 0 0,1-1 1 0 0,0 0 0 0 0,0 0 0 0 0,-1 1-1 0 0,1-1 1 0 0,0 1 0 0 0,-1-1 0 0 0,1 1-1 0 0,-3 2 1 0 0,4-3-4 0 0,1 0 0 0 0,-1 1 0 0 0,1-1 0 0 0,0 0-1 0 0,-1 1 1 0 0,1-1 0 0 0,0 0 0 0 0,0 1 0 0 0,-1-1 0 0 0,1 1 0 0 0,0-1 0 0 0,0 0-1 0 0,-1 1 1 0 0,1-1 0 0 0,0 1 0 0 0,0-1 0 0 0,0 1 0 0 0,0-1 0 0 0,0 1-1 0 0,-1-1 1 0 0,1 1 0 0 0,0-1 0 0 0,0 1 0 0 0,0-1 0 0 0,0 0 0 0 0,1 1 0 0 0,-1-1-1 0 0,0 1 1 0 0,0 0 0 0 0,1 1 4 0 0,0 0 0 0 0,1 0 0 0 0,-1 0 0 0 0,0-1 0 0 0,1 1 0 0 0,-1-1 0 0 0,1 1-1 0 0,-1-1 1 0 0,1 1 0 0 0,0-1 0 0 0,0 0 0 0 0,0 0 0 0 0,0 0 0 0 0,0 0 0 0 0,0 0 0 0 0,0 0 0 0 0,3 0 0 0 0,15 4 15 0 0,0-2 1 0 0,0 0 0 0 0,0-1-1 0 0,1-1 1 0 0,-1-1 0 0 0,40-5-1 0 0,-15-2 94 0 0,89-25 0 0 0,-113 25-128 0 0,-1 0 0 0 0,1-2 0 0 0,-1 0 0 0 0,-1-1 0 0 0,0-1 0 0 0,0-1 0 0 0,-1-1 0 0 0,-1 0 0 0 0,0-1 0 0 0,-1-1 0 0 0,0-1 0 0 0,-2 0 0 0 0,1-1 0 0 0,-2-1 0 0 0,0 0 1 0 0,-2 0-1 0 0,0-1 0 0 0,-1-1 0 0 0,0 0 0 0 0,-2 0 0 0 0,-1-1 0 0 0,9-36 0 0 0,-10 35-48 0 0,-2-1 1 0 0,0 1-1 0 0,-1-1 1 0 0,-2 1-1 0 0,0-1 1 0 0,-1 0-1 0 0,-2 1 0 0 0,-3-26 1 0 0,-2 28-49 0 0,7 19 102 0 0,-1 0 0 0 0,1 1 0 0 0,0-1 0 0 0,-1 1 1 0 0,1-1-1 0 0,0 0 0 0 0,-1 1 0 0 0,1-1 1 0 0,-1 1-1 0 0,1-1 0 0 0,0 1 0 0 0,-1-1 0 0 0,0 1 1 0 0,1-1-1 0 0,-1 1 0 0 0,1-1 0 0 0,-1 1 0 0 0,1 0 1 0 0,-1-1-1 0 0,0 1 0 0 0,1 0 0 0 0,-1 0 1 0 0,0-1-1 0 0,1 1 0 0 0,-2 0 0 0 0,0 0 3 0 0,0 1-1 0 0,0-1 1 0 0,0 1 0 0 0,0 0-1 0 0,0-1 1 0 0,0 1 0 0 0,0 0-1 0 0,0 0 1 0 0,0 0 0 0 0,1 0-1 0 0,-1 1 1 0 0,0-1 0 0 0,1 0-1 0 0,-1 1 1 0 0,0-1-1 0 0,1 1 1 0 0,0 0 0 0 0,-1-1-1 0 0,1 1 1 0 0,0 0 0 0 0,0 0-1 0 0,0 0 1 0 0,0 0 0 0 0,1 0-1 0 0,-1 0 1 0 0,0 0 0 0 0,1 0-1 0 0,-1 0 1 0 0,1 4-1 0 0,-1-3 9 0 0,-4 18 14 0 0,2 1 0 0 0,0-1 0 0 0,1 0 1 0 0,2 31-1 0 0,12 89 52 0 0,-5-76-52 0 0,90 540 169 0 0,-80-524 573 0 0,-17-79-370 0 0,1-1-390 0 0,0-1 1 0 0,-1 0-1 0 0,1 0 0 0 0,0 0 0 0 0,-1 0 0 0 0,1 0 1 0 0,0 0-1 0 0,0 0 0 0 0,-1 0 0 0 0,1 0 0 0 0,0 0 0 0 0,-1-1 1 0 0,1 1-1 0 0,0 0 0 0 0,-1 0 0 0 0,1-1 0 0 0,-1 1 0 0 0,1 0 1 0 0,0-1-1 0 0,-1 1 0 0 0,1 0 0 0 0,-1-1 0 0 0,1 1 1 0 0,-1-1-1 0 0,1 1 0 0 0,-1-1 0 0 0,1 1 0 0 0,-1-1 0 0 0,0 0 1 0 0,1 1-1 0 0,-1-1 0 0 0,0 1 0 0 0,1-1 0 0 0,-1 0 0 0 0,0 1 1 0 0,0-2-1 0 0,12-30 14 0 0,-10 24-8 0 0,14-40-45 0 0,1-6 395 0 0,2 0 0 0 0,44-85 1 0 0,-62 137-362 0 0,0 0 1 0 0,-1 1-1 0 0,1-1 1 0 0,0 1-1 0 0,0 0 0 0 0,1-1 1 0 0,-1 1-1 0 0,0 0 1 0 0,0 0-1 0 0,1 0 1 0 0,-1 0-1 0 0,1 0 1 0 0,-1 0-1 0 0,0 0 0 0 0,1 0 1 0 0,0 0-1 0 0,-1 1 1 0 0,1-1-1 0 0,0 1 1 0 0,-1-1-1 0 0,1 1 1 0 0,0-1-1 0 0,2 1 0 0 0,0 0-4 0 0,-1 1-1 0 0,0 0 1 0 0,0-1-1 0 0,1 1 1 0 0,-1 0-1 0 0,0 1 1 0 0,0-1-1 0 0,0 0 1 0 0,0 1-1 0 0,0 0 1 0 0,4 3-1 0 0,7 6-24 0 0,-1 1 0 0 0,-1 1 0 0 0,19 22 0 0 0,-28-31 29 0 0,43 53-50 0 0,-1 0-228 0 0,2-2 1 0 0,56 49 0 0 0,-88-95-2464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3:59.8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 1140 0 0,'3'-4'3144'0'0,"0"26"-2450"0"0,-1 36-722 0 0,-1 40-561 0 0,29 187 0 0 0,-29-278-375 0 0,3 5 560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0.1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8 223 564 0 0,'-4'-46'2747'0'0,"1"0"-1"0"0,4-51 1 0 0,-1 94-2796 0 0,1-1-200 0 0,8-23-1693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0.5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1 512 0 0,'0'0'3402'0'0,"17"6"-2917"0"0,-10 4-464 0 0,0 0 0 0 0,-1 0 0 0 0,-1 0-1 0 0,1 1 1 0 0,-2-1 0 0 0,6 18 0 0 0,-3-3 39 0 0,9 48-1 0 0,-13-47-54 0 0,-2 1 0 0 0,0-1 0 0 0,-2 0-1 0 0,-6 45 1 0 0,-30 103 45 0 0,23-122-31 0 0,2 1 0 0 0,-8 104 1 0 0,20-139 15 0 0,0 0 1 0 0,1 0 0 0 0,1 0 0 0 0,1-1-1 0 0,0 1 1 0 0,1-1 0 0 0,1 0-1 0 0,1 0 1 0 0,12 26 0 0 0,-14-36-20 0 0,0 0 1 0 0,1 0 0 0 0,-1 0 0 0 0,1 0 0 0 0,1-1-1 0 0,-1 0 1 0 0,1 0 0 0 0,0 0 0 0 0,1-1 0 0 0,-1 0 0 0 0,1 0-1 0 0,0 0 1 0 0,0-1 0 0 0,1 0 0 0 0,-1-1 0 0 0,1 0-1 0 0,0 0 1 0 0,0 0 0 0 0,0-1 0 0 0,0 0 0 0 0,0-1-1 0 0,13 1 1 0 0,-10-1 31 0 0,1-1-1 0 0,-1 0 1 0 0,1-1 0 0 0,-1-1-1 0 0,1 1 1 0 0,-1-2-1 0 0,0 0 1 0 0,0 0 0 0 0,0-1-1 0 0,-1 0 1 0 0,1-1-1 0 0,10-6 1 0 0,-10 3 33 0 0,0 0 0 0 0,0 0-1 0 0,-1-1 1 0 0,0-1 0 0 0,0 0-1 0 0,-1 0 1 0 0,0-1 0 0 0,-1 0 0 0 0,12-21-1 0 0,-7 7-3 0 0,0-1-1 0 0,-2 0 0 0 0,-1 0 1 0 0,-1-1-1 0 0,-1 0 0 0 0,-1-1 1 0 0,-2 0-1 0 0,-1 0 0 0 0,1-33 1 0 0,-5 57-83 0 0,0 0-1 0 0,0 0 1 0 0,-1 0 0 0 0,0 0 0 0 0,0 0 0 0 0,0 0-1 0 0,-3-6 1 0 0,4 8 5 0 0,-1 1-1 0 0,1 0 1 0 0,-1 0-1 0 0,0 0 1 0 0,1 0-1 0 0,-1-1 1 0 0,0 1-1 0 0,0 0 1 0 0,0 0 0 0 0,0 0-1 0 0,0 1 1 0 0,0-1-1 0 0,0 0 1 0 0,0 0-1 0 0,0 0 1 0 0,0 1-1 0 0,0-1 1 0 0,-1 1-1 0 0,1-1 1 0 0,0 1-1 0 0,0-1 1 0 0,-1 1 0 0 0,-1-1-1 0 0,-2 2-1 0 0,0-1 1 0 0,0 0-1 0 0,1 1 1 0 0,-1 0-1 0 0,0 0 1 0 0,1 1-1 0 0,-1-1 1 0 0,1 1-1 0 0,-1 0 0 0 0,1 0 1 0 0,0 0-1 0 0,0 1 1 0 0,0-1-1 0 0,0 1 1 0 0,0 0-1 0 0,1 0 1 0 0,-1 1-1 0 0,1-1 0 0 0,0 1 1 0 0,0-1-1 0 0,0 1 1 0 0,-2 5-1 0 0,1-4 8 0 0,-4 6 38 0 0,0 1 0 0 0,1 1 0 0 0,0-1 0 0 0,1 1-1 0 0,1 0 1 0 0,0 1 0 0 0,1-1 0 0 0,0 1 0 0 0,1 0 0 0 0,0 0 0 0 0,1 0 0 0 0,1 1 0 0 0,0-1-1 0 0,1 0 1 0 0,1 0 0 0 0,0 1 0 0 0,1-1 0 0 0,0 0 0 0 0,1 0 0 0 0,1 0 0 0 0,0-1 0 0 0,10 20-1 0 0,-7-17-112 0 0,0 0 0 0 0,2-1-1 0 0,0 0 1 0 0,1-1-1 0 0,0 0 1 0 0,1 0-1 0 0,1-1 1 0 0,0-1 0 0 0,1 0-1 0 0,14 11 1 0 0,-15-14-381 0 0,1-1 0 0 0,0 0 0 0 0,0-1 0 0 0,1 0 0 0 0,0-1 0 0 0,0-1 0 0 0,19 5 0 0 0,1-4-1339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1.1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1 932 0 0,'0'0'2842'0'0,"-4"18"-2476"0"0,22 39-256 0 0,-2 1 1 0 0,-4 1-1 0 0,7 69 0 0 0,0 181-97 0 0,-4-31 177 0 0,2-152 146 0 0,-12-111-1675 0 0,-3-12 958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1.46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 12 904 0 0,'-20'-12'3217'0'0,"41"15"-885"0"0,9 1-2252 0 0,290-4 1978 0 0,-130-4-7121 0 0,-168 4 3939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1.8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1 640 0 0,'-9'29'3068'0'0,"8"-26"-2450"0"0,2 1-116 0 0,-1-2-419 0 0,0 0-1 0 0,0 1 0 0 0,1-1 0 0 0,-1 0 0 0 0,1 0 0 0 0,0 0 0 0 0,-1 0 0 0 0,1 0 0 0 0,0-1 0 0 0,0 1 0 0 0,0 0 0 0 0,0 0 0 0 0,1-1 0 0 0,-1 1 0 0 0,0 0 0 0 0,1-1 0 0 0,-1 1 1 0 0,1-1-1 0 0,0 0 0 0 0,-1 1 0 0 0,1-1 0 0 0,0 0 0 0 0,0 0 0 0 0,0 0 0 0 0,3 1 0 0 0,17 5 129 0 0,2-2-1 0 0,-1 0 1 0 0,1-1-1 0 0,36 1 1 0 0,105-6-32 0 0,-106-1-132 0 0,84-5-673 0 0,-48-8-2565 0 0,-57 6 1171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2.2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41 552 0 0,'0'-4'2068'0'0,"0"4"-2089"0"0,0-27 2396 0 0,4 18-1136 0 0,-3 9-1243 0 0,-1 0 0 0 0,1 0 0 0 0,0 0 0 0 0,-1 1 0 0 0,1-1 0 0 0,-1 0 0 0 0,1 0 0 0 0,-1 1 0 0 0,1-1 0 0 0,-1 0 0 0 0,1 1 0 0 0,-1-1 0 0 0,1 0 0 0 0,-1 1 0 0 0,1-1 0 0 0,-1 1 0 0 0,1-1 0 0 0,-1 1 0 0 0,0-1 0 0 0,1 1 0 0 0,-1-1 0 0 0,1 2 0 0 0,28 35 82 0 0,2-2 1 0 0,1 0 0 0 0,68 54 0 0 0,-41-44 56 0 0,115 67 0 0 0,-160-104 18 0 0,0-1-1 0 0,0-1 1 0 0,0 0 0 0 0,1-1-1 0 0,0 0 1 0 0,15 2 0 0 0,-26-6-48 0 0,1-2 68 0 0,51-5 267 0 0,-80 32-360 0 0,-39 32-1 0 0,3-3-52 0 0,-338 388 127 0 0,348-376-1806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2.9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 0 536 0 0,'-7'6'3442'0'0,"7"-5"-3358"0"0,0-1 0 0 0,-1 0 0 0 0,1 1 0 0 0,0-1 0 0 0,0 1 0 0 0,0-1 0 0 0,0 1 0 0 0,8 3 81 0 0,0-1-1 0 0,1 0 0 0 0,-1-1 0 0 0,0 1 0 0 0,1-2 0 0 0,0 1 0 0 0,12 0 0 0 0,72-1 410 0 0,-59-1-410 0 0,172-2 204 0 0,-117 0-2878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7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42 596 0 0,'2'2'2040'0'0,"1"1"-1872"0"0,0 0 0 0 0,-1 1 0 0 0,1-1-1 0 0,-1 0 1 0 0,0 1 0 0 0,0 0 0 0 0,0-1 0 0 0,-1 1 0 0 0,1 0-1 0 0,-1 0 1 0 0,0 0 0 0 0,0 0 0 0 0,0 0 0 0 0,0 6-1 0 0,3 71 87 0 0,-4-46-4 0 0,6 75-120 0 0,5-1 0 0 0,5 0 1 0 0,4-1-1 0 0,6 0 0 0 0,42 115 0 0 0,-39-154-1545 0 0</inkml:trace>
  <inkml:trace contextRef="#ctx0" brushRef="#br0" timeOffset="1">390 95 940 0 0,'4'-21'1366'0'0,"-1"6"-424"0"0,0 0 0 0 0,10-26-1 0 0,-12 38-748 0 0,0 3-183 0 0,0 1 0 0 0,0-1 0 0 0,0 0 0 0 0,0 0 0 0 0,0 0-1 0 0,0 1 1 0 0,0-1 0 0 0,0 0 0 0 0,0 1 0 0 0,0-1-1 0 0,0 1 1 0 0,-1-1 0 0 0,1 1 0 0 0,0-1 0 0 0,0 1 0 0 0,0 0-1 0 0,0 0 1 0 0,19 50 110 0 0,-3 1 0 0 0,-2 1-1 0 0,14 100 1 0 0,-12-61-49 0 0,61 268 532 0 0,29-9-407 0 0,-103-338-663 0 0,1 0 0 0 0,0-1 0 0 0,1 1 0 0 0,1-1 0 0 0,0-1 1 0 0,16 21-1 0 0,-9-21-711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3.2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0 200 0 0,'1'3'2769'0'0,"1"-1"-2651"0"0,-1 0 0 0 0,1 0 0 0 0,-1 0-1 0 0,1 0 1 0 0,0 0 0 0 0,0-1 0 0 0,0 1 0 0 0,0-1 0 0 0,0 1-1 0 0,0-1 1 0 0,0 0 0 0 0,1 0 0 0 0,-1 0 0 0 0,0 0 0 0 0,1 0 0 0 0,-1 0-1 0 0,0-1 1 0 0,1 1 0 0 0,4-1 0 0 0,59 6 849 0 0,-60-6-879 0 0,46 2 21 0 0,133 1 854 0 0,-147-4-1787 0 0,0-2 0 0 0,67-14 1 0 0,-74 7-1211 0 0,-14 5 1490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3.7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560 36 660 0 0,'0'-2'80'0'0,"-1"-1"-1"0"0,0 1 1 0 0,-1 0 0 0 0,1 0 0 0 0,0 0-1 0 0,0 0 1 0 0,-1 1 0 0 0,1-1-1 0 0,-1 0 1 0 0,0 1 0 0 0,0-1-1 0 0,1 1 1 0 0,-1-1 0 0 0,0 1 0 0 0,0 0-1 0 0,0 0 1 0 0,0 0 0 0 0,0 0-1 0 0,-1 0 1 0 0,1 0 0 0 0,0 0-1 0 0,0 1 1 0 0,-1-1 0 0 0,1 1 0 0 0,0 0-1 0 0,-1 0 1 0 0,-3 0 0 0 0,-8 1-3 0 0,-1 1 1 0 0,0 0 0 0 0,1 1-1 0 0,0 1 1 0 0,0 0-1 0 0,0 1 1 0 0,0 1 0 0 0,1 0-1 0 0,0 1 1 0 0,0 0 0 0 0,1 1-1 0 0,0 0 1 0 0,0 1 0 0 0,1 0-1 0 0,-11 12 1 0 0,-11 12 21 0 0,2 2 1 0 0,1 0-1 0 0,-38 62 1 0 0,50-71-14 0 0,2 0 0 0 0,1 2 1 0 0,2 0-1 0 0,0 1 0 0 0,2 0 1 0 0,1 1-1 0 0,-9 49 0 0 0,16-67 19 0 0,2 1 0 0 0,0 0 0 0 0,0-1 0 0 0,1 1 0 0 0,0 0-1 0 0,2-1 1 0 0,-1 1 0 0 0,1-1 0 0 0,1 1 0 0 0,0-1 0 0 0,1 0-1 0 0,1 0 1 0 0,-1 0 0 0 0,2-1 0 0 0,0 1 0 0 0,0-1 0 0 0,1-1-1 0 0,0 1 1 0 0,1-1 0 0 0,0 0 0 0 0,13 12 0 0 0,-8-12 12 0 0,0 1 1 0 0,1-2-1 0 0,0 1 1 0 0,0-2-1 0 0,1 0 1 0 0,0-1-1 0 0,0 0 1 0 0,1-1-1 0 0,0-1 1 0 0,0-1-1 0 0,0 0 1 0 0,0-1-1 0 0,1 0 1 0 0,-1-2-1 0 0,1 0 1 0 0,0-1-1 0 0,-1 0 1 0 0,1-2-1 0 0,25-4 1 0 0,-16 1-67 0 0,-1-2 0 0 0,0 0 0 0 0,0-2 0 0 0,0-1 1 0 0,-1-1-1 0 0,-1-1 0 0 0,0 0 0 0 0,0-2 0 0 0,-2-1 0 0 0,0-1 0 0 0,32-31 0 0 0,-35 30-50 0 0,-1-2 0 0 0,-1 0 0 0 0,-1-1 0 0 0,-1-1 0 0 0,-1 0 0 0 0,0-1 0 0 0,-2 0 0 0 0,0-1 0 0 0,7-25 0 0 0,-15 37-46 0 0,1-1-1 0 0,-2 1 0 0 0,0-1 1 0 0,0 0-1 0 0,-1 0 0 0 0,0 0 1 0 0,-1 0-1 0 0,-1 0 1 0 0,0 0-1 0 0,0 0 0 0 0,-1 0 1 0 0,-1 1-1 0 0,0-1 0 0 0,0 1 1 0 0,-1-1-1 0 0,-1 1 0 0 0,0 0 1 0 0,0 1-1 0 0,-1-1 0 0 0,-12-15 1 0 0,6 12-224 0 0,0 1-1 0 0,0 1 1 0 0,-1 0 0 0 0,-1 0 0 0 0,0 2 0 0 0,-21-13 0 0 0,5 6-1013 0 0,-1 1 0 0 0,-41-14 0 0 0,30 15-128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5.4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46 548 0 0,'0'0'3302'0'0,"-4"0"-3067"0"0,-2 0 940 0 0,19-1-795 0 0,63-5-470 0 0,296-23 129 0 0,-218 19-13 0 0,-150 10-2 0 0,0 0 24 0 0,18 1 168 0 0,-34 21-225 0 0,-4-6 34 0 0,0 2 0 0 0,2 0 0 0 0,0 0 0 0 0,1 1 0 0 0,1 1 0 0 0,0 1 0 0 0,2-1 0 0 0,-8 24 0 0 0,-5 20 126 0 0,-22 99 1 0 0,24-59 73 0 0,-12 156 1 0 0,16 108-101 0 0,17-353-138 0 0,-2 44-1778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5.7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21 1536 0 0,'0'0'3752'0'0,"11"-11"-2899"0"0,9 7-333 0 0,7 1-280 0 0,8 2-328 0 0,3 1-652 0 0,-17 0 23 0 0,0-1-979 0 0,2 0 440 0 0</inkml:trace>
  <inkml:trace contextRef="#ctx0" brushRef="#br0" timeOffset="1">685 58 2024 0 0,'11'9'4293'0'0,"3"2"-2669"0"0,-2-1-1428 0 0,-2 1-448 0 0,4-2-1632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8.2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401 78 828 0 0,'-8'-16'2460'0'0,"3"4"-2070"0"0,4 9-19 0 0,-8-14 746 0 0,-19-11-520 0 0,26 26-605 0 0,-22 3-14 0 0,12 4 29 0 0,1 0 0 0 0,-1 1 0 0 0,1 0 0 0 0,0 1-1 0 0,1 0 1 0 0,0 0 0 0 0,0 1 0 0 0,0 1 0 0 0,1 0-1 0 0,0 0 1 0 0,1 1 0 0 0,0 0 0 0 0,1 0 0 0 0,-8 13 0 0 0,-8 18 55 0 0,1 0 0 0 0,-25 67 0 0 0,31-64-3 0 0,1 0-1 0 0,2 1 1 0 0,2 1 0 0 0,2 0-1 0 0,3 0 1 0 0,1 1 0 0 0,2 0-1 0 0,5 76 1 0 0,1-96-19 0 0,1 1 0 0 0,1-1 0 0 0,1 1 0 0 0,1-1 0 0 0,2-1 0 0 0,1 0 1 0 0,1 0-1 0 0,1-1 0 0 0,1 0 0 0 0,1-1 0 0 0,1-1 0 0 0,1 0 0 0 0,1-1 0 0 0,1-1 0 0 0,36 33 0 0 0,-27-31 6 0 0,1-2 0 0 0,0-2 0 0 0,1 0 1 0 0,47 21-1 0 0,-56-31-16 0 0,0-1 1 0 0,0-1 0 0 0,1 0-1 0 0,0-2 1 0 0,0 0 0 0 0,0-2 0 0 0,0 0-1 0 0,31 0 1 0 0,-44-4-25 0 0,0 1 0 0 0,0-1 0 0 0,0 0 0 0 0,0-1 0 0 0,-1 0 0 0 0,1 0 0 0 0,-1-1 0 0 0,1 0 0 0 0,-1 0 1 0 0,0-1-1 0 0,0 0 0 0 0,0 0 0 0 0,-1 0 0 0 0,9-8 0 0 0,-7 4-23 0 0,0-1 1 0 0,0 1 0 0 0,-1-2-1 0 0,0 1 1 0 0,-1-1 0 0 0,0 0-1 0 0,-1 0 1 0 0,8-21 0 0 0,-1-5 18 0 0,-3 0 0 0 0,-1 0 0 0 0,-2-1-1 0 0,-1 0 1 0 0,-1-38 0 0 0,-4-116 111 0 0,-1 175-195 0 0,-1 22-125 0 0,1 23-127 0 0,4-14 307 0 0,2 0-1 0 0,0 0 1 0 0,0-1 0 0 0,2 0 0 0 0,0 0 0 0 0,0 0 0 0 0,1-1 0 0 0,1 0 0 0 0,0 0 0 0 0,1-1 0 0 0,1 0 0 0 0,-1-1 0 0 0,2 0 0 0 0,13 9-1 0 0,-5-4 58 0 0,0-2 0 0 0,2 0 0 0 0,0-1 0 0 0,0-2-1 0 0,1 0 1 0 0,1-1 0 0 0,44 11 0 0 0,-58-18-10 0 0,0-1 0 0 0,1 0 0 0 0,-1-1 1 0 0,0 0-1 0 0,0-1 0 0 0,1 0 0 0 0,-1 0 0 0 0,0-1 1 0 0,1-1-1 0 0,-1 0 0 0 0,0 0 0 0 0,0-1 1 0 0,12-5-1 0 0,-14 4 12 0 0,0 0 0 0 0,0-1 0 0 0,-1 0 0 0 0,1 0 0 0 0,-1-1-1 0 0,0 0 1 0 0,-1 0 0 0 0,1-1 0 0 0,-1 0 0 0 0,-1 0 0 0 0,1 0 0 0 0,-1-1 0 0 0,0 1 0 0 0,-1-1 0 0 0,4-11 0 0 0,3-8 49 0 0,-2-1 0 0 0,-1 0 1 0 0,-1-1-1 0 0,-1 1 0 0 0,3-56 0 0 0,-9-148-4 0 0,-1 217-67 0 0,-1-49-160 0 0,-3 0-1 0 0,-25-118 1 0 0,18 149-1083 0 0,11 32 1031 0 0,0-1 0 0 0,0 0 0 0 0,0 1 0 0 0,0-1 0 0 0,0 0 0 0 0,0 1-1 0 0,0-1 1 0 0,0 1 0 0 0,-1 0 0 0 0,1-1 0 0 0,-1 1 0 0 0,1 0 0 0 0,-1 0-1 0 0,0 0 1 0 0,1 0 0 0 0,-4-1 0 0 0,-9-2-617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9.1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127 742 164 0 0,'3'-2'855'0'0,"2"-2"-672"0"0,0 0 0 0 0,0-1-1 0 0,-1 1 1 0 0,1-1 0 0 0,-1 0 0 0 0,0-1-1 0 0,0 1 1 0 0,-1-1 0 0 0,0 1-1 0 0,0-1 1 0 0,0 0 0 0 0,-1 0-1 0 0,0-1 1 0 0,2-5 0 0 0,5-23 11 0 0,7-46 0 0 0,-12 56-70 0 0,8-44 100 0 0,3-87-1 0 0,-14 126-125 0 0,-1-1-1 0 0,-2 1 1 0 0,-1 0 0 0 0,-1-1-1 0 0,-12-41 1 0 0,15 69-109 0 0,0-1-1 0 0,-1 0 1 0 0,1 0-1 0 0,-1 0 1 0 0,0 1-1 0 0,1-1 1 0 0,-2 1-1 0 0,1 0 1 0 0,0-1-1 0 0,-1 1 1 0 0,0 0-1 0 0,1 0 1 0 0,-1 1-1 0 0,0-1 1 0 0,-6-3-1 0 0,6 4 8 0 0,0 1 0 0 0,0 0 0 0 0,1 0-1 0 0,-1 1 1 0 0,0-1 0 0 0,0 1 0 0 0,0-1 0 0 0,0 1 0 0 0,0 0-1 0 0,0 0 1 0 0,0 0 0 0 0,0 0 0 0 0,0 1 0 0 0,0-1 0 0 0,0 1-1 0 0,0 0 1 0 0,0 0 0 0 0,0 0 0 0 0,1 0 0 0 0,-1 0-1 0 0,0 1 1 0 0,-3 1 0 0 0,-2 2 13 0 0,0 0 0 0 0,1 1 1 0 0,0 0-1 0 0,-1 0 0 0 0,2 1 0 0 0,-1-1 0 0 0,1 2 0 0 0,0-1 1 0 0,1 0-1 0 0,-1 1 0 0 0,2 0 0 0 0,-1 1 0 0 0,1-1 0 0 0,0 1 1 0 0,1-1-1 0 0,0 1 0 0 0,0 0 0 0 0,1 0 0 0 0,0 1 0 0 0,1-1 1 0 0,0 0-1 0 0,0 1 0 0 0,1-1 0 0 0,0 0 0 0 0,1 1 0 0 0,0-1 1 0 0,0 0-1 0 0,1 1 0 0 0,0-1 0 0 0,1 0 0 0 0,0 0 0 0 0,0 0 1 0 0,1-1-1 0 0,0 1 0 0 0,6 8 0 0 0,0-5 4 0 0,0-1 0 0 0,0 1 0 0 0,1-1 0 0 0,1-1 0 0 0,0 0 0 0 0,0-1-1 0 0,1 0 1 0 0,0-1 0 0 0,0 0 0 0 0,1-1 0 0 0,0-1 0 0 0,26 9 0 0 0,12-1-40 0 0,0-2 0 0 0,69 8-1 0 0,-104-18 15 0 0,-14-2-20 0 0,14 5-49 0 0,-15-5 69 0 0,0 0 1 0 0,0 1 0 0 0,-1-1-1 0 0,1 0 1 0 0,0 1-1 0 0,0-1 1 0 0,0 1-1 0 0,0-1 1 0 0,-1 1-1 0 0,1 0 1 0 0,0 0-1 0 0,-1 0 1 0 0,4 2-1 0 0,0 2-23 0 0,0 1 0 0 0,-1 0 0 0 0,1 0 0 0 0,-1 0 0 0 0,-1 0 0 0 0,1 1 0 0 0,-1-1 0 0 0,0 1 0 0 0,0 0 0 0 0,-1 0 0 0 0,2 10 0 0 0,2 14 111 0 0,3 46 0 0 0,3 14-39 0 0,-7-70 80 0 0,1 0 0 0 0,1 0-1 0 0,14 29 1 0 0,-18-42-9 0 0,1-1 0 0 0,0-1 0 0 0,1 1 0 0 0,-1 0 0 0 0,1-1 0 0 0,1 0 0 0 0,-1 0 0 0 0,1-1 0 0 0,0 0 0 0 0,0 1-1 0 0,1-2 1 0 0,9 7 0 0 0,-11-9-95 0 0,-1-1-1 0 0,1 1 1 0 0,0-1-1 0 0,-1 0 1 0 0,1 0-1 0 0,0 0 0 0 0,0-1 1 0 0,-1 0-1 0 0,1 0 1 0 0,0 0-1 0 0,0 0 1 0 0,0-1-1 0 0,0 0 1 0 0,-1 0-1 0 0,1 0 1 0 0,0 0-1 0 0,-1-1 1 0 0,1 0-1 0 0,-1 0 0 0 0,0 0 1 0 0,1 0-1 0 0,5-6 1 0 0,3-1-235 0 0,0-1 0 0 0,-1 0 0 0 0,0-1 0 0 0,-1 0 0 0 0,14-18 0 0 0,-9 8-65 0 0,-1 0 1 0 0,-1-1-1 0 0,-1-1 0 0 0,0 0 0 0 0,-2-1 0 0 0,-1 0 0 0 0,11-41 1 0 0,-14 37 1020 0 0,-2-1 1 0 0,0 0 0 0 0,0-57 0 0 0,-10-5 891 0 0,5 88-1551 0 0,-1 0-17 0 0,0-12-22 0 0,0 11-18 0 0,1 1-22 0 0,-3-10-30 0 0,-2 25 25 0 0,-2 31-86 0 0,9-3 169 0 0,1-1-1 0 0,2 0 1 0 0,14 53 0 0 0,44 115-1895 0 0,-56-192-777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9.5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20 167 224 0 0,'-5'-24'1672'0'0,"2"4"-464"0"0,0 3-232 0 0,1 1 409 0 0,-1-13-553 0 0,0 7-528 0 0,2 4-408 0 0,1-3-512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09.8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 1 92 0 0,'4'0'3186'0'0,"9"0"-2569"0"0,-10 0-130 0 0,9 16 443 0 0,9 44-683 0 0,-3 2 0 0 0,13 78 0 0 0,-9-40-189 0 0,119 676 275 0 0,-116-517-277 0 0,-24-255-482 0 0,2 9-1976 0 0</inkml:trace>
  <inkml:trace contextRef="#ctx0" brushRef="#br0" timeOffset="1">15 711 1172 0 0,'0'0'1932'0'0,"-15"-5"216"0"0,35 4-1755 0 0,20 1-253 0 0,-12 0-32 0 0,8 0-36 0 0,3 0-128 0 0,3-1-132 0 0,4 0-265 0 0,-2-1-335 0 0,0 0-628 0 0,0 1 756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0.2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1 508 1168 0 0,'2'2'174'0'0,"1"-1"1"0"0,-1 0-1 0 0,1 0 0 0 0,0 0 1 0 0,0 0-1 0 0,-1 0 0 0 0,1 0 0 0 0,0-1 1 0 0,0 1-1 0 0,0-1 0 0 0,0 0 1 0 0,0 0-1 0 0,0 0 0 0 0,0 0 0 0 0,-1 0 1 0 0,1-1-1 0 0,0 1 0 0 0,0-1 1 0 0,0 0-1 0 0,0 0 0 0 0,2-1 0 0 0,12-4-7 0 0,-1-1-1 0 0,19-10 0 0 0,-11 4-86 0 0,0-2 1 0 0,-1-1-1 0 0,0 0 0 0 0,-2-2 1 0 0,0 0-1 0 0,33-39 0 0 0,-41 42-25 0 0,-1-1-1 0 0,-1-1 1 0 0,0 0 0 0 0,-1 0-1 0 0,-1-1 1 0 0,-1 0 0 0 0,0-1-1 0 0,-1 0 1 0 0,-2 0-1 0 0,5-22 1 0 0,-9 36-73 0 0,-1-1-1 0 0,1 1 1 0 0,-1-1 0 0 0,0 1 0 0 0,0-1 0 0 0,-1 1-1 0 0,0-1 1 0 0,0 1 0 0 0,0-1 0 0 0,-1 1-1 0 0,1 0 1 0 0,-1 0 0 0 0,0 0 0 0 0,-1 0 0 0 0,0 0-1 0 0,1 0 1 0 0,-6-5 0 0 0,3 6-5 0 0,2 2 21 0 0,0 1 0 0 0,1 0 0 0 0,-1 0 0 0 0,0 0 1 0 0,0 0-1 0 0,0 1 0 0 0,0-1 0 0 0,0 1 1 0 0,0 0-1 0 0,0 0 0 0 0,0 0 0 0 0,0 0 0 0 0,0 0 1 0 0,-1 1-1 0 0,1-1 0 0 0,1 1 0 0 0,-1 0 0 0 0,0 0 1 0 0,0 0-1 0 0,0 0 0 0 0,0 0 0 0 0,1 1 1 0 0,-1-1-1 0 0,0 1 0 0 0,1 0 0 0 0,0 0 0 0 0,-4 3 1 0 0,0-1 1 0 0,-9 9 49 0 0,1 0 0 0 0,0 1 1 0 0,1 1-1 0 0,0 0 1 0 0,1 0-1 0 0,1 1 1 0 0,1 1-1 0 0,0 0 0 0 0,1 0 1 0 0,1 1-1 0 0,1 0 1 0 0,0 0-1 0 0,1 1 0 0 0,1 0 1 0 0,1 0-1 0 0,1 0 1 0 0,0 0-1 0 0,1 27 1 0 0,1-31 18 0 0,2 0 0 0 0,0 1 1 0 0,1-1-1 0 0,1 0 1 0 0,0 0-1 0 0,1-1 1 0 0,1 1-1 0 0,0-1 1 0 0,1 0-1 0 0,12 22 0 0 0,-12-26-47 0 0,2 1-1 0 0,0-1 1 0 0,0 0-1 0 0,0-1 1 0 0,1 0-1 0 0,1 0 1 0 0,0-1-1 0 0,0 0 1 0 0,0-1-1 0 0,1 0 1 0 0,0-1-1 0 0,1 0 1 0 0,21 8-1 0 0,-17-8-613 0 0,2-2-1 0 0,-1 1 0 0 0,1-2 0 0 0,-1 0 0 0 0,1-1 0 0 0,26-1 0 0 0,-3-3-1086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0.7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552 53 1072 0 0,'-2'-4'1049'0'0,"0"0"-711"0"0,1 1-208 0 0,0 1 0 0 0,0-1 0 0 0,0 1 0 0 0,0-1 0 0 0,0 1-1 0 0,0 0 1 0 0,0 0 0 0 0,-1-1 0 0 0,0 1 0 0 0,1 0 0 0 0,-1 0-1 0 0,0 0 1 0 0,0 1 0 0 0,0-1 0 0 0,0 0 0 0 0,0 1 0 0 0,0-1 0 0 0,0 1-1 0 0,-1 0 1 0 0,1 0 0 0 0,-1 0 0 0 0,-2-1 0 0 0,-2 2-94 0 0,0 1 1 0 0,0 0-1 0 0,0 0 0 0 0,0 1 1 0 0,0 0-1 0 0,0 0 0 0 0,1 1 1 0 0,-1 0-1 0 0,1 0 1 0 0,-1 1-1 0 0,1-1 0 0 0,0 1 1 0 0,1 0-1 0 0,-1 1 0 0 0,1 0 1 0 0,0 0-1 0 0,-7 8 1 0 0,-12 14 10 0 0,2 1 1 0 0,-22 34-1 0 0,44-62-47 0 0,-45 76 218 0 0,2 1 1 0 0,4 2-1 0 0,4 1 0 0 0,3 3 0 0 0,-42 169 1 0 0,65-211-145 0 0,2 0 0 0 0,1 1 1 0 0,3-1-1 0 0,1 1 0 0 0,2 0 1 0 0,2 0-1 0 0,1 0 0 0 0,14 59 1 0 0,-11-77-66 0 0,2 0 1 0 0,0-1 0 0 0,1 1 0 0 0,1-2 0 0 0,2 0 0 0 0,22 35 0 0 0,-22-41-161 0 0,0-1 1 0 0,1 0 0 0 0,1-1-1 0 0,0-1 1 0 0,1 0 0 0 0,0 0-1 0 0,1-2 1 0 0,1 0 0 0 0,21 11-1 0 0,-26-16-554 0 0,1-1-1 0 0,1 0 1 0 0,20 5 0 0 0,3-2-857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6.5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0 143 448 0 0,'0'0'4312'0'0,"2"-2"-4333"0"0,4-6 23 0 0,-5 6 0 0 0,77 1 127 0 0,76-8-35 0 0,309-29 332 0 0,317-34-80 0 0,-715 68-348 0 0,-62 3-2 0 0,2 1 5 0 0,72-5-1780 0 0,-74 4 1486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8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1 464 0 0,'0'0'611'0'0,"1"3"-109"0"0,7 19-92 0 0,-2 1-1 0 0,-1 1 1 0 0,0-1-1 0 0,-2 1 0 0 0,1 32 1 0 0,1 3-116 0 0,75 530 578 0 0,-62-472-780 0 0,-6-48 1086 0 0,-11-66-1046 0 0,0-2-146 0 0,-1-1 0 0 0,1 1 0 0 0,-1 0 0 0 0,1-1 0 0 0,-1 1 0 0 0,1-1 0 0 0,-1 1 0 0 0,1-1 1 0 0,-1 1-1 0 0,1-1 0 0 0,0 0 0 0 0,-1 1 0 0 0,1-1 0 0 0,-1 0 0 0 0,1 1 0 0 0,0-1 0 0 0,0 0 0 0 0,-1 0 0 0 0,2 1 0 0 0,12-17-115 0 0,-1 0 0 0 0,-1 0 0 0 0,-1-1-1 0 0,15-29 1 0 0,9-12 64 0 0,-14 26 123 0 0,1 0 0 0 0,2 2 0 0 0,1 0 0 0 0,1 2 0 0 0,2 1 0 0 0,47-36 0 0 0,-64 55-39 0 0,1 1 1 0 0,0 0 0 0 0,1 1 0 0 0,0 0 0 0 0,0 0 0 0 0,0 2 0 0 0,1 0 0 0 0,-1 0 0 0 0,17-1 0 0 0,-19 4-4 0 0,0 0 1 0 0,0 1-1 0 0,1 1 0 0 0,-1 0 1 0 0,0 1-1 0 0,0 0 0 0 0,0 0 1 0 0,0 1-1 0 0,-1 0 0 0 0,1 1 1 0 0,-1 1-1 0 0,19 10 0 0 0,-15-6-5 0 0,0 1-1 0 0,0 0 1 0 0,-1 1-1 0 0,-1 1 0 0 0,0 0 1 0 0,0 1-1 0 0,-1 0 1 0 0,-1 1-1 0 0,0 0 1 0 0,-1 0-1 0 0,-1 1 0 0 0,0 0 1 0 0,-1 1-1 0 0,6 16 1 0 0,-10-20-10 0 0,1 0 1 0 0,-2-1-1 0 0,1 1 1 0 0,-2 1-1 0 0,0-1 1 0 0,0 0-1 0 0,-1 0 0 0 0,-3 24 1 0 0,2-27 1 0 0,-1 0 0 0 0,-1 0 0 0 0,0 0 0 0 0,0-1 0 0 0,0 1 0 0 0,-1-1 0 0 0,-1 0 0 0 0,1 0 0 0 0,-1 0 0 0 0,0-1 0 0 0,-1 0 0 0 0,-11 12 0 0 0,1-5 19 0 0,0-2 1 0 0,0 1-1 0 0,-1-2 0 0 0,0 0 1 0 0,-1-2-1 0 0,0 0 1 0 0,-1 0-1 0 0,0-2 0 0 0,0 0 1 0 0,-37 7-1 0 0,33-10-52 0 0,1 0 1 0 0,-1-2-1 0 0,0-1 0 0 0,0 0 0 0 0,0-2 0 0 0,0 0 0 0 0,1-2 1 0 0,-1-1-1 0 0,-32-9 0 0 0,47 11-225 0 0,0 0 0 0 0,1-1 0 0 0,0 0 0 0 0,-1-1 1 0 0,1 0-1 0 0,1 0 0 0 0,-1 0 0 0 0,0-1 0 0 0,1 0 0 0 0,0 0 0 0 0,0-1 0 0 0,1 0 0 0 0,-10-11 1 0 0,5-2-360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1.6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501 49 416 0 0,'-1'-3'1051'0'0,"-1"0"-885"0"0,-1-1 0 0 0,0 1 0 0 0,1 0-1 0 0,-1 0 1 0 0,0 1 0 0 0,0-1-1 0 0,0 0 1 0 0,-1 1 0 0 0,1 0 0 0 0,-1 0-1 0 0,1 0 1 0 0,-1 0 0 0 0,0 0-1 0 0,0 1 1 0 0,0 0 0 0 0,1 0 0 0 0,-1 0-1 0 0,-6-1 1 0 0,-1 1-129 0 0,0-1-1 0 0,0 2 1 0 0,0 0-1 0 0,0 0 1 0 0,-22 4-1 0 0,16 0 14 0 0,1 0-1 0 0,0 2 0 0 0,-1 0 1 0 0,2 1-1 0 0,-1 0 1 0 0,1 1-1 0 0,0 1 1 0 0,1 1-1 0 0,0 0 0 0 0,0 0 1 0 0,-16 18-1 0 0,14-12 15 0 0,1 0 1 0 0,1 2-1 0 0,0-1 0 0 0,1 2 1 0 0,1 0-1 0 0,1 0 0 0 0,1 1 0 0 0,-11 27 1 0 0,17-36-25 0 0,1 0 0 0 0,0 1 1 0 0,1-1-1 0 0,0 1 0 0 0,0 0 1 0 0,1 0-1 0 0,1-1 0 0 0,0 1 0 0 0,1 0 1 0 0,0 0-1 0 0,0 0 0 0 0,1-1 1 0 0,8 23-1 0 0,-7-26-39 0 0,1 1 1 0 0,0-1-1 0 0,1 1 0 0 0,0-1 0 0 0,0-1 0 0 0,0 1 1 0 0,1-1-1 0 0,0 0 0 0 0,1 0 0 0 0,0-1 0 0 0,0 0 1 0 0,0 0-1 0 0,1 0 0 0 0,0-1 0 0 0,0 0 0 0 0,0-1 1 0 0,0 0-1 0 0,11 4 0 0 0,4-1-112 0 0,1-1 0 0 0,0-2 0 0 0,0 0 0 0 0,39 1 0 0 0,40 7-50 0 0,-91-10 134 0 0,0 1 0 0 0,-1 1 0 0 0,1 0 0 0 0,-1 0 1 0 0,1 1-1 0 0,15 10 0 0 0,-9-3 9 0 0,-2 0 0 0 0,1 2 0 0 0,-1 0 1 0 0,-1 0-1 0 0,-1 1 0 0 0,14 18 0 0 0,-20-22 2 0 0,-1 0 0 0 0,0 0 0 0 0,0 0 1 0 0,-1 1-1 0 0,0 0 0 0 0,-1 0 0 0 0,-1 0 0 0 0,0 1 0 0 0,0 0 0 0 0,2 22 0 0 0,-5-28 32 0 0,-1-1-1 0 0,0 1 1 0 0,0 0 0 0 0,-1 0-1 0 0,0-1 1 0 0,0 1 0 0 0,0 0-1 0 0,-1-1 1 0 0,0 1 0 0 0,0-1-1 0 0,-1 0 1 0 0,0 1 0 0 0,0-1-1 0 0,-7 9 1 0 0,5-8 49 0 0,-1-1 0 0 0,0 1-1 0 0,0-1 1 0 0,-1 0 0 0 0,0-1 0 0 0,0 0 0 0 0,0 0 0 0 0,-1 0-1 0 0,1-1 1 0 0,-11 4 0 0 0,3-2 86 0 0,-1-1 1 0 0,0 0-1 0 0,0-1 1 0 0,0-1-1 0 0,0 0 0 0 0,0-2 1 0 0,-1 0-1 0 0,1 0 1 0 0,-1-2-1 0 0,1 0 0 0 0,-25-5 1 0 0,17 0-317 0 0,0-2-1 0 0,1 0 1 0 0,0-1 0 0 0,0-2 0 0 0,-27-17 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2.5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651 0 148 0 0,'-3'1'389'0'0,"-47"9"614"0"0,-1-3-1 0 0,-73 2 0 0 0,-55 8-880 0 0,139-11-4 0 0,0 2 0 0 0,0 2-1 0 0,-47 18 1 0 0,85-27-92 0 0,0 0 0 0 0,-1 0 0 0 0,1 1 1 0 0,0-1-1 0 0,0 0 0 0 0,0 1 0 0 0,0 0 0 0 0,0-1 0 0 0,1 1 0 0 0,-1 0 0 0 0,0 0 1 0 0,1 0-1 0 0,-1 0 0 0 0,1 0 0 0 0,0 0 0 0 0,0 0 0 0 0,0 1 0 0 0,0-1 0 0 0,0 0 1 0 0,0 1-1 0 0,0-1 0 0 0,1 1 0 0 0,-1-1 0 0 0,1 0 0 0 0,0 5 0 0 0,0 3-3 0 0,1 0 1 0 0,0-1-1 0 0,1 1 0 0 0,0 0 0 0 0,4 9 0 0 0,-3-7-2 0 0,30 127 32 0 0,-6 2 0 0 0,10 161-1 0 0,-28-193 4 0 0,-2 12 83 0 0,47 233-1 0 0,-50-341-76 0 0,-1 1-1 0 0,2-1 1 0 0,0 0-1 0 0,0 0 1 0 0,2 0 0 0 0,11 19-1 0 0,-13-26-23 0 0,-1-1 0 0 0,1 0 0 0 0,0 1 0 0 0,0-2 0 0 0,1 1 0 0 0,-1 0 0 0 0,1-1 0 0 0,0 0 0 0 0,0-1 0 0 0,0 1 0 0 0,1-1 0 0 0,-1 0 0 0 0,1-1 0 0 0,13 4 0 0 0,21 0 72 0 0,0-2 1 0 0,0-1-1 0 0,1-2 1 0 0,-1-2-1 0 0,43-7 1 0 0,1 2-52 0 0,-72 5-204 0 0,20 0-1625 0 0,34-7 0 0 0,-51 4 669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4.7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96 256 0 0,'-1'-1'114'0'0,"0"0"1"0"0,1 0-1 0 0,-1 0 1 0 0,1 0-1 0 0,-1 1 0 0 0,1-1 1 0 0,0 0-1 0 0,-1 0 1 0 0,1 0-1 0 0,0 0 0 0 0,0 0 1 0 0,0 0-1 0 0,0 0 1 0 0,0-1-1 0 0,0 1 0 0 0,0 0 1 0 0,0 0-1 0 0,0 0 1 0 0,0 0-1 0 0,0 0 0 0 0,1 0 1 0 0,-1 0-1 0 0,0 0 1 0 0,1 0-1 0 0,0-1 0 0 0,19-36 1562 0 0,-4 9 95 0 0,-16 29-1770 0 0,0 0 0 0 0,0 0 0 0 0,0 0 1 0 0,0 0-1 0 0,0 0 0 0 0,0 0 0 0 0,1 1 1 0 0,-1-1-1 0 0,0 0 0 0 0,0 0 0 0 0,0 0 1 0 0,0 0-1 0 0,0 0 0 0 0,0 0 0 0 0,0 0 1 0 0,1 0-1 0 0,-1 0 0 0 0,0 0 0 0 0,0 0 1 0 0,0 0-1 0 0,0 0 0 0 0,0 0 0 0 0,1 0 1 0 0,-1 0-1 0 0,0 0 0 0 0,0 0 0 0 0,0 0 1 0 0,0 0-1 0 0,0 0 0 0 0,0 0 0 0 0,1 0 1 0 0,-1 0-1 0 0,0 0 0 0 0,0 0 0 0 0,0 0 1 0 0,0 0-1 0 0,0 0 0 0 0,0 0 0 0 0,1 0 1 0 0,-1 0-1 0 0,0 0 0 0 0,0 0 0 0 0,0-1 1 0 0,0 1-1 0 0,0 0 0 0 0,0 0 0 0 0,0 0 1 0 0,0 0-1 0 0,0 0 0 0 0,1 0 0 0 0,-1-1 1 0 0,0 1-1 0 0,0 0 0 0 0,0 0 0 0 0,0 0 0 0 0,0 0 1 0 0,0 0-1 0 0,0-1 0 0 0,4 23 73 0 0,-2 28 14 0 0,-2-49-87 0 0,4 135 14 0 0,30 363 120 0 0,-17-394 97 0 0,-17-102-170 0 0,2 10-1138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5.1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59 164 0 0,'-17'-6'5490'0'0,"180"-18"-3111"0"0,-64 11-2181 0 0,16-3-4475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5.5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37 504 0 0,'3'1'2076'0'0,"3"2"-1809"0"0,0-1-1 0 0,0 0 1 0 0,1-1-1 0 0,-1 1 1 0 0,0-1-1 0 0,1-1 1 0 0,0 1-1 0 0,-1-1 1 0 0,11-1-1 0 0,70-9 303 0 0,-36 3-300 0 0,42-1-82 0 0,87-11-2995 0 0,-156 14 1750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6.0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 96 320 0 0,'-2'-2'1738'0'0,"-5"-26"678"0"0,7 26-2017 0 0,1-1-85 0 0,0 0-264 0 0,1-1-1 0 0,-1 1 1 0 0,1 0-1 0 0,0 0 1 0 0,0 0 0 0 0,0 1-1 0 0,1-1 1 0 0,-1 1-1 0 0,1-1 1 0 0,-1 1-1 0 0,1 0 1 0 0,0-1 0 0 0,0 2-1 0 0,0-1 1 0 0,0 0-1 0 0,0 0 1 0 0,0 1 0 0 0,1 0-1 0 0,4-2 1 0 0,3 0-30 0 0,0 0 1 0 0,0 1 0 0 0,1 1 0 0 0,-1-1-1 0 0,16 1 1 0 0,-7 1-19 0 0,-9 0 3 0 0,1 0-1 0 0,0 0 1 0 0,0 1 0 0 0,-1 1-1 0 0,1 0 1 0 0,-1 1 0 0 0,22 7 0 0 0,-26-7-10 0 0,0 0 0 0 0,0 1 1 0 0,0 0-1 0 0,-1 0 0 0 0,1 0 1 0 0,-1 1-1 0 0,0 0 0 0 0,0 1 1 0 0,6 7-1 0 0,3 4-46 0 0,21 33 1 0 0,-19-21 50 0 0,0 1 1 0 0,-2 0 0 0 0,-1 1 0 0 0,-2 1 0 0 0,0 0 0 0 0,10 54 0 0 0,-12-26 10 0 0,-2 2 0 0 0,0 107 0 0 0,16 121 5 0 0,-6-129-28 0 0,-17-148-6 0 0,0-1-1 0 0,0 1 1 0 0,-2 0-1 0 0,0-1 1 0 0,-3 21 0 0 0,3-29 36 0 0,-1 1 0 0 0,0 0 0 0 0,1-1 0 0 0,-1 1 0 0 0,-1-1 0 0 0,1 1 1 0 0,-1-1-1 0 0,0 0 0 0 0,0 0 0 0 0,0 0 0 0 0,0-1 0 0 0,-1 1 0 0 0,1-1 0 0 0,-1 1 1 0 0,0-1-1 0 0,0-1 0 0 0,-7 5 0 0 0,-12 4-13 0 0,0-1 0 0 0,0-1 0 0 0,-1-1 0 0 0,0-2 0 0 0,0 0 0 0 0,-1-1 0 0 0,-32 1 0 0 0,-16-2-995 0 0,-87-7 0 0 0,109 0-224 0 0,7-2 318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7.6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52 0 0,'212'217'3870'0'0,"-173"-171"-3752"0"0,-3 2-1 0 0,-1 1 1 0 0,29 58 0 0 0,-36-51-84 0 0,-2 1 0 0 0,-3 1-1 0 0,-3 1 1 0 0,-2 0 0 0 0,-3 2 0 0 0,-2 0-1 0 0,-3 1 1 0 0,-3 0 0 0 0,-3 0 0 0 0,-2 0-1 0 0,-3 1 1 0 0,-2-1 0 0 0,-4 0 0 0 0,-2 0-1 0 0,-3-1 1 0 0,-2 0 0 0 0,-3-1 0 0 0,-30 69-1 0 0,17-61-312 0 0,-2 0-1 0 0,-4-2 0 0 0,-3-2 1 0 0,-2-2-1 0 0,-3-1 0 0 0,-3-3 1 0 0,-58 57-1 0 0,60-72-113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9.3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435 264 764 0 0,'0'0'691'0'0,"8"-17"1515"0"0,-7 7-1997 0 0,-1 0 0 0 0,0 1 0 0 0,-1-1 0 0 0,0 0 1 0 0,-1 1-1 0 0,0-1 0 0 0,0 1 0 0 0,-1 0 0 0 0,0 0 0 0 0,0 0 0 0 0,-1 0 0 0 0,0 0 0 0 0,-9-13 1 0 0,8 15-196 0 0,0-1 1 0 0,-1 0-1 0 0,0 1 1 0 0,0 0-1 0 0,0 0 1 0 0,-1 1 0 0 0,0 0-1 0 0,-1 0 1 0 0,1 0-1 0 0,-1 1 1 0 0,0 0 0 0 0,0 1-1 0 0,-1 0 1 0 0,-11-5-1 0 0,11 7-17 0 0,0 0 0 0 0,-1 0 0 0 0,0 1 0 0 0,1 1 0 0 0,-1-1 0 0 0,1 1 0 0 0,-1 1 0 0 0,0 0 0 0 0,1 0 0 0 0,-1 1 0 0 0,1 0 0 0 0,0 1 0 0 0,0 0 0 0 0,0 0 0 0 0,0 1-1 0 0,0 0 1 0 0,1 0 0 0 0,-1 1 0 0 0,1 1 0 0 0,0-1 0 0 0,1 1 0 0 0,0 0 0 0 0,-9 10 0 0 0,9-8 21 0 0,0-1-1 0 0,1 2 1 0 0,0-1 0 0 0,0 1 0 0 0,1 0-1 0 0,0 0 1 0 0,0 0 0 0 0,1 1-1 0 0,1-1 1 0 0,-1 1 0 0 0,2 0-1 0 0,-1 0 1 0 0,1 0 0 0 0,1 0-1 0 0,0 1 1 0 0,0-1 0 0 0,1 0 0 0 0,1 1-1 0 0,0-1 1 0 0,0 0 0 0 0,3 12-1 0 0,3 1 8 0 0,1 0-1 0 0,2-1 1 0 0,0 1-1 0 0,1-2 1 0 0,1 0-1 0 0,1 0 0 0 0,1-1 1 0 0,22 24-1 0 0,19 16 14 0 0,73 60 1 0 0,-47-45-40 0 0,-49-45-27 0 0,38 47-1 0 0,-61-67 12 0 0,-2 1 0 0 0,1 0 0 0 0,-2 0 0 0 0,1 1 0 0 0,-2-1 0 0 0,1 1 0 0 0,-2 1 0 0 0,1-1-1 0 0,1 14 1 0 0,-5-22 19 0 0,0 0 0 0 0,0 0 0 0 0,-1 1 0 0 0,0-1 1 0 0,0 0-1 0 0,0 0 0 0 0,0 0 0 0 0,-1 1 0 0 0,1-1 0 0 0,-1 0 0 0 0,0 0 0 0 0,-1 0 0 0 0,1 0 0 0 0,-1 0 0 0 0,1 0 0 0 0,-1 0 0 0 0,0-1 0 0 0,-1 1 0 0 0,1-1 0 0 0,-1 1 0 0 0,-5 5 0 0 0,5-6 43 0 0,-1 0-1 0 0,0 0 1 0 0,0-1-1 0 0,0 0 1 0 0,-1 1-1 0 0,1-1 1 0 0,-1 0 0 0 0,1-1-1 0 0,-1 1 1 0 0,1-1-1 0 0,-1 0 1 0 0,0 0-1 0 0,0-1 1 0 0,0 1-1 0 0,1-1 1 0 0,-1 0 0 0 0,-7-1-1 0 0,3-1 79 0 0,-1 0 0 0 0,1 0-1 0 0,0-1 1 0 0,0 0 0 0 0,0-1 0 0 0,0 0 0 0 0,0 0-1 0 0,1-1 1 0 0,0 0 0 0 0,0-1 0 0 0,0 1-1 0 0,0-2 1 0 0,1 1 0 0 0,0-1 0 0 0,-11-14 0 0 0,7 6 15 0 0,0 0 0 0 0,1-1 0 0 0,0 0 0 0 0,2-1 0 0 0,0 0 0 0 0,1 0 1 0 0,-6-20-1 0 0,8 16-91 0 0,1 0 0 0 0,1 0 0 0 0,1 0 0 0 0,0 0 0 0 0,2 0 0 0 0,1-1 0 0 0,0 1 0 0 0,2 0 0 0 0,0 0 0 0 0,1 0 0 0 0,9-25 0 0 0,-3 18-327 0 0,1-1-1 0 0,1 2 0 0 0,1-1 1 0 0,2 2-1 0 0,0 0 0 0 0,2 1 1 0 0,27-32-1 0 0,-33 45-999 0 0,1 1 1 0 0,1 0-1 0 0,23-16 0 0 0,-19 15-624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19.7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1 172 0 0,'0'0'1312'0'0,"16"6"884"0"0,5 0-1116 0 0,-3-2-860 0 0,5-4-2036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0.4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35 476 0 0,'0'-3'2408'0'0,"-2"-11"124"0"0,3 11-2203 0 0,2-11 869 0 0,8 24-1256 0 0,0 42 48 0 0,-2 1 1 0 0,2 74 0 0 0,-3-35 15 0 0,11 110-109 0 0,28 230 384 0 0,-42-390-65 0 0,-5-39-438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8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264 384 1228 0 0,'10'-10'397'0'0,"-1"1"0"0"0,1-2 1 0 0,-1 1-1 0 0,-1-1 0 0 0,0-1 0 0 0,-1 1 0 0 0,0-1 0 0 0,0 0 0 0 0,-2-1 0 0 0,1 0 1 0 0,4-17-1 0 0,-5 10-21 0 0,-1 0 1 0 0,-1 0-1 0 0,0 0 1 0 0,-1-1-1 0 0,-2 1 1 0 0,-2-36-1 0 0,1 52-339 0 0,1-1 0 0 0,-1 1 0 0 0,0 0-1 0 0,-1 0 1 0 0,1 0 0 0 0,-3-6-1 0 0,4 9-32 0 0,-1 0 0 0 0,0 0 0 0 0,1 0 0 0 0,-1 0 0 0 0,0 0 0 0 0,1 0 0 0 0,-1 0 0 0 0,0 0 0 0 0,0 0 0 0 0,0 0 0 0 0,0 0 0 0 0,0 1 0 0 0,0-1 0 0 0,0 0 0 0 0,0 1 0 0 0,0-1 0 0 0,0 1 0 0 0,0-1 0 0 0,-1 1 0 0 0,1-1 0 0 0,0 1 0 0 0,0 0 0 0 0,-3-1-1 0 0,-3 2-12 0 0,0-1 0 0 0,0 1 0 0 0,0 0 0 0 0,1 1 0 0 0,-1 0 0 0 0,0 0 0 0 0,0 0 0 0 0,1 1 0 0 0,0 0 0 0 0,-11 6 0 0 0,5-1 12 0 0,1 0-1 0 0,0 1 0 0 0,0 1 1 0 0,-17 19-1 0 0,4 1 89 0 0,1 1-1 0 0,-37 68 1 0 0,47-77 19 0 0,2 1 1 0 0,1 0-1 0 0,1 0 1 0 0,0 1-1 0 0,2 0 1 0 0,-8 49-1 0 0,14-64-57 0 0,0 0-1 0 0,1 1 1 0 0,0-1-1 0 0,1 0 1 0 0,-1 1-1 0 0,2-1 1 0 0,-1 0-1 0 0,1 0 1 0 0,1 0-1 0 0,0 0 1 0 0,0 0-1 0 0,0-1 1 0 0,1 1-1 0 0,1-1 1 0 0,-1 0-1 0 0,1 0 1 0 0,1-1-1 0 0,-1 1 1 0 0,1-1-1 0 0,1 0 1 0 0,12 10-1 0 0,-3-5-134 0 0,1-1-1 0 0,1-1 0 0 0,0 0 1 0 0,0-1-1 0 0,1-1 1 0 0,0-1-1 0 0,0-1 0 0 0,1 0 1 0 0,25 3-1 0 0,-5-3-1171 0 0,1-2 0 0 0,-1-1-1 0 0,67-5 1 0 0,-52-2-1593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0.8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38 106 348 0 0,'-3'-1'1331'0'0,"-31"-12"2764"0"0,34 13-4076 0 0,0-1-1 0 0,0 0 1 0 0,0 1-1 0 0,0-1 1 0 0,1 0 0 0 0,-1 1-1 0 0,0-1 1 0 0,1 0 0 0 0,-1 1-1 0 0,0-1 1 0 0,1 1 0 0 0,-1-1-1 0 0,0 1 1 0 0,1-1-1 0 0,-1 1 1 0 0,1-1 0 0 0,-1 1-1 0 0,1-1 1 0 0,-1 1 0 0 0,1-1-1 0 0,0 1 1 0 0,-1 0 0 0 0,1-1-1 0 0,0 1 1 0 0,331-40 535 0 0,-168 24-494 0 0,72-4-3650 0 0,-213 18 2730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1.1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26 96 0 0,'0'3'1795'0'0,"0"-1"-1717"0"0,1-1 0 0 0,-1 0 1 0 0,0 0-1 0 0,1 0 0 0 0,-1 1 1 0 0,1-1-1 0 0,-1 0 0 0 0,1 0 1 0 0,0 0-1 0 0,-1 0 0 0 0,1 0 1 0 0,0 0-1 0 0,0 0 0 0 0,0 0 1 0 0,0 0-1 0 0,-1-1 0 0 0,1 1 1 0 0,0 0-1 0 0,1 0 0 0 0,-1-1 1 0 0,0 1-1 0 0,1 0 0 0 0,2 0 22 0 0,0 1-1 0 0,0-1 1 0 0,0 0-1 0 0,0 0 1 0 0,0-1-1 0 0,1 1 1 0 0,3-1 0 0 0,14-1-11 0 0,0-1 0 0 0,23-5 1 0 0,-24 4 60 0 0,27-4-67 0 0,162-25-2254 0 0,-175 25 1756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1.5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25 776 0 0,'11'-12'4905'0'0,"11"0"-4505"0"0,-20 12-757 0 0,18 2-2467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1.9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36 448 0 0,'0'0'4408'0'0,"17"-6"-3983"0"0,240-4 17 0 0,121-8-797 0 0,-315 16-2235 0 0,-41 2 2216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2.2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 42 328 0 0,'-1'1'386'0'0,"0"0"-290"0"0,1-1 1 0 0,0 1-1 0 0,-1-1 1 0 0,1 1-1 0 0,0-1 1 0 0,0 1-1 0 0,-1-1 1 0 0,1 1-1 0 0,0-1 0 0 0,0 1 1 0 0,0-1-1 0 0,0 1 1 0 0,0-1-1 0 0,0 1 1 0 0,0-1-1 0 0,0 1 1 0 0,0 0-1 0 0,0-1 1 0 0,0 1-1 0 0,0-1 0 0 0,0 1 1 0 0,1-1-1 0 0,-1 1 1 0 0,0-1-1 0 0,0 1 1 0 0,1 0-1 0 0,16 6 1120 0 0,31-6-726 0 0,-43-2-297 0 0,328-32 1083 0 0,-215 19-1890 0 0,-47 3-1639 0 0,-43 5 1031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2.6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15 464 0 0,'0'0'2794'0'0,"0"-3"-2254"0"0,0-8-73 0 0,1 17 110 0 0,1 24 19 0 0,-1-24-771 0 0,49 564 416 0 0,-26-335-113 0 0,-23-232-779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2.9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80 480 0 0,'-2'-2'932'0'0,"-35"-30"2257"0"0,36 32-3099 0 0,1-1 1 0 0,-1 1-1 0 0,1 0 1 0 0,-1-1-1 0 0,1 1 0 0 0,-1-1 1 0 0,1 1-1 0 0,-1-1 0 0 0,1 1 1 0 0,0-1-1 0 0,-1 0 1 0 0,1 1-1 0 0,0-1 0 0 0,-1 1 1 0 0,1-1-1 0 0,0 0 0 0 0,0 1 1 0 0,0-1-1 0 0,-1-1 1 0 0,14-1 0 0 0,-1 1 1 0 0,1 0-1 0 0,0 1 1 0 0,0 0-1 0 0,23 2 1 0 0,5-1-31 0 0,233-16 210 0 0,-121 7-3813 0 0,-133 8 2198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3.3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0 381 864 0 0,'2'3'1818'0'0,"-1"-2"-1731"0"0,1 1 1 0 0,-1 0 0 0 0,1 0 0 0 0,0-1-1 0 0,-1 1 1 0 0,1-1 0 0 0,0 1 0 0 0,0-1-1 0 0,0 0 1 0 0,0 0 0 0 0,0 1 0 0 0,0-2-1 0 0,1 1 1 0 0,-1 0 0 0 0,0 0 0 0 0,0-1 0 0 0,1 1-1 0 0,-1-1 1 0 0,0 0 0 0 0,1 0 0 0 0,2 0-1 0 0,63-2 304 0 0,-55 1-314 0 0,351-25-1554 0 0,-344 23 560 0 0,0-1 635 0 0</inkml:trace>
  <inkml:trace contextRef="#ctx0" brushRef="#br0" timeOffset="1">1229 38 476 0 0,'4'0'1264'0'0,"94"-11"1351"0"0,122 3 0 0 0,67-6-5913 0 0,-256 9 2030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3.7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7 112 0 0,'2'-4'3011'0'0,"-1"4"-2907"0"0,-1 0-1 0 0,1-1 1 0 0,-1 1-1 0 0,1 0 1 0 0,-1 0 0 0 0,1-1-1 0 0,0 1 1 0 0,-1 0-1 0 0,1 0 1 0 0,-1 0 0 0 0,1 0-1 0 0,-1 0 1 0 0,1 0 0 0 0,0 0-1 0 0,-1 0 1 0 0,2 0-1 0 0,2 3-41 0 0,-1 1 0 0 0,0 0 0 0 0,1 0-1 0 0,-1 0 1 0 0,0 0 0 0 0,-1 0-1 0 0,1 1 1 0 0,-1-1 0 0 0,3 9-1 0 0,17 52 140 0 0,-19-54-174 0 0,19 82-95 0 0,-5 0 1 0 0,11 166 0 0 0,-20-160-1788 0 0,-5-58 587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6.0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564 126 524 0 0,'0'0'934'0'0,"-11"-10"697"0"0,-16-7-1312 0 0,0 1 0 0 0,-1 1-1 0 0,-1 2 1 0 0,0 0 0 0 0,-1 2 0 0 0,0 1 0 0 0,-36-6-1 0 0,54 14-317 0 0,0 0-1 0 0,-1 2 1 0 0,1-1 0 0 0,-1 1-1 0 0,1 1 1 0 0,-1 0-1 0 0,1 1 1 0 0,0 1-1 0 0,-15 4 1 0 0,18-4 18 0 0,0 1 1 0 0,0 0 0 0 0,1 1-1 0 0,-1 0 1 0 0,1 0 0 0 0,0 1 0 0 0,1 0-1 0 0,-1 0 1 0 0,1 1 0 0 0,0 0-1 0 0,1 0 1 0 0,0 1 0 0 0,-6 9 0 0 0,7-10-2 0 0,1 0 0 0 0,0 0 1 0 0,0 1-1 0 0,1 0 1 0 0,0-1-1 0 0,0 1 1 0 0,1 0-1 0 0,0 0 0 0 0,0 0 1 0 0,1 0-1 0 0,0 1 1 0 0,0-1-1 0 0,1 0 1 0 0,0 1-1 0 0,1-1 0 0 0,-1 0 1 0 0,2 0-1 0 0,-1 1 1 0 0,1-1-1 0 0,1 0 1 0 0,-1-1-1 0 0,1 1 0 0 0,7 13 1 0 0,-4-11-5 0 0,0-2 0 0 0,0 1 1 0 0,1 0-1 0 0,0-1 0 0 0,0 0 1 0 0,0-1-1 0 0,1 0 0 0 0,1 0 0 0 0,-1-1 1 0 0,1 0-1 0 0,0 0 0 0 0,0-1 0 0 0,1 0 1 0 0,0 0-1 0 0,0-1 0 0 0,0-1 0 0 0,0 0 1 0 0,11 2-1 0 0,-11-3-36 0 0,0-1-1 0 0,0 0 1 0 0,0 0 0 0 0,0-1 0 0 0,0 0-1 0 0,0-1 1 0 0,0 0 0 0 0,0-1 0 0 0,0 0-1 0 0,0 0 1 0 0,-1-1 0 0 0,1-1 0 0 0,-1 1-1 0 0,0-2 1 0 0,10-4 0 0 0,-8 1 19 0 0,-1 1 0 0 0,0-2 1 0 0,0 1-1 0 0,-1-1 0 0 0,0-1 0 0 0,0 0 0 0 0,-1 0 1 0 0,0 0-1 0 0,-1-1 0 0 0,0 0 0 0 0,5-13 1 0 0,26-59 488 0 0,-37 81-526 0 0,1-1-10 0 0,-2 2 44 0 0,0 1 0 0 0,0 0 1 0 0,0-1-1 0 0,0 1 0 0 0,1-1 1 0 0,-1 1-1 0 0,0-1 0 0 0,0 1 1 0 0,1 0-1 0 0,-1-1 0 0 0,0 1 1 0 0,1-1-1 0 0,-1 1 0 0 0,0 0 1 0 0,1-1-1 0 0,-1 1 0 0 0,1 0 1 0 0,-1 0-1 0 0,1-1 0 0 0,-1 1 1 0 0,0 0-1 0 0,1 0 0 0 0,-1 0 1 0 0,1 0-1 0 0,-1-1 1 0 0,1 1-1 0 0,-1 0 0 0 0,1 0 1 0 0,-1 0-1 0 0,1 0 0 0 0,-1 0 1 0 0,1 0-1 0 0,-1 0 0 0 0,1 0 1 0 0,-1 0-1 0 0,2 1 0 0 0,-1 0 1 0 0,0 0-1 0 0,0-1 1 0 0,-1 1 0 0 0,1 0-1 0 0,0 0 1 0 0,0 0-1 0 0,0 0 1 0 0,-1 1 0 0 0,1-1-1 0 0,0 0 1 0 0,-1 0-1 0 0,1 0 1 0 0,-1 0-1 0 0,0 1 1 0 0,1-1 0 0 0,-1 2-1 0 0,9 45-1 0 0,-2 1-1 0 0,-2 0 1 0 0,-3 0 0 0 0,-1 0-1 0 0,-3 0 1 0 0,-2 0-1 0 0,-10 50 1 0 0,-1-29 58 0 0,-3-1-1 0 0,-2-1 1 0 0,-4 0 0 0 0,-37 76-1 0 0,50-122-479 0 0,0-1-1 0 0,-2 0 0 0 0,0-1 1 0 0,-31 37-1 0 0,22-47-1551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9.2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1 448 0 0,'5'82'1223'0'0,"51"457"1482"0"0,61-12-3139 0 0,-112-510-1117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6.4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96 1 288 0 0,'0'0'1894'0'0,"10"13"34"0"0,-8-2-1819 0 0,-1 1-1 0 0,0 0 0 0 0,-1-1 0 0 0,0 1 0 0 0,-1 0 0 0 0,0-1 1 0 0,-1 1-1 0 0,0-1 0 0 0,-1 1 0 0 0,-8 19 0 0 0,5-15-393 0 0,-1 0-1 0 0,0-1 0 0 0,-1 0 0 0 0,0-1 1 0 0,-2 0-1 0 0,1 0 0 0 0,-15 14 0 0 0,13-17-324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29.8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12 512 0 0,'0'0'3168'0'0,"0"0"-3137"0"0,0 1 1 0 0,1 0-1 0 0,-1 0 0 0 0,0-1 1 0 0,0 1-1 0 0,1 0 1 0 0,-1 0-1 0 0,0-1 1 0 0,1 1-1 0 0,-1 0 0 0 0,1-1 1 0 0,-1 1-1 0 0,1-1 1 0 0,-1 1-1 0 0,1 0 1 0 0,-1-1-1 0 0,1 1 0 0 0,-1-1 1 0 0,1 1-1 0 0,1 0 1 0 0,47 3 245 0 0,-1-3 0 0 0,1-1-1 0 0,0-3 1 0 0,-1-1 0 0 0,63-15 0 0 0,-108 19-112 0 0,16-2 177 0 0,-17 1-347 0 0,-1 1 1 0 0,1-1-1 0 0,-1 1 1 0 0,1 0-1 0 0,-1 0 0 0 0,0-1 1 0 0,1 1-1 0 0,-1 0 1 0 0,1 1-1 0 0,-1-1 0 0 0,1 0 1 0 0,-1 0-1 0 0,1 1 1 0 0,-1-1-1 0 0,0 0 0 0 0,1 1 1 0 0,-1 0-1 0 0,3 1 1 0 0,-2-1-16 0 0,-4 3 2 0 0,-54 176 105 0 0,8 2 0 0 0,-45 340 0 0 0,74-399-534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30.2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85 1432 0 0,'0'0'1020'0'0,"-3"-15"744"0"0,19 2-1088 0 0,13 5-452 0 0,-8 3-80 0 0,5 0 0 0 0,4-1-51 0 0,3 1 3 0 0,4-1-48 0 0,-1 2-80 0 0,4 0-165 0 0,-4-1-223 0 0,2 2-244 0 0,0 0-700 0 0,-8 0 804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31.4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187 363 60 0 0,'0'0'4422'0'0,"-1"-3"-4080"0"0,1 2-317 0 0,0 0 0 0 0,0 1 1 0 0,0-1-1 0 0,0 0 1 0 0,0 1-1 0 0,0-1 0 0 0,0 0 1 0 0,0 1-1 0 0,-1-1 0 0 0,1 1 1 0 0,0-1-1 0 0,0 0 0 0 0,-1 1 1 0 0,1-1-1 0 0,0 1 1 0 0,-1-1-1 0 0,1 1 0 0 0,-1-1 1 0 0,1 1-1 0 0,-1-1 0 0 0,1 1 1 0 0,-1-1-1 0 0,1 1 0 0 0,-1 0 1 0 0,0-1-1 0 0,1 1 1 0 0,-1 0-1 0 0,1-1 0 0 0,-1 1 1 0 0,0 0-1 0 0,1 0 0 0 0,-1 0 1 0 0,0-1-1 0 0,-1 2-12 0 0,0-1 1 0 0,0 1-1 0 0,0-1 0 0 0,0 1 0 0 0,0-1 1 0 0,0 1-1 0 0,1 0 0 0 0,-1 0 1 0 0,0 0-1 0 0,1 0 0 0 0,-4 2 0 0 0,-4 5-21 0 0,0 0-1 0 0,1 1 0 0 0,-9 10 1 0 0,4-1 22 0 0,0 0 1 0 0,2 1 0 0 0,0 0 0 0 0,1 1 0 0 0,1 0 0 0 0,-11 32 0 0 0,16-36 32 0 0,0 0-1 0 0,1-1 1 0 0,0 1-1 0 0,1 1 1 0 0,1-1-1 0 0,1 0 1 0 0,0 0-1 0 0,1 1 0 0 0,5 22 1 0 0,-6-38-31 0 0,0 0-1 0 0,1 1 1 0 0,-1-1 0 0 0,1 0 0 0 0,-1 0-1 0 0,1 0 1 0 0,0 0 0 0 0,0 0-1 0 0,-1 1 1 0 0,1-1 0 0 0,0 0 0 0 0,0-1-1 0 0,0 1 1 0 0,0 0 0 0 0,0 0 0 0 0,0 0-1 0 0,0-1 1 0 0,1 1 0 0 0,-1 0-1 0 0,2 0 1 0 0,-2 0-26 0 0,2 0 53 0 0,4-5 10 0 0,6 0 8 0 0,-5-4-52 0 0,0 0-1 0 0,-1 0 0 0 0,0-1 0 0 0,0 0 0 0 0,-1 0 1 0 0,10-18-1 0 0,28-70-97 0 0,-22 46 39 0 0,3 2-341 0 0,-24 46 348 0 0,0 3-16 0 0,0 1 58 0 0,0-1-1 0 0,0 0 1 0 0,-1 1 0 0 0,1-1-1 0 0,0 0 1 0 0,0 1 0 0 0,-1-1-1 0 0,1 1 1 0 0,0-1-1 0 0,-1 1 1 0 0,1 0 0 0 0,0-1-1 0 0,-1 1 1 0 0,1 0 0 0 0,-1-1-1 0 0,1 1 1 0 0,-1 0-1 0 0,0-1 1 0 0,1 1 0 0 0,0 1-1 0 0,8 21 38 0 0,-7-16-29 0 0,13 31 188 0 0,2-2 0 0 0,2 0 0 0 0,43 63 423 0 0,-59-100-583 0 0,-1-1-30 0 0,0 0 0 0 0,1 0 0 0 0,-1 1 1 0 0,0-1-1 0 0,0-1 0 0 0,-1 1 0 0 0,1 0 0 0 0,0 0 1 0 0,-1-1-1 0 0,1 1 0 0 0,-1-1 0 0 0,0 1 1 0 0,0-1-1 0 0,0 1 0 0 0,0-1 0 0 0,0 0 0 0 0,0-4 1 0 0,5-13-10 0 0,5-22-69 0 0,2 0-1 0 0,1 0 1 0 0,22-41 0 0 0,-35 81 60 0 0,0-1 0 0 0,1 1 0 0 0,-1 0 0 0 0,0-1 0 0 0,1 1 0 0 0,-1 0 0 0 0,1 0 0 0 0,0 0 0 0 0,0 1 0 0 0,0-1 0 0 0,-1 0-1 0 0,2 1 1 0 0,-1-1 0 0 0,0 1 0 0 0,0-1 0 0 0,0 1 0 0 0,1 0 0 0 0,-1 0 0 0 0,1 0 0 0 0,-1 0 0 0 0,3 0 0 0 0,-2 1 6 0 0,0 0 0 0 0,-1 1 0 0 0,1-1 1 0 0,0 1-1 0 0,0-1 0 0 0,-1 1 0 0 0,1 0 0 0 0,0 0 0 0 0,-1 0 0 0 0,1 0 0 0 0,-1 1 1 0 0,1-1-1 0 0,-1 1 0 0 0,0-1 0 0 0,0 1 0 0 0,3 2 0 0 0,4 5 9 0 0,-1 0 0 0 0,1 1-1 0 0,-1 0 1 0 0,-1 1 0 0 0,0 0-1 0 0,10 21 1 0 0,12 50-743 0 0,-28-80 731 0 0,0 11 120 0 0,0-12 114 0 0,-4-4-87 0 0,0 0-141 0 0,2-1 8 0 0,0-1 1 0 0,0 0-1 0 0,0 1 1 0 0,0-1-1 0 0,0 0 1 0 0,1 0-1 0 0,0 1 1 0 0,0-1-1 0 0,1 0 1 0 0,-1 0-1 0 0,1 1 0 0 0,2-7 1 0 0,-1-2-3 0 0,1 0-24 0 0,0-1 0 0 0,1 1 0 0 0,0 0 0 0 0,1 0 0 0 0,12-24 0 0 0,-16 35 15 0 0,0 1 0 0 0,0 0 0 0 0,-1 0-1 0 0,1-1 1 0 0,0 1 0 0 0,1 0 0 0 0,-1 0 0 0 0,0 0 0 0 0,0 0 0 0 0,0 1-1 0 0,1-1 1 0 0,-1 0 0 0 0,0 0 0 0 0,1 1 0 0 0,-1-1 0 0 0,0 1 0 0 0,1-1 0 0 0,-1 1-1 0 0,1 0 1 0 0,-1-1 0 0 0,1 1 0 0 0,-1 0 0 0 0,1 0 0 0 0,-1 0 0 0 0,1 0-1 0 0,-1 0 1 0 0,1 0 0 0 0,-1 1 0 0 0,1-1 0 0 0,-1 1 0 0 0,0-1 0 0 0,1 1 0 0 0,-1-1-1 0 0,1 1 1 0 0,-1-1 0 0 0,0 1 0 0 0,2 2 0 0 0,7 2-4 0 0,-2 1 1 0 0,1 1-1 0 0,-1 0 1 0 0,8 8-1 0 0,-10-10 12 0 0,14 15 29 0 0,23 33 0 0 0,-31-37-47 0 0,1 0-1 0 0,0-1 1 0 0,1-1-1 0 0,21 17 1 0 0,-32-29-27 0 0,0 0 0 0 0,0 0 0 0 0,1 0 0 0 0,-1 0 0 0 0,1-1 0 0 0,-1 1 0 0 0,1-1-1 0 0,-1 0 1 0 0,1 0 0 0 0,0 0 0 0 0,0 0 0 0 0,0-1 0 0 0,-1 0 0 0 0,1 1 0 0 0,0-1 0 0 0,7-1 0 0 0,-6-1-9 0 0,0 1 1 0 0,1-1-1 0 0,-1 0 1 0 0,0 0-1 0 0,0 0 0 0 0,0-1 1 0 0,-1 0-1 0 0,1 0 0 0 0,-1 0 1 0 0,7-6-1 0 0,2-4 5 0 0,-1 0-1 0 0,-1-1 1 0 0,0 0-1 0 0,-1-1 1 0 0,0 0 0 0 0,8-18-1 0 0,-11 17 258 0 0,1 0 0 0 0,-2 0 0 0 0,7-29 0 0 0,-12 44-214 0 0,-1 0-1 0 0,1 0 1 0 0,-1 0 0 0 0,0 0-1 0 0,1 0 1 0 0,-1-1 0 0 0,0 1-1 0 0,0 0 1 0 0,0 0 0 0 0,0 0-1 0 0,0-1 1 0 0,0 1 0 0 0,0 0-1 0 0,0 0 1 0 0,0 0 0 0 0,-1 0-1 0 0,1-1 1 0 0,0 1 0 0 0,-1 0-1 0 0,1 0 1 0 0,-2-1 0 0 0,2 1 3 0 0,-1 1-1 0 0,0 0 1 0 0,0-1 0 0 0,1 1 0 0 0,-1 0 0 0 0,0 0-1 0 0,0-1 1 0 0,1 1 0 0 0,-1 0 0 0 0,0 0 0 0 0,0 0 0 0 0,0 0-1 0 0,1 0 1 0 0,-1 0 0 0 0,0 1 0 0 0,0-1 0 0 0,0 0-1 0 0,1 0 1 0 0,-1 1 0 0 0,0-1 0 0 0,0 0 0 0 0,-1 1 0 0 0,-3 2-1 0 0,-1 1 0 0 0,0-1 1 0 0,1 1-1 0 0,-1 0 1 0 0,1 0-1 0 0,-5 6 1 0 0,4-3 9 0 0,0 1 0 0 0,1 0 1 0 0,0 0-1 0 0,0 0 0 0 0,1 1 1 0 0,0-1-1 0 0,0 1 0 0 0,1 0 1 0 0,0 0-1 0 0,1 1 0 0 0,0-1 1 0 0,0 0-1 0 0,0 18 0 0 0,1-22 12 0 0,0 1 0 0 0,1 0 0 0 0,-1-1 0 0 0,1 1 0 0 0,1 0 0 0 0,-1 0 0 0 0,1-1 0 0 0,0 1-1 0 0,0 0 1 0 0,0-1 0 0 0,1 1 0 0 0,0-1 0 0 0,0 0 0 0 0,1 1 0 0 0,-1-1 0 0 0,1 0-1 0 0,0 0 1 0 0,6 7 0 0 0,-8-11-10 0 0,0 1 0 0 0,1-1-1 0 0,-1 0 1 0 0,0 0 0 0 0,1 1-1 0 0,-1-1 1 0 0,0 0-1 0 0,1 0 1 0 0,-1-1 0 0 0,1 1-1 0 0,0 0 1 0 0,-1 0 0 0 0,1-1-1 0 0,0 1 1 0 0,-1-1 0 0 0,1 1-1 0 0,0-1 1 0 0,0 0 0 0 0,-1 0-1 0 0,1 0 1 0 0,0 0 0 0 0,0 0-1 0 0,-1 0 1 0 0,1 0 0 0 0,0-1-1 0 0,0 1 1 0 0,-1 0 0 0 0,1-1-1 0 0,0 0 1 0 0,-1 1 0 0 0,1-1-1 0 0,0 0 1 0 0,-1 0 0 0 0,3-2-1 0 0,0 1 7 0 0,-1-1 0 0 0,1 0-1 0 0,-1 0 1 0 0,0 0 0 0 0,0-1-1 0 0,-1 1 1 0 0,1-1 0 0 0,-1 1-1 0 0,0-1 1 0 0,1 0 0 0 0,-2 0 0 0 0,1 0-1 0 0,1-4 1 0 0,2-12-15 0 0,-2-1-1 0 0,0 1 1 0 0,-1 0 0 0 0,-1-1-1 0 0,-2-22 1 0 0,-15-106 14 0 0,7 80 91 0 0,-3-21 155 0 0,-7-83-48 0 0,18 170-250 0 0,8 21-82 0 0,10 39 92 0 0,14 103-1 0 0,-9-43 117 0 0,-9-49-109 0 0,17 68-215 0 0,-4-47-2963 0 0,-22-74 2409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4:32.5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280 173 432 0 0,'0'0'1208'0'0,"3"-1"-676"0"0,10-1-43 0 0,-10 2-75 0 0,0-2-49 0 0,1 0-254 0 0,0-1 0 0 0,0 0 0 0 0,-1 1 0 0 0,1-2 0 0 0,-1 1 0 0 0,1 0-1 0 0,-1 0 1 0 0,-1-1 0 0 0,1 0 0 0 0,0 0 0 0 0,-1 1 0 0 0,1-2 0 0 0,-1 1 0 0 0,-1 0 0 0 0,1 0 0 0 0,0-1 0 0 0,-1 1 0 0 0,0 0 0 0 0,0-1 0 0 0,0 0 0 0 0,-1 1 0 0 0,1-1 0 0 0,-1 1 0 0 0,0-1 0 0 0,0 0 0 0 0,-1 1 0 0 0,0-1 0 0 0,-1-7 0 0 0,1 10-110 0 0,0 0 1 0 0,0 0 0 0 0,-1 0-1 0 0,1 0 1 0 0,0 0-1 0 0,-1 0 1 0 0,1 0-1 0 0,-1 1 1 0 0,1-1-1 0 0,-1 0 1 0 0,0 1-1 0 0,0-1 1 0 0,0 1-1 0 0,0 0 1 0 0,0 0-1 0 0,-4-2 1 0 0,0 0-6 0 0,0 1 1 0 0,-1-1-1 0 0,1 1 0 0 0,-1 1 1 0 0,1-1-1 0 0,-1 1 0 0 0,0 1 1 0 0,0-1-1 0 0,0 1 1 0 0,1 0-1 0 0,-1 0 0 0 0,0 1 1 0 0,-11 2-1 0 0,8-1-6 0 0,-1 0 4 0 0,-1 1 1 0 0,2 0 0 0 0,-1 1-1 0 0,0 0 1 0 0,1 0 0 0 0,0 1-1 0 0,0 1 1 0 0,0 0 0 0 0,0 0-1 0 0,1 0 1 0 0,0 2 0 0 0,1-1-1 0 0,-1 1 1 0 0,2 0 0 0 0,-1 0-1 0 0,1 1 1 0 0,-7 10 0 0 0,10-12 9 0 0,0 0 0 0 0,0 1 0 0 0,1-1 0 0 0,0 1 0 0 0,0 0 1 0 0,0-1-1 0 0,1 1 0 0 0,0 1 0 0 0,1-1 0 0 0,0 0 0 0 0,0 0 1 0 0,1 0-1 0 0,0 1 0 0 0,0-1 0 0 0,1 0 0 0 0,0 0 0 0 0,1 0 1 0 0,0 0-1 0 0,0 0 0 0 0,0 0 0 0 0,1 0 0 0 0,0 0 0 0 0,9 13 1 0 0,-1-4 9 0 0,1 0 0 0 0,0-1-1 0 0,1 0 1 0 0,22 19 0 0 0,68 51 9 0 0,-9-7 7 0 0,-66-54-32 0 0,42 53 1 0 0,-62-68-9 0 0,-1 0 0 0 0,0 1 0 0 0,0-1 0 0 0,-1 1 0 0 0,-1 1 0 0 0,0-1 0 0 0,0 1 0 0 0,5 24 0 0 0,-10-31 16 0 0,1 0 0 0 0,-1 0 1 0 0,-1 0-1 0 0,1 0 0 0 0,-1 0 0 0 0,1 0 1 0 0,-1 0-1 0 0,-1 0 0 0 0,1 0 1 0 0,-1 0-1 0 0,0-1 0 0 0,0 1 0 0 0,0-1 1 0 0,0 1-1 0 0,-1-1 0 0 0,0 0 0 0 0,0 0 1 0 0,0 0-1 0 0,0 0 0 0 0,-1-1 0 0 0,1 1 1 0 0,-1-1-1 0 0,0 0 0 0 0,0 0 0 0 0,0 0 1 0 0,-1-1-1 0 0,1 1 0 0 0,-1-1 0 0 0,1 0 1 0 0,-6 1-1 0 0,7-2 43 0 0,0 0 1 0 0,-1-1-1 0 0,1 1 0 0 0,0-1 1 0 0,-1 0-1 0 0,1 0 1 0 0,0 0-1 0 0,-1 0 0 0 0,1-1 1 0 0,-1 1-1 0 0,1-1 0 0 0,0 0 1 0 0,0 0-1 0 0,-1 0 1 0 0,1 0-1 0 0,0-1 0 0 0,0 1 1 0 0,0-1-1 0 0,0 0 0 0 0,1 0 1 0 0,-1 0-1 0 0,0 0 1 0 0,-3-4-1 0 0,2 1 13 0 0,-1 0 0 0 0,1 0 0 0 0,0 0 0 0 0,0 0 0 0 0,1-1 0 0 0,-1 0 0 0 0,1 0 0 0 0,1 0 0 0 0,-1 0 0 0 0,-2-9 0 0 0,3 0-41 0 0,0 1 0 0 0,1-1 1 0 0,1 1-1 0 0,0 0 0 0 0,1-1 0 0 0,0 1 0 0 0,2-1 1 0 0,-1 1-1 0 0,2 0 0 0 0,0 0 0 0 0,8-18 1 0 0,7-14-352 0 0,49-82 0 0 0,51-70-4103 0 0,-99 161 2958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45.4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1237 164 0 0,'0'0'1925'0'0,"10"-13"-163"0"0,4-3 444 0 0,-12 15-2000 0 0,11-12 155 0 0,79-76 379 0 0,56-59-187 0 0,-120 117-439 0 0,-2-1-1 0 0,-2-1 0 0 0,25-44 0 0 0,-21 27-89 0 0,-3-1-1 0 0,-1-1 1 0 0,-3-1-1 0 0,19-79 1 0 0,-33 106-11 0 0,-2 0 0 0 0,-1 0 0 0 0,-2 0 0 0 0,0-1 0 0 0,-2 1 1 0 0,0-1-1 0 0,-2 1 0 0 0,-1 0 0 0 0,-1-1 0 0 0,-2 1 0 0 0,-14-45 0 0 0,17 64-61 0 0,0 0-1 0 0,-1 0 1 0 0,1 0-1 0 0,-1 1 0 0 0,-1-1 1 0 0,1 1-1 0 0,-1 0 1 0 0,0 0-1 0 0,-7-5 0 0 0,10 9 28 0 0,-1 0 0 0 0,0 1 0 0 0,1-1 0 0 0,-1 1 0 0 0,0 0 0 0 0,0-1 0 0 0,0 1 0 0 0,0 0 0 0 0,0 1 0 0 0,0-1 0 0 0,0 1 0 0 0,0-1 0 0 0,0 1 0 0 0,0 0 0 0 0,0 0 0 0 0,0 0 0 0 0,0 0 0 0 0,0 1 0 0 0,0 0 0 0 0,0-1 0 0 0,0 1 0 0 0,0 0 0 0 0,-4 2 0 0 0,-4 1-55 0 0,0 1 0 0 0,1 0 0 0 0,-1 1 0 0 0,-13 10 0 0 0,11-6 9 0 0,0 1 0 0 0,0 0 0 0 0,1 1-1 0 0,1 0 1 0 0,0 1 0 0 0,0 1 0 0 0,2-1-1 0 0,-1 2 1 0 0,2-1 0 0 0,0 1 0 0 0,1 0-1 0 0,0 1 1 0 0,1 0 0 0 0,-6 27 0 0 0,11-33 58 0 0,0 1 0 0 0,0-1 0 0 0,1 0 0 0 0,1 1 0 0 0,0-1 0 0 0,0 0 0 0 0,1 1 0 0 0,0-1 0 0 0,1 0 0 0 0,0 0 0 0 0,0-1 0 0 0,1 1 0 0 0,1-1 0 0 0,-1 0 0 0 0,2 0 0 0 0,8 13 0 0 0,4 0 16 0 0,0 0 0 0 0,1-1-1 0 0,1-1 1 0 0,38 30 0 0 0,-13-19-14 0 0,0-2-1 0 0,2-1 1 0 0,63 25-1 0 0,54 31-449 0 0,-143-72 447 0 0,0 1 0 0 0,-2 1-1 0 0,1 1 1 0 0,-2 1 0 0 0,0 0-1 0 0,-1 1 1 0 0,0 1 0 0 0,-2 1-1 0 0,0 0 1 0 0,13 24 0 0 0,-10 0 4 0 0,-15-32 18 0 0,-1 0 0 0 0,0 0-1 0 0,-1 0 1 0 0,0 1 0 0 0,-1-1 0 0 0,0 1 0 0 0,-1-1 0 0 0,0 0-1 0 0,0 0 1 0 0,-2 1 0 0 0,1-1 0 0 0,-1 0 0 0 0,-1-1 0 0 0,0 1-1 0 0,-1 0 1 0 0,1-1 0 0 0,-2 0 0 0 0,-12 17 0 0 0,8-12 75 0 0,-2 1 1 0 0,0-2 0 0 0,0 0-1 0 0,-2 0 1 0 0,0-1 0 0 0,0-1-1 0 0,-1 0 1 0 0,0-1-1 0 0,-1-1 1 0 0,-30 15 0 0 0,39-23 3 0 0,0 1 0 0 0,0-1 1 0 0,0 0-1 0 0,0-1 1 0 0,-1 1-1 0 0,1-2 0 0 0,-1 1 1 0 0,1-1-1 0 0,0 0 1 0 0,-12-1-1 0 0,16 0-70 0 0,-1 0 0 0 0,1 1-1 0 0,0-1 1 0 0,-1 0 0 0 0,1-1 0 0 0,0 1 0 0 0,0 0 0 0 0,0-1-1 0 0,0 0 1 0 0,0 0 0 0 0,0 0 0 0 0,0 0 0 0 0,0 0-1 0 0,1 0 1 0 0,-1-1 0 0 0,1 0 0 0 0,0 1 0 0 0,0-1 0 0 0,0 0-1 0 0,0 0 1 0 0,0 0 0 0 0,1 0 0 0 0,-1 0 0 0 0,1 0-1 0 0,0-1 1 0 0,-2-4 0 0 0,1 2-8 0 0,-5-10 37 0 0,8-28 6 0 0,0 36-75 0 0,0 1 0 0 0,1 0-1 0 0,0 0 1 0 0,0 0-1 0 0,1 0 1 0 0,4-8-1 0 0,-6 13-52 0 0,0-1 0 0 0,1 1 0 0 0,-1 0 0 0 0,0 0 0 0 0,1 0 0 0 0,-1 0 0 0 0,1 0 0 0 0,0 0 0 0 0,-1 0 0 0 0,1 0 0 0 0,0 1 0 0 0,0-1 0 0 0,0 1 0 0 0,0 0-1 0 0,0-1 1 0 0,1 1 0 0 0,-1 0 0 0 0,0 0 0 0 0,1 0 0 0 0,-1 1 0 0 0,1-1 0 0 0,2 0 0 0 0,-1 1-203 0 0,1 1 0 0 0,-1 0 0 0 0,0 0 1 0 0,1 0-1 0 0,-1 0 0 0 0,0 1 0 0 0,0-1 0 0 0,0 1 0 0 0,0 0 0 0 0,0 1 1 0 0,-1-1-1 0 0,8 6 0 0 0,-8-6-372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3.8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507 141 592 0 0,'-12'-13'2330'0'0,"-66"-79"1590"0"0,76 90-3870 0 0,-11-10 94 0 0,12 10-146 0 0,0 1 0 0 0,0-1 0 0 0,0 0 0 0 0,0 1 0 0 0,-1-1 0 0 0,1 1 0 0 0,-1 0 0 0 0,1 0 0 0 0,-1-1 0 0 0,1 1 0 0 0,-1 0 0 0 0,0 0 0 0 0,0 0 0 0 0,-2 0 0 0 0,-8 0 18 0 0,0 1-1 0 0,0 0 1 0 0,0 1-1 0 0,0 1 1 0 0,0 0 0 0 0,0 0-1 0 0,1 1 1 0 0,-23 9-1 0 0,16-5 16 0 0,0 1 0 0 0,0 1 0 0 0,1 0 0 0 0,1 1 0 0 0,-20 15-1 0 0,27-17-37 0 0,0 1 0 0 0,1 0 1 0 0,0 0-1 0 0,1 1 0 0 0,-1 0 0 0 0,2 0 0 0 0,-1 0 0 0 0,2 1 0 0 0,-1 0 0 0 0,2 1 0 0 0,-1-1 0 0 0,1 1 0 0 0,1-1 0 0 0,0 1 0 0 0,1 0 0 0 0,0 0 0 0 0,1 1 0 0 0,1-1 0 0 0,-1 0 1 0 0,3 16-1 0 0,4 20 66 0 0,2 1 1 0 0,1-1-1 0 0,29 80 0 0 0,-24-84-39 0 0,-2-3 8 0 0,13 36-24 0 0,-4 0 0 0 0,15 112-1 0 0,-33-165-14 0 0,-1 0-1 0 0,-2 0 1 0 0,0 0-1 0 0,-1 0 0 0 0,-2 1 1 0 0,0-1-1 0 0,-2-1 0 0 0,-1 1 1 0 0,0-1-1 0 0,-2 0 1 0 0,0 0-1 0 0,-18 31 0 0 0,22-46-207 0 0,0-1 0 0 0,-1 0 0 0 0,0 0 0 0 0,0 0 0 0 0,0 0 0 0 0,-1-1 0 0 0,0 0-1 0 0,-1 0 1 0 0,1 0 0 0 0,-1-1 0 0 0,0 0 0 0 0,0 0 0 0 0,-1-1 0 0 0,1 0 0 0 0,-1 0-1 0 0,-14 4 1 0 0,3-6-983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4.1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1 329 1192 0 0,'0'-4'830'0'0,"1"-2"-618"0"0,1-1 0 0 0,0 1-1 0 0,0 0 1 0 0,1 0 0 0 0,0 0 0 0 0,0 0 0 0 0,0 0-1 0 0,1 0 1 0 0,-1 1 0 0 0,2 0 0 0 0,-1 0-1 0 0,0 0 1 0 0,1 0 0 0 0,0 1 0 0 0,0-1-1 0 0,0 1 1 0 0,11-6 0 0 0,11-7 133 0 0,0 1 0 0 0,41-17 0 0 0,-10 10-65 0 0,109-30 1 0 0,66 3-2166 0 0,-194 42 1161 0 0,20-6-1186 0 0,-32 6 1403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4.5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 1 720 0 0,'0'0'4130'0'0,"-7"19"-3477"0"0,-4 72-44 0 0,1 155 0 0 0,11-206-587 0 0,2-1 0 0 0,2 0 1 0 0,1 0-1 0 0,2-1 1 0 0,2 0-1 0 0,24 62 0 0 0,-30-91 37 0 0,0 1-1 0 0,1-2 1 0 0,-1 1-1 0 0,2 0 1 0 0,-1-1-1 0 0,1 0 0 0 0,1 0 1 0 0,-1-1-1 0 0,1 1 1 0 0,1-2-1 0 0,14 12 1 0 0,-19-16-42 0 0,0-1 0 0 0,0 0 1 0 0,0 0-1 0 0,0 0 0 0 0,0-1 1 0 0,0 1-1 0 0,0-1 0 0 0,0 0 1 0 0,0 1-1 0 0,1-1 0 0 0,-1-1 1 0 0,0 1-1 0 0,0 0 0 0 0,0-1 1 0 0,0 0-1 0 0,0 1 0 0 0,0-1 1 0 0,0 0-1 0 0,0-1 0 0 0,0 1 0 0 0,-1 0 1 0 0,1-1-1 0 0,0 0 0 0 0,-1 1 1 0 0,1-1-1 0 0,-1 0 0 0 0,0-1 1 0 0,4-2-1 0 0,4-6 31 0 0,0 0 0 0 0,-1 0 1 0 0,0-1-1 0 0,11-19 0 0 0,-5 3-13 0 0,-1-1 1 0 0,-1-1-1 0 0,-2 0 0 0 0,0-1 0 0 0,5-35 1 0 0,-2-1 235 0 0,5-94-1 0 0,-12 45-811 0 0,-7 113 453 0 0,0 8-37 0 0,1 96 208 0 0,22 152 0 0 0,-16-207-498 0 0,2-1 0 0 0,2-1 0 0 0,2 1-1 0 0,2-2 1 0 0,39 77 0 0 0,-49-110-170 0 0,0-1 1 0 0,1 0-1 0 0,0 0 1 0 0,9 9-1 0 0,-4-8-84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5.0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1 219 1484 0 0,'15'-64'4489'0'0,"-13"57"-4355"0"0,1 1 1 0 0,-1-1-1 0 0,1 1 0 0 0,1 0 1 0 0,-1 0-1 0 0,1 0 0 0 0,0 0 1 0 0,0 1-1 0 0,1 0 0 0 0,10-10 1 0 0,-12 14-126 0 0,1-1-1 0 0,-1 1 1 0 0,1 0 0 0 0,0 0 0 0 0,0 0 0 0 0,0 0 0 0 0,0 0 0 0 0,0 1-1 0 0,0 0 1 0 0,0 0 0 0 0,0 0 0 0 0,0 0 0 0 0,0 1 0 0 0,-1-1-1 0 0,1 1 1 0 0,0 0 0 0 0,7 3 0 0 0,-1 0 3 0 0,-1 0 0 0 0,1 1 0 0 0,-1 0 0 0 0,0 1 0 0 0,0-1 0 0 0,-1 2 0 0 0,1-1 0 0 0,-2 1 0 0 0,14 15 0 0 0,2 5 24 0 0,28 46 0 0 0,-40-56-57 0 0,12 21-24 0 0,-1 1 0 0 0,-2 0 0 0 0,-2 2 0 0 0,-2 1 0 0 0,16 60 0 0 0,-31-98 195 0 0,-1-4-149 0 0,0 1 0 0 0,1-1 1 0 0,-1 1-1 0 0,0 0 0 0 0,0-1 1 0 0,0 1-1 0 0,-1-1 1 0 0,1 1-1 0 0,0-1 0 0 0,0 1 1 0 0,0 0-1 0 0,0-1 0 0 0,0 1 1 0 0,-1-1-1 0 0,1 1 0 0 0,0-1 1 0 0,0 1-1 0 0,-1-1 0 0 0,1 1 1 0 0,0-1-1 0 0,-1 1 0 0 0,1-1 1 0 0,-1 1-1 0 0,-10-5 76 0 0,-9-19 80 0 0,9 5-96 0 0,2 0 0 0 0,0-1 0 0 0,0-1 0 0 0,2 1 0 0 0,-8-33 0 0 0,-13-103 556 0 0,24 130-503 0 0,1 0 0 0 0,1-1-1 0 0,1 1 1 0 0,2-1 0 0 0,0 1-1 0 0,9-45 1 0 0,-10 68-119 0 0,1 0 0 0 0,0 0 0 0 0,-1 0 0 0 0,1 1 0 0 0,0-1 1 0 0,0 0-1 0 0,0 1 0 0 0,0-1 0 0 0,0 1 0 0 0,0-1 0 0 0,0 1 0 0 0,1 0 0 0 0,-1-1 0 0 0,0 1 0 0 0,1 0 0 0 0,-1 0 0 0 0,1 0 0 0 0,0 0 0 0 0,-1 0 0 0 0,1 0 0 0 0,0 0 0 0 0,-1 1 0 0 0,1-1 0 0 0,0 1 1 0 0,0-1-1 0 0,0 1 0 0 0,-1-1 0 0 0,1 1 0 0 0,0 0 0 0 0,0 0 0 0 0,0 0 0 0 0,0 0 0 0 0,0 0 0 0 0,-1 1 0 0 0,4 0 0 0 0,3 1-13 0 0,-1-1 1 0 0,0 2-1 0 0,0-1 0 0 0,0 1 1 0 0,0 0-1 0 0,12 8 0 0 0,-2 1-1 0 0,-1 1 0 0 0,0 1 0 0 0,-1 1 0 0 0,0 0 0 0 0,-2 0-1 0 0,0 2 1 0 0,0 0 0 0 0,12 23 0 0 0,-3 0-273 0 0,-1 1-1 0 0,25 73 1 0 0,3 51-4286 0 0,-44-148 3205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39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473 72 96 0 0,'36'-62'3649'0'0,"-34"59"-3516"0"0,3-2 18 0 0,0 4-3 0 0,-8 13-117 0 0,-1 1-1 0 0,-1-1 1 0 0,1 0-1 0 0,-2 0 1 0 0,0-1 0 0 0,-13 20-1 0 0,-54 66 67 0 0,61-82-74 0 0,-53 59 64 0 0,-147 127-1 0 0,169-162-73 0 0,36-33 21 0 0,0 0 0 0 0,0 1-1 0 0,1 0 1 0 0,0 0 0 0 0,0 1 0 0 0,0 0 0 0 0,1 0-1 0 0,-8 17 1 0 0,12-21 13 0 0,0 0 1 0 0,0 0-1 0 0,0 0 1 0 0,0 0-1 0 0,1 0 0 0 0,-1 0 1 0 0,1 0-1 0 0,0 1 1 0 0,1-1-1 0 0,-1 0 0 0 0,1 0 1 0 0,0 0-1 0 0,0 0 1 0 0,0 0-1 0 0,0 0 0 0 0,0 0 1 0 0,1 0-1 0 0,0 0 1 0 0,0-1-1 0 0,0 1 0 0 0,0-1 1 0 0,4 4-1 0 0,7 10 97 0 0,1-1-1 0 0,0-1 1 0 0,1-1 0 0 0,30 22-1 0 0,75 44 185 0 0,-48-35-164 0 0,-14-5 88 0 0,54 47-1 0 0,-87-65-1087 0 0,-2 1 1 0 0,0 1-1 0 0,-2 1 0 0 0,26 38 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5.4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146 87 312 0 0,'27'-68'5927'0'0,"-26"65"-5702"0"0,-1 0-76 0 0,-1-10 282 0 0,0 13-424 0 0,0 0 0 0 0,1 0-1 0 0,-1 0 1 0 0,0 0 0 0 0,1 0 0 0 0,-1 0-1 0 0,1 1 1 0 0,-1-1 0 0 0,0 0 0 0 0,1 0-1 0 0,-1 0 1 0 0,1 1 0 0 0,-1-1 0 0 0,0 0-1 0 0,1 0 1 0 0,-1 1 0 0 0,1-1 0 0 0,-1 1-1 0 0,1-1 1 0 0,-1 0 0 0 0,1 1 0 0 0,0-1-1 0 0,-1 1 1 0 0,1-1 0 0 0,-1 1 0 0 0,1-1-1 0 0,0 1 1 0 0,-1-1 0 0 0,1 2 0 0 0,-18 18 58 0 0,2 2 0 0 0,0 0 0 0 0,2 0 1 0 0,0 2-1 0 0,1 0 0 0 0,2 0 0 0 0,0 1 1 0 0,2 0-1 0 0,-10 44 0 0 0,14-49-28 0 0,1 0 0 0 0,1 0 0 0 0,1 0 0 0 0,1 0 0 0 0,0 1 0 0 0,2-1 0 0 0,0 1 0 0 0,1-1 0 0 0,1 0 0 0 0,2 0 0 0 0,-1 0 0 0 0,2 0 0 0 0,13 29 0 0 0,-10-33-46 0 0,0-1 0 0 0,2 0 1 0 0,-1-1-1 0 0,2 0 0 0 0,0 0 0 0 0,0-1 0 0 0,1-1 0 0 0,1 0 0 0 0,0-1 0 0 0,1-1 0 0 0,0 0 0 0 0,0-1 0 0 0,25 11 0 0 0,-25-14-407 0 0,0 0 1 0 0,0-1 0 0 0,1 0-1 0 0,0-2 1 0 0,0 0 0 0 0,0 0-1 0 0,0-2 1 0 0,0 0 0 0 0,23-1-1 0 0,-2-5-1318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5.7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17 228 1772 0 0,'-16'-208'7599'0'0,"15"204"-7516"0"0,1-12 14 0 0,8 29-90 0 0,-1 0 0 0 0,0 0 0 0 0,-1 0 0 0 0,0 1 1 0 0,-2 0-1 0 0,6 20 0 0 0,-1-3 3 0 0,108 385 154 0 0,-50-169-682 0 0,-53-197-2110 0 0,9 70 1 0 0,-21-103 1029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6.1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17 474 1380 0 0,'-7'-15'2422'0'0,"6"14"-2307"0"0,0 0 0 0 0,0-1-1 0 0,0 1 1 0 0,0-1-1 0 0,0 1 1 0 0,1-1 0 0 0,-1 1-1 0 0,0-1 1 0 0,1 1 0 0 0,0-1-1 0 0,-1 0 1 0 0,1 1-1 0 0,0-1 1 0 0,0 0 0 0 0,-1 1-1 0 0,1-1 1 0 0,1 0 0 0 0,-1 1-1 0 0,0-1 1 0 0,0 0-1 0 0,1 1 1 0 0,-1-1 0 0 0,0 1-1 0 0,2-4 1 0 0,0 3-56 0 0,-1 1 1 0 0,1-1-1 0 0,0 0 0 0 0,0 0 1 0 0,0 1-1 0 0,0-1 1 0 0,0 1-1 0 0,0 0 0 0 0,0 0 1 0 0,0 0-1 0 0,1 0 0 0 0,-1 0 1 0 0,0 0-1 0 0,4 0 1 0 0,37-7 381 0 0,-32 7-310 0 0,363-22 1224 0 0,-128 14-1137 0 0,-19-5 1042 0 0,-224 14-1214 0 0,2 0-22 0 0,11 0-36 0 0,-12 0-33 0 0,-1 0-1 0 0,-1 0 39 0 0,-1 0 1 0 0,1 1-1 0 0,-1-1 1 0 0,1 0-1 0 0,-1 1 1 0 0,1-1-1 0 0,-1 1 1 0 0,1 0-1 0 0,-1-1 1 0 0,1 1-1 0 0,-1 0 1 0 0,0 0-1 0 0,0 0 1 0 0,1 0-1 0 0,-1 0 1 0 0,0 0-1 0 0,0 0 1 0 0,0 0-1 0 0,0 0 1 0 0,0 1-1 0 0,0-1 1 0 0,-1 0-1 0 0,1 1 1 0 0,0-1-1 0 0,0 0 1 0 0,0 3-1 0 0,1 4 5 0 0,0 0 0 0 0,-1 0 0 0 0,0 0 0 0 0,1 11 0 0 0,-2-17 3 0 0,1 268-493 0 0,-3-66-5381 0 0,3-184 3896 0 0</inkml:trace>
  <inkml:trace contextRef="#ctx0" brushRef="#br0" timeOffset="1">771 211 200 0 0,'-3'-26'1972'0'0,"0"4"-412"0"0,0 3-432 0 0,1 1-127 0 0,1 0-273 0 0,-1 2 428 0 0,2-14-476 0 0,0 7-532 0 0,3 4-604 0 0,7 7-392 0 0,5 5-556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6.8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169 0 1492 0 0,'3'2'1278'0'0,"58"25"4723"0"0,-58-25-5859 0 0,-25 23 175 0 0,2-9-292 0 0,2 1 0 0 0,0 1 0 0 0,1 1 1 0 0,1 0-1 0 0,1 1 0 0 0,1 1 0 0 0,0 0 1 0 0,2 1-1 0 0,0 0 0 0 0,2 1 0 0 0,0 0 1 0 0,2 1-1 0 0,0 0 0 0 0,2 1 0 0 0,0-1 1 0 0,2 1-1 0 0,-2 29 0 0 0,6-38-30 0 0,0-1 0 0 0,2 1 0 0 0,-1-1 0 0 0,2 1 0 0 0,0-1 0 0 0,0 0-1 0 0,2 0 1 0 0,0-1 0 0 0,8 18 0 0 0,-10-25 4 0 0,0 0-1 0 0,1 0 0 0 0,0 0 1 0 0,1-1-1 0 0,-1 1 0 0 0,1-1 1 0 0,0 0-1 0 0,1-1 0 0 0,-1 1 1 0 0,1-1-1 0 0,1 0 0 0 0,-1 0 1 0 0,0-1-1 0 0,1 0 0 0 0,0 0 1 0 0,0 0-1 0 0,0-1 1 0 0,1 0-1 0 0,9 2 0 0 0,-12-4-6 0 0,-1-1 0 0 0,1 0 0 0 0,0 0 0 0 0,-1 0 0 0 0,1-1 0 0 0,0 0-1 0 0,-1 1 1 0 0,1-2 0 0 0,-1 1 0 0 0,1 0 0 0 0,-1-1 0 0 0,0 0 0 0 0,1 0 0 0 0,-1 0 0 0 0,0-1-1 0 0,0 1 1 0 0,-1-1 0 0 0,1 0 0 0 0,0 0 0 0 0,-1 0 0 0 0,5-6 0 0 0,3-4-35 0 0,0 0 0 0 0,-1-1-1 0 0,-1 0 1 0 0,11-22 0 0 0,21-53 95 0 0,37-122 0 0 0,-13 32 317 0 0,-63 174-399 0 0,0-1 1 0 0,0 1-1 0 0,0 0 0 0 0,1 0 0 0 0,0 0 1 0 0,0 0-1 0 0,0 1 0 0 0,1 0 1 0 0,-1-1-1 0 0,1 1 0 0 0,0 0 1 0 0,1 0-1 0 0,-1 1 0 0 0,10-6 1 0 0,-12 8 12 0 0,1 1 1 0 0,0 0 0 0 0,0 0 0 0 0,0 0 0 0 0,-1 0 0 0 0,1 0 0 0 0,0 0 0 0 0,0 1 0 0 0,-1 0 0 0 0,1-1 0 0 0,0 1 0 0 0,-1 0 0 0 0,1 0 0 0 0,-1 1 0 0 0,1-1 0 0 0,-1 0 0 0 0,0 1-1 0 0,1 0 1 0 0,-1-1 0 0 0,0 1 0 0 0,0 0 0 0 0,3 3 0 0 0,4 5-39 0 0,1 1-1 0 0,-1 1 1 0 0,-1-1-1 0 0,0 1 1 0 0,0 1 0 0 0,-1-1-1 0 0,9 24 1 0 0,27 100-275 0 0,-34-104 258 0 0,2 16 154 0 0,7 60 1 0 0,-18-105 30 0 0,-2-6-145 0 0,-1-3 34 0 0,0-1 0 0 0,0 0 0 0 0,1 0 0 0 0,0 0 0 0 0,0 0 0 0 0,1 0 1 0 0,-1-1-1 0 0,2 1 0 0 0,-1 0 0 0 0,1-1 0 0 0,0 1 0 0 0,1 0 0 0 0,1-9 0 0 0,2-14 89 0 0,16-56 0 0 0,-8 45 289 0 0,29-70 0 0 0,-36 101-337 0 0,0-1-1 0 0,0 1 1 0 0,1 0 0 0 0,1 0 0 0 0,-1 1-1 0 0,2 0 1 0 0,-1 0 0 0 0,1 1 0 0 0,1 0-1 0 0,-1 0 1 0 0,18-11 0 0 0,-21 16-40 0 0,1 0 0 0 0,-1 1-1 0 0,1 0 1 0 0,-1 0 0 0 0,1 0 0 0 0,0 0 0 0 0,-1 1 0 0 0,1 0 0 0 0,0 1-1 0 0,0-1 1 0 0,0 1 0 0 0,0 0 0 0 0,0 0 0 0 0,10 3 0 0 0,-6-1-3 0 0,0 1 0 0 0,-1 0 1 0 0,0 1-1 0 0,0 0 0 0 0,0 0 1 0 0,0 1-1 0 0,-1 0 0 0 0,11 8 1 0 0,-1 2-2 0 0,-1 1 1 0 0,0 0-1 0 0,-1 2 0 0 0,0 0 1 0 0,-2 0-1 0 0,22 37 1 0 0,-15-14-110 0 0,-1 0 0 0 0,26 82 0 0 0,-9 19-5533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5:57.2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11 2288 0 0,'0'0'1660'0'0,"14"-6"1153"0"0,1 1-2605 0 0,-1 15-856 0 0,-7 5-489 0 0,-2 4-1643 0 0</inkml:trace>
  <inkml:trace contextRef="#ctx0" brushRef="#br0" timeOffset="1">70 472 444 0 0,'0'0'2064'0'0,"0"20"1757"0"0,0 2-1469 0 0,0-4-624 0 0,2 0-1616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3.5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1 431 272 0 0,'0'0'3315'0'0,"12"-10"-2599"0"0,181-54 1117 0 0,-72 20-1384 0 0,178-43-194 0 0,4 13-1 0 0,498-57 1 0 0,-679 116 1208 0 0,-119 15-1379 0 0,30-4 582 0 0,-21 2-2240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5.2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103 715 764 0 0,'0'0'1993'0'0,"0"1"-1856"0"0,1 0 0 0 0,-1 0 0 0 0,1 0-1 0 0,0-1 1 0 0,-1 1 0 0 0,1 0 0 0 0,0-1 0 0 0,-1 1 0 0 0,1-1 0 0 0,0 1 0 0 0,0-1-1 0 0,0 1 1 0 0,-1-1 0 0 0,1 0 0 0 0,0 1 0 0 0,2-1 0 0 0,3-1-38 0 0,0-1 0 0 0,0 0 0 0 0,0 0 0 0 0,-1-1 0 0 0,1 0 0 0 0,0 0 0 0 0,-1 0 0 0 0,0 0 0 0 0,0-1 0 0 0,0 0 0 0 0,0 0 0 0 0,-1-1 0 0 0,1 1 0 0 0,-1-1 0 0 0,6-9 0 0 0,7-11-25 0 0,-2 0-1 0 0,14-28 0 0 0,-25 44-20 0 0,13-25 28 0 0,-2-2 0 0 0,-2 0 0 0 0,17-68 0 0 0,-24 75 20 0 0,-2 0 0 0 0,0 1 0 0 0,-2-1 0 0 0,-1 0 0 0 0,-5-50 0 0 0,3 71-109 0 0,0 1 0 0 0,0-1 0 0 0,-1 1 0 0 0,0-1 1 0 0,-1 1-1 0 0,1 0 0 0 0,-1 0 0 0 0,-1 0 0 0 0,1 0 0 0 0,-10-11 0 0 0,11 15-15 0 0,-1 1 0 0 0,1-1 0 0 0,-1 1 0 0 0,1 0 0 0 0,-1 0 0 0 0,0 1 1 0 0,0-1-1 0 0,0 0 0 0 0,0 1 0 0 0,0 0 0 0 0,-1-1 0 0 0,1 1 0 0 0,0 1 0 0 0,0-1 1 0 0,-1 0-1 0 0,1 1 0 0 0,-1 0 0 0 0,1 0 0 0 0,0 0 0 0 0,-1 0 0 0 0,1 0 1 0 0,-1 1-1 0 0,1-1 0 0 0,0 1 0 0 0,0 0 0 0 0,-1 0 0 0 0,-3 2 0 0 0,-5 2 21 0 0,0 1-1 0 0,0 0 0 0 0,1 0 0 0 0,0 1 0 0 0,0 1 0 0 0,1 0 1 0 0,0 0-1 0 0,0 1 0 0 0,1 0 0 0 0,0 1 0 0 0,1 0 1 0 0,0 1-1 0 0,-9 14 0 0 0,5-4 45 0 0,0 1 0 0 0,1 0 0 0 0,2 0 0 0 0,0 1 0 0 0,1 1 0 0 0,-5 28 0 0 0,10-36-28 0 0,0 1 0 0 0,2 0 0 0 0,0-1 0 0 0,0 1 0 0 0,2 0 0 0 0,0 0 0 0 0,1-1 0 0 0,1 1 0 0 0,0-1 0 0 0,1 0 1 0 0,1 0-1 0 0,1 0 0 0 0,0 0 0 0 0,1-1 0 0 0,12 20 0 0 0,-8-18-12 0 0,1 0 1 0 0,1 0-1 0 0,1-1 1 0 0,0-1-1 0 0,1-1 1 0 0,1 0-1 0 0,0-1 1 0 0,0 0-1 0 0,2-1 1 0 0,-1-1-1 0 0,39 17 1 0 0,-30-17-413 0 0,1-1 0 0 0,0-1 0 0 0,1-1 0 0 0,0-2 0 0 0,0 0-1 0 0,0-2 1 0 0,1-1 0 0 0,49-2 0 0 0,-30-6-1148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5.5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75 1648 0 0,'-14'-56'3832'0'0,"13"53"-3669"0"0,-4-12 275 0 0,4 31-285 0 0,0-1 1 0 0,1 1 0 0 0,4 29 0 0 0,-1 0 45 0 0,2 114 146 0 0,0 28 16 0 0,31 196 0 0 0,-32-357-445 0 0,25 145-214 0 0,-5-59-3190 0 0,-19-88 1800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5.9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41 598 1088 0 0,'14'-1'704'0'0,"-1"-1"0"0"0,1 0 1 0 0,-1-1-1 0 0,1-1 0 0 0,-1 0 0 0 0,0 0 0 0 0,0-2 0 0 0,13-7 1 0 0,-13 6-675 0 0,-1-1 0 0 0,0-1 1 0 0,0 0-1 0 0,-1-1 0 0 0,-1 0 1 0 0,1-1-1 0 0,-2 0 0 0 0,1-1 1 0 0,-2 0-1 0 0,1 0 0 0 0,-2 0 1 0 0,8-16-1 0 0,-4 3-44 0 0,-1 0-1 0 0,0-1 1 0 0,-2 0-1 0 0,7-39 1 0 0,-12 49 63 0 0,-1 1 0 0 0,-1-1 0 0 0,0 0 1 0 0,-1 0-1 0 0,-1 0 0 0 0,-1 1 0 0 0,0-1 0 0 0,-1 0 0 0 0,-5-16 0 0 0,7 29-54 0 0,0-1-1 0 0,0 1 0 0 0,0-1 0 0 0,0 1 0 0 0,-1 0 0 0 0,0-1 0 0 0,1 1 0 0 0,-1 0 1 0 0,0 0-1 0 0,-1 0 0 0 0,1 1 0 0 0,0-1 0 0 0,-1 0 0 0 0,0 1 0 0 0,0 0 1 0 0,1-1-1 0 0,-1 1 0 0 0,0 0 0 0 0,-1 0 0 0 0,1 1 0 0 0,0-1 0 0 0,-1 1 0 0 0,1 0 1 0 0,0 0-1 0 0,-1 0 0 0 0,0 0 0 0 0,1 0 0 0 0,-1 1 0 0 0,1-1 0 0 0,-1 1 1 0 0,0 0-1 0 0,1 1 0 0 0,-1-1 0 0 0,0 0 0 0 0,1 1 0 0 0,-6 1 0 0 0,-2 2 10 0 0,1-1 0 0 0,0 2 0 0 0,0-1-1 0 0,0 1 1 0 0,1 1 0 0 0,0 0 0 0 0,0 0-1 0 0,0 1 1 0 0,1 0 0 0 0,0 0 0 0 0,-8 10-1 0 0,1 2 18 0 0,0 0 0 0 0,2 0 0 0 0,0 1 0 0 0,1 1 0 0 0,1 0 0 0 0,2 1-1 0 0,0 0 1 0 0,1 1 0 0 0,1 0 0 0 0,-5 24 0 0 0,9-29-3 0 0,1 0-1 0 0,0-1 1 0 0,1 1 0 0 0,1 0 0 0 0,1 0-1 0 0,0 0 1 0 0,2 0 0 0 0,0-1 0 0 0,1 1-1 0 0,0-1 1 0 0,2 0 0 0 0,0 0 0 0 0,16 32-1 0 0,-10-30-111 0 0,0 1-1 0 0,1-2 0 0 0,1 0 0 0 0,1 0 0 0 0,1-2 0 0 0,0 0 1 0 0,26 20-1 0 0,-27-25-536 0 0,0-1 0 0 0,1-1 0 0 0,0 0 0 0 0,0-1 1 0 0,33 11-1 0 0,-16-11-967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7.1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0 197 2012 0 0,'16'-71'5159'0'0,"-15"68"-4915"0"0,-1 3-232 0 0,0-1 0 0 0,0 1 0 0 0,0 0 0 0 0,0-1 0 0 0,0 1 0 0 0,0 0 0 0 0,0-1 0 0 0,0 1 0 0 0,1 0-1 0 0,-1-1 1 0 0,0 1 0 0 0,0 0 0 0 0,0-1 0 0 0,0 1 0 0 0,1 0 0 0 0,-1-1 0 0 0,0 1 0 0 0,0 0 0 0 0,1 0 0 0 0,-1-1 0 0 0,0 1 0 0 0,1 0 0 0 0,-1 0 0 0 0,0 0 0 0 0,1-1 0 0 0,-1 1 0 0 0,0 0 0 0 0,1 0 0 0 0,-1 0 0 0 0,0 0 0 0 0,1 0 0 0 0,-1 0 0 0 0,0 0 0 0 0,1-1 0 0 0,-1 1 0 0 0,1 0 0 0 0,-1 0 0 0 0,1 1 0 0 0,0-1-1 0 0,0 0 1 0 0,0 0 0 0 0,0 0-1 0 0,0 1 1 0 0,0-1-1 0 0,0 0 1 0 0,0 1 0 0 0,-1-1-1 0 0,1 1 1 0 0,0-1-1 0 0,0 1 1 0 0,0-1 0 0 0,-1 1-1 0 0,1 0 1 0 0,0-1-1 0 0,0 1 1 0 0,-1 0-1 0 0,2 1 1 0 0,7 15 20 0 0,0 1 0 0 0,-1-1 0 0 0,-1 1 0 0 0,-1 1 0 0 0,8 35 0 0 0,12 106-181 0 0,-23-135 87 0 0,30 194-476 0 0,-32-215 604 0 0,1 6-463 0 0,5-22 237 0 0,4-25 5 0 0,46-179-122 0 0,-41 168 400 0 0,2 1 1 0 0,35-64 0 0 0,-52 108-142 0 0,0 0-1 0 0,0 1 1 0 0,1-1 0 0 0,-1 0 0 0 0,1 1 0 0 0,0 0 0 0 0,0-1 0 0 0,0 1 0 0 0,0 0 0 0 0,0 0-1 0 0,0 0 1 0 0,1 0 0 0 0,-1 0 0 0 0,0 1 0 0 0,1-1 0 0 0,0 1 0 0 0,-1-1 0 0 0,1 1 0 0 0,0 0 0 0 0,0 0-1 0 0,0 0 1 0 0,0 1 0 0 0,-1-1 0 0 0,1 1 0 0 0,3-1 0 0 0,-3 2 11 0 0,0-1 1 0 0,-1 1-1 0 0,1 0 0 0 0,-1 0 1 0 0,1 0-1 0 0,-1 0 0 0 0,0 0 1 0 0,1 0-1 0 0,-1 1 0 0 0,0-1 1 0 0,0 1-1 0 0,0 0 0 0 0,0-1 1 0 0,0 1-1 0 0,0 0 0 0 0,0 0 1 0 0,-1 0-1 0 0,3 5 0 0 0,23 40 57 0 0,-10-4-149 0 0,-2 1-1 0 0,-2 0 1 0 0,-2 1 0 0 0,-2 0-1 0 0,-2 1 1 0 0,2 70-1 0 0,-11-97 299 0 0,-7-24-312 0 0,8 4 108 0 0,0-1 0 0 0,1 1 0 0 0,-1 0 0 0 0,1 0 0 0 0,-1 0 0 0 0,1-1-1 0 0,-1 1 1 0 0,1 0 0 0 0,0 0 0 0 0,0-1 0 0 0,-1 1 0 0 0,1 0 0 0 0,0-1 0 0 0,0 1 0 0 0,0-1 0 0 0,0 1-1 0 0,1-2 1 0 0,-1-1-3 0 0,1-19 33 0 0,1-1 0 0 0,1 1 1 0 0,1-1-1 0 0,1 1 0 0 0,2 0 0 0 0,14-37 1 0 0,-20 56-18 0 0,8-21 24 0 0,0 1 0 0 0,1 0-1 0 0,25-40 1 0 0,-34 61-45 0 0,1 1-1 0 0,-1 0 1 0 0,1-1 0 0 0,0 1-1 0 0,0 0 1 0 0,0 0 0 0 0,0 0-1 0 0,0 0 1 0 0,1 1 0 0 0,-1-1-1 0 0,1 1 1 0 0,-1-1-1 0 0,1 1 1 0 0,-1 0 0 0 0,1 0-1 0 0,0 0 1 0 0,-1 0 0 0 0,1 0-1 0 0,0 1 1 0 0,0-1 0 0 0,-1 1-1 0 0,5 0 1 0 0,0 2 20 0 0,-1 0 0 0 0,0 0-1 0 0,0 0 1 0 0,0 1 0 0 0,0 0 0 0 0,0 1 0 0 0,-1-1-1 0 0,1 1 1 0 0,6 6 0 0 0,49 50-4 0 0,-13-12 5 0 0,-29-33 8 0 0,0-1 1 0 0,1 0 0 0 0,0-2-1 0 0,1 0 1 0 0,0-1 0 0 0,1-1-1 0 0,0-1 1 0 0,0-1 0 0 0,1-1-1 0 0,37 6 1 0 0,-47-11-33 0 0,-1 0-1 0 0,1-1 1 0 0,0 0 0 0 0,0-1-1 0 0,0-1 1 0 0,-1 0 0 0 0,1-1-1 0 0,0 0 1 0 0,-1-1 0 0 0,0 0 0 0 0,1-1-1 0 0,-1-1 1 0 0,-1 0 0 0 0,1 0-1 0 0,-1-1 1 0 0,1 0 0 0 0,-2-1-1 0 0,1-1 1 0 0,-1 1 0 0 0,0-2-1 0 0,10-11 1 0 0,-1-3 68 0 0,-1-1 0 0 0,-2-1-1 0 0,0 0 1 0 0,-2-2 0 0 0,-1 1-1 0 0,-1-2 1 0 0,-1 1 0 0 0,-2-1-1 0 0,0-1 1 0 0,7-50 0 0 0,-15 74-44 0 0,-1 1 0 0 0,1-1 0 0 0,-1 1-1 0 0,0-1 1 0 0,-1 0 0 0 0,1 1 0 0 0,-1-1 0 0 0,-1-6 0 0 0,1 9-10 0 0,1 0 1 0 0,-1 0 0 0 0,0 0-1 0 0,1 1 1 0 0,-1-1 0 0 0,0 0-1 0 0,0 1 1 0 0,0-1 0 0 0,-1 1-1 0 0,1-1 1 0 0,0 1 0 0 0,0-1-1 0 0,-1 1 1 0 0,1 0 0 0 0,-1 0-1 0 0,1 0 1 0 0,-1 0 0 0 0,0 0-1 0 0,1 0 1 0 0,-3-1 0 0 0,1 2 1 0 0,1-1 1 0 0,0 1 0 0 0,0 0 0 0 0,-1 0 0 0 0,1 0 0 0 0,0 0 0 0 0,-1 0 0 0 0,1 1 0 0 0,0-1 0 0 0,0 1-1 0 0,0 0 1 0 0,-1-1 0 0 0,1 1 0 0 0,0 0 0 0 0,0 0 0 0 0,0 0 0 0 0,0 0 0 0 0,-3 3 0 0 0,-30 27 25 0 0,34-30-27 0 0,-10 12 8 0 0,1-1-1 0 0,1 1 1 0 0,0 1-1 0 0,1 0 0 0 0,0 0 1 0 0,1 1-1 0 0,1-1 1 0 0,0 1-1 0 0,1 1 1 0 0,0-1-1 0 0,2 1 1 0 0,0 0-1 0 0,0 0 1 0 0,2 0-1 0 0,0 0 0 0 0,0 0 1 0 0,2 0-1 0 0,4 27 1 0 0,-4-28-30 0 0,2 0 0 0 0,0-1 0 0 0,1 1 1 0 0,0-1-1 0 0,2 0 0 0 0,-1 0 0 0 0,1-1 0 0 0,1 1 1 0 0,1-2-1 0 0,0 1 0 0 0,0-1 0 0 0,1 0 1 0 0,1 0-1 0 0,0-1 0 0 0,0-1 0 0 0,1 0 0 0 0,1 0 1 0 0,0-1-1 0 0,0 0 0 0 0,18 9 0 0 0,-23-15 10 0 0,-1 0 0 0 0,1-1 0 0 0,-1 0 0 0 0,1 0 0 0 0,0 0 0 0 0,-1-1 0 0 0,1 0 1 0 0,0 0-1 0 0,0-1 0 0 0,0 0 0 0 0,0 0 0 0 0,0 0 0 0 0,0-1 0 0 0,0 0 0 0 0,-1-1 0 0 0,1 1 0 0 0,0-1 0 0 0,-1-1 0 0 0,1 1 0 0 0,-1-1 0 0 0,0 0 0 0 0,0-1 0 0 0,0 1 0 0 0,0-1 0 0 0,0 0 0 0 0,-1-1 0 0 0,6-6 0 0 0,12-12 5 0 0,-2-1 0 0 0,-1-1 0 0 0,0-1 0 0 0,24-45 0 0 0,-26 41 29 0 0,26-42 262 0 0,-5 7 215 0 0,51-65 0 0 0,-89 129-502 0 0,0-1 1 0 0,0 0-1 0 0,1 1 1 0 0,-1-1-1 0 0,0 1 0 0 0,1 0 1 0 0,-1-1-1 0 0,1 1 0 0 0,-1 0 1 0 0,1 0-1 0 0,0 0 1 0 0,-1 0-1 0 0,1 0 0 0 0,0 0 1 0 0,0 0-1 0 0,0 1 1 0 0,0-1-1 0 0,0 1 0 0 0,0-1 1 0 0,0 1-1 0 0,-1 0 0 0 0,1 0 1 0 0,0 0-1 0 0,0 0 1 0 0,0 0-1 0 0,0 0 0 0 0,0 0 1 0 0,0 1-1 0 0,0-1 1 0 0,0 1-1 0 0,0 0 0 0 0,0-1 1 0 0,0 1-1 0 0,-1 0 1 0 0,1 0-1 0 0,0 0 0 0 0,-1 0 1 0 0,1 0-1 0 0,0 0 0 0 0,-1 1 1 0 0,1-1-1 0 0,-1 1 1 0 0,0-1-1 0 0,0 1 0 0 0,2 1 1 0 0,4 6-2 0 0,0 0 0 0 0,-1 0-1 0 0,0 1 1 0 0,-1 0 0 0 0,0 0 0 0 0,5 16 0 0 0,1 13 34 0 0,-2 1 0 0 0,-1 0 0 0 0,-3 0 0 0 0,-1 1 1 0 0,-3 72-1 0 0,-1-110 418 0 0,1-8-430 0 0,3-19 3 0 0,1 0 0 0 0,1 0 0 0 0,1 1 0 0 0,1 0 0 0 0,16-34 0 0 0,-2 13 455 0 0,51-74-1 0 0,-72 116-477 0 0,0 0 1 0 0,0 1-1 0 0,0-1 1 0 0,1 1-1 0 0,-1-1 0 0 0,0 1 1 0 0,1-1-1 0 0,0 1 0 0 0,-1 0 1 0 0,1 0-1 0 0,0 0 1 0 0,-1 0-1 0 0,1 0 0 0 0,0 0 1 0 0,0 0-1 0 0,0 0 1 0 0,0 1-1 0 0,0-1 0 0 0,0 1 1 0 0,0 0-1 0 0,2-1 0 0 0,-1 2 1 0 0,0-1 0 0 0,-1 0 0 0 0,1 1 0 0 0,0 0-1 0 0,0 0 1 0 0,0 0 0 0 0,-1 0 0 0 0,1 0 0 0 0,0 1-1 0 0,-1-1 1 0 0,1 1 0 0 0,3 3 0 0 0,6 6-3 0 0,-2-1-1 0 0,1 2 1 0 0,-2 0 0 0 0,12 17 0 0 0,-17-24 1 0 0,23 37-278 0 0,21 46-1 0 0,5 8-3488 0 0,-43-80 2283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0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1 594 332 0 0,'23'-10'920'0'0,"-1"-1"1"0"0,0-2-1 0 0,0 0 0 0 0,-2-1 0 0 0,0-1 1 0 0,0 0-1 0 0,32-37 0 0 0,-33 31-913 0 0,-1-1 0 0 0,-2-1 0 0 0,0 0 0 0 0,-1-2-1 0 0,-2 0 1 0 0,0 0 0 0 0,-2-1 0 0 0,-1 0 0 0 0,-1-1-1 0 0,-1 0 1 0 0,5-35 0 0 0,-12 57-22 0 0,0-1 0 0 0,0 1 0 0 0,0-1-1 0 0,-1 1 1 0 0,0-1 0 0 0,0 1 0 0 0,-1-1 0 0 0,1 1 0 0 0,-1-1 0 0 0,0 1-1 0 0,-1-1 1 0 0,1 1 0 0 0,-1 0 0 0 0,0-1 0 0 0,-1 1 0 0 0,1 0 0 0 0,-6-7-1 0 0,6 10 13 0 0,0 1 0 0 0,0-1-1 0 0,0 1 1 0 0,0 0-1 0 0,0 0 1 0 0,0-1 0 0 0,0 1-1 0 0,0 1 1 0 0,-1-1-1 0 0,1 0 1 0 0,0 1 0 0 0,-1-1-1 0 0,1 1 1 0 0,0-1-1 0 0,-1 1 1 0 0,1 0 0 0 0,-1 0-1 0 0,1 0 1 0 0,-3 1-1 0 0,-2 0-4 0 0,0 0 0 0 0,-1 0-1 0 0,1 1 1 0 0,-12 4-1 0 0,3 2 6 0 0,0 0-1 0 0,1 1 1 0 0,0 0-1 0 0,1 1 1 0 0,0 1 0 0 0,1 1-1 0 0,0 0 1 0 0,0 0-1 0 0,2 1 1 0 0,-1 1-1 0 0,2 0 1 0 0,0 0-1 0 0,-15 29 1 0 0,17-27 61 0 0,0 0 0 0 0,1 1 0 0 0,1 1 0 0 0,0-1 0 0 0,1 1 0 0 0,1 0 0 0 0,1 0 0 0 0,1 0 0 0 0,0 1 0 0 0,1-1 0 0 0,1 0 0 0 0,1 1 0 0 0,3 19 0 0 0,-1-24 5 0 0,2 1 0 0 0,-1-1 0 0 0,2 0-1 0 0,0-1 1 0 0,0 1 0 0 0,1-1 0 0 0,1 0 0 0 0,0-1 0 0 0,1 0 0 0 0,0 0 0 0 0,1-1 0 0 0,0 0 0 0 0,1-1 0 0 0,0 0 0 0 0,22 15 0 0 0,-18-15-414 0 0,1 0 1 0 0,0-1 0 0 0,1-1-1 0 0,0-1 1 0 0,0 0-1 0 0,1-1 1 0 0,0 0 0 0 0,0-2-1 0 0,0 0 1 0 0,0-1 0 0 0,1-1-1 0 0,23-1 1 0 0,-11-3-1855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7.5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86 63 96 0 0,'7'-56'4623'0'0,"-7"52"-4219"0"0,1 1-91 0 0,-39 288 1380 0 0,-15 215-1322 0 0,50-416-80 0 0,4 0 1 0 0,4-1-1 0 0,31 166 0 0 0,-35-244-209 0 0,0 1 0 0 0,1-1 0 0 0,0 1 0 0 0,0-1 0 0 0,0 0 0 0 0,0 0 0 0 0,1 0 0 0 0,0 0 0 0 0,0 0 0 0 0,0 0 0 0 0,1-1 0 0 0,-1 0 0 0 0,9 8 0 0 0,-8-10-66 0 0,0 1 1 0 0,1 0-1 0 0,-1-1 1 0 0,1 0-1 0 0,0 0 1 0 0,0-1 0 0 0,-1 1-1 0 0,1-1 1 0 0,0 0-1 0 0,1 0 1 0 0,-1-1-1 0 0,0 1 1 0 0,0-1-1 0 0,0 0 1 0 0,8-1 0 0 0,9-3-297 0 0,0 0 0 0 0,-1-1 1 0 0,0-1-1 0 0,0-1 1 0 0,0 0-1 0 0,-1-2 1 0 0,30-18-1 0 0,-2-1-1821 0 0,78-64 1 0 0,-93 64 864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7.9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4 1632 0 0,'-15'-1'1194'0'0,"-11"-1"4165"0"0,43 2-5379 0 0,358 23-919 0 0,-255-14-1689 0 0,-58-4 434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8.3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1 727 1028 0 0,'3'-1'2649'0'0,"1"-3"-2504"0"0,1 1 0 0 0,-1-1 0 0 0,1 0 1 0 0,-1 0-1 0 0,0 0 0 0 0,-1 0 0 0 0,1-1 0 0 0,-1 1 0 0 0,0-1 0 0 0,0 0 0 0 0,3-7 1 0 0,29-69-106 0 0,-25 55-111 0 0,6-16-37 0 0,-1-1 0 0 0,-2-1 0 0 0,-2 0 0 0 0,-2-1 0 0 0,-2 0 0 0 0,-2 0 0 0 0,-2-1 0 0 0,-2 1 0 0 0,-6-61 0 0 0,4 95 68 0 0,1 9 31 0 0,0-1 0 0 0,0 1-1 0 0,-1-1 1 0 0,1 1 0 0 0,-1-1-1 0 0,0 1 1 0 0,0-1-1 0 0,1 1 1 0 0,-2 0 0 0 0,1-1-1 0 0,0 1 1 0 0,0 0 0 0 0,-1 0-1 0 0,1 0 1 0 0,-1 0-1 0 0,0 0 1 0 0,-1-2 0 0 0,1 2 53 0 0,1 3-33 0 0,0 0 0 0 0,0 0 0 0 0,1 0 0 0 0,-1 0 0 0 0,1 0 0 0 0,-1 0-1 0 0,0 0 1 0 0,1 0 0 0 0,-1 0 0 0 0,1 0 0 0 0,0 0 0 0 0,-1 0 0 0 0,1 2-1 0 0,4 7 67 0 0,1-1 0 0 0,0-1-1 0 0,0 1 1 0 0,1 0 0 0 0,0-1-1 0 0,1 0 1 0 0,15 13-1 0 0,64 49 308 0 0,-31-27-180 0 0,-39-30-150 0 0,4 3 22 0 0,0 1 1 0 0,-2 1-1 0 0,1 1 0 0 0,25 35 1 0 0,-40-49-68 0 0,-1 1 0 0 0,0-1 0 0 0,0 1 1 0 0,0 0-1 0 0,-1 0 0 0 0,0 0 0 0 0,0 0 0 0 0,0 0 1 0 0,-1 0-1 0 0,0 1 0 0 0,0-1 0 0 0,0 0 1 0 0,-1 1-1 0 0,0-1 0 0 0,0 1 0 0 0,-1-1 0 0 0,0 0 1 0 0,0 1-1 0 0,0-1 0 0 0,-1 0 0 0 0,0 0 1 0 0,0 0-1 0 0,-1 0 0 0 0,-3 7 0 0 0,-9 11-712 0 0,0-2 0 0 0,-1 0 1 0 0,-29 30-1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8.94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481 215 1884 0 0,'-2'-2'1428'0'0,"-4"-8"-910"0"0,-1 1 1 0 0,0-1-1 0 0,0 2 0 0 0,-1-1 0 0 0,0 1 0 0 0,0 0 0 0 0,-1 1 0 0 0,-15-10 0 0 0,19 15-505 0 0,1 1-1 0 0,0 0 1 0 0,0 0-1 0 0,-1 1 1 0 0,1-1-1 0 0,-1 1 1 0 0,1 0-1 0 0,-1 0 1 0 0,1 0-1 0 0,0 1 1 0 0,-1 0-1 0 0,1-1 1 0 0,0 2-1 0 0,-1-1 0 0 0,1 0 1 0 0,-5 4-1 0 0,-10 4 4 0 0,1 1-1 0 0,0 0 1 0 0,1 2-1 0 0,0 0 1 0 0,1 1-1 0 0,0 1 0 0 0,1 0 1 0 0,-23 29-1 0 0,19-19-17 0 0,1 2 0 0 0,0 0-1 0 0,2 1 1 0 0,2 1-1 0 0,-13 31 1 0 0,21-43 0 0 0,0 1 0 0 0,1 0-1 0 0,1 0 1 0 0,1 1 0 0 0,1-1-1 0 0,0 1 1 0 0,1-1 0 0 0,1 1 0 0 0,0-1-1 0 0,2 1 1 0 0,0-1 0 0 0,1 1 0 0 0,7 25-1 0 0,-5-30 12 0 0,-1-1 0 0 0,1 0 0 0 0,1 0 0 0 0,0-1-1 0 0,1 0 1 0 0,0 0 0 0 0,0 0 0 0 0,2-1 0 0 0,-1 0-1 0 0,1 0 1 0 0,0-1 0 0 0,1-1 0 0 0,0 1-1 0 0,1-2 1 0 0,-1 1 0 0 0,1-1 0 0 0,1-1 0 0 0,22 9-1 0 0,-23-10 5 0 0,1-1 0 0 0,0-1 0 0 0,0 0 0 0 0,0-1 0 0 0,0 0 0 0 0,0-1-1 0 0,1 0 1 0 0,-1-1 0 0 0,0 0 0 0 0,1-1 0 0 0,-1 0 0 0 0,0-1-1 0 0,0-1 1 0 0,0 0 0 0 0,17-7 0 0 0,-17 5-31 0 0,1-1 1 0 0,-1-1-1 0 0,0 0 0 0 0,-1-1 0 0 0,0 0 1 0 0,0-1-1 0 0,0 0 0 0 0,-2-1 0 0 0,1 0 1 0 0,-1 0-1 0 0,0-1 0 0 0,-1 0 1 0 0,11-21-1 0 0,-6 6-34 0 0,-1 0 1 0 0,-1-1-1 0 0,-2-1 0 0 0,0 1 1 0 0,-2-2-1 0 0,-1 1 1 0 0,-2-1-1 0 0,0 0 0 0 0,-1-48 1 0 0,-4 46 54 0 0,-1 1 1 0 0,-1-1-1 0 0,-2 1 1 0 0,-1 0-1 0 0,-1 0 1 0 0,-1 1-1 0 0,-2 0 1 0 0,-1 0 0 0 0,-16-29-1 0 0,22 48-61 0 0,-1 1 1 0 0,-1 0-1 0 0,1 0 1 0 0,-1 0-1 0 0,-1 1 0 0 0,0 0 1 0 0,0 0-1 0 0,0 1 1 0 0,-1 0-1 0 0,-13-8 0 0 0,16 11-189 0 0,-1 1 0 0 0,0 0 0 0 0,0 0-1 0 0,0 0 1 0 0,0 1 0 0 0,0 0 0 0 0,0 0-1 0 0,-1 1 1 0 0,1 0 0 0 0,-1 0 0 0 0,1 1-1 0 0,-1 0 1 0 0,1 0 0 0 0,-1 1-1 0 0,1 0 1 0 0,-10 2 0 0 0,1 2-436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9.3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483 6 1028 0 0,'9'-5'4110'0'0,"-15"26"-3890"0"0,-1 0 1 0 0,0-1 0 0 0,-2 1-1 0 0,-11 20 1 0 0,-7 15-70 0 0,3 1-59 0 0,-163 401 688 0 0,138-321-756 0 0,-43 198 1 0 0,82-286-225 0 0,-27 117-2511 0 0,29-145 1499 0 0,-1-4 426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09.6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86 1392 0 0,'1'-3'206'0'0,"-1"-1"1"0"0,1 1-1 0 0,0 0 1 0 0,0 0-1 0 0,0 0 0 0 0,0 0 1 0 0,0 0-1 0 0,1 0 0 0 0,-1 1 1 0 0,1-1-1 0 0,0 0 0 0 0,0 1 1 0 0,0-1-1 0 0,0 1 0 0 0,0 0 1 0 0,1 0-1 0 0,-1 0 0 0 0,1 0 1 0 0,-1 0-1 0 0,1 0 0 0 0,0 0 1 0 0,0 1-1 0 0,-1 0 0 0 0,1-1 1 0 0,0 1-1 0 0,5-1 1 0 0,9-2-23 0 0,-1 0 1 0 0,1 1-1 0 0,31-1 1 0 0,-31 2 108 0 0,81-3-1 0 0,128 10 1 0 0,-12 11-2925 0 0,-144-10 826 0 0,-14-2 68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10.0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1004 572 0 0,'34'-18'1284'0'0,"-1"-1"0"0"0,0-1 0 0 0,43-37 0 0 0,82-84-364 0 0,-133 118-673 0 0,240-239 1058 0 0,-184 175-727 0 0,76-111 1 0 0,-147 184-613 0 0,-1 0 0 0 0,0-1 1 0 0,-1 0-1 0 0,-1 0 0 0 0,8-23 0 0 0,-14 36 17 0 0,0 0 0 0 0,-1 0 0 0 0,1 0 0 0 0,-1 0 0 0 0,0 0 0 0 0,1 0 0 0 0,-1 0 0 0 0,0 0 0 0 0,0 0 0 0 0,0 0 0 0 0,0 0 0 0 0,-1 0 0 0 0,1 0 0 0 0,0 0 0 0 0,-1 0 0 0 0,0 0-1 0 0,1 0 1 0 0,-1 1 0 0 0,0-1 0 0 0,0 0 0 0 0,0 0 0 0 0,0 0 0 0 0,0 1 0 0 0,0-1 0 0 0,-1 1 0 0 0,1-1 0 0 0,-1 1 0 0 0,1-1 0 0 0,-1 1 0 0 0,1 0 0 0 0,-1 0 0 0 0,0 0 0 0 0,1 0 0 0 0,-1 0 0 0 0,0 0 0 0 0,0 0 0 0 0,0 0 0 0 0,0 1 0 0 0,0-1 0 0 0,0 1-1 0 0,0-1 1 0 0,-3 1 0 0 0,-2-1-15 0 0,0 0-1 0 0,1 1 0 0 0,-1 0 1 0 0,0 0-1 0 0,0 1 0 0 0,1 0 1 0 0,-1 0-1 0 0,0 0 0 0 0,1 1 1 0 0,-1 0-1 0 0,-6 3 0 0 0,7-2 18 0 0,1 0 0 0 0,-1 0 0 0 0,1 0 0 0 0,0 1 0 0 0,0 0 0 0 0,1 0 0 0 0,-1 0 0 0 0,1 1 0 0 0,0 0-1 0 0,0 0 1 0 0,0 0 0 0 0,1 0 0 0 0,-1 0 0 0 0,1 1 0 0 0,1-1 0 0 0,-1 1 0 0 0,1 0 0 0 0,0 0 0 0 0,0 0-1 0 0,-1 11 1 0 0,2-7 3 0 0,0 0-1 0 0,2 1 0 0 0,-1-1 0 0 0,1 0 0 0 0,1 1 1 0 0,0-1-1 0 0,0 0 0 0 0,1 0 0 0 0,0 0 0 0 0,1 0 0 0 0,8 16 1 0 0,17 22 17 0 0,2 0-1 0 0,2-2 1 0 0,2-1 0 0 0,42 40 0 0 0,-33-37 58 0 0,-2 2 0 0 0,54 83 1 0 0,-92-127-77 0 0,0 1 0 0 0,-1-1 0 0 0,0 1 0 0 0,0 0 0 0 0,0-1 0 0 0,-1 1 0 0 0,0 0 0 0 0,-1 0 0 0 0,1 1 0 0 0,-1-1 0 0 0,-1 0 0 0 0,0 13 0 0 0,-1-15 15 0 0,0 1 1 0 0,0-1 0 0 0,-1 0-1 0 0,1 0 1 0 0,-2 0-1 0 0,1 0 1 0 0,0 0 0 0 0,-1 0-1 0 0,0 0 1 0 0,0-1-1 0 0,0 0 1 0 0,-1 1 0 0 0,1-1-1 0 0,-1 0 1 0 0,0-1-1 0 0,0 1 1 0 0,-8 4 0 0 0,-45 28 214 0 0,-7 5-4389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17.1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83 35 496 0 0,'0'0'2425'0'0,"-12"-28"327"0"0,12 28-2757 0 0,0 1 0 0 0,0-1 0 0 0,0 0 0 0 0,0 0 1 0 0,0 1-1 0 0,-1-1 0 0 0,1 0 0 0 0,0 0 0 0 0,0 0 0 0 0,0 1 0 0 0,-1-1 0 0 0,1 0 0 0 0,0 0 0 0 0,0 0 0 0 0,-1 1 0 0 0,1-1 0 0 0,0 0 0 0 0,0 0 1 0 0,-1 0-1 0 0,1 0 0 0 0,0 0 0 0 0,-1 0 0 0 0,1 0 0 0 0,0 0 0 0 0,0 0 0 0 0,-1 0 0 0 0,1 0 0 0 0,0 0 0 0 0,-1 0 0 0 0,1 0 0 0 0,0 0 0 0 0,-1 0 1 0 0,1 0-1 0 0,0 0 0 0 0,0 0 0 0 0,-1 0 0 0 0,1 0 0 0 0,0 0 0 0 0,0-1 0 0 0,-1 1 0 0 0,1 0 0 0 0,0 0 0 0 0,0 0 0 0 0,-1 0 0 0 0,1-1 0 0 0,0 1 1 0 0,0 0-1 0 0,0 0 0 0 0,-1-1 0 0 0,1 1 0 0 0,0 0 0 0 0,0 0 0 0 0,0-1 0 0 0,0 1 0 0 0,0 0 0 0 0,-1 0 0 0 0,1-1 0 0 0,0 1 0 0 0,0 0 1 0 0,0-1-1 0 0,0 1 0 0 0,0 0 0 0 0,0 0 0 0 0,0-1 0 0 0,0 1 0 0 0,0 0 0 0 0,0-1 0 0 0,0 1 0 0 0,-2 1 1 0 0,1 2-6 0 0,-23 56 980 0 0,18-54-188 0 0,6-5-764 0 0,0 0 1 0 0,0 1-1 0 0,0-1 0 0 0,-1 0 1 0 0,1 0-1 0 0,0 0 1 0 0,0 1-1 0 0,0-1 0 0 0,0 0 1 0 0,0 0-1 0 0,0 0 1 0 0,-1 0-1 0 0,1 1 0 0 0,0-1 1 0 0,0 0-1 0 0,0 0 1 0 0,-1 0-1 0 0,1 0 0 0 0,0 0 1 0 0,0 0-1 0 0,0 1 0 0 0,-1-1 1 0 0,1 0-1 0 0,0 0 1 0 0,0 0-1 0 0,-1 0 0 0 0,1 0 1 0 0,0 0-1 0 0,0 0 1 0 0,0 0-1 0 0,-1 0 0 0 0,1 0 1 0 0,0 0-1 0 0,0 0 1 0 0,-1 0-1 0 0,1 0 0 0 0,0 0 1 0 0,0 0-1 0 0,-1-1 1 0 0,1 1-1 0 0,0 0 0 0 0,0 0 1 0 0,0 0-1 0 0,-1 0 1 0 0,1 0-1 0 0,0 0 0 0 0,0-1 1 0 0,0 1-1 0 0,0 0 1 0 0,-1 0-1 0 0,1 0 0 0 0,0-1 1 0 0,0 1-1 0 0,0 0 1 0 0,0 0-1 0 0,0 0 0 0 0,0-1 1 0 0,-1 1-1 0 0,0-2 62 0 0,0-1-15 0 0,-7-27 86 0 0,8 27-181 0 0,-1-21-807 0 0,0 21 584 0 0,0-2 136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17.6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128 1 60 0 0,'-3'19'5409'0'0,"2"-15"-5380"0"0,-1 0 0 0 0,1 0 0 0 0,-1 0 0 0 0,1 0 0 0 0,-1 0 0 0 0,0-1 0 0 0,0 1 0 0 0,-1-1 0 0 0,1 0 0 0 0,-1 1 0 0 0,0-1 0 0 0,0 0 0 0 0,0 0 0 0 0,0-1 0 0 0,0 1 0 0 0,-1-1 0 0 0,1 1 0 0 0,-1-1 0 0 0,0 0 0 0 0,1-1 0 0 0,-1 1 0 0 0,0 0 0 0 0,-5 0 0 0 0,-41 6 388 0 0,47-8-773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19.1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425 432 748 0 0,'2'-2'1058'0'0,"2"-6"-373"0"0,-1 0 0 0 0,1 0-1 0 0,-1 0 1 0 0,-1 0 0 0 0,3-13 0 0 0,-4 18-347 0 0,-1-1-105 0 0,0-2-155 0 0,0 4-55 0 0,0-1 0 0 0,0 1 0 0 0,0-1 0 0 0,-1 1 0 0 0,1 0 0 0 0,0-1 1 0 0,-1 1-1 0 0,0 0 0 0 0,0-1 0 0 0,1 1 0 0 0,-1 0 0 0 0,0 0 1 0 0,-1 0-1 0 0,1 0 0 0 0,0 0 0 0 0,-1 0 0 0 0,1 0 0 0 0,-1 0 0 0 0,1 0 1 0 0,-1 1-1 0 0,0-1 0 0 0,0 1 0 0 0,0-1 0 0 0,0 1 0 0 0,0 0 0 0 0,0 0 1 0 0,0 0-1 0 0,0 0 0 0 0,-5-2 0 0 0,0 2-20 0 0,0 0 0 0 0,1 0 0 0 0,-1 0 0 0 0,0 1 0 0 0,0-1 0 0 0,0 2 0 0 0,0-1-1 0 0,0 1 1 0 0,-12 3 0 0 0,4 0 1 0 0,0 1 0 0 0,1 0-1 0 0,0 1 1 0 0,0 1 0 0 0,0 0-1 0 0,1 1 1 0 0,0 0 0 0 0,0 1-1 0 0,1 1 1 0 0,-12 11 0 0 0,4-1 33 0 0,1 0 0 0 0,1 1 1 0 0,0 1-1 0 0,-21 38 1 0 0,31-47-50 0 0,1 0 0 0 0,1 1 0 0 0,0 0 0 0 0,1 0 0 0 0,0 0 0 0 0,1 0 0 0 0,1 1 0 0 0,0-1 0 0 0,1 1 0 0 0,1 0 0 0 0,0 0 0 0 0,2 19 0 0 0,0-23 1 0 0,1-1 0 0 0,0 1 0 0 0,0 0 1 0 0,1-1-1 0 0,1 1 0 0 0,0-1 0 0 0,0 0 0 0 0,1 0 1 0 0,0-1-1 0 0,1 1 0 0 0,0-1 0 0 0,0 0 1 0 0,1-1-1 0 0,0 0 0 0 0,1 0 0 0 0,0 0 0 0 0,12 9 1 0 0,-11-10 11 0 0,0-1 0 0 0,1 1 0 0 0,0-2 0 0 0,0 1 0 0 0,0-1 1 0 0,1-1-1 0 0,0 0 0 0 0,0-1 0 0 0,0 0 0 0 0,13 2 0 0 0,-17-4 6 0 0,-1-1 0 0 0,1 1 0 0 0,0-2 0 0 0,-1 1 0 0 0,1-1 0 0 0,0 0 0 0 0,-1 0 0 0 0,1-1 0 0 0,-1 0 0 0 0,0 0-1 0 0,1 0 1 0 0,-1-1 0 0 0,0 0 0 0 0,0 0 0 0 0,-1-1 0 0 0,1 0 0 0 0,-1 0 0 0 0,9-8 0 0 0,0-3-3 0 0,0-1 1 0 0,-1-1-1 0 0,-1 0 1 0 0,-1 0-1 0 0,0-2 1 0 0,-1 1-1 0 0,-2-1 1 0 0,12-33-1 0 0,0-13 115 0 0,15-86-1 0 0,-14 44-1347 0 0,-20 104 1105 0 0,11 35-200 0 0,2 27 260 0 0,-5-15-52 0 0,30 80 0 0 0,-34-112 116 0 0,0-1-1 0 0,1 0 1 0 0,0 0-1 0 0,0 0 1 0 0,1-1-1 0 0,1 0 1 0 0,0 0-1 0 0,0-1 1 0 0,1 0-1 0 0,0 0 1 0 0,16 11-1 0 0,-22-18 20 0 0,1 1-1 0 0,0-1 1 0 0,-1 0 0 0 0,1 0-1 0 0,0 0 1 0 0,0 0 0 0 0,0-1-1 0 0,0 0 1 0 0,0 1 0 0 0,1-1-1 0 0,-1-1 1 0 0,0 1 0 0 0,0-1-1 0 0,1 0 1 0 0,-1 0-1 0 0,0 0 1 0 0,1 0 0 0 0,-1-1-1 0 0,0 0 1 0 0,0 1 0 0 0,1-2-1 0 0,-1 1 1 0 0,0 0 0 0 0,0-1-1 0 0,0 0 1 0 0,0 0 0 0 0,-1 0-1 0 0,1 0 1 0 0,0-1 0 0 0,-1 1-1 0 0,0-1 1 0 0,0 0-1 0 0,0 0 1 0 0,0 0 0 0 0,4-6-1 0 0,4-5 3 0 0,-2 0 1 0 0,0 0-1 0 0,-1-1 0 0 0,0 0 0 0 0,-1-1 0 0 0,-1 0 0 0 0,8-30 0 0 0,-5 7 36 0 0,-2 0 0 0 0,-2 0-1 0 0,-1 0 1 0 0,-3-1 0 0 0,-3-51-1 0 0,-6 13-19 0 0,-31-134 0 0 0,37 205-215 0 0,-1 0 0 0 0,1 0 0 0 0,-1 0 0 0 0,0 0 0 0 0,-5-8 0 0 0,7 13 52 0 0,-2 1 26 0 0,-8-1 16 0 0,8 1 9 0 0,0 2 1 0 0,1 1 62 0 0,-1-1 0 0 0,1 1-1 0 0,0 0 1 0 0,0-1-1 0 0,0 1 1 0 0,0 0 0 0 0,0 0-1 0 0,0 0 1 0 0,0 1-1 0 0,1-1 1 0 0,-1 0-1 0 0,1 1 1 0 0,-1-1 0 0 0,1 1-1 0 0,0-1 1 0 0,0 1-1 0 0,0 0 1 0 0,0-1 0 0 0,1 1-1 0 0,-1 0 1 0 0,1 0-1 0 0,0 0 1 0 0,-1-1-1 0 0,1 1 1 0 0,1 0 0 0 0,-1 0-1 0 0,0 0 1 0 0,1-1-1 0 0,0 5 1 0 0,1 1 14 0 0,0 0 0 0 0,0-1 0 0 0,0 1 0 0 0,1-1 0 0 0,0 0 0 0 0,1 0 0 0 0,0 0 0 0 0,0 0 0 0 0,0 0 0 0 0,8 9 0 0 0,7 1-13 0 0,1-1-1 0 0,0-1 0 0 0,1-1 0 0 0,0 0 0 0 0,1-2 0 0 0,35 15 0 0 0,-23-11-499 0 0,59 38 1 0 0,-78-44 363 0 0,-1 1 0 0 0,1 1 1 0 0,18 21-1 0 0,-27-26 173 0 0,0 1 1 0 0,0 0-1 0 0,-1 1 1 0 0,0-1-1 0 0,-1 1 1 0 0,0 0-1 0 0,0 0 1 0 0,4 19-1 0 0,-4-7 131 0 0,-2 1 0 0 0,0 0-1 0 0,-1 0 1 0 0,-5 42 0 0 0,2 47 74 0 0,3-99-206 0 0,0-1 0 0 0,1 1 0 0 0,0-1 0 0 0,1 0 0 0 0,0 0 0 0 0,1 0 0 0 0,7 15 0 0 0,-10-22 7 0 0,1 0-1 0 0,0-1 1 0 0,0 1-1 0 0,0-1 0 0 0,1 1 1 0 0,-1-1-1 0 0,1 0 1 0 0,0 0-1 0 0,0 0 0 0 0,0-1 1 0 0,0 1-1 0 0,0-1 1 0 0,1 1-1 0 0,-1-1 0 0 0,1 0 1 0 0,0 0-1 0 0,-1-1 1 0 0,1 1-1 0 0,0-1 0 0 0,0 0 1 0 0,0 0-1 0 0,0 0 1 0 0,0 0-1 0 0,0-1 0 0 0,0 0 1 0 0,0 0-1 0 0,0 0 1 0 0,1 0-1 0 0,-1 0 0 0 0,0-1 1 0 0,0 0-1 0 0,0 0 1 0 0,0 0-1 0 0,4-2 0 0 0,3-1 33 0 0,0-1-1 0 0,0-1 1 0 0,-1 0-1 0 0,0 0 0 0 0,0-1 1 0 0,0 0-1 0 0,-1-1 0 0 0,0 0 1 0 0,-1 0-1 0 0,13-15 1 0 0,-3-3-2 0 0,-1 0 0 0 0,-1-1 0 0 0,-1-1 1 0 0,-2 0-1 0 0,-1-1 0 0 0,16-55 0 0 0,-15 32 96 0 0,-2-1 0 0 0,-3 0 0 0 0,2-63 0 0 0,-9 76-102 0 0,-2-1 0 0 0,-2 1 0 0 0,-15-77 0 0 0,18 116-71 0 0,0 0-1 0 0,0 0 1 0 0,0-1-1 0 0,0 1 1 0 0,0 0-1 0 0,-1 0 1 0 0,1-1-1 0 0,0 1 1 0 0,-1 0-1 0 0,1 0 1 0 0,-1 0-1 0 0,0 0 1 0 0,1 0-1 0 0,-1 0 1 0 0,0 0-1 0 0,1 0 1 0 0,-1 0-1 0 0,0 0 1 0 0,0 0-1 0 0,0 0 1 0 0,0 1-1 0 0,0-1 1 0 0,0 0-1 0 0,0 0 1 0 0,0 1-1 0 0,0-1 1 0 0,0 1-1 0 0,0-1 1 0 0,0 1-1 0 0,0 0 1 0 0,-1-1-1 0 0,1 1 1 0 0,0 0-1 0 0,0 0 0 0 0,-1 0 1 0 0,1 0-1 0 0,0 0 1 0 0,0 0-1 0 0,0 0 1 0 0,-1 0-1 0 0,1 0 1 0 0,0 0-1 0 0,0 1 1 0 0,0-1-1 0 0,-1 1 1 0 0,1-1-1 0 0,0 1 1 0 0,0-1-1 0 0,0 1 1 0 0,0 0-1 0 0,-1 0 1 0 0,-3 2-1 0 0,0 1 1 0 0,0-1-1 0 0,1 1 0 0 0,-1 0 1 0 0,1 1-1 0 0,0-1 1 0 0,0 1-1 0 0,-5 8 0 0 0,5-6 4 0 0,0 1 0 0 0,1 0 0 0 0,0 0 0 0 0,0 0 0 0 0,0 0 0 0 0,1 1 0 0 0,0-1 0 0 0,1 1-1 0 0,0-1 1 0 0,1 1 0 0 0,-1 0 0 0 0,2-1 0 0 0,-1 1 0 0 0,1-1 0 0 0,0 1 0 0 0,1-1 0 0 0,0 1 0 0 0,0-1 0 0 0,1 0-1 0 0,0 0 1 0 0,1 0 0 0 0,-1 0 0 0 0,2 0 0 0 0,-1-1 0 0 0,1 0 0 0 0,0 0 0 0 0,0 0 0 0 0,1-1 0 0 0,0 1-1 0 0,0-1 1 0 0,1-1 0 0 0,-1 1 0 0 0,1-1 0 0 0,0 0 0 0 0,14 6 0 0 0,102 42-212 0 0,-59-27-192 0 0,-60-24 413 0 0,0 0 0 0 0,0 0 1 0 0,0 0-1 0 0,-1 1 0 0 0,1 0 0 0 0,-1-1 0 0 0,1 1 1 0 0,-1 0-1 0 0,0 1 0 0 0,0-1 0 0 0,0 1 0 0 0,-1-1 1 0 0,1 1-1 0 0,-1 0 0 0 0,0 0 0 0 0,0 0 1 0 0,0 0-1 0 0,-1 0 0 0 0,1 0 0 0 0,-1 1 0 0 0,0-1 1 0 0,-1 0-1 0 0,1 1 0 0 0,0-1 0 0 0,-1 8 0 0 0,-1 9 76 0 0,0 1-1 0 0,-2-1 1 0 0,0 1 0 0 0,-8 22-1 0 0,2 0-27 0 0,4-15-39 0 0,-2 8 20 0 0,-3 45 0 0 0,9-72-197 0 0,1 0 0 0 0,0 0 0 0 0,1 0 0 0 0,0 0 0 0 0,1 0-1 0 0,0-1 1 0 0,0 1 0 0 0,1 0 0 0 0,6 15 0 0 0,0-12-1026 0 0,2-2 304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0.4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15 1228 0 0,'0'-4'2089'0'0,"-2"-7"-1418"0"0,0 17 358 0 0,-4 22-412 0 0,0 25-401 0 0,3 1 1 0 0,5 95 0 0 0,28 104 142 0 0,-4-124-886 0 0,49 144 1 0 0,-55-207-1186 0 0,-18-60 716 0 0,4 10 518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20.0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325 160 1452 0 0,'12'-25'1323'0'0,"0"-1"0"0"0,-2 0-1 0 0,8-34 1 0 0,-17 57-1295 0 0,-1 3-26 0 0,0 0 0 0 0,1-1 0 0 0,-1 1-1 0 0,0-1 1 0 0,0 1 0 0 0,1-1 0 0 0,-1 1 0 0 0,0-1-1 0 0,0 1 1 0 0,0-1 0 0 0,0 0 0 0 0,0 1 0 0 0,0-1-1 0 0,0 1 1 0 0,0-1 0 0 0,0 1 0 0 0,0-1 0 0 0,0 1-1 0 0,0-1 1 0 0,0 1 0 0 0,0-1 0 0 0,0 0 0 0 0,-1 1-1 0 0,1-1 1 0 0,0 1 0 0 0,0 0 0 0 0,-1-1 0 0 0,1 1-1 0 0,0-1 1 0 0,0 1 0 0 0,-1-1 0 0 0,1 1 0 0 0,-1 0-1 0 0,1-1 1 0 0,0 1 0 0 0,-1-1 0 0 0,1 1 0 0 0,-1 0-1 0 0,1 0 1 0 0,-1-1 0 0 0,1 1 0 0 0,-1 0 0 0 0,1 0-1 0 0,-1 0 1 0 0,1-1 0 0 0,-1 1 0 0 0,1 0 0 0 0,-1 0-1 0 0,0 0 1 0 0,1 0 0 0 0,-1 0 0 0 0,1 0-1 0 0,-1 0 1 0 0,1 0 0 0 0,-2 1 0 0 0,-28 3 37 0 0,16 2-31 0 0,1 0 0 0 0,0 2 0 0 0,0-1 1 0 0,1 2-1 0 0,0-1 0 0 0,-21 22 1 0 0,8-4 55 0 0,-36 47 0 0 0,40-45-39 0 0,0 1 0 0 0,2 1 0 0 0,2 1 0 0 0,-21 50 0 0 0,33-68-35 0 0,1 0 0 0 0,0 0 0 0 0,1 1 0 0 0,1-1 0 0 0,0 1-1 0 0,0 19 1 0 0,2-25 8 0 0,1 0-1 0 0,0 0 1 0 0,0 0-1 0 0,0 0 0 0 0,1 0 1 0 0,1 0-1 0 0,-1-1 0 0 0,1 1 1 0 0,1-1-1 0 0,-1 1 1 0 0,9 11-1 0 0,-8-13 9 0 0,0-1 0 0 0,0 0 1 0 0,0 0-1 0 0,1 0 0 0 0,0-1 0 0 0,0 0 1 0 0,8 6-1 0 0,-11-9-6 0 0,-1 1 1 0 0,0-1-1 0 0,1 0 0 0 0,0 0 0 0 0,-1 0 1 0 0,1 0-1 0 0,-1-1 0 0 0,1 1 0 0 0,0 0 1 0 0,0-1-1 0 0,-1 1 0 0 0,1-1 1 0 0,0 1-1 0 0,0-1 0 0 0,0 0 0 0 0,3 0 1 0 0,0 0-3 0 0,-2 1 4 0 0,0-1 0 0 0,0 0 0 0 0,0 0 0 0 0,0 0-1 0 0,0 0 1 0 0,0-1 0 0 0,0 1 0 0 0,0-1 0 0 0,0 0 0 0 0,0 0 0 0 0,0 0-1 0 0,0 0 1 0 0,0-1 0 0 0,0 1 0 0 0,-1-1 0 0 0,5-2 0 0 0,1-2 2 0 0,0 0 1 0 0,0-1-1 0 0,9-10 1 0 0,-2-1-8 0 0,0-1 0 0 0,-1-1 0 0 0,-2 0 0 0 0,0 0 0 0 0,-1-1 0 0 0,12-32 0 0 0,39-142 521 0 0,-54 165-281 0 0,21-77-430 0 0,-28 104-4 0 0,6 22-294 0 0,8 41 363 0 0,-13-46 107 0 0,1-1-1 0 0,1 1 1 0 0,7 16-1 0 0,-5-18 29 0 0,1 1 0 0 0,0-2 1 0 0,0 1-1 0 0,2-1 0 0 0,-1 0 0 0 0,1-1 1 0 0,1 0-1 0 0,0 0 0 0 0,0-1 0 0 0,1-1 1 0 0,0 1-1 0 0,0-2 0 0 0,1 0 0 0 0,20 9 1 0 0,-25-12-5 0 0,1-2 0 0 0,-1 1 0 0 0,1-1 0 0 0,0 0 0 0 0,-1 0 1 0 0,1-1-1 0 0,0 0 0 0 0,0-1 0 0 0,0 1 0 0 0,0-2 0 0 0,0 1 1 0 0,0-1-1 0 0,0 0 0 0 0,0-1 0 0 0,0 0 0 0 0,-1 0 0 0 0,1 0 1 0 0,-1-1-1 0 0,1 0 0 0 0,-1-1 0 0 0,0 0 0 0 0,0 0 0 0 0,-1 0 0 0 0,1-1 1 0 0,-1 0-1 0 0,7-7 0 0 0,6-10 121 0 0,-1-1-1 0 0,0-1 1 0 0,-2 0 0 0 0,-1-1-1 0 0,23-51 1 0 0,4-7-296 0 0,-41 80-2 0 0,1 4-142 0 0,-1-1 310 0 0,0 0 0 0 0,-1 1 0 0 0,1-1 1 0 0,0 0-1 0 0,0 1 0 0 0,0-1 0 0 0,-1 1 0 0 0,1-1 0 0 0,0 1 0 0 0,-1-1 0 0 0,1 1 0 0 0,0 0 0 0 0,-1-1 0 0 0,1 1 1 0 0,-1 0-1 0 0,1-1 0 0 0,-1 1 0 0 0,1 0 0 0 0,-1 0 0 0 0,0 0 0 0 0,1-1 0 0 0,-1 1 0 0 0,0 0 0 0 0,0 0 0 0 0,0 0 1 0 0,1 0-1 0 0,-1 1 0 0 0,3 10-50 0 0,4 2 47 0 0,0 0-1 0 0,1-1 0 0 0,1 0 0 0 0,0 0 0 0 0,0-1 1 0 0,1 0-1 0 0,1-1 0 0 0,0 0 0 0 0,0-1 1 0 0,1 0-1 0 0,1-1 0 0 0,-1 0 0 0 0,2-1 0 0 0,-1 0 1 0 0,1-1-1 0 0,0-1 0 0 0,0 0 0 0 0,16 4 1 0 0,-16-5 21 0 0,0-1 0 0 0,1-1 0 0 0,-1 0 0 0 0,1-1 0 0 0,-1-1 0 0 0,1 0 0 0 0,-1 0 0 0 0,1-2 0 0 0,0 0 0 0 0,-1-1 1 0 0,1 0-1 0 0,-1-1 0 0 0,0 0 0 0 0,0-1 0 0 0,0-1 0 0 0,0-1 0 0 0,-1 0 0 0 0,0 0 0 0 0,19-13 0 0 0,-8-1 553 0 0,-1-2-1 0 0,30-34 0 0 0,-2 2-20 0 0,-50 52-591 0 0,-2 24-96 0 0,-2-7 176 0 0,-1 0 0 0 0,-1 0 0 0 0,-10 21 0 0 0,0-1-14 0 0,-169 603-5472 0 0,167-568 4141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47.6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560 557 592 0 0,'0'0'1459'0'0,"7"-15"1612"0"0,-7 3-2901 0 0,0 9 353 0 0,0 0-351 0 0,-1-6-8 0 0,0 1 1 0 0,0 0-1 0 0,-1 0 1 0 0,0 0-1 0 0,-4-11 1 0 0,5 17-80 0 0,-1-1-80 0 0,1 1 0 0 0,-1 0 0 0 0,0 0 0 0 0,0 0 0 0 0,0 0 0 0 0,0 0 1 0 0,0 0-1 0 0,-1 0 0 0 0,1 1 0 0 0,-1-1 0 0 0,1 1 0 0 0,-1-1 0 0 0,1 1 0 0 0,-1 0 1 0 0,-4-1-1 0 0,-3 0-13 0 0,-1 1 1 0 0,1 0-1 0 0,0 1 1 0 0,0 0 0 0 0,0 0-1 0 0,0 1 1 0 0,0 1-1 0 0,0 0 1 0 0,0 0-1 0 0,0 0 1 0 0,0 2 0 0 0,1-1-1 0 0,-1 1 1 0 0,1 0-1 0 0,0 1 1 0 0,0 0 0 0 0,1 1-1 0 0,-9 7 1 0 0,-6 4 16 0 0,2 1 1 0 0,0 2 0 0 0,1 0-1 0 0,1 1 1 0 0,-23 32-1 0 0,19-19 4 0 0,1 0 0 0 0,2 2-1 0 0,1 0 1 0 0,2 2-1 0 0,2-1 1 0 0,1 2 0 0 0,2 0-1 0 0,2 1 1 0 0,-9 68-1 0 0,17-86 16 0 0,1 0 0 0 0,1 0 0 0 0,1 0 0 0 0,1 0 0 0 0,1 0 0 0 0,1 0 0 0 0,1-1 0 0 0,11 32 0 0 0,-9-37-4 0 0,0-1 1 0 0,1 1 0 0 0,1-1-1 0 0,0 0 1 0 0,1-1-1 0 0,1-1 1 0 0,0 1 0 0 0,1-2-1 0 0,0 1 1 0 0,1-2-1 0 0,26 20 1 0 0,-27-23-11 0 0,1 0-1 0 0,1-1 1 0 0,-1 0 0 0 0,1-1-1 0 0,0 0 1 0 0,0-1 0 0 0,1-1-1 0 0,0 0 1 0 0,-1-1 0 0 0,1-1 0 0 0,0 0-1 0 0,1-1 1 0 0,-1 0 0 0 0,0-2-1 0 0,21-2 1 0 0,-23 1-36 0 0,0-1 1 0 0,0 0-1 0 0,-1-1 1 0 0,1-1-1 0 0,-1 0 1 0 0,0 0-1 0 0,0-1 0 0 0,-1-1 1 0 0,0 0-1 0 0,0-1 1 0 0,0 0-1 0 0,-1 0 1 0 0,0-1-1 0 0,-1 0 0 0 0,0-1 1 0 0,-1 0-1 0 0,14-21 1 0 0,-8 7 54 0 0,-1-1 1 0 0,-1-1 0 0 0,-1 0-1 0 0,-1 0 1 0 0,9-44 0 0 0,-18 67-32 0 0,-1-9-87 0 0,-1 20-100 0 0,0-4 168 0 0,1 1 1 0 0,-1 0 0 0 0,1-1-1 0 0,0 1 1 0 0,0 0 0 0 0,1-1-1 0 0,-1 1 1 0 0,1-1 0 0 0,0 1-1 0 0,0-1 1 0 0,1 1 0 0 0,-1-1-1 0 0,1 1 1 0 0,0-1 0 0 0,0 0-1 0 0,5 7 1 0 0,0-1 14 0 0,0-1 1 0 0,0 0-1 0 0,0-1 1 0 0,1 0-1 0 0,14 11 0 0 0,-8-9 27 0 0,1-1 1 0 0,0 0-1 0 0,0-1 0 0 0,1-1 0 0 0,0-1 0 0 0,0 0 1 0 0,0-1-1 0 0,1 0 0 0 0,0-2 0 0 0,0 0 0 0 0,22 1 0 0 0,-18-3-28 0 0,-1 0 0 0 0,1-2 0 0 0,0 0 0 0 0,0-1 0 0 0,-1-2 0 0 0,1 0-1 0 0,-1-1 1 0 0,0-1 0 0 0,20-8 0 0 0,-33 10-3 0 0,0 1 1 0 0,0-1-1 0 0,0 0 1 0 0,-1 0-1 0 0,0-1 1 0 0,1 0-1 0 0,-2 0 1 0 0,1 0-1 0 0,0-1 1 0 0,-1 0-1 0 0,0 0 1 0 0,-1 0-1 0 0,1-1 1 0 0,6-13-1 0 0,-7 10-23 0 0,-1 0 1 0 0,0 0-1 0 0,0 0 0 0 0,-1-1 0 0 0,0 1 1 0 0,-1-1-1 0 0,0 1 0 0 0,-1-1 0 0 0,-2-20 1 0 0,-2 4-7 0 0,-1 0 1 0 0,-2 1-1 0 0,0 0 1 0 0,-2 0-1 0 0,-1 0 1 0 0,-1 1-1 0 0,-25-40 1 0 0,24 45 17 0 0,-2 0 0 0 0,-1 2 0 0 0,0 0 0 0 0,-1 1 0 0 0,-1 0 0 0 0,0 1 0 0 0,-1 1 0 0 0,-1 1 0 0 0,-1 0 0 0 0,-21-10 0 0 0,28 20-52 0 0,10 6 85 0 0,3-1-12 0 0,1-1 0 0 0,0 1 1 0 0,-1 0-1 0 0,1-1 0 0 0,0 1 0 0 0,-1-1 0 0 0,1 1 0 0 0,0-1 0 0 0,0 1 0 0 0,0-1 0 0 0,-1 1 0 0 0,1-1 0 0 0,0 0 0 0 0,0 1 0 0 0,0-1 0 0 0,0 0 0 0 0,0 0 0 0 0,0 0 0 0 0,0 0 0 0 0,0 0 0 0 0,1 0 0 0 0,28 1 38 0 0,0-2-1 0 0,0-1 0 0 0,0-1 0 0 0,-1-2 1 0 0,51-14-1 0 0,-30 4 97 0 0,0-3-1 0 0,71-36 1 0 0,-108 48-128 0 0,-1-1-1 0 0,1-1 1 0 0,-2 0-1 0 0,1 0 1 0 0,-1-1 0 0 0,-1-1-1 0 0,1 0 1 0 0,-2 0-1 0 0,1-1 1 0 0,-2 0 0 0 0,1-1-1 0 0,-2 0 1 0 0,1 0-1 0 0,-2-1 1 0 0,1 1 0 0 0,-2-2-1 0 0,0 1 1 0 0,0 0-1 0 0,-2-1 1 0 0,1 0-1 0 0,-2 0 1 0 0,2-15 0 0 0,-3 4-30 0 0,0 0 0 0 0,-2 0 0 0 0,0 0 0 0 0,-2 0 0 0 0,-7-27 1 0 0,7 35 35 0 0,-2 0-1 0 0,0 1 1 0 0,-2 0 0 0 0,1 0 0 0 0,-2 1 0 0 0,0 0 0 0 0,-1 0 0 0 0,-12-16 0 0 0,20 29-24 0 0,-1 1 1 0 0,1 0 0 0 0,0 0-1 0 0,0-1 1 0 0,-1 1 0 0 0,1 0-1 0 0,0 0 1 0 0,-1 0 0 0 0,1 0 0 0 0,-1 0-1 0 0,1 1 1 0 0,-1-1 0 0 0,0 0-1 0 0,1 1 1 0 0,-1-1 0 0 0,0 1-1 0 0,1 0 1 0 0,-1-1 0 0 0,0 1-1 0 0,0 0 1 0 0,1 0 0 0 0,-1 0-1 0 0,0 0 1 0 0,0 1 0 0 0,1-1 0 0 0,-1 0-1 0 0,0 1 1 0 0,0-1 0 0 0,1 1-1 0 0,-1-1 1 0 0,1 1 0 0 0,-1 0-1 0 0,0 0 1 0 0,-1 1 0 0 0,-2 1 5 0 0,1 0 0 0 0,0 1 0 0 0,-1-1 1 0 0,1 1-1 0 0,1 0 0 0 0,-1 0 1 0 0,0 1-1 0 0,1-1 0 0 0,-3 6 0 0 0,-4 10 22 0 0,2-1-1 0 0,0 1 1 0 0,1 0-1 0 0,2 1 1 0 0,0-1 0 0 0,1 1-1 0 0,-3 37 1 0 0,5 4 0 0 0,7 85 1 0 0,2-72-47 0 0,32 133-1 0 0,38 68-137 0 0,15 64-4 0 0,-87-322 184 0 0,2 17-215 0 0,-7-35 197 0 0,0 0-1 0 0,0 0 1 0 0,0-1-1 0 0,0 1 1 0 0,0 0-1 0 0,0 0 1 0 0,0 0-1 0 0,-1-1 1 0 0,1 1-1 0 0,0 0 1 0 0,0 0-1 0 0,0-1 1 0 0,0 1-1 0 0,-1 0 1 0 0,1 0-1 0 0,0 0 1 0 0,0 0-1 0 0,0-1 1 0 0,0 1-1 0 0,-1 0 1 0 0,1 0-1 0 0,0 0 1 0 0,0 0-1 0 0,-1 0 1 0 0,1 0-1 0 0,0-1 1 0 0,0 1-1 0 0,-1 0 1 0 0,1 0-1 0 0,0 0 1 0 0,0 0-1 0 0,-1 0 1 0 0,1 0-1 0 0,-1 0 0 0 0,0 0 0 0 0,1 0 0 0 0,-1 0 0 0 0,1 0 0 0 0,-1-1 0 0 0,0 1 0 0 0,1 0-1 0 0,-1 0 1 0 0,1-1 0 0 0,-1 1 0 0 0,0 0 0 0 0,1-1 0 0 0,-1 1 0 0 0,1-1 0 0 0,0 1 0 0 0,-1-1 0 0 0,1 1 0 0 0,-1-1 0 0 0,1 1-1 0 0,-1-1 1 0 0,1 1 0 0 0,0-1 0 0 0,0 1 0 0 0,-1-1 0 0 0,1 0 0 0 0,-3-8-64 0 0,-8-22 73 0 0,1 0 1 0 0,2-1-1 0 0,2 0 1 0 0,-4-34-1 0 0,10 62-2 0 0,0 3-9 0 0,1 0 0 0 0,-1 1 1 0 0,0-1-1 0 0,0 0 0 0 0,1 0 0 0 0,-1 0 0 0 0,1 1 0 0 0,-1-1 0 0 0,0 0 0 0 0,1 1 0 0 0,0-1 0 0 0,-1 0 0 0 0,1 1 0 0 0,-1-1 0 0 0,1 1 1 0 0,0-1-1 0 0,-1 1 0 0 0,1-1 0 0 0,0 1 0 0 0,1-1 0 0 0,4 1-1 0 0,1 1 0 0 0,-1 0 0 0 0,1 1 0 0 0,-1-1 0 0 0,1 1 0 0 0,-1 1 0 0 0,0-1 0 0 0,0 1 0 0 0,0 0 0 0 0,6 4 0 0 0,62 46-29 0 0,-25-16 17 0 0,-40-31 16 0 0,21 15 18 0 0,0-2 0 0 0,2-1 0 0 0,0-1 0 0 0,52 19 0 0 0,-75-33-15 0 0,0-1 1 0 0,-1 0-1 0 0,1 0 1 0 0,0-1-1 0 0,0 0 1 0 0,0 0-1 0 0,0-1 1 0 0,0 0-1 0 0,0-1 1 0 0,0 0-1 0 0,0 0 1 0 0,0-1-1 0 0,0 0 1 0 0,0 0 0 0 0,-1-1-1 0 0,1-1 1 0 0,-1 1-1 0 0,0-1 1 0 0,0 0-1 0 0,0-1 1 0 0,-1 0-1 0 0,0-1 1 0 0,12-9-1 0 0,-4-1-6 0 0,0-1-1 0 0,-1 0 1 0 0,-1-1-1 0 0,0 0 1 0 0,-1-1 0 0 0,-1 0-1 0 0,-1-1 1 0 0,13-37-1 0 0,-12 23 119 0 0,-1-1 0 0 0,-2 0 0 0 0,-2 0 0 0 0,4-61 0 0 0,-10 94-103 0 0,1-3 7 0 0,-1 1 1 0 0,0 0 0 0 0,-1 0 0 0 0,1-1-1 0 0,-1 1 1 0 0,-2-7 0 0 0,-5-20-18 0 0,3 26-6 0 0,2 2 2 0 0,2 2 4 0 0,1 1 0 0 0,-1-1 0 0 0,0 0 0 0 0,1 0 0 0 0,-1 1 0 0 0,0-1 1 0 0,0 0-1 0 0,0 1 0 0 0,0-1 0 0 0,1 0 0 0 0,-1 1 0 0 0,0 0 0 0 0,0-1 0 0 0,0 1 0 0 0,0-1 0 0 0,0 1 0 0 0,0 0 0 0 0,0 0 0 0 0,0 0 0 0 0,0-1 0 0 0,0 1 0 0 0,0 0 0 0 0,-1 0 0 0 0,0 1 0 0 0,-27 3-60 0 0,20 2 25 0 0,5-1 15 0 0,-2-1 7 0 0,0 1 1 0 0,0 1 0 0 0,0-1 0 0 0,1 1 0 0 0,0 0 0 0 0,0 0-1 0 0,1 1 1 0 0,-1-1 0 0 0,2 1 0 0 0,-1 0 0 0 0,1 0 0 0 0,0 1-1 0 0,0-1 1 0 0,-3 15 0 0 0,3-8 5 0 0,0-1 0 0 0,1 1 0 0 0,1 0 1 0 0,0 0-1 0 0,1 0 0 0 0,1-1 0 0 0,3 22 0 0 0,-1-20 20 0 0,0-1-1 0 0,2 0 0 0 0,-1-1 1 0 0,2 1-1 0 0,0-1 0 0 0,1 0 1 0 0,0 0-1 0 0,0-1 0 0 0,15 17 1 0 0,-9-13 11 0 0,2-1 1 0 0,0-1 0 0 0,0 0 0 0 0,2 0 0 0 0,0-2 0 0 0,19 12 0 0 0,-8-9-12 0 0,1-1 0 0 0,0-1 0 0 0,1-1 0 0 0,0-2 0 0 0,0-1 0 0 0,1-1 0 0 0,0-2 1 0 0,54 4-1 0 0,-72-9-16 0 0,1-1-1 0 0,-1 0 1 0 0,1-1 0 0 0,-1 0 0 0 0,0-1 0 0 0,0-1 0 0 0,0 0 0 0 0,0-1 0 0 0,0 0 0 0 0,21-10-1 0 0,-26 9 6 0 0,1-1 0 0 0,-1 0-1 0 0,0 0 1 0 0,-1 0 0 0 0,1-1-1 0 0,-1 0 1 0 0,-1-1 0 0 0,1 1-1 0 0,-1-1 1 0 0,-1-1 0 0 0,1 1-1 0 0,-1-1 1 0 0,-1 0 0 0 0,7-18-1 0 0,-2 1-6 0 0,-2 1 0 0 0,-1-1 0 0 0,-2-1 0 0 0,0 1 0 0 0,-2-1 0 0 0,0 1 0 0 0,-4-31 0 0 0,0 21 63 0 0,-2 1-1 0 0,-2-1 1 0 0,-2 1-1 0 0,-20-60 1 0 0,26 89-64 0 0,1 1 0 0 0,-2-1 0 0 0,1 1 0 0 0,-1 0 1 0 0,0-1-1 0 0,0 1 0 0 0,0 0 0 0 0,-1 1 0 0 0,1-1 1 0 0,-1 1-1 0 0,0 0 0 0 0,-1 0 0 0 0,1 0 0 0 0,-1 0 1 0 0,0 1-1 0 0,0-1 0 0 0,0 1 0 0 0,0 1 0 0 0,-8-4 1 0 0,12 6 3 0 0,0-1 0 0 0,0 1 0 0 0,1 0 1 0 0,-1 0-1 0 0,0 0 0 0 0,0 0 1 0 0,0 0-1 0 0,0 0 0 0 0,0 0 0 0 0,0 0 1 0 0,0 0-1 0 0,0 0 0 0 0,0 1 0 0 0,0-1 1 0 0,0 0-1 0 0,0 1 0 0 0,0-1 0 0 0,0 0 1 0 0,1 1-1 0 0,-1-1 0 0 0,0 1 1 0 0,0 0-1 0 0,0-1 0 0 0,0 2 0 0 0,-1-1-2 0 0,0 1 0 0 0,1-1 0 0 0,-1 1 0 0 0,1 0 0 0 0,-1 0-1 0 0,1 0 1 0 0,-1 0 0 0 0,1 0 0 0 0,0 0 0 0 0,0 0 0 0 0,0 0-1 0 0,0 1 1 0 0,1-1 0 0 0,-1 0 0 0 0,0 0 0 0 0,1 1 0 0 0,0-1 0 0 0,0 1-1 0 0,-1-1 1 0 0,1 0 0 0 0,0 1 0 0 0,1-1 0 0 0,-1 0 0 0 0,0 1-1 0 0,1-1 1 0 0,-1 0 0 0 0,1 1 0 0 0,0-1 0 0 0,1 3 0 0 0,1 2-46 0 0,0 2 42 0 0,1 0-1 0 0,1 0 1 0 0,0 0-1 0 0,0-1 1 0 0,1 0-1 0 0,0 0 1 0 0,0 0-1 0 0,1-1 0 0 0,-1 1 1 0 0,2-2-1 0 0,-1 1 1 0 0,11 6-1 0 0,3 1 38 0 0,0 0 0 0 0,1-2 1 0 0,40 17-1 0 0,-36-20 6 0 0,0-2 1 0 0,1 0 0 0 0,0-2 0 0 0,0 0-1 0 0,1-2 1 0 0,45-1 0 0 0,-67-2-50 0 0,-5-1 5 0 0,1 1 0 0 0,-1 0 0 0 0,1-1 1 0 0,-1 1-1 0 0,1 0 0 0 0,-1 0 0 0 0,0 0 0 0 0,1 0 1 0 0,-1 0-1 0 0,1 1 0 0 0,-1-1 0 0 0,1 0 0 0 0,-1 1 1 0 0,1-1-1 0 0,-1 1 0 0 0,0-1 0 0 0,1 1 0 0 0,-1 0 1 0 0,0-1-1 0 0,0 1 0 0 0,0 0 0 0 0,1 0 0 0 0,-1 0 1 0 0,0 0-1 0 0,0 0 0 0 0,0 0 0 0 0,0 0 0 0 0,0 1 1 0 0,-1-1-1 0 0,1 0 0 0 0,0 0 0 0 0,-1 1 0 0 0,1-1 1 0 0,0 0-1 0 0,-1 1 0 0 0,0-1 0 0 0,1 1 1 0 0,-1-1-1 0 0,0 0 0 0 0,0 1 0 0 0,1 2 0 0 0,-4 74 93 0 0,1-32-60 0 0,1 0-1 0 0,7 52 1 0 0,-4-86-10 0 0,0 1 1 0 0,0-1 0 0 0,1 0-1 0 0,1 0 1 0 0,0 0-1 0 0,1 0 1 0 0,0-1 0 0 0,1 0-1 0 0,0 0 1 0 0,0 0 0 0 0,1-1-1 0 0,15 17 1 0 0,-18-23-6 0 0,-1 0 0 0 0,1 0 0 0 0,0-1 0 0 0,1 0 0 0 0,-1 1 0 0 0,0-2-1 0 0,1 1 1 0 0,0 0 0 0 0,0-1 0 0 0,-1 0 0 0 0,1 0 0 0 0,1-1 0 0 0,-1 1 0 0 0,0-1 0 0 0,0 0 0 0 0,0 0 0 0 0,1-1 0 0 0,-1 1-1 0 0,0-1 1 0 0,1-1 0 0 0,-1 1 0 0 0,0-1 0 0 0,1 0 0 0 0,-1 0 0 0 0,0 0 0 0 0,0-1 0 0 0,0 1 0 0 0,0-1 0 0 0,0-1 0 0 0,7-3-1 0 0,-1-2-1 0 0,0 1-1 0 0,0-2 0 0 0,0 0 1 0 0,-1 0-1 0 0,0-1 0 0 0,-1 0 0 0 0,0 0 1 0 0,-1-1-1 0 0,0 0 0 0 0,12-23 0 0 0,2-10 23 0 0,-3-1-1 0 0,27-91 1 0 0,-37 103 174 0 0,-2 0 0 0 0,-2 0 0 0 0,-1 0-1 0 0,-1 0 1 0 0,-3-42 0 0 0,0 65-160 0 0,-1-1 0 0 0,0 1 0 0 0,-1 0 0 0 0,0 0 0 0 0,-1 0 0 0 0,0 0 0 0 0,0 0 0 0 0,-7-12 0 0 0,8 20-45 0 0,1 1-1 0 0,0 0 1 0 0,-1-1 0 0 0,1 1 0 0 0,-1 0 0 0 0,0 0 0 0 0,1 0-1 0 0,-1 0 1 0 0,0 0 0 0 0,1 0 0 0 0,-1 1 0 0 0,0-1-1 0 0,0 0 1 0 0,0 1 0 0 0,0 0 0 0 0,0-1 0 0 0,0 1-1 0 0,0 0 1 0 0,0 0 0 0 0,0 0 0 0 0,0 0 0 0 0,0 0-1 0 0,1 0 1 0 0,-1 1 0 0 0,0-1 0 0 0,0 1 0 0 0,0-1 0 0 0,0 1-1 0 0,0 0 1 0 0,1 0 0 0 0,-1 0 0 0 0,0 0 0 0 0,1 0-1 0 0,-4 2 1 0 0,1 1 8 0 0,-1 0 0 0 0,1 0 0 0 0,-1 0 0 0 0,1 1-1 0 0,1 0 1 0 0,-1-1 0 0 0,1 1 0 0 0,-1 1 0 0 0,1-1 0 0 0,1 0-1 0 0,-1 1 1 0 0,1-1 0 0 0,-3 11 0 0 0,2-4 14 0 0,0 1 0 0 0,1-1 0 0 0,1 1 1 0 0,0-1-1 0 0,0 19 0 0 0,2-16-5 0 0,1 1 0 0 0,0-1-1 0 0,1 0 1 0 0,0 0 0 0 0,1-1 0 0 0,1 1 0 0 0,0-1 0 0 0,1 0 0 0 0,1 0-1 0 0,0-1 1 0 0,12 17 0 0 0,-7-14 18 0 0,1-1 0 0 0,0-1 0 0 0,1 0 0 0 0,1 0 0 0 0,0-2 0 0 0,1 0 1 0 0,32 19-1 0 0,-12-12-146 0 0,0-3 0 0 0,2-1 1 0 0,0-1-1 0 0,0-3 0 0 0,1-1 1 0 0,0-2-1 0 0,1-1 0 0 0,41 1 0 0 0,-14-5-1496 0 0,0-4 0 0 0,109-13 0 0 0,-80 1-213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48.0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91 660 0 0,'-13'-60'6019'0'0,"9"36"-5333"0"0,5 17-265 0 0,4 22-407 0 0,26 110 1 0 0,20 183 0 0 0,-13-66-38 0 0,56 181 432 0 0,-46-239-4374 0 0,-43-165 2118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48.5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25 133 1596 0 0,'-24'-25'4369'0'0,"24"24"-4310"0"0,0 0 0 0 0,0 1 0 0 0,1-1 0 0 0,-1 0 0 0 0,0 0 0 0 0,1 1 0 0 0,-1-1 0 0 0,0 0 0 0 0,1 0 0 0 0,-1 1 0 0 0,1-1 0 0 0,-1 0 0 0 0,1 1 0 0 0,-1-1 1 0 0,1 1-1 0 0,0-1 0 0 0,-1 1 0 0 0,1-1 0 0 0,0 1 0 0 0,-1-1 0 0 0,1 1 0 0 0,1-1 0 0 0,69-8 253 0 0,-1 3 0 0 0,93 4 0 0 0,-79 1-221 0 0,623-14-886 0 0,-687 15 694 0 0,5 2-227 0 0,-28 3 329 0 0,1 1 0 0 0,-1-1 0 0 0,0 0-1 0 0,0-1 1 0 0,0 1 0 0 0,-1 0 0 0 0,1-1 0 0 0,-1 0 0 0 0,0 0 0 0 0,-6 5-1 0 0,-16 18 126 0 0,16-14-57 0 0,0 1 1 0 0,1 0 0 0 0,1 0 0 0 0,0 1 0 0 0,1 0 0 0 0,1 0-1 0 0,0 1 1 0 0,1 0 0 0 0,1 0 0 0 0,1 0 0 0 0,-4 28-1 0 0,7-35-12 0 0,0 0-1 0 0,0 0 1 0 0,1-1-1 0 0,0 1 1 0 0,0 0-1 0 0,1-1 1 0 0,0 1-1 0 0,0-1 0 0 0,1 0 1 0 0,0 0-1 0 0,1 0 1 0 0,0 0-1 0 0,0 0 1 0 0,0-1-1 0 0,1 0 0 0 0,1 0 1 0 0,-1 0-1 0 0,1 0 1 0 0,0-1-1 0 0,0 0 1 0 0,1 0-1 0 0,0-1 0 0 0,13 9 1 0 0,-8-7 4 0 0,0-1 0 0 0,1 0 0 0 0,-1-1-1 0 0,1 0 1 0 0,1-1 0 0 0,-1-1 0 0 0,1 0 0 0 0,-1 0 0 0 0,1-1 0 0 0,0-1 0 0 0,0-1-1 0 0,-1 0 1 0 0,1 0 0 0 0,0-2 0 0 0,0 0 0 0 0,26-7 0 0 0,-30 6-47 0 0,0 0 0 0 0,0-1 0 0 0,0 0 0 0 0,-1-1 0 0 0,1 0 0 0 0,-1-1 0 0 0,-1 0 0 0 0,1 0 0 0 0,-1-1 0 0 0,0 0 0 0 0,0-1 0 0 0,-1 1 0 0 0,0-2 0 0 0,-1 1 0 0 0,1-1 0 0 0,-2 1 0 0 0,1-2 0 0 0,-1 1 0 0 0,0-1 0 0 0,-1 1 0 0 0,-1-1 0 0 0,5-16 0 0 0,-5 13-52 0 0,0-1-1 0 0,-1 1 1 0 0,-1 0 0 0 0,0-1-1 0 0,-1 1 1 0 0,0-1-1 0 0,-1 1 1 0 0,-1-1-1 0 0,0 1 1 0 0,-1 0 0 0 0,0 0-1 0 0,-1 0 1 0 0,0 0-1 0 0,-1 1 1 0 0,-1-1-1 0 0,0 1 1 0 0,0 0 0 0 0,-1 1-1 0 0,-1 0 1 0 0,0 0-1 0 0,0 1 1 0 0,-1-1-1 0 0,-1 2 1 0 0,1 0 0 0 0,-2 0-1 0 0,1 0 1 0 0,-1 1-1 0 0,0 1 1 0 0,-1 0 0 0 0,0 1-1 0 0,0 0 1 0 0,-16-5-1 0 0,11 5-727 0 0,-1 1-1 0 0,0 1 0 0 0,0 0 1 0 0,0 2-1 0 0,-20-1 0 0 0,10 2-1771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49.54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536 1081 1020 0 0,'9'-13'1833'0'0,"-4"7"-1434"0"0,-1 0 0 0 0,0-1 0 0 0,0 0 0 0 0,-1 0 1 0 0,1 0-1 0 0,-1 0 0 0 0,-1 0 0 0 0,4-15 0 0 0,-6 19-373 0 0,1 0-1 0 0,-1 0 0 0 0,0 0 1 0 0,0 0-1 0 0,0 0 1 0 0,0 0-1 0 0,-1 0 0 0 0,1 0 1 0 0,-1 0-1 0 0,0 1 1 0 0,0-1-1 0 0,0 0 0 0 0,0 0 1 0 0,0 1-1 0 0,0-1 1 0 0,-1 0-1 0 0,1 1 1 0 0,-1 0-1 0 0,0-1 0 0 0,0 1 1 0 0,0 0-1 0 0,0 0 1 0 0,0 0-1 0 0,0 0 0 0 0,-1 0 1 0 0,1 0-1 0 0,-6-2 1 0 0,-1 0-31 0 0,0 0 1 0 0,-1 1-1 0 0,1 0 1 0 0,-1 0 0 0 0,0 1-1 0 0,0 1 1 0 0,0-1-1 0 0,0 2 1 0 0,0-1 0 0 0,0 1-1 0 0,0 1 1 0 0,0 0-1 0 0,0 0 1 0 0,0 1 0 0 0,0 0-1 0 0,-11 5 1 0 0,-4 1 26 0 0,0 2 0 0 0,2 0 0 0 0,-1 1 0 0 0,1 2 1 0 0,-23 16-1 0 0,26-15 17 0 0,1 0 0 0 0,1 2 0 0 0,0 0 1 0 0,1 1-1 0 0,1 1 0 0 0,0 0 0 0 0,2 1 1 0 0,-14 23-1 0 0,23-33-16 0 0,0 1 1 0 0,1-1-1 0 0,0 1 0 0 0,1 0 1 0 0,0-1-1 0 0,0 1 0 0 0,1 1 1 0 0,1-1-1 0 0,-1 13 1 0 0,2-15-7 0 0,0 0 1 0 0,1 0-1 0 0,0 0 1 0 0,1 0-1 0 0,0-1 1 0 0,0 1-1 0 0,0 0 1 0 0,1-1 0 0 0,0 0-1 0 0,1 1 1 0 0,0-1-1 0 0,0 0 1 0 0,6 7-1 0 0,-1-3 5 0 0,0 0 0 0 0,1 0-1 0 0,0-1 1 0 0,0-1 0 0 0,1 0-1 0 0,1 0 1 0 0,-1-1-1 0 0,2-1 1 0 0,-1 0 0 0 0,1 0-1 0 0,0-1 1 0 0,0-1 0 0 0,23 7-1 0 0,-26-10-14 0 0,0 0-1 0 0,0 0 1 0 0,0-1 0 0 0,0 0-1 0 0,0-1 1 0 0,1 0 0 0 0,-1-1-1 0 0,0 0 1 0 0,0 0-1 0 0,0-1 1 0 0,0-1 0 0 0,0 0-1 0 0,-1 0 1 0 0,1 0 0 0 0,-1-1-1 0 0,0-1 1 0 0,0 0 0 0 0,0 0-1 0 0,13-11 1 0 0,-6 2-20 0 0,-2-1 0 0 0,0-1 0 0 0,0 0 0 0 0,-2-1 0 0 0,0 0-1 0 0,-1-1 1 0 0,0-1 0 0 0,-2 1 0 0 0,0-2 0 0 0,9-28 0 0 0,-1-9-33 0 0,-2-1 0 0 0,10-84 0 0 0,-14 38 52 0 0,-2-174-1 0 0,-37-104 636 0 0,23 335-523 0 0,3 15-113 0 0,-2-1 1 0 0,-2 0-1 0 0,-10-35 0 0 0,16 68-2 0 0,0-1-1 0 0,0 0 0 0 0,0 1 1 0 0,0-1-1 0 0,-1 0 1 0 0,1 1-1 0 0,0-1 1 0 0,0 1-1 0 0,-1-1 0 0 0,1 0 1 0 0,-1 1-1 0 0,1-1 1 0 0,0 1-1 0 0,-1-1 0 0 0,1 1 1 0 0,-1-1-1 0 0,1 1 1 0 0,-1 0-1 0 0,0-1 1 0 0,1 1-1 0 0,-1 0 0 0 0,1-1 1 0 0,-1 1-1 0 0,0 0 1 0 0,1-1-1 0 0,-1 1 1 0 0,0 0-1 0 0,1 0 0 0 0,-1 0 1 0 0,0 0-1 0 0,1 0 1 0 0,-1 0-1 0 0,0 0 1 0 0,1 0-1 0 0,-1 0 0 0 0,0 0 1 0 0,1 0-1 0 0,-1 0 1 0 0,0 0-1 0 0,1 1 0 0 0,-1-1 1 0 0,0 0-1 0 0,1 0 1 0 0,-1 1-1 0 0,0 0 1 0 0,-2 1-1 0 0,0-1 1 0 0,1 1-1 0 0,-1 0 1 0 0,1 1 0 0 0,0-1-1 0 0,0 0 1 0 0,0 1-1 0 0,0-1 1 0 0,-2 4 0 0 0,-8 17 3 0 0,1 1 0 0 0,1 0 1 0 0,1 1-1 0 0,1 0 0 0 0,1 1 1 0 0,-4 33-1 0 0,4-6-48 0 0,3-1 1 0 0,2 64-1 0 0,6-55 63 0 0,2 1 0 0 0,3-1 0 0 0,3-1 0 0 0,2 0 0 0 0,3-1 0 0 0,3 0 0 0 0,2-1-1 0 0,2-2 1 0 0,3 0 0 0 0,3-2 0 0 0,2-1 0 0 0,2-2 0 0 0,51 60 0 0 0,-83-108-12 0 0,1 0 0 0 0,0 0-1 0 0,-1 0 1 0 0,1 0 0 0 0,0-1-1 0 0,1 1 1 0 0,-1-1 0 0 0,0 0-1 0 0,0 0 1 0 0,1 0 0 0 0,0-1-1 0 0,-1 1 1 0 0,1-1 0 0 0,0 0-1 0 0,0 0 1 0 0,-1 0 0 0 0,8 1-1 0 0,-7-3-13 0 0,0 1-1 0 0,0-1 0 0 0,-1 1 0 0 0,1-1 1 0 0,0 0-1 0 0,-1 0 0 0 0,1-1 0 0 0,-1 1 0 0 0,1-1 1 0 0,-1 0-1 0 0,0 0 0 0 0,0 0 0 0 0,0 0 1 0 0,0-1-1 0 0,0 1 0 0 0,0-1 0 0 0,0 1 1 0 0,3-6-1 0 0,9-11-17 0 0,-1-1 1 0 0,-1-1 0 0 0,-1-1-1 0 0,0 1 1 0 0,-2-2 0 0 0,9-26-1 0 0,37-147-12 0 0,-50 170 46 0 0,1-2-13 0 0,-2-1 1 0 0,1-32 0 0 0,-6 60-3 0 0,0 0 0 0 0,1 0 0 0 0,-1 0 0 0 0,0 0 0 0 0,-1 0 0 0 0,1 0-1 0 0,0 0 1 0 0,0 0 0 0 0,0 0 0 0 0,0 0 0 0 0,-1 0 0 0 0,1 0 0 0 0,-1 0 0 0 0,1 0 0 0 0,-1 0-1 0 0,0-1 1 0 0,1 2 1 0 0,-1 0 0 0 0,1-1 0 0 0,-1 1-1 0 0,1 0 1 0 0,0 0 0 0 0,-1-1 0 0 0,1 1-1 0 0,-1 0 1 0 0,1 0 0 0 0,-1 0 0 0 0,1 0 0 0 0,-1 0-1 0 0,1 0 1 0 0,-1 0 0 0 0,1 0 0 0 0,-1 0-1 0 0,1 0 1 0 0,-1 0 0 0 0,1 0 0 0 0,-1 0-1 0 0,1 0 1 0 0,-1 0 0 0 0,0 0 0 0 0,-1 1-5 0 0,-1 1 0 0 0,1-1 0 0 0,0 0 0 0 0,-1 1-1 0 0,1-1 1 0 0,0 1 0 0 0,0-1 0 0 0,-3 4 0 0 0,-2 4 11 0 0,0 0-1 0 0,1 0 1 0 0,0 0-1 0 0,1 1 1 0 0,0 0-1 0 0,1 0 1 0 0,0 0-1 0 0,-4 16 1 0 0,2-5 31 0 0,2 0-1 0 0,1 0 1 0 0,-2 28 0 0 0,5-29-10 0 0,1 0 1 0 0,1 0 0 0 0,0-1 0 0 0,2 1 0 0 0,0-1 0 0 0,1 1 0 0 0,1-1 0 0 0,1-1 0 0 0,0 1 0 0 0,2-1 0 0 0,0-1-1 0 0,13 20 1 0 0,-14-25-126 0 0,1 0-1 0 0,0-1 0 0 0,0 0 1 0 0,1 0-1 0 0,1-1 0 0 0,-1-1 1 0 0,2 0-1 0 0,-1 0 0 0 0,1-1 1 0 0,1 0-1 0 0,-1-1 0 0 0,1-1 1 0 0,0 0-1 0 0,1-1 0 0 0,0 0 1 0 0,-1-1-1 0 0,21 3 0 0 0,-24-6-415 0 0,0 0 0 0 0,-1-1 0 0 0,1 0 0 0 0,0-1 0 0 0,13-2 0 0 0,15-6-1612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49.9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566 18 1160 0 0,'-1'-2'2156'0'0,"-1"0"-2063"0"0,0 1 0 0 0,1-1-1 0 0,-1 1 1 0 0,0 0 0 0 0,0 0-1 0 0,1-1 1 0 0,-1 1 0 0 0,0 0-1 0 0,0 1 1 0 0,0-1-1 0 0,0 0 1 0 0,-1 1 0 0 0,1-1-1 0 0,0 1 1 0 0,0-1 0 0 0,0 1-1 0 0,0 0 1 0 0,-1 0 0 0 0,1 0-1 0 0,0 0 1 0 0,0 0 0 0 0,0 1-1 0 0,0-1 1 0 0,-1 1 0 0 0,-1 0-1 0 0,-6 2 19 0 0,-1 0 1 0 0,0 1-1 0 0,1 0 0 0 0,-13 7 0 0 0,-19 16-7 0 0,0 1 1 0 0,2 2-1 0 0,1 1 0 0 0,1 3 0 0 0,2 1 1 0 0,1 1-1 0 0,2 2 0 0 0,-30 46 0 0 0,52-68-33 0 0,0-1-1 0 0,2 2 1 0 0,0-1 0 0 0,0 1-1 0 0,2 1 1 0 0,-7 23-1 0 0,12-35-41 0 0,1-1 0 0 0,-1 1 1 0 0,2 0-1 0 0,-1-1 0 0 0,1 1 0 0 0,-1-1 0 0 0,1 1 0 0 0,1 0 1 0 0,-1-1-1 0 0,1 1 0 0 0,0 0 0 0 0,1-1 0 0 0,-1 1 0 0 0,1-1 1 0 0,0 0-1 0 0,0 0 0 0 0,1 1 0 0 0,0-2 0 0 0,-1 1 0 0 0,2 0 1 0 0,-1 0-1 0 0,0-1 0 0 0,1 0 0 0 0,0 0 0 0 0,6 5 0 0 0,5 3-65 0 0,1-2 0 0 0,0 0 0 0 0,1 0 0 0 0,0-2 0 0 0,0 0 0 0 0,1-1-1 0 0,0-1 1 0 0,0 0 0 0 0,1-1 0 0 0,0-1 0 0 0,0-1 0 0 0,0-1-1 0 0,36 0 1 0 0,-28-3-400 0 0,0-1 1 0 0,0-1-1 0 0,0-1 0 0 0,-1-2 0 0 0,1 0 0 0 0,-2-2 0 0 0,1 0 0 0 0,-1-2 0 0 0,30-17 0 0 0,-4-3-766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0.3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115 190 1348 0 0,'-1'-49'2660'0'0,"-13"-78"0"0"0,14 124-2549 0 0,-3-1 21 0 0,3 4-128 0 0,0-1 1 0 0,0 1 0 0 0,0 0 0 0 0,0 0 0 0 0,-1-1-1 0 0,1 1 1 0 0,0 0 0 0 0,0 0 0 0 0,0-1-1 0 0,0 1 1 0 0,0 0 0 0 0,0-1 0 0 0,-1 1 0 0 0,1 0-1 0 0,0 0 1 0 0,0 0 0 0 0,0-1 0 0 0,-1 1-1 0 0,1 0 1 0 0,0 0 0 0 0,0 0 0 0 0,-1 0 0 0 0,1-1-1 0 0,0 1 1 0 0,0 0 0 0 0,-1 0 0 0 0,1 0-1 0 0,0 0 1 0 0,0 0 0 0 0,-1 0 0 0 0,1 0 0 0 0,0 0-1 0 0,-1 0 1 0 0,1 0 0 0 0,0 0 0 0 0,0 0-1 0 0,-1 0 1 0 0,1 0 0 0 0,0 0 0 0 0,-1 0 0 0 0,1 0-1 0 0,-7 8 31 0 0,1 0 0 0 0,0 0 0 0 0,1 0 0 0 0,-1 1-1 0 0,2 0 1 0 0,-1 0 0 0 0,1 0 0 0 0,1 1 0 0 0,0-1 0 0 0,-4 18-1 0 0,-13 111 80 0 0,17-110-123 0 0,-3 45 122 0 0,4-1-1 0 0,13 144 0 0 0,52 139-1248 0 0,-60-339 320 0 0,2 0 1 0 0,0-1-1 0 0,10 21 1 0 0,-5-17-319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1.0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314 481 1976 0 0,'8'-16'1051'0'0,"-1"0"-1"0"0,0 0 1 0 0,-2-1-1 0 0,0 0 1 0 0,4-22-1 0 0,-9 38-1032 0 0,1 0-1 0 0,-1-1 1 0 0,0 1-1 0 0,0 0 0 0 0,1-1 1 0 0,-1 1-1 0 0,0 0 1 0 0,0 0-1 0 0,-1-1 1 0 0,1 1-1 0 0,0 0 0 0 0,0 0 1 0 0,-1-1-1 0 0,1 1 1 0 0,0 0-1 0 0,-1 0 0 0 0,0 0 1 0 0,1-1-1 0 0,-1 1 1 0 0,1 0-1 0 0,-1 0 1 0 0,0 0-1 0 0,0 0 0 0 0,0 0 1 0 0,0 0-1 0 0,0 0 1 0 0,0 1-1 0 0,0-1 0 0 0,0 0 1 0 0,0 0-1 0 0,0 1 1 0 0,0-1-1 0 0,0 1 0 0 0,0-1 1 0 0,-1 1-1 0 0,1-1 1 0 0,0 1-1 0 0,0 0 1 0 0,-1 0-1 0 0,1-1 0 0 0,0 1 1 0 0,0 0-1 0 0,-3 0 1 0 0,-2 1-15 0 0,1-1-1 0 0,-1 1 1 0 0,0 0 0 0 0,0 1 0 0 0,1-1 0 0 0,-1 1 0 0 0,1 0 0 0 0,-6 3 0 0 0,-10 7 7 0 0,1 0 0 0 0,0 2 0 0 0,1 0 0 0 0,0 1 0 0 0,2 0-1 0 0,-1 2 1 0 0,2 0 0 0 0,-17 24 0 0 0,22-28 4 0 0,2 1-1 0 0,0 0 0 0 0,1 1 1 0 0,0 0-1 0 0,1 0 0 0 0,0 0 1 0 0,2 1-1 0 0,0 0 0 0 0,0 0 1 0 0,2 0-1 0 0,0 1 0 0 0,-1 24 1 0 0,4-35 3 0 0,0 0 1 0 0,0 0-1 0 0,1-1 1 0 0,-1 1-1 0 0,2 0 0 0 0,-1 0 1 0 0,0-1-1 0 0,1 1 1 0 0,0-1-1 0 0,1 0 1 0 0,-1 1-1 0 0,1-1 0 0 0,0 0 1 0 0,0-1-1 0 0,0 1 1 0 0,1 0-1 0 0,0-1 1 0 0,0 0-1 0 0,0 0 0 0 0,8 6 1 0 0,-9-9-16 0 0,0 0 1 0 0,0-1-1 0 0,1 1 1 0 0,-1-1-1 0 0,0 1 0 0 0,1-1 1 0 0,-1 0-1 0 0,1-1 1 0 0,-1 1-1 0 0,0-1 0 0 0,1 1 1 0 0,-1-1-1 0 0,0 0 1 0 0,0 0-1 0 0,1 0 0 0 0,-1-1 1 0 0,0 1-1 0 0,0-1 1 0 0,0 1-1 0 0,5-5 1 0 0,21-18-17 0 0,-1-1 1 0 0,-2-1-1 0 0,0-2 1 0 0,37-51-1 0 0,-34 42-228 0 0,-29 37 236 0 0,0-1 1 0 0,1 1 0 0 0,-1-1-1 0 0,1 1 1 0 0,-1-1 0 0 0,0 1-1 0 0,1-1 1 0 0,-1 1 0 0 0,1-1-1 0 0,-1 1 1 0 0,1 0 0 0 0,-1-1-1 0 0,1 1 1 0 0,0 0 0 0 0,-1-1 0 0 0,1 1-1 0 0,-1 0 1 0 0,1 0 0 0 0,0-1-1 0 0,-1 1 1 0 0,1 0 0 0 0,0 0-1 0 0,-1 0 1 0 0,1 0 0 0 0,0 0-1 0 0,-1 0 1 0 0,1 0 0 0 0,-1 0-1 0 0,1 0 1 0 0,0 1 0 0 0,-1-1 0 0 0,1 0-1 0 0,0 0 1 0 0,-1 0 0 0 0,1 1-1 0 0,-1-1 1 0 0,1 0 0 0 0,-1 1-1 0 0,1-1 1 0 0,-1 0 0 0 0,1 1-1 0 0,-1-1 1 0 0,1 1 0 0 0,-1-1-1 0 0,1 1 1 0 0,-1-1 0 0 0,0 1-1 0 0,1-1 1 0 0,-1 1 0 0 0,0 0 0 0 0,1-1-1 0 0,-1 1 1 0 0,0 0 0 0 0,19 45 14 0 0,-12-28 5 0 0,2 0-11 0 0,1-1 0 0 0,1 0 0 0 0,1-1 0 0 0,0 0 1 0 0,1-1-1 0 0,1 0 0 0 0,0-1 0 0 0,1-1 0 0 0,30 22 0 0 0,-37-31 2 0 0,0 1-1 0 0,0-1 1 0 0,1 0 0 0 0,-1 0-1 0 0,1-1 1 0 0,0-1-1 0 0,0 1 1 0 0,0-1 0 0 0,0-1-1 0 0,12 1 1 0 0,-14-2-10 0 0,0 0-1 0 0,0-1 1 0 0,0 0-1 0 0,0 0 1 0 0,0-1-1 0 0,0 0 1 0 0,-1 0-1 0 0,1-1 1 0 0,0 1-1 0 0,-1-2 1 0 0,0 1 0 0 0,0-1-1 0 0,0 1 1 0 0,10-10-1 0 0,0-3-6 0 0,0 0-1 0 0,-1-1 1 0 0,-1 0-1 0 0,-1-1 1 0 0,0-1 0 0 0,-2 0-1 0 0,0-1 1 0 0,-1 0-1 0 0,-1-1 1 0 0,8-24-1 0 0,2-20 11 0 0,-2-1-1 0 0,9-71 0 0 0,-10-5-69 0 0,-15 124 31 0 0,-1-1 1 0 0,-1 0 0 0 0,0 0-1 0 0,-1 1 1 0 0,-8-29 0 0 0,9 45 30 0 0,1-1 1 0 0,-1 0 0 0 0,0 0-1 0 0,0 1 1 0 0,0-1-1 0 0,0 1 1 0 0,0-1-1 0 0,-1 1 1 0 0,1-1 0 0 0,-1 1-1 0 0,1 0 1 0 0,-1 0-1 0 0,0 0 1 0 0,0 0-1 0 0,0 0 1 0 0,0 0 0 0 0,-1 0-1 0 0,1 1 1 0 0,0-1-1 0 0,-1 1 1 0 0,1-1-1 0 0,-1 1 1 0 0,1 0 0 0 0,-1 0-1 0 0,0 0 1 0 0,1 0-1 0 0,-1 1 1 0 0,0-1-1 0 0,1 1 1 0 0,-1 0 0 0 0,0 0-1 0 0,0 0 1 0 0,0 0-1 0 0,1 0 1 0 0,-5 1-1 0 0,5-1-1 0 0,-1 1 0 0 0,1-1 0 0 0,-1 1 0 0 0,1 0 0 0 0,0 0-1 0 0,0 0 1 0 0,-1 0 0 0 0,1 0 0 0 0,0 0 0 0 0,0 1 0 0 0,0-1-1 0 0,0 1 1 0 0,0-1 0 0 0,0 1 0 0 0,1 0 0 0 0,-1 0 0 0 0,1 0-1 0 0,-1 0 1 0 0,1 0 0 0 0,-1 0 0 0 0,1 0 0 0 0,0 0-1 0 0,0 1 1 0 0,0-1 0 0 0,1 0 0 0 0,-1 1 0 0 0,0-1 0 0 0,1 0-1 0 0,-1 1 1 0 0,1-1 0 0 0,0 5 0 0 0,0-1-5 0 0,0 1 0 0 0,0 0 0 0 0,1-1 1 0 0,0 1-1 0 0,0 0 0 0 0,0-1 0 0 0,1 1 0 0 0,0-1 0 0 0,4 10 0 0 0,5 1-50 0 0,1 0 0 0 0,0-1 0 0 0,1 0 0 0 0,1-1-1 0 0,0 0 1 0 0,1-1 0 0 0,1-1 0 0 0,21 14 0 0 0,44 41-430 0 0,-71-58 443 0 0,-1-1-1 0 0,-1 2 1 0 0,1-1-1 0 0,-2 1 1 0 0,13 22-1 0 0,-14-20 49 0 0,-2 0 0 0 0,1 0 0 0 0,-2 0 0 0 0,1 0 0 0 0,-2 0 0 0 0,2 20 0 0 0,-3 86 102 0 0,0-7-43 0 0,1-88-14 0 0,1 0 1 0 0,1-1-1 0 0,1 0 0 0 0,1 0 1 0 0,1 0-1 0 0,16 37 1 0 0,-20-54 5 0 0,0 0 0 0 0,1 0-1 0 0,-1 0 1 0 0,1-1 0 0 0,0 1 0 0 0,1-1 0 0 0,-1 0 0 0 0,1 0 0 0 0,0 0 0 0 0,1-1 0 0 0,-1 1-1 0 0,1-2 1 0 0,-1 1 0 0 0,1 0 0 0 0,0-1 0 0 0,1 0 0 0 0,-1-1 0 0 0,0 1 0 0 0,1-1 0 0 0,0 0-1 0 0,-1-1 1 0 0,1 0 0 0 0,0 0 0 0 0,0 0 0 0 0,0-1 0 0 0,-1 0 0 0 0,13-1 0 0 0,-4-2 21 0 0,1 0 0 0 0,-1-1 1 0 0,-1-1-1 0 0,1 0 0 0 0,-1-1 0 0 0,0-1 1 0 0,0 0-1 0 0,-1-1 0 0 0,0 0 1 0 0,0-1-1 0 0,-1-1 0 0 0,18-17 0 0 0,2-5-50 0 0,-2-1-1 0 0,-2-2 1 0 0,27-41 0 0 0,-18 20 50 0 0,47-96 1 0 0,-68 118 7 0 0,-2-1 0 0 0,-1-1 1 0 0,-2 0-1 0 0,8-48 1 0 0,-19 76-58 0 0,-4-14-6 0 0,4 20-12 0 0,0 1-1 0 0,-1 0 0 0 0,1 0 1 0 0,-1-1-1 0 0,1 1 1 0 0,-1 0-1 0 0,0 0 1 0 0,1 0-1 0 0,-1 0 0 0 0,0 0 1 0 0,0 0-1 0 0,0 0 1 0 0,0 0-1 0 0,-1-1 1 0 0,0 1-3 0 0,-1 0 1 0 0,1 0-1 0 0,0 1 1 0 0,0-1-1 0 0,-1 1 1 0 0,1-1-1 0 0,-1 1 1 0 0,1 0-1 0 0,0 0 1 0 0,-1 0-1 0 0,1 0 1 0 0,-1 0-1 0 0,1 1 1 0 0,0-1-1 0 0,-1 1 1 0 0,1-1-1 0 0,0 1 1 0 0,-1 0-1 0 0,1 0 1 0 0,0 0-1 0 0,0 0 1 0 0,-2 2-1 0 0,-8 4-20 0 0,1 0-1 0 0,-17 14 0 0 0,14-9 34 0 0,0 1-1 0 0,1 0 1 0 0,0 1 0 0 0,1 1-1 0 0,1-1 1 0 0,0 2 0 0 0,1 0 0 0 0,1 0-1 0 0,0 0 1 0 0,2 1 0 0 0,0 1 0 0 0,0-1-1 0 0,2 1 1 0 0,0 0 0 0 0,1 0-1 0 0,1 1 1 0 0,0-1 0 0 0,2 1 0 0 0,0 0-1 0 0,1-1 1 0 0,1 1 0 0 0,1 0 0 0 0,0-1-1 0 0,2 1 1 0 0,0-1 0 0 0,1 0-1 0 0,0 0 1 0 0,2-1 0 0 0,0 0 0 0 0,1 0-1 0 0,1 0 1 0 0,0-1 0 0 0,1 0-1 0 0,1-1 1 0 0,17 19 0 0 0,-15-20 6 0 0,1-1-1 0 0,0-1 1 0 0,0 0 0 0 0,2-1-1 0 0,19 12 1 0 0,-26-19-414 0 0,0 1 0 0 0,0-1 0 0 0,0 0 0 0 0,0-1-1 0 0,1 0 1 0 0,-1-1 0 0 0,1 0 0 0 0,0 0 0 0 0,0-1 0 0 0,0 0 0 0 0,15-1 0 0 0,3-5-2346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1.6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0 688 288 0 0,'25'-12'893'0'0,"-1"0"1"0"0,-1-2-1 0 0,0 0 0 0 0,0-2 1 0 0,-2 0-1 0 0,0-2 0 0 0,-1 0 1 0 0,26-31-1 0 0,-25 23-624 0 0,-2 0 0 0 0,-1-2 0 0 0,-1 0 0 0 0,-1-1 0 0 0,-1-1 0 0 0,16-49 0 0 0,-16 36-77 0 0,-3-2 0 0 0,12-80 1 0 0,-23 123-202 0 0,-1 0 1 0 0,0-1-1 0 0,0 1 1 0 0,0 0-1 0 0,0 0 1 0 0,0 0-1 0 0,0 0 1 0 0,0-1-1 0 0,-1 1 1 0 0,1 0-1 0 0,-1 0 1 0 0,1 0-1 0 0,-1 0 1 0 0,0 0-1 0 0,0 0 1 0 0,0 0-1 0 0,0 0 1 0 0,0 0-1 0 0,0 1 1 0 0,-1-1-1 0 0,1 0 1 0 0,-1 1-1 0 0,1-1 1 0 0,-1 1-1 0 0,1-1 1 0 0,-1 1-1 0 0,0 0 1 0 0,0 0-1 0 0,0-1 1 0 0,1 1-1 0 0,-5-1 1 0 0,4 1-54 0 0,2 2 57 0 0,-1-1 1 0 0,1 0-1 0 0,0 1 1 0 0,0-1-1 0 0,-1 0 1 0 0,1 0-1 0 0,0 1 1 0 0,-1-1 0 0 0,1 0-1 0 0,0 0 1 0 0,-1 0-1 0 0,1 0 1 0 0,-1 1-1 0 0,1-1 1 0 0,0 0-1 0 0,-1 0 1 0 0,1 0-1 0 0,-1 0 1 0 0,1 0 0 0 0,0 0-1 0 0,-1 0 1 0 0,1 0-1 0 0,-1 0 1 0 0,1 0-1 0 0,0 0 1 0 0,-1-1-1 0 0,-16 5-114 0 0,14-3 106 0 0,0 1-1 0 0,0 1 1 0 0,1-1-1 0 0,-1 0 0 0 0,1 1 1 0 0,0-1-1 0 0,-1 1 1 0 0,1 0-1 0 0,0 0 0 0 0,1-1 1 0 0,-1 1-1 0 0,0 1 1 0 0,1-1-1 0 0,0 0 1 0 0,0 0-1 0 0,0 0 0 0 0,0 1 1 0 0,0-1-1 0 0,1 1 1 0 0,-1-1-1 0 0,1 0 0 0 0,0 1 1 0 0,0 4-1 0 0,2 8-3 0 0,0 1 0 0 0,1-1 0 0 0,0 0-1 0 0,1 0 1 0 0,1 0 0 0 0,1 0 0 0 0,0-1-1 0 0,1 0 1 0 0,1 0 0 0 0,14 20 0 0 0,13 14 27 0 0,68 71 0 0 0,-70-85-36 0 0,-2 1-1 0 0,-1 1 1 0 0,32 55 0 0 0,-59-87 17 0 0,0 0 0 0 0,0 1 0 0 0,-1-1 0 0 0,0 1 1 0 0,0 0-1 0 0,-1 0 0 0 0,1 0 0 0 0,-1-1 0 0 0,-1 1 1 0 0,1 0-1 0 0,-1 0 0 0 0,0 0 0 0 0,-1 8 0 0 0,0-9 7 0 0,0 0-1 0 0,-1 0 1 0 0,1-1-1 0 0,-1 1 1 0 0,0 0-1 0 0,-1-1 0 0 0,1 0 1 0 0,-1 1-1 0 0,0-1 1 0 0,0 0-1 0 0,0 0 1 0 0,0-1-1 0 0,-1 1 1 0 0,1-1-1 0 0,-1 1 0 0 0,-5 2 1 0 0,-6 4-270 0 0,0 0 1 0 0,-1-2-1 0 0,0 1 1 0 0,0-2-1 0 0,-1 0 1 0 0,0-2-1 0 0,0 1 1 0 0,-1-2-1 0 0,-26 4 1 0 0,11-10-4057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2.2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53 283 808 0 0,'-8'-14'3417'0'0,"-1"-3"-2315"0"0,1-1 1 0 0,1-1-1 0 0,-8-26 0 0 0,14 39-964 0 0,-1 0-1 0 0,1-1 0 0 0,0 1 1 0 0,1 0-1 0 0,0-1 0 0 0,0 1 1 0 0,0 0-1 0 0,1-1 0 0 0,0 1 1 0 0,0 0-1 0 0,0-1 0 0 0,1 1 1 0 0,0 0-1 0 0,3-7 0 0 0,-2 8-120 0 0,0 1-1 0 0,0 1 0 0 0,0-1 0 0 0,0 0 1 0 0,1 1-1 0 0,-1-1 0 0 0,1 1 0 0 0,0 0 1 0 0,0 0-1 0 0,0 1 0 0 0,0-1 1 0 0,0 1-1 0 0,1 0 0 0 0,-1 0 0 0 0,10-3 1 0 0,1 1-15 0 0,0 0 0 0 0,1 2 0 0 0,20-3 1 0 0,-21 4-16 0 0,-1 1 0 0 0,0 0 0 0 0,1 1 0 0 0,-1 0 0 0 0,0 1 0 0 0,0 1 0 0 0,0 0 0 0 0,0 1 0 0 0,0 0 0 0 0,-1 1 0 0 0,0 1 0 0 0,18 10 0 0 0,-21-10 2 0 0,-2 0 0 0 0,1 1 1 0 0,-1 0-1 0 0,0 0 0 0 0,0 1 0 0 0,-1 0 1 0 0,0 0-1 0 0,0 1 0 0 0,-1 0 0 0 0,0 0 1 0 0,-1 1-1 0 0,0-1 0 0 0,0 1 1 0 0,-1 0-1 0 0,0 0 0 0 0,-1 1 0 0 0,2 11 1 0 0,-1 5 10 0 0,-1 0 0 0 0,-2-1-1 0 0,0 1 1 0 0,-2 0 0 0 0,-1 0 0 0 0,-1 0 0 0 0,-1 0 0 0 0,-15 48 0 0 0,-11 15 21 0 0,-46 98-1 0 0,67-168-15 0 0,-33 73-44 0 0,-27 62 249 0 0,59-127-567 0 0,1 0 0 0 0,1 1 0 0 0,-7 46 0 0 0,14-66-408 0 0,0 1 1 0 0,1-1-1 0 0,0 0 1 0 0,2 12-1 0 0,3 5-2398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0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0 304 80 0 0,'0'-36'1892'0'0,"1"-1"0"0"0,8-40 0 0 0,-8 67-1763 0 0,1 1-1 0 0,0-1 1 0 0,1 1 0 0 0,0 0 0 0 0,0 0 0 0 0,1 0 0 0 0,0 1-1 0 0,1-1 1 0 0,0 1 0 0 0,0 0 0 0 0,1 0 0 0 0,0 1 0 0 0,9-10-1 0 0,-10 14-114 0 0,-1 0 0 0 0,1 0 0 0 0,-1 1 0 0 0,1 0-1 0 0,0 0 1 0 0,0 0 0 0 0,0 0 0 0 0,0 1 0 0 0,0 0 0 0 0,0 0-1 0 0,1 0 1 0 0,-1 1 0 0 0,0-1 0 0 0,1 1 0 0 0,-1 1-1 0 0,0-1 1 0 0,0 1 0 0 0,1 0 0 0 0,6 2 0 0 0,0 0 22 0 0,1 0 0 0 0,-1 2 1 0 0,0 0-1 0 0,0 0 0 0 0,0 1 1 0 0,18 12-1 0 0,-14-5-45 0 0,0 0 0 0 0,-1 0 0 0 0,-1 2 0 0 0,0 0 0 0 0,-1 0 0 0 0,-1 1 0 0 0,0 1 0 0 0,-2 0 0 0 0,0 1 0 0 0,0 0 0 0 0,-2 0 0 0 0,0 1 0 0 0,10 38 0 0 0,-15-45-1 0 0,-1 0 0 0 0,-1 0-1 0 0,0 0 1 0 0,0 0 0 0 0,-1 0 0 0 0,0 0-1 0 0,-1 0 1 0 0,-1 0 0 0 0,0 0 0 0 0,-7 21 0 0 0,6-24 3 0 0,-1 0-1 0 0,-1 0 1 0 0,0 0 0 0 0,0 0 0 0 0,0-1 0 0 0,-1 0 0 0 0,-1 0 0 0 0,1-1 0 0 0,-1 0 0 0 0,0 0 0 0 0,-1 0 0 0 0,0-1 0 0 0,0 0 0 0 0,-12 7 0 0 0,10-8-227 0 0,1 0-1 0 0,-1 0 1 0 0,0-1-1 0 0,0-1 1 0 0,0 0 0 0 0,-1 0-1 0 0,1-1 1 0 0,-1 0-1 0 0,1-1 1 0 0,-1 0-1 0 0,0 0 1 0 0,0-1 0 0 0,1-1-1 0 0,-1 0 1 0 0,0 0-1 0 0,1-1 1 0 0,-1-1-1 0 0,1 0 1 0 0,-14-5 0 0 0,-4-6-420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2.6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19 2228 0 0,'0'0'3505'0'0,"17"-6"-29"0"0,-1 0-2432 0 0,-2 0-1476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4.0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0 272 0 0,'-2'19'2028'0'0,"-5"70"-1355"0"0,3 0 1 0 0,14 143 0 0 0,-6-152-525 0 0,5 40-77 0 0,3 65-56 0 0,-12-148-157 0 0,-1 1 1 0 0,-12 67-1 0 0,11-100-897 0 0,-4 11 344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4.4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1 154 1748 0 0,'3'-25'1664'0'0,"-3"6"-380"0"0,3 3 429 0 0,0-14-825 0 0,-1 8-860 0 0,2 3-408 0 0,7 7-264 0 0,4 5-717 0 0,3 3-1175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4.77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1012 0 0,'16'23'2722'0'0,"21"46"-1"0"0,4 32-1143 0 0,18 108-1812 0 0,-50-177 590 0 0,6 35-198 0 0,-2 0 0 0 0,5 107 0 0 0,-17-172-102 0 0,-1-1-1 0 0,0 0 0 0 0,0 0 1 0 0,0 0-1 0 0,0 0 0 0 0,0 0 0 0 0,0 1 1 0 0,-1-1-1 0 0,1 0 0 0 0,0 0 1 0 0,0 0-1 0 0,-1 0 0 0 0,1 0 0 0 0,-1 0 1 0 0,1 0-1 0 0,-2 2 0 0 0,2-3-47 0 0,-1 1 0 0 0,1-1 0 0 0,-1 0 0 0 0,1 0 0 0 0,0 0 0 0 0,-1 0 0 0 0,1 0 0 0 0,-1 0 0 0 0,1 0 0 0 0,-1 0 0 0 0,1 0 0 0 0,0 0 0 0 0,-1 0 0 0 0,1 0 0 0 0,-1 0 0 0 0,1 0 0 0 0,-1 0 0 0 0,1 0 0 0 0,0 0 0 0 0,-1 0 0 0 0,1 0 0 0 0,-1-1 0 0 0,1 1 0 0 0,0 0 0 0 0,-1 0 0 0 0,1-1 0 0 0,-1 1 0 0 0,-2-2 7 0 0,1-1 0 0 0,-1 1 0 0 0,1 0 0 0 0,0-1 0 0 0,-1 1 0 0 0,1-1 0 0 0,1 0 0 0 0,-4-5 0 0 0,-2-11 84 0 0,1 0 0 0 0,1 0 0 0 0,0-1 0 0 0,2 0 0 0 0,0 0 0 0 0,1 0 0 0 0,1-30 0 0 0,3 8 29 0 0,2 0 0 0 0,13-65 0 0 0,-13 90-102 0 0,1-1-1 0 0,0 1 0 0 0,1-1 1 0 0,1 2-1 0 0,0-1 0 0 0,1 1 1 0 0,20-29-1 0 0,-22 37-24 0 0,0 2 1 0 0,0-1-1 0 0,0 1 0 0 0,1 0 0 0 0,0 0 1 0 0,0 0-1 0 0,0 1 0 0 0,1 0 0 0 0,-1 1 1 0 0,1 0-1 0 0,1 0 0 0 0,-1 0 0 0 0,0 1 1 0 0,1 1-1 0 0,0-1 0 0 0,-1 1 0 0 0,18-1 1 0 0,-7 2 0 0 0,-1 2 1 0 0,1 0-1 0 0,-1 1 1 0 0,0 1 0 0 0,0 0-1 0 0,0 1 1 0 0,0 2-1 0 0,-1-1 1 0 0,1 2 0 0 0,-1 1-1 0 0,-1 0 1 0 0,0 0-1 0 0,0 2 1 0 0,-1 0 0 0 0,0 1-1 0 0,0 1 1 0 0,-1 0-1 0 0,22 25 1 0 0,-22-21-62 0 0,0 0 0 0 0,-1 1 0 0 0,-1 1 0 0 0,-1 0 0 0 0,0 0 0 0 0,-1 1 0 0 0,-2 1 0 0 0,1-1 0 0 0,-2 1 0 0 0,-1 1 0 0 0,-1-1 0 0 0,0 1 0 0 0,-1 0 0 0 0,-2 0 0 0 0,1 43 0 0 0,-4-53-552 0 0,1 0 1 0 0,-2 0-1 0 0,0 0 1 0 0,0 0-1 0 0,0-1 1 0 0,-9 20-1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5.2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45 117 520 0 0,'-39'-101'6693'0'0,"38"98"-6484"0"0,-1-10 111 0 0,0 14-201 0 0,2 9-65 0 0,38 212-212 0 0,12 214 267 0 0,18 121 54 0 0,-55-487-57 0 0,-4-15-3781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5.6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1 113 1352 0 0,'0'0'1474'0'0,"0"-1"-1325"0"0,0 0 0 0 0,0 0-1 0 0,0 0 1 0 0,1 0 0 0 0,-1 0 0 0 0,0 1 0 0 0,1-1 0 0 0,-1 0 0 0 0,0 0 0 0 0,1 0 0 0 0,-1 0 0 0 0,1 1 0 0 0,-1-1 0 0 0,3-2 447 0 0,-1 1-447 0 0,17-6 277 0 0,1 1 0 0 0,0 0 0 0 0,0 1 0 0 0,30-4 0 0 0,93-7 112 0 0,-82 11-327 0 0,154-12-508 0 0,-57 6-3289 0 0,-103 7 1338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6.2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1084 392 0 0,'6'16'3264'0'0,"-6"-15"-3163"0"0,1 0-1 0 0,-1 0 1 0 0,1-1-1 0 0,-1 1 0 0 0,1 0 1 0 0,0 0-1 0 0,-1-1 1 0 0,1 1-1 0 0,0 0 1 0 0,0-1-1 0 0,0 1 0 0 0,-1-1 1 0 0,1 1-1 0 0,0-1 1 0 0,0 0-1 0 0,0 1 1 0 0,0-1-1 0 0,0 0 0 0 0,0 1 1 0 0,0-1-1 0 0,0 0 1 0 0,0 0-1 0 0,0 0 1 0 0,0 0-1 0 0,0 0 0 0 0,-1 0 1 0 0,1 0-1 0 0,2-1 1 0 0,-1 0-12 0 0,0 0-1 0 0,1 0 1 0 0,-1 0 0 0 0,0-1 0 0 0,0 1 0 0 0,-1-1 0 0 0,1 1 0 0 0,0-1-1 0 0,0 0 1 0 0,-1 0 0 0 0,3-3 0 0 0,5-9-11 0 0,-1-1 1 0 0,13-27-1 0 0,-18 35 93 0 0,215-554 534 0 0,-216 554-710 0 0,53-170 186 0 0,-47 144-23 0 0,-2-1 0 0 0,-1 1-1 0 0,1-57 1 0 0,-4 52-156 0 0,-4 30-4 0 0,-2 0-4 0 0,-11-14-69 0 0,13 21-26 0 0,-1 2 46 0 0,0 0 29 0 0,1 0 0 0 0,0 0 0 0 0,0 1 0 0 0,-1-1 1 0 0,1 0-1 0 0,0 1 0 0 0,0-1 0 0 0,0 1 0 0 0,0 0 1 0 0,1 0-1 0 0,-1 0 0 0 0,0-1 0 0 0,1 2 1 0 0,-1-1-1 0 0,1 0 0 0 0,0 0 0 0 0,0 0 0 0 0,0 1 1 0 0,-2 3-1 0 0,2-1 2 0 0,0 0 1 0 0,0 0-1 0 0,1 0 0 0 0,-1 0 1 0 0,1 0-1 0 0,0 0 0 0 0,0 0 0 0 0,1 1 1 0 0,-1-1-1 0 0,3 5 0 0 0,2 10 0 0 0,2 0-1 0 0,0-1 1 0 0,2 0-1 0 0,0 0 0 0 0,1-1 1 0 0,23 33-1 0 0,86 92 127 0 0,-115-139-102 0 0,104 108 40 0 0,24 26-16 0 0,-112-114-63 0 0,0 1 0 0 0,-2 1 0 0 0,28 53 0 0 0,-42-73 32 0 0,-1 1 1 0 0,0-1 0 0 0,-1 1 0 0 0,0-1-1 0 0,0 1 1 0 0,0 0 0 0 0,-1 0-1 0 0,0 0 1 0 0,0 0 0 0 0,0 0-1 0 0,-1 0 1 0 0,0 0 0 0 0,-1 0-1 0 0,1 0 1 0 0,-2 0 0 0 0,1 0-1 0 0,-1 0 1 0 0,0-1 0 0 0,0 1-1 0 0,0 0 1 0 0,-1-1 0 0 0,0 0 0 0 0,-1 1-1 0 0,1-1 1 0 0,-1-1 0 0 0,0 1-1 0 0,-1 0 1 0 0,1-1 0 0 0,-1 0-1 0 0,0 0 1 0 0,-1-1 0 0 0,1 1-1 0 0,-8 4 1 0 0,3-2 29 0 0,-1 0-1 0 0,0-1 1 0 0,0 0-1 0 0,0-1 1 0 0,-1 0-1 0 0,0-1 1 0 0,-15 4-1 0 0,21-6 6 0 0,0-1-1 0 0,0 0 1 0 0,0 0 0 0 0,0-1-1 0 0,0 1 1 0 0,0-1 0 0 0,0-1-1 0 0,0 1 1 0 0,0-1 0 0 0,0 0-1 0 0,0 0 1 0 0,1-1 0 0 0,-1 0-1 0 0,0 0 1 0 0,1 0 0 0 0,-1-1-1 0 0,-6-4 1 0 0,9 5-45 0 0,1 0 0 0 0,-1-1-1 0 0,1 1 1 0 0,-1-1 0 0 0,1 1 0 0 0,0-1-1 0 0,0 0 1 0 0,0 0 0 0 0,0 0 0 0 0,1 0-1 0 0,-1 0 1 0 0,1 0 0 0 0,0-1 0 0 0,0 1-1 0 0,0 0 1 0 0,0-1 0 0 0,1 1 0 0 0,-1-1-1 0 0,1 1 1 0 0,0-1 0 0 0,0-6 0 0 0,1 0-528 0 0,1 0 0 0 0,0 0 1 0 0,0 1-1 0 0,1-1 1 0 0,0 0-1 0 0,7-12 0 0 0,3-5-1699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7.1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757 56 672 0 0,'1'-3'1043'0'0,"1"-2"-767"0"0,-1 4-172 0 0,0 0 0 0 0,-1 0 0 0 0,1 0 0 0 0,0-1 0 0 0,-1 1 0 0 0,1 0 0 0 0,-1 0 0 0 0,1-1 0 0 0,-1 1 0 0 0,0 0 0 0 0,1-1 0 0 0,-1 1 0 0 0,0 0 0 0 0,0-1 0 0 0,0 1 0 0 0,0 0 0 0 0,0-1 0 0 0,0 1 0 0 0,-1 0 0 0 0,1-1 0 0 0,0 1 0 0 0,-1 0 0 0 0,1-1 0 0 0,-1 1 0 0 0,1 0 0 0 0,-1 0 0 0 0,0-1 0 0 0,1 1 0 0 0,-1 0 0 0 0,0 0 0 0 0,0 0 0 0 0,0 0 0 0 0,0 0 0 0 0,-2-2 0 0 0,1 2-89 0 0,-2 1-18 0 0,-9-1 13 0 0,-1 0 0 0 0,1 1 0 0 0,-18 2 0 0 0,4 1-10 0 0,-79 1 24 0 0,1 5 0 0 0,-119 26 0 0 0,213-33-13 0 0,-1 1 1 0 0,1 0-1 0 0,0 1 0 0 0,0 1 1 0 0,1 0-1 0 0,-1 0 0 0 0,1 1 1 0 0,0 0-1 0 0,-13 11 0 0 0,16-10 7 0 0,0 0 0 0 0,1 1-1 0 0,-1-1 1 0 0,2 1 0 0 0,-1 1 0 0 0,1-1-1 0 0,0 1 1 0 0,1 0 0 0 0,0 0 0 0 0,0 0-1 0 0,-3 16 1 0 0,-2 11-23 0 0,2 1-1 0 0,2-1 1 0 0,-1 51 0 0 0,8 113 251 0 0,1-136-257 0 0,9 106 1 0 0,9-1-1 0 0,56 228 1 0 0,-25-211 777 0 0,-50-181-690 0 0,1-1 1 0 0,-1 0-1 0 0,1 1 1 0 0,0-1-1 0 0,0 0 1 0 0,0 0-1 0 0,0-1 1 0 0,1 1-1 0 0,0-1 1 0 0,-1 0-1 0 0,1 0 1 0 0,1 0-1 0 0,-1 0 1 0 0,0-1-1 0 0,1 1 1 0 0,-1-1-1 0 0,1 0 1 0 0,0 0-1 0 0,8 1 1 0 0,9 3-57 0 0,0-2 0 0 0,44 3 1 0 0,-54-6 17 0 0,172 6-688 0 0,-62-13-2748 0 0,-69 0 1163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6:59.8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48 119 212 0 0,'-2'0'363'0'0,"0"-1"0"0"0,0 1 0 0 0,0-1 0 0 0,-11-7 2540 0 0,8 3-1981 0 0,3 2-590 0 0,-1 1-1 0 0,1-1 0 0 0,0 0 1 0 0,-1 0-1 0 0,2 0 1 0 0,-1-1-1 0 0,0 1 1 0 0,-2-7-1 0 0,8 6-334 0 0,1 0 0 0 0,0 1 0 0 0,0-1 0 0 0,0 1 0 0 0,0 0 0 0 0,0 1 1 0 0,0-1-1 0 0,11-2 0 0 0,51-12-54 0 0,-47 13 44 0 0,6-2-146 0 0,-1 2 0 0 0,1 0 1 0 0,38 0-1 0 0,-61 4 146 0 0,-1 0 0 0 0,1 1 0 0 0,0-1 0 0 0,-1 0 0 0 0,1 1 0 0 0,0 0 0 0 0,-1-1 0 0 0,1 1 0 0 0,-1 0 0 0 0,1 0 0 0 0,-1 1 0 0 0,1-1 0 0 0,-1 0 0 0 0,0 1 0 0 0,0-1 0 0 0,0 1 0 0 0,0 0 0 0 0,0 0 0 0 0,3 3 0 0 0,-3-2 6 0 0,0 1-1 0 0,0 0 1 0 0,0 0-1 0 0,0 0 1 0 0,-1 0-1 0 0,1 0 1 0 0,-1 1-1 0 0,0-1 1 0 0,0 0-1 0 0,0 9 0 0 0,-1 6 6 0 0,-1 0-1 0 0,0 1 0 0 0,-1-1 1 0 0,-7 23-1 0 0,8-36-5 0 0,-58 214 35 0 0,-3 15 212 0 0,61-233-231 0 0,1 0 1 0 0,-1 1-1 0 0,1-1 0 0 0,0 0 0 0 0,0 0 0 0 0,0 0 0 0 0,0 0 0 0 0,0 0 0 0 0,0 1 1 0 0,1-1-1 0 0,-1 0 0 0 0,1 0 0 0 0,-1 0 0 0 0,1 0 0 0 0,0 0 0 0 0,0 0 0 0 0,0 0 0 0 0,0 0 1 0 0,0-1-1 0 0,0 1 0 0 0,0 0 0 0 0,1 0 0 0 0,-1-1 0 0 0,0 1 0 0 0,1-1 0 0 0,0 1 0 0 0,-1-1 1 0 0,1 0-1 0 0,0 0 0 0 0,0 1 0 0 0,0-1 0 0 0,-1-1 0 0 0,1 1 0 0 0,3 1 0 0 0,7-1-4 0 0,0-1 0 0 0,0 0 0 0 0,0 0-1 0 0,0-1 1 0 0,0-1 0 0 0,0 0-1 0 0,0 0 1 0 0,19-8 0 0 0,97-43-727 0 0,-107 43 475 0 0,187-96-3160 0 0,-156 75 2230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7:00.2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215 74 948 0 0,'0'-2'182'0'0,"0"-1"1"0"0,-1 1-1 0 0,1 0 0 0 0,-1-1 0 0 0,0 1 1 0 0,0 0-1 0 0,0-1 0 0 0,0 1 0 0 0,0 0 1 0 0,0 0-1 0 0,-1 0 0 0 0,1 0 0 0 0,0 0 1 0 0,-1 0-1 0 0,0 1 0 0 0,1-1 0 0 0,-1 0 1 0 0,0 1-1 0 0,-4-3 0 0 0,2 3-133 0 0,1 0 1 0 0,-1 1-1 0 0,0-1 0 0 0,0 1 1 0 0,1 0-1 0 0,-1 0 0 0 0,0 0 0 0 0,1 1 1 0 0,-1-1-1 0 0,0 1 0 0 0,1 0 1 0 0,-1 0-1 0 0,1 0 0 0 0,-1 1 1 0 0,-3 1-1 0 0,1 1-3 0 0,-1 0 0 0 0,1 0 0 0 0,0 1 0 0 0,1-1 0 0 0,-1 1 0 0 0,1 1 0 0 0,-6 7 0 0 0,1 0 41 0 0,1 0 0 0 0,1 1-1 0 0,0 0 1 0 0,1 0 0 0 0,0 1 0 0 0,-8 26-1 0 0,13-31-46 0 0,-1 0 0 0 0,2 0-1 0 0,-1 1 1 0 0,1-1-1 0 0,1 0 1 0 0,0 1 0 0 0,0-1-1 0 0,1 1 1 0 0,1-1 0 0 0,0 0-1 0 0,0 0 1 0 0,1 1-1 0 0,4 10 1 0 0,-4-15-1 0 0,0 1 0 0 0,0-1 0 0 0,1 1 0 0 0,0-1 1 0 0,0 0-1 0 0,0-1 0 0 0,1 1 0 0 0,0-1 0 0 0,0 0 0 0 0,0 0 0 0 0,1 0 0 0 0,0-1 0 0 0,0 1 0 0 0,0-2 1 0 0,0 1-1 0 0,1-1 0 0 0,-1 1 0 0 0,1-2 0 0 0,8 3 0 0 0,-12-4-15 0 0,0-1 0 0 0,0 0-1 0 0,1 0 1 0 0,-1-1 0 0 0,0 1-1 0 0,0 0 1 0 0,0-1 0 0 0,0 0 0 0 0,0 0-1 0 0,1 0 1 0 0,-1 0 0 0 0,-1 0 0 0 0,1-1-1 0 0,0 1 1 0 0,0-1 0 0 0,0 0 0 0 0,-1 0-1 0 0,1 0 1 0 0,-1 0 0 0 0,0 0-1 0 0,1-1 1 0 0,-1 1 0 0 0,0-1 0 0 0,2-3-1 0 0,0-2-17 0 0,0 0-1 0 0,0-1 0 0 0,-1 1 0 0 0,0-1 0 0 0,-1 0 1 0 0,0 0-1 0 0,0 0 0 0 0,-1-1 0 0 0,0 1 0 0 0,0 0 1 0 0,-1 0-1 0 0,-1-1 0 0 0,1 1 0 0 0,-4-14 0 0 0,0 1-57 0 0,-1 0 0 0 0,-1 1 0 0 0,-1 0 0 0 0,-19-40 0 0 0,9 30-1344 0 0,-2 1 0 0 0,-22-27 0 0 0,33 44-117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1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0 372 0 0,'0'0'699'0'0,"0"4"-130"0"0,0 111 1371 0 0,25 174-1 0 0,31 1-1288 0 0,11 72-553 0 0,-66-354-224 0 0,0-5-69 0 0,0 1 0 0 0,0-1 0 0 0,-1 1 0 0 0,1-1 0 0 0,-1 1 0 0 0,0 0-1 0 0,0-1 1 0 0,-1 1 0 0 0,1-1 0 0 0,-1 1 0 0 0,0 0 0 0 0,1-1 0 0 0,-3 5 0 0 0,-5 1-812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7:00.6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0 236 700 0 0,'1'-4'1376'0'0,"2"-5"-1127"0"0,1 1 0 0 0,-1 0 0 0 0,1 0 0 0 0,1 1 0 0 0,-1-1 0 0 0,1 1 0 0 0,1 0-1 0 0,-1 0 1 0 0,1 1 0 0 0,0 0 0 0 0,1 0 0 0 0,-1 0 0 0 0,1 0 0 0 0,1 1 0 0 0,-1 1 0 0 0,0-1 0 0 0,12-4-1 0 0,19-9-53 0 0,0 3-1 0 0,55-16 0 0 0,-85 29-103 0 0,31-10-37 0 0,1 2 0 0 0,0 1 0 0 0,48-3-1 0 0,-82 12-57 0 0,0 0 1 0 0,-1 0-1 0 0,1 1 0 0 0,-1 0 0 0 0,1 0 0 0 0,-1 0 0 0 0,1 1 0 0 0,-1 0 0 0 0,0 0 0 0 0,0 0 0 0 0,0 1 1 0 0,0-1-1 0 0,0 1 0 0 0,0 0 0 0 0,-1 1 0 0 0,1-1 0 0 0,-1 1 0 0 0,0 0 0 0 0,0 0 0 0 0,-1 0 1 0 0,1 0-1 0 0,-1 1 0 0 0,0 0 0 0 0,0-1 0 0 0,0 1 0 0 0,3 9 0 0 0,4 10-11 0 0,-2 0 0 0 0,-1 0 0 0 0,0 1 0 0 0,3 34 0 0 0,-8-47-5 0 0,33 204 112 0 0,27 148 17 0 0,-38-254-68 0 0,48 136 0 0 0,-63-221-10 0 0,5 13-33 0 0,-1 1 0 0 0,8 45 0 0 0,-20-81 35 0 0,-1 1-1 0 0,0 0 0 0 0,0-1 0 0 0,0 1 0 0 0,-1-1 0 0 0,1 1 0 0 0,-1-1 0 0 0,0 1 1 0 0,1-1-1 0 0,-2 1 0 0 0,1-1 0 0 0,0 0 0 0 0,-1 1 0 0 0,1-1 0 0 0,-1 0 1 0 0,0 0-1 0 0,0 0 0 0 0,-1 0 0 0 0,1-1 0 0 0,0 1 0 0 0,-1 0 0 0 0,0-1 1 0 0,1 0-1 0 0,-1 1 0 0 0,0-1 0 0 0,0-1 0 0 0,0 1 0 0 0,-1 0 0 0 0,1-1 1 0 0,0 1-1 0 0,-4 0 0 0 0,-12 5 8 0 0,0-2 0 0 0,0 0 1 0 0,0-1-1 0 0,-25 3 0 0 0,35-6-23 0 0,-476 35-1586 0 0,430-38-1284 0 0,32-1 879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7:00.9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 71 140 0 0,'13'-11'1612'0'0,"-3"0"400"0"0,7-4-816 0 0,-4 2-531 0 0,-1 4-301 0 0,-1 2-344 0 0,11 2-1161 0 0</inkml:trace>
  <inkml:trace contextRef="#ctx0" brushRef="#br0" timeOffset="1">429 428 128 0 0,'0'23'972'0'0,"-3"-1"-240"0"0,-1 2-172 0 0,-2 1-84 0 0,-2 4-84 0 0,-2-1-8 0 0,-4 3-60 0 0,-1 4-68 0 0,-4 3-20 0 0,-3 2-44 0 0,-5 3-36 0 0,-5 4-32 0 0,-5 2 0 0 0,-2 0-108 0 0,-10 9 80 0 0,1 0-472 0 0,5-9-1144 0 0,-10 7 652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1.9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10 153 1012 0 0,'7'-14'1973'0'0,"38"-80"1415"0"0,-44 92-3283 0 0,5-11 23 0 0,-6 12-118 0 0,0-1-1 0 0,1 1 1 0 0,-1 0-1 0 0,0 0 1 0 0,1-1 0 0 0,-1 1-1 0 0,1 0 1 0 0,-1 0-1 0 0,1 0 1 0 0,0-1-1 0 0,0 1 1 0 0,-1 0-1 0 0,1 0 1 0 0,1-1-1 0 0,1-2-27 0 0,-3 4 7 0 0,0-1 0 0 0,0 1-1 0 0,0 0 1 0 0,0-1-1 0 0,0 1 1 0 0,0 0 0 0 0,0 0-1 0 0,1-1 1 0 0,-1 1 0 0 0,0 0-1 0 0,0 0 1 0 0,0-1-1 0 0,0 1 1 0 0,0 0 0 0 0,1 0-1 0 0,-1-1 1 0 0,0 1 0 0 0,0 0-1 0 0,0 0 1 0 0,1 0 0 0 0,-1-1-1 0 0,0 1 1 0 0,0 0-1 0 0,1 0 1 0 0,-1 0 0 0 0,0 0-1 0 0,1 0 1 0 0,-1-1 0 0 0,0 1-1 0 0,0 0 1 0 0,1 0-1 0 0,-1 0 1 0 0,0 0 0 0 0,1 0-1 0 0,-1 0 1 0 0,1 0 0 0 0,0 1 9 0 0,0 0 0 0 0,0 1 0 0 0,1-1 1 0 0,-1 0-1 0 0,0 0 0 0 0,0 1 1 0 0,0-1-1 0 0,0 0 0 0 0,-1 1 1 0 0,1-1-1 0 0,0 1 0 0 0,-1-1 1 0 0,1 1-1 0 0,0 0 0 0 0,-1-1 0 0 0,0 1 1 0 0,1 0-1 0 0,-1-1 0 0 0,0 1 1 0 0,0 0-1 0 0,0-1 0 0 0,0 1 1 0 0,-1 3-1 0 0,-21 386 169 0 0,10-271-135 0 0,-47 565-146 0 0,49-630-1753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2.3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1 354 1264 0 0,'10'-28'437'0'0,"1"0"0"0"0,2 1-1 0 0,1 0 1 0 0,1 1 0 0 0,1 1 0 0 0,1 0 0 0 0,27-29-1 0 0,-35 43-435 0 0,1 1-1 0 0,0 0 1 0 0,1 1-1 0 0,0 0 0 0 0,1 1 1 0 0,0 0-1 0 0,0 1 0 0 0,0 0 1 0 0,1 1-1 0 0,0 1 0 0 0,0 0 1 0 0,1 0-1 0 0,0 1 1 0 0,-1 1-1 0 0,1 1 0 0 0,0 0 1 0 0,25-1-1 0 0,-25 4-3 0 0,-1 1 1 0 0,1 0-1 0 0,-1 1 1 0 0,0 1-1 0 0,0 0 0 0 0,0 0 1 0 0,0 1-1 0 0,-1 1 0 0 0,0 0 1 0 0,0 1-1 0 0,-1 0 1 0 0,1 1-1 0 0,-1 1 0 0 0,-1-1 1 0 0,0 1-1 0 0,0 1 0 0 0,-1 0 1 0 0,0 0-1 0 0,9 15 1 0 0,-8-11 14 0 0,0 1 0 0 0,-2 0 1 0 0,0 1-1 0 0,0 0 0 0 0,-1 0 0 0 0,-1 0 1 0 0,-1 1-1 0 0,0 0 0 0 0,-2 0 1 0 0,0 0-1 0 0,0 1 0 0 0,-2-1 1 0 0,0 1-1 0 0,-2 28 0 0 0,-2-29 3 0 0,-1 1 1 0 0,-1 0-1 0 0,0-1 0 0 0,-1 0 1 0 0,-1 0-1 0 0,-1-1 0 0 0,0 0 1 0 0,-1 0-1 0 0,0-1 1 0 0,-2 0-1 0 0,0-1 0 0 0,0 0 1 0 0,-1-1-1 0 0,-1 0 0 0 0,0 0 1 0 0,-24 15-1 0 0,18-14 4 0 0,0-1 0 0 0,-1-2 0 0 0,-1 0 1 0 0,0-1-1 0 0,0-1 0 0 0,-1-1 0 0 0,0 0 0 0 0,0-2 0 0 0,-1-1 1 0 0,1-1-1 0 0,-1-1 0 0 0,-40 1 0 0 0,54-4-234 0 0,-1-1 0 0 0,0 0 0 0 0,1 0 0 0 0,-1-1 1 0 0,1 0-1 0 0,-1-1 0 0 0,1 0 0 0 0,0 0 0 0 0,0-1 0 0 0,-14-8 0 0 0,7 0-424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3.7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86 725 1036 0 0,'3'-1'765'0'0,"23"3"1088"0"0,-24-1-1770 0 0,-3 18 71 0 0,-81 286 153 0 0,70-249-257 0 0,3 1 1 0 0,2 0-1 0 0,1 90 0 0 0,6-144-51 0 0,1 19 108 0 0,0 0-1 0 0,6 24 0 0 0,-6-41-11 0 0,0 0 0 0 0,0 0 1 0 0,0-1-1 0 0,1 1 0 0 0,0-1 0 0 0,0 1 0 0 0,0-1 0 0 0,0 0 1 0 0,1 1-1 0 0,-1-1 0 0 0,1 0 0 0 0,0-1 0 0 0,0 1 1 0 0,1-1-1 0 0,6 6 0 0 0,-6-7-22 0 0,0-1 0 0 0,0 0 0 0 0,1 1 0 0 0,-1-2 0 0 0,0 1 0 0 0,0 0 0 0 0,1-1 0 0 0,-1 0 0 0 0,1 0 0 0 0,-1 0 0 0 0,0-1 0 0 0,1 0 0 0 0,-1 1 0 0 0,0-1 0 0 0,0-1 0 0 0,0 1 0 0 0,0-1 0 0 0,6-2 0 0 0,9-6 48 0 0,-1 0-1 0 0,0-1 1 0 0,-1-1-1 0 0,0 0 1 0 0,-1-1 0 0 0,-1-1-1 0 0,15-17 1 0 0,91-117-34 0 0,-113 138-85 0 0,74-104-61 0 0,-5-3-1 0 0,77-158 0 0 0,-148 259-532 0 0,-17 29 486 0 0,-20 31 134 0 0,-13 32 33 0 0,-45 110 0 0 0,71-143-55 0 0,3 0 0 0 0,1 2 0 0 0,3-1 0 0 0,-9 64 0 0 0,19-94 6 0 0,0 0 0 0 0,1 0 0 0 0,0 0 0 0 0,1 0 0 0 0,1 0 0 0 0,0 0 0 0 0,0 0 0 0 0,2 0 0 0 0,0-1 0 0 0,11 26 0 0 0,-12-34 2 0 0,-1 1 1 0 0,2-1 0 0 0,-1 0 0 0 0,0 0-1 0 0,1-1 1 0 0,0 1 0 0 0,0-1-1 0 0,1 0 1 0 0,-1 0 0 0 0,1 0-1 0 0,0 0 1 0 0,0-1 0 0 0,0 0 0 0 0,0 0-1 0 0,0 0 1 0 0,1-1 0 0 0,-1 0-1 0 0,1 0 1 0 0,0 0 0 0 0,0 0 0 0 0,0-1-1 0 0,0 0 1 0 0,0-1 0 0 0,0 1-1 0 0,0-1 1 0 0,0 0 0 0 0,11-2-1 0 0,0-1 14 0 0,-1-1-1 0 0,0-1 0 0 0,0 0 0 0 0,0-1 1 0 0,-1 0-1 0 0,0-2 0 0 0,0 0 0 0 0,-1 0 1 0 0,0-1-1 0 0,21-18 0 0 0,8-11-59 0 0,66-74 0 0 0,120-188-401 0 0,-161 201 245 0 0,118-130-1 0 0,-177 220 171 0 0,0-1 0 0 0,1 2-1 0 0,0 0 1 0 0,1 0 0 0 0,-1 1-1 0 0,2 0 1 0 0,-1 0 0 0 0,1 2-1 0 0,0-1 1 0 0,0 2 0 0 0,0-1-1 0 0,1 2 1 0 0,17-4 0 0 0,-18 6 9 0 0,0 0 1 0 0,0 1 0 0 0,0 0 0 0 0,0 1-1 0 0,0 0 1 0 0,-1 1 0 0 0,1 0 0 0 0,0 1 0 0 0,-1 0-1 0 0,0 1 1 0 0,0 0 0 0 0,0 1 0 0 0,0 0 0 0 0,19 13-1 0 0,-21-11 8 0 0,1 0-1 0 0,-1 0 1 0 0,0 1-1 0 0,-1 1 0 0 0,1-1 1 0 0,-2 1-1 0 0,1 0 1 0 0,-1 1-1 0 0,-1 0 1 0 0,0 0-1 0 0,0 1 0 0 0,-1-1 1 0 0,-1 1-1 0 0,1 0 1 0 0,-2 0-1 0 0,1 1 0 0 0,-2-1 1 0 0,0 1-1 0 0,2 16 1 0 0,-4-12-16 0 0,0 0 0 0 0,-1 0 1 0 0,0 0-1 0 0,-1 0 1 0 0,-1 0-1 0 0,-1 0 0 0 0,0-1 1 0 0,-1 1-1 0 0,0-1 1 0 0,-2 0-1 0 0,0-1 1 0 0,0 0-1 0 0,-17 24 0 0 0,10-19-80 0 0,-1-2 0 0 0,0 0 0 0 0,-1-1 0 0 0,-36 28 0 0 0,39-34 79 0 0,0-1 0 0 0,-1-1 0 0 0,0 0 0 0 0,0-1 0 0 0,-1 0 0 0 0,0-2 0 0 0,-27 8 1 0 0,37-12 23 0 0,-1 0 0 0 0,1-1 1 0 0,-1 0-1 0 0,1 0 1 0 0,-1 0-1 0 0,1-1 0 0 0,-9-1 1 0 0,12 2-9 0 0,1-1 0 0 0,0 1 1 0 0,-1 0-1 0 0,1-1 0 0 0,0 1 0 0 0,0-1 1 0 0,0 1-1 0 0,-1-1 0 0 0,1 0 0 0 0,0 1 1 0 0,0-1-1 0 0,0 0 0 0 0,0 0 0 0 0,0 0 0 0 0,0 0 1 0 0,0 0-1 0 0,0 0 0 0 0,1 0 0 0 0,-1 0 1 0 0,0 0-1 0 0,1 0 0 0 0,-1-1 0 0 0,0 1 1 0 0,1 0-1 0 0,0 0 0 0 0,-1-1 0 0 0,1 1 1 0 0,0 0-1 0 0,-1-1 0 0 0,1 1 0 0 0,0 0 1 0 0,0-1-1 0 0,0 1 0 0 0,0 0 0 0 0,0-1 1 0 0,1 1-1 0 0,-1 0 0 0 0,0 0 0 0 0,1-1 0 0 0,-1 1 1 0 0,1-2-1 0 0,4-9-14 0 0,1 0 1 0 0,0 1-1 0 0,0-1 1 0 0,1 1-1 0 0,1 0 0 0 0,0 1 1 0 0,0 0-1 0 0,1 0 1 0 0,15-12-1 0 0,102-77-72 0 0,-108 86 72 0 0,428-265-181 0 0,52-38 504 0 0,-460 287-249 0 0,-1-1 0 0 0,48-53 0 0 0,-74 72-81 0 0,-1-2 0 0 0,0 1-1 0 0,-1-1 1 0 0,0-1 0 0 0,-1 1 0 0 0,0-2 0 0 0,-1 1 0 0 0,-1-1 0 0 0,-1 0 0 0 0,0 0 0 0 0,3-16 0 0 0,-7 27 2 0 0,0 0 0 0 0,-1 0 0 0 0,0 0 1 0 0,0 0-1 0 0,0 0 0 0 0,0 0 1 0 0,0 0-1 0 0,-1 0 0 0 0,0 0 0 0 0,0 0 1 0 0,0 0-1 0 0,0 1 0 0 0,0-1 1 0 0,-1 0-1 0 0,0 1 0 0 0,0-1 0 0 0,0 1 1 0 0,0-1-1 0 0,0 1 0 0 0,-1 0 1 0 0,1 0-1 0 0,-1 0 0 0 0,0 0 0 0 0,0 1 1 0 0,0-1-1 0 0,0 1 0 0 0,-1 0 1 0 0,1 0-1 0 0,-6-3 0 0 0,5 3 4 0 0,-1 0-1 0 0,0 1 1 0 0,0-1-1 0 0,0 1 0 0 0,0 0 1 0 0,-1 1-1 0 0,1-1 1 0 0,0 1-1 0 0,0 0 1 0 0,0 0-1 0 0,-1 0 1 0 0,1 1-1 0 0,0 0 1 0 0,0 0-1 0 0,0 0 0 0 0,0 1 1 0 0,0 0-1 0 0,0 0 1 0 0,1 0-1 0 0,-1 0 1 0 0,-5 5-1 0 0,-3 3 14 0 0,1 1-1 0 0,0 0 0 0 0,0 1 1 0 0,2 1-1 0 0,0 0 0 0 0,0 0 1 0 0,1 1-1 0 0,0 0 0 0 0,2 0 1 0 0,-1 1-1 0 0,-4 17 1 0 0,-9 27 7 0 0,-20 91 1 0 0,37-132 0 0 0,-19 92 47 0 0,-12 153-1 0 0,15 114 210 0 0,17-314 383 0 0,3-59-113 0 0,2-5-529 0 0,0 0-1 0 0,-1 1 1 0 0,1-1 0 0 0,0 0 0 0 0,0 0 0 0 0,-1 0 0 0 0,1 0 0 0 0,0 0 0 0 0,-1 0 0 0 0,1 0 0 0 0,-1-1 0 0 0,0 1 0 0 0,1 0-1 0 0,1-4 1 0 0,23-28-41 0 0,-17 19 17 0 0,15-16 35 0 0,2 0 0 0 0,1 2 1 0 0,1 1-1 0 0,1 1 0 0 0,51-35 1 0 0,-75 59-17 0 0,0-1-1 0 0,1 1 1 0 0,-1 0 0 0 0,1 0 0 0 0,0 0 0 0 0,-1 1 0 0 0,1 0 0 0 0,0 0 0 0 0,0 0-1 0 0,0 1 1 0 0,-1 0 0 0 0,1 0 0 0 0,0 1 0 0 0,0-1 0 0 0,0 1 0 0 0,0 0 0 0 0,-1 1-1 0 0,1-1 1 0 0,-1 1 0 0 0,1 1 0 0 0,-1-1 0 0 0,1 1 0 0 0,7 5 0 0 0,10 7 18 0 0,0 1-1 0 0,-1 1 1 0 0,34 34 0 0 0,-38-33 18 0 0,23 20-225 0 0,62 57 757 0 0,-31-39-4086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4.7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273 0 244 0 0,'0'0'1020'0'0,"-16"14"960"0"0,-20 37-1715 0 0,2 1 1 0 0,2 1 0 0 0,3 2 0 0 0,2 1 0 0 0,2 1 0 0 0,-19 70-1 0 0,36-100-213 0 0,2 0 1 0 0,0 1-1 0 0,2-1 0 0 0,1 1 0 0 0,1 0 0 0 0,2 0 0 0 0,0-1 0 0 0,2 1 0 0 0,6 34 0 0 0,-5-47-192 0 0,1-1 1 0 0,0 0 0 0 0,0 0-1 0 0,1-1 1 0 0,1 1 0 0 0,0-1-1 0 0,1 0 1 0 0,1 0 0 0 0,0-1-1 0 0,0 0 1 0 0,1-1-1 0 0,1 0 1 0 0,0 0 0 0 0,1-1-1 0 0,-1 0 1 0 0,2-1 0 0 0,0 0-1 0 0,0-1 1 0 0,14 8 0 0 0,4-2-295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5.0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28 644 0 0,'4'-3'338'0'0,"0"-1"1"0"0,1 1-1 0 0,-1 0 0 0 0,1 0 1 0 0,0 0-1 0 0,0 1 0 0 0,6-3 1 0 0,-9 5-286 0 0,1-1 0 0 0,-1 1 0 0 0,0 0 0 0 0,1 0 0 0 0,-1 0 0 0 0,1 0 0 0 0,-1 0 0 0 0,1 1 0 0 0,-1-1 0 0 0,0 1 0 0 0,1-1 0 0 0,-1 1 1 0 0,0 0-1 0 0,1 0 0 0 0,-1 0 0 0 0,0 0 0 0 0,0 1 0 0 0,0-1 0 0 0,0 0 0 0 0,2 3 0 0 0,9 7 10 0 0,0 1-1 0 0,-1 0 0 0 0,0 1 1 0 0,-1 1-1 0 0,-1 0 1 0 0,0 0-1 0 0,14 29 1 0 0,45 116 62 0 0,-41-83-10 0 0,-2 1-1 0 0,17 94 0 0 0,-37-140-231 0 0,-2 0-1 0 0,-1 0 1 0 0,-1 0-1 0 0,-2 1 1 0 0,-1-1-1 0 0,-1 0 1 0 0,-2 0-1 0 0,-13 54 1 0 0,0-40-1044 0 0,-5 2 350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5.5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37 408 0 0,'1'-2'309'0'0,"0"-1"0"0"0,1 0 0 0 0,-1 0 0 0 0,1 1-1 0 0,0-1 1 0 0,-1 1 0 0 0,1-1 0 0 0,1 1 0 0 0,-1 0 0 0 0,0 0 0 0 0,1 0 0 0 0,-1 0 0 0 0,5-3 0 0 0,-6 5-283 0 0,0 0 0 0 0,-1 0 0 0 0,1-1 0 0 0,0 1 0 0 0,0 0 0 0 0,-1 0 0 0 0,1 0 1 0 0,0 1-1 0 0,0-1 0 0 0,-1 0 0 0 0,1 0 0 0 0,0 0 0 0 0,-1 0 0 0 0,1 1 1 0 0,0-1-1 0 0,0 0 0 0 0,-1 1 0 0 0,1-1 0 0 0,-1 0 0 0 0,1 1 0 0 0,1 0 0 0 0,15 24-163 0 0,-8-4 159 0 0,-1 1-1 0 0,-1 0 1 0 0,0 0 0 0 0,-2 1 0 0 0,4 28-1 0 0,3 119 52 0 0,-10-142-52 0 0,7 140 16 0 0,4 277-1774 0 0,-13-429 811 0 0,-1-13 562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5.9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1 320 1036 0 0,'5'-22'518'0'0,"2"0"0"0"0,1 1 0 0 0,1 0-1 0 0,0 0 1 0 0,2 1 0 0 0,0 0 0 0 0,23-28 0 0 0,-25 37-432 0 0,1 0 0 0 0,0 1 0 0 0,0 0 0 0 0,1 1 0 0 0,1 0-1 0 0,0 1 1 0 0,0 0 0 0 0,0 1 0 0 0,1 0 0 0 0,0 1 0 0 0,1 0 0 0 0,-1 1 0 0 0,16-3 0 0 0,-16 5-62 0 0,-1 0 1 0 0,1 2 0 0 0,0-1-1 0 0,0 2 1 0 0,0-1-1 0 0,0 2 1 0 0,0 0-1 0 0,-1 0 1 0 0,1 1 0 0 0,0 1-1 0 0,-1 0 1 0 0,1 1-1 0 0,-1 0 1 0 0,0 1-1 0 0,14 8 1 0 0,-11-5-7 0 0,-1 1-1 0 0,0 1 1 0 0,-1 1-1 0 0,0 0 1 0 0,-1 0-1 0 0,0 2 1 0 0,0-1-1 0 0,-2 1 1 0 0,1 1-1 0 0,15 28 1 0 0,-17-26-8 0 0,-1 1 0 0 0,-1 0 0 0 0,0 1 0 0 0,-1 0 1 0 0,-1 0-1 0 0,-1 1 0 0 0,0-1 0 0 0,-2 1 0 0 0,2 34 0 0 0,-5-39-1 0 0,0 0-1 0 0,0 1 1 0 0,-1-1-1 0 0,-1 0 0 0 0,0 0 1 0 0,-1-1-1 0 0,-1 1 1 0 0,0-1-1 0 0,-1 0 1 0 0,0 0-1 0 0,-1-1 0 0 0,0 1 1 0 0,-14 16-1 0 0,6-12-207 0 0,0-1 0 0 0,-1-1 0 0 0,0-1 0 0 0,-1 0 0 0 0,-1-1 0 0 0,-1-1 0 0 0,1 0 0 0 0,-2-2 0 0 0,1 0-1 0 0,-2-1 1 0 0,1-1 0 0 0,-1-1 0 0 0,0-1 0 0 0,-40 7 0 0 0,54-14-904 0 0,-13-3 409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6.2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192 184 800 0 0,'56'-18'4020'0'0,"-57"22"-3992"0"0,-1-1 0 0 0,1 1 0 0 0,-1-1 0 0 0,0 0 0 0 0,0 0 0 0 0,0 0 0 0 0,0 0 0 0 0,-1 0 0 0 0,1 0 0 0 0,-1-1-1 0 0,0 1 1 0 0,1-1 0 0 0,-6 4 0 0 0,-5 6 21 0 0,-10 12-17 0 0,1 0-1 0 0,1 2 0 0 0,1 1 1 0 0,1 0-1 0 0,2 1 0 0 0,1 1 1 0 0,1 1-1 0 0,-21 62 1 0 0,33-82-13 0 0,1-1 1 0 0,0 1 0 0 0,1 0 0 0 0,0 0 0 0 0,0 0 0 0 0,1 0 0 0 0,0 0 0 0 0,1 0 0 0 0,0 0 0 0 0,1 0 0 0 0,0 0 0 0 0,0-1 0 0 0,8 18 0 0 0,-5-16 3 0 0,1-1 1 0 0,0 1-1 0 0,1-2 0 0 0,0 1 1 0 0,0-1-1 0 0,1 0 0 0 0,0 0 1 0 0,1-1-1 0 0,0 0 0 0 0,0-1 1 0 0,14 9-1 0 0,-7-6 49 0 0,1-1 1 0 0,-1-1 0 0 0,1 0-1 0 0,1-2 1 0 0,-1 0-1 0 0,1 0 1 0 0,0-2 0 0 0,0 0-1 0 0,1-2 1 0 0,-1 0-1 0 0,1 0 1 0 0,32-3 0 0 0,-41 0-39 0 0,-1 0 0 0 0,0 0 1 0 0,1-1-1 0 0,-1 0 0 0 0,0 0 1 0 0,0-1-1 0 0,0-1 0 0 0,0 0 1 0 0,-1 0-1 0 0,0 0 0 0 0,1-1 1 0 0,-1 0-1 0 0,-1-1 0 0 0,1 0 1 0 0,-1 0-1 0 0,0 0 0 0 0,-1-1 1 0 0,1 0-1 0 0,-1 0 0 0 0,-1-1 1 0 0,1 0-1 0 0,-1 0 0 0 0,-1 0 1 0 0,1-1-1 0 0,-2 1 0 0 0,6-15 1 0 0,-5 3-54 0 0,0 0 0 0 0,-1 0 0 0 0,0 0 0 0 0,-2-1 0 0 0,-1 1 0 0 0,0-1 0 0 0,-1 1 0 0 0,-2 0 1 0 0,0-1-1 0 0,-1 1 0 0 0,-8-24 0 0 0,0 9 0 0 0,-1 0 0 0 0,-1 1 0 0 0,-2 1 0 0 0,-1 0 0 0 0,-31-41 0 0 0,33 53-8 0 0,-1 1-1 0 0,0 1 1 0 0,-2 1-1 0 0,0 0 1 0 0,-29-21-1 0 0,36 31-138 0 0,-1 0 0 0 0,0 1 0 0 0,0 0 0 0 0,0 1 0 0 0,-1 0 0 0 0,0 1 0 0 0,0 0 0 0 0,-1 1 0 0 0,1 1 0 0 0,-1 0 0 0 0,-17-1 0 0 0,21 4-562 0 0,8-1 608 0 0,1 1 1 0 0,-1 0 0 0 0,0 0 0 0 0,0 0 0 0 0,0 0-1 0 0,1 0 1 0 0,-1 1 0 0 0,0-1 0 0 0,0 1-1 0 0,1-1 1 0 0,-1 1 0 0 0,0-1 0 0 0,1 1-1 0 0,-3 1 1 0 0,-11 5-435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1.4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1848 0 0,'0'-3'2312'0'0,"0"2"-2214"0"0,0-1-1 0 0,0 1 0 0 0,0-1 1 0 0,1 1-1 0 0,-1 0 0 0 0,0-1 0 0 0,1 1 1 0 0,-1 0-1 0 0,1-1 0 0 0,0 1 1 0 0,-1 0-1 0 0,1-1 0 0 0,0 1 0 0 0,0 0 1 0 0,0 0-1 0 0,0 0 0 0 0,0 0 1 0 0,0 0-1 0 0,0 0 0 0 0,0 0 1 0 0,0 0-1 0 0,0 0 0 0 0,1 0 0 0 0,-1 1 1 0 0,0-1-1 0 0,0 0 0 0 0,1 1 1 0 0,-1-1-1 0 0,2 1 0 0 0,8-4 109 0 0,-1 2 0 0 0,0 0-1 0 0,14-2 1 0 0,-18 3-72 0 0,234-14 1400 0 0,-111 9-2289 0 0,4-7-4547 0 0,-108 10 4193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6.6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1572 0 0,'3'1'244'0'0,"1"-1"0"0"0,-1 1 0 0 0,0 0 0 0 0,1 1 0 0 0,-1-1-1 0 0,0 1 1 0 0,0-1 0 0 0,0 1 0 0 0,0 0 0 0 0,0 0 0 0 0,0 0 0 0 0,-1 0 0 0 0,5 5 0 0 0,-3-2-138 0 0,0 0 1 0 0,-1 1 0 0 0,0-1 0 0 0,0 1 0 0 0,0 0 0 0 0,4 11 0 0 0,4 20 65 0 0,-1 1 0 0 0,9 68 0 0 0,-4 83 5 0 0,-8-87-72 0 0,15 133 185 0 0,5 59-4037 0 0,-27-274 3075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7.0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0 177 520 0 0,'4'-14'586'0'0,"1"1"1"0"0,0 0-1 0 0,0 0 0 0 0,2 1 1 0 0,-1 0-1 0 0,2 0 0 0 0,13-18 0 0 0,-16 24-505 0 0,1 1-1 0 0,0 0 0 0 0,-1 0 0 0 0,1 1 0 0 0,1 0 0 0 0,-1 0 0 0 0,1 0 0 0 0,-1 1 0 0 0,1 0 0 0 0,0 0 0 0 0,0 0 0 0 0,1 1 0 0 0,-1 0 0 0 0,0 1 0 0 0,14-2 0 0 0,-8 3-63 0 0,-1 0-1 0 0,1 0 0 0 0,-1 1 1 0 0,1 1-1 0 0,-1 0 0 0 0,0 0 1 0 0,0 1-1 0 0,0 1 1 0 0,0 0-1 0 0,0 1 0 0 0,-1 0 1 0 0,0 1-1 0 0,0 0 0 0 0,0 1 1 0 0,-1 0-1 0 0,0 1 0 0 0,0 0 1 0 0,-1 0-1 0 0,0 1 1 0 0,0 0-1 0 0,-1 1 0 0 0,0-1 1 0 0,11 21-1 0 0,-10-15-7 0 0,-1 0-1 0 0,0 1 1 0 0,0 0-1 0 0,-2 0 1 0 0,0 0-1 0 0,-1 1 1 0 0,-1 0-1 0 0,0 0 1 0 0,-2 1-1 0 0,1-1 1 0 0,-2 1-1 0 0,-1-1 1 0 0,0 1-1 0 0,-1-1 1 0 0,-1 1-1 0 0,-6 25 1 0 0,3-24-41 0 0,-2-1 1 0 0,0-1-1 0 0,-1 1 1 0 0,-1-1-1 0 0,-1 0 1 0 0,0-1-1 0 0,-22 26 1 0 0,21-30-200 0 0,1 0 1 0 0,-2-1-1 0 0,1 0 0 0 0,-1-1 1 0 0,-1-1-1 0 0,0 0 1 0 0,0 0-1 0 0,-1-2 1 0 0,-25 11-1 0 0,32-16-968 0 0,-16-1 331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7.3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255 46 628 0 0,'62'-46'3911'0'0,"-64"65"-3732"0"0,-4-5-138 0 0,-1 1 0 0 0,0-1 1 0 0,-1-1-1 0 0,-9 14 1 0 0,-10 14 20 0 0,-21 48-2 0 0,3 2 0 0 0,4 2 0 0 0,-43 146 0 0 0,77-213-12 0 0,1 1-1 0 0,2 0 0 0 0,0 0 1 0 0,2 0-1 0 0,1 0 0 0 0,1 0 1 0 0,1 1-1 0 0,6 31 1 0 0,-5-45-168 0 0,1 0 0 0 0,1-1 0 0 0,0 0 1 0 0,1 1-1 0 0,0-1 0 0 0,1-1 1 0 0,1 1-1 0 0,0-1 0 0 0,0 0 1 0 0,1-1-1 0 0,1 0 0 0 0,0 0 0 0 0,0-1 1 0 0,1 0-1 0 0,0 0 0 0 0,1-1 1 0 0,20 13-1 0 0,-2-6-975 0 0</inkml:trace>
  <inkml:trace contextRef="#ctx0" brushRef="#br0" timeOffset="1">1587 53 1272 0 0,'3'-1'165'0'0,"0"0"0"0"0,0 0 1 0 0,0 0-1 0 0,0 0 0 0 0,0 0 0 0 0,0 1 0 0 0,0-1 1 0 0,0 1-1 0 0,0 0 0 0 0,0 0 0 0 0,0 0 0 0 0,0 0 1 0 0,0 0-1 0 0,0 1 0 0 0,0 0 0 0 0,0-1 0 0 0,0 1 1 0 0,4 2-1 0 0,-4-1-109 0 0,1 1 1 0 0,-1-1 0 0 0,0 1-1 0 0,0 0 1 0 0,0 0-1 0 0,0 0 1 0 0,-1 0 0 0 0,1 0-1 0 0,-1 0 1 0 0,0 1-1 0 0,0 0 1 0 0,0-1 0 0 0,2 8-1 0 0,4 11 26 0 0,0 0 0 0 0,-2 0 0 0 0,-1 1 0 0 0,-1 0 0 0 0,2 45 0 0 0,-9 117 31 0 0,3-168-94 0 0,-6 59-429 0 0,-3 0 0 0 0,-4 0 0 0 0,-2-1 0 0 0,-4-1 0 0 0,-40 101 1 0 0,27-101-555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8.7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894 1049 1072 0 0,'-5'-15'577'0'0,"0"0"-1"0"0,-2 1 1 0 0,0 0-1 0 0,0 0 1 0 0,-1 1-1 0 0,-1-1 1 0 0,-14-15-1 0 0,16 21-519 0 0,-1 1 0 0 0,1 1-1 0 0,-1-1 1 0 0,-1 2 0 0 0,1-1-1 0 0,-1 1 1 0 0,0 0 0 0 0,0 1-1 0 0,0 0 1 0 0,-1 0 0 0 0,0 1 0 0 0,-15-4-1 0 0,6 4-70 0 0,-1 0-1 0 0,1 2 0 0 0,0 0 1 0 0,-1 1-1 0 0,1 0 0 0 0,0 2 0 0 0,0 1 1 0 0,-26 6-1 0 0,19-2 27 0 0,1 1 0 0 0,0 2 0 0 0,1 0 0 0 0,0 2 0 0 0,-38 24 0 0 0,34-16 2 0 0,1 1 0 0 0,0 1 0 0 0,2 1 0 0 0,0 2 0 0 0,2 0 0 0 0,1 2 0 0 0,1 0 0 0 0,1 1 0 0 0,-29 56 0 0 0,41-70 2 0 0,2 1 0 0 0,0 0 1 0 0,1 1-1 0 0,0-1 1 0 0,1 1-1 0 0,1-1 0 0 0,-2 27 1 0 0,5-37 2 0 0,0-1-1 0 0,0 1 1 0 0,0-1 0 0 0,0 1 0 0 0,1-1 0 0 0,0 1-1 0 0,0-1 1 0 0,0 1 0 0 0,0-1 0 0 0,1 0 0 0 0,0 0-1 0 0,0 1 1 0 0,0-1 0 0 0,0 0 0 0 0,1-1 0 0 0,-1 1-1 0 0,1 0 1 0 0,0-1 0 0 0,0 0 0 0 0,1 1 0 0 0,-1-1-1 0 0,1-1 1 0 0,-1 1 0 0 0,1 0 0 0 0,0-1 0 0 0,0 0-1 0 0,0 0 1 0 0,0 0 0 0 0,0 0 0 0 0,1 0 0 0 0,4 0-1 0 0,3 1 3 0 0,1-2 0 0 0,-1 1-1 0 0,0-1 1 0 0,0-1-1 0 0,1 0 1 0 0,-1-1 0 0 0,0-1-1 0 0,0 1 1 0 0,0-2-1 0 0,0 0 1 0 0,0 0 0 0 0,0-1-1 0 0,-1-1 1 0 0,14-6 0 0 0,-1-2-36 0 0,0 0 1 0 0,-1-2 0 0 0,0-1 0 0 0,-1 0 0 0 0,27-27 0 0 0,-10 1-103 0 0,-1-2 0 0 0,-2-1-1 0 0,-3-2 1 0 0,-1-1 0 0 0,-2-2 0 0 0,-3 0 0 0 0,-2-2-1 0 0,25-74 1 0 0,-16 22 132 0 0,-4-2 0 0 0,-6-1-1 0 0,17-159 1 0 0,-30 20 512 0 0,-15 227-574 0 0,2 16 39 0 0,1-1-14 0 0,-3 4 18 0 0,1 1-1 0 0,0-1 1 0 0,0 1 0 0 0,0 0-1 0 0,0 0 1 0 0,0 0 0 0 0,0 0 0 0 0,0 1-1 0 0,0-1 1 0 0,0 1 0 0 0,0 0-1 0 0,1 0 1 0 0,-1 0 0 0 0,1 0 0 0 0,-1 0-1 0 0,1 0 1 0 0,0 1 0 0 0,0-1-1 0 0,-4 6 1 0 0,-2 5-13 0 0,-1 1-1 0 0,-10 26 1 0 0,15-31 12 0 0,-23 56 20 0 0,2 0 0 0 0,4 1 0 0 0,3 2 0 0 0,2 0 0 0 0,-7 78 1 0 0,15-59 36 0 0,4 1 1 0 0,3-1 0 0 0,18 150 0 0 0,-6-167-4 0 0,35 129-1 0 0,-36-167-6 0 0,1-2 1 0 0,2 0-1 0 0,1 0 1 0 0,1-1-1 0 0,1-1 1 0 0,28 37-1 0 0,-41-61-36 0 0,1 0-1 0 0,-1 0 0 0 0,1 0 0 0 0,0 0 1 0 0,0-1-1 0 0,0 0 0 0 0,0 0 0 0 0,1 0 1 0 0,-1 0-1 0 0,1-1 0 0 0,0 1 0 0 0,-1-1 1 0 0,1 0-1 0 0,0-1 0 0 0,0 1 0 0 0,1-1 1 0 0,-1 0-1 0 0,6 0 0 0 0,-4-1-12 0 0,0-1 0 0 0,0 1 0 0 0,-1-1 0 0 0,1-1 0 0 0,0 1-1 0 0,-1-1 1 0 0,1-1 0 0 0,-1 1 0 0 0,0-1 0 0 0,0 0 0 0 0,0 0 0 0 0,0-1-1 0 0,10-7 1 0 0,3-5-11 0 0,-1-2-1 0 0,-1 1 0 0 0,0-2 0 0 0,-1 0 0 0 0,-1-1 0 0 0,17-29 1 0 0,66-138 135 0 0,-96 182-108 0 0,62-144 101 0 0,-29 63-326 0 0,-33 82 181 0 0,-19 44 25 0 0,10-13 22 0 0,0 1 0 0 0,2 0 0 0 0,2 0 0 0 0,0 0 0 0 0,2 0 0 0 0,4 48 0 0 0,-2-63 4 0 0,0-1-1 0 0,2 1 1 0 0,-1-1-1 0 0,1 0 1 0 0,1 0-1 0 0,0 0 1 0 0,1 0-1 0 0,0-1 1 0 0,1 0-1 0 0,0 0 1 0 0,1 0 0 0 0,0-1-1 0 0,1 0 1 0 0,0 0-1 0 0,0-1 1 0 0,1 0-1 0 0,15 11 1 0 0,-18-16-6 0 0,0 0 0 0 0,0 0 1 0 0,1-1-1 0 0,-1 0 0 0 0,1 0 1 0 0,-1-1-1 0 0,1 0 0 0 0,0 0 1 0 0,0 0-1 0 0,0-1 0 0 0,0 0 0 0 0,0-1 1 0 0,11 1-1 0 0,-6-2-10 0 0,-1-1 0 0 0,0 0 0 0 0,0-1 0 0 0,0 1-1 0 0,0-2 1 0 0,-1 0 0 0 0,19-9 0 0 0,0-5-68 0 0,-1 0 1 0 0,0-2-1 0 0,-2-1 0 0 0,42-41 0 0 0,80-91-139 0 0,-58 57 448 0 0,198-163 0 0 0,-281 254-241 0 0,-2 1-6 0 0,0 0 0 0 0,-1 0 0 0 0,1 1 1 0 0,0 0-1 0 0,1 0 0 0 0,-1 0 0 0 0,0 1 0 0 0,1-1 0 0 0,0 1 0 0 0,-1 0 0 0 0,1 1 0 0 0,0 0 0 0 0,0 0 0 0 0,7-1 0 0 0,-6 3 5 0 0,0 0-1 0 0,1 0 1 0 0,-1 1-1 0 0,0 0 0 0 0,0 0 1 0 0,0 0-1 0 0,0 1 1 0 0,0 0-1 0 0,-1 0 1 0 0,1 1-1 0 0,-1 0 0 0 0,7 6 1 0 0,-2-2 26 0 0,-1 2 1 0 0,-1-1-1 0 0,0 1 1 0 0,0 1-1 0 0,-1-1 1 0 0,9 16-1 0 0,-2 2 28 0 0,-1 1-1 0 0,-1 0 0 0 0,-1 1 0 0 0,-2 0 1 0 0,7 37-1 0 0,-13-50-52 0 0,-1 0 0 0 0,0 0 0 0 0,-2 0 1 0 0,0 0-1 0 0,-1 0 0 0 0,-1 0 0 0 0,0 0 1 0 0,-1 0-1 0 0,-6 24 0 0 0,6-34-176 0 0,0 0-1 0 0,-1 0 1 0 0,0-1 0 0 0,0 1 0 0 0,-1-1-1 0 0,1 1 1 0 0,-1-1 0 0 0,-1 0-1 0 0,1-1 1 0 0,-1 1 0 0 0,0-1 0 0 0,0 0-1 0 0,-1 0 1 0 0,1 0 0 0 0,-1-1-1 0 0,0 0 1 0 0,-1 0 0 0 0,1 0-1 0 0,-1-1 1 0 0,1 0 0 0 0,-1 0 0 0 0,0-1-1 0 0,0 0 1 0 0,-10 2 0 0 0,-17 1-1150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9.0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70 224 0 0,'5'-14'2520'0'0,"1"-10"-1328"0"0,3 8-920 0 0,5 5-360 0 0,1 7-852 0 0,6 3-748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9.4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0 207 344 0 0,'6'9'493'0'0,"0"-1"0"0"0,-1 1 0 0 0,0 0 0 0 0,-1 1 0 0 0,0-1 0 0 0,0 1 0 0 0,-1 0 0 0 0,-1 0 0 0 0,1 0 0 0 0,1 19 0 0 0,-1 9-392 0 0,-4 61 1 0 0,0-59 221 0 0,1-33-307 0 0,-2 454 491 0 0,36-2-303 0 0,-18-325-3426 0 0,-13-111 1828 0 0</inkml:trace>
  <inkml:trace contextRef="#ctx0" brushRef="#br0" timeOffset="1">127 367 660 0 0,'6'-34'1259'0'0,"1"-1"1"0"0,1 2-1 0 0,2-1 0 0 0,26-60 1 0 0,-32 85-1176 0 0,1 0 0 0 0,0 0 0 0 0,1 1 0 0 0,0-1 0 0 0,0 2 1 0 0,0-1-1 0 0,1 1 0 0 0,0-1 0 0 0,1 2 0 0 0,0-1 0 0 0,0 1 1 0 0,0 1-1 0 0,1-1 0 0 0,-1 1 0 0 0,1 1 0 0 0,0 0 0 0 0,1 0 1 0 0,-1 0-1 0 0,1 1 0 0 0,0 1 0 0 0,16-3 0 0 0,-18 4-79 0 0,0 1 0 0 0,1 0 0 0 0,-1 0 0 0 0,0 1 0 0 0,0-1 0 0 0,0 2 0 0 0,0-1 0 0 0,0 1 0 0 0,0 1 0 0 0,-1-1 0 0 0,1 1 0 0 0,0 1 0 0 0,12 7 0 0 0,-10-4-11 0 0,-1 0 0 0 0,0 0 0 0 0,0 1 1 0 0,-1 1-1 0 0,0-1 0 0 0,0 1 0 0 0,-1 1 1 0 0,11 18-1 0 0,-8-8-5 0 0,0 0 1 0 0,-1 0 0 0 0,-2 1 0 0 0,0 0-1 0 0,-1 0 1 0 0,-1 1 0 0 0,-1 0-1 0 0,-1 0 1 0 0,0 40 0 0 0,-4-28-96 0 0,-2 1 0 0 0,-1 0 0 0 0,-2 0 0 0 0,-2-1 0 0 0,-20 58 0 0 0,21-72-195 0 0,-2 0-1 0 0,0 0 0 0 0,-1-1 1 0 0,-2 0-1 0 0,1-1 0 0 0,-2 0 1 0 0,-1-1-1 0 0,0 0 0 0 0,-1-1 1 0 0,-23 19-1 0 0,20-23-1005 0 0,2-3 249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29.8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26 348 0 0,'22'-26'4564'0'0,"-21"26"-4533"0"0,-1 0 0 0 0,1 0 0 0 0,0 1 1 0 0,-1-1-1 0 0,1 0 0 0 0,-1 0 0 0 0,1 1 0 0 0,0-1 0 0 0,-1 0 1 0 0,1 1-1 0 0,-1-1 0 0 0,1 0 0 0 0,-1 1 0 0 0,1-1 1 0 0,-1 1-1 0 0,1-1 0 0 0,-1 1 0 0 0,0-1 0 0 0,1 1 0 0 0,-1-1 1 0 0,0 1-1 0 0,1-1 0 0 0,-1 1 0 0 0,0 0 0 0 0,0-1 1 0 0,1 1-1 0 0,-1-1 0 0 0,0 2 0 0 0,3 18 166 0 0,-3-17-177 0 0,9 250 566 0 0,-8-139-495 0 0,-1-93-71 0 0,39 767 336 0 0,-36-757-988 0 0,1 0 1 0 0,1 0-1 0 0,1-1 1 0 0,2 0-1 0 0,16 42 1 0 0,-12-47-262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30.5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602 157 140 0 0,'3'-9'446'0'0,"0"1"0"0"0,-1-1 1 0 0,0 1-1 0 0,0-1 0 0 0,-1 0 0 0 0,0 0 0 0 0,0 0 0 0 0,-1 0 1 0 0,-1-13-1 0 0,0 19-413 0 0,1 0 1 0 0,-1 1 0 0 0,0-1-1 0 0,0 0 1 0 0,0 0-1 0 0,-1 1 1 0 0,1-1-1 0 0,0 1 1 0 0,-1-1 0 0 0,0 1-1 0 0,1 0 1 0 0,-1 0-1 0 0,0-1 1 0 0,0 1-1 0 0,-1 0 1 0 0,1 1 0 0 0,0-1-1 0 0,-1 0 1 0 0,1 1-1 0 0,-1-1 1 0 0,1 1-1 0 0,-1 0 1 0 0,1 0-1 0 0,-1 0 1 0 0,0 0 0 0 0,0 0-1 0 0,0 1 1 0 0,0-1-1 0 0,1 1 1 0 0,-1 0-1 0 0,0-1 1 0 0,0 1 0 0 0,-3 1-1 0 0,-12 0-6 0 0,1 1-1 0 0,0 0 1 0 0,0 1-1 0 0,0 1 1 0 0,0 1-1 0 0,1 0 0 0 0,-1 1 1 0 0,1 1-1 0 0,-25 14 1 0 0,9-2-4 0 0,1 2 1 0 0,0 1-1 0 0,-39 37 0 0 0,48-38-9 0 0,2 0 0 0 0,0 1 0 0 0,1 1-1 0 0,1 1 1 0 0,-17 31 0 0 0,27-41 0 0 0,1 0 1 0 0,0 1 0 0 0,2 0-1 0 0,-1 1 1 0 0,2-1 0 0 0,0 1 0 0 0,0 0-1 0 0,2 0 1 0 0,0 0 0 0 0,1 0-1 0 0,1 19 1 0 0,0-31-3 0 0,0-1 0 0 0,0 1 1 0 0,1 0-1 0 0,-1-1 0 0 0,1 1 0 0 0,0-1 1 0 0,0 1-1 0 0,0-1 0 0 0,1 1 1 0 0,-1-1-1 0 0,1 0 0 0 0,-1 0 0 0 0,1 0 1 0 0,0 0-1 0 0,1 0 0 0 0,-1 0 0 0 0,0 0 1 0 0,1-1-1 0 0,0 1 0 0 0,-1-1 0 0 0,1 1 1 0 0,0-1-1 0 0,0 0 0 0 0,0-1 0 0 0,0 1 1 0 0,1 0-1 0 0,5 1 0 0 0,-3-1-3 0 0,1-1 1 0 0,0 0-1 0 0,-1-1 0 0 0,1 1 0 0 0,0-1 0 0 0,0-1 0 0 0,-1 1 1 0 0,1-1-1 0 0,0-1 0 0 0,-1 1 0 0 0,1-1 0 0 0,-1 0 0 0 0,1 0 0 0 0,6-4 1 0 0,11-7 7 0 0,-1 0 1 0 0,0-2-1 0 0,-1 0 1 0 0,-1-2-1 0 0,36-35 1 0 0,86-110 6 0 0,-125 141-10 0 0,145-183 1357 0 0,-161 202-1367 0 0,-16 30-80 0 0,8-15 92 0 0,1-1 0 0 0,0 1 0 0 0,1 0 0 0 0,0 0 0 0 0,1 0 0 0 0,1 0 0 0 0,0 1 0 0 0,1-1 0 0 0,0 1 0 0 0,1-1 0 0 0,1 1 0 0 0,0-1 0 0 0,0 0 1 0 0,2 1-1 0 0,6 23 0 0 0,-5-26-3 0 0,1 0 1 0 0,0-1-1 0 0,0 1 1 0 0,1-1-1 0 0,0 0 1 0 0,1-1-1 0 0,0 0 1 0 0,1 0-1 0 0,0 0 1 0 0,0-1-1 0 0,1 0 1 0 0,0-1-1 0 0,0 0 1 0 0,0 0-1 0 0,1-1 1 0 0,0 0-1 0 0,1-1 1 0 0,19 8-1 0 0,-20-10 1 0 0,0 0-1 0 0,1 0 1 0 0,-1-1-1 0 0,1 0 1 0 0,0-1-1 0 0,-1 0 1 0 0,1-1-1 0 0,0 0 1 0 0,0-1-1 0 0,20-3 1 0 0,-16 0-25 0 0,-1 0 0 0 0,1-1 0 0 0,-1-1 0 0 0,0 0 0 0 0,0-1 0 0 0,25-16 0 0 0,-9 0-83 0 0,-2-1-1 0 0,0-2 1 0 0,-1 0 0 0 0,-1-2-1 0 0,31-44 1 0 0,-32 35 58 0 0,0-1 1 0 0,-3-1-1 0 0,22-53 0 0 0,-43 89 21 0 0,0 1-1 0 0,0-1 0 0 0,-1 0 0 0 0,1 1 1 0 0,-1-1-1 0 0,0 1 0 0 0,0-1 0 0 0,0 0 1 0 0,0-4-1 0 0,0 6 12 0 0,0 0 0 0 0,-1 1 0 0 0,1-1 0 0 0,0 0 0 0 0,0 0 0 0 0,0 0 0 0 0,0 0 1 0 0,-1 1-1 0 0,1-1 0 0 0,0 0 0 0 0,-1 0 0 0 0,1 1 0 0 0,-1-1 0 0 0,1 0 0 0 0,-1 1 0 0 0,1-1 0 0 0,-1 0 0 0 0,1 1 1 0 0,-1-1-1 0 0,0 1 0 0 0,1-1 0 0 0,-1 1 0 0 0,0-1 0 0 0,1 1 0 0 0,-1 0 0 0 0,0-1 0 0 0,0 1 0 0 0,1 0 0 0 0,-1-1 0 0 0,0 1 1 0 0,0 0-1 0 0,-1 0 0 0 0,0-1 3 0 0,0 1 0 0 0,0 0 0 0 0,1 1 1 0 0,-1-1-1 0 0,0 0 0 0 0,0 0 0 0 0,0 1 0 0 0,1-1 1 0 0,-1 1-1 0 0,0 0 0 0 0,1-1 0 0 0,-1 1 0 0 0,0 0 1 0 0,1 0-1 0 0,-1 0 0 0 0,1 0 0 0 0,-1 0 0 0 0,1 0 1 0 0,-1 1-1 0 0,1-1 0 0 0,0 0 0 0 0,0 1 0 0 0,0-1 1 0 0,0 1-1 0 0,0-1 0 0 0,0 1 0 0 0,0 0 0 0 0,0-1 1 0 0,1 1-1 0 0,-1 0 0 0 0,1 0 0 0 0,-1-1 0 0 0,1 1 1 0 0,-1 0-1 0 0,1 0 0 0 0,0 0 0 0 0,0-1 0 0 0,0 1 1 0 0,1 3-1 0 0,0 6 15 0 0,1 0 1 0 0,0 0-1 0 0,1 0 0 0 0,1 0 1 0 0,0-1-1 0 0,0 1 0 0 0,1-1 1 0 0,0 0-1 0 0,0 0 1 0 0,2-1-1 0 0,-1 1 0 0 0,1-1 1 0 0,0-1-1 0 0,1 1 1 0 0,0-1-1 0 0,0-1 0 0 0,1 1 1 0 0,0-2-1 0 0,0 1 1 0 0,16 8-1 0 0,-11-7 17 0 0,0-1 1 0 0,1 0-1 0 0,0-1 0 0 0,0-1 0 0 0,1 0 1 0 0,-1-1-1 0 0,1-1 0 0 0,0-1 0 0 0,0 0 1 0 0,0 0-1 0 0,0-2 0 0 0,0 0 1 0 0,0-1-1 0 0,20-3 0 0 0,-14-2-30 0 0,0 0 0 0 0,-1-1-1 0 0,0-2 1 0 0,0 0 0 0 0,0-1-1 0 0,-2-1 1 0 0,20-13 0 0 0,15-16-134 0 0,50-47 1 0 0,-27 20-81 0 0,-74 65 157 0 0,-8 5-90 0 0,-16 14 137 0 0,1 0-1 0 0,1 2 1 0 0,-22 25-1 0 0,-51 72 58 0 0,58-71-53 0 0,-26 32 45 0 0,-74 129 0 0 0,116-174-30 0 0,1 1-1 0 0,2 1 1 0 0,2 0 0 0 0,0 1 0 0 0,3 1 0 0 0,1 0 0 0 0,-6 46-1 0 0,14-66-142 0 0,0 0 0 0 0,1 0 0 0 0,3 27 0 0 0,-2-35-172 0 0,0-1 0 0 0,1 0-1 0 0,0 0 1 0 0,0-1 0 0 0,0 1 0 0 0,1 0-1 0 0,0-1 1 0 0,1 1 0 0 0,-1-1-1 0 0,8 10 1 0 0,8 4-1502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30.8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540 1 8 0 0,'-41'35'736'0'0,"1"2"-1"0"0,2 2 1 0 0,-51 66 0 0 0,37-33-335 0 0,-59 108 1 0 0,82-126-230 0 0,2 1 0 0 0,2 1 1 0 0,3 2-1 0 0,-25 102 0 0 0,41-133-98 0 0,1 0-1 0 0,1 0 1 0 0,2 1-1 0 0,0-1 1 0 0,2 1-1 0 0,1-1 1 0 0,1 1-1 0 0,2-1 1 0 0,0 0-1 0 0,2 0 1 0 0,1 0-1 0 0,20 48 1 0 0,-18-59-207 0 0,0-1 0 0 0,0 0 0 0 0,2-1 0 0 0,0 0 0 0 0,0-1 0 0 0,2 0 0 0 0,-1-1 0 0 0,2 0 0 0 0,-1-1 0 0 0,2 0 0 0 0,-1-2 0 0 0,1 1 0 0 0,1-2 0 0 0,0 0 0 0 0,0-1 0 0 0,0 0 0 0 0,1-2 0 0 0,0 0 0 0 0,32 6 0 0 0,4-4-374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31.2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284 1 96 0 0,'3'2'1541'0'0,"6"7"-1126"0"0,-1 0 0 0 0,1 1 0 0 0,-2 0-1 0 0,1 0 1 0 0,-2 1 0 0 0,1 0-1 0 0,-1 0 1 0 0,-1 0 0 0 0,4 14 0 0 0,34 115 112 0 0,-40-126-395 0 0,15 62-16 0 0,-4 1 0 0 0,-4 0 0 0 0,-2 1 0 0 0,-4 0 0 0 0,-4 0 0 0 0,-2 0 0 0 0,-25 141 0 0 0,17-171-137 0 0,-3 0-1 0 0,-1-1 1 0 0,-3 0-1 0 0,-2-1 1 0 0,-1-1-1 0 0,-3-1 1 0 0,-29 42-1 0 0,26-48-661 0 0,-2-1 0 0 0,-1-2 0 0 0,-2-1 0 0 0,-51 44 0 0 0,14-23-698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1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0 541 1408 0 0,'17'-9'3800'0'0,"10"-4"-857"0"0,-24 13-2719 0 0,-1-1-204 0 0,-1 1 1 0 0,1-1 0 0 0,-1 1 0 0 0,1 0-1 0 0,-1 0 1 0 0,1 0 0 0 0,-1 0-1 0 0,1 0 1 0 0,-1 0 0 0 0,1 0-1 0 0,-1 0 1 0 0,1 0 0 0 0,-1 1 0 0 0,1-1-1 0 0,-1 1 1 0 0,1-1 0 0 0,-1 1-1 0 0,0-1 1 0 0,1 1 0 0 0,-1 0-1 0 0,0 0 1 0 0,0 0 0 0 0,1 0 0 0 0,-1 0-1 0 0,0 0 1 0 0,0 0 0 0 0,0 0-1 0 0,0 0 1 0 0,0 0 0 0 0,1 3-1 0 0,2 3-16 0 0,-1 0-1 0 0,0 0 0 0 0,0 1 0 0 0,4 13 1 0 0,-6-16 31 0 0,22 85 54 0 0,15 137 0 0 0,-22-95-5337 0 0</inkml:trace>
  <inkml:trace contextRef="#ctx0" brushRef="#br0" timeOffset="1">109 107 1080 0 0,'0'0'1444'0'0,"2"-30"444"0"0,-1 6-743 0 0,1 5-597 0 0,1 3-532 0 0,0-1-789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4.9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0 256 0 0,'-10'1'5677'0'0,"47"2"-4616"0"0,287 6-463 0 0,-100 1-4319 0 0,-183-10 2254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5.8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731 217 1348 0 0,'-2'-4'926'0'0,"-9"-15"-489"0"0,-1 1 1 0 0,0 1 0 0 0,-1 0 0 0 0,-1 0 0 0 0,-1 2 0 0 0,0-1-1 0 0,-1 2 1 0 0,-24-17 0 0 0,30 24-427 0 0,1 1 0 0 0,-1 1 0 0 0,0 0 0 0 0,0 0 0 0 0,-1 1 0 0 0,0 0 1 0 0,1 1-1 0 0,-1 0 0 0 0,0 1 0 0 0,0 0 0 0 0,-1 1 0 0 0,1 0 0 0 0,0 1 0 0 0,0 0 0 0 0,-1 1 0 0 0,1 0 0 0 0,0 0 1 0 0,-13 5-1 0 0,1 1-8 0 0,1 1 0 0 0,0 2 0 0 0,0 0 0 0 0,1 1 0 0 0,0 1-1 0 0,1 1 1 0 0,0 1 0 0 0,1 1 0 0 0,-18 18 0 0 0,23-20 12 0 0,1 0-1 0 0,0 2 0 0 0,1-1 0 0 0,1 2 0 0 0,0 0 0 0 0,1 0 0 0 0,1 0 0 0 0,0 1 1 0 0,1 1-1 0 0,1 0 0 0 0,-9 36 0 0 0,14-43 7 0 0,1 0 0 0 0,1 1 0 0 0,-1-1 0 0 0,2 1 1 0 0,-1-1-1 0 0,2 0 0 0 0,-1 1 0 0 0,2-1 0 0 0,0 0 0 0 0,0 0 0 0 0,0 0 0 0 0,2 0 1 0 0,-1-1-1 0 0,1 0 0 0 0,1 0 0 0 0,10 15 0 0 0,-12-19-25 0 0,1-1 0 0 0,-1 1 0 0 0,1-1 0 0 0,1 0 0 0 0,-1 0 0 0 0,0-1 0 0 0,1 0 0 0 0,0 0 0 0 0,0 0 0 0 0,1 0 0 0 0,-1-1 0 0 0,0 0 0 0 0,1-1 1 0 0,0 1-1 0 0,0-1 0 0 0,0 0 0 0 0,0-1 0 0 0,0 0 0 0 0,0 0 0 0 0,0-1 0 0 0,0 1 0 0 0,0-1 0 0 0,1-1 0 0 0,-1 0 0 0 0,0 0 0 0 0,0 0 0 0 0,8-3 0 0 0,-1-1-32 0 0,0 0 1 0 0,0-1-1 0 0,-1-1 0 0 0,0 0 1 0 0,22-17-1 0 0,54-51-37 0 0,-12 9 3 0 0,-75 63 59 0 0,1 1-1 0 0,0 0 1 0 0,0 1-1 0 0,0-1 1 0 0,0 0-1 0 0,1 1 0 0 0,-1 0 1 0 0,0 0-1 0 0,1 0 1 0 0,-1 0-1 0 0,0 0 1 0 0,1 1-1 0 0,-1-1 1 0 0,1 1-1 0 0,-1 0 1 0 0,1 0-1 0 0,4 1 1 0 0,-2 0 2 0 0,-1 1 1 0 0,0-1 0 0 0,0 1 0 0 0,0 1 0 0 0,0-1 0 0 0,0 1 0 0 0,0-1-1 0 0,-1 1 1 0 0,1 0 0 0 0,4 5 0 0 0,4 5 9 0 0,-1 0 0 0 0,0 1 0 0 0,0 0-1 0 0,-2 0 1 0 0,16 28 0 0 0,-5 0-9 0 0,-1 0-1 0 0,-2 2 0 0 0,-2 0 1 0 0,-1 1-1 0 0,-3 0 0 0 0,-2 1 1 0 0,6 66-1 0 0,-13-78 4 0 0,-1 0 0 0 0,-2 0 0 0 0,-1 0 1 0 0,-2 0-1 0 0,-1 0 0 0 0,-2 0 0 0 0,-1-1 0 0 0,-2 0 0 0 0,-1 0 0 0 0,-28 59 1 0 0,30-77 38 0 0,-1 1 0 0 0,0-1 0 0 0,-2 0 1 0 0,0-1-1 0 0,0 0 0 0 0,-1-1 1 0 0,-1-1-1 0 0,0 1 0 0 0,-1-2 1 0 0,-27 18-1 0 0,32-24 49 0 0,0 0 0 0 0,-1 0 1 0 0,0-1-1 0 0,0-1 0 0 0,0 1 1 0 0,0-2-1 0 0,-1 1 0 0 0,1-1 0 0 0,-1-1 1 0 0,0 0-1 0 0,1-1 0 0 0,-1 0 0 0 0,0 0 1 0 0,1-1-1 0 0,-1 0 0 0 0,1-1 1 0 0,-1 0-1 0 0,1-1 0 0 0,-12-5 0 0 0,11 4-20 0 0,1-1-1 0 0,0 0 1 0 0,0 0 0 0 0,1-1-1 0 0,0 0 1 0 0,0-1-1 0 0,0 0 1 0 0,1-1-1 0 0,0 0 1 0 0,0 0-1 0 0,1-1 1 0 0,0 1-1 0 0,1-1 1 0 0,0-1-1 0 0,0 0 1 0 0,1 1-1 0 0,0-2 1 0 0,1 1 0 0 0,0 0-1 0 0,0-1 1 0 0,1 0-1 0 0,1 0 1 0 0,0 0-1 0 0,-1-16 1 0 0,2 4-50 0 0,0 0 0 0 0,2 0 0 0 0,0 1 0 0 0,2-1 0 0 0,1 0 0 0 0,0 1 0 0 0,2 0 0 0 0,0 0 0 0 0,2 0 0 0 0,0 1 1 0 0,13-22-1 0 0,-1 7-31 0 0,2 1 1 0 0,1 1 0 0 0,2 2 0 0 0,56-59 0 0 0,-53 65-1972 0 0,1 1 1 0 0,63-41 0 0 0,-74 55 579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6.1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0 141 640 0 0,'45'-141'6903'0'0,"-45"142"-6897"0"0,0-1 0 0 0,0 1 0 0 0,0-1 0 0 0,0 1 0 0 0,0-1 0 0 0,0 0 1 0 0,0 1-1 0 0,0-1 0 0 0,1 1 0 0 0,-1-1 0 0 0,0 1 0 0 0,0-1 0 0 0,0 0 1 0 0,1 1-1 0 0,-1-1 0 0 0,0 0 0 0 0,1 1 0 0 0,-1-1 0 0 0,0 0 0 0 0,1 1 1 0 0,-1-1-1 0 0,0 0 0 0 0,1 1 0 0 0,-1-1 0 0 0,1 0 0 0 0,-1 0 0 0 0,0 0 0 0 0,1 0 1 0 0,-1 1-1 0 0,1-1 0 0 0,-1 0 0 0 0,1 0 0 0 0,-1 0 0 0 0,1 0 0 0 0,-1 0 1 0 0,0 0-1 0 0,1 0 0 0 0,-1 0 0 0 0,1 0 0 0 0,-1 0 0 0 0,1 0 0 0 0,-1 0 0 0 0,1-1 1 0 0,-1 1-1 0 0,0 0 0 0 0,1 0 0 0 0,-1 0 0 0 0,1-1 0 0 0,-1 1 0 0 0,0 0 1 0 0,1 0-1 0 0,-1-1 0 0 0,1 1 0 0 0,-1 0 0 0 0,0-1 0 0 0,0 1 0 0 0,1 0 0 0 0,-1-1 1 0 0,0 1-1 0 0,0 0 0 0 0,1-1 0 0 0,-1 1 0 0 0,0-1 0 0 0,0 1 0 0 0,0-1 1 0 0,0 1-1 0 0,1 0 0 0 0,-1-1 0 0 0,0 0 0 0 0,11 47-9 0 0,-2 1 0 0 0,-2 0-1 0 0,-2 0 1 0 0,-1 51 0 0 0,1 8 21 0 0,9 105 55 0 0,45 386-99 0 0,-57-584-647 0 0,1-1 1 0 0,0 0 0 0 0,0 0-1 0 0,1 0 1 0 0,7 13-1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6.5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316 120 32 0 0,'1'-4'1554'0'0,"0"1"-1330"0"0,-1 0 22 0 0,1 0 0 0 0,0 0 0 0 0,-1-1-1 0 0,1 1 1 0 0,-1 0 0 0 0,0 0-1 0 0,0 0 1 0 0,-1 0 0 0 0,1 0 0 0 0,-1 0-1 0 0,1-1 1 0 0,-1 1 0 0 0,-1-3-1 0 0,1 6-205 0 0,1-1 0 0 0,-1 0-1 0 0,0 0 1 0 0,0 1 0 0 0,1-1-1 0 0,-1 0 1 0 0,0 1-1 0 0,0-1 1 0 0,0 1 0 0 0,0-1-1 0 0,0 1 1 0 0,0 0 0 0 0,0-1-1 0 0,0 1 1 0 0,0 0-1 0 0,0 0 1 0 0,0 0 0 0 0,0-1-1 0 0,0 1 1 0 0,0 0 0 0 0,0 0-1 0 0,0 1 1 0 0,0-1-1 0 0,-2 0 1 0 0,-24 7 316 0 0,16-1-277 0 0,-1 0 0 0 0,1 1 0 0 0,1 0 0 0 0,-1 1 0 0 0,1 1 0 0 0,1-1 1 0 0,-1 2-1 0 0,2-1 0 0 0,-14 18 0 0 0,2 2-7 0 0,1 1 1 0 0,-21 43-1 0 0,28-48-39 0 0,1 1-1 0 0,1 0 1 0 0,1 1-1 0 0,1 0 1 0 0,2 0-1 0 0,1 0 1 0 0,1 1-1 0 0,-1 31 1 0 0,5-46-14 0 0,0 0 1 0 0,1 0-1 0 0,0 0 1 0 0,1 0 0 0 0,0 0-1 0 0,1-1 1 0 0,1 1 0 0 0,0-1-1 0 0,0 0 1 0 0,2 0-1 0 0,-1 0 1 0 0,1-1 0 0 0,1 0-1 0 0,0 0 1 0 0,1-1 0 0 0,0 1-1 0 0,0-2 1 0 0,1 1-1 0 0,17 13 1 0 0,-13-14 42 0 0,0 0 0 0 0,0-1 0 0 0,1 0 1 0 0,-1-1-1 0 0,2-1 0 0 0,-1 0 0 0 0,1-1 0 0 0,0-1 0 0 0,0 0 0 0 0,0-1 0 0 0,1 0 0 0 0,-1-1 1 0 0,1-1-1 0 0,0-1 0 0 0,-1 0 0 0 0,30-5 0 0 0,-32 3-35 0 0,-1-1 1 0 0,1-1-1 0 0,0 0 1 0 0,-1 0-1 0 0,0-1 0 0 0,0-1 1 0 0,0 0-1 0 0,-1-1 1 0 0,0 0-1 0 0,0 0 1 0 0,-1-1-1 0 0,0-1 0 0 0,0 0 1 0 0,-1 0-1 0 0,0-1 1 0 0,-1 0-1 0 0,0-1 0 0 0,0 1 1 0 0,-1-2-1 0 0,7-15 1 0 0,-5 7-25 0 0,-2-1 1 0 0,-1 0-1 0 0,0 0 0 0 0,-2-1 1 0 0,0 1-1 0 0,-1-1 1 0 0,-1 0-1 0 0,-2 0 1 0 0,0 0-1 0 0,-1 0 1 0 0,-1 0-1 0 0,-1 1 1 0 0,-8-32-1 0 0,4 28-22 0 0,0 0-1 0 0,-2 0 1 0 0,-1 1-1 0 0,-1 1 1 0 0,0 0-1 0 0,-2 0 1 0 0,-1 1-1 0 0,0 1 1 0 0,-2 0-1 0 0,0 1 1 0 0,-23-20-1 0 0,29 30-64 0 0,-1 1 1 0 0,-1 0-1 0 0,0 1 0 0 0,0 1 0 0 0,0 0 0 0 0,-1 0 0 0 0,0 1 1 0 0,-1 1-1 0 0,1 0 0 0 0,-1 1 0 0 0,0 1 0 0 0,-23-4 1 0 0,24 6-408 0 0,0 1 1 0 0,0 0 0 0 0,0 0 0 0 0,0 2 0 0 0,0-1 0 0 0,1 2 0 0 0,-1 0 0 0 0,-22 8 0 0 0,10-2-1342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7.0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40 1492 0 0,'7'-15'2000'0'0,"2"-4"-798"0"0,-8 18-1139 0 0,-1 1 0 0 0,1-1-1 0 0,-1 1 1 0 0,1-1-1 0 0,0 1 1 0 0,-1 0 0 0 0,1-1-1 0 0,-1 1 1 0 0,1 0 0 0 0,0-1-1 0 0,-1 1 1 0 0,1 0-1 0 0,0 0 1 0 0,-1 0 0 0 0,1-1-1 0 0,0 1 1 0 0,0 0 0 0 0,-1 0-1 0 0,1 0 1 0 0,0 0-1 0 0,-1 0 1 0 0,1 0 0 0 0,0 0-1 0 0,0 1 1 0 0,0-1 0 0 0,3 5 65 0 0,10 44-43 0 0,-2 0-1 0 0,-3 1 1 0 0,4 59-1 0 0,-4-38-70 0 0,43 279 106 0 0,17 146 19 0 0,-66-407 1679 0 0,-21-116-1753 0 0,14 11-100 0 0,0 1 0 0 0,1-1 0 0 0,1 0-1 0 0,0 1 1 0 0,1-1 0 0 0,1 0-1 0 0,0 0 1 0 0,4-17 0 0 0,2-14-3 0 0,19-64 1 0 0,-19 88 27 0 0,1 1 0 0 0,1-1 0 0 0,1 1 0 0 0,0 1 0 0 0,2-1 0 0 0,1 2 0 0 0,1 0 0 0 0,17-23 0 0 0,-24 37 2 0 0,-1 0 0 0 0,1 0-1 0 0,0 0 1 0 0,0 1 0 0 0,0-1-1 0 0,1 2 1 0 0,0-1 0 0 0,0 1-1 0 0,0 0 1 0 0,0 0 0 0 0,1 1-1 0 0,-1 0 1 0 0,1 0 0 0 0,0 1-1 0 0,0 0 1 0 0,0 0 0 0 0,0 1 0 0 0,0 0-1 0 0,1 1 1 0 0,-1-1 0 0 0,0 1-1 0 0,0 1 1 0 0,0 0 0 0 0,0 0-1 0 0,1 1 1 0 0,14 4 0 0 0,-7 1 8 0 0,1 0 1 0 0,-1 1-1 0 0,-1 0 1 0 0,1 2-1 0 0,-2-1 1 0 0,1 2-1 0 0,-1 0 1 0 0,-1 1-1 0 0,0 0 1 0 0,-1 1-1 0 0,0 0 1 0 0,-1 1-1 0 0,0 1 1 0 0,-1-1-1 0 0,-1 2 1 0 0,0-1-1 0 0,9 25 1 0 0,-12-26-6 0 0,-1-1 1 0 0,-1 1-1 0 0,0 0 1 0 0,-1 0 0 0 0,-1 0-1 0 0,0 0 1 0 0,0 1-1 0 0,-2-1 1 0 0,0 1-1 0 0,0-1 1 0 0,-2 0-1 0 0,1 1 1 0 0,-2-1 0 0 0,0 0-1 0 0,-1 0 1 0 0,0 0-1 0 0,-1-1 1 0 0,0 0-1 0 0,-2 1 1 0 0,1-2 0 0 0,-17 24-1 0 0,12-22 18 0 0,0-1-1 0 0,-1 0 1 0 0,-1-1-1 0 0,0 0 1 0 0,-1-1 0 0 0,0-1-1 0 0,-17 10 1 0 0,20-14-372 0 0,0 0 0 0 0,0-1 0 0 0,-1 0 1 0 0,0-1-1 0 0,0 0 0 0 0,0-1 0 0 0,-1 0 1 0 0,1-1-1 0 0,-1 0 0 0 0,-20 0 0 0 0,5-5-1541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7.6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445 62 1352 0 0,'-2'-4'232'0'0,"0"0"-1"0"0,0 0 1 0 0,0 1-1 0 0,-1-1 1 0 0,1 0-1 0 0,-1 1 1 0 0,0-1-1 0 0,0 1 1 0 0,0 0-1 0 0,-1 0 1 0 0,1 0-1 0 0,-1 1 1 0 0,0-1-1 0 0,1 1 1 0 0,-1 0-1 0 0,0 0 1 0 0,-1 0-1 0 0,1 1 1 0 0,0-1-1 0 0,0 1 1 0 0,-7-1-1 0 0,6 2-204 0 0,1 0 0 0 0,-1 0 0 0 0,0 0 0 0 0,0 1 0 0 0,1-1 0 0 0,-1 1 0 0 0,0 1 0 0 0,1-1 0 0 0,-1 0 0 0 0,1 1 0 0 0,0 0 0 0 0,-1 0 0 0 0,-6 5 0 0 0,-47 36 144 0 0,35-21-120 0 0,0 1 0 0 0,1 1 0 0 0,2 1 0 0 0,1 1 0 0 0,0 1 0 0 0,2 0 0 0 0,2 1 0 0 0,0 1 0 0 0,2 0 0 0 0,1 1 0 0 0,1 0 0 0 0,-10 50 0 0 0,18-62-27 0 0,1-1 0 0 0,1 1 0 0 0,0 0 0 0 0,1 0 0 0 0,1-1 0 0 0,1 1 0 0 0,1 0-1 0 0,0-1 1 0 0,1 0 0 0 0,1 0 0 0 0,1 0 0 0 0,10 23 0 0 0,-12-33 2 0 0,-1 1 0 0 0,1-1 1 0 0,1 0-1 0 0,0 0 0 0 0,0 0 1 0 0,0-1-1 0 0,1 1 0 0 0,0-1 0 0 0,0-1 1 0 0,0 1-1 0 0,1-1 0 0 0,0 0 1 0 0,0 0-1 0 0,0-1 0 0 0,0 0 0 0 0,1-1 1 0 0,0 1-1 0 0,-1-1 0 0 0,1-1 1 0 0,0 1-1 0 0,1-2 0 0 0,-1 1 0 0 0,0-1 1 0 0,1 0-1 0 0,-1-1 0 0 0,0 1 1 0 0,1-2-1 0 0,8 0 0 0 0,-4-1-23 0 0,0-1 0 0 0,0 0-1 0 0,-1-1 1 0 0,1 0 0 0 0,-1 0-1 0 0,0-2 1 0 0,0 1 0 0 0,-1-2-1 0 0,0 1 1 0 0,17-14 0 0 0,-13 7 1 0 0,-1 0 0 0 0,-1-1 0 0 0,0 0 0 0 0,0-1 1 0 0,-2 0-1 0 0,15-26 0 0 0,-4-2 2 0 0,-2-1 0 0 0,-1-1 0 0 0,-3 0 0 0 0,19-89 0 0 0,-21 62 157 0 0,6-104-1 0 0,-20 172-182 0 0,-3 5-4 0 0,1 0 24 0 0,0 0 0 0 0,0 0 0 0 0,0 0 1 0 0,0 0-1 0 0,0 1 0 0 0,1-1 1 0 0,-1 1-1 0 0,0-1 0 0 0,1 1 1 0 0,-1-1-1 0 0,1 1 0 0 0,-1 0 1 0 0,1 0-1 0 0,0 0 0 0 0,0 0 1 0 0,0 0-1 0 0,0 0 0 0 0,0 0 1 0 0,0 3-1 0 0,-15 53 17 0 0,12-40-8 0 0,-5 21 16 0 0,1 1 1 0 0,3 0 0 0 0,1 0-1 0 0,2 1 1 0 0,1-1 0 0 0,3 1-1 0 0,9 60 1 0 0,-7-78-46 0 0,1 0 0 0 0,1-1 1 0 0,1 1-1 0 0,1-1 0 0 0,1-1 0 0 0,0 0 0 0 0,2 0 0 0 0,1-1 1 0 0,0 0-1 0 0,2-1 0 0 0,0 0 0 0 0,1-1 0 0 0,0-1 0 0 0,27 22 0 0 0,-36-33-277 0 0,0-1-1 0 0,0 0 0 0 0,1-1 0 0 0,0 0 1 0 0,0 0-1 0 0,0 0 0 0 0,0-1 0 0 0,1 0 0 0 0,-1 0 1 0 0,1-1-1 0 0,0 0 0 0 0,0 0 0 0 0,0-1 0 0 0,0 0 1 0 0,0-1-1 0 0,8 1 0 0 0,8-6-1275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8.0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76 1552 0 0,'-3'-63'3750'0'0,"2"51"-2246"0"0,4 43-1303 0 0,5 343 142 0 0,12 147-104 0 0,-11-415-218 0 0,-6-51-141 0 0,2-1-1 0 0,3 0 1 0 0,15 54 0 0 0,-15-89-691 0 0,13-20-3103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8.4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0 232 452 0 0,'19'-64'2247'0'0,"32"-91"1631"0"0,-51 154-3871 0 0,0 1 0 0 0,1-1 0 0 0,-1 0 0 0 0,0 1 0 0 0,0-1 0 0 0,0 1 0 0 0,0-1 0 0 0,1 1 0 0 0,-1-1 0 0 0,0 1 0 0 0,0-1 0 0 0,1 1 0 0 0,-1 0 0 0 0,0-1 0 0 0,1 1 0 0 0,-1-1 0 0 0,1 1 0 0 0,-1 0 0 0 0,0-1 0 0 0,1 1 0 0 0,-1 0 0 0 0,1-1 0 0 0,-1 1 0 0 0,1 0 0 0 0,-1 0 0 0 0,1-1 0 0 0,-1 1 0 0 0,1 0 0 0 0,-1 0 0 0 0,1 0 0 0 0,0 0 0 0 0,-1 0 0 0 0,1 0-1 0 0,-1 0 1 0 0,1 0 0 0 0,-1 0 0 0 0,1 0 0 0 0,-1 0 0 0 0,1 0 0 0 0,-1 0 0 0 0,1 0 0 0 0,-1 1 0 0 0,1-1 0 0 0,-1 0 0 0 0,1 0 0 0 0,-1 1 0 0 0,1-1 0 0 0,-1 0 0 0 0,1 1 0 0 0,-1-1 0 0 0,1 0 0 0 0,-1 1 0 0 0,0-1 0 0 0,1 0 0 0 0,-1 1 0 0 0,0-1 0 0 0,1 1 0 0 0,-1-1 0 0 0,0 1 0 0 0,0-1 0 0 0,1 1 0 0 0,-1-1 0 0 0,0 1 0 0 0,0 0 0 0 0,16 34-58 0 0,-3 29 85 0 0,-3 1-1 0 0,-2 1 1 0 0,-1 70 0 0 0,-5-85-32 0 0,-1 440 153 0 0,-4-228-52 0 0,10-128-2462 0 0</inkml:trace>
  <inkml:trace contextRef="#ctx0" brushRef="#br0" timeOffset="1">263 846 1504 0 0,'2'-7'472'0'0,"-1"1"0"0"0,1-1-1 0 0,0 0 1 0 0,1 1 0 0 0,-1 0-1 0 0,1-1 1 0 0,7-10 0 0 0,-9 17-440 0 0,0-1 0 0 0,1 0 0 0 0,-1 0-1 0 0,0 1 1 0 0,0-1 0 0 0,0 0 0 0 0,0 1 0 0 0,1-1 0 0 0,-1 1 0 0 0,0 0 0 0 0,0-1 0 0 0,1 1-1 0 0,-1 0 1 0 0,0 0 0 0 0,1 0 0 0 0,-1 0 0 0 0,0 0 0 0 0,1 0 0 0 0,-1 0 0 0 0,0 0 0 0 0,3 1 0 0 0,27 8 178 0 0,4 9-68 0 0,0 1 1 0 0,-2 2-1 0 0,0 1 1 0 0,37 33-1 0 0,-34-26-1346 0 0,1-1 0 0 0,64 35 0 0 0,-79-52 318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8:58.7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700 1 1504 0 0,'0'0'3687'0'0,"1"0"-3638"0"0,-1 0 1 0 0,1 1-1 0 0,-1-1 0 0 0,1 0 1 0 0,-1 1-1 0 0,1-1 0 0 0,-1 1 0 0 0,1-1 1 0 0,-1 1-1 0 0,1-1 0 0 0,-1 1 1 0 0,1 0-1 0 0,-1-1 0 0 0,0 1 0 0 0,1-1 1 0 0,-1 1-1 0 0,0 0 0 0 0,0-1 1 0 0,1 1-1 0 0,-1 0 0 0 0,0-1 0 0 0,0 1 1 0 0,0 1-1 0 0,-18 53 308 0 0,-2 0 1 0 0,-3-1-1 0 0,-31 54 1 0 0,22-45-212 0 0,-335 641 222 0 0,203-405-4254 0 0,134-246 1858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09.3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 2 68 0 0,'0'0'2288'0'0,"-1"0"-2119"0"0,0 0 0 0 0,-1-1 0 0 0,1 1 0 0 0,0 0-1 0 0,0 0 1 0 0,-1-1 0 0 0,1 1 0 0 0,0 0 0 0 0,0 1 0 0 0,-1-1-1 0 0,1 0 1 0 0,-2 0 0 0 0,2 2-178 0 0,1 0-1 0 0,-1 0 1 0 0,1 0 0 0 0,0 0 0 0 0,-1 0-1 0 0,1 0 1 0 0,0 0 0 0 0,0 0-1 0 0,0 0 1 0 0,1 0 0 0 0,-1 0 0 0 0,0 0-1 0 0,1 0 1 0 0,-1-1 0 0 0,1 1-1 0 0,0 0 1 0 0,-1 0 0 0 0,1 0-1 0 0,0 0 1 0 0,0-1 0 0 0,1 3 0 0 0,30 43 6 0 0,-18-29 25 0 0,1 3 128 0 0,1 0-1 0 0,0-1 0 0 0,2-1 0 0 0,1-1 1 0 0,0 0-1 0 0,22 15 0 0 0,-17-14-146 0 0,-3-3 215 0 0,2-1-1 0 0,0-1 0 0 0,41 19 0 0 0,-35-19-3 0 0,33 21 0 0 0,-60-34-205 0 0,-1-1-10 0 0,-1 1 0 0 0,1-1-1 0 0,0 0 1 0 0,0 0 0 0 0,0 1 0 0 0,0-1 0 0 0,-1 0-1 0 0,1 1 1 0 0,0-1 0 0 0,0 1 0 0 0,-1-1 0 0 0,1 1-1 0 0,0-1 1 0 0,-1 1 0 0 0,1 0 0 0 0,-1-1 0 0 0,1 1 0 0 0,0 1-1 0 0,15 9-36 0 0,-13-9 16 0 0,1 0 1 0 0,0 0-1 0 0,-1 1 1 0 0,1 0-1 0 0,-1 0 1 0 0,5 5 0 0 0,0-1 15 0 0,-5-5-94 0 0,6 6-100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7.1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1 300 0 0,'0'0'1256'0'0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2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0 880 0 0,'7'18'2486'0'0,"20"71"-1295"0"0,14 98-1 0 0,-16-68-1014 0 0,41 179 1010 0 0,-65-295-889 0 0,5-6-350 0 0,-6 3 50 0 0,1 0 1 0 0,-1 0-1 0 0,1 0 1 0 0,-1 0-1 0 0,1-1 1 0 0,-1 1-1 0 0,1 0 0 0 0,-1 0 1 0 0,1 0-1 0 0,0 0 1 0 0,-1-1-1 0 0,0 1 0 0 0,1 0 1 0 0,-1-1-1 0 0,1 1 1 0 0,-1 0-1 0 0,1-1 0 0 0,-1 1 1 0 0,0 0-1 0 0,1-1 1 0 0,-1 1-1 0 0,1-1 0 0 0,-1 1 1 0 0,0-1-1 0 0,0 1 1 0 0,1-1-1 0 0,-1 1 1 0 0,0-1-1 0 0,0 0 0 0 0,90-241-340 0 0,-74 209 473 0 0,1 0 0 0 0,1 1 0 0 0,1 0 0 0 0,2 2 1 0 0,29-32-1 0 0,-45 57-112 0 0,-1 0 1 0 0,2 0-1 0 0,-1 0 0 0 0,1 1 1 0 0,-1 0-1 0 0,1 0 1 0 0,0 0-1 0 0,8-3 1 0 0,-11 6-17 0 0,0 0 0 0 0,0 0 1 0 0,1 0-1 0 0,-1 1 1 0 0,0-1-1 0 0,1 1 0 0 0,-1 0 1 0 0,0-1-1 0 0,1 2 0 0 0,-1-1 1 0 0,1 0-1 0 0,-1 1 0 0 0,0-1 1 0 0,0 1-1 0 0,1 0 1 0 0,-1 0-1 0 0,0 1 0 0 0,0-1 1 0 0,5 3-1 0 0,4 4 5 0 0,0 0 0 0 0,-1 1 0 0 0,0 0 0 0 0,0 1 0 0 0,-1 1 0 0 0,0-1 0 0 0,11 17 0 0 0,55 92 15 0 0,-60-91-19 0 0,70 136-308 0 0,-17-29-3580 0 0,-58-116 2472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24.8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142 427 200 0 0,'-3'-1'1462'0'0,"-15"-4"-389"0"0,4 1-282 0 0,1-1 0 0 0,-22-10 0 0 0,31 13-703 0 0,0 0 0 0 0,1 0 0 0 0,-1-1 0 0 0,1 1 0 0 0,-1-1 0 0 0,1 0 0 0 0,0 0 0 0 0,0 0 0 0 0,1 0 0 0 0,-1-1 0 0 0,0 1 0 0 0,1-1 0 0 0,0 1 0 0 0,-2-5 0 0 0,2 3-45 0 0,0 0-1 0 0,0 0 1 0 0,1 0-1 0 0,-1 0 1 0 0,1-1 0 0 0,0 1-1 0 0,1 0 1 0 0,-1 0 0 0 0,1-1-1 0 0,0 1 1 0 0,1 0 0 0 0,-1 0-1 0 0,1-1 1 0 0,1-4 0 0 0,-1 7-40 0 0,2-9 16 0 0,1 0-1 0 0,1 0 0 0 0,0 1 1 0 0,0-1-1 0 0,2 1 1 0 0,-1 0-1 0 0,1 1 0 0 0,1-1 1 0 0,-1 1-1 0 0,2 1 0 0 0,0-1 1 0 0,16-13-1 0 0,-6 9-24 0 0,-1 0-1 0 0,2 1 1 0 0,0 0 0 0 0,0 2-1 0 0,42-17 1 0 0,-54 25-3 0 0,1 0-1 0 0,-1 1 1 0 0,0 0-1 0 0,1 0 1 0 0,-1 1-1 0 0,1 0 1 0 0,0 0-1 0 0,-1 1 1 0 0,1 0-1 0 0,-1 0 1 0 0,1 1 0 0 0,0 1-1 0 0,-1-1 1 0 0,1 1-1 0 0,-1 1 1 0 0,15 5-1 0 0,-16-4 2 0 0,-1 1 0 0 0,1-1 0 0 0,0 1 0 0 0,-1 0 0 0 0,0 0 0 0 0,-1 1 0 0 0,1-1 0 0 0,-1 1 0 0 0,0 1 0 0 0,0-1 0 0 0,-1 1-1 0 0,0 0 1 0 0,0 0 0 0 0,0 0 0 0 0,-1 0 0 0 0,0 1 0 0 0,-1-1 0 0 0,3 14 0 0 0,1 9 12 0 0,-2 0 1 0 0,-1 0 0 0 0,-2 1-1 0 0,-1-1 1 0 0,-1 1-1 0 0,-1-1 1 0 0,-9 39-1 0 0,-61 207 15 0 0,-16-32 60 0 0,2-7 45 0 0,69-182-44 0 0,3 2 0 0 0,-10 73 1 0 0,22-114-98 0 0,1-1 1 0 0,1 1 0 0 0,0-1-1 0 0,1 0 1 0 0,1 1 0 0 0,4 15 0 0 0,-1-12-1181 0 0,0 0 0 0 0,11 21 0 0 0,-7-20-151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25.2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1044 0 0,'0'0'1932'0'0,"6"22"585"0"0,0-4-973 0 0,3-2-584 0 0,3-2-284 0 0,2 0-252 0 0,1-2-356 0 0,2 3-804 0 0,-2-3-1456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0.4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14 479 216 0 0,'-14'2'6511'0'0,"57"-15"-5762"0"0,74-33-1 0 0,-14 5-303 0 0,263-80 160 0 0,438-85 1 0 0,-576 163-648 0 0,-225 42 8 0 0,17-3-48 0 0,3 0-479 0 0,-19 3 478 0 0,1 1-155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1.3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783 100 636 0 0,'0'0'591'0'0,"-7"-16"1063"0"0,3 10-1517 0 0,0 0-1 0 0,0 1 1 0 0,-1-1-1 0 0,1 1 1 0 0,-1 0-1 0 0,0 1 1 0 0,-1-1 0 0 0,1 1-1 0 0,-1 0 1 0 0,0 0-1 0 0,0 1 1 0 0,-9-5 0 0 0,5 4-114 0 0,-1 1 0 0 0,0 0 0 0 0,0 0 0 0 0,0 1 0 0 0,0 0 0 0 0,-1 1 1 0 0,-15 0-1 0 0,2 3 47 0 0,-1 1-1 0 0,0 1 1 0 0,1 0 0 0 0,-1 2 0 0 0,1 2-1 0 0,1 0 1 0 0,-1 1 0 0 0,2 1 0 0 0,-1 2-1 0 0,1 0 1 0 0,-36 27 0 0 0,35-22-25 0 0,0 2 1 0 0,2 0-1 0 0,0 1 1 0 0,1 1-1 0 0,2 1 1 0 0,0 1-1 0 0,1 1 1 0 0,1 0-1 0 0,2 2 1 0 0,-17 33-1 0 0,25-41-20 0 0,1 1 0 0 0,1 0-1 0 0,1 0 1 0 0,0 0 0 0 0,1 0 0 0 0,1 1-1 0 0,1-1 1 0 0,1 1 0 0 0,1-1 0 0 0,0 1-1 0 0,1-1 1 0 0,2 1 0 0 0,0-1 0 0 0,0 0-1 0 0,2-1 1 0 0,1 1 0 0 0,15 31 0 0 0,-13-31 68 0 0,1-1 0 0 0,1 0 1 0 0,1-1-1 0 0,0 0 1 0 0,1-1-1 0 0,1-1 1 0 0,1 0-1 0 0,0-1 0 0 0,0 0 1 0 0,2-1-1 0 0,-1-1 1 0 0,2 0-1 0 0,-1-2 0 0 0,2 0 1 0 0,-1-1-1 0 0,35 12 1 0 0,-43-19-47 0 0,-1 1-1 0 0,1-2 1 0 0,0 1 0 0 0,-1-1 0 0 0,1-1 0 0 0,0 0 0 0 0,0 0 0 0 0,0-1-1 0 0,-1 0 1 0 0,1 0 0 0 0,0-1 0 0 0,16-6 0 0 0,-12 2-18 0 0,0 0 0 0 0,-1-1 0 0 0,0-1 0 0 0,-1 1 0 0 0,0-2 0 0 0,0 0 0 0 0,19-19 0 0 0,-8 3-21 0 0,-2-1 0 0 0,0 0 0 0 0,-2-2 1 0 0,-1 0-1 0 0,-1-2 0 0 0,24-56 0 0 0,-29 55-29 0 0,-1-2-1 0 0,-1 1 1 0 0,-2-1 0 0 0,-1-1-1 0 0,3-52 1 0 0,-9 69-90 0 0,0 0 0 0 0,-1-1 0 0 0,-1 1 0 0 0,-1 0 0 0 0,-1 0-1 0 0,0 0 1 0 0,-1 0 0 0 0,-1 1 0 0 0,0-1 0 0 0,-1 1 0 0 0,-1 0 0 0 0,-17-28 0 0 0,20 39-300 0 0,0 1 0 0 0,1-1 1 0 0,-1 1-1 0 0,-1 0 0 0 0,1 0 0 0 0,-1 0 1 0 0,0 1-1 0 0,-9-6 0 0 0,0 3-1027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1.8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1 120 0 0,'2'0'193'0'0,"0"0"-1"0"0,0 0 1 0 0,-1 0-1 0 0,1 1 1 0 0,0-1 0 0 0,0 1-1 0 0,-1-1 1 0 0,1 1 0 0 0,0 0-1 0 0,-1 0 1 0 0,1 0-1 0 0,0 0 1 0 0,-1 0 0 0 0,1 0-1 0 0,-1 0 1 0 0,0 0-1 0 0,1 0 1 0 0,-1 1 0 0 0,2 1-1 0 0,-1 0-64 0 0,0 1 0 0 0,0-1 0 0 0,-1 1 0 0 0,1-1 0 0 0,-1 1 0 0 0,1 0 0 0 0,-1 0 0 0 0,1 6 0 0 0,0 9-180 0 0,-1-1 0 0 0,0 1 0 0 0,-3 21 0 0 0,1-25 305 0 0,-9 118-153 0 0,-1 66-39 0 0,11-165-7 0 0,2 0 1 0 0,1 0-1 0 0,14 60 0 0 0,-13-79 84 0 0,1 0 0 0 0,0-1 1 0 0,1 0-1 0 0,1-1 0 0 0,9 16 0 0 0,-13-23-30 0 0,1-1 0 0 0,-1 0 1 0 0,1 0-1 0 0,0 0 0 0 0,0-1 0 0 0,1 1 0 0 0,0-1 0 0 0,0 0 0 0 0,0 0 0 0 0,0-1 1 0 0,0 0-1 0 0,1 1 0 0 0,-1-2 0 0 0,11 5 0 0 0,-12-7-79 0 0,1 1-1 0 0,0-1 1 0 0,-1 0-1 0 0,1 0 1 0 0,-1 0-1 0 0,1 0 1 0 0,0-1-1 0 0,-1 0 1 0 0,1 0-1 0 0,-1 0 1 0 0,1-1-1 0 0,-1 0 1 0 0,0 1-1 0 0,0-1 1 0 0,0-1 0 0 0,7-4-1 0 0,3-2 8 0 0,-1-1 0 0 0,-1-1 0 0 0,15-15 0 0 0,-1-3-18 0 0,-2 0 1 0 0,-1-2-1 0 0,-2-1 1 0 0,0 0 0 0 0,22-52-1 0 0,-11 9-170 0 0,36-120 0 0 0,-50 122-228 0 0,-18 70 347 0 0,-2 4 34 0 0,0 0 6 0 0,0 1 0 0 0,0-1-1 0 0,1 0 1 0 0,-1 1 0 0 0,0 0-1 0 0,1-1 1 0 0,-1 1 0 0 0,0 0 0 0 0,1 0-1 0 0,0-1 1 0 0,0 1 0 0 0,-1 0 0 0 0,1 0-1 0 0,0 1 1 0 0,-1 2 0 0 0,-15 41 29 0 0,14-36-25 0 0,-6 19 20 0 0,2 1 0 0 0,0 0 0 0 0,2 0 0 0 0,1 1 0 0 0,2 0 0 0 0,2 61 0 0 0,2-70-109 0 0,0-1 0 0 0,2 1-1 0 0,0-1 1 0 0,2 0 0 0 0,0 0 0 0 0,1 0-1 0 0,1-1 1 0 0,1 0 0 0 0,1-1 0 0 0,21 31-1 0 0,-28-45-223 0 0,0-1-1 0 0,1 1 1 0 0,0-1-1 0 0,-1 0 0 0 0,2 0 1 0 0,-1 0-1 0 0,0-1 1 0 0,1 1-1 0 0,0-1 0 0 0,0 0 1 0 0,0-1-1 0 0,5 3 1 0 0,5-1-894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2.2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96 860 0 0,'8'-23'1256'0'0,"-5"13"-680"0"0,0 0 0 0 0,0 0 0 0 0,0 0 1 0 0,-1 0-1 0 0,0-12 0 0 0,11 35-453 0 0,-11-6-109 0 0,0 0 1 0 0,0-1 0 0 0,-1 1-1 0 0,0 0 1 0 0,-1 0-1 0 0,0 0 1 0 0,0 0-1 0 0,0-1 1 0 0,-2 10 0 0 0,1 4-8 0 0,-24 423 157 0 0,-3 104 88 0 0,28-409-2845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2.6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84 956 0 0,'-2'-2'305'0'0,"-1"0"-1"0"0,2 0 1 0 0,-1 0 0 0 0,0 0 0 0 0,0 0-1 0 0,1 0 1 0 0,-1-1 0 0 0,1 1-1 0 0,-1 0 1 0 0,1-1 0 0 0,0 1-1 0 0,0-1 1 0 0,0 1 0 0 0,1-1 0 0 0,-1 0-1 0 0,1 1 1 0 0,-1-1 0 0 0,1 0-1 0 0,0 0 1 0 0,0-3 0 0 0,6 1-67 0 0,37-2-60 0 0,0 2 0 0 0,1 1-1 0 0,83 5 1 0 0,-50 0-181 0 0,-9-1-167 0 0,180-6-4170 0 0,-207 2 2953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2.9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0 737 512 0 0,'1'21'3967'0'0,"3"-6"-2480"0"0,12-22-466 0 0,-3-16-755 0 0,-1-1 0 0 0,-1 0 0 0 0,11-36 0 0 0,17-84-226 0 0,-29 105-38 0 0,7-22-9 0 0,-3-1 0 0 0,-3-1 1 0 0,6-113-1 0 0,-17 157-38 0 0,0 8 6 0 0,0-1 1 0 0,-1 1-1 0 0,-2-15 1 0 0,3 24 9 0 0,-1 1 10 0 0,1 1 1 0 0,-1-1-1 0 0,1 0 1 0 0,-1 1-1 0 0,1-1 0 0 0,-1 1 1 0 0,1-1-1 0 0,-1 1 0 0 0,1 0 1 0 0,-1-1-1 0 0,0 1 0 0 0,1-1 1 0 0,-1 1-1 0 0,1 0 1 0 0,-1-1-1 0 0,0 1 0 0 0,0 0 1 0 0,1 0-1 0 0,-2 0 0 0 0,1 1 13 0 0,1 0 0 0 0,-1 0-1 0 0,1 0 1 0 0,-1 0-1 0 0,1 0 1 0 0,-1 0 0 0 0,1 0-1 0 0,0 0 1 0 0,-1 0-1 0 0,1 1 1 0 0,0-1-1 0 0,0 0 1 0 0,0 0 0 0 0,0 0-1 0 0,0 1 1 0 0,0-1-1 0 0,0 0 1 0 0,0 0 0 0 0,1 0-1 0 0,-1 0 1 0 0,0 1-1 0 0,1 0 1 0 0,1 2 6 0 0,0 0 1 0 0,0 0-1 0 0,0-1 0 0 0,1 1 0 0 0,-1 0 1 0 0,5 4-1 0 0,4 3 40 0 0,1 0 0 0 0,22 17 0 0 0,116 67 32 0 0,14 10-100 0 0,-143-90-1 0 0,-2 1 0 0 0,0 1 0 0 0,-1 0 0 0 0,-1 1 0 0 0,24 33 0 0 0,-35-42 18 0 0,0 1 0 0 0,0 0 0 0 0,-1 0 0 0 0,0 1 0 0 0,0 0 0 0 0,-2 0 0 0 0,1 0 0 0 0,-1 0 0 0 0,-1 0 0 0 0,0 0 0 0 0,0 1 0 0 0,-1 13 0 0 0,-1-16 12 0 0,-1 0 0 0 0,0-1 0 0 0,-1 1 0 0 0,0-1 0 0 0,0 1 0 0 0,0-1 0 0 0,-1 0 0 0 0,-1 0 0 0 0,1 0 0 0 0,-1 0 0 0 0,-1-1 0 0 0,1 0 0 0 0,-1 1-1 0 0,-1-2 1 0 0,1 1 0 0 0,-13 11 0 0 0,8-10 30 0 0,0 1 0 0 0,0-2 0 0 0,-1 1-1 0 0,1-1 1 0 0,-2-1 0 0 0,1 0 0 0 0,-1-1 0 0 0,0 0-1 0 0,0 0 1 0 0,-1-2 0 0 0,-23 5 0 0 0,32-7-9 0 0,1 0 1 0 0,-1-1-1 0 0,1 0 0 0 0,-1 0 1 0 0,1 0-1 0 0,-1 0 1 0 0,1 0-1 0 0,-1-1 1 0 0,1 0-1 0 0,0 0 0 0 0,-1 0 1 0 0,1 0-1 0 0,0 0 1 0 0,0 0-1 0 0,-1-1 1 0 0,1 0-1 0 0,0 1 0 0 0,1-1 1 0 0,-1 0-1 0 0,0-1 1 0 0,0 1-1 0 0,1 0 1 0 0,-1-1-1 0 0,1 1 0 0 0,0-1 1 0 0,0 0-1 0 0,0 0 1 0 0,0 0-1 0 0,-2-6 0 0 0,2 4-3 0 0,1 0 0 0 0,0-1 0 0 0,0 1-1 0 0,0 0 1 0 0,1-1 0 0 0,-1 1 0 0 0,1-1-1 0 0,1 1 1 0 0,-1-1 0 0 0,1 1 0 0 0,0-1-1 0 0,0 1 1 0 0,0 0 0 0 0,1-1 0 0 0,0 1-1 0 0,0 0 1 0 0,4-8 0 0 0,3 0-84 0 0,-1 0 1 0 0,2 1-1 0 0,-1 0 0 0 0,2 0 1 0 0,0 1-1 0 0,0 0 0 0 0,14-9 1 0 0,94-60-3214 0 0,-95 65 2002 0 0,0 0 188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3.3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28 1280 0 0,'4'-4'353'0'0,"0"1"175"0"0,0-1-1 0 0,1 1 1 0 0,-1 0 0 0 0,1 0 0 0 0,6-3 0 0 0,-10 6-500 0 0,0 0-1 0 0,-1-1 1 0 0,1 1 0 0 0,0 0-1 0 0,0 0 1 0 0,0 0 0 0 0,-1-1-1 0 0,1 1 1 0 0,0 0 0 0 0,0 0-1 0 0,0 0 1 0 0,0 0 0 0 0,-1 1-1 0 0,1-1 1 0 0,0 0 0 0 0,0 0-1 0 0,0 0 1 0 0,-1 1 0 0 0,1-1-1 0 0,0 0 1 0 0,0 1 0 0 0,-1-1-1 0 0,1 1 1 0 0,0-1 0 0 0,-1 0-1 0 0,1 1 1 0 0,0 0 0 0 0,-1-1-1 0 0,1 1 1 0 0,-1-1 0 0 0,1 1-1 0 0,-1 0 1 0 0,1-1 0 0 0,-1 1-1 0 0,1 0 1 0 0,-1 0 0 0 0,0-1-1 0 0,1 1 1 0 0,-1 0 0 0 0,0 0-1 0 0,0 0 1 0 0,0-1 0 0 0,0 1-1 0 0,1 0 1 0 0,-1 1 0 0 0,5 39 62 0 0,-2 1 0 0 0,-2-1 0 0 0,-1 0 0 0 0,-7 46 0 0 0,2-4-74 0 0,5-77-26 0 0,-13 430-399 0 0,11-409-1865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3.6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1 308 1376 0 0,'1'-35'1356'0'0,"2"0"-320"0"0,-1 5-148 0 0,0 1-136 0 0,1 2-95 0 0,0 1-97 0 0,0 2-92 0 0,0 2-96 0 0,-2 3-92 0 0,2 3-84 0 0,2-10-416 0 0,-2 8-480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2.7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481 96 432 0 0,'2'-3'1157'0'0,"0"0"-955"0"0,1 1 0 0 0,-1-1 0 0 0,0 0 0 0 0,0 0 0 0 0,-1 0-1 0 0,1 0 1 0 0,0-1 0 0 0,-1 1 0 0 0,0 0 0 0 0,0-1 0 0 0,0 1 0 0 0,0 0 0 0 0,0-1 0 0 0,-1 1 0 0 0,0-1 0 0 0,1-5 0 0 0,-2 6-95 0 0,-3-4 59 0 0,3 5-155 0 0,1 1 0 0 0,0 0 0 0 0,-1 0 0 0 0,1-1 1 0 0,-1 1-1 0 0,0 0 0 0 0,1 0 0 0 0,-1 0 0 0 0,0-1 1 0 0,0 1-1 0 0,1 0 0 0 0,-1 0 0 0 0,0 0 1 0 0,0 1-1 0 0,0-1 0 0 0,-2-1 0 0 0,-2 1-5 0 0,0 0-1 0 0,0 1 1 0 0,0 0-1 0 0,-1 0 1 0 0,1 0 0 0 0,0 0-1 0 0,0 1 1 0 0,0 0-1 0 0,0 0 1 0 0,0 0-1 0 0,0 1 1 0 0,0-1 0 0 0,0 1-1 0 0,0 1 1 0 0,0-1-1 0 0,1 0 1 0 0,-5 4-1 0 0,-12 8 10 0 0,0 0 0 0 0,-22 21 0 0 0,11-7 32 0 0,2 1 0 0 0,0 2 0 0 0,2 1 0 0 0,2 1 0 0 0,1 1 0 0 0,-38 70 0 0 0,51-81 49 0 0,1 1 1 0 0,1 1 0 0 0,1-1-1 0 0,1 2 1 0 0,1-1 0 0 0,2 1-1 0 0,0 0 1 0 0,2 0 0 0 0,1 1-1 0 0,1-1 1 0 0,1 0 0 0 0,4 32-1 0 0,0-28 182 0 0,2 0 0 0 0,0 0 0 0 0,2-1 0 0 0,1 0-1 0 0,21 44 1 0 0,-29-71-241 0 0,0 0-1 0 0,0 0 0 0 0,0 0 1 0 0,1-1-1 0 0,-1 1 1 0 0,0 0-1 0 0,1-1 1 0 0,-1 1-1 0 0,1-1 0 0 0,0 1 1 0 0,-1-1-1 0 0,1 0 1 0 0,0 0-1 0 0,0 0 0 0 0,0 0 1 0 0,0 0-1 0 0,0 0 1 0 0,0-1-1 0 0,0 1 1 0 0,3 0-1 0 0,-1-1-12 0 0,-1 0 0 0 0,1 0 1 0 0,0 0-1 0 0,-1 0 0 0 0,1-1 0 0 0,0 0 0 0 0,-1 0 1 0 0,1 0-1 0 0,-1 0 0 0 0,1 0 0 0 0,2-3 1 0 0,6-2-3 0 0,-1-1 1 0 0,0 0-1 0 0,0-1 1 0 0,-1 0-1 0 0,14-15 1 0 0,1-5-52 0 0,0-2 0 0 0,-3 0 0 0 0,25-42 0 0 0,48-106-228 0 0,-79 147 205 0 0,19-39-54 0 0,53-95-228 0 0,-87 163 398 0 0,0 5-34 0 0,2 8-23 0 0,-1-1-1 0 0,-1 0 0 0 0,0 0 1 0 0,0 0-1 0 0,-1 1 1 0 0,0-1-1 0 0,-3 17 0 0 0,0 33 39 0 0,6-26-211 0 0,0 1-1 0 0,2-1 0 0 0,2-1 0 0 0,1 1 1 0 0,2-1-1 0 0,1 0 0 0 0,1-1 1 0 0,2-1-1 0 0,1 0 0 0 0,1-1 1 0 0,2 0-1 0 0,30 37 0 0 0,-11-30-2640 0 0,-18-24 787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4.2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603 775 224 0 0,'4'-1'2332'0'0,"11"-2"-1553"0"0,-9 0 410 0 0,3-5-733 0 0,-7 6-78 0 0,-1-1-77 0 0,-1 1-275 0 0,0 0 1 0 0,0 1-1 0 0,0-1 1 0 0,0 1 0 0 0,0-1-1 0 0,0 1 1 0 0,0-1-1 0 0,-1 1 1 0 0,1-1 0 0 0,0 1-1 0 0,-1-1 1 0 0,0 1-1 0 0,1-1 1 0 0,-1 1 0 0 0,0 0-1 0 0,1-1 1 0 0,-1 1-1 0 0,0 0 1 0 0,0 0 0 0 0,0 0-1 0 0,0-1 1 0 0,0 1-1 0 0,0 0 1 0 0,-1 0 0 0 0,1 0-1 0 0,0 1 1 0 0,0-1-1 0 0,-1 0 1 0 0,-1-1 0 0 0,-6 0-5 0 0,1 0 0 0 0,0 0 1 0 0,-1 1-1 0 0,1 0 0 0 0,0 1 1 0 0,-1-1-1 0 0,1 1 0 0 0,-1 1 1 0 0,-9 1-1 0 0,2 2 6 0 0,-1 0 0 0 0,1 0-1 0 0,0 2 1 0 0,-17 7 0 0 0,-3 6 65 0 0,0 1-1 0 0,-64 48 1 0 0,70-45-51 0 0,1 2 0 0 0,1 0 0 0 0,1 2 0 0 0,-28 36 0 0 0,45-50-23 0 0,1 0 0 0 0,0 1-1 0 0,0 0 1 0 0,1 1 0 0 0,1-1-1 0 0,1 2 1 0 0,0-1 0 0 0,1 0-1 0 0,1 1 1 0 0,0 0 0 0 0,1 0-1 0 0,-2 22 1 0 0,6-27 13 0 0,0-1 1 0 0,0 1-1 0 0,1-1 0 0 0,0 1 1 0 0,1-1-1 0 0,0 0 0 0 0,0 0 0 0 0,1 0 1 0 0,1 0-1 0 0,-1-1 0 0 0,2 0 1 0 0,-1 0-1 0 0,1 0 0 0 0,1-1 1 0 0,0 1-1 0 0,0-1 0 0 0,0-1 0 0 0,1 0 1 0 0,14 11-1 0 0,-16-13-11 0 0,1-1 0 0 0,-1 0-1 0 0,0 0 1 0 0,1-1 0 0 0,0 0 0 0 0,0 0 0 0 0,0-1-1 0 0,0 1 1 0 0,0-2 0 0 0,0 1 0 0 0,1-1-1 0 0,-1 0 1 0 0,1 0 0 0 0,-1-1 0 0 0,1 0 0 0 0,-1-1-1 0 0,0 1 1 0 0,1-1 0 0 0,-1-1 0 0 0,0 1 0 0 0,1-1-1 0 0,-1-1 1 0 0,0 1 0 0 0,-1-1 0 0 0,1 0-1 0 0,0-1 1 0 0,-1 0 0 0 0,11-7 0 0 0,2-6-29 0 0,-1-1 0 0 0,0-1 0 0 0,-1 0 0 0 0,-1-1 0 0 0,-1-1 0 0 0,-1-1 0 0 0,-1 0 0 0 0,0 0-1 0 0,13-36 1 0 0,3-19-208 0 0,31-130-1 0 0,-25 59 148 0 0,-8-2-1 0 0,-5 0 1 0 0,1-178 0 0 0,-23 291 45 0 0,3-40-175 0 0,-3 76 198 0 0,0 1 0 0 0,0 0-1 0 0,0-1 1 0 0,0 1-1 0 0,0 0 1 0 0,0 0 0 0 0,0-1-1 0 0,0 1 1 0 0,0 0-1 0 0,0-1 1 0 0,0 1-1 0 0,0 0 1 0 0,0 0 0 0 0,-1-1-1 0 0,1 1 1 0 0,0 0-1 0 0,0 0 1 0 0,0-1 0 0 0,0 1-1 0 0,0 0 1 0 0,-1 0-1 0 0,1 0 1 0 0,0-1 0 0 0,0 1-1 0 0,0 0 1 0 0,-1 0-1 0 0,1 0 1 0 0,0-1-1 0 0,0 1 1 0 0,-1 0 0 0 0,1 0-1 0 0,0 0 1 0 0,0 0-1 0 0,-1 0 1 0 0,1 0 0 0 0,0 0-1 0 0,-1 0 1 0 0,1 0-1 0 0,0 0 1 0 0,0 0 0 0 0,-1 0-1 0 0,1 0 1 0 0,-1 0-1 0 0,0 0 1 0 0,1 0 0 0 0,-1 0 0 0 0,0 1 0 0 0,0-1 0 0 0,1 0 0 0 0,-1 1 0 0 0,0-1 0 0 0,0 1 0 0 0,1-1 0 0 0,-1 1 0 0 0,0-1 0 0 0,1 1 0 0 0,-1-1-1 0 0,1 1 1 0 0,-1-1 0 0 0,1 1 0 0 0,-1 0 0 0 0,1 0 0 0 0,-1-1 0 0 0,1 1 0 0 0,-1 1 0 0 0,-8 20-1 0 0,2 1 0 0 0,0 0-1 0 0,1 0 1 0 0,2 1 0 0 0,-3 33 0 0 0,0 131-44 0 0,6-101 86 0 0,-2-6-26 0 0,3 280 11 0 0,3-309 13 0 0,2 0 0 0 0,3-1 0 0 0,2 0 0 0 0,31 93 0 0 0,-35-130-15 0 0,0-1 1 0 0,0 1-1 0 0,1-1 1 0 0,1 0-1 0 0,0-1 1 0 0,1 0-1 0 0,0 0 0 0 0,1-1 1 0 0,1 0-1 0 0,-1-1 1 0 0,23 17-1 0 0,-24-21 4 0 0,1 0-1 0 0,0-1 1 0 0,0 0-1 0 0,0 0 1 0 0,1-1-1 0 0,-1-1 1 0 0,1 1-1 0 0,0-2 1 0 0,0 0-1 0 0,0 0 1 0 0,0-1-1 0 0,1 0 1 0 0,-1-1 0 0 0,0 0-1 0 0,0-1 1 0 0,14-2-1 0 0,-2-2-21 0 0,1-2-1 0 0,-1 0 1 0 0,0-2 0 0 0,-1 0-1 0 0,0-2 1 0 0,0 0-1 0 0,-1-1 1 0 0,23-18 0 0 0,-10 3-14 0 0,-1 0 0 0 0,-1-2 0 0 0,49-59 0 0 0,-64 67-7 0 0,-1 0 1 0 0,-2 0-1 0 0,0-2 1 0 0,-1 0-1 0 0,15-39 0 0 0,-24 53-6 0 0,-1-1 0 0 0,0 1 0 0 0,0 0 0 0 0,-1-1 0 0 0,0 0 0 0 0,-1 1 0 0 0,0-1 0 0 0,-1 0 0 0 0,0 0 0 0 0,0 0 0 0 0,-1 1 0 0 0,0-1 0 0 0,-1 0 0 0 0,0 1 0 0 0,-1-1 0 0 0,1 1 0 0 0,-2 0 0 0 0,-4-11 0 0 0,5 17 25 0 0,1-1-1 0 0,0 1 1 0 0,-1 0-1 0 0,0-1 1 0 0,0 1-1 0 0,1 1 1 0 0,-2-1-1 0 0,1 0 1 0 0,0 1-1 0 0,-1-1 1 0 0,1 1-1 0 0,-1 0 1 0 0,1 0 0 0 0,-1 1-1 0 0,0-1 1 0 0,0 1-1 0 0,0 0 1 0 0,0 0-1 0 0,0 0 1 0 0,0 0-1 0 0,0 1 1 0 0,0 0-1 0 0,0-1 1 0 0,-1 2-1 0 0,1-1 1 0 0,0 0-1 0 0,0 1 1 0 0,0 0-1 0 0,0 0 1 0 0,-7 2 0 0 0,-7 3 37 0 0,1 1 0 0 0,0 1 1 0 0,0 0-1 0 0,1 1 1 0 0,-23 16-1 0 0,6-1 2 0 0,1 1 0 0 0,1 2-1 0 0,-42 45 1 0 0,59-57 13 0 0,1 2 1 0 0,0-1-1 0 0,1 2 0 0 0,1 0 0 0 0,1 0 1 0 0,0 1-1 0 0,2 0 0 0 0,-11 34 0 0 0,17-44-8 0 0,0 1-1 0 0,0 0 0 0 0,1 0 0 0 0,0 0 0 0 0,1-1 0 0 0,1 1 0 0 0,-1 0 0 0 0,1 0 0 0 0,1 0 0 0 0,0-1 0 0 0,0 1 0 0 0,1-1 0 0 0,5 12 0 0 0,-2-8 40 0 0,0-1 1 0 0,1 0-1 0 0,1 0 1 0 0,0-1-1 0 0,1 0 1 0 0,0 0-1 0 0,1-1 1 0 0,17 15-1 0 0,-9-11-277 0 0,0 0 0 0 0,1-2 0 0 0,0 0 0 0 0,41 17 0 0 0,-40-20-720 0 0,1-2 0 0 0,1-1 0 0 0,-1 0 0 0 0,37 4 0 0 0,-14-7-1719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5.0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713 85 1416 0 0,'1'-3'1000'0'0,"0"-1"-712"0"0,0 0 1 0 0,-1-1-1 0 0,1 1 1 0 0,-1 0-1 0 0,0 0 1 0 0,0-1-1 0 0,0 1 0 0 0,0 0 1 0 0,-2-7-1 0 0,1 9-258 0 0,1 0 0 0 0,-1 0-1 0 0,0 1 1 0 0,1-1-1 0 0,-1 0 1 0 0,0 1-1 0 0,0-1 1 0 0,0 1-1 0 0,0-1 1 0 0,-1 1-1 0 0,1-1 1 0 0,0 1 0 0 0,0 0-1 0 0,-1 0 1 0 0,1 0-1 0 0,-1 0 1 0 0,1 0-1 0 0,-1 0 1 0 0,0 0-1 0 0,1 0 1 0 0,-1 0-1 0 0,0 1 1 0 0,0-1 0 0 0,1 1-1 0 0,-1-1 1 0 0,0 1-1 0 0,0 0 1 0 0,0 0-1 0 0,0-1 1 0 0,1 1-1 0 0,-4 1 1 0 0,-8 0 9 0 0,-1 1-1 0 0,1 1 1 0 0,0 0 0 0 0,0 0-1 0 0,1 2 1 0 0,-1-1-1 0 0,1 2 1 0 0,0 0 0 0 0,-19 12-1 0 0,-13 11 112 0 0,-43 37-1 0 0,27-17 22 0 0,-98 105-1 0 0,135-127-123 0 0,1 0-1 0 0,1 1 1 0 0,1 2-1 0 0,2 0 1 0 0,1 1-1 0 0,-19 46 0 0 0,33-67 30 0 0,-1 0-1 0 0,2 1 0 0 0,0-1 1 0 0,0 1-1 0 0,1 0 1 0 0,0-1-1 0 0,0 1 0 0 0,2 0 1 0 0,-1 0-1 0 0,1-1 0 0 0,1 1 1 0 0,0 0-1 0 0,0-1 0 0 0,1 1 1 0 0,6 12-1 0 0,-6-16-4 0 0,0 0-1 0 0,1 0 1 0 0,0 0 0 0 0,0-1 0 0 0,1 0-1 0 0,0 0 1 0 0,0 0 0 0 0,0 0-1 0 0,1-1 1 0 0,-1 0 0 0 0,1 0-1 0 0,1-1 1 0 0,-1 1 0 0 0,1-1-1 0 0,-1 0 1 0 0,1-1 0 0 0,1 0 0 0 0,-1 0-1 0 0,0-1 1 0 0,0 0 0 0 0,15 3-1 0 0,-12-5-40 0 0,-1 1 0 0 0,0-2 1 0 0,0 1-1 0 0,0-1 0 0 0,0-1 0 0 0,0 1 0 0 0,0-2 0 0 0,0 1 0 0 0,-1-1 0 0 0,1-1 0 0 0,-1 1 0 0 0,1-1 0 0 0,-1-1 0 0 0,-1 0 0 0 0,1 0 1 0 0,7-6-1 0 0,8-8-21 0 0,-1 0 1 0 0,-1-2 0 0 0,30-37-1 0 0,-14 9-4 0 0,60-102-1 0 0,14-63-61 0 0,-60 113-200 0 0,-50 98 211 0 0,-1 7-109 0 0,0 17 157 0 0,0 1-1 0 0,1-1 1 0 0,1 1-1 0 0,1-1 1 0 0,1 1-1 0 0,1-1 0 0 0,0 0 1 0 0,2-1-1 0 0,0 0 1 0 0,13 24-1 0 0,-5-20 21 0 0,1 0 0 0 0,0-2-1 0 0,2 0 1 0 0,1-1-1 0 0,0-1 1 0 0,35 28 0 0 0,-38-35-124 0 0,1-1 1 0 0,1 0 0 0 0,0-1 0 0 0,0-1-1 0 0,1-1 1 0 0,0-1 0 0 0,0 0-1 0 0,1-1 1 0 0,31 5 0 0 0,-43-10-194 0 0,0-2 0 0 0,0 1 0 0 0,0-2 0 0 0,0 1 0 0 0,1-1 0 0 0,-1 0 1 0 0,0 0-1 0 0,-1-1 0 0 0,1 0 0 0 0,0-1 0 0 0,0 1 0 0 0,-1-1 0 0 0,0-1 0 0 0,1 0 0 0 0,-1 0 0 0 0,-1 0 1 0 0,1-1-1 0 0,7-6 0 0 0,13-14-1255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5.3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125 227 852 0 0,'-5'-209'6079'0'0,"5"206"-5957"0"0,0-6 11 0 0,0 9-130 0 0,0 0 1 0 0,0 0-1 0 0,0 0 0 0 0,0 0 0 0 0,0-1 0 0 0,0 1 0 0 0,0 0 1 0 0,0 0-1 0 0,0 0 0 0 0,0 0 0 0 0,1 0 0 0 0,-1 0 0 0 0,0 0 1 0 0,0-1-1 0 0,0 1 0 0 0,0 0 0 0 0,0 0 0 0 0,0 0 0 0 0,0 0 1 0 0,0 0-1 0 0,0 0 0 0 0,0 0 0 0 0,0-1 0 0 0,0 1 0 0 0,0 0 1 0 0,0 0-1 0 0,0 0 0 0 0,0 0 0 0 0,0 0 0 0 0,0 0 0 0 0,-1-1 1 0 0,1 1-1 0 0,0 0 0 0 0,0 0 0 0 0,0 0 0 0 0,0 0 0 0 0,0 0 1 0 0,0 0-1 0 0,0 0 0 0 0,0 0 0 0 0,0 0 0 0 0,0-1 0 0 0,0 1 1 0 0,-1 0-1 0 0,1 0 0 0 0,0 0 0 0 0,0 0 0 0 0,0 0 0 0 0,0 0 1 0 0,0 0-1 0 0,0 0 0 0 0,0 0 0 0 0,-1 0 0 0 0,1 0 0 0 0,0 0 1 0 0,0 0-1 0 0,0 0 0 0 0,0 0 0 0 0,0 0 0 0 0,0 0 0 0 0,-1 0 1 0 0,1 0-1 0 0,0 0 0 0 0,0 0 0 0 0,0 0 0 0 0,-9 18 17 0 0,1 1 0 0 0,1-1-1 0 0,0 1 1 0 0,1 1 0 0 0,2-1-1 0 0,-4 26 1 0 0,-1 0 30 0 0,-12 56-14 0 0,4 0 0 0 0,4 2-1 0 0,5-1 1 0 0,11 202-1 0 0,11-224-1186 0 0,-14-79 1066 0 0,0 0 0 0 0,0-1 0 0 0,1 1 0 0 0,-1-1 0 0 0,0 1 0 0 0,1-1 0 0 0,-1 1 0 0 0,0-1 0 0 0,1 1 0 0 0,-1-1 0 0 0,1 1 0 0 0,-1-1 0 0 0,1 0 0 0 0,-1 1 0 0 0,1-1 0 0 0,-1 0-1 0 0,1 1 1 0 0,-1-1 0 0 0,1 0 0 0 0,-1 0 0 0 0,1 1 0 0 0,-1-1 0 0 0,1 0 0 0 0,0 0 0 0 0,-1 0 0 0 0,1 0 0 0 0,-1 0 0 0 0,1 0 0 0 0,0 0 0 0 0,-1 0 0 0 0,1 0 0 0 0,-1 0 0 0 0,1 0 0 0 0,0 0 0 0 0,0-1 0 0 0,14-9-1060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5.7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1 110 268 0 0,'45'-106'5340'0'0,"-43"103"-5093"0"0,-1 2-212 0 0,1 1 1 0 0,-1 0-1 0 0,0 0 1 0 0,1 0 0 0 0,-1 0-1 0 0,1 1 1 0 0,-1-1 0 0 0,0 0-1 0 0,1 1 1 0 0,-1-1 0 0 0,0 1-1 0 0,1-1 1 0 0,1 2 0 0 0,-2-1-24 0 0,0 1 1 0 0,0-1 0 0 0,0 1 0 0 0,0 0 0 0 0,0-1-1 0 0,0 1 1 0 0,0 0 0 0 0,-1 0 0 0 0,1-1 0 0 0,0 1-1 0 0,0 4 1 0 0,3 25 37 0 0,0 1 0 0 0,-2 0 0 0 0,-2 0 0 0 0,0 0 0 0 0,-7 40 0 0 0,2-22-29 0 0,-5 82-78 0 0,-7 90 225 0 0,10-76-2885 0 0,6-106 899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6.1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458 208 328 0 0,'7'-15'794'0'0,"-2"1"1"0"0,1-1-1 0 0,-2 0 0 0 0,0-1 0 0 0,-1 1 1 0 0,2-28-1 0 0,-4 40-744 0 0,-1 0 0 0 0,1 0 0 0 0,-1 0 0 0 0,0-1 0 0 0,0 1 0 0 0,0 0 0 0 0,-1 0 0 0 0,1 0 0 0 0,-1 0 0 0 0,0-1 1 0 0,0 1-1 0 0,0 0 0 0 0,0 0 0 0 0,0 1 0 0 0,-1-1 0 0 0,1 0 0 0 0,-4-5 0 0 0,3 7-29 0 0,0-1 1 0 0,0 1-1 0 0,0-1 1 0 0,0 1-1 0 0,-1 0 1 0 0,1 0-1 0 0,0 0 1 0 0,0 0-1 0 0,-1 0 1 0 0,1 0-1 0 0,-1 1 1 0 0,1-1-1 0 0,0 1 1 0 0,-1 0-1 0 0,1 0 1 0 0,-1 0-1 0 0,-4 0 1 0 0,-4 2 10 0 0,0 0 0 0 0,-1 0-1 0 0,1 2 1 0 0,0-1 0 0 0,1 1 0 0 0,-1 1 0 0 0,-18 11 0 0 0,5-1 8 0 0,0 1-1 0 0,1 1 1 0 0,1 1 0 0 0,1 1 0 0 0,1 1 0 0 0,0 1 0 0 0,2 1-1 0 0,0 0 1 0 0,2 2 0 0 0,0-1 0 0 0,-15 35 0 0 0,17-30-17 0 0,2 2 1 0 0,2 0-1 0 0,0 0 1 0 0,2 1-1 0 0,2 0 0 0 0,0 0 1 0 0,3 1-1 0 0,0-1 1 0 0,2 1-1 0 0,3 32 1 0 0,8 23 18 0 0,34 138 0 0 0,2 13-33 0 0,-42-214-4 0 0,-2 1 0 0 0,-1-1-1 0 0,-3 35 1 0 0,1-51-261 0 0,1-1-1 0 0,-2 1 1 0 0,1-1 0 0 0,-1 0 0 0 0,0 0-1 0 0,0 0 1 0 0,-1 0 0 0 0,0 0-1 0 0,0 0 1 0 0,-1-1 0 0 0,0 0 0 0 0,0 1-1 0 0,0-1 1 0 0,-1-1 0 0 0,-7 8-1 0 0,-7 0-1517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6.5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1 144 828 0 0,'10'-8'524'0'0,"1"0"0"0"0,0 1 0 0 0,1 0 0 0 0,0 1 0 0 0,0 1 0 0 0,0 0 0 0 0,0 0 0 0 0,25-5 0 0 0,10 1 177 0 0,51-3 1 0 0,-85 10-552 0 0,238-11 1137 0 0,-148 10-2712 0 0,165-25 0 0 0,-236 21-176 0 0,-1-2 72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6.8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7 828 0 0,'4'-4'2081'0'0,"-3"3"-1956"0"0,-1 1 0 0 0,1 0 1 0 0,0-1-1 0 0,-1 1 0 0 0,1 0 1 0 0,-1 0-1 0 0,1 0 1 0 0,0-1-1 0 0,-1 1 0 0 0,1 0 1 0 0,0 0-1 0 0,-1 0 0 0 0,2 0 1 0 0,-1 9-37 0 0,-1-1 1 0 0,-1 1 0 0 0,0-1-1 0 0,0 1 1 0 0,0-1-1 0 0,-1 0 1 0 0,0 1 0 0 0,-7 14-1 0 0,-3 17 32 0 0,6-8-28 0 0,2 0-1 0 0,0 1 0 0 0,3-1 1 0 0,1 1-1 0 0,1-1 1 0 0,1 1-1 0 0,2-1 0 0 0,2 0 1 0 0,1 0-1 0 0,1-1 1 0 0,1 1-1 0 0,2-2 0 0 0,1 0 1 0 0,2 0-1 0 0,1-1 1 0 0,19 29-1 0 0,-32-55-51 0 0,-1-1-1 0 0,1 1 1 0 0,0 0 0 0 0,0-1-1 0 0,0 1 1 0 0,0-1-1 0 0,0 1 1 0 0,0-1 0 0 0,1 0-1 0 0,-1 0 1 0 0,1 0 0 0 0,0 0-1 0 0,-1 0 1 0 0,1-1 0 0 0,0 1-1 0 0,0-1 1 0 0,0 0-1 0 0,0 0 1 0 0,0 0 0 0 0,0 0-1 0 0,0-1 1 0 0,1 1 0 0 0,-1-1-1 0 0,0 0 1 0 0,0 0 0 0 0,1 0-1 0 0,-1 0 1 0 0,0 0 0 0 0,0-1-1 0 0,0 1 1 0 0,0-1-1 0 0,1 0 1 0 0,-1 0 0 0 0,0 0-1 0 0,0 0 1 0 0,0-1 0 0 0,-1 1-1 0 0,1-1 1 0 0,0 0 0 0 0,-1 0-1 0 0,1 0 1 0 0,2-3-1 0 0,11-9-21 0 0,-1 0 0 0 0,0-1 0 0 0,-2 0 0 0 0,0-1 0 0 0,18-28 0 0 0,47-97 27 0 0,-63 112-49 0 0,17-32-38 0 0,111-229 84 0 0,-143 289-50 0 0,0 1-1 0 0,0-1 0 0 0,0 1 1 0 0,1-1-1 0 0,-1 0 0 0 0,0 1 1 0 0,0-1-1 0 0,0 1 0 0 0,0-1 1 0 0,1 1-1 0 0,-1-1 0 0 0,0 1 1 0 0,0 0-1 0 0,1-1 0 0 0,-1 1 1 0 0,0-1-1 0 0,1 1 0 0 0,-1-1 1 0 0,1 1-1 0 0,-1 0 1 0 0,0-1-1 0 0,1 1 0 0 0,-1 0 1 0 0,1-1-1 0 0,-1 1 0 0 0,1 0 1 0 0,-1 0-1 0 0,1 0 0 0 0,-1-1 1 0 0,1 1-1 0 0,3 17-14 0 0,-7 43 146 0 0,2-52-140 0 0,0 33 79 0 0,2-1 0 0 0,1 0 0 0 0,2 1 0 0 0,11 48 1 0 0,2-19-1460 0 0,39 102 0 0 0,-42-142-1333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7.2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80 980 0 0,'4'-9'838'0'0,"0"0"0"0"0,1 1 0 0 0,0 0 0 0 0,0 0-1 0 0,10-12 1 0 0,-13 18-789 0 0,0 0-1 0 0,0 1 0 0 0,0-1 0 0 0,0 1 0 0 0,0-1 0 0 0,0 1 0 0 0,1 0 0 0 0,-1 0 1 0 0,1 0-1 0 0,-1 0 0 0 0,0 0 0 0 0,1 1 0 0 0,-1-1 0 0 0,1 1 0 0 0,0-1 0 0 0,-1 1 1 0 0,1 0-1 0 0,-1 0 0 0 0,1 0 0 0 0,-1 1 0 0 0,1-1 0 0 0,0 0 0 0 0,-1 1 1 0 0,5 1-1 0 0,1 1-28 0 0,0 1 1 0 0,0 0 0 0 0,0 0-1 0 0,-1 0 1 0 0,1 1 0 0 0,-1 1-1 0 0,0-1 1 0 0,0 1-1 0 0,-1 0 1 0 0,0 0 0 0 0,0 1-1 0 0,0 0 1 0 0,-1 0 0 0 0,8 13-1 0 0,2 7-27 0 0,-1 1 0 0 0,18 51 0 0 0,-23-52-67 0 0,-2 0 1 0 0,0 0-1 0 0,-2 1 0 0 0,-1 0 0 0 0,-1 0 0 0 0,-1 0 0 0 0,-1 0 0 0 0,-2 0 0 0 0,-5 35 1 0 0,4-50-205 0 0,3-26 223 0 0,9-30 48 0 0,5 6 37 0 0,2 1 1 0 0,1 0-1 0 0,40-58 1 0 0,-42 73 75 0 0,0 0 1 0 0,1 1-1 0 0,1 1 1 0 0,1 1-1 0 0,1 1 1 0 0,39-27-1 0 0,-54 40-92 0 0,1 1 0 0 0,0-1 1 0 0,1 1-1 0 0,-1 1 0 0 0,1-1 0 0 0,-1 1 0 0 0,1 0 0 0 0,0 0 1 0 0,0 1-1 0 0,-1 0 0 0 0,8 0 0 0 0,-10 1-12 0 0,0 1 0 0 0,0-1 0 0 0,0 1 0 0 0,0 0 0 0 0,0 0 1 0 0,0 0-1 0 0,-1 0 0 0 0,1 1 0 0 0,-1-1 0 0 0,1 1 0 0 0,-1 0 0 0 0,1 0 0 0 0,-1 1 0 0 0,0-1 0 0 0,0 0 0 0 0,0 1 0 0 0,0 0 0 0 0,-1 0 0 0 0,1 0 0 0 0,-1 0 0 0 0,3 4 0 0 0,3 7-6 0 0,0 0 0 0 0,-1 1 0 0 0,0 0 0 0 0,-1 0 0 0 0,7 27 0 0 0,12 86-42 0 0,-20-97 60 0 0,-1-5-47 0 0,17 79-541 0 0,-17-91-512 0 0,0 0 0 0 0,12 23 0 0 0,-9-24-92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7.6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358 86 40 0 0,'2'-3'456'0'0,"12"-36"2169"0"0,-13 37-2539 0 0,-1 0-1 0 0,0 0 1 0 0,1 0-1 0 0,-1 0 0 0 0,0 1 1 0 0,0-1-1 0 0,0 0 1 0 0,0 0-1 0 0,-1 0 1 0 0,1 0-1 0 0,-1 0 0 0 0,1 0 1 0 0,-1 0-1 0 0,1 0 1 0 0,-1 0-1 0 0,0 1 1 0 0,-1-3-1 0 0,0 3-54 0 0,1 0-1 0 0,-1 0 1 0 0,1 0 0 0 0,-1 1 0 0 0,1-1-1 0 0,-1 1 1 0 0,0-1 0 0 0,1 1-1 0 0,-1-1 1 0 0,0 1 0 0 0,1 0-1 0 0,-1 0 1 0 0,0 0 0 0 0,1 0-1 0 0,-1 0 1 0 0,0 0 0 0 0,0 0-1 0 0,1 1 1 0 0,-1-1 0 0 0,-3 2-1 0 0,-38 10 169 0 0,41-11-180 0 0,-18 6 55 0 0,0 2 0 0 0,1 0 0 0 0,0 1 0 0 0,1 1 0 0 0,0 0 0 0 0,0 2 0 0 0,1 0 0 0 0,1 0 0 0 0,0 2 0 0 0,1 0 0 0 0,-21 28 0 0 0,30-34-49 0 0,-1 0 0 0 0,2 0 0 0 0,-1 1 1 0 0,1-1-1 0 0,1 1 0 0 0,-1 0 0 0 0,2 1 0 0 0,0-1 0 0 0,0 1 0 0 0,1-1 0 0 0,0 1 0 0 0,0 0 0 0 0,1 0 1 0 0,1 0-1 0 0,0 0 0 0 0,1 0 0 0 0,0-1 0 0 0,0 1 0 0 0,1 0 0 0 0,1 0 0 0 0,-1-1 0 0 0,2 1 0 0 0,0-1 1 0 0,6 13-1 0 0,-3-11 1 0 0,0 0 0 0 0,1 0 1 0 0,1-1-1 0 0,0 0 1 0 0,0 0-1 0 0,1-1 1 0 0,0 0-1 0 0,1-1 0 0 0,23 16 1 0 0,-25-19-271 0 0,1-1 0 0 0,-1 0 1 0 0,1 0-1 0 0,0-1 0 0 0,0 0 1 0 0,0-1-1 0 0,1 0 0 0 0,-1-1 1 0 0,1 0-1 0 0,0-1 0 0 0,-1 0 0 0 0,1 0 1 0 0,19-3-1 0 0,2-3-1241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7.9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309 60 580 0 0,'-3'-60'4654'0'0,"-6"75"-4265"0"0,-5 25-245 0 0,3 0-1 0 0,1 1 1 0 0,2 1-1 0 0,-4 52 1 0 0,4 174 4 0 0,0-102-3132 0 0,6-142 1883 0 0</inkml:trace>
  <inkml:trace contextRef="#ctx0" brushRef="#br0" timeOffset="1">10 458 1528 0 0,'-2'-4'499'0'0,"0"-1"1"0"0,1 1-1 0 0,0-1 0 0 0,0 0 0 0 0,0 0 0 0 0,0 1 1 0 0,1-1-1 0 0,0 0 0 0 0,0 0 0 0 0,0 0 0 0 0,2-8 1 0 0,-1 11-440 0 0,0 0 0 0 0,0 0 0 0 0,0 0 1 0 0,1 1-1 0 0,-1-1 0 0 0,0 0 0 0 0,1 1 1 0 0,-1 0-1 0 0,1-1 0 0 0,-1 1 0 0 0,1 0 1 0 0,0-1-1 0 0,0 1 0 0 0,0 0 0 0 0,-1 0 0 0 0,1 1 1 0 0,0-1-1 0 0,0 0 0 0 0,0 1 0 0 0,0-1 1 0 0,0 1-1 0 0,4-1 0 0 0,39-3 92 0 0,1 1-1 0 0,-1 3 1 0 0,86 10 0 0 0,-28-2-37 0 0,2-4 34 0 0,66 5 37 0 0,-169-9-191 0 0,-1 0 1 0 0,1 0-1 0 0,-1 1 1 0 0,1-1-1 0 0,-1 0 0 0 0,1 1 1 0 0,-1 0-1 0 0,1-1 1 0 0,-1 1-1 0 0,1 0 0 0 0,-1 0 1 0 0,0-1-1 0 0,1 1 1 0 0,-1 0-1 0 0,0 0 1 0 0,0 0-1 0 0,0 1 0 0 0,1-1 1 0 0,-1 0-1 0 0,-1 0 1 0 0,1 1-1 0 0,0-1 0 0 0,1 2 1 0 0,0 4 0 0 0,1 0 1 0 0,-1 0 0 0 0,0 0-1 0 0,-1 0 1 0 0,0 1-1 0 0,0-1 1 0 0,-1 0-1 0 0,1 1 1 0 0,-2-1 0 0 0,1 1-1 0 0,-2 9 1 0 0,0 2 9 0 0,-17 155-494 0 0,3-102-3912 0 0,11-57 1876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3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52 1704 0 0,'0'-4'1365'0'0,"4"-21"587"0"0,-4 24-1888 0 0,0 0 0 0 0,0 0 0 0 0,0 0 0 0 0,0 0-1 0 0,1 0 1 0 0,-1 0 0 0 0,0 0 0 0 0,0 0-1 0 0,0 0 1 0 0,1 0 0 0 0,-1 1 0 0 0,1-1-1 0 0,-1 0 1 0 0,1 0 0 0 0,-1 0 0 0 0,1 1-1 0 0,-1-1 1 0 0,1 0 0 0 0,-1 0 0 0 0,1 1 0 0 0,0-1-1 0 0,0 1 1 0 0,-1-1 0 0 0,1 0 0 0 0,0 1-1 0 0,0 0 1 0 0,0-1 0 0 0,1 0 0 0 0,2 3-43 0 0,0 0 0 0 0,-1 1 1 0 0,1-1-1 0 0,-1 1 1 0 0,1-1-1 0 0,-1 1 0 0 0,0 0 1 0 0,0 0-1 0 0,0 1 1 0 0,-1-1-1 0 0,1 1 0 0 0,-1-1 1 0 0,0 1-1 0 0,0 0 1 0 0,3 7-1 0 0,5 13-15 0 0,10 36 1 0 0,-13-37-10 0 0,27 99-502 0 0,30 197-1 0 0,-64-318 545 0 0,0 0 1 0 0,0 0 0 0 0,0 0-1 0 0,0 1 1 0 0,0-1-1 0 0,0 0 1 0 0,1 0 0 0 0,-1 0-1 0 0,0 1 1 0 0,1-1-1 0 0,-1 0 1 0 0,1 0 0 0 0,0 0-1 0 0,-1 0 1 0 0,1 0-1 0 0,0 0 1 0 0,0 0 0 0 0,-1 0-1 0 0,1-1 1 0 0,0 1-1 0 0,2 1 1 0 0,-2-2-31 0 0,0 0 0 0 0,0 0 1 0 0,-1 0-1 0 0,1 0 0 0 0,0 0 1 0 0,0 0-1 0 0,0 0 0 0 0,0-1 0 0 0,0 1 1 0 0,0 0-1 0 0,-1-1 0 0 0,1 1 0 0 0,0 0 1 0 0,0-1-1 0 0,-1 1 0 0 0,1-1 0 0 0,0 1 1 0 0,0-1-1 0 0,-1 0 0 0 0,1 1 1 0 0,0-2-1 0 0,6-6-17 0 0,0-1-1 0 0,-1 0 1 0 0,8-13 0 0 0,-13 21 30 0 0,41-74-54 0 0,74-120 629 0 0,-86 150-71 0 0,2 1 0 0 0,43-46 0 0 0,-73 88-518 0 0,0 0 0 0 0,0 0 1 0 0,-1 0-1 0 0,1 0 0 0 0,1 1 0 0 0,-1-1 1 0 0,0 1-1 0 0,0-1 0 0 0,1 1 0 0 0,-1 0 0 0 0,0-1 1 0 0,1 1-1 0 0,-1 0 0 0 0,1 1 0 0 0,0-1 1 0 0,-1 0-1 0 0,1 1 0 0 0,0 0 0 0 0,-1-1 1 0 0,1 1-1 0 0,0 0 0 0 0,-1 0 0 0 0,1 1 1 0 0,0-1-1 0 0,0 0 0 0 0,-1 1 0 0 0,1 0 1 0 0,-1 0-1 0 0,5 1 0 0 0,0 2 3 0 0,-1 0 0 0 0,0 1 0 0 0,-1-1 0 0 0,1 1 0 0 0,-1 0 0 0 0,0 0 0 0 0,0 1 0 0 0,0 0 0 0 0,7 11 0 0 0,22 42 51 0 0,31 72-1 0 0,-14-28-483 0 0,21 45-4013 0 0,-57-119 1797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8.32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1 148 772 0 0,'3'-24'1536'0'0,"2"5"-524"0"0,-2 2-72 0 0,0 1-172 0 0,1 1 425 0 0,4-11-493 0 0,-2 9-672 0 0,1 4-484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49.0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259 1 572 0 0,'-1'2'187'0'0,"-1"0"-1"0"0,0-1 1 0 0,0 1 0 0 0,0 0 0 0 0,0-1-1 0 0,0 1 1 0 0,-1-1 0 0 0,1 0-1 0 0,0 1 1 0 0,-1-1 0 0 0,1 0-1 0 0,0-1 1 0 0,-1 1 0 0 0,1 0-1 0 0,-5 0 1 0 0,-27 13 211 0 0,19-3-336 0 0,1 1 0 0 0,0 1 0 0 0,0 0 0 0 0,2 1 0 0 0,0 0 0 0 0,0 1 0 0 0,1 0 0 0 0,1 1 0 0 0,1 0 0 0 0,0 1 0 0 0,-8 22 0 0 0,9-19-16 0 0,1 2-1 0 0,1-1 1 0 0,1 1-1 0 0,1 0 1 0 0,1 0-1 0 0,1 1 1 0 0,0-1-1 0 0,4 43 0 0 0,-2-62-23 0 0,0-1 0 0 0,1 1-1 0 0,-1-1 1 0 0,0 1 0 0 0,1-1-1 0 0,-1 1 1 0 0,1-1-1 0 0,0 0 1 0 0,0 1 0 0 0,0-1-1 0 0,0 0 1 0 0,0 0-1 0 0,0 0 1 0 0,1 0 0 0 0,-1 0-1 0 0,1 0 1 0 0,-1 0 0 0 0,4 3-1 0 0,-4-5-13 0 0,1 1-1 0 0,-1-1 0 0 0,1 1 1 0 0,0-1-1 0 0,-1 0 0 0 0,1 1 1 0 0,-1-1-1 0 0,1 0 1 0 0,-1 0-1 0 0,1 0 0 0 0,0 0 1 0 0,-1 0-1 0 0,1-1 0 0 0,-1 1 1 0 0,1 0-1 0 0,-1-1 1 0 0,1 1-1 0 0,-1-1 0 0 0,1 0 1 0 0,-1 1-1 0 0,2-2 0 0 0,8-5-9 0 0,0 0 0 0 0,0-1 0 0 0,-1-1 0 0 0,18-19 0 0 0,-24 25 0 0 0,236-259 133 0 0,-233 254-140 0 0,0 1 1 0 0,0 1-1 0 0,1-1 1 0 0,1 1-1 0 0,-1 1 1 0 0,10-5 0 0 0,-15 8-39 0 0,-3 2 45 0 0,1-1-1 0 0,0 1 1 0 0,0 0 0 0 0,-1-1-1 0 0,1 1 1 0 0,0 0 0 0 0,0-1 0 0 0,-1 1-1 0 0,1 0 1 0 0,0 0 0 0 0,0 0-1 0 0,0 0 1 0 0,0 0 0 0 0,-1 0 0 0 0,1 0-1 0 0,0 0 1 0 0,0 0 0 0 0,0 0-1 0 0,-1 0 1 0 0,1 1 0 0 0,0-1 0 0 0,0 0-1 0 0,0 0 1 0 0,-1 1 0 0 0,1-1-1 0 0,0 1 1 0 0,-1-1 0 0 0,1 1 0 0 0,0-1-1 0 0,-1 1 1 0 0,1-1 0 0 0,0 1 0 0 0,-1-1-1 0 0,1 2 1 0 0,2 0-1 0 0,-1 1 0 0 0,0-1 0 0 0,0 1 0 0 0,0-1 0 0 0,0 1 0 0 0,0 0 0 0 0,0 0 0 0 0,2 6 0 0 0,1 11-12 0 0,0 1-1 0 0,-1 1 1 0 0,-2-1 0 0 0,0 0-1 0 0,-1 39 1 0 0,-4-13 43 0 0,-14 75 1 0 0,16-119-43 0 0,42-106-57 0 0,28-2-3 0 0,-45 71 42 0 0,-23 31-13 0 0,-1 3 40 0 0,1 0-1 0 0,-1-1 1 0 0,0 1-1 0 0,1 0 0 0 0,-1-1 1 0 0,0 1-1 0 0,1 0 1 0 0,-1-1-1 0 0,0 1 0 0 0,1 0 1 0 0,-1 0-1 0 0,1-1 1 0 0,-1 1-1 0 0,0 0 0 0 0,1 0 1 0 0,-1 0-1 0 0,1 0 1 0 0,-1 0-1 0 0,1-1 0 0 0,-1 1 1 0 0,1 0-1 0 0,-1 0 1 0 0,0 0-1 0 0,1 0 0 0 0,-1 0 1 0 0,1 0-1 0 0,-1 1 1 0 0,1-1-1 0 0,-1 0 0 0 0,1 0 1 0 0,-1 0-1 0 0,4 12-1 0 0,0 1 0 0 0,-2-1 0 0 0,1 0 0 0 0,-2 1 0 0 0,1 14 0 0 0,-1-11 17 0 0,1 0 0 0 0,0-1 0 0 0,5 20-1 0 0,-5-32-6 0 0,-1 4 57 0 0,1 0-1 0 0,0-1 1 0 0,0 1 0 0 0,1-1 0 0 0,0 1 0 0 0,0-1 0 0 0,0 0 0 0 0,1 0 0 0 0,0-1 0 0 0,7 9 0 0 0,-9-12-44 0 0,1-1 0 0 0,-1 1-1 0 0,1 0 1 0 0,0-1 0 0 0,0 0 0 0 0,0 0 0 0 0,0 1 0 0 0,0-2-1 0 0,0 1 1 0 0,0 0 0 0 0,0-1 0 0 0,0 1 0 0 0,6-1 0 0 0,-2 0-1 0 0,0 0 1 0 0,0 0-1 0 0,0-1 1 0 0,13-3-1 0 0,15-8-3 0 0,0-2 0 0 0,-1-2-1 0 0,51-31 1 0 0,37-18-103 0 0,-119 64 90 0 0,17-8-42 0 0,0 0 0 0 0,0 2 0 0 0,34-8 1 0 0,-52 15 36 0 0,1 0 1 0 0,-1 0-1 0 0,1 0 1 0 0,-1 1 0 0 0,0-1-1 0 0,0 1 1 0 0,1-1 0 0 0,-1 1-1 0 0,0 0 1 0 0,0 0 0 0 0,0 0-1 0 0,0 0 1 0 0,0 0 0 0 0,0 0-1 0 0,0 1 1 0 0,0-1-1 0 0,0 1 1 0 0,0-1 0 0 0,-1 1-1 0 0,1 0 1 0 0,-1 0 0 0 0,1 0-1 0 0,-1 0 1 0 0,0 0 0 0 0,0 0-1 0 0,1 0 1 0 0,-2 0 0 0 0,3 4-1 0 0,-2 0 0 0 0,1 0 1 0 0,-1 1-1 0 0,0-1 0 0 0,0 1 0 0 0,0-1 0 0 0,-1 0 0 0 0,0 1 1 0 0,-1-1-1 0 0,1 1 0 0 0,-1-1 0 0 0,-4 12 0 0 0,-2 6-5 0 0,-16 38-1 0 0,19-54 15 0 0,-5 14 16 0 0,-2-1 0 0 0,0 0 0 0 0,-15 20 0 0 0,20-32-7 0 0,-1 0 1 0 0,-1 0-1 0 0,1-1 1 0 0,-1 0-1 0 0,-1-1 1 0 0,1 0-1 0 0,-1 0 1 0 0,-14 8-1 0 0,20-14-183 0 0,0 0 0 0 0,0 0 0 0 0,0 0 0 0 0,0 0 0 0 0,0-1-1 0 0,0 1 1 0 0,0-1 0 0 0,0 0 0 0 0,0 0 0 0 0,0 0 0 0 0,0 0 0 0 0,-1 0 0 0 0,1-1-1 0 0,0 1 1 0 0,0-1 0 0 0,0 0 0 0 0,-4-2 0 0 0,5 2-168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5.3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27 660 0 0,'0'0'4620'0'0,"-1"-1"-4614"0"0,1 0 0 0 0,0 0 0 0 0,0 0 0 0 0,1 0 0 0 0,-1 0 0 0 0,0 0 0 0 0,0 0 0 0 0,0 1 0 0 0,1-1-1 0 0,-1 0 1 0 0,0 0 0 0 0,1 0 0 0 0,-1 0 0 0 0,1 1 0 0 0,-1-1 0 0 0,1 0 0 0 0,-1 0 0 0 0,2 0 0 0 0,13-2 1 0 0,0 0-1 0 0,0 1 1 0 0,0 1-1 0 0,0 1 1 0 0,20 1-1 0 0,84 13 70 0 0,-62-7-67 0 0,694 104 113 0 0,-684-100-86 0 0,-40-6-65 0 0,8 1 175 0 0,-3-6-2870 0 0,-14 0 2060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7.9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3 135 156 0 0,'-2'-111'5755'0'0,"1"107"-5453"0"0,1 1-214 0 0,0-10-18 0 0,0 10 110 0 0,6 22-114 0 0,5 59 4 0 0,-4 0 0 0 0,-3 126 1 0 0,-4-152-62 0 0,-1 103-220 0 0,5 232-1022 0 0,2-344-842 0 0,-4-25 1161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8.3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208 174 104 0 0,'0'0'830'0'0,"0"-3"-154"0"0,1-37 1018 0 0,-2 40-1677 0 0,0-1 0 0 0,0 1 1 0 0,0-1-1 0 0,0 1 0 0 0,0 0 0 0 0,0 0 0 0 0,-1-1 0 0 0,1 1 0 0 0,0 0 0 0 0,0 0 0 0 0,0 0 0 0 0,0 0 0 0 0,0 0 0 0 0,0 0 0 0 0,0 0 0 0 0,0 0 1 0 0,0 1-1 0 0,-1-1 0 0 0,1 0 0 0 0,0 1 0 0 0,0-1 0 0 0,0 1 0 0 0,0-1 0 0 0,0 1 0 0 0,1-1 0 0 0,-1 1 0 0 0,-1 1 0 0 0,-13 9 84 0 0,2 2-1 0 0,0 0 0 0 0,0 1 1 0 0,1 0-1 0 0,1 0 1 0 0,0 2-1 0 0,1-1 0 0 0,1 1 1 0 0,-14 31-1 0 0,14-24-30 0 0,0 0-1 0 0,2 0 1 0 0,0 1 0 0 0,2-1-1 0 0,0 1 1 0 0,2 1 0 0 0,0 27-1 0 0,3-40-4 0 0,1 0-1 0 0,0 0 0 0 0,1 0 1 0 0,0 0-1 0 0,1-1 1 0 0,0 1-1 0 0,1-1 1 0 0,0 1-1 0 0,1-1 1 0 0,0-1-1 0 0,1 1 0 0 0,0-1 1 0 0,1 0-1 0 0,12 14 1 0 0,-14-18 3 0 0,-1-1 1 0 0,2-1 0 0 0,-1 1-1 0 0,0-1 1 0 0,1 0-1 0 0,0 0 1 0 0,0-1 0 0 0,0 1-1 0 0,1-1 1 0 0,-1-1-1 0 0,1 1 1 0 0,-1-1 0 0 0,1 0-1 0 0,0-1 1 0 0,0 0-1 0 0,0 0 1 0 0,0 0 0 0 0,0-1-1 0 0,0 0 1 0 0,0 0-1 0 0,-1 0 1 0 0,1-1 0 0 0,0-1-1 0 0,0 1 1 0 0,0-1-1 0 0,8-3 1 0 0,3-2-15 0 0,-2-2 0 0 0,1 1 0 0 0,-1-2 0 0 0,0 0 0 0 0,-1-1 0 0 0,0-1 0 0 0,-1 0 0 0 0,0-1 0 0 0,-1 0 0 0 0,-1-1 0 0 0,0 0 0 0 0,0-1 0 0 0,9-19 0 0 0,-9 15-23 0 0,-1-2 0 0 0,-1 1-1 0 0,0-1 1 0 0,-2-1 0 0 0,-1 1 0 0 0,0-1 0 0 0,-2-1-1 0 0,0 1 1 0 0,-2-1 0 0 0,1-34 0 0 0,-4 44-22 0 0,-1-1 1 0 0,-1 1-1 0 0,-1-1 0 0 0,0 1 1 0 0,0 0-1 0 0,-1 0 1 0 0,-1 0-1 0 0,0 0 0 0 0,-1 1 1 0 0,0 0-1 0 0,-1 0 1 0 0,0 1-1 0 0,-1 0 0 0 0,-1 0 1 0 0,1 0-1 0 0,-19-16 0 0 0,19 20-211 0 0,-1 0 0 0 0,1 0 0 0 0,-2 1 0 0 0,1-1 0 0 0,0 2 0 0 0,-1 0 0 0 0,0 0 0 0 0,-1 1 0 0 0,1 0 0 0 0,-1 0-1 0 0,1 1 1 0 0,-1 1 0 0 0,0 0 0 0 0,0 1 0 0 0,0-1 0 0 0,0 2 0 0 0,0 0 0 0 0,-1 0 0 0 0,1 1 0 0 0,-21 5-1 0 0,15-1-1267 0 0,3 2 172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8.7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451 30 952 0 0,'13'-14'2585'0'0,"-13"14"-2553"0"0,0 0 0 0 0,1-1 0 0 0,-1 1 0 0 0,0-1 0 0 0,1 1 0 0 0,-1-1 0 0 0,0 1-1 0 0,0-1 1 0 0,0 1 0 0 0,1-1 0 0 0,-1 1 0 0 0,0-1 0 0 0,0 1 0 0 0,0-1 0 0 0,0 1 0 0 0,0-1 0 0 0,0 1 0 0 0,0-1 0 0 0,0 0 0 0 0,0 1 0 0 0,0-1-1 0 0,0 1 1 0 0,0-1 0 0 0,-1 1 0 0 0,1-1 0 0 0,0 1 0 0 0,0-1 0 0 0,0 1 0 0 0,-1-1 0 0 0,-14 0 305 0 0,-21 15-229 0 0,10 1-44 0 0,0 1 1 0 0,1 1 0 0 0,0 1-1 0 0,-34 35 1 0 0,23-17 116 0 0,-58 78 0 0 0,77-91-114 0 0,1 1 1 0 0,1 0 0 0 0,1 2 0 0 0,2 0-1 0 0,0 0 1 0 0,2 1 0 0 0,-9 32 0 0 0,17-47-3 0 0,0 0 0 0 0,0-1 0 0 0,1 1 1 0 0,1 0-1 0 0,0 0 0 0 0,0 0 0 0 0,1-1 1 0 0,5 21-1 0 0,-4-23-7 0 0,1-1 0 0 0,0 0 0 0 0,0 0 0 0 0,1 0 0 0 0,1 0-1 0 0,-1-1 1 0 0,1 1 0 0 0,0-1 0 0 0,1 0 0 0 0,-1-1 0 0 0,1 1 0 0 0,1-1 0 0 0,6 5 0 0 0,-5-5-100 0 0,-1-1-1 0 0,1 1 1 0 0,1-2 0 0 0,-1 1 0 0 0,1-1 0 0 0,-1-1 0 0 0,1 1 0 0 0,0-1 0 0 0,16 2-1 0 0,-16-3-421 0 0,0-1 0 0 0,0-1-1 0 0,0 0 1 0 0,-1 0 0 0 0,1-1-1 0 0,12-2 1 0 0,3-3-1025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9.1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315 53 448 0 0,'14'-13'2242'0'0,"-11"10"-1879"0"0,1 0-1 0 0,-1-1 1 0 0,0 0-1 0 0,0 1 1 0 0,0-1-1 0 0,0 0 1 0 0,3-9 0 0 0,-5 11-26 0 0,-10 3-287 0 0,0 0 1 0 0,-1 1-1 0 0,1 0 1 0 0,0 1-1 0 0,0 0 1 0 0,1 0-1 0 0,-1 0 1 0 0,1 2-1 0 0,-1-1 1 0 0,1 1-1 0 0,-9 6 0 0 0,-12 11 84 0 0,-39 37-1 0 0,49-42-63 0 0,2 2 0 0 0,0 0 0 0 0,-19 27 0 0 0,28-34-32 0 0,1 1 1 0 0,0-1-1 0 0,1 1 0 0 0,0 0 1 0 0,1 1-1 0 0,0-1 0 0 0,-3 21 1 0 0,3-11 50 0 0,5-6-47 0 0,3-6 17 0 0,-3-9-46 0 0,12 36 129 0 0,-11-36-130 0 0,0 0 0 0 0,0-1 0 0 0,0 1 0 0 0,0-1-1 0 0,0 1 1 0 0,0-1 0 0 0,0 1 0 0 0,0-1 0 0 0,1 1 0 0 0,-1-1 0 0 0,1 0-1 0 0,-1 0 1 0 0,1 0 0 0 0,-1 0 0 0 0,1 0 0 0 0,-1 0 0 0 0,1 0 0 0 0,0 0-1 0 0,0-1 1 0 0,-1 1 0 0 0,1-1 0 0 0,0 1 0 0 0,4-1 0 0 0,0 0 8 0 0,1 0 1 0 0,-1-1-1 0 0,1 1 1 0 0,-1-2-1 0 0,1 1 0 0 0,-1-1 1 0 0,0 0-1 0 0,0 0 1 0 0,0-1-1 0 0,0 1 1 0 0,0-1-1 0 0,0-1 1 0 0,-1 1-1 0 0,1-1 0 0 0,7-7 1 0 0,3-1 96 0 0,125-94 1240 0 0,-139 105-1351 0 0,1-1 1 0 0,-1 1 0 0 0,1 0 0 0 0,-1 1 0 0 0,1-1 0 0 0,0 0 0 0 0,0 1-1 0 0,-1-1 1 0 0,1 1 0 0 0,0 0 0 0 0,0 0 0 0 0,-1 0 0 0 0,1 1 0 0 0,0-1-1 0 0,0 1 1 0 0,-1-1 0 0 0,1 1 0 0 0,0 0 0 0 0,-1 0 0 0 0,1 0 0 0 0,-1 0-1 0 0,1 0 1 0 0,2 2 0 0 0,10 6-4 0 0,-1 0-1 0 0,23 19 0 0 0,-16-11 13 0 0,-21-17-16 0 0,124 82-1174 0 0,-103-71-219 0 0,0 0-1 0 0,27 8 1 0 0,-19-9-847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9.5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 77 1768 0 0,'-7'-76'6879'0'0,"6"80"-6679"0"0,-6 30-38 0 0,2 0 0 0 0,2 0 0 0 0,0 49-1 0 0,1-11-167 0 0,3 479-110 0 0,26-318-4908 0 0,-21-202 3080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9.9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1 248 300 0 0,'1'-3'1255'0'0,"26"-47"2154"0"0,67-92 0 0 0,-65 100-2575 0 0,-28 41-829 0 0,-1 1-1 0 0,0-1 1 0 0,1 0 0 0 0,-1 1 0 0 0,1-1-1 0 0,-1 0 1 0 0,1 1 0 0 0,-1-1 0 0 0,1 1-1 0 0,-1-1 1 0 0,1 1 0 0 0,0-1 0 0 0,-1 1-1 0 0,1-1 1 0 0,-1 1 0 0 0,1 0-1 0 0,0-1 1 0 0,0 1 0 0 0,-1 0 0 0 0,1 0-1 0 0,0-1 1 0 0,-1 1 0 0 0,1 0 0 0 0,0 0-1 0 0,1 0 1 0 0,10 9-29 0 0,-9-5 13 0 0,-1 0 0 0 0,1 0 0 0 0,-1 0 0 0 0,0 1 0 0 0,0-1 0 0 0,-1 1 0 0 0,1 0 0 0 0,-1-1 0 0 0,0 1 0 0 0,0 9 0 0 0,2 56-50 0 0,-3-58 46 0 0,-27 423 211 0 0,-1 2-695 0 0,25-267-4027 0 0,2-146 2650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30.4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27 251 572 0 0,'-6'-6'1015'0'0,"4"4"-831"0"0,1 1 0 0 0,-1 0-1 0 0,1 0 1 0 0,-1-1-1 0 0,1 1 1 0 0,0-1 0 0 0,0 1-1 0 0,0-1 1 0 0,-1 1-1 0 0,1-1 1 0 0,1 0 0 0 0,-1 1-1 0 0,0-1 1 0 0,0 0-1 0 0,1 0 1 0 0,-1 0-1 0 0,1 0 1 0 0,-1 0 0 0 0,1 0-1 0 0,0 1 1 0 0,0-1-1 0 0,0 0 1 0 0,0 0 0 0 0,0-4-1 0 0,2 5-134 0 0,0-1 0 0 0,-1 0-1 0 0,1 1 1 0 0,0-1 0 0 0,0 1-1 0 0,0-1 1 0 0,0 1 0 0 0,0 0-1 0 0,1 0 1 0 0,-1 0 0 0 0,0 0-1 0 0,0 0 1 0 0,1 0 0 0 0,-1 1 0 0 0,4-1-1 0 0,-4 0 9 0 0,44-7 93 0 0,1 1 0 0 0,-1 3-1 0 0,86 2 1 0 0,-70 2-108 0 0,741-5-399 0 0,-803 4 354 0 0,1 1 0 0 0,-1 0 0 0 0,0 0 0 0 0,1 0 0 0 0,-1 0 0 0 0,1 0-1 0 0,-1 0 1 0 0,0 0 0 0 0,1 0 0 0 0,-1 0 0 0 0,0 0 0 0 0,1 0 0 0 0,-1 0-1 0 0,0 1 1 0 0,1-1 0 0 0,-1 0 0 0 0,0 0 0 0 0,1 0 0 0 0,-1 0 0 0 0,0 1-1 0 0,1-1 1 0 0,-1 0 0 0 0,0 0 0 0 0,1 0 0 0 0,-1 1 0 0 0,0-1 0 0 0,0 0-1 0 0,1 1 1 0 0,-1-1 0 0 0,0 0 0 0 0,0 1 0 0 0,0-1 0 0 0,1 1 0 0 0,-8 12-32 0 0,-27 19 70 0 0,22-21-19 0 0,1 0 6 0 0,1 0-1 0 0,0 1 1 0 0,0 0 0 0 0,2 1 0 0 0,0 0 0 0 0,0 0 0 0 0,1 1 0 0 0,1 0 0 0 0,0 0 0 0 0,1 1 0 0 0,-6 24 0 0 0,10-28 18 0 0,-1 0 0 0 0,1 1 1 0 0,1-1-1 0 0,0 1 1 0 0,1-1-1 0 0,0 1 1 0 0,1-1-1 0 0,0 0 1 0 0,0 0-1 0 0,1 0 1 0 0,1 0-1 0 0,0 0 1 0 0,1 0-1 0 0,0-1 0 0 0,0 0 1 0 0,9 12-1 0 0,-4-8 70 0 0,1-1 0 0 0,0-1 0 0 0,1 0 0 0 0,1 0 0 0 0,-1-1 0 0 0,2-1 0 0 0,-1 0 0 0 0,1-1 0 0 0,1-1 0 0 0,0 0 0 0 0,0-1 0 0 0,1 0 0 0 0,-1-1 0 0 0,29 6 0 0 0,-33-10-22 0 0,0 0 0 0 0,0 0 1 0 0,0-2-1 0 0,0 1 1 0 0,0-1-1 0 0,0-1 1 0 0,0 0-1 0 0,0-1 1 0 0,0 0-1 0 0,13-4 0 0 0,-15 3-51 0 0,-1-1 0 0 0,0 0 0 0 0,0 0 0 0 0,0-1 0 0 0,0 0 0 0 0,-1 0 0 0 0,0 0 0 0 0,0-1 0 0 0,0-1 0 0 0,-1 1 0 0 0,0-1 0 0 0,0 0 0 0 0,8-13 0 0 0,-7 9-28 0 0,0-1 0 0 0,-2 0 0 0 0,1 0 0 0 0,-2 0 0 0 0,1-1-1 0 0,-2 1 1 0 0,0-1 0 0 0,0 0 0 0 0,-1 0 0 0 0,0-19 0 0 0,-2 13 8 0 0,-1 0 0 0 0,0-1 0 0 0,-2 1 0 0 0,0 0 1 0 0,-2 1-1 0 0,-10-32 0 0 0,5 25-89 0 0,-1-1 1 0 0,-1 2 0 0 0,-2 0-1 0 0,0 1 1 0 0,-1 0 0 0 0,-2 1-1 0 0,0 1 1 0 0,-1 0-1 0 0,-1 1 1 0 0,-27-21 0 0 0,33 31-155 0 0,0 1 0 0 0,-1 0 0 0 0,-15-7 1 0 0,23 13-292 0 0,-1 0 1 0 0,0 0 0 0 0,0 1-1 0 0,-1 0 1 0 0,1 0 0 0 0,0 0-1 0 0,-1 1 1 0 0,1 1-1 0 0,-14-1 1 0 0,-8 3-1743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3:45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631 151 124 0 0,'-15'1'233'0'0,"0"1"1"0"0,0 0-1 0 0,1 1 0 0 0,-1 1 0 0 0,1 0 0 0 0,-1 1 1 0 0,1 1-1 0 0,1 0 0 0 0,-1 1 0 0 0,1 0 1 0 0,-15 12-1 0 0,-3 3-94 0 0,2 1 0 0 0,1 1 0 0 0,-35 39 1 0 0,29-24-26 0 0,2 2 0 0 0,1 2 0 0 0,2 0 0 0 0,3 2 0 0 0,1 1 0 0 0,2 1 0 0 0,3 1 0 0 0,1 1 0 0 0,3 1 0 0 0,-13 64 0 0 0,25-93 13 0 0,1-1 0 0 0,1 1 0 0 0,1 0 0 0 0,1-1 1 0 0,1 1-1 0 0,0 0 0 0 0,2-1 0 0 0,0 1 0 0 0,7 23 0 0 0,-8-37-78 0 0,1 0 0 0 0,-1-1 0 0 0,1 1 0 0 0,1 0 0 0 0,-1-1 0 0 0,1 1 0 0 0,0-1 0 0 0,0 0 0 0 0,1-1 0 0 0,0 1 0 0 0,0-1 0 0 0,0 0 0 0 0,1 0 0 0 0,-1 0 0 0 0,1-1 0 0 0,0 0 0 0 0,1 0 0 0 0,-1 0 0 0 0,1-1 0 0 0,-1 0 0 0 0,1-1 0 0 0,0 1 0 0 0,0-1 0 0 0,0 0 0 0 0,1-1 0 0 0,-1 0 0 0 0,0 0 0 0 0,0 0 0 0 0,9-1 0 0 0,-3-1-73 0 0,0 0 0 0 0,1 0 0 0 0,-1-2 0 0 0,0 1 0 0 0,0-2 1 0 0,0 1-1 0 0,-1-2 0 0 0,20-9 0 0 0,-13 4-59 0 0,-1 0 0 0 0,-1-2 0 0 0,0 0 0 0 0,30-29 0 0 0,-19 12-53 0 0,-1-2 1 0 0,-1-1-1 0 0,-2-1 0 0 0,-1-1 0 0 0,18-39 1 0 0,-9 10 189 0 0,-3-1 1 0 0,-3-2-1 0 0,20-78 1 0 0,-37 112-227 0 0,-6 24 26 0 0,-4 18 106 0 0,-1 6 34 0 0,2 0 0 0 0,0 1 0 0 0,1-1 0 0 0,0 0 0 0 0,1 1-1 0 0,1-1 1 0 0,1 0 0 0 0,0-1 0 0 0,7 16 0 0 0,0 1 14 0 0,1-2 1 0 0,1 1 0 0 0,2-2-1 0 0,1 0 1 0 0,37 51 0 0 0,-37-60-2 0 0,0-1 0 0 0,2 0 0 0 0,0-1 0 0 0,1-1 1 0 0,1-1-1 0 0,0-1 0 0 0,1 0 0 0 0,29 14 1 0 0,-43-26-36 0 0,0 1 1 0 0,0-1 0 0 0,1-1-1 0 0,-1 0 1 0 0,1 0 0 0 0,-1 0 0 0 0,1-1-1 0 0,0 0 1 0 0,-1 0 0 0 0,1-1-1 0 0,0 0 1 0 0,0 0 0 0 0,-1-1 0 0 0,1 0-1 0 0,0 0 1 0 0,10-4 0 0 0,-9 1-15 0 0,0 1 1 0 0,-1-2-1 0 0,0 1 1 0 0,0-1 0 0 0,0 0-1 0 0,0-1 1 0 0,-1 0-1 0 0,0 0 1 0 0,0-1-1 0 0,-1 1 1 0 0,0-2-1 0 0,0 1 1 0 0,7-12-1 0 0,2-7-90 0 0,-1-1-1 0 0,-1 0 0 0 0,-1-1 0 0 0,-1-1 0 0 0,-2 0 0 0 0,8-40 0 0 0,-5 1-34 0 0,5-116 0 0 0,-15 135 274 0 0,-2 0 1 0 0,-8-59 0 0 0,6 90-91 0 0,-2 0 0 0 0,1 0-1 0 0,-2 1 1 0 0,-1-1 0 0 0,0 1 0 0 0,-1 1 0 0 0,0-1-1 0 0,-2 1 1 0 0,-12-19 0 0 0,18 31-16 0 0,-1 0 0 0 0,1 0-1 0 0,-1 0 1 0 0,0 0 0 0 0,0 1 0 0 0,0 0 0 0 0,0 0-1 0 0,-1 0 1 0 0,1 0 0 0 0,-1 1 0 0 0,0-1 0 0 0,0 1-1 0 0,0 1 1 0 0,0-1 0 0 0,0 1 0 0 0,0-1 0 0 0,0 1-1 0 0,-1 1 1 0 0,1-1 0 0 0,0 1 0 0 0,-8 0-1 0 0,9 1 5 0 0,-1 0-1 0 0,1-1 0 0 0,0 1 0 0 0,0 1 0 0 0,0-1 0 0 0,0 1 0 0 0,1-1 0 0 0,-1 1 0 0 0,0 0 0 0 0,1 0 0 0 0,-1 1 1 0 0,1-1-1 0 0,0 1 0 0 0,-1 0 0 0 0,1 0 0 0 0,1 0 0 0 0,-1 0 0 0 0,0 0 0 0 0,1 0 0 0 0,0 1 0 0 0,-1-1 1 0 0,1 1-1 0 0,1 0 0 0 0,-1 0 0 0 0,0 0 0 0 0,1 0 0 0 0,-2 8 0 0 0,2-6 8 0 0,0 0 1 0 0,0 0-1 0 0,1 0 0 0 0,0 0 1 0 0,0 1-1 0 0,0-1 0 0 0,1 0 1 0 0,0 0-1 0 0,0 0 0 0 0,1 0 0 0 0,-1 0 1 0 0,5 9-1 0 0,-1-4-41 0 0,1-1 0 0 0,0 0 1 0 0,0-1-1 0 0,1 1 0 0 0,0-1 0 0 0,10 10 0 0 0,10 6-221 0 0,1-2-1 0 0,1 0 0 0 0,39 21 0 0 0,-13-10-1 0 0,47 31-575 0 0,-91-57 675 0 0,0 0 1 0 0,-1 1-1 0 0,0 1 1 0 0,0 0-1 0 0,-1 0 1 0 0,11 17-1 0 0,-16-20 162 0 0,0 1-1 0 0,0 0 1 0 0,-1 0 0 0 0,0 1-1 0 0,0-1 1 0 0,-1 1 0 0 0,0-1-1 0 0,1 17 1 0 0,-2 7 224 0 0,-3 36 1 0 0,1-1-2 0 0,1-41-72 0 0,1 0 1 0 0,1 1 0 0 0,2-1-1 0 0,1 0 1 0 0,8 26-1 0 0,-10-44-116 0 0,0 0-1 0 0,0 0 1 0 0,1 0-1 0 0,0 0 1 0 0,1-1-1 0 0,0 0 0 0 0,0 0 1 0 0,0 0-1 0 0,1 0 1 0 0,0-1-1 0 0,0 0 1 0 0,1 0-1 0 0,0-1 1 0 0,0 0-1 0 0,0 0 1 0 0,0 0-1 0 0,1-1 1 0 0,0 0-1 0 0,9 3 1 0 0,-8-4-68 0 0,0 0 0 0 0,-1-1-1 0 0,1 0 1 0 0,0 0 0 0 0,1-1 0 0 0,-1 0 0 0 0,0-1 0 0 0,0 0 0 0 0,0 0 0 0 0,1-1 0 0 0,-1 0 0 0 0,0 0 0 0 0,0-1 0 0 0,0-1 0 0 0,-1 1 0 0 0,1-2-1 0 0,0 1 1 0 0,-1-1 0 0 0,0 0 0 0 0,0-1 0 0 0,13-9 0 0 0,-6 1-5 0 0,0 0-1 0 0,-1-1 0 0 0,-1 0 1 0 0,0-1-1 0 0,-1-1 1 0 0,-1 0-1 0 0,0 0 0 0 0,-1-1 1 0 0,9-23-1 0 0,6-17 19 0 0,-3-1 1 0 0,-3 0-1 0 0,-2-2 0 0 0,17-118 0 0 0,-28 127 114 0 0,-2 1-1 0 0,-3 0 1 0 0,-2-1 0 0 0,-1 1-1 0 0,-4-1 1 0 0,-16-72-1 0 0,18 105-71 0 0,-1 2-1 0 0,-1-1 1 0 0,-1 0 0 0 0,-14-25-1 0 0,18 36-28 0 0,-1 1-1 0 0,1-1 0 0 0,-1 1 0 0 0,-1 0 1 0 0,1 0-1 0 0,-1 0 0 0 0,0 1 1 0 0,0 0-1 0 0,0 0 0 0 0,0 0 1 0 0,-1 0-1 0 0,0 1 0 0 0,1 0 0 0 0,-1 0 1 0 0,-7-2-1 0 0,10 4-2 0 0,-1 1 1 0 0,1-1-1 0 0,0 1 0 0 0,0 0 1 0 0,-1 0-1 0 0,1 0 0 0 0,0 0 1 0 0,0 1-1 0 0,-1-1 0 0 0,1 1 1 0 0,0 0-1 0 0,0 0 0 0 0,0 0 0 0 0,0 0 1 0 0,0 1-1 0 0,0-1 0 0 0,0 1 1 0 0,1 0-1 0 0,-1 0 0 0 0,0 0 1 0 0,1 0-1 0 0,-4 4 0 0 0,2-2 8 0 0,-1 1-1 0 0,1-1 1 0 0,1 1-1 0 0,-1 0 0 0 0,1 0 1 0 0,0 1-1 0 0,0-1 1 0 0,0 1-1 0 0,1-1 0 0 0,-3 10 1 0 0,4-7 4 0 0,0 1 0 0 0,0 0 0 0 0,1-1 1 0 0,1 1-1 0 0,0 0 0 0 0,0 0 0 0 0,0-1 1 0 0,1 1-1 0 0,0-1 0 0 0,1 0 1 0 0,0 1-1 0 0,0-1 0 0 0,1 0 0 0 0,0-1 1 0 0,0 1-1 0 0,1-1 0 0 0,0 0 0 0 0,6 7 1 0 0,10 11-83 0 0,0-1-1 0 0,2-1 1 0 0,38 31 0 0 0,-20-25-210 0 0,0-1 0 0 0,82 39 0 0 0,-79-45 242 0 0,0 2 0 0 0,72 54 0 0 0,-110-73 58 0 0,0 1 0 0 0,0 0-1 0 0,-1 0 1 0 0,0 1 0 0 0,0-1 0 0 0,0 1-1 0 0,-1 0 1 0 0,0 1 0 0 0,-1-1-1 0 0,1 1 1 0 0,-1-1 0 0 0,3 14 0 0 0,0 8 22 0 0,-2 0 0 0 0,2 38 0 0 0,-4-41 32 0 0,0-1-1 0 0,2 0 1 0 0,6 27-1 0 0,-7-43-26 0 0,0 0-1 0 0,1 0 1 0 0,0-1-1 0 0,0 1 1 0 0,1-1-1 0 0,0 0 1 0 0,0 0-1 0 0,1-1 1 0 0,0 0-1 0 0,0 0 1 0 0,1 0-1 0 0,0 0 1 0 0,0-1-1 0 0,0-1 1 0 0,1 1-1 0 0,0-1 1 0 0,0 0-1 0 0,0-1 1 0 0,1 0-1 0 0,0 0 1 0 0,0-1-1 0 0,14 4 1 0 0,-5-4-37 0 0,-1 0 1 0 0,1-1-1 0 0,0-1 0 0 0,-1 0 1 0 0,1-2-1 0 0,0 0 1 0 0,0-1-1 0 0,-1-1 1 0 0,1 0-1 0 0,-1-1 0 0 0,21-9 1 0 0,-5 0 26 0 0,1-2 1 0 0,-2-2 0 0 0,0-1-1 0 0,-1-1 1 0 0,-1-1 0 0 0,-1-2-1 0 0,50-48 1 0 0,-50 40-30 0 0,-1-2 1 0 0,-2 0 0 0 0,-1-2-1 0 0,-1 0 1 0 0,-2-2 0 0 0,28-60-1 0 0,-44 80-8 0 0,0 0 0 0 0,-2 1 0 0 0,1-1-1 0 0,-2-1 1 0 0,0 1 0 0 0,-1-1 0 0 0,-1 1 0 0 0,0-1 0 0 0,-1 1-1 0 0,-1-1 1 0 0,-3-18 0 0 0,3 29-1 0 0,0 0 0 0 0,-1 0 0 0 0,1 0-1 0 0,-1 0 1 0 0,0 0 0 0 0,-1 0 0 0 0,0 0 0 0 0,0 0 0 0 0,0 1 0 0 0,0 0-1 0 0,-1 0 1 0 0,0 0 0 0 0,0 0 0 0 0,0 0 0 0 0,-1 1 0 0 0,1-1 0 0 0,-1 1-1 0 0,0 0 1 0 0,0 1 0 0 0,-1 0 0 0 0,1-1 0 0 0,-1 1 0 0 0,0 1 0 0 0,0-1-1 0 0,1 1 1 0 0,-2 0 0 0 0,1 1 0 0 0,0 0 0 0 0,0-1 0 0 0,0 2 0 0 0,-10-1-1 0 0,4 1 8 0 0,-1 1-1 0 0,1 0 0 0 0,0 1 1 0 0,0 1-1 0 0,0 0 0 0 0,0 0 0 0 0,0 1 1 0 0,0 1-1 0 0,1 0 0 0 0,0 0 1 0 0,0 1-1 0 0,0 1 0 0 0,1 0 0 0 0,0 0 1 0 0,0 1-1 0 0,1 0 0 0 0,-15 17 0 0 0,14-14 9 0 0,1 0-1 0 0,0 1 0 0 0,1-1 0 0 0,0 2 1 0 0,1-1-1 0 0,1 1 0 0 0,0 0 0 0 0,0 1 1 0 0,1-1-1 0 0,1 1 0 0 0,0 0 0 0 0,1 0 0 0 0,1 0 1 0 0,0 0-1 0 0,0 16 0 0 0,3-13 16 0 0,1 1 0 0 0,0-1 0 0 0,1 0 0 0 0,1 0 0 0 0,9 27 0 0 0,-10-35 3 0 0,1-1-1 0 0,0 1 1 0 0,0-1-1 0 0,0 0 1 0 0,1-1-1 0 0,0 1 1 0 0,1-1-1 0 0,0 0 1 0 0,0 0-1 0 0,1-1 1 0 0,-1 1-1 0 0,12 7 1 0 0,-15-12-13 0 0,1 0 0 0 0,-1-1 0 0 0,0 1 0 0 0,0-1 0 0 0,1 0 1 0 0,-1 0-1 0 0,0 0 0 0 0,1 0 0 0 0,-1 0 0 0 0,1-1 0 0 0,-1 0 1 0 0,1 1-1 0 0,0-1 0 0 0,-1-1 0 0 0,7 0 0 0 0,-3-1-6 0 0,-1 1 0 0 0,0-2 0 0 0,0 1 0 0 0,0-1 0 0 0,0 0 0 0 0,0 0-1 0 0,0 0 1 0 0,5-5 0 0 0,8-8-13 0 0,-1-1 0 0 0,-1 0 1 0 0,24-31-1 0 0,-35 41 2 0 0,32-44 253 0 0,52-94-1 0 0,-64 102-229 0 0,-25 41-64 0 0,13 34-2 0 0,-9-21 54 0 0,0 0 0 0 0,0 0 0 0 0,1-1-1 0 0,1 0 1 0 0,0 0 0 0 0,0-1 0 0 0,1 0 0 0 0,0 0 0 0 0,1-1 0 0 0,9 8 0 0 0,-10-10 4 0 0,0 0 0 0 0,0 0 0 0 0,1-1-1 0 0,0 0 1 0 0,0-1 0 0 0,0 0 0 0 0,0 0 0 0 0,1-1 0 0 0,-1 0 0 0 0,1-1 0 0 0,0 0 0 0 0,14 1 0 0 0,-14-3-22 0 0,0-1 0 0 0,0 0 0 0 0,0 0 0 0 0,0-1 0 0 0,0 0 0 0 0,-1-1 0 0 0,1 0 0 0 0,-1 0 0 0 0,0-1 0 0 0,0-1 0 0 0,0 1 0 0 0,0-2 0 0 0,-1 1 0 0 0,9-8 1 0 0,2-3-106 0 0,-1-1 1 0 0,0 0 0 0 0,-2-2 0 0 0,19-25-1 0 0,-33 42-48 0 0,-2 1 133 0 0,0 1 0 0 0,1-1 1 0 0,-1 0-1 0 0,1 1 0 0 0,-1-1 1 0 0,1 0-1 0 0,0 1 0 0 0,-1-1 1 0 0,1 1-1 0 0,-1-1 0 0 0,1 1 1 0 0,0-1-1 0 0,0 1 0 0 0,-1 0 1 0 0,1-1-1 0 0,0 1 0 0 0,-1 0 1 0 0,1-1-1 0 0,0 1 0 0 0,1 0 1 0 0,29 27 23 0 0,-23-18 4 0 0,0-2 1 0 0,1 1-1 0 0,0-1 0 0 0,0 0 0 0 0,11 5 0 0 0,0-2 36 0 0,0-2-1 0 0,0 0 1 0 0,1-1 0 0 0,0-1-1 0 0,0-1 1 0 0,1-1 0 0 0,-1-1-1 0 0,1-1 1 0 0,0-1-1 0 0,0 0 1 0 0,24-4 0 0 0,-30 1-11 0 0,1-1 1 0 0,-1-1 0 0 0,0 0-1 0 0,0-1 1 0 0,-1 0 0 0 0,1-2-1 0 0,-1 0 1 0 0,-1 0 0 0 0,1-2-1 0 0,-1 1 1 0 0,-1-2 0 0 0,0 0-1 0 0,0-1 1 0 0,-1 0 0 0 0,14-16-1 0 0,-3-3 62 0 0,-1-2-1 0 0,-2-1 1 0 0,-1-1 0 0 0,19-45-1 0 0,7-12 498 0 0,-44 88-585 0 0,-1 7 1 0 0,-2 22 49 0 0,-2-1-1 0 0,-1 1 1 0 0,-15 46-1 0 0,3-10-55 0 0,2-2 6 0 0,-91 409 282 0 0,78-316-49 0 0,-8 171-1 0 0,33-285-299 0 0,-3 102-756 0 0,12-48-2839 0 0,-3-67 1756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31.2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55 1512 0 0,'92'-54'5747'0'0,"-90"53"-5651"0"0,0 2-90 0 0,0-1 1 0 0,0 1 0 0 0,-1-1-1 0 0,1 1 1 0 0,0-1 0 0 0,-1 1 0 0 0,1 0-1 0 0,-1 0 1 0 0,1 0 0 0 0,-1 0-1 0 0,1 0 1 0 0,-1 0 0 0 0,0 0-1 0 0,0 1 1 0 0,1-1 0 0 0,-1 0 0 0 0,0 1-1 0 0,0-1 1 0 0,0 1 0 0 0,0-1-1 0 0,-1 1 1 0 0,1 0 0 0 0,0-1-1 0 0,-1 1 1 0 0,1 0 0 0 0,-1-1 0 0 0,1 4-1 0 0,3 9-34 0 0,-2 0-1 0 0,3 21 1 0 0,-4-24 30 0 0,13 274-76 0 0,-9-106 518 0 0,-4-176-308 0 0,-1-2-134 0 0,1-1 1 0 0,-1 1 0 0 0,1-1-1 0 0,0 0 1 0 0,-1 1 0 0 0,1-1-1 0 0,0 0 1 0 0,-1 1-1 0 0,1-1 1 0 0,0 0 0 0 0,0 0-1 0 0,-1 0 1 0 0,1 0 0 0 0,0 1-1 0 0,0-1 1 0 0,-1 0 0 0 0,1 0-1 0 0,0-1 1 0 0,0 1-1 0 0,0 0 1 0 0,-1 0 0 0 0,2-1-1 0 0,21-24 32 0 0,-1-2-1 0 0,32-52 0 0 0,17-22 3 0 0,54-42 85 0 0,-107 124-108 0 0,2 2 0 0 0,-1 0 0 0 0,2 1 0 0 0,0 1 0 0 0,30-15 0 0 0,-47 28-23 0 0,0 0-1 0 0,0 0 1 0 0,0 0-1 0 0,1 0 1 0 0,-1 1-1 0 0,0 0 1 0 0,0 0-1 0 0,1 0 1 0 0,-1 1-1 0 0,1-1 1 0 0,-1 1-1 0 0,1 0 1 0 0,-1 1 0 0 0,1-1-1 0 0,-1 1 1 0 0,0-1-1 0 0,1 1 1 0 0,-1 1-1 0 0,0-1 1 0 0,0 1-1 0 0,1-1 1 0 0,-1 1-1 0 0,-1 0 1 0 0,1 1-1 0 0,0-1 1 0 0,0 1-1 0 0,-1-1 1 0 0,1 1-1 0 0,-1 0 1 0 0,0 0 0 0 0,0 1-1 0 0,0-1 1 0 0,0 1-1 0 0,-1-1 1 0 0,0 1-1 0 0,4 8 1 0 0,5 11-40 0 0,-1 0 1 0 0,-1 1-1 0 0,-1 0 1 0 0,-1 1-1 0 0,-1 0 1 0 0,-2 0-1 0 0,0 0 1 0 0,-1 0 0 0 0,-2 1-1 0 0,-1-1 1 0 0,-1 1-1 0 0,-1-1 1 0 0,-1 0-1 0 0,-1 0 1 0 0,-8 25-1 0 0,12-49 51 0 0,0 0-1 0 0,0 0 1 0 0,0 0 0 0 0,-1 0-1 0 0,1 0 1 0 0,0 0-1 0 0,-1 0 1 0 0,1 0 0 0 0,-1 0-1 0 0,1 0 1 0 0,-1 0-1 0 0,0-1 1 0 0,1 1-1 0 0,-1 0 1 0 0,0 0 0 0 0,1-1-1 0 0,-1 1 1 0 0,0 0-1 0 0,0-1 1 0 0,0 1-1 0 0,0-1 1 0 0,1 1 0 0 0,-1-1-1 0 0,0 1 1 0 0,0-1-1 0 0,0 0 1 0 0,0 1-1 0 0,0-1 1 0 0,0 0 0 0 0,0 0-1 0 0,0 0 1 0 0,-2 0-1 0 0,3 0 1 0 0,-1 0 1 0 0,0-1 0 0 0,1 0 1 0 0,-1 1-1 0 0,1-1 0 0 0,-1 0 0 0 0,1 1 1 0 0,-1-1-1 0 0,1 0 0 0 0,-1 0 1 0 0,1 1-1 0 0,0-1 0 0 0,-1 0 0 0 0,1 0 1 0 0,0 0-1 0 0,0 1 0 0 0,-1-1 1 0 0,1 0-1 0 0,0 0 0 0 0,0 0 1 0 0,0 0-1 0 0,0 0 0 0 0,0 0 0 0 0,0 1 1 0 0,1-2-1 0 0,-1-19 33 0 0,2 5-37 0 0,0 1 0 0 0,2 0 0 0 0,-1 1 1 0 0,2-1-1 0 0,0 1 0 0 0,0-1 0 0 0,15-24 1 0 0,62-87 80 0 0,-77 119-60 0 0,11-15 71 0 0,1 1 0 0 0,35-35 1 0 0,-44 49-82 0 0,0 0 0 0 0,0 1 0 0 0,1-1 0 0 0,0 1 1 0 0,0 1-1 0 0,1 0 0 0 0,0 0 0 0 0,0 1 0 0 0,17-5 0 0 0,-22 8-18 0 0,1 0 0 0 0,-1 1 0 0 0,0 0 0 0 0,1 0 0 0 0,-1 0 0 0 0,0 1 0 0 0,1 0 0 0 0,-1 0 0 0 0,0 0-1 0 0,0 0 1 0 0,0 1 0 0 0,0 0 0 0 0,0 0 0 0 0,0 0 0 0 0,-1 1 0 0 0,1 0 0 0 0,0 0 0 0 0,-1 0 0 0 0,0 0 0 0 0,0 0-1 0 0,0 1 1 0 0,0 0 0 0 0,-1 0 0 0 0,0 0 0 0 0,6 8 0 0 0,3 7-19 0 0,0 1 0 0 0,-1 0-1 0 0,-1 0 1 0 0,11 33 0 0 0,25 112-153 0 0,-19-61-2424 0 0,-22-90 1356 0 0,0-1 326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31.6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374 107 1148 0 0,'3'-5'277'0'0,"0"0"0"0"0,0 0 1 0 0,-1 0-1 0 0,0 0 0 0 0,0 0 0 0 0,0-1 0 0 0,0 1 0 0 0,-1 0 1 0 0,0-1-1 0 0,-1 1 0 0 0,1-1 0 0 0,-1 0 0 0 0,0-7 0 0 0,0 12-253 0 0,-1 0 0 0 0,1-1-1 0 0,-1 1 1 0 0,1 0-1 0 0,-1 0 1 0 0,1-1-1 0 0,-1 1 1 0 0,0 0-1 0 0,0 0 1 0 0,1 0-1 0 0,-1 0 1 0 0,0 0-1 0 0,0 0 1 0 0,0 0-1 0 0,0 0 1 0 0,0 1-1 0 0,0-1 1 0 0,-1 0-1 0 0,1 0 1 0 0,0 1 0 0 0,0-1-1 0 0,0 1 1 0 0,-1-1-1 0 0,1 1 1 0 0,0 0-1 0 0,0-1 1 0 0,-1 1-1 0 0,-1 0 1 0 0,-35 1 252 0 0,24 2-233 0 0,1 0 0 0 0,0 1-1 0 0,0 1 1 0 0,0 0 0 0 0,0 1-1 0 0,1 1 1 0 0,0 0 0 0 0,-14 10 0 0 0,3 1 36 0 0,1 0 1 0 0,-37 40 0 0 0,48-45-53 0 0,1 0 0 0 0,0 1 0 0 0,1 0 0 0 0,1 1 0 0 0,0-1 0 0 0,1 2 0 0 0,0-1 1 0 0,1 1-1 0 0,-6 30 0 0 0,10-37-6 0 0,0 0 0 0 0,1 0 0 0 0,0 0 0 0 0,0 0 0 0 0,1 0 0 0 0,0 0 0 0 0,1 0 0 0 0,0 0 0 0 0,0 0 1 0 0,1 0-1 0 0,0 0 0 0 0,1 0 0 0 0,0-1 0 0 0,0 1 0 0 0,1-1 0 0 0,0 0 0 0 0,1 0 0 0 0,-1 0 0 0 0,10 11 0 0 0,-12-17-13 0 0,0 0 0 0 0,1 1 0 0 0,-1-1-1 0 0,1 0 1 0 0,-1 0 0 0 0,1 0 0 0 0,0-1 0 0 0,0 1-1 0 0,0-1 1 0 0,0 1 0 0 0,0-1 0 0 0,0 0 0 0 0,0 0-1 0 0,0 0 1 0 0,7 0 0 0 0,-4-1-3 0 0,0 0-1 0 0,-1 0 1 0 0,1-1 0 0 0,0 0-1 0 0,-1 0 1 0 0,1 0-1 0 0,-1-1 1 0 0,9-3 0 0 0,5-4-9 0 0,0-1 0 0 0,-1-1 0 0 0,31-24 0 0 0,-46 33 3 0 0,145-119 654 0 0,-106 86-332 0 0,-40 33-295 0 0,4 2-26 0 0,-5 0 0 0 0,0-1 0 0 0,-1 1 0 0 0,1 0 0 0 0,-1 0 0 0 0,1-1 0 0 0,-1 1 0 0 0,1 0 0 0 0,-1 0 0 0 0,1 0 0 0 0,0 0 0 0 0,-1 0 0 0 0,1 0 0 0 0,-1 0 0 0 0,1 0 0 0 0,-1 0 0 0 0,1 0 0 0 0,0 0 0 0 0,-1 1 0 0 0,1-1 0 0 0,-1 0 0 0 0,1 0 0 0 0,0 1 0 0 0,11 12 6 0 0,-1 0-1 0 0,0 0 1 0 0,-1 1-1 0 0,-1 1 1 0 0,9 18-1 0 0,9 12 39 0 0,-19-33-108 0 0,20 33-604 0 0,2-2 0 0 0,63 70 0 0 0,-68-94-1955 0 0,-13-11 1188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32.0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83 477 1200 0 0,'12'-27'2983'0'0,"-11"24"-2438"0"0,-1 2-500 0 0,0 1 0 0 0,0-1 0 0 0,0 1 1 0 0,0 0-1 0 0,0-1 0 0 0,0 1 0 0 0,0-1 0 0 0,0 1 0 0 0,0-1 0 0 0,0 1 0 0 0,0 0 0 0 0,1-1 0 0 0,-1 1 0 0 0,0 0 0 0 0,0-1 0 0 0,0 1 0 0 0,0-1 0 0 0,1 1 0 0 0,-1 0 0 0 0,0-1 0 0 0,0 1 0 0 0,1 0 0 0 0,-1-1 0 0 0,0 1 0 0 0,1 0 0 0 0,-1 0 0 0 0,0-1 0 0 0,1 1 0 0 0,-1 0 0 0 0,0 0 0 0 0,1-1 0 0 0,0 2-31 0 0,-1 0 1 0 0,1-1-1 0 0,-1 1 1 0 0,1-1-1 0 0,-1 1 1 0 0,0 0-1 0 0,1-1 0 0 0,-1 1 1 0 0,0 0-1 0 0,1 0 1 0 0,-1-1-1 0 0,0 1 0 0 0,0 0 1 0 0,0 0-1 0 0,0-1 1 0 0,0 1-1 0 0,0 0 1 0 0,0 0-1 0 0,0-1 0 0 0,0 1 1 0 0,0 0-1 0 0,0 0 1 0 0,0-1-1 0 0,0 1 1 0 0,-1 1-1 0 0,-46 257 342 0 0,5-44-258 0 0,35-182-180 0 0,4-25-450 0 0,1-1 0 0 0,1 1-1 0 0,-1 0 1 0 0,1 0 0 0 0,1 0 0 0 0,0 13-1 0 0</inkml:trace>
  <inkml:trace contextRef="#ctx0" brushRef="#br0" timeOffset="1">93 171 1488 0 0,'3'-27'1368'0'0,"0"6"-392"0"0,-2 1-88 0 0,1 1-180 0 0,1 4 505 0 0,1-14-429 0 0,3 6-692 0 0,-4 7-552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32.4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1 464 0 0,'12'9'2509'0'0,"1"2"-214"0"0,-11-7-2193 0 0,1 1 0 0 0,-1-1 0 0 0,0 0 0 0 0,0 0 0 0 0,0 1-1 0 0,0-1 1 0 0,-1 1 0 0 0,0 0 0 0 0,0-1 0 0 0,0 7 0 0 0,4 55 27 0 0,-4-52-82 0 0,5 174 185 0 0,-6-187-214 0 0,0 1 0 0 0,0-1 0 0 0,0 0 0 0 0,0 1 0 0 0,0-1-1 0 0,0 0 1 0 0,1 1 0 0 0,-1-1 0 0 0,1 0 0 0 0,-1 1 0 0 0,0-1 0 0 0,1 0 0 0 0,0 0 0 0 0,-1 0 0 0 0,1 1 0 0 0,0-1 0 0 0,0 0 0 0 0,0 0 0 0 0,0 0 0 0 0,-1 0 0 0 0,1 0 0 0 0,1 0 0 0 0,-1 0 0 0 0,0-1 0 0 0,0 1 0 0 0,0 0 0 0 0,0-1 0 0 0,0 1 0 0 0,1-1 0 0 0,-1 1 0 0 0,0-1 0 0 0,1 1 0 0 0,-1-1 0 0 0,0 0 0 0 0,1 0 0 0 0,-1 1 0 0 0,0-1 0 0 0,1 0 0 0 0,-1 0 0 0 0,0-1 0 0 0,1 1 0 0 0,-1 0 0 0 0,1 0 0 0 0,-1-1 0 0 0,0 1 0 0 0,0 0 0 0 0,1-1 0 0 0,0 0 0 0 0,10-4-16 0 0,-1 0-1 0 0,0-1 1 0 0,0 0 0 0 0,13-9 0 0 0,-12 7 60 0 0,13-7-79 0 0,105-62 1070 0 0,-107 65-617 0 0,0 1-1 0 0,2 1 1 0 0,39-11 0 0 0,-61 20-422 0 0,0 0 1 0 0,1 1-1 0 0,-1-1 1 0 0,0 1-1 0 0,1 0 1 0 0,-1-1-1 0 0,0 2 1 0 0,1-1-1 0 0,-1 0 1 0 0,1 1-1 0 0,-1-1 1 0 0,0 1-1 0 0,0 0 1 0 0,1 0-1 0 0,-1 0 1 0 0,0 0 0 0 0,0 1-1 0 0,6 3 1 0 0,-6-2-6 0 0,0 0 0 0 0,0 0 0 0 0,0 1 0 0 0,0-1 0 0 0,0 1 0 0 0,-1 0 0 0 0,1 0 0 0 0,-1 0 1 0 0,0 0-1 0 0,-1 0 0 0 0,1 0 0 0 0,1 7 0 0 0,1 8-80 0 0,0 1 0 0 0,-2 0 0 0 0,0 0-1 0 0,-2-1 1 0 0,-1 22 0 0 0,-4 71-4665 0 0,4-75 1381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52.8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50 304 0 0,'0'0'513'0'0,"-1"-3"-289"0"0,-3-14 484 0 0,4 15-622 0 0,-1 1 0 0 0,0-1 1 0 0,1 0-1 0 0,0 1 0 0 0,-1-1 1 0 0,1 0-1 0 0,0 0 0 0 0,0 1 0 0 0,0-1 1 0 0,0 0-1 0 0,1-2 0 0 0,-1 3-69 0 0,1 1-1 0 0,0-1 1 0 0,-1 0 0 0 0,1 1-1 0 0,0-1 1 0 0,0 1-1 0 0,0-1 1 0 0,-1 1-1 0 0,1 0 1 0 0,0-1 0 0 0,0 1-1 0 0,0 0 1 0 0,0 0-1 0 0,0 0 1 0 0,0-1-1 0 0,0 1 1 0 0,0 0 0 0 0,0 0-1 0 0,0 0 1 0 0,-1 0-1 0 0,1 1 1 0 0,0-1-1 0 0,0 0 1 0 0,0 0 0 0 0,0 1-1 0 0,0-1 1 0 0,1 1-1 0 0,43 4 200 0 0,0-2-1 0 0,63-3 1 0 0,21 0-139 0 0,60 22 124 0 0,-51-4-2201 0 0,-124-17 1283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6.1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 42 1260 0 0,'-1'-4'1178'0'0,"-6"-28"1048"0"0,6 30-1808 0 0,0-1-128 0 0,-3 142 391 0 0,4-64-777 0 0,-19 507-487 0 0,14-544-1453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6.5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1 287 512 0 0,'4'-36'1848'0'0,"2"1"-464"0"0,-2 2-372 0 0,-1 6-163 0 0,3 1-253 0 0,-3 3-24 0 0,2 2-268 0 0,-2 3-108 0 0,3 2-236 0 0,-1 2-84 0 0,1 1-144 0 0,9-4-612 0 0,2 10-529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6.8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1 420 0 0,'20'20'639'0'0,"-2"2"0"0"0,-1 0 0 0 0,-1 0 0 0 0,0 2 0 0 0,-2 0 0 0 0,-1 1 0 0 0,18 47 0 0 0,-13-21-645 0 0,-2 1 0 0 0,-3 0 0 0 0,8 60 0 0 0,-18-92 23 0 0,0 1 0 0 0,-2-1 0 0 0,0 1 0 0 0,-1 0 0 0 0,-1-1 0 0 0,-1 1 0 0 0,-8 37 0 0 0,9-56-3 0 0,0 0 1 0 0,0 1 0 0 0,0-1-1 0 0,0 0 1 0 0,-1 0 0 0 0,1 0-1 0 0,0 0 1 0 0,-1 0-1 0 0,1 0 1 0 0,-1-1 0 0 0,0 1-1 0 0,0 0 1 0 0,-3 2 0 0 0,3-3 28 0 0,-3-2-12 0 0,2 0-24 0 0,-1-1-1 0 0,1 1 0 0 0,-1-1 1 0 0,1 1-1 0 0,0-1 0 0 0,0 0 1 0 0,0 0-1 0 0,0 0 0 0 0,0-1 1 0 0,0 1-1 0 0,0-1 1 0 0,1 0-1 0 0,0 0 0 0 0,-3-3 1 0 0,0-1 6 0 0,1 0 0 0 0,0-1 0 0 0,1 0 0 0 0,-1 1 0 0 0,2-1 1 0 0,-3-9-1 0 0,0-6 57 0 0,1-1 1 0 0,1-1 0 0 0,0-40-1 0 0,3 36-27 0 0,1-1-1 0 0,2 0 1 0 0,1 1 0 0 0,1 0-1 0 0,1 0 1 0 0,2 0-1 0 0,12-29 1 0 0,-15 47-44 0 0,0 1 0 0 0,0 0 0 0 0,1 0 1 0 0,0 1-1 0 0,1 0 0 0 0,0 0 0 0 0,0 1 0 0 0,1-1 1 0 0,13-9-1 0 0,-14 13-7 0 0,0 0 1 0 0,1 1 0 0 0,-1 0-1 0 0,1 0 1 0 0,0 1-1 0 0,0 0 1 0 0,0 0-1 0 0,0 1 1 0 0,1 0 0 0 0,-1 0-1 0 0,0 1 1 0 0,1 0-1 0 0,16 1 1 0 0,-15 0-5 0 0,-1 1-1 0 0,1 0 1 0 0,-1 1-1 0 0,1 0 1 0 0,-1 1-1 0 0,0 0 1 0 0,0 0-1 0 0,0 1 1 0 0,0 0 0 0 0,-1 0-1 0 0,1 1 1 0 0,10 8-1 0 0,-8-4-3 0 0,0 0-1 0 0,-1 1 1 0 0,0 1-1 0 0,-1 0 1 0 0,0 0-1 0 0,-1 0 1 0 0,13 23-1 0 0,-10-12 10 0 0,-1 0-1 0 0,-1 1 1 0 0,-1 0 0 0 0,-1 1-1 0 0,-1 0 1 0 0,-1 0 0 0 0,-1 0-1 0 0,-1 0 1 0 0,-1 39 0 0 0,-3-25-76 0 0,-3 0 0 0 0,-12 57 0 0 0,-4-24-2618 0 0,14-54 1800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7.4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0 744 616 0 0,'28'-7'718'0'0,"-2"-2"0"0"0,1-1-1 0 0,-1-2 1 0 0,-1 0 0 0 0,0-1 0 0 0,25-19-1 0 0,-34 20-649 0 0,-1 0 0 0 0,-1-1 0 0 0,1-1-1 0 0,-2 0 1 0 0,0-1 0 0 0,-1-1 0 0 0,-1 0-1 0 0,0 0 1 0 0,14-29 0 0 0,-11 13-72 0 0,-1-1 0 0 0,-1 0 0 0 0,-1-1 0 0 0,-3 0 1 0 0,0-1-1 0 0,-2 0 0 0 0,-2 0 0 0 0,-1 0 0 0 0,-2 0 0 0 0,-4-46 0 0 0,3 79-7 0 0,0-1-1 0 0,0 1 1 0 0,0 0-1 0 0,-1 0 0 0 0,1 0 1 0 0,0-1-1 0 0,-1 1 1 0 0,0 0-1 0 0,1 0 0 0 0,-1 0 1 0 0,0 0-1 0 0,0 0 1 0 0,0 0-1 0 0,0 0 1 0 0,-1 0-1 0 0,1 1 0 0 0,0-1 1 0 0,-1 0-1 0 0,0 1 1 0 0,1-1-1 0 0,-1 1 1 0 0,0-1-1 0 0,1 1 0 0 0,-1 0 1 0 0,0 0-1 0 0,0 0 1 0 0,0 0-1 0 0,0 0 0 0 0,-4-1 1 0 0,3 1-60 0 0,-20 10-211 0 0,22-8 277 0 0,0 1 1 0 0,0-1-1 0 0,0 0 1 0 0,0 0-1 0 0,0 0 1 0 0,0 1-1 0 0,0-1 1 0 0,1 0 0 0 0,-1 1-1 0 0,0-1 1 0 0,1 1-1 0 0,-1-1 1 0 0,1 1-1 0 0,0-1 1 0 0,-1 1 0 0 0,1-1-1 0 0,0 1 1 0 0,0-1-1 0 0,0 1 1 0 0,0-1-1 0 0,0 1 1 0 0,0 0-1 0 0,1-1 1 0 0,-1 1 0 0 0,0-1-1 0 0,1 1 1 0 0,-1-1-1 0 0,1 1 1 0 0,0-1-1 0 0,-1 0 1 0 0,3 3-1 0 0,5 5 5 0 0,1 0 0 0 0,0 0 0 0 0,1-1-1 0 0,-1 0 1 0 0,2-1 0 0 0,10 7 0 0 0,77 36-12 0 0,-19-11 7 0 0,-35-13-50 0 0,79 59 0 0 0,-110-75 43 0 0,0 2-1 0 0,0 0 1 0 0,-1 0 0 0 0,-1 1-1 0 0,0 0 1 0 0,-1 1 0 0 0,0 0-1 0 0,-1 1 1 0 0,11 24-1 0 0,-18-33 16 0 0,0 0-1 0 0,0 0 0 0 0,0 0 0 0 0,-1 1 1 0 0,0-1-1 0 0,-1 0 0 0 0,1 1 1 0 0,-1-1-1 0 0,0 0 0 0 0,-1 1 0 0 0,1-1 1 0 0,-1 0-1 0 0,-1 0 0 0 0,1 0 0 0 0,-1 1 1 0 0,0-2-1 0 0,0 1 0 0 0,-1 0 0 0 0,0 0 1 0 0,0-1-1 0 0,0 1 0 0 0,0-1 0 0 0,-1 0 1 0 0,-8 9-1 0 0,5-7 62 0 0,0-1 0 0 0,-1 1 0 0 0,0-1 1 0 0,0 0-1 0 0,0-1 0 0 0,-1 0 0 0 0,1-1 0 0 0,-1 1 1 0 0,0-2-1 0 0,-1 1 0 0 0,1-1 0 0 0,-1-1 0 0 0,1 1 1 0 0,-1-2-1 0 0,-10 1 0 0 0,17-1-19 0 0,-1-1-1 0 0,1 1 1 0 0,-1-1-1 0 0,0 0 1 0 0,1-1 0 0 0,-1 1-1 0 0,1-1 1 0 0,-1 1-1 0 0,1-1 1 0 0,0 0 0 0 0,-1 0-1 0 0,1-1 1 0 0,0 1-1 0 0,-1-1 1 0 0,1 1 0 0 0,0-1-1 0 0,0 0 1 0 0,1 0-1 0 0,-1-1 1 0 0,0 1 0 0 0,1-1-1 0 0,-1 1 1 0 0,1-1-1 0 0,0 0 1 0 0,-1 1 0 0 0,1-1-1 0 0,1 0 1 0 0,-1-1 0 0 0,0 1-1 0 0,0-4 1 0 0,0 2-52 0 0,1-1-1 0 0,0 1 1 0 0,0 0 0 0 0,1-1 0 0 0,0 1-1 0 0,0-1 1 0 0,0 1 0 0 0,1-1 0 0 0,-1 1-1 0 0,1 0 1 0 0,1-1 0 0 0,-1 1 0 0 0,1 0 0 0 0,0 0-1 0 0,0 0 1 0 0,0 0 0 0 0,1 0 0 0 0,3-6-1 0 0,4-2-753 0 0,1 0-1 0 0,0 0 1 0 0,0 1-1 0 0,17-14 1 0 0,-11 12-537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7.7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8 608 0 0,'0'0'2458'0'0,"0"-1"-2325"0"0,1 0 1 0 0,-1 1 0 0 0,1-1 0 0 0,0 1 0 0 0,-1-1 0 0 0,1 1-1 0 0,0-1 1 0 0,0 1 0 0 0,-1-1 0 0 0,1 1 0 0 0,0 0-1 0 0,0-1 1 0 0,0 1 0 0 0,0 0 0 0 0,-1 0 0 0 0,1 0 0 0 0,0 0-1 0 0,0 0 1 0 0,0 0 0 0 0,1 0 0 0 0,1 2-97 0 0,0 1 0 0 0,0 0 0 0 0,-1 0 0 0 0,1 0 0 0 0,-1 1 0 0 0,1-1 0 0 0,-1 1 0 0 0,0-1 1 0 0,0 1-1 0 0,0 0 0 0 0,-1 0 0 0 0,0 0 0 0 0,1 0 0 0 0,0 5 0 0 0,11 69 65 0 0,-11-63-76 0 0,15 98-55 0 0,-6 1-1 0 0,-5 168 1 0 0,-6-269-612 0 0,0-11 507 0 0,0-1-1 0 0,0 0 1 0 0,0 0-1 0 0,0 1 1 0 0,0-1-1 0 0,0 0 1 0 0,0 0-1 0 0,-1 1 1 0 0,1-1-1 0 0,-1 0 1 0 0,1 0-1 0 0,-1 0 1 0 0,1 0-1 0 0,-2 2 1 0 0,-4 8-1276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37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180 135 92 0 0,'-26'-19'580'0'0,"1"-2"-192"0"0,0 2-132 0 0,-1-1-180 0 0,1 1-116 0 0,0 0-420 0 0,-2 2 152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8.1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0 179 1556 0 0,'1'-30'1176'0'0,"1"5"-248"0"0,-1 1-232 0 0,1 3-96 0 0,1 4-200 0 0,-3 0 189 0 0,5-9-333 0 0,-1 7-332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8.6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507 782 92 0 0,'1'-3'2709'0'0,"4"-12"-1136"0"0,-5 11-1033 0 0,0 1-454 0 0,-1-1 0 0 0,1 0 1 0 0,-1 0-1 0 0,0 0 0 0 0,0 1 1 0 0,0-1-1 0 0,0 0 0 0 0,-1 1 1 0 0,0 0-1 0 0,1-1 0 0 0,-1 1 1 0 0,-1 0-1 0 0,1 0 0 0 0,0 0 1 0 0,-1 0-1 0 0,1 0 0 0 0,-1 0 1 0 0,-6-4-1 0 0,5 5-76 0 0,-1 0 0 0 0,1 0 0 0 0,-1 0 1 0 0,0 1-1 0 0,1 0 0 0 0,-1 0 0 0 0,0 0 0 0 0,0 0 0 0 0,0 1 0 0 0,0 0 0 0 0,0 0 1 0 0,0 0-1 0 0,0 0 0 0 0,-5 2 0 0 0,-4 1-9 0 0,0 0 0 0 0,0 1 0 0 0,1 1-1 0 0,0 0 1 0 0,0 1 0 0 0,0 0 0 0 0,1 1 0 0 0,-1 0 0 0 0,2 1 0 0 0,-21 17-1 0 0,8-3 4 0 0,2 0-1 0 0,0 2 0 0 0,-30 42 0 0 0,34-40 52 0 0,0 2 1 0 0,2 0-1 0 0,-18 44 1 0 0,28-58-22 0 0,0 1 0 0 0,2-1 0 0 0,0 1 0 0 0,0 0 0 0 0,2 1 0 0 0,0-1 0 0 0,1 0 0 0 0,0 1 0 0 0,2 22 0 0 0,1-29-16 0 0,-1 0 0 0 0,1-1-1 0 0,1 1 1 0 0,0-1 0 0 0,0 0 0 0 0,1 1-1 0 0,-1-1 1 0 0,2-1 0 0 0,-1 1 0 0 0,1-1-1 0 0,1 0 1 0 0,-1 0 0 0 0,1 0 0 0 0,0-1-1 0 0,1 1 1 0 0,-1-2 0 0 0,1 1 0 0 0,0-1-1 0 0,1 0 1 0 0,-1 0 0 0 0,1-1 0 0 0,0 0-1 0 0,11 4 1 0 0,-10-5 0 0 0,0 0-1 0 0,1-1 1 0 0,-1 0 0 0 0,1 0 0 0 0,-1-1-1 0 0,1 0 1 0 0,0 0 0 0 0,0-1 0 0 0,0-1-1 0 0,-1 0 1 0 0,1 0 0 0 0,0-1 0 0 0,-1 0-1 0 0,1 0 1 0 0,-1-1 0 0 0,0-1-1 0 0,0 1 1 0 0,0-2 0 0 0,0 1 0 0 0,-1-1-1 0 0,9-6 1 0 0,-3-2-42 0 0,0 0 0 0 0,0-1 0 0 0,-2 0 0 0 0,0-1 0 0 0,0 0 0 0 0,-1-1 0 0 0,-1 0 1 0 0,-1-1-1 0 0,-1 0 0 0 0,12-32 0 0 0,0-13-132 0 0,22-112 0 0 0,-25 77 62 0 0,-4-1-1 0 0,0-116 0 0 0,-32-200 121 0 0,17 391-45 0 0,2 15-5 0 0,0-1-1 0 0,-1 1 1 0 0,0 0 0 0 0,-1 0 0 0 0,0 0-1 0 0,0 0 1 0 0,-4-9 0 0 0,5 15-7 0 0,-1 2 18 0 0,1 0 11 0 0,-1 1 1 0 0,0 0-1 0 0,1-1 0 0 0,-1 1 0 0 0,1 0 1 0 0,-1 0-1 0 0,1 0 0 0 0,0 0 0 0 0,-1 0 1 0 0,1 0-1 0 0,0 0 0 0 0,-1 0 0 0 0,1 0 1 0 0,0 1-1 0 0,0-1 0 0 0,0 0 0 0 0,0 1 1 0 0,1-1-1 0 0,-1 1 0 0 0,0-1 0 0 0,0 1 0 0 0,1-1 1 0 0,-1 4-1 0 0,-12 44 6 0 0,12-44-2 0 0,-9 55 9 0 0,4 1 0 0 0,0 100 0 0 0,27 122-35 0 0,-12-219 36 0 0,31 116 0 0 0,-31-150 23 0 0,1-1-1 0 0,2 0 1 0 0,1-1 0 0 0,1 0 0 0 0,35 51-1 0 0,-43-71-4 0 0,1 0-1 0 0,-1 0 1 0 0,1-1-1 0 0,1 0 1 0 0,0 0-1 0 0,0 0 1 0 0,0-1-1 0 0,0-1 1 0 0,1 1 0 0 0,0-1-1 0 0,0-1 1 0 0,13 5-1 0 0,-15-7-17 0 0,0 0-1 0 0,0-1 1 0 0,0 0-1 0 0,0 0 1 0 0,0-1 0 0 0,1 0-1 0 0,-1 0 1 0 0,0-1-1 0 0,0 0 1 0 0,0 0 0 0 0,0 0-1 0 0,0-1 1 0 0,0 0-1 0 0,-1-1 1 0 0,1 1 0 0 0,0-1-1 0 0,-1-1 1 0 0,9-5-1 0 0,1-3-6 0 0,0 0 0 0 0,-1-1 0 0 0,0-1 1 0 0,-1-1-1 0 0,-1 0 0 0 0,0-1 0 0 0,-1 0 0 0 0,-1-1 0 0 0,0 0 0 0 0,14-33 0 0 0,-7 8 16 0 0,-1 0 0 0 0,-3-1 1 0 0,16-77-1 0 0,-24 90-23 0 0,-1-1 1 0 0,-1 0-1 0 0,-2-1 1 0 0,-2-44-1 0 0,0 76 0 0 0,0-1 0 0 0,0 0 0 0 0,0 1 0 0 0,0-1 0 0 0,0 0 0 0 0,0 1 1 0 0,0-1-1 0 0,0 0 0 0 0,-1 1 0 0 0,1-1 0 0 0,0 1 0 0 0,0-1 0 0 0,-1 1 0 0 0,1-1 0 0 0,0 0 0 0 0,-1 1 0 0 0,1-1 0 0 0,0 1 0 0 0,-1-1 0 0 0,1 1 1 0 0,-1 0-1 0 0,1-1 0 0 0,-1 1 0 0 0,1-1 0 0 0,-1 1 0 0 0,1 0 0 0 0,-1-1 0 0 0,1 1 0 0 0,-1 0 0 0 0,1 0 0 0 0,-1-1 0 0 0,0 1 0 0 0,1 0 0 0 0,-1 0 0 0 0,1 0 1 0 0,-1 0-1 0 0,0 0 0 0 0,1 0 0 0 0,-1 0 0 0 0,0 0 0 0 0,1 0 0 0 0,-1 0 0 0 0,0 0 0 0 0,1 0 0 0 0,-1 0 0 0 0,1 0 0 0 0,-1 1 0 0 0,0-1 0 0 0,-2 2-2 0 0,0-1 0 0 0,1 0-1 0 0,-1 1 1 0 0,1-1-1 0 0,-1 1 1 0 0,1 0 0 0 0,0 0-1 0 0,0 0 1 0 0,-3 3-1 0 0,-10 16 14 0 0,1 1-1 0 0,1 0 0 0 0,1 0 0 0 0,1 2 1 0 0,1-1-1 0 0,-13 47 0 0 0,13-31 30 0 0,2 0 0 0 0,2 1-1 0 0,-3 69 1 0 0,10-88 11 0 0,0 1 0 0 0,1-1 0 0 0,1 0 0 0 0,1-1 0 0 0,1 1 0 0 0,1-1 0 0 0,1 0 0 0 0,1 0 0 0 0,0 0 0 0 0,1-1 0 0 0,14 20-1 0 0,-14-25-233 0 0,0-1 0 0 0,1 1 0 0 0,1-2 0 0 0,0 1 0 0 0,1-1 0 0 0,0-1 0 0 0,1 0 0 0 0,0-1 0 0 0,0-1 1 0 0,1 0-1 0 0,1 0 0 0 0,-1-1 0 0 0,1-1 0 0 0,27 9 0 0 0,-12-11-1518 0 0,-3-2-31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53.2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60 0 0,'19'45'343'0'0,"-2"0"0"0"0,-1 1 0 0 0,-3 1 0 0 0,8 49 0 0 0,15 55-154 0 0,-7-24-736 0 0,-28-123 42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53.5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14 113 1204 0 0,'-3'-7'514'0'0,"1"-1"1"0"0,0 1-1 0 0,0-1 0 0 0,0 0 1 0 0,1 1-1 0 0,0-1 0 0 0,0-9 0 0 0,2 15-492 0 0,-1 0 0 0 0,0 0 0 0 0,1 1-1 0 0,-1-1 1 0 0,1 0 0 0 0,-1 1-1 0 0,1-1 1 0 0,0 0 0 0 0,0 1-1 0 0,0-1 1 0 0,0 1 0 0 0,0-1-1 0 0,0 1 1 0 0,0 0 0 0 0,1-1-1 0 0,-1 1 1 0 0,0 0 0 0 0,1 0-1 0 0,-1 0 1 0 0,1 0 0 0 0,-1 0 0 0 0,1 0-1 0 0,-1 0 1 0 0,1 0 0 0 0,0 1-1 0 0,0-1 1 0 0,-1 1 0 0 0,4-1-1 0 0,2-1-14 0 0,-1 1 0 0 0,1 0 0 0 0,0 0 0 0 0,-1 1 0 0 0,1-1 0 0 0,12 3 0 0 0,-5 0-20 0 0,-1 1 1 0 0,1 1-1 0 0,-1 1 1 0 0,0 0-1 0 0,-1 0 1 0 0,1 1-1 0 0,-1 1 1 0 0,0 0-1 0 0,-1 0 1 0 0,1 2-1 0 0,-2-1 1 0 0,1 1-1 0 0,-1 1 1 0 0,-1 0-1 0 0,10 12 0 0 0,-13-15 8 0 0,-1 0 0 0 0,0 0-1 0 0,-1 0 1 0 0,1 1 0 0 0,-1 0-1 0 0,-1 0 1 0 0,1 0 0 0 0,-2 0-1 0 0,1 1 1 0 0,-1-1 0 0 0,0 1-1 0 0,-1 0 1 0 0,0-1 0 0 0,0 1-1 0 0,-1 0 1 0 0,0 0 0 0 0,0-1-1 0 0,-1 1 1 0 0,-1 0 0 0 0,1-1-1 0 0,-1 1 1 0 0,-1-1 0 0 0,1 1-1 0 0,-1-1 1 0 0,-7 12 0 0 0,5-12-4 0 0,0 0 1 0 0,0 0 0 0 0,-1 0 0 0 0,-1 0 0 0 0,1-1 0 0 0,-1 0 0 0 0,0-1 0 0 0,-1 1 0 0 0,0-1 0 0 0,0-1 0 0 0,0 0 0 0 0,0 0 0 0 0,-1 0 0 0 0,-12 4 0 0 0,13-7-392 0 0,1 1 0 0 0,0-2 0 0 0,-1 1 0 0 0,1-1 0 0 0,-1 0 0 0 0,-11 0 0 0 0,15-1 68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54.9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252 286 596 0 0,'-1'-3'787'0'0,"-3"-2"-432"0"0,1-1-102 0 0,-1 1 0 0 0,1-1 0 0 0,-2 1 0 0 0,1 0 0 0 0,0 0-1 0 0,-1 0 1 0 0,-10-7 0 0 0,11 10-240 0 0,-1-1 0 0 0,1 1-1 0 0,0 1 1 0 0,-1-1 0 0 0,1 1-1 0 0,-1 0 1 0 0,1 0 0 0 0,-1 0-1 0 0,0 0 1 0 0,1 1 0 0 0,-1 0 0 0 0,0 0-1 0 0,0 0 1 0 0,1 1 0 0 0,-1-1-1 0 0,0 1 1 0 0,-7 3 0 0 0,6-2-14 0 0,0 0 1 0 0,-1 1 0 0 0,1 0 0 0 0,1 0 0 0 0,-1 1-1 0 0,0 0 1 0 0,1 0 0 0 0,0 0 0 0 0,0 0 0 0 0,0 1-1 0 0,0 0 1 0 0,1 0 0 0 0,0 0 0 0 0,0 0-1 0 0,0 1 1 0 0,1 0 0 0 0,0 0 0 0 0,0 0 0 0 0,0 0-1 0 0,1 0 1 0 0,0 0 0 0 0,-3 11 0 0 0,2-5 14 0 0,1 1 1 0 0,0-1 0 0 0,1 0 0 0 0,0 1-1 0 0,0-1 1 0 0,2 1 0 0 0,-1-1 0 0 0,2 1-1 0 0,0-1 1 0 0,0 0 0 0 0,5 14 0 0 0,-4-17 8 0 0,1 0 0 0 0,0 0 0 0 0,1 0 1 0 0,0-1-1 0 0,0 0 0 0 0,0 0 0 0 0,1 0 0 0 0,1 0 1 0 0,-1-1-1 0 0,1 0 0 0 0,0-1 0 0 0,1 1 0 0 0,0-1 1 0 0,0-1-1 0 0,0 1 0 0 0,0-2 0 0 0,1 1 0 0 0,0-1 1 0 0,0 0-1 0 0,17 4 0 0 0,-23-8-9 0 0,1 0-1 0 0,-1 0 1 0 0,1 0-1 0 0,-1 0 1 0 0,0-1-1 0 0,1 0 1 0 0,-1 0-1 0 0,0 0 1 0 0,1 0-1 0 0,-1 0 1 0 0,0 0-1 0 0,0-1 1 0 0,0 0-1 0 0,0 0 1 0 0,0 1-1 0 0,0-2 1 0 0,-1 1-1 0 0,4-4 1 0 0,0 0 0 0 0,-1 0 1 0 0,1 0 0 0 0,-2-1-1 0 0,1 0 1 0 0,-1 0 0 0 0,0-1-1 0 0,0 1 1 0 0,-1-1 0 0 0,0 0-1 0 0,4-14 1 0 0,0-10 42 0 0,4-44 0 0 0,-8 55-6 0 0,5-79 434 0 0,-6 61-511 0 0,-2 36 8 0 0,-1 4-25 0 0,0 1 40 0 0,1 0 0 0 0,-1 0 1 0 0,0-1-1 0 0,0 1 0 0 0,1 0 0 0 0,-1 0 1 0 0,1 0-1 0 0,-1 0 0 0 0,1 0 0 0 0,0 0 1 0 0,0 0-1 0 0,0 0 0 0 0,0 0 0 0 0,0-1 1 0 0,1 1-1 0 0,0 4 0 0 0,3 12-5 0 0,-3-10 14 0 0,1 0 1 0 0,0 0-1 0 0,0-1 1 0 0,1 1-1 0 0,0 0 1 0 0,0-1 0 0 0,1 0-1 0 0,0 1 1 0 0,0-2-1 0 0,0 1 1 0 0,1 0-1 0 0,0-1 1 0 0,1 0 0 0 0,-1 0-1 0 0,1 0 1 0 0,0-1-1 0 0,1 0 1 0 0,-1 0-1 0 0,1-1 1 0 0,0 0 0 0 0,15 7-1 0 0,-18-8 9 0 0,1-1-1 0 0,0 1 1 0 0,0-1-1 0 0,0-1 1 0 0,1 1-1 0 0,-1 0 1 0 0,0-1-1 0 0,1 0 0 0 0,-1-1 1 0 0,1 1-1 0 0,-1-1 1 0 0,1 0-1 0 0,-1 0 1 0 0,0-1-1 0 0,1 1 1 0 0,-1-1-1 0 0,1-1 1 0 0,-1 1-1 0 0,0-1 1 0 0,0 0-1 0 0,0 0 1 0 0,0 0-1 0 0,0-1 1 0 0,0 1-1 0 0,-1-1 1 0 0,1 0-1 0 0,-1-1 1 0 0,0 1-1 0 0,0-1 1 0 0,0 0-1 0 0,0 0 0 0 0,-1 0 1 0 0,1 0-1 0 0,3-7 1 0 0,2-4 43 0 0,-1-1-1 0 0,0-1 1 0 0,-2 1 0 0 0,1-1 0 0 0,-2 0 0 0 0,0 0-1 0 0,-1-1 1 0 0,-1 0 0 0 0,-1 1 0 0 0,0-1-1 0 0,-1 0 1 0 0,-1 0 0 0 0,-1 0 0 0 0,-1 0-1 0 0,0 0 1 0 0,-8-31 0 0 0,-2 30-268 0 0,11 17-160 0 0,6 5 90 0 0,5 2 235 0 0,5 3 13 0 0,186 109-134 0 0,-181-103 152 0 0,0 1 0 0 0,-1 0-1 0 0,-1 1 1 0 0,0 2 0 0 0,-1-1-1 0 0,-1 2 1 0 0,20 31 0 0 0,-32-44 6 0 0,0 1 1 0 0,-1-1 0 0 0,0 1 0 0 0,-1-1 0 0 0,1 1 0 0 0,-1 0 0 0 0,0 0-1 0 0,-1 1 1 0 0,0-1 0 0 0,0 0 0 0 0,0 0 0 0 0,-1 0 0 0 0,-2 15 0 0 0,2-17 9 0 0,-1 0 0 0 0,-1-1 1 0 0,1 1-1 0 0,-1 0 0 0 0,0-1 1 0 0,0 1-1 0 0,0-1 0 0 0,-1 1 1 0 0,1-1-1 0 0,-1 0 0 0 0,0 0 1 0 0,-1 0-1 0 0,1-1 0 0 0,0 1 1 0 0,-1-1-1 0 0,0 0 0 0 0,0 1 1 0 0,0-2-1 0 0,0 1 1 0 0,-6 2-1 0 0,7-3 23 0 0,0-1 1 0 0,0 0-1 0 0,0 0 1 0 0,-1 0-1 0 0,1 0 1 0 0,0-1-1 0 0,0 1 0 0 0,-1-1 1 0 0,1 0-1 0 0,-1 0 1 0 0,1 0-1 0 0,0 0 1 0 0,-1-1-1 0 0,1 1 1 0 0,0-1-1 0 0,-1 0 1 0 0,1 0-1 0 0,0 0 0 0 0,0-1 1 0 0,0 1-1 0 0,0-1 1 0 0,-5-2-1 0 0,8 3-19 0 0,-1 0-1 0 0,0 0 0 0 0,0 0 0 0 0,0-1 0 0 0,1 1 1 0 0,-1 0-1 0 0,0 0 0 0 0,1-1 0 0 0,-1 1 1 0 0,1 0-1 0 0,0 0 0 0 0,-1-1 0 0 0,1 1 1 0 0,0 0-1 0 0,0-1 0 0 0,0 1 0 0 0,0-1 1 0 0,0 1-1 0 0,0 0 0 0 0,0-1 0 0 0,0 1 0 0 0,1-2 1 0 0,9-28 15 0 0,-2 12 1 0 0,2 1 0 0 0,0 0 0 0 0,1 0 0 0 0,26-31 0 0 0,63-58 97 0 0,-75 81-102 0 0,17-16 17 0 0,-9 10 97 0 0,-2-1 0 0 0,-1-2 0 0 0,29-42 0 0 0,-57 75-144 0 0,-2 1 11 0 0,0 0-1 0 0,0 1 1 0 0,1-1-1 0 0,-1 1 1 0 0,0-1-1 0 0,0 0 1 0 0,1 1-1 0 0,-1-1 1 0 0,0 0-1 0 0,0 1 1 0 0,0-1-1 0 0,0 0 1 0 0,0 1-1 0 0,0-1 1 0 0,0 0-1 0 0,0 1 1 0 0,0-1 0 0 0,-1 0-1 0 0,1 1 1 0 0,0-1-1 0 0,0 1 1 0 0,0-1-1 0 0,-1 0 1 0 0,-15 2 4 0 0,12 0-16 0 0,2 1 12 0 0,-16 20-118 0 0,16-19 60 0 0,2 0 30 0 0,1 1 23 0 0,-1 0 0 0 0,1 0 0 0 0,0 0 0 0 0,0 0 0 0 0,1-1 0 0 0,-1 1-1 0 0,1 0 1 0 0,-1-1 0 0 0,1 0 0 0 0,0 1 0 0 0,1-1 0 0 0,-1 0 0 0 0,1 0-1 0 0,-1 0 1 0 0,1 0 0 0 0,4 3 0 0 0,10 9-33 0 0,35 22 1 0 0,-16-11-12 0 0,-15-10 24 0 0,-1 2 0 0 0,-1 0-1 0 0,0 1 1 0 0,-1 1 0 0 0,27 41 0 0 0,-38-50 23 0 0,0 0 0 0 0,-1 0 0 0 0,0 1 0 0 0,-1 0 0 0 0,-1 0-1 0 0,0 0 1 0 0,0 1 0 0 0,-1-1 0 0 0,-1 1 0 0 0,0 0 0 0 0,-1 0 0 0 0,0-1 0 0 0,-1 1 0 0 0,-2 15 0 0 0,2-24 19 0 0,-1 0 1 0 0,0 1-1 0 0,0-1 0 0 0,-1 0 1 0 0,1 0-1 0 0,-1 0 1 0 0,0 0-1 0 0,0 0 0 0 0,0 0 1 0 0,0-1-1 0 0,-1 1 0 0 0,1-1 1 0 0,-1 1-1 0 0,0-1 1 0 0,0 0-1 0 0,-1 0 0 0 0,-3 3 1 0 0,4-4 56 0 0,-4 1 20 0 0,7-3-98 0 0,-1 0 1 0 0,1 0-1 0 0,0 1 0 0 0,-1-1 1 0 0,1 0-1 0 0,0 0 0 0 0,-1 1 0 0 0,1-1 1 0 0,0 0-1 0 0,-1 0 0 0 0,1 0 0 0 0,0 0 1 0 0,-1 0-1 0 0,1 1 0 0 0,-1-1 1 0 0,1 0-1 0 0,0 0 0 0 0,-1 0 0 0 0,1 0 1 0 0,-1 0-1 0 0,1 0 0 0 0,0 0 0 0 0,-1 0 1 0 0,1 0-1 0 0,-1-1 0 0 0,1 1 0 0 0,0 0 1 0 0,-1 0-1 0 0,1 0 0 0 0,0 0 1 0 0,-1 0-1 0 0,1-1 0 0 0,0 1 0 0 0,-1-1 1 0 0,-1-1-153 0 0,0 0 0 0 0,1 0 0 0 0,-1 0 0 0 0,1-1 0 0 0,0 1 0 0 0,0 0 0 0 0,0-1 0 0 0,0 1 0 0 0,0-1 0 0 0,0 0 0 0 0,1 1 0 0 0,-1-1 0 0 0,1 0 0 0 0,0 1 0 0 0,0-1 0 0 0,0 0 0 0 0,0 1 0 0 0,0-1 0 0 0,0 0 0 0 0,1 1 0 0 0,-1-1 0 0 0,1 0 0 0 0,0 1 0 0 0,2-5 0 0 0,2-9-429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3.2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254 9 16 0 0,'0'0'1793'0'0,"0"0"-1698"0"0,-1-1 1 0 0,0 0 0 0 0,0 0-1 0 0,1 1 1 0 0,-1-1 0 0 0,0 0-1 0 0,0 1 1 0 0,0-1-1 0 0,0 0 1 0 0,0 1 0 0 0,0 0-1 0 0,0-1 1 0 0,-2 0 0 0 0,-31 4 221 0 0,30-3-292 0 0,-29 10 56 0 0,26-6-64 0 0,0 0 0 0 0,0 0 1 0 0,1 0-1 0 0,0 1 0 0 0,0 0 0 0 0,0 0 0 0 0,0 0 1 0 0,1 1-1 0 0,0 0 0 0 0,0 0 0 0 0,0 0 0 0 0,-4 9 1 0 0,-4 9 58 0 0,-21 50 1 0 0,33-72-74 0 0,-6 16 109 0 0,0-1-1 0 0,1 1 1 0 0,0 1 0 0 0,2-1 0 0 0,0 1-1 0 0,1-1 1 0 0,1 1 0 0 0,1 0-1 0 0,0 0 1 0 0,3 25 0 0 0,-1-41-88 0 0,0 0 0 0 0,0 0 1 0 0,0 0-1 0 0,0 0 0 0 0,1 0 0 0 0,-1-1 1 0 0,1 1-1 0 0,-1 0 0 0 0,1-1 0 0 0,0 1 1 0 0,0-1-1 0 0,0 0 0 0 0,0 0 0 0 0,0 0 1 0 0,1 0-1 0 0,-1 0 0 0 0,1 0 0 0 0,-1-1 1 0 0,1 1-1 0 0,4 1 0 0 0,2 1 14 0 0,-1-1 0 0 0,1 0 1 0 0,0-1-1 0 0,16 3 0 0 0,-19-4-24 0 0,0-1 0 0 0,-1 1 0 0 0,1-1 0 0 0,0 0 0 0 0,0-1 0 0 0,-1 1 1 0 0,1-1-1 0 0,0-1 0 0 0,0 1 0 0 0,-1-1 0 0 0,1 1 0 0 0,-1-2 0 0 0,0 1 0 0 0,1 0 0 0 0,5-5 0 0 0,-4 2-8 0 0,0-1 0 0 0,-1 0 0 0 0,1 0-1 0 0,-1 0 1 0 0,-1-1 0 0 0,1 0 0 0 0,-1 0-1 0 0,0 0 1 0 0,4-9 0 0 0,3-12 7 0 0,0 0 0 0 0,-2-1 0 0 0,-1 0 0 0 0,7-44 1 0 0,-3 8-25 0 0,-13 62-33 0 0,4-20-167 0 0,-3 18 165 0 0,-1 2 5 0 0,0 5 14 0 0,-6 66-1 0 0,7-44 31 0 0,2 1-1 0 0,0-1 0 0 0,2 0 0 0 0,8 27 1 0 0,-9-41 19 0 0,-1 1-1 0 0,2-1 1 0 0,0 0 0 0 0,0 0 0 0 0,0-1 0 0 0,1 1-1 0 0,1-1 1 0 0,0-1 0 0 0,0 1 0 0 0,1-1 0 0 0,14 12 0 0 0,-21-19-13 0 0,1 0 1 0 0,-1 0-1 0 0,1 0 1 0 0,-1 0 0 0 0,1 0-1 0 0,-1 0 1 0 0,1-1-1 0 0,-1 1 1 0 0,1-1 0 0 0,0 1-1 0 0,-1-1 1 0 0,1 0 0 0 0,0 1-1 0 0,-1-1 1 0 0,1 0-1 0 0,0 0 1 0 0,0 0 0 0 0,-1-1-1 0 0,1 1 1 0 0,2-1-1 0 0,-1 0-1 0 0,0 0 0 0 0,0-1 0 0 0,0 1-1 0 0,0-1 1 0 0,-1 1 0 0 0,1-1 0 0 0,-1 0-1 0 0,1 0 1 0 0,-1-1 0 0 0,3-2 0 0 0,3-4-4 0 0,-1-1 0 0 0,0 0 1 0 0,-1-1-1 0 0,8-16 1 0 0,31-85 33 0 0,-34 78-7 0 0,3 0-1 0 0,0 1 1 0 0,25-40 0 0 0,-38 72-36 0 0,0-1 1 0 0,0 1 0 0 0,1-1 0 0 0,-1 1-1 0 0,0 0 1 0 0,0 0 0 0 0,1 0 0 0 0,-1-1-1 0 0,1 1 1 0 0,-1 0 0 0 0,1 1 0 0 0,-1-1-1 0 0,1 0 1 0 0,0 0 0 0 0,-1 1 0 0 0,1-1-1 0 0,0 1 1 0 0,-1-1 0 0 0,1 1 0 0 0,0 0-1 0 0,0 0 1 0 0,-1 0 0 0 0,1 0 0 0 0,0 0-1 0 0,0 0 1 0 0,0 0 0 0 0,-1 0 0 0 0,1 1-1 0 0,0-1 1 0 0,0 1 0 0 0,-1-1 0 0 0,1 1-1 0 0,-1 0 1 0 0,1 0 0 0 0,0 0 0 0 0,-1 0-1 0 0,3 1 1 0 0,3 3-8 0 0,0 0 0 0 0,-1 1 0 0 0,0-1 0 0 0,1 1 0 0 0,-2 0 0 0 0,7 8 0 0 0,-3-1 0 0 0,-1-1 0 0 0,0 2 0 0 0,0-1 0 0 0,-2 1 0 0 0,0 0 0 0 0,0 0 0 0 0,-1 1 0 0 0,-1 0 0 0 0,3 16 0 0 0,-6-23 45 0 0,0 0-1 0 0,0 0 1 0 0,0-1 0 0 0,-1 1 0 0 0,-1 0 0 0 0,1 0 0 0 0,-1 0 0 0 0,-1-1 0 0 0,1 1 0 0 0,-1-1 0 0 0,-1 1-1 0 0,1-1 1 0 0,-1 0 0 0 0,0 0 0 0 0,-1 0 0 0 0,0 0 0 0 0,0 0 0 0 0,0-1 0 0 0,-8 8 0 0 0,10-12-5 0 0,0 1 1 0 0,0-1 0 0 0,-1-1 0 0 0,1 1 0 0 0,-1 0-1 0 0,1 0 1 0 0,-1-1 0 0 0,0 0 0 0 0,1 1 0 0 0,-1-1-1 0 0,0 0 1 0 0,0 0 0 0 0,0-1 0 0 0,0 1 0 0 0,0-1-1 0 0,0 1 1 0 0,0-1 0 0 0,0 0 0 0 0,0 0 0 0 0,0 0-1 0 0,0-1 1 0 0,0 1 0 0 0,0-1 0 0 0,-6-1 0 0 0,7 1-16 0 0,0-1-72 0 0,-6-7-111 0 0,6 7-104 0 0,3-2-101 0 0,0 0 144 0 0,1 1-1 0 0,-1-1 1 0 0,1 1 0 0 0,0-1-1 0 0,0 1 1 0 0,0 0 0 0 0,1 0-1 0 0,-1 0 1 0 0,1 0 0 0 0,0 0 0 0 0,0 1-1 0 0,0-1 1 0 0,4-2 0 0 0,10-6-839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6:59:59.3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34 348 0 0,'2'1'1619'0'0,"21"14"-172"0"0,-20-14-1263 0 0,-1 1-44 0 0,4 6-94 0 0,-1 0 0 0 0,0 0 0 0 0,0 0-1 0 0,-1 1 1 0 0,0-1 0 0 0,0 1 0 0 0,-1 0 0 0 0,0 0-1 0 0,0 0 1 0 0,2 19 0 0 0,-1 12-39 0 0,0 53 0 0 0,-2-26 37 0 0,2 93 1735 0 0,-4-156-1200 0 0,-1 8 1054 0 0,13-64-1489 0 0,1 0-1 0 0,36-88 0 0 0,-33 103-145 0 0,2 0 0 0 0,1 2-1 0 0,2 0 1 0 0,35-46-1 0 0,-51 75-7 0 0,-1 0-1 0 0,1 1 0 0 0,0-1 0 0 0,1 1 0 0 0,-1 0 1 0 0,1 0-1 0 0,0 1 0 0 0,0-1 0 0 0,0 1 0 0 0,1 1 0 0 0,0-1 1 0 0,-1 1-1 0 0,1 0 0 0 0,0 1 0 0 0,0 0 0 0 0,11-2 0 0 0,-15 4 4 0 0,0 0 0 0 0,1 0 0 0 0,-1 1 0 0 0,1-1 0 0 0,-1 1 0 0 0,0 0 0 0 0,0 0 0 0 0,1 0 0 0 0,-1 1 0 0 0,0-1 0 0 0,0 1 0 0 0,0-1 0 0 0,0 1 0 0 0,-1 0 0 0 0,1 0 0 0 0,0 0 0 0 0,-1 1 0 0 0,1-1 0 0 0,3 6 0 0 0,3 3-8 0 0,-1 0 0 0 0,-1 0-1 0 0,8 16 1 0 0,-3-2 15 0 0,0 1-1 0 0,-2 1 0 0 0,-1 0 1 0 0,-2 0-1 0 0,0 1 1 0 0,4 37-1 0 0,-7-17 17 0 0,-1 0 0 0 0,-8 90-1 0 0,5-135 17 0 0,-7 7-163 0 0,7-22 72 0 0,-1-1-1 0 0,1 0 1 0 0,1 1-1 0 0,0-1 1 0 0,1 1-1 0 0,1-1 1 0 0,3-12-1 0 0,33-89-181 0 0,-36 105 235 0 0,0 2-4 0 0,50-120-88 0 0,-46 113 81 0 0,1 0 0 0 0,1 0-1 0 0,0 0 1 0 0,0 1 0 0 0,1 0 0 0 0,16-14 0 0 0,-23 24 10 0 0,0 0-1 0 0,0 1 0 0 0,1 0 0 0 0,-1 0 0 0 0,0 0 1 0 0,1 0-1 0 0,-1 0 0 0 0,1 1 0 0 0,-1 0 0 0 0,1-1 1 0 0,0 1-1 0 0,0 1 0 0 0,0-1 0 0 0,-1 1 0 0 0,1-1 1 0 0,0 1-1 0 0,0 0 0 0 0,0 0 0 0 0,0 1 0 0 0,0-1 1 0 0,6 3-1 0 0,0 0-2 0 0,-1 0 0 0 0,0 1 1 0 0,0 0-1 0 0,0 1 1 0 0,-1 0-1 0 0,0 0 0 0 0,13 11 1 0 0,2 5 53 0 0,0 0-1 0 0,-1 1 1 0 0,-2 2 0 0 0,0 0 0 0 0,-1 1 0 0 0,27 49 0 0 0,-27-38-899 0 0,-2 2 0 0 0,-1 0 1 0 0,-2 0-1 0 0,15 66 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00.0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402 80 60 0 0,'4'-6'904'0'0,"-1"3"-733"0"0,-1 0 1 0 0,0 1-1 0 0,-1-1 1 0 0,1 0-1 0 0,0 0 1 0 0,-1 0-1 0 0,0 0 1 0 0,1 0-1 0 0,-1 0 1 0 0,0 0-1 0 0,-1 0 0 0 0,1 0 1 0 0,-1-1-1 0 0,1 1 1 0 0,-1 0-1 0 0,0-1 1 0 0,0-3-1 0 0,-1 6-161 0 0,1 0-1 0 0,-1 1 0 0 0,1-1 0 0 0,-1 1 0 0 0,1-1 0 0 0,-1 1 1 0 0,1-1-1 0 0,-1 1 0 0 0,1-1 0 0 0,-1 1 0 0 0,0 0 1 0 0,1-1-1 0 0,-1 1 0 0 0,0 0 0 0 0,1-1 0 0 0,-1 1 0 0 0,0 0 1 0 0,1 0-1 0 0,-1 0 0 0 0,0 0 0 0 0,0 0 0 0 0,1 0 1 0 0,-1 0-1 0 0,0 0 0 0 0,0 0 0 0 0,1 0 0 0 0,-1 0 1 0 0,0 0-1 0 0,1 0 0 0 0,-2 1 0 0 0,-16 1 66 0 0,9 0-39 0 0,0 1 1 0 0,0 0-1 0 0,1 0 1 0 0,-1 0 0 0 0,1 1-1 0 0,0 1 1 0 0,0-1-1 0 0,0 1 1 0 0,-7 7-1 0 0,-7 6 133 0 0,-29 33 0 0 0,40-40-83 0 0,-20 24 120 0 0,1 0 0 0 0,-37 58 0 0 0,54-73-99 0 0,1 0 1 0 0,1 1-1 0 0,1 1 1 0 0,1 0 0 0 0,1 1-1 0 0,-9 36 1 0 0,16-52-12 0 0,0 0-1 0 0,0-1 1 0 0,1 1 0 0 0,0 0 0 0 0,0 7-1 0 0,0-13-77 0 0,0 0 0 0 0,0 1 0 0 0,1-1-1 0 0,-1 0 1 0 0,0 1 0 0 0,1-1-1 0 0,-1 0 1 0 0,0 0 0 0 0,1 1 0 0 0,0-1-1 0 0,-1 0 1 0 0,1 0 0 0 0,0 0-1 0 0,-1 0 1 0 0,1 0 0 0 0,0 0 0 0 0,0 0-1 0 0,0 0 1 0 0,0 0 0 0 0,0 0-1 0 0,0 0 1 0 0,0 0 0 0 0,0-1 0 0 0,0 1-1 0 0,1 0 1 0 0,-1-1 0 0 0,0 1-1 0 0,0-1 1 0 0,1 1 0 0 0,-1-1 0 0 0,0 0-1 0 0,1 0 1 0 0,-1 1 0 0 0,0-1-1 0 0,2 0 1 0 0,8-2-4 0 0,-1 0 0 0 0,1 0 0 0 0,-1-1 0 0 0,0 0 0 0 0,0 0 0 0 0,-1-2 0 0 0,1 1 0 0 0,-1-1 0 0 0,0 0 0 0 0,0-1 0 0 0,0 0 0 0 0,-1 0 0 0 0,0-1 0 0 0,12-13 0 0 0,8-9-15 0 0,-2-1 0 0 0,35-54 0 0 0,54-96 594 0 0,-115 180-594 0 0,1-1 1 0 0,-1 1-1 0 0,0-1 0 0 0,0 1 0 0 0,1-1 0 0 0,-1 1 0 0 0,0-1 1 0 0,0 1-1 0 0,1 0 0 0 0,-1-1 0 0 0,0 1 0 0 0,1-1 1 0 0,-1 1-1 0 0,1 0 0 0 0,-1-1 0 0 0,1 1 0 0 0,-1 0 1 0 0,0 0-1 0 0,1-1 0 0 0,-1 1 0 0 0,1 0 0 0 0,-1 0 1 0 0,1 0-1 0 0,-1 0 0 0 0,1-1 0 0 0,-1 1 0 0 0,1 0 1 0 0,0 0-1 0 0,-1 0 0 0 0,1 0 0 0 0,-1 0 0 0 0,1 0 1 0 0,-1 0-1 0 0,1 1 0 0 0,-1-1 0 0 0,1 0 0 0 0,-1 0 0 0 0,1 0 1 0 0,-1 0-1 0 0,1 1 0 0 0,-1-1 0 0 0,1 0 0 0 0,-1 1 1 0 0,0-1-1 0 0,1 0 0 0 0,-1 1 0 0 0,1-1 0 0 0,-1 0 1 0 0,0 1-1 0 0,1-1 0 0 0,-1 1 0 0 0,0-1 0 0 0,0 0 1 0 0,1 1-1 0 0,-1-1 0 0 0,0 1 0 0 0,0-1 0 0 0,1 2 1 0 0,12 37 20 0 0,-9-27-21 0 0,2 5 14 0 0,2 0 1 0 0,0 0-1 0 0,2-1 0 0 0,-1 0 0 0 0,2 0 0 0 0,0-1 0 0 0,1 0 1 0 0,0-1-1 0 0,1-1 0 0 0,1 0 0 0 0,26 19 0 0 0,-32-26-176 0 0,0-1 0 0 0,0 0 0 0 0,1 0 0 0 0,0-1-1 0 0,0 0 1 0 0,0-1 0 0 0,0 0 0 0 0,0 0 0 0 0,1-1-1 0 0,0 0 1 0 0,-1-1 0 0 0,1 0 0 0 0,0 0 0 0 0,-1-1-1 0 0,1-1 1 0 0,0 1 0 0 0,-1-2 0 0 0,1 1 0 0 0,0-1-1 0 0,-1-1 1 0 0,0 1 0 0 0,1-2 0 0 0,-1 1 0 0 0,11-7-1 0 0,0-3-146 0 0,1 0-1 0 0,-2-2 0 0 0,0 0 0 0 0,-1-1 0 0 0,0-1 1 0 0,20-25-1 0 0,85-125 2423 0 0,-69 90-11 0 0,-13 23-754 0 0,-39 52-1205 0 0,2 3-106 0 0,-3-1-32 0 0,1 0-1 0 0,0 1 0 0 0,-1-1 1 0 0,1 1-1 0 0,-1-1 1 0 0,1 1-1 0 0,-1 0 0 0 0,1 0 1 0 0,-1 0-1 0 0,0 0 0 0 0,1 0 1 0 0,-1 0-1 0 0,0 0 0 0 0,0 0 1 0 0,0 0-1 0 0,0 0 0 0 0,0 1 1 0 0,0-1-1 0 0,0 1 1 0 0,0-1-1 0 0,0 0 0 0 0,-1 1 1 0 0,1 0-1 0 0,-1-1 0 0 0,1 1 1 0 0,-1-1-1 0 0,1 1 0 0 0,-1 0 1 0 0,0 2-1 0 0,7 24 14 0 0,-2 1 1 0 0,-1 0-1 0 0,1 39 0 0 0,-7 92 98 0 0,-1-88-54 0 0,3-46-198 0 0,-2 38-682 0 0,-9-21-2895 0 0,5-25 2247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00.4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1 143 864 0 0,'6'-23'1268'0'0,"-1"3"-348"0"0,-2 3-200 0 0,3 2-148 0 0,-3 1 208 0 0,4-11-427 0 0,-1 9-386 0 0,2 3-1055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00.8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1 608 0 0,'4'1'999'0'0,"4"4"-717"0"0,-1 0-1 0 0,1 0 1 0 0,-1 0 0 0 0,0 1-1 0 0,0 0 1 0 0,0 0-1 0 0,-1 1 1 0 0,0 0-1 0 0,0 0 1 0 0,5 8-1 0 0,-4-1-234 0 0,1-1-1 0 0,-2 2 1 0 0,0-1-1 0 0,-1 1 1 0 0,5 20-1 0 0,7 53 212 0 0,-3 0 0 0 0,1 119 1 0 0,-14-197-166 0 0,-1-10-58 0 0,0 1 0 0 0,0 0 1 0 0,0-1-1 0 0,0 1 0 0 0,0 0 0 0 0,0-1 0 0 0,0 1 0 0 0,0 0 0 0 0,0-1 1 0 0,0 1-1 0 0,0 0 0 0 0,0-1 0 0 0,1 1 0 0 0,-1 0 0 0 0,0-1 0 0 0,0 1 1 0 0,1-1-1 0 0,-1 1 0 0 0,1-1 0 0 0,-1 1 0 0 0,0 0 0 0 0,1-1 0 0 0,-1 0 1 0 0,1 1-1 0 0,-1-1 0 0 0,1 1 0 0 0,0-1 0 0 0,-1 1 0 0 0,1-1 0 0 0,-1 0 1 0 0,2 1-1 0 0,0-1-14 0 0,-1 0 0 0 0,0-1 1 0 0,1 1-1 0 0,-1 0 0 0 0,1-1 1 0 0,-1 1-1 0 0,0-1 1 0 0,1 0-1 0 0,-1 1 0 0 0,0-1 1 0 0,0 0-1 0 0,0 0 0 0 0,3-2 1 0 0,34-36-20 0 0,-37 37 30 0 0,9-11-52 0 0,119-132 322 0 0,-113 130-211 0 0,-1 0 0 0 0,2 2 1 0 0,0 0-1 0 0,0 1 0 0 0,1 0 0 0 0,1 2 1 0 0,21-9-1 0 0,-36 17-93 0 0,0 0 0 0 0,1 1 1 0 0,0 0-1 0 0,-1 0 0 0 0,1 0 0 0 0,0 0 1 0 0,-1 1-1 0 0,1 0 0 0 0,0 0 1 0 0,-1 0-1 0 0,1 0 0 0 0,0 1 0 0 0,0 0 1 0 0,-1 0-1 0 0,1 0 0 0 0,6 3 1 0 0,-5-1 19 0 0,0 1 1 0 0,0-1-1 0 0,0 1 1 0 0,-1 0-1 0 0,0 1 1 0 0,0-1-1 0 0,0 1 1 0 0,0 0-1 0 0,-1 0 1 0 0,6 9-1 0 0,-1 2-223 0 0,0-1 0 0 0,-1 2 1 0 0,-1-1-1 0 0,0 1 0 0 0,-1 0 0 0 0,-1 1 0 0 0,5 32 0 0 0,-6-17-1825 0 0,-1 0-392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38.3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89 222 140 0 0,'0'0'577'0'0,"-18"-27"804"0"0,-8-1-878 0 0,25 27-324 0 0,-12-12 37 0 0,-17-13 2847 0 0,46 20-2874 0 0,2-1 0 0 0,-1 2 0 0 0,1 1 0 0 0,27-4 0 0 0,15-4 116 0 0,356-72-1114 0 0,-408 83 326 0 0,-1 1 0 0 0,1 1 0 0 0,-1-1 0 0 0,0 1 0 0 0,13 3 0 0 0,-15-2-116 0 0,-2-2 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6.83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262 55 404 0 0,'0'0'1673'0'0,"2"-3"-1243"0"0,-1 1 0 0 0,0-1 0 0 0,0 1 0 0 0,1-1 0 0 0,-1 1 1 0 0,1 0-1 0 0,3-5 0 0 0,-4 11-436 0 0,0-1 1 0 0,0 0 0 0 0,-1 1-1 0 0,1-1 1 0 0,-1 0-1 0 0,0 1 1 0 0,0-1-1 0 0,0 1 1 0 0,-1-1-1 0 0,1 0 1 0 0,-1 1 0 0 0,0-1-1 0 0,0 0 1 0 0,0 0-1 0 0,0 1 1 0 0,0-1-1 0 0,-3 4 1 0 0,-1 4 1 0 0,-1 0-1 0 0,0 0 1 0 0,-15 19-1 0 0,16-23 6 0 0,0-1 0 0 0,-1 0-1 0 0,0 0 1 0 0,-1-1-1 0 0,1 0 1 0 0,-1 0-1 0 0,0 0 1 0 0,0-1-1 0 0,0 0 1 0 0,-1-1 0 0 0,1 1-1 0 0,-1-2 1 0 0,0 1-1 0 0,0-1 1 0 0,0 0-1 0 0,-11 1 1 0 0,14-2 24 0 0,0-1 1 0 0,1 1-1 0 0,-1-1 0 0 0,0-1 1 0 0,0 1-1 0 0,0 0 1 0 0,0-1-1 0 0,1 0 1 0 0,-1 0-1 0 0,0-1 0 0 0,1 1 1 0 0,-1-1-1 0 0,1 0 1 0 0,-1 0-1 0 0,1-1 0 0 0,0 1 1 0 0,-5-5-1 0 0,7 6 13 0 0,1 0-1 0 0,0-1 0 0 0,0 1 1 0 0,0 0-1 0 0,0 0 0 0 0,0-1 1 0 0,0 1-1 0 0,0-1 1 0 0,0 1-1 0 0,0-1 0 0 0,1 1 1 0 0,-1-1-1 0 0,1 0 0 0 0,-1 1 1 0 0,1-1-1 0 0,0 0 1 0 0,-1 1-1 0 0,1-1 0 0 0,0 0 1 0 0,0 1-1 0 0,0-1 0 0 0,0 0 1 0 0,1 0-1 0 0,-1 1 1 0 0,1-4-1 0 0,14-29 168 0 0,-9 26-178 0 0,0 0-1 0 0,0 1 1 0 0,1-1-1 0 0,0 2 1 0 0,0-1 0 0 0,0 1-1 0 0,1 0 1 0 0,0 1-1 0 0,16-9 1 0 0,4 0-8 0 0,45-15 1 0 0,-66 26-32 0 0,31-5-856 0 0,-33 8 686 0 0,-1-1-368 0 0,0 2-127 0 0,12 1-198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0:27.2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1 1220 0 0,'7'18'2033'0'0,"-5"-14"-1945"0"0,1 0 0 0 0,-2 1 1 0 0,1-1-1 0 0,0 1 0 0 0,-1-1 0 0 0,0 1 1 0 0,0 0-1 0 0,0-1 0 0 0,-1 1 1 0 0,1 0-1 0 0,-1 0 0 0 0,0-1 0 0 0,-1 1 1 0 0,1 0-1 0 0,-1 0 0 0 0,0-1 0 0 0,0 1 1 0 0,-3 7-1 0 0,3-9-74 0 0,-1-1-18 0 0,-5 7 4 0 0,6-9 24 0 0,0 1 1 0 0,0 0-1 0 0,0 0 1 0 0,0-1 0 0 0,0 1-1 0 0,1 0 1 0 0,-1-1-1 0 0,0 1 1 0 0,-1-1-1 0 0,1 1 1 0 0,0-1-1 0 0,0 0 1 0 0,0 1 0 0 0,-1-1-1 0 0,1 0-16 0 0,1 0 1 0 0,0 0-1 0 0,-1 0 0 0 0,1 0 0 0 0,0 0 0 0 0,-1 0 1 0 0,1 0-1 0 0,0 0 0 0 0,-1 0 0 0 0,1 0 1 0 0,0 0-1 0 0,-1 0 0 0 0,1 0 0 0 0,0 0 1 0 0,-1 0-1 0 0,1 0 0 0 0,0 0 0 0 0,-1 0 0 0 0,1 0 1 0 0,0-1-1 0 0,0 1 0 0 0,-1 0 0 0 0,1 0 1 0 0,0 0-1 0 0,0-1 0 0 0,-1 1 0 0 0,1 0 0 0 0,0 0 1 0 0,0-1-1 0 0,-1 1 0 0 0,1 0 0 0 0,0-1 1 0 0,0 1-1 0 0,0 0 0 0 0,0 0 0 0 0,0-1 1 0 0,0 1-1 0 0,-1 0 0 0 0,1-1 0 0 0,2-3-1 0 0,0-1 0 0 0,0 1 0 0 0,1 1 0 0 0,-1-1 0 0 0,1 0 0 0 0,0 0 0 0 0,0 1 0 0 0,0 0 0 0 0,0-1 0 0 0,1 1 0 0 0,3-2 0 0 0,1-2-125 0 0,49-40-2339 0 0,-40 33 1715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4.3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391 129 572 0 0,'-3'-2'1148'0'0,"-2"-1"-1046"0"0,0 0 0 0 0,-1 0 0 0 0,0 0 1 0 0,0 0-1 0 0,0 1 0 0 0,0 0 0 0 0,0 0 0 0 0,0 1 0 0 0,0 0 0 0 0,0 0 0 0 0,-1 0 0 0 0,1 1 1 0 0,0 0-1 0 0,-1 0 0 0 0,1 1 0 0 0,0-1 0 0 0,-1 1 0 0 0,-11 4 0 0 0,1 0-56 0 0,1 0 1 0 0,0 1-1 0 0,0 1 0 0 0,1 1 1 0 0,0 0-1 0 0,-16 11 0 0 0,19-10-7 0 0,0 0 0 0 0,2 0 0 0 0,-1 1 0 0 0,1 1 1 0 0,0-1-1 0 0,1 2 0 0 0,1-1 0 0 0,0 1 0 0 0,-9 16 0 0 0,13-19-6 0 0,-1 1 1 0 0,2-1-1 0 0,-1 1 1 0 0,1 0-1 0 0,1 0 1 0 0,0 0-1 0 0,0 0 1 0 0,1 0-1 0 0,0 1 1 0 0,1-1-1 0 0,0 0 1 0 0,0 1-1 0 0,3 12 1 0 0,-2-19 9 0 0,0 1 0 0 0,0-1 0 0 0,1 1 0 0 0,-1-1-1 0 0,1 1 1 0 0,0-1 0 0 0,0 0 0 0 0,1 0 0 0 0,-1 0 0 0 0,1 0 0 0 0,0-1 0 0 0,0 1 0 0 0,0-1 0 0 0,0 0 0 0 0,1 1 0 0 0,-1-2 0 0 0,1 1 0 0 0,0 0 0 0 0,5 2 0 0 0,-7-4 29 0 0,-1-1-69 0 0,-1 0 0 0 0,0 0 0 0 0,1-1 0 0 0,-1 1-1 0 0,0 0 1 0 0,1 0 0 0 0,-1 0 0 0 0,1 0 0 0 0,-1 0 0 0 0,0-1 0 0 0,1 1-1 0 0,-1 0 1 0 0,0 0 0 0 0,1 0 0 0 0,-1 0 0 0 0,1 0 0 0 0,-1 0 0 0 0,0 0-1 0 0,1 0 1 0 0,-1 1 0 0 0,1-1 0 0 0,-1 0 0 0 0,0 0 0 0 0,1 0-1 0 0,-1 0 1 0 0,1 1 0 0 0,16 0 82 0 0,-7-5-70 0 0,0 0 0 0 0,0-1-1 0 0,-1 0 1 0 0,1-1 0 0 0,-1 0 0 0 0,-1 0 0 0 0,1-1-1 0 0,-1 0 1 0 0,0-1 0 0 0,-1 1 0 0 0,10-14-1 0 0,-6 6-30 0 0,0 0 0 0 0,-1-1-1 0 0,-1 0 1 0 0,0-1 0 0 0,12-34 0 0 0,-21 49-22 0 0,2-1 0 0 0,0-2 25 0 0,6-11-182 0 0,-2 15 110 0 0,1 11 81 0 0,-2 1 18 0 0,0-1-1 0 0,0 1 1 0 0,2-1 0 0 0,-1 0 0 0 0,1-1-1 0 0,0 0 1 0 0,1 0 0 0 0,0 0 0 0 0,1-1-1 0 0,0-1 1 0 0,0 1 0 0 0,0-1 0 0 0,1-1-1 0 0,0 0 1 0 0,0 0 0 0 0,1-1 0 0 0,0 0 0 0 0,0-1-1 0 0,0 0 1 0 0,0-1 0 0 0,16 3 0 0 0,-22-5-3 0 0,1-1 1 0 0,-1-1 0 0 0,0 1 0 0 0,0-1 0 0 0,0 1 0 0 0,0-1 0 0 0,0-1 0 0 0,-1 1 0 0 0,1-1 0 0 0,0 0 0 0 0,0 0-1 0 0,-1 0 1 0 0,1-1 0 0 0,-1 1 0 0 0,0-1 0 0 0,0 0 0 0 0,0 0 0 0 0,0-1 0 0 0,-1 1 0 0 0,1-1 0 0 0,5-8 0 0 0,0 0-6 0 0,-1 0 1 0 0,0-1 0 0 0,-1 0-1 0 0,0-1 1 0 0,9-25 0 0 0,-8 14 22 0 0,-1 0 1 0 0,-1-1-1 0 0,-1 1 1 0 0,-1-1-1 0 0,-1 0 1 0 0,-2-1-1 0 0,-2-47 1 0 0,-9 44-78 0 0,10 29 45 0 0,-1 0-1 0 0,1 0 1 0 0,0 1 0 0 0,-1-1 0 0 0,1 0 0 0 0,-1 1 0 0 0,1-1-1 0 0,-1 0 1 0 0,1 1 0 0 0,-1-1 0 0 0,0 1 0 0 0,1-1 0 0 0,-1 1 0 0 0,0-1-1 0 0,1 1 1 0 0,-1-1 0 0 0,0 1 0 0 0,0 0 0 0 0,1-1 0 0 0,-1 1-1 0 0,0 0 1 0 0,0 0 0 0 0,0-1 0 0 0,1 1 0 0 0,-1 0 0 0 0,0 0 0 0 0,0 0-1 0 0,0 0 1 0 0,0 0 0 0 0,1 0 0 0 0,-1 0 0 0 0,-1 1 0 0 0,-22 12-29 0 0,21-3 27 0 0,2-8 10 0 0,0 0 0 0 0,1 2-8 0 0,0-4 3 0 0,0 3 2 0 0,0 1 1 0 0,0-1 0 0 0,0 0 0 0 0,1 1 0 0 0,-1-1-1 0 0,1 0 1 0 0,0 1 0 0 0,0-1 0 0 0,0 0 0 0 0,0 0 0 0 0,1 1-1 0 0,-1-1 1 0 0,4 5 0 0 0,3 0 6 0 0,0 0 0 0 0,0-1 0 0 0,1 0 0 0 0,0 0-1 0 0,0-1 1 0 0,1 0 0 0 0,-1-1 0 0 0,12 5 0 0 0,1 1-39 0 0,-1 1-1 0 0,28 20 1 0 0,-47-30 24 0 0,1 1 1 0 0,-1-1-1 0 0,0 0 0 0 0,0 1 0 0 0,-1-1 1 0 0,1 1-1 0 0,0-1 0 0 0,-1 1 0 0 0,1 0 0 0 0,-1-1 1 0 0,0 1-1 0 0,0 0 0 0 0,0 0 0 0 0,-1 0 1 0 0,1 0-1 0 0,0 4 0 0 0,0 4 0 0 0,-1 1 0 0 0,0-1 0 0 0,-2 14 0 0 0,-16 132 12 0 0,18-153-64 0 0,-1 0 1 0 0,2 0 0 0 0,-1 0 0 0 0,0-1 0 0 0,1 1 0 0 0,0 0 0 0 0,-1 0 0 0 0,4 5 0 0 0,-4-7-76 0 0,1 0 0 0 0,0 0 0 0 0,0-1 0 0 0,0 1 0 0 0,0-1 1 0 0,0 1-1 0 0,0-1 0 0 0,0 1 0 0 0,0-1 0 0 0,0 0 0 0 0,1 1 0 0 0,-1-1 0 0 0,1 0 0 0 0,-1 0 0 0 0,1 0 1 0 0,-1 0-1 0 0,1 0 0 0 0,-1 0 0 0 0,3 0 0 0 0,18 5-506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5.3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338 67 340 0 0,'-12'-11'2029'0'0,"5"7"-1918"0"0,0 1 0 0 0,0 1 0 0 0,0 0 0 0 0,0 0 0 0 0,0 0 0 0 0,-1 1 0 0 0,1 0 0 0 0,-1 0 0 0 0,1 1 0 0 0,0 0 0 0 0,-1 0 0 0 0,1 0 0 0 0,-1 1 1 0 0,1 1-1 0 0,0-1 0 0 0,-1 1 0 0 0,1 0 0 0 0,0 1 0 0 0,0 0 0 0 0,1 0 0 0 0,-10 5 0 0 0,2 1-93 0 0,0 0 1 0 0,0 0-1 0 0,0 1 0 0 0,2 1 1 0 0,-1 0-1 0 0,1 1 0 0 0,1 0 1 0 0,-14 20-1 0 0,18-21 36 0 0,1 1 0 0 0,-9 24-1 0 0,14-33 3 0 0,2 20 109 0 0,0-21-145 0 0,1 0 0 0 0,-1 0 0 0 0,1 0 0 0 0,0-1 0 0 0,0 1-1 0 0,-1 0 1 0 0,1-1 0 0 0,0 1 0 0 0,0-1 0 0 0,1 0 0 0 0,-1 0 0 0 0,0 0 0 0 0,0 0-1 0 0,1 0 1 0 0,3 1 0 0 0,-3-1 26 0 0,2-2 4 0 0,1 0-32 0 0,0 0 1 0 0,0 0-1 0 0,0 0 1 0 0,0-1-1 0 0,0 0 1 0 0,0 0-1 0 0,0-1 1 0 0,-1 0-1 0 0,10-5 1 0 0,7-12-3 0 0,-1 0-1 0 0,22-28 1 0 0,-9 9-13 0 0,-33 37-10 0 0,1 1 0 0 0,-1-1 0 0 0,1 1-1 0 0,-1 0 1 0 0,1-1 0 0 0,0 1 0 0 0,-1 0 0 0 0,1 0 0 0 0,0 0 0 0 0,0 0 0 0 0,0 0 0 0 0,0 0 0 0 0,-1 1 0 0 0,1-1-1 0 0,0 1 1 0 0,0-1 0 0 0,1 1 0 0 0,-1 0 0 0 0,0 0 0 0 0,0 0 0 0 0,0 0 0 0 0,0 0 0 0 0,0 0 0 0 0,0 0-1 0 0,0 1 1 0 0,0-1 0 0 0,0 1 0 0 0,0-1 0 0 0,0 1 0 0 0,0 0 0 0 0,0 0 0 0 0,-1 0 0 0 0,4 2 0 0 0,0 1-2 0 0,1 0 0 0 0,-2 0 1 0 0,1 1-1 0 0,0-1 0 0 0,-1 1 1 0 0,0 0-1 0 0,0 1 0 0 0,0-1 1 0 0,-1 1-1 0 0,0-1 0 0 0,4 10 1 0 0,2 7-2 0 0,10 38 0 0 0,-18-55 10 0 0,4 14-5 0 0,0 0 0 0 0,-2 0 0 0 0,0 1 0 0 0,-1-1 0 0 0,-1 0 0 0 0,-3 27 0 0 0,2-38 12 0 0,-1 0 0 0 0,0 0 0 0 0,-1 0 0 0 0,0-1 0 0 0,0 1 0 0 0,-1-1 0 0 0,1 1 0 0 0,-2-1 0 0 0,1 0 0 0 0,-1 0 0 0 0,0 0 0 0 0,0-1 0 0 0,-1 1 0 0 0,0-1 0 0 0,0 0 0 0 0,-1-1 0 0 0,0 1 0 0 0,-6 4 0 0 0,8-7 10 0 0,1-1 1 0 0,-1 0 0 0 0,0 0-1 0 0,-1 0 1 0 0,1 0 0 0 0,0-1-1 0 0,0 0 1 0 0,-1 1 0 0 0,1-1 0 0 0,-1-1-1 0 0,1 1 1 0 0,-1-1 0 0 0,1 0-1 0 0,-1 0 1 0 0,1 0 0 0 0,-1-1 0 0 0,-4 0-1 0 0,7 0-11 0 0,1 1-1 0 0,0-1 1 0 0,0 1-1 0 0,-1-1 1 0 0,1 1-1 0 0,0-1 1 0 0,0 0-1 0 0,0 1 1 0 0,0-1-1 0 0,0 0 1 0 0,0 0-1 0 0,0 0 0 0 0,0 0 1 0 0,0 0-1 0 0,0 0 1 0 0,1 0-1 0 0,-1 0 1 0 0,0 0-1 0 0,1-1 1 0 0,-1 1-1 0 0,0 0 1 0 0,1 0-1 0 0,0-1 1 0 0,-1 1-1 0 0,1 0 1 0 0,0 0-1 0 0,0-1 1 0 0,0 1-1 0 0,-1 0 1 0 0,1-1-1 0 0,1 1 1 0 0,-1 0-1 0 0,0-1 1 0 0,0 1-1 0 0,0 0 1 0 0,1-1-1 0 0,-1 1 1 0 0,1-2-1 0 0,1-4-6 0 0,1-1 0 0 0,0 1 0 0 0,0 0-1 0 0,7-12 1 0 0,4-3-6 0 0,1 1-1 0 0,1 1 0 0 0,27-28 1 0 0,64-51 1 0 0,-52 50 12 0 0,-19 17-14 0 0,29-28-9 0 0,80-92 0 0 0,-143 150-10 0 0,-4 5-94 0 0,-5 9 116 0 0,1 0 0 0 0,1 0 0 0 0,0 0 0 0 0,1 1 0 0 0,0 0 0 0 0,0 0 0 0 0,2 0 0 0 0,-2 14 0 0 0,0-1 2 0 0,2-12 14 0 0,1 1 0 0 0,0 0 0 0 0,1 0-1 0 0,0 0 1 0 0,1 0 0 0 0,1-1 0 0 0,1 1 0 0 0,0-1 0 0 0,7 22-1 0 0,-7-27 12 0 0,1 1-1 0 0,0-1 0 0 0,1 0 0 0 0,0 0 1 0 0,0 0-1 0 0,1-1 0 0 0,0 0 1 0 0,0 0-1 0 0,1 0 0 0 0,0-1 0 0 0,1 0 1 0 0,-1-1-1 0 0,1 1 0 0 0,12 6 1 0 0,-17-11-19 0 0,1 0 0 0 0,-1 0 0 0 0,1-1 0 0 0,-1 0 1 0 0,1 1-1 0 0,-1-1 0 0 0,1 0 0 0 0,0-1 0 0 0,-1 1 0 0 0,1-1 1 0 0,0 0-1 0 0,0 0 0 0 0,0 0 0 0 0,-1 0 0 0 0,1 0 1 0 0,0-1-1 0 0,5-1 0 0 0,-3-1 6 0 0,-1 1 0 0 0,0-1 0 0 0,0 1 0 0 0,0-1 0 0 0,0-1 0 0 0,0 1 0 0 0,-1-1 0 0 0,1 0 0 0 0,-1 0 0 0 0,5-6 0 0 0,4-7 18 0 0,-1-1 0 0 0,-1-1 0 0 0,0 1 0 0 0,14-38 0 0 0,-5 3-58 0 0,19-74-1 0 0,-38 124 11 0 0,-2-5-35 0 0,-1 16 14 0 0,-1 14 33 0 0,1-5-13 0 0,1 1 1 0 0,1-1 0 0 0,1 0-1 0 0,1 1 1 0 0,0-1 0 0 0,1 0 0 0 0,1 0-1 0 0,0 0 1 0 0,1-1 0 0 0,10 23-1 0 0,-9-27-578 0 0,1 0-1 0 0,0 0 1 0 0,1-1-1 0 0,13 17 1 0 0,-10-16-286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6.7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43 888 0 0,'2'-4'399'0'0,"-1"0"1"0"0,1 0-1 0 0,0 1 0 0 0,0-1 1 0 0,1 0-1 0 0,-1 1 0 0 0,1 0 1 0 0,-1-1-1 0 0,5-2 0 0 0,-7 5-371 0 0,1 1-1 0 0,-1 0 1 0 0,1-1-1 0 0,-1 1 1 0 0,1 0-1 0 0,0-1 1 0 0,-1 1-1 0 0,1 0 1 0 0,-1 0-1 0 0,1 0 1 0 0,0 0-1 0 0,-1-1 1 0 0,1 1-1 0 0,0 0 1 0 0,-1 0-1 0 0,1 0 1 0 0,-1 0-1 0 0,1 1 1 0 0,0-1-1 0 0,-1 0 1 0 0,1 0-1 0 0,-1 0 1 0 0,1 0-1 0 0,0 1 1 0 0,0-1-1 0 0,1 2-35 0 0,-1-1-1 0 0,1 0 1 0 0,0 1 0 0 0,-1 0-1 0 0,0-1 1 0 0,1 1 0 0 0,-1 0-1 0 0,0 0 1 0 0,0-1 0 0 0,0 1-1 0 0,1 4 1 0 0,12 34 37 0 0,-3 0 1 0 0,-1 0-1 0 0,-2 1 0 0 0,-1 1 1 0 0,1 59-1 0 0,-10-71 999 0 0,1-26-457 0 0,3-19-542 0 0,5-25 3 0 0,2 1 0 0 0,2-1 0 0 0,1 2 0 0 0,2 0 1 0 0,22-43-1 0 0,-35 78-41 0 0,0 0 1 0 0,0 0 0 0 0,1 0 0 0 0,-1 0 0 0 0,1 0-1 0 0,0 1 1 0 0,0-1 0 0 0,0 1 0 0 0,0-1 0 0 0,0 1-1 0 0,0-1 1 0 0,1 1 0 0 0,-1 0 0 0 0,1 0 0 0 0,0 0-1 0 0,0 1 1 0 0,-1-1 0 0 0,6-2 0 0 0,-5 3-4 0 0,1 3 3 0 0,2 1 3 0 0,1 0 0 0 0,-1 1 0 0 0,0 0 0 0 0,-1 0 0 0 0,1 1 0 0 0,-1-1 0 0 0,0 1 1 0 0,0 0-1 0 0,0 1 0 0 0,-1-1 0 0 0,1 1 0 0 0,-2 0 0 0 0,1 0 0 0 0,0 0 0 0 0,-1 1 0 0 0,4 13 0 0 0,4 6-74 0 0,-2 2 0 0 0,10 51 0 0 0,-16-10-259 0 0,-3-66 328 0 0,0 1 29 0 0,0 10 1 0 0,0-10 58 0 0,-3-7-74 0 0,3 2-4 0 0,-1 1 1 0 0,0-1 0 0 0,1 1-1 0 0,-1-1 1 0 0,0 1 0 0 0,1-1-1 0 0,-1 1 1 0 0,1-1 0 0 0,-1 0-1 0 0,1 1 1 0 0,-1-1 0 0 0,1 0 0 0 0,0 1-1 0 0,-1-1 1 0 0,1 0 0 0 0,0 0-1 0 0,-1 0 1 0 0,2-15 4 0 0,0 0 1 0 0,1 1-1 0 0,1-1 1 0 0,1 1-1 0 0,0 0 0 0 0,9-22 1 0 0,-8 26-17 0 0,0-1-1 0 0,0 2 1 0 0,1-1-1 0 0,0 1 1 0 0,1 0 0 0 0,0 0-1 0 0,1 1 1 0 0,0-1 0 0 0,10-7-1 0 0,-15 14 4 0 0,-1 1-1 0 0,1 0 0 0 0,0 0 0 0 0,0 0 1 0 0,0 0-1 0 0,0 0 0 0 0,1 1 0 0 0,-1-1 1 0 0,0 1-1 0 0,1 0 0 0 0,-1 0 0 0 0,1 0 1 0 0,-1 0-1 0 0,1 1 0 0 0,0-1 0 0 0,-1 1 1 0 0,1 0-1 0 0,-1 0 0 0 0,1 1 1 0 0,0-1-1 0 0,4 2 0 0 0,-4 0 4 0 0,1 0 0 0 0,-1 0 0 0 0,0 0 0 0 0,1 1 0 0 0,-1 0 0 0 0,-1 0 0 0 0,1 0 0 0 0,0 0 0 0 0,-1 1 0 0 0,0-1 0 0 0,1 1 0 0 0,-2 0 0 0 0,1 0 0 0 0,0 0 0 0 0,3 8 0 0 0,40 92-77 0 0,2 6 163 0 0,-42-99-55 0 0,0-1 0 0 0,1 0 0 0 0,0 0 0 0 0,1 0 1 0 0,0-1-1 0 0,1 0 0 0 0,12 11 0 0 0,-18-17-19 0 0,1-1 0 0 0,-1 0 0 0 0,0 0 0 0 0,0 0 0 0 0,1-1-1 0 0,-1 1 1 0 0,1-1 0 0 0,0 0 0 0 0,-1 0 0 0 0,1 0 0 0 0,0 0 0 0 0,-1 0-1 0 0,1-1 1 0 0,0 0 0 0 0,0 0 0 0 0,0 0 0 0 0,3-1 0 0 0,0 0-5 0 0,-1-1 1 0 0,1 1-1 0 0,-1-2 1 0 0,1 1-1 0 0,-1-1 1 0 0,0 0-1 0 0,0 0 1 0 0,10-8-1 0 0,1-3-2 0 0,0 0 1 0 0,-2-1-1 0 0,0-1 0 0 0,25-33 1 0 0,-16 14-183 0 0,-1-1 1 0 0,32-70 0 0 0,-54 103 147 0 0,0 1 0 0 0,-1 0 1 0 0,1-1-1 0 0,0 1 0 0 0,-1 0 0 0 0,0-1 0 0 0,0 1 1 0 0,1-1-1 0 0,-1 1 0 0 0,-1-1 0 0 0,1 1 1 0 0,-1-3-1 0 0,1 2 55 0 0,0 0-66 0 0,-4 5-19 0 0,0 1 56 0 0,-1 0 0 0 0,0 0 0 0 0,1 1 0 0 0,0-1 1 0 0,0 1-1 0 0,0 0 0 0 0,0 0 0 0 0,0 1 1 0 0,1-1-1 0 0,0 1 0 0 0,0 0 0 0 0,0 0 1 0 0,-2 5-1 0 0,2-1 9 0 0,0 0 0 0 0,0 0 0 0 0,1 0 0 0 0,0 0 0 0 0,1 0 0 0 0,0 1 0 0 0,0 13 0 0 0,2-9 23 0 0,0 0 0 0 0,1-1 0 0 0,0 1 0 0 0,1-1 0 0 0,0 1 0 0 0,1-1 0 0 0,0 0 1 0 0,2-1-1 0 0,-1 1 0 0 0,15 22 0 0 0,-18-32-12 0 0,0-1 0 0 0,0 1 0 0 0,0 0 0 0 0,1-1 0 0 0,-1 0 0 0 0,1 1 0 0 0,-1-1 0 0 0,1 0 1 0 0,0 0-1 0 0,0 0 0 0 0,0-1 0 0 0,0 1 0 0 0,0-1 0 0 0,1 0 0 0 0,-1 0 0 0 0,0 0 0 0 0,5 1 0 0 0,-4-2-10 0 0,0 0 0 0 0,0 0-1 0 0,0-1 1 0 0,0 1 0 0 0,1-1-1 0 0,-1 0 1 0 0,0 0 0 0 0,-1 0-1 0 0,1-1 1 0 0,0 1 0 0 0,0-1-1 0 0,0 0 1 0 0,-1 0 0 0 0,1-1-1 0 0,-1 1 1 0 0,0-1 0 0 0,0 1-1 0 0,0-1 1 0 0,0 0 0 0 0,4-5-1 0 0,3-3 1 0 0,124-133-115 0 0,-65 66 53 0 0,-68 77 49 0 0,1-1 0 0 0,-1 1 0 0 0,1 0 0 0 0,-1 0 0 0 0,1 0 0 0 0,0 0 0 0 0,0 0 0 0 0,0 0 1 0 0,-1 1-1 0 0,1-1 0 0 0,0 0 0 0 0,0 1 0 0 0,0 0 0 0 0,0-1 0 0 0,4 1 0 0 0,-4 0 17 0 0,1-1-31 0 0,-3 1 25 0 0,0 1 1 0 0,0-1-1 0 0,0 0 1 0 0,0 0-1 0 0,0 0 1 0 0,0 0-1 0 0,0 0 1 0 0,0 0-1 0 0,0 1 1 0 0,0-1-1 0 0,0 0 1 0 0,0 0-1 0 0,0 0 1 0 0,0 0-1 0 0,0 0 1 0 0,0 0-1 0 0,0 1 1 0 0,0-1-1 0 0,0 0 1 0 0,0 0-1 0 0,0 0 1 0 0,0 0-1 0 0,0 0 1 0 0,0 0-1 0 0,0 0 1 0 0,1 1-1 0 0,-1-1 1 0 0,0 0-1 0 0,0 0 1 0 0,0 0-1 0 0,0 0 1 0 0,0 0-1 0 0,0 0 1 0 0,0 0-1 0 0,0 0 1 0 0,0 0-1 0 0,1 0 1 0 0,-1 0-1 0 0,0 0 1 0 0,0 1-1 0 0,0-1 1 0 0,0 0-1 0 0,0 0 1 0 0,0 0-1 0 0,0 0 1 0 0,1 0-1 0 0,-1 0 1 0 0,0 0 0 0 0,0 0-1 0 0,0 0 1 0 0,0 0-1 0 0,0 0 1 0 0,1 0-1 0 0,7 2-3 0 0,4 19-34 0 0,-8-16 35 0 0,6 33-24 0 0,-3 10 29 0 0,-10-29-5 0 0,0-5 0 0 0,-1 7 17 0 0,-9 32 82 0 0,12-51-9 0 0,-1 2 15 0 0,2-4-95 0 0,0 0-1 0 0,0 1 0 0 0,0-1 1 0 0,0 0-1 0 0,0 0 1 0 0,0 1-1 0 0,0-1 1 0 0,-1 0-1 0 0,1 0 1 0 0,0 1-1 0 0,0-1 1 0 0,0 0-1 0 0,0 0 1 0 0,0 0-1 0 0,-1 1 1 0 0,1-1-1 0 0,0 0 1 0 0,0 0-1 0 0,0 0 1 0 0,-1 1-1 0 0,1-1 1 0 0,0 0-1 0 0,0 0 1 0 0,-1 0-1 0 0,1 0 1 0 0,0 0-1 0 0,0 0 1 0 0,-1 0-1 0 0,1 0 1 0 0,0 1-1 0 0,0-1 1 0 0,-1 0-1 0 0,1 0 1 0 0,0 0-1 0 0,-1 0 1 0 0,0-3 1 0 0,-1 1 1 0 0,1-1-1 0 0,-1 0 1 0 0,1 1 0 0 0,0-1-1 0 0,0 0 1 0 0,1 0 0 0 0,-1 0-1 0 0,1 0 1 0 0,-1 0 0 0 0,1 1-1 0 0,0-1 1 0 0,0 0 0 0 0,0 0-1 0 0,0 0 1 0 0,1 0-1 0 0,-1 0 1 0 0,1 0 0 0 0,1-4-1 0 0,1-6 21 0 0,1 0-1 0 0,0 0 0 0 0,8-16 1 0 0,-6 16-15 0 0,1 1 1 0 0,1-1-1 0 0,0 2 1 0 0,1-1-1 0 0,0 1 1 0 0,0 0-1 0 0,1 0 1 0 0,1 1-1 0 0,0 1 1 0 0,0 0-1 0 0,18-10 1 0 0,-22 15-25 0 0,-4 3 7 0 0,0 1 0 0 0,-1-1 1 0 0,1 0-1 0 0,0 1 0 0 0,0-1 1 0 0,0 1-1 0 0,0 0 0 0 0,0 0 1 0 0,0 0-1 0 0,-1 0 1 0 0,1 1-1 0 0,0-1 0 0 0,0 1 1 0 0,0 0-1 0 0,0 0 0 0 0,-1 0 1 0 0,1 0-1 0 0,0 0 0 0 0,-1 0 1 0 0,1 1-1 0 0,-1-1 1 0 0,1 1-1 0 0,-1 0 0 0 0,0 0 1 0 0,0 0-1 0 0,0 0 0 0 0,3 4 1 0 0,-2-3 3 0 0,8 9 12 0 0,0 1 1 0 0,-2 1-1 0 0,1 0 1 0 0,-2 0-1 0 0,0 0 0 0 0,10 27 1 0 0,6 20-2523 0 0,-20-51 1678 0 0,3 7 159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7.2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26 580 0 0,'0'0'908'0'0,"1"-3"-237"0"0,6-19 628 0 0,-3 32-837 0 0,-3 44-385 0 0,-12 75 30 0 0,-3 91-157 0 0,14-170 358 0 0,1-1 1 0 0,14 78 0 0 0,-14-124-243 0 0,0 1 1 0 0,-1-1-1 0 0,2 0 1 0 0,-1 1-1 0 0,0-1 1 0 0,1 0-1 0 0,-1 0 1 0 0,1 0-1 0 0,0 0 1 0 0,0 0-1 0 0,4 4 1 0 0,-4-5 20 0 0,18-4 36 0 0,-17 2-116 0 0,-1-1 1 0 0,1 0-1 0 0,0 0 0 0 0,0 0 1 0 0,-1 0-1 0 0,1 0 0 0 0,0-1 1 0 0,-1 1-1 0 0,0-1 0 0 0,1 0 1 0 0,-1 1-1 0 0,0-1 0 0 0,3-3 1 0 0,27-33 43 0 0,-24 27-39 0 0,45-54 291 0 0,2 2 0 0 0,95-83 0 0 0,-148 144-306 0 0,1 0-1 0 0,-1 1 1 0 0,1-1 0 0 0,0 0 0 0 0,0 1 0 0 0,0 0 0 0 0,0-1 0 0 0,0 1 0 0 0,0 0-1 0 0,0 1 1 0 0,1-1 0 0 0,-1 0 0 0 0,0 1 0 0 0,0 0 0 0 0,1 0 0 0 0,-1 0 0 0 0,0 0-1 0 0,0 0 1 0 0,1 1 0 0 0,-1-1 0 0 0,0 1 0 0 0,0 0 0 0 0,0 0 0 0 0,0 0 0 0 0,0 1-1 0 0,4 1 1 0 0,-1 1-5 0 0,0-1 0 0 0,0 1-1 0 0,-1 1 1 0 0,1-1 0 0 0,-1 1-1 0 0,0 0 1 0 0,0 0 0 0 0,-1 1-1 0 0,1-1 1 0 0,6 12 0 0 0,-7-10-7 0 0,-1-1 1 0 0,0 0-1 0 0,-1 1 1 0 0,1 0-1 0 0,-1-1 1 0 0,-1 1-1 0 0,1 0 1 0 0,-1 0-1 0 0,0 0 1 0 0,-1 0-1 0 0,1 0 1 0 0,-2 0-1 0 0,1 0 1 0 0,-1 0-1 0 0,0 0 1 0 0,0 0 0 0 0,-3 9-1 0 0,1-8-229 0 0,0-1 0 0 0,-1 0 0 0 0,0 1 0 0 0,0-1 0 0 0,0 0 0 0 0,-1-1 0 0 0,0 1 0 0 0,-1-1 0 0 0,1 0 0 0 0,-1 0 0 0 0,0-1 0 0 0,0 0 0 0 0,-1 0 0 0 0,-12 7 0 0 0,-6 1-318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1:07.6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7 114 444 0 0,'-1'-2'211'0'0,"0"-1"0"0"0,0 1-1 0 0,0 0 1 0 0,0 0 0 0 0,1-1-1 0 0,-1 1 1 0 0,1-1 0 0 0,0 1 0 0 0,0 0-1 0 0,-1-1 1 0 0,2 1 0 0 0,-1-1 0 0 0,0 1-1 0 0,0 0 1 0 0,1-1 0 0 0,-1 1 0 0 0,1 0-1 0 0,0-1 1 0 0,0 1 0 0 0,0 0-1 0 0,2-4 1 0 0,0 3-130 0 0,0 0-1 0 0,0 0 0 0 0,0 0 0 0 0,0 1 1 0 0,0-1-1 0 0,1 1 0 0 0,-1 0 1 0 0,1 0-1 0 0,-1 0 0 0 0,1 1 1 0 0,0-1-1 0 0,-1 1 0 0 0,6-1 1 0 0,27-7 156 0 0,0 2 0 0 0,1 2 0 0 0,-1 1 0 0 0,42 1 0 0 0,147 13-3392 0 0,-223-9 3074 0 0,33 1-1669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29.1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11 266 1156 0 0,'0'0'932'0'0,"-10"-16"1502"0"0,10 10-2320 0 0,-1 0 0 0 0,1 0 0 0 0,1 0-1 0 0,-1-1 1 0 0,1 1 0 0 0,0 0 0 0 0,1 0-1 0 0,-1 0 1 0 0,1 1 0 0 0,0-1 0 0 0,1 0-1 0 0,-1 1 1 0 0,1-1 0 0 0,6-8 0 0 0,3-6-61 0 0,2 1 1 0 0,21-25 0 0 0,-32 41-57 0 0,-1 0-1 0 0,1 0 1 0 0,0 0 0 0 0,0 0-1 0 0,0 1 1 0 0,1-1 0 0 0,-1 1 0 0 0,0 0-1 0 0,1 0 1 0 0,0 0 0 0 0,-1 0-1 0 0,1 1 1 0 0,0-1 0 0 0,0 1-1 0 0,0 0 1 0 0,0 0 0 0 0,0 1 0 0 0,0-1-1 0 0,0 1 1 0 0,0 0 0 0 0,0 0-1 0 0,0 0 1 0 0,0 1 0 0 0,0-1 0 0 0,0 1-1 0 0,0 0 1 0 0,0 0 0 0 0,0 0-1 0 0,0 1 1 0 0,0-1 0 0 0,-1 1-1 0 0,1 0 1 0 0,-1 0 0 0 0,1 0 0 0 0,5 6-1 0 0,6 4 13 0 0,-1 0-1 0 0,0 2 0 0 0,-1 0 0 0 0,-1 0 1 0 0,0 1-1 0 0,11 20 0 0 0,-1 1 21 0 0,-1 2-1 0 0,-3 0 1 0 0,-1 1 0 0 0,14 48-1 0 0,-11-17-134 0 0,18 113 0 0 0,-38-179 255 0 0,0-4-142 0 0,0 1 0 0 0,0 0 0 0 0,0-1 0 0 0,0 1 0 0 0,-1 0 0 0 0,1-1 0 0 0,0 1 0 0 0,-1 0 0 0 0,1-1 0 0 0,0 1 0 0 0,-1-1 0 0 0,1 1 0 0 0,-1-1 0 0 0,1 1 0 0 0,0-1 0 0 0,-1 1 0 0 0,0-1 0 0 0,1 1 0 0 0,-1-1 0 0 0,-4-7 11 0 0,0 0 0 0 0,1 0 1 0 0,0-1-1 0 0,0 0 0 0 0,1 1 1 0 0,0-1-1 0 0,0-1 0 0 0,1 1 1 0 0,0 0-1 0 0,0-1 0 0 0,0-12 1 0 0,0-13 6 0 0,2-53 1 0 0,3 40-63 0 0,2 0 0 0 0,15-64 0 0 0,-15 88 10 0 0,2 2 0 0 0,0-1 0 0 0,1 1 0 0 0,1 0 0 0 0,1 0 0 0 0,1 2 0 0 0,15-22 0 0 0,-23 37 17 0 0,1-1-1 0 0,-1 1 1 0 0,1 0-1 0 0,0 0 1 0 0,0 0-1 0 0,1 1 1 0 0,-1-1-1 0 0,1 1 1 0 0,-1 0-1 0 0,1 0 1 0 0,0 1-1 0 0,0-1 1 0 0,1 1-1 0 0,-1 0 1 0 0,0 1-1 0 0,1-1 1 0 0,-1 1-1 0 0,1 0 1 0 0,-1 1-1 0 0,8-1 1 0 0,-6 2 7 0 0,0-1 0 0 0,0 1 1 0 0,-1 1-1 0 0,1 0 1 0 0,0 0-1 0 0,-1 0 0 0 0,1 1 1 0 0,-1-1-1 0 0,1 2 0 0 0,-1-1 1 0 0,0 1-1 0 0,-1 0 0 0 0,1 0 1 0 0,-1 0-1 0 0,10 11 1 0 0,-1 1 17 0 0,-1 1 0 0 0,0 0 1 0 0,-2 1-1 0 0,0 0 0 0 0,-1 1 1 0 0,-1 0-1 0 0,-1 0 1 0 0,12 39-1 0 0,-10-18-79 0 0,-1 1 0 0 0,-2 0 0 0 0,3 65 0 0 0,-13-2-214 0 0,3-103 280 0 0,0-1-1 0 0,0 0 1 0 0,0 1 0 0 0,0-1 0 0 0,0 1 0 0 0,0-1 0 0 0,0 0 0 0 0,0 1 0 0 0,0-1 0 0 0,-1 1 0 0 0,1-1 0 0 0,0 0 0 0 0,0 1 0 0 0,0-1 0 0 0,-1 0 0 0 0,1 1 0 0 0,0-1 0 0 0,0 0 0 0 0,-1 1 0 0 0,1-1 0 0 0,0 0 0 0 0,0 0 0 0 0,-1 1 0 0 0,1-1 0 0 0,0 0 0 0 0,-1 0 0 0 0,1 0 0 0 0,-1 0 0 0 0,1 1 0 0 0,0-1 0 0 0,-1 0 0 0 0,1 0 0 0 0,0 0 0 0 0,-1 0 0 0 0,1 0 0 0 0,-1 0 0 0 0,1 0 0 0 0,0 0 0 0 0,-1 0 0 0 0,0 0 2 0 0,0 0-1 0 0,0-1 1 0 0,0 1 0 0 0,1 0 0 0 0,-1 0 0 0 0,0-1-1 0 0,0 1 1 0 0,0-1 0 0 0,1 1 0 0 0,-1-1 0 0 0,0 1-1 0 0,1-1 1 0 0,-1 1 0 0 0,0-1 0 0 0,1 1 0 0 0,-1-1-1 0 0,1 0 1 0 0,-1 1 0 0 0,1-1 0 0 0,-1 0 0 0 0,1 0-1 0 0,-1-1 1 0 0,-5-14 16 0 0,1-1 1 0 0,0-1-1 0 0,1 1 0 0 0,1 0 0 0 0,1-1 1 0 0,1 0-1 0 0,0 1 0 0 0,3-32 0 0 0,2 8 42 0 0,2 0 0 0 0,19-70 0 0 0,-22 97-70 0 0,1 0 1 0 0,0 0-1 0 0,2 0 1 0 0,-1 0-1 0 0,2 1 0 0 0,0 0 1 0 0,0 0-1 0 0,1 1 1 0 0,1 0-1 0 0,17-19 1 0 0,-24 29 2 0 0,1 1 1 0 0,-1-1-1 0 0,1 0 1 0 0,0 1-1 0 0,0 0 0 0 0,0 0 1 0 0,0 0-1 0 0,0 0 1 0 0,0 0-1 0 0,0 0 0 0 0,0 1 1 0 0,0-1-1 0 0,0 1 1 0 0,1 0-1 0 0,-1 0 0 0 0,0 0 1 0 0,0 1-1 0 0,0-1 1 0 0,0 1-1 0 0,0-1 0 0 0,0 1 1 0 0,0 0-1 0 0,0 0 1 0 0,0 1-1 0 0,0-1 1 0 0,0 0-1 0 0,3 3 0 0 0,5 3 8 0 0,0 0 0 0 0,-1 1 0 0 0,0 0 0 0 0,0 0 0 0 0,10 13 0 0 0,-3-2 30 0 0,-1 2 1 0 0,-1-1 0 0 0,-1 2-1 0 0,16 33 1 0 0,36 98-1768 0 0,-53-118 455 0 0,-3-12 353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29.7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382 85 996 0 0,'3'-9'527'0'0,"-2"0"0"0"0,1 1 0 0 0,-1-1 0 0 0,-1 0 0 0 0,1 0 0 0 0,-2-11 0 0 0,0 17-444 0 0,-5-1-68 0 0,6 4-16 0 0,-1 0-1 0 0,1-1 1 0 0,0 1 0 0 0,0 0 0 0 0,-1-1 0 0 0,1 1-1 0 0,0 0 1 0 0,-1 0 0 0 0,1-1 0 0 0,0 1 0 0 0,-1 0-1 0 0,1 0 1 0 0,0 0 0 0 0,-1-1 0 0 0,1 1 0 0 0,-1 0-1 0 0,1 0 1 0 0,0 0 0 0 0,-1 0 0 0 0,1 0 0 0 0,-1 0-1 0 0,1 0 1 0 0,0 0 0 0 0,-1 0 0 0 0,1 0 0 0 0,-1 0-1 0 0,1 0 1 0 0,-1 0 0 0 0,1 0 0 0 0,0 0 0 0 0,-1 0-1 0 0,0 1 1 0 0,-12 2 0 0 0,-1 2 0 0 0,1-1-1 0 0,0 2 1 0 0,0 0 0 0 0,1 0 0 0 0,0 1 0 0 0,0 1-1 0 0,0 0 1 0 0,1 1 0 0 0,0 0 0 0 0,1 0-1 0 0,0 1 1 0 0,-11 14 0 0 0,-3 6 62 0 0,1 1 0 0 0,2 0 0 0 0,-31 62 0 0 0,39-67-25 0 0,2 0 0 0 0,1 1 0 0 0,1 0 0 0 0,1 0-1 0 0,1 1 1 0 0,2 0 0 0 0,1 1 0 0 0,1-1 0 0 0,1 37-1 0 0,3-50 1 0 0,0-1-1 0 0,1 1 1 0 0,1-1-1 0 0,0 1 1 0 0,1-1-1 0 0,1 0 0 0 0,0 0 1 0 0,11 20-1 0 0,-10-24 25 0 0,1 0 1 0 0,-1-1-1 0 0,2 1 0 0 0,-1-1 1 0 0,2-1-1 0 0,-1 0 0 0 0,1 0 0 0 0,0 0 1 0 0,0-1-1 0 0,1-1 0 0 0,19 11 1 0 0,-25-15-7 0 0,-1-1 0 0 0,1 1 0 0 0,0 0 0 0 0,0-1 0 0 0,-1 0 0 0 0,1 0 1 0 0,0 0-1 0 0,0-1 0 0 0,0 1 0 0 0,0-1 0 0 0,0 0 0 0 0,0 0 1 0 0,0 0-1 0 0,0-1 0 0 0,0 1 0 0 0,0-1 0 0 0,0 0 0 0 0,5-2 0 0 0,-4 1-21 0 0,0-1 0 0 0,0 0 0 0 0,0 0 0 0 0,0-1 0 0 0,-1 1-1 0 0,0-1 1 0 0,1 0 0 0 0,-1 0 0 0 0,-1-1 0 0 0,1 1-1 0 0,4-8 1 0 0,4-8 4 0 0,-2-1-1 0 0,0 0 0 0 0,-1 0 1 0 0,-1-1-1 0 0,5-25 0 0 0,34-194 1197 0 0,-28 126-811 0 0,-18 112-451 0 0,1 6-28 0 0,5 14 73 0 0,0 14-19 0 0,3 53 1 0 0,-8-53 59 0 0,14 61 1 0 0,-10-69-72 0 0,1-1 1 0 0,1 0 0 0 0,20 39 0 0 0,-24-54-316 0 0,0 0 0 0 0,0-1-1 0 0,1 1 1 0 0,0-1 0 0 0,0 0 0 0 0,0-1-1 0 0,1 1 1 0 0,-1-1 0 0 0,1 0 0 0 0,1 0-1 0 0,-1-1 1 0 0,1 0 0 0 0,-1 0 0 0 0,1-1-1 0 0,8 4 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0.0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72 980 0 0,'13'-60'5690'0'0,"-12"59"-5717"0"0,2-9 445 0 0,-2 10-403 0 0,-1 0 0 0 0,0-1-1 0 0,1 1 1 0 0,-1 0 0 0 0,1 0 0 0 0,-1 0-1 0 0,0 0 1 0 0,1 0 0 0 0,-1 0 0 0 0,0 0 0 0 0,1 0-1 0 0,-1 1 1 0 0,0-1 0 0 0,1 0 0 0 0,-1 0 0 0 0,0 0-1 0 0,1 0 1 0 0,-1 0 0 0 0,0 1 0 0 0,0-1-1 0 0,1 0 1 0 0,-1 0 0 0 0,0 0 0 0 0,1 1 0 0 0,-1-1-1 0 0,0 0 1 0 0,0 0 0 0 0,0 1 0 0 0,1-1-1 0 0,-1 0 1 0 0,0 1 0 0 0,3 7 49 0 0,7 317 254 0 0,-3-55-96 0 0,-2-195-552 0 0,23 117 0 0 0,-18-159-3052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39.4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566 137 24 0 0,'0'-3'980'0'0,"1"-6"-559"0"0,0 0 0 0 0,0 0-1 0 0,-1 0 1 0 0,-1 0 0 0 0,0 1-1 0 0,0-1 1 0 0,0 0 0 0 0,-5-13-1 0 0,5 20-287 0 0,-12-17 171 0 0,-9 3-248 0 0,19 16-50 0 0,0-1-8 0 0,-4 0 3 0 0,0 0 1 0 0,0 1-1 0 0,0 0 0 0 0,1 0 0 0 0,-1 0 1 0 0,0 1-1 0 0,0 0 0 0 0,1 1 1 0 0,-1-1-1 0 0,-8 4 0 0 0,3 1 5 0 0,-1-1 0 0 0,1 2 0 0 0,0 0-1 0 0,-18 13 1 0 0,-1 5 4 0 0,1 2-1 0 0,-41 48 0 0 0,44-43 20 0 0,1 1 0 0 0,2 2-1 0 0,1 0 1 0 0,2 1 0 0 0,1 2-1 0 0,-22 60 1 0 0,33-76-10 0 0,2 1-1 0 0,1-1 1 0 0,0 2 0 0 0,2-1 0 0 0,0 0-1 0 0,2 1 1 0 0,1 0 0 0 0,1 0 0 0 0,0-1-1 0 0,2 1 1 0 0,1 0 0 0 0,1-1-1 0 0,7 25 1 0 0,-7-37 22 0 0,0 0 0 0 0,1 0-1 0 0,1 0 1 0 0,-1-1 0 0 0,2 0-1 0 0,-1 0 1 0 0,2 0 0 0 0,-1-1-1 0 0,1 0 1 0 0,0 0 0 0 0,1-1-1 0 0,0 0 1 0 0,0-1 0 0 0,1 0-1 0 0,0-1 1 0 0,21 11 0 0 0,-22-13 11 0 0,1 0 1 0 0,0-1 0 0 0,-1 0 0 0 0,1-1 0 0 0,0 0-1 0 0,0 0 1 0 0,0-1 0 0 0,0-1 0 0 0,1 0 0 0 0,-1 0-1 0 0,0-1 1 0 0,0 0 0 0 0,0-1 0 0 0,0 0 0 0 0,0 0-1 0 0,-1-1 1 0 0,1 0 0 0 0,-1-1 0 0 0,1 0 0 0 0,11-8-1 0 0,-8 3-45 0 0,0 0 0 0 0,-1-1 0 0 0,-1-1 0 0 0,0 0-1 0 0,0 0 1 0 0,-1-1 0 0 0,0 0 0 0 0,-1-1 0 0 0,-1 0 0 0 0,0-1-1 0 0,9-21 1 0 0,6-18-141 0 0,25-96 0 0 0,-34 104 108 0 0,-4 21-353 0 0,-10 24 370 0 0,0 0 1 0 0,1-1-1 0 0,-1 1 1 0 0,0 0-1 0 0,0-1 1 0 0,1 1-1 0 0,-1 0 1 0 0,0 0 0 0 0,1-1-1 0 0,-1 1 1 0 0,0 0-1 0 0,1 0 1 0 0,-1 0-1 0 0,0-1 1 0 0,1 1-1 0 0,-1 0 1 0 0,0 0-1 0 0,1 0 1 0 0,-1 0 0 0 0,1 0-1 0 0,-1 0 1 0 0,0 0-1 0 0,1 0 1 0 0,-1 0-1 0 0,1 0 1 0 0,-1 0-1 0 0,0 0 1 0 0,1 0-1 0 0,-1 0 1 0 0,3 2-5 0 0,0 0 0 0 0,-1 0 0 0 0,0 1 0 0 0,1-1 0 0 0,-1 0 0 0 0,0 1 1 0 0,0 0-1 0 0,-1-1 0 0 0,3 5 0 0 0,-1-3 24 0 0,8 12 28 0 0,2-1 1 0 0,0 1-1 0 0,1-2 1 0 0,1 0-1 0 0,0-1 0 0 0,1 0 1 0 0,0-2-1 0 0,1 1 1 0 0,0-2-1 0 0,1 0 0 0 0,0-2 1 0 0,0 0-1 0 0,1 0 1 0 0,0-2-1 0 0,0 0 0 0 0,1-2 1 0 0,-1 0-1 0 0,1-1 1 0 0,37 1-1 0 0,-51-4 48 0 0,1 0-1 0 0,-1-1 1 0 0,0 1-1 0 0,1-1 1 0 0,-1-1-1 0 0,0 1 1 0 0,0-1-1 0 0,0 0 1 0 0,0-1-1 0 0,0 1 1 0 0,-1-1-1 0 0,1 0 1 0 0,-1 0-1 0 0,0-1 1 0 0,10-8-1 0 0,-9 6-50 0 0,0-1 0 0 0,-1 0-1 0 0,1 0 1 0 0,-2-1 0 0 0,1 0-1 0 0,-1 0 1 0 0,0 0 0 0 0,0 0-1 0 0,-1 0 1 0 0,3-11-1 0 0,-1-4-53 0 0,-1 0-1 0 0,-1 0 0 0 0,-1-1 0 0 0,-1 1 0 0 0,-1 0 0 0 0,-1-1 0 0 0,-8-41 0 0 0,4 39-387 0 0,-1 0 0 0 0,-16-43 0 0 0,17 57-488 0 0,-1 0 1 0 0,0 0-1 0 0,-1 0 1 0 0,-10-12-1 0 0,8 13-87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0.4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34 219 388 0 0,'-9'-42'2603'0'0,"1"9"-1108"0"0,2 0 0 0 0,-5-66 1 0 0,15 87-1819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0.8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0 640 0 0,'12'11'2797'0'0,"14"19"-2428"0"0,-1 0 0 0 0,-1 2 0 0 0,-2 1 0 0 0,-2 1 0 0 0,0 0 0 0 0,20 54 1 0 0,-8-4-35 0 0,-4 1 0 0 0,30 157 0 0 0,-58-238 20 0 0,-1 5 191 0 0,0-5-222 0 0,-6-18-174 0 0,0-10-110 0 0,0 1 1 0 0,1-1 0 0 0,2 0 0 0 0,0 0-1 0 0,2-1 1 0 0,0 1 0 0 0,4-43 0 0 0,1 19 143 0 0,3 2 1 0 0,2-1 0 0 0,17-54 0 0 0,-22 89-182 0 0,1 1 1 0 0,0-1-1 0 0,1 1 1 0 0,0 0 0 0 0,1 0-1 0 0,0 0 1 0 0,1 1 0 0 0,0 0-1 0 0,16-17 1 0 0,-18 23-5 0 0,0 0-1 0 0,0 0 1 0 0,0 0-1 0 0,0 0 0 0 0,1 1 1 0 0,0 0-1 0 0,0 0 1 0 0,-1 1-1 0 0,2-1 1 0 0,-1 1-1 0 0,0 0 1 0 0,0 1-1 0 0,1 0 1 0 0,-1 0-1 0 0,1 0 1 0 0,-1 1-1 0 0,1 0 1 0 0,-1 0-1 0 0,1 0 1 0 0,7 3-1 0 0,0-1-9 0 0,0 1-1 0 0,0 1 0 0 0,-1 0 1 0 0,0 1-1 0 0,1 1 0 0 0,-2 0 1 0 0,1 1-1 0 0,-1 0 0 0 0,0 1 1 0 0,14 11-1 0 0,-12-6 22 0 0,0 0 1 0 0,-1 1-1 0 0,-1 0 1 0 0,0 1-1 0 0,-1 0 1 0 0,18 33-1 0 0,-12-11-171 0 0,-2 1 0 0 0,-1 0-1 0 0,-2 1 1 0 0,-1 1 0 0 0,-3-1-1 0 0,6 63 1 0 0,-3-3-4045 0 0,-10-82 2530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1.1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436 0 68 0 0,'-10'1'267'0'0,"1"1"0"0"0,-1-1-1 0 0,1 1 1 0 0,-1 1 0 0 0,1 0 0 0 0,-1 0-1 0 0,1 1 1 0 0,1 0 0 0 0,-1 1 0 0 0,0 0 0 0 0,1 0-1 0 0,0 0 1 0 0,0 1 0 0 0,1 1 0 0 0,-13 13 0 0 0,-3 4-204 0 0,2 1 0 0 0,1 1 0 0 0,-24 41 1 0 0,18-22 13 0 0,2 1 1 0 0,1 2-1 0 0,3 0 1 0 0,2 1-1 0 0,2 0 1 0 0,2 2-1 0 0,-7 52 1 0 0,15-59 13 0 0,2 0 0 0 0,2 0 1 0 0,1 0-1 0 0,3 1 0 0 0,1-1 1 0 0,3 0-1 0 0,1 0 1 0 0,21 68-1 0 0,-16-78-1 0 0,1 0-1 0 0,1-1 1 0 0,36 60 0 0 0,-39-76-143 0 0,1 0 0 0 0,0-2 1 0 0,1 1-1 0 0,0-2 0 0 0,2 1 0 0 0,0-2 0 0 0,0 0 1 0 0,29 18-1 0 0,-36-27-529 0 0,1 1 0 0 0,0-1 1 0 0,17 6-1 0 0,-1-5-603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1.5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56 1220 0 0,'5'-37'3978'0'0,"-4"34"-3495"0"0,1-2 13 0 0,-2 4-475 0 0,0 1-1 0 0,0-1 0 0 0,0 1 0 0 0,0 0 0 0 0,0-1 0 0 0,0 1 1 0 0,0-1-1 0 0,0 1 0 0 0,0 0 0 0 0,0-1 0 0 0,1 1 0 0 0,-1-1 1 0 0,0 1-1 0 0,0 0 0 0 0,0-1 0 0 0,0 1 0 0 0,1 0 0 0 0,-1-1 1 0 0,0 1-1 0 0,0 0 0 0 0,1 0 0 0 0,-1-1 0 0 0,0 1 0 0 0,1 0 0 0 0,-1-1 1 0 0,0 1-1 0 0,1 0 0 0 0,-1 0 0 0 0,0 0 0 0 0,1 0 0 0 0,0-1 1 0 0,2 1-5 0 0,1 1 0 0 0,0-1 0 0 0,-1 1 0 0 0,1 0 0 0 0,0 0 0 0 0,-1 0 0 0 0,1 1 0 0 0,-1-1 0 0 0,0 1 0 0 0,1 0 1 0 0,-1-1-1 0 0,0 2 0 0 0,0-1 0 0 0,0 0 0 0 0,0 1 0 0 0,-1-1 0 0 0,1 1 0 0 0,-1 0 0 0 0,3 3 0 0 0,13 14-13 0 0,19 31 0 0 0,-34-47 6 0 0,33 53 18 0 0,-2 1 0 0 0,-3 1 0 0 0,-3 2 0 0 0,-2 1 0 0 0,-3 1 0 0 0,-2 0 0 0 0,-4 2 0 0 0,-2 1 0 0 0,-3-1 0 0 0,-3 2 0 0 0,0 78 0 0 0,-10-83 64 0 0,-2 1 0 0 0,-17 92 0 0 0,12-113-976 0 0,-3 0-1 0 0,-1-1 0 0 0,-2 0 0 0 0,-29 59 0 0 0,34-81-37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2.2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566 3 896 0 0,'-3'-1'815'0'0,"-1"1"-692"0"0,0-1-1 0 0,0 1 1 0 0,0 0-1 0 0,0 0 0 0 0,0 0 1 0 0,0 0-1 0 0,0 1 1 0 0,0-1-1 0 0,0 1 0 0 0,1 0 1 0 0,-1 1-1 0 0,0-1 1 0 0,0 0-1 0 0,1 1 0 0 0,-6 3 1 0 0,3-1-40 0 0,-1 1 0 0 0,1 0 0 0 0,0 1 0 0 0,0 0 1 0 0,0 0-1 0 0,1 0 0 0 0,-6 8 0 0 0,-2 6-37 0 0,1 1 0 0 0,0 0 0 0 0,2 1 0 0 0,-10 30-1 0 0,1 11 33 0 0,-14 89 0 0 0,-15 53 93 0 0,41-183-152 0 0,-1 0 0 0 0,-1-1-1 0 0,0-1 1 0 0,-2 1 0 0 0,-1-2 0 0 0,0 0 0 0 0,-16 19 0 0 0,20-28-140 0 0,-1 0 0 0 0,0-1 0 0 0,0 0 0 0 0,-1 0 0 0 0,0-1 0 0 0,0 0 0 0 0,-1-1 0 0 0,0 0 0 0 0,-19 8 0 0 0,28-15 138 0 0,0 1 1 0 0,0 0-1 0 0,0-1 0 0 0,-1 1 0 0 0,1-1 0 0 0,0 0 0 0 0,0 1 0 0 0,0-1 1 0 0,0 0-1 0 0,0 0 0 0 0,0-1 0 0 0,-1 1 0 0 0,1 0 0 0 0,0-1 0 0 0,0 1 1 0 0,0-1-1 0 0,0 0 0 0 0,0 0 0 0 0,0 0 0 0 0,0 0 0 0 0,0 0 0 0 0,1 0 0 0 0,-1 0 1 0 0,0 0-1 0 0,0-1 0 0 0,1 1 0 0 0,-1-1 0 0 0,1 1 0 0 0,-3-4 0 0 0,3 3 187 0 0,1-10 84 0 0,0 11-263 0 0,0 0 1 0 0,-1 0-1 0 0,1 0 1 0 0,0-1 0 0 0,0 1-1 0 0,0 0 1 0 0,0 0 0 0 0,0 0-1 0 0,0-1 1 0 0,1 1 0 0 0,-1 0-1 0 0,0 0 1 0 0,0 0 0 0 0,1 0-1 0 0,-1-1 1 0 0,1 1 0 0 0,-1 0-1 0 0,1 0 1 0 0,0 0 0 0 0,-1 0-1 0 0,2-1 1 0 0,0 0-18 0 0,-1 1 0 0 0,1 0-1 0 0,0 1 1 0 0,-1-1 0 0 0,1 0 0 0 0,0 0 0 0 0,-1 1 0 0 0,1-1-1 0 0,0 1 1 0 0,0-1 0 0 0,0 1 0 0 0,-1 0 0 0 0,1 0 0 0 0,0 0 0 0 0,0 0-1 0 0,0 0 1 0 0,0 0 0 0 0,0 0 0 0 0,-1 1 0 0 0,1-1 0 0 0,3 2 0 0 0,0 0-1 0 0,0 0 1 0 0,-1 1 0 0 0,1-1 0 0 0,-1 1 0 0 0,0 0 0 0 0,0 1 0 0 0,7 6 0 0 0,2 4 14 0 0,-1 1 1 0 0,0 1-1 0 0,13 24 1 0 0,4 13 0 0 0,-3 1 1 0 0,-3 1 0 0 0,-1 1-1 0 0,26 116 1 0 0,-32-90 86 0 0,-3 1 0 0 0,-4 0-1 0 0,-3 86 1 0 0,11 54 3665 0 0,-17-219-3605 0 0,7 3 53 0 0,-6-6-213 0 0,0 1 0 0 0,0-1 0 0 0,1 1 1 0 0,-1-1-1 0 0,0 0 0 0 0,0 1 0 0 0,1-1 0 0 0,-1 0 0 0 0,1 0 1 0 0,-1 0-1 0 0,4 1 0 0 0,25 2-5611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5.9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30 788 0 0,'0'0'1773'0'0,"-21"-25"1920"0"0,16 20-3394 0 0,3 13-123 0 0,1-6-235 0 0,1 1 47 0 0,0 1 7 0 0,14 154 3 0 0,14 99-7 0 0,13-40 18 0 0,-40-214 23 0 0,-1 0 24 0 0,2 10-209 0 0,-1-10-232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6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17 195 184 0 0,'-10'-72'5018'0'0,"3"-32"-2377"0"0,7 100-2745 0 0,0 1-380 0 0,1-9 327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36.8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1 129 848 0 0,'0'0'852'0'0,"12"13"970"0"0,18 26-1107 0 0,-19-26-693 0 0,-1 0-1 0 0,0 1 1 0 0,-1 0-1 0 0,12 26 1 0 0,1 21 400 0 0,-3 0-1 0 0,-2 2 1 0 0,-4 0 0 0 0,9 91 1952 0 0,-25-159-2127 0 0,3 5-240 0 0,-1 0-1 0 0,1 0 0 0 0,-1 0 1 0 0,1 0-1 0 0,0-1 0 0 0,-1 1 1 0 0,1 0-1 0 0,0-1 0 0 0,-1 1 1 0 0,1 0-1 0 0,0 0 0 0 0,-1-1 1 0 0,1 1-1 0 0,0-1 0 0 0,0 1 1 0 0,-1 0-1 0 0,1-1 0 0 0,0 1 1 0 0,0 0-1 0 0,0-1 0 0 0,0 1 1 0 0,-1-1-1 0 0,1 1 0 0 0,0-1 1 0 0,0 1-1 0 0,0 0 0 0 0,0-2 1 0 0,-4-32 55 0 0,1 0 0 0 0,1-1 1 0 0,2 0-1 0 0,8-61 0 0 0,4 21-106 0 0,24-86 0 0 0,-30 139 18 0 0,1 1 0 0 0,18-38 0 0 0,-21 52 5 0 0,0-1-1 0 0,1 0 1 0 0,0 1-1 0 0,0 0 0 0 0,1 0 1 0 0,0 0-1 0 0,0 1 0 0 0,0 0 1 0 0,13-9-1 0 0,-16 13 14 0 0,0 1-1 0 0,1-1 1 0 0,-1 1-1 0 0,1 0 1 0 0,-1 0-1 0 0,1 0 1 0 0,-1 0-1 0 0,1 0 1 0 0,-1 1-1 0 0,1 0 1 0 0,0 0-1 0 0,-1 0 0 0 0,1 0 1 0 0,-1 1-1 0 0,1-1 1 0 0,-1 1-1 0 0,1 0 1 0 0,-1 0-1 0 0,1 0 1 0 0,5 3-1 0 0,0 0 0 0 0,0 0 0 0 0,-1 1-1 0 0,1 0 1 0 0,-1 1 0 0 0,0 0-1 0 0,8 8 1 0 0,1 4 7 0 0,-1 1-1 0 0,0 0 1 0 0,-1 1-1 0 0,19 34 1 0 0,37 94 61 0 0,-52-98-266 0 0,-3 1 0 0 0,-1 1 0 0 0,-3 0 0 0 0,10 98-1 0 0,-17-132-3065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2.1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 1 64 0 0,'-30'581'3848'0'0,"25"-305"-3170"0"0,6-214-280 0 0,-1-60-308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2.5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51 1220 0 0,'0'0'3500'0'0,"4"0"-3179"0"0,282-21 2323 0 0,-14 0-2346 0 0,-227 17-254 0 0,5-1-4280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39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0 421 164 0 0,'16'10'3236'0'0,"-12"-10"-3081"0"0,0 0 0 0 0,0 0 0 0 0,0 0-1 0 0,0-1 1 0 0,0 1 0 0 0,0-1 0 0 0,0 0 0 0 0,0 0 0 0 0,-1-1 0 0 0,1 1 0 0 0,0-1 0 0 0,-1 0 0 0 0,4-2 0 0 0,1-1 34 0 0,0-1 0 0 0,0 0 0 0 0,-1 0 1 0 0,0-1-1 0 0,7-8 0 0 0,6-11 29 0 0,-1-2 0 0 0,19-34 1 0 0,-34 56-199 0 0,8-14-72 0 0,-1 1 0 0 0,-1-2 0 0 0,-1 1-1 0 0,0-1 1 0 0,-1-1 0 0 0,-2 1 0 0 0,7-38-1 0 0,-13 58 43 0 0,1-1 0 0 0,-1 1 0 0 0,0-1 0 0 0,0 0-1 0 0,0 1 1 0 0,0-1 0 0 0,0 1 0 0 0,0-1 0 0 0,0 1 0 0 0,-1-1-1 0 0,1 0 1 0 0,0 1 0 0 0,-1-1 0 0 0,0 1 0 0 0,1-1 0 0 0,-1 1-1 0 0,0 0 1 0 0,1-1 0 0 0,-1 1 0 0 0,0 0 0 0 0,0-1-1 0 0,0 1 1 0 0,0 0 0 0 0,-1 0 0 0 0,1 0 0 0 0,0 0 0 0 0,0 0-1 0 0,-1 0 1 0 0,1 0 0 0 0,0 0 0 0 0,-1 1 0 0 0,1-1 0 0 0,-1 1-1 0 0,1-1 1 0 0,-1 1 0 0 0,1-1 0 0 0,-1 1 0 0 0,1 0 0 0 0,-1 0-1 0 0,0-1 1 0 0,-2 1 0 0 0,-1 1 10 0 0,0-1 1 0 0,0 1-1 0 0,0-1 0 0 0,0 1 0 0 0,1 1 1 0 0,-1-1-1 0 0,0 1 0 0 0,0 0 0 0 0,1 0 1 0 0,-1 0-1 0 0,-6 5 0 0 0,-1 3 10 0 0,0 0 0 0 0,1 1 0 0 0,0 0 0 0 0,1 1 0 0 0,1 0 0 0 0,-1 1 0 0 0,2 0-1 0 0,0 1 1 0 0,0-1 0 0 0,2 1 0 0 0,0 1 0 0 0,0-1 0 0 0,1 1 0 0 0,1 0 0 0 0,0 0 0 0 0,-2 27 0 0 0,4-25 27 0 0,1 1 0 0 0,1 0 0 0 0,0 0 0 0 0,1 0 0 0 0,2-1 0 0 0,-1 1 0 0 0,2-1 0 0 0,0 1 0 0 0,1-1 0 0 0,1-1 0 0 0,1 1 0 0 0,0-1 0 0 0,1 0 0 0 0,14 21 0 0 0,-3-11 15 0 0,2-2-1 0 0,0 0 1 0 0,1-2-1 0 0,1 0 1 0 0,1-1-1 0 0,1-2 0 0 0,1-1 1 0 0,1 0-1 0 0,32 15 1 0 0,-25-17-188 0 0,0-1 0 0 0,1-2 0 0 0,1-1 1 0 0,-1-2-1 0 0,2-2 0 0 0,-1-1 0 0 0,57 4 0 0 0,-80-11-507 0 0,-1 0 0 0 0,1-1 0 0 0,16-3 0 0 0,1-2-1070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3.6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1109 600 0 0,'0'0'3519'0'0,"3"0"-3122"0"0,2-2-227 0 0,0 1 0 0 0,-1-1 1 0 0,1 0-1 0 0,-1 0 0 0 0,1 0 0 0 0,-1 0 1 0 0,0-1-1 0 0,0 0 0 0 0,0 0 1 0 0,6-5-1 0 0,42-45 600 0 0,-35 35-569 0 0,273-304 1263 0 0,-217 229-1169 0 0,101-168 0 0 0,-157 230-138 0 0,-1-1 0 0 0,-1 0 0 0 0,-2-1-1 0 0,-1 0 1 0 0,14-62 0 0 0,-26 87-118 0 0,-7-30-39 0 0,5 34-1 0 0,1 2-3 0 0,0 0 0 0 0,0 1 0 0 0,0-1 0 0 0,0 1 0 0 0,0 0 0 0 0,0-1 0 0 0,0 1 0 0 0,0 0 0 0 0,-1-1 0 0 0,1 1 0 0 0,-1 0 0 0 0,1 0 1 0 0,0 0-1 0 0,-1 0 0 0 0,0 1 0 0 0,1-1 0 0 0,-1 0 0 0 0,1 1 0 0 0,-1-1 0 0 0,0 1 0 0 0,1-1 0 0 0,-1 1 0 0 0,0 0 0 0 0,-2 0 0 0 0,-1-1-8 0 0,0 1 0 0 0,0 0 1 0 0,-1 0-1 0 0,1 1 0 0 0,0 0 0 0 0,0-1 0 0 0,-7 4 1 0 0,5-2-11 0 0,0 1 0 0 0,0 0 0 0 0,0 0 0 0 0,0 1 1 0 0,0-1-1 0 0,1 2 0 0 0,0-1 0 0 0,0 1 0 0 0,0 0 0 0 0,0 0 1 0 0,1 1-1 0 0,0-1 0 0 0,0 1 0 0 0,0 0 0 0 0,1 1 1 0 0,0-1-1 0 0,0 1 0 0 0,1 0 0 0 0,0 0 0 0 0,0 0 1 0 0,0 0-1 0 0,1 0 0 0 0,0 1 0 0 0,0-1 0 0 0,1 1 0 0 0,0-1 1 0 0,1 1-1 0 0,-1 0 0 0 0,1-1 0 0 0,1 1 0 0 0,0 0 1 0 0,0-1-1 0 0,0 1 0 0 0,1-1 0 0 0,0 1 0 0 0,0-1 1 0 0,1 0-1 0 0,0 0 0 0 0,0 0 0 0 0,1 0 0 0 0,6 9 1 0 0,28 36 49 0 0,3-2 0 0 0,66 63 0 0 0,45 55-36 0 0,-135-146-29 0 0,0 1 0 0 0,-1 1 0 0 0,-2 0 0 0 0,0 1 0 0 0,19 51 0 0 0,-30-68 25 0 0,0 0 1 0 0,-1 1-1 0 0,-1-1 1 0 0,1 0-1 0 0,-1 1 1 0 0,-1-1-1 0 0,0 1 0 0 0,0-1 1 0 0,0 0-1 0 0,-1 1 1 0 0,0-1-1 0 0,-1 0 1 0 0,0 1-1 0 0,0-1 0 0 0,-1 0 1 0 0,0 0-1 0 0,0-1 1 0 0,-1 1-1 0 0,0-1 1 0 0,0 1-1 0 0,-1-1 1 0 0,0 0-1 0 0,0-1 0 0 0,-8 8 1 0 0,5-6 19 0 0,-1 0 1 0 0,0-1 0 0 0,-1 0 0 0 0,0-1-1 0 0,0 0 1 0 0,0-1 0 0 0,-1 0-1 0 0,1 0 1 0 0,-1-1 0 0 0,0 0-1 0 0,0-1 1 0 0,-18 2 0 0 0,24-4 31 0 0,0 0 0 0 0,-1 0 0 0 0,1-1 0 0 0,0 0 1 0 0,-1 0-1 0 0,1 0 0 0 0,0-1 0 0 0,0 0 0 0 0,-1 0 1 0 0,1 0-1 0 0,0 0 0 0 0,0-1 0 0 0,0 0 0 0 0,0 0 1 0 0,0-1-1 0 0,1 1 0 0 0,-1-1 0 0 0,1 0 1 0 0,-1 0-1 0 0,1 0 0 0 0,0-1 0 0 0,0 0 0 0 0,1 1 1 0 0,-1-1-1 0 0,1-1 0 0 0,0 1 0 0 0,0 0 0 0 0,-4-9 1 0 0,6 10-77 0 0,-1 0 0 0 0,1 0 0 0 0,0 0 1 0 0,0 0-1 0 0,1 0 0 0 0,-1 0 1 0 0,1 0-1 0 0,0-1 0 0 0,-1 1 0 0 0,1 0 1 0 0,1 0-1 0 0,-1-1 0 0 0,0 1 0 0 0,1 0 1 0 0,0 0-1 0 0,0 0 0 0 0,-1 0 1 0 0,2 0-1 0 0,-1 0 0 0 0,0 0 0 0 0,1 0 1 0 0,-1 0-1 0 0,1 1 0 0 0,3-4 0 0 0,1-2-617 0 0,1 0 0 0 0,1 1 0 0 0,-1 0 0 0 0,1 1 0 0 0,0 0 0 0 0,10-6 0 0 0,0 1-1606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4.7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638 9 1112 0 0,'8'-9'3323'0'0,"-8"9"-3298"0"0,-206 8 436 0 0,48 1 118 0 0,-50-4-6 0 0,205-4-557 0 0,-1-1 3 0 0,-32 9 42 0 0,32-8-38 0 0,2 1 12 0 0,-1 3-29 0 0,0 0 1 0 0,0 0 0 0 0,1 0-1 0 0,-1 0 1 0 0,1 0 0 0 0,0 1-1 0 0,0-1 1 0 0,1 1-1 0 0,0-1 1 0 0,0 1 0 0 0,0-1-1 0 0,1 1 1 0 0,-1 0 0 0 0,1 0-1 0 0,1 5 1 0 0,2 19-63 0 0,11 50-1 0 0,-6-39 94 0 0,92 736 190 0 0,-63-487-161 0 0,-35-277-18 0 0,2 1-1 0 0,-1-1 1 0 0,2 1 0 0 0,10 21 0 0 0,-14-33-37 0 0,0-1 1 0 0,0 1 0 0 0,1 0-1 0 0,-1-1 1 0 0,1 1 0 0 0,-1-1 0 0 0,1 1-1 0 0,0-1 1 0 0,0 0 0 0 0,0 0-1 0 0,-1 1 1 0 0,1-1 0 0 0,0-1-1 0 0,0 1 1 0 0,0 0 0 0 0,0 0 0 0 0,1-1-1 0 0,-1 1 1 0 0,3 0 0 0 0,17 1 73 0 0,1 0 1 0 0,-1-1 0 0 0,0-2-1 0 0,0 0 1 0 0,0-1 0 0 0,28-6-1 0 0,14-2-31 0 0,59 2 234 0 0,-14 3-3132 0 0,-96 4 1389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5.5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110 96 528 0 0,'0'0'672'0'0,"-3"1"-439"0"0,-2 3-161 0 0,1 1 0 0 0,-1 0 0 0 0,1 0 0 0 0,0 0 0 0 0,1 0 0 0 0,-1 0 0 0 0,1 1 0 0 0,0 0 0 0 0,0-1 0 0 0,-2 11 0 0 0,-12 17 419 0 0,-16 12 4128 0 0,32-47-4552 0 0,0 0-14 0 0,-1-1 0 0 0,1 1 0 0 0,0 0 0 0 0,0-1 1 0 0,0 1-1 0 0,0-1 0 0 0,1 1 0 0 0,-1-1 0 0 0,1 1 1 0 0,-1-1-1 0 0,1 1 0 0 0,0-1 0 0 0,0 0 0 0 0,0 1 1 0 0,0-1-1 0 0,1 0 0 0 0,-1 1 0 0 0,1-1 0 0 0,0 1 1 0 0,1-4-1 0 0,2-6-48 0 0,2-1-1 0 0,-1 1 1 0 0,2 0 0 0 0,0 1 0 0 0,0-1 0 0 0,1 1 0 0 0,0 1 0 0 0,1-1 0 0 0,16-14-1 0 0,-18 19-20 0 0,0 1-1 0 0,-1-1 0 0 0,2 1 0 0 0,-1 1 0 0 0,0 0 0 0 0,1 0 1 0 0,0 0-1 0 0,0 1 0 0 0,0 0 0 0 0,0 0 0 0 0,1 1 1 0 0,-1 0-1 0 0,1 1 0 0 0,-1 0 0 0 0,1 0 0 0 0,0 1 1 0 0,11 0-1 0 0,-13 1 5 0 0,1 0 0 0 0,-1 1 1 0 0,0-1-1 0 0,0 1 0 0 0,-1 0 0 0 0,1 1 1 0 0,0 0-1 0 0,-1 0 0 0 0,0 0 1 0 0,1 1-1 0 0,-1 0 0 0 0,-1 0 0 0 0,1 0 1 0 0,-1 1-1 0 0,1 0 0 0 0,-1 0 0 0 0,-1 0 1 0 0,1 1-1 0 0,-1-1 0 0 0,0 1 1 0 0,0 0-1 0 0,0 1 0 0 0,-1-1 0 0 0,0 1 1 0 0,0-1-1 0 0,-1 1 0 0 0,0 0 1 0 0,0 0-1 0 0,-1 0 0 0 0,1 8 0 0 0,-1 6 29 0 0,-1 1-1 0 0,-2 0 1 0 0,0-1-1 0 0,-1 1 1 0 0,-2-1-1 0 0,0 0 1 0 0,-1 0-1 0 0,-1 0 1 0 0,0-1-1 0 0,-2 0 1 0 0,-20 34-1 0 0,-12 12 21 0 0,-94 114 0 0 0,92-129-18 0 0,9-11 129 0 0,-36 56-1 0 0,68-93-90 0 0,2-2-49 0 0,0 0 1 0 0,0 0-1 0 0,0 0 1 0 0,0 0-1 0 0,0 0 0 0 0,0 0 1 0 0,1 0-1 0 0,-1 0 1 0 0,0 0-1 0 0,1 0 0 0 0,-1 0 1 0 0,1 0-1 0 0,-1 0 0 0 0,1 0 1 0 0,-1 0-1 0 0,1 0 1 0 0,-1 0-1 0 0,1 0 0 0 0,0 0 1 0 0,0-1-1 0 0,-1 1 1 0 0,1 0-1 0 0,0 0 0 0 0,0-1 1 0 0,0 1-1 0 0,0-1 0 0 0,0 1 1 0 0,0-1-1 0 0,0 1 1 0 0,0-1-1 0 0,0 0 0 0 0,0 1 1 0 0,0-1-1 0 0,0 0 1 0 0,1 0-1 0 0,42 7 190 0 0,-39-6-205 0 0,73 3 83 0 0,142-9 0 0 0,-126 0-1067 0 0,-24-3-3181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5.99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258 54 1600 0 0,'1'-4'1308'0'0,"4"-20"986"0"0,-4 23-2234 0 0,-1 0-1 0 0,0 0 0 0 0,1 0 1 0 0,-1 1-1 0 0,0-1 0 0 0,0 0 1 0 0,0 0-1 0 0,0 0 0 0 0,0 0 1 0 0,0 0-1 0 0,0 0 0 0 0,0 0 0 0 0,0 0 1 0 0,0 1-1 0 0,0-1 0 0 0,0 0 1 0 0,-1 0-1 0 0,1 0 0 0 0,0 0 1 0 0,-1 0-1 0 0,1 1 0 0 0,0-1 1 0 0,-1 0-1 0 0,1 0 0 0 0,-1 1 1 0 0,1-1-1 0 0,-1 0 0 0 0,-1-1 1 0 0,-2 3-33 0 0,-1 0 1 0 0,1 0 0 0 0,0 0 0 0 0,-1 1-1 0 0,1-1 1 0 0,0 1 0 0 0,0 0 0 0 0,0 0-1 0 0,0 0 1 0 0,1 1 0 0 0,-1 0-1 0 0,1-1 1 0 0,-1 1 0 0 0,1 0 0 0 0,0 1-1 0 0,0-1 1 0 0,-4 6 0 0 0,-10 13 44 0 0,-22 37 1 0 0,32-47-57 0 0,-16 25 62 0 0,2 1 1 0 0,-29 74-1 0 0,43-94-35 0 0,2 0-1 0 0,0 1 0 0 0,1-1 1 0 0,1 1-1 0 0,0 0 1 0 0,2 0-1 0 0,0 0 0 0 0,1 0 1 0 0,3 20-1 0 0,-2-30-31 0 0,1 0 0 0 0,1 0 1 0 0,0-1-1 0 0,0 1 0 0 0,1-1 0 0 0,-1 1 0 0 0,2-1 0 0 0,-1 0 0 0 0,1 0 1 0 0,1-1-1 0 0,-1 0 0 0 0,1 0 0 0 0,1 0 0 0 0,-1 0 0 0 0,1-1 0 0 0,0 0 1 0 0,1-1-1 0 0,-1 0 0 0 0,1 0 0 0 0,0 0 0 0 0,0-1 0 0 0,0 0 0 0 0,13 3 1 0 0,-12-3 19 0 0,0-2 0 0 0,0 1 0 0 0,0-1 0 0 0,1-1 0 0 0,-1 0 0 0 0,0 0 0 0 0,1-1 0 0 0,-1 0 0 0 0,0 0 1 0 0,1-1-1 0 0,-1 0 0 0 0,0-1 0 0 0,1 0 0 0 0,-1-1 0 0 0,-1 0 0 0 0,1 0 0 0 0,0-1 0 0 0,-1 0 0 0 0,1 0 1 0 0,-1-1-1 0 0,0 0 0 0 0,12-11 0 0 0,-10 6-29 0 0,0-1 0 0 0,-1 1 1 0 0,0-2-1 0 0,-1 1 0 0 0,-1-1 0 0 0,1-1 1 0 0,-2 1-1 0 0,0-1 0 0 0,0 0 0 0 0,-2-1 1 0 0,1 1-1 0 0,-2-1 0 0 0,0 0 0 0 0,0 0 1 0 0,-1 0-1 0 0,-1 0 0 0 0,-1 0 1 0 0,0 0-1 0 0,-2-18 0 0 0,0 13-101 0 0,-1 1 1 0 0,-1 0-1 0 0,0 0 0 0 0,-2 0 1 0 0,0 0-1 0 0,0 1 0 0 0,-2 0 1 0 0,0 0-1 0 0,-1 1 0 0 0,-1 0 1 0 0,-1 0-1 0 0,0 1 0 0 0,-1 1 1 0 0,-16-16-1 0 0,-46-33-3961 0 0,64 52 2734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6.5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29 504 0 0,'2'-3'3030'0'0,"-1"1"-2911"0"0,1 0 1 0 0,0 1 0 0 0,-1-1-1 0 0,1 0 1 0 0,0 1 0 0 0,0-1-1 0 0,0 1 1 0 0,0 0 0 0 0,0 0-1 0 0,0-1 1 0 0,0 1 0 0 0,1 1 0 0 0,-1-1-1 0 0,0 0 1 0 0,1 0 0 0 0,-1 1-1 0 0,0 0 1 0 0,5-1 0 0 0,53-1 482 0 0,-48 2-497 0 0,85-1 450 0 0,209 8-106 0 0,-301-6-459 0 0,-1-1 1 0 0,0 1 0 0 0,1 0-1 0 0,-1 0 1 0 0,0 0 0 0 0,0 1-1 0 0,0-1 1 0 0,0 1 0 0 0,0 0-1 0 0,0 0 1 0 0,0 1 0 0 0,-1-1 0 0 0,1 1-1 0 0,-1-1 1 0 0,0 1 0 0 0,1 0-1 0 0,-1 1 1 0 0,-1-1 0 0 0,1 0-1 0 0,0 1 1 0 0,-1 0 0 0 0,0-1-1 0 0,0 1 1 0 0,0 0 0 0 0,0 0-1 0 0,-1 0 1 0 0,1 0 0 0 0,-1 1-1 0 0,0-1 1 0 0,1 6 0 0 0,0 12-14 0 0,0 0 0 0 0,-1 0 0 0 0,-1 0 0 0 0,-5 37 0 0 0,3-32 28 0 0,-13 242 251 0 0,15-201-193 0 0,18 132 0 0 0,46 82-184 0 0,-12-70-21 0 0,-51-209 153 0 0,0 0 0 0 0,-1 1 0 0 0,1-1 0 0 0,-1 1 0 0 0,0 0-1 0 0,0-1 1 0 0,0 1 0 0 0,0-1 0 0 0,-1 1 0 0 0,1-1 0 0 0,-1 1-1 0 0,0-1 1 0 0,0 1 0 0 0,0-1 0 0 0,-1 0 0 0 0,1 0 0 0 0,-1 1-1 0 0,0-1 1 0 0,-3 5 0 0 0,1-5 5 0 0,0 0 0 0 0,0 1-1 0 0,0-1 1 0 0,0-1 0 0 0,0 1-1 0 0,-1 0 1 0 0,1-1 0 0 0,-1 0-1 0 0,1 0 1 0 0,-1-1 0 0 0,0 1-1 0 0,-9 1 1 0 0,-16 2 26 0 0,0-2 0 0 0,0-1 0 0 0,0-1-1 0 0,-56-6 1 0 0,-122-27-40 0 0,139 19-69 0 0,-33-6-520 0 0,41 5-2939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6.9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 1260 0 0,'5'-3'763'0'0,"1"1"0"0"0,-1 0 0 0 0,1 0 0 0 0,0 1 0 0 0,0-1 0 0 0,0 1 0 0 0,0 1 0 0 0,0-1-1 0 0,10 1 1 0 0,-9 1-719 0 0,-1 0-1 0 0,0 1 1 0 0,-1-1-1 0 0,1 1 1 0 0,0 0-1 0 0,0 1 1 0 0,-1-1-1 0 0,1 1 1 0 0,-1 0-1 0 0,0 1 1 0 0,0-1-1 0 0,0 1 1 0 0,0 0-1 0 0,7 8 1 0 0,-1 0-49 0 0,-1 0 0 0 0,0 0 0 0 0,-1 1 0 0 0,0 1 0 0 0,-1-1 1 0 0,-1 1-1 0 0,0 1 0 0 0,-1-1 0 0 0,0 1 0 0 0,6 28 0 0 0,-8-23 65 0 0,-1 0-1 0 0,-2 0 0 0 0,0 1 1 0 0,0-1-1 0 0,-2 1 0 0 0,-1-1 1 0 0,-7 34-1 0 0,2-24-270 0 0,-2 0 1 0 0,0 0-1 0 0,-3-1 0 0 0,-22 44 0 0 0,16-42-948 0 0,-1-1 0 0 0,-1 0-1 0 0,-37 41 1 0 0,32-44-709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48.6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22 60 0 0,'0'0'2322'0'0,"11"-11"-198"0"0,-10 10-2105 0 0,-1 0-1 0 0,1 0 0 0 0,-1 1 0 0 0,1-1 0 0 0,-1 0 1 0 0,1 1-1 0 0,0-1 0 0 0,-1 1 0 0 0,1-1 0 0 0,0 1 1 0 0,-1-1-1 0 0,1 1 0 0 0,0 0 0 0 0,0-1 1 0 0,0 1-1 0 0,-1 0 0 0 0,1-1 0 0 0,0 1 0 0 0,0 0 1 0 0,0 0-1 0 0,0 0 0 0 0,-1 0 0 0 0,1 0 0 0 0,0 0 1 0 0,0 0-1 0 0,0 0 0 0 0,0 0 0 0 0,0 0 0 0 0,-1 1 1 0 0,1-1-1 0 0,0 0 0 0 0,0 0 0 0 0,0 1 0 0 0,-1-1 1 0 0,1 1-1 0 0,0-1 0 0 0,0 1 0 0 0,0 0 0 0 0,1 1-46 0 0,-2-1-35 0 0,1-1 48 0 0,-1 1-1 0 0,1 0 1 0 0,-1 0-1 0 0,1 0 0 0 0,-1 0 1 0 0,0 0-1 0 0,0 0 0 0 0,1 0 1 0 0,-1 0-1 0 0,0 0 0 0 0,0 0 1 0 0,0 0-1 0 0,0 0 0 0 0,0 0 1 0 0,0 0-1 0 0,0 0 0 0 0,0 0 1 0 0,-1 0-1 0 0,1-1 0 0 0,-1 3 1 0 0,-5 16 2465 0 0,29-31-2341 0 0,-21 11-122 0 0,16 4-57 0 0,-16-3 56 0 0,0 0-1 0 0,0 0 0 0 0,0 0 0 0 0,0 0 0 0 0,0 1 1 0 0,0-1-1 0 0,-1 1 0 0 0,1-1 0 0 0,0 1 0 0 0,0 0 1 0 0,-1 0-1 0 0,1-1 0 0 0,0 1 0 0 0,2 3 0 0 0,-2-2-27 0 0,-1 17-96 0 0,-4-15 217 0 0,1 1-1 0 0,-2 0 1 0 0,1-1 0 0 0,0 1 0 0 0,-1-1 0 0 0,-6 6 0 0 0,5-5 655 0 0,3-3-484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4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 17 276 0 0,'0'0'2122'0'0,"7"-16"-148"0"0,-7 139 211 0 0,-8 68-2067 0 0,-2 11-102 0 0,6-93-62 0 0,5 0 0 0 0,27 208 0 0 0,-16-216 158 0 0,-8-71 152 0 0,0-2-3117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5.0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1 378 1044 0 0,'-1'-31'1268'0'0,"2"0"0"0"0,1 0 0 0 0,9-45 1 0 0,-8 66-1226 0 0,0 0 1 0 0,0 0 0 0 0,1 0 0 0 0,0 1 0 0 0,1-1 0 0 0,0 1 0 0 0,0 0-1 0 0,1 0 1 0 0,1 1 0 0 0,-1 0 0 0 0,1 0 0 0 0,0 0 0 0 0,17-12 0 0 0,-13 11-50 0 0,1 1 1 0 0,0 1 0 0 0,0-1 0 0 0,1 2-1 0 0,0 0 1 0 0,0 0 0 0 0,1 2 0 0 0,-1-1 0 0 0,1 2-1 0 0,0 0 1 0 0,0 0 0 0 0,0 1 0 0 0,1 1-1 0 0,26 1 1 0 0,-23 2-5 0 0,0 1-1 0 0,-1 0 0 0 0,1 1 1 0 0,-1 1-1 0 0,0 0 1 0 0,0 2-1 0 0,-1 0 0 0 0,0 0 1 0 0,0 2-1 0 0,0 0 1 0 0,14 12-1 0 0,-14-9 3 0 0,-1 1 0 0 0,0 0 0 0 0,-1 1 0 0 0,0 1 0 0 0,-1 0 0 0 0,-1 1 0 0 0,-1 1 0 0 0,0-1 0 0 0,16 36 0 0 0,-21-37 12 0 0,0-1 1 0 0,-1 1-1 0 0,-1 1 1 0 0,0-1-1 0 0,-1 0 1 0 0,-1 1-1 0 0,-1 0 1 0 0,0 0-1 0 0,-1-1 1 0 0,0 1-1 0 0,-1 0 1 0 0,-1-1-1 0 0,-5 19 1 0 0,2-17 27 0 0,-1 0 0 0 0,0-1 1 0 0,-1 1-1 0 0,-1-2 0 0 0,-1 1 0 0 0,0-1 0 0 0,-1-1 0 0 0,0 1 1 0 0,-2-2-1 0 0,1 0 0 0 0,-2 0 0 0 0,1-1 0 0 0,-21 15 1 0 0,21-18 71 0 0,0-1 1 0 0,0 0 0 0 0,-1-1-1 0 0,0 0 1 0 0,0-1-1 0 0,-1-1 1 0 0,0 0 0 0 0,0-1-1 0 0,0 0 1 0 0,0-1 0 0 0,0-1-1 0 0,-1 0 1 0 0,0-1 0 0 0,1 0-1 0 0,-1-1 1 0 0,-24-4-1 0 0,32 3-152 0 0,-1-1 0 0 0,1 0 0 0 0,0-1-1 0 0,0 1 1 0 0,0-1 0 0 0,1-1 0 0 0,-1 1-1 0 0,1-1 1 0 0,-1 0 0 0 0,1-1-1 0 0,0 1 1 0 0,-5-7 0 0 0,7 7-368 0 0,0-1 0 0 0,0 0 0 0 0,0 0 0 0 0,1 0 0 0 0,-1-1 0 0 0,1 1 0 0 0,1-1 0 0 0,-1 1 0 0 0,-2-9 0 0 0,1-2-1130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6.1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 18 16 0 0,'0'0'2234'0'0,"1"-1"-2011"0"0,1-1 0 0 0,-1 0 0 0 0,1 1 0 0 0,-1-1-1 0 0,1 1 1 0 0,0-1 0 0 0,-1 1 0 0 0,1 0 0 0 0,0 0 0 0 0,0 0 0 0 0,2-1-1 0 0,-3 4-231 0 0,0 0-1 0 0,0 0 1 0 0,0 0-1 0 0,-1 0 1 0 0,1 0-1 0 0,-1 0 1 0 0,0 1-1 0 0,0-1 1 0 0,1 0-1 0 0,-2 0 0 0 0,1 1 1 0 0,0-1-1 0 0,0 0 1 0 0,-1 0-1 0 0,1 0 1 0 0,-2 5-1 0 0,-3 10-23 0 0,-12 99 134 0 0,4-39-23 0 0,-5 133 0 0 0,18-186-53 0 0,0-1 0 0 0,2 1 0 0 0,1-1 0 0 0,1 0 0 0 0,1 1 0 0 0,1-2 0 0 0,1 1 0 0 0,0-1 0 0 0,2 0 0 0 0,14 24 0 0 0,-20-40 45 0 0,1 0 0 0 0,-1 0 1 0 0,2 0-1 0 0,-1-1 0 0 0,0 0 0 0 0,1 0 0 0 0,0 0 0 0 0,0 0 0 0 0,1-1 1 0 0,0 1-1 0 0,-1-2 0 0 0,1 1 0 0 0,8 3 0 0 0,-11-6-49 0 0,-1 0 0 0 0,1-1 0 0 0,-1 1 1 0 0,1-1-1 0 0,0 0 0 0 0,-1 0 0 0 0,1 0 0 0 0,0 0 0 0 0,-1 0 0 0 0,1-1 0 0 0,-1 1 0 0 0,1-1 0 0 0,0 1 0 0 0,-1-1 0 0 0,1 0 0 0 0,4-3 1 0 0,-1 1-3 0 0,-1 0 0 0 0,1 0 0 0 0,0-1 0 0 0,-1 0 0 0 0,7-6 0 0 0,2-6 0 0 0,0 0-1 0 0,-1-1 1 0 0,-1 0-1 0 0,-1-1 1 0 0,0 0 0 0 0,10-25-1 0 0,42-123-30 0 0,-48 122 119 0 0,4-13 279 0 0,-3 0 0 0 0,-3-2 1 0 0,12-117-1 0 0,-24 173-394 0 0,-3-8-5 0 0,-3 9-17 0 0,-9 17-58 0 0,-11 33-40 0 0,16-28 150 0 0,2 0-1 0 0,0 0 1 0 0,2 0-1 0 0,0 1 0 0 0,1-1 1 0 0,1 1-1 0 0,1 0 1 0 0,1 0-1 0 0,1 1 0 0 0,1-1 1 0 0,0 0-1 0 0,2 0 0 0 0,0-1 1 0 0,2 1-1 0 0,11 34 1 0 0,-9-37-2 0 0,0 0 0 0 0,1-1 0 0 0,1 0 1 0 0,0 0-1 0 0,2-1 0 0 0,0-1 1 0 0,0 1-1 0 0,1-2 0 0 0,1 0 1 0 0,1 0-1 0 0,0-1 0 0 0,0-1 0 0 0,2 0 1 0 0,-1-1-1 0 0,1-1 0 0 0,1 0 1 0 0,26 11-1 0 0,-38-19-12 0 0,0 0 0 0 0,0-1 0 0 0,1 1 0 0 0,-1-1 0 0 0,0 0 0 0 0,1 0 0 0 0,-1-1 0 0 0,0 0 0 0 0,1 1-1 0 0,-1-2 1 0 0,0 1 0 0 0,1-1 0 0 0,-1 0 0 0 0,0 0 0 0 0,0 0 0 0 0,1-1 0 0 0,-1 0 0 0 0,0 0 0 0 0,9-5 0 0 0,-5 0-12 0 0,-1 0-1 0 0,1-1 1 0 0,-2 0-1 0 0,1-1 0 0 0,-1 0 1 0 0,0 0-1 0 0,-1 0 1 0 0,9-17-1 0 0,36-91-146 0 0,-28 60 152 0 0,6-13-49 0 0,-10 20 11 0 0,3 1 0 0 0,1 1 0 0 0,46-68 0 0 0,-64 109 27 0 0,-1 1 0 0 0,1 0 0 0 0,0 1 0 0 0,0-1 0 0 0,0 1-1 0 0,1 0 1 0 0,0 0 0 0 0,0 0 0 0 0,1 1 0 0 0,-1 0 0 0 0,1 0 0 0 0,0 1-1 0 0,0 0 1 0 0,0 0 0 0 0,0 0 0 0 0,0 1 0 0 0,1 0 0 0 0,-1 1-1 0 0,1 0 1 0 0,-1 0 0 0 0,1 0 0 0 0,-1 1 0 0 0,1 0 0 0 0,0 0-1 0 0,-1 1 1 0 0,1 0 0 0 0,-1 1 0 0 0,1 0 0 0 0,-1 0 0 0 0,0 0-1 0 0,1 1 1 0 0,8 4 0 0 0,-2 1 13 0 0,-1-1 0 0 0,1 1 0 0 0,-2 1 1 0 0,1 1-1 0 0,-1-1 0 0 0,-1 2 0 0 0,1 0 0 0 0,-2 0 0 0 0,0 1 0 0 0,0 0 0 0 0,-1 1 0 0 0,-1 0 1 0 0,0 0-1 0 0,0 1 0 0 0,-2 0 0 0 0,0 0 0 0 0,0 1 0 0 0,6 27 0 0 0,-9-28 0 0 0,0 1 0 0 0,-1-1 0 0 0,-1 1 0 0 0,0 0 0 0 0,-1-1-1 0 0,-1 1 1 0 0,0 0 0 0 0,-1-1 0 0 0,-1 0 0 0 0,0 1 0 0 0,-1-1 0 0 0,0 0 0 0 0,-1 0-1 0 0,-1-1 1 0 0,0 1 0 0 0,0-1 0 0 0,-2-1 0 0 0,0 1 0 0 0,0-1 0 0 0,-11 12-1 0 0,12-16 20 0 0,-1 1 0 0 0,0-2 0 0 0,0 1 0 0 0,-1-1-1 0 0,0 0 1 0 0,0 0 0 0 0,0-1 0 0 0,-1 0-1 0 0,0-1 1 0 0,0 0 0 0 0,-1-1 0 0 0,1 0 0 0 0,-1-1-1 0 0,0 0 1 0 0,0 0 0 0 0,0-1 0 0 0,-16 0-1 0 0,23-2 0 0 0,1 0 0 0 0,-1-1 0 0 0,0 0 0 0 0,1 0 0 0 0,-1 0 0 0 0,1 0 0 0 0,0 0 0 0 0,-1-1 0 0 0,1 1 0 0 0,0-1 0 0 0,0 0 0 0 0,-6-4 0 0 0,8 4-13 0 0,-1 1-8 0 0,1 0 0 0 0,-1 0 0 0 0,1 0 0 0 0,-1-1 0 0 0,1 1 0 0 0,0-1 1 0 0,0 1-1 0 0,0-1 0 0 0,0 1 0 0 0,0-1 0 0 0,0 0 0 0 0,0 0 1 0 0,0 1-1 0 0,0-1 0 0 0,1 0 0 0 0,-1 0 0 0 0,1 0 0 0 0,0 0 1 0 0,-1-3-1 0 0,1 1-3 0 0,0 0 0 0 0,1 1 1 0 0,0-1-1 0 0,-1 1 0 0 0,1-1 0 0 0,0 1 1 0 0,1-1-1 0 0,-1 1 0 0 0,4-6 0 0 0,1-2-69 0 0,1 1 0 0 0,1 0-1 0 0,-1 1 1 0 0,1 0 0 0 0,10-9-1 0 0,8-3-1091 0 0,1 2-1 0 0,38-23 1 0 0,-52 34 157 0 0,8-5-786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2.0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1 531 476 0 0,'2'-2'817'0'0,"8"-10"-198"0"0,0 2-1 0 0,1-1 0 0 0,16-12 0 0 0,-22 19-597 0 0,0 1 0 0 0,0 0-1 0 0,1 0 1 0 0,-1 0 0 0 0,1 1 0 0 0,0 0-1 0 0,0 0 1 0 0,0 0 0 0 0,0 1 0 0 0,0 0-1 0 0,10-1 1 0 0,-8 2-19 0 0,0 0 0 0 0,0 1 0 0 0,-1 0 0 0 0,1 0 0 0 0,0 1 0 0 0,-1-1 0 0 0,1 2 0 0 0,-1-1 0 0 0,0 1 0 0 0,1 0 0 0 0,7 6 0 0 0,-3-2 26 0 0,-1 1 1 0 0,0 1-1 0 0,-1 0 1 0 0,0 0-1 0 0,17 21 1 0 0,-4 1 42 0 0,-2 1 0 0 0,-1 1 0 0 0,28 62 0 0 0,-1 19 192 0 0,-5 2-1 0 0,40 173 0 0 0,-82-286 114 0 0,0 3-11 0 0,0-5-340 0 0,0-1 1 0 0,0 0 0 0 0,0 1-1 0 0,0-1 1 0 0,0 1-1 0 0,0-1 1 0 0,0 0 0 0 0,0 1-1 0 0,0-1 1 0 0,0 1-1 0 0,0-1 1 0 0,0 0 0 0 0,0 1-1 0 0,0-1 1 0 0,0 0-1 0 0,-1 1 1 0 0,1-1 0 0 0,0 1-1 0 0,0-1 1 0 0,0 0-1 0 0,-1 1 1 0 0,1-1 0 0 0,0 0-1 0 0,0 1 1 0 0,-1-1-1 0 0,1 0 1 0 0,-1 1 0 0 0,-3-5 5 0 0,-1-1 1 0 0,1 1 0 0 0,-1-1 0 0 0,2 0 0 0 0,-1 0-1 0 0,0 0 1 0 0,1-1 0 0 0,0 1 0 0 0,0-1 0 0 0,1 0-1 0 0,-1 0 1 0 0,1 0 0 0 0,0 0 0 0 0,1 0 0 0 0,-2-11 0 0 0,-1-10-39 0 0,1-1 1 0 0,1-36-1 0 0,3 17-74 0 0,3 1 1 0 0,1-1-1 0 0,3 1 1 0 0,1 0-1 0 0,3 0 0 0 0,2 1 1 0 0,1 1-1 0 0,3 0 1 0 0,27-50-1 0 0,-35 76-62 0 0,1 1 1 0 0,22-28 0 0 0,-27 39 90 0 0,-1 0 1 0 0,1 1 0 0 0,0-1 0 0 0,0 1 0 0 0,1 0 0 0 0,-1 0 0 0 0,1 1-1 0 0,0 0 1 0 0,11-4 0 0 0,-14 7 27 0 0,0 0-1 0 0,-1 1 1 0 0,1-1-1 0 0,0 1 0 0 0,0 0 1 0 0,-1 0-1 0 0,1 0 1 0 0,0 1-1 0 0,0 0 1 0 0,-1-1-1 0 0,1 1 1 0 0,-1 0-1 0 0,1 1 1 0 0,-1-1-1 0 0,1 1 1 0 0,-1-1-1 0 0,0 1 0 0 0,1 0 1 0 0,-1 0-1 0 0,4 4 1 0 0,2 3-2 0 0,-1 0 1 0 0,0 1 0 0 0,0 0-1 0 0,-1 1 1 0 0,0 0 0 0 0,0 0-1 0 0,-2 0 1 0 0,1 1 0 0 0,-2 0-1 0 0,1 0 1 0 0,3 16 0 0 0,3 20 2 0 0,7 75 0 0 0,-17-111 25 0 0,11 133 15 0 0,-11-95 24 0 0,3-1 0 0 0,2 0 0 0 0,2 0 0 0 0,16 55 0 0 0,-22-99 26 0 0,-1 0 0 0 0,1 0 0 0 0,0 0 0 0 0,1-1-1 0 0,-1 1 1 0 0,1-1 0 0 0,0 1 0 0 0,0-1-1 0 0,0 0 1 0 0,8 7 0 0 0,-9-10-38 0 0,1 1 0 0 0,-1 0 0 0 0,1-1 0 0 0,0 0 0 0 0,-1 1 0 0 0,1-1 1 0 0,0 0-1 0 0,0-1 0 0 0,0 1 0 0 0,0 0 0 0 0,0-1 0 0 0,0 0 0 0 0,0 0 0 0 0,0 0 0 0 0,0 0 0 0 0,0 0 0 0 0,0 0 0 0 0,0-1 0 0 0,5-1 1 0 0,0 0-22 0 0,0-1 0 0 0,0 0 1 0 0,-1 0-1 0 0,1-1 1 0 0,0 0-1 0 0,-1-1 1 0 0,0 0-1 0 0,0 0 0 0 0,-1 0 1 0 0,1-1-1 0 0,7-9 1 0 0,6-7-78 0 0,29-46 0 0 0,-48 67 67 0 0,35-55-42 0 0,-3-1 0 0 0,-3-1-1 0 0,-2-2 1 0 0,-3 0 0 0 0,-3-2 0 0 0,23-98 0 0 0,-42 148-19 0 0,-1-1 0 0 0,0 1 0 0 0,-1-1 1 0 0,0 0-1 0 0,-1 1 0 0 0,0-1 0 0 0,-1 0 1 0 0,-5-23-1 0 0,5 34-1 0 0,-5 0-14 0 0,5 2 75 0 0,0-1-1 0 0,1 1 1 0 0,-1 0-1 0 0,0-1 1 0 0,0 1-1 0 0,1 0 0 0 0,-1 0 1 0 0,0 0-1 0 0,0 0 1 0 0,0 0-1 0 0,1 0 1 0 0,-1 0-1 0 0,0 0 0 0 0,0 0 1 0 0,1 0-1 0 0,-1 0 1 0 0,0 0-1 0 0,0 1 1 0 0,1-1-1 0 0,-1 0 0 0 0,0 0 1 0 0,0 1-1 0 0,1-1 1 0 0,-1 1-1 0 0,0-1 1 0 0,1 0-1 0 0,-1 1 1 0 0,1-1-1 0 0,-1 1 0 0 0,1 0 1 0 0,-1-1-1 0 0,1 1 1 0 0,-2 0-1 0 0,-7 13-8 0 0,0 0 0 0 0,1 1 0 0 0,1 0 0 0 0,0 0 0 0 0,1 0 0 0 0,0 1 0 0 0,1 0 0 0 0,1 0 0 0 0,1 0 0 0 0,-3 28-1 0 0,3-5 32 0 0,2 0-1 0 0,1 1 1 0 0,9 57-1 0 0,-6-71 16 0 0,2 0-1 0 0,2 0 1 0 0,0-1-1 0 0,1 0 1 0 0,2 0-1 0 0,24 45 1 0 0,-28-59 16 0 0,1-1 1 0 0,0 0 0 0 0,1 0-1 0 0,0-1 1 0 0,1 0 0 0 0,0-1 0 0 0,15 12-1 0 0,-18-15 4 0 0,1-1 0 0 0,0 0 0 0 0,0-1 0 0 0,0 0-1 0 0,1 0 1 0 0,-1 0 0 0 0,1-1 0 0 0,-1 0 0 0 0,1 0 0 0 0,0-1-1 0 0,0 0 1 0 0,13 0 0 0 0,-8-3-29 0 0,-1 1 0 0 0,1-2 0 0 0,-1 0 0 0 0,0 0 0 0 0,1-1 0 0 0,-1 0 0 0 0,-1-1 1 0 0,1-1-1 0 0,-1 0 0 0 0,0 0 0 0 0,0-1 0 0 0,-1-1 0 0 0,0 0 0 0 0,13-13 0 0 0,0-1 26 0 0,-2-1 0 0 0,0-1 0 0 0,-2-1 0 0 0,28-45 0 0 0,-23 26-107 0 0,-3-1 0 0 0,-1-1 0 0 0,-2-1 0 0 0,-3 0 0 0 0,-1-1 0 0 0,-3 0 0 0 0,7-58 0 0 0,-18 104 8 0 0,1 0 0 0 0,-1 0 0 0 0,0 0 0 0 0,0 0 0 0 0,0 0 0 0 0,0 1 0 0 0,0-1 0 0 0,-1 0 0 0 0,1 0 0 0 0,0 0 0 0 0,-1 0 0 0 0,0 1 0 0 0,0-3 0 0 0,1 3 38 0 0,-1 1 0 0 0,1 0 0 0 0,-1-1 0 0 0,1 1 0 0 0,0-1 0 0 0,-1 1 0 0 0,1 0 0 0 0,-1-1 0 0 0,1 1 0 0 0,-1 0 0 0 0,1-1 0 0 0,-1 1 0 0 0,0 0 0 0 0,1 0 0 0 0,-1-1 0 0 0,1 1 0 0 0,-1 0 0 0 0,1 0 0 0 0,-1 0 0 0 0,0 0 0 0 0,1 0 0 0 0,-1 0 0 0 0,1 0 0 0 0,-1 0 0 0 0,0 0 0 0 0,0 0 0 0 0,-2 2-1 0 0,-1-1 1 0 0,1 0-1 0 0,0 1 0 0 0,0 0 1 0 0,0 0-1 0 0,0 0 1 0 0,0 0-1 0 0,0 0 1 0 0,0 0-1 0 0,1 1 0 0 0,-1-1 1 0 0,-1 4-1 0 0,-7 8 3 0 0,1 0 1 0 0,0 0-1 0 0,1 1 0 0 0,1 0 0 0 0,0 1 1 0 0,2 0-1 0 0,-1 0 0 0 0,2 0 0 0 0,0 1 0 0 0,1 0 1 0 0,-3 28-1 0 0,6-35 23 0 0,1 1 1 0 0,0-1 0 0 0,0 0-1 0 0,1 0 1 0 0,1 1 0 0 0,0-1-1 0 0,0 0 1 0 0,1 0-1 0 0,0-1 1 0 0,1 1 0 0 0,0-1-1 0 0,0 1 1 0 0,1-1-1 0 0,0 0 1 0 0,1-1 0 0 0,0 1-1 0 0,0-1 1 0 0,1-1-1 0 0,-1 1 1 0 0,2-1 0 0 0,10 9-1 0 0,-1-5 28 0 0,0 0 0 0 0,0-1 1 0 0,1-1-1 0 0,1-1 0 0 0,-1 0 0 0 0,1-2 0 0 0,1 0 0 0 0,-1-1 0 0 0,1 0 0 0 0,0-2 1 0 0,0-1-1 0 0,0 0 0 0 0,21-2 0 0 0,-4-1-12 0 0,0-1-1 0 0,-1-2 1 0 0,0-2 0 0 0,0-1 0 0 0,0-2-1 0 0,45-18 1 0 0,-61 19 0 0 0,0-1 1 0 0,0-2-1 0 0,-1 0 0 0 0,0-1 1 0 0,-1-1-1 0 0,-1 0 1 0 0,0-1-1 0 0,-1-1 0 0 0,0-1 1 0 0,-2 0-1 0 0,23-32 0 0 0,-23 27 3 0 0,-1 0-1 0 0,-2-1 0 0 0,0 0 0 0 0,-1-1 0 0 0,-1 0 0 0 0,-1-1 0 0 0,-1 0 0 0 0,-2 0 0 0 0,0 0 1 0 0,1-29-1 0 0,-5 49-48 0 0,0 0 0 0 0,-1 1 0 0 0,0-1 0 0 0,0 0 0 0 0,0 1 0 0 0,0-1 0 0 0,-1 0 0 0 0,1 1 0 0 0,-1-1-1 0 0,0 0 1 0 0,0 1 0 0 0,0-1 0 0 0,-1 1 0 0 0,1 0 0 0 0,-1-1 0 0 0,0 1 0 0 0,0 0 0 0 0,0 0 0 0 0,0 0 0 0 0,-1 0 0 0 0,1 0 0 0 0,-4-2 0 0 0,5 4 14 0 0,-1 0-1 0 0,0 1 0 0 0,1-1 1 0 0,-1 0-1 0 0,0 1 0 0 0,0-1 1 0 0,0 1-1 0 0,0 0 1 0 0,1-1-1 0 0,-1 1 0 0 0,0 0 1 0 0,0 0-1 0 0,0 0 0 0 0,0 0 1 0 0,0 1-1 0 0,0-1 0 0 0,-2 1 1 0 0,-29 11-16 0 0,19-4 7 0 0,0 1 1 0 0,1 0-1 0 0,0 1 1 0 0,1 0 0 0 0,0 1-1 0 0,1 1 1 0 0,0 0-1 0 0,-17 25 1 0 0,10-11 8 0 0,1 1 0 0 0,2 1 0 0 0,-19 45 0 0 0,27-55 11 0 0,1 0 0 0 0,0 0-1 0 0,2 1 1 0 0,0 0 0 0 0,1 0 0 0 0,1 0 0 0 0,0 0 0 0 0,2 0-1 0 0,2 28 1 0 0,0-33 7 0 0,1 1 0 0 0,0 0 0 0 0,2-1 0 0 0,-1 0 1 0 0,2 0-1 0 0,0 0 0 0 0,0 0 0 0 0,1-1 0 0 0,1 0 0 0 0,0-1 0 0 0,1 0 0 0 0,16 18 0 0 0,-17-22 24 0 0,0 0 0 0 0,0-1 0 0 0,0 0 0 0 0,1 0 0 0 0,0-1 0 0 0,1 0 0 0 0,-1 0 0 0 0,1-1 0 0 0,0-1 0 0 0,0 1 0 0 0,1-2 0 0 0,16 5 0 0 0,-23-8-17 0 0,-1 0 0 0 0,1 0-1 0 0,-1 0 1 0 0,1 0 0 0 0,0-1 0 0 0,-1 1-1 0 0,1-1 1 0 0,-1 0 0 0 0,1 0-1 0 0,-1 0 1 0 0,1-1 0 0 0,-1 1-1 0 0,0-1 1 0 0,0 0 0 0 0,0 0 0 0 0,0 0-1 0 0,0 0 1 0 0,0 0 0 0 0,-1-1-1 0 0,1 1 1 0 0,-1-1 0 0 0,1 0-1 0 0,-1 0 1 0 0,2-3 0 0 0,2-3-9 0 0,-1 0 1 0 0,0 0-1 0 0,0-1 0 0 0,-1 0 1 0 0,0 0-1 0 0,4-15 0 0 0,-1-9-40 0 0,-2 0-1 0 0,-1 0 1 0 0,-2 0-1 0 0,-2-43 0 0 0,-19-140-224 0 0,11 145 173 0 0,-77-447 248 0 0,72 450-327 0 0,12 65 95 0 0,0 0 13 0 0,0-1 38 0 0,0 6-36 0 0,7 120 152 0 0,22 120 0 0 0,-17-163-92 0 0,82 416-49 0 0,7-176-4020 0 0,-86-279 2679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6.71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7 700 0 0,'0'0'2423'0'0,"0"-1"-2369"0"0,1 1 0 0 0,-1 0 0 0 0,0-1 0 0 0,1 1 0 0 0,-1-1 0 0 0,0 1 0 0 0,1 0 0 0 0,-1-1 0 0 0,1 1 0 0 0,-1 0 0 0 0,1-1 0 0 0,-1 1 0 0 0,1 0 0 0 0,-1 0 0 0 0,1-1 0 0 0,-1 1 0 0 0,1 0 0 0 0,-1 0 0 0 0,1 0 0 0 0,-1 0 0 0 0,1 0 0 0 0,-1 0 0 0 0,1 0 0 0 0,0 0 0 0 0,4 10 48 0 0,0 1-1 0 0,-1 0 1 0 0,-1 0 0 0 0,1 1-1 0 0,-2-1 1 0 0,3 17 0 0 0,2 79-156 0 0,-5-71 63 0 0,7 144 159 0 0,27 385 61 0 0,-29-470 949 0 0,-6-91-636 0 0,-2 13 1006 0 0,-5-35-1455 0 0,2 0 1 0 0,0 0-1 0 0,1 0 1 0 0,0-1-1 0 0,1-31 1 0 0,11-96-144 0 0,-4 101 227 0 0,2 0 0 0 0,25-85-1 0 0,-25 108-137 0 0,1 1-1 0 0,1 0 0 0 0,0 0 1 0 0,2 1-1 0 0,1 0 0 0 0,0 1 1 0 0,28-32-1 0 0,-36 47-43 0 0,0-1 0 0 0,1 1 0 0 0,-1 0-1 0 0,1 0 1 0 0,0 1 0 0 0,0-1 0 0 0,0 1 0 0 0,1 0 0 0 0,-1 1 0 0 0,1-1 0 0 0,0 1-1 0 0,0 0 1 0 0,-1 0 0 0 0,1 1 0 0 0,0 0 0 0 0,0 0 0 0 0,1 0 0 0 0,-1 1 0 0 0,0 0-1 0 0,0 0 1 0 0,9 1 0 0 0,-5 2 1 0 0,0-1 0 0 0,0 2 0 0 0,-1-1 1 0 0,1 1-1 0 0,-1 0 0 0 0,0 1 0 0 0,0 1 0 0 0,0-1 0 0 0,-1 1 0 0 0,1 0 0 0 0,-2 1 0 0 0,10 9 1 0 0,0 3-2 0 0,-1 0 0 0 0,-1 1 0 0 0,0 1 0 0 0,-2 1 1 0 0,-1 0-1 0 0,0 0 0 0 0,-1 1 0 0 0,-2 0 0 0 0,8 28 1 0 0,-3 0-16 0 0,-3 1 1 0 0,-2 1 0 0 0,4 67 0 0 0,-9-29-3565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7.5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410 67 468 0 0,'0'-3'1271'0'0,"1"-12"690"0"0,-1 12-1207 0 0,-1-32 1924 0 0,1 32-2508 0 0,0 3-162 0 0,0-1-1 0 0,0 1 1 0 0,0 0 0 0 0,0-1-1 0 0,0 1 1 0 0,0 0 0 0 0,0 0 0 0 0,0-1-1 0 0,-1 1 1 0 0,1 0 0 0 0,0-1-1 0 0,0 1 1 0 0,0 0 0 0 0,0 0-1 0 0,0-1 1 0 0,-1 1 0 0 0,1 0-1 0 0,0 0 1 0 0,0-1 0 0 0,0 1-1 0 0,-1 0 1 0 0,1 0 0 0 0,0 0 0 0 0,0-1-1 0 0,-1 1 1 0 0,1 0 0 0 0,0 0-1 0 0,0 0 1 0 0,-1 0 0 0 0,1 0-1 0 0,0 0 1 0 0,-1 0 0 0 0,1-1-1 0 0,0 1 1 0 0,0 0 0 0 0,-1 0-1 0 0,1 0 1 0 0,0 0 0 0 0,-1 0 0 0 0,1 0-1 0 0,0 0 1 0 0,-1 0 0 0 0,1 1-1 0 0,0-1 1 0 0,0 0 0 0 0,-1 0-1 0 0,1 0 1 0 0,0 0 0 0 0,-1 0-1 0 0,1 0 1 0 0,0 1 0 0 0,0-1 0 0 0,-1 0-1 0 0,-20 20 100 0 0,-18 34-73 0 0,-22 44-26 0 0,5 2 0 0 0,4 3 0 0 0,-71 200-1 0 0,112-266 44 0 0,0 2 0 0 0,3-1 0 0 0,1 2 0 0 0,2-1 0 0 0,2 0 0 0 0,3 79 0 0 0,3-91-18 0 0,0-1-1 0 0,2 1 1 0 0,1-1 0 0 0,1 0-1 0 0,2 0 1 0 0,0-1 0 0 0,2 0-1 0 0,0-1 1 0 0,2 0 0 0 0,1-1-1 0 0,19 25 1 0 0,-3-11-54 0 0,1-2 1 0 0,3-1-1 0 0,0-1 0 0 0,74 52 1 0 0,-105-83-245 0 0,0-1 1 0 0,0 1 0 0 0,0-1 0 0 0,0 1-1 0 0,0-1 1 0 0,0 0 0 0 0,0 0-1 0 0,1-1 1 0 0,-1 1 0 0 0,0-1-1 0 0,1 1 1 0 0,-1-1 0 0 0,0 0 0 0 0,0 0-1 0 0,1-1 1 0 0,-1 1 0 0 0,0-1-1 0 0,6-1 1 0 0,3-6-845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8.3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1 788 1024 0 0,'3'-2'1629'0'0,"31"-26"-886"0"0,-1-1 1 0 0,-1-2-1 0 0,-2-2 0 0 0,29-38 1 0 0,-26 31-457 0 0,150-196 836 0 0,-158 201-830 0 0,-2-2 0 0 0,-2-1 0 0 0,-2-1 0 0 0,27-74 1 0 0,-45 110-287 0 0,0 0 1 0 0,-1 0-1 0 0,1 0 1 0 0,-1 0-1 0 0,0 0 1 0 0,0-1-1 0 0,0 1 1 0 0,0-4 0 0 0,0 6-9 0 0,-1 0 0 0 0,1 0 0 0 0,0 0 0 0 0,0-1 0 0 0,-1 1 0 0 0,1 0 0 0 0,-1 0 0 0 0,1 0 1 0 0,-1 0-1 0 0,1 1 0 0 0,-1-1 0 0 0,1 0 0 0 0,-1 0 0 0 0,0 0 0 0 0,1 0 0 0 0,-1 0 0 0 0,0 1 1 0 0,0-1-1 0 0,0 0 0 0 0,0 1 0 0 0,0-1 0 0 0,0 1 0 0 0,0-1 0 0 0,0 1 0 0 0,0-1 0 0 0,-1 1 1 0 0,-5-1-28 0 0,1 1 1 0 0,-1 0-1 0 0,1 0 1 0 0,-1 0-1 0 0,1 1 1 0 0,-1 0 0 0 0,1 1-1 0 0,0-1 1 0 0,-1 1-1 0 0,1 0 1 0 0,0 1 0 0 0,0 0-1 0 0,0 0 1 0 0,0 0-1 0 0,1 0 1 0 0,0 1-1 0 0,-1 0 1 0 0,1 0 0 0 0,0 1-1 0 0,1-1 1 0 0,-1 1-1 0 0,1 0 1 0 0,0 0 0 0 0,-5 8-1 0 0,8-11 17 0 0,0 1 0 0 0,0-1 0 0 0,0 1 0 0 0,0-1 0 0 0,0 1-1 0 0,1-1 1 0 0,-1 1 0 0 0,1 0 0 0 0,0-1 0 0 0,-1 1 0 0 0,1 0 0 0 0,0-1 0 0 0,1 1 0 0 0,-1 0-1 0 0,0-1 1 0 0,1 1 0 0 0,-1 0 0 0 0,1-1 0 0 0,0 1 0 0 0,0-1 0 0 0,0 1 0 0 0,0-1 0 0 0,1 0-1 0 0,-1 1 1 0 0,1-1 0 0 0,2 3 0 0 0,2 3-28 0 0,1 0 0 0 0,0 0 0 0 0,1-1 0 0 0,17 13 0 0 0,98 61-64 0 0,-79-54 75 0 0,-1 1 0 0 0,-2 3 0 0 0,42 39 0 0 0,-72-60 22 0 0,0 1 0 0 0,-1 1 0 0 0,-1 0 0 0 0,0 0-1 0 0,-1 1 1 0 0,0 0 0 0 0,-1 1 0 0 0,0 0 0 0 0,-1 0 0 0 0,0 0 0 0 0,-2 1 0 0 0,0-1 0 0 0,0 1 0 0 0,2 29 0 0 0,-5-31 20 0 0,-1-1 1 0 0,-1 1 0 0 0,0 0 0 0 0,0-1 0 0 0,-2 0-1 0 0,1 1 1 0 0,-7 15 0 0 0,6-20 23 0 0,0 0 0 0 0,0 0 0 0 0,-1-1 0 0 0,0 1 0 0 0,-1-1-1 0 0,1 0 1 0 0,-1 0 0 0 0,-1-1 0 0 0,1 0 0 0 0,-1 0 0 0 0,-11 9 0 0 0,15-13 1 0 0,-1-1 0 0 0,0 1 0 0 0,1-1-1 0 0,-1 0 1 0 0,0 0 0 0 0,0 0 0 0 0,0 0 0 0 0,0-1 0 0 0,0 1 0 0 0,0-1-1 0 0,0 1 1 0 0,0-1 0 0 0,0 0 0 0 0,0 0 0 0 0,0-1 0 0 0,0 1-1 0 0,0-1 1 0 0,0 1 0 0 0,0-1 0 0 0,1 0 0 0 0,-1 0 0 0 0,-5-2 0 0 0,6 2-3 0 0,0-1 1 0 0,-1 1 0 0 0,1 0 0 0 0,0-1 0 0 0,0 1 0 0 0,0-1 0 0 0,0 0-1 0 0,1 0 1 0 0,-1 0 0 0 0,0 0 0 0 0,1 0 0 0 0,-1 0 0 0 0,1 0 0 0 0,0 0-1 0 0,0 0 1 0 0,0-1 0 0 0,0 1 0 0 0,0-1 0 0 0,0 1 0 0 0,0-1 0 0 0,1 1-1 0 0,-1-1 1 0 0,1 1 0 0 0,0-1 0 0 0,0 1 0 0 0,0-1 0 0 0,0-2 0 0 0,12-55-566 0 0,5 17-4888 0 0,-10 28 3465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8.71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42 188 0 0,'-5'-12'935'0'0,"1"-18"4021"0"0,18 35-5321 0 0,2 5 388 0 0,-2 1 1 0 0,1 0-1 0 0,-1 1 1 0 0,-1 1-1 0 0,0 0 1 0 0,-1 0-1 0 0,16 24 1 0 0,-9-13 9 0 0,31 43-10 0 0,-2 3 0 0 0,-4 1 0 0 0,-2 2 0 0 0,-4 2 0 0 0,-3 1 0 0 0,-4 2 0 0 0,-3 1 1 0 0,35 164-1 0 0,-44-136 6 0 0,-5 0 0 0 0,-5 1 1 0 0,-4 1-1 0 0,-5-1 0 0 0,-4 1 1 0 0,-29 162-1 0 0,27-232-562 0 0,-2-1 0 0 0,-1-1 0 0 0,-2 1 0 0 0,-24 53 0 0 0,23-68-746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9.5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38 636 0 0,'0'-3'3762'0'0,"-3"-11"-1752"0"0,-1-7 1091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59.9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234 1 356 0 0,'0'20'696'0'0,"-3"-1"-168"0"0,1-4 208 0 0,-2 17-468 0 0,1-14-52 0 0,-2 0-24 0 0,-1 3-44 0 0,0 1-8 0 0,-5 1-32 0 0,-1 5-4 0 0,-4 0-4 0 0,-8 6 24 0 0,-4 6 40 0 0,-7-2-540 0 0,-2 0-720 0 0,-5 1 1092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19.2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 12 372 0 0,'-15'-4'8231'0'0,"16"3"-8238"0"0,0 0 0 0 0,0 1 0 0 0,-1-1 0 0 0,1 0 1 0 0,0 1-1 0 0,0-1 0 0 0,0 1 0 0 0,0 0 0 0 0,0-1 0 0 0,0 1 1 0 0,-1 0-1 0 0,1-1 0 0 0,0 1 0 0 0,0 0 0 0 0,0 0 0 0 0,0 0 1 0 0,0 0-1 0 0,0 0 0 0 0,0 0 0 0 0,0 0 0 0 0,0 0 1 0 0,0 0-1 0 0,0 0 0 0 0,2 1 0 0 0,-1 0-7 0 0,0 0 0 0 0,0 1 1 0 0,0-1-1 0 0,0 0 0 0 0,0 1 0 0 0,-1-1 1 0 0,1 1-1 0 0,-1 0 0 0 0,1 0 0 0 0,2 2 0 0 0,0 3-7 0 0,0 0 0 0 0,0 0 0 0 0,-1 0 0 0 0,0 1-1 0 0,0-1 1 0 0,2 9 0 0 0,2 29-18 0 0,-1 1-1 0 0,-3 0 0 0 0,-2 55 1 0 0,2 31 123 0 0,-2-104-49 0 0,0-11-64 0 0,0 0 0 0 0,1-1 0 0 0,1 1 1 0 0,8 23-1 0 0,-11-38-12 0 0,1 1 1 0 0,0-1 0 0 0,0 0-1 0 0,0 0 1 0 0,1 0 0 0 0,-1 0-1 0 0,0 0 1 0 0,1 0 0 0 0,2 3-1 0 0,-2-4-77 0 0,22-17-356 0 0,5-31 352 0 0,-28 45 82 0 0,1-2 96 0 0,3-3-887 0 0,-8 22 327 0 0,-5 22 479 0 0,1 0 0 0 0,2 0 1 0 0,2 1-1 0 0,1 40 0 0 0,17 154 59 0 0,-5-113-46 0 0,-8-105 173 0 0,-1 0-1 0 0,0 0 1 0 0,-1 0-1 0 0,-1 0 1 0 0,0 0-1 0 0,-1 0 1 0 0,0 0-1 0 0,-1 0 1 0 0,-5 13-1 0 0,7-25-113 0 0,0-1-1 0 0,0 1 0 0 0,0-1 0 0 0,0 0 1 0 0,0 1-1 0 0,0-1 0 0 0,0 0 0 0 0,0 0 1 0 0,0 0-1 0 0,0 0 0 0 0,-1 0 1 0 0,1 0-1 0 0,0 0 0 0 0,-1 0 0 0 0,-1 0 1 0 0,1 0-65 0 0,0 1 150 0 0,-22-3-1295 0 0,11-3-1391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2.0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4 241 1264 0 0,'0'-3'1671'0'0,"-2"-10"-1049"0"0,1 10-92 0 0,1-1-78 0 0,-1-11-156 0 0,1 0 0 0 0,1 0 0 0 0,0 0 0 0 0,1 0 1 0 0,1 0-1 0 0,0 1 0 0 0,1-1 0 0 0,7-17 0 0 0,-10 30-253 0 0,-1 0-42 0 0,1 0-1 0 0,-1 0 1 0 0,1 0-1 0 0,0 0 1 0 0,0 1 0 0 0,0-1-1 0 0,-1 0 1 0 0,2 1-1 0 0,-1-1 1 0 0,0 0-1 0 0,0 1 1 0 0,0-1-1 0 0,1 1 1 0 0,-1 0-1 0 0,1-1 1 0 0,-1 1-1 0 0,1 0 1 0 0,0 0-1 0 0,1-1 1 0 0,0 1-19 0 0,0 3-8 0 0,7 2 5 0 0,0 2 0 0 0,-1 0 1 0 0,0 0-1 0 0,0 0 0 0 0,0 1 0 0 0,-1 0 0 0 0,0 1 1 0 0,11 14-1 0 0,56 82-31 0 0,-48-65 34 0 0,57 90 138 0 0,112 229 0 0 0,-196-357-45 0 0,0 0 0 0 0,1 0 0 0 0,-1-1 1 0 0,0 1-1 0 0,1 0 0 0 0,-1 0 0 0 0,1-1 1 0 0,-1 1-1 0 0,1 0 0 0 0,-1 0 0 0 0,1-1 1 0 0,0 1-1 0 0,-1-1 0 0 0,1 1 0 0 0,0-1 1 0 0,0 1-1 0 0,-1-1 0 0 0,1 1 0 0 0,1 0 0 0 0,-1-1-61 0 0,-1 0-1 0 0,1 0 0 0 0,0-1 1 0 0,-1 1-1 0 0,1 0 0 0 0,-1 0 0 0 0,1 0 1 0 0,-1 0-1 0 0,1-1 0 0 0,-1 1 0 0 0,1 0 1 0 0,-1 0-1 0 0,1-1 0 0 0,-1 1 0 0 0,1 0 1 0 0,-1-1-1 0 0,0 1 0 0 0,1-1 0 0 0,-1 1 1 0 0,0 0-1 0 0,1-1 0 0 0,-1 0 0 0 0,14-29-54 0 0,144-577-126 0 0,-141 534-430 0 0,-7 40-3317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2.5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287 39 68 0 0,'-11'-29'2983'0'0,"9"26"-2629"0"0,0 2-92 0 0,-1 0-234 0 0,1 0 1 0 0,0 0-1 0 0,0 1 0 0 0,-1-1 0 0 0,1 1 1 0 0,0-1-1 0 0,-1 1 0 0 0,1 0 1 0 0,0 0-1 0 0,-1 0 0 0 0,1 0 0 0 0,-1 0 1 0 0,1 0-1 0 0,0 1 0 0 0,-1-1 1 0 0,1 1-1 0 0,0 0 0 0 0,-1 0 0 0 0,-2 1 1 0 0,-1 1-6 0 0,0 1-1 0 0,1 0 1 0 0,-1 0 0 0 0,1 0 0 0 0,0 0 0 0 0,-9 10 0 0 0,-2 6-11 0 0,0 1 0 0 0,-20 37-1 0 0,15-23 30 0 0,3 1 0 0 0,0 1 0 0 0,-14 47 0 0 0,28-73-15 0 0,0 1 1 0 0,1 0-1 0 0,1 0 0 0 0,0 0 1 0 0,1 1-1 0 0,0-1 0 0 0,0 0 0 0 0,1 1 1 0 0,1-1-1 0 0,0 0 0 0 0,1 0 1 0 0,1 1-1 0 0,-1-1 0 0 0,10 22 0 0 0,-8-28 13 0 0,0 1-1 0 0,0-1 1 0 0,1 0-1 0 0,-1 0 1 0 0,2-1-1 0 0,-1 1 1 0 0,1-1-1 0 0,-1 0 1 0 0,1-1-1 0 0,1 1 1 0 0,-1-1-1 0 0,1-1 1 0 0,-1 1-1 0 0,1-1 1 0 0,0 0-1 0 0,0 0 1 0 0,1-1-1 0 0,-1 0 1 0 0,0-1-1 0 0,1 1 1 0 0,9-1-1 0 0,0 1 63 0 0,-1-1-1 0 0,1-1 0 0 0,-1-1 0 0 0,0 0 0 0 0,1-1 1 0 0,-1-1-1 0 0,0 0 0 0 0,29-11 0 0 0,-38 11-66 0 0,0 0 0 0 0,0 0 0 0 0,0-1 0 0 0,-1 0 0 0 0,1 0-1 0 0,-1-1 1 0 0,0 0 0 0 0,-1 0 0 0 0,1 0 0 0 0,-1 0 0 0 0,0-1 0 0 0,0 0 0 0 0,-1 0-1 0 0,1-1 1 0 0,4-10 0 0 0,-5 7-17 0 0,0 0 0 0 0,0-1-1 0 0,-1 1 1 0 0,-1-1 0 0 0,0 1-1 0 0,-1-1 1 0 0,1 0 0 0 0,-2 0 0 0 0,0 0-1 0 0,-1-12 1 0 0,-1 6-5 0 0,-1 0 0 0 0,0 0-1 0 0,-1 0 1 0 0,-1 0 0 0 0,0 1 0 0 0,-1 0 0 0 0,-1 0-1 0 0,-1 0 1 0 0,0 1 0 0 0,-1 0 0 0 0,-1 1-1 0 0,0 0 1 0 0,-20-21 0 0 0,22 27-457 0 0,-1 1 1 0 0,-1 0-1 0 0,1 1 1 0 0,-1 0-1 0 0,0 0 1 0 0,-1 1-1 0 0,1 0 0 0 0,-1 1 1 0 0,-14-3-1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2.8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1288 0 0,'3'1'1755'0'0,"4"2"-1602"0"0,-1 1 0 0 0,1-1 0 0 0,-1 1 0 0 0,1 0 0 0 0,-1 1 0 0 0,-1 0 0 0 0,1 0 0 0 0,-1 0 0 0 0,0 0 0 0 0,0 1 0 0 0,0 0 0 0 0,-1 0 0 0 0,0 0 0 0 0,0 0 0 0 0,0 1 0 0 0,3 10 0 0 0,8 18-136 0 0,21 68 1 0 0,-35-97 26 0 0,34 131 88 0 0,18 149 1 0 0,-53-281-206 0 0,0-1-281 0 0,-2 10-478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2.9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487 45 712 0 0,'-3'-4'215'0'0,"0"1"-1"0"0,0-1 1 0 0,-1 1-1 0 0,1-1 1 0 0,-1 1-1 0 0,0 0 1 0 0,0 1-1 0 0,0-1 1 0 0,0 1-1 0 0,-1-1 1 0 0,1 1-1 0 0,-1 0 1 0 0,1 1 0 0 0,-1-1-1 0 0,-5 0 1 0 0,3 1-130 0 0,0 0 1 0 0,0 1-1 0 0,0 0 1 0 0,0 1-1 0 0,0-1 0 0 0,0 1 1 0 0,0 0-1 0 0,0 1 1 0 0,-11 4-1 0 0,4-1-95 0 0,0 2-1 0 0,0 0 0 0 0,0 0 0 0 0,1 2 1 0 0,1-1-1 0 0,-1 2 0 0 0,1 0 0 0 0,-19 20 0 0 0,8-3 36 0 0,1 1 0 0 0,1 1-1 0 0,2 1 1 0 0,1 0 0 0 0,1 1-1 0 0,2 1 1 0 0,1 1 0 0 0,2 0-1 0 0,1 1 1 0 0,1 0 0 0 0,-6 46-1 0 0,15-64 38 0 0,1 0-1 0 0,0-1 1 0 0,1 1-1 0 0,0 0 1 0 0,2 0-1 0 0,0 0 0 0 0,0-1 1 0 0,2 1-1 0 0,0-1 1 0 0,0 0-1 0 0,1 0 0 0 0,1-1 1 0 0,1 0-1 0 0,0 0 1 0 0,1-1-1 0 0,0 0 1 0 0,1 0-1 0 0,0-1 0 0 0,1-1 1 0 0,1 1-1 0 0,0-2 1 0 0,0 0-1 0 0,1 0 0 0 0,0-1 1 0 0,0-1-1 0 0,1 0 1 0 0,1-1-1 0 0,-1 0 1 0 0,1-1-1 0 0,0-1 0 0 0,0 0 1 0 0,1-1-1 0 0,-1-1 1 0 0,17 1-1 0 0,-22-3-14 0 0,0-1-1 0 0,-1 0 1 0 0,1-1-1 0 0,0 0 1 0 0,-1-1 0 0 0,1 0-1 0 0,-1 0 1 0 0,0-1-1 0 0,1 0 1 0 0,-1-1 0 0 0,-1 0-1 0 0,1-1 1 0 0,-1 1-1 0 0,1-1 1 0 0,-1-1-1 0 0,-1 0 1 0 0,1 0 0 0 0,-1-1-1 0 0,0 1 1 0 0,0-1-1 0 0,-1-1 1 0 0,0 1 0 0 0,-1-1-1 0 0,1 0 1 0 0,5-13-1 0 0,-1 1-39 0 0,-1 0-1 0 0,-2-1 0 0 0,0 1 1 0 0,-1-1-1 0 0,0-1 0 0 0,-2 1 1 0 0,-1-1-1 0 0,-1 0 0 0 0,0 0 0 0 0,-3-28 1 0 0,-2 4-8 0 0,-2 0 1 0 0,-22-86-1 0 0,20 108-105 0 0,0 1 0 0 0,-2-1 0 0 0,-1 1 0 0 0,0 1 0 0 0,-2 0-1 0 0,-1 0 1 0 0,-17-21 0 0 0,25 36-216 0 0,-1 1 0 0 0,1 0 0 0 0,-2 0-1 0 0,1 0 1 0 0,-1 1 0 0 0,0 0 0 0 0,0 0 0 0 0,0 1-1 0 0,-1 0 1 0 0,1 0 0 0 0,-1 1 0 0 0,0-1 0 0 0,-15-2 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3.2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11 141 1812 0 0,'-3'-26'1352'0'0,"2"6"-388"0"0,-1 3 421 0 0,-1-13-625 0 0,2 7-576 0 0,2 7-156 0 0,8 7-1365 0 0,5 25-1407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3.6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407 693 1492 0 0,'2'0'193'0'0,"-1"-1"-1"0"0,1 1 1 0 0,0-1-1 0 0,-1 0 1 0 0,1 0-1 0 0,0 0 1 0 0,-1 0 0 0 0,1 0-1 0 0,-1 0 1 0 0,0 0-1 0 0,1 0 1 0 0,-1 0-1 0 0,0-1 1 0 0,0 1-1 0 0,1-1 1 0 0,-1 1-1 0 0,0-1 1 0 0,-1 1 0 0 0,1-1-1 0 0,0 0 1 0 0,0 1-1 0 0,-1-1 1 0 0,1 0-1 0 0,-1 1 1 0 0,1-5-1 0 0,-1 5-170 0 0,0 0-1 0 0,0-1 0 0 0,-1 1 0 0 0,1-1 1 0 0,-1 1-1 0 0,1 0 0 0 0,-1 0 0 0 0,1-1 1 0 0,-1 1-1 0 0,0 0 0 0 0,1 0 0 0 0,-1-1 0 0 0,0 1 1 0 0,0 0-1 0 0,0 0 0 0 0,0 0 0 0 0,0 0 1 0 0,0 0-1 0 0,0 1 0 0 0,0-1 0 0 0,-1 0 1 0 0,1 0-1 0 0,0 1 0 0 0,0-1 0 0 0,-1 1 0 0 0,1-1 1 0 0,0 1-1 0 0,-1-1 0 0 0,1 1 0 0 0,-1 0 1 0 0,1 0-1 0 0,0 0 0 0 0,-1 0 0 0 0,1 0 1 0 0,-1 0-1 0 0,-2 0 0 0 0,-5 0-18 0 0,0 0 0 0 0,-1 0 1 0 0,1 1-1 0 0,0 0 0 0 0,-1 1 0 0 0,1 0 0 0 0,0 0 0 0 0,0 1 1 0 0,0 0-1 0 0,0 0 0 0 0,1 1 0 0 0,0 1 0 0 0,-1-1 1 0 0,1 1-1 0 0,1 1 0 0 0,-1-1 0 0 0,-7 8 0 0 0,2-3 1 0 0,-7 8-6 0 0,0 0-1 0 0,0 1 1 0 0,2 1-1 0 0,1 1 1 0 0,0 0-1 0 0,2 1 1 0 0,-18 33 0 0 0,23-37 9 0 0,1 1 1 0 0,1 0 0 0 0,0 0 0 0 0,2 1 0 0 0,0-1 0 0 0,2 1 0 0 0,0 1 0 0 0,1-1 0 0 0,1 1 0 0 0,0 27 0 0 0,3-39 4 0 0,0 1 0 0 0,1-1 0 0 0,0 0 0 0 0,0 0 1 0 0,1 0-1 0 0,0 0 0 0 0,1 0 0 0 0,0 0 0 0 0,0-1 1 0 0,1 1-1 0 0,0-1 0 0 0,1-1 0 0 0,-1 1 0 0 0,1-1 1 0 0,1 0-1 0 0,-1 0 0 0 0,1-1 0 0 0,1 1 0 0 0,-1-2 1 0 0,1 1-1 0 0,0-1 0 0 0,0 0 0 0 0,1-1 0 0 0,-1 0 1 0 0,1 0-1 0 0,0-1 0 0 0,9 3 0 0 0,-8-4-9 0 0,-1 1 1 0 0,1-2-1 0 0,0 1 0 0 0,-1-1 0 0 0,1-1 1 0 0,0 1-1 0 0,-1-2 0 0 0,1 1 0 0 0,0-2 0 0 0,-1 1 1 0 0,1-1-1 0 0,0 0 0 0 0,-1-1 0 0 0,0 0 1 0 0,0-1-1 0 0,0 0 0 0 0,0 0 0 0 0,-1-1 1 0 0,1 0-1 0 0,-1-1 0 0 0,-1 1 0 0 0,1-2 0 0 0,-1 1 1 0 0,0-1-1 0 0,0 0 0 0 0,7-10 0 0 0,-3 0-13 0 0,-1 0 0 0 0,-1 0 0 0 0,-1-1 0 0 0,0 0 0 0 0,-2-1 0 0 0,0 0 0 0 0,0 0 0 0 0,2-21 0 0 0,0-20-11 0 0,2-77-1 0 0,-10 26 128 0 0,-5 0 1 0 0,-5 1-1 0 0,-4 0 1 0 0,-5 1-1 0 0,-54-175 1 0 0,63 252-211 0 0,9 28 98 0 0,-1 8-32 0 0,0 0 36 0 0,0 0 1 0 0,1 0-1 0 0,-1 1 1 0 0,1-1-1 0 0,0 1 1 0 0,1-1-1 0 0,-1 1 0 0 0,1-1 1 0 0,0 7-1 0 0,4 48 50 0 0,-2-28-10 0 0,10 102-59 0 0,47 222-1 0 0,-33-251-1368 0 0,42 107 1 0 0,-50-167-169 0 0,-1-4 73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55.1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0 184 0 0,'0'0'1461'0'0,"18"9"-104"0"0,52 11-276 0 0,-51-17-1072 0 0,-1 2 0 0 0,1 1 0 0 0,-2 0 1 0 0,1 1-1 0 0,-1 0 0 0 0,0 2 0 0 0,26 17 0 0 0,-19-6-17 0 0,-1 2-1 0 0,-1 0 1 0 0,-1 2-1 0 0,-1 0 1 0 0,-1 1-1 0 0,26 46 1 0 0,-9-3-38 0 0,43 110 0 0 0,-58-120 54 0 0,-2 0 0 0 0,-3 1-1 0 0,-3 1 1 0 0,-2 0 0 0 0,-3 0 0 0 0,-3 1-1 0 0,-2 0 1 0 0,-3 1 0 0 0,-2-1 0 0 0,-4 0-1 0 0,-1-1 1 0 0,-4 0 0 0 0,-2 0 0 0 0,-3-1-1 0 0,-38 95 1 0 0,-94 140 454 0 0,138-276-291 0 0,8-15-267 0 0,-4 7-1542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4:02.2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746 1237 424 0 0,'0'0'944'0'0,"8"16"-872"0"0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38.1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113 1 436 0 0,'-6'16'1142'0'0,"-4"37"-543"0"0,10-50-550 0 0,0 2-5 0 0,0 33 64 0 0,0-11-58 0 0,-12 260 270 0 0,-19-68-218 0 0,-23 284 324 0 0,54-417-1383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39.1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23 127 304 0 0,'-22'-37'4915'0'0,"22"34"-4635"0"0,23-8 244 0 0,46-1-373 0 0,0 4-1 0 0,73 0 1 0 0,-45 3-103 0 0,430-18 61 0 0,-88 5-31 0 0,-368 16-146 0 0,-67 2 28 0 0,15 2-34 0 0,-16-2 48 0 0,-2 0 24 0 0,0 0 0 0 0,0 0-1 0 0,0 0 1 0 0,0 0 0 0 0,0 1 0 0 0,-1-1 0 0 0,1 0 0 0 0,0 0 0 0 0,0 1-1 0 0,0-1 1 0 0,-1 1 0 0 0,1-1 0 0 0,0 1 0 0 0,0-1 0 0 0,-1 1-1 0 0,1-1 1 0 0,0 1 0 0 0,-1-1 0 0 0,1 1 0 0 0,-1 0 0 0 0,1-1-1 0 0,-1 1 1 0 0,1 0 0 0 0,-1 0 0 0 0,0-1 0 0 0,1 1 0 0 0,-1 0 0 0 0,0 0-1 0 0,1 0 1 0 0,-1 0 0 0 0,0-1 0 0 0,0 1 0 0 0,0 1 0 0 0,3 30 21 0 0,-6 1 17 0 0,-1 0 1 0 0,-2-1-1 0 0,-11 34 1 0 0,3-8-30 0 0,-42 182 0 0 0,-45 215 156 0 0,88-391-252 0 0,-29 92 0 0 0,40-153 149 0 0,-2 4 16 0 0,4-7-75 0 0,0 1 1 0 0,0-1 0 0 0,0 1 0 0 0,0-1 0 0 0,0 0-1 0 0,0 1 1 0 0,0-1 0 0 0,0 0 0 0 0,0 1 0 0 0,-1-1-1 0 0,1 0 1 0 0,0 1 0 0 0,0-1 0 0 0,0 0 0 0 0,-1 1-1 0 0,1-1 1 0 0,0 0 0 0 0,0 1 0 0 0,-1-1-1 0 0,1 0 1 0 0,0 0 0 0 0,-1 1 0 0 0,1-1 0 0 0,0 0-1 0 0,-1 0 1 0 0,1 0 0 0 0,0 0 0 0 0,-1 1 0 0 0,1-1-1 0 0,-1 0 1 0 0,1 0 0 0 0,-2-2-5 0 0,0 1 0 0 0,0-1 0 0 0,1 1 0 0 0,-1-1 0 0 0,0 0 0 0 0,1 0 0 0 0,0 0 0 0 0,-1 0 0 0 0,1 0 0 0 0,0 0 0 0 0,0 0 0 0 0,0 0 1 0 0,0-1-1 0 0,1 1 0 0 0,-1 0 0 0 0,0 0 0 0 0,1-1 0 0 0,0 1 0 0 0,-1-1 0 0 0,1 1 0 0 0,0 0 0 0 0,1-4 0 0 0,5-63-6 0 0,-6 65 10 0 0,5-28 16 0 0,1 1 0 0 0,2 0 0 0 0,1 0 0 0 0,1 1 0 0 0,2 0 0 0 0,1 1 0 0 0,1 0 0 0 0,18-27 0 0 0,-29 52-24 0 0,-1 0 0 0 0,1 0 0 0 0,0 1 0 0 0,0-1 1 0 0,1 1-1 0 0,-1 0 0 0 0,1 0 0 0 0,-1 0 0 0 0,1 0 0 0 0,0 1 1 0 0,0-1-1 0 0,0 1 0 0 0,1 0 0 0 0,-1 0 0 0 0,0 1 1 0 0,1-1-1 0 0,-1 1 0 0 0,1 0 0 0 0,-1 0 0 0 0,1 1 0 0 0,0-1 1 0 0,-1 1-1 0 0,1 0 0 0 0,0 0 0 0 0,-1 1 0 0 0,1-1 1 0 0,0 1-1 0 0,-1 0 0 0 0,1 1 0 0 0,-1-1 0 0 0,0 1 0 0 0,1-1 1 0 0,-1 1-1 0 0,0 0 0 0 0,0 1 0 0 0,0-1 0 0 0,0 1 1 0 0,0 0-1 0 0,3 3 0 0 0,4 4 3 0 0,0 0 1 0 0,0 1-1 0 0,-1 0 0 0 0,-1 1 1 0 0,14 21-1 0 0,33 70 38 0 0,-46-80 4 0 0,1 0 0 0 0,2-1 0 0 0,0 0 0 0 0,1-1 0 0 0,1-1 1 0 0,20 21-1 0 0,-31-38-27 0 0,0 1 1 0 0,0-1-1 0 0,0 1 1 0 0,1-1-1 0 0,-1 0 1 0 0,1-1-1 0 0,0 1 1 0 0,0-1-1 0 0,0 0 1 0 0,0 0-1 0 0,0-1 1 0 0,1 1-1 0 0,-1-1 0 0 0,0 0 1 0 0,1-1-1 0 0,7 1 1 0 0,-5-2-11 0 0,0 0-1 0 0,0 0 1 0 0,0-1 0 0 0,0 0-1 0 0,-1 0 1 0 0,1-1 0 0 0,-1 0-1 0 0,1 0 1 0 0,-1-1 0 0 0,8-5-1 0 0,2-3-13 0 0,0-1 0 0 0,0-1 0 0 0,-1 0 0 0 0,-1-1 0 0 0,0-1 0 0 0,-2-1 0 0 0,19-26 0 0 0,-10 8 29 0 0,-2-1 0 0 0,-1-1 0 0 0,-2 0 0 0 0,-1-2 0 0 0,-3 0 0 0 0,0 0 0 0 0,-3-1 0 0 0,-1-1 0 0 0,3-42 0 0 0,-11 71 9 0 0,-1 1 0 0 0,-1-1 0 0 0,-1-14 0 0 0,1 22-28 0 0,1 0 0 0 0,-1 0 1 0 0,0 0-1 0 0,-1 0 1 0 0,1 0-1 0 0,-1 0 0 0 0,0 0 1 0 0,0 0-1 0 0,0 1 1 0 0,0-1-1 0 0,-5-5 0 0 0,6 8 1 0 0,-1 0-1 0 0,0 0 0 0 0,0-1 1 0 0,0 1-1 0 0,0 0 0 0 0,0 0 1 0 0,0 1-1 0 0,0-1 0 0 0,0 0 1 0 0,0 1-1 0 0,0-1 1 0 0,0 1-1 0 0,0 0 0 0 0,0-1 1 0 0,0 1-1 0 0,-1 0 0 0 0,1 1 1 0 0,0-1-1 0 0,0 0 0 0 0,0 0 1 0 0,-3 2-1 0 0,-1-1-4 0 0,0 1-1 0 0,0 0 1 0 0,0 0-1 0 0,0 1 1 0 0,0 0-1 0 0,-6 3 1 0 0,4 0 17 0 0,-1 1 1 0 0,1-1-1 0 0,0 1 1 0 0,1 1-1 0 0,0-1 1 0 0,0 1-1 0 0,0 1 1 0 0,1-1 0 0 0,0 1-1 0 0,1 0 1 0 0,0 0-1 0 0,0 1 1 0 0,1 0-1 0 0,1-1 1 0 0,-1 1-1 0 0,1 1 1 0 0,1-1-1 0 0,0 0 1 0 0,1 1 0 0 0,0-1-1 0 0,0 1 1 0 0,1-1-1 0 0,0 1 1 0 0,1-1-1 0 0,0 1 1 0 0,1-1-1 0 0,0 0 1 0 0,1 1-1 0 0,0-1 1 0 0,0 0 0 0 0,1-1-1 0 0,1 1 1 0 0,-1-1-1 0 0,1 0 1 0 0,1 0-1 0 0,0 0 1 0 0,7 8-1 0 0,2 0 38 0 0,1-1-1 0 0,0-1 0 0 0,1-1 0 0 0,1 0 0 0 0,0-1 0 0 0,1-1 1 0 0,0 0-1 0 0,40 16 0 0 0,-18-12-49 0 0,1-2 0 0 0,1-1 1 0 0,65 10-1 0 0,-93-20-659 0 0,1-2 0 0 0,0 0 0 0 0,0 0 0 0 0,24-3 0 0 0,-8-4-1533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39.6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798 63 976 0 0,'-7'-6'384'0'0,"-1"-1"0"0"0,1 1 0 0 0,-2 0 0 0 0,1 1 0 0 0,-1 0-1 0 0,1 0 1 0 0,-2 1 0 0 0,1 0 0 0 0,0 1 0 0 0,-1 0 0 0 0,1 0 0 0 0,-14-1 0 0 0,10 3-237 0 0,0 0 1 0 0,0 1-1 0 0,0 1 0 0 0,0 0 1 0 0,0 0-1 0 0,0 2 1 0 0,1-1-1 0 0,-21 8 0 0 0,8 0-132 0 0,-1 2-1 0 0,2 1 0 0 0,0 0 0 0 0,0 2 0 0 0,1 1 0 0 0,1 0 0 0 0,1 2 1 0 0,-27 28-1 0 0,11-6 48 0 0,1 3 1 0 0,1 0-1 0 0,-46 82 0 0 0,63-94 22 0 0,2 2-1 0 0,1 0 1 0 0,1 0-1 0 0,2 1 0 0 0,2 1 1 0 0,-11 64-1 0 0,19-81-29 0 0,1 1-1 0 0,1-1 1 0 0,0 1 0 0 0,1-1-1 0 0,2 1 1 0 0,0-1 0 0 0,0 0-1 0 0,2 0 1 0 0,0 0-1 0 0,1 0 1 0 0,1-1 0 0 0,1 0-1 0 0,0-1 1 0 0,1 1 0 0 0,1-2-1 0 0,1 1 1 0 0,0-1-1 0 0,17 17 1 0 0,-13-16-149 0 0,1-1-1 0 0,1-1 1 0 0,0 0 0 0 0,1-1-1 0 0,0-1 1 0 0,31 15-1 0 0,-29-18-467 0 0,0-1-1 0 0,0-1 0 0 0,1-1 1 0 0,0 0-1 0 0,0-2 0 0 0,40 4 1 0 0,-7-6-1693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0.11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155 2 1140 0 0,'0'0'1376'0'0,"-1"0"-1310"0"0,0-1 0 0 0,0 1-1 0 0,0 0 1 0 0,0-1 0 0 0,0 1-1 0 0,0 0 1 0 0,0 0 0 0 0,0 0-1 0 0,0 0 1 0 0,0 0 0 0 0,0 0-1 0 0,0 0 1 0 0,0 0 0 0 0,0 1-1 0 0,0-1 1 0 0,0 0 0 0 0,-1 1-1 0 0,-6 11 49 0 0,1 1-1 0 0,0-1 1 0 0,1 1-1 0 0,0 1 1 0 0,-7 25-1 0 0,-13 79 30 0 0,22-100-102 0 0,-18 100 93 0 0,5 2 1 0 0,5 0-1 0 0,6 1 0 0 0,5 0 0 0 0,25 218 0 0 0,-12-264-2591 0 0,-11-72 1950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0.4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0 461 936 0 0,'14'-50'967'0'0,"2"0"0"0"0,2 1 0 0 0,28-56 1 0 0,-37 89-852 0 0,0-1 0 0 0,1 1 0 0 0,1 1 0 0 0,0 0 0 0 0,1 0 1 0 0,1 1-1 0 0,0 1 0 0 0,1 0 0 0 0,0 1 0 0 0,1 0 0 0 0,0 1 0 0 0,23-12 1 0 0,-34 21-110 0 0,1 0 0 0 0,0 0 0 0 0,0 0 1 0 0,0 0-1 0 0,0 1 0 0 0,1 0 1 0 0,-1 0-1 0 0,0 0 0 0 0,0 1 0 0 0,1 0 1 0 0,-1 0-1 0 0,0 0 0 0 0,1 1 1 0 0,-1-1-1 0 0,0 1 0 0 0,6 2 1 0 0,-4 0-4 0 0,-1-1 0 0 0,1 2 0 0 0,-1-1 0 0 0,0 1 1 0 0,0 0-1 0 0,0 0 0 0 0,0 1 0 0 0,-1-1 0 0 0,1 1 1 0 0,6 10-1 0 0,0 0 10 0 0,-1 2 0 0 0,0-1 1 0 0,-1 2-1 0 0,-1-1 0 0 0,-1 1 1 0 0,-1 1-1 0 0,9 32 0 0 0,-11-32-16 0 0,-1 0 1 0 0,-1 0-1 0 0,0 0 0 0 0,-2 0 0 0 0,0 0 0 0 0,-2 0 0 0 0,0 1 0 0 0,-1-1 0 0 0,0 0 1 0 0,-8 24-1 0 0,6-29 2 0 0,-1 0-1 0 0,-1-1 1 0 0,0 1 0 0 0,-1-2 0 0 0,0 1 0 0 0,-1-1 0 0 0,0 0 0 0 0,-1 0-1 0 0,0-1 1 0 0,-1 0 0 0 0,0-1 0 0 0,-1 0 0 0 0,0-1 0 0 0,-16 11 0 0 0,1-5-138 0 0,0 0 1 0 0,-1-2 0 0 0,0-1 0 0 0,-42 13 0 0 0,-118 22-2982 0 0,158-41 2751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0.9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205 776 904 0 0,'1'-3'1069'0'0,"6"-21"-388"0"0,0 0 1 0 0,-2 0-1 0 0,-1 0 0 0 0,2-43 1 0 0,2-5-473 0 0,-1 20-147 0 0,17-150 39 0 0,-23 173-129 0 0,0 0-1 0 0,-2-1 1 0 0,-2 1 0 0 0,-10-53 0 0 0,12 77 14 0 0,0 1-1 0 0,0-1 1 0 0,-1 1 0 0 0,1 0 0 0 0,-1-1 0 0 0,0 1 0 0 0,-1 0 0 0 0,1 0 0 0 0,0 0 0 0 0,-1 1 0 0 0,0-1 0 0 0,0 1 0 0 0,0-1 0 0 0,-1 1 0 0 0,1 0 0 0 0,-1 0 0 0 0,1 0 0 0 0,-1 1 0 0 0,-5-3 0 0 0,4 3 6 0 0,0 0-1 0 0,-1 1 0 0 0,1 0 0 0 0,-1 0 1 0 0,1 0-1 0 0,-1 1 0 0 0,1 0 1 0 0,-1 0-1 0 0,1 0 0 0 0,-1 0 1 0 0,1 1-1 0 0,0 0 0 0 0,-1 0 1 0 0,1 1-1 0 0,-10 3 0 0 0,7-2-7 0 0,-1 0-33 0 0,0 1 0 0 0,0-1 1 0 0,1 1-1 0 0,-1 1 0 0 0,1-1 0 0 0,0 1 1 0 0,-9 8-1 0 0,4 0 2 0 0,5-2 41 0 0,8-10 7 0 0,0 0 0 0 0,0-1-1 0 0,-1 1 1 0 0,1 0-1 0 0,1 0 1 0 0,-1-1 0 0 0,0 1-1 0 0,0 0 1 0 0,0-1-1 0 0,0 1 1 0 0,0 0 0 0 0,0-1-1 0 0,1 1 1 0 0,-1 0-1 0 0,0-1 1 0 0,1 1 0 0 0,-1 0-1 0 0,0-1 1 0 0,1 1-1 0 0,-1-1 1 0 0,1 1-1 0 0,-1-1 1 0 0,1 1 0 0 0,-1-1-1 0 0,1 1 1 0 0,0-1-1 0 0,-1 1 1 0 0,1-1 0 0 0,-1 0-1 0 0,1 1 1 0 0,0-1-1 0 0,-1 0 1 0 0,1 0 0 0 0,0 0-1 0 0,-1 1 1 0 0,1-1-1 0 0,0 0 1 0 0,-1 0 0 0 0,1 0-1 0 0,1 0 1 0 0,25 5-73 0 0,9-3 18 0 0,1-3 0 0 0,-1 0 0 0 0,37-8-1 0 0,49-1-189 0 0,-119 10 234 0 0,0 0 0 0 0,1 0 0 0 0,-1 0 0 0 0,0 1 0 0 0,0-1 0 0 0,0 1-1 0 0,1 0 1 0 0,-1 0 0 0 0,0 0 0 0 0,0 0 0 0 0,0 1 0 0 0,0-1 0 0 0,0 1-1 0 0,-1 0 1 0 0,1 0 0 0 0,0 0 0 0 0,-1 0 0 0 0,0 0 0 0 0,1 1 0 0 0,-1-1-1 0 0,0 1 1 0 0,0-1 0 0 0,0 1 0 0 0,-1 0 0 0 0,1 0 0 0 0,1 4-1 0 0,2 4 11 0 0,-2 1 0 0 0,0 0 0 0 0,0-1 0 0 0,-1 1 0 0 0,1 18-1 0 0,-2-23 2 0 0,2 28 13 0 0,1 10 97 0 0,16 72-1 0 0,-18-105-102 0 0,2-1 0 0 0,-1 1-1 0 0,2-1 1 0 0,-1 0 0 0 0,2-1 0 0 0,-1 1-1 0 0,1-1 1 0 0,1 0 0 0 0,0 0 0 0 0,0-1 0 0 0,12 12-1 0 0,-15-17-243 0 0,1-1 0 0 0,0 1 0 0 0,0-1 0 0 0,1 0 0 0 0,7 4 0 0 0,7 0-222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7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1 157 212 0 0,'0'0'1197'0'0,"15"-7"-915"0"0,302-22 963 0 0,-66 9-987 0 0,405-41-26 0 0,-544 50 80 0 0,-1-3 845 0 0,-108 13-1095 0 0,48-5 147 0 0,-47 6-201 0 0,47-8-1293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3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87 136 0 0,'7'-3'664'0'0,"1"1"0"0"0,-1 1 1 0 0,1-1-1 0 0,-1 1 0 0 0,15 0 0 0 0,-19 1-636 0 0,0 1 0 0 0,0-1 0 0 0,-1 1 0 0 0,1 0 0 0 0,0-1 0 0 0,0 1 0 0 0,-1 0 0 0 0,1 1 0 0 0,0-1 0 0 0,-1 0 0 0 0,1 1 0 0 0,-1 0 0 0 0,0-1 0 0 0,1 1 0 0 0,-1 0 0 0 0,0 0 0 0 0,0 0-1 0 0,2 4 1 0 0,18 24 1 0 0,-2 1 0 0 0,-2 1-1 0 0,0 1 1 0 0,-2 1-1 0 0,-2 0 1 0 0,-1 1-1 0 0,8 39 1 0 0,40 258 29 0 0,-54-287-50 0 0,-4-15 687 0 0,0 43 0 0 0,-6-77-645 0 0,2 4-46 0 0,1 0 1 0 0,-1 0-1 0 0,1-1 1 0 0,-1 1-1 0 0,1 0 1 0 0,0 0-1 0 0,-1 0 1 0 0,1-1-1 0 0,-1 1 1 0 0,1 0-1 0 0,0 0 1 0 0,-1-1 0 0 0,1 1-1 0 0,0 0 1 0 0,0-1-1 0 0,-1 1 1 0 0,1 0-1 0 0,0-1 1 0 0,0 1-1 0 0,-1-1 1 0 0,1 1-1 0 0,0 0 1 0 0,0-1-1 0 0,0 1 1 0 0,0-1-1 0 0,0 1 1 0 0,-1-1 0 0 0,1 1-1 0 0,0-1 1 0 0,-5-34 32 0 0,0-1-1 0 0,3 1 1 0 0,1-1 0 0 0,1 1 0 0 0,8-48 0 0 0,-1 28-8 0 0,4 1 1 0 0,31-98-1 0 0,-39 142-40 0 0,1 1-1 0 0,0-1 1 0 0,0 0-1 0 0,1 1 1 0 0,0 0-1 0 0,1 0 1 0 0,0 1 0 0 0,1-1-1 0 0,-1 1 1 0 0,1 1-1 0 0,1-1 1 0 0,0 1-1 0 0,9-7 1 0 0,-15 13 1 0 0,1 0 1 0 0,-1 0-1 0 0,1 1 1 0 0,-1-1-1 0 0,1 1 0 0 0,-1-1 1 0 0,1 1-1 0 0,0 0 1 0 0,-1 0-1 0 0,1 0 0 0 0,-1 0 1 0 0,1 0-1 0 0,-1 0 1 0 0,1 1-1 0 0,0 0 0 0 0,-1-1 1 0 0,0 1-1 0 0,1 0 1 0 0,-1 0-1 0 0,1 0 0 0 0,-1 0 1 0 0,0 1-1 0 0,0-1 1 0 0,0 1-1 0 0,0-1 0 0 0,0 1 1 0 0,0 0-1 0 0,2 2 1 0 0,6 6-32 0 0,-1-1-1 0 0,0 2 1 0 0,13 19 0 0 0,10 24 12 0 0,36 82 0 0 0,3 5-24 0 0,-57-117 46 0 0,0-1 1 0 0,2 0 0 0 0,30 32 0 0 0,-42-50 18 0 0,-1-2 0 0 0,2 1 0 0 0,-1 0 0 0 0,0-1 0 0 0,1 0 0 0 0,0 0 0 0 0,-1 0 0 0 0,1 0 0 0 0,0-1 0 0 0,1 0 0 0 0,-1 0 0 0 0,0 0 0 0 0,1-1 0 0 0,-1 0 0 0 0,0 0 0 0 0,1 0 0 0 0,0 0 0 0 0,-1-1 0 0 0,1 0 0 0 0,-1 0 1 0 0,8-2-1 0 0,-4 0 7 0 0,0-1 1 0 0,0 1-1 0 0,0-2 1 0 0,-1 1 0 0 0,1-1-1 0 0,-1 0 1 0 0,0-1 0 0 0,0 0-1 0 0,-1 0 1 0 0,1-1-1 0 0,-1 0 1 0 0,7-9 0 0 0,9-10-50 0 0,-1-1 0 0 0,-1-1 0 0 0,-1-2 1 0 0,-2 0-1 0 0,20-42 0 0 0,-19 29 29 0 0,-2 0 0 0 0,-2-1 0 0 0,15-69 0 0 0,-24 80 3 0 0,4-62 0 0 0,-10 78-30 0 0,0-1-1 0 0,-1 1 1 0 0,-1 0-1 0 0,0 0 1 0 0,-8-26-1 0 0,10 40 22 0 0,-1 0 0 0 0,1-1-1 0 0,-1 1 1 0 0,0 0 0 0 0,0 0-1 0 0,0 0 1 0 0,0 0 0 0 0,0 0 0 0 0,0 0-1 0 0,-1 0 1 0 0,1 0 0 0 0,-1 0-1 0 0,1 1 1 0 0,-1-1 0 0 0,0 1-1 0 0,1-1 1 0 0,-1 1 0 0 0,0-1 0 0 0,-4-1-1 0 0,2 3 5 0 0,1-1 0 0 0,-1 1-1 0 0,1 0 1 0 0,-1 0 0 0 0,1 0 0 0 0,-1 1 0 0 0,0-1-1 0 0,1 1 1 0 0,-1 0 0 0 0,1 0 0 0 0,0 0-1 0 0,-1 0 1 0 0,1 1 0 0 0,0-1 0 0 0,0 1-1 0 0,0 0 1 0 0,0 0 0 0 0,0 0 0 0 0,0 0-1 0 0,0 0 1 0 0,1 1 0 0 0,-1-1 0 0 0,1 1-1 0 0,0 0 1 0 0,0 0 0 0 0,0 0 0 0 0,0 0-1 0 0,-2 4 1 0 0,2-4 3 0 0,-11 18 32 0 0,1 1 0 0 0,1 0 0 0 0,0 0 1 0 0,2 1-1 0 0,1 0 0 0 0,1 1 1 0 0,1 0-1 0 0,1 0 0 0 0,1 0 1 0 0,1 1-1 0 0,1-1 0 0 0,1 1 0 0 0,2 0 1 0 0,4 35-1 0 0,-2-43 24 0 0,0 0 1 0 0,1 0-1 0 0,1 0 1 0 0,1-1-1 0 0,0 0 0 0 0,1 0 1 0 0,1 0-1 0 0,0-1 0 0 0,14 19 1 0 0,-13-23-37 0 0,0 0 0 0 0,1-1 1 0 0,0 0-1 0 0,0-1 0 0 0,1 0 1 0 0,0-1-1 0 0,1 0 1 0 0,0-1-1 0 0,0 0 0 0 0,0-1 1 0 0,1 0-1 0 0,21 6 0 0 0,-22-9-332 0 0,0 0-1 0 0,0-1 0 0 0,0 0 0 0 0,0-1 1 0 0,1-1-1 0 0,-1 0 0 0 0,0 0 0 0 0,1-1 1 0 0,-1-1-1 0 0,0 0 0 0 0,14-4 0 0 0,0-3-865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1.2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394 213 448 0 0,'2'-4'1366'0'0,"-1"1"-1150"0"0,0 0 0 0 0,-1 0 0 0 0,1 1 0 0 0,0-1 1 0 0,-1 0-1 0 0,0 0 0 0 0,0 0 0 0 0,0 0 0 0 0,0 0 0 0 0,0 0 0 0 0,0 0 0 0 0,-1 0 0 0 0,-1-4 0 0 0,1 5-178 0 0,0 0 0 0 0,0 1 0 0 0,0-1 0 0 0,0 1 0 0 0,-1 0 0 0 0,1-1 0 0 0,0 1 0 0 0,-1 0 0 0 0,1 0 0 0 0,-1 0 0 0 0,1 0 1 0 0,-1 0-1 0 0,0 0 0 0 0,1 0 0 0 0,-1 0 0 0 0,0 1 0 0 0,0-1 0 0 0,1 1 0 0 0,-1-1 0 0 0,0 1 0 0 0,0 0 0 0 0,0 0 0 0 0,0 0 0 0 0,0 0 0 0 0,1 0 0 0 0,-1 0 0 0 0,0 0 0 0 0,0 1 0 0 0,-2 0 0 0 0,-13 1-1 0 0,0 2 0 0 0,1 0 0 0 0,-1 1 0 0 0,1 1 0 0 0,0 0 0 0 0,0 1 0 0 0,0 1 0 0 0,1 0 0 0 0,-18 14 0 0 0,15-9 9 0 0,1 0 0 0 0,0 2 0 0 0,2-1-1 0 0,-1 2 1 0 0,2 0 0 0 0,0 1 0 0 0,-16 25 0 0 0,27-37-31 0 0,-1 0 0 0 0,1 1 0 0 0,0-1 0 0 0,1 1 0 0 0,0 0 0 0 0,-1 0 0 0 0,2 0 0 0 0,-1 0 0 0 0,1 0 0 0 0,0 0 0 0 0,0 0 0 0 0,1 1 0 0 0,-1-1 0 0 0,1 0 0 0 0,1 0 0 0 0,-1 1 0 0 0,1-1 0 0 0,0 0 0 0 0,1 0 0 0 0,0 0 0 0 0,-1 0 0 0 0,2 0 0 0 0,-1 0 0 0 0,1-1 0 0 0,0 1 0 0 0,0-1 0 0 0,0 0 0 0 0,1 0 0 0 0,0 0 0 0 0,0 0 0 0 0,0 0 0 0 0,1-1 0 0 0,-1 0 0 0 0,1 0 0 0 0,0 0 0 0 0,0-1 0 0 0,1 1 0 0 0,5 2 0 0 0,0-1 2 0 0,0 0 0 0 0,0 0 0 0 0,0-1-1 0 0,0 0 1 0 0,1-1 0 0 0,-1-1 0 0 0,1 0 0 0 0,0 0 0 0 0,0-1 0 0 0,0-1-1 0 0,-1 0 1 0 0,1 0 0 0 0,0-1 0 0 0,0-1 0 0 0,0 0 0 0 0,-1-1 0 0 0,1 0-1 0 0,-1 0 1 0 0,0-1 0 0 0,0-1 0 0 0,11-6 0 0 0,-7 3-10 0 0,-1-1 0 0 0,0-1 0 0 0,-1 0 0 0 0,0-1 0 0 0,0 0 0 0 0,-1-1 0 0 0,-1 0 0 0 0,0-1 0 0 0,0 0 0 0 0,-2-1 0 0 0,1 0-1 0 0,-2 0 1 0 0,0-1 0 0 0,8-21 0 0 0,-8 13-36 0 0,-1 1 0 0 0,0-1 1 0 0,-2-1-1 0 0,-1 1 0 0 0,2-44 0 0 0,-5 59 3 0 0,-1-1 0 0 0,0 0 0 0 0,-1 0-1 0 0,0 1 1 0 0,0-1 0 0 0,-1 1 0 0 0,0-1 0 0 0,-1 1 0 0 0,0 0 0 0 0,0 0 0 0 0,0 0 0 0 0,-1 0 0 0 0,0 0 0 0 0,-1 1 0 0 0,0 0 0 0 0,0 0 0 0 0,-1 0 0 0 0,1 0 0 0 0,-9-6 0 0 0,9 10-205 0 0,-1-1 0 0 0,0 1 1 0 0,0 1-1 0 0,0-1 1 0 0,0 1-1 0 0,0 0 0 0 0,-1 1 1 0 0,1-1-1 0 0,-1 1 1 0 0,1 0-1 0 0,-1 1 0 0 0,1 0 1 0 0,-1 0-1 0 0,1 0 1 0 0,-9 2-1 0 0,-4 1-758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2.19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496 358 904 0 0,'2'-2'205'0'0,"-1"-1"-1"0"0,1 1 0 0 0,-1-1 1 0 0,0 1-1 0 0,0-1 1 0 0,0 1-1 0 0,0-1 1 0 0,-1 0-1 0 0,1 1 1 0 0,-1-1-1 0 0,0 0 1 0 0,1 0-1 0 0,-1 1 1 0 0,0-1-1 0 0,-1 0 1 0 0,1 0-1 0 0,0 0 1 0 0,-1 1-1 0 0,-1-5 0 0 0,1 3-157 0 0,-1 1-1 0 0,0 0 0 0 0,0 0 0 0 0,0 0 1 0 0,0 0-1 0 0,-1 0 0 0 0,1 0 0 0 0,-1 1 1 0 0,0-1-1 0 0,0 1 0 0 0,1-1 0 0 0,-2 1 1 0 0,1 0-1 0 0,-5-2 0 0 0,-3-1-24 0 0,0 1 1 0 0,-1 0-1 0 0,0 1 0 0 0,1 0 1 0 0,-1 1-1 0 0,0 0 0 0 0,0 1 1 0 0,-1 1-1 0 0,1 0 0 0 0,0 0 0 0 0,0 1 1 0 0,0 0-1 0 0,0 1 0 0 0,0 1 1 0 0,0 0-1 0 0,-12 5 0 0 0,5-1-11 0 0,1 0 0 0 0,-1 1-1 0 0,1 1 1 0 0,1 1-1 0 0,0 0 1 0 0,0 1 0 0 0,1 1-1 0 0,1 1 1 0 0,-16 15 0 0 0,25-21 0 0 0,0 0 0 0 0,0 0 1 0 0,1 0-1 0 0,0 0 1 0 0,0 1-1 0 0,1 0 0 0 0,0 0 1 0 0,1 0-1 0 0,-1 0 1 0 0,2 1-1 0 0,-1-1 1 0 0,1 1-1 0 0,0 0 0 0 0,1 0 1 0 0,-1 13-1 0 0,2-20-1 0 0,0 1-1 0 0,0 0 0 0 0,0 0 1 0 0,0 0-1 0 0,1-1 1 0 0,-1 1-1 0 0,1 0 0 0 0,0 0 1 0 0,0-1-1 0 0,0 1 0 0 0,0 0 1 0 0,0-1-1 0 0,1 1 1 0 0,-1-1-1 0 0,1 0 0 0 0,-1 1 1 0 0,1-1-1 0 0,0 0 0 0 0,0 0 1 0 0,0 0-1 0 0,0 0 1 0 0,0 0-1 0 0,1-1 0 0 0,-1 1 1 0 0,1-1-1 0 0,-1 1 1 0 0,1-1-1 0 0,-1 0 0 0 0,1 0 1 0 0,-1 0-1 0 0,1 0 0 0 0,0 0 1 0 0,0-1-1 0 0,0 1 1 0 0,4-1-1 0 0,0 0-1 0 0,-1 1 0 0 0,1-2 0 0 0,-1 1 1 0 0,1-1-1 0 0,-1 0 0 0 0,1 0 0 0 0,-1-1 0 0 0,0 0 0 0 0,0 0 1 0 0,0 0-1 0 0,0-1 0 0 0,0 0 0 0 0,10-7 0 0 0,2-7-13 0 0,-1 0 0 0 0,-1-1-1 0 0,-1-1 1 0 0,-1 0 0 0 0,0-1-1 0 0,13-28 1 0 0,32-43-290 0 0,-58 91 289 0 0,-1-1 0 0 0,0 0 0 0 0,1 1 1 0 0,-1-1-1 0 0,0 0 0 0 0,1 1 0 0 0,-1-1 0 0 0,1 1 0 0 0,-1-1 0 0 0,1 1 0 0 0,-1-1 0 0 0,1 1 0 0 0,-1 0 0 0 0,1-1 0 0 0,0 1 0 0 0,-1 0 1 0 0,1-1-1 0 0,0 1 0 0 0,-1 0 0 0 0,1 0 0 0 0,0-1 0 0 0,-1 1 0 0 0,1 0 0 0 0,0 0 0 0 0,0 0 0 0 0,-1 0 0 0 0,1 0 0 0 0,0 0 0 0 0,-1 0 1 0 0,1 0-1 0 0,1 1 0 0 0,-1 0 1 0 0,0 0 0 0 0,0 0 1 0 0,0 0-1 0 0,0 0 0 0 0,0 0 1 0 0,0 0-1 0 0,0 1 1 0 0,0-1-1 0 0,0 0 0 0 0,-1 1 1 0 0,1-1-1 0 0,0 0 0 0 0,0 4 1 0 0,10 52 10 0 0,-10-53-12 0 0,7 92 73 0 0,-4 1 0 0 0,-10 116 0 0 0,1-121-50 0 0,-14 172 30 0 0,14-227-53 0 0,-1 0-1 0 0,-3-1 0 0 0,-1 0 0 0 0,-1 0 1 0 0,-18 36-1 0 0,26-65 10 0 0,-1 1 0 0 0,1-1 0 0 0,-1 0 0 0 0,-1 0 0 0 0,1-1 0 0 0,-1 1 0 0 0,-1-1 0 0 0,1 0 1 0 0,-1 0-1 0 0,0-1 0 0 0,0 0 0 0 0,-1 0 0 0 0,1 0 0 0 0,-16 7 0 0 0,20-11-2 0 0,0 0 0 0 0,-1 0 0 0 0,1-1 0 0 0,0 1-1 0 0,-1-1 1 0 0,1 0 0 0 0,-1 1 0 0 0,1-1 0 0 0,-1 0 0 0 0,1 0 0 0 0,-1-1 0 0 0,1 1 0 0 0,-1 0 0 0 0,1-1 0 0 0,-1 0-1 0 0,1 1 1 0 0,0-1 0 0 0,-1 0 0 0 0,1 0 0 0 0,0-1 0 0 0,0 1 0 0 0,0 0 0 0 0,0-1 0 0 0,0 1 0 0 0,0-1-1 0 0,0 1 1 0 0,0-1 0 0 0,1 0 0 0 0,-1 0 0 0 0,1 0 0 0 0,-1 0 0 0 0,1 0 0 0 0,0 0 0 0 0,-2-4 0 0 0,0-1-4 0 0,0 1 0 0 0,0-1-1 0 0,1 0 1 0 0,0-1 0 0 0,1 1 0 0 0,-1 0 0 0 0,1-1 0 0 0,1 1 0 0 0,-1 0 0 0 0,2-9 0 0 0,2-13 24 0 0,2 1 1 0 0,2-1 0 0 0,0 1-1 0 0,2 0 1 0 0,1 1-1 0 0,1 0 1 0 0,25-43-1 0 0,2 6 60 0 0,86-106 0 0 0,189-167 474 0 0,-8 10 988 0 0,-277 290-929 0 0,38-70 0 0 0,-65 105-612 0 0,0 1 1 0 0,-1-1 0 0 0,1 0-1 0 0,0 1 1 0 0,-1-1 0 0 0,0 0 0 0 0,1 0-1 0 0,-1 1 1 0 0,0-1 0 0 0,0 0-1 0 0,0 0 1 0 0,0 0 0 0 0,0 0-1 0 0,0 1 1 0 0,0-1 0 0 0,-1 0 0 0 0,1 0-1 0 0,-1 0 1 0 0,1 1 0 0 0,-1-1-1 0 0,0 0 1 0 0,1 1 0 0 0,-1-1-1 0 0,0 1 1 0 0,0-1 0 0 0,0 1 0 0 0,-1-1-1 0 0,1 1 1 0 0,0-1 0 0 0,0 1-1 0 0,-1 0 1 0 0,1 0 0 0 0,-1 0-1 0 0,1 0 1 0 0,-1 0 0 0 0,1 0 0 0 0,-4-1-1 0 0,-5 1-26 0 0,0 0-1 0 0,-1 1 1 0 0,1 0-1 0 0,0 1 1 0 0,0 0-1 0 0,0 0 1 0 0,0 1-1 0 0,0 0 1 0 0,1 1 0 0 0,-1 0-1 0 0,1 1 1 0 0,-1 0-1 0 0,-15 10 1 0 0,17-9-2 0 0,1-1 0 0 0,0 1 1 0 0,0 1-1 0 0,1-1 0 0 0,-1 1 1 0 0,1 0-1 0 0,1 1 1 0 0,-1-1-1 0 0,1 1 0 0 0,0 0 1 0 0,1 1-1 0 0,0-1 0 0 0,0 1 1 0 0,0 0-1 0 0,1 0 0 0 0,0 0 1 0 0,-2 8-1 0 0,5-11 23 0 0,-1-1-1 0 0,1 0 1 0 0,0 1-1 0 0,0-1 0 0 0,0 0 1 0 0,1 1-1 0 0,0-1 1 0 0,-1 0-1 0 0,1 1 1 0 0,1-1-1 0 0,-1 0 0 0 0,1 0 1 0 0,-1 0-1 0 0,1 0 1 0 0,0 0-1 0 0,1-1 1 0 0,-1 1-1 0 0,1-1 0 0 0,-1 1 1 0 0,1-1-1 0 0,0 0 1 0 0,1 0-1 0 0,5 5 1 0 0,8 4-6 0 0,-1-1 1 0 0,1-1-1 0 0,36 16 0 0 0,-23-12-15 0 0,-20-9-6 0 0,0 0-1 0 0,0 1 0 0 0,-1 0 1 0 0,0 0-1 0 0,0 1 1 0 0,-1 0-1 0 0,15 16 1 0 0,-19-17 30 0 0,0 0 1 0 0,0 0-1 0 0,-1 1 1 0 0,0-1-1 0 0,0 1 1 0 0,0 0-1 0 0,-1 0 1 0 0,0 0-1 0 0,0 0 1 0 0,-1 0-1 0 0,0 0 1 0 0,1 15-1 0 0,-3 8 48 0 0,-1 0-1 0 0,-6 29 1 0 0,3-26-249 0 0,-1 62-1 0 0,6-86-32 0 0,1 0 0 0 0,0 0-1 0 0,0 0 1 0 0,1-1-1 0 0,0 1 1 0 0,0 0-1 0 0,1-1 1 0 0,0 1 0 0 0,1-1-1 0 0,0 0 1 0 0,7 12-1 0 0,6-1-1510 0 0,1-2-99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2.6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555 20 660 0 0,'-5'-3'199'0'0,"0"1"-1"0"0,0-1 1 0 0,-1 1-1 0 0,1 0 1 0 0,-1 0-1 0 0,1 0 1 0 0,-1 1 0 0 0,0 0-1 0 0,0 0 1 0 0,1 0-1 0 0,-1 1 1 0 0,-9 0-1 0 0,4 1-86 0 0,1 1 0 0 0,-1 0 0 0 0,0 1-1 0 0,0 0 1 0 0,1 0 0 0 0,-12 6-1 0 0,-6 5-43 0 0,0 2-1 0 0,0 1 1 0 0,-37 30-1 0 0,36-24-2 0 0,1 1 1 0 0,1 1-1 0 0,1 2 0 0 0,-33 43 1 0 0,51-59-31 0 0,0 0 0 0 0,0 1 0 0 0,1 0 0 0 0,1 0 0 0 0,0 1 0 0 0,1-1 0 0 0,0 1 0 0 0,1 0 1 0 0,0 0-1 0 0,1 1 0 0 0,1-1 0 0 0,0 1 0 0 0,1 0 0 0 0,0-1 0 0 0,2 19 0 0 0,-1-27 16 0 0,1 0 0 0 0,0-1 0 0 0,0 1 0 0 0,1-1 0 0 0,-1 1 0 0 0,1-1 0 0 0,0 0 1 0 0,0 0-1 0 0,0 0 0 0 0,0 0 0 0 0,1 0 0 0 0,0 0 0 0 0,0-1 0 0 0,0 1 0 0 0,0-1 0 0 0,4 4 0 0 0,-4-5-8 0 0,0-1 0 0 0,0 1-1 0 0,0 0 1 0 0,0-1 0 0 0,0 1 0 0 0,1-1 0 0 0,-1 0 0 0 0,0 0-1 0 0,1-1 1 0 0,-1 1 0 0 0,0-1 0 0 0,1 1 0 0 0,-1-1 0 0 0,1 0-1 0 0,-1 0 1 0 0,1-1 0 0 0,-1 1 0 0 0,1-1 0 0 0,-1 0 0 0 0,0 0-1 0 0,6-2 1 0 0,7-4 2 0 0,-1 0 0 0 0,0-1 1 0 0,0-1-1 0 0,-1 0 0 0 0,0-1 0 0 0,20-19 0 0 0,71-80 147 0 0,-57 57 326 0 0,-15 16-66 0 0,69-65 411 0 0,-102 100-862 0 0,1 1 0 0 0,0-1 0 0 0,0 0 0 0 0,-1 1 0 0 0,1-1 0 0 0,0 1 0 0 0,0-1 0 0 0,0 1 0 0 0,0 0 0 0 0,0-1 0 0 0,0 1 0 0 0,0 0-1 0 0,-1 0 1 0 0,1 0 0 0 0,0-1 0 0 0,0 1 0 0 0,0 0 0 0 0,0 0 0 0 0,0 0 0 0 0,0 1 0 0 0,0-1 0 0 0,0 0 0 0 0,0 0 0 0 0,2 1 0 0 0,-2 0 1 0 0,1 0 0 0 0,0 0-1 0 0,0 0 1 0 0,-1 1 0 0 0,1-1 0 0 0,-1 0 0 0 0,1 1 0 0 0,-1 0-1 0 0,0-1 1 0 0,0 1 0 0 0,2 2 0 0 0,2 5 19 0 0,0 1 1 0 0,-1 1-1 0 0,5 14 1 0 0,-7-20 0 0 0,4 13-24 0 0,44 118-22 0 0,-41-115-658 0 0,1-1 0 0 0,1 1 0 0 0,1-2 0 0 0,18 24 0 0 0,-17-29-1088 0 0,-1-3-106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3.2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1 108 700 0 0,'1'-15'1645'0'0,"1"0"-1"0"0,1 0 1 0 0,8-28-1 0 0,-10 41-1370 0 0,2-4 36 0 0,-3 6-301 0 0,0-1 0 0 0,0 1 1 0 0,0 0-1 0 0,0-1 0 0 0,0 1 0 0 0,0-1 1 0 0,1 1-1 0 0,-1-1 0 0 0,0 1 0 0 0,0 0 1 0 0,0-1-1 0 0,0 1 0 0 0,1 0 0 0 0,-1-1 1 0 0,0 1-1 0 0,0-1 0 0 0,1 1 0 0 0,-1 0 1 0 0,0 0-1 0 0,1-1 0 0 0,-1 1 0 0 0,0 0 1 0 0,1-1-1 0 0,-1 1 0 0 0,0 0 0 0 0,1 0 1 0 0,-1 0-1 0 0,1-1 0 0 0,2 1-3 0 0,-1-1-1 0 0,0 1 1 0 0,1 0-1 0 0,-1 0 1 0 0,0-1 0 0 0,1 2-1 0 0,-1-1 1 0 0,0 0 0 0 0,1 0-1 0 0,-1 1 1 0 0,0-1-1 0 0,1 1 1 0 0,-1 0 0 0 0,0 0-1 0 0,0 0 1 0 0,0 0-1 0 0,0 0 1 0 0,0 0 0 0 0,0 1-1 0 0,0-1 1 0 0,0 0-1 0 0,0 1 1 0 0,-1 0 0 0 0,1-1-1 0 0,2 4 1 0 0,1 0-15 0 0,4 5 2 0 0,0 1 1 0 0,0 0 0 0 0,-1 0-1 0 0,0 1 1 0 0,-1 0 0 0 0,-1 0-1 0 0,1 1 1 0 0,-2-1 0 0 0,6 20-1 0 0,2 15-349 0 0,9 65 0 0 0,-9-43-177 0 0,-13-67 482 0 0,11-19-421 0 0,0-14 433 0 0,1 1-1 0 0,2 0 0 0 0,0 1 1 0 0,2 1-1 0 0,2 0 1 0 0,0 1-1 0 0,26-27 1 0 0,-44 53 34 0 0,0 0 1 0 0,1 1-1 0 0,-1-1 1 0 0,1 1-1 0 0,-1-1 1 0 0,1 1-1 0 0,-1-1 1 0 0,1 0-1 0 0,0 1 1 0 0,-1 0 0 0 0,1-1-1 0 0,-1 1 1 0 0,1-1-1 0 0,0 1 1 0 0,-1 0-1 0 0,1-1 1 0 0,0 1-1 0 0,0 0 1 0 0,-1 0-1 0 0,1 0 1 0 0,0 0 0 0 0,0-1-1 0 0,-1 1 1 0 0,1 0-1 0 0,0 0 1 0 0,0 0-1 0 0,0 1 1 0 0,-1-1-1 0 0,1 0 1 0 0,0 0 0 0 0,-1 0-1 0 0,1 0 1 0 0,0 1-1 0 0,0-1 1 0 0,-1 0-1 0 0,1 1 1 0 0,0-1-1 0 0,-1 1 1 0 0,1-1-1 0 0,-1 0 1 0 0,1 1 0 0 0,0 0-1 0 0,-1-1 1 0 0,1 1-1 0 0,-1-1 1 0 0,1 1-1 0 0,-1-1 1 0 0,0 1-1 0 0,1 1 1 0 0,15 37 11 0 0,-14-35-5 0 0,44 185-582 0 0,-45-185 541 0 0,4 7-289 0 0,-1-38 245 0 0,22-113 235 0 0,-21 122-51 0 0,0 1 1 0 0,1 1-1 0 0,1-1 1 0 0,0 1 0 0 0,2 0-1 0 0,10-15 1 0 0,-18 29-101 0 0,1-1 0 0 0,-1 1-1 0 0,1 0 1 0 0,0 0 0 0 0,0 0 0 0 0,0 0 0 0 0,0 0 0 0 0,0 0 0 0 0,0 1 0 0 0,0-1-1 0 0,1 1 1 0 0,-1-1 0 0 0,0 1 0 0 0,1 0 0 0 0,-1 0 0 0 0,1 0 0 0 0,0 0 0 0 0,-1 1-1 0 0,1-1 1 0 0,0 1 0 0 0,-1-1 0 0 0,6 1 0 0 0,2 4-31 0 0,-1-1 0 0 0,0 2 0 0 0,0-1-1 0 0,0 1 1 0 0,0 0 0 0 0,-1 1 0 0 0,0 0 0 0 0,0 1 0 0 0,0-1 0 0 0,-1 2 0 0 0,10 11 0 0 0,10 16-380 0 0,32 52 1 0 0,-26-35-5 0 0,-21-35-706 0 0,-2-3 480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3.8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20 432 0 0,'20'-20'3390'0'0,"-19"24"-3240"0"0,2 20 7 0 0,-1-1 0 0 0,-1 1 0 0 0,-2 36 0 0 0,0 30 34 0 0,14 57-652 0 0,-13-144 389 0 0,1 13-192 0 0,10-53 476 0 0,0 1 0 0 0,2 1 1 0 0,2 0-1 0 0,2 0 0 0 0,0 2 1 0 0,30-41-1 0 0,-47 73-217 0 0,1 0 1 0 0,-1 0 0 0 0,1 0-1 0 0,0 1 1 0 0,-1-1 0 0 0,1 0-1 0 0,0 1 1 0 0,-1-1-1 0 0,1 1 1 0 0,0-1 0 0 0,0 1-1 0 0,0-1 1 0 0,0 1-1 0 0,-1-1 1 0 0,1 1 0 0 0,0 0-1 0 0,0-1 1 0 0,0 1 0 0 0,0 0-1 0 0,0 0 1 0 0,0 0-1 0 0,0 0 1 0 0,0 0 0 0 0,0 0-1 0 0,0 0 1 0 0,0 0-1 0 0,0 0 1 0 0,-1 0 0 0 0,1 1-1 0 0,0-1 1 0 0,0 0 0 0 0,0 0-1 0 0,0 1 1 0 0,0-1-1 0 0,0 1 1 0 0,-1-1 0 0 0,1 1-1 0 0,0-1 1 0 0,1 2-1 0 0,6 13 17 0 0,-1 1-1 0 0,0 0 0 0 0,-1 1 1 0 0,-1-1-1 0 0,4 24 0 0 0,5 10 27 0 0,0 8 47 0 0,-13-56-109 0 0,1-5-101 0 0,1-4 128 0 0,1-1 0 0 0,-1 0 0 0 0,-1 1 0 0 0,0-1 0 0 0,0 0-1 0 0,2-15 1 0 0,0-1 70 0 0,1 4 100 0 0,1 0 0 0 0,0 1-1 0 0,2 0 1 0 0,0 0 0 0 0,2 1-1 0 0,12-21 1 0 0,-21 38-174 0 0,0 1 0 0 0,-1-1-1 0 0,1 0 1 0 0,-1 1 0 0 0,1-1 0 0 0,0 0 0 0 0,-1 1 0 0 0,1-1-1 0 0,0 1 1 0 0,0-1 0 0 0,0 1 0 0 0,-1-1 0 0 0,1 1 0 0 0,0 0-1 0 0,0-1 1 0 0,0 1 0 0 0,0 0 0 0 0,0 0 0 0 0,0-1 0 0 0,0 1-1 0 0,0 0 1 0 0,0 0 0 0 0,-1 0 0 0 0,1 0 0 0 0,0 0 0 0 0,0 1-1 0 0,0-1 1 0 0,0 0 0 0 0,0 0 0 0 0,0 1 0 0 0,1-1 0 0 0,22 15-46 0 0,-22-14 46 0 0,19 16-523 0 0,-1 1 0 0 0,0 1 0 0 0,17 22 0 0 0,1 1-514 0 0,-23-27 13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4.2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56 326 256 0 0,'0'0'4176'0'0,"0"5"-3968"0"0,-6 28 124 0 0,-11 40 0 0 0,8-38-175 0 0,-7 51-1 0 0,9 43-2435 0 0,7-110 1345 0 0</inkml:trace>
  <inkml:trace contextRef="#ctx0" brushRef="#br0" timeOffset="1">55 114 1232 0 0,'3'-17'1180'0'0,"0"2"708"0"0,5-10-579 0 0,-2 5-517 0 0,2 4-596 0 0,-1 3-560 0 0,5 6-2365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4.6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 0 668 0 0,'6'13'258'0'0,"-1"0"0"0"0,0-1-1 0 0,-1 1 1 0 0,0 1 0 0 0,-1-1 0 0 0,-1 1-1 0 0,0-1 1 0 0,-1 1 0 0 0,0-1 0 0 0,-1 1 0 0 0,-3 23-1 0 0,-4 17-392 0 0,-21 80-1 0 0,26-124 137 0 0,-25 82-2085 0 0,26-89 1585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5.0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1 688 320 0 0,'1'-4'418'0'0,"5"-13"-222"0"0,1 0 0 0 0,0 0 0 0 0,1 1-1 0 0,1 0 1 0 0,0 1 0 0 0,2 0 0 0 0,-1 0 0 0 0,2 1 0 0 0,0 1 0 0 0,0 0-1 0 0,23-18 1 0 0,-5 7-31 0 0,0 2-1 0 0,2 0 1 0 0,0 2-1 0 0,57-25 1 0 0,16 7 207 0 0,-73 27-195 0 0,0 0 0 0 0,-1-2 0 0 0,30-18-1 0 0,-51 26-146 0 0,-1-2-1 0 0,0 1 1 0 0,0-2-1 0 0,0 1 0 0 0,-1-1 1 0 0,0 0-1 0 0,-1-1 1 0 0,0 1-1 0 0,0-2 0 0 0,-1 1 1 0 0,0-1-1 0 0,0 0 0 0 0,4-11 1 0 0,-8 16-41 0 0,0 0 0 0 0,0 0 1 0 0,0-1-1 0 0,-1 1 0 0 0,1-1 1 0 0,-1 1-1 0 0,-1-1 0 0 0,1 1 1 0 0,-1-1-1 0 0,0 1 0 0 0,0-1 1 0 0,-1 0-1 0 0,1 1 0 0 0,-2-6 1 0 0,1 9 4 0 0,-1 0 0 0 0,1-1 1 0 0,0 1-1 0 0,-1 1 0 0 0,1-1 1 0 0,-1 0-1 0 0,1 0 0 0 0,-1 1 0 0 0,0-1 1 0 0,0 0-1 0 0,1 1 0 0 0,-1 0 0 0 0,-1 0 1 0 0,1-1-1 0 0,0 1 0 0 0,-4-1 1 0 0,4 1-2 0 0,-4-1 5 0 0,1 1-1 0 0,0 1 0 0 0,0-1 0 0 0,-1 1 1 0 0,1 0-1 0 0,-1 0 0 0 0,1 0 0 0 0,0 1 0 0 0,-1 0 1 0 0,1 0-1 0 0,0 0 0 0 0,0 0 0 0 0,0 1 1 0 0,0 0-1 0 0,0 0 0 0 0,0 1 0 0 0,-5 2 0 0 0,0 1 4 0 0,1 0 0 0 0,-1 1 0 0 0,1 0 0 0 0,0 0 0 0 0,0 1-1 0 0,1 0 1 0 0,0 1 0 0 0,1 0 0 0 0,0 0 0 0 0,0 0 0 0 0,1 1-1 0 0,0 0 1 0 0,1 0 0 0 0,0 1 0 0 0,0-1 0 0 0,1 1 0 0 0,-3 16-1 0 0,3-9 18 0 0,2-1 0 0 0,0 1-1 0 0,1-1 1 0 0,1 1-1 0 0,1 0 1 0 0,0-1 0 0 0,1 1-1 0 0,1-1 1 0 0,0 0 0 0 0,12 31-1 0 0,44 101 99 0 0,-36-99-100 0 0,-3 0 1 0 0,-2 2-1 0 0,14 65 1 0 0,-29-100-11 0 0,-1 0 0 0 0,0 0 0 0 0,-1 0 0 0 0,-1 0 0 0 0,0 0 0 0 0,-2 0 0 0 0,0 0 0 0 0,-1 0 0 0 0,0 0 0 0 0,-2 0 0 0 0,0-1 0 0 0,0 0 0 0 0,-2 0 0 0 0,-12 24 0 0 0,6-21-259 0 0,-1 0 0 0 0,0 0 1 0 0,-1-2-1 0 0,-1 0 1 0 0,0 0-1 0 0,-2-2 1 0 0,0 0-1 0 0,0-1 1 0 0,-25 14-1 0 0,-3-1-386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5.8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131 4 244 0 0,'-3'0'4654'0'0,"-11"-3"-1776"0"0,11 3-2707 0 0,2 1-151 0 0,-1-1-1 0 0,1 0 0 0 0,0 1 0 0 0,0 0 1 0 0,0-1-1 0 0,0 1 0 0 0,0-1 0 0 0,0 1 1 0 0,0 0-1 0 0,0 0 0 0 0,0 0 0 0 0,0 0 0 0 0,1-1 1 0 0,-1 1-1 0 0,0 0 0 0 0,0 0 0 0 0,1 0 1 0 0,-1 1-1 0 0,1-1 0 0 0,-1 0 0 0 0,1 0 1 0 0,-1 0-1 0 0,1 0 0 0 0,0 0 0 0 0,0 1 1 0 0,-1-1-1 0 0,1 0 0 0 0,0 0 0 0 0,0 2 0 0 0,-1 50-39 0 0,2-29 34 0 0,-62 947 194 0 0,33-681 292 0 0,28-287-480 0 0,-1 0 1 0 0,1 0-1 0 0,0-1 1 0 0,1 1-1 0 0,-1 0 1 0 0,0 0 0 0 0,1 0-1 0 0,0-1 1 0 0,0 1-1 0 0,0 0 1 0 0,0-1-1 0 0,0 1 1 0 0,0 0 0 0 0,0-1-1 0 0,1 1 1 0 0,0-1-1 0 0,-1 0 1 0 0,1 0 0 0 0,0 0-1 0 0,0 0 1 0 0,0 0-1 0 0,0 0 1 0 0,0 0-1 0 0,1 0 1 0 0,-1-1 0 0 0,1 1-1 0 0,-1-1 1 0 0,5 2-1 0 0,5 1 5 0 0,0 0-1 0 0,1 0 0 0 0,0-1 0 0 0,24 2 1 0 0,-24-3 9 0 0,502 31-40 0 0,-439-31-258 0 0,-53-1 73 0 0,51 1-2326 0 0,80-7-1 0 0,-112 0 440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8.6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602 263 1444 0 0,'-10'-12'453'0'0,"0"2"-1"0"0,0 0 0 0 0,-1 0 1 0 0,0 0-1 0 0,0 2 0 0 0,-1-1 1 0 0,-1 2-1 0 0,-13-8 1 0 0,20 12-400 0 0,-1 1 1 0 0,0-1-1 0 0,0 1 1 0 0,0 0 0 0 0,0 0-1 0 0,0 1 1 0 0,-1 0 0 0 0,1 0-1 0 0,0 1 1 0 0,0 0 0 0 0,-1 0-1 0 0,1 1 1 0 0,0 0 0 0 0,-1 0-1 0 0,1 1 1 0 0,0 0 0 0 0,-13 5-1 0 0,2 2-12 0 0,0 2-1 0 0,0 0 1 0 0,1 1-1 0 0,1 1 1 0 0,0 0-1 0 0,0 1 1 0 0,2 1-1 0 0,0 0 1 0 0,0 1-1 0 0,2 1 1 0 0,-18 28-1 0 0,7-5-13 0 0,2 1-1 0 0,2 0 1 0 0,1 2-1 0 0,-14 53 1 0 0,23-63-17 0 0,2 0-1 0 0,-4 35 1 0 0,9-54 0 0 0,1 1 0 0 0,1-1 0 0 0,0 1 0 0 0,1-1-1 0 0,0 1 1 0 0,2-1 0 0 0,4 19 0 0 0,-6-30 0 0 0,-1-1 1 0 0,1 1-1 0 0,0-1 1 0 0,0 0-1 0 0,0 0 1 0 0,0 1-1 0 0,1-1 1 0 0,-1 0-1 0 0,0 0 1 0 0,1 0-1 0 0,0 0 1 0 0,-1-1-1 0 0,1 1 0 0 0,0 0 1 0 0,0-1-1 0 0,0 1 1 0 0,0-1-1 0 0,0 1 1 0 0,0-1-1 0 0,4 1 1 0 0,-3-1-3 0 0,0 0 0 0 0,0-1 0 0 0,1 0 0 0 0,-1 1 0 0 0,0-1 0 0 0,1 0 0 0 0,-1-1 0 0 0,0 1 0 0 0,1 0 1 0 0,-1-1-1 0 0,0 0 0 0 0,0 0 0 0 0,5-2 0 0 0,3-2 19 0 0,1-1 1 0 0,-1 0 0 0 0,0-1-1 0 0,-1 0 1 0 0,1-1-1 0 0,16-15 1 0 0,-7 1-114 0 0,-1 0 0 0 0,-1-1 1 0 0,-1 0-1 0 0,21-41 0 0 0,47-112-468 0 0,-52 101 484 0 0,-3 13-322 0 0,-28 58 337 0 0,-1 5-73 0 0,-1-1 126 0 0,1 1 1 0 0,0 0 0 0 0,-1-1-1 0 0,1 1 1 0 0,-1 0-1 0 0,1-1 1 0 0,-1 1-1 0 0,1 0 1 0 0,-1-1 0 0 0,1 1-1 0 0,-1 0 1 0 0,0 0-1 0 0,1 0 1 0 0,-1-1 0 0 0,0 1-1 0 0,0 0 1 0 0,0 0-1 0 0,1 0 1 0 0,-1 0-1 0 0,0 0 1 0 0,0-1 0 0 0,0 1-1 0 0,0 0 1 0 0,-1 2-1 0 0,1 21 7 0 0,0-24-4 0 0,-4 53-53 0 0,7 76 1 0 0,-2-114 35 0 0,1-1 0 0 0,0 1-1 0 0,1-1 1 0 0,0 1 0 0 0,2-1 0 0 0,0 0-1 0 0,0 0 1 0 0,1-1 0 0 0,1 0 0 0 0,8 13 0 0 0,-13-22 19 0 0,1-1 0 0 0,0 1 0 0 0,-1-1 0 0 0,1 0 0 0 0,0 0 0 0 0,1 0 0 0 0,-1-1 1 0 0,0 1-1 0 0,1-1 0 0 0,0 1 0 0 0,-1-1 0 0 0,1-1 0 0 0,0 1 0 0 0,0 0 0 0 0,0-1 0 0 0,0 0 1 0 0,9 2-1 0 0,-7-3 7 0 0,0 0 0 0 0,0 0 1 0 0,1-1-1 0 0,-1 0 0 0 0,0 0 1 0 0,0 0-1 0 0,0-1 0 0 0,0 0 1 0 0,0 0-1 0 0,0 0 0 0 0,5-4 1 0 0,8-5-4 0 0,-1-1 1 0 0,0 0 0 0 0,-1-2 0 0 0,-1 0-1 0 0,29-31 1 0 0,56-86-136 0 0,-77 96 88 0 0,1 1 0 0 0,2 1 0 0 0,58-54 0 0 0,-82 84 25 0 0,1 0 1 0 0,-1 0 0 0 0,1 1-1 0 0,0 0 1 0 0,0-1 0 0 0,0 1 0 0 0,0 1-1 0 0,0-1 1 0 0,0 1 0 0 0,0-1 0 0 0,1 1-1 0 0,-1 0 1 0 0,0 1 0 0 0,1-1 0 0 0,-1 1-1 0 0,1 0 1 0 0,5 0 0 0 0,-4 1 7 0 0,0 1 0 0 0,-1-1-1 0 0,1 1 1 0 0,0 0 0 0 0,-1 1 0 0 0,0-1 0 0 0,1 1 0 0 0,-1 0 0 0 0,0 0 0 0 0,-1 1-1 0 0,1 0 1 0 0,4 4 0 0 0,16 19 20 0 0,-1 0 0 0 0,-1 2 0 0 0,-2 0 0 0 0,24 44 0 0 0,-18-30 2 0 0,-16-26-26 0 0,-1 1 0 0 0,-1 0 0 0 0,-1 1 0 0 0,0 0 0 0 0,-2 0 0 0 0,7 32 0 0 0,-12-46 25 0 0,-1 0-1 0 0,0 1 0 0 0,0-1 0 0 0,0 1 0 0 0,-1-1 0 0 0,0 1 0 0 0,-2 8 0 0 0,3-13-12 0 0,-1 0 0 0 0,1 0-1 0 0,0 0 1 0 0,-1-1 0 0 0,1 1-1 0 0,-1 0 1 0 0,1 0 0 0 0,-1 0-1 0 0,1-1 1 0 0,-1 1 0 0 0,0 0-1 0 0,1-1 1 0 0,-1 1 0 0 0,0 0-1 0 0,1-1 1 0 0,-1 1 0 0 0,0-1-1 0 0,0 1 1 0 0,0-1 0 0 0,1 0-1 0 0,-1 1 1 0 0,0-1 0 0 0,0 0-1 0 0,0 1 1 0 0,0-1 0 0 0,0 0-1 0 0,0 0 1 0 0,0 0 0 0 0,0 0-1 0 0,0 0 1 0 0,0 0 0 0 0,1 0-1 0 0,-2 0 1 0 0,-25-9 128 0 0,22 5-93 0 0,0 1 1 0 0,0-1-1 0 0,1-1 1 0 0,-1 1 0 0 0,1-1-1 0 0,0 1 1 0 0,1-1-1 0 0,-1 0 1 0 0,1-1 0 0 0,0 1-1 0 0,0 0 1 0 0,0-1-1 0 0,1 0 1 0 0,0 1 0 0 0,0-1-1 0 0,1 0 1 0 0,-2-7-1 0 0,1-3 9 0 0,0 0-1 0 0,0 0 0 0 0,2 0 1 0 0,0 0-1 0 0,3-21 0 0 0,-2 24-48 0 0,2-1 0 0 0,-1 1 0 0 0,2 0 0 0 0,0 0 0 0 0,1 0 0 0 0,0 0 0 0 0,0 1 0 0 0,2 0 0 0 0,-1 0 0 0 0,2 0 0 0 0,15-19 0 0 0,-18 25-8 0 0,1 1-1 0 0,0 0 1 0 0,0-1-1 0 0,0 2 1 0 0,0-1 0 0 0,1 1-1 0 0,0 0 1 0 0,-1 0-1 0 0,2 1 1 0 0,-1 0-1 0 0,0 0 1 0 0,1 1 0 0 0,-1 0-1 0 0,1 0 1 0 0,0 1-1 0 0,-1 0 1 0 0,1 0 0 0 0,0 1-1 0 0,0 0 1 0 0,0 0-1 0 0,15 3 1 0 0,-3 1-1 0 0,0 2 0 0 0,-1 0 1 0 0,1 0-1 0 0,28 16 0 0 0,73 46 97 0 0,-29-15-19 0 0,-66-39-4 0 0,0-1 0 0 0,1-2 1 0 0,1 0-1 0 0,-1-2 1 0 0,55 10-1 0 0,-70-17-31 0 0,0-1-1 0 0,1 0 1 0 0,0-1-1 0 0,-1 0 1 0 0,1-1 0 0 0,-1-1-1 0 0,0 0 1 0 0,1 0-1 0 0,-1-1 1 0 0,0-1-1 0 0,0 0 1 0 0,-1 0 0 0 0,1-2-1 0 0,-1 1 1 0 0,0-1-1 0 0,12-10 1 0 0,-6 3-30 0 0,-1-2 1 0 0,0 0-1 0 0,-2-1 1 0 0,0 0-1 0 0,0-1 1 0 0,-2-1-1 0 0,0 0 1 0 0,-1-1-1 0 0,13-29 0 0 0,-12 20 35 0 0,-1-1-1 0 0,-1 0 0 0 0,-2-1 0 0 0,-1 0 1 0 0,-1 0-1 0 0,2-34 0 0 0,-9 12-29 0 0,1 49-8 0 0,-1 0-1 0 0,1 0 1 0 0,-1 0 0 0 0,1 1-1 0 0,-1-1 1 0 0,0 0-1 0 0,0 0 1 0 0,0 0-1 0 0,0 1 1 0 0,-1-1-1 0 0,1 1 1 0 0,-1-1-1 0 0,1 1 1 0 0,-1-1-1 0 0,-3-2 1 0 0,3 4 2 0 0,0-1-1 0 0,0 1 1 0 0,0 0-1 0 0,0 0 1 0 0,0 0-1 0 0,0 1 1 0 0,0-1-1 0 0,0 0 1 0 0,0 1-1 0 0,-1 0 1 0 0,1-1 0 0 0,0 1-1 0 0,0 0 1 0 0,0 0-1 0 0,-1 0 1 0 0,1 0-1 0 0,0 1 1 0 0,0-1-1 0 0,0 0 1 0 0,0 1-1 0 0,-1 0 1 0 0,1-1 0 0 0,0 1-1 0 0,0 0 1 0 0,0 0-1 0 0,0 0 1 0 0,1 1-1 0 0,-1-1 1 0 0,0 0-1 0 0,0 1 1 0 0,1-1-1 0 0,-1 1 1 0 0,1-1-1 0 0,-1 1 1 0 0,1 0 0 0 0,0 0-1 0 0,-1-1 1 0 0,0 3-1 0 0,0-1-1 0 0,-9 11-8 0 0,1 0-1 0 0,1 0 1 0 0,0 1-1 0 0,1 0 1 0 0,1 0-1 0 0,0 1 1 0 0,1 0 0 0 0,0 0-1 0 0,2 0 1 0 0,0 1-1 0 0,0 0 1 0 0,2 0-1 0 0,0 0 1 0 0,1 0 0 0 0,3 34-1 0 0,1-25-6 0 0,1 0 1 0 0,1 0-1 0 0,2 0 0 0 0,0-1 0 0 0,2 0 0 0 0,1 0 1 0 0,1-1-1 0 0,0 0 0 0 0,26 37 0 0 0,80 91 50 0 0,6 8 30 0 0,-107-136-55 0 0,-2 1 0 0 0,0 0 0 0 0,-2 0 0 0 0,19 54-1 0 0,-28-67-5 0 0,0 1 0 0 0,-1 0 0 0 0,-1-1 0 0 0,0 1 0 0 0,0 0 0 0 0,-1 0 0 0 0,-1 0 0 0 0,0 0 0 0 0,-1-1 0 0 0,0 1-1 0 0,-1 0 1 0 0,0-1 0 0 0,-1 0 0 0 0,-1 0 0 0 0,0 0 0 0 0,-6 12 0 0 0,1-8 27 0 0,0 0 0 0 0,-1 0 0 0 0,0-2 0 0 0,-1 1 0 0 0,-1-1 0 0 0,-1-1 0 0 0,1 0 0 0 0,-2-1 0 0 0,0-1 0 0 0,-23 14 0 0 0,35-23-6 0 0,0 0 0 0 0,-1 0 1 0 0,1-1-1 0 0,-1 1 0 0 0,1-1 0 0 0,-1 0 0 0 0,1 0 0 0 0,-1 0 0 0 0,0 0 0 0 0,0-1 0 0 0,1 1 0 0 0,-1-1 0 0 0,0 0 0 0 0,0 0 0 0 0,0-1 0 0 0,1 1 0 0 0,-6-2 1 0 0,7 1-16 0 0,-1 0 1 0 0,1 0 0 0 0,0-1-1 0 0,-1 1 1 0 0,1 0 0 0 0,0-1-1 0 0,0 0 1 0 0,0 0-1 0 0,0 1 1 0 0,0-1 0 0 0,1-1-1 0 0,-1 1 1 0 0,0 0 0 0 0,1 0-1 0 0,0 0 1 0 0,-1-1 0 0 0,1 1-1 0 0,0-1 1 0 0,0 1 0 0 0,0-1-1 0 0,1 1 1 0 0,-1-1 0 0 0,1 0-1 0 0,-1-4 1 0 0,0-9-23 0 0,0 1 1 0 0,2 0-1 0 0,0-1 0 0 0,0 1 1 0 0,1 0-1 0 0,1-1 0 0 0,1 1 1 0 0,7-20-1 0 0,7-11-86 0 0,29-55 1 0 0,23-21 258 0 0,129-173 1 0 0,-61 99 850 0 0,-92 124-994 0 0,-45 70-36 0 0,4-8-3 0 0,-8 15 3 0 0,0 1 1 0 0,0 0-1 0 0,1 0 0 0 0,-1 0 1 0 0,2 0-1 0 0,-1 0 1 0 0,1 0-1 0 0,-1 0 0 0 0,2 0 1 0 0,-1 0-1 0 0,1 1 1 0 0,0-1-1 0 0,0 0 0 0 0,2 9 1 0 0,-1-1-20 0 0,2 0 0 0 0,0 0-1 0 0,0 0 1 0 0,2 0 0 0 0,8 20 0 0 0,-6-18 26 0 0,2-1 1 0 0,0 0-1 0 0,0 0 1 0 0,14 15 0 0 0,-18-24 26 0 0,0-1 0 0 0,0 0 0 0 0,0 0 0 0 0,1 0 0 0 0,-1-1 1 0 0,1 0-1 0 0,0 0 0 0 0,1 0 0 0 0,-1-1 0 0 0,1 0 0 0 0,-1 0 1 0 0,11 3-1 0 0,-11-5 0 0 0,0-1 1 0 0,0 1-1 0 0,1-1 1 0 0,-1-1 0 0 0,0 1-1 0 0,0-1 1 0 0,0 0-1 0 0,0 0 1 0 0,0-1-1 0 0,0 1 1 0 0,0-2 0 0 0,0 1-1 0 0,-1 0 1 0 0,1-1-1 0 0,8-6 1 0 0,3-2 21 0 0,-1-1 0 0 0,-1-1 1 0 0,19-18-1 0 0,-15 11-19 0 0,-1-1 0 0 0,-2 0 0 0 0,24-39 0 0 0,32-73-143 0 0,-65 118 64 0 0,-6 12 17 0 0,-7 21-107 0 0,5-11 137 0 0,0 0-1 0 0,1 0 0 0 0,0 0 1 0 0,0-1-1 0 0,0 1 1 0 0,1 0-1 0 0,0 0 1 0 0,0-1-1 0 0,1 1 0 0 0,0 0 1 0 0,0-1-1 0 0,4 8 1 0 0,-2-5 7 0 0,0 0 0 0 0,1 0 1 0 0,0 0-1 0 0,1-1 1 0 0,-1 0-1 0 0,2 0 0 0 0,-1-1 1 0 0,1 1-1 0 0,0-1 0 0 0,1-1 1 0 0,-1 1-1 0 0,13 6 0 0 0,-7-5 17 0 0,0-2-1 0 0,0 1 0 0 0,1-2 1 0 0,0 0-1 0 0,0 0 0 0 0,1-1 0 0 0,24 3 1 0 0,-10-5 28 0 0,1 0 0 0 0,-1-2 0 0 0,0-1 0 0 0,1-2 0 0 0,-1 0 0 0 0,0-2 0 0 0,53-16 0 0 0,-53 10-22 0 0,-1 0-1 0 0,0-1 1 0 0,0-2 0 0 0,-2-1 0 0 0,1-1 0 0 0,32-28-1 0 0,-42 31-13 0 0,-1-2 0 0 0,-1 0 0 0 0,0 0 0 0 0,-2-1 0 0 0,1-1 0 0 0,-2-1 0 0 0,0 0-1 0 0,-1 0 1 0 0,-1-1 0 0 0,8-21 0 0 0,-16 35-7 0 0,0-1 0 0 0,0 1 0 0 0,0-1 0 0 0,0 0 0 0 0,-1 1 0 0 0,0-1 1 0 0,-1 0-1 0 0,1 0 0 0 0,-1 0 0 0 0,0 0 0 0 0,0 0 0 0 0,-1 0 0 0 0,0 0 0 0 0,0 0 0 0 0,0 0 0 0 0,-5-10 0 0 0,6 15 4 0 0,-1-1-1 0 0,0 1 1 0 0,0 0-1 0 0,0 0 1 0 0,0 0 0 0 0,0 0-1 0 0,0 0 1 0 0,0 0-1 0 0,0 0 1 0 0,-1 0-1 0 0,1 0 1 0 0,0 0 0 0 0,-1 1-1 0 0,1-1 1 0 0,0 0-1 0 0,-1 1 1 0 0,1-1-1 0 0,-1 1 1 0 0,1 0 0 0 0,-1-1-1 0 0,1 1 1 0 0,-1 0-1 0 0,-2 0 1 0 0,-1 0-1 0 0,1 0 1 0 0,-1 1-1 0 0,0-1 1 0 0,0 1-1 0 0,-8 2 1 0 0,-1 3 4 0 0,1 0 0 0 0,0 0 1 0 0,0 1-1 0 0,0 1 0 0 0,1 0 1 0 0,0 1-1 0 0,1 0 0 0 0,-14 14 1 0 0,8-5 7 0 0,0 1 1 0 0,1 0 0 0 0,1 1 0 0 0,-13 24-1 0 0,21-32-18 0 0,1 1 0 0 0,0-1-1 0 0,1 1 1 0 0,0 0 0 0 0,1 0-1 0 0,0 0 1 0 0,1 1-1 0 0,-1 20 1 0 0,3-28-5 0 0,1 1 0 0 0,0-1 0 0 0,0 1 1 0 0,1-1-1 0 0,0 1 0 0 0,0-1 0 0 0,1 0 0 0 0,-1 0 0 0 0,1 1 0 0 0,1-1 0 0 0,-1 0 0 0 0,1-1 1 0 0,0 1-1 0 0,0 0 0 0 0,1-1 0 0 0,0 0 0 0 0,0 0 0 0 0,0 0 0 0 0,8 8 0 0 0,-6-11 30 0 0,25 3-8 0 0,-21-8-10 0 0,-5 1 1 0 0,3-1-7 0 0,1 0-1 0 0,-1-1 1 0 0,0 1 0 0 0,0-2-1 0 0,0 1 1 0 0,-1-1 0 0 0,1 0-1 0 0,6-6 1 0 0,51-54-37 0 0,-31 30 23 0 0,-6 6 13 0 0,-8 8-148 0 0,40-31-1 0 0,-58 50 113 0 0,1 1 11 0 0,0 1 27 0 0,0 0 1 0 0,0 0 0 0 0,-1 0-1 0 0,1 0 1 0 0,0 0-1 0 0,0 0 1 0 0,-1 1 0 0 0,1 0-1 0 0,0-1 1 0 0,-1 1-1 0 0,1 0 1 0 0,-1 0 0 0 0,1 1-1 0 0,-1-1 1 0 0,4 3-1 0 0,41 32 63 0 0,-7-5 15 0 0,-21-20-47 0 0,0-1 1 0 0,1-1-1 0 0,1-1 1 0 0,-1-1-1 0 0,1 0 0 0 0,0-2 1 0 0,1-1-1 0 0,-1 0 1 0 0,1-1-1 0 0,0-2 1 0 0,-1 0-1 0 0,1-1 1 0 0,0-2-1 0 0,0 0 1 0 0,26-6-1 0 0,-18 1 2 0 0,-2-1 1 0 0,1-2-1 0 0,-1 0 0 0 0,0-2 1 0 0,-1-1-1 0 0,-1-2 0 0 0,0 0 0 0 0,-1-2 1 0 0,-1 0-1 0 0,35-33 0 0 0,-25 17-27 0 0,-2-2-1 0 0,-2 0 1 0 0,-1-3-1 0 0,-2 0 1 0 0,-1-2-1 0 0,26-56 1 0 0,-48 89-29 0 0,-1 0 0 0 0,-1 0 1 0 0,1 0-1 0 0,-1-1 0 0 0,0 1 0 0 0,-1 0 1 0 0,0-1-1 0 0,1-9 0 0 0,-2 15 22 0 0,-1-1-1 0 0,1 1 1 0 0,0-1 0 0 0,-1 1-1 0 0,1-1 1 0 0,-1 1-1 0 0,0 0 1 0 0,1-1 0 0 0,-1 1-1 0 0,0 0 1 0 0,-1 0-1 0 0,1-1 1 0 0,0 1 0 0 0,-1 0-1 0 0,1 0 1 0 0,-1 1-1 0 0,1-1 1 0 0,-1 0-1 0 0,0 0 1 0 0,0 1 0 0 0,0-1-1 0 0,0 1 1 0 0,0 0-1 0 0,0-1 1 0 0,0 1 0 0 0,-1 0-1 0 0,1 0 1 0 0,-3 0-1 0 0,-1-1-2 0 0,-1 1 0 0 0,0 0-1 0 0,0 0 1 0 0,1 0 0 0 0,-1 1-1 0 0,0 0 1 0 0,0 1 0 0 0,1-1-1 0 0,-1 1 1 0 0,0 1 0 0 0,1-1-1 0 0,-1 1 1 0 0,1 0 0 0 0,-1 1-1 0 0,1-1 1 0 0,0 1 0 0 0,0 1-1 0 0,0-1 1 0 0,0 1 0 0 0,1 0-1 0 0,0 0 1 0 0,-8 8 0 0 0,4-4-4 0 0,1 0 0 0 0,0 1 0 0 0,0 0 0 0 0,1 0 0 0 0,0 0 1 0 0,1 1-1 0 0,0 0 0 0 0,1 1 0 0 0,0-1 0 0 0,0 1 1 0 0,1 0-1 0 0,-4 16 0 0 0,7-14 14 0 0,0-1 0 0 0,0 1 0 0 0,2 0 0 0 0,-1-1 0 0 0,2 1 0 0 0,0-1 0 0 0,0 1 0 0 0,1-1 0 0 0,0 0 0 0 0,2 0 0 0 0,-1 0 0 0 0,1 0 0 0 0,7 11 0 0 0,12 18 8 0 0,1-1-1 0 0,36 41 0 0 0,-38-51-10 0 0,36 43-55 0 0,37 51-6 0 0,-87-110 70 0 0,-1 0-1 0 0,0 0 1 0 0,-1 1 0 0 0,0 0 0 0 0,-1 1 0 0 0,-1-1 0 0 0,4 21 0 0 0,-8-27-6 0 0,0 1 1 0 0,-1 0-1 0 0,0-1 1 0 0,0 1-1 0 0,-1 0 0 0 0,-1-1 1 0 0,1 1-1 0 0,-1-1 1 0 0,-1 1-1 0 0,0-1 0 0 0,0 0 1 0 0,-1 0-1 0 0,0 0 0 0 0,-1-1 1 0 0,0 1-1 0 0,0-1 1 0 0,-13 14-1 0 0,7-9 15 0 0,0-1 0 0 0,-1 0-1 0 0,-1-1 1 0 0,0 0 0 0 0,0-1 0 0 0,-1-1-1 0 0,0 0 1 0 0,-1-1 0 0 0,-23 10 0 0 0,35-18-19 0 0,-1 1 1 0 0,1 0-1 0 0,-1 0 1 0 0,1-1-1 0 0,0 0 1 0 0,-1 0-1 0 0,1 0 1 0 0,-1 0-1 0 0,-6-2 1 0 0,8 2-9 0 0,1 0 1 0 0,-1 0 0 0 0,1-1-1 0 0,0 1 1 0 0,-1 0-1 0 0,1-1 1 0 0,-1 0 0 0 0,1 1-1 0 0,0-1 1 0 0,-1 0-1 0 0,1 0 1 0 0,0 1 0 0 0,0-1-1 0 0,0 0 1 0 0,-1 0-1 0 0,1 0 1 0 0,0-1 0 0 0,0 1-1 0 0,1 0 1 0 0,-1 0-1 0 0,0-1 1 0 0,0 1 0 0 0,0 0-1 0 0,1-1 1 0 0,-2-1-1 0 0,2-6-29 0 0,0 0-1 0 0,0 0 1 0 0,0 0-1 0 0,1 0 1 0 0,1 0 0 0 0,-1 0-1 0 0,1 0 1 0 0,1 1-1 0 0,0-1 1 0 0,0 1-1 0 0,1 0 1 0 0,-1 0-1 0 0,2 0 1 0 0,-1 0-1 0 0,7-7 1 0 0,13-19-1 0 0,55-58-1 0 0,-72 85 46 0 0,378-359 1370 0 0,-71 76 916 0 0,-296 271-2137 0 0,-1 0 0 0 0,25-37 0 0 0,-40 52-140 0 0,-2 1-11 0 0,0 3-1 0 0,0-1 0 0 0,0 0 1 0 0,0 0-1 0 0,0 1 0 0 0,0-1 0 0 0,0 0 1 0 0,-1 0-1 0 0,1 1 0 0 0,0-1 0 0 0,-1 0 0 0 0,1 0 1 0 0,0 1-1 0 0,-1-1 0 0 0,1 1 0 0 0,-1-1 0 0 0,1 0 1 0 0,-1 1-1 0 0,1-1 0 0 0,-1 1 0 0 0,1-1 1 0 0,-1 1-1 0 0,0-1 0 0 0,1 1 0 0 0,-1 0 0 0 0,0-1 1 0 0,1 1-1 0 0,-1 0 0 0 0,0-1 0 0 0,1 1 1 0 0,-1 0-1 0 0,-1 0 0 0 0,-1-1-2 0 0,-1 1 1 0 0,1 0-1 0 0,0 0 1 0 0,-1 0-1 0 0,1 1 1 0 0,0-1-1 0 0,-1 1 1 0 0,-3 1-1 0 0,-8 3-3 0 0,0 1 1 0 0,-23 13-1 0 0,18-7 5 0 0,-1 1-1 0 0,2 0 0 0 0,-1 2 1 0 0,2 1-1 0 0,0 0 0 0 0,1 1 1 0 0,1 0-1 0 0,1 2 0 0 0,-15 21 1 0 0,24-30 28 0 0,1-1 1 0 0,0 1-1 0 0,0 0 1 0 0,1 0-1 0 0,1 0 1 0 0,-1 1-1 0 0,2-1 1 0 0,-1 1-1 0 0,0 19 1 0 0,3-22 11 0 0,0 0 0 0 0,0 0 1 0 0,1 0-1 0 0,1 1 0 0 0,-1-1 1 0 0,2-1-1 0 0,-1 1 0 0 0,1 0 0 0 0,0 0 1 0 0,0-1-1 0 0,1 0 0 0 0,0 0 1 0 0,0 0-1 0 0,8 9 0 0 0,2 0-37 0 0,1 0 0 0 0,0-1 0 0 0,1-1 0 0 0,1 0-1 0 0,0-1 1 0 0,1-1 0 0 0,1-1 0 0 0,-1-1 0 0 0,25 10-1 0 0,-3-3-1525 0 0,1-3-1 0 0,0-1 0 0 0,69 12 1 0 0,-60-18-1172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4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0 127 184 0 0,'26'-35'3867'0'0,"-24"33"-3450"0"0,-1-1-48 0 0,0 0-324 0 0,14-22 1102 0 0,-14 24-1111 0 0,0-1 0 0 0,-1 1 1 0 0,1 0-1 0 0,0 0 0 0 0,0 0 0 0 0,0-1 0 0 0,1 1 0 0 0,-1 0 0 0 0,0 0 0 0 0,0 1 0 0 0,1-1 1 0 0,-1 0-1 0 0,0 0 0 0 0,1 0 0 0 0,-1 1 0 0 0,1-1 0 0 0,2 0 0 0 0,-2 1-38 0 0,0 1 0 0 0,0 0 0 0 0,0-1 0 0 0,0 1 0 0 0,0 0 0 0 0,0 0 0 0 0,-1 0 0 0 0,1 0 0 0 0,0 0 1 0 0,0 0-1 0 0,-1 0 0 0 0,1 1 0 0 0,-1-1 0 0 0,1 1 0 0 0,-1-1 0 0 0,2 3 0 0 0,23 31-32 0 0,-19-25 16 0 0,28 47 7 0 0,-2 1 1 0 0,-3 2-1 0 0,29 80 1 0 0,0 1 87 0 0,-55-132-37 0 0,96 189 1146 0 0,-100-196-1134 0 0,1-1 0 0 0,-1 0 0 0 0,1 0 0 0 0,0 0 0 0 0,-1 0 0 0 0,1 0 0 0 0,0 0 0 0 0,0 0 0 0 0,0 0 0 0 0,0 0 0 0 0,0 0 0 0 0,0 0 0 0 0,0-1 0 0 0,0 1 0 0 0,0 0 0 0 0,0-1 0 0 0,0 1 0 0 0,1-1 0 0 0,-1 1 0 0 0,0-1 0 0 0,0 1 0 0 0,1-1 0 0 0,-1 0 0 0 0,0 0 0 0 0,0 0 0 0 0,2 0 0 0 0,-1 0-19 0 0,1-1 0 0 0,-1 0-1 0 0,0 0 1 0 0,0 1 0 0 0,0-1 0 0 0,0-1-1 0 0,0 1 1 0 0,0 0 0 0 0,-1 0-1 0 0,1-1 1 0 0,0 1 0 0 0,-1-1 0 0 0,3-3-1 0 0,4-4 1 0 0,-1-1 0 0 0,0 0 0 0 0,-1 0 0 0 0,6-15 0 0 0,108-312 65 0 0,-71 182-329 0 0,-26 84-218 0 0,6-16-1105 0 0,-9 33-2549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9.4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 2344 0 0,'0'0'5170'0'0,"6"0"-4493"0"0,50 4 285 0 0,109-8 1 0 0,-59-1-742 0 0,681 17 243 0 0,-450 1-3111 0 0,-324-12 2465 0 0,87-1-3662 0 0,-72-4 2120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49.8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24 126 672 0 0,'-14'-78'6282'0'0,"5"37"-4625"0"0,9 38-1443 0 0,-1 0-108 0 0,4 151 541 0 0,3 183-510 0 0,19 363 23 0 0,-21-643-198 0 0,24 222-2582 0 0,-17-237-390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0.2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488 35 1508 0 0,'12'-35'3500'0'0,"-11"55"-3256"0"0,-3-7-205 0 0,-2 1-1 0 0,0 0 0 0 0,0-1 1 0 0,-2 0-1 0 0,1 0 0 0 0,-2 0 0 0 0,-7 12 1 0 0,0 1-4 0 0,-26 45 32 0 0,-2-3 0 0 0,-54 67 1 0 0,-112 116 344 0 0,177-216-271 0 0,29-33-94 0 0,0 0 0 0 0,0 0 0 0 0,0 0-1 0 0,0 0 1 0 0,1 0 0 0 0,-1 1 0 0 0,1-1-1 0 0,-1 1 1 0 0,1-1 0 0 0,0 1 0 0 0,0 0-1 0 0,0 0 1 0 0,0-1 0 0 0,0 1 0 0 0,1 0-1 0 0,-1 0 1 0 0,1 0 0 0 0,0 0 0 0 0,0-1 0 0 0,0 5-1 0 0,2-2-39 0 0,0-2 0 0 0,0 1 0 0 0,0 0 0 0 0,1 0 0 0 0,-1-1 0 0 0,1 1-1 0 0,0-1 1 0 0,0 0 0 0 0,0 0 0 0 0,1 0 0 0 0,-1 0 0 0 0,7 3 0 0 0,178 124-161 0 0,-101-73 162 0 0,102 87 0 0 0,-31 15-1761 0 0,-141-142 369 0 0,-3-1-358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1.0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130 704 112 0 0,'0'0'6242'0'0,"3"-1"-5861"0"0,1-1-286 0 0,1 0 0 0 0,-1 0-1 0 0,0 0 1 0 0,0-1 0 0 0,0 1-1 0 0,0-1 1 0 0,-1 0 0 0 0,1-1-1 0 0,-1 1 1 0 0,0 0 0 0 0,1-1-1 0 0,-2 0 1 0 0,1 0 0 0 0,0 0-1 0 0,3-7 1 0 0,6-10-79 0 0,15-39 0 0 0,-11 15 123 0 0,-1 1 0 0 0,-3-2 0 0 0,-1 1 0 0 0,-3-2 0 0 0,-2 1 0 0 0,2-64 0 0 0,-8 109-139 0 0,0-1 1 0 0,0 1-1 0 0,0-1 1 0 0,1 1 0 0 0,-1-1-1 0 0,-1 1 1 0 0,1 0-1 0 0,0-1 1 0 0,0 1-1 0 0,-1-1 1 0 0,1 1-1 0 0,0-1 1 0 0,-1 1-1 0 0,0-1 1 0 0,1 1-1 0 0,-1 0 1 0 0,0-1-1 0 0,1 1 1 0 0,-1 0-1 0 0,0 0 1 0 0,0 0 0 0 0,0 0-1 0 0,0 0 1 0 0,0 0-1 0 0,-1 0 1 0 0,1 0-1 0 0,0 0 1 0 0,0 0-1 0 0,-1 0 1 0 0,1 1-1 0 0,0-1 1 0 0,-1 0-1 0 0,1 1 1 0 0,-1 0-1 0 0,1-1 1 0 0,0 1 0 0 0,-1 0-1 0 0,1-1 1 0 0,-1 1-1 0 0,1 0 1 0 0,-1 0-1 0 0,1 0 1 0 0,-1 1-1 0 0,1-1 1 0 0,-1 0-1 0 0,1 0 1 0 0,-3 2-1 0 0,-4 0 2 0 0,1 0-1 0 0,0 1 1 0 0,0 0 0 0 0,1 0-1 0 0,-1 1 1 0 0,0 0-1 0 0,-9 8 1 0 0,-3 4-39 0 0,1 1 1 0 0,0 1-1 0 0,2 1 1 0 0,0 0-1 0 0,1 2 0 0 0,1-1 1 0 0,1 2-1 0 0,1-1 1 0 0,1 2-1 0 0,1 0 0 0 0,-8 24 1 0 0,14-34 17 0 0,1 0 0 0 0,0 1-1 0 0,0-1 1 0 0,1 1 0 0 0,1 0 0 0 0,1-1 0 0 0,0 1 0 0 0,0 0 0 0 0,1 0-1 0 0,1-1 1 0 0,1 1 0 0 0,-1-1 0 0 0,2 0 0 0 0,0 1 0 0 0,1-1 0 0 0,0-1-1 0 0,1 1 1 0 0,0-1 0 0 0,1 0 0 0 0,0 0 0 0 0,13 14 0 0 0,-5-10 44 0 0,1 0 0 0 0,0-1 1 0 0,1 0-1 0 0,0-2 0 0 0,1 0 1 0 0,1-1-1 0 0,0-1 0 0 0,0 0 0 0 0,1-2 1 0 0,1 0-1 0 0,36 10 0 0 0,-43-16 6 0 0,0 0 0 0 0,1-1 1 0 0,-1 0-1 0 0,1-1 0 0 0,-1-1 0 0 0,1 0 0 0 0,-1-1 0 0 0,19-4 0 0 0,-23 3-9 0 0,1-1-1 0 0,-1 0 1 0 0,1-1-1 0 0,-1 0 1 0 0,-1-1-1 0 0,1 0 1 0 0,0 0-1 0 0,-1-1 1 0 0,0-1-1 0 0,-1 1 1 0 0,15-16-1 0 0,-8 6-2 0 0,-1-2-1 0 0,-1 0 1 0 0,-1 0-1 0 0,-1-2 0 0 0,0 1 1 0 0,-1-1-1 0 0,-2-1 1 0 0,0 1-1 0 0,9-37 1 0 0,-3-5-19 0 0,-3 0-1 0 0,3-71 1 0 0,-7-19-34 0 0,-8 129-8 0 0,0 1 1 0 0,-2-1-1 0 0,0 1 0 0 0,-11-36 1 0 0,13 55 30 0 0,0-1 1 0 0,0 1 0 0 0,0 0 0 0 0,0 0-1 0 0,-1 0 1 0 0,0 0 0 0 0,1 0 0 0 0,-1 0-1 0 0,0 0 1 0 0,0 1 0 0 0,-1-1 0 0 0,1 1 0 0 0,0-1-1 0 0,-1 1 1 0 0,0 0 0 0 0,1 0 0 0 0,-7-3-1 0 0,7 4-23 0 0,-9 4-71 0 0,10-3 94 0 0,0 0-1 0 0,0 1 1 0 0,0-1 0 0 0,0 0-1 0 0,0 0 1 0 0,1 0 0 0 0,-1 0-1 0 0,0 1 1 0 0,0-1 0 0 0,0 1-1 0 0,0-1 1 0 0,0 0-1 0 0,0 1 1 0 0,1-1 0 0 0,-1 1-1 0 0,0 0 1 0 0,0-1 0 0 0,1 1-1 0 0,-1 0 1 0 0,1-1 0 0 0,-1 1-1 0 0,0 0 1 0 0,1 0 0 0 0,-1 0-1 0 0,1-1 1 0 0,0 1 0 0 0,-1 0-1 0 0,1 0 1 0 0,0 0-1 0 0,-1 1 1 0 0,0 3-10 0 0,1 1 0 0 0,0-1 0 0 0,0 1 0 0 0,1-1 0 0 0,-1 1 0 0 0,1-1 0 0 0,0 0 0 0 0,0 1 0 0 0,1-1 0 0 0,0 0 0 0 0,4 10 0 0 0,0-5 8 0 0,0-1 1 0 0,0 1-1 0 0,0-1 0 0 0,1 0 0 0 0,13 12 1 0 0,-5-7 22 0 0,1-1 1 0 0,1 0 0 0 0,-1-1 0 0 0,2-1-1 0 0,0 0 1 0 0,21 9 0 0 0,11 0 4 0 0,-29-13-72 0 0,0 1 0 0 0,-1 2 0 0 0,0 0 0 0 0,34 23 0 0 0,-51-30 45 0 0,0 0 0 0 0,-1-1 0 0 0,1 1-1 0 0,-1 0 1 0 0,0 0 0 0 0,0 0 0 0 0,0 1 0 0 0,-1-1 0 0 0,1 0 0 0 0,-1 1 0 0 0,0-1 0 0 0,0 1 0 0 0,0-1 0 0 0,0 1 0 0 0,0 0 0 0 0,-1-1 0 0 0,1 6 0 0 0,-1 4-22 0 0,-1 0 0 0 0,0 0 0 0 0,-3 15 1 0 0,3-19 51 0 0,-14 59-124 0 0,8-39 239 0 0,-5 49 0 0 0,11-69-282 0 0,1-1 0 0 0,0 0 1 0 0,0 1-1 0 0,1-1 0 0 0,0 0 1 0 0,0 1-1 0 0,1-1 0 0 0,0 0 1 0 0,1 0-1 0 0,4 11 0 0 0,-5-16-101 0 0,-1 0 0 0 0,1-1 0 0 0,-1 1-1 0 0,1-1 1 0 0,0 0 0 0 0,0 1 0 0 0,0-1-1 0 0,0 0 1 0 0,3 2 0 0 0,8 5-1051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1.5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1 115 612 0 0,'0'-4'1498'0'0,"0"-76"4563"0"0,0 77-5762 0 0,0 2-251 0 0,0 0 0 0 0,0 0-1 0 0,0 0 1 0 0,0 1 0 0 0,0-1 0 0 0,0 0 0 0 0,0 0-1 0 0,0 0 1 0 0,1 1 0 0 0,-1-1 0 0 0,0 0-1 0 0,0 0 1 0 0,1 1 0 0 0,-1-1 0 0 0,0 0 0 0 0,1 0-1 0 0,0-1 1 0 0,2 4-43 0 0,-1 0 1 0 0,1 0-1 0 0,-1 0 0 0 0,0 0 1 0 0,1 1-1 0 0,-1-1 0 0 0,0 1 1 0 0,0-1-1 0 0,-1 1 0 0 0,1 0 1 0 0,-1 0-1 0 0,1-1 0 0 0,-1 1 0 0 0,0 0 1 0 0,2 6-1 0 0,14 58-12 0 0,-12-49-42 0 0,8 48 27 0 0,10 107 1 0 0,-12 69 83 0 0,-9-163 324 0 0,-2-74-224 0 0,1 7 93 0 0,0-113-175 0 0,19-134 0 0 0,-11 180-2 0 0,2 1 1 0 0,2 0-1 0 0,3 1 1 0 0,26-60-1 0 0,-41 110-79 0 0,0 0 0 0 0,1 0-1 0 0,-1-1 1 0 0,1 1 0 0 0,0 0 0 0 0,0 0 0 0 0,0 1-1 0 0,0-1 1 0 0,1 0 0 0 0,-1 1 0 0 0,1-1 0 0 0,-1 1-1 0 0,1 0 1 0 0,0 0 0 0 0,0 0 0 0 0,0 0 0 0 0,0 0 0 0 0,0 1-1 0 0,0-1 1 0 0,1 1 0 0 0,-1 0 0 0 0,0 0 0 0 0,7-1-1 0 0,-4 2-2 0 0,0 1 1 0 0,0-1-1 0 0,1 1 0 0 0,-1 0 0 0 0,0 0 0 0 0,0 1 0 0 0,0 0 0 0 0,0 0 0 0 0,0 1 0 0 0,0-1 0 0 0,-1 1 1 0 0,10 6-1 0 0,9 8 1 0 0,-1 0 0 0 0,-1 2 0 0 0,0 0 0 0 0,-2 1 0 0 0,0 2 0 0 0,-1 0 0 0 0,-1 0 0 0 0,-1 2 0 0 0,14 26 0 0 0,-12-15-79 0 0,-1 2 0 0 0,-2 0-1 0 0,-1 0 1 0 0,-2 1 0 0 0,15 77-1 0 0,-23-95-498 0 0,3 17-4178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1.9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25 1144 0 0,'9'-18'5531'0'0,"-3"12"-4957"0"0,-2 16-515 0 0,0 1-1 0 0,0 1 1 0 0,-1-1-1 0 0,-1 0 1 0 0,1 1-1 0 0,0 18 1 0 0,0-7-29 0 0,8 53-285 0 0,7 54 522 0 0,-5-38-4108 0 0,-11-72 2385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2.3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9 147 1348 0 0,'-3'-24'1416'0'0,"1"5"584"0"0,1-13-643 0 0,-1 6-517 0 0,2 5-736 0 0,2-3-720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3.8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512 291 640 0 0,'-4'-1'817'0'0,"-21"-10"147"0"0,-1 2 0 0 0,-39-9 1 0 0,55 16-922 0 0,0 0 0 0 0,0 1 0 0 0,0 0 0 0 0,0 1 0 0 0,0 0 0 0 0,-1 0 0 0 0,1 1 0 0 0,0 1 0 0 0,0 0 0 0 0,-15 5 0 0 0,8 0 11 0 0,0 0 0 0 0,0 2 0 0 0,1 0 0 0 0,0 1-1 0 0,0 1 1 0 0,2 0 0 0 0,-1 1 0 0 0,1 0 0 0 0,1 2 0 0 0,0-1 0 0 0,1 2-1 0 0,1-1 1 0 0,0 2 0 0 0,1-1 0 0 0,0 1 0 0 0,2 1 0 0 0,0 0 0 0 0,-8 22 0 0 0,14-34 28 0 0,0 0 1 0 0,0 0 0 0 0,1 0 0 0 0,0 0 0 0 0,0 0 0 0 0,0 0 0 0 0,0 0 0 0 0,1 0-1 0 0,0 0 1 0 0,0 0 0 0 0,0 1 0 0 0,2 5 0 0 0,-2-10-64 0 0,0-1 0 0 0,1 1 0 0 0,-1 0 0 0 0,1-1 1 0 0,-1 1-1 0 0,0-1 0 0 0,1 1 0 0 0,-1 0 0 0 0,1-1 0 0 0,-1 0 0 0 0,1 1 1 0 0,0-1-1 0 0,-1 1 0 0 0,1-1 0 0 0,-1 1 0 0 0,1-1 0 0 0,0 0 0 0 0,-1 0 0 0 0,1 1 1 0 0,0-1-1 0 0,0 0 0 0 0,-1 0 0 0 0,1 0 0 0 0,0 0 0 0 0,-1 0 0 0 0,2 0 1 0 0,20-1 263 0 0,5-11-251 0 0,0 0 0 0 0,-1-2 0 0 0,-1-1 0 0 0,0-1 0 0 0,41-35 0 0 0,-33 25-93 0 0,2 1-1 0 0,41-23 1 0 0,-72 46 51 0 0,-1 1 0 0 0,1-1-1 0 0,0 1 1 0 0,-1-1 0 0 0,1 1 0 0 0,0 0-1 0 0,0 1 1 0 0,-1-1 0 0 0,1 1-1 0 0,0-1 1 0 0,0 1 0 0 0,0 0 0 0 0,0 1-1 0 0,0-1 1 0 0,0 1 0 0 0,-1-1 0 0 0,1 1-1 0 0,0 1 1 0 0,0-1 0 0 0,-1 0 0 0 0,1 1-1 0 0,6 3 1 0 0,-4 0 10 0 0,1 0-1 0 0,-1 0 0 0 0,0 1 1 0 0,-1-1-1 0 0,1 1 1 0 0,-1 1-1 0 0,0-1 1 0 0,-1 1-1 0 0,0-1 1 0 0,5 10-1 0 0,1 8 4 0 0,0-1-1 0 0,-1 1 1 0 0,-2 1-1 0 0,8 44 1 0 0,5 104 51 0 0,-19-162-44 0 0,5 59 7 0 0,-4 2 0 0 0,-10 114 0 0 0,5-156-18 0 0,-1-1-1 0 0,-2 0 1 0 0,-1-1 0 0 0,-2 0 0 0 0,0 0-1 0 0,-2-1 1 0 0,-1 0 0 0 0,-1 0 0 0 0,-19 27-1 0 0,28-48 43 0 0,0 0-1 0 0,-1 0 0 0 0,0 0 0 0 0,0 0 1 0 0,0-1-1 0 0,-1 0 0 0 0,1 0 0 0 0,-1-1 1 0 0,-1 0-1 0 0,1 0 0 0 0,-1 0 0 0 0,1-1 1 0 0,-11 5-1 0 0,13-8-19 0 0,0 1-1 0 0,0-1 1 0 0,0 0 0 0 0,1 0 0 0 0,-1 0 0 0 0,0 0-1 0 0,0-1 1 0 0,0 1 0 0 0,0-1 0 0 0,1 0 0 0 0,-1 0-1 0 0,0-1 1 0 0,1 1 0 0 0,-1-1 0 0 0,1 1 0 0 0,-1-1-1 0 0,1 0 1 0 0,0-1 0 0 0,0 1 0 0 0,0 0 0 0 0,0-1-1 0 0,-3-4 1 0 0,-3-2 42 0 0,1-1 0 0 0,0 0 0 0 0,1 0 0 0 0,0-1 0 0 0,-7-14 0 0 0,6 6-24 0 0,1 1 0 0 0,1-1 1 0 0,1 0-1 0 0,0-1 0 0 0,1 1 1 0 0,2-1-1 0 0,0 0 0 0 0,1 0 1 0 0,0 0-1 0 0,5-28 0 0 0,2-2 31 0 0,2 1 0 0 0,29-95 1 0 0,-12 74 34 0 0,2 1 0 0 0,4 1 0 0 0,61-102 0 0 0,144-175 202 0 0,-176 261-296 0 0,-50 70-137 0 0,34-50-1276 0 0,-21 23-3204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4.4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209 87 644 0 0,'0'-68'5155'0'0,"0"64"-4829"0"0,0 1-90 0 0,-3-8-6 0 0,-4 20 65 0 0,-6 26-137 0 0,4-4-156 0 0,-97 385 123 0 0,85-313-46 0 0,5 2 1 0 0,-4 112-1 0 0,19-155 17 0 0,-10 112 894 0 0,11-169-339 0 0,-1-10-597 0 0,1-14-5 0 0,0 1 1 0 0,1 0 0 0 0,1-1 0 0 0,1 1 0 0 0,0 0 0 0 0,11-33 0 0 0,47-107 7 0 0,-49 129-29 0 0,0 0-1 0 0,2 1 1 0 0,2 1 0 0 0,0 1-1 0 0,20-25 1 0 0,-31 45-32 0 0,0 0 1 0 0,1 0 0 0 0,0 1-1 0 0,-1-1 1 0 0,1 1 0 0 0,1 1-1 0 0,-1-1 1 0 0,1 1-1 0 0,0 0 1 0 0,0 1 0 0 0,0 0-1 0 0,0 0 1 0 0,1 0 0 0 0,-1 1-1 0 0,1 0 1 0 0,-1 0 0 0 0,1 1-1 0 0,0 0 1 0 0,0 1-1 0 0,0 0 1 0 0,0 0 0 0 0,-1 0-1 0 0,1 1 1 0 0,0 0 0 0 0,9 3-1 0 0,4 2-47 0 0,-1 1-1 0 0,1 2 1 0 0,-1 0-1 0 0,-1 0 0 0 0,28 20 1 0 0,87 72-2611 0 0,-86-62 15 0 0,-27-24 985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4.8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551 134 496 0 0,'2'-4'252'0'0,"0"-1"0"0"0,0 0 0 0 0,0 1-1 0 0,-1-1 1 0 0,1 0 0 0 0,-1 0 0 0 0,0 0 0 0 0,0 0-1 0 0,-1 0 1 0 0,0 0 0 0 0,0 0 0 0 0,0 0 0 0 0,0 0 0 0 0,-1 0-1 0 0,0 0 1 0 0,0 0 0 0 0,0 0 0 0 0,0 0 0 0 0,-5-8 0 0 0,5 11-226 0 0,0 0 0 0 0,-1 0 0 0 0,1 0 0 0 0,-1 0 0 0 0,0 1 0 0 0,0-1 0 0 0,1 0 0 0 0,-1 1 0 0 0,0 0 0 0 0,0-1 0 0 0,0 1 0 0 0,-1 0 1 0 0,1 0-1 0 0,0 0 0 0 0,0 0 0 0 0,-1 0 0 0 0,1 1 0 0 0,0-1 0 0 0,-1 1 0 0 0,1-1 0 0 0,-5 1 0 0 0,0 0 1 0 0,0 0 0 0 0,0 0-1 0 0,1 1 1 0 0,-1-1 0 0 0,0 2 0 0 0,-7 1-1 0 0,-6 4 1 0 0,0 2-1 0 0,0 0 1 0 0,1 1-1 0 0,0 1 1 0 0,1 0-1 0 0,-31 27 1 0 0,16-9 28 0 0,1 1 1 0 0,-39 48-1 0 0,50-51 5 0 0,0 1 1 0 0,2 1-1 0 0,1 0 0 0 0,-23 54 0 0 0,35-71-25 0 0,1 0 0 0 0,1 0-1 0 0,0 1 1 0 0,1 0 0 0 0,0-1 0 0 0,1 1 0 0 0,1 1-1 0 0,0-1 1 0 0,1 0 0 0 0,0 0 0 0 0,0 0 0 0 0,2 0-1 0 0,0 0 1 0 0,0 0 0 0 0,6 17 0 0 0,-7-27-15 0 0,1 1 0 0 0,-1-1 0 0 0,1 1 1 0 0,0-1-1 0 0,0 1 0 0 0,0-1 0 0 0,1 0 1 0 0,-1 0-1 0 0,1 0 0 0 0,0 0 0 0 0,-1 0 1 0 0,1-1-1 0 0,0 1 0 0 0,1-1 1 0 0,-1 0-1 0 0,0 0 0 0 0,5 2 0 0 0,-2-2-6 0 0,-1-1 0 0 0,0 1-1 0 0,0-1 1 0 0,1 0-1 0 0,-1-1 1 0 0,0 0 0 0 0,1 1-1 0 0,-1-2 1 0 0,1 1 0 0 0,-1 0-1 0 0,7-3 1 0 0,3-1-12 0 0,1 0 0 0 0,-2-2-1 0 0,1 0 1 0 0,-1 0 0 0 0,0-1 0 0 0,0-1 0 0 0,20-16-1 0 0,-2-1-61 0 0,-2-2 0 0 0,-2-1 0 0 0,31-38 0 0 0,68-101-66 0 0,-121 159 119 0 0,-4 4-31 0 0,1 1-1 0 0,0-1 1 0 0,0 1 0 0 0,0 0 0 0 0,0 0-1 0 0,0 0 1 0 0,0 0 0 0 0,1 1 0 0 0,3-3-1 0 0,-1 14-27 0 0,-4-1 58 0 0,1 2 8 0 0,-2 0 1 0 0,1 0-1 0 0,-2 1 0 0 0,1-1 0 0 0,-2 14 0 0 0,1 9 45 0 0,1-2-143 0 0,9 97 422 0 0,-7-111-934 0 0,0-1 0 0 0,0 1 0 0 0,2-1 0 0 0,0 0 0 0 0,9 20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5.9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349 448 616 0 0,'2'-2'923'0'0,"2"-1"-658"0"0,-1 1 0 0 0,1-1 0 0 0,-1 0 0 0 0,0 0 0 0 0,0-1 0 0 0,-1 1 0 0 0,1 0 0 0 0,-1-1-1 0 0,2-4 1 0 0,-2 5-90 0 0,-3 0-34 0 0,1 1-116 0 0,0 0-1 0 0,-1 0 1 0 0,1 0-1 0 0,-1 0 0 0 0,1 1 1 0 0,-1-1-1 0 0,0 0 0 0 0,1 0 1 0 0,-1 0-1 0 0,0 1 0 0 0,0-1 1 0 0,-1 1-1 0 0,1-1 1 0 0,0 1-1 0 0,0-1 0 0 0,-1 1 1 0 0,1-1-1 0 0,-1 1 0 0 0,1 0 1 0 0,-1 0-1 0 0,0 0 0 0 0,1 0 1 0 0,-4-1-1 0 0,-2 0-10 0 0,0 2 0 0 0,0-1 0 0 0,0 1 0 0 0,-1 0 0 0 0,1 0-1 0 0,0 1 1 0 0,0 0 0 0 0,0 0 0 0 0,0 1 0 0 0,1-1 0 0 0,-1 2 0 0 0,-8 2 0 0 0,3 1-5 0 0,1 1 1 0 0,0-1-1 0 0,0 2 1 0 0,0-1-1 0 0,1 2 1 0 0,-12 10-1 0 0,4 1 0 0 0,0 1-1 0 0,1 0 0 0 0,0 1 1 0 0,2 1-1 0 0,-23 47 0 0 0,30-50 6 0 0,0 0-1 0 0,1 1 0 0 0,1 0 0 0 0,1 0 0 0 0,1 1 1 0 0,1-1-1 0 0,1 1 0 0 0,0 0 0 0 0,2 0 0 0 0,4 36 1 0 0,-2-43 16 0 0,0 0 0 0 0,1-1 0 0 0,1 1 1 0 0,0-1-1 0 0,1 0 0 0 0,1 0 1 0 0,0 0-1 0 0,1-1 0 0 0,0 0 1 0 0,1 0-1 0 0,0 0 0 0 0,1-1 0 0 0,1-1 1 0 0,0 0-1 0 0,0 0 0 0 0,17 12 1 0 0,-25-21 6 0 0,1 1 0 0 0,0-2 1 0 0,-1 1-1 0 0,1 0 1 0 0,0 0-1 0 0,0-1 1 0 0,0 0-1 0 0,1 0 1 0 0,-1 1-1 0 0,0-2 0 0 0,0 1 1 0 0,1 0-1 0 0,-1-1 1 0 0,0 1-1 0 0,1-1 1 0 0,-1 0-1 0 0,0 0 1 0 0,1-1-1 0 0,-1 1 0 0 0,0-1 1 0 0,1 1-1 0 0,-1-1 1 0 0,0 0-1 0 0,0 0 1 0 0,0-1-1 0 0,4-1 1 0 0,0-2-20 0 0,0 0 1 0 0,0 0-1 0 0,-1 0 1 0 0,0-1 0 0 0,0 0-1 0 0,0 0 1 0 0,-1-1 0 0 0,0 0-1 0 0,7-11 1 0 0,2-7-58 0 0,-1-2-1 0 0,-1 0 1 0 0,-1 0 0 0 0,13-54 0 0 0,12-119-66 0 0,-27 137-819 0 0,4 113 857 0 0,-9-34 66 0 0,0 1 1 0 0,11 26 0 0 0,-4-22 16 0 0,1 1 1 0 0,0-2 0 0 0,2 0 0 0 0,0 0 0 0 0,1-1-1 0 0,29 27 1 0 0,-34-37 9 0 0,0 1-1 0 0,1-2 1 0 0,0 1-1 0 0,0-2 1 0 0,1 1-1 0 0,0-2 1 0 0,0 0-1 0 0,1 0 1 0 0,0-1-1 0 0,0 0 1 0 0,0-1-1 0 0,0-1 1 0 0,16 2-1 0 0,-22-4-15 0 0,-1-1 0 0 0,1 0 0 0 0,0-1 0 0 0,-1 1 0 0 0,1-1-1 0 0,-1-1 1 0 0,1 1 0 0 0,-1-1 0 0 0,0 0 0 0 0,1 0 0 0 0,-1-1 0 0 0,11-6-1 0 0,-8 3-9 0 0,-1-1 0 0 0,0 0 0 0 0,0 0 0 0 0,0 0 0 0 0,-1-1-1 0 0,0 0 1 0 0,8-12 0 0 0,1-7-21 0 0,0-1-1 0 0,-3 0 1 0 0,0 0-1 0 0,13-45 1 0 0,-3 0-27 0 0,-4-2 0 0 0,13-87 0 0 0,-27 124 3 0 0,-2-1 0 0 0,-1 1-1 0 0,-2-1 1 0 0,-2 1 0 0 0,-1-1 0 0 0,-11-46 0 0 0,13 79 33 0 0,0 1 0 0 0,0 0 0 0 0,-1 0 0 0 0,0 0 0 0 0,0 0 1 0 0,0 0-1 0 0,-1 0 0 0 0,1 1 0 0 0,-1-1 0 0 0,0 1 1 0 0,-1-1-1 0 0,1 1 0 0 0,-1 0 0 0 0,0 1 0 0 0,0-1 1 0 0,0 1-1 0 0,0-1 0 0 0,0 1 0 0 0,-1 1 0 0 0,-6-4 1 0 0,7 5 10 0 0,1 1 0 0 0,-1 0 0 0 0,1 0 0 0 0,-1 0 0 0 0,0 0 0 0 0,1 1 0 0 0,-1-1 0 0 0,1 1 0 0 0,-1 0 0 0 0,1 0 0 0 0,-1 1 0 0 0,1-1 0 0 0,0 0 0 0 0,-1 1 1 0 0,1 0-1 0 0,0 0 0 0 0,0 0 0 0 0,1 0 0 0 0,-4 3 0 0 0,1 1 5 0 0,1-1-1 0 0,0 1 1 0 0,0 0 0 0 0,0 0-1 0 0,1 0 1 0 0,-1 1 0 0 0,2-1-1 0 0,-1 1 1 0 0,1 0 0 0 0,0 0-1 0 0,0 0 1 0 0,1 0 0 0 0,-1 11-1 0 0,1-8 2 0 0,1-1-1 0 0,0 1 0 0 0,0-1 0 0 0,1 0 1 0 0,1 1-1 0 0,-1-1 0 0 0,2 0 1 0 0,-1 0-1 0 0,1 0 0 0 0,5 10 1 0 0,-2-8-12 0 0,0 0 1 0 0,1-1 0 0 0,0 0 0 0 0,0-1 0 0 0,1 0 0 0 0,1 0 0 0 0,-1 0 0 0 0,16 10 0 0 0,5 2-37 0 0,50 25 1 0 0,-28-17 25 0 0,-45-26 3 0 0,0 1 0 0 0,0 0 0 0 0,0 1 0 0 0,-1 0 1 0 0,1-1-1 0 0,-1 2 0 0 0,0-1 0 0 0,-1 0 0 0 0,1 1 0 0 0,-1 0 1 0 0,0 0-1 0 0,-1 1 0 0 0,0-1 0 0 0,0 1 0 0 0,0-1 0 0 0,0 1 0 0 0,-1 0 1 0 0,0 0-1 0 0,-1 0 0 0 0,1 9 0 0 0,0 8 10 0 0,-2 1-1 0 0,-1 0 1 0 0,-1 0 0 0 0,-8 37-1 0 0,9-59 5 0 0,-7 43 58 0 0,1 1 1 0 0,2 0-1 0 0,4 92 1 0 0,2-126 5 0 0,0-1 1 0 0,1 1-1 0 0,0-1 0 0 0,1 0 1 0 0,1 0-1 0 0,0 0 1 0 0,1 0-1 0 0,0-1 0 0 0,0 0 1 0 0,1 0-1 0 0,1 0 1 0 0,0-1-1 0 0,0 0 0 0 0,1 0 1 0 0,1 0-1 0 0,-1-1 1 0 0,1-1-1 0 0,1 0 0 0 0,0 0 1 0 0,12 7-1 0 0,-13-9-12 0 0,0-1-1 0 0,1 0 1 0 0,0 0 0 0 0,0-1-1 0 0,0-1 1 0 0,0 0-1 0 0,0 0 1 0 0,1-1 0 0 0,-1 0-1 0 0,1-1 1 0 0,0 0-1 0 0,0-1 1 0 0,-1 0 0 0 0,1 0-1 0 0,0-1 1 0 0,-1-1-1 0 0,1 0 1 0 0,-1 0 0 0 0,1-1-1 0 0,-1-1 1 0 0,0 1-1 0 0,0-2 1 0 0,0 1 0 0 0,-1-1-1 0 0,0-1 1 0 0,0 0-1 0 0,0 0 1 0 0,0-1 0 0 0,-1 0-1 0 0,0 0 1 0 0,-1-1-1 0 0,0 0 1 0 0,11-15-1 0 0,-3 1-30 0 0,-2-1-1 0 0,0-1 0 0 0,-2 0 0 0 0,0-1 0 0 0,12-44 0 0 0,22-136-13 0 0,-41 181 7 0 0,33-253-87 0 0,-37 274 22 0 0,1-7-9 0 0,-8 25-17 0 0,3 5 77 0 0,0 0 1 0 0,1 0-1 0 0,1 0 1 0 0,1 1-1 0 0,3 33 0 0 0,17 104 43 0 0,-15-133-34 0 0,3 22-266 0 0,27 156 236 0 0,-5-75-4513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5.2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69 1672 0 0,'26'-61'4358'0'0,"-24"58"-4090"0"0,-2 3-247 0 0,0-1 1 0 0,1 1-1 0 0,-1 0 1 0 0,0-1-1 0 0,1 1 0 0 0,-1 0 1 0 0,1-1-1 0 0,-1 1 1 0 0,1 0-1 0 0,-1-1 0 0 0,1 1 1 0 0,-1 0-1 0 0,1 0 1 0 0,-1 0-1 0 0,1 0 0 0 0,-1-1 1 0 0,1 1-1 0 0,0 0 1 0 0,-1 0-1 0 0,1 0 1 0 0,-1 0-1 0 0,1 0 0 0 0,-1 0 1 0 0,1 0-1 0 0,-1 0 1 0 0,2 1-1 0 0,3 5-3 0 0,0 0 1 0 0,-1 0-1 0 0,1 1 1 0 0,-1-1-1 0 0,-1 1 1 0 0,1 0-1 0 0,-1 1 0 0 0,0-1 1 0 0,1 9-1 0 0,16 78 51 0 0,-14-61-44 0 0,43 281 149 0 0,-48-310-291 0 0,0-37-337 0 0,1 1 534 0 0,1 0 0 0 0,2 0-1 0 0,2 0 1 0 0,0 0 0 0 0,2 1 0 0 0,2 0 0 0 0,1 1-1 0 0,1 0 1 0 0,1 1 0 0 0,34-51 0 0 0,-45 76-77 0 0,0 0 0 0 0,-1 0-1 0 0,1 1 1 0 0,1-1 0 0 0,-1 1 0 0 0,0 0 0 0 0,1 0 0 0 0,0 0 0 0 0,0 0 0 0 0,0 0 0 0 0,0 1 0 0 0,0 0 0 0 0,0 0 0 0 0,1 0 0 0 0,-1 0-1 0 0,1 1 1 0 0,-1 0 0 0 0,1 0 0 0 0,-1 0 0 0 0,7 0 0 0 0,-3 1-15 0 0,1 2 0 0 0,0-1 0 0 0,-1 1 0 0 0,1 0 0 0 0,-1 1 0 0 0,0 0-1 0 0,1 0 1 0 0,-1 1 0 0 0,-1 0 0 0 0,9 5 0 0 0,-3 0 26 0 0,0 1-1 0 0,0 1 0 0 0,-1 0 1 0 0,20 23-1 0 0,0 9-156 0 0,-2 1 0 0 0,34 64-1 0 0,-54-89-14 0 0,43 77-3032 0 0,-37-69 1742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5.83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930 1039 548 0 0,'-2'2'646'0'0,"-1"0"-439"0"0,-1 1 1 0 0,1-1-1 0 0,-1 0 0 0 0,1 0 0 0 0,-1 0 0 0 0,0 0 1 0 0,0-1-1 0 0,0 1 0 0 0,0-1 0 0 0,0 0 0 0 0,0 0 1 0 0,0 0-1 0 0,-7 0 0 0 0,2-1-61 0 0,-1-1 0 0 0,1 1 0 0 0,-1-2 0 0 0,1 1 0 0 0,-16-5 1 0 0,-3-4-58 0 0,1-1 1 0 0,-50-28 0 0 0,39 17 83 0 0,1-2-1 0 0,2-1 1 0 0,0-2-1 0 0,2-2 0 0 0,-54-59 1 0 0,63 60 98 0 0,1 0 0 0 0,2-2 0 0 0,1-1 0 0 0,1 0 0 0 0,2-1 0 0 0,1-1-1 0 0,-16-49 1 0 0,26 61-98 0 0,1-1-1 0 0,1 0 1 0 0,1 1-1 0 0,1-1 1 0 0,1 0-1 0 0,1-1 0 0 0,0 1 1 0 0,2 0-1 0 0,9-42 1 0 0,-8 50-140 0 0,0 0-1 0 0,2 0 1 0 0,-1 0 0 0 0,2 1 0 0 0,0 0 0 0 0,1 0 0 0 0,0 1 0 0 0,0 0-1 0 0,2 0 1 0 0,-1 0 0 0 0,1 1 0 0 0,1 1 0 0 0,0 0 0 0 0,1 0 0 0 0,0 1-1 0 0,16-11 1 0 0,-25 19-41 0 0,-1 0-1 0 0,1 0 1 0 0,-1 0-1 0 0,1 0 0 0 0,-1 0 1 0 0,1 1-1 0 0,0-1 1 0 0,-1 0-1 0 0,1 1 0 0 0,0 0 1 0 0,-1-1-1 0 0,1 1 1 0 0,0 0-1 0 0,0 0 0 0 0,-1 0 1 0 0,1 0-1 0 0,0 0 0 0 0,0 0 1 0 0,-1 1-1 0 0,1-1 1 0 0,0 0-1 0 0,2 2 0 0 0,-2-1 5 0 0,-1 1 0 0 0,0-1 0 0 0,0 0 0 0 0,0 0 0 0 0,0 1-1 0 0,0-1 1 0 0,0 1 0 0 0,0-1 0 0 0,0 1 0 0 0,0-1 0 0 0,-1 1-1 0 0,1 0 1 0 0,-1-1 0 0 0,1 1 0 0 0,-1 0 0 0 0,0-1 0 0 0,0 1-1 0 0,1 0 1 0 0,-1 0 0 0 0,0-1 0 0 0,-1 1 0 0 0,1 0 0 0 0,0 0-1 0 0,-1 1 1 0 0,-2 16 5 0 0,-1 1-1 0 0,-1-1 1 0 0,-1-1-1 0 0,-14 32 1 0 0,-41 71 9 0 0,46-93-20 0 0,-75 128 40 0 0,-23 45-15 0 0,89-153 7 0 0,3 0 1 0 0,-21 67 0 0 0,39-106 27 0 0,1 0 1 0 0,0 1 0 0 0,0-1-1 0 0,1 1 1 0 0,0 18 0 0 0,1-26-32 0 0,0 0 1 0 0,0 0-1 0 0,0 0 1 0 0,1 0-1 0 0,-1 0 1 0 0,1 1-1 0 0,-1-1 1 0 0,1-1-1 0 0,0 1 1 0 0,0 0-1 0 0,0 0 1 0 0,0 0-1 0 0,0 0 1 0 0,0-1-1 0 0,0 1 1 0 0,1 0-1 0 0,-1-1 1 0 0,1 1-1 0 0,-1-1 1 0 0,1 0-1 0 0,0 1 1 0 0,-1-1-1 0 0,1 0 1 0 0,0 0-1 0 0,0 0 1 0 0,0 0-1 0 0,0 0 1 0 0,0-1-1 0 0,0 1 1 0 0,0 0-1 0 0,3-1 1 0 0,7 2 36 0 0,0-1 1 0 0,1-1-1 0 0,-1 0 0 0 0,0-1 1 0 0,1 0-1 0 0,-1-1 1 0 0,19-4-1 0 0,84-32 19 0 0,-94 30-61 0 0,296-122-333 0 0,-234 90-2977 0 0,133-86-1 0 0,-190 108 605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6.41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60 148 200 0 0,'11'-66'4160'0'0,"4"-13"-2135"0"0,-14 77-1979 0 0,2 24-41 0 0,-1 0 1 0 0,-1 0-1 0 0,-1 1 0 0 0,-1-1 0 0 0,-1 0 1 0 0,-8 36-1 0 0,3-11-20 0 0,-59 670 261 0 0,63-668-228 0 0,0 7 46 0 0,2-19-3039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6.78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0 768 876 0 0,'3'-99'1842'0'0,"20"-117"-1"0"0,-14 161-1301 0 0,3 0-1 0 0,2 0 1 0 0,35-84-1 0 0,-45 128-521 0 0,2 0 0 0 0,0 0-1 0 0,0 0 1 0 0,1 1 0 0 0,0 0-1 0 0,1 0 1 0 0,0 1 0 0 0,1 0-1 0 0,-1 0 1 0 0,21-14 0 0 0,-24 20-19 0 0,0 0 0 0 0,0 0 0 0 0,0 0 1 0 0,0 1-1 0 0,1 0 0 0 0,-1 0 0 0 0,1 0 1 0 0,-1 1-1 0 0,1 0 0 0 0,0 0 0 0 0,0 0 1 0 0,0 1-1 0 0,-1-1 0 0 0,1 1 0 0 0,0 1 1 0 0,0-1-1 0 0,0 1 0 0 0,-1 0 0 0 0,1 1 1 0 0,0-1-1 0 0,-1 1 0 0 0,1 0 0 0 0,-1 0 0 0 0,0 1 1 0 0,6 3-1 0 0,-1 1-14 0 0,0 0 1 0 0,0 0-1 0 0,-1 1 0 0 0,0 0 1 0 0,0 1-1 0 0,-1 0 0 0 0,0 1 1 0 0,0-1-1 0 0,-1 1 1 0 0,-1 1-1 0 0,0-1 0 0 0,9 22 1 0 0,-12-25-5 0 0,0 0 0 0 0,-1 0 0 0 0,0 0 0 0 0,-1 0 0 0 0,0 0 0 0 0,0 0 0 0 0,0 0 0 0 0,-1 1 0 0 0,0-1 0 0 0,0 0 1 0 0,0 0-1 0 0,-1 0 0 0 0,-1 1 0 0 0,1-1 0 0 0,-1 0 0 0 0,0-1 0 0 0,-1 1 0 0 0,1 0 0 0 0,-1 0 0 0 0,-1-1 0 0 0,1 0 0 0 0,-10 12 1 0 0,2-6-5 0 0,0-1 0 0 0,-1 0 1 0 0,0 0-1 0 0,-1-1 0 0 0,-20 11 1 0 0,-75 37-160 0 0,62-35 68 0 0,44-22 125 0 0,-1 0 0 0 0,1 0 0 0 0,-1 1 0 0 0,1-1 0 0 0,0 1 0 0 0,0 0 0 0 0,0 0 0 0 0,0 0 0 0 0,0 0 0 0 0,0 0 0 0 0,0 0 1 0 0,1 0-1 0 0,-1 1 0 0 0,1-1 0 0 0,-1 1 0 0 0,1-1 0 0 0,0 1 0 0 0,0-1 0 0 0,-1 5 0 0 0,2-3 7 0 0,-1 1-1 0 0,1-1 1 0 0,0 0-1 0 0,1 0 0 0 0,-1 0 1 0 0,1 0-1 0 0,-1 0 1 0 0,1 0-1 0 0,1 0 1 0 0,-1 0-1 0 0,4 7 0 0 0,3 4 64 0 0,1 0-1 0 0,0-1 0 0 0,2 0 0 0 0,21 24 0 0 0,237 208 461 0 0,-78-78-567 0 0,-143-119-56 0 0,-30-29-768 0 0,1-1 1 0 0,1 0-1 0 0,37 25 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7.15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 0 1392 0 0,'-1'3'2756'0'0,"-7"77"-1446"0"0,1 123-1 0 0,5-63-1107 0 0,-1 9-402 0 0,2-89-2763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7.5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0 159 1584 0 0,'2'-25'1320'0'0,"-2"5"-344"0"0,1 2 404 0 0,1-11-615 0 0,1 6-641 0 0,-2 5-348 0 0,9 1-609 0 0,6 9-1855 0 0</inkml:trace>
  <inkml:trace contextRef="#ctx0" brushRef="#br0" timeOffset="1">489 22 60 0 0,'12'145'1675'0'0,"-10"183"1"0"0,-2-44-1382 0 0,8 68-1322 0 0,-8-348 755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7.8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3 106 772 0 0,'0'-4'1469'0'0,"-1"2"-1296"0"0,1 0-1 0 0,-1 0 1 0 0,1 0-1 0 0,0 1 1 0 0,-1-1 0 0 0,1 0-1 0 0,0 0 1 0 0,0 0 0 0 0,1 0-1 0 0,-1 0 1 0 0,0 0-1 0 0,1 0 1 0 0,-1 0 0 0 0,1 0-1 0 0,0 0 1 0 0,-1 0 0 0 0,1 1-1 0 0,0-1 1 0 0,0 0 0 0 0,0 1-1 0 0,0-1 1 0 0,1 0-1 0 0,1-2 1 0 0,1 2-106 0 0,1-1-1 0 0,-1 1 0 0 0,0 0 1 0 0,1 0-1 0 0,-1 0 1 0 0,1 0-1 0 0,0 1 1 0 0,-1 0-1 0 0,10-1 1 0 0,122-13-265 0 0,-1 1-3294 0 0,-100 7 2537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8.2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427 7 864 0 0,'10'-7'3900'0'0,"-10"7"-3877"0"0,-7 45 383 0 0,2-22-285 0 0,4-20-103 0 0,1 0-4 0 0,-4 19 151 0 0,4-20-91 0 0,0-1 0 0 0,-1 0 1 0 0,1 0-1 0 0,0 0 0 0 0,0 1 0 0 0,0-1 1 0 0,-1 0-1 0 0,1 0 0 0 0,-1 0 0 0 0,1 0 1 0 0,-1 0-1 0 0,1 0 0 0 0,-1 0 1 0 0,0 0-1 0 0,1 0 0 0 0,-1 0 0 0 0,0 0 1 0 0,-2 1-1 0 0,0-1-53 0 0,-1-2-27 0 0,-14-10 218 0 0,16 10-220 0 0,1 0 6 0 0,1 0 0 0 0,-1 1 0 0 0,0-1 1 0 0,1 1-1 0 0,-1-1 0 0 0,1 0 0 0 0,-1 1 0 0 0,0-1 1 0 0,0 1-1 0 0,1-1 0 0 0,-1 1 0 0 0,0 0 0 0 0,0-1 1 0 0,1 1-1 0 0,-1 0 0 0 0,0-1 0 0 0,0 1 0 0 0,0 0 1 0 0,0 0-1 0 0,0 0 0 0 0,1 0 0 0 0,-1 0 1 0 0,0 0-1 0 0,0 0 0 0 0,0 0 0 0 0,0 0 0 0 0,0 0 1 0 0,1 1-1 0 0,-1-1 0 0 0,-1 1 0 0 0,-27 4-47 0 0,28-5 48 0 0,-15 7 33 0 0,0 2 1 0 0,1 0 0 0 0,0 0 0 0 0,0 1 0 0 0,1 1-1 0 0,0 0 1 0 0,1 1 0 0 0,-14 17 0 0 0,-2 5 117 0 0,-48 74 0 0 0,66-91-74 0 0,1 0 0 0 0,0 1-1 0 0,2 0 1 0 0,0 1 0 0 0,1 0 0 0 0,1 0 0 0 0,-6 33-1 0 0,10-42-34 0 0,1 1-1 0 0,1 0 0 0 0,0 0 0 0 0,0-1 0 0 0,1 1 0 0 0,0 0 0 0 0,1-1 0 0 0,0 1 0 0 0,1-1 1 0 0,0 1-1 0 0,0-1 0 0 0,1 0 0 0 0,1 0 0 0 0,0-1 0 0 0,10 16 0 0 0,-1-8-121 0 0,0-1-1 0 0,1 0 0 0 0,1-1 1 0 0,0-1-1 0 0,1 0 1 0 0,1-2-1 0 0,0 0 1 0 0,0 0-1 0 0,2-2 1 0 0,-1-1-1 0 0,1 0 1 0 0,0-1-1 0 0,1-1 0 0 0,0-1 1 0 0,0-1-1 0 0,0-1 1 0 0,0-1-1 0 0,29 1 1 0 0,-38-4-512 0 0,-1-1 1 0 0,1 0 0 0 0,0-1-1 0 0,13-3 1 0 0,10-6-1371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8.6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 1 600 0 0,'0'0'1463'0'0,"-8"14"-266"0"0,-5 54-757 0 0,3 0 0 0 0,-1 117 0 0 0,11-183-437 0 0,10 469 377 0 0,-1-267 118 0 0,-2-146 2830 0 0,2-70-3260 0 0,-1 0 0 0 0,0 0 0 0 0,-2-1-1 0 0,1 0 1 0 0,7-24 0 0 0,5-6-38 0 0,-15 33-27 0 0,12-26-4 0 0,1 2 0 0 0,2 0 0 0 0,44-60 1 0 0,-62 93-5 0 0,1-1 0 0 0,0 1 0 0 0,0 0 1 0 0,0 0-1 0 0,0 0 0 0 0,0 0 1 0 0,0 0-1 0 0,0 0 0 0 0,0 0 1 0 0,0 1-1 0 0,0-1 0 0 0,0 1 1 0 0,0 0-1 0 0,0-1 0 0 0,1 1 0 0 0,-1 0 1 0 0,0 0-1 0 0,0 1 0 0 0,0-1 1 0 0,0 0-1 0 0,1 1 0 0 0,-1-1 1 0 0,0 1-1 0 0,0 0 0 0 0,0-1 1 0 0,3 3-1 0 0,3 1-2 0 0,-1 1 0 0 0,0-1-1 0 0,-1 1 1 0 0,1 0 0 0 0,-1 1 0 0 0,0 0 0 0 0,-1 0 0 0 0,8 9 0 0 0,36 59 17 0 0,-36-51-2 0 0,103 188-123 0 0,-46-78-870 0 0,-65-123 530 0 0,-4-7 150 0 0,0 0 1 0 0,0-1 0 0 0,1 1 0 0 0,-1-1-1 0 0,1 1 1 0 0,0-1 0 0 0,0 1-1 0 0,-1-1 1 0 0,2 0 0 0 0,-1 0 0 0 0,4 3-1 0 0,8 4-1137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9.0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58 379 140 0 0,'3'-18'6379'0'0,"-4"24"-6200"0"0,-15 93 329 0 0,-22 185 87 0 0,34-229-522 0 0,3 0 0 0 0,1 0 0 0 0,11 69 0 0 0,-2-75-1374 0 0,19 62 1 0 0,-13-94-1788 0 0</inkml:trace>
  <inkml:trace contextRef="#ctx0" brushRef="#br0" timeOffset="1">125 216 880 0 0,'0'-30'1524'0'0,"-2"4"-464"0"0,1 1-156 0 0,1 5-228 0 0,0-1-115 0 0,0 4 187 0 0,-2-15-464 0 0,2 8-576 0 0,0 4-1257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6.2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23 126 96 0 0,'-6'-20'1704'0'0,"2"1"456"0"0,-1-8-836 0 0,2 5-731 0 0,0 5-525 0 0,1-4-400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8:59.3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0 458 1632 0 0,'2'3'290'0'0,"-1"0"-1"0"0,0-1 1 0 0,1 0-1 0 0,0 1 1 0 0,-1-1-1 0 0,1 0 1 0 0,0 0-1 0 0,0 0 1 0 0,0 0-1 0 0,1 0 1 0 0,-1 0-1 0 0,0-1 1 0 0,1 1-1 0 0,-1-1 1 0 0,1 0-1 0 0,-1 0 1 0 0,1 1-1 0 0,3-1 1 0 0,-1 0-126 0 0,-1 0 1 0 0,1-1 0 0 0,-1 1 0 0 0,1-1-1 0 0,0-1 1 0 0,-1 1 0 0 0,1-1 0 0 0,-1 1 0 0 0,1-1-1 0 0,5-2 1 0 0,8-4-40 0 0,0-1-1 0 0,0-1 1 0 0,-1 0-1 0 0,18-14 1 0 0,-34 23-104 0 0,26-20-9 0 0,-1-1 1 0 0,-1-2-1 0 0,-1 0 1 0 0,-1-1-1 0 0,-1-1 0 0 0,-1-2 1 0 0,-1 0-1 0 0,-2-1 1 0 0,0 0-1 0 0,21-52 1 0 0,-36 76-34 0 0,-1 0 1 0 0,0 0 0 0 0,-1 0 0 0 0,1 0 0 0 0,-1 0-1 0 0,1 0 1 0 0,-1 0 0 0 0,-1-1 0 0 0,1 1 0 0 0,0 0-1 0 0,-1-1 1 0 0,0 1 0 0 0,0-1 0 0 0,0 1 0 0 0,-1 0-1 0 0,0-1 1 0 0,1 1 0 0 0,-2 0 0 0 0,1-1 0 0 0,-3-5 0 0 0,4 9 16 0 0,-1 0 1 0 0,0 1 0 0 0,1-1 0 0 0,-1 0 0 0 0,0 0 0 0 0,0 0-1 0 0,0 1 1 0 0,0-1 0 0 0,0 1 0 0 0,0-1 0 0 0,0 1 0 0 0,0-1-1 0 0,0 1 1 0 0,0-1 0 0 0,0 1 0 0 0,0 0 0 0 0,0-1-1 0 0,0 1 1 0 0,0 0 0 0 0,-2 0 0 0 0,2 0-6 0 0,0-1 6 0 0,-1 1 1 0 0,1 0-1 0 0,-1-1 0 0 0,0 1 0 0 0,1 0 0 0 0,-1 0 1 0 0,1 0-1 0 0,-1 0 0 0 0,0 0 0 0 0,1 0 0 0 0,-1 0 1 0 0,1 0-1 0 0,-1 1 0 0 0,0-1 0 0 0,1 0 0 0 0,-1 1 1 0 0,-1 1-1 0 0,-3 0-3 0 0,-3 1 7 0 0,0 0 0 0 0,0 1 1 0 0,0 0-1 0 0,1 0 0 0 0,0 1 0 0 0,-1 0 0 0 0,2 1 0 0 0,-10 7 1 0 0,-51 54 105 0 0,67-66-107 0 0,-14 15 41 0 0,0 1-1 0 0,2 1 1 0 0,0 0 0 0 0,1 0-1 0 0,0 2 1 0 0,2-1-1 0 0,0 1 1 0 0,-12 39 0 0 0,19-49-9 0 0,0 1 0 0 0,1-1 1 0 0,1 1-1 0 0,0 0 0 0 0,0-1 0 0 0,1 1 1 0 0,0 0-1 0 0,1 0 0 0 0,1-1 0 0 0,-1 1 1 0 0,2-1-1 0 0,-1 1 0 0 0,1-1 1 0 0,1 0-1 0 0,0 0 0 0 0,0 0 0 0 0,1-1 1 0 0,0 1-1 0 0,1-1 0 0 0,9 11 1 0 0,-3-7-28 0 0,0 0 1 0 0,1 0 0 0 0,0-2 0 0 0,1 1 0 0 0,1-2 0 0 0,-1 0 0 0 0,2-1-1 0 0,-1 0 1 0 0,1-1 0 0 0,19 6 0 0 0,-3-3-991 0 0,0-1 0 0 0,1-1 1 0 0,0-2-1 0 0,48 4 0 0 0,-22-7-2083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4.0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1 169 644 0 0,'17'-33'2413'0'0,"1"-3"-489"0"0,40-55 0 0 0,-57 89-1890 0 0,-1 1-34 0 0,0 1 1 0 0,0 0-1 0 0,1-1 0 0 0,-1 1 0 0 0,0 0 0 0 0,0-1 0 0 0,0 1 1 0 0,0 0-1 0 0,1-1 0 0 0,-1 1 0 0 0,0 0 0 0 0,1-1 0 0 0,-1 1 1 0 0,0 0-1 0 0,0 0 0 0 0,1 0 0 0 0,-1-1 0 0 0,0 1 0 0 0,1 0 1 0 0,-1 0-1 0 0,0 0 0 0 0,1-1 0 0 0,-1 1 0 0 0,1 0 0 0 0,-1 0 1 0 0,0 0-1 0 0,1 0 0 0 0,-1 0 0 0 0,0 0 0 0 0,1 0 0 0 0,-1 0 1 0 0,1 0-1 0 0,-1 0 0 0 0,0 0 0 0 0,1 0 0 0 0,-1 0 0 0 0,1 1 1 0 0,-1-1-1 0 0,0 0 0 0 0,1 0 0 0 0,17 6-13 0 0,-17-6 10 0 0,1 2 3 0 0,0-1 0 0 0,0 1-1 0 0,0 0 1 0 0,-1 1 0 0 0,1-1 0 0 0,0 0 0 0 0,-1 0 0 0 0,0 1 0 0 0,1-1-1 0 0,-1 0 1 0 0,0 1 0 0 0,0 0 0 0 0,0-1 0 0 0,0 4 0 0 0,1 0 2 0 0,14 53-10 0 0,-2 0 0 0 0,-3 1 0 0 0,4 85 0 0 0,-1-12 6 0 0,13 34-577 0 0,53 185 1 0 0,-75-334-1605 0 0,2-2 1031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4.3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1 333 696 0 0,'3'-27'788'0'0,"1"-1"0"0"0,2 1 0 0 0,1 0 0 0 0,1 0 0 0 0,22-48 0 0 0,-25 65-687 0 0,0 0 0 0 0,1 1 0 0 0,1 0 0 0 0,-1 0 0 0 0,1 0 0 0 0,1 1 0 0 0,14-12 0 0 0,-16 15-80 0 0,0 1-1 0 0,0 0 1 0 0,1 0 0 0 0,-1 1-1 0 0,1 0 1 0 0,0 0-1 0 0,0 0 1 0 0,0 1 0 0 0,0 0-1 0 0,0 1 1 0 0,0-1-1 0 0,13 1 1 0 0,-9 1-15 0 0,1 1 0 0 0,-1 0 0 0 0,0 1 0 0 0,0 0 0 0 0,0 1 0 0 0,0 0 1 0 0,-1 1-1 0 0,1 0 0 0 0,-1 1 0 0 0,0 0 0 0 0,0 0 0 0 0,0 1 0 0 0,-1 1 0 0 0,0-1 0 0 0,8 9 0 0 0,-1-1-2 0 0,-1 1-1 0 0,0 1 0 0 0,-2 0 0 0 0,0 1 0 0 0,0 0 1 0 0,19 38-1 0 0,-25-41-11 0 0,-1 0 1 0 0,0 0-1 0 0,-1 1 0 0 0,-1 0 0 0 0,0 0 1 0 0,-1 0-1 0 0,0 1 0 0 0,-1-1 0 0 0,-1 1 1 0 0,-2 23-1 0 0,0-30 12 0 0,0 1 0 0 0,-1 0 0 0 0,0-1-1 0 0,-1 1 1 0 0,0-1 0 0 0,0 0 0 0 0,-1 0 0 0 0,-1 0 0 0 0,1 0-1 0 0,-1-1 1 0 0,-1 1 0 0 0,0-2 0 0 0,0 1 0 0 0,0 0-1 0 0,-1-1 1 0 0,0 0 0 0 0,-13 9 0 0 0,6-6 30 0 0,-1 0 1 0 0,0-2-1 0 0,0 0 0 0 0,0 0 0 0 0,-1-2 1 0 0,0 0-1 0 0,-32 8 0 0 0,37-12-132 0 0,1 0-1 0 0,-1-1 0 0 0,0 0 1 0 0,0 0-1 0 0,0-1 0 0 0,0 0 1 0 0,0-1-1 0 0,0-1 0 0 0,0 0 1 0 0,0 0-1 0 0,1-1 0 0 0,-1 0 1 0 0,-14-7-1 0 0,21 8-209 0 0,0-1-1 0 0,0 0 1 0 0,0 0-1 0 0,0 0 1 0 0,0 0-1 0 0,-4-5 1 0 0,-6-7-626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3:25.6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0 504 888 0 0,'12'-3'1022'0'0,"1"0"-1"0"0,-1 1 0 0 0,24 0 1 0 0,-33 2-978 0 0,-1 3-12 0 0,1 6-20 0 0,0-1 0 0 0,0 1 0 0 0,-1 0-1 0 0,0 0 1 0 0,0 0 0 0 0,-1 0-1 0 0,0 0 1 0 0,-1 1 0 0 0,0 9 0 0 0,-11 92-21 0 0,7-78 14 0 0,-1 5 9 0 0,-15 185-26 0 0,19-194 68 0 0,2-1 0 0 0,0 0-1 0 0,2 1 1 0 0,2-1 0 0 0,13 49 0 0 0,-17-74-7 0 0,0 0 0 0 0,0 0 0 0 0,0 0 0 0 0,0 0 1 0 0,1 0-1 0 0,-1 0 0 0 0,1-1 0 0 0,0 1 0 0 0,0 0 1 0 0,0-1-1 0 0,0 0 0 0 0,0 1 0 0 0,1-1 0 0 0,-1 0 1 0 0,1 0-1 0 0,-1 0 0 0 0,4 1 0 0 0,-4-2-33 0 0,1-1-1 0 0,-1 1 1 0 0,0-1 0 0 0,1 1-1 0 0,-1-1 1 0 0,0 0-1 0 0,1 0 1 0 0,-1 0 0 0 0,1-1-1 0 0,-1 1 1 0 0,0 0-1 0 0,1-1 1 0 0,-1 0-1 0 0,0 1 1 0 0,0-1 0 0 0,1 0-1 0 0,-1 0 1 0 0,0 0-1 0 0,0-1 1 0 0,0 1 0 0 0,0 0-1 0 0,0-1 1 0 0,-1 1-1 0 0,3-3 1 0 0,8-7-3 0 0,-1 0 1 0 0,0-1-1 0 0,0 0 0 0 0,-1-1 1 0 0,-1 0-1 0 0,9-16 0 0 0,41-92-117 0 0,-38 76 33 0 0,14-34-101 0 0,-3 0 0 0 0,-4-2-1 0 0,24-112 1 0 0,-52 190 148 0 0,-1 5-6 0 0,-1 0 31 0 0,0 0 0 0 0,0 0 0 0 0,1 1-1 0 0,-1-1 1 0 0,1 0 0 0 0,0 0 0 0 0,0 1-1 0 0,0-1 1 0 0,0 1 0 0 0,0-1 0 0 0,-1 6 0 0 0,-10 37 0 0 0,2 0 1 0 0,2 1 0 0 0,-5 89 0 0 0,13-111 15 0 0,0 0 1 0 0,2 0-1 0 0,1 0 1 0 0,0 0-1 0 0,2-1 1 0 0,1 1-1 0 0,0-1 1 0 0,2 0-1 0 0,15 30 1 0 0,-21-49-5 0 0,0 0 1 0 0,0 0 0 0 0,0 0-1 0 0,1 0 1 0 0,-1-1 0 0 0,1 1 0 0 0,0-1-1 0 0,0 0 1 0 0,0 0 0 0 0,1 0-1 0 0,-1 0 1 0 0,1 0 0 0 0,-1-1 0 0 0,1 0-1 0 0,0 0 1 0 0,0 0 0 0 0,0 0-1 0 0,0 0 1 0 0,0-1 0 0 0,8 2 0 0 0,-10-3-13 0 0,-1 0 1 0 0,1 1 0 0 0,-1-1 0 0 0,1 0 0 0 0,-1-1 0 0 0,0 1 0 0 0,1 0-1 0 0,-1 0 1 0 0,1-1 0 0 0,-1 1 0 0 0,1 0 0 0 0,-1-1 0 0 0,0 1 0 0 0,1-1-1 0 0,-1 0 1 0 0,0 0 0 0 0,2-1 0 0 0,2-1 0 0 0,2 0-18 0 0,0-2 0 0 0,0 1 0 0 0,0-1 0 0 0,-1 0 0 0 0,0 0 0 0 0,0 0 0 0 0,0-1 0 0 0,-1 0 0 0 0,9-12 0 0 0,3-7-113 0 0,17-35 0 0 0,-18 31 76 0 0,26-45-74 0 0,59-100-74 0 0,-78 140 141 0 0,0 1 0 0 0,55-57 0 0 0,-72 84 50 0 0,0 0 1 0 0,1 0-1 0 0,0 0 1 0 0,0 1 0 0 0,0 0-1 0 0,0 1 1 0 0,1-1 0 0 0,0 1-1 0 0,0 1 1 0 0,0 0 0 0 0,0 0-1 0 0,1 0 1 0 0,-1 1 0 0 0,1 0-1 0 0,-1 1 1 0 0,1 0 0 0 0,0 0-1 0 0,0 1 1 0 0,-1 0-1 0 0,1 0 1 0 0,0 1 0 0 0,-1 0-1 0 0,1 1 1 0 0,0 0 0 0 0,-1 0-1 0 0,0 1 1 0 0,1 0 0 0 0,-1 1-1 0 0,0-1 1 0 0,-1 2 0 0 0,1-1-1 0 0,-1 1 1 0 0,0 0 0 0 0,0 0-1 0 0,8 9 1 0 0,-5-3-1 0 0,0 0 1 0 0,-1 1 0 0 0,-1 0-1 0 0,0 1 1 0 0,0 0-1 0 0,-1 0 1 0 0,-1 0-1 0 0,0 1 1 0 0,-1 0 0 0 0,-1 0-1 0 0,0 0 1 0 0,-1 1-1 0 0,0 0 1 0 0,-1-1-1 0 0,-1 1 1 0 0,0 0 0 0 0,-1 0-1 0 0,-3 20 1 0 0,1-16 33 0 0,0 1 1 0 0,-2-1 0 0 0,0 1-1 0 0,-1-1 1 0 0,-1 0 0 0 0,-1-1-1 0 0,-1 0 1 0 0,0 0 0 0 0,-1 0-1 0 0,-1-1 1 0 0,-1-1 0 0 0,0 0-1 0 0,-20 21 1 0 0,28-33 17 0 0,0-1 1 0 0,0 1-1 0 0,-1-1 0 0 0,1 0 1 0 0,-1 0-1 0 0,0 0 0 0 0,0-1 1 0 0,0 1-1 0 0,0-1 1 0 0,0 0-1 0 0,0 0 0 0 0,-1 0 1 0 0,1-1-1 0 0,-1 0 0 0 0,1 0 1 0 0,-1 0-1 0 0,-8 1 1 0 0,12-3-42 0 0,0 1 0 0 0,0-1 1 0 0,0 1-1 0 0,0-1 0 0 0,0 1 0 0 0,0-1 1 0 0,0 0-1 0 0,0 1 0 0 0,0-1 1 0 0,0 0-1 0 0,0 0 0 0 0,0 1 1 0 0,1-1-1 0 0,-1 0 0 0 0,0 0 1 0 0,1 0-1 0 0,-1 0 0 0 0,1 0 1 0 0,-1 0-1 0 0,1 0 0 0 0,-1-1 0 0 0,1 1 1 0 0,0 0-1 0 0,0 0 0 0 0,-1 0 1 0 0,1 0-1 0 0,0 0 0 0 0,0 0 1 0 0,0-1-1 0 0,0 1 0 0 0,0 0 1 0 0,1 0-1 0 0,-1 0 0 0 0,0 0 1 0 0,1-3-1 0 0,6-18-49 0 0,1-1-1 0 0,1 1 1 0 0,1 0 0 0 0,1 1-1 0 0,1 0 1 0 0,1 1 0 0 0,20-26-1 0 0,9-4-26 0 0,73-70 0 0 0,72-38-36 0 0,-7 5 80 0 0,-148 123 23 0 0,-1-2 0 0 0,-2-1-1 0 0,32-46 1 0 0,-50 62 36 0 0,-2 1 0 0 0,1-1 1 0 0,-2 0-1 0 0,0-1 0 0 0,-1 0 0 0 0,8-33 1 0 0,-14 45-23 0 0,0 0 1 0 0,-1 0-1 0 0,1 1 1 0 0,-1-1 0 0 0,0 0-1 0 0,-1 0 1 0 0,1 1-1 0 0,-1-1 1 0 0,0 0 0 0 0,-1 0-1 0 0,-2-8 1 0 0,2 10-12 0 0,0 1 0 0 0,-1-1 0 0 0,1 1 0 0 0,-1-1-1 0 0,1 1 1 0 0,-1 0 0 0 0,0 0 0 0 0,0 0 0 0 0,0 0 0 0 0,-1 1 0 0 0,1-1 0 0 0,-1 1 0 0 0,1 0 0 0 0,-1 0 0 0 0,0 0 0 0 0,0 0 0 0 0,-7-1 0 0 0,5 1-2 0 0,0 0-1 0 0,0 1 1 0 0,0-1 0 0 0,0 1 0 0 0,0 1 0 0 0,0-1-1 0 0,0 1 1 0 0,0 1 0 0 0,0-1 0 0 0,0 1 0 0 0,0 0-1 0 0,0 0 1 0 0,0 0 0 0 0,0 1 0 0 0,-9 4 0 0 0,8-2-4 0 0,-1 0 1 0 0,1 1 0 0 0,0 0 0 0 0,0 0-1 0 0,0 1 1 0 0,1 0 0 0 0,0 0 0 0 0,0 0-1 0 0,-9 15 1 0 0,3-1 2 0 0,0 0 1 0 0,2 1-1 0 0,0 0 1 0 0,2 0-1 0 0,0 1 0 0 0,1 0 1 0 0,-4 29-1 0 0,1 30 13 0 0,4-1 0 0 0,3 1 0 0 0,8 85 0 0 0,-1-45-2 0 0,-3 246 703 0 0,-2-367-688 0 0,1 0 0 0 0,0 0 0 0 0,0 1 0 0 0,0-1 0 0 0,0 0 0 0 0,0 0 0 0 0,0 1 0 0 0,-1-1 0 0 0,1 0 0 0 0,0 1 1 0 0,0-1-1 0 0,0 0 0 0 0,0 1 0 0 0,0-1 0 0 0,0 0 0 0 0,0 0 0 0 0,0 1 0 0 0,0-1 0 0 0,0 0 0 0 0,0 1 0 0 0,0-1 0 0 0,1 0 0 0 0,-1 0 0 0 0,0 1 0 0 0,0-1 0 0 0,0 0 0 0 0,0 1 0 0 0,0-1 1 0 0,1 0-1 0 0,-1 0 0 0 0,0 1 0 0 0,0-1 0 0 0,0 0 0 0 0,1 0 0 0 0,-1 0 0 0 0,0 1 0 0 0,0-1 0 0 0,1 0 0 0 0,-1 0 0 0 0,0 0 0 0 0,0 0 0 0 0,1 1 0 0 0,7-17 232 0 0,11-40-305 0 0,-16 44 143 0 0,15-41-54 0 0,2 0 1 0 0,3 1-1 0 0,36-61 0 0 0,-56 108-45 0 0,0 1 0 0 0,0-1-1 0 0,0 1 1 0 0,1-1 0 0 0,0 1 0 0 0,-1 0 0 0 0,2 0-1 0 0,-1 1 1 0 0,0-1 0 0 0,1 1 0 0 0,-1 0 0 0 0,1 0 0 0 0,0 0-1 0 0,9-2 1 0 0,-9 3 3 0 0,0 1-1 0 0,0 1 1 0 0,0-1 0 0 0,0 1-1 0 0,0-1 1 0 0,0 1 0 0 0,0 1-1 0 0,0-1 1 0 0,0 1-1 0 0,0 0 1 0 0,0 0 0 0 0,0 0-1 0 0,0 1 1 0 0,-1 0 0 0 0,1 0-1 0 0,6 4 1 0 0,12 7-8 0 0,-1 1 0 0 0,0 1 0 0 0,-2 1 0 0 0,0 0 0 0 0,0 2 0 0 0,28 34 0 0 0,-22-19-50 0 0,-1 1 0 0 0,-1 1 0 0 0,26 53 1 0 0,-12 1-3316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0:40.4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649 47 536 0 0,'0'0'552'0'0,"21"-20"1565"0"0,-14 12-1667 0 0,7-10 759 0 0,-16 18-1212 0 0,0 0 0 0 0,1 0-1 0 0,-1 0 1 0 0,0 0 0 0 0,1 0 0 0 0,-1 0 0 0 0,0 1 0 0 0,1-1 0 0 0,-1 0-1 0 0,1 1 1 0 0,-1-1 0 0 0,1 1 0 0 0,-1 0 0 0 0,1-1 0 0 0,-1 1 0 0 0,-1 1-1 0 0,-37 15-3 0 0,1 1 0 0 0,1 1 0 0 0,1 3 0 0 0,0 0 0 0 0,2 3 0 0 0,1 1 0 0 0,1 1 0 0 0,1 2 0 0 0,2 1 0 0 0,0 2 0 0 0,3 1 0 0 0,-33 49 0 0 0,34-40 6 0 0,1 2 0 0 0,3 1 0 0 0,1 1 0 0 0,3 0 0 0 0,1 2 1 0 0,3 0-1 0 0,-16 91 0 0 0,22-66 14 0 0,2 1 0 0 0,4 0 1 0 0,2 0-1 0 0,19 123 0 0 0,0-73-15 0 0,5-2 0 0 0,51 148 0 0 0,-49-196 33 0 0,2-2-1 0 0,4-1 1 0 0,3-1-1 0 0,78 115 0 0 0,-95-161 57 0 0,1 0-1 0 0,1 0 0 0 0,2-2 1 0 0,45 38-1 0 0,-54-50-309 0 0,0-1 1 0 0,1-1-1 0 0,0 0 1 0 0,0-1-1 0 0,1 0 1 0 0,0-1-1 0 0,0-1 1 0 0,0 0-1 0 0,1-1 1 0 0,-1-1-1 0 0,21 2 1 0 0,-17-4-60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25.8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70 66 536 0 0,'0'0'843'0'0,"-10"-13"1268"0"0,7 10-1693 0 0,0-2-137 0 0,-1 0 1 0 0,1 0 0 0 0,0 0 0 0 0,1 0 0 0 0,-1-1-1 0 0,1 1 1 0 0,-2-6 0 0 0,4 8-162 0 0,-2 4-208 0 0,1 0 85 0 0,0 0-1 0 0,0 0 1 0 0,0 0 0 0 0,0 0-1 0 0,0 0 1 0 0,0 0-1 0 0,0 0 1 0 0,0 0-1 0 0,1 0 1 0 0,-1 1-1 0 0,0-1 1 0 0,1 0-1 0 0,-1 0 1 0 0,1 1-1 0 0,-1-1 1 0 0,1 1-1 0 0,0-1 1 0 0,-1 0-1 0 0,1 1 1 0 0,0-1-1 0 0,0 1 1 0 0,0 1 0 0 0,-1 1 10 0 0,-6 47 39 0 0,1-1-1 0 0,3 95 1 0 0,21 106 148 0 0,-13-193-168 0 0,10 78 13 0 0,3 34 235 0 0,-17-167-403 0 0,-3 13-2674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26.2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4 216 240 0 0,'0'-4'1307'0'0,"-2"-16"-408"0"0,1 0 1 0 0,1 0 0 0 0,0 0-1 0 0,2 0 1 0 0,1 0-1 0 0,0 1 1 0 0,8-25-1 0 0,-11 42-807 0 0,1-1-15 0 0,3-20 92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02:28.2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37 113 772 0 0,'-35'-56'5527'0'0,"34"54"-5080"0"0,5-4-207 0 0,-3 6-233 0 0,-1-1-1 0 0,0 0 1 0 0,0 1-1 0 0,0-1 1 0 0,0 1-1 0 0,0-1 1 0 0,1 0-1 0 0,-1 1 1 0 0,0-1-1 0 0,1 1 1 0 0,-1-1-1 0 0,0 1 1 0 0,1-1-1 0 0,-1 1 0 0 0,1-1 1 0 0,-1 1-1 0 0,0 0 1 0 0,1-1-1 0 0,-1 1 1 0 0,1 0-1 0 0,-1-1 1 0 0,1 1-1 0 0,0 0 1 0 0,-1-1-1 0 0,2 1 1 0 0,38-10 1 0 0,1 3 0 0 0,0 1 1 0 0,0 1-1 0 0,65 3 0 0 0,10-2-3413 0 0,-88 2 2018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32.9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0 980 512 0 0,'10'-23'227'0'0,"1"0"-1"0"0,0 1 1 0 0,2 0-1 0 0,1 1 1 0 0,0 0 0 0 0,2 1-1 0 0,0 1 1 0 0,1 0-1 0 0,1 2 1 0 0,36-29-1 0 0,17-6-313 0 0,133-71 0 0 0,-38 35-45 0 0,4 7 1 0 0,195-63 0 0 0,-129 69-114 0 0,270-50 0 0 0,-301 91-761 0 0,-168 30 666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39.5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10 300 0 0,'-8'-9'3701'0'0,"6"9"-3544"0"0,1-1-159 0 0,-4 2 16 0 0,-6 12-56 0 0,9-11 89 0 0,3-1-38 0 0,-1 0 1 0 0,0 0-1 0 0,1-1 0 0 0,-1 1 1 0 0,1 0-1 0 0,-1-1 0 0 0,1 1 1 0 0,-1 0-1 0 0,1-1 0 0 0,-1 1 1 0 0,1 0-1 0 0,-1-1 0 0 0,1 1 1 0 0,0-1-1 0 0,0 1 0 0 0,-1-1 1 0 0,1 0-1 0 0,0 1 0 0 0,0-1 1 0 0,-1 0-1 0 0,1 1 0 0 0,0-1 1 0 0,0 0-1 0 0,1 1 0 0 0,27 5 403 0 0,41 2-42 0 0,94 0 0 0 0,77-15-147 0 0,-23 1-1752 0 0,-208 6 411 0 0,19-1 386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6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326 25 660 0 0,'0'0'867'0'0,"-12"-14"982"0"0,9 12-1789 0 0,-1 0 1 0 0,0 1-1 0 0,1 0 0 0 0,-1-1 0 0 0,0 1 0 0 0,0 1 0 0 0,0-1 0 0 0,0 1 0 0 0,0-1 0 0 0,0 1 0 0 0,0 0 1 0 0,0 0-1 0 0,0 1 0 0 0,0-1 0 0 0,0 1 0 0 0,1 0 0 0 0,-1 0 0 0 0,0 0 0 0 0,-6 4 0 0 0,2-1-43 0 0,0 1-1 0 0,0 0 1 0 0,1 0-1 0 0,0 1 0 0 0,0 0 1 0 0,0 0-1 0 0,1 1 0 0 0,-6 7 1 0 0,-8 12 14 0 0,2 0 1 0 0,1 2 0 0 0,1 0-1 0 0,1 0 1 0 0,2 1-1 0 0,0 1 1 0 0,-8 36 0 0 0,13-40 8 0 0,2 1 1 0 0,1 0 0 0 0,1 0 0 0 0,1 0-1 0 0,1 0 1 0 0,2 1 0 0 0,1-1-1 0 0,7 48 1 0 0,-7-69 54 0 0,0 0 0 0 0,0 0-1 0 0,1 0 1 0 0,0 0 0 0 0,0 0-1 0 0,0 0 1 0 0,0-1 0 0 0,1 1-1 0 0,0-1 1 0 0,0 1 0 0 0,1-1-1 0 0,-1 0 1 0 0,1-1 0 0 0,0 1-1 0 0,1-1 1 0 0,-1 1 0 0 0,8 4-1 0 0,-11-8-73 0 0,1-1 0 0 0,0 1 0 0 0,-1-1 0 0 0,1 1 1 0 0,0-1-1 0 0,-1 0 0 0 0,1 0 0 0 0,0 0 0 0 0,0 0 0 0 0,-1 0 0 0 0,1 0 0 0 0,0 0 0 0 0,-1-1 0 0 0,1 1 0 0 0,0-1 0 0 0,-1 1 0 0 0,1-1 0 0 0,0 1 0 0 0,-1-1 0 0 0,2-1 0 0 0,28-19 107 0 0,-16 8-139 0 0,-1-1 1 0 0,-1 0 0 0 0,0-2-1 0 0,-1 1 1 0 0,-1-2-1 0 0,14-25 1 0 0,48-112-382 0 0,-69 145 379 0 0,46-116-135 0 0,13-30-63 0 0,-62 153 171 0 0,0 5-89 0 0,4 19 110 0 0,3 39-1 0 0,-5-36 30 0 0,10 43-1 0 0,-6-42-173 0 0,2 0 0 0 0,1-1-1 0 0,1 0 1 0 0,1 0 0 0 0,1-2 0 0 0,1 1-1 0 0,1-2 1 0 0,1 0 0 0 0,1-1-1 0 0,1 0 1 0 0,37 31 0 0 0,-37-40-1095 0 0,0-2 300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39.9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48 804 0 0,'0'1'123'0'0,"0"0"1"0"0,1 0-1 0 0,-1 0 0 0 0,1 0 1 0 0,-1 0-1 0 0,1 0 0 0 0,0-1 0 0 0,-1 1 1 0 0,1 0-1 0 0,0 0 0 0 0,0 0 1 0 0,-1-1-1 0 0,1 1 0 0 0,1 0 1 0 0,21 3 276 0 0,-1-1 0 0 0,1-1 0 0 0,-1-2 0 0 0,29-2 0 0 0,97-15 66 0 0,-86 9-301 0 0,347-25-77 0 0,-300 27-1615 0 0,-88 4 544 0 0,-1 1 524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0.3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515 104 888 0 0,'-83'-102'5434'0'0,"82"100"-5402"0"0,1 2-31 0 0,-1 1-1 0 0,1-1 1 0 0,0 0-1 0 0,0 0 1 0 0,0 0-1 0 0,-1 1 1 0 0,1-1 0 0 0,0 0-1 0 0,0 0 1 0 0,-1 0-1 0 0,1 0 1 0 0,0 0 0 0 0,-1 1-1 0 0,1-1 1 0 0,0 0-1 0 0,0 0 1 0 0,-1 0 0 0 0,1 0-1 0 0,0 0 1 0 0,-1 0-1 0 0,1 0 1 0 0,0 0 0 0 0,-1 0-1 0 0,1 0 1 0 0,0 0-1 0 0,-1 0 1 0 0,1 0-1 0 0,0 0 1 0 0,0-1 0 0 0,-1 1-1 0 0,1 0 1 0 0,-1 0-1 0 0,1 0 1 0 0,0-1-1 0 0,-1 1 0 0 0,1 0 1 0 0,-1 0-1 0 0,1 0 1 0 0,-1 0-1 0 0,1 0 0 0 0,-1 0 1 0 0,1 0-1 0 0,-1 0 0 0 0,1 0 1 0 0,-1 0-1 0 0,1 0 0 0 0,-1 0 1 0 0,1 0-1 0 0,0 0 0 0 0,-1 0 1 0 0,1 0-1 0 0,-1 0 0 0 0,1 1 1 0 0,-1-1-1 0 0,1 0 0 0 0,-1 0 1 0 0,1 1-1 0 0,0-1 0 0 0,-1 0 1 0 0,1 0-1 0 0,0 1 0 0 0,-1-1 1 0 0,1 1-1 0 0,0-1 1 0 0,-1 0-1 0 0,1 1 0 0 0,0-1 1 0 0,-1 1-1 0 0,-78 205 187 0 0,36-84-97 0 0,-32 67-95 0 0,-129 368-448 0 0,200-535-2126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0.6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304 16 952 0 0,'1'-1'125'0'0,"0"0"1"0"0,0 0-1 0 0,0 0 1 0 0,-1 0-1 0 0,1 0 1 0 0,0 0-1 0 0,0 0 0 0 0,0 0 1 0 0,1 0-1 0 0,-1 0 1 0 0,0 1-1 0 0,0-1 0 0 0,0 0 1 0 0,1 1-1 0 0,-1-1 1 0 0,0 1-1 0 0,0-1 0 0 0,1 1 1 0 0,-1 0-1 0 0,1-1 1 0 0,-1 1-1 0 0,0 0 0 0 0,1 0 1 0 0,-1 0-1 0 0,0 0 1 0 0,1 0-1 0 0,-1 1 0 0 0,1-1 1 0 0,-1 0-1 0 0,0 1 1 0 0,3 0-1 0 0,-3 0-113 0 0,-1 0-1 0 0,1 0 1 0 0,-1 0-1 0 0,1 0 0 0 0,-1-1 1 0 0,0 1-1 0 0,0 0 1 0 0,1 1-1 0 0,-1-1 1 0 0,0 0-1 0 0,0 0 1 0 0,0 0-1 0 0,0 0 1 0 0,0 0-1 0 0,0 0 1 0 0,0 0-1 0 0,0 0 1 0 0,0 0-1 0 0,-1 1 1 0 0,1-1 7 0 0,-3 24 63 0 0,-1 0-1 0 0,-1-1 1 0 0,-1 1 0 0 0,-2-1 0 0 0,-11 26 0 0 0,6-12-25 0 0,-140 316 169 0 0,107-254-185 0 0,-39 79-1707 0 0,80-163-293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1.3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663 514 920 0 0,'4'0'949'0'0,"6"0"796"0"0,-51 6 173 0 0,2 6-1883 0 0,0 1-1 0 0,1 2 1 0 0,1 2 0 0 0,1 2-1 0 0,-56 37 1 0 0,44-22-33 0 0,2 2 0 0 0,2 3-1 0 0,-56 60 1 0 0,80-77 34 0 0,2 0-1 0 0,-24 37 1 0 0,37-51 7 0 0,0 0 0 0 0,1 1 1 0 0,0-1-1 0 0,0 1 1 0 0,1 0-1 0 0,0 1 0 0 0,1-1 1 0 0,0 0-1 0 0,0 1 0 0 0,1-1 1 0 0,-1 14-1 0 0,3-19-16 0 0,0 1 0 0 0,0-1 0 0 0,0 1 0 0 0,0-1 0 0 0,1 0 1 0 0,0 0-1 0 0,0 1 0 0 0,0-1 0 0 0,0-1 0 0 0,1 1 0 0 0,-1 0 0 0 0,1 0 0 0 0,0-1 0 0 0,0 0 0 0 0,0 1 1 0 0,1-1-1 0 0,-1 0 0 0 0,1-1 0 0 0,0 1 0 0 0,0-1 0 0 0,0 1 0 0 0,0-1 0 0 0,8 2 0 0 0,4 3 24 0 0,0-1 0 0 0,1-1 0 0 0,0-1 0 0 0,33 4 0 0 0,-23-5-18 0 0,-1-1 1 0 0,1-2-1 0 0,0-1 0 0 0,0-1 1 0 0,-1-1-1 0 0,1-1 1 0 0,-1-1-1 0 0,0-2 1 0 0,47-18-1 0 0,-52 16-28 0 0,0-2-1 0 0,-1 0 1 0 0,0-1-1 0 0,-1-1 1 0 0,0 0-1 0 0,-1-2 1 0 0,-1 0-1 0 0,0-1 1 0 0,-1-1-1 0 0,-1 0 1 0 0,23-34-1 0 0,-18 18-63 0 0,-2-1-1 0 0,-2 0 0 0 0,-1-1 0 0 0,-2-1 1 0 0,-1 0-1 0 0,-2-1 0 0 0,-1 0 1 0 0,6-62-1 0 0,-11 53 116 0 0,-2-1 0 0 0,-2 1-1 0 0,-2 0 1 0 0,-2-1 0 0 0,-3 1 0 0 0,-20-79 0 0 0,22 108-74 0 0,0-1 1 0 0,-2 0 0 0 0,0 1 0 0 0,-1 0-1 0 0,0 1 1 0 0,-2 0 0 0 0,-18-25 0 0 0,27 39 15 0 0,0 1 0 0 0,0 0 1 0 0,0 1-1 0 0,1-1 1 0 0,-1 0-1 0 0,0 0 0 0 0,0 0 1 0 0,0 0-1 0 0,-1 1 1 0 0,1-1-1 0 0,0 0 0 0 0,0 1 1 0 0,0-1-1 0 0,0 1 1 0 0,-1 0-1 0 0,1-1 0 0 0,0 1 1 0 0,0 0-1 0 0,-1 0 1 0 0,1-1-1 0 0,0 1 0 0 0,-1 0 1 0 0,1 0-1 0 0,0 1 1 0 0,0-1-1 0 0,-1 0 1 0 0,1 0-1 0 0,0 1 0 0 0,0-1 1 0 0,-1 0-1 0 0,1 1 1 0 0,0-1-1 0 0,0 1 0 0 0,0 0 1 0 0,0-1-1 0 0,0 1 1 0 0,0 0-1 0 0,0 0 0 0 0,0 0 1 0 0,0-1-1 0 0,0 1 1 0 0,0 0-1 0 0,0 0 0 0 0,1 0 1 0 0,-1 1-1 0 0,-1 1 1 0 0,-2 3 2 0 0,0 0 0 0 0,0 1 0 0 0,1 0 1 0 0,0 0-1 0 0,0 0 0 0 0,-3 11 1 0 0,0 16 31 0 0,1 0-1 0 0,1 0 1 0 0,2 0 0 0 0,1 0 0 0 0,8 67 0 0 0,4-26 60 0 0,33 117-1 0 0,-29-140-48 0 0,2 0 1 0 0,2-1-1 0 0,3-1 0 0 0,2-1 0 0 0,31 47 0 0 0,-49-87-21 0 0,1 1-1 0 0,0-1 1 0 0,1 0-1 0 0,0 0 1 0 0,0-1 0 0 0,1 0-1 0 0,0-1 1 0 0,0 0-1 0 0,18 10 1 0 0,-21-14-25 0 0,0-1 1 0 0,0 1-1 0 0,0-1 0 0 0,0-1 1 0 0,1 1-1 0 0,-1-1 1 0 0,0 0-1 0 0,1 0 1 0 0,-1-1-1 0 0,1 0 0 0 0,-1 0 1 0 0,0 0-1 0 0,1-1 1 0 0,-1 0-1 0 0,1 0 0 0 0,-1-1 1 0 0,0 0-1 0 0,0 0 1 0 0,7-3-1 0 0,2-3-43 0 0,0-1 0 0 0,0-1 0 0 0,-1 0-1 0 0,-1 0 1 0 0,1-2 0 0 0,-2 0 0 0 0,1 0 0 0 0,-2-1-1 0 0,0 0 1 0 0,14-22 0 0 0,-2-3 30 0 0,-1 0 0 0 0,33-80 1 0 0,-42 81 235 0 0,-1-1 1 0 0,11-65 0 0 0,-22 102-224 0 0,-1 1 0 0 0,0-1 0 0 0,1 0 0 0 0,-1 1 0 0 0,0-1 0 0 0,0 0 0 0 0,0 1 0 0 0,0-1 0 0 0,0 0 0 0 0,0 1 0 0 0,0-1 0 0 0,0 0 0 0 0,0 0 1 0 0,0 1-1 0 0,0-1 0 0 0,0 0 0 0 0,0 1 0 0 0,0-1 0 0 0,-1 0 0 0 0,1 1 0 0 0,0-1 0 0 0,0 0 0 0 0,-1 1 0 0 0,1-1 0 0 0,-1 1 0 0 0,1-1 0 0 0,0 0 0 0 0,-1 1 0 0 0,1-1 0 0 0,-1 1 0 0 0,1-1 0 0 0,-1 1 0 0 0,0 0 0 0 0,1-1 0 0 0,-1 1 0 0 0,1 0 0 0 0,-1-1 0 0 0,0 1 0 0 0,1 0 0 0 0,-1-1 0 0 0,0 1 0 0 0,1 0 0 0 0,-1 0 0 0 0,0 0 1 0 0,0 0-1 0 0,1 0 0 0 0,-1 0 0 0 0,0 0 0 0 0,1 0 0 0 0,-1 0 0 0 0,0 0 0 0 0,1 0 0 0 0,-1 0 0 0 0,0 1 0 0 0,1-1 0 0 0,-1 0 0 0 0,0 0 0 0 0,1 1 0 0 0,-1-1 0 0 0,0 0 0 0 0,0 1 0 0 0,-4 1 1 0 0,0 0-1 0 0,1 1 1 0 0,-1 0 0 0 0,0-1-1 0 0,1 1 1 0 0,-5 5 0 0 0,0 2 7 0 0,0 1 0 0 0,1 0 0 0 0,0 1 0 0 0,1 0 0 0 0,0 0 0 0 0,1 0 0 0 0,0 1 1 0 0,-6 22-1 0 0,7-17 2 0 0,1 0 0 0 0,0 1 0 0 0,1 0-1 0 0,2-1 1 0 0,-1 36 0 0 0,4-42-10 0 0,-1 1-1 0 0,2-1 0 0 0,0 0 0 0 0,0 0 0 0 0,1 0 1 0 0,0 0-1 0 0,1-1 0 0 0,0 0 0 0 0,1 0 0 0 0,1 0 0 0 0,-1-1 1 0 0,2 1-1 0 0,-1-2 0 0 0,1 1 0 0 0,1-1 0 0 0,0 0 1 0 0,0-1-1 0 0,1 0 0 0 0,0-1 0 0 0,0 0 0 0 0,0 0 1 0 0,14 6-1 0 0,-12-8-457 0 0,-1 0 1 0 0,1-1-1 0 0,0 0 0 0 0,0-1 1 0 0,0 0-1 0 0,0-1 1 0 0,1-1-1 0 0,17 1 0 0 0,-2-3-1188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1.7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533 1 860 0 0,'0'0'960'0'0,"-4"1"-214"0"0,-5 1-563 0 0,-1 1 1 0 0,1 0 0 0 0,1 1-1 0 0,-1 0 1 0 0,0 0 0 0 0,1 1-1 0 0,0 0 1 0 0,0 1-1 0 0,-14 12 1 0 0,-65 68 232 0 0,78-76-359 0 0,-46 50 110 0 0,3 2 0 0 0,-52 80-1 0 0,87-115-110 0 0,0 1-1 0 0,2 1 0 0 0,1 1 1 0 0,2 0-1 0 0,1 0 0 0 0,1 1 1 0 0,1 1-1 0 0,-5 43 0 0 0,12-56 12 0 0,2 1-1 0 0,0 0 1 0 0,2-1 0 0 0,0 1-1 0 0,1-1 1 0 0,1 1 0 0 0,0-1-1 0 0,2 0 1 0 0,0-1-1 0 0,1 1 1 0 0,13 22 0 0 0,13 18 67 0 0,80 107 0 0 0,-26-42-50 0 0,-69-96-71 0 0,-1 1 1 0 0,-1 0-1 0 0,-2 1 1 0 0,20 62-1 0 0,-31-81-206 0 0,0 1-1 0 0,0-1 1 0 0,-2 1-1 0 0,1 0 0 0 0,-2-1 1 0 0,1 1-1 0 0,-2 0 1 0 0,1 0-1 0 0,-2-1 0 0 0,1 1 1 0 0,-2 0-1 0 0,1-1 1 0 0,-2 0-1 0 0,1 0 0 0 0,-2 0 1 0 0,1 0-1 0 0,-10 16 1 0 0,-4-3-1011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2.1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1 177 1288 0 0,'11'-13'450'0'0,"2"1"-1"0"0,0 0 1 0 0,0 1-1 0 0,1 1 1 0 0,0 0 0 0 0,1 1-1 0 0,0 0 1 0 0,1 2-1 0 0,-1-1 1 0 0,1 2 0 0 0,1 0-1 0 0,26-5 1 0 0,16-1-582 0 0,1 4 1 0 0,77-2 0 0 0,-42 4-487 0 0,-29-4-1787 0 0,-33 4 1093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2.4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188 170 1156 0 0,'0'0'4180'0'0,"-2"3"-3794"0"0,-6 8-216 0 0,1 1-1 0 0,0 0 1 0 0,1 0 0 0 0,1 1-1 0 0,0 0 1 0 0,0 0 0 0 0,-3 17-1 0 0,-15 103 77 0 0,18-96-148 0 0,-5 35-341 0 0,4 1-1 0 0,2 0 0 0 0,4-1 1 0 0,14 108-1 0 0,-11-161-2076 0 0,-1-3 839 0 0</inkml:trace>
  <inkml:trace contextRef="#ctx0" brushRef="#br0" timeOffset="1">12 340 1220 0 0,'-12'-194'5814'0'0,"15"68"-6547"0"0,3 107-3164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3.2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3 133 1072 0 0,'-1'-3'1958'0'0,"1"0"-1740"0"0,-1 0 1 0 0,1 0-1 0 0,0 1 1 0 0,-1-1-1 0 0,2 0 1 0 0,-1 0-1 0 0,0 0 1 0 0,0 0-1 0 0,1 0 1 0 0,0 1-1 0 0,1-6 1 0 0,0 4-158 0 0,1 0 1 0 0,-1 0-1 0 0,1 0 1 0 0,0 0 0 0 0,0 1-1 0 0,1-1 1 0 0,-1 1-1 0 0,1 0 1 0 0,-1 0 0 0 0,9-5-1 0 0,-7 5-45 0 0,-1 0 0 0 0,1 1-1 0 0,0 0 1 0 0,0 0 0 0 0,0 0-1 0 0,0 0 1 0 0,0 1 0 0 0,11-1 0 0 0,-11 2-10 0 0,1 0 0 0 0,0 1 1 0 0,0 0-1 0 0,-1 0 0 0 0,1 1 0 0 0,-1-1 1 0 0,1 1-1 0 0,-1 1 0 0 0,0-1 1 0 0,1 1-1 0 0,6 5 0 0 0,-2-2-1 0 0,-1 2 0 0 0,0 0-1 0 0,0 0 1 0 0,-1 0 0 0 0,9 13-1 0 0,5 11-7 0 0,-1 1-1 0 0,24 52 0 0 0,-39-75 3 0 0,25 61 240 0 0,-3 2 0 0 0,-3 0 0 0 0,22 111-1 0 0,-46-181 390 0 0,-13-14-611 0 0,6 0-24 0 0,0 0 1 0 0,1-1-1 0 0,1 1 0 0 0,0-1 0 0 0,0 0 0 0 0,1-1 1 0 0,1 1-1 0 0,-1-17 0 0 0,0 13-2 0 0,-2-19-42 0 0,1-1 0 0 0,2 0 0 0 0,1 0 0 0 0,2 1 0 0 0,1-1 1 0 0,2 0-1 0 0,10-42 0 0 0,-13 74 38 0 0,0-1 0 0 0,0 1-1 0 0,1-1 1 0 0,-1 1 0 0 0,1-1 0 0 0,0 1 0 0 0,0 0 0 0 0,1 0 0 0 0,-1 0 0 0 0,1 0 0 0 0,0 1 0 0 0,0-1 0 0 0,0 1-1 0 0,1 0 1 0 0,-1-1 0 0 0,1 1 0 0 0,-1 1 0 0 0,1-1 0 0 0,0 1 0 0 0,0-1 0 0 0,0 1 0 0 0,1 0 0 0 0,-1 0 0 0 0,0 1 0 0 0,1 0-1 0 0,-1-1 1 0 0,1 1 0 0 0,0 1 0 0 0,-1-1 0 0 0,1 1 0 0 0,0 0 0 0 0,-1 0 0 0 0,1 0 0 0 0,-1 0 0 0 0,1 1 0 0 0,0 0-1 0 0,-1 0 1 0 0,1 0 0 0 0,-1 1 0 0 0,1-1 0 0 0,-1 1 0 0 0,0 0 0 0 0,0 0 0 0 0,0 1 0 0 0,4 2 0 0 0,4 3 9 0 0,-1 0 1 0 0,0 1 0 0 0,0 0-1 0 0,-1 1 1 0 0,-1 0-1 0 0,1 0 1 0 0,-2 1 0 0 0,14 21-1 0 0,-1 6 6 0 0,25 60 0 0 0,-34-69 33 0 0,1 1-1 0 0,1-2 1 0 0,2 0 0 0 0,21 28-1 0 0,-35-53-23 0 0,0 0-1 0 0,1 0 1 0 0,-1 0 0 0 0,1-1-1 0 0,0 1 1 0 0,0-1-1 0 0,0 0 1 0 0,0 0 0 0 0,0 0-1 0 0,0 0 1 0 0,1-1-1 0 0,-1 1 1 0 0,1-1-1 0 0,-1 0 1 0 0,1 0 0 0 0,-1 0-1 0 0,6 1 1 0 0,-4-2-6 0 0,0-1 1 0 0,0 1-1 0 0,0 0 0 0 0,0-1 1 0 0,0 0-1 0 0,-1-1 1 0 0,1 1-1 0 0,0-1 1 0 0,0 1-1 0 0,-1-2 0 0 0,7-2 1 0 0,4-5-8 0 0,-1-1 1 0 0,1 0-1 0 0,-2-1 1 0 0,0 0-1 0 0,21-26 1 0 0,-9 8-38 0 0,-2-2 0 0 0,-1 0-1 0 0,-1-1 1 0 0,-2-1 0 0 0,-1-1 0 0 0,-2 0 0 0 0,-2-2 0 0 0,12-45-1 0 0,-24 77 24 0 0,-1 0 0 0 0,0 1 0 0 0,0-1-1 0 0,0 0 1 0 0,-1 0 0 0 0,0 0 0 0 0,0 0-1 0 0,0 0 1 0 0,-1 0 0 0 0,1 0 0 0 0,-1 1-1 0 0,0-1 1 0 0,-1 0 0 0 0,1 0 0 0 0,-1 1-1 0 0,0-1 1 0 0,0 1 0 0 0,0-1 0 0 0,-1 1-1 0 0,0 0 1 0 0,-3-5 0 0 0,4 8 11 0 0,1 0 0 0 0,-1 0 1 0 0,1 0-1 0 0,-1 0 0 0 0,0 0 0 0 0,1 0 1 0 0,-1 1-1 0 0,0-1 0 0 0,0 1 0 0 0,0-1 1 0 0,0 1-1 0 0,1 0 0 0 0,-1-1 0 0 0,0 1 1 0 0,0 0-1 0 0,0 0 0 0 0,0 0 0 0 0,0 1 1 0 0,0-1-1 0 0,-2 1 0 0 0,-1 0 0 0 0,-1 0 0 0 0,1 1-1 0 0,0 0 1 0 0,0 0 0 0 0,-7 3 0 0 0,-2 4 6 0 0,0 1 0 0 0,0 1 1 0 0,1 0-1 0 0,1 0 1 0 0,0 1-1 0 0,1 1 0 0 0,0 0 1 0 0,0 0-1 0 0,-13 25 1 0 0,17-25 18 0 0,0 0 1 0 0,0 1 0 0 0,1 0 0 0 0,1 0-1 0 0,0 0 1 0 0,1 1 0 0 0,1 0 0 0 0,0 0 0 0 0,1 0-1 0 0,0 0 1 0 0,1 16 0 0 0,2-22 12 0 0,0 0-1 0 0,1 0 1 0 0,0 0-1 0 0,0-1 1 0 0,0 1-1 0 0,1 0 1 0 0,1-1-1 0 0,-1 0 1 0 0,2 1 0 0 0,-1-1-1 0 0,1-1 1 0 0,7 10-1 0 0,-3-6 39 0 0,0-2-1 0 0,1 1 0 0 0,0-1 0 0 0,1 0 0 0 0,0-1 1 0 0,0 0-1 0 0,20 9 0 0 0,-9-6-80 0 0,1-2 0 0 0,0 0 0 0 0,1-1 0 0 0,0-2-1 0 0,0 0 1 0 0,1-2 0 0 0,-1-1 0 0 0,43 1 0 0 0,-53-4-579 0 0,0-1 0 0 0,1-1 0 0 0,-1 0 0 0 0,0-1 0 0 0,16-5 0 0 0,-1-3-1265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5.0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525 83 36 0 0,'1'-3'1199'0'0,"22"-73"3167"0"0,-23 73-4364 0 0,-16 20-64 0 0,-445 569 362 0 0,391-498 94 0 0,69-86-345 0 0,0 2-25 0 0,1-1-19 0 0,1 0 1 0 0,-1 0-1 0 0,0 0 0 0 0,1 0 0 0 0,0 0 1 0 0,0 0-1 0 0,0 0 0 0 0,0-1 1 0 0,0 1-1 0 0,0 0 0 0 0,1 0 1 0 0,-1-1-1 0 0,1 1 0 0 0,0-1 1 0 0,0 1-1 0 0,0-1 0 0 0,0 0 1 0 0,0 0-1 0 0,0 0 0 0 0,4 2 1 0 0,10 9 8 0 0,33 21 1 0 0,-31-23 1 0 0,94 59-970 0 0,191 90-1 0 0,-271-146-304 0 0,-3-2 366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5.7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0 663 616 0 0,'0'0'2336'0'0,"5"-16"244"0"0,8-2-2017 0 0,30-31 0 0 0,-26 31-496 0 0,24-31-1 0 0,-18 14 21 0 0,-1-1-1 0 0,-1-1 0 0 0,-3 0 1 0 0,0-1-1 0 0,-3-1 1 0 0,16-62-1 0 0,-29 91-81 0 0,0 0 0 0 0,-1-1-1 0 0,0 1 1 0 0,0-1 0 0 0,-2 1 0 0 0,1-1-1 0 0,-1 1 1 0 0,-3-16 0 0 0,3 22-22 0 0,0 0 0 0 0,-1 0 0 0 0,1 0 0 0 0,-1 0 0 0 0,0 0-1 0 0,1 0 1 0 0,-2 0 0 0 0,1 1 0 0 0,0-1 0 0 0,-1 1 0 0 0,0 0 0 0 0,1-1 0 0 0,-1 1 0 0 0,0 0 0 0 0,-1 1 0 0 0,1-1 0 0 0,-1 1 0 0 0,1-1 0 0 0,-1 1 0 0 0,0 0 0 0 0,1 0 0 0 0,-1 1-1 0 0,0-1 1 0 0,0 1 0 0 0,-5-1 0 0 0,1 0-1 0 0,0 1 0 0 0,0 1-1 0 0,0-1 1 0 0,0 1-1 0 0,0 0 1 0 0,0 1-1 0 0,0 0 1 0 0,0 0 0 0 0,-13 5-1 0 0,20-6 18 0 0,-1 1-1 0 0,1 0 0 0 0,-1-1 0 0 0,1 1 0 0 0,-1 0 1 0 0,1 0-1 0 0,0 0 0 0 0,-1 0 0 0 0,1 1 1 0 0,0-1-1 0 0,0 0 0 0 0,0 0 0 0 0,0 1 1 0 0,0-1-1 0 0,0 1 0 0 0,0-1 0 0 0,1 1 1 0 0,-1-1-1 0 0,0 1 0 0 0,1-1 0 0 0,-1 1 1 0 0,1 0-1 0 0,0-1 0 0 0,-1 3 0 0 0,2 0 5 0 0,-1 0 0 0 0,1 0 0 0 0,0 0-1 0 0,0 0 1 0 0,1 0 0 0 0,-1 0 0 0 0,1-1-1 0 0,0 1 1 0 0,-1 0 0 0 0,2-1 0 0 0,-1 0-1 0 0,0 1 1 0 0,1-1 0 0 0,0 0 0 0 0,-1 0-1 0 0,1 0 1 0 0,0-1 0 0 0,1 1 0 0 0,6 4-1 0 0,-2-1 0 0 0,184 125-40 0 0,8 6-28 0 0,-176-118 54 0 0,-1 1 0 0 0,-1 1 1 0 0,-1 1-1 0 0,-1 1 0 0 0,32 48 0 0 0,-47-62 7 0 0,0 1-1 0 0,0-1 1 0 0,-1 1-1 0 0,0 0 0 0 0,0 0 1 0 0,2 16-1 0 0,-5-21 7 0 0,0 0 0 0 0,-1 0 0 0 0,1-1 1 0 0,-1 1-1 0 0,0 0 0 0 0,0 0 0 0 0,-1 0 0 0 0,0 0 0 0 0,0-1 0 0 0,0 1 0 0 0,0 0 0 0 0,-1-1 0 0 0,1 1 0 0 0,-1-1 0 0 0,0 1 0 0 0,-4 4 0 0 0,4-6 28 0 0,0-2 14 0 0,1-1-40 0 0,0 1 1 0 0,0-1-1 0 0,0 0 1 0 0,0 1-1 0 0,0-1 1 0 0,0 0-1 0 0,0 0 1 0 0,-1 1-1 0 0,1-1 1 0 0,0 0-1 0 0,0 0 1 0 0,0 0 0 0 0,0-1-1 0 0,0 1 1 0 0,0 0-1 0 0,0 0 1 0 0,0 0-1 0 0,0-1 1 0 0,0 1-1 0 0,0-1 1 0 0,0 1-1 0 0,0-1 1 0 0,0 1-1 0 0,0-1 1 0 0,0 1-1 0 0,0-1 1 0 0,1 0-1 0 0,-1 1 1 0 0,-1-3-1 0 0,0 0 6 0 0,0 1 1 0 0,1-1-1 0 0,0 0 1 0 0,-1 0-1 0 0,1-1 0 0 0,0 1 1 0 0,1 0-1 0 0,-1 0 0 0 0,0 0 1 0 0,1-5-1 0 0,-1-6 26 0 0,1-1-1 0 0,1 1 1 0 0,0-1-1 0 0,4-14 1 0 0,5-10 55 0 0,1 2 0 0 0,3-1 1 0 0,0 1-1 0 0,3 1 0 0 0,39-63 1 0 0,127-156 942 0 0,-162 228-816 0 0,-1 6-296 0 0,-19 21 73 0 0,0-1 0 0 0,0 1 0 0 0,0-1 0 0 0,0 1 0 0 0,0 0 0 0 0,0-1 1 0 0,0 1-1 0 0,0 0 0 0 0,0 0 0 0 0,0 0 0 0 0,0 0 0 0 0,0 0 0 0 0,0 0 0 0 0,0 0 0 0 0,0 0 1 0 0,0 0-1 0 0,0 1 0 0 0,0-1 0 0 0,1 1 0 0 0,-1-1 3 0 0,0 1 0 0 0,0 0-1 0 0,-1 0 1 0 0,1 0 0 0 0,0 0 0 0 0,-1 0 0 0 0,1 0-1 0 0,-1 0 1 0 0,1 0 0 0 0,-1 0 0 0 0,1 0-1 0 0,-1 0 1 0 0,0 0 0 0 0,1 0 0 0 0,-1 0-1 0 0,0 0 1 0 0,0 1 0 0 0,0-1 0 0 0,0 0 0 0 0,0 1-1 0 0,0-1 2 0 0,11 62 58 0 0,-4-1 0 0 0,1 77 1 0 0,-3-29-32 0 0,9 55 229 0 0,1 10-2958 0 0,-16-149 55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47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43 76 0 0,'-1'-4'981'0'0,"-5"-34"1581"0"0,3 40-2546 0 0,1 1 0 0 0,0 0-1 0 0,0 0 1 0 0,0 0 0 0 0,0 0 0 0 0,0 0 0 0 0,0 0-1 0 0,1 0 1 0 0,0 1 0 0 0,-1-1 0 0 0,1 0-1 0 0,1 1 1 0 0,-1-1 0 0 0,0 6 0 0 0,-5 60 101 0 0,5-56-94 0 0,5 483 243 0 0,5-171-197 0 0,-6-246 1373 0 0,-3-76-1151 0 0,3 0 20 0 0,-3-2-305 0 0,0-1 0 0 0,0 0-1 0 0,0 0 1 0 0,0 1 0 0 0,0-1 0 0 0,0 0-1 0 0,0 0 1 0 0,0 1 0 0 0,0-1 0 0 0,1 0-1 0 0,-1 0 1 0 0,0 0 0 0 0,0 1 0 0 0,0-1-1 0 0,0 0 1 0 0,1 0 0 0 0,-1 0 0 0 0,0 1-1 0 0,0-1 1 0 0,0 0 0 0 0,1 0 0 0 0,-1 0-1 0 0,0 0 1 0 0,0 0 0 0 0,0 1 0 0 0,1-1-1 0 0,-1 0 1 0 0,0 0 0 0 0,0 0 0 0 0,1 0-1 0 0,-1 0 1 0 0,0 0 0 0 0,1 0 0 0 0,-1 0-1 0 0,0 0 1 0 0,0 0 0 0 0,1 0 0 0 0,-1 0-1 0 0,17-18-2 0 0,-2-1-1 0 0,0 0 0 0 0,21-38 1 0 0,5-5-12 0 0,-25 39-10 0 0,1 2 1 0 0,1 0-1 0 0,0 2 0 0 0,2 0 1 0 0,0 0-1 0 0,1 2 1 0 0,41-26-1 0 0,-54 38 13 0 0,0 1 1 0 0,1 0-1 0 0,-1 0 0 0 0,1 1 1 0 0,-1 0-1 0 0,1 0 0 0 0,0 1 1 0 0,0 1-1 0 0,0-1 1 0 0,0 1-1 0 0,1 1 0 0 0,-1 0 1 0 0,0 0-1 0 0,0 0 0 0 0,0 1 1 0 0,0 1-1 0 0,0 0 0 0 0,0 0 1 0 0,0 1-1 0 0,0 0 0 0 0,-1 0 1 0 0,1 1-1 0 0,-1 0 1 0 0,0 0-1 0 0,0 1 0 0 0,10 8 1 0 0,-7-3 3 0 0,0-1 1 0 0,-1 2 0 0 0,-1-1 0 0 0,1 1 0 0 0,-2 1 0 0 0,1 0-1 0 0,-2 0 1 0 0,0 0 0 0 0,0 1 0 0 0,-1 0 0 0 0,-1 1 0 0 0,0-1-1 0 0,0 1 1 0 0,-2 0 0 0 0,4 23 0 0 0,-5-25 5 0 0,-1-1-1 0 0,-1 1 1 0 0,0-1 0 0 0,0 1 0 0 0,-1 0-1 0 0,0-1 1 0 0,-1 1 0 0 0,0-1 0 0 0,-1 0-1 0 0,-1 0 1 0 0,0 0 0 0 0,0 0-1 0 0,-1 0 1 0 0,0-1 0 0 0,-1 0 0 0 0,0 0-1 0 0,0 0 1 0 0,-1-1 0 0 0,-13 14 0 0 0,4-10 11 0 0,0 0 1 0 0,-1-1-1 0 0,-1-1 1 0 0,0-1 0 0 0,0 0-1 0 0,-1-1 1 0 0,0-1 0 0 0,0-1-1 0 0,-1-1 1 0 0,-20 4-1 0 0,-1-1-227 0 0,0-3-1 0 0,0-1 0 0 0,0-2 1 0 0,-44-3-1 0 0,22-7-1839 0 0,30 0 1045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6.4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10 816 528 0 0,'-10'-16'4569'0'0,"11"14"-4512"0"0,-1 1 0 0 0,0 0 0 0 0,0-1 0 0 0,1 1 0 0 0,-1 0-1 0 0,1-1 1 0 0,-1 1 0 0 0,1 0 0 0 0,0 0 0 0 0,0 0 0 0 0,-1-1 0 0 0,1 1 0 0 0,0 0 0 0 0,0 0-1 0 0,0 0 1 0 0,0 0 0 0 0,0 1 0 0 0,0-1 0 0 0,0 0 0 0 0,0 0 0 0 0,1 0 0 0 0,-1 1 0 0 0,0-1 0 0 0,0 1-1 0 0,1-1 1 0 0,-1 1 0 0 0,0 0 0 0 0,3-1 0 0 0,47-10 265 0 0,-47 11-285 0 0,289-24 393 0 0,-192 20-990 0 0,177-30 0 0 0,-255 29 453 0 0,114-30-529 0 0,-125 31 662 0 0,0 0 0 0 0,0-1 0 0 0,-1 0 0 0 0,0-1 0 0 0,0 0 0 0 0,0-1 0 0 0,-1-1 0 0 0,17-14 0 0 0,-26 21-10 0 0,0 0-14 0 0,0 0 1 0 0,0 1-1 0 0,-1-1 1 0 0,1 0-1 0 0,0 0 0 0 0,-1 0 1 0 0,1 0-1 0 0,0 0 1 0 0,-1 0-1 0 0,1 1 0 0 0,-1-1 1 0 0,1-1-1 0 0,-1 1 1 0 0,0 0-1 0 0,1 0 0 0 0,-1 0 1 0 0,0 0-1 0 0,0 0 1 0 0,0 0-1 0 0,0 0 0 0 0,0-2 1 0 0,-5-14-4 0 0,4 16 0 0 0,0 0 0 0 0,0 0 0 0 0,0 0 1 0 0,0 1-1 0 0,0-1 0 0 0,0 0 1 0 0,0 0-1 0 0,0 0 0 0 0,0 1 0 0 0,0-1 1 0 0,0 1-1 0 0,-1-1 0 0 0,-1 0 1 0 0,-5-1-3 0 0,0 0 1 0 0,-1 1-1 0 0,1 0 1 0 0,-1 1-1 0 0,1 0 1 0 0,-1 0 0 0 0,1 1-1 0 0,-1 0 1 0 0,1 0-1 0 0,0 1 1 0 0,-1 0-1 0 0,1 0 1 0 0,0 1 0 0 0,0 0-1 0 0,1 1 1 0 0,-15 8-1 0 0,1 1 6 0 0,0 0 0 0 0,2 1 0 0 0,0 1-1 0 0,-30 31 1 0 0,33-30 16 0 0,1 2 0 0 0,0-1-1 0 0,2 2 1 0 0,0 0 0 0 0,1 0-1 0 0,1 1 1 0 0,-12 31 0 0 0,20-44 0 0 0,1 1 0 0 0,0-1 1 0 0,0 1-1 0 0,1 0 1 0 0,0-1-1 0 0,0 1 1 0 0,1 0-1 0 0,0 0 0 0 0,1-1 1 0 0,2 16-1 0 0,-1-17 3 0 0,0 0-1 0 0,0 0 0 0 0,0 0 0 0 0,1-1 1 0 0,0 1-1 0 0,0-1 0 0 0,1 0 1 0 0,-1 0-1 0 0,1 0 0 0 0,0 0 1 0 0,1-1-1 0 0,-1 0 0 0 0,1 0 1 0 0,0 0-1 0 0,7 5 0 0 0,-1-2-4 0 0,0 0 0 0 0,1 0 0 0 0,0-1-1 0 0,0-1 1 0 0,0 0 0 0 0,1-1 0 0 0,-1 0 0 0 0,1-1-1 0 0,0 0 1 0 0,0-1 0 0 0,0-1 0 0 0,0 0 0 0 0,0 0-1 0 0,1-2 1 0 0,-1 1 0 0 0,0-2 0 0 0,0 0 0 0 0,0 0 0 0 0,0-1-1 0 0,-1-1 1 0 0,1 0 0 0 0,-1-1 0 0 0,0 0 0 0 0,0-1-1 0 0,0 0 1 0 0,-1-1 0 0 0,0 0 0 0 0,0-1 0 0 0,-1 0-1 0 0,0-1 1 0 0,-1 0 0 0 0,1 0 0 0 0,-2-1 0 0 0,10-14-1 0 0,-2-3-37 0 0,-1-1 0 0 0,-1 0 0 0 0,-2-1 0 0 0,-1-1-1 0 0,-2 0 1 0 0,0 0 0 0 0,4-37 0 0 0,-1-19-3 0 0,2-115 0 0 0,-12 144 148 0 0,-3 0-1 0 0,-3 0 1 0 0,-2 0 0 0 0,-23-97 0 0 0,29 153-127 0 0,0 0 0 0 0,-1 0 0 0 0,1 1 1 0 0,0-1-1 0 0,0 0 0 0 0,0 0 0 0 0,-1 0 1 0 0,1 1-1 0 0,-1-1 0 0 0,1 0 0 0 0,0 0 1 0 0,-1 1-1 0 0,1-1 0 0 0,-1 0 0 0 0,0 1 1 0 0,1-1-1 0 0,-1 1 0 0 0,0-1 0 0 0,0 0 0 0 0,0 1 3 0 0,0-1 0 0 0,1 1 0 0 0,-1 0 0 0 0,1 0 0 0 0,-1 1 0 0 0,1-1 0 0 0,-1 0 0 0 0,1 0 0 0 0,-1 0-1 0 0,1 0 1 0 0,-1 0 0 0 0,1 0 0 0 0,-1 1 0 0 0,1-1 0 0 0,-1 0 0 0 0,1 0 0 0 0,0 1 0 0 0,-1-1 0 0 0,1 0 0 0 0,-1 1-1 0 0,1-1 1 0 0,-1 1 0 0 0,-15 23 36 0 0,9-3-1 0 0,0 1 1 0 0,2 0 0 0 0,0 0 0 0 0,1 0 0 0 0,2 0 0 0 0,0 42-1 0 0,0-22 3 0 0,-3 50-106 0 0,5 1 0 0 0,4-1 1 0 0,3 0-1 0 0,5-1 0 0 0,35 138 1 0 0,-42-213-658 0 0,0 0 0 0 0,1 0 0 0 0,0-1 1 0 0,13 22-1 0 0,-8-22-738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6.7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60 424 0 0,'44'-57'5639'0'0,"-42"54"-5325"0"0,1 4-212 0 0,0 0-88 0 0,-1 1 0 0 0,0-1-1 0 0,1 1 1 0 0,-1 0 0 0 0,0 0 0 0 0,0 0-1 0 0,0 0 1 0 0,0 0 0 0 0,-1 0-1 0 0,1 0 1 0 0,-1 0 0 0 0,1 1 0 0 0,-1-1-1 0 0,0 1 1 0 0,0-1 0 0 0,0 1 0 0 0,0-1-1 0 0,0 1 1 0 0,1 5 0 0 0,12 67 31 0 0,-10-51-35 0 0,53 277-1915 0 0,-47-278-595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7.1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14 175 872 0 0,'-5'-106'5234'0'0,"4"37"-6102"0"0,-7 81-1098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7.5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 47 244 0 0,'0'0'1260'0'0,"1"1"-1163"0"0,0 0 0 0 0,0 0 0 0 0,0 0 0 0 0,-1 0 0 0 0,1 1 0 0 0,0-1 0 0 0,-1 0 0 0 0,1 1 0 0 0,-1-1 0 0 0,1 0 0 0 0,-1 3 0 0 0,-17 84 518 0 0,9-48-364 0 0,-7 68 0 0 0,15-89-144 0 0,0 0 1 0 0,2 1-1 0 0,0-1 0 0 0,1 0 1 0 0,1 0-1 0 0,1 0 0 0 0,0-1 1 0 0,2 0-1 0 0,0 0 0 0 0,1 0 0 0 0,0-1 1 0 0,19 27-1 0 0,-21-35-8 0 0,0 0 1 0 0,1 0-1 0 0,0-1 1 0 0,1 0-1 0 0,0 0 0 0 0,0-1 1 0 0,1 0-1 0 0,-1 0 0 0 0,1-1 1 0 0,1 0-1 0 0,-1-1 0 0 0,1 0 1 0 0,0 0-1 0 0,0-1 0 0 0,1-1 1 0 0,-1 1-1 0 0,1-2 1 0 0,0 0-1 0 0,0 0 0 0 0,-1 0 1 0 0,1-2-1 0 0,0 1 0 0 0,19-3 1 0 0,-24 1-88 0 0,0 0-1 0 0,0 0 1 0 0,0 0 0 0 0,-1-1 0 0 0,1 0 0 0 0,0 0-1 0 0,-1-1 1 0 0,0 1 0 0 0,1-1 0 0 0,-1 0 0 0 0,0-1 0 0 0,-1 1-1 0 0,1-1 1 0 0,-1 0 0 0 0,6-7 0 0 0,-4 4 19 0 0,-1 0 0 0 0,0-1 0 0 0,-1 0 0 0 0,1 0 0 0 0,-1 0 0 0 0,-1-1 0 0 0,0 1 0 0 0,0-1 0 0 0,2-11 0 0 0,-1-6 38 0 0,-2 0 1 0 0,0-1-1 0 0,-1 1 1 0 0,-2-1-1 0 0,-7-51 1 0 0,4 52-383 0 0,-1 0 1 0 0,-2 0-1 0 0,0 1 1 0 0,-1 0-1 0 0,-2 0 1 0 0,-23-42 0 0 0,28 59 194 0 0,0 0 0 0 0,0 0 1 0 0,-1 0-1 0 0,0 1 1 0 0,0 0-1 0 0,-1 0 1 0 0,0 1-1 0 0,0-1 1 0 0,0 2-1 0 0,-1-1 1 0 0,0 1-1 0 0,0 0 0 0 0,0 1 1 0 0,-1 0-1 0 0,0 0 1 0 0,1 1-1 0 0,-1 0 1 0 0,-1 0-1 0 0,1 1 1 0 0,0 0-1 0 0,0 1 0 0 0,-1 0 1 0 0,-9 1-1 0 0,-12 0-950 0 0</inkml:trace>
  <inkml:trace contextRef="#ctx0" brushRef="#br0" timeOffset="1">718 427 1452 0 0,'3'1'1409'0'0,"38"24"2324"0"0,-38-23-3504 0 0,32 29-1806 0 0,-28-24 89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7.8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38 432 0 0,'10'-15'3872'0'0,"-9"14"-3826"0"0,12-17 1154 0 0,-13 18-1192 0 0,0 0 0 0 0,0-1 0 0 0,1 1 1 0 0,-1 0-1 0 0,0-1 0 0 0,0 1 0 0 0,1 0 0 0 0,-1 0 0 0 0,0-1 0 0 0,1 1 0 0 0,-1 0 0 0 0,0 0 0 0 0,1 0 0 0 0,-1 0 0 0 0,1-1 0 0 0,-1 1 0 0 0,0 0 0 0 0,1 0 0 0 0,-1 0 0 0 0,1 0 0 0 0,-1 0 0 0 0,0 0 0 0 0,1 0 0 0 0,-1 0 0 0 0,1 0 0 0 0,-1 0 0 0 0,0 0 0 0 0,1 0 0 0 0,-1 1 0 0 0,1-1 0 0 0,-1 0 0 0 0,0 0 0 0 0,1 0 0 0 0,-1 0 0 0 0,0 1 0 0 0,1-1 0 0 0,-1 0 0 0 0,0 0 0 0 0,1 1 0 0 0,-1-1 0 0 0,0 0 0 0 0,0 0 0 0 0,1 1 0 0 0,-1-1 0 0 0,0 0 0 0 0,0 1 0 0 0,0-1 0 0 0,1 1 0 0 0,-1-1 0 0 0,0 0 0 0 0,0 1 0 0 0,0-1 0 0 0,0 0 0 0 0,0 1 0 0 0,0-1 0 0 0,0 1 0 0 0,0-1 0 0 0,0 0 0 0 0,0 1 0 0 0,8 30 34 0 0,-1 0-1 0 0,-2 0 0 0 0,2 48 1 0 0,-5 102-45 0 0,-3-102 54 0 0,1-56 40 0 0,0 23 515 0 0,9 75 0 0 0,-9-117-293 0 0,2-2-63 0 0,0-2-228 0 0,-1 1-1 0 0,1 0 1 0 0,-1-1-1 0 0,1 1 0 0 0,-1-1 1 0 0,1 0-1 0 0,-1 1 0 0 0,1-1 1 0 0,-1 0-1 0 0,1 0 1 0 0,0 0-1 0 0,-1 0 0 0 0,1 0 1 0 0,-1 0-1 0 0,1-1 1 0 0,0 1-1 0 0,-1-1 0 0 0,1 1 1 0 0,-1-1-1 0 0,1 1 0 0 0,-1-1 1 0 0,0 0-1 0 0,1 1 1 0 0,-1-1-1 0 0,0 0 0 0 0,1 0 1 0 0,1-2-1 0 0,42-37 107 0 0,-39 33-107 0 0,32-31 12 0 0,72-68-103 0 0,-107 104 63 0 0,0 0-1 0 0,0 0 1 0 0,0 0 0 0 0,0 1-1 0 0,1 0 1 0 0,-1-1 0 0 0,0 1-1 0 0,1 0 1 0 0,-1 1 0 0 0,1-1-1 0 0,-1 0 1 0 0,1 1 0 0 0,-1 0-1 0 0,1 0 1 0 0,0 0 0 0 0,-1 0-1 0 0,1 1 1 0 0,-1-1 0 0 0,1 1-1 0 0,-1 0 1 0 0,7 3 0 0 0,3 1 5 0 0,0 1 0 0 0,0 0 0 0 0,-1 1 0 0 0,12 8 0 0 0,27 22-172 0 0,-34-22-1291 0 0,2-2 1 0 0,27 16 0 0 0,-32-22-216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48.24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13 948 0 0,'7'-11'2752'0'0,"-7"11"-2642"0"0,1-1 0 0 0,-1 1 0 0 0,1 0 0 0 0,-1 0 0 0 0,1 0 0 0 0,-1 0 0 0 0,1 0 0 0 0,-1 0 0 0 0,1 0 0 0 0,0 0 1 0 0,1 0-3 0 0,0 1 0 0 0,0 0 0 0 0,-1 0 0 0 0,1 0 0 0 0,0 0 0 0 0,-1 0 1 0 0,1 0-1 0 0,-1 0 0 0 0,1 1 0 0 0,-1-1 0 0 0,2 2 0 0 0,37 54-377 0 0,-32-45 667 0 0,10 15-320 0 0,196 276 417 0 0,22-19-339 0 0,-208-256-167 0 0,-17-18 142 0 0,0 1 0 0 0,-1 0 0 0 0,0 1 0 0 0,-1 0 0 0 0,9 15 0 0 0,-17-25-124 0 0,0 1 0 0 0,-1-1 0 0 0,1 1 0 0 0,0 0 0 0 0,-1-1 0 0 0,0 1-1 0 0,1 0 1 0 0,-1-1 0 0 0,0 1 0 0 0,0 0 0 0 0,-1 0 0 0 0,1-1 0 0 0,-1 1-1 0 0,1-1 1 0 0,-1 1 0 0 0,0 0 0 0 0,0-1 0 0 0,-2 4 0 0 0,-27 45 56 0 0,22-40-44 0 0,-269 346-271 0 0,104-143-3412 0 0,126-154 1930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55.5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53 154 48 0 0,'-1'-3'933'0'0,"-14"-32"1590"0"0,-12-44 0 0 0,27 77-2435 0 0,-10-33-297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59.3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1 296 0 0,'0'0'563'0'0,"4"0"-101"0"0,16 5 82 0 0,-2-1-226 0 0,1-1 1 0 0,31 3-1 0 0,423-3-634 0 0,-464-3-397 0 0,13-2 106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1:59.7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 20 164 0 0,'0'0'375'0'0,"-1"1"-232"0"0,0-1-1 0 0,1 1 1 0 0,-1-1 0 0 0,0 1 0 0 0,0 0 0 0 0,1-1 0 0 0,-1 1 0 0 0,0 0 0 0 0,1-1-1 0 0,-1 1 1 0 0,1 0 0 0 0,-1 0 0 0 0,1 0 0 0 0,-1-1 0 0 0,1 1 0 0 0,0 0-1 0 0,-1 1 1 0 0,2 0-105 0 0,0-1 0 0 0,0 0 0 0 0,1 0-1 0 0,-1 1 1 0 0,0-1 0 0 0,1 0 0 0 0,-1 0 0 0 0,1 0-1 0 0,-1 0 1 0 0,1-1 0 0 0,0 1 0 0 0,-1 0 0 0 0,1-1-1 0 0,0 1 1 0 0,-1-1 0 0 0,1 1 0 0 0,0-1-1 0 0,0 0 1 0 0,-1 0 0 0 0,1 1 0 0 0,0-1 0 0 0,0-1-1 0 0,3 1 1 0 0,57-6 234 0 0,-41 3-192 0 0,64-5-7 0 0,151-21-2105 0 0,-219 26 1230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0.0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389 31 348 0 0,'-1'-2'917'0'0,"-2"-2"-598"0"0,1 1 0 0 0,-1 0-1 0 0,1 0 1 0 0,-1 1-1 0 0,0-1 1 0 0,0 0-1 0 0,-3-2 1 0 0,5 5-311 0 0,0 0 1 0 0,0-1-1 0 0,0 1 0 0 0,0-1 1 0 0,0 1-1 0 0,0 0 1 0 0,0 0-1 0 0,0-1 0 0 0,0 1 1 0 0,0 0-1 0 0,0 0 1 0 0,0 0-1 0 0,0 0 0 0 0,0 0 1 0 0,0 1-1 0 0,0-1 1 0 0,0 0-1 0 0,1 0 0 0 0,-1 0 1 0 0,0 1-1 0 0,0-1 1 0 0,0 1-1 0 0,0-1 0 0 0,0 1 1 0 0,0-1-1 0 0,0 1 0 0 0,1-1 1 0 0,-1 1-1 0 0,0 0 1 0 0,1-1-1 0 0,-1 1 0 0 0,0 0 1 0 0,1 0-1 0 0,-1-1 1 0 0,1 1-1 0 0,-1 1 0 0 0,-20 28 20 0 0,2 1 0 0 0,-24 54 0 0 0,-23 78 38 0 0,38-90-19 0 0,-111 294 295 0 0,125-329-2363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1 126 504 0 0,'1'-3'558'0'0,"2"-9"-4"0"0,2 1-1 0 0,-1-1 1 0 0,2 1-1 0 0,-1 0 1 0 0,2 0-1 0 0,-1 1 1 0 0,13-15 0 0 0,-18 23-486 0 0,0 1-65 0 0,0-1 0 0 0,1 1 1 0 0,-1-1-1 0 0,0 1 1 0 0,1 0-1 0 0,-1-1 1 0 0,0 1-1 0 0,1 0 1 0 0,0 0-1 0 0,-1 0 1 0 0,1 0-1 0 0,2-1 1 0 0,1 7-12 0 0,0 3-1 0 0,1 29-17 0 0,27 528 137 0 0,-31-480-100 0 0,1 427-1255 0 0,-6-491-791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0.4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202 5 512 0 0,'0'0'721'0'0,"3"-1"-187"0"0,-3 1-503 0 0,1-1-1 0 0,-1 1 1 0 0,1 0-1 0 0,-1-1 0 0 0,0 1 1 0 0,1 0-1 0 0,-1 0 1 0 0,1-1-1 0 0,-1 1 0 0 0,1 0 1 0 0,-1 0-1 0 0,1 0 1 0 0,-1 0-1 0 0,1 0 0 0 0,-1 0 1 0 0,1-1-1 0 0,-1 1 1 0 0,1 0-1 0 0,-1 0 0 0 0,1 0 1 0 0,-1 1-1 0 0,1-1 1 0 0,-1 0-1 0 0,0 0 0 0 0,1 0 1 0 0,-1 0-1 0 0,1 0 1 0 0,-1 1-1 0 0,1-1 0 0 0,-1 0 1 0 0,1 0-1 0 0,-1 1 1 0 0,0-1-1 0 0,1 0 0 0 0,-1 1 1 0 0,1-1-1 0 0,-1 0 1 0 0,1 1-1 0 0,-1 1 1 0 0,0-1 0 0 0,1 1 0 0 0,-1 0 0 0 0,0 0 0 0 0,0-1 0 0 0,0 1 0 0 0,0 0 0 0 0,0 0 0 0 0,-1-1 0 0 0,1 1 0 0 0,-1 2 0 0 0,-22 57-80 0 0,20-54 139 0 0,-98 209 79 0 0,15-35 0 0 0,79-161-717 0 0,5-16-18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1.14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337 378 612 0 0,'0'0'1332'0'0,"-11"14"-262"0"0,-55 14-440 0 0,35-16-583 0 0,0 2-1 0 0,0 1 1 0 0,-41 27 0 0 0,65-37-50 0 0,-1 0 1 0 0,1 1-1 0 0,1 0 1 0 0,-1 0-1 0 0,1 1 1 0 0,0 0-1 0 0,1 0 1 0 0,-1 0-1 0 0,1 1 1 0 0,1-1-1 0 0,0 1 1 0 0,0 0-1 0 0,0 1 1 0 0,1-1-1 0 0,0 1 1 0 0,1-1-1 0 0,-3 19 1 0 0,4-16 20 0 0,0 1 0 0 0,1 0 0 0 0,0-1 1 0 0,1 1-1 0 0,1 0 0 0 0,0-1 1 0 0,0 1-1 0 0,1-1 0 0 0,5 11 0 0 0,-5-14 9 0 0,0-1 0 0 0,1 0-1 0 0,0 0 1 0 0,0 0 0 0 0,0-1-1 0 0,1 1 1 0 0,0-1 0 0 0,0 0-1 0 0,1-1 1 0 0,0 1 0 0 0,0-1-1 0 0,0 0 1 0 0,12 7 0 0 0,-15-10-19 0 0,1-1 0 0 0,0 1 0 0 0,0-1 0 0 0,0 0-1 0 0,0 1 1 0 0,0-2 0 0 0,0 1 0 0 0,0 0 0 0 0,0-1 0 0 0,0 0 0 0 0,0 0 0 0 0,0 0 0 0 0,1-1 0 0 0,-1 1 0 0 0,0-1 0 0 0,0 0 0 0 0,0 0 0 0 0,0 0 0 0 0,-1-1 0 0 0,1 1 0 0 0,0-1-1 0 0,5-3 1 0 0,-1 0 10 0 0,0-1 1 0 0,0 0-1 0 0,-1 0 0 0 0,1-1 0 0 0,-1 1 0 0 0,-1-2 0 0 0,1 1 0 0 0,6-11 0 0 0,0-4-25 0 0,-1 0 0 0 0,-1-1 0 0 0,-1-1 0 0 0,-1 0 0 0 0,-1 0 0 0 0,9-45 0 0 0,-7 8-12 0 0,4-102 0 0 0,-13 87 473 0 0,-3 1 0 0 0,-19-114 0 0 0,21 187-458 0 0,0 1 1 0 0,0 0 0 0 0,0-1-1 0 0,0 1 1 0 0,0 0-1 0 0,-1-1 1 0 0,1 1-1 0 0,-1 0 1 0 0,1-1 0 0 0,-1 1-1 0 0,1 0 1 0 0,-1 0-1 0 0,0 0 1 0 0,1 0 0 0 0,-1 0-1 0 0,0-1 1 0 0,0 1-1 0 0,0 1 1 0 0,-1-3-1 0 0,1 3 4 0 0,0 0 0 0 0,1 0 0 0 0,-1 0 1 0 0,0 0-1 0 0,0 0 0 0 0,1 0 0 0 0,-1 1 0 0 0,0-1 0 0 0,1 0 0 0 0,-1 0 0 0 0,0 0 0 0 0,1 1 0 0 0,-1-1 0 0 0,0 0 0 0 0,1 1 0 0 0,-1-1 0 0 0,1 0 0 0 0,-1 1 0 0 0,1-1 0 0 0,-1 1 0 0 0,1-1 0 0 0,-1 1 0 0 0,1-1 0 0 0,-2 2 0 0 0,-1 3 6 0 0,-1 0 1 0 0,1 0-1 0 0,0 0 0 0 0,0 1 0 0 0,0-1 1 0 0,-2 7-1 0 0,-2 19 3 0 0,0-1 0 0 0,2 1 0 0 0,1 0 0 0 0,2 0 0 0 0,1 0 0 0 0,2 0 0 0 0,0 0 1 0 0,2 0-1 0 0,2 0 0 0 0,11 43 0 0 0,-8-46 8 0 0,1 0 0 0 0,1-1-1 0 0,1-1 1 0 0,1 0 0 0 0,2-1 0 0 0,0 0 0 0 0,2-1 0 0 0,0 0-1 0 0,2-2 1 0 0,1 0 0 0 0,30 28 0 0 0,-32-35 34 0 0,1-1 0 0 0,28 16 0 0 0,-37-25-27 0 0,0 0 1 0 0,0-1-1 0 0,1 0 0 0 0,0 0 0 0 0,-1-1 0 0 0,1 0 0 0 0,15 1 0 0 0,-19-4-21 0 0,0 0-1 0 0,0 0 1 0 0,0-1 0 0 0,0 0 0 0 0,0 0 0 0 0,1-1-1 0 0,-2 0 1 0 0,1 0 0 0 0,0 0 0 0 0,0-1-1 0 0,-1 1 1 0 0,1-1 0 0 0,-1-1 0 0 0,0 1-1 0 0,0-1 1 0 0,0 0 0 0 0,-1 0 0 0 0,1 0 0 0 0,6-9-1 0 0,1-1-8 0 0,-1-1-1 0 0,0-1 0 0 0,-1 0 1 0 0,-1 0-1 0 0,8-19 0 0 0,-4 5 50 0 0,-2 1-1 0 0,-1-2 1 0 0,-2 1-1 0 0,0-1 1 0 0,-3 0-1 0 0,0-1 1 0 0,-2 1-1 0 0,-1-41 1 0 0,-3 66-71 0 0,-1-4-4 0 0,1 8-2 0 0,-1 2 29 0 0,1 0-1 0 0,-1 0 1 0 0,0 0 0 0 0,1 1-1 0 0,-1-1 1 0 0,0 0 0 0 0,0 1-1 0 0,1-1 1 0 0,-1 1 0 0 0,1 0-1 0 0,-1 0 1 0 0,1-1 0 0 0,-1 1 0 0 0,1 0-1 0 0,-1 0 1 0 0,1 1 0 0 0,0-1-1 0 0,0 0 1 0 0,-2 2 0 0 0,0 1-1 0 0,0 0 0 0 0,0 1 1 0 0,0-1-1 0 0,0 1 0 0 0,1 0 1 0 0,-3 6-1 0 0,0 4 3 0 0,1 0 0 0 0,0 0-1 0 0,-3 25 1 0 0,6-30 20 0 0,1 1 0 0 0,0 0 0 0 0,1-1 0 0 0,0 1 0 0 0,0-1 0 0 0,2 1 0 0 0,-1-1 0 0 0,1 0 0 0 0,0 1 0 0 0,1-1 0 0 0,0-1 0 0 0,1 1 0 0 0,0-1-1 0 0,0 0 1 0 0,1 0 0 0 0,0 0 0 0 0,1-1 0 0 0,0 0 0 0 0,0 0 0 0 0,16 12 0 0 0,-12-11-259 0 0,1 0 1 0 0,1-1-1 0 0,-1 0 1 0 0,1-1-1 0 0,0-1 0 0 0,1 0 1 0 0,-1 0-1 0 0,1-2 1 0 0,0 0-1 0 0,1 0 0 0 0,-1-1 1 0 0,1-1-1 0 0,-1-1 1 0 0,27 0-1 0 0,-20-2-817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1.5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 13 852 0 0,'0'0'917'0'0,"2"-12"1597"0"0,-8 94-2255 0 0,2 0 0 0 0,14 141 0 0 0,0 0-151 0 0,-10-216-290 0 0,1 0 1 0 0,-2 0-1 0 0,1 0 1 0 0,-1 0-1 0 0,0 0 1 0 0,0 0-1 0 0,0-1 1 0 0,-1 1-1 0 0,0 0 1 0 0,-1-1-1 0 0,0 1 1 0 0,0-1-1 0 0,-5 8 1 0 0,-1-4-42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1.9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18 549 888 0 0,'-4'-7'822'0'0,"2"4"-645"0"0,1 0-1 0 0,-1 1 1 0 0,1-1 0 0 0,-1-1 0 0 0,1 1-1 0 0,0 0 1 0 0,0 0 0 0 0,0 0 0 0 0,0-1 0 0 0,1 1-1 0 0,0 0 1 0 0,-1-1 0 0 0,1 1 0 0 0,0 0 0 0 0,1-1-1 0 0,0-3 1 0 0,-1 5-151 0 0,1 0 0 0 0,0-1 0 0 0,0 1 1 0 0,0 0-1 0 0,0 0 0 0 0,1 0 0 0 0,-1 0 0 0 0,0 0 0 0 0,1 0 0 0 0,0 1 0 0 0,-1-1 0 0 0,1 0 1 0 0,0 1-1 0 0,0-1 0 0 0,0 1 0 0 0,3-2 0 0 0,36-17 121 0 0,-35 18-126 0 0,35-13 55 0 0,0 3 0 0 0,1 0 1 0 0,47-5-1 0 0,132-8 22 0 0,-217 24-97 0 0,327-28 262 0 0,-328 29-241 0 0,1 0-12 0 0,2-1 0 0 0,-3 0-18 0 0,-1 1 0 0 0,1-1-1 0 0,0 1 1 0 0,0 0 0 0 0,0 0 0 0 0,-1 0 0 0 0,1 0 0 0 0,0 0 0 0 0,0 1-1 0 0,0-1 1 0 0,-1 1 0 0 0,1 0 0 0 0,0-1 0 0 0,-1 1 0 0 0,1 1 0 0 0,-1-1-1 0 0,1 0 1 0 0,-1 1 0 0 0,1-1 0 0 0,-1 1 0 0 0,0 0 0 0 0,0-1 0 0 0,3 4 0 0 0,3 10 21 0 0,0 0 1 0 0,-1 0 0 0 0,0 1 0 0 0,-1 0 0 0 0,-1 1 0 0 0,4 24 0 0 0,12 104-1084 0 0,-21-143 1028 0 0,0 22-1811 0 0,0-19 1284 0 0</inkml:trace>
  <inkml:trace contextRef="#ctx0" brushRef="#br0" timeOffset="1">770 175 48 0 0,'-3'-23'1652'0'0,"3"5"392"0"0,3-16-816 0 0,2 4-515 0 0,4 5-341 0 0,2 3-440 0 0,0 9-473 0 0,-1 3-495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2.4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98 616 0 0,'13'14'1163'0'0,"17"27"-863"0"0,-1 1 0 0 0,-2 1 0 0 0,33 73 0 0 0,-45-88-198 0 0,-9-16-189 0 0,1-1 1 0 0,-1 2 0 0 0,-1-1-1 0 0,0 1 1 0 0,-1 0 0 0 0,5 24-1 0 0,-9-36 74 0 0,0-1 0 0 0,0 0 0 0 0,0 1 0 0 0,0-1 0 0 0,0 1 0 0 0,0-1 0 0 0,0 1 0 0 0,0-1-1 0 0,0 1 1 0 0,0-1 0 0 0,0 1 0 0 0,0-1 0 0 0,0 0 0 0 0,0 1 0 0 0,0-1 0 0 0,0 1 0 0 0,-1-1 0 0 0,1 1 0 0 0,0-1 0 0 0,0 0-1 0 0,0 1 1 0 0,-1-1 0 0 0,1 1 0 0 0,0-1 0 0 0,-1 0 0 0 0,1 1 0 0 0,0-1 0 0 0,-1 0 0 0 0,1 0 0 0 0,0 1 0 0 0,-1-1 0 0 0,0 1-1 0 0,-11-11-263 0 0,9 6 330 0 0,0 0 1 0 0,1 0-1 0 0,-1 0 1 0 0,1-1-1 0 0,0 1 1 0 0,-3-8 0 0 0,4 6 97 0 0,-1-4-3 0 0,0 0 1 0 0,0 1 0 0 0,1-1-1 0 0,1 0 1 0 0,0 0 0 0 0,1-18 0 0 0,0 27-150 0 0,-1 0 0 0 0,1 0 0 0 0,-1 0 1 0 0,0 0-1 0 0,1 0 0 0 0,0 0 0 0 0,-1 0 1 0 0,1 0-1 0 0,0 0 0 0 0,-1 0 1 0 0,1 0-1 0 0,0 1 0 0 0,0-1 0 0 0,0 0 1 0 0,0 0-1 0 0,0 1 0 0 0,0-1 0 0 0,0 1 1 0 0,0-1-1 0 0,0 1 0 0 0,0-1 0 0 0,0 1 1 0 0,2-1-1 0 0,-2 1 3 0 0,2-2-32 0 0,1 3 23 0 0,20 4 22 0 0,-1 2 0 0 0,34 13 0 0 0,36 11 117 0 0,-66-24-50 0 0,0-2-1 0 0,1-1 1 0 0,-1-2-1 0 0,1 0 1 0 0,0-2-1 0 0,0-1 1 0 0,46-7-1 0 0,-63 6-63 0 0,0 0 0 0 0,0-2-1 0 0,0 1 1 0 0,0-1-1 0 0,0-1 1 0 0,-1 0-1 0 0,0 0 1 0 0,0-1-1 0 0,0 0 1 0 0,-1-1-1 0 0,0 0 1 0 0,0 0 0 0 0,-1-1-1 0 0,1 0 1 0 0,-2-1-1 0 0,1 0 1 0 0,-2 0-1 0 0,1-1 1 0 0,-1 1-1 0 0,0-1 1 0 0,4-11-1 0 0,1-11 268 0 0,-2-1-1 0 0,-1 0 1 0 0,-2 0-1 0 0,-1 0 1 0 0,1-37-1 0 0,-4 43-74 0 0,-1 23-166 0 0,-11 33-32 0 0,8-10 13 0 0,0 1 1 0 0,2-1 0 0 0,0 1 0 0 0,1-1 0 0 0,1 0-1 0 0,1 1 1 0 0,1-1 0 0 0,0 0 0 0 0,2-1 0 0 0,8 21 0 0 0,-8-25-228 0 0,0 0 0 0 0,1-1 0 0 0,1 0 0 0 0,1 0 0 0 0,0-1 0 0 0,0 0 0 0 0,1 0 0 0 0,0-1 0 0 0,1 0 0 0 0,1-1 0 0 0,0 0 0 0 0,0-1 0 0 0,18 10 0 0 0,8 1-1319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3.6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0 197 932 0 0,'2'-4'1062'0'0,"2"-5"-662"0"0,0 0 0 0 0,1 0 0 0 0,0 0 0 0 0,1 0 0 0 0,0 1 0 0 0,0 0 0 0 0,12-12 0 0 0,-11 14-381 0 0,0 0-1 0 0,0 0 1 0 0,0 0-1 0 0,1 1 0 0 0,0 0 1 0 0,0 1-1 0 0,1 0 0 0 0,-1 0 1 0 0,1 1-1 0 0,0 0 0 0 0,0 0 1 0 0,0 1-1 0 0,0 0 0 0 0,0 1 1 0 0,1 0-1 0 0,-1 0 0 0 0,0 1 1 0 0,1 0-1 0 0,-1 1 0 0 0,0 0 1 0 0,0 0-1 0 0,17 6 1 0 0,-10-2-18 0 0,-2 1 1 0 0,1 1 0 0 0,-1 1 0 0 0,0 0 0 0 0,0 1-1 0 0,-1 0 1 0 0,0 1 0 0 0,-1 0 0 0 0,0 1 0 0 0,-1 1 0 0 0,0 0-1 0 0,0 0 1 0 0,8 15 0 0 0,11 20-70 0 0,-1 1-1 0 0,28 68 0 0 0,-49-98-4 0 0,-3-1 308 0 0,-14-16 84 0 0,7-1-322 0 0,-2-5 28 0 0,-2-14 5 0 0,1 0-1 0 0,0 0 0 0 0,2 0 0 0 0,0-1 1 0 0,1 0-1 0 0,1 0 0 0 0,1 1 1 0 0,1-1-1 0 0,0 0 0 0 0,6-21 0 0 0,-5 29-38 0 0,0 0-1 0 0,1 0 1 0 0,0 0-1 0 0,2 1 1 0 0,-1 0-1 0 0,1-1 1 0 0,1 2-1 0 0,-1-1 0 0 0,2 0 1 0 0,0 1-1 0 0,0 1 1 0 0,1-1-1 0 0,0 1 1 0 0,0 0-1 0 0,1 1 0 0 0,1 0 1 0 0,18-13-1 0 0,-24 19 1 0 0,0 0 0 0 0,0 0 0 0 0,0 1 0 0 0,0-1 0 0 0,1 1 0 0 0,-1 0 0 0 0,0 0 0 0 0,1 0 0 0 0,-1 1-1 0 0,1-1 1 0 0,-1 1 0 0 0,1 0 0 0 0,-1 1 0 0 0,0-1 0 0 0,1 1 0 0 0,4 1 0 0 0,-1 0 3 0 0,0 1 0 0 0,-1 0 0 0 0,1 1 0 0 0,-1 0 0 0 0,0 0 0 0 0,0 0 0 0 0,0 1 0 0 0,7 7 1 0 0,5 7 9 0 0,0 0 0 0 0,-2 1 1 0 0,0 1-1 0 0,19 32 1 0 0,-25-33-160 0 0,-1-1-1 0 0,0 1 1 0 0,-2 1 0 0 0,0 0 0 0 0,-1 0-1 0 0,5 32 1 0 0,-11-46 101 0 0,-1 5 23 0 0,0-12 34 0 0,0 1 1 0 0,1 0-1 0 0,-1-1 1 0 0,0 1-1 0 0,0-1 1 0 0,0 1-1 0 0,-1 0 1 0 0,1-1-1 0 0,0 1 1 0 0,0 0 0 0 0,0-1-1 0 0,0 1 1 0 0,-1-1-1 0 0,1 1 1 0 0,0 0-1 0 0,0-1 1 0 0,-1 1-1 0 0,1-1 1 0 0,0 1-1 0 0,-1-1 1 0 0,1 1-1 0 0,-1-1 1 0 0,1 0-1 0 0,-1 1 1 0 0,1-1-1 0 0,-1 1 1 0 0,1-1-1 0 0,-1 0 1 0 0,1 1 0 0 0,-1-1-1 0 0,1 0 1 0 0,-1 0-1 0 0,0 1 1 0 0,1-1-1 0 0,-1 0 1 0 0,0 0-1 0 0,1 0 1 0 0,-1 0-1 0 0,1 0 1 0 0,-1 0-1 0 0,0 0 1 0 0,1 0-1 0 0,-1 0 1 0 0,0 0-1 0 0,1 0 1 0 0,-2-1-1 0 0,1 1 7 0 0,-1 0-1 0 0,1-1 0 0 0,-1 0 1 0 0,1 1-1 0 0,-1-1 1 0 0,1 0-1 0 0,-1 0 0 0 0,1 0 1 0 0,0 0-1 0 0,0 0 0 0 0,-1 0 1 0 0,1 0-1 0 0,0 0 0 0 0,0-1 1 0 0,0 1-1 0 0,0 0 0 0 0,0-1 1 0 0,-1-1-1 0 0,-1-9-1 0 0,0 1 1 0 0,0 0-1 0 0,1-1 0 0 0,0 1 1 0 0,1-1-1 0 0,1 1 0 0 0,0-1 1 0 0,0 0-1 0 0,1 1 0 0 0,0-1 1 0 0,1 1-1 0 0,5-16 1 0 0,-3 12-26 0 0,1 0 1 0 0,0 1 0 0 0,2 0-1 0 0,-1 0 1 0 0,1 0 0 0 0,1 1-1 0 0,1 0 1 0 0,0 1 0 0 0,11-14-1 0 0,-17 24 11 0 0,0 0-1 0 0,-1 0 1 0 0,1 0-1 0 0,0 1 1 0 0,0-1-1 0 0,0 1 1 0 0,0-1-1 0 0,0 1 1 0 0,0 0-1 0 0,0 0 1 0 0,1 1-1 0 0,-1-1 1 0 0,0 1-1 0 0,0-1 1 0 0,1 1-1 0 0,-1 0 1 0 0,0 0-1 0 0,1 0 1 0 0,-1 1-1 0 0,0-1 0 0 0,0 1 1 0 0,1 0-1 0 0,-1 0 1 0 0,0 0-1 0 0,0 0 1 0 0,4 3-1 0 0,5 1 1 0 0,0 1-1 0 0,-1 0 1 0 0,1 1 0 0 0,-1 1-1 0 0,10 9 1 0 0,7 10-11 0 0,-1 0 1 0 0,-2 2-1 0 0,-1 1 0 0 0,31 52 1 0 0,-2-6-2301 0 0,-44-64 1515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4.0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261 21 268 0 0,'-1'-3'1995'0'0,"1"2"-1935"0"0,0 0 0 0 0,-1 0 0 0 0,1 0 0 0 0,0 0 0 0 0,-1 0 1 0 0,1 1-1 0 0,-1-1 0 0 0,1 0 0 0 0,-1 0 0 0 0,1 0 0 0 0,-1 1 0 0 0,0-1 0 0 0,1 0 1 0 0,-1 1-1 0 0,0-1 0 0 0,0 1 0 0 0,1-1 0 0 0,-1 1 0 0 0,0-1 0 0 0,0 1 0 0 0,0-1 1 0 0,0 1-1 0 0,0 0 0 0 0,0 0 0 0 0,1-1 0 0 0,-1 1 0 0 0,-2 0 0 0 0,0 0-1 0 0,1 0-1 0 0,-1 1 1 0 0,1-1 0 0 0,-1 1-1 0 0,0 0 1 0 0,1-1-1 0 0,-1 1 1 0 0,1 0 0 0 0,0 1-1 0 0,-3 1 1 0 0,-6 3 16 0 0,1 1 0 0 0,0 1 1 0 0,-16 15-1 0 0,9-4-28 0 0,0 0 1 0 0,1 1 0 0 0,2 0 0 0 0,0 2-1 0 0,-23 44 1 0 0,30-51-20 0 0,1 1 0 0 0,1-1 0 0 0,0 1-1 0 0,1 0 1 0 0,0 0 0 0 0,2 0 0 0 0,0 0 0 0 0,0 1 0 0 0,2-1 0 0 0,1 23 0 0 0,0-34-5 0 0,0 0 1 0 0,0 0 0 0 0,0 0 0 0 0,0-1 0 0 0,1 1 0 0 0,0 0 0 0 0,0 0-1 0 0,0-1 1 0 0,1 1 0 0 0,0-1 0 0 0,-1 0 0 0 0,2 0 0 0 0,-1 0 0 0 0,0 0-1 0 0,1-1 1 0 0,-1 1 0 0 0,1-1 0 0 0,0 0 0 0 0,0 0 0 0 0,1 0 0 0 0,-1 0-1 0 0,1-1 1 0 0,5 3 0 0 0,-8-5-19 0 0,1 1 0 0 0,0-1 0 0 0,0 1 0 0 0,-1-1-1 0 0,1 0 1 0 0,0 0 0 0 0,0 0 0 0 0,-1 0 0 0 0,1-1-1 0 0,0 1 1 0 0,0-1 0 0 0,-1 0 0 0 0,1 0 0 0 0,0 1 0 0 0,-1-2-1 0 0,1 1 1 0 0,-1 0 0 0 0,0 0 0 0 0,3-3 0 0 0,5-2-13 0 0,-1-2 1 0 0,16-15-1 0 0,-22 20 10 0 0,24-26 12 0 0,-2-1 0 0 0,36-58-1 0 0,-12 17 38 0 0,-48 70-55 0 0,-1 0 0 0 0,1 0 0 0 0,0 0 1 0 0,-1 0-1 0 0,1 1 0 0 0,0-1 0 0 0,0 0 1 0 0,0 0-1 0 0,0 1 0 0 0,0-1 0 0 0,-1 0 1 0 0,1 1-1 0 0,1-1 0 0 0,-1 1 0 0 0,0-1 1 0 0,0 1-1 0 0,0-1 0 0 0,0 1 0 0 0,0 0 1 0 0,0 0-1 0 0,0 0 0 0 0,1-1 1 0 0,-1 1-1 0 0,0 0 0 0 0,0 0 0 0 0,0 1 1 0 0,0-1-1 0 0,0 0 0 0 0,1 0 0 0 0,-1 0 1 0 0,0 1-1 0 0,0-1 0 0 0,0 1 0 0 0,0-1 1 0 0,0 1-1 0 0,0-1 0 0 0,0 1 0 0 0,0 0 1 0 0,0-1-1 0 0,1 2 0 0 0,5 4 13 0 0,-1 0-1 0 0,0 1 0 0 0,0 0 1 0 0,8 11-1 0 0,3 5 27 0 0,-5-11-266 0 0,1-1 0 0 0,0 0 0 0 0,1 0 1 0 0,0-2-1 0 0,1 1 0 0 0,0-2 0 0 0,0 0 0 0 0,1-1 0 0 0,-1 0 0 0 0,2-2 1 0 0,-1 0-1 0 0,20 4 0 0 0,-8-5-512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4.4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256 72 1376 0 0,'20'-63'4650'0'0,"-19"60"-4356"0"0,-1 3-276 0 0,0 1 0 0 0,-1-1 0 0 0,1 0 0 0 0,0 0 0 0 0,0 0 0 0 0,-1 0 0 0 0,1 0 0 0 0,0 0 0 0 0,-1 0 0 0 0,1 0 0 0 0,0 0 0 0 0,0 0 0 0 0,-1 0-1 0 0,1 0 1 0 0,0-1 0 0 0,0 1 0 0 0,-1 0 0 0 0,1 0 0 0 0,0 0 0 0 0,0 0 0 0 0,-1 0 0 0 0,1 0 0 0 0,0-1 0 0 0,0 1 0 0 0,0 0 0 0 0,-1 0 0 0 0,1 0 0 0 0,0-1 0 0 0,0 1 0 0 0,0 0 0 0 0,0 0 0 0 0,-1 0 0 0 0,1-1 0 0 0,0 1 0 0 0,0 0 0 0 0,0 0 0 0 0,0-1 0 0 0,0 1 0 0 0,0 0 0 0 0,0 0 0 0 0,0-1 0 0 0,-15 22 15 0 0,1 1 0 0 0,2 0 0 0 0,0 1 0 0 0,-13 35 0 0 0,6-13 16 0 0,-32 76 70 0 0,-39 81-1785 0 0,70-173-571 0 0,9-18 1136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4.7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36 244 0 0,'1'-4'2348'0'0,"-1"3"-2277"0"0,0 0 0 0 0,0-1 0 0 0,0 1 0 0 0,1 0 0 0 0,-1-1 0 0 0,1 1 0 0 0,-1 0 0 0 0,0-1 0 0 0,1 1 0 0 0,0 0 0 0 0,-1-1 0 0 0,1 1 0 0 0,0 0 0 0 0,0 0 0 0 0,0 0 0 0 0,0 0 0 0 0,0 0 0 0 0,0 0 1 0 0,0 0-1 0 0,0 0 0 0 0,0 0 0 0 0,0 0 0 0 0,0 1 0 0 0,0-1 0 0 0,1 0 0 0 0,-1 1 0 0 0,0-1 0 0 0,1 1 0 0 0,-1 0 0 0 0,0-1 0 0 0,1 1 0 0 0,-1 0 0 0 0,1 0 0 0 0,-1 0 0 0 0,0 0 0 0 0,1 0 0 0 0,-1 0 0 0 0,3 0 0 0 0,18 6 17 0 0,0 1-1 0 0,0 2 1 0 0,0 0-1 0 0,-1 1 1 0 0,27 16-1 0 0,102 77 84 0 0,-43-27-240 0 0,-98-70-8 0 0,92 55-2765 0 0,-76-48 2176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5.2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0 540 24 0 0,'0'0'2688'0'0,"4"0"-2307"0"0,0 0-299 0 0,-1 0-1 0 0,1-1 1 0 0,0 0-1 0 0,0 1 1 0 0,0-1 0 0 0,-1-1-1 0 0,1 1 1 0 0,-1-1 0 0 0,1 1-1 0 0,-1-1 1 0 0,1 0-1 0 0,-1 0 1 0 0,4-3 0 0 0,3-4-31 0 0,1-1 0 0 0,-1-1 1 0 0,-1 1-1 0 0,0-1 0 0 0,-1-1 1 0 0,0 0-1 0 0,8-15 0 0 0,38-93-51 0 0,-45 98 22 0 0,0 2 95 0 0,-1-2-1 0 0,0 1 1 0 0,-2-1-1 0 0,0-1 1 0 0,-2 1-1 0 0,0-1 0 0 0,0-22 1 0 0,-4 39-126 0 0,1-1 1 0 0,-1 1-1 0 0,0 0 0 0 0,-1 0 1 0 0,1 0-1 0 0,-1-1 0 0 0,-2-6 1 0 0,0 6-9 0 0,3 6 11 0 0,-1 0 0 0 0,1 0 0 0 0,-1 0 1 0 0,0 0-1 0 0,1 0 0 0 0,-1 1 0 0 0,0-1 0 0 0,0 0 1 0 0,0 0-1 0 0,0 1 0 0 0,0-1 0 0 0,0 1 0 0 0,0-1 1 0 0,0 1-1 0 0,0-1 0 0 0,0 1 0 0 0,0-1 0 0 0,0 1 1 0 0,0 0-1 0 0,0 0 0 0 0,0 0 0 0 0,0-1 0 0 0,0 1 1 0 0,-1 0-1 0 0,1 0 0 0 0,0 0 0 0 0,0 1 0 0 0,0-1 1 0 0,0 0-1 0 0,0 0 0 0 0,0 1 0 0 0,0-1 0 0 0,-2 1 0 0 0,1 0 6 0 0,0 0-2 0 0,0 1 1 0 0,0-1-1 0 0,0 0 1 0 0,0 1-1 0 0,0-1 1 0 0,1 1-1 0 0,-1 0 1 0 0,0 0-1 0 0,1-1 1 0 0,-1 1-1 0 0,1 0 1 0 0,0 0-1 0 0,-2 4 0 0 0,1-2 6 0 0,0 0 0 0 0,1 0 0 0 0,0 0 0 0 0,0 0-1 0 0,0 1 1 0 0,0-1 0 0 0,0 0 0 0 0,1 1-1 0 0,0-1 1 0 0,0 0 0 0 0,0 1 0 0 0,0-1-1 0 0,1 0 1 0 0,0 1 0 0 0,0-1 0 0 0,0 0-1 0 0,0 0 1 0 0,1 0 0 0 0,-1 0 0 0 0,4 5 0 0 0,-4-6 4 0 0,5 7 5 0 0,-1 0-1 0 0,1-1 0 0 0,1 0 1 0 0,0-1-1 0 0,0 1 0 0 0,0-1 1 0 0,16 12-1 0 0,67 44 10 0 0,-52-38-17 0 0,9 5 7 0 0,-22-15-51 0 0,0 0 1 0 0,-1 2-1 0 0,0 1 1 0 0,-2 1 0 0 0,33 37-1 0 0,-53-55 40 0 0,-1 0 0 0 0,1 0 0 0 0,-1 0 0 0 0,1 1 0 0 0,-1-1 0 0 0,0 1 0 0 0,0-1 0 0 0,0 1 0 0 0,-1-1 0 0 0,1 1 0 0 0,-1 0 0 0 0,1-1 0 0 0,-1 1 0 0 0,0 0 0 0 0,0 0 0 0 0,0-1 0 0 0,0 1 0 0 0,0 0 0 0 0,-1-1 0 0 0,1 1 0 0 0,-1 0 0 0 0,0-1 0 0 0,0 1 0 0 0,-1 2 0 0 0,-2 2 36 0 0,-1-1 0 0 0,0 1-1 0 0,0-1 1 0 0,0 0 0 0 0,-1-1 0 0 0,0 0 0 0 0,0 1 0 0 0,-1-2 0 0 0,1 1-1 0 0,-1-1 1 0 0,0 0 0 0 0,0 0 0 0 0,0-1 0 0 0,-1 0 0 0 0,1 0 0 0 0,-16 2 0 0 0,22-4-42 0 0,0-1 0 0 0,0 0 0 0 0,0 0 0 0 0,0 0 0 0 0,0 0 0 0 0,0 0 0 0 0,-1 0 0 0 0,1 0 0 0 0,0 0 0 0 0,0 0 0 0 0,0 0 0 0 0,0-1 0 0 0,0 1 0 0 0,0 0 0 0 0,0-1 0 0 0,0 1 0 0 0,0-1 0 0 0,0 1 0 0 0,0-1 0 0 0,0 1 0 0 0,0-1 0 0 0,0 0 0 0 0,0 0 0 0 0,0 1 0 0 0,0-2 0 0 0,0 0-43 0 0,0 0 0 0 0,0 1 0 0 0,1-1 0 0 0,-1 0 1 0 0,1 0-1 0 0,-1 0 0 0 0,1 0 0 0 0,0 0 0 0 0,0 0 1 0 0,-1 0-1 0 0,1 1 0 0 0,1-1 0 0 0,-1-3 0 0 0,1-3-323 0 0,1 0 0 0 0,0-1 0 0 0,0 1 0 0 0,1 0 0 0 0,4-9 0 0 0,2-2-140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2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0 520 584 0 0,'31'-18'384'0'0,"-1"-1"-1"0"0,-1-1 1 0 0,-1-2 0 0 0,-1-1-1 0 0,-1-1 1 0 0,27-32 0 0 0,-13 8-175 0 0,-1-3-1 0 0,50-86 1 0 0,-83 126-179 0 0,-2 6-51 0 0,-1 0 0 0 0,0 0 1 0 0,0-1-1 0 0,0 1 0 0 0,-1-1 0 0 0,0 0 1 0 0,0 0-1 0 0,0 0 0 0 0,-1 0 0 0 0,1-11 1 0 0,-2 17 19 0 0,0-1 0 0 0,0 0 0 0 0,0 0 0 0 0,0 0 0 0 0,-1 0 0 0 0,1 0 0 0 0,0 1 0 0 0,-1-1 0 0 0,1 0-1 0 0,-1 0 1 0 0,1 1 0 0 0,-1-1 0 0 0,1 0 0 0 0,-1 1 0 0 0,1-1 0 0 0,-1 0 0 0 0,0 1 0 0 0,1-1 0 0 0,-1 1 0 0 0,0-1 0 0 0,0 1 0 0 0,1-1 0 0 0,-1 1 0 0 0,0 0 0 0 0,0-1 0 0 0,0 1 0 0 0,1 0 0 0 0,-1 0 0 0 0,0-1 0 0 0,0 1 0 0 0,0 0 0 0 0,0 0 0 0 0,0 0 0 0 0,0 0 0 0 0,1 0 0 0 0,-1 0 0 0 0,-1 1 0 0 0,-33 4-28 0 0,22 1 26 0 0,-1 0-1 0 0,1 0 1 0 0,0 1-1 0 0,1 1 1 0 0,-1 0-1 0 0,2 1 1 0 0,-13 11-1 0 0,-4 6 15 0 0,-35 44-1 0 0,48-52 29 0 0,1 0 1 0 0,1 1-1 0 0,0 1 1 0 0,2 0-1 0 0,0 0 1 0 0,-8 25-1 0 0,15-37 30 0 0,2 1 0 0 0,-1 0 0 0 0,1 0 0 0 0,1 0 0 0 0,-1 0 0 0 0,1 0 1 0 0,1 1-1 0 0,0-1 0 0 0,0 0 0 0 0,1 0 0 0 0,0 1 0 0 0,1-1 0 0 0,0 0 0 0 0,0 0 0 0 0,1-1 0 0 0,0 1 0 0 0,1 0 0 0 0,4 7 0 0 0,-1-3-18 0 0,1-2-1 0 0,0 1 1 0 0,0-1-1 0 0,1-1 1 0 0,1 0-1 0 0,0 0 1 0 0,0-1-1 0 0,1 0 1 0 0,0 0-1 0 0,1-1 0 0 0,0-1 1 0 0,0 0-1 0 0,0-1 1 0 0,1 0-1 0 0,23 7 1 0 0,-19-9-646 0 0,1 1 0 0 0,-1-2 0 0 0,37 2 0 0 0,-23-4-640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5.5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0 148 0 0,'0'0'379'0'0,"2"3"-87"0"0,4 5-46 0 0,0 1 0 0 0,-1 0 0 0 0,0 0 0 0 0,-1 0 0 0 0,0 1 0 0 0,3 13 0 0 0,16 71 369 0 0,-10-40-431 0 0,74 245 507 0 0,-76-266-1228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5.98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2 102 720 0 0,'0'0'1236'0'0,"-2"-21"608"0"0,4 3-616 0 0,-2 1-579 0 0,4 2-309 0 0,2 3-156 0 0,10 0-732 0 0,2 5-2701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6.33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28 1540 0 0,'0'0'2885'0'0,"3"0"-2304"0"0,13 1-277 0 0,-1-1 0 0 0,1-1 0 0 0,-1 0 0 0 0,0-1 0 0 0,22-6 1 0 0,30-3-67 0 0,-31 7-196 0 0,43 3-1 0 0,-67 1-198 0 0,-1 1 0 0 0,1 0 0 0 0,-1 1 0 0 0,1 0 0 0 0,-1 1-1 0 0,1 0 1 0 0,15 8 0 0 0,-25-10 132 0 0,-1 0 1 0 0,1 0-1 0 0,-1 0 0 0 0,1 1 1 0 0,-1-1-1 0 0,0 0 0 0 0,1 1 0 0 0,-1-1 1 0 0,0 1-1 0 0,0-1 0 0 0,0 1 1 0 0,0-1-1 0 0,-1 1 0 0 0,1 0 0 0 0,0 0 1 0 0,-1-1-1 0 0,1 1 0 0 0,-1 0 0 0 0,1 0 1 0 0,-1 0-1 0 0,0-1 0 0 0,0 1 1 0 0,0 0-1 0 0,0 0 0 0 0,0 0 0 0 0,0 0 1 0 0,-1 3-1 0 0,-1 4-1 0 0,0-1 1 0 0,0 1-1 0 0,-1-1 1 0 0,-6 12-1 0 0,-23 44-49 0 0,-50 70 0 0 0,33-56 106 0 0,48-77 21 0 0,-1 1 0 0 0,1 0 0 0 0,0 0 0 0 0,0 0-1 0 0,0 0 1 0 0,1 0 0 0 0,-1 0 0 0 0,0 0-1 0 0,1 0 1 0 0,-1 0 0 0 0,1 0 0 0 0,0 1-1 0 0,0-1 1 0 0,-1 0 0 0 0,2 0 0 0 0,-1 0-1 0 0,0 0 1 0 0,0 0 0 0 0,1 1 0 0 0,-1-1-1 0 0,2 3 1 0 0,0-2-9 0 0,-1 0 0 0 0,1-1 1 0 0,0 0-1 0 0,0 1 0 0 0,0-1 0 0 0,0 0 0 0 0,1 0 0 0 0,-1 0 0 0 0,1 0 0 0 0,-1 0 1 0 0,1-1-1 0 0,0 1 0 0 0,4 1 0 0 0,7 2 35 0 0,0 0 0 0 0,1-1-1 0 0,-1-1 1 0 0,28 3 0 0 0,-1-1-1612 0 0,52-3-1 0 0,-65-2-80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6.6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1 376 1644 0 0,'0'0'1138'0'0,"16"-9"1095"0"0,10-8-707 0 0,40-35-1 0 0,-44 31-1379 0 0,-1 0 1 0 0,0-1-1 0 0,-2-1 0 0 0,0-1 0 0 0,-2-1 0 0 0,-1 0 0 0 0,16-34 1 0 0,-12 7 119 0 0,-19 49-267 0 0,-1 2-4 0 0,0 0 0 0 0,0 0 0 0 0,0 0 0 0 0,0 0 0 0 0,-1 0 0 0 0,1 0 0 0 0,0-1 0 0 0,0 1 0 0 0,-1 0-1 0 0,1 0 1 0 0,-1 0 0 0 0,1 0 0 0 0,-1 0 0 0 0,1 1 0 0 0,-1-1 0 0 0,1 0 0 0 0,-2-1 0 0 0,-11-1 8 0 0,-8 6-6 0 0,9 1 0 0 0,1 1 1 0 0,0 0-1 0 0,0 1 1 0 0,1 0-1 0 0,0 1 1 0 0,0 0 0 0 0,0 1-1 0 0,1 0 1 0 0,-16 17-1 0 0,13-11 10 0 0,0 0 0 0 0,1 1-1 0 0,1 1 1 0 0,0 0-1 0 0,-15 32 1 0 0,22-39-10 0 0,0 0 1 0 0,0 0-1 0 0,1 0 0 0 0,0 0 1 0 0,0 0-1 0 0,1 1 0 0 0,0-1 1 0 0,1 1-1 0 0,0-1 0 0 0,1 1 1 0 0,0-1-1 0 0,0 0 0 0 0,3 12 1 0 0,0-9 45 0 0,0-1-1 0 0,1 1 1 0 0,0-1 0 0 0,1 0 0 0 0,0 0 0 0 0,1 0 0 0 0,0-1-1 0 0,1 0 1 0 0,10 10 0 0 0,-2-4-511 0 0,1-1 0 0 0,1 0 0 0 0,0-1-1 0 0,1-1 1 0 0,1-1 0 0 0,0-1 0 0 0,0-1 0 0 0,1 0 0 0 0,1-2 0 0 0,35 10-1 0 0,-22-10-1793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07.1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87 684 0 0,'11'-14'1988'0'0,"-4"6"-1763"0"0,1 1 0 0 0,0 1 1 0 0,0 0-1 0 0,1 0 1 0 0,0 0-1 0 0,0 1 0 0 0,0 0 1 0 0,0 1-1 0 0,1 0 1 0 0,0 1-1 0 0,0 0 0 0 0,15-3 1 0 0,-20 5-225 0 0,0 0 0 0 0,0 0 1 0 0,0 1-1 0 0,0-1 0 0 0,0 1 0 0 0,0 0 1 0 0,0 1-1 0 0,0-1 0 0 0,0 1 0 0 0,0 0 1 0 0,0 0-1 0 0,0 0 0 0 0,-1 1 0 0 0,8 3 1 0 0,-10-4-1 0 0,6 3-6 0 0,-1 0 0 0 0,1 1 0 0 0,-1 0-1 0 0,0 0 1 0 0,0 1 0 0 0,0-1 0 0 0,-1 2 0 0 0,0-1 0 0 0,0 1 0 0 0,-1 0 0 0 0,1 0 0 0 0,-2 0 0 0 0,1 1 0 0 0,-1 0-1 0 0,0 0 1 0 0,-1 0 0 0 0,1 0 0 0 0,-2 0 0 0 0,1 1 0 0 0,-1-1 0 0 0,0 1 0 0 0,0 10 0 0 0,0 4 9 0 0,-2-1 1 0 0,0 1 0 0 0,-1 0 0 0 0,-1 0-1 0 0,-2-1 1 0 0,0 1 0 0 0,-9 28 0 0 0,-10 19 25 0 0,9-26 131 0 0,-14 65-1 0 0,28-107-146 0 0,0-1-1 0 0,-1 1 1 0 0,1-1 0 0 0,0 1 0 0 0,0-1-1 0 0,0 1 1 0 0,1-1 0 0 0,-1 1 0 0 0,0-1-1 0 0,0 1 1 0 0,1-1 0 0 0,-1 0-1 0 0,1 1 1 0 0,0-1 0 0 0,-1 1 0 0 0,1-1-1 0 0,0 0 1 0 0,0 0 0 0 0,-1 1 0 0 0,1-1-1 0 0,0 0 1 0 0,0 0 0 0 0,1 0 0 0 0,-1 0-1 0 0,0 0 1 0 0,0 0 0 0 0,0-1 0 0 0,1 1-1 0 0,-1 0 1 0 0,0 0 0 0 0,1-1 0 0 0,-1 1-1 0 0,0-1 1 0 0,1 1 0 0 0,-1-1 0 0 0,1 0-1 0 0,-1 0 1 0 0,3 1 0 0 0,4 0 36 0 0,-1-1 0 0 0,1 0 0 0 0,-1 0 1 0 0,1 0-1 0 0,-1-1 0 0 0,9-2 0 0 0,7-3-14 0 0,-1-1 0 0 0,0-1-1 0 0,-1-1 1 0 0,1-1 0 0 0,-2 0 0 0 0,37-26-1 0 0,106-94-115 0 0,99-120 92 0 0,-260 247-66 0 0,5-4-51 0 0,-5 9 68 0 0,-6 10 22 0 0,-2 1 23 0 0,1 0 0 0 0,1 0-1 0 0,0 0 1 0 0,0 1 0 0 0,2 0 0 0 0,0 0 0 0 0,-1 22-1 0 0,3-29 11 0 0,1 0 0 0 0,0 1 0 0 0,0-1-1 0 0,1 0 1 0 0,0 0 0 0 0,0 0 0 0 0,1 0-1 0 0,-1 0 1 0 0,2-1 0 0 0,-1 1 0 0 0,1-1-1 0 0,0 0 1 0 0,0 0 0 0 0,0 0 0 0 0,1 0-1 0 0,0-1 1 0 0,6 5 0 0 0,3 2 68 0 0,0-2 1 0 0,1 1-1 0 0,0-2 0 0 0,0 0 0 0 0,1-1 1 0 0,0-1-1 0 0,1 0 0 0 0,0-1 0 0 0,0-1 1 0 0,0 0-1 0 0,0-1 0 0 0,1-1 1 0 0,25 1-1 0 0,-30-3 5 0 0,-1-1 0 0 0,0 0-1 0 0,0-1 1 0 0,1 0 0 0 0,-1-1 0 0 0,0 0 0 0 0,0-1-1 0 0,0 0 1 0 0,-1-1 0 0 0,1 0 0 0 0,-1-1 0 0 0,0 0-1 0 0,0-1 1 0 0,0 0 0 0 0,-1-1 0 0 0,0 0 0 0 0,0-1 0 0 0,-1 0-1 0 0,0 0 1 0 0,10-13 0 0 0,-15 17-78 0 0,-1-1-1 0 0,0 1 1 0 0,0-1-1 0 0,0 0 1 0 0,0 0-1 0 0,-1 0 1 0 0,0 0 0 0 0,0-1-1 0 0,-1 1 1 0 0,1 0-1 0 0,-1-1 1 0 0,0 1-1 0 0,-1-1 1 0 0,1 0 0 0 0,-1 1-1 0 0,0-1 1 0 0,-1 1-1 0 0,1-1 1 0 0,-1 0-1 0 0,0 1 1 0 0,0-1 0 0 0,-3-4-1 0 0,2 4-92 0 0,-1 0-1 0 0,-1 0 1 0 0,1 0-1 0 0,-1 0 0 0 0,0 1 1 0 0,0 0-1 0 0,-1 0 1 0 0,1 0-1 0 0,-1 1 1 0 0,0-1-1 0 0,0 1 1 0 0,-1 0-1 0 0,1 0 1 0 0,-1 1-1 0 0,0 0 1 0 0,0 0-1 0 0,0 0 1 0 0,-8-2-1 0 0,0 1-809 0 0,0 1 0 0 0,-1 0 0 0 0,1 0 0 0 0,-28 0 0 0 0,18 3-1264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3.4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1 529 112 0 0,'2'-3'709'0'0,"2"-4"-471"0"0,-1-1 0 0 0,1 1 0 0 0,-1-1 1 0 0,0 0-1 0 0,-1 0 0 0 0,0-1 1 0 0,0 1-1 0 0,1-12 0 0 0,-2-72-46 0 0,-1 86-199 0 0,-10-251 2188 0 0,5 169-1379 0 0,5 93-814 0 0,31 224 39 0 0,-15-95 45 0 0,38 179 427 0 0,-54-310-739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3.8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46 260 1068 0 0,'-6'-30'1476'0'0,"0"2"-392"0"0,2 3-232 0 0,-3 1-172 0 0,3 2-167 0 0,-1 1-113 0 0,2 3-80 0 0,0 1-60 0 0,0 4-20 0 0,0-13-368 0 0,1 6-372 0 0,7 5-1173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4.1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1 118 380 0 0,'67'138'1501'0'0,"84"254"-1"0"0,-136-345 233 0 0,-14-44-1051 0 0,-3-4-671 0 0,0 0 0 0 0,0-1 0 0 0,1 1 0 0 0,-1 0 0 0 0,0-1-1 0 0,1 0 1 0 0,-1 1 0 0 0,1-1 0 0 0,0 0 0 0 0,0 1 0 0 0,0-1 0 0 0,0 0 0 0 0,0 0 0 0 0,0 0 0 0 0,0 0 0 0 0,0 0 0 0 0,1 0 0 0 0,-1-3 0 0 0,-1-1-12 0 0,-14-34 27 0 0,2-1 0 0 0,2 0 1 0 0,-11-73-1 0 0,19 82 1 0 0,1 0 0 0 0,1-1 0 0 0,2 1 0 0 0,1-1-1 0 0,9-50 1 0 0,-8 74-41 0 0,0 0 0 0 0,0 0 0 0 0,1 0 0 0 0,0 1-1 0 0,1-1 1 0 0,0 1 0 0 0,0 0 0 0 0,1 0 0 0 0,0 0-1 0 0,0 0 1 0 0,1 1 0 0 0,0 0 0 0 0,0 0 0 0 0,1 0 0 0 0,0 1-1 0 0,15-11 1 0 0,-13 13 5 0 0,-1-1 0 0 0,2 1 0 0 0,-1 0-1 0 0,0 1 1 0 0,1 0 0 0 0,-1 0 0 0 0,1 1 0 0 0,0 1 0 0 0,0 0-1 0 0,0 0 1 0 0,0 0 0 0 0,0 1 0 0 0,-1 1 0 0 0,1 0-1 0 0,18 4 1 0 0,-6 0 3 0 0,0 1 0 0 0,0 1-1 0 0,0 1 1 0 0,-1 1 0 0 0,0 1-1 0 0,-1 1 1 0 0,0 1 0 0 0,-1 0 0 0 0,0 2-1 0 0,-1 0 1 0 0,0 1 0 0 0,22 25-1 0 0,-21-17 6 0 0,0 1 0 0 0,-1 1 0 0 0,-2 0 0 0 0,0 1 0 0 0,-2 1 0 0 0,-1 0 0 0 0,-1 1 0 0 0,16 58 0 0 0,-10-9 90 0 0,-10-38-581 0 0,22 60 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4.5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89 57 728 0 0,'25'-55'3568'0'0,"-23"53"-3243"0"0,0 3-310 0 0,1-1 1 0 0,0 1-1 0 0,0 0 1 0 0,-1 0-1 0 0,1 0 0 0 0,0 0 1 0 0,-1 0-1 0 0,1 1 0 0 0,-1-1 1 0 0,0 1-1 0 0,1 0 0 0 0,-1 0 1 0 0,0 0-1 0 0,0 0 1 0 0,0 0-1 0 0,0 0 0 0 0,-1 0 1 0 0,1 1-1 0 0,0-1 0 0 0,-1 1 1 0 0,2 2-1 0 0,5 11 6 0 0,-1 0 0 0 0,7 20 1 0 0,-11-30-9 0 0,186 684 347 0 0,-163-576-253 0 0,6 51-1771 0 0,-32-158 663 0 0,-2 11 567 0 0</inkml:trace>
  <inkml:trace contextRef="#ctx0" brushRef="#br0" timeOffset="1">27 677 1736 0 0,'-26'-40'5083'0'0,"25"38"-4661"0"0,3-1-47 0 0,1 0-318 0 0,0 1 0 0 0,0-1 0 0 0,0 1 0 0 0,0 0 0 0 0,1-1 0 0 0,-1 2 0 0 0,1-1 0 0 0,0 0 0 0 0,-1 1 0 0 0,1-1 0 0 0,0 1-1 0 0,0 0 1 0 0,0 0 0 0 0,0 1 0 0 0,4-1 0 0 0,70-4 144 0 0,-67 5-167 0 0,261 13 285 0 0,-54 0-5272 0 0,-187-13 3229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5.5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0 937 224 0 0,'3'-2'3600'0'0,"3"-1"-3348"0"0,-1 0 1 0 0,0 0-1 0 0,0-1 1 0 0,0 0-1 0 0,0 0 0 0 0,0 0 1 0 0,-1-1-1 0 0,0 0 1 0 0,0 1-1 0 0,0-2 1 0 0,3-5-1 0 0,8-15-12 0 0,13-31-1 0 0,-11 22-65 0 0,14-28-42 0 0,-4-1-1 0 0,31-103 1 0 0,-45 117-119 0 0,-2 0 1 0 0,-2 0-1 0 0,-3-1 1 0 0,1-61-1 0 0,-7 97-22 0 0,-1 0-1 0 0,0 0 1 0 0,0 0 0 0 0,-2 0-1 0 0,0 0 1 0 0,-1 1 0 0 0,-5-16-1 0 0,8 28-15 0 0,0 1-1 0 0,0 0 1 0 0,0-1-1 0 0,0 1 1 0 0,0 0-1 0 0,-1 0 1 0 0,1-1-1 0 0,0 1 1 0 0,0 0-1 0 0,-1 0 0 0 0,1 1 1 0 0,-1-1-1 0 0,1 0 1 0 0,-1 0-1 0 0,1 1 1 0 0,-1-1-1 0 0,1 1 1 0 0,-1-1-1 0 0,0 1 1 0 0,1 0-1 0 0,-1-1 0 0 0,0 1 1 0 0,1 0-1 0 0,-1 0 1 0 0,1 0-1 0 0,-1 1 1 0 0,0-1-1 0 0,1 0 1 0 0,-1 0-1 0 0,0 1 1 0 0,1-1-1 0 0,-1 1 1 0 0,1 0-1 0 0,-1-1 0 0 0,1 1 1 0 0,-1 0-1 0 0,1 0 1 0 0,0 0-1 0 0,-1 0 1 0 0,1 0-1 0 0,0 0 1 0 0,0 0-1 0 0,-1 1 1 0 0,1-1-1 0 0,0 0 0 0 0,0 0 1 0 0,1 1-1 0 0,-1-1 1 0 0,0 1-1 0 0,0-1 1 0 0,1 1-1 0 0,-1-1 1 0 0,1 1-1 0 0,-1 2 1 0 0,0 1-8 0 0,1-1 1 0 0,-1 1 0 0 0,1 0 0 0 0,0 0 0 0 0,1 0 0 0 0,-1-1 0 0 0,1 1 0 0 0,0 0-1 0 0,0 0 1 0 0,1-1 0 0 0,-1 1 0 0 0,1-1 0 0 0,0 1 0 0 0,0-1 0 0 0,1 0 0 0 0,-1 0-1 0 0,1 0 1 0 0,0 0 0 0 0,0 0 0 0 0,0-1 0 0 0,6 6 0 0 0,10 9 15 0 0,1 0 1 0 0,40 25-1 0 0,-31-22-27 0 0,-29-21 44 0 0,45 32-32 0 0,-2 2-1 0 0,-2 1 1 0 0,45 50 0 0 0,-75-74 34 0 0,-2 1 1 0 0,1 0-1 0 0,-2 1 0 0 0,0 0 0 0 0,0 0 1 0 0,-1 1-1 0 0,-1-1 0 0 0,0 2 1 0 0,-1-1-1 0 0,0 1 0 0 0,-2 0 0 0 0,1 0 1 0 0,-2 0-1 0 0,0 0 0 0 0,-1 0 1 0 0,-1 23-1 0 0,-1-21-1 0 0,-2-1 1 0 0,0 0 0 0 0,0 0-1 0 0,-2 0 1 0 0,-10 26 0 0 0,11-33 69 0 0,0 0 0 0 0,-1 0 1 0 0,0-1-1 0 0,-1 1 1 0 0,0-1-1 0 0,0 0 1 0 0,-1-1-1 0 0,1 1 0 0 0,-2-1 1 0 0,-10 8-1 0 0,17-14-30 0 0,-1 0-1 0 0,0 0 0 0 0,0 0 0 0 0,1-1 1 0 0,-1 1-1 0 0,0 0 0 0 0,0-1 0 0 0,0 1 1 0 0,0-1-1 0 0,0 0 0 0 0,0 0 1 0 0,0 0-1 0 0,0 0 0 0 0,0 0 0 0 0,0 0 1 0 0,0 0-1 0 0,1 0 0 0 0,-1-1 1 0 0,0 1-1 0 0,0-1 0 0 0,0 1 0 0 0,0-1 1 0 0,0 0-1 0 0,1 0 0 0 0,-1 0 0 0 0,0 0 1 0 0,1 0-1 0 0,-1 0 0 0 0,0 0 1 0 0,1-1-1 0 0,0 1 0 0 0,-1-1 0 0 0,0-1 1 0 0,0-1-57 0 0,0 0 1 0 0,1 0 0 0 0,0 0 0 0 0,0 0 0 0 0,0 0-1 0 0,0 0 1 0 0,1 0 0 0 0,-1-1 0 0 0,1 1-1 0 0,0 0 1 0 0,1 0 0 0 0,-1 0 0 0 0,1-1-1 0 0,-1 1 1 0 0,1 0 0 0 0,2-5 0 0 0,0 1-391 0 0,1 0 0 0 0,-1 1 1 0 0,1-1-1 0 0,1 1 0 0 0,-1 0 0 0 0,1 0 1 0 0,0 1-1 0 0,7-7 0 0 0,5-3-1042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3.4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14 744 0 0,'0'0'1796'0'0,"0"-3"-1427"0"0,-1-8-12 0 0,-1 20 60 0 0,0 22-236 0 0,-8 114-26 0 0,-28 463 152 0 0,35-523-325 0 0,-16 175-566 0 0,12-230-866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6.4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609 0 344 0 0,'0'0'2566'0'0,"-2"2"-2537"0"0,-33 13 117 0 0,1-2 0 0 0,-2 0-1 0 0,-69 13 1 0 0,58-15 134 0 0,-51 11 258 0 0,36-9-216 0 0,-66 23 0 0 0,125-34-316 0 0,-1-1-1 0 0,1 1 1 0 0,-1 0-1 0 0,1 0 1 0 0,0 1-1 0 0,0-1 1 0 0,0 1-1 0 0,0 0 1 0 0,0 0-1 0 0,1 0 1 0 0,-1 0-1 0 0,1 0 0 0 0,0 0 1 0 0,0 1-1 0 0,0-1 1 0 0,0 1-1 0 0,0-1 1 0 0,1 1-1 0 0,0 0 1 0 0,0-1-1 0 0,-1 7 1 0 0,-1 6 12 0 0,0 1 0 0 0,2-1 1 0 0,0 27-1 0 0,1-34-11 0 0,24 422 226 0 0,-9-241-112 0 0,56 540 215 0 0,-71-723-301 0 0,1 0 0 0 0,0 0-1 0 0,1 0 1 0 0,-1 0 0 0 0,1 0 0 0 0,1 0-1 0 0,-1-1 1 0 0,1 1 0 0 0,0-1-1 0 0,1 1 1 0 0,0-1 0 0 0,5 7 0 0 0,-6-10-19 0 0,0-1 1 0 0,0 0 0 0 0,0-1 0 0 0,0 1 0 0 0,1-1-1 0 0,-1 1 1 0 0,0-1 0 0 0,1 0 0 0 0,-1 0-1 0 0,1 0 1 0 0,0-1 0 0 0,6 1 0 0 0,43 0 77 0 0,140-23 122 0 0,62-3-312 0 0,-93 24-3237 0 0,-139 0 2311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7.3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77 195 964 0 0,'-7'-6'758'0'0,"-1"-1"1"0"0,0 0-1 0 0,1 0 1 0 0,1-1-1 0 0,-1 0 0 0 0,-8-14 1 0 0,13 17-637 0 0,-1 0 0 0 0,0-1-1 0 0,1 1 1 0 0,0-1 0 0 0,1 0 0 0 0,-1 1 0 0 0,1-1 0 0 0,0 0 0 0 0,0 0 0 0 0,1 0 0 0 0,0 0-1 0 0,0-9 1 0 0,0 13-122 0 0,0 0 0 0 0,0 0 0 0 0,1 0 1 0 0,-1 0-1 0 0,0 0 0 0 0,1 1 0 0 0,-1-1 0 0 0,1 0 0 0 0,0 0 0 0 0,0 0 0 0 0,-1 0 0 0 0,1 1 0 0 0,0-1 0 0 0,1 0 0 0 0,-1 1 0 0 0,0-1 0 0 0,0 1 0 0 0,1 0 0 0 0,-1-1 0 0 0,1 1 0 0 0,-1 0 0 0 0,1 0 0 0 0,-1-1 0 0 0,1 1 0 0 0,0 1 0 0 0,0-1 0 0 0,-1 0 0 0 0,1 0 0 0 0,0 1 0 0 0,0-1 1 0 0,0 1-1 0 0,0-1 0 0 0,0 1 0 0 0,0 0 0 0 0,0 0 0 0 0,0 0 0 0 0,0 0 0 0 0,-1 0 0 0 0,1 0 0 0 0,3 1 0 0 0,2 0-2 0 0,0 1-1 0 0,0 0 1 0 0,0 0-1 0 0,0 1 1 0 0,0 0 0 0 0,-1 0-1 0 0,0 0 1 0 0,1 1 0 0 0,7 6-1 0 0,10 11-18 0 0,-2 1-1 0 0,0 1 1 0 0,-1 1 0 0 0,-2 0-1 0 0,0 2 1 0 0,-2 0-1 0 0,-1 2 1 0 0,16 35-1 0 0,2 16-95 0 0,42 147-1 0 0,-54-138-22 0 0,-21-85 85 0 0,-4-4-495 0 0,2 0 543 0 0,0 1 0 0 0,1-1 1 0 0,-1 1-1 0 0,0-1 0 0 0,1 1 0 0 0,-1-1 0 0 0,0 0 0 0 0,1 1 1 0 0,-1-1-1 0 0,1 0 0 0 0,-1 1 0 0 0,1-1 0 0 0,-1 0 0 0 0,1 0 1 0 0,0 0-1 0 0,-1 1 0 0 0,1-1 0 0 0,0-2 0 0 0,-7-22-100 0 0,6 21 59 0 0,-5-23 71 0 0,2-1 1 0 0,1 0-1 0 0,2 0 0 0 0,0 0 0 0 0,2-1 0 0 0,1 1 1 0 0,1 0-1 0 0,2 1 0 0 0,0-1 0 0 0,2 1 0 0 0,1 0 0 0 0,14-32 1 0 0,-19 52-34 0 0,0 1 0 0 0,1-1 1 0 0,0 1-1 0 0,0 0 1 0 0,1 0-1 0 0,-1 0 1 0 0,1 1-1 0 0,0 0 0 0 0,1 0 1 0 0,-1 0-1 0 0,1 0 1 0 0,0 1-1 0 0,0 0 0 0 0,1 0 1 0 0,-1 1-1 0 0,1 0 1 0 0,0 0-1 0 0,7-2 0 0 0,-6 3 9 0 0,1 1-1 0 0,-1 0 0 0 0,0 0 0 0 0,1 1 0 0 0,-1 0 0 0 0,1 0 0 0 0,-1 1 1 0 0,0 0-1 0 0,1 1 0 0 0,-1 0 0 0 0,0 0 0 0 0,0 0 0 0 0,0 1 0 0 0,0 1 0 0 0,11 6 1 0 0,-4-2-14 0 0,-1 1 0 0 0,-1 1 0 0 0,0 0 0 0 0,0 1 0 0 0,-1 0 0 0 0,0 1 0 0 0,-1 0 0 0 0,-1 1 0 0 0,0 0 1 0 0,0 1-1 0 0,-1 0 0 0 0,-1 0 0 0 0,-1 1 0 0 0,0 0 0 0 0,0 1 0 0 0,-2-1 0 0 0,0 1 0 0 0,-1 0 0 0 0,4 28 1 0 0,-5-15-17 0 0,-4-17 24 0 0,-2 1-5 0 0,2-11 12 0 0,1 1 5 0 0,0-1-1 0 0,-1 0 1 0 0,1 1-1 0 0,-1-1 0 0 0,0 1 1 0 0,0-1-1 0 0,0 0 1 0 0,0 0-1 0 0,0 1 1 0 0,-1-1-1 0 0,1 0 1 0 0,-1 0-1 0 0,1 0 1 0 0,-1 0-1 0 0,0-1 1 0 0,1 1-1 0 0,-1 0 0 0 0,-4 2 1 0 0,4-3 12 0 0,-2-2-23 0 0,1 1-1 0 0,0-1 1 0 0,1 0 0 0 0,-1 0 0 0 0,1 0-1 0 0,-1 0 1 0 0,0 0 0 0 0,1-1 0 0 0,0 1-1 0 0,-1-1 1 0 0,1 0 0 0 0,0 0 0 0 0,0 1 0 0 0,0-1-1 0 0,0 0 1 0 0,0-1 0 0 0,0 1 0 0 0,1 0-1 0 0,-1-1 1 0 0,1 1 0 0 0,0-1 0 0 0,-1 1-1 0 0,0-5 1 0 0,-2-4 21 0 0,1-1-1 0 0,0 1 0 0 0,1-1 1 0 0,0 1-1 0 0,1-1 0 0 0,0 0 1 0 0,1 0-1 0 0,1 0 0 0 0,-1 0 1 0 0,2 1-1 0 0,2-13 0 0 0,2-1-16 0 0,0 0-1 0 0,2 0 1 0 0,1 1 0 0 0,12-24-1 0 0,-15 34-12 0 0,1 1-1 0 0,1 0 1 0 0,18-23-1 0 0,-24 33 10 0 0,1 0-1 0 0,0 0 1 0 0,0 0 0 0 0,0 0-1 0 0,0 1 1 0 0,0-1 0 0 0,0 1-1 0 0,1-1 1 0 0,-1 1-1 0 0,1 1 1 0 0,0-1 0 0 0,0 0-1 0 0,-1 1 1 0 0,1 0 0 0 0,0 0-1 0 0,0 0 1 0 0,0 0-1 0 0,1 0 1 0 0,-1 1 0 0 0,7 0-1 0 0,2 3 4 0 0,-1 0 0 0 0,1 0 1 0 0,-1 2-1 0 0,0-1 0 0 0,0 2 0 0 0,0-1 0 0 0,0 2 0 0 0,-1 0 0 0 0,0 0 0 0 0,-1 1 0 0 0,1 0 0 0 0,11 13 1 0 0,6 7-16 0 0,0 3 0 0 0,42 59 1 0 0,-44-47-221 0 0,-2 2 1 0 0,-1 0-1 0 0,-3 1 0 0 0,20 67 1 0 0,-33-93-419 0 0,1-2-446 0 0,-1-4 507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7.7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197 50 276 0 0,'4'-49'4859'0'0,"-25"55"-4351"0"0,9 4-451 0 0,0 1 0 0 0,1 0 0 0 0,0 1 0 0 0,1 0 0 0 0,1 1 0 0 0,0 0 0 0 0,0 1 0 0 0,1 0 0 0 0,-7 18 0 0 0,-2 10-32 0 0,1 0 0 0 0,-11 49 0 0 0,23-73 12 0 0,0 1 1 0 0,2-1-1 0 0,0 0 1 0 0,0 1-1 0 0,3 27 1 0 0,-1-41-22 0 0,0 1 1 0 0,1-1-1 0 0,0 0 1 0 0,0 1 0 0 0,0-1-1 0 0,0 0 1 0 0,1 0 0 0 0,0 0-1 0 0,0 0 1 0 0,0 0 0 0 0,1-1-1 0 0,-1 1 1 0 0,1-1 0 0 0,0 1-1 0 0,1-1 1 0 0,-1 0-1 0 0,1 0 1 0 0,0 0 0 0 0,0-1-1 0 0,0 1 1 0 0,0-1 0 0 0,9 5-1 0 0,-7-6-20 0 0,0-1 0 0 0,0 0 0 0 0,1 0 0 0 0,-1-1 0 0 0,0 1 0 0 0,0-1 0 0 0,0-1-1 0 0,1 1 1 0 0,-1-1 0 0 0,0 0 0 0 0,0-1 0 0 0,0 1 0 0 0,0-1 0 0 0,0 0 0 0 0,-1-1 0 0 0,1 1-1 0 0,6-5 1 0 0,-1-1 16 0 0,0 0 1 0 0,0 0-1 0 0,-1-2 0 0 0,0 1 0 0 0,-1-1 0 0 0,17-22 1 0 0,-4-1 60 0 0,18-37 0 0 0,-14 23 23 0 0,-24 45-141 0 0,1-3-13 0 0,-3 5 57 0 0,0 0 0 0 0,0-1-1 0 0,0 1 1 0 0,0 0 0 0 0,0-1-1 0 0,0 1 1 0 0,0 0 0 0 0,0-1-1 0 0,0 1 1 0 0,1 0-1 0 0,-1 0 1 0 0,0-1 0 0 0,0 1-1 0 0,0 0 1 0 0,1 0 0 0 0,-1-1-1 0 0,0 1 1 0 0,0 0 0 0 0,0 0-1 0 0,1 0 1 0 0,-1-1-1 0 0,0 1 1 0 0,1 0 0 0 0,-1 0-1 0 0,0 0 1 0 0,0 0 0 0 0,1 0-1 0 0,-1 0 1 0 0,0-1 0 0 0,1 1-1 0 0,-1 0 1 0 0,0 0-1 0 0,1 0 1 0 0,-1 0 0 0 0,0 0-1 0 0,1 0 1 0 0,5 7-9 0 0,0-1 1 0 0,0 1-1 0 0,-1 1 1 0 0,8 11-1 0 0,-7-9 4 0 0,0-1-1 0 0,1 1 1 0 0,10 9-1 0 0,-2-3-264 0 0,0-1 1 0 0,2-1-1 0 0,-1-1 0 0 0,2 0 1 0 0,0-2-1 0 0,0 0 0 0 0,1 0 1 0 0,0-2-1 0 0,1-1 1 0 0,0 0-1 0 0,0-1 0 0 0,30 6 1 0 0,-19-10-730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8.1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334 44 1444 0 0,'1'-1'110'0'0,"13"-35"3596"0"0,-13 29-2832 0 0,-11 19-760 0 0,-2 9-24 0 0,1 0 1 0 0,1 1-1 0 0,-11 35 1 0 0,9-25-47 0 0,-52 138 44 0 0,-94 235-182 0 0,155-397-91 0 0,0 0-182 0 0,0-1-1 0 0,-1 0 1 0 0,1 0 0 0 0,-1 0-1 0 0,-1 0 1 0 0,1-1 0 0 0,-7 7-1 0 0,0-4-752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8.5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27 924 0 0,'0'-3'1230'0'0,"0"2"-1137"0"0,1-1 1 0 0,-1 1-1 0 0,0 0 1 0 0,1 0-1 0 0,-1 0 1 0 0,1 0 0 0 0,-1 0-1 0 0,1 0 1 0 0,0 0-1 0 0,-1 0 1 0 0,1 0-1 0 0,0 0 1 0 0,0 0-1 0 0,0 0 1 0 0,0 0 0 0 0,0 0-1 0 0,-1 1 1 0 0,2-1-1 0 0,-1 0 1 0 0,0 1-1 0 0,0-1 1 0 0,0 1 0 0 0,0-1-1 0 0,0 1 1 0 0,0 0-1 0 0,0-1 1 0 0,1 1-1 0 0,-1 0 1 0 0,0 0 0 0 0,0 0-1 0 0,3 0 1 0 0,2 0 29 0 0,1 0 0 0 0,-1 1 0 0 0,1 0 0 0 0,10 3 0 0 0,8 3-12 0 0,0 1-1 0 0,-1 2 1 0 0,0 1 0 0 0,-1 0 0 0 0,26 18 0 0 0,102 79-61 0 0,-131-92-44 0 0,157 118-2788 0 0,-145-113 1484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9.2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0 665 980 0 0,'18'-9'326'0'0,"-1"-1"1"0"0,-1-1-1 0 0,0 0 0 0 0,0-1 1 0 0,-1-1-1 0 0,-1 0 0 0 0,0-1 0 0 0,-1 0 1 0 0,0-1-1 0 0,-1-1 0 0 0,-1 0 1 0 0,-1-1-1 0 0,13-25 0 0 0,-11 16-246 0 0,-2 0 0 0 0,0 0-1 0 0,-2-1 1 0 0,-1-1 0 0 0,-1 1-1 0 0,-1-1 1 0 0,-2 0 0 0 0,0-52-1 0 0,-3 69-63 0 0,-1 0-1 0 0,0 0 0 0 0,-1 0 0 0 0,-1 0 1 0 0,-5-18-1 0 0,6 24-27 0 0,0 0 0 0 0,0 0-1 0 0,-1 1 1 0 0,1-1 0 0 0,-1 1 0 0 0,0-1 0 0 0,0 1 0 0 0,-1 0-1 0 0,1 0 1 0 0,-1 1 0 0 0,0-1 0 0 0,0 1 0 0 0,-8-6 0 0 0,10 8 5 0 0,0 0 1 0 0,0 0-1 0 0,-1 0 1 0 0,1 0 0 0 0,0 1-1 0 0,-1-1 1 0 0,1 1-1 0 0,-1-1 1 0 0,1 1-1 0 0,-1 0 1 0 0,1 0 0 0 0,-1 0-1 0 0,1 0 1 0 0,0 0-1 0 0,-1 1 1 0 0,1-1 0 0 0,-1 1-1 0 0,1 0 1 0 0,-1-1-1 0 0,1 1 1 0 0,0 0 0 0 0,-4 3-1 0 0,2-2-4 0 0,1 0-1 0 0,-1 1 0 0 0,1-1 1 0 0,0 1-1 0 0,0 0 1 0 0,0 0-1 0 0,1 0 0 0 0,-1 1 1 0 0,1-1-1 0 0,-1 0 0 0 0,-1 5 1 0 0,3-5 7 0 0,0 0 0 0 0,0 0-1 0 0,1-1 1 0 0,-1 1 0 0 0,1 0 0 0 0,0 0 0 0 0,0 0-1 0 0,0 0 1 0 0,0 0 0 0 0,0-1 0 0 0,0 1 0 0 0,1 0 0 0 0,0 0-1 0 0,-1 0 1 0 0,3 3 0 0 0,-1 1 5 0 0,1-1 0 0 0,0 1 1 0 0,1-1-1 0 0,7 11 0 0 0,10 8-15 0 0,2 0-1 0 0,0-2 1 0 0,52 39 0 0 0,1 2-7 0 0,-64-54 21 0 0,35 33-37 0 0,69 80-1 0 0,-105-110 39 0 0,-1 1-1 0 0,0 0 0 0 0,-1 1 0 0 0,0 0 0 0 0,-1 0 0 0 0,-1 1 1 0 0,-1 0-1 0 0,0 0 0 0 0,-1 1 0 0 0,-1 0 0 0 0,3 18 1 0 0,-6-31-5 0 0,-1 0 0 0 0,1 0 1 0 0,-1 0-1 0 0,0 0 1 0 0,-1 0-1 0 0,1 0 0 0 0,0 0 1 0 0,-1 0-1 0 0,0 0 1 0 0,0 0-1 0 0,0-1 0 0 0,-1 1 1 0 0,1 0-1 0 0,-1-1 1 0 0,0 1-1 0 0,0-1 0 0 0,0 1 1 0 0,-1-1-1 0 0,1 0 1 0 0,-1 0-1 0 0,1 0 0 0 0,-6 4 1 0 0,7-6 6 0 0,-1 0 1 0 0,0 0 0 0 0,0 0-1 0 0,0 0 1 0 0,0 0-1 0 0,0 0 1 0 0,0-1-1 0 0,0 1 1 0 0,0-1-1 0 0,0 1 1 0 0,0-1 0 0 0,-1 0-1 0 0,1 0 1 0 0,0 0-1 0 0,0 0 1 0 0,0 0-1 0 0,0 0 1 0 0,-3-1-1 0 0,0-1-9 0 0,0 1 0 0 0,-1 0 0 0 0,1-1-1 0 0,0 0 1 0 0,-7-5 0 0 0,5 3 40 0 0,2 0 0 0 0,-1-1 1 0 0,0 0-1 0 0,1 0 0 0 0,0-1 1 0 0,0 1-1 0 0,1-1 0 0 0,0 0 1 0 0,0 0-1 0 0,0-1 0 0 0,0 1 1 0 0,1-1-1 0 0,0 0 0 0 0,1 0 1 0 0,0 0-1 0 0,0 0 0 0 0,0 0 0 0 0,1-1 1 0 0,0 1-1 0 0,0-9 0 0 0,0-1 36 0 0,1 0 0 0 0,0-1 0 0 0,2 1 0 0 0,0 0 0 0 0,1 0 0 0 0,0 0-1 0 0,10-26 1 0 0,-4 20-32 0 0,2 0 1 0 0,0 0-1 0 0,1 1 0 0 0,1 0 0 0 0,30-36 0 0 0,-31 44-26 0 0,1 0 0 0 0,1 0 1 0 0,0 1-1 0 0,0 1 0 0 0,2 0 0 0 0,-1 1 0 0 0,2 1 0 0 0,23-11 0 0 0,-33 18-16 0 0,1 0 0 0 0,0 0-1 0 0,0 1 1 0 0,0 0 0 0 0,0 0-1 0 0,0 1 1 0 0,0 1 0 0 0,1-1-1 0 0,-1 1 1 0 0,0 0 0 0 0,0 1-1 0 0,13 2 1 0 0,-8 0 5 0 0,-1 1-1 0 0,0 0 1 0 0,0 1-1 0 0,0 0 1 0 0,-1 1-1 0 0,0 0 1 0 0,15 11-1 0 0,-1 3-15 0 0,-2 0 0 0 0,-1 1 0 0 0,0 1 0 0 0,-2 2 0 0 0,35 49 0 0 0,-38-46 22 0 0,-1 2 0 0 0,0 1 0 0 0,-3 0 0 0 0,0 0-1 0 0,-2 1 1 0 0,-1 1 0 0 0,-2 0 0 0 0,8 57 0 0 0,-16-85-415 0 0,0 0 0 0 0,1 1 1 0 0,-2-1-1 0 0,1 0 0 0 0,0 1 0 0 0,-1-1 1 0 0,-2 8-1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9.5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81 1172 0 0,'5'-14'1404'0'0,"-1"0"384"0"0,7-5-796 0 0,2 4-627 0 0,0 5-417 0 0,1 4-573 0 0,8 3-2015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19.9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59 1396 0 0,'5'5'2545'0'0,"-4"-5"-2354"0"0,0 1 0 0 0,0-1 1 0 0,0 1-1 0 0,0-1 0 0 0,0 1 0 0 0,0-1 1 0 0,0 0-1 0 0,0 1 0 0 0,2-1 0 0 0,29-4 328 0 0,1 0 0 0 0,49-15 0 0 0,26-5-376 0 0,-83 20-130 0 0,1-1-49 0 0,-1 1-1 0 0,1 2 0 0 0,0 0 0 0 0,1 2 1 0 0,28 3-1 0 0,-53-2 32 0 0,0-1 0 0 0,0 1 0 0 0,1-1-1 0 0,-1 1 1 0 0,-1 0 0 0 0,1 0 0 0 0,0 0 0 0 0,0 0 0 0 0,0 0-1 0 0,0 1 1 0 0,-1-1 0 0 0,1 0 0 0 0,-1 1 0 0 0,1-1 0 0 0,-1 1 0 0 0,1 0-1 0 0,-1-1 1 0 0,0 1 0 0 0,0 0 0 0 0,0 0 0 0 0,0 0 0 0 0,0 0-1 0 0,0 0 1 0 0,0 0 0 0 0,-1 0 0 0 0,1 0 0 0 0,-1 0 0 0 0,1 0 0 0 0,-1 0-1 0 0,0 1 1 0 0,0-1 0 0 0,0 0 0 0 0,-1 4 0 0 0,0 6 3 0 0,0 1 0 0 0,-1-1-1 0 0,0 0 1 0 0,-6 15 0 0 0,7-23 2 0 0,-18 53-58 0 0,-50 99-1 0 0,-3 6 71 0 0,71-158 7 0 0,0 0 1 0 0,0 0 0 0 0,1 0-1 0 0,-1-1 1 0 0,1 1 0 0 0,-1 0-1 0 0,1 0 1 0 0,1 6 0 0 0,-1-8-13 0 0,1 0 0 0 0,-1-1-1 0 0,0 1 1 0 0,1 0 0 0 0,-1 0 0 0 0,1-1 0 0 0,0 1 0 0 0,-1 0 0 0 0,1-1 0 0 0,0 1 0 0 0,0-1 0 0 0,0 1-1 0 0,0-1 1 0 0,0 1 0 0 0,1-1 0 0 0,-1 0 0 0 0,0 1 0 0 0,1-1 0 0 0,-1 0 0 0 0,3 2 0 0 0,8 1-14 0 0,0 0 0 0 0,-1 0-1 0 0,1-1 1 0 0,1 0 0 0 0,-1-1 0 0 0,0-1 0 0 0,0 0 0 0 0,1 0 0 0 0,13-2 0 0 0,4-1-1159 0 0,0-2 1 0 0,52-12 0 0 0,-50 7-241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0.3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0 425 688 0 0,'3'-2'1148'0'0,"110"-115"3773"0"0,-97 97-4809 0 0,-1 0 0 0 0,-1-1 0 0 0,-1-1 1 0 0,17-36-1 0 0,-16 27 151 0 0,-2-2-1 0 0,13-52 1 0 0,-25 82-270 0 0,0 2 6 0 0,-1 0 1 0 0,1 1-1 0 0,-1-1 1 0 0,1 0-1 0 0,-1 0 1 0 0,1 1-1 0 0,-1-1 1 0 0,1 0-1 0 0,-1 1 1 0 0,0-1-1 0 0,1 1 1 0 0,-1-1-1 0 0,0 1 0 0 0,0-1 1 0 0,1 1-1 0 0,-1-1 1 0 0,0 1-1 0 0,0 0 1 0 0,0-1-1 0 0,0 1 1 0 0,1 0-1 0 0,-1 0 1 0 0,0 0-1 0 0,0 0 1 0 0,0-1-1 0 0,0 1 1 0 0,0 1-1 0 0,0-1 1 0 0,-1 0-1 0 0,-1 1 0 0 0,0 0 0 0 0,-1 0-1 0 0,1 0 1 0 0,0 0 0 0 0,0 1 0 0 0,0-1 0 0 0,0 1-1 0 0,-4 2 1 0 0,-5 6-1 0 0,-1 1 0 0 0,-15 17 0 0 0,12-11 27 0 0,2 1-1 0 0,0 0 1 0 0,1 1 0 0 0,0 1-1 0 0,2 0 1 0 0,0 0 0 0 0,2 1-1 0 0,0 1 1 0 0,1 0 0 0 0,-9 43-1 0 0,15-54 14 0 0,0 0-1 0 0,1 0 0 0 0,0 0 1 0 0,1 0-1 0 0,0 0 1 0 0,1 1-1 0 0,0-1 0 0 0,1 0 1 0 0,0-1-1 0 0,0 1 0 0 0,2 0 1 0 0,-1 0-1 0 0,1-1 1 0 0,1 0-1 0 0,0 0 0 0 0,0 0 1 0 0,1-1-1 0 0,0 1 0 0 0,0-1 1 0 0,1-1-1 0 0,1 1 0 0 0,-1-1 1 0 0,1-1-1 0 0,14 11 1 0 0,-9-9-12 0 0,1 0 0 0 0,0 0 0 0 0,0-2 1 0 0,1 1-1 0 0,18 5 0 0 0,-24-10-494 0 0,1 0 0 0 0,0-1-1 0 0,0 0 1 0 0,-1-1 0 0 0,1 0-1 0 0,0 0 1 0 0,0-1-1 0 0,0 0 1 0 0,17-3 0 0 0,-5-2-1874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0.8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 88 1652 0 0,'-20'-28'4390'0'0,"21"24"-4019"0"0,-1 2-331 0 0,1 0-1 0 0,-1 0 0 0 0,1 0 1 0 0,0 0-1 0 0,0 0 0 0 0,0 0 1 0 0,0 0-1 0 0,0 0 1 0 0,0 0-1 0 0,0 1 0 0 0,1-1 1 0 0,-1 0-1 0 0,0 1 0 0 0,1-1 1 0 0,0 1-1 0 0,-1-1 0 0 0,1 1 1 0 0,0 0-1 0 0,0 0 1 0 0,0 0-1 0 0,0 0 0 0 0,0 0 1 0 0,0 0-1 0 0,0 0 0 0 0,3 0 1 0 0,5-3-42 0 0,0 1 0 0 0,0 1 0 0 0,0 0 0 0 0,0 0 1 0 0,1 1-1 0 0,-1 0 0 0 0,1 1 0 0 0,-1 0 0 0 0,1 1 1 0 0,-1 0-1 0 0,0 0 0 0 0,1 1 0 0 0,-1 1 0 0 0,0 0 0 0 0,0 0 1 0 0,0 1-1 0 0,-1 0 0 0 0,1 0 0 0 0,-1 1 0 0 0,0 1 1 0 0,0 0-1 0 0,-1 0 0 0 0,0 0 0 0 0,10 10 0 0 0,6 10 25 0 0,0 0-1 0 0,-2 2 0 0 0,-1 0 0 0 0,-1 1 1 0 0,22 45-1 0 0,67 167 42 0 0,-100-220-60 0 0,17 39 44 0 0,113 297-171 0 0,-115-285 165 0 0,-3 2 0 0 0,22 149 1 0 0,-41-201-20 0 0,7 107-10 0 0,-9-117 16 0 0,0 0 1 0 0,-1 0 0 0 0,-1 0 0 0 0,0 0-1 0 0,0 0 1 0 0,-1 0 0 0 0,-1-1-1 0 0,-6 17 1 0 0,5-21-13 0 0,1-1-1 0 0,-1 1 1 0 0,0-1-1 0 0,-1 0 1 0 0,1 0 0 0 0,-1 0-1 0 0,-1-1 1 0 0,1 0-1 0 0,-1 0 1 0 0,1-1 0 0 0,-1 0-1 0 0,-1 0 1 0 0,1 0 0 0 0,0-1-1 0 0,-9 3 1 0 0,-16 3-5 0 0,1 0 0 0 0,-45 5 0 0 0,65-12-19 0 0,-135 15-774 0 0,48-17-2789 0 0,75-1 2082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3.9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0 216 572 0 0,'11'-15'1312'0'0,"1"9"-1188"0"0,1 1-1 0 0,0 0 1 0 0,0 1-1 0 0,0 0 1 0 0,26-3-1 0 0,76-3 43 0 0,-47 6-45 0 0,227-27 902 0 0,354-83 0 0 0,-623 106-1160 0 0,-20 5-8 0 0,-21 6 121 0 0,4 2 19 0 0,0 0 1 0 0,1 0-1 0 0,0 1 1 0 0,0 0-1 0 0,0 1 0 0 0,1 0 1 0 0,0 0-1 0 0,0 1 1 0 0,1 0-1 0 0,-9 12 1 0 0,4-6 8 0 0,1 0 0 0 0,0 2 0 0 0,1-1 0 0 0,1 1 0 0 0,1 1 0 0 0,0 0 0 0 0,1 0 0 0 0,-8 24 0 0 0,13-32 17 0 0,1 1-1 0 0,0-1 1 0 0,1 1 0 0 0,0 0-1 0 0,0 0 1 0 0,1 0 0 0 0,0-1 0 0 0,1 1-1 0 0,0 0 1 0 0,1 0 0 0 0,-1-1-1 0 0,2 1 1 0 0,0-1 0 0 0,0 1-1 0 0,0-1 1 0 0,1 0 0 0 0,10 15-1 0 0,-2-7 40 0 0,1 0-1 0 0,0-1 1 0 0,1-1-1 0 0,1 0 1 0 0,1-1-1 0 0,0 0 1 0 0,0-2-1 0 0,1 0 1 0 0,1 0-1 0 0,23 10 1 0 0,-22-13 31 0 0,1 0 1 0 0,0-1 0 0 0,1-1 0 0 0,-1 0 0 0 0,1-2-1 0 0,1-1 1 0 0,-1 0 0 0 0,1-2 0 0 0,39 0 0 0 0,-54-2-79 0 0,0-1-1 0 0,0 0 1 0 0,0 0 0 0 0,0 0 0 0 0,0-1 0 0 0,0 0 0 0 0,0-1 0 0 0,0 0 0 0 0,-1 0 0 0 0,0 0 0 0 0,1 0-1 0 0,-1-1 1 0 0,0 0 0 0 0,8-8 0 0 0,-11 8-50 0 0,1 0 0 0 0,-1 0-1 0 0,0-1 1 0 0,0 1 0 0 0,0-1 0 0 0,-1 0 0 0 0,0 0-1 0 0,0 1 1 0 0,0-2 0 0 0,0 1 0 0 0,-1 0 0 0 0,0 0-1 0 0,0 0 1 0 0,0-1 0 0 0,0 1 0 0 0,-1 0-1 0 0,0-1 1 0 0,-1 1 0 0 0,1 0 0 0 0,-2-7 0 0 0,-2-6-44 0 0,0 1 1 0 0,-2-1 0 0 0,0 1 0 0 0,-1 1 0 0 0,0-1 0 0 0,-1 1 0 0 0,-1 0 0 0 0,-12-15 0 0 0,-1 1 12 0 0,-1 2 0 0 0,-1 0-1 0 0,-28-24 1 0 0,32 34-462 0 0,0 1 0 0 0,-2 1 0 0 0,0 1 0 0 0,-45-22 0 0 0,46 26-249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1.1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92 0 816 0 0,'3'2'1527'0'0,"3"5"-1269"0"0,1 0 0 0 0,-2 0 0 0 0,1 1 0 0 0,-1-1 0 0 0,0 1 0 0 0,0 0 0 0 0,-1 0 0 0 0,0 1 0 0 0,-1-1 0 0 0,0 1 0 0 0,0 0 0 0 0,-1 0 0 0 0,0 0 0 0 0,0 0 0 0 0,-1 0 0 0 0,0 1 0 0 0,-1-1 0 0 0,0 0 0 0 0,-1 0 0 0 0,0 1 0 0 0,-3 15 0 0 0,0-11-527 0 0,0 0 1 0 0,0-1 0 0 0,-2 0-1 0 0,1 0 1 0 0,-2 0 0 0 0,0 0-1 0 0,0-1 1 0 0,-1 0 0 0 0,-1-1-1 0 0,0 0 1 0 0,0 0 0 0 0,-1-1-1 0 0,0 0 1 0 0,-12 8 0 0 0,-9 3-1322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1.6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18 1348 0 0,'-3'-18'4688'0'0,"5"21"-4583"0"0,6 13-61 0 0,0-1 1 0 0,-1 1 0 0 0,-1 1 0 0 0,0-1 0 0 0,-1 1 0 0 0,4 34 0 0 0,4 4-17 0 0,83 335 69 0 0,-26 6-479 0 0,-67-356-1937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2.1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3 181 1556 0 0,'0'-1'198'0'0,"-1"0"1"0"0,1 0-1 0 0,0 1 0 0 0,-1-1 0 0 0,1 0 0 0 0,0 0 1 0 0,0 0-1 0 0,0 0 0 0 0,0 0 0 0 0,0 0 0 0 0,0 0 1 0 0,0 0-1 0 0,0 0 0 0 0,0 0 0 0 0,0 0 1 0 0,1-2-1 0 0,4-1-94 0 0,-1 1-1 0 0,1-1 1 0 0,0 1 0 0 0,0 0 0 0 0,0 0 0 0 0,1 1 0 0 0,-1-1 0 0 0,1 1-1 0 0,-1 0 1 0 0,1 1 0 0 0,0-1 0 0 0,9 0 0 0 0,84-7 188 0 0,-78 7-208 0 0,355-1 269 0 0,-113 5-224 0 0,-144 1-486 0 0,-118-3 355 0 0,-1 0 1 0 0,0 0 0 0 0,1 0-1 0 0,-1 0 1 0 0,0 0-1 0 0,0 0 1 0 0,1 0 0 0 0,-1 0-1 0 0,0 1 1 0 0,1-1 0 0 0,-1 0-1 0 0,0 0 1 0 0,0 0 0 0 0,1 0-1 0 0,-1 0 1 0 0,0 0 0 0 0,0 1-1 0 0,1-1 1 0 0,-1 0-1 0 0,0 0 1 0 0,0 0 0 0 0,0 1-1 0 0,1-1 1 0 0,-1 0 0 0 0,0 0-1 0 0,0 0 1 0 0,0 1 0 0 0,0-1-1 0 0,0 0 1 0 0,1 0 0 0 0,-1 1-1 0 0,0-1 1 0 0,0 0-1 0 0,0 1 1 0 0,0-1 0 0 0,0 0-1 0 0,0 0 1 0 0,0 1 0 0 0,0-1-1 0 0,0 0 1 0 0,0 1 0 0 0,0-1-1 0 0,0 0 1 0 0,0 0-1 0 0,0 1 1 0 0,0-1 0 0 0,0 0-1 0 0,0 1 1 0 0,-1-1 0 0 0,1 0-1 0 0,0 0 1 0 0,0 1 0 0 0,0-1-1 0 0,0 0 1 0 0,-1 0 0 0 0,1 0-1 0 0,0 1 1 0 0,0-1-1 0 0,0 0 1 0 0,-1 0 0 0 0,1 0-1 0 0,0 1 1 0 0,-1-1 0 0 0,-14 18-16 0 0,14-17 17 0 0,-22 22-5 0 0,2 2 0 0 0,0 0 1 0 0,2 2-1 0 0,-32 56 0 0 0,45-72 44 0 0,1 0-1 0 0,0 0 1 0 0,0 1-1 0 0,1 0 0 0 0,1-1 1 0 0,0 1-1 0 0,1 0 1 0 0,0 1-1 0 0,0-1 1 0 0,2 0-1 0 0,-1 1 0 0 0,2-1 1 0 0,0 0-1 0 0,0 0 1 0 0,1 1-1 0 0,4 15 1 0 0,-3-21 14 0 0,1 1 0 0 0,0 0 0 0 0,0-1 1 0 0,0 0-1 0 0,1 0 0 0 0,0 0 0 0 0,1-1 1 0 0,-1 1-1 0 0,1-1 0 0 0,1-1 0 0 0,-1 1 0 0 0,1-1 1 0 0,0 0-1 0 0,0 0 0 0 0,0-1 0 0 0,0 0 1 0 0,1-1-1 0 0,0 1 0 0 0,0-1 0 0 0,0-1 1 0 0,0 1-1 0 0,0-2 0 0 0,0 1 0 0 0,1-1 0 0 0,16 0 1 0 0,-15 0-22 0 0,1-1 0 0 0,-1-1 0 0 0,1 1 0 0 0,-1-2 1 0 0,0 0-1 0 0,0 0 0 0 0,0-1 0 0 0,0 0 0 0 0,0 0 0 0 0,-1-1 1 0 0,1-1-1 0 0,-1 1 0 0 0,0-2 0 0 0,0 1 0 0 0,-1-1 0 0 0,0 0 1 0 0,0-1-1 0 0,0 0 0 0 0,-1-1 0 0 0,13-15 0 0 0,-12 8-39 0 0,0 0-1 0 0,-1-1 1 0 0,-1 1-1 0 0,0-1 1 0 0,-1-1-1 0 0,-1 1 0 0 0,0-1 1 0 0,-2 0-1 0 0,0 1 1 0 0,0-1-1 0 0,-2 0 1 0 0,0 0-1 0 0,-1 0 1 0 0,-1 0-1 0 0,0 0 1 0 0,-7-24-1 0 0,5 25-18 0 0,0 0 0 0 0,-1 1 0 0 0,-1 0 1 0 0,0-1-1 0 0,-1 2 0 0 0,-1-1 0 0 0,0 1 0 0 0,-1 1 0 0 0,0-1 0 0 0,-1 1 0 0 0,-1 1 0 0 0,0 0 1 0 0,-1 1-1 0 0,0 0 0 0 0,0 0 0 0 0,-1 1 0 0 0,-18-9 0 0 0,20 13-121 0 0,-1 1-1 0 0,1 1 0 0 0,-1 0 1 0 0,0 1-1 0 0,0 0 1 0 0,-1 1-1 0 0,1 0 0 0 0,-25 0 1 0 0,24 2-621 0 0,-1 1 0 0 0,0 1 0 0 0,0 0 0 0 0,-20 6 0 0 0,19-3-428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2.53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1 616 0 0,'4'1'1125'0'0,"-1"1"-909"0"0,1 0 0 0 0,-1 0-1 0 0,1 0 1 0 0,-1 0-1 0 0,0 0 1 0 0,0 1-1 0 0,0-1 1 0 0,0 1 0 0 0,0 0-1 0 0,0 0 1 0 0,-1 0-1 0 0,3 5 1 0 0,6 13-24 0 0,0 0-1 0 0,-2 1 1 0 0,-1 0 0 0 0,7 27 0 0 0,15 95-168 0 0,-20-89 34 0 0,94 623 456 0 0,-94-529-2377 0 0,-19-136 31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2.9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0 105 276 0 0,'2'-9'1064'0'0,"-1"4"-813"0"0,0 1 0 0 0,0-1 1 0 0,0 0-1 0 0,0 1 0 0 0,1-1 0 0 0,-1 1 1 0 0,1-1-1 0 0,0 1 0 0 0,1 0 0 0 0,-1 0 1 0 0,1 0-1 0 0,0 0 0 0 0,0 0 0 0 0,0 0 0 0 0,0 1 1 0 0,1-1-1 0 0,-1 1 0 0 0,1 0 0 0 0,0 0 1 0 0,4-2-1 0 0,-3 3-216 0 0,-1 0-1 0 0,1 1 1 0 0,-1 0 0 0 0,1 0-1 0 0,0 0 1 0 0,0 0-1 0 0,-1 1 1 0 0,1 0 0 0 0,0 0-1 0 0,0 0 1 0 0,-1 1 0 0 0,1-1-1 0 0,0 1 1 0 0,4 1 0 0 0,0 1-10 0 0,0 1 0 0 0,-1-1 1 0 0,1 2-1 0 0,-1-1 1 0 0,0 1-1 0 0,13 10 0 0 0,4 7-8 0 0,-1 1 0 0 0,-1 1 0 0 0,21 30 0 0 0,-41-51-8 0 0,18 24-28 0 0,-1 0 1 0 0,23 43-1 0 0,-37-58-4 0 0,0 0-1 0 0,0 0 0 0 0,-1 1 1 0 0,-1 0-1 0 0,0 0 0 0 0,-1 1 1 0 0,-1-1-1 0 0,3 26 0 0 0,-5-34 25 0 0,-1 0-1 0 0,1-1 0 0 0,-1 1 0 0 0,0-1 1 0 0,0 1-1 0 0,0-1 0 0 0,0 1 0 0 0,-1-1 1 0 0,0 1-1 0 0,0-1 0 0 0,0 0 0 0 0,0 0 1 0 0,-1 0-1 0 0,-5 6 0 0 0,3-5 4 0 0,-1 1-1 0 0,0-1 1 0 0,0 0-1 0 0,0 0 1 0 0,-1-1 0 0 0,0 0-1 0 0,0 0 1 0 0,-8 3-1 0 0,-3 0-19 0 0,-2-1-1 0 0,1 0 1 0 0,-1-1 0 0 0,0-2-1 0 0,-40 3 1 0 0,47-5-310 0 0,-1 0 0 0 0,0-1 0 0 0,0-1 0 0 0,0-1 0 0 0,0 0 0 0 0,1 0 0 0 0,-1-1 0 0 0,1-1 0 0 0,0 0 1 0 0,-24-12-1 0 0,20 5-744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23.2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1 572 0 0,'30'-1'2704'0'0,"-11"2"-976"0"0,5 1-1468 0 0,-5 3-728 0 0,-9 3-768 0 0</inkml:trace>
  <inkml:trace contextRef="#ctx0" brushRef="#br0" timeOffset="1">304 512 348 0 0,'5'21'708'0'0,"-2"-1"-24"0"0,0 0-172 0 0,-2 0-100 0 0,-1 1-100 0 0,0-2-76 0 0,-2 8-36 0 0,-3-3-40 0 0,-3 4-20 0 0,-5 2 24 0 0,-4 6-44 0 0,-7 0 16 0 0,-10 5-224 0 0,-4 0-520 0 0,-8-2-468 0 0,-5 0 328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4.2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59 348 0 0,'0'0'881'0'0,"-10"-13"1628"0"0,-2-3-49 0 0,12 15-2434 0 0,9 26-268 0 0,48 135 199 0 0,-30-81 83 0 0,37 78 0 0 0,103 153 928 0 0,-165-308-520 0 0,-2-1-432 0 0,0-1 0 0 0,-1 0-1 0 0,1 0 1 0 0,0 1 0 0 0,0-1 0 0 0,0 0-1 0 0,0 0 1 0 0,0 1 0 0 0,0-1 0 0 0,0 0-1 0 0,0 0 1 0 0,0 1 0 0 0,0-1-1 0 0,0 0 1 0 0,0 0 0 0 0,0 0 0 0 0,0 1-1 0 0,0-1 1 0 0,1 0 0 0 0,-1 0-1 0 0,0 1 1 0 0,0-1 0 0 0,0 0 0 0 0,0 0-1 0 0,0 0 1 0 0,0 1 0 0 0,1-1-1 0 0,-1 0 1 0 0,0 0 0 0 0,0 0 0 0 0,0 1-1 0 0,1-1 1 0 0,-1 0 0 0 0,0 0-1 0 0,0 0 1 0 0,0 0 0 0 0,1 0 0 0 0,-1 0-1 0 0,0 0 1 0 0,0 0 0 0 0,1 1-1 0 0,-1-1 1 0 0,0 0 0 0 0,0 0 0 0 0,1 0-1 0 0,-1 0 1 0 0,0 0 0 0 0,0 0 0 0 0,1 0-1 0 0,-1 0 1 0 0,0-1 0 0 0,0 1-1 0 0,1 0 1 0 0,-1 0 0 0 0,0 0 0 0 0,0 0-1 0 0,1 0 1 0 0,-1 0 0 0 0,0 0-1 0 0,0 0 1 0 0,0-1 0 0 0,1 1 0 0 0,8-8 148 0 0,-5 0-137 0 0,-1-2-1 0 0,1 1 0 0 0,-2 0 1 0 0,1 0-1 0 0,-1-1 1 0 0,-1 0-1 0 0,0 1 0 0 0,0-11 1 0 0,1-5-17 0 0,50-275 77 0 0,-7 51-14 0 0,-32 171-2836 0 0,-8 63-212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4.70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291 28 1140 0 0,'0'0'1475'0'0,"-5"-17"-90"0"0,2 15-1358 0 0,1 1 1 0 0,-1 0-1 0 0,1-1 1 0 0,-1 1-1 0 0,1 1 1 0 0,-1-1-1 0 0,0 0 1 0 0,0 1-1 0 0,1-1 0 0 0,-1 1 1 0 0,0 0-1 0 0,0 0 1 0 0,1 0-1 0 0,-1 0 1 0 0,0 0-1 0 0,0 1 1 0 0,1-1-1 0 0,-5 2 1 0 0,1 0-14 0 0,-1 1 0 0 0,1 0 0 0 0,0 0 0 0 0,0 1-1 0 0,0-1 1 0 0,1 1 0 0 0,-8 7 0 0 0,-4 5-16 0 0,1 1 0 0 0,1 1 0 0 0,-22 30-1 0 0,25-30 14 0 0,1 1-1 0 0,0 0 0 0 0,2 0 1 0 0,0 1-1 0 0,1 0 0 0 0,1 0 1 0 0,1 1-1 0 0,0 0 1 0 0,2 0-1 0 0,-2 28 0 0 0,5-37 7 0 0,1 0 0 0 0,0 0 0 0 0,1-1-1 0 0,0 1 1 0 0,1 0 0 0 0,1 0 0 0 0,0-1 0 0 0,0 1-1 0 0,1-1 1 0 0,0 0 0 0 0,1 0 0 0 0,0-1 0 0 0,1 1-1 0 0,0-1 1 0 0,1 0 0 0 0,0-1 0 0 0,1 1 0 0 0,0-2 0 0 0,0 1-1 0 0,11 8 1 0 0,-10-9 68 0 0,0-1 0 0 0,0-1 0 0 0,1 0 0 0 0,0 0 0 0 0,0-1-1 0 0,0-1 1 0 0,1 1 0 0 0,0-1 0 0 0,11 2 0 0 0,-17-5-47 0 0,-1 0-1 0 0,0-1 1 0 0,1 1 0 0 0,-1-1-1 0 0,1 0 1 0 0,-1 0-1 0 0,0-1 1 0 0,1 1 0 0 0,-1-1-1 0 0,0 0 1 0 0,1 0 0 0 0,-1-1-1 0 0,0 1 1 0 0,0-1-1 0 0,0 0 1 0 0,0 0 0 0 0,0 0-1 0 0,-1 0 1 0 0,1-1 0 0 0,0 0-1 0 0,-1 1 1 0 0,0-1-1 0 0,0-1 1 0 0,0 1 0 0 0,0 0-1 0 0,3-6 1 0 0,3-6 57 0 0,-1 1 1 0 0,0-1 0 0 0,-2-1-1 0 0,0 1 1 0 0,0-1-1 0 0,-1 0 1 0 0,-1-1-1 0 0,-1 1 1 0 0,-1-1-1 0 0,2-22 1 0 0,-4 20-58 0 0,0 1 0 0 0,-1-1 0 0 0,0 1 0 0 0,-2-1 0 0 0,0 1 1 0 0,-1 0-1 0 0,-1 0 0 0 0,-1 1 0 0 0,-9-22 0 0 0,12 34-149 0 0,0-1 0 0 0,0 1 0 0 0,-1 0 0 0 0,0-1 0 0 0,0 2 0 0 0,0-1 0 0 0,-7-6 0 0 0,-23-16-3807 0 0,22 19 2740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5.0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1 876 0 0,'3'1'1328'0'0,"0"1"-1240"0"0,-1 0 1 0 0,1 0 0 0 0,-1 0 0 0 0,1 1 0 0 0,-1-1-1 0 0,0 1 1 0 0,0-1 0 0 0,0 1 0 0 0,0 0 0 0 0,-1 0 0 0 0,1 0-1 0 0,-1 0 1 0 0,1 0 0 0 0,-1 0 0 0 0,0 0 0 0 0,0 1 0 0 0,-1-1-1 0 0,1 0 1 0 0,0 6 0 0 0,1 13-40 0 0,-1 42 0 0 0,-1-44 63 0 0,9 409 432 0 0,-11-404-2301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5.4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1 222 956 0 0,'0'-27'1384'0'0,"2"4"-428"0"0,-1 2-96 0 0,1 1-172 0 0,-1 1-80 0 0,2 1-159 0 0,0 3-49 0 0,0-2 80 0 0,2-8-336 0 0,-1 7-200 0 0,5 5-376 0 0,8 7-2493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1.7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30 96 0 0,'-8'-14'5409'0'0,"-3"-1"-2645"0"0,11 15-2742 0 0,9 31 118 0 0,0-3-64 0 0,18 105 74 0 0,19 250-1 0 0,-34-257 15 0 0,-9-60-481 0 0,2 11-4820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4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1 524 0 0,'0'0'1825'0'0,"3"1"-1746"0"0,0 2-42 0 0,0 0 1 0 0,1 0 0 0 0,-1 1 0 0 0,-1-1 0 0 0,1 1-1 0 0,0-1 1 0 0,-1 1 0 0 0,0 0 0 0 0,0 0 0 0 0,0 0 0 0 0,0 0-1 0 0,-1 0 1 0 0,1 1 0 0 0,-1-1 0 0 0,0 0 0 0 0,0 8-1 0 0,2 11 66 0 0,0 44 0 0 0,-3-67-102 0 0,-22 354 355 0 0,9-229-109 0 0,7 214-1 0 0,11-266-681 0 0,3-1 1 0 0,24 97 0 0 0,-31-166 15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5.8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303 510 1408 0 0,'0'0'3206'0'0,"6"-16"-1921"0"0,-7 14-1258 0 0,-1 0 0 0 0,1 0 0 0 0,0 1 0 0 0,-1-1-1 0 0,1 1 1 0 0,-1-1 0 0 0,1 1 0 0 0,-1-1 0 0 0,0 1-1 0 0,0 0 1 0 0,0 0 0 0 0,0 0 0 0 0,0 0 0 0 0,0 0 0 0 0,0 0-1 0 0,0 0 1 0 0,0 1 0 0 0,0-1 0 0 0,0 1 0 0 0,-3-1 0 0 0,0 1-17 0 0,1 0 0 0 0,0 1 0 0 0,0-1 0 0 0,0 1 0 0 0,0 0 0 0 0,-1 0 0 0 0,1 0 0 0 0,0 1 0 0 0,1 0 0 0 0,-5 2 0 0 0,-4 2-18 0 0,0 2-1 0 0,1 0 1 0 0,0 0-1 0 0,1 1 1 0 0,-17 18 0 0 0,11-8 7 0 0,0 1 0 0 0,2 1 0 0 0,0 1 0 0 0,1 0 0 0 0,2 0 0 0 0,0 2 0 0 0,-10 30 0 0 0,17-41 20 0 0,-1 1 0 0 0,2 0-1 0 0,0 0 1 0 0,1 0 0 0 0,0 0 0 0 0,1 1-1 0 0,1-1 1 0 0,0 0 0 0 0,1 1-1 0 0,0-1 1 0 0,2 0 0 0 0,-1 0 0 0 0,2 0-1 0 0,6 18 1 0 0,-7-25 11 0 0,0 0-1 0 0,1-1 1 0 0,0 1-1 0 0,0-1 1 0 0,1 0-1 0 0,-1-1 1 0 0,1 1-1 0 0,0-1 1 0 0,1 0-1 0 0,-1 0 1 0 0,1 0 0 0 0,0-1-1 0 0,0 0 1 0 0,9 4-1 0 0,-11-6-12 0 0,0 0 1 0 0,0-1-1 0 0,0 1 0 0 0,0-1 0 0 0,0 0 0 0 0,0-1 1 0 0,1 1-1 0 0,-1-1 0 0 0,0 1 0 0 0,1-2 1 0 0,-1 1-1 0 0,0 0 0 0 0,0-1 0 0 0,1 1 0 0 0,-1-1 1 0 0,0 0-1 0 0,0-1 0 0 0,0 1 0 0 0,0-1 0 0 0,0 0 1 0 0,0 0-1 0 0,0 0 0 0 0,-1 0 0 0 0,1-1 0 0 0,5-4 1 0 0,3-5-13 0 0,-1 0 0 0 0,0-1 1 0 0,-1 0-1 0 0,-1-1 1 0 0,0 0-1 0 0,0 0 0 0 0,-2-1 1 0 0,0 0-1 0 0,0 0 0 0 0,7-32 1 0 0,1-13-8 0 0,11-93 0 0 0,-25 147 5 0 0,15-133 579 0 0,-7-1 0 0 0,-9-164 1 0 0,-1 242-667 0 0,1 59 90 0 0,0 7-14 0 0,11 353 270 0 0,-4-247-234 0 0,-7-103-43 0 0,21 247-399 0 0,9-88-4031 0 0,-20-132 2027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6.2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58 1428 0 0,'2'-3'1230'0'0,"33"-50"2994"0"0,-34 52-4073 0 0,2 2-128 0 0,7 9-12 0 0,-5 3-12 0 0,-1 0 0 0 0,0 0 1 0 0,-1 0-1 0 0,0 1 1 0 0,-1-1-1 0 0,0 25 0 0 0,0-14 1 0 0,14 159 79 0 0,42 339 335 0 0,-39-422-761 0 0,-6-28-3597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6.6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1 321 1292 0 0,'6'-22'369'0'0,"2"0"-1"0"0,1 0 1 0 0,1 1 0 0 0,0 0-1 0 0,2 0 1 0 0,0 1 0 0 0,2 1-1 0 0,0 0 1 0 0,28-29 0 0 0,-33 40-339 0 0,0-1 1 0 0,1 1-1 0 0,0 1 0 0 0,0 0 1 0 0,1 0-1 0 0,0 1 0 0 0,0 0 1 0 0,0 1-1 0 0,1 1 0 0 0,-1-1 1 0 0,1 2-1 0 0,1 0 1 0 0,-1 0-1 0 0,0 1 0 0 0,1 1 1 0 0,-1 0-1 0 0,0 0 0 0 0,1 1 1 0 0,-1 1-1 0 0,13 2 1 0 0,-14-1-27 0 0,0 1 0 0 0,0 0 1 0 0,0 1-1 0 0,-1 0 1 0 0,0 1-1 0 0,0 0 1 0 0,0 0-1 0 0,0 1 1 0 0,-1 0-1 0 0,0 1 1 0 0,0 0-1 0 0,-1 1 1 0 0,0 0-1 0 0,0 0 0 0 0,-1 0 1 0 0,0 1-1 0 0,0 0 1 0 0,-1 0-1 0 0,10 21 1 0 0,-13-23 0 0 0,0 1 0 0 0,0 0 1 0 0,0 0-1 0 0,-1 0 0 0 0,0 0 1 0 0,-1 1-1 0 0,0-1 0 0 0,0 0 0 0 0,-1 1 1 0 0,0-1-1 0 0,0 0 0 0 0,-1 1 1 0 0,0-1-1 0 0,0 0 0 0 0,-1 0 0 0 0,0 0 1 0 0,-1 0-1 0 0,0 0 0 0 0,0 0 1 0 0,0 0-1 0 0,-1-1 0 0 0,0 0 0 0 0,-1 0 1 0 0,0 0-1 0 0,0 0 0 0 0,0-1 1 0 0,-9 8-1 0 0,2-3 17 0 0,-2-1-1 0 0,1 0 1 0 0,-1-1 0 0 0,0 0 0 0 0,-1-2 0 0 0,0 1-1 0 0,0-2 1 0 0,0 0 0 0 0,-1-1 0 0 0,-32 6-1 0 0,26-7-111 0 0,1-1-1 0 0,-1-1 0 0 0,1-1 1 0 0,-1-1-1 0 0,0-1 0 0 0,1-1 1 0 0,-1 0-1 0 0,-21-7 0 0 0,39 8-183 0 0,-1 0-1 0 0,0-1 1 0 0,0 0 0 0 0,1 0-1 0 0,-1 0 1 0 0,1-1-1 0 0,-1 1 1 0 0,-5-6 0 0 0,1-1-130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7.68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0 472 1204 0 0,'4'-1'823'0'0,"-1"1"-692"0"0,-1-1 0 0 0,1 1-1 0 0,0 0 1 0 0,-1 0 0 0 0,1 0 0 0 0,0 0 0 0 0,-1 1 0 0 0,1-1-1 0 0,0 1 1 0 0,-1 0 0 0 0,1-1 0 0 0,-1 1 0 0 0,1 0 0 0 0,-1 0-1 0 0,1 1 1 0 0,3 2 0 0 0,-4-2-108 0 0,1 1 1 0 0,-1-1-1 0 0,0 1 0 0 0,0 0 1 0 0,0 0-1 0 0,-1 0 0 0 0,1 0 1 0 0,-1 0-1 0 0,0 0 0 0 0,1 1 1 0 0,-2-1-1 0 0,1 0 0 0 0,0 1 1 0 0,0 3-1 0 0,15 176 190 0 0,-15-133-163 0 0,3 1 0 0 0,16 77 0 0 0,-15-107 132 0 0,1-2 0 0 0,0 1 0 0 0,2-1 0 0 0,0 0 0 0 0,20 33 1 0 0,-27-51-152 0 0,0 1 1 0 0,0-1 0 0 0,0 1 0 0 0,0-1 0 0 0,1 1 0 0 0,-1-1 0 0 0,0 0 0 0 0,1 0-1 0 0,-1 0 1 0 0,1 0 0 0 0,0 0 0 0 0,-1 0 0 0 0,1 0 0 0 0,0 0 0 0 0,-1 0-1 0 0,1-1 1 0 0,0 1 0 0 0,0-1 0 0 0,0 0 0 0 0,3 1 0 0 0,-2-1-8 0 0,0-1 1 0 0,0 1-1 0 0,1-1 1 0 0,-1 1-1 0 0,0-1 1 0 0,0 0 0 0 0,0-1-1 0 0,0 1 1 0 0,0 0-1 0 0,-1-1 1 0 0,5-2-1 0 0,2-2-7 0 0,0-1 1 0 0,-1-1-1 0 0,0 0 0 0 0,0 0 0 0 0,11-15 0 0 0,26-44 236 0 0,-4-2 0 0 0,-2-2 0 0 0,56-148 0 0 0,-62 136-67 0 0,-32 80-227 0 0,-2 1 29 0 0,1 1 12 0 0,0 1 1 0 0,0 0-1 0 0,0-1 1 0 0,0 1-1 0 0,0 0 0 0 0,0 0 1 0 0,0-1-1 0 0,0 1 0 0 0,-1 0 1 0 0,1-1-1 0 0,0 1 0 0 0,0 0 1 0 0,0 0-1 0 0,-1-1 0 0 0,1 1 1 0 0,0 0-1 0 0,0 0 1 0 0,0 0-1 0 0,-1-1 0 0 0,1 1 1 0 0,0 0-1 0 0,-1 0 0 0 0,1 0 1 0 0,0 0-1 0 0,0-1 0 0 0,-1 1 1 0 0,1 0-1 0 0,0 0 0 0 0,-1 0 1 0 0,1 0-1 0 0,0 0 1 0 0,-1 0-1 0 0,1 0 0 0 0,0 0 1 0 0,-1 0-1 0 0,1 0 0 0 0,0 0 1 0 0,-1 0-1 0 0,1 0 0 0 0,0 0 1 0 0,0 0-1 0 0,-1 0 1 0 0,1 1-1 0 0,0-1 0 0 0,-1 0 1 0 0,1 0-1 0 0,0 0 0 0 0,0 0 1 0 0,-1 1-1 0 0,1-1 0 0 0,0 0 1 0 0,-1 1-1 0 0,-10 11 2 0 0,10-10-2 0 0,-8 10-11 0 0,0 0 0 0 0,2 1 1 0 0,-1 0-1 0 0,2 1 0 0 0,0-1 1 0 0,0 1-1 0 0,1 1 0 0 0,1-1 1 0 0,-3 23-1 0 0,4-19 13 0 0,0-1 0 0 0,2 1 0 0 0,0 0 0 0 0,2 1 0 0 0,0-1 0 0 0,0-1 0 0 0,8 30 0 0 0,-6-36 18 0 0,0 0-1 0 0,1-1 1 0 0,0 1-1 0 0,1-1 1 0 0,1 0-1 0 0,-1 0 1 0 0,2 0-1 0 0,-1-1 1 0 0,1 1-1 0 0,1-2 1 0 0,-1 1-1 0 0,1-1 1 0 0,15 11-1 0 0,-18-15-13 0 0,1-1 0 0 0,-1 1-1 0 0,1-1 1 0 0,0 0-1 0 0,0-1 1 0 0,0 1 0 0 0,1-1-1 0 0,-1-1 1 0 0,1 1-1 0 0,-1-1 1 0 0,1 0 0 0 0,-1 0-1 0 0,1-1 1 0 0,0 0-1 0 0,-1 0 1 0 0,1-1 0 0 0,-1 0-1 0 0,1 0 1 0 0,-1 0-1 0 0,1-1 1 0 0,-1 0 0 0 0,0 0-1 0 0,1 0 1 0 0,8-6-1 0 0,4-3-42 0 0,-1 0-1 0 0,-1-2 0 0 0,0 0 0 0 0,29-28 0 0 0,53-71-290 0 0,-48 51 278 0 0,-24 30 3 0 0,-4 3-21 0 0,1 1-1 0 0,2 0 0 0 0,1 2 1 0 0,35-25-1 0 0,-60 48 60 0 0,1 1 0 0 0,0 0 0 0 0,0 0 0 0 0,0-1 0 0 0,0 2 0 0 0,0-1 0 0 0,0 0 0 0 0,0 1 0 0 0,0-1 0 0 0,0 1 0 0 0,1 0 0 0 0,-1 0 0 0 0,0 0 0 0 0,0 0 0 0 0,0 1 0 0 0,0-1 0 0 0,0 1 0 0 0,0 0 0 0 0,0 0 0 0 0,0 0 0 0 0,0 0 0 0 0,0 0 0 0 0,0 1 0 0 0,0 0 0 0 0,-1-1 0 0 0,5 4 0 0 0,2 3-6 0 0,1 0 0 0 0,-1 0 1 0 0,0 1-1 0 0,-1 0 0 0 0,10 13 0 0 0,-4-3-3 0 0,-1 0 0 0 0,-1 1 0 0 0,0 0 0 0 0,-2 1 0 0 0,0 0 0 0 0,-2 0-1 0 0,9 32 1 0 0,-15-44 1 0 0,0-1-1 0 0,-1 1 1 0 0,0 0 0 0 0,0 0-1 0 0,-1-1 1 0 0,0 1-1 0 0,0 0 1 0 0,-1 0-1 0 0,-1 0 1 0 0,1-1-1 0 0,-1 1 1 0 0,-1-1-1 0 0,0 1 1 0 0,0-1 0 0 0,0 0-1 0 0,-1 0 1 0 0,0-1-1 0 0,-1 1 1 0 0,0-1-1 0 0,0 1 1 0 0,0-2-1 0 0,-9 10 1 0 0,7-9 18 0 0,0-1 0 0 0,-1 0 0 0 0,1 0 0 0 0,-1 0 0 0 0,0-1-1 0 0,0 0 1 0 0,-1-1 0 0 0,0 1 0 0 0,1-2 0 0 0,-19 6 0 0 0,24-9 54 0 0,-3-4-17 0 0,6 4-39 0 0,-1 0 1 0 0,1 0-1 0 0,-1 0 1 0 0,1 0-1 0 0,0 0 0 0 0,-1 0 1 0 0,1 0-1 0 0,0 0 1 0 0,-1 0-1 0 0,1-1 0 0 0,0 1 1 0 0,-1 0-1 0 0,1 0 1 0 0,0 0-1 0 0,-1-1 0 0 0,1 1 1 0 0,0 0-1 0 0,-1 0 1 0 0,1 0-1 0 0,0-1 1 0 0,0 1-1 0 0,-1 0 0 0 0,1-1 1 0 0,0 1-1 0 0,0 0 1 0 0,0-1-1 0 0,-1 1 0 0 0,1 0 1 0 0,0-1-1 0 0,0 1 1 0 0,0 0-1 0 0,0-1 0 0 0,0 1 1 0 0,0 0-1 0 0,0-1 1 0 0,0 1-1 0 0,0-1 0 0 0,0 1 1 0 0,0 0-1 0 0,0-1 1 0 0,4-10-27 0 0,0 0-1 0 0,1 0 1 0 0,0 0 0 0 0,1 1 0 0 0,1 0 0 0 0,-1 0 0 0 0,1 1 0 0 0,17-17 0 0 0,78-68-132 0 0,-80 75 154 0 0,237-184-124 0 0,-32 26 41 0 0,-186 143 57 0 0,-2-2 1 0 0,41-48 0 0 0,-66 67 13 0 0,-2 1 0 0 0,0-1 0 0 0,0-1 1 0 0,-2 0-1 0 0,0-1 0 0 0,-1 0 0 0 0,-1 0 1 0 0,9-33-1 0 0,-16 46 1 0 0,0-1 1 0 0,0 1-1 0 0,0 0 0 0 0,-1-1 1 0 0,0 1-1 0 0,0-1 0 0 0,-1 1 1 0 0,0-1-1 0 0,0 1 0 0 0,-2-8 0 0 0,2 11 6 0 0,0 0-1 0 0,0 0 0 0 0,-1 0 0 0 0,1 1 0 0 0,-1-1 0 0 0,0 0 0 0 0,1 1 1 0 0,-1-1-1 0 0,0 1 0 0 0,-1-1 0 0 0,1 1 0 0 0,0 0 0 0 0,-1 0 0 0 0,1 0 1 0 0,-1 0-1 0 0,1 1 0 0 0,-1-1 0 0 0,0 1 0 0 0,0-1 0 0 0,0 1 0 0 0,0 0 0 0 0,0 0 1 0 0,0 0-1 0 0,-4 0 0 0 0,1 0 3 0 0,1 1 1 0 0,0 0-1 0 0,0 0 1 0 0,-1 0 0 0 0,1 0-1 0 0,0 1 1 0 0,0 0-1 0 0,0 0 1 0 0,-1 0-1 0 0,1 1 1 0 0,0 0-1 0 0,1-1 1 0 0,-1 2-1 0 0,-8 4 1 0 0,5-1 7 0 0,-1 0 0 0 0,2 0 0 0 0,-1 1 0 0 0,1 0 0 0 0,0 1 0 0 0,1 0 0 0 0,-8 10 0 0 0,-2 9 26 0 0,1 0 0 0 0,1 1 0 0 0,1 1 0 0 0,-10 35 0 0 0,3 2 9 0 0,3 1 1 0 0,3 0-1 0 0,-7 91 0 0 0,6 207 129 0 0,12-203-10 0 0,3-100 1138 0 0,21-128-1220 0 0,3 1 1 0 0,66-122 0 0 0,-80 170-58 0 0,1-4 24 0 0,2 2 1 0 0,18-23 0 0 0,-29 39-49 0 0,0 1-1 0 0,0 0 1 0 0,0 0 0 0 0,0 0 0 0 0,0 0 0 0 0,0 0 0 0 0,1 0-1 0 0,-1 0 1 0 0,1 1 0 0 0,-1-1 0 0 0,1 1 0 0 0,0 0 0 0 0,0 0-1 0 0,-1 0 1 0 0,4-1 0 0 0,0 1-4 0 0,1 0 9 0 0,23 6-36 0 0,-22 1 35 0 0,-4-2 1 0 0,9 6 1 0 0,-1 1 1 0 0,-1 0-1 0 0,0 0 1 0 0,-1 1-1 0 0,0 0 0 0 0,0 1 1 0 0,-2 0-1 0 0,13 24 1 0 0,-2-5 8 0 0,24 43 44 0 0,-25-42-705 0 0,1 0 1 0 0,33 41 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8.38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489 81 476 0 0,'1'-4'966'0'0,"0"-51"1925"0"0,-1 51-2704 0 0,0 4-167 0 0,0-1 0 0 0,1 0 1 0 0,-1 0-1 0 0,-1 0 1 0 0,1 0-1 0 0,0 0 0 0 0,0 0 1 0 0,0 0-1 0 0,0 0 0 0 0,-1 0 1 0 0,1 0-1 0 0,0 0 0 0 0,-1 0 1 0 0,1 1-1 0 0,-1-1 0 0 0,0-2 1 0 0,-2 3-17 0 0,-1 0 1 0 0,1 0 0 0 0,0 0 0 0 0,0 0-1 0 0,0 1 1 0 0,0-1 0 0 0,0 1-1 0 0,0-1 1 0 0,0 1 0 0 0,0 0-1 0 0,0 0 1 0 0,0 1 0 0 0,1-1-1 0 0,-1 1 1 0 0,0-1 0 0 0,1 1 0 0 0,-1 0-1 0 0,1 0 1 0 0,-1 0 0 0 0,-3 4-1 0 0,-12 12 17 0 0,-23 28-1 0 0,30-33-12 0 0,-33 40 51 0 0,2 3 1 0 0,3 1-1 0 0,-61 119 1 0 0,76-124-34 0 0,2 1 1 0 0,2 1 0 0 0,3 1-1 0 0,2 1 1 0 0,-9 66-1 0 0,21-94 47 0 0,1 0 0 0 0,2 0-1 0 0,1 0 1 0 0,1 0-1 0 0,1 1 1 0 0,1-2-1 0 0,2 1 1 0 0,1-1-1 0 0,1 0 1 0 0,1 0-1 0 0,24 47 1 0 0,-21-52-8 0 0,0-1 0 0 0,1-1-1 0 0,0 0 1 0 0,2-1 0 0 0,1-1 0 0 0,0 0 0 0 0,1-1 0 0 0,1 0 0 0 0,0-2 0 0 0,2 0-1 0 0,-1-1 1 0 0,2-1 0 0 0,0-1 0 0 0,27 11 0 0 0,-39-19-381 0 0,0-1-1 0 0,0 0 1 0 0,0 0-1 0 0,1-1 1 0 0,-1 0-1 0 0,1-1 1 0 0,0 0-1 0 0,-1-1 1 0 0,1 0-1 0 0,16-2 1 0 0,-4-3-1053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8.9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1 200 0 0,'0'0'4342'0'0,"2"3"-4210"0"0,5 8-67 0 0,2 0 1 0 0,-1 0-1 0 0,2-1 1 0 0,-1 0 0 0 0,12 8-1 0 0,16 17 24 0 0,6 11-39 0 0,-2 2 0 0 0,-2 2 0 0 0,37 63 1 0 0,-56-78-35 0 0,-1 1-1 0 0,-2 1 1 0 0,-2 1 0 0 0,-1 0 0 0 0,-2 1 0 0 0,7 40 0 0 0,-9-19-49 0 0,-2 1 1 0 0,-3 0 0 0 0,-3 0-1 0 0,-2 0 1 0 0,-3 0-1 0 0,-3 0 1 0 0,-2-1 0 0 0,-3 0-1 0 0,-2 0 1 0 0,-3-1 0 0 0,-35 82-1 0 0,48-132-777 0 0,-7 5-708 0 0,3-5 1171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09.8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291 0 152 0 0,'-5'4'76'0'0,"0"-1"0"0"0,0 1 0 0 0,0 0 0 0 0,1 0-1 0 0,0 0 1 0 0,-1 1 0 0 0,1-1 0 0 0,1 1 0 0 0,-1 0 0 0 0,1 0 0 0 0,0 1-1 0 0,0-1 1 0 0,0 1 0 0 0,1-1 0 0 0,0 1 0 0 0,0 0 0 0 0,0 0 0 0 0,1 0 0 0 0,0 0-1 0 0,-1 7 1 0 0,2 9 47 0 0,1 0-1 0 0,0 0 0 0 0,2 1 0 0 0,6 28 1 0 0,5 39-3 0 0,-13-80-110 0 0,0 0 0 0 0,-1-1 0 0 0,-1 1 0 0 0,1 0 0 0 0,-2-1 0 0 0,-3 16 0 0 0,2-16-1 0 0,-1-1 0 0 0,0 0-1 0 0,0 0 1 0 0,-1 0 0 0 0,0 0 0 0 0,0-1 0 0 0,0 0 0 0 0,-1 0 0 0 0,-1 0-1 0 0,1-1 1 0 0,-1 0 0 0 0,0 0 0 0 0,0 0 0 0 0,-12 5 0 0 0,-7 4 1092 0 0,-1-1 0 0 0,-54 19 1 0 0,78-32-830 0 0,-2 2 63 0 0,5-3-321 0 0,-1 0 1 0 0,1 0-1 0 0,0 0 0 0 0,-1 0 1 0 0,1 0-1 0 0,0 0 0 0 0,-1 0 1 0 0,1 0-1 0 0,0 1 1 0 0,-1-1-1 0 0,1 0 0 0 0,0 0 1 0 0,-1 0-1 0 0,1 0 1 0 0,0 1-1 0 0,-1-1 0 0 0,1 0 1 0 0,0 1-1 0 0,0-1 0 0 0,-1 0 1 0 0,1 0-1 0 0,0 1 1 0 0,0-1-1 0 0,-1 0 0 0 0,1 1 1 0 0,0-1-1 0 0,0 0 1 0 0,0 1-1 0 0,2 3-11 0 0,0-1 1 0 0,1 0-1 0 0,0 0 0 0 0,-1-1 1 0 0,1 1-1 0 0,0 0 1 0 0,1-1-1 0 0,-1 0 0 0 0,0 0 1 0 0,1 0-1 0 0,-1 0 0 0 0,1 0 1 0 0,6 1-1 0 0,6 5-11 0 0,-5 0 1 0 0,0 0 0 0 0,-1 2-1 0 0,-1-1 1 0 0,1 1 0 0 0,-1 0-1 0 0,-1 1 1 0 0,0 0 0 0 0,-1 1-1 0 0,0 0 1 0 0,0 0 0 0 0,-1 0-1 0 0,-1 0 1 0 0,0 1 0 0 0,4 21-1 0 0,1 7 15 0 0,-1 1 0 0 0,-3 0-1 0 0,2 58 1 0 0,-15 192 66 0 0,6-286-41 0 0,1 1 0 0 0,1-1 0 0 0,-1 0 0 0 0,1 1 0 0 0,0-1 0 0 0,1 0 0 0 0,-1 0 0 0 0,1 0 0 0 0,0 0 0 0 0,1 0 0 0 0,-1 0 0 0 0,1-1 0 0 0,0 1 0 0 0,1-1 0 0 0,-1 0-1 0 0,1 1 1 0 0,7 6 0 0 0,6 4 54 0 0,1-1 1 0 0,0 0-1 0 0,30 18 0 0 0,3 2-160 0 0,-45-30 3 0 0,-2-2-395 0 0,1 0 0 0 0,-1 1 0 0 0,0 0 0 0 0,0 0 0 0 0,0 0 0 0 0,0 1 0 0 0,3 6 0 0 0,1 1-1214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19.7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71 508 0 0,'4'-17'3151'0'0,"-1"5"-2346"0"0,5-20 644 0 0,-8 31-1446 0 0,0 1 0 0 0,0-1 1 0 0,0 1-1 0 0,0 0 0 0 0,0-1 0 0 0,0 1 0 0 0,0-1 1 0 0,1 1-1 0 0,-1 0 0 0 0,0-1 0 0 0,0 1 0 0 0,0 0 0 0 0,0-1 1 0 0,1 1-1 0 0,-1 0 0 0 0,0-1 0 0 0,0 1 0 0 0,1 0 1 0 0,-1-1-1 0 0,0 1 0 0 0,1 0 0 0 0,-1 0 0 0 0,0-1 1 0 0,1 1-1 0 0,-1 0 0 0 0,0 0 0 0 0,1 0 0 0 0,-1 0 1 0 0,0-1-1 0 0,1 1 0 0 0,-1 0 0 0 0,1 0 0 0 0,-1 0 0 0 0,0 0 1 0 0,1 0-1 0 0,-1 0 0 0 0,1 0 0 0 0,-1 0 0 0 0,0 0 1 0 0,1 0-1 0 0,-1 0 0 0 0,1 0 0 0 0,-1 0 0 0 0,0 1 1 0 0,1-1-1 0 0,-1 0 0 0 0,0 0 0 0 0,1 0 0 0 0,-1 1 0 0 0,0-1 1 0 0,1 0-1 0 0,-1 0 0 0 0,1 1 0 0 0,1 6-87 0 0,4 106 174 0 0,-11 136 0 0 0,2 79 116 0 0,37-37-167 0 0,-33-269-3193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0.11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1 491 640 0 0,'1'-31'528'0'0,"2"-1"0"0"0,1 0 0 0 0,1 1-1 0 0,2-1 1 0 0,2 1 0 0 0,0 1 0 0 0,21-45 0 0 0,-23 61-488 0 0,0 1 1 0 0,1 0 0 0 0,1 0-1 0 0,0 1 1 0 0,0 0-1 0 0,1 1 1 0 0,1 0-1 0 0,0 0 1 0 0,0 1 0 0 0,1 1-1 0 0,0 0 1 0 0,1 0-1 0 0,0 1 1 0 0,0 1-1 0 0,1 0 1 0 0,0 1 0 0 0,28-8-1 0 0,-33 12-41 0 0,-1 0 1 0 0,1 1-1 0 0,0 0 0 0 0,0 0 0 0 0,0 1 1 0 0,0 0-1 0 0,0 1 0 0 0,0 0 0 0 0,0 0 1 0 0,0 1-1 0 0,0 0 0 0 0,-1 1 0 0 0,13 4 0 0 0,-9-1-2 0 0,0 1-1 0 0,0-1 0 0 0,-1 2 1 0 0,0 0-1 0 0,0 0 0 0 0,-1 1 0 0 0,0 0 1 0 0,14 16-1 0 0,-14-13 8 0 0,0 1 1 0 0,-1-1-1 0 0,-1 2 0 0 0,0-1 1 0 0,-1 1-1 0 0,0 0 1 0 0,-1 1-1 0 0,0-1 0 0 0,-2 1 1 0 0,1 0-1 0 0,-2 1 0 0 0,0-1 1 0 0,-1 1-1 0 0,-1-1 0 0 0,0 1 1 0 0,-1 17-1 0 0,-2-22 7 0 0,0-1-1 0 0,0 0 0 0 0,-1 0 1 0 0,-1 0-1 0 0,0-1 0 0 0,0 1 1 0 0,0-1-1 0 0,-1 0 1 0 0,-1 0-1 0 0,0 0 0 0 0,0-1 1 0 0,0 0-1 0 0,-1 0 1 0 0,0 0-1 0 0,-1-1 0 0 0,0 0 1 0 0,0-1-1 0 0,0 0 0 0 0,-1 0 1 0 0,0 0-1 0 0,0-1 1 0 0,-15 6-1 0 0,-8 1 74 0 0,-1-2-1 0 0,0 0 1 0 0,-1-2 0 0 0,1-2-1 0 0,-51 3 1 0 0,75-8-110 0 0,0-1 1 0 0,-1 0-1 0 0,1-1 0 0 0,0 0 1 0 0,-18-4-1 0 0,-4-7-2994 0 0,17 4 2234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0.9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51 952 636 0 0,'2'-3'696'0'0,"146"-322"2531"0"0,-125 264-2957 0 0,-3-1 1 0 0,-3-1 0 0 0,13-99 0 0 0,-27 140-217 0 0,-2 1 0 0 0,0 0 0 0 0,-1-1 0 0 0,-2 1 0 0 0,-5-32-1 0 0,6 47-59 0 0,0 0-1 0 0,0 1 0 0 0,-1-1 0 0 0,1 0 0 0 0,-2 0 1 0 0,1 1-1 0 0,-1 0 0 0 0,1-1 0 0 0,-1 1 0 0 0,-1 0 0 0 0,1 0 1 0 0,-1 1-1 0 0,0-1 0 0 0,0 1 0 0 0,0-1 0 0 0,-1 1 1 0 0,1 1-1 0 0,-1-1 0 0 0,0 1 0 0 0,0-1 0 0 0,0 2 0 0 0,-1-1 1 0 0,-8-3-1 0 0,9 5 4 0 0,0 0 0 0 0,0 1 1 0 0,0-1-1 0 0,0 1 0 0 0,0 1 1 0 0,0-1-1 0 0,0 1 0 0 0,0-1 1 0 0,0 1-1 0 0,0 1 0 0 0,0-1 1 0 0,1 1-1 0 0,-1 0 0 0 0,0 0 1 0 0,1 0-1 0 0,-1 1 0 0 0,1-1 1 0 0,-5 5-1 0 0,1-1-3 0 0,-1 1 1 0 0,1 0-1 0 0,1 0 0 0 0,-1 1 1 0 0,1 0-1 0 0,1 0 0 0 0,-8 12 1 0 0,9-12 14 0 0,1 0 1 0 0,0 0-1 0 0,0 1 1 0 0,1-1-1 0 0,0 1 0 0 0,1 0 1 0 0,-1 0-1 0 0,2 0 1 0 0,-1 0-1 0 0,1 0 1 0 0,1 0-1 0 0,0 0 1 0 0,0 0-1 0 0,3 18 0 0 0,-1-19 0 0 0,0-1-1 0 0,0 1 1 0 0,1-1-1 0 0,0 0 1 0 0,0 0-1 0 0,1-1 1 0 0,0 1-1 0 0,0 0 0 0 0,1-1 1 0 0,-1 0-1 0 0,1 0 1 0 0,1-1-1 0 0,-1 1 1 0 0,1-1-1 0 0,0 0 1 0 0,0-1-1 0 0,0 1 0 0 0,9 3 1 0 0,1 0 11 0 0,1 0 0 0 0,-1-1 0 0 0,2-1-1 0 0,-1-1 1 0 0,1-1 0 0 0,19 3 0 0 0,110 5-4 0 0,-11-2-286 0 0,-130-9 256 0 0,0 0 1 0 0,-1 1 0 0 0,1 0-1 0 0,-1 0 1 0 0,1 0 0 0 0,-1 0-1 0 0,0 1 1 0 0,0 0 0 0 0,0 0 0 0 0,0 1-1 0 0,-1-1 1 0 0,1 1 0 0 0,-1 0-1 0 0,0 0 1 0 0,0 0 0 0 0,0 1-1 0 0,-1-1 1 0 0,1 1 0 0 0,-1 0 0 0 0,0 0-1 0 0,-1 0 1 0 0,5 11 0 0 0,1 7 26 0 0,-1 2 1 0 0,-1-1-1 0 0,-2 0 1 0 0,3 27-1 0 0,-1-7 2 0 0,0-8 15 0 0,15 47 0 0 0,-18-73 50 0 0,0 0-1 0 0,1-1 0 0 0,0 1 1 0 0,0-1-1 0 0,1 0 0 0 0,1 0 1 0 0,-1-1-1 0 0,1 0 0 0 0,14 14 1 0 0,-15-18-33 0 0,0-1 0 0 0,0 1 1 0 0,0-1-1 0 0,0-1 0 0 0,1 1 0 0 0,-1-1 1 0 0,1 0-1 0 0,-1 0 0 0 0,1-1 1 0 0,0 1-1 0 0,0-1 0 0 0,0-1 1 0 0,0 1-1 0 0,0-1 0 0 0,0 0 1 0 0,0 0-1 0 0,0-1 0 0 0,0 0 0 0 0,0 0 1 0 0,0 0-1 0 0,6-3 0 0 0,-1 1 9 0 0,1-1 0 0 0,-1-1-1 0 0,0 0 1 0 0,0 0-1 0 0,-1-1 1 0 0,1-1 0 0 0,-1 0-1 0 0,-1 0 1 0 0,1-1-1 0 0,15-17 1 0 0,-14 12-11 0 0,0-1 1 0 0,-2 0-1 0 0,1-1 1 0 0,-2 0-1 0 0,0 0 1 0 0,11-32-1 0 0,-7 7 154 0 0,-2-1 0 0 0,-2 0 1 0 0,-2 0-1 0 0,-1-1 0 0 0,-2-64 0 0 0,-3 38 138 0 0,-3 31-407 0 0,3 34 84 0 0,-3 5-18 0 0,-1 1 5 0 0,1 0-1 0 0,-1 1 1 0 0,1 0 0 0 0,0 0-1 0 0,0 0 1 0 0,0 0-1 0 0,0 0 1 0 0,1 1 0 0 0,0-1-1 0 0,0 1 1 0 0,0-1 0 0 0,0 1-1 0 0,1 0 1 0 0,0 0 0 0 0,0 0-1 0 0,0-1 1 0 0,0 8 0 0 0,-2 14 19 0 0,2 51 1 0 0,3-32-69 0 0,3-1 0 0 0,2 0 0 0 0,15 54 0 0 0,5-4-5332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5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432 0 64 0 0,'-88'85'514'0'0,"3"4"0"0"0,-115 155 0 0 0,150-179-152 0 0,48-63-280 0 0,2-1-55 0 0,-1 0 1 0 0,0 0 0 0 0,1-1 0 0 0,-1 1 0 0 0,1 0 0 0 0,-1 0 0 0 0,1 0 0 0 0,0-1-1 0 0,-1 1 1 0 0,1 0 0 0 0,0 0 0 0 0,0 0 0 0 0,-1 0 0 0 0,1 0 0 0 0,0 0 0 0 0,0 0 0 0 0,0 0-1 0 0,0-1 1 0 0,0 3 0 0 0,0 12 231 0 0,0-12-99 0 0,1 0-2 0 0,5 6 27 0 0,-1-1 1 0 0,1 0 0 0 0,0-1 0 0 0,1 1 0 0 0,13 11-1 0 0,48 36 150 0 0,-15-14-220 0 0,346 302-1608 0 0,-383-329 560 0 0,1-3 163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1.3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1 133 1028 0 0,'0'-21'1380'0'0,"1"2"516"0"0,1-11-723 0 0,-1 7-529 0 0,1 5-544 0 0,2 2-140 0 0,11 10-2861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1.7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40 124 0 0,'28'38'925'0'0,"-3"1"-1"0"0,36 73 1 0 0,25 93-661 0 0,-54-121 2603 0 0,-33-88-2730 0 0,-5-28-36 0 0,2 1-1 0 0,1 0 1 0 0,1-1-1 0 0,1 0 1 0 0,6-41 0 0 0,32-159 1273 0 0,-35 225-1333 0 0,-2 5-37 0 0,1 0 0 0 0,-1 0 0 0 0,1 1 0 0 0,-1-1 0 0 0,1 0 0 0 0,0 0 0 0 0,-1 1 0 0 0,1-1 0 0 0,0 1-1 0 0,0-1 1 0 0,2-1 0 0 0,-3 2-3 0 0,1 0-1 0 0,0-1-1 0 0,0 1 0 0 0,0 0 1 0 0,0-1-1 0 0,0 1 0 0 0,0 0 1 0 0,0-1-1 0 0,0 1 0 0 0,1 0 1 0 0,-1 0-1 0 0,0 0 0 0 0,1 0 1 0 0,-1 0-1 0 0,1 1 0 0 0,-1-1 0 0 0,1 0 1 0 0,2 0-1 0 0,-3 1-4 0 0,1 0 0 0 0,-1 0 0 0 0,1 0 0 0 0,-1 0-1 0 0,0 1 1 0 0,1-1 0 0 0,-1 0 0 0 0,1 1 0 0 0,-1-1 0 0 0,0 1 0 0 0,1 0 0 0 0,1 1-1 0 0,-1-1 1 0 0,14 9-2 0 0,0 1-1 0 0,0 0 1 0 0,-1 2-1 0 0,0 0 1 0 0,-2 0-1 0 0,22 27 1 0 0,70 104 121 0 0,-98-133-94 0 0,61 101 105 0 0,-8-11-2984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2.1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59 124 1316 0 0,'8'-38'2613'0'0,"16"-45"0"0"0,-23 80-2296 0 0,2 4-239 0 0,0 1-68 0 0,-1-1 0 0 0,1 1 0 0 0,-1 0 0 0 0,0 0 0 0 0,0 0 0 0 0,0 0 0 0 0,0 0 0 0 0,0 0 0 0 0,0 0 0 0 0,-1 1 0 0 0,1-1 0 0 0,-1 1 0 0 0,1-1 0 0 0,-1 1 0 0 0,0-1 0 0 0,0 1 0 0 0,0 0 0 0 0,0 4 0 0 0,14 67 63 0 0,-11-46-48 0 0,111 610-135 0 0,-109-594-3239 0 0</inkml:trace>
  <inkml:trace contextRef="#ctx0" brushRef="#br0" timeOffset="1">28 491 1336 0 0,'-18'-26'3844'0'0,"17"24"-3385"0"0,-7-11 586 0 0,11 12-878 0 0,8-1-115 0 0,-1 1 0 0 0,1 1 0 0 0,0 0 0 0 0,-1 1 0 0 0,1-1-1 0 0,0 2 1 0 0,-1 0 0 0 0,16 5 0 0 0,16 1-414 0 0,66 0-2748 0 0,-73-7 1668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2.46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301 101 1288 0 0,'4'-11'1663'0'0,"-2"4"-1033"0"0,0 0 0 0 0,0 0 0 0 0,0 0 0 0 0,-1 0-1 0 0,0 0 1 0 0,0-12 0 0 0,-1 16-289 0 0,0 0-113 0 0,0 2-205 0 0,0-1 0 0 0,0 1 0 0 0,0 0 0 0 0,0 0 0 0 0,0 0 0 0 0,0-1 0 0 0,-1 1 0 0 0,1 0-1 0 0,0 0 1 0 0,-1 0 0 0 0,1 0 0 0 0,-1 0 0 0 0,1 0 0 0 0,-1 0 0 0 0,0-1 0 0 0,0 1-17 0 0,0 1 0 0 0,1 0 0 0 0,-1-1 0 0 0,0 1 0 0 0,1 0 1 0 0,-1 0-1 0 0,0-1 0 0 0,1 1 0 0 0,-1 0 0 0 0,0 0 0 0 0,0 0 0 0 0,1 0 1 0 0,-1 0-1 0 0,0 0 0 0 0,0 0 0 0 0,1 0 0 0 0,-1 0 0 0 0,0 0 0 0 0,1 1 1 0 0,-1-1-1 0 0,0 0 0 0 0,1 0 0 0 0,-1 1 0 0 0,0-1 0 0 0,1 0 1 0 0,-1 1-1 0 0,0-1 0 0 0,1 1 0 0 0,-2 0 0 0 0,-8 7 29 0 0,0 0 0 0 0,0 0 0 0 0,1 1 0 0 0,0 0-1 0 0,1 0 1 0 0,-14 21 0 0 0,-37 68 36 0 0,55-89-59 0 0,-20 36 27 0 0,2 1 1 0 0,2 0 0 0 0,2 2-1 0 0,2 0 1 0 0,2 1-1 0 0,3 0 1 0 0,-7 67-1 0 0,15-88-26 0 0,2 1-1 0 0,1 0 0 0 0,1-1 0 0 0,1 1 0 0 0,2-1 0 0 0,1 0 0 0 0,1 0 0 0 0,1 0 0 0 0,2-1 0 0 0,1 0 0 0 0,1 0 1 0 0,1-1-1 0 0,1-1 0 0 0,22 33 0 0 0,-16-32 17 0 0,1-2 0 0 0,1 0 1 0 0,40 35-1 0 0,-46-46-316 0 0,1-1 0 0 0,0-1 1 0 0,1 0-1 0 0,0-1 0 0 0,1-1 0 0 0,36 14 1 0 0,-46-21-230 0 0,-1 0 0 0 0,0 0 0 0 0,1-1 0 0 0,-1 0 1 0 0,12-1-1 0 0,8-2-1400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2.8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52 720 0 0,'8'-37'3981'0'0,"-8"36"-3939"0"0,0 0 0 0 0,0 0-1 0 0,0 1 1 0 0,1-1 0 0 0,-1 0 0 0 0,0 0-1 0 0,1 0 1 0 0,-1 1 0 0 0,0-1-1 0 0,1 0 1 0 0,-1 1 0 0 0,1-1 0 0 0,-1 0-1 0 0,1 1 1 0 0,-1-1 0 0 0,1 0 0 0 0,-1 1-1 0 0,1-1 1 0 0,1 0 0 0 0,2 2-19 0 0,-1 0 0 0 0,1 0 0 0 0,0 0 0 0 0,-1 1 0 0 0,1-1 0 0 0,-1 1 1 0 0,1 0-1 0 0,-1 0 0 0 0,0 0 0 0 0,0 1 0 0 0,0-1 0 0 0,3 4 0 0 0,35 40-770 0 0,-13-12-1351 0 0,-15-21 1511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4.4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1 580 0 0,'0'0'5927'0'0,"0"3"-6024"0"0,2 36 83 0 0,-2 189-27 0 0,3 39 135 0 0,42 19-285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4.7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15 404 0 0,'0'0'1704'0'0,"0"0"-1641"0"0,0-1 0 0 0,0 1 1 0 0,1-1-1 0 0,-1 0 1 0 0,0 1-1 0 0,0-1 1 0 0,0 1-1 0 0,0-1 1 0 0,1 1-1 0 0,-1-1 0 0 0,0 0 1 0 0,0 1-1 0 0,1-1 1 0 0,-1 1-1 0 0,1-1 1 0 0,-1 1-1 0 0,0 0 0 0 0,1-1 1 0 0,-1 1-1 0 0,1-1 1 0 0,-1 1-1 0 0,1 0 1 0 0,-1-1-1 0 0,1 1 1 0 0,0-1-1 0 0,37 0 451 0 0,0 1-1 0 0,52 7 1 0 0,-4 1-255 0 0,-64-7-333 0 0,98 2 338 0 0,-99-4-1605 0 0,36-7 0 0 0,-41 5 680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5.1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1080 0 0,'0'0'840'0'0,"18"7"488"0"0,15-3-848 0 0,-14-1-120 0 0,4-3-36 0 0,3 1-108 0 0,1-1 0 0 0,5 1-92 0 0,-3-1-120 0 0,0-1-184 0 0,0 1-180 0 0,-4-1-164 0 0,1 0-696 0 0,-3 0 936 0 0</inkml:trace>
  <inkml:trace contextRef="#ctx0" brushRef="#br0" timeOffset="0.02">99 454 964 0 0,'0'0'964'0'0,"25"7"248"0"0,7-3-800 0 0,-8-4-80 0 0,1-1-68 0 0,4 0-40 0 0,0-3-60 0 0,3 1-20 0 0,1-1-48 0 0,2-1-164 0 0,2-1-204 0 0,-4-1-264 0 0,2-2-684 0 0,-2-2 944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6.8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38 61 316 0 0,'0'-43'2888'0'0,"0"40"-2401"0"0,0 0-138 0 0,-3-8-16 0 0,-2 17 208 0 0,-3 22-222 0 0,-2 40-272 0 0,3 1 1 0 0,3 0-1 0 0,3 1 0 0 0,4-1 0 0 0,2 0 1 0 0,21 102-1 0 0,-21-141-15 0 0,2 0 1 0 0,2-1-1 0 0,0 0 1 0 0,2 0-1 0 0,16 32 1 0 0,-22-52 33 0 0,0-1 0 0 0,0 1 0 0 0,0-1-1 0 0,1 0 1 0 0,1 0 0 0 0,-1-1 0 0 0,1 0 0 0 0,0 0 0 0 0,1 0 0 0 0,-1-1 0 0 0,1 0 0 0 0,1-1-1 0 0,-1 0 1 0 0,1 0 0 0 0,0-1 0 0 0,0 0 0 0 0,0 0 0 0 0,1-1 0 0 0,18 4 0 0 0,-19-6-31 0 0,0 0 0 0 0,-1-1 1 0 0,1-1-1 0 0,-1 1 1 0 0,1-1-1 0 0,-1 0 0 0 0,1-1 1 0 0,-1 0-1 0 0,0-1 0 0 0,16-6 1 0 0,-11 2-19 0 0,0 0 1 0 0,-1 0-1 0 0,0-1 1 0 0,0-1-1 0 0,20-19 1 0 0,-9 3 5 0 0,-1-1 0 0 0,-1-1 0 0 0,-1-1 0 0 0,27-51 1 0 0,-31 50-23 0 0,-3-1 1 0 0,0-1 0 0 0,-2 0 0 0 0,-2 0 0 0 0,7-35-1 0 0,-15 60-25 0 0,-1 1-1 0 0,1-1 1 0 0,-1 0-1 0 0,-1 0 1 0 0,1 1-1 0 0,-2-8 1 0 0,2 12 19 0 0,0 0-1 0 0,0 0 1 0 0,0-1 0 0 0,0 1 0 0 0,-1 0 0 0 0,1 0-1 0 0,-1 0 1 0 0,1 0 0 0 0,0 0 0 0 0,-1 0 0 0 0,0-1-1 0 0,1 1 1 0 0,-1 0 0 0 0,0 1 0 0 0,1-1 0 0 0,-1 0 0 0 0,0 0-1 0 0,0 0 1 0 0,0 0 0 0 0,0 0 0 0 0,0 1 0 0 0,0-1-1 0 0,0 1 1 0 0,0-1 0 0 0,0 0 0 0 0,0 1 0 0 0,0 0-1 0 0,0-1 1 0 0,0 1 0 0 0,-1 0 0 0 0,1-1 0 0 0,0 1-1 0 0,0 0 1 0 0,0 0 0 0 0,-1 0 0 0 0,1 0 0 0 0,0 0 0 0 0,-2 0-1 0 0,-3 2 1 0 0,-1 0 0 0 0,0 1-1 0 0,0 0 1 0 0,1 0 0 0 0,0 0 0 0 0,-1 0-1 0 0,1 1 1 0 0,1 0 0 0 0,-1 1-1 0 0,0-1 1 0 0,1 1 0 0 0,0 0 0 0 0,0 0-1 0 0,1 1 1 0 0,-1-1 0 0 0,1 1-1 0 0,0 0 1 0 0,1 1 0 0 0,-1-1 0 0 0,1 0-1 0 0,1 1 1 0 0,-1 0 0 0 0,1-1-1 0 0,-2 12 1 0 0,1-7 10 0 0,1 0-1 0 0,1 1 1 0 0,0-1 0 0 0,0 0-1 0 0,1 0 1 0 0,1 0-1 0 0,0 0 1 0 0,0 1-1 0 0,1-1 1 0 0,1 0 0 0 0,-1-1-1 0 0,2 1 1 0 0,0 0-1 0 0,0-1 1 0 0,8 15 0 0 0,-5-15 12 0 0,0-1 0 0 0,0 1 0 0 0,1-1 1 0 0,0 0-1 0 0,1-1 0 0 0,0 0 0 0 0,0 0 1 0 0,0-1-1 0 0,1 0 0 0 0,0-1 0 0 0,1 0 0 0 0,0 0 1 0 0,-1-1-1 0 0,2-1 0 0 0,-1 0 0 0 0,0 0 1 0 0,1-1-1 0 0,14 2 0 0 0,-17-5-13 0 0,0 0-1 0 0,-1-1 1 0 0,1 0-1 0 0,0 0 1 0 0,-1-1 0 0 0,1 0-1 0 0,-1 0 1 0 0,0-1 0 0 0,0 0-1 0 0,0 0 1 0 0,0-1-1 0 0,0 0 1 0 0,-1-1 0 0 0,0 0-1 0 0,1 0 1 0 0,-2 0 0 0 0,10-10-1 0 0,8-9-21 0 0,-1-1 0 0 0,-2-1 1 0 0,19-30-1 0 0,-29 40 29 0 0,24-33-26 0 0,78-106-182 0 0,-110 151 153 0 0,-2 3 39 0 0,-1 0 0 0 0,0 1-1 0 0,1-1 1 0 0,-1 1 0 0 0,1-1-1 0 0,-1 0 1 0 0,1 1 0 0 0,-1-1-1 0 0,1 1 1 0 0,-1-1 0 0 0,1 1-1 0 0,0 0 1 0 0,-1-1 0 0 0,1 1-1 0 0,0 0 1 0 0,-1-1 0 0 0,1 1-1 0 0,0 0 1 0 0,-1 0 0 0 0,1 0-1 0 0,0-1 1 0 0,1 1 0 0 0,0 0 0 0 0,0 0 1 0 0,-1 0-1 0 0,1 0 1 0 0,0 1-1 0 0,0-1 1 0 0,0 0-1 0 0,-1 1 1 0 0,1-1-1 0 0,0 1 1 0 0,0 0-1 0 0,-1-1 1 0 0,1 1-1 0 0,-1 0 1 0 0,1 0-1 0 0,-1 0 1 0 0,1 0-1 0 0,-1 0 1 0 0,1 1-1 0 0,-1-1 1 0 0,0 0-1 0 0,0 1 1 0 0,0-1-1 0 0,0 1 1 0 0,0-1-1 0 0,0 1 1 0 0,0-1-1 0 0,0 1 1 0 0,0 0-1 0 0,-1-1 1 0 0,1 1-1 0 0,0 2 1 0 0,0 0 8 0 0,20 50-175 0 0,-3 0 0 0 0,-3 1 0 0 0,13 78 0 0 0,-19-92 137 0 0,-9-38 54 0 0,-3-43-50 0 0,7 7 33 0 0,1 0 1 0 0,2 1 0 0 0,1 0-1 0 0,2 0 1 0 0,1 1 0 0 0,18-37-1 0 0,-22 51-18 0 0,-7 15 9 0 0,1 1 0 0 0,-1 0 0 0 0,0 0 0 0 0,1 1 0 0 0,-1-1 0 0 0,1 0 0 0 0,0 0 1 0 0,-1 0-1 0 0,1 0 0 0 0,-1 0 0 0 0,1 0 0 0 0,0 1 0 0 0,0-1 0 0 0,0 0 0 0 0,-1 1 0 0 0,1-1 0 0 0,0 0 0 0 0,0 1 0 0 0,0-1 0 0 0,0 1 0 0 0,0-1 0 0 0,0 1 0 0 0,0 0 0 0 0,0-1 0 0 0,2 1 0 0 0,-1 0 2 0 0,-1 0 0 0 0,1 1-1 0 0,0-1 1 0 0,-1 1 0 0 0,1-1-1 0 0,0 1 1 0 0,-1-1 0 0 0,1 1 0 0 0,0 0-1 0 0,-1 0 1 0 0,0 0 0 0 0,1 0-1 0 0,2 2 1 0 0,2 3 1 0 0,0 0 0 0 0,-1 0 0 0 0,1 1 0 0 0,7 12 0 0 0,-3 1-229 0 0,-1 0 0 0 0,-1 0 0 0 0,-1 1 0 0 0,-1 0 0 0 0,6 35 0 0 0,-10 1-195 0 0,-2-54 450 0 0,-1-4-26 0 0,0-1 0 0 0,0 1 0 0 0,0 0 0 0 0,0-1 0 0 0,0 1 0 0 0,1-1-1 0 0,-1 1 1 0 0,0-1 0 0 0,1 0 0 0 0,-1 1 0 0 0,1-1 0 0 0,0 0 0 0 0,-1 1 0 0 0,1-1 0 0 0,0 0 0 0 0,0 1 0 0 0,0-1-1 0 0,0-3 1 0 0,1-17 27 0 0,0-1-1 0 0,2 0 1 0 0,1 1-1 0 0,0 0 1 0 0,2 0-1 0 0,0 0 1 0 0,16-35-1 0 0,-20 53-26 0 0,0 1 0 0 0,0-1 0 0 0,1 0 0 0 0,-1 1 0 0 0,1 0 0 0 0,0-1-1 0 0,0 1 1 0 0,0 0 0 0 0,0 1 0 0 0,0-1 0 0 0,1 0 0 0 0,-1 1 0 0 0,1 0 0 0 0,0 0-1 0 0,0 0 1 0 0,0 0 0 0 0,0 1 0 0 0,0-1 0 0 0,0 1 0 0 0,0 0 0 0 0,0 0-1 0 0,0 1 1 0 0,5-1 0 0 0,1 1 1 0 0,1 0 1 0 0,-1 1-1 0 0,1 1 0 0 0,-1 0 0 0 0,0 0 0 0 0,0 1 1 0 0,0 0-1 0 0,14 7 0 0 0,76 40 6 0 0,-78-36 141 0 0,1-2 1 0 0,0-1-1 0 0,1 0 1 0 0,0-2-1 0 0,1-1 1 0 0,26 6-1 0 0,-43-13-99 0 0,0-1 0 0 0,0 0 0 0 0,0 0-1 0 0,0-1 1 0 0,0 0 0 0 0,0 0 0 0 0,0-1-1 0 0,0 0 1 0 0,-1 0 0 0 0,1-1 0 0 0,-1 0 0 0 0,1 0-1 0 0,-1-1 1 0 0,0 0 0 0 0,0 0 0 0 0,-1-1-1 0 0,1 0 1 0 0,-1 0 0 0 0,0 0 0 0 0,-1-1 0 0 0,1 0-1 0 0,7-10 1 0 0,-2 1-23 0 0,0-1 0 0 0,-1-1 1 0 0,0 0-1 0 0,-2-1 0 0 0,0 1 0 0 0,-1-1 0 0 0,-1-1 0 0 0,5-19 1 0 0,-10 33-50 0 0,1 0 0 0 0,-1 0 0 0 0,0 0 1 0 0,-1 0-1 0 0,1 0 0 0 0,-1 0 0 0 0,0 0 1 0 0,0 0-1 0 0,-1 0 0 0 0,1 0 1 0 0,-1 0-1 0 0,0 0 0 0 0,0 0 0 0 0,-4-9 1 0 0,4 13 19 0 0,0 0 1 0 0,1 0 0 0 0,-1 0 0 0 0,1 1 0 0 0,-1-1-1 0 0,0 0 1 0 0,0 0 0 0 0,0 1 0 0 0,1-1 0 0 0,-1 0 0 0 0,0 1-1 0 0,0-1 1 0 0,0 1 0 0 0,0-1 0 0 0,0 1 0 0 0,0 0-1 0 0,0-1 1 0 0,0 1 0 0 0,0 0 0 0 0,0 0 0 0 0,0 0-1 0 0,0-1 1 0 0,0 1 0 0 0,0 0 0 0 0,0 0 0 0 0,0 1 0 0 0,0-1-1 0 0,0 0 1 0 0,0 0 0 0 0,-2 1 0 0 0,-28 10-44 0 0,30-11 50 0 0,-8 5-6 0 0,-1 1 0 0 0,1 0 1 0 0,0 1-1 0 0,1-1 0 0 0,-1 1 0 0 0,2 1 0 0 0,-1 0 1 0 0,1 0-1 0 0,0 0 0 0 0,0 1 0 0 0,-8 15 0 0 0,8-11 7 0 0,1 0 0 0 0,0 0 0 0 0,0 1 0 0 0,1-1 0 0 0,1 1 0 0 0,0 1-1 0 0,-3 28 1 0 0,7-30 11 0 0,0 1-1 0 0,1 0 0 0 0,0 0 1 0 0,1-1-1 0 0,1 1 0 0 0,0-1 1 0 0,1 0-1 0 0,0 0 0 0 0,1 0 1 0 0,0 0-1 0 0,1-1 0 0 0,14 22 1 0 0,-15-26-5 0 0,1 1 0 0 0,0-2 0 0 0,0 1 0 0 0,1-1 0 0 0,0 1 0 0 0,0-2 0 0 0,1 1 1 0 0,0-1-1 0 0,0 0 0 0 0,0-1 0 0 0,1 0 0 0 0,-1 0 0 0 0,1-1 0 0 0,0 0 0 0 0,1-1 1 0 0,-1 0-1 0 0,1 0 0 0 0,11 1 0 0 0,-16-4-10 0 0,0 0-1 0 0,0 0 1 0 0,0-1 0 0 0,-1 1 0 0 0,1-1-1 0 0,0-1 1 0 0,0 1 0 0 0,0-1 0 0 0,-1 1-1 0 0,1-1 1 0 0,-1 0 0 0 0,1-1 0 0 0,-1 1-1 0 0,0-1 1 0 0,0 0 0 0 0,0 0-1 0 0,0-1 1 0 0,-1 1 0 0 0,1-1 0 0 0,4-5-1 0 0,4-8-12 0 0,1 0 0 0 0,-2-1 0 0 0,13-25 0 0 0,-20 34 13 0 0,130-234 462 0 0,-133 241-464 0 0,-1 1 0 0 0,1 0 1 0 0,0 0-1 0 0,-1-1 0 0 0,1 1 1 0 0,0 0-1 0 0,0 0 0 0 0,0 0 0 0 0,0 0 1 0 0,0 0-1 0 0,1 0 0 0 0,-1 0 0 0 0,0 0 1 0 0,0 0-1 0 0,1 0 0 0 0,-1 1 1 0 0,0-1-1 0 0,1 1 0 0 0,-1-1 0 0 0,0 1 1 0 0,1-1-1 0 0,-1 1 0 0 0,1 0 0 0 0,-1 0 1 0 0,1 0-1 0 0,1 0 0 0 0,0 1 2 0 0,0 2-1 0 0,0-1 1 0 0,0 0-1 0 0,0 0 1 0 0,0 1-1 0 0,-1 0 1 0 0,1-1 0 0 0,-1 1-1 0 0,0 0 1 0 0,0 0-1 0 0,0 0 1 0 0,0 1-1 0 0,-1-1 1 0 0,1 0-1 0 0,-1 1 1 0 0,2 5-1 0 0,1 3-13 0 0,13 30-219 0 0,-3 1-1 0 0,-2 0 1 0 0,14 86-1 0 0,-26-125 207 0 0,-3-7-39 0 0,3 3 68 0 0,-1 0 0 0 0,1 0-1 0 0,0 0 1 0 0,-1 0-1 0 0,1-1 1 0 0,0 1-1 0 0,-1 0 1 0 0,1 0 0 0 0,0 0-1 0 0,-1 0 1 0 0,1-1-1 0 0,0 1 1 0 0,-1 0 0 0 0,1 0-1 0 0,0-1 1 0 0,-1 1-1 0 0,1 0 1 0 0,0 0 0 0 0,0-1-1 0 0,0 1 1 0 0,-1 0-1 0 0,1-1 1 0 0,0 1 0 0 0,0 0-1 0 0,0-1 1 0 0,0 1-1 0 0,-1 0 1 0 0,1-1 0 0 0,0 1-1 0 0,0-1 1 0 0,-3-15 7 0 0,0-1-1 0 0,1 1 1 0 0,1-1 0 0 0,0 0 0 0 0,2 1 0 0 0,-1-1-1 0 0,2 1 1 0 0,1-1 0 0 0,6-24 0 0 0,-3 20 92 0 0,0 0 0 0 0,2 1 0 0 0,1 0 0 0 0,0 1 0 0 0,1 0 0 0 0,1 0 0 0 0,15-19 0 0 0,-23 35-95 0 0,-1 0 0 0 0,0 0 0 0 0,1 0 0 0 0,-1 0 0 0 0,1 0 0 0 0,0 1 1 0 0,0-1-1 0 0,0 1 0 0 0,0 0 0 0 0,1-1 0 0 0,-1 2 0 0 0,1-1 0 0 0,-1 0 0 0 0,1 1 0 0 0,-1-1 0 0 0,1 1 0 0 0,0 0 0 0 0,0 0 1 0 0,0 1-1 0 0,-1-1 0 0 0,1 1 0 0 0,0 0 0 0 0,0 0 0 0 0,0 0 0 0 0,0 1 0 0 0,0-1 0 0 0,0 1 0 0 0,-1 0 0 0 0,1 0 0 0 0,0 0 1 0 0,0 0-1 0 0,-1 1 0 0 0,1-1 0 0 0,-1 1 0 0 0,0 0 0 0 0,1 0 0 0 0,-1 1 0 0 0,4 3 0 0 0,21 15-2 0 0,-2 2-1 0 0,0 1 1 0 0,42 51-1 0 0,56 93 3 0 0,-78-104-26 0 0,-36-48-191 0 0,33 38-2490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7.22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71 992 0 0,'4'-58'3557'0'0,"-2"46"-2163"0"0,-4 39-1230 0 0,-4 123-32 0 0,7 0-1 0 0,7-1 1 0 0,5 0-1 0 0,63 272 1 0 0,-52-327-2223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5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188 404 372 0 0,'20'-20'378'0'0,"-1"-1"0"0"0,0 0 0 0 0,-2-1 0 0 0,0-1 0 0 0,-2-1 0 0 0,0 0 0 0 0,-2-1 0 0 0,-1 0 0 0 0,0-1 0 0 0,9-34 0 0 0,-20 56-380 0 0,0 0-1 0 0,0 0 1 0 0,0 0 0 0 0,-1 0-1 0 0,1 0 1 0 0,-1 0-1 0 0,0 0 1 0 0,0 0-1 0 0,0 0 1 0 0,-1 0-1 0 0,1 0 1 0 0,-1 0-1 0 0,-1-5 1 0 0,0 5-4 0 0,-9-19-17 0 0,3 16 29 0 0,0 4-1 0 0,-12-6-2 0 0,-10 4 2 0 0,20 5-3 0 0,-1 0 0 0 0,1 1-1 0 0,0 1 1 0 0,-1 0-1 0 0,1 0 1 0 0,0 1 0 0 0,0 0-1 0 0,1 1 1 0 0,-1 0-1 0 0,0 0 1 0 0,1 1 0 0 0,0 0-1 0 0,1 1 1 0 0,-1 0-1 0 0,1 0 1 0 0,0 1-1 0 0,0 0 1 0 0,-12 15 0 0 0,9-8 10 0 0,0 0 1 0 0,1 0-1 0 0,0 1 1 0 0,1 0-1 0 0,1 0 1 0 0,0 1-1 0 0,1 0 1 0 0,1 1-1 0 0,0-1 1 0 0,-4 27-1 0 0,8-28 48 0 0,1 0 0 0 0,1 1 0 0 0,0-1 0 0 0,1 0 0 0 0,0 0 0 0 0,2 0 0 0 0,0 0 0 0 0,0-1-1 0 0,1 1 1 0 0,1-1 0 0 0,1 1 0 0 0,0-2 0 0 0,0 1 0 0 0,2-1 0 0 0,-1 0 0 0 0,2 0 0 0 0,17 20 0 0 0,-18-23-172 0 0,2 0 1 0 0,-1 0-1 0 0,1-1 1 0 0,1-1-1 0 0,-1 0 1 0 0,2 0-1 0 0,-1-1 1 0 0,1 0 0 0 0,0-1-1 0 0,0 0 1 0 0,0-1-1 0 0,1 0 1 0 0,0-1-1 0 0,0-1 1 0 0,0 0 0 0 0,1-1-1 0 0,-1 0 1 0 0,1-1-1 0 0,-1-1 1 0 0,16 0-1 0 0,0-4-876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7.6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1 141 1436 0 0,'0'-3'129'0'0,"0"1"-1"0"0,0-1 1 0 0,0 0 0 0 0,0 1-1 0 0,0-1 1 0 0,1 0 0 0 0,-1 1-1 0 0,1-1 1 0 0,0 1 0 0 0,0-1-1 0 0,0 1 1 0 0,0-1-1 0 0,0 1 1 0 0,0 0 0 0 0,0 0-1 0 0,1-1 1 0 0,-1 1 0 0 0,1 0-1 0 0,0 0 1 0 0,0 0 0 0 0,0 0-1 0 0,0 1 1 0 0,0-1-1 0 0,0 1 1 0 0,0-1 0 0 0,0 1-1 0 0,1-1 1 0 0,-1 1 0 0 0,0 0-1 0 0,1 0 1 0 0,3 0 0 0 0,9-4 43 0 0,1 0 1 0 0,0 2 0 0 0,0 0-1 0 0,17 0 1 0 0,-14 0 77 0 0,154-6 371 0 0,5-1-724 0 0,-151 6-1017 0 0,-2-1 0 0 0,38-11 0 0 0,-42 8-300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7.97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 1 512 0 0,'18'6'2282'0'0,"-1"0"910"0"0,-13-5-3115 0 0,-2-1-20 0 0,1 0-1 0 0,-1 0 1 0 0,0 1-1 0 0,1-1 1 0 0,-1 1 0 0 0,0 0-1 0 0,0-1 1 0 0,1 1-1 0 0,-1 0 1 0 0,0 0 0 0 0,0 1-1 0 0,0-1 1 0 0,0 0-1 0 0,0 1 1 0 0,0-1-1 0 0,-1 1 1 0 0,1 0 0 0 0,0-1-1 0 0,-1 1 1 0 0,1 0-1 0 0,0 2 1 0 0,-1-2-55 0 0,-32 4-1033 0 0,27-6 691 0 0</inkml:trace>
  <inkml:trace contextRef="#ctx0" brushRef="#br0" timeOffset="1">44 496 340 0 0,'0'3'1682'0'0,"-1"11"-353"0"0,0-11-1052 0 0,-1 9-65 0 0,2-9 169 0 0,-16 23 42 0 0,12-24-500 0 0,-15 8-2099 0 0,21-24 1385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8.3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90 30 1636 0 0,'9'-14'3330'0'0,"-8"13"-3257"0"0,-1 0 0 0 0,1 0 0 0 0,-1 0-1 0 0,1 0 1 0 0,0 0 0 0 0,-1 0-1 0 0,1 0 1 0 0,0 0 0 0 0,0 0-1 0 0,0 1 1 0 0,0-1 0 0 0,0 0-1 0 0,0 0 1 0 0,0 1 0 0 0,0-1 0 0 0,2 0-1 0 0,-3 1-57 0 0,1 0 0 0 0,-1 0 0 0 0,1 1 1 0 0,-1-1-1 0 0,0 0 0 0 0,1 0 0 0 0,-1 1 0 0 0,0-1 0 0 0,1 0 0 0 0,-1 1 0 0 0,0-1 0 0 0,1 0 0 0 0,-1 1 0 0 0,0-1 0 0 0,0 0 0 0 0,1 1 0 0 0,-1-1 0 0 0,0 1 1 0 0,0-1-1 0 0,0 1 0 0 0,0-1 0 0 0,0 0 0 0 0,1 1 0 0 0,-1-1 0 0 0,0 1 0 0 0,0-1 0 0 0,0 1 0 0 0,0 0 0 0 0,-2 43 59 0 0,-8 8-4 0 0,-3-1-1 0 0,-2-1 1 0 0,-35 79-1 0 0,46-117-61 0 0,-3 4-256 0 0,5-8-438 0 0,-1-1-1 0 0,-1 0 1 0 0,1 0-1 0 0,-6 7 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8.74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1 388 0 0,'1'4'604'0'0,"111"289"2770"0"0,-2-6-2558 0 0,-92-230-747 0 0,-3 1 0 0 0,-2 1 0 0 0,-3 0 0 0 0,-3 0-1 0 0,-2 1 1 0 0,-3 0 0 0 0,-3 0 0 0 0,-2 0-1 0 0,-2-1 1 0 0,-3 1 0 0 0,-3-2 0 0 0,-20 65 0 0 0,-48 98 240 0 0,62-180-879 0 0,-3 0 0 0 0,-1-2 1 0 0,-32 46-1 0 0,45-76-523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29.14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272 15 828 0 0,'18'-6'2028'0'0,"2"-1"-1808"0"0,1 5-1580 0 0</inkml:trace>
  <inkml:trace contextRef="#ctx0" brushRef="#br0" timeOffset="1">311 455 656 0 0,'-6'23'812'0'0,"2"-3"-204"0"0,-2 3-112 0 0,-2 0-112 0 0,-1 2-72 0 0,-1 3-48 0 0,0 1-32 0 0,-4 0-44 0 0,1 1-48 0 0,-4 7-4 0 0,0-4-24 0 0,-4 0 28 0 0,-2 0-8 0 0,-1-1-140 0 0,-4-1-300 0 0,-2 1-312 0 0,-1-3-528 0 0,-8 3 1024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5.1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1 823 592 0 0,'2'-2'1684'0'0,"19"-20"-661"0"0,-1 0-1 0 0,25-36 1 0 0,-1 1-709 0 0,8-6-1 0 0,-4-3 1 0 0,45-78 0 0 0,-72 107-137 0 0,-2-1 1 0 0,-2-1 0 0 0,-1 0-1 0 0,-2-1 1 0 0,15-76 0 0 0,-28 111-180 0 0,0 0 0 0 0,-1 0 0 0 0,0-1 0 0 0,0 1 0 0 0,-1 0 0 0 0,0-8 0 0 0,0 11-11 0 0,1 0-1 0 0,-1 0 1 0 0,1-1-1 0 0,-1 1 1 0 0,0 0-1 0 0,0 0 1 0 0,0 1 0 0 0,0-1-1 0 0,0 0 1 0 0,0 0-1 0 0,0 0 1 0 0,-1 1-1 0 0,1-1 1 0 0,-1 0 0 0 0,1 1-1 0 0,-3-2 1 0 0,2 2-37 0 0,-2 1 22 0 0,0-1 17 0 0,3 1 7 0 0,0 0 1 0 0,-1 0-1 0 0,1-1 1 0 0,0 1-1 0 0,0 0 1 0 0,0 0-1 0 0,-1 0 1 0 0,1 1-1 0 0,0-1 1 0 0,0 0-1 0 0,0 0 1 0 0,-1 1-1 0 0,1-1 1 0 0,0 1-1 0 0,0-1 1 0 0,-1 1-1 0 0,-2 1-1 0 0,0-1 0 0 0,0 1 0 0 0,0 0-1 0 0,1 0 1 0 0,-1 0 0 0 0,1 0 0 0 0,-1 0 0 0 0,1 1 0 0 0,0 0 0 0 0,0 0-1 0 0,0-1 1 0 0,1 2 0 0 0,-1-1 0 0 0,1 0 0 0 0,-1 1 0 0 0,1-1 0 0 0,-3 6-1 0 0,3-3-4 0 0,0-2 7 0 0,1 0 0 0 0,-1 0 0 0 0,1 0-1 0 0,0 0 1 0 0,1 1 0 0 0,-1-1 0 0 0,1 0-1 0 0,0 0 1 0 0,0 1 0 0 0,0-1 0 0 0,0 0-1 0 0,1 0 1 0 0,0 1 0 0 0,0-1 0 0 0,0 0-1 0 0,0 0 1 0 0,0 0 0 0 0,1 0 0 0 0,0 0-1 0 0,0 0 1 0 0,0-1 0 0 0,0 1 0 0 0,1-1-1 0 0,3 5 1 0 0,7 8 2 0 0,1-1 1 0 0,1 0-1 0 0,26 21 0 0 0,-28-25 3 0 0,68 54 37 0 0,-33-28-82 0 0,55 56 0 0 0,-90-80-8 0 0,-2 0 0 0 0,0 1-1 0 0,0 0 1 0 0,-1 0 0 0 0,-1 1-1 0 0,0 0 1 0 0,-2 1 0 0 0,1 0 0 0 0,4 18-1 0 0,-10-28 48 0 0,-1 0-1 0 0,1 0 1 0 0,-2 0-1 0 0,1 0 1 0 0,-1 0-1 0 0,1 0 1 0 0,-2 0-1 0 0,1 0 1 0 0,-1 0 0 0 0,0 0-1 0 0,0 0 1 0 0,-1 0-1 0 0,1 0 1 0 0,-1 0-1 0 0,-1 0 1 0 0,1-1-1 0 0,-1 1 1 0 0,0-1-1 0 0,0 0 1 0 0,0 0-1 0 0,-1 0 1 0 0,-7 7-1 0 0,5-6 19 0 0,0 0 0 0 0,-1 0 0 0 0,0-1 0 0 0,0 0 0 0 0,0 0 0 0 0,-1-1 0 0 0,0 0 0 0 0,0 0 0 0 0,0 0 1 0 0,0-1-1 0 0,0-1 0 0 0,-1 0 0 0 0,1 0 0 0 0,-14 2 0 0 0,19-4-14 0 0,0 0 1 0 0,1 0 0 0 0,-1 1 0 0 0,1-1 0 0 0,-1-1-1 0 0,1 1 1 0 0,-1 0 0 0 0,0-1 0 0 0,1 1 0 0 0,-1-1-1 0 0,1 0 1 0 0,-1 0 0 0 0,1 0 0 0 0,0 0 0 0 0,-1 0-1 0 0,1 0 1 0 0,0-1 0 0 0,0 1 0 0 0,0-1 0 0 0,0 1-1 0 0,0-1 1 0 0,0 0 0 0 0,0 0 0 0 0,1 0-1 0 0,-1 0 1 0 0,1 0 0 0 0,-1 0 0 0 0,1-1 0 0 0,0 1-1 0 0,0 0 1 0 0,0-1 0 0 0,-1-3 0 0 0,1 2-84 0 0,0 0 0 0 0,1 0 0 0 0,-1 0 0 0 0,1-1 0 0 0,0 1 0 0 0,0 0 0 0 0,1-1 0 0 0,-1 1 0 0 0,1 0 0 0 0,0 0 0 0 0,0 0 0 0 0,0 0 0 0 0,1-1 0 0 0,-1 2 0 0 0,1-1 0 0 0,0 0 0 0 0,5-6 0 0 0,18-20-1804 0 0,-10 15 1009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5.4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351 44 1368 0 0,'0'-3'144'0'0,"0"1"-18"0"0,0 0 1 0 0,0 0-1 0 0,-1 1 1 0 0,1-1-1 0 0,0 0 1 0 0,-1 0-1 0 0,1 0 0 0 0,-1 1 1 0 0,1-1-1 0 0,-1 0 1 0 0,0 0-1 0 0,1 1 1 0 0,-1-1-1 0 0,0 1 1 0 0,0-1-1 0 0,-1 1 1 0 0,1-1-1 0 0,0 1 0 0 0,0 0 1 0 0,-1-1-1 0 0,1 1 1 0 0,0 0-1 0 0,-1 0 1 0 0,-3-2-1 0 0,0 3-91 0 0,0 0 1 0 0,0 1-1 0 0,0-1 0 0 0,0 1 1 0 0,-1 0-1 0 0,1 0 0 0 0,0 1 1 0 0,1-1-1 0 0,-1 1 0 0 0,0 0 1 0 0,0 1-1 0 0,1-1 0 0 0,-1 1 1 0 0,1 0-1 0 0,0 0 0 0 0,0 0 1 0 0,0 0-1 0 0,-6 8 0 0 0,-10 9-13 0 0,1 2-1 0 0,-18 27 0 0 0,24-32 22 0 0,-5 8-20 0 0,0 1 0 0 0,2 0-1 0 0,1 1 1 0 0,1 1 0 0 0,2 0 0 0 0,0 1 0 0 0,2 0-1 0 0,-11 52 1 0 0,19-68-15 0 0,0 1 0 0 0,0-1 0 0 0,1 1 0 0 0,1-1 0 0 0,1 1 1 0 0,0 0-1 0 0,0-1 0 0 0,1 1 0 0 0,1-1 0 0 0,0 0 0 0 0,1 0 0 0 0,1 0 0 0 0,0 0 0 0 0,0-1 0 0 0,2 1 0 0 0,-1-2 0 0 0,1 1 1 0 0,1-1-1 0 0,0 0 0 0 0,1 0 0 0 0,19 18 0 0 0,-18-20-334 0 0,0-1-1 0 0,1 0 1 0 0,0 0-1 0 0,1-1 1 0 0,0-1 0 0 0,0 0-1 0 0,16 6 1 0 0,-1-5-493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6.2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343 14 976 0 0,'-11'-12'2084'0'0,"6"12"-2017"0"0,1-1 0 0 0,0 1 0 0 0,0-1 0 0 0,0 1 0 0 0,0 0 0 0 0,0 1 0 0 0,-1-1 0 0 0,1 1 0 0 0,0 0 0 0 0,0 0 0 0 0,0 0 0 0 0,0 0 0 0 0,0 1 0 0 0,1-1 0 0 0,-1 1 0 0 0,0 0 0 0 0,1 0 0 0 0,-1 1 0 0 0,1-1 0 0 0,0 1 0 0 0,0 0 0 0 0,-4 4 0 0 0,-11 9-8 0 0,2 2 1 0 0,-23 29 0 0 0,37-44-36 0 0,-22 30 25 0 0,2 0 1 0 0,1 2-1 0 0,-22 48 1 0 0,32-59-12 0 0,2 0 0 0 0,1 0 1 0 0,1 1-1 0 0,1 0 1 0 0,1 0-1 0 0,-3 35 0 0 0,8-54 2 0 0,-1-1 0 0 0,1 1 0 0 0,0-1 0 0 0,1 1 0 0 0,-1 0 0 0 0,1-1-1 0 0,0 1 1 0 0,1-1 0 0 0,-1 0 0 0 0,1 1 0 0 0,0-1 0 0 0,1 0-1 0 0,-1 0 1 0 0,1 0 0 0 0,5 8 0 0 0,-6-11 159 0 0,3-3-13 0 0,-1 0-155 0 0,1 0 0 0 0,0 0 0 0 0,-1 0 0 0 0,1-1-1 0 0,-1 0 1 0 0,0 0 0 0 0,0 0 0 0 0,1-1 0 0 0,-1 1 0 0 0,-1-1-1 0 0,1 0 1 0 0,0 0 0 0 0,-1 0 0 0 0,1-1 0 0 0,-1 1-1 0 0,0-1 1 0 0,0 0 0 0 0,4-8 0 0 0,7-11-13 0 0,-1 0 1 0 0,12-33-1 0 0,-10 22-17 0 0,53-145 750 0 0,-67 177-784 0 0,-1 26-21 0 0,-1-8 59 0 0,2 0 1 0 0,0 0-1 0 0,0 0 1 0 0,2 0-1 0 0,0 0 1 0 0,1-1-1 0 0,0 1 1 0 0,1-1-1 0 0,13 25 1 0 0,-15-32 14 0 0,1-1 1 0 0,0 0-1 0 0,0-1 1 0 0,1 1 0 0 0,0-1-1 0 0,0 1 1 0 0,0-2-1 0 0,1 1 1 0 0,0 0-1 0 0,0-1 1 0 0,1 0-1 0 0,-1-1 1 0 0,1 0 0 0 0,0 0-1 0 0,0 0 1 0 0,0 0-1 0 0,1-1 1 0 0,-1-1-1 0 0,1 1 1 0 0,0-1 0 0 0,12 1-1 0 0,-14-3 19 0 0,0 0 0 0 0,0 0 0 0 0,0-1 0 0 0,0 0 0 0 0,-1 0 0 0 0,1-1 0 0 0,0 0-1 0 0,0 0 1 0 0,-1 0 0 0 0,1-1 0 0 0,-1 1 0 0 0,0-1 0 0 0,0-1 0 0 0,0 1 0 0 0,0-1 0 0 0,-1 1 0 0 0,1-2 0 0 0,-1 1 0 0 0,0 0-1 0 0,0-1 1 0 0,6-9 0 0 0,5-9-16 0 0,-1 0-1 0 0,-1 0 0 0 0,13-35 0 0 0,-24 56-19 0 0,2-9-4 0 0,27-61-59 0 0,62-104 0 0 0,-92 174 52 0 0,0 1 1 0 0,0-1 0 0 0,0 0-1 0 0,1 0 1 0 0,-1 0-1 0 0,1 1 1 0 0,-1-1 0 0 0,1 1-1 0 0,0-1 1 0 0,-1 1-1 0 0,1 0 1 0 0,0-1-1 0 0,0 1 1 0 0,0 0 0 0 0,0 0-1 0 0,0 0 1 0 0,0 1-1 0 0,0-1 1 0 0,0 0 0 0 0,1 1-1 0 0,-1 0 1 0 0,0-1-1 0 0,0 1 1 0 0,0 0 0 0 0,1 0-1 0 0,-1 0 1 0 0,0 0-1 0 0,0 1 1 0 0,0-1-1 0 0,1 0 1 0 0,-1 1 0 0 0,0 0-1 0 0,0-1 1 0 0,0 1-1 0 0,0 0 1 0 0,0 0 0 0 0,0 0-1 0 0,0 1 1 0 0,0-1-1 0 0,-1 0 1 0 0,1 1 0 0 0,2 1-1 0 0,5 5-15 0 0,1 1 0 0 0,-1 0 0 0 0,-1 1 0 0 0,0 0 0 0 0,13 20 0 0 0,2 10-28 0 0,-2 2-1 0 0,-1 0 1 0 0,-3 2-1 0 0,-1 0 1 0 0,-2 0 0 0 0,8 50-1 0 0,-21-91 79 0 0,-3 1-11 0 0,2-3-17 0 0,0-1 0 0 0,0 0 1 0 0,0 1-1 0 0,0-1 0 0 0,0 0 1 0 0,0 1-1 0 0,0-1 1 0 0,0 0-1 0 0,0 0 0 0 0,-1 1 1 0 0,1-1-1 0 0,0 0 0 0 0,0 1 1 0 0,0-1-1 0 0,0 0 1 0 0,0 0-1 0 0,-1 1 0 0 0,1-1 1 0 0,0 0-1 0 0,0 0 0 0 0,0 1 1 0 0,-1-1-1 0 0,1 0 0 0 0,0 0 1 0 0,0 0-1 0 0,-1 1 1 0 0,1-1-1 0 0,0 0 0 0 0,-1 0 1 0 0,1 0-1 0 0,0 0 0 0 0,0 0 1 0 0,-1 0-1 0 0,1 0 1 0 0,0 0-1 0 0,-1 0 0 0 0,1 0 1 0 0,-1 0-1 0 0,-4-4-6 0 0,1-1 1 0 0,-1 0-1 0 0,1 0 1 0 0,-1-1-1 0 0,2 0 1 0 0,-1 1-1 0 0,1-1 0 0 0,-1 0 1 0 0,2-1-1 0 0,-1 1 1 0 0,1 0-1 0 0,0-1 1 0 0,0 0-1 0 0,1 1 0 0 0,-1-1 1 0 0,2 0-1 0 0,-1-10 1 0 0,0-8-12 0 0,1 0 1 0 0,1-1-1 0 0,6-37 1 0 0,-1 32 143 0 0,12-42-1 0 0,-15 64-117 0 0,0 0-1 0 0,0 0 1 0 0,1 0-1 0 0,1 0 0 0 0,0 0 1 0 0,0 1-1 0 0,0 0 1 0 0,13-13-1 0 0,-15 18-12 0 0,1 1 0 0 0,0 0 0 0 0,0 0 0 0 0,0 0 0 0 0,0 0 0 0 0,0 1-1 0 0,0-1 1 0 0,0 1 0 0 0,0 0 0 0 0,1 0 0 0 0,-1 1 0 0 0,1-1 0 0 0,-1 1 0 0 0,0 0 0 0 0,1 0 0 0 0,-1 1 0 0 0,0-1-1 0 0,7 2 1 0 0,2 2-1 0 0,0 0 1 0 0,0 1-1 0 0,-1 0 0 0 0,1 0 0 0 0,-1 2 0 0 0,-1-1 0 0 0,1 2 0 0 0,13 10 0 0 0,9 10 31 0 0,33 37 1 0 0,2 8 13 0 0,-30-30-700 0 0,52 44-1 0 0,-90-86 588 0 0,1 1-119 0 0,0 0 1 0 0,0-1 0 0 0,0 1 0 0 0,0 0 0 0 0,1-1 0 0 0,-1 0 0 0 0,1 1 0 0 0,-1-1-1 0 0,1 0 1 0 0,-1 0 0 0 0,1 0 0 0 0,-1-1 0 0 0,1 1 0 0 0,0-1 0 0 0,-1 1 0 0 0,1-1-1 0 0,3 0 1 0 0,18-2-752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6.64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297 210 432 0 0,'29'-86'3120'0'0,"-18"51"-1734"0"0,16-35-1 0 0,-27 69-1370 0 0,1 1 0 0 0,-1-1 0 0 0,1 0 0 0 0,-1 0 0 0 0,0 1 0 0 0,1-1 0 0 0,-1 0 0 0 0,0 0 0 0 0,0 1 0 0 0,0-1 0 0 0,1 0 0 0 0,-1 0 0 0 0,0 1 0 0 0,0-1 0 0 0,0 0 1 0 0,0 0-1 0 0,0 0 0 0 0,0 1 0 0 0,-1-1 0 0 0,1-1 0 0 0,-1 2-6 0 0,1-1 1 0 0,0 1-1 0 0,-1 0 1 0 0,1 0-1 0 0,-1 0 1 0 0,1 0-1 0 0,-1 0 1 0 0,1 0-1 0 0,-1-1 1 0 0,1 1-1 0 0,0 0 1 0 0,-1 0-1 0 0,1 0 0 0 0,-1 1 1 0 0,1-1-1 0 0,-1 0 1 0 0,1 0-1 0 0,-1 0 1 0 0,1 0-1 0 0,0 0 1 0 0,-1 0-1 0 0,1 1 1 0 0,-1-1-1 0 0,0 1 1 0 0,-2 0 6 0 0,0 1 0 0 0,-1 0 0 0 0,1 0 0 0 0,0 0 0 0 0,0 1 0 0 0,0-1 0 0 0,1 1 0 0 0,-4 4 0 0 0,-29 48 54 0 0,2 2 1 0 0,-50 120-1 0 0,-21 135-6 0 0,84-239-51 0 0,4 0 1 0 0,2 0 0 0 0,-4 102-1 0 0,16-119 13 0 0,3 1 0 0 0,2-1 0 0 0,3 1 0 0 0,2-2 0 0 0,17 60 0 0 0,6-10-3487 0 0,-27-90 1821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7.02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99 2004 0 0,'4'-14'2496'0'0,"9"-9"-1672"0"0,-3 14-171 0 0,4 0-113 0 0,4 1-124 0 0,5 0-108 0 0,0 2-36 0 0,4 0-64 0 0,0 2-100 0 0,3 2-176 0 0,1-1-164 0 0,1 1-236 0 0,-2 2-212 0 0,2-1-261 0 0,1 0-783 0 0,0-2 412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6.0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55 416 480 0 0,'33'-31'687'0'0,"-2"-1"0"0"0,-1-1 0 0 0,-1-2 0 0 0,-2-1 0 0 0,39-69 0 0 0,-59 93-645 0 0,0 0 0 0 0,-1-1 0 0 0,-1 0 0 0 0,0 0-1 0 0,-1 0 1 0 0,3-17 0 0 0,-6 29-47 0 0,-1 0 0 0 0,0 0-1 0 0,0-1 1 0 0,1 1 0 0 0,-1 0-1 0 0,0 0 1 0 0,0-1 0 0 0,-1 1 0 0 0,1 0-1 0 0,0 0 1 0 0,0-1 0 0 0,-1 1 0 0 0,1 0-1 0 0,0 0 1 0 0,-1 0 0 0 0,1 0-1 0 0,-1 0 1 0 0,1-1 0 0 0,-1 1 0 0 0,0 0-1 0 0,0 0 1 0 0,1 0 0 0 0,-1 1-1 0 0,0-1 1 0 0,-1-1 0 0 0,0 1-3 0 0,0 0 1 0 0,0 0 0 0 0,0 0-1 0 0,-1 0 1 0 0,1 1-1 0 0,0-1 1 0 0,0 1 0 0 0,-1-1-1 0 0,1 1 1 0 0,0 0-1 0 0,0 0 1 0 0,-4 0-1 0 0,-3 1 3 0 0,0 0 0 0 0,1 1 0 0 0,-1 0-1 0 0,1 0 1 0 0,-15 7 0 0 0,8 0 21 0 0,-1 0-1 0 0,1 1 1 0 0,1 0 0 0 0,0 2 0 0 0,0 0 0 0 0,1 0 0 0 0,1 1-1 0 0,0 0 1 0 0,0 1 0 0 0,2 1 0 0 0,0 0 0 0 0,-15 28 0 0 0,21-34 52 0 0,1 0 0 0 0,-1 0 0 0 0,2 0 0 0 0,-1 1 0 0 0,1-1 0 0 0,0 1 0 0 0,1 0 0 0 0,0-1 0 0 0,1 1 0 0 0,1 19 0 0 0,1-22 36 0 0,-1 1 1 0 0,1 0-1 0 0,1-1 1 0 0,-1 1-1 0 0,1-1 1 0 0,1 0-1 0 0,-1 0 0 0 0,1 0 1 0 0,0 0-1 0 0,1-1 1 0 0,0 1-1 0 0,0-1 1 0 0,0 0-1 0 0,12 9 1 0 0,-3-4 3 0 0,0-1-1 0 0,0-1 1 0 0,1 0 0 0 0,0-1 0 0 0,1-1 0 0 0,-1 0 0 0 0,2-1 0 0 0,19 5-1 0 0,-14-6-763 0 0,0 0-1 0 0,1-2 1 0 0,0 0-1 0 0,-1-2 0 0 0,40-2 1 0 0,-35-2-1122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7.3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268 139 1692 0 0,'55'-136'6819'0'0,"-54"134"-6509"0"0,-6 4-273 0 0,-2 1-28 0 0,0 1 0 0 0,1 1 0 0 0,-1-1 0 0 0,1 1 0 0 0,0 0 0 0 0,0 0 0 0 0,1 1 0 0 0,0 0 0 0 0,0 0 0 0 0,-8 13 0 0 0,-44 78-6 0 0,48-80 19 0 0,-24 48 16 0 0,3 1 0 0 0,-33 105 0 0 0,49-121-22 0 0,1 0 1 0 0,3 2-1 0 0,3-1 1 0 0,-3 69-1 0 0,11-92 0 0 0,0 0 0 0 0,2 0 0 0 0,1 0 0 0 0,1 0 0 0 0,2-1-1 0 0,1 1 1 0 0,0-2 0 0 0,3 1 0 0 0,0-1 0 0 0,17 29 0 0 0,-15-33-164 0 0,1 0 0 0 0,1-2 0 0 0,1 1 0 0 0,0-2 0 0 0,2 0 0 0 0,0-1 0 0 0,1-1 0 0 0,1 0 0 0 0,0-2 0 0 0,2 0 0 0 0,31 16 0 0 0,-43-26-458 0 0,0-1-1 0 0,0 0 1 0 0,1-1-1 0 0,12 3 0 0 0,5-2-1533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7.7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 50 380 0 0,'0'-3'1568'0'0,"-4"-14"1313"0"0,1 3-1197 0 0,3 13-1658 0 0,0 0 1 0 0,0 0-1 0 0,0 0 0 0 0,0 0 0 0 0,0 0 1 0 0,0 0-1 0 0,0 0 0 0 0,0 1 0 0 0,0-1 0 0 0,1 0 1 0 0,-1 0-1 0 0,0 0 0 0 0,1 0 0 0 0,-1 0 0 0 0,1-1 1 0 0,10 12-53 0 0,0 0 0 0 0,-1 0 0 0 0,0 1 0 0 0,-1 0 0 0 0,8 14 0 0 0,28 31-3531 0 0,-35-47 2741 0 0</inkml:trace>
  <inkml:trace contextRef="#ctx0" brushRef="#br0" timeOffset="1">262 86 16 0 0,'29'-33'4716'0'0,"-16"22"-4013"0"0,-2 7-625 0 0,-8 3-17 0 0,1 2-2 0 0,54 16-2631 0 0,-54-16 1915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8.15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343 4 124 0 0,'18'-4'5632'0'0,"-17"5"-5598"0"0,0 1 0 0 0,-1-1-1 0 0,1 1 1 0 0,-1-1 0 0 0,1 1 0 0 0,-1-1 0 0 0,1 1 0 0 0,-1-1 0 0 0,0 1-1 0 0,1 0 1 0 0,-1-1 0 0 0,0 1 0 0 0,0-1 0 0 0,0 1 0 0 0,-1 0 0 0 0,1-1-1 0 0,0 1 1 0 0,-1-1 0 0 0,1 1 0 0 0,-1-1 0 0 0,1 1 0 0 0,-2 1-1 0 0,-18 48 75 0 0,11-30-30 0 0,-166 459 556 0 0,43 12-3047 0 0</inkml:trace>
  <inkml:trace contextRef="#ctx0" brushRef="#br0" timeOffset="1">1 181 1788 0 0,'0'0'4693'0'0,"17"4"-4769"0"0,-8 14-1117 0 0,0-4-1615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8.55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0 584 0 0,'0'0'1028'0'0,"6"13"716"0"0,2 0-868 0 0,4-1-592 0 0,6-3-1008 0 0,2-8-664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8.91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496 530 1236 0 0,'-1'-3'123'0'0,"1"1"0"0"0,-1-1 0 0 0,0 1-1 0 0,0-1 1 0 0,-1 1 0 0 0,1 0 0 0 0,0-1 0 0 0,-1 1-1 0 0,1 0 1 0 0,-1 0 0 0 0,0 0 0 0 0,0 0 0 0 0,1 0 0 0 0,-1 0-1 0 0,-1 0 1 0 0,1 1 0 0 0,0-1 0 0 0,0 1 0 0 0,-1 0-1 0 0,1-1 1 0 0,0 1 0 0 0,-1 0 0 0 0,0 0 0 0 0,1 1 0 0 0,-1-1-1 0 0,1 1 1 0 0,-1-1 0 0 0,-3 1 0 0 0,-9 0-95 0 0,0 0 1 0 0,0 1-1 0 0,0 1 0 0 0,0 1 1 0 0,0 0-1 0 0,1 1 1 0 0,-1 0-1 0 0,1 1 0 0 0,0 1 1 0 0,0 0-1 0 0,1 1 1 0 0,0 1-1 0 0,0 0 0 0 0,1 0 1 0 0,-14 13-1 0 0,5-4-28 0 0,1 2 0 0 0,1 0 0 0 0,0 1 0 0 0,2 1 0 0 0,0 0 0 0 0,1 2 0 0 0,-22 41 0 0 0,32-52 11 0 0,1 0 0 0 0,1 0 0 0 0,0 1 0 0 0,0-1-1 0 0,1 1 1 0 0,0 0 0 0 0,2-1 0 0 0,-1 1 0 0 0,1 0 0 0 0,1 0 0 0 0,1 0 0 0 0,2 21 0 0 0,-1-26 4 0 0,0 0-1 0 0,0-1 1 0 0,0 1-1 0 0,1-1 1 0 0,0 0-1 0 0,1 0 1 0 0,-1 0 0 0 0,1-1-1 0 0,1 1 1 0 0,-1-1-1 0 0,1 0 1 0 0,0 0-1 0 0,0 0 1 0 0,1-1 0 0 0,0 0-1 0 0,0 0 1 0 0,0 0-1 0 0,1-1 1 0 0,-1 0-1 0 0,1 0 1 0 0,0-1 0 0 0,10 4-1 0 0,-9-4 1 0 0,0 0-1 0 0,-1-1 1 0 0,1 0 0 0 0,1 0-1 0 0,-1-1 1 0 0,0 0 0 0 0,0 0-1 0 0,0-1 1 0 0,1 0-1 0 0,-1-1 1 0 0,0 0 0 0 0,0 0-1 0 0,0 0 1 0 0,11-5 0 0 0,-10 3-18 0 0,0-1 1 0 0,0-1 0 0 0,0 0 0 0 0,-1 0 0 0 0,0-1 0 0 0,0 0-1 0 0,0 0 1 0 0,-1-1 0 0 0,0 0 0 0 0,10-12 0 0 0,-1-4-40 0 0,0-1 0 0 0,-2 0 1 0 0,-1-1-1 0 0,-1-1 0 0 0,-1 0 1 0 0,-1-1-1 0 0,9-36 0 0 0,2-28 146 0 0,-3-1 0 0 0,-5 0-1 0 0,-3 0 1 0 0,-4-1 0 0 0,-5 0 0 0 0,-10-94-1 0 0,9 183-103 0 0,-1 1 1 0 0,1-1-1 0 0,-1 1 0 0 0,0-1 0 0 0,0 1 0 0 0,0 0 0 0 0,0-1 0 0 0,0 1 1 0 0,-1 0-1 0 0,-3-5 0 0 0,5 7-1 0 0,-1 1 0 0 0,1-1 0 0 0,0 1 1 0 0,-1-1-1 0 0,1 1 0 0 0,-1 0 0 0 0,1-1 1 0 0,-1 1-1 0 0,1 0 0 0 0,-1-1 0 0 0,0 1 0 0 0,1 0 1 0 0,-1 0-1 0 0,1 0 0 0 0,-1-1 0 0 0,1 1 0 0 0,-1 0 1 0 0,0 0-1 0 0,1 0 0 0 0,-1 0 0 0 0,0 0 0 0 0,1 0 1 0 0,-2 0-1 0 0,1 1 1 0 0,-1-1-1 0 0,1 1 1 0 0,0 0 0 0 0,-1-1-1 0 0,1 1 1 0 0,0 0 0 0 0,-1 0 0 0 0,1 0-1 0 0,0 0 1 0 0,0 0 0 0 0,0 0-1 0 0,0 1 1 0 0,-1 1 0 0 0,-6 9 7 0 0,0 1-1 0 0,1 0 1 0 0,1 0 0 0 0,0 0 0 0 0,1 1-1 0 0,1-1 1 0 0,-6 29 0 0 0,-8 101 97 0 0,15-82-89 0 0,3-1 1 0 0,3 0-1 0 0,2 0 0 0 0,25 111 1 0 0,87 227-126 0 0,-114-388-176 0 0,-1-4-173 0 0,0 0-1 0 0,0 0 0 0 0,1-1 1 0 0,-1 1-1 0 0,5 6 1 0 0,2 1-515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9.2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101 1 60 0 0,'0'0'1764'0'0,"-16"10"-1160"0"0,4 4-244 0 0,-3 6-224 0 0,7-9-24 0 0,2 1-16 0 0,-1 1 12 0 0,1 0 4 0 0,1 1-20 0 0,-1 0 4 0 0,0 0-172 0 0,1-2-236 0 0,-4 12-1360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39.6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78 1 600 0 0,'0'0'3128'0'0,"15"4"-2292"0"0,-4 9-480 0 0,-1 4-284 0 0,0-3-324 0 0,-3 3-1636 0 0</inkml:trace>
  <inkml:trace contextRef="#ctx0" brushRef="#br0" timeOffset="1">237 1028 228 0 0,'2'24'652'0'0,"-4"-3"-152"0"0,1-1-108 0 0,-1 4-96 0 0,-1-1-32 0 0,0 3-40 0 0,-4 4-36 0 0,-2 2-40 0 0,-2-1-12 0 0,-4 6-20 0 0,-4 0-12 0 0,-3 1 20 0 0,-5 4 32 0 0,-4-1-92 0 0,3-9-304 0 0,-2-2-816 0 0,2-4 332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0.19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578 964 1396 0 0,'8'-1'332'0'0,"0"1"1"0"0,0 1-1 0 0,0-1 0 0 0,0 1 0 0 0,0 1 1 0 0,0-1-1 0 0,0 1 0 0 0,0 1 0 0 0,-1 0 1 0 0,1 0-1 0 0,-1 0 0 0 0,0 1 0 0 0,0 0 0 0 0,0 0 1 0 0,8 7-1 0 0,-13-9-255 0 0,-1 5 27 0 0,-1-6-100 0 0,0-1 0 0 0,1 1 0 0 0,-1 0 1 0 0,0-1-1 0 0,0 1 0 0 0,0-1 1 0 0,0 1-1 0 0,0-1 0 0 0,0 1 0 0 0,0 0 1 0 0,0-1-1 0 0,0 1 0 0 0,0-1 0 0 0,0 1 1 0 0,0-1-1 0 0,0 1 0 0 0,-1 0 0 0 0,1-1 1 0 0,0 1-1 0 0,0-1 0 0 0,0 1 0 0 0,-1-1 1 0 0,1 1-1 0 0,0-1 0 0 0,-1 1 0 0 0,1-1 1 0 0,-1 0-1 0 0,1 1 0 0 0,0-1 1 0 0,-1 1-1 0 0,1-1 0 0 0,-1 0 0 0 0,1 1 1 0 0,-1-1-1 0 0,1 0 0 0 0,-1 0 0 0 0,1 1 1 0 0,-1-1-1 0 0,1 0 0 0 0,-1 0 0 0 0,0 0 1 0 0,1 0-1 0 0,-1 0 0 0 0,1 0 0 0 0,-1 0 1 0 0,1 0-1 0 0,-1 0 0 0 0,0 0 0 0 0,1 0 1 0 0,-1 0-1 0 0,-15 0 18 0 0,0-1 0 0 0,1 0 1 0 0,-1-1-1 0 0,1-1 0 0 0,-1-1 0 0 0,1 0 1 0 0,0 0-1 0 0,1-2 0 0 0,-1 0 0 0 0,-26-15 1 0 0,4-2 21 0 0,0-1 1 0 0,-58-50 0 0 0,70 52-20 0 0,1 0 1 0 0,1-2 0 0 0,1-1 0 0 0,1-1 0 0 0,1-1-1 0 0,2 0 1 0 0,-19-38 0 0 0,28 47-25 0 0,1 0 0 0 0,1 0 0 0 0,1 0 0 0 0,1-1 0 0 0,0 0 0 0 0,2 0 0 0 0,0 0 0 0 0,1 0 0 0 0,0-1 0 0 0,2 1 0 0 0,1-1 0 0 0,0 1 0 0 0,7-35 0 0 0,2 21-43 0 0,1 0 0 0 0,2 1 0 0 0,1 0 0 0 0,1 1 0 0 0,2 0-1 0 0,1 1 1 0 0,39-48 0 0 0,-38 57-178 0 0,-18 21 216 0 0,-1 0 0 0 0,0 0-1 0 0,1-1 1 0 0,-1 1 0 0 0,1 0-1 0 0,-1 0 1 0 0,1 0 0 0 0,-1 0-1 0 0,0 0 1 0 0,1-1 0 0 0,-1 1-1 0 0,1 0 1 0 0,-1 0 0 0 0,1 0-1 0 0,-1 0 1 0 0,1 0 0 0 0,-1 1-1 0 0,0-1 1 0 0,1 0 0 0 0,-1 0-1 0 0,1 0 1 0 0,-1 0-1 0 0,1 0 1 0 0,-1 1 0 0 0,0-1-1 0 0,1 0 1 0 0,-1 0 0 0 0,0 1-1 0 0,1-1 1 0 0,-1 0 0 0 0,0 0-1 0 0,1 1 1 0 0,-1-1 0 0 0,0 1-1 0 0,1-1 1 0 0,-1 0 0 0 0,0 1-1 0 0,1 1 4 0 0,-1-1-1 0 0,0 0 1 0 0,0 0-1 0 0,0 0 0 0 0,0 0 1 0 0,0 0-1 0 0,0 1 1 0 0,0-1-1 0 0,0 0 0 0 0,0 0 1 0 0,0 0-1 0 0,-1 0 1 0 0,1 0-1 0 0,0 0 0 0 0,-1 1 1 0 0,1-1-1 0 0,-1 0 1 0 0,0 1-1 0 0,0-1-1 0 0,-18 50 64 0 0,-46 91 1 0 0,19-50-15 0 0,-56 161-91 0 0,88-210 54 0 0,2 1 0 0 0,2 0 0 0 0,2 1-1 0 0,-2 46 1 0 0,9-77 58 0 0,1 0 0 0 0,0 0-1 0 0,1 0 1 0 0,1 0 0 0 0,0 0-1 0 0,1 0 1 0 0,7 20 0 0 0,-8-30-2 0 0,-1 0 0 0 0,0-1 0 0 0,1 1-1 0 0,0-1 1 0 0,0 1 0 0 0,0-1 0 0 0,0 0 0 0 0,1 0 0 0 0,-1 0 0 0 0,1 0 0 0 0,0 0 0 0 0,0 0 0 0 0,0-1-1 0 0,0 0 1 0 0,0 1 0 0 0,0-1 0 0 0,1 0 0 0 0,-1-1 0 0 0,1 1 0 0 0,0 0 0 0 0,-1-1 0 0 0,1 0-1 0 0,0 0 1 0 0,0 0 0 0 0,0-1 0 0 0,-1 1 0 0 0,1-1 0 0 0,0 0 0 0 0,0 0 0 0 0,0 0 0 0 0,4-1 0 0 0,11-3 70 0 0,0 0 0 0 0,-1-1 1 0 0,0-2-1 0 0,-1 1 0 0 0,1-2 1 0 0,-1-1-1 0 0,0 0 0 0 0,21-16 1 0 0,15-14 17 0 0,49-48 1 0 0,-84 72-233 0 0,98-96 120 0 0,-104 97-565 0 0,0 1-1 0 0,-1-2 1 0 0,-1 0-1 0 0,0 0 1 0 0,-1-1-1 0 0,12-28 0 0 0,-14 20-1814 0 0,-5 2-535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2.8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1140 224 0 0,'0'0'5395'0'0,"1"1"-5337"0"0,0-1 0 0 0,-1 1 0 0 0,1-1 1 0 0,-1 1-1 0 0,1-1 0 0 0,0 0 0 0 0,0 1 1 0 0,-1-1-1 0 0,1 0 0 0 0,0 1 0 0 0,-1-1 1 0 0,1 0-1 0 0,0 0 0 0 0,0 0 0 0 0,0 0 1 0 0,-1 0-1 0 0,2 0 0 0 0,27-30 513 0 0,-2-2 0 0 0,-1-1-1 0 0,24-40 1 0 0,56-116-146 0 0,-28 26-332 0 0,-68 139-119 0 0,-2-1 0 0 0,0 1 0 0 0,-1-2 0 0 0,5-47 0 0 0,-12 72 17 0 0,0-35-197 0 0,-1 34 203 0 0,1 1 0 0 0,0-1 0 0 0,-1 1 0 0 0,1 0 0 0 0,-1 0 0 0 0,1-1 0 0 0,-1 1 0 0 0,0 0 0 0 0,1 0 0 0 0,-1 0 0 0 0,0-1 0 0 0,0 1 0 0 0,0 0 0 0 0,0 0 0 0 0,0 0 0 0 0,0 1 0 0 0,0-1 0 0 0,0 0 0 0 0,0 0 0 0 0,-1 0 0 0 0,1 1 0 0 0,0-1 0 0 0,0 1 0 0 0,-2-1-1 0 0,-2 0 11 0 0,0 0-1 0 0,1 0 1 0 0,-1 0-1 0 0,0 1 0 0 0,0 0 1 0 0,0 0-1 0 0,0 0 1 0 0,0 0-1 0 0,1 1 0 0 0,-1 0 1 0 0,0 0-1 0 0,0 0 1 0 0,-8 4-1 0 0,4 0-5 0 0,0-1-1 0 0,0 1 1 0 0,1 1 0 0 0,0 0-1 0 0,0 0 1 0 0,-11 10 0 0 0,4 0 5 0 0,1 1 1 0 0,0 0 0 0 0,1 1 0 0 0,1 0-1 0 0,-17 34 1 0 0,20-33-3 0 0,1 1 0 0 0,1 0 0 0 0,0 0 0 0 0,2 0 0 0 0,0 0 1 0 0,2 1-1 0 0,0 0 0 0 0,1 0 0 0 0,1 0 0 0 0,3 32 0 0 0,0-37-5 0 0,0 0 1 0 0,1-1-1 0 0,1 0 1 0 0,1 1-1 0 0,0-1 1 0 0,1-1-1 0 0,1 1 1 0 0,0-1-1 0 0,1 0 1 0 0,0-1-1 0 0,1 0 1 0 0,1 0-1 0 0,0-1 1 0 0,18 17 0 0 0,-13-15 8 0 0,0-1 0 0 0,2-1 1 0 0,-1 0-1 0 0,2-1 1 0 0,-1-1-1 0 0,1 0 1 0 0,1-2-1 0 0,0 0 1 0 0,0-1-1 0 0,1-1 1 0 0,-1-1-1 0 0,32 5 0 0 0,-37-9-23 0 0,0 0-1 0 0,1 0 1 0 0,-1-2-1 0 0,1 1 1 0 0,-1-2-1 0 0,0 0 1 0 0,0-1-1 0 0,0 0 1 0 0,0-1-1 0 0,0-1 1 0 0,-1 0-1 0 0,1-1 0 0 0,-1 0 1 0 0,-1-1-1 0 0,1-1 1 0 0,-1 0-1 0 0,-1 0 1 0 0,17-16-1 0 0,-8 2-63 0 0,0-1 1 0 0,-2-1-1 0 0,0-1 0 0 0,-2 0 1 0 0,0-1-1 0 0,-2-1 0 0 0,-1 0 1 0 0,-1-1-1 0 0,11-41 0 0 0,5-34-174 0 0,18-134 0 0 0,-43 224 237 0 0,7-44-51 0 0,-2-2-1 0 0,-3 1 1 0 0,-2-1 0 0 0,-9-108 0 0 0,6 165 64 0 0,-5-27-105 0 0,5 28 101 0 0,-1-1 0 0 0,1 1 0 0 0,0 0 0 0 0,0 0 0 0 0,-1-1 0 0 0,1 1 0 0 0,-1 0 0 0 0,1 0 0 0 0,-1 0 0 0 0,0 0 0 0 0,1 0 0 0 0,-1 0 0 0 0,0 0 0 0 0,0 0 0 0 0,1 0 0 0 0,-1 0 0 0 0,0 0 0 0 0,0 0 0 0 0,0 1 0 0 0,-2-2 0 0 0,-11 3-35 0 0,11 1 40 0 0,0 0 0 0 0,0 0 0 0 0,0 1 0 0 0,0-1 0 0 0,1 1-1 0 0,-1 0 1 0 0,1 0 0 0 0,0 0 0 0 0,0 0 0 0 0,0 0 0 0 0,0 0 0 0 0,1 0-1 0 0,-3 6 1 0 0,-15 47-10 0 0,-5 35 55 0 0,4 1 0 0 0,5 1 0 0 0,3 1 1 0 0,4 0-1 0 0,6 99 0 0 0,3-145-21 0 0,4-1 0 0 0,1 1-1 0 0,23 87 1 0 0,-22-112 16 0 0,1 1 0 0 0,0-2 0 0 0,2 1 0 0 0,1-1 1 0 0,1-1-1 0 0,0 0 0 0 0,2-1 0 0 0,0 0 0 0 0,26 26 0 0 0,-35-41-23 0 0,1 1 1 0 0,-1-2-1 0 0,1 1 0 0 0,0-1 0 0 0,1 0 1 0 0,-1 0-1 0 0,1 0 0 0 0,0-1 1 0 0,-1 0-1 0 0,2 0 0 0 0,-1-1 0 0 0,0 0 1 0 0,0 0-1 0 0,1-1 0 0 0,-1 0 1 0 0,1 0-1 0 0,9-1 0 0 0,-8-1-22 0 0,-1 0 1 0 0,1-1-1 0 0,0 0 1 0 0,-1 0-1 0 0,1-1 0 0 0,-1 0 1 0 0,0-1-1 0 0,0 1 0 0 0,0-2 1 0 0,-1 1-1 0 0,1-1 0 0 0,-1 0 1 0 0,0-1-1 0 0,10-9 0 0 0,4-8-107 0 0,0-1-1 0 0,-1-1 0 0 0,-2 0 0 0 0,0-2 1 0 0,18-37-1 0 0,59-150-412 0 0,-87 193 508 0 0,6-11-64 0 0,-1-2 0 0 0,-3 1-1 0 0,0-2 1 0 0,4-35 0 0 0,-14 67 69 0 0,1 1 1 0 0,-2-1 0 0 0,1 1 0 0 0,0 0 0 0 0,0-1 0 0 0,-1 1-1 0 0,1 0 1 0 0,-1-1 0 0 0,0 1 0 0 0,0 0 0 0 0,-1-4-1 0 0,1 6 12 0 0,1-1-1 0 0,-1 0 1 0 0,1 0-1 0 0,-1 0 1 0 0,1 0-1 0 0,-1 1 1 0 0,0-1-1 0 0,1 0 1 0 0,-1 1-1 0 0,0-1 1 0 0,1 1-1 0 0,-1-1 1 0 0,0 0-1 0 0,0 1 1 0 0,0 0-1 0 0,0-1 1 0 0,1 1-1 0 0,-1-1 1 0 0,0 1-1 0 0,0 0 1 0 0,0 0-1 0 0,0 0 1 0 0,0-1-1 0 0,0 1 1 0 0,0 0-1 0 0,0 0 0 0 0,0 0 1 0 0,0 0-1 0 0,0 1 1 0 0,0-1-1 0 0,-1 0 1 0 0,-4 3-1 0 0,-1-1 1 0 0,1 1-1 0 0,0 0 1 0 0,0 0-1 0 0,0 1 1 0 0,0 0-1 0 0,1 0 1 0 0,-1 0-1 0 0,1 1 0 0 0,-8 9 1 0 0,5-4 2 0 0,0 1 1 0 0,1-1-1 0 0,0 1 0 0 0,1 0 1 0 0,-8 20-1 0 0,8-15 9 0 0,1 0 0 0 0,0 0 0 0 0,1 1 0 0 0,1-1 1 0 0,0 1-1 0 0,2 0 0 0 0,-1 0 0 0 0,2 0 0 0 0,3 24 0 0 0,-1-28 11 0 0,1 0 1 0 0,1 0-1 0 0,0 0 0 0 0,1 0 0 0 0,0-1 0 0 0,1 1 0 0 0,0-1 1 0 0,1-1-1 0 0,0 1 0 0 0,1-1 0 0 0,0 0 0 0 0,1-1 0 0 0,16 15 1 0 0,-21-21-14 0 0,1 0 0 0 0,0 0 1 0 0,0-1-1 0 0,0 0 1 0 0,0 0-1 0 0,0 0 0 0 0,1 0 1 0 0,0-1-1 0 0,-1 0 0 0 0,1 0 1 0 0,0 0-1 0 0,0-1 1 0 0,0 0-1 0 0,0 0 0 0 0,0-1 1 0 0,0 1-1 0 0,0-1 1 0 0,0-1-1 0 0,0 1 0 0 0,0-1 1 0 0,0 0-1 0 0,0 0 0 0 0,0-1 1 0 0,0 0-1 0 0,-1 0 1 0 0,1 0-1 0 0,0 0 0 0 0,-1-1 1 0 0,0 0-1 0 0,0-1 1 0 0,0 1-1 0 0,5-5 0 0 0,4-4-20 0 0,-1 0 0 0 0,0-1 0 0 0,-1-1 0 0 0,0 0 0 0 0,-2 0-1 0 0,11-17 1 0 0,49-102-24 0 0,-41 77 122 0 0,47-79-169 0 0,-76 135 80 0 0,0-1 1 0 0,0 1 0 0 0,0-1-1 0 0,0 1 1 0 0,1-1 0 0 0,-1 1 0 0 0,0-1-1 0 0,1 1 1 0 0,-1-1 0 0 0,0 1-1 0 0,1-1 1 0 0,-1 1 0 0 0,1-1 0 0 0,-1 1-1 0 0,1 0 1 0 0,-1-1 0 0 0,1 1-1 0 0,-1 0 1 0 0,1-1 0 0 0,-1 1-1 0 0,1 0 1 0 0,-1 0 0 0 0,1 0 0 0 0,-1-1-1 0 0,1 1 1 0 0,-1 0 0 0 0,1 0-1 0 0,0 0 1 0 0,-1 0 0 0 0,1 0 0 0 0,-1 0-1 0 0,1 0 1 0 0,0 0 0 0 0,-1 0-1 0 0,1 0 1 0 0,-1 0 0 0 0,1 1-1 0 0,-1-1 1 0 0,1 0 0 0 0,-1 0 0 0 0,1 1-1 0 0,0-1 1 0 0,-1 0 0 0 0,1 0-1 0 0,-1 1 1 0 0,0-1 0 0 0,1 1 0 0 0,-1-1-1 0 0,1 0 1 0 0,-1 1 0 0 0,0-1-1 0 0,1 1 1 0 0,-1-1 0 0 0,0 1 0 0 0,1-1-1 0 0,-1 1 1 0 0,0 0 0 0 0,17 40-28 0 0,-14-31 29 0 0,16 50 97 0 0,-3 0 0 0 0,9 70 0 0 0,-24-127-11 0 0,-6-48-286 0 0,6 22 188 0 0,1 0 1 0 0,1 0-1 0 0,1 0 1 0 0,1 0-1 0 0,1 1 1 0 0,1 0-1 0 0,1 1 0 0 0,1-1 1 0 0,1 1-1 0 0,0 1 1 0 0,21-30-1 0 0,-5 22-232 0 0,-23 26 174 0 0,0 2 44 0 0,11 4 12 0 0,-1 9-12 0 0,-7-2 27 0 0,0 1 0 0 0,0 0 0 0 0,-1 0 0 0 0,-1 0 0 0 0,5 22 0 0 0,8 69-64 0 0,-8-44-296 0 0,-4-8-668 0 0,-5-47 822 0 0,-3 14-1682 0 0,1-23 1857 0 0,0 1 0 0 0,0 0 1 0 0,0-1-1 0 0,1 1 0 0 0,0-1 1 0 0,0 1-1 0 0,0-1 1 0 0,1 1-1 0 0,-1-1 0 0 0,1 0 1 0 0,0 1-1 0 0,1-1 1 0 0,-1 0-1 0 0,1 1 0 0 0,0-1 1 0 0,2-8-1 0 0,4-13 314 0 0,16-39 1 0 0,-13 43-135 0 0,1 1 1 0 0,1 1 0 0 0,21-29-1 0 0,-26 39-132 0 0,-6 8-16 0 0,0 1 1 0 0,0 0-1 0 0,0 0 0 0 0,0 0 1 0 0,0 0-1 0 0,0 0 0 0 0,0 0 0 0 0,0 0 1 0 0,0 0-1 0 0,0 0 0 0 0,1 0 1 0 0,-1 1-1 0 0,0-1 0 0 0,1 0 1 0 0,-1 1-1 0 0,0-1 0 0 0,1 1 1 0 0,1-1-1 0 0,0 0-4 0 0,0 1 0 0 0,0-1 0 0 0,0 1 0 0 0,0 0 0 0 0,0-1 0 0 0,0 1 0 0 0,0 1 0 0 0,0-1 0 0 0,0 0 0 0 0,0 1 0 0 0,0-1 1 0 0,-1 1-1 0 0,1 0 0 0 0,0 0 0 0 0,0 0 0 0 0,-1 0 0 0 0,1 1 0 0 0,0-1 0 0 0,-1 1 0 0 0,1-1 0 0 0,-1 1 0 0 0,0 0 0 0 0,0 0 0 0 0,4 4 0 0 0,1 1-2 0 0,17 12 171 0 0,0 0 0 0 0,1-2 0 0 0,0 0 0 0 0,2-2 0 0 0,0-1 0 0 0,56 21-1 0 0,-69-31-75 0 0,0 0 0 0 0,0 0 0 0 0,0-2 0 0 0,1 0-1 0 0,-1 0 1 0 0,0-2 0 0 0,1 0 0 0 0,-1 0 0 0 0,1-1-1 0 0,-1-1 1 0 0,0 0 0 0 0,0-1 0 0 0,0-1-1 0 0,0 0 1 0 0,0-1 0 0 0,23-12 0 0 0,-26 10-54 0 0,-2 1 1 0 0,1-2 0 0 0,-1 1-1 0 0,0-2 1 0 0,0 1-1 0 0,-1-1 1 0 0,0 0 0 0 0,-1-1-1 0 0,0 1 1 0 0,-1-2 0 0 0,0 1-1 0 0,0-1 1 0 0,-1 0-1 0 0,7-21 1 0 0,-5 11-43 0 0,-2 0 0 0 0,0-1-1 0 0,-1 0 1 0 0,-1 0 0 0 0,-1 0 0 0 0,-1 0 0 0 0,-2-29 0 0 0,0 46-15 0 0,0 0 1 0 0,0 0 0 0 0,0 0-1 0 0,0 0 1 0 0,-1 0 0 0 0,-4-8-1 0 0,6 11 15 0 0,-1 0 0 0 0,-1 0 0 0 0,1 0 0 0 0,0 0 0 0 0,0 1 0 0 0,-1-1 0 0 0,1 0 0 0 0,-1 1 0 0 0,1-1 0 0 0,-1 1 0 0 0,0 0 0 0 0,1-1 0 0 0,-1 1 0 0 0,0 0 0 0 0,0 0 0 0 0,0 0 0 0 0,0 0 0 0 0,0 1 0 0 0,0-1 0 0 0,0 1 0 0 0,-2-1 0 0 0,-4 0 4 0 0,1 1-1 0 0,0 0 1 0 0,0 0 0 0 0,0 1-1 0 0,0 0 1 0 0,0 0-1 0 0,0 1 1 0 0,0 0 0 0 0,1 0-1 0 0,-1 1 1 0 0,0-1-1 0 0,-10 7 1 0 0,8-2 8 0 0,-1-1 1 0 0,1 1-1 0 0,0 0 0 0 0,1 1 0 0 0,0 0 0 0 0,0 1 1 0 0,-11 15-1 0 0,11-13 6 0 0,1 0-1 0 0,0 0 1 0 0,1 1 0 0 0,0 0 0 0 0,1 0-1 0 0,1 1 1 0 0,0-1 0 0 0,0 1 0 0 0,1 0-1 0 0,1 0 1 0 0,0 1 0 0 0,1-1-1 0 0,0 0 1 0 0,2 24 0 0 0,1-26 5 0 0,1 0 1 0 0,0 0-1 0 0,0 0 1 0 0,1-1-1 0 0,1 1 1 0 0,0-1-1 0 0,0 0 1 0 0,1 0-1 0 0,0-1 1 0 0,0 0-1 0 0,1 0 0 0 0,1 0 1 0 0,-1-1-1 0 0,1 0 1 0 0,1 0-1 0 0,-1-1 1 0 0,2 0-1 0 0,-1-1 1 0 0,17 9-1 0 0,-8-8 30 0 0,8-5-1 0 0,-20-2-45 0 0,0-1 1 0 0,-1 0-1 0 0,1 0 1 0 0,-1 0-1 0 0,1-1 1 0 0,-1 0-1 0 0,1 0 1 0 0,-1-1-1 0 0,0 1 1 0 0,0-1-1 0 0,0 0 1 0 0,0 0-1 0 0,-1-1 0 0 0,1 0 1 0 0,-1 1-1 0 0,0-1 1 0 0,7-9-1 0 0,4-7-32 0 0,-1 0 0 0 0,22-43-1 0 0,-19 30 6 0 0,117-205-166 0 0,-133 235 159 0 0,10 19-64 0 0,-3 30 205 0 0,1-1 0 0 0,2-1-1 0 0,31 79 1 0 0,-41-120-72 0 0,-1-3-38 0 0,0 0 1 0 0,0 1-1 0 0,0-1 1 0 0,0 0-1 0 0,0 1 1 0 0,0-1-1 0 0,0 0 1 0 0,0 0-1 0 0,0 1 1 0 0,1-1 0 0 0,-1 0-1 0 0,0 1 1 0 0,0-1-1 0 0,0 0 1 0 0,0 0-1 0 0,0 1 1 0 0,1-1-1 0 0,-1 0 1 0 0,0 0-1 0 0,0 1 1 0 0,0-1-1 0 0,1 0 1 0 0,-1 0 0 0 0,0 1-1 0 0,0-1 1 0 0,1 0-1 0 0,-1 0 1 0 0,0 0-1 0 0,0 0 1 0 0,1 0-1 0 0,-1 1 1 0 0,0-1-1 0 0,1 0 1 0 0,-1 0 0 0 0,0 0-1 0 0,1 0 1 0 0,-1 0-1 0 0,0 0 1 0 0,0 0-1 0 0,1 0 1 0 0,-1 0-1 0 0,0 0 1 0 0,1 0-1 0 0,-1 0 1 0 0,0 0-1 0 0,1-1 1 0 0,0 1-4 0 0,0 0 0 0 0,0-1-1 0 0,0 1 1 0 0,0-1 0 0 0,-1 1-1 0 0,1-1 1 0 0,0 0 0 0 0,0 1 0 0 0,-1-1-1 0 0,1 0 1 0 0,0 1 0 0 0,-1-1 0 0 0,1 0-1 0 0,0 0 1 0 0,-1 0 0 0 0,1 1 0 0 0,-1-1-1 0 0,0 0 1 0 0,1-2 0 0 0,29-102-39 0 0,-21 67 292 0 0,1 0-1 0 0,30-67 1 0 0,-34 91-177 0 0,-6 13-69 0 0,1-1-1 0 0,-1 0 1 0 0,1 1-1 0 0,-1-1 1 0 0,1 1-1 0 0,0-1 1 0 0,0 0 0 0 0,0 1-1 0 0,0 0 1 0 0,0-1-1 0 0,0 1 1 0 0,0 0-1 0 0,0-1 1 0 0,0 1-1 0 0,1 0 1 0 0,-1 0-1 0 0,0 0 1 0 0,1 0 0 0 0,-1 0-1 0 0,1 0 1 0 0,-1 0-1 0 0,1 1 1 0 0,-1-1-1 0 0,1 1 1 0 0,0-1-1 0 0,1 0 1 0 0,-2 1-2 0 0,0 1 0 0 0,1-1 0 0 0,-1 0 0 0 0,0 0 0 0 0,0 1 0 0 0,0-1 0 0 0,0 1 0 0 0,0-1 0 0 0,0 1 0 0 0,0-1 0 0 0,0 1 0 0 0,0 0 0 0 0,0-1 0 0 0,0 1 0 0 0,0 0 0 0 0,0 0 0 0 0,0 0 0 0 0,1 1 0 0 0,15 22 4 0 0,-14-19 2 0 0,53 81 74 0 0,-27-40-92 0 0,2 0 0 0 0,1-2 1 0 0,57 59-1 0 0,-83-97-222 0 0,-4-4 40 0 0,0 0 1 0 0,0 0 0 0 0,0 0-1 0 0,0 0 1 0 0,0 0 0 0 0,1 0-1 0 0,-1-1 1 0 0,1 1 0 0 0,0-1 0 0 0,-1 0-1 0 0,1 0 1 0 0,0 0 0 0 0,-1 0-1 0 0,6 1 1 0 0,13 1-1139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3.1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22 744 0 0,'0'-3'1063'0'0,"3"-16"1412"0"0,-5 28-1831 0 0,-6 26-274 0 0,-7 46-385 0 0,6-6 128 0 0,3-1 0 0 0,7 137-1 0 0,35 148 7 0 0,-17-218-1245 0 0,-19-136 326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6.3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28 1252 0 0,'-1'-3'1999'0'0,"-1"-11"-122"0"0,-3 3-1052 0 0,64 918-223 0 0,-46-773-651 0 0,0-23-3371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3.5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9 107 140 0 0,'-9'-56'5040'0'0,"9"53"-4522"0"0,1-1-136 0 0,-1 3-340 0 0,1-1 0 0 0,-1 0 0 0 0,0 1 0 0 0,1-1 0 0 0,0 0 0 0 0,-1 1 0 0 0,1-1 0 0 0,0 1 0 0 0,0-1 0 0 0,0 1 0 0 0,0-1 0 0 0,0 1 0 0 0,0-1 0 0 0,0 1 0 0 0,0 0 0 0 0,1 0 0 0 0,-1 0 0 0 0,0 0 0 0 0,3-2 0 0 0,0 1 1 0 0,-1 1-1 0 0,1-1 0 0 0,1 0 1 0 0,-1 1-1 0 0,0 0 1 0 0,0 0-1 0 0,8-1 1 0 0,9 1-14 0 0,-1 1 1 0 0,36 4 0 0 0,-39-2 25 0 0,56 5-92 0 0,-20-1-1845 0 0,65-1 0 0 0,-87-6 683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3.9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31 0 480 0 0,'10'14'1909'0'0,"25"49"-1445"0"0,-4 1 0 0 0,-3 2 0 0 0,-2 1 0 0 0,27 112 0 0 0,-25-51 402 0 0,18 216 0 0 0,-41-286-787 0 0,-3 1 0 0 0,-3 0 0 0 0,-2 0 0 0 0,-3 0 0 0 0,-2-1 0 0 0,-3 0 0 0 0,-3-1 0 0 0,-1 0-1 0 0,-4-1 1 0 0,-2-1 0 0 0,-2-1 0 0 0,-2-1 0 0 0,-59 89 0 0 0,19-47-2356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4.28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368 1 720 0 0,'-6'14'4028'0'0,"3"0"-2907"0"0,0 2-1001 0 0,2 6-693 0 0,2 3-2023 0 0</inkml:trace>
  <inkml:trace contextRef="#ctx0" brushRef="#br0" timeOffset="1">338 632 408 0 0,'-6'19'500'0'0,"0"-1"-56"0"0,1-1-104 0 0,-1 2-56 0 0,-1 0-80 0 0,-3 1-32 0 0,0 1 20 0 0,-3 3-52 0 0,-4 0-8 0 0,-2 1-16 0 0,-6 4 28 0 0,-9-4 0 0 0,-5 8-156 0 0,-4-2-392 0 0,-4-2-484 0 0,-3-1 280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5.60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33 424 0 0,'0'0'3161'0'0,"-1"0"-3005"0"0,0-1 0 0 0,-1 1 0 0 0,1-1 1 0 0,0 0-1 0 0,0 1 0 0 0,0-1 0 0 0,0 0 0 0 0,0 0 1 0 0,0 0-1 0 0,0 0 0 0 0,0 0 0 0 0,0-1 0 0 0,0-1-63 0 0,-3-14 480 0 0,0 16-473 0 0,-1 14-314 0 0,-2 19 243 0 0,2 1-1 0 0,1 0 1 0 0,2 0-1 0 0,1 0 1 0 0,2 0-1 0 0,1 0 1 0 0,1 0-1 0 0,15 57 1 0 0,-18-87-204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5.97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86 304 0 0,'0'0'1352'0'0,"0"-19"904"0"0,0-2-1156 0 0,3 3-627 0 0,-2 0-570 0 0,12 9-1855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6.3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0 496 0 0,'13'13'220'0'0,"0"0"0"0"0,-1 0 0 0 0,0 1 0 0 0,-1 1 0 0 0,-1 0 0 0 0,0 0 1 0 0,-1 1-1 0 0,0 0 0 0 0,-2 1 0 0 0,0 0 0 0 0,7 23 0 0 0,-8-13-22 0 0,0 0-1 0 0,-2 0 1 0 0,0 1-1 0 0,-1 31 1 0 0,-4-58-180 0 0,1-1-1 0 0,-1 0 1 0 0,1 1 0 0 0,0-1-1 0 0,-1 0 1 0 0,1 1 0 0 0,-1-1 0 0 0,1 0-1 0 0,-1 1 1 0 0,1-1 0 0 0,-1 0-1 0 0,1 0 1 0 0,-1 1 0 0 0,0-1-1 0 0,1 0 1 0 0,-1 0 0 0 0,1 0-1 0 0,-1 0 1 0 0,1 0 0 0 0,-2 0-1 0 0,0-7 3 0 0,0 0-1 0 0,1 0 1 0 0,0-1-1 0 0,1 1 1 0 0,-1 0-1 0 0,1-1 0 0 0,1 1 1 0 0,0 0-1 0 0,0-1 1 0 0,0 1-1 0 0,0 0 0 0 0,4-7 1 0 0,3-11-18 0 0,0 0 1 0 0,15-27-1 0 0,-20 45-19 0 0,1 0 0 0 0,0 0 0 0 0,0 0-1 0 0,0 1 1 0 0,1 0 0 0 0,0 0 0 0 0,0 0-1 0 0,1 1 1 0 0,9-8 0 0 0,-11 10 5 0 0,0 1 0 0 0,-1 0 0 0 0,1 0 0 0 0,1 0 0 0 0,-1 1 0 0 0,0-1 0 0 0,0 1 0 0 0,1 0 0 0 0,-1 0 0 0 0,0 1 0 0 0,1-1 0 0 0,-1 1 0 0 0,1 0 0 0 0,-1 0 0 0 0,1 1 0 0 0,-1-1 0 0 0,0 1 0 0 0,1 0 0 0 0,7 3 0 0 0,-2-1-1 0 0,-1 1 0 0 0,0 0 0 0 0,0 0 0 0 0,0 1 0 0 0,0 0 0 0 0,-1 0 0 0 0,0 1 0 0 0,13 12 0 0 0,-3 1 47 0 0,-2 0 0 0 0,0 0 0 0 0,17 31 1 0 0,-6-17-1725 0 0,-25-31 1420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6.7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0 860 0 0,'0'0'3281'0'0,"2"1"-3244"0"0,-1-1 1 0 0,0 1-1 0 0,0-1 1 0 0,1 1-1 0 0,-1 0 0 0 0,0 0 1 0 0,0-1-1 0 0,0 1 1 0 0,0 0-1 0 0,0 0 0 0 0,0 0 1 0 0,1 1-1 0 0,15 48 188 0 0,15 73 0 0 0,3 13-149 0 0,24 61-322 0 0,-58-194 40 0 0,-1 0-1 0 0,1 0 1 0 0,-1-1 0 0 0,1 1-1 0 0,-1 0 1 0 0,0 0 0 0 0,0 0-1 0 0,0 0 1 0 0,-1-1 0 0 0,1 1-1 0 0,-2 5 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7.1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20 720 0 0,'-23'-20'4822'0'0,"28"21"-4693"0"0,143 7 454 0 0,80 0-3566 0 0,-199-9 2116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7.46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32 384 948 0 0,'3'-1'842'0'0,"7"-4"-511"0"0,0 0-1 0 0,0-1 0 0 0,-1 0 1 0 0,0 0-1 0 0,0-1 0 0 0,0 0 1 0 0,-1-1-1 0 0,0 0 1 0 0,-1 0-1 0 0,0-1 0 0 0,12-18 1 0 0,2-4-221 0 0,-3-2 0 0 0,20-45 0 0 0,-34 69-55 0 0,0 0 1 0 0,0 0-1 0 0,-1 0 0 0 0,-1-1 1 0 0,0 1-1 0 0,0-1 1 0 0,-1 0-1 0 0,0 1 1 0 0,-1-15-1 0 0,0 23-59 0 0,0 0 0 0 0,0-1 0 0 0,0 1-1 0 0,-1-1 1 0 0,1 1 0 0 0,0 0 0 0 0,-1-1-1 0 0,1 1 1 0 0,-1 0 0 0 0,0 0 0 0 0,1-1 0 0 0,-1 1-1 0 0,0 0 1 0 0,0 0 0 0 0,0 0 0 0 0,0 0-1 0 0,0 0 1 0 0,0 0 0 0 0,0 0 0 0 0,0 0 0 0 0,0 0-1 0 0,0 1 1 0 0,-1-1 0 0 0,1 0 0 0 0,0 1-1 0 0,-1-1 1 0 0,1 1 0 0 0,0-1 0 0 0,-1 1 0 0 0,1 0-1 0 0,0-1 1 0 0,-1 1 0 0 0,1 0 0 0 0,-1 0-1 0 0,-1 0 1 0 0,-2 0-5 0 0,0 1 0 0 0,0-1 0 0 0,-1 1 0 0 0,1 0 0 0 0,0 0 0 0 0,0 1 0 0 0,-9 3 0 0 0,2 1 4 0 0,1 1 1 0 0,0 0-1 0 0,1 1 0 0 0,0 0 1 0 0,0 0-1 0 0,0 1 1 0 0,1 1-1 0 0,0-1 1 0 0,1 1-1 0 0,0 1 1 0 0,1 0-1 0 0,0 0 1 0 0,-10 22-1 0 0,13-23 14 0 0,0-1-1 0 0,0 1 0 0 0,1 0 1 0 0,0 0-1 0 0,1 0 1 0 0,0 1-1 0 0,0-1 1 0 0,1 0-1 0 0,1 1 0 0 0,0-1 1 0 0,0 1-1 0 0,1-1 1 0 0,0 1-1 0 0,1-1 0 0 0,0 0 1 0 0,1 0-1 0 0,6 16 1 0 0,-6-19-6 0 0,1 0 1 0 0,1 0 0 0 0,-1 0-1 0 0,1-1 1 0 0,1 0 0 0 0,-1 0-1 0 0,1 0 1 0 0,0-1 0 0 0,0 1-1 0 0,0-1 1 0 0,1-1 0 0 0,0 0 0 0 0,0 1-1 0 0,13 4 1 0 0,-8-4-350 0 0,1-1 1 0 0,0 0-1 0 0,-1-1 1 0 0,1 0-1 0 0,1-1 0 0 0,-1-1 1 0 0,0 0-1 0 0,17-1 1 0 0,-2-3-699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8.0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0 612 0 0,'0'0'2044'0'0,"-2"2"-1874"0"0,-1 1-136 0 0,1-1-1 0 0,0 1 1 0 0,0 0 0 0 0,0 0-1 0 0,1 0 1 0 0,-1 0-1 0 0,1 0 1 0 0,-1 0 0 0 0,1 0-1 0 0,0 1 1 0 0,0-1-1 0 0,-1 7 1 0 0,-4 51 79 0 0,4-41-91 0 0,-1 23 15 0 0,1 0-1 0 0,9 86 0 0 0,-4-105 10 0 0,1 0 0 0 0,1-1 0 0 0,2 0 0 0 0,0 0 0 0 0,1-1 0 0 0,1 0-1 0 0,12 21 1 0 0,-18-38 22 0 0,0-1-1 0 0,0 1 1 0 0,0-1-1 0 0,0 0 1 0 0,0 0-1 0 0,1 0 1 0 0,0 0-1 0 0,0-1 1 0 0,0 0-1 0 0,0 1 1 0 0,1-1-1 0 0,-1-1 1 0 0,1 1-1 0 0,-1-1 1 0 0,1 0-1 0 0,0 0 1 0 0,0 0-1 0 0,0-1 1 0 0,8 2-1 0 0,-6-2-47 0 0,-1-1-1 0 0,0 0 0 0 0,0-1 0 0 0,1 1 0 0 0,-1-1 1 0 0,0 0-1 0 0,0-1 0 0 0,0 0 0 0 0,0 0 1 0 0,0 0-1 0 0,-1 0 0 0 0,1-1 0 0 0,0 0 1 0 0,-1 0-1 0 0,0-1 0 0 0,7-5 0 0 0,-1 0-20 0 0,1-2 0 0 0,-2 0-1 0 0,1 0 1 0 0,-2-1 0 0 0,1 0 0 0 0,-2 0 0 0 0,0-1-1 0 0,0-1 1 0 0,-1 1 0 0 0,-1-1 0 0 0,0 0-1 0 0,6-22 1 0 0,-4-6-89 0 0,-13 18-41 0 0,4 21 103 0 0,0 0-18 0 0,-5-1-13 0 0,6 3 56 0 0,-1 1 1 0 0,1 0 0 0 0,0-1 0 0 0,0 1-1 0 0,0 0 1 0 0,-1-1 0 0 0,1 1-1 0 0,0 0 1 0 0,-1 0 0 0 0,1-1 0 0 0,0 1-1 0 0,-1 0 1 0 0,1 0 0 0 0,0-1-1 0 0,-1 1 1 0 0,1 0 0 0 0,0 0 0 0 0,-1 0-1 0 0,1 0 1 0 0,0-1 0 0 0,-1 1-1 0 0,1 0 1 0 0,-1 0 0 0 0,1 0 0 0 0,0 0-1 0 0,-1 0 1 0 0,1 0 0 0 0,-1 0-1 0 0,1 0 1 0 0,0 0 0 0 0,-1 0 0 0 0,1 1-1 0 0,-1-1 1 0 0,1 0 0 0 0,-1 0-1 0 0,-4 2 0 0 0,1 1 0 0 0,0-1 0 0 0,-1 1-1 0 0,1 0 1 0 0,0 0 0 0 0,0 0-1 0 0,0 0 1 0 0,0 1 0 0 0,1-1 0 0 0,0 1-1 0 0,-1 0 1 0 0,1 0 0 0 0,-3 6-1 0 0,3-3 10 0 0,0-1-1 0 0,1 1 1 0 0,-1 0-1 0 0,1 0 1 0 0,1 0-1 0 0,-1 0 1 0 0,1 0-1 0 0,0 1 1 0 0,1-1-1 0 0,0 0 1 0 0,0 0-1 0 0,1 0 1 0 0,-1 1-1 0 0,2-1 1 0 0,-1 0-1 0 0,1 0 1 0 0,0 0-1 0 0,0 0 1 0 0,1-1-1 0 0,0 1 1 0 0,6 10 0 0 0,-4-9 22 0 0,0-1 0 0 0,0 1 0 0 0,1-1 0 0 0,-1 0 0 0 0,2-1 0 0 0,-1 1 0 0 0,1-1 0 0 0,0 0 0 0 0,0-1 0 0 0,1 0 0 0 0,-1 0 0 0 0,1-1 0 0 0,0 1 0 0 0,0-2 0 0 0,1 1 0 0 0,12 2 0 0 0,-16-5-33 0 0,1 0 1 0 0,-1-1 0 0 0,1 0-1 0 0,-1 0 1 0 0,1 0 0 0 0,-1-1-1 0 0,0 1 1 0 0,1-1 0 0 0,-1-1-1 0 0,0 1 1 0 0,1-1-1 0 0,-1 0 1 0 0,0 0 0 0 0,0 0-1 0 0,0-1 1 0 0,-1 0 0 0 0,1 0-1 0 0,-1 0 1 0 0,1 0-1 0 0,-1-1 1 0 0,0 0 0 0 0,6-8-1 0 0,6-7-105 0 0,0-1-1 0 0,-2-1 0 0 0,19-37 0 0 0,-19 34 91 0 0,12-24-78 0 0,-7 13-31 0 0,43-60 0 0 0,-61 93 121 0 0,0 1 1 0 0,-1 0 0 0 0,1 0-1 0 0,0 0 1 0 0,0 0 0 0 0,0 1 0 0 0,0-1-1 0 0,1 0 1 0 0,-1 0 0 0 0,0 0-1 0 0,0 1 1 0 0,0-1 0 0 0,1 1-1 0 0,-1-1 1 0 0,0 1 0 0 0,1-1-1 0 0,-1 1 1 0 0,0 0 0 0 0,1 0-1 0 0,-1 0 1 0 0,0-1 0 0 0,1 1-1 0 0,-1 0 1 0 0,0 1 0 0 0,1-1 0 0 0,-1 0-1 0 0,0 0 1 0 0,1 1 0 0 0,-1-1-1 0 0,0 0 1 0 0,1 1 0 0 0,-1 0-1 0 0,0-1 1 0 0,0 1 0 0 0,0 0-1 0 0,1-1 1 0 0,-1 1 0 0 0,0 0-1 0 0,0 0 1 0 0,1 1 0 0 0,4 4 3 0 0,0 0-1 0 0,0 1 1 0 0,-1-1 0 0 0,9 15 0 0 0,9 15-124 0 0,27 56 1 0 0,-49-89 86 0 0,2-5-441 0 0,0-1 467 0 0,0 1 1 0 0,0-1-1 0 0,-1 0 1 0 0,1 0-1 0 0,-1 0 1 0 0,0 0-1 0 0,0 0 1 0 0,0 0 0 0 0,0-1-1 0 0,-1 1 1 0 0,1-1-1 0 0,-1 1 1 0 0,0-1-1 0 0,0 0 1 0 0,1-6 0 0 0,1-2 55 0 0,1 0 0 0 0,0 1 0 0 0,10-19 0 0 0,5 12-152 0 0,-17 16 64 0 0,1 3-7 0 0,1-2 46 0 0,2 1 1 0 0,14 14-32 0 0,-10-5-94 0 0,-1 0 0 0 0,0 1 0 0 0,-1 0 0 0 0,0 0 0 0 0,0 1 0 0 0,-1 0 1 0 0,0 0-1 0 0,-1 1 0 0 0,-1 0 0 0 0,7 18 0 0 0,-11-28-58 0 0,4 18-729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6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0 205 908 0 0,'11'-23'921'0'0,"0"1"0"0"0,2 0 0 0 0,21-28-1 0 0,-27 41-693 0 0,1 0 0 0 0,0 0 0 0 0,0 1-1 0 0,1 0 1 0 0,0 0 0 0 0,1 1-1 0 0,-1 0 1 0 0,1 0 0 0 0,12-5 0 0 0,-16 11-205 0 0,0 0 1 0 0,-1 0 0 0 0,1 1 0 0 0,0 0 0 0 0,0 0 0 0 0,0 0 0 0 0,-1 0-1 0 0,1 1 1 0 0,0 0 0 0 0,-1 0 0 0 0,1 1 0 0 0,-1 0 0 0 0,1 0 0 0 0,-1 0-1 0 0,0 0 1 0 0,1 1 0 0 0,5 4 0 0 0,2 2-14 0 0,-2 0 0 0 0,1 1 0 0 0,-1 0 0 0 0,-1 1-1 0 0,1 0 1 0 0,-2 1 0 0 0,0-1 0 0 0,0 2 0 0 0,-1 0 0 0 0,10 21 0 0 0,-10-17-11 0 0,-1 0 0 0 0,-1 0 0 0 0,0 1 0 0 0,-1 0 1 0 0,-1 1-1 0 0,-1-1 0 0 0,0 1 0 0 0,0 20 0 0 0,-3-33-9 0 0,0 0 0 0 0,-1 0-1 0 0,1 0 1 0 0,-1 0 0 0 0,-1 0 0 0 0,1 0-1 0 0,-1 0 1 0 0,0 0 0 0 0,0-1-1 0 0,0 1 1 0 0,-1-1 0 0 0,0 1 0 0 0,0-1-1 0 0,0 0 1 0 0,-1 0 0 0 0,0 0-1 0 0,0-1 1 0 0,0 1 0 0 0,0-1 0 0 0,-1 0-1 0 0,-9 6 1 0 0,4-4-189 0 0,0-1 0 0 0,0 0 0 0 0,-1-1-1 0 0,1 0 1 0 0,-1-1 0 0 0,0 0 0 0 0,-1-1 0 0 0,1 0-1 0 0,0 0 1 0 0,-22-1 0 0 0,-35-6-1779 0 0,31-1 1461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8.86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0 284 4 0 0,'2'-3'187'0'0,"0"0"-163"0"0,0-3 107 0 0,1 1-1 0 0,1 0 0 0 0,-1 0 0 0 0,1 0 0 0 0,0 0 0 0 0,9-8 0 0 0,-9 9-102 0 0,1 1-1 0 0,0 0 1 0 0,0 1-1 0 0,0-1 1 0 0,1 1-1 0 0,-1 0 1 0 0,1 0-1 0 0,-1 1 1 0 0,1-1-1 0 0,-1 1 1 0 0,1 1-1 0 0,6-1 1 0 0,0 1-18 0 0,-1 1-1 0 0,1 0 1 0 0,-1 1-1 0 0,21 6 1 0 0,16 6 758 0 0,2-2 1 0 0,59 6-1 0 0,-102-19-720 0 0,-1 0-1 0 0,0 0 1 0 0,1 0 0 0 0,-1-1 0 0 0,0 1-1 0 0,0-1 1 0 0,0-1 0 0 0,0 0-1 0 0,0 1 1 0 0,0-2 0 0 0,-1 1 0 0 0,1-1-1 0 0,6-5 1 0 0,-5 2-3 0 0,0-1 0 0 0,0 0 0 0 0,-1 0 0 0 0,0 0 0 0 0,0-1 0 0 0,-1 0 0 0 0,8-17 0 0 0,-4 5-6 0 0,-2 0-1 0 0,7-29 0 0 0,-8 6-228 0 0,-6 41 118 0 0,-9 1-73 0 0,9 1 142 0 0,-1 1-1 0 0,1 0 1 0 0,-1-1-1 0 0,1 1 1 0 0,-1 0-1 0 0,1 0 0 0 0,-1-1 1 0 0,0 1-1 0 0,1 0 1 0 0,-1 0-1 0 0,1 0 1 0 0,-1 0-1 0 0,0 0 0 0 0,1 0 1 0 0,-1 0-1 0 0,0 0 1 0 0,1 0-1 0 0,-1 0 1 0 0,1 1-1 0 0,-1-1 0 0 0,0 0 1 0 0,1 0-1 0 0,-1 0 1 0 0,1 1-1 0 0,-1-1 1 0 0,1 0-1 0 0,-1 1 0 0 0,1-1 1 0 0,-1 0-1 0 0,1 1 1 0 0,-1-1-1 0 0,1 1 1 0 0,0-1-1 0 0,-1 1 0 0 0,1-1 1 0 0,-1 1-1 0 0,1 0 1 0 0,-4 3 4 0 0,1 1 0 0 0,-1 0 0 0 0,1-1 0 0 0,1 1 0 0 0,-1 0 1 0 0,1 1-1 0 0,-1-1 0 0 0,1 0 0 0 0,1 1 0 0 0,-1-1 0 0 0,1 1 1 0 0,0-1-1 0 0,0 1 0 0 0,1 0 0 0 0,0 0 0 0 0,0-1 0 0 0,0 1 0 0 0,1 0 1 0 0,-1-1-1 0 0,1 1 0 0 0,1 0 0 0 0,-1-1 0 0 0,1 0 0 0 0,4 10 0 0 0,-2-6 22 0 0,0 0 0 0 0,1-1 0 0 0,0 0 0 0 0,1 0-1 0 0,0 0 1 0 0,0-1 0 0 0,1 1 0 0 0,-1-2-1 0 0,1 1 1 0 0,1-1 0 0 0,-1 0 0 0 0,1 0-1 0 0,1-1 1 0 0,11 6 0 0 0,-9-6 34 0 0,-7-3-41 0 0,-1 0 1 0 0,1 0-1 0 0,0 0 1 0 0,1-1 0 0 0,-1 0-1 0 0,0 0 1 0 0,0 0-1 0 0,8 1 1 0 0,-6-3-8 0 0,0 1 0 0 0,-1-1 0 0 0,1-1 0 0 0,0 1 0 0 0,-1-1 0 0 0,1 0 0 0 0,-1 0 1 0 0,0-1-1 0 0,0 1 0 0 0,8-6 0 0 0,0-1 37 0 0,0-1 0 0 0,0-1 0 0 0,-2 1 1 0 0,15-17-1 0 0,3-3-22 0 0,-27 28-76 0 0,15-8-165 0 0,-15 11 216 0 0,1-1 1 0 0,-1 1 0 0 0,1-1-1 0 0,-1 1 1 0 0,0 0-1 0 0,1 0 1 0 0,-1 0 0 0 0,0 0-1 0 0,0 0 1 0 0,0 1 0 0 0,1-1-1 0 0,-1 1 1 0 0,-1-1-1 0 0,1 1 1 0 0,0 0 0 0 0,0 0-1 0 0,2 3 1 0 0,31 44-101 0 0,-30-42 0 0 0,11 15-246 0 0,-15-20 303 0 0,7-5-433 0 0,-8 4 468 0 0,1-1 0 0 0,-1 0 0 0 0,1 0 0 0 0,0 0 1 0 0,-1-1-1 0 0,1 1 0 0 0,0 0 0 0 0,-1 0 0 0 0,1 0 0 0 0,-1 0 0 0 0,1-1 0 0 0,0 1 0 0 0,-1 0 0 0 0,1 0 0 0 0,-1-1 0 0 0,1 1 0 0 0,-1-1 0 0 0,1 1 0 0 0,-1 0 0 0 0,1-1 1 0 0,-1 1-1 0 0,1-2 0 0 0,15-40-503 0 0,-10 26 602 0 0,0 0 0 0 0,0 1 0 0 0,1 0 0 0 0,1 0 0 0 0,1 0 0 0 0,12-15 0 0 0,-19 28-87 0 0,0 0 1 0 0,0 0-1 0 0,1 0 1 0 0,-1 0-1 0 0,1 0 1 0 0,0 0-1 0 0,-1 1 1 0 0,1-1-1 0 0,0 1 1 0 0,0 0-1 0 0,0 0 1 0 0,0 0-1 0 0,0 0 1 0 0,0 0-1 0 0,0 1 1 0 0,0-1-1 0 0,0 1 0 0 0,0 0 1 0 0,1 0-1 0 0,-1 0 1 0 0,0 1-1 0 0,0-1 1 0 0,0 1-1 0 0,0-1 1 0 0,0 1-1 0 0,0 0 1 0 0,0 0-1 0 0,4 2 1 0 0,9 5 0 0 0,-1 0 1 0 0,0 0-1 0 0,-1 2 1 0 0,14 10-1 0 0,-10-7 20 0 0,51 37-15 0 0,-20-14-206 0 0,98 55-1 0 0,-141-89-702 0 0,13 1 507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9.2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35 260 0 0,'3'-18'3146'0'0,"-3"1"-1802"0"0,0 21-1300 0 0,8 77 64 0 0,3-1-1 0 0,3 0 1 0 0,46 142 0 0 0,-40-161-143 0 0,27 92-2317 0 0,-46-149 1918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49.62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17 700 0 0,'17'-6'1208'0'0,"10"4"-396"0"0,10 0-508 0 0,-16 1-48 0 0,3 1-64 0 0,2 0-20 0 0,3 0-20 0 0,0 0-32 0 0,-1 0-80 0 0,-6 0-232 0 0,2-1-300 0 0,1 0-540 0 0,-6-2 324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50.9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9 224 0 0,'0'0'2699'0'0,"19"-3"193"0"0,-5 0-1749 0 0,-1 0-892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3:51.26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128 1 96 0 0,'5'22'836'0'0,"1"1"-304"0"0,0 3-220 0 0,-4 3-204 0 0,-4-12-8 0 0,0 0-28 0 0,-2 5 16 0 0,-5-1-16 0 0,-2 1 28 0 0,-3 3 8 0 0,-2 1 0 0 0,-4-1-116 0 0,-2-1-280 0 0,0-2-416 0 0,-2-2 192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7.39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 3 1368 0 0,'0'0'2324'0'0,"-18"-3"-14"0"0,17 4-2314 0 0,-1 0 1 0 0,1 0-1 0 0,1-1 0 0 0,-1 1 1 0 0,0 0-1 0 0,0 0 0 0 0,0 0 1 0 0,0 0-1 0 0,1 0 0 0 0,-1 0 1 0 0,0 0-1 0 0,1 0 0 0 0,-1 0 1 0 0,1 0-1 0 0,-1 0 0 0 0,1 1 1 0 0,-1-1-1 0 0,1 0 0 0 0,0 0 1 0 0,0 0-1 0 0,-1 1 1 0 0,1-1-1 0 0,0 0 0 0 0,0 0 1 0 0,1 2-1 0 0,0 47 1 0 0,1-27-5 0 0,2 255 54 0 0,1 40 139 0 0,-4-175-732 0 0,-4-126-1578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7.7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1 101 832 0 0,'1'-16'1948'0'0,"2"-10"-896"0"0,-1 6-576 0 0,-1-2-724 0 0,4 5-1588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8.1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37 524 612 0 0,'0'3'1966'0'0,"0"13"132"0"0,-13-30-1354 0 0,7-5-676 0 0,1-1 1 0 0,0 0 0 0 0,2 0-1 0 0,1-1 1 0 0,0 1 0 0 0,1-1-1 0 0,2 1 1 0 0,0 0 0 0 0,4-23-1 0 0,-1 20-77 0 0,0 1 0 0 0,2 0 0 0 0,0 0 0 0 0,1 0-1 0 0,2 1 1 0 0,0 0 0 0 0,1 0 0 0 0,14-20 0 0 0,-19 34-10 0 0,0 0 0 0 0,0 1 1 0 0,1-1-1 0 0,0 1 0 0 0,0 0 0 0 0,0 0 1 0 0,1 1-1 0 0,0 0 0 0 0,0 0 0 0 0,0 1 1 0 0,0 0-1 0 0,1 0 0 0 0,0 0 0 0 0,0 1 1 0 0,0 0-1 0 0,16-3 0 0 0,-15 5 7 0 0,0 1 1 0 0,0-1-1 0 0,0 2 0 0 0,0-1 1 0 0,0 1-1 0 0,0 1 0 0 0,0-1 1 0 0,0 2-1 0 0,-1-1 0 0 0,1 1 1 0 0,-1 0-1 0 0,1 1 0 0 0,-1 0 1 0 0,0 0-1 0 0,14 11 1 0 0,-5-1 9 0 0,1 2 0 0 0,-2-1 0 0 0,0 2 0 0 0,-1 0 0 0 0,0 1 0 0 0,-2 1 1 0 0,0 0-1 0 0,-1 1 0 0 0,-1 0 0 0 0,10 27 0 0 0,8 27 2 0 0,31 123-1 0 0,-56-184-46 0 0,2 10-2451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8.8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14 224 0 0,'6'-7'1744'0'0,"-4"6"-1526"0"0,-1 0 0 0 0,0 1 0 0 0,0-1 0 0 0,0 0 0 0 0,0 1 0 0 0,0-1 0 0 0,0 1 0 0 0,1-1 0 0 0,-1 1 0 0 0,0 0 0 0 0,0 0 0 0 0,1-1 0 0 0,-1 1 1 0 0,0 0-1 0 0,0 0 0 0 0,1 0 0 0 0,-1 0 0 0 0,3 1 0 0 0,-3 1-209 0 0,1-1 1 0 0,-1 1-1 0 0,1 0 1 0 0,-1 0 0 0 0,1 0-1 0 0,-1 0 1 0 0,0 0 0 0 0,0 0-1 0 0,0 0 1 0 0,0 0-1 0 0,-1 0 1 0 0,1 0 0 0 0,-1 1-1 0 0,1-1 1 0 0,0 3 0 0 0,16 102 129 0 0,-5 0 0 0 0,-1 129 0 0 0,-6-92-94 0 0,-1-52-153 0 0,3 9-192 0 0,-10 141 0 0 0,2-230-240 0 0,1-10 424 0 0,0-1 0 0 0,0 0 0 0 0,0 1 1 0 0,0-1-1 0 0,0 0 0 0 0,-1 1 0 0 0,1-1 0 0 0,-1 0 0 0 0,1 1 1 0 0,-1-1-1 0 0,1 0 0 0 0,-1 0 0 0 0,0 1 0 0 0,1-1 0 0 0,-2 1 1 0 0,-7 12-1107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9.22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95 328 0 0,'0'-4'1429'0'0,"0"2"-1289"0"0,0-1 0 0 0,0 1 0 0 0,0 0-1 0 0,0-1 1 0 0,1 1 0 0 0,-1 0 0 0 0,1 0-1 0 0,0 0 1 0 0,-1-1 0 0 0,1 1 0 0 0,0 0-1 0 0,0 0 1 0 0,1 0 0 0 0,-1 0 0 0 0,0 0-1 0 0,1 1 1 0 0,-1-1 0 0 0,1 0-1 0 0,-1 0 1 0 0,1 1 0 0 0,0-1 0 0 0,0 1-1 0 0,3-3 1 0 0,7-1-3 0 0,0-1 0 0 0,0 2 0 0 0,0-1 0 0 0,1 2 0 0 0,0 0 0 0 0,17-3 0 0 0,80-2 165 0 0,-106 8-289 0 0,216 8-182 0 0,-116-1-2249 0 0,-62-5 1024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7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39 892 0 0,'0'0'775'0'0,"-1"-3"-158"0"0,-1-29 1063 0 0,2 29-1285 0 0,2 20-388 0 0,4 41 89 0 0,-2 78 0 0 0,-4-66-80 0 0,2 35-2 0 0,17 515 33 0 0,-19-550-1900 0 0,-3-53 1475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39.9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20 24 0 0,'16'-11'3079'0'0,"-13"10"-2960"0"0,0-1-1 0 0,1 1 1 0 0,-1 0-1 0 0,0 0 1 0 0,1 0 0 0 0,-1 0-1 0 0,1 1 1 0 0,-1 0-1 0 0,1-1 1 0 0,0 1 0 0 0,-1 0-1 0 0,1 1 1 0 0,-1-1-1 0 0,1 1 1 0 0,-1 0 0 0 0,5 1-1 0 0,-1 0-46 0 0,1 2 1 0 0,-1-1-1 0 0,0 1 0 0 0,0 0 1 0 0,0 0-1 0 0,12 10 0 0 0,-1 3-66 0 0,-1 1-1 0 0,0 0 1 0 0,25 37-1 0 0,-16-16 24 0 0,-1 1 0 0 0,-2 2-1 0 0,-2 0 1 0 0,16 45 0 0 0,-26-53-24 0 0,-1-1 1 0 0,-1 1-1 0 0,-2 0 1 0 0,-1 1-1 0 0,2 68 1 0 0,-8-102 23 0 0,0 1 0 0 0,0-1 1 0 0,0 1-1 0 0,0-1 0 0 0,0 0 1 0 0,0 1-1 0 0,-1-1 0 0 0,1 1 1 0 0,0-1-1 0 0,-1 0 0 0 0,1 1 1 0 0,-1-1-1 0 0,1 0 0 0 0,-1 1 1 0 0,0-1-1 0 0,1 0 0 0 0,-1 0 0 0 0,0 1 1 0 0,0-1-1 0 0,-2 2 0 0 0,2-3-1 0 0,0 0 0 0 0,0 1-1 0 0,0-1 1 0 0,0 1-1 0 0,0-1 1 0 0,0 0 0 0 0,0 0-1 0 0,0 0 1 0 0,0 0-1 0 0,-1 0 1 0 0,1 0-1 0 0,0 0 1 0 0,0 0 0 0 0,0 0-1 0 0,0 0 1 0 0,0 0-1 0 0,-2-1 1 0 0,2 0-20 0 0,0 1 0 0 0,0-1 1 0 0,1 0-1 0 0,-1 1 0 0 0,0-1 0 0 0,0 0 0 0 0,0 1 1 0 0,1-1-1 0 0,-1 0 0 0 0,1 0 0 0 0,-1 0 0 0 0,0 1 1 0 0,1-1-1 0 0,-1 0 0 0 0,1 0 0 0 0,0 0 0 0 0,-1 0 0 0 0,1 0 1 0 0,0 0-1 0 0,-1 0 0 0 0,1-2 0 0 0,0 1 15 0 0,-4-9-6 0 0,1 0 0 0 0,0 0-1 0 0,1 0 1 0 0,1 0 0 0 0,0 0-1 0 0,0-1 1 0 0,1 1 0 0 0,0 0-1 0 0,4-22 1 0 0,2 1 25 0 0,1 0 0 0 0,13-33 1 0 0,-10 35-60 0 0,2 0-1 0 0,1 1 1 0 0,1 1 0 0 0,25-36 0 0 0,-32 52 9 0 0,2 1 1 0 0,-1 0-1 0 0,1 0 0 0 0,1 1 1 0 0,0 1-1 0 0,0-1 0 0 0,1 1 0 0 0,0 1 1 0 0,1 0-1 0 0,0 1 0 0 0,0 0 0 0 0,16-6 1 0 0,-22 11-1 0 0,-1 0 1 0 0,1 1-1 0 0,0 0 0 0 0,0 0 1 0 0,-1 1-1 0 0,1-1 1 0 0,0 1-1 0 0,0 0 0 0 0,0 1 1 0 0,-1 0-1 0 0,1-1 1 0 0,0 2-1 0 0,6 1 1 0 0,-3 1 0 0 0,0-1 1 0 0,0 2 0 0 0,-1-1-1 0 0,1 1 1 0 0,-1 0-1 0 0,0 1 1 0 0,9 9 0 0 0,0 1-16 0 0,-2 0 1 0 0,0 2 0 0 0,-1 0 0 0 0,-1 0-1 0 0,22 41 1 0 0,-23-35-110 0 0,-1 0 0 0 0,-1 0 0 0 0,-1 1 1 0 0,-2 1-1 0 0,0 0 0 0 0,-1 0 0 0 0,-2 0 0 0 0,-1 0 0 0 0,0 1 0 0 0,-3 28 1 0 0,0-52 107 0 0,-6 34-128 0 0,5-35 155 0 0,0 0-1 0 0,0 0 1 0 0,0-1 0 0 0,0 1-1 0 0,0 0 1 0 0,0-1 0 0 0,0 1 0 0 0,0-1-1 0 0,-1 1 1 0 0,1-1 0 0 0,-1 0-1 0 0,1 1 1 0 0,-1-1 0 0 0,1 0-1 0 0,-1 0 1 0 0,-2 1 0 0 0,1-1 45 0 0,-1-1-1 0 0,1-1-42 0 0,0 0-1 0 0,0 1 1 0 0,1-1-1 0 0,-1 0 1 0 0,0-1-1 0 0,0 1 1 0 0,1 0-1 0 0,-1-1 0 0 0,1 1 1 0 0,-1-1-1 0 0,1 0 1 0 0,0 0-1 0 0,-1 0 1 0 0,1 0-1 0 0,0 0 1 0 0,1-1-1 0 0,-1 1 1 0 0,0-1-1 0 0,1 1 1 0 0,-1-1-1 0 0,1 0 1 0 0,-2-4-1 0 0,0-2 10 0 0,0-1 0 0 0,1 0 0 0 0,1 1 1 0 0,-1-1-1 0 0,1 0 0 0 0,1 0 0 0 0,0 0 0 0 0,1 0 0 0 0,0 0 0 0 0,0 0 0 0 0,1 0 0 0 0,0 0 0 0 0,4-11 1 0 0,0 3-3 0 0,1 1 1 0 0,0 0 0 0 0,1 0 0 0 0,1 1 0 0 0,1 0 0 0 0,13-18 0 0 0,-10 20-15 0 0,0 0 1 0 0,0 1 0 0 0,1 1-1 0 0,0 0 1 0 0,1 1-1 0 0,1 0 1 0 0,0 2-1 0 0,0-1 1 0 0,1 2-1 0 0,0 0 1 0 0,0 2-1 0 0,1 0 1 0 0,0 0 0 0 0,0 2-1 0 0,0 0 1 0 0,1 1-1 0 0,-1 1 1 0 0,34 0-1 0 0,-38 2-2 0 0,0 1-1 0 0,1 0 1 0 0,-1 1-1 0 0,0 0 1 0 0,0 1-1 0 0,-1 1 1 0 0,1 0-1 0 0,-1 1 1 0 0,0 1-1 0 0,0 0 1 0 0,0 0-1 0 0,-1 1 1 0 0,0 1-1 0 0,0 0 0 0 0,-1 1 1 0 0,0 0-1 0 0,0 1 1 0 0,-1 0-1 0 0,-1 0 1 0 0,1 1-1 0 0,-2 0 1 0 0,0 1-1 0 0,0 0 1 0 0,12 26-1 0 0,-11-13-511 0 0,-1 1 0 0 0,-1 0 0 0 0,-1 0 0 0 0,4 39 0 0 0,-7-42-353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0.45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306 67 120 0 0,'1'-3'644'0'0,"0"1"-413"0"0,1-1-1 0 0,-1 1 1 0 0,0-1 0 0 0,0 1 0 0 0,0-1 0 0 0,0 0 0 0 0,0 0-1 0 0,-1 1 1 0 0,1-1 0 0 0,-1 0 0 0 0,0 0 0 0 0,0 0 0 0 0,0 1-1 0 0,0-1 1 0 0,0 0 0 0 0,-1 0 0 0 0,1 0 0 0 0,-1 1 0 0 0,0-1-1 0 0,-1-5 1 0 0,1 7 9 0 0,-3 0-58 0 0,-2 2-156 0 0,1-1 0 0 0,0 1 0 0 0,-1 0 0 0 0,1 0 0 0 0,0 1 0 0 0,0 0 1 0 0,0 0-1 0 0,0 0 0 0 0,0 0 0 0 0,0 1 0 0 0,1 0 0 0 0,-1 0 0 0 0,1 0 1 0 0,0 0-1 0 0,0 1 0 0 0,0 0 0 0 0,0 0 0 0 0,-5 7 0 0 0,-11 12 16 0 0,-31 51 0 0 0,25-33-1 0 0,1 2 0 0 0,-30 74 0 0 0,48-100-44 0 0,1 1 0 0 0,1 0-1 0 0,0 0 1 0 0,1 0 0 0 0,1 1 0 0 0,1-1 0 0 0,0 1 0 0 0,2 0 0 0 0,0-1 0 0 0,3 22 0 0 0,-2-35 17 0 0,0 1 0 0 0,1 0 0 0 0,-1 0 0 0 0,1-1 0 0 0,0 1 0 0 0,1-1 0 0 0,-1 1 1 0 0,1-1-1 0 0,0 0 0 0 0,0 0 0 0 0,1 0 0 0 0,0-1 0 0 0,0 1 0 0 0,0-1 0 0 0,0 0 0 0 0,0 0 0 0 0,1 0 0 0 0,0-1 0 0 0,9 6 0 0 0,-9-7-2 0 0,0 0 0 0 0,0 0 0 0 0,0-1 0 0 0,0 0 0 0 0,0 0 0 0 0,0 0 0 0 0,1 0 0 0 0,-1-1 0 0 0,0 0 0 0 0,1 0 0 0 0,-1 0 0 0 0,0-1 0 0 0,0 0 0 0 0,1 0 0 0 0,-1 0 0 0 0,0-1 0 0 0,0 1 0 0 0,0-1 0 0 0,0 0 0 0 0,-1-1 0 0 0,1 1 0 0 0,6-6 0 0 0,2-1 12 0 0,0-2 1 0 0,0 0-1 0 0,-1 0 0 0 0,0-1 0 0 0,-1-1 0 0 0,17-25 0 0 0,48-94 240 0 0,-40 64 313 0 0,-4 12-489 0 0,-30 54-106 0 0,-1 2 4 0 0,0 0 14 0 0,0 0-1 0 0,1 1 0 0 0,-1-1 0 0 0,0 0 0 0 0,0 1 1 0 0,0-1-1 0 0,0 1 0 0 0,0-1 0 0 0,0 1 1 0 0,0 0-1 0 0,0-1 0 0 0,0 1 0 0 0,0 0 0 0 0,0 0 1 0 0,-1-1-1 0 0,1 1 0 0 0,0 0 0 0 0,0 0 1 0 0,-1 0-1 0 0,1 0 0 0 0,0 2 0 0 0,12 27 28 0 0,-8-17-15 0 0,7 16 15 0 0,2-1 0 0 0,1 0 0 0 0,1-1 0 0 0,33 41 0 0 0,-39-55-284 0 0,1-2 0 0 0,0 1 0 0 0,0-2 0 0 0,1 1 0 0 0,1-2 0 0 0,0 1 0 0 0,0-2 0 0 0,0 0 0 0 0,1 0 0 0 0,1-2 0 0 0,19 8 0 0 0,-11-9-1289 0 0,-2-3 98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0.82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107 494 764 0 0,'30'-61'5769'0'0,"-28"59"-5435"0"0,3 7-154 0 0,-5-5-176 0 0,1 1 0 0 0,-1-1 0 0 0,1 0 0 0 0,-1 0 0 0 0,1 0 0 0 0,-1 1 0 0 0,1-1 0 0 0,-1 0 0 0 0,1 0 0 0 0,-1 1 0 0 0,1-1 0 0 0,-1 1 0 0 0,0-1 0 0 0,1 0 0 0 0,-1 1 0 0 0,0-1 0 0 0,1 1 1 0 0,-1-1-1 0 0,0 1 0 0 0,1-1 0 0 0,-1 1 0 0 0,0-1 0 0 0,0 1 0 0 0,0-1 0 0 0,1 2 0 0 0,8 52 59 0 0,-1 1 1 0 0,-3 0-1 0 0,-4 101 1 0 0,-1-26-64 0 0,1-111-232 0 0,0-3-657 0 0,-1-1 0 0 0,-1 0 0 0 0,-2 20 0 0 0,-1-14-325 0 0</inkml:trace>
  <inkml:trace contextRef="#ctx0" brushRef="#br0" timeOffset="0.17">1 172 296 0 0,'8'-25'1240'0'0,"1"5"-196"0"0,0 0-432 0 0,0 0 24 0 0,0 4-284 0 0,2-1 68 0 0,-4 4-240 0 0,3 1 88 0 0,6-6-468 0 0,-2 7-1620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1.2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1 672 0 0,'21'18'498'0'0,"-1"0"-1"0"0,0 2 1 0 0,-2 0-1 0 0,-1 1 1 0 0,0 1-1 0 0,-1 1 1 0 0,-2 0-1 0 0,20 42 1 0 0,-12-15-536 0 0,-2 1 1 0 0,-2 1-1 0 0,14 74 1 0 0,-24-87 341 0 0,2 44 1 0 0,-10-80 227 0 0,-1-5-428 0 0,-2-5-68 0 0,1 0 1 0 0,-1-1-1 0 0,2 1 0 0 0,-1-1 0 0 0,1 1 1 0 0,0-1-1 0 0,0 1 0 0 0,2-15 1 0 0,6-69 114 0 0,-7 86-130 0 0,6-38 153 0 0,18-72 0 0 0,-19 97-141 0 0,1 1-1 0 0,0 0 1 0 0,1 1 0 0 0,1-1-1 0 0,1 1 1 0 0,20-29 0 0 0,-27 43-35 0 0,0-1 0 0 0,1 1 0 0 0,-1-1 0 0 0,1 1 0 0 0,0 0 0 0 0,-1 0 0 0 0,1 0 0 0 0,0 0 0 0 0,0 0 0 0 0,0 1 0 0 0,0 0 0 0 0,1-1 0 0 0,-1 1 0 0 0,0 0 0 0 0,0 0 0 0 0,1 1 0 0 0,3-1 0 0 0,-1 1 0 0 0,0 0-1 0 0,0 0 1 0 0,0 1-1 0 0,0 0 0 0 0,0 0 1 0 0,0 0-1 0 0,0 1 1 0 0,0 0-1 0 0,5 3 1 0 0,8 4-4 0 0,-2 1 1 0 0,1 0-1 0 0,-2 2 1 0 0,28 23 0 0 0,-18-12-152 0 0,-1 2 0 0 0,-1 0 0 0 0,-2 2-1 0 0,-1 0 1 0 0,0 1 0 0 0,-3 2 0 0 0,0 0 0 0 0,-2 0 0 0 0,-1 2 0 0 0,12 36 0 0 0,-21-51-1398 0 0,0-4 9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1.61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218 55 284 0 0,'20'-54'6021'0'0,"-23"57"-5873"0"0,-8 12-90 0 0,1 0 1 0 0,0 0 0 0 0,1 1 0 0 0,1 1 0 0 0,0-1 0 0 0,-8 30 0 0 0,-4 5-22 0 0,-62 161 81 0 0,66-160-106 0 0,2 0 0 0 0,-10 76 0 0 0,21-100 3 0 0,0 0-1 0 0,3 0 0 0 0,0 0 0 0 0,1 1 1 0 0,2-1-1 0 0,7 31 0 0 0,-5-40 14 0 0,0-1 0 0 0,2 0-1 0 0,0 0 1 0 0,1 0 0 0 0,0-1 0 0 0,1 0 0 0 0,2-1 0 0 0,-1 0-1 0 0,2-1 1 0 0,13 15 0 0 0,-19-24-308 0 0,0 0 0 0 0,1 0 0 0 0,-1 0 1 0 0,1-1-1 0 0,0 0 0 0 0,1 0 0 0 0,-1-1 0 0 0,1 0 0 0 0,0 0 0 0 0,0-1 1 0 0,13 4-1 0 0,-3-4-1420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2.0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51 256 0 0,'10'-10'1319'0'0,"-5"5"-747"0"0,0 0 0 0 0,0 1 1 0 0,1-1-1 0 0,-1 1 0 0 0,1 0 1 0 0,0 1-1 0 0,12-6 0 0 0,-16 8-543 0 0,0 1 0 0 0,0 0 1 0 0,-1-1-1 0 0,1 1 0 0 0,0 0 0 0 0,0 0 0 0 0,0 1 0 0 0,0-1 0 0 0,-1 0 0 0 0,1 1 0 0 0,0-1 0 0 0,0 1 1 0 0,-1-1-1 0 0,1 1 0 0 0,0 0 0 0 0,-1-1 0 0 0,4 3 0 0 0,22 20 95 0 0,-8 1-37 0 0,-2 0 0 0 0,0 2-1 0 0,-1 0 1 0 0,-2 0-1 0 0,19 49 1 0 0,36 147 10 0 0,-56-171-51 0 0,-3 0 1 0 0,-2 1-1 0 0,-2-1 0 0 0,-2 2 0 0 0,-3-1 1 0 0,-6 59-1 0 0,1-74-425 0 0,-1-1 0 0 0,-2 0 0 0 0,-2-1 1 0 0,-1 0-1 0 0,-1 0 0 0 0,-3-1 0 0 0,0 0 0 0 0,-2-1 1 0 0,-33 49-1 0 0,29-57-1171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2:42.5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544 8 584 0 0,'-7'-2'161'0'0,"1"0"0"0"0,0 1 0 0 0,-1 0 0 0 0,1 0-1 0 0,-1 0 1 0 0,1 1 0 0 0,-1 0 0 0 0,1 0 0 0 0,-1 1 0 0 0,1 0 0 0 0,-1 0 0 0 0,1 0 0 0 0,0 1-1 0 0,0 0 1 0 0,-11 5 0 0 0,10-3-102 0 0,0 0-1 0 0,1 0 0 0 0,0 1 1 0 0,0 0-1 0 0,0 1 1 0 0,0-1-1 0 0,1 1 0 0 0,0 0 1 0 0,0 0-1 0 0,1 0 1 0 0,-7 13-1 0 0,4-4-36 0 0,0 0 0 0 0,2 1-1 0 0,-1-1 1 0 0,2 1 0 0 0,0 0 0 0 0,1 1-1 0 0,1-1 1 0 0,0 1 0 0 0,1-1 0 0 0,1 1 0 0 0,3 28-1 0 0,25 75 78 0 0,-19-88-77 0 0,-1 2 1 0 0,6 55 0 0 0,-14-77 4 0 0,0 0-1 0 0,0-1 1 0 0,-1 1-1 0 0,0 0 0 0 0,-1-1 1 0 0,0 1-1 0 0,-1-1 1 0 0,0 0-1 0 0,-1 0 1 0 0,-1 0-1 0 0,-9 19 0 0 0,3-15 1 0 0,1 1 0 0 0,-2-1 0 0 0,0-1 0 0 0,-1 0-1 0 0,0-1 1 0 0,-1 0 0 0 0,-23 15 0 0 0,0-3 216 0 0,-79 40 0 0 0,69-50 627 0 0,44-14-738 0 0,2-1-93 0 0,0-1 0 0 0,-1 1 0 0 0,1 0 0 0 0,0 0 0 0 0,0 0 0 0 0,0-1 0 0 0,0 1 0 0 0,0 0 0 0 0,-1-1 0 0 0,1 1 0 0 0,0-1 0 0 0,0 1 0 0 0,-1-2 0 0 0,2 1-35 0 0,0 0 0 0 0,0 0 0 0 0,1 0 0 0 0,-1 0 0 0 0,1 0 0 0 0,-1 0 0 0 0,1 0 1 0 0,-1 0-1 0 0,1 0 0 0 0,-1 1 0 0 0,1-1 0 0 0,0 0 0 0 0,-1 0 0 0 0,1 1 0 0 0,0-1 0 0 0,0 0 1 0 0,0 1-1 0 0,0-1 0 0 0,-1 1 0 0 0,1-1 0 0 0,0 1 0 0 0,0-1 0 0 0,0 1 0 0 0,0 0 1 0 0,1-1-1 0 0,2 0-1 0 0,-1 1 1 0 0,1 0-1 0 0,-1-1 1 0 0,1 1-1 0 0,-1 1 1 0 0,1-1-1 0 0,6 2 0 0 0,-1 0-7 0 0,0 0-1 0 0,0 1 1 0 0,0 0-1 0 0,0 1 0 0 0,-1 0 1 0 0,9 6-1 0 0,-3 0 1 0 0,0 0 0 0 0,-1 2-1 0 0,-1 0 1 0 0,0 0 0 0 0,0 1-1 0 0,-1 0 1 0 0,-1 1-1 0 0,-1 0 1 0 0,0 1 0 0 0,0 0-1 0 0,-1 0 1 0 0,-1 1 0 0 0,6 23-1 0 0,3 16-28 0 0,-3 1 0 0 0,9 95 0 0 0,-1-9 401 0 0,-20-133-273 0 0,6 20 28 0 0,-7-29-148 0 0,1 1 0 0 0,-1 0 1 0 0,0 0-1 0 0,1 0 0 0 0,-1-1 0 0 0,1 1 0 0 0,-1 0 1 0 0,1-1-1 0 0,-1 1 0 0 0,1 0 0 0 0,0-1 0 0 0,-1 1 1 0 0,1-1-1 0 0,0 1 0 0 0,-1-1 0 0 0,1 1 0 0 0,0-1 0 0 0,0 0 1 0 0,-1 1-1 0 0,1-1 0 0 0,0 0 0 0 0,0 1 0 0 0,0-1 1 0 0,-1 0-1 0 0,1 0 0 0 0,0 0 0 0 0,0 0 0 0 0,0 0 0 0 0,1 0 1 0 0,9-2-548 0 0,0 0 1 0 0,-1-1 0 0 0,0 0 0 0 0,11-6 0 0 0,8-5-806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8.2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48 125 224 0 0,'0'0'422'0'0,"-6"-18"743"0"0,-6-28 164 0 0,12 43-1112 0 0,-1 0 15 0 0,-5-26 523 0 0,5 26-519 0 0,-5-11-157 0 0,-1 5-418 0 0,4 27 316 0 0,0 2 23 0 0,1 1 0 0 0,1-1 0 0 0,1 1 0 0 0,3 29 0 0 0,0-13 0 0 0,12 120 173 0 0,40 175 0 0 0,-44-272-180 0 0,-8-47-1747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8.64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 89 700 0 0,'-2'-2'1566'0'0,"-7"-1"-1195"0"0,-4-3 940 0 0,13 6-1296 0 0,1-1 1 0 0,-1 1-1 0 0,1-1 1 0 0,0 1-1 0 0,-1 0 1 0 0,1-1-1 0 0,0 1 1 0 0,-1 0-1 0 0,1 0 1 0 0,0-1-1 0 0,-1 1 1 0 0,1 0-1 0 0,0 0 1 0 0,0 0 0 0 0,-1 0-1 0 0,1 0 1 0 0,0 0-1 0 0,0 0 1 0 0,-1 0-1 0 0,1 0 1 0 0,0 0-1 0 0,-1 0 1 0 0,1 1-1 0 0,1-1 1 0 0,100-6-148 0 0,-1-5 1 0 0,113-26-1 0 0,-162 27-719 0 0,-29 5-18 0 0,-2 0 132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9.0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179 10 976 0 0,'0'0'2306'0'0,"0"-1"-2277"0"0,0 1-1 0 0,-1-1 1 0 0,1 0-1 0 0,0 1 1 0 0,-1-1 0 0 0,1 1-1 0 0,-1-1 1 0 0,1 1-1 0 0,-1-1 1 0 0,1 1-1 0 0,-1-1 1 0 0,0 1-1 0 0,1 0 1 0 0,-1-1-1 0 0,1 1 1 0 0,-1 0 0 0 0,0-1-1 0 0,1 1 1 0 0,-1 0-1 0 0,0 0 1 0 0,-5 2-28 0 0,1 1-1 0 0,0 0 1 0 0,0 0 0 0 0,0 0 0 0 0,0 1 0 0 0,1 0 0 0 0,-1 0 0 0 0,1 0 0 0 0,0 0-1 0 0,0 1 1 0 0,1 0 0 0 0,-5 5 0 0 0,-37 68 47 0 0,43-75-47 0 0,-9 19 35 0 0,0 0 1 0 0,2 1-1 0 0,-9 29 1 0 0,16-44-21 0 0,0 0-1 0 0,0 0 1 0 0,1 0-1 0 0,0 0 1 0 0,0 0 0 0 0,1 1-1 0 0,0-1 1 0 0,1 0-1 0 0,0 0 1 0 0,0 0 0 0 0,0 0-1 0 0,1 0 1 0 0,5 13-1 0 0,-4-16 0 0 0,0 0-1 0 0,1-1 1 0 0,0 1 0 0 0,0 0-1 0 0,0-1 1 0 0,0 0-1 0 0,1 0 1 0 0,-1 0-1 0 0,1-1 1 0 0,0 0-1 0 0,0 1 1 0 0,0-2-1 0 0,1 1 1 0 0,-1-1-1 0 0,1 1 1 0 0,-1-2-1 0 0,1 1 1 0 0,0 0-1 0 0,0-1 1 0 0,0 0 0 0 0,6 0-1 0 0,12 1 26 0 0,-1-1 0 0 0,0-1-1 0 0,0-1 1 0 0,25-4 0 0 0,-29 2 5 0 0,0 0 0 0 0,34-11 0 0 0,-49 13-33 0 0,1-1-1 0 0,-1 0 1 0 0,0 0-1 0 0,1 0 1 0 0,-1 0-1 0 0,0-1 1 0 0,0 0-1 0 0,0 0 1 0 0,-1 0-1 0 0,1 0 1 0 0,-1 0-1 0 0,0-1 1 0 0,0 0-1 0 0,0 1 1 0 0,0-1-1 0 0,3-6 1 0 0,-5 7-11 0 0,0 0 0 0 0,0-1 0 0 0,0 1 0 0 0,-1 0 0 0 0,1 0 0 0 0,-1 0 0 0 0,0 0 0 0 0,0-1 0 0 0,0 1 0 0 0,-1 0 0 0 0,1 0 0 0 0,-1 0 0 0 0,1 0 0 0 0,-3-5 0 0 0,-19-40-28 0 0,9 28-11 0 0,-2 1-1 0 0,0 1 0 0 0,-1 0 1 0 0,0 1-1 0 0,-2 0 0 0 0,0 2 1 0 0,0 0-1 0 0,-2 1 0 0 0,-29-16 1 0 0,45 27-235 0 0,0 1 0 0 0,0 0 0 0 0,0 0 1 0 0,0 0-1 0 0,-1 1 0 0 0,1 0 0 0 0,-1-1 1 0 0,-5 0-1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7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4 139 732 0 0,'-1'-4'1336'0'0,"1"2"-1221"0"0,-1-1 0 0 0,0 1 0 0 0,1 0 0 0 0,0 0 0 0 0,-1 0 0 0 0,1 0 0 0 0,0 0 0 0 0,0-1 0 0 0,0 1 0 0 0,1 0 0 0 0,-1 0 0 0 0,0 0 0 0 0,1 0-1 0 0,0-1 1 0 0,-1 1 0 0 0,1 0 0 0 0,0 0 0 0 0,0 0 0 0 0,0 1 0 0 0,0-1 0 0 0,0 0 0 0 0,1 0 0 0 0,-1 0 0 0 0,0 1 0 0 0,1-1 0 0 0,-1 1 0 0 0,1-1 0 0 0,0 1 0 0 0,0 0 0 0 0,-1-1 0 0 0,4 0 0 0 0,10-5 51 0 0,0 2 0 0 0,1 0 1 0 0,0 0-1 0 0,33-4 1 0 0,70 0-9 0 0,-74 6-102 0 0,42-1-211 0 0,-18 1-1615 0 0,76-13 0 0 0,-112 9 1076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9.4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60 0 0,'0'0'2269'0'0,"4"0"-1883"0"0,10 1-104 0 0,-10 0 94 0 0,11 9-41 0 0,-5 1-292 0 0,-1 0 0 0 0,0 1 0 0 0,-1 0 0 0 0,0 0 0 0 0,-1 1 0 0 0,7 16-1 0 0,32 87 28 0 0,-10 5 49 0 0,22 130 0 0 0,-54-231-66 0 0,2 22-626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9.7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13 165 996 0 0,'-1'-2'136'0'0,"-2"-7"313"0"0,1 1 0 0 0,0-1-1 0 0,0 1 1 0 0,1-1 0 0 0,0 1 0 0 0,1-1 0 0 0,0 0-1 0 0,1-14 1 0 0,0 20-441 0 0,0 1-1 0 0,0 0 1 0 0,0 0-1 0 0,0 0 1 0 0,0-1-1 0 0,0 1 1 0 0,0 0-1 0 0,1 0 1 0 0,-1 1-1 0 0,1-1 1 0 0,0 0-1 0 0,-1 0 1 0 0,1 1-1 0 0,0-1 1 0 0,0 1-1 0 0,4-2 1 0 0,30-16-18 0 0,-33 17 12 0 0,5-1-9 0 0,0 1 1 0 0,0-1-1 0 0,0 1 0 0 0,0 0 1 0 0,0 1-1 0 0,1 0 0 0 0,-1 0 0 0 0,0 1 1 0 0,1 0-1 0 0,-1 0 0 0 0,0 1 1 0 0,1 0-1 0 0,-1 1 0 0 0,0 0 0 0 0,0 0 1 0 0,0 1-1 0 0,9 3 0 0 0,-1 2-6 0 0,1 0 0 0 0,-1 2 0 0 0,0-1 0 0 0,-1 2 0 0 0,0 0 0 0 0,20 21 0 0 0,-28-26 10 0 0,-1 2 1 0 0,1-1-1 0 0,-1 1 0 0 0,-1 0 1 0 0,1 0-1 0 0,-2 1 0 0 0,1 0 1 0 0,-1-1-1 0 0,0 2 0 0 0,-1-1 1 0 0,0 0-1 0 0,3 13 0 0 0,-6-18 6 0 0,0 0 0 0 0,0 0 0 0 0,0-1 0 0 0,-1 1 0 0 0,1 0-1 0 0,-1-1 1 0 0,0 1 0 0 0,0 0 0 0 0,0-1 0 0 0,0 1-1 0 0,-1-1 1 0 0,1 0 0 0 0,-1 1 0 0 0,-4 4 0 0 0,2-1 9 0 0,-1-1 1 0 0,1-1-1 0 0,-2 1 0 0 0,1-1 1 0 0,-10 8-1 0 0,8-8 52 0 0,-1 0 1 0 0,0-1-1 0 0,0 0 0 0 0,0 0 1 0 0,-1-1-1 0 0,-16 4 0 0 0,22-6-171 0 0,-1 0-1 0 0,1 0 1 0 0,0 0 0 0 0,0-1-1 0 0,0 0 1 0 0,0 0-1 0 0,0 0 1 0 0,-1 0-1 0 0,1 0 1 0 0,0 0-1 0 0,0-1 1 0 0,0 1-1 0 0,0-1 1 0 0,0 0-1 0 0,0 0 1 0 0,0 0 0 0 0,0-1-1 0 0,0 1 1 0 0,0-1-1 0 0,1 1 1 0 0,-1-1-1 0 0,0 0 1 0 0,-3-4-1 0 0,-3-5-520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10.18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1 436 0 0,'0'0'1850'0'0,"16"9"-1255"0"0,0-4-437 0 0,0-2-1 0 0,0 0 1 0 0,1-1 0 0 0,-1 0 0 0 0,1-1 0 0 0,-1-1-1 0 0,21-3 1 0 0,-18 2-77 0 0,162-5-2109 0 0,-176 6 1300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10.52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 1052 0 0,'0'0'2911'0'0,"18"6"-1986"0"0,177-15-21 0 0,-68 5-3767 0 0,-106 3 2338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10.92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1 360 244 0 0,'0'0'1682'0'0,"0"1"-1623"0"0,0 0-1 0 0,1 0 1 0 0,-1 0 0 0 0,1 0-1 0 0,-1 0 1 0 0,1 0 0 0 0,-1 0-1 0 0,1 0 1 0 0,-1 0-1 0 0,1 0 1 0 0,0 0 0 0 0,0 0-1 0 0,1 1 1 0 0,14 2 103 0 0,0 0-1 0 0,0 0 1 0 0,0-1 0 0 0,30 0 0 0 0,68-4-330 0 0,-106 1 84 0 0,1-1-805 0 0,11-1 86 0 0</inkml:trace>
  <inkml:trace contextRef="#ctx0" brushRef="#br0" timeOffset="1.02">587 0 148 0 0,'0'0'3730'0'0,"2"3"-3708"0"0,1 3-16 0 0,1 1 1 0 0,-1 0-1 0 0,0-1 1 0 0,0 2 0 0 0,0-1-1 0 0,-1 0 1 0 0,1 10-1 0 0,9 64-47 0 0,-8-47 47 0 0,70 351 163 0 0,-65-354-127 0 0,-6-22-235 0 0,-1 0-1 0 0,1 1 1 0 0,-1-1-1 0 0,1 17 1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11.32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 1308 0 0,'0'0'3092'0'0,"18"-1"-2252"0"0,4 3-1412 0 0</inkml:trace>
  <inkml:trace contextRef="#ctx0" brushRef="#br0" timeOffset="1">123 264 452 0 0,'3'22'944'0'0,"-3"0"-384"0"0,-5 8-336 0 0,-1-10-12 0 0,0 2-4 0 0,-6 5-12 0 0,-1 0-16 0 0,-3 0-360 0 0,-1 0-708 0 0,1-1 284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4.9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33 1156 0 0,'0'0'2561'0'0,"19"-22"-1029"0"0,-16 20-1829 0 0,-3 1 370 0 0,1 1 1 0 0,0-1-1 0 0,-1 0 1 0 0,1 1 0 0 0,0-1-1 0 0,-1 1 1 0 0,1-1-1 0 0,0 0 1 0 0,0 1-1 0 0,-1 0 1 0 0,1-1 0 0 0,0 1-1 0 0,0 0 1 0 0,0-1-1 0 0,0 1 1 0 0,0 0 0 0 0,0 0-1 0 0,-1 0 1 0 0,1 0-1 0 0,0-1 1 0 0,0 1-1 0 0,0 1 1 0 0,0-1 0 0 0,0 0-1 0 0,0 0 1 0 0,0 0-1 0 0,0 0 1 0 0,-1 1-1 0 0,1-1 1 0 0,1 1 0 0 0,0 0-118 0 0,-1 2 19 0 0,41 217-2 0 0,22 89 4 0 0,-48-253-2931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5.3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22 187 592 0 0,'-2'-24'1352'0'0,"1"4"-368"0"0,-1 2-224 0 0,1 1-188 0 0,-1 1 292 0 0,-2-13-351 0 0,0 6-341 0 0,1 2-488 0 0,0 3-2201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5.6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364 22 1484 0 0,'9'-10'4868'0'0,"-8"9"-4735"0"0,-2 0-114 0 0,1 1 0 0 0,0-1 0 0 0,-1 1 0 0 0,1-1 0 0 0,0 0 0 0 0,-1 1 0 0 0,1-1 0 0 0,-1 1 0 0 0,1-1 0 0 0,-1 1 0 0 0,1-1 0 0 0,-1 1 0 0 0,1 0 0 0 0,-1-1 0 0 0,1 1 0 0 0,-1 0 0 0 0,1-1 0 0 0,-1 1 0 0 0,0 0 0 0 0,1 0 0 0 0,-1-1 0 0 0,0 1 0 0 0,1 0 0 0 0,-1 0 0 0 0,0 0 0 0 0,1 0 0 0 0,-1 0 0 0 0,0 0 0 0 0,1 0 0 0 0,-1 0 0 0 0,0 0 0 0 0,0 0 0 0 0,-2 1-4 0 0,1 1-1 0 0,0-1 0 0 0,-1 0 0 0 0,1 0 0 0 0,0 1 0 0 0,0-1 1 0 0,0 1-1 0 0,0 0 0 0 0,-2 2 0 0 0,-4 6-25 0 0,0-1-1 0 0,1 1 1 0 0,-7 12 0 0 0,-4 15 33 0 0,1 0 0 0 0,2 0 0 0 0,2 1 0 0 0,-14 62 0 0 0,-17 163-15 0 0,21-16 47 0 0,1-9-101 0 0,22-234-495 0 0</inkml:trace>
  <inkml:trace contextRef="#ctx0" brushRef="#br0" timeOffset="1">7 602 528 0 0,'-1'-8'1072'0'0,"-1"1"-531"0"0,1-1 0 0 0,0 1 0 0 0,0-1 0 0 0,1 1-1 0 0,0-1 1 0 0,0 0 0 0 0,1 1 0 0 0,2-10 0 0 0,-2 13-496 0 0,0 1-1 0 0,0 0 1 0 0,1 0-1 0 0,0 0 1 0 0,-1 0-1 0 0,1 0 1 0 0,0 0 0 0 0,0 0-1 0 0,1 0 1 0 0,-1 1-1 0 0,1 0 1 0 0,-1-1-1 0 0,1 1 1 0 0,0 0 0 0 0,0 0-1 0 0,0 0 1 0 0,4-2-1 0 0,7-2 24 0 0,-1-1 0 0 0,22-5 0 0 0,-33 11-56 0 0,62-16-583 0 0,118-17-1 0 0,-91 20-2012 0 0,-44 6 1229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6.0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375 13 1116 0 0,'-14'-12'2791'0'0,"10"12"-2696"0"0,0 0 0 0 0,0 0 0 0 0,0 0 0 0 0,0 1 0 0 0,0-1 1 0 0,0 1-1 0 0,1 0 0 0 0,-1 0 0 0 0,0 0 0 0 0,0 1 0 0 0,1-1 0 0 0,-1 1 0 0 0,1 0 0 0 0,-1 0 0 0 0,1 0 0 0 0,0 1 1 0 0,0-1-1 0 0,0 1 0 0 0,0-1 0 0 0,-4 7 0 0 0,-7 7-2 0 0,0 0-1 0 0,-17 29 1 0 0,-2 10-36 0 0,2 2 1 0 0,3 1 0 0 0,3 2-1 0 0,2 0 1 0 0,3 1-1 0 0,2 1 1 0 0,3 1-1 0 0,-11 110 1 0 0,24-148-27 0 0,1 0 0 0 0,1-1 0 0 0,1 1 0 0 0,1 0 0 0 0,1-1 0 0 0,1 1 0 0 0,2-1 0 0 0,13 39-1 0 0,-13-47-16 0 0,1-1-1 0 0,1 0 0 0 0,1 0 0 0 0,0-1 0 0 0,1 0 1 0 0,0-1-1 0 0,1 0 0 0 0,0-1 0 0 0,1 0 1 0 0,1 0-1 0 0,-1-2 0 0 0,2 1 0 0 0,21 12 0 0 0,-12-11-492 0 0,1 0 0 0 0,0-2 0 0 0,1-1-1 0 0,0 0 1 0 0,44 7 0 0 0,3-4-1405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8.1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0 756 1100 0 0,'0'0'810'0'0,"4"2"-153"0"0,0-2-562 0 0,0 1 0 0 0,0-1 0 0 0,0 1 1 0 0,0-1-1 0 0,-1 0 0 0 0,1 0 0 0 0,0-1 0 0 0,0 1 1 0 0,0-1-1 0 0,0 0 0 0 0,0 0 0 0 0,0 0 0 0 0,-1-1 1 0 0,1 1-1 0 0,-1-1 0 0 0,1 0 0 0 0,-1 0 0 0 0,1 0 0 0 0,-1 0 1 0 0,0-1-1 0 0,0 1 0 0 0,0-1 0 0 0,4-5 0 0 0,9-9 44 0 0,-1-1 0 0 0,24-36 0 0 0,-31 43-69 0 0,19-33-55 0 0,-2-1 0 0 0,-2-1 0 0 0,-2-1 0 0 0,-2 0 0 0 0,-3-2-1 0 0,-1 0 1 0 0,11-69 0 0 0,-23 100-27 0 0,0 0 1 0 0,-1-32-1 0 0,-2 43-5 0 0,-1 1-1 0 0,1-1 1 0 0,-1 0 0 0 0,-1 1-1 0 0,1-1 1 0 0,-1 1 0 0 0,0-1-1 0 0,-1 1 1 0 0,0 0 0 0 0,-3-7-1 0 0,5 12 14 0 0,0-1 1 0 0,0 1-1 0 0,-1 0 0 0 0,1 0 0 0 0,0-1 0 0 0,-1 1 1 0 0,1 0-1 0 0,0 0 0 0 0,-1 1 0 0 0,0-1 1 0 0,1 0-1 0 0,-1 0 0 0 0,1 1 0 0 0,-1-1 0 0 0,0 1 1 0 0,1-1-1 0 0,-1 1 0 0 0,0 0 0 0 0,1 0 1 0 0,-1 0-1 0 0,0 0 0 0 0,0 0 0 0 0,1 0 0 0 0,-1 0 1 0 0,0 0-1 0 0,-1 1 0 0 0,-2 0 4 0 0,1 1 0 0 0,-1-1 0 0 0,1 1 0 0 0,0 0 0 0 0,0 0 0 0 0,0 1 0 0 0,0-1 0 0 0,0 1 0 0 0,0 0 0 0 0,1 0 0 0 0,-1 0 0 0 0,1 0 0 0 0,0 1 0 0 0,0-1 0 0 0,-3 6 0 0 0,5-6 2 0 0,-1 1 0 0 0,0-1 0 0 0,1 1 1 0 0,0 0-1 0 0,0 0 0 0 0,0 0 0 0 0,1 0 0 0 0,-1 0 0 0 0,1 0 0 0 0,0 0 1 0 0,0 0-1 0 0,0 0 0 0 0,0 0 0 0 0,2 3 0 0 0,1 5 2 0 0,0 0 0 0 0,1-1 0 0 0,1 1 0 0 0,0-1-1 0 0,1 0 1 0 0,0-1 0 0 0,0 1 0 0 0,12 12 0 0 0,2 0-6 0 0,2-1 1 0 0,1-1-1 0 0,0-1 1 0 0,1-2-1 0 0,41 25 1 0 0,47 37-112 0 0,-106-75 105 0 0,1 1 0 0 0,-2 1 0 0 0,1-1-1 0 0,-1 1 1 0 0,0 0 0 0 0,0 0 0 0 0,-1 0 0 0 0,0 1 0 0 0,0 0 0 0 0,-1-1 0 0 0,0 1 0 0 0,0 1 0 0 0,-1-1-1 0 0,0 0 1 0 0,0 1 0 0 0,-1-1 0 0 0,0 1 0 0 0,-1-1 0 0 0,0 10 0 0 0,-2 16 26 0 0,-2 0 1 0 0,-2 0-1 0 0,-15 52 1 0 0,-3 20-89 0 0,22-94-58 0 0,1-8-27 0 0,-1 0 0 0 0,2 0 0 0 0,-1 0 0 0 0,0-1 0 0 0,1 1 0 0 0,0 0 0 0 0,0 0 0 0 0,0 0-1 0 0,0 0 1 0 0,1 0 0 0 0,0 0 0 0 0,1 6 0 0 0,7 7-213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6.8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12 476 0 0,'0'0'3256'0'0,"2"-11"-1553"0"0,-2 11-1681 0 0,1 0 0 0 0,-1-1 0 0 0,0 1 0 0 0,0 0 0 0 0,0 0 0 0 0,0 0 0 0 0,0 0 0 0 0,0 0 0 0 0,0 0 0 0 0,0 0 0 0 0,2 1 329 0 0,-2-1-329 0 0,8 20-24 0 0,-2 1 0 0 0,-1 0 0 0 0,0 0 1 0 0,-1 0-1 0 0,1 41 0 0 0,2 1 49 0 0,48 245 74 0 0,-4-28 13 0 0,-47-260-217 0 0,-2-9-511 0 0,-1 0-1 0 0,1-1 1 0 0,-2 1 0 0 0,0 14-1 0 0,-1-4-287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7.3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9 227 1188 0 0,'-7'-10'2475'0'0,"7"9"-2228"0"0,-1 0 1 0 0,1 0-1 0 0,-1-2 0 0 0,3 0-186 0 0,-1 1 0 0 0,0-1 0 0 0,1 0 0 0 0,-1 0 0 0 0,1 1 0 0 0,0-1-1 0 0,0 0 1 0 0,0 1 0 0 0,0 0 0 0 0,0 0 0 0 0,1-1 0 0 0,-1 1 0 0 0,1 1 0 0 0,-1-1-1 0 0,1 0 1 0 0,0 0 0 0 0,-1 1 0 0 0,1 0 0 0 0,0 0 0 0 0,5-2 0 0 0,13-4 31 0 0,40-9 1 0 0,-46 13-20 0 0,343-63 131 0 0,14-3 636 0 0,-369 68-768 0 0,0 1-49 0 0,9-2 27 0 0,-9 1-9 0 0,-26 34-8 0 0,10-16-17 0 0,1-1 0 0 0,1 2 0 0 0,0-1 0 0 0,1 2 0 0 0,1-1-1 0 0,-11 36 1 0 0,16-42 40 0 0,1 0-1 0 0,0 0 0 0 0,1 1 0 0 0,1-1 1 0 0,0 1-1 0 0,0-1 0 0 0,1 1 1 0 0,1-1-1 0 0,0 0 0 0 0,1 1 0 0 0,6 23 1 0 0,-8-35 12 0 0,1 1 0 0 0,-1 0 0 0 0,1-1 0 0 0,0 1 1 0 0,-1 0-1 0 0,1-1 0 0 0,0 1 0 0 0,0-1 0 0 0,0 1 0 0 0,0-1 1 0 0,1 1-1 0 0,-1-1 0 0 0,0 0 0 0 0,0 0 0 0 0,3 2 0 0 0,-3-3-37 0 0,0 1-1 0 0,0-1 0 0 0,-1 0 1 0 0,1 1-1 0 0,0-1 0 0 0,0 0 1 0 0,0 0-1 0 0,0 0 0 0 0,0 0 1 0 0,0 0-1 0 0,0 0 0 0 0,0 0 1 0 0,0 0-1 0 0,0 0 0 0 0,0-1 1 0 0,0 1-1 0 0,0 0 0 0 0,-1 0 0 0 0,1-1 1 0 0,1 0-1 0 0,1 0-7 0 0,-1-1 1 0 0,1 0-1 0 0,-1 1 0 0 0,0-1 1 0 0,0 0-1 0 0,1-1 0 0 0,-1 1 0 0 0,-1 0 1 0 0,1 0-1 0 0,0-1 0 0 0,-1 1 1 0 0,1-1-1 0 0,1-3 0 0 0,-1-2-29 0 0,0 0 0 0 0,-1 0 0 0 0,1 0 0 0 0,-2-1-1 0 0,1 1 1 0 0,-1 0 0 0 0,0-1 0 0 0,-1 1 0 0 0,0 0 0 0 0,0 0 0 0 0,-3-10-1 0 0,-3-6-311 0 0,-1 1 0 0 0,-14-31 0 0 0,12 34-802 0 0,-1 0 1 0 0,0 1-1 0 0,-2 0 1 0 0,-21-25-1 0 0,24 34-130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7.7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6 976 0 0,'4'0'2600'0'0,"3"-1"-2113"0"0,-5 0-400 0 0,-1 0 0 0 0,1 1 0 0 0,0-1 0 0 0,0 1 0 0 0,-1-1 0 0 0,1 1 0 0 0,0 0 0 0 0,0 0 0 0 0,0 0 0 0 0,-1 0 0 0 0,1 0 0 0 0,0 0 0 0 0,0 0 0 0 0,-1 1 0 0 0,1-1 0 0 0,0 1 0 0 0,0-1 0 0 0,-1 1 0 0 0,1 0 0 0 0,0 0 0 0 0,-1-1 0 0 0,1 1 0 0 0,-1 0 0 0 0,1 0 0 0 0,-1 1 0 0 0,0-1 0 0 0,1 0 0 0 0,-1 0 0 0 0,0 1 0 0 0,0-1 0 0 0,0 1 0 0 0,0-1 0 0 0,0 1 0 0 0,0-1 0 0 0,1 4 0 0 0,6 26-30 0 0,-2 1 0 0 0,0 0 0 0 0,-3 1 0 0 0,0 59 0 0 0,3 30-62 0 0,4-47-72 0 0,24 83-1 0 0,-8-62-2604 0 0,-18-76 448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8.1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47 163 1308 0 0,'5'-18'1055'0'0,"18"-54"2292"0"0,-21 66-3193 0 0,1 0-1 0 0,0 0 1 0 0,1 0 0 0 0,-1 1 0 0 0,1-1-1 0 0,0 1 1 0 0,0 0 0 0 0,1 0 0 0 0,5-4-1 0 0,-6 7-132 0 0,0 0 0 0 0,-1 0 0 0 0,1 0 0 0 0,0 1 0 0 0,1 0 0 0 0,-1 0 0 0 0,0 0 0 0 0,0 0 1 0 0,0 1-1 0 0,1-1 0 0 0,-1 1 0 0 0,0 0 0 0 0,0 1 0 0 0,1-1 0 0 0,-1 1 0 0 0,0-1 0 0 0,0 1 0 0 0,8 3 0 0 0,1 2-24 0 0,0 0 1 0 0,0 0 0 0 0,-1 1 0 0 0,0 1-1 0 0,0 0 1 0 0,-1 1 0 0 0,0 0 0 0 0,10 12-1 0 0,-13-14-8 0 0,-1 0 1 0 0,-1 1-1 0 0,0 0 0 0 0,0 0 0 0 0,0 1 0 0 0,-1 0 0 0 0,0-1 0 0 0,-1 2 0 0 0,0-1 0 0 0,0 0 0 0 0,-1 1 1 0 0,2 12-1 0 0,-5-17 17 0 0,0 1 1 0 0,0 0 0 0 0,0 0 0 0 0,-1-1-1 0 0,0 1 1 0 0,-1 0 0 0 0,1-1 0 0 0,-1 1-1 0 0,0-1 1 0 0,0 1 0 0 0,0-1 0 0 0,-1 0 0 0 0,0 0-1 0 0,0 0 1 0 0,-1 0 0 0 0,1-1 0 0 0,-1 1-1 0 0,0-1 1 0 0,0 0 0 0 0,0 0 0 0 0,0-1-1 0 0,-1 1 1 0 0,-6 3 0 0 0,-8 5 16 0 0,0 0-1 0 0,-1-2 1 0 0,0 0 0 0 0,-35 11 0 0 0,52-20-66 0 0,-21 8-361 0 0,-42 8-1 0 0,53-15-468 0 0,0 0-1 0 0,0-1 0 0 0,-16-1 0 0 0,-2-2-136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8.5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111 32 1272 0 0,'-18'2'8104'0'0,"23"-2"-7996"0"0,45-1 0 0 0,91-12-1 0 0,-17-7-5917 0 0</inkml:trace>
  <inkml:trace contextRef="#ctx0" brushRef="#br0" timeOffset="1">11 336 168 0 0,'-11'15'3032'0'0,"19"-1"-1732"0"0,12-8-444 0 0,18-4-591 0 0,-13-3 3 0 0,6-1-100 0 0,1-2 16 0 0,4 0-48 0 0,0-2-272 0 0,3 1-276 0 0,-3-3-333 0 0,2-2-871 0 0,-5 0 552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4:28.84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21 1436 0 0,'0'0'3672'0'0,"17"-3"-2879"0"0,3 1-225 0 0,10 0-220 0 0,6 1-228 0 0,-14 0-164 0 0,-1 0-188 0 0,2 0-160 0 0,1-1-172 0 0,2 0-165 0 0,-2-1-855 0 0,2 0 596 0 0</inkml:trace>
  <inkml:trace contextRef="#ctx0" brushRef="#br0" timeOffset="1">52 352 432 0 0,'0'0'1264'0'0,"-2"18"668"0"0,13-7-668 0 0,22-4-808 0 0,-8-3-135 0 0,3-3-29 0 0,8 1-104 0 0,3-4 32 0 0,5 1-180 0 0,0-2-344 0 0,6-2-413 0 0,-1 0-991 0 0,-8-2 432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2.30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98 200 0 0,'13'-14'2210'0'0,"33"-37"-410"0"0,-44 49-1738 0 0,24-20 98 0 0,-25 21-162 0 0,0 0 0 0 0,0 0-1 0 0,0 1 1 0 0,0-1-1 0 0,0 0 1 0 0,0 1-1 0 0,1-1 1 0 0,-1 1-1 0 0,0-1 1 0 0,0 1 0 0 0,1 0-1 0 0,-1-1 1 0 0,0 1-1 0 0,0 0 1 0 0,1 0-1 0 0,-1 0 1 0 0,0 0-1 0 0,0 0 1 0 0,1 0 0 0 0,-1 0-1 0 0,0 1 1 0 0,1-1-1 0 0,-1 0 1 0 0,0 1-1 0 0,0-1 1 0 0,0 1-1 0 0,1-1 1 0 0,-1 1 0 0 0,0-1-1 0 0,0 1 1 0 0,0 0-1 0 0,1 1 1 0 0,3 1-6 0 0,-1 0 0 0 0,0 1-1 0 0,0 0 1 0 0,0 0 0 0 0,-1 0 0 0 0,4 5 0 0 0,3 6-5 0 0,-2 0-1 0 0,0 0 1 0 0,-1 1-1 0 0,0 0 1 0 0,7 27-1 0 0,14 91 22 0 0,-16-68 4 0 0,15 133 369 0 0,-26-196 73 0 0,-3-3-446 0 0,1-1 1 0 0,0 1-1 0 0,0-1 1 0 0,-1 1-1 0 0,1-1 0 0 0,0 1 1 0 0,0-1-1 0 0,0 1 0 0 0,0-1 1 0 0,0 0-1 0 0,0 0 0 0 0,0 0 1 0 0,0 1-1 0 0,0-1 0 0 0,0 0 1 0 0,1 0-1 0 0,-1 0 1 0 0,0 0-1 0 0,0-1 0 0 0,1 1 1 0 0,-1 0-1 0 0,1 0 0 0 0,-1 0 1 0 0,1 0-1 0 0,0-1 0 0 0,-1 1 1 0 0,1 0-1 0 0,0 0 0 0 0,0-3 1 0 0,-5-46 30 0 0,5 37-19 0 0,-1-19-23 0 0,2 0 0 0 0,1 0 1 0 0,2 1-1 0 0,1-1 0 0 0,2 1 0 0 0,0 0 0 0 0,2 0 0 0 0,2 1 1 0 0,1 0-1 0 0,27-49 0 0 0,-35 73-23 0 0,0-1 0 0 0,0 1 1 0 0,0 0-1 0 0,1 0 0 0 0,0 0 0 0 0,1 0 1 0 0,-1 1-1 0 0,1 0 0 0 0,0 0 0 0 0,11-6 0 0 0,-15 10 22 0 0,0 1-1 0 0,0-1 1 0 0,0 0-1 0 0,0 1 1 0 0,0 0-1 0 0,0-1 1 0 0,0 1-1 0 0,0 0 1 0 0,0 0-1 0 0,0 0 0 0 0,0 0 1 0 0,0 1-1 0 0,0-1 1 0 0,0 0-1 0 0,0 1 1 0 0,0 0-1 0 0,3 1 1 0 0,27 18-31 0 0,-24-12 25 0 0,0 0-1 0 0,0 0 1 0 0,-1 1 0 0 0,-1 0 0 0 0,0 0-1 0 0,0 0 1 0 0,-1 1 0 0 0,0 0 0 0 0,0 0 0 0 0,4 17-1 0 0,-3-8-20 0 0,-2 0 0 0 0,0 0 0 0 0,-1 0 0 0 0,0 37 0 0 0,-3-48 20 0 0,-1 0-1 0 0,1-1 0 0 0,-2 1 0 0 0,1 0 0 0 0,-1-1 0 0 0,0 1 1 0 0,-1-1-1 0 0,0 0 0 0 0,-5 9 0 0 0,7-13 16 0 0,1-2-3 0 0,-1-1 0 0 0,1 1 0 0 0,-1 0-1 0 0,1 0 1 0 0,-1 0 0 0 0,1 0 0 0 0,-1-1 0 0 0,0 1 0 0 0,1 0 0 0 0,-1-1 0 0 0,0 1 0 0 0,1 0 0 0 0,-1-1 0 0 0,0 1 0 0 0,0-1 0 0 0,0 1-1 0 0,0-1 1 0 0,0 0 0 0 0,1 1 0 0 0,-1-1 0 0 0,0 0 0 0 0,0 0 0 0 0,0 1 0 0 0,0-1 0 0 0,0 0 0 0 0,0 0 0 0 0,0 0 0 0 0,0 0 0 0 0,0 0-1 0 0,0 0 1 0 0,0 0 0 0 0,0-1 0 0 0,-1 1 0 0 0,0-1-20 0 0,1 1 8 0 0,0-1 1 0 0,0 1-1 0 0,0-1 1 0 0,0 1-1 0 0,0-1 1 0 0,1 0-1 0 0,-1 0 1 0 0,0 1-1 0 0,1-1 1 0 0,-1 0-1 0 0,0 0 1 0 0,1 0-1 0 0,-1 0 1 0 0,1 0 0 0 0,-1 0-1 0 0,1 1 1 0 0,-1-1-1 0 0,1 0 1 0 0,0 0-1 0 0,0 0 1 0 0,-1-2-1 0 0,-2-13-46 0 0,2 10 42 0 0,0 0 0 0 0,1-1 0 0 0,0 1 1 0 0,0 0-1 0 0,0-1 0 0 0,1 1 0 0 0,-1 0 0 0 0,2-1 1 0 0,-1 1-1 0 0,3-7 0 0 0,25-58-43 0 0,-27 68 55 0 0,11-24-20 0 0,2 0-1 0 0,1 1 0 0 0,30-39 0 0 0,-44 63 21 0 0,-1 1-1 0 0,1-1 1 0 0,0 0-1 0 0,0 1 1 0 0,0 0-1 0 0,0-1 1 0 0,0 1-1 0 0,0 0 1 0 0,0 0-1 0 0,0 0 1 0 0,1 1-1 0 0,-1-1 1 0 0,0 0 0 0 0,1 1-1 0 0,-1 0 1 0 0,0-1-1 0 0,1 1 1 0 0,-1 0-1 0 0,0 0 1 0 0,1 0-1 0 0,-1 1 1 0 0,0-1-1 0 0,1 0 1 0 0,-1 1-1 0 0,0 0 1 0 0,1-1 0 0 0,-1 1-1 0 0,0 0 1 0 0,0 0-1 0 0,0 0 1 0 0,0 1-1 0 0,2 0 1 0 0,4 3-4 0 0,0 0 1 0 0,-1 1-1 0 0,1 0 1 0 0,-1 0 0 0 0,0 0-1 0 0,8 12 1 0 0,2 7 23 0 0,-1 0 1 0 0,-2 1 0 0 0,0 1-1 0 0,-2 0 1 0 0,15 49 0 0 0,12 26-1530 0 0,-36-97 816 0 0,10 10 110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2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233 14 152 0 0,'0'0'651'0'0,"4"-8"36"0"0,-4 8-671 0 0,0 0 1 0 0,0 0-1 0 0,0 0 1 0 0,0 0-1 0 0,0 0 1 0 0,0 0-1 0 0,1 0 1 0 0,-1-1-1 0 0,0 1 1 0 0,0 0-1 0 0,0 0 1 0 0,0 0-1 0 0,0 0 1 0 0,0 0-1 0 0,0-1 0 0 0,0 1 1 0 0,0 0-1 0 0,0 0 1 0 0,0 0-1 0 0,0 0 1 0 0,0-1-1 0 0,0 1 1 0 0,0 0-1 0 0,0 0 1 0 0,0 0-1 0 0,0 0 1 0 0,0 0-1 0 0,0-1 1 0 0,0 1-1 0 0,-1 0 0 0 0,1 0 1 0 0,0 0-1 0 0,0 0 1 0 0,0 0-1 0 0,0 0 1 0 0,0-1-1 0 0,0 1 1 0 0,0 0-1 0 0,0 0 1 0 0,-1 0-1 0 0,1 0 1 0 0,0 0-1 0 0,0 0 1 0 0,0 0-1 0 0,0 0 0 0 0,0 0 1 0 0,-1 0-1 0 0,1 0 1 0 0,0-1-1 0 0,0 1 1 0 0,0 0-1 0 0,0 0 1 0 0,0 0-1 0 0,-1 0 1 0 0,1 0-1 0 0,0 0 1 0 0,0 0-1 0 0,0 0 1 0 0,0 0-1 0 0,-1 1 0 0 0,1-1 1 0 0,-8 3 31 0 0,-1 0 0 0 0,1 1 1 0 0,0 1-1 0 0,0-1 0 0 0,1 1 1 0 0,-1 1-1 0 0,1-1 0 0 0,0 1 0 0 0,1 0 1 0 0,-1 1-1 0 0,-7 9 0 0 0,-5 8 13 0 0,1 1-1 0 0,-19 31 1 0 0,28-41-31 0 0,1 0 0 0 0,0 0 0 0 0,1 1 0 0 0,1 0 1 0 0,0 0-1 0 0,1 0 0 0 0,1 1 0 0 0,1 0 0 0 0,-2 25 1 0 0,5-39-14 0 0,0 1 1 0 0,0-1-1 0 0,0 1 1 0 0,1-1-1 0 0,0 1 0 0 0,0-1 1 0 0,0 0-1 0 0,0 1 1 0 0,0-1-1 0 0,1 0 1 0 0,-1 0-1 0 0,1 0 1 0 0,0 0-1 0 0,0 0 1 0 0,0 0-1 0 0,0-1 1 0 0,1 1-1 0 0,-1 0 0 0 0,1-1 1 0 0,-1 0-1 0 0,1 0 1 0 0,0 0-1 0 0,0 0 1 0 0,0 0-1 0 0,5 2 1 0 0,-6-4-7 0 0,0 0-1 0 0,0 0 1 0 0,1 0 0 0 0,-1 0 0 0 0,0 0 0 0 0,1 0-1 0 0,-1 0 1 0 0,0-1 0 0 0,0 1 0 0 0,1-1 0 0 0,-1 0 0 0 0,0 0-1 0 0,0 1 1 0 0,0-1 0 0 0,0-1 0 0 0,4-1 0 0 0,28-23 34 0 0,-11 1-66 0 0,0-1 1 0 0,-2-1-1 0 0,27-45 0 0 0,-29 43-147 0 0,-17 26 109 0 0,0 1 4 0 0,-2 2 54 0 0,0 0 0 0 0,0-1 0 0 0,0 1-1 0 0,0 0 1 0 0,0 0 0 0 0,1 0 0 0 0,-1-1 0 0 0,0 1-1 0 0,0 0 1 0 0,0 0 0 0 0,0 0 0 0 0,0 0 0 0 0,0-1-1 0 0,1 1 1 0 0,-1 0 0 0 0,0 0 0 0 0,0 0 0 0 0,0 0-1 0 0,0 0 1 0 0,1 0 0 0 0,-1-1 0 0 0,0 1 0 0 0,0 0-1 0 0,0 0 1 0 0,0 0 0 0 0,1 0 0 0 0,-1 0 0 0 0,0 0-1 0 0,0 0 1 0 0,0 0 0 0 0,1 0 0 0 0,-1 0 0 0 0,0 0-1 0 0,0 0 1 0 0,0 0 0 0 0,1 0 0 0 0,-1 0 0 0 0,0 0-1 0 0,0 0 1 0 0,0 0 0 0 0,1 0 0 0 0,-1 0 0 0 0,0 1-1 0 0,0-1 1 0 0,1 0 0 0 0,5 23-3 0 0,-3-8 23 0 0,1-1 0 0 0,0 1-1 0 0,1-1 1 0 0,0 0 0 0 0,1 0 0 0 0,1-1 0 0 0,0 1-1 0 0,1-2 1 0 0,15 19 0 0 0,-14-20-173 0 0,1 0 0 0 0,0-2 0 0 0,1 1 0 0 0,0-1 0 0 0,1-1 0 0 0,0 0 0 0 0,0 0 0 0 0,0-1 0 0 0,1-1 0 0 0,0 0 0 0 0,18 5 0 0 0,-8-7-563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3.1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203 39 300 0 0,'1'-3'1071'0'0,"13"-27"1183"0"0,-10 24-1275 0 0,-10 23-1106 0 0,-66 144 263 0 0,-15 43-2 0 0,80-184-522 0 0,0 0-1 0 0,-20 35 1 0 0,14-45-844 0 0,11-9 986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3.4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0 820 0 0,'0'0'1069'0'0,"4"1"-695"0"0,-1 0-301 0 0,1 0 0 0 0,-1 1 0 0 0,0-1 1 0 0,0 1-1 0 0,1 0 0 0 0,-1 0 0 0 0,0 0 0 0 0,-1 0 1 0 0,1 1-1 0 0,4 3 0 0 0,28 36 156 0 0,-9-10-116 0 0,19 13 14 0 0,2-2 1 0 0,77 56-1 0 0,117 61-178 0 0,-140-96-473 0 0,-81-51-366 0 0,-2-3 119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8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56 392 0 0,'0'-4'959'0'0,"0"2"-871"0"0,0 0 0 0 0,0-1 0 0 0,0 1 0 0 0,0 0 0 0 0,0 0 0 0 0,-1 0 0 0 0,1 0 1 0 0,-1 0-1 0 0,1 0 0 0 0,-1 0 0 0 0,0 0 0 0 0,0 0 0 0 0,0 0 0 0 0,0 0 0 0 0,0 1 0 0 0,0-1 0 0 0,-1 0 1 0 0,1 1-1 0 0,0-1 0 0 0,-1 0 0 0 0,1 1 0 0 0,-1 0 0 0 0,0-1 0 0 0,0 1 0 0 0,1 0 0 0 0,-1 0 0 0 0,0 0 1 0 0,-3-1-1 0 0,-4 1-48 0 0,1 1 0 0 0,0 1 0 0 0,0-1 0 0 0,0 1 0 0 0,0 1 0 0 0,0-1 0 0 0,0 1 0 0 0,0 1 0 0 0,0 0 0 0 0,1 0 0 0 0,-1 0-1 0 0,1 1 1 0 0,0 0 0 0 0,0 0 0 0 0,0 1 0 0 0,1 0 0 0 0,-8 7 0 0 0,-7 6-3 0 0,1 1 1 0 0,1 1-1 0 0,-31 42 0 0 0,34-39-26 0 0,1 1 1 0 0,1 0-1 0 0,1 1 1 0 0,1 0-1 0 0,1 1 1 0 0,-11 42-1 0 0,17-49 66 0 0,1 0 0 0 0,1 0 0 0 0,1 0 0 0 0,0 0-1 0 0,2 0 1 0 0,0 0 0 0 0,1 1 0 0 0,1-1 0 0 0,1 0 0 0 0,7 25 0 0 0,-9-41 46 0 0,0 1 1 0 0,0-1-1 0 0,1 1 0 0 0,0-1 1 0 0,0 1-1 0 0,0-1 0 0 0,3 5 1 0 0,-4-7-99 0 0,0 0 0 0 0,0 0 1 0 0,0 0-1 0 0,0 0 0 0 0,0-1 1 0 0,0 1-1 0 0,0 0 0 0 0,0 0 1 0 0,0-1-1 0 0,1 1 1 0 0,-1-1-1 0 0,0 1 0 0 0,0-1 1 0 0,1 1-1 0 0,-1-1 0 0 0,0 0 1 0 0,1 1-1 0 0,-1-1 0 0 0,0 0 1 0 0,0 0-1 0 0,1 0 1 0 0,-1 0-1 0 0,0 0 0 0 0,1-1 1 0 0,1 1-1 0 0,6-4 3 0 0,0 0 1 0 0,1 0-1 0 0,-1-1 0 0 0,-1 0 0 0 0,1-1 1 0 0,-1 1-1 0 0,0-2 0 0 0,0 1 1 0 0,-1-1-1 0 0,0 0 0 0 0,9-12 1 0 0,11-16-61 0 0,29-50 0 0 0,-33 50 63 0 0,11-22 31 0 0,23-35-178 0 0,-55 90 90 0 0,0 4-52 0 0,1 3 77 0 0,0 1-1 0 0,-1-1 0 0 0,1 1 0 0 0,-1 0 0 0 0,0 0 0 0 0,0 0 1 0 0,-1 0-1 0 0,0 0 0 0 0,0 0 0 0 0,0 10 0 0 0,6 24 29 0 0,0-14-68 0 0,2 0 0 0 0,0-1 0 0 0,24 46 0 0 0,-27-62-258 0 0,0 1 1 0 0,0-1-1 0 0,1 1 0 0 0,0-2 1 0 0,0 1-1 0 0,1-1 0 0 0,0 0 0 0 0,0-1 1 0 0,1 0-1 0 0,0 0 0 0 0,0-1 1 0 0,12 6-1 0 0,1-3-752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3.8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43 664 348 0 0,'0'0'2780'0'0,"-4"-17"-1068"0"0,43-127-594 0 0,12-60-918 0 0,-44 168-250 0 0,-1 0 0 0 0,-3 0 0 0 0,0-63 1 0 0,-3 95 17 0 0,0 0 0 0 0,-1 0 0 0 0,1 0 0 0 0,-1-1 1 0 0,0 1-1 0 0,0 0 0 0 0,0 0 0 0 0,0 0 0 0 0,-1 0 1 0 0,0 0-1 0 0,1 1 0 0 0,-2-1 0 0 0,1 0 0 0 0,0 1 1 0 0,-1-1-1 0 0,1 1 0 0 0,-1 0 0 0 0,0 0 0 0 0,-6-5 0 0 0,7 7 18 0 0,0-1-1 0 0,1 1 0 0 0,-1 0 0 0 0,0 0 0 0 0,0 0 1 0 0,0 0-1 0 0,0 1 0 0 0,0-1 0 0 0,0 0 0 0 0,0 1 1 0 0,0 0-1 0 0,0-1 0 0 0,-1 1 0 0 0,1 0 0 0 0,0 0 1 0 0,0 0-1 0 0,0 0 0 0 0,0 0 0 0 0,0 1 0 0 0,0-1 1 0 0,-1 1-1 0 0,1-1 0 0 0,0 1 0 0 0,0 0 0 0 0,0 0 1 0 0,-2 1-1 0 0,-1 1-23 0 0,1 0 1 0 0,-1 0-1 0 0,0 1 1 0 0,1-1-1 0 0,0 1 0 0 0,0 0 1 0 0,-5 6-1 0 0,8-8 31 0 0,-1 1 0 0 0,1-1-1 0 0,-1 1 1 0 0,1-1-1 0 0,0 1 1 0 0,0 0 0 0 0,0 0-1 0 0,0 0 1 0 0,0 0-1 0 0,1 0 1 0 0,-1 0-1 0 0,1 0 1 0 0,0 0 0 0 0,0 0-1 0 0,0 0 1 0 0,0 0-1 0 0,1-1 1 0 0,-1 1 0 0 0,1 0-1 0 0,0 0 1 0 0,0 0-1 0 0,0 0 1 0 0,1 2 0 0 0,3 6 4 0 0,0-1 1 0 0,0-1 0 0 0,1 1 0 0 0,10 11 0 0 0,4 2-5 0 0,2-1 0 0 0,0-1 1 0 0,2-1-1 0 0,0-1 0 0 0,51 31 0 0 0,-46-33-43 0 0,-1 2 1 0 0,-1 1 0 0 0,-1 1 0 0 0,34 36-1 0 0,-58-55 48 0 0,-1 0 0 0 0,0 0 0 0 0,1-1-1 0 0,-1 1 1 0 0,0 0 0 0 0,0 1 0 0 0,0-1 0 0 0,0 0-1 0 0,-1 0 1 0 0,1 0 0 0 0,0 0 0 0 0,-1 1-1 0 0,0-1 1 0 0,0 0 0 0 0,1 1 0 0 0,-1-1 0 0 0,0 0-1 0 0,-1 0 1 0 0,1 1 0 0 0,0-1 0 0 0,-1 0-1 0 0,1 0 1 0 0,-1 1 0 0 0,0-1 0 0 0,0 0 0 0 0,0 0-1 0 0,0 0 1 0 0,0 0 0 0 0,0 0 0 0 0,0 0-1 0 0,-1 0 1 0 0,1-1 0 0 0,-1 1 0 0 0,1 0 0 0 0,-1-1-1 0 0,0 1 1 0 0,1-1 0 0 0,-4 2 0 0 0,0 2 60 0 0,0-2-1 0 0,-1 1 1 0 0,1 0 0 0 0,-1-1 0 0 0,0 0 0 0 0,0 0 0 0 0,0-1 0 0 0,0 0-1 0 0,0 0 1 0 0,-1 0 0 0 0,1-1 0 0 0,-9 1 0 0 0,-4-5 230 0 0,15 3-170 0 0,4 0-113 0 0,0-1-1 0 0,0 1 1 0 0,0 0 0 0 0,0 0-1 0 0,0-1 1 0 0,0 1 0 0 0,0 0 0 0 0,0 0-1 0 0,0 0 1 0 0,0-1 0 0 0,-1 1-1 0 0,1 0 1 0 0,0 0 0 0 0,0 0-1 0 0,0-1 1 0 0,0 1 0 0 0,-1 0 0 0 0,1 0-1 0 0,0 0 1 0 0,0 0 0 0 0,0-1-1 0 0,-1 1 1 0 0,1 0 0 0 0,0 0 0 0 0,0 0-1 0 0,0 0 1 0 0,-1 0 0 0 0,1 0-1 0 0,0 0 1 0 0,0 0 0 0 0,-1 0 0 0 0,1 0-1 0 0,-1 0 1 0 0,1 0 0 0 0,0 0 0 0 0,-1-1 0 0 0,1 1 0 0 0,-1 0 0 0 0,1 0 1 0 0,-1 0-1 0 0,1 0 0 0 0,0 0 0 0 0,-1-1 0 0 0,1 1 0 0 0,0 0 0 0 0,-1 0 0 0 0,1-1 0 0 0,0 1 0 0 0,-1 0 0 0 0,1 0 0 0 0,0-1 1 0 0,-1 1-1 0 0,1 0 0 0 0,0-1 0 0 0,0 1 0 0 0,-1-1 0 0 0,1 1 0 0 0,0 0 0 0 0,0-1 0 0 0,0 1 0 0 0,-1-1 0 0 0,1 1 1 0 0,0 0-1 0 0,0-1 0 0 0,0 1 0 0 0,0-2 0 0 0,0-1-46 0 0,0 0 1 0 0,0 0-1 0 0,0 1 1 0 0,0-1-1 0 0,1 0 1 0 0,-1 0-1 0 0,1 0 1 0 0,0 0-1 0 0,0 0 1 0 0,0 0-1 0 0,0 0 1 0 0,0 1-1 0 0,3-5 1 0 0,29-30-2190 0 0,-29 33 1868 0 0,6-6-429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4.23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86 266 212 0 0,'0'0'255'0'0,"0"4"-43"0"0,3 51 409 0 0,-2-32-408 0 0,0 0 1 0 0,10 43-1 0 0,1-27-152 0 0,1-1 1 0 0,3 0-1 0 0,1-1 0 0 0,30 48 0 0 0,-45-82-698 0 0</inkml:trace>
  <inkml:trace contextRef="#ctx0" brushRef="#br0" timeOffset="1">9 72 1220 0 0,'0'0'1120'0'0,"-6"-21"600"0"0,4 5-15 0 0,4-2-881 0 0,8 5-636 0 0,14 9-560 0 0,-2 5-633 0 0,2 3-1195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4.6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1 208 0 0,'0'0'1429'0'0,"3"1"-944"0"0,36 5 627 0 0,52 4 1 0 0,2-1-965 0 0,166 17-132 0 0,-229-17-143 0 0,-29-8 123 0 0,0-1-1 0 0,0 1 1 0 0,0-1 0 0 0,0 1-1 0 0,0-1 1 0 0,-1 1 0 0 0,1 0 0 0 0,0-1-1 0 0,0 1 1 0 0,-1 0 0 0 0,1 0-1 0 0,0 0 1 0 0,-1-1 0 0 0,1 1 0 0 0,-1 0-1 0 0,1 0 1 0 0,-1 0 0 0 0,0 0-1 0 0,1 0 1 0 0,-1 0 0 0 0,0 0 0 0 0,0 0-1 0 0,1 0 1 0 0,-1 0 0 0 0,0 2-1 0 0,-2 6-3 0 0,0-1-1 0 0,0 1 1 0 0,-1-1-1 0 0,0 0 1 0 0,-1 1-1 0 0,0-1 1 0 0,0-1-1 0 0,-9 13 1 0 0,-51 64-4 0 0,46-63 25 0 0,-17 22 14 0 0,7-10 47 0 0,1 0 1 0 0,3 2-1 0 0,-25 42 0 0 0,48-75-38 0 0,0-1-1 0 0,1 1 1 0 0,-1-1-1 0 0,0 1 1 0 0,1-1-1 0 0,-1 1 0 0 0,1 0 1 0 0,0-1-1 0 0,-1 1 1 0 0,1-1-1 0 0,0 1 1 0 0,0 0-1 0 0,0-1 1 0 0,0 1-1 0 0,0 0 1 0 0,1-1-1 0 0,-1 1 1 0 0,0-1-1 0 0,1 1 1 0 0,-1 0-1 0 0,1-1 1 0 0,-1 1-1 0 0,1-1 1 0 0,1 2-1 0 0,0-1-6 0 0,0 1-1 0 0,0-1 1 0 0,0 0-1 0 0,1 0 1 0 0,-1-1-1 0 0,1 1 1 0 0,-1-1 0 0 0,1 1-1 0 0,0-1 1 0 0,0 0-1 0 0,-1 0 1 0 0,5 1-1 0 0,9 2-56 0 0,1-1 0 0 0,-1 0-1 0 0,29 0 1 0 0,-42-3 11 0 0,67-1-2409 0 0,-46-2 1607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4.99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0 399 164 0 0,'14'-11'2190'0'0,"70"-56"-352"0"0,-38 34-1612 0 0,-2-3 1 0 0,76-81 0 0 0,-105 99-46 0 0,-1 1 0 0 0,-1-2 0 0 0,17-30 1 0 0,-28 45-165 0 0,-2 3-17 0 0,0 0 1 0 0,0 0 0 0 0,0 0-1 0 0,0 0 1 0 0,0 0-1 0 0,0 0 1 0 0,-1 0-1 0 0,1 0 1 0 0,0 0 0 0 0,-1 0-1 0 0,1 0 1 0 0,-1 0-1 0 0,1 0 1 0 0,-1 0 0 0 0,1 0-1 0 0,-1 0 1 0 0,1 0-1 0 0,-1 1 1 0 0,0-1-1 0 0,0 0 1 0 0,1 0 0 0 0,-1 1-1 0 0,0-1 1 0 0,0 0-1 0 0,0 1 1 0 0,0-1-1 0 0,0 1 1 0 0,-1-1 0 0 0,-1 0-1 0 0,0 0 1 0 0,0 1-1 0 0,0 0 1 0 0,0-1-1 0 0,0 1 1 0 0,0 0-1 0 0,0 0 1 0 0,-1 1-1 0 0,-5 0 1 0 0,-3 2-3 0 0,1 0 0 0 0,-1 1 1 0 0,0 1-1 0 0,-13 7 0 0 0,13-6 5 0 0,0 2-1 0 0,0 0 1 0 0,1 0-1 0 0,0 1 1 0 0,0 0-1 0 0,1 1 1 0 0,1 1-1 0 0,0-1 1 0 0,0 1-1 0 0,-10 17 1 0 0,15-21 7 0 0,1-1 0 0 0,0 1 0 0 0,0-1 0 0 0,0 1 0 0 0,1 0 0 0 0,0 0-1 0 0,1 0 1 0 0,-1 0 0 0 0,1 1 0 0 0,1-1 0 0 0,-1 0 0 0 0,1 0 0 0 0,0 1 0 0 0,1-1 0 0 0,0 0 0 0 0,0 0 0 0 0,1 0 0 0 0,0 0 0 0 0,0 0 0 0 0,0 0 0 0 0,7 12 0 0 0,0-2 50 0 0,1-1 1 0 0,0 0-1 0 0,1-1 1 0 0,16 17-1 0 0,-21-26-342 0 0,0 1 1 0 0,1-1-1 0 0,0 0 0 0 0,0-1 0 0 0,1 0 1 0 0,-1 0-1 0 0,1 0 0 0 0,0-1 0 0 0,0 0 1 0 0,17 5-1 0 0,-9-6-391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5.3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48 572 0 0,'11'-10'2771'0'0,"-2"5"-2519"0"0,-1 1 0 0 0,0 1 0 0 0,1-1 0 0 0,-1 2 0 0 0,1-1-1 0 0,0 1 1 0 0,0 0 0 0 0,18-1 0 0 0,84 2-35 0 0,-72 1-72 0 0,34 2-124 0 0,-43 0-756 0 0,1-1-1 0 0,-1-2 1 0 0,50-7-1 0 0,-63 4 89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5.7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1 196 0 0,'0'0'2612'0'0,"-5"17"-2258"0"0,15 28-268 0 0,-2 1 0 0 0,-2-1 1 0 0,-2 1-1 0 0,-1 50 1 0 0,-18 131 156 0 0,12-167-1761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06.1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89 0 328 0 0,'92'317'1825'0'0,"10"49"-937"0"0,-96-342-869 0 0,-2 0 0 0 0,0 1 1 0 0,-2-1-1 0 0,-1 1 0 0 0,-1 0 0 0 0,-1 0 1 0 0,-1-1-1 0 0,-1 1 0 0 0,-1-1 1 0 0,-1 0-1 0 0,-1 0 0 0 0,-2 0 0 0 0,0-1 1 0 0,-1 0-1 0 0,-1-1 0 0 0,-27 42 0 0 0,4-18-289 0 0,-2-2 1 0 0,-1-2-1 0 0,-66 58 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1.50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642 23 76 0 0,'0'0'551'0'0,"-2"-2"-409"0"0,-8-3-24 0 0,7 3-13 0 0,-15-5 324 0 0,4 4-360 0 0,-1 1 1 0 0,1 1-1 0 0,-1 1 1 0 0,0 0-1 0 0,1 1 0 0 0,-1 0 1 0 0,1 1-1 0 0,0 1 1 0 0,0 0-1 0 0,-17 6 1 0 0,20-5-56 0 0,0 1 1 0 0,0 0-1 0 0,1 0 1 0 0,-1 1-1 0 0,1 0 1 0 0,1 1-1 0 0,-1 0 1 0 0,1 1-1 0 0,0 0 1 0 0,1 0-1 0 0,0 1 1 0 0,0 0-1 0 0,-9 14 1 0 0,15-19-3 0 0,-1 1 1 0 0,0 0 0 0 0,1 0 0 0 0,0 0 0 0 0,1 0-1 0 0,-1 0 1 0 0,1 0 0 0 0,0 0 0 0 0,0 1 0 0 0,0-1-1 0 0,1 0 1 0 0,0 1 0 0 0,0-1 0 0 0,1 10 0 0 0,3 2 23 0 0,0-1 0 0 0,1 1 0 0 0,10 22 0 0 0,8 24-72 0 0,-22-59 37 0 0,0 0 0 0 0,0 0 0 0 0,-1 0 1 0 0,0 0-1 0 0,0 0 0 0 0,0 0 0 0 0,0 0 0 0 0,-1 0 0 0 0,1 0 0 0 0,-1 0 0 0 0,0 0 0 0 0,-1-1 0 0 0,1 1 0 0 0,0 0 0 0 0,-1 0 0 0 0,0-1 1 0 0,0 1-1 0 0,0-1 0 0 0,0 0 0 0 0,-1 1 0 0 0,1-1 0 0 0,-1 0 0 0 0,0-1 0 0 0,-4 5 0 0 0,-5 3 38 0 0,0 0-1 0 0,0-1 1 0 0,-1-1 0 0 0,-24 13-1 0 0,20-13 112 0 0,-1 0-1 0 0,0-1 0 0 0,0 0 1 0 0,0-2-1 0 0,-1 0 0 0 0,0-1 1 0 0,-20 1-1 0 0,36-5 78 0 0,-1 0-6 0 0,-27-3 421 0 0,28 3-631 0 0,7 0-77 0 0,1 1 48 0 0,1-1 0 0 0,0 2-1 0 0,-1-1 1 0 0,1 1-1 0 0,-1 0 1 0 0,0 0-1 0 0,1 0 1 0 0,-1 1-1 0 0,0-1 1 0 0,-1 1-1 0 0,1 1 1 0 0,0-1-1 0 0,-1 1 1 0 0,0 0-1 0 0,1 0 1 0 0,-2 0-1 0 0,1 0 1 0 0,0 1-1 0 0,-1-1 1 0 0,0 1-1 0 0,0 0 1 0 0,4 8-1 0 0,-2-2 3 0 0,-1 0 0 0 0,1 1-1 0 0,-2-1 1 0 0,0 0 0 0 0,0 1-1 0 0,-1 0 1 0 0,0 0 0 0 0,-1 0-1 0 0,-1 0 1 0 0,0 16 0 0 0,-26 158 32 0 0,26-182 15 0 0,0-1-1 0 0,0 1 0 0 0,0-1 0 0 0,0 1 0 0 0,1-1 1 0 0,-1 1-1 0 0,1-1 0 0 0,0 0 0 0 0,0 1 0 0 0,0-1 0 0 0,1 0 1 0 0,-1 0-1 0 0,1 0 0 0 0,0 0 0 0 0,0 0 0 0 0,0 0 1 0 0,0 0-1 0 0,0-1 0 0 0,0 1 0 0 0,1-1 0 0 0,0 0 0 0 0,-1 1 1 0 0,1-1-1 0 0,0 0 0 0 0,0 0 0 0 0,0-1 0 0 0,6 3 1 0 0,2 1-41 0 0,0-2 0 0 0,1 1 0 0 0,0-1 0 0 0,-1-1 1 0 0,1 0-1 0 0,15 0 0 0 0,4-1-2223 0 0,-11-1 1543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2.66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62 0 488 0 0,'0'0'1107'0'0,"-14"11"-516"0"0,8 1-497 0 0,1-1 0 0 0,1 1-1 0 0,0 0 1 0 0,0 0 0 0 0,1 1-1 0 0,-2 20 1 0 0,-3 87 682 0 0,6-70-672 0 0,-4 314-998 0 0,6-336 149 0 0,0-5 58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3.0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7 264 60 0 0,'1'-6'455'0'0,"5"-34"1262"0"0,11-42 0 0 0,-13 71-1566 0 0,-1-1 0 0 0,2 1 0 0 0,-1 0 1 0 0,2 0-1 0 0,-1 0 0 0 0,1 1 0 0 0,1 0 1 0 0,9-12-1 0 0,-14 20-139 0 0,0-1 0 0 0,1 1 0 0 0,-1 0 0 0 0,1 0 0 0 0,-1 0 0 0 0,1 0 0 0 0,0 0 0 0 0,-1 1 0 0 0,1-1 0 0 0,0 1 0 0 0,0 0 0 0 0,0 0-1 0 0,0 0 1 0 0,1 0 0 0 0,-1 0 0 0 0,0 1 0 0 0,5-1 0 0 0,-2 1-5 0 0,-1 1-1 0 0,0 0 0 0 0,0 0 1 0 0,0 0-1 0 0,0 0 1 0 0,0 1-1 0 0,0-1 0 0 0,0 1 1 0 0,9 6-1 0 0,-1 0-16 0 0,0 1 0 0 0,-1 0 1 0 0,0 1-1 0 0,0 1 0 0 0,-1 0 0 0 0,12 16 1 0 0,-16-18 9 0 0,0 0 1 0 0,0 1-1 0 0,-1 1 1 0 0,0-1-1 0 0,-1 1 1 0 0,0 0-1 0 0,0 0 1 0 0,-1 0-1 0 0,-1 0 1 0 0,3 20-1 0 0,-5-24 2 0 0,-1 0 0 0 0,1 0 0 0 0,-2-1 0 0 0,1 1 0 0 0,-1 0-1 0 0,0 0 1 0 0,0 0 0 0 0,-1 0 0 0 0,0-1 0 0 0,0 1 0 0 0,-1-1-1 0 0,1 1 1 0 0,-2-1 0 0 0,1 0 0 0 0,0 0 0 0 0,-1-1 0 0 0,0 1-1 0 0,-1-1 1 0 0,-7 8 0 0 0,0-2 23 0 0,-1 0-1 0 0,1-1 0 0 0,-2-1 1 0 0,0 0-1 0 0,0-1 1 0 0,0-1-1 0 0,-22 8 0 0 0,0-2-857 0 0,-71 14-1 0 0,98-26-229 0 0,-21 1 439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4.3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467 28 568 0 0,'0'0'3496'0'0,"5"-14"-2635"0"0,-4 14-814 0 0,-1 0 1 0 0,0-1 0 0 0,1 1-1 0 0,-1 0 1 0 0,0-1 0 0 0,0 1-1 0 0,0 0 1 0 0,0-1 0 0 0,1 1-1 0 0,-1-1 1 0 0,0 1-1 0 0,0 0 1 0 0,0-1 0 0 0,0 1-1 0 0,0-1 1 0 0,0 1 0 0 0,0 0-1 0 0,0-1 1 0 0,0 1 0 0 0,0-1-1 0 0,0 1 1 0 0,0-1 0 0 0,0 1-1 0 0,0 0 1 0 0,0-1-1 0 0,-1 1 1 0 0,1-1 0 0 0,0 1-1 0 0,0 0 1 0 0,0-1 0 0 0,-1 1-1 0 0,-3-1-51 0 0,-1 0 0 0 0,-22 13-7 0 0,2 2 7 0 0,1 0 1 0 0,0 1-1 0 0,1 2 0 0 0,0 0 0 0 0,2 2 1 0 0,0 0-1 0 0,1 1 0 0 0,1 1 1 0 0,-25 36-1 0 0,16-15 35 0 0,1 1 0 0 0,2 2 0 0 0,3 0-1 0 0,-25 71 1 0 0,37-90 16 0 0,2 1 0 0 0,1 1-1 0 0,1 0 1 0 0,1 0 0 0 0,1 0 0 0 0,1 29-1 0 0,3-44 13 0 0,0-1-1 0 0,1 1 0 0 0,1-1 0 0 0,0 1 1 0 0,1-1-1 0 0,0 0 0 0 0,1 0 0 0 0,1 0 0 0 0,0 0 1 0 0,0-1-1 0 0,1 0 0 0 0,0 0 0 0 0,1 0 1 0 0,0-1-1 0 0,16 17 0 0 0,-1-6 46 0 0,1-1-1 0 0,1-1 1 0 0,51 31-1 0 0,-23-21-1047 0 0,55 22-1 0 0,-84-45-1866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2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95 249 120 0 0,'-19'-27'1782'0'0,"1"-1"1"0"0,1-1-1 0 0,-22-53 0 0 0,39 80-1759 0 0,-1 1 0 0 0,1-1 0 0 0,0 1 0 0 0,0-1 0 0 0,0 1 0 0 0,0-1 0 0 0,0 1 0 0 0,0-1 0 0 0,0 1 0 0 0,0-1 0 0 0,1 1 1 0 0,-1-1-1 0 0,1 1 0 0 0,-1-1 0 0 0,1 1 0 0 0,-1 0 0 0 0,1-1 0 0 0,0 1 0 0 0,0 0 0 0 0,0-1 0 0 0,-1 1 0 0 0,1 0 0 0 0,0 0 0 0 0,2-2 0 0 0,1 0 1 0 0,-1 0 1 0 0,1 0-1 0 0,0 1 1 0 0,-1-1-1 0 0,1 1 1 0 0,6-3-1 0 0,7-1-8 0 0,0 1 0 0 0,0 1 0 0 0,0 1-1 0 0,1 0 1 0 0,-1 1 0 0 0,1 1 0 0 0,0 1 0 0 0,-1 0 0 0 0,21 3-1 0 0,19 5-1 0 0,79 22-1 0 0,-59-9-21 0 0,-1 2 1 0 0,130 61 0 0 0,-169-66-24 0 0,-1 3 1 0 0,-1 0 0 0 0,-1 2-1 0 0,0 2 1 0 0,-2 1-1 0 0,-1 1 1 0 0,33 38-1 0 0,-54-53 29 0 0,0 1 0 0 0,-1-1 0 0 0,0 2 0 0 0,-1-1 0 0 0,0 1-1 0 0,-2 1 1 0 0,1-1 0 0 0,-2 1 0 0 0,0 0 0 0 0,0 1 0 0 0,2 21 0 0 0,-6-24 23 0 0,0 1 1 0 0,-1 0 0 0 0,0-1 0 0 0,-1 1 0 0 0,-1-1 0 0 0,0 1 0 0 0,-1-1 0 0 0,0 0 0 0 0,-1 0-1 0 0,-1 0 1 0 0,0-1 0 0 0,-1 1 0 0 0,-11 18 0 0 0,-2-1 11 0 0,-2 0-1 0 0,-2-2 1 0 0,0 0-1 0 0,-2-2 1 0 0,-1 0-1 0 0,-49 37 1 0 0,50-44 6 0 0,-1-2 1 0 0,0-1-1 0 0,-2-1 0 0 0,1-1 0 0 0,-2-1 1 0 0,0-2-1 0 0,0-1 0 0 0,-37 7 0 0 0,57-14-189 0 0,1-2 0 0 0,-1 1 0 0 0,0-1 0 0 0,0-1-1 0 0,0 0 1 0 0,0 0 0 0 0,0 0 0 0 0,0-1-1 0 0,0-1 1 0 0,1 0 0 0 0,-1 0 0 0 0,-12-4 0 0 0,8-6-2047 0 0,10 10 1661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8.9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420 128 1044 0 0,'2'-6'241'0'0,"-1"-1"0"0"0,0 0 0 0 0,0 1 0 0 0,-1-1 1 0 0,0 0-1 0 0,0 0 0 0 0,-1 0 0 0 0,1 0 0 0 0,-2 1 0 0 0,1-1 0 0 0,-1 0 0 0 0,0 1 0 0 0,0-1 0 0 0,-4-6 0 0 0,5 11-220 0 0,-1 0 1 0 0,1 1-1 0 0,-1-1 0 0 0,0 1 0 0 0,0-1 0 0 0,0 1 0 0 0,0 0 0 0 0,0 0 0 0 0,0-1 0 0 0,0 2 0 0 0,0-1 0 0 0,0 0 0 0 0,-1 0 0 0 0,1 1 0 0 0,0-1 0 0 0,-1 1 0 0 0,1-1 0 0 0,-4 1 0 0 0,4 0-13 0 0,-3 0 4 0 0,0-1 0 0 0,0 2 1 0 0,0-1-1 0 0,0 0 0 0 0,0 1 1 0 0,0 0-1 0 0,0 0 0 0 0,0 0 1 0 0,1 1-1 0 0,-1 0 0 0 0,0 0 1 0 0,-7 4-1 0 0,-3 3 12 0 0,0 1-1 0 0,-14 12 1 0 0,7-4-1 0 0,0 2 0 0 0,1 0 0 0 0,1 2 0 0 0,1 0-1 0 0,1 1 1 0 0,1 1 0 0 0,1 1 0 0 0,2 0 0 0 0,0 1 0 0 0,-13 36 0 0 0,21-46 6 0 0,1 0 0 0 0,1 0 0 0 0,1 0 0 0 0,0 1 0 0 0,1 0 0 0 0,1 0 0 0 0,0-1 0 0 0,3 25 0 0 0,0-28 8 0 0,0 0 1 0 0,1 0-1 0 0,0 0 0 0 0,1-1 0 0 0,1 0 1 0 0,0 0-1 0 0,1 0 0 0 0,0 0 0 0 0,0-1 1 0 0,1 0-1 0 0,16 19 0 0 0,-16-23-168 0 0,-1 0-1 0 0,1 0 1 0 0,0-1-1 0 0,0 0 1 0 0,1 0 0 0 0,0-1-1 0 0,0 0 1 0 0,0 0-1 0 0,1-1 1 0 0,-1 0-1 0 0,1-1 1 0 0,0 0-1 0 0,0 0 1 0 0,0-1-1 0 0,1 0 1 0 0,-1 0 0 0 0,0-1-1 0 0,1-1 1 0 0,-1 1-1 0 0,1-1 1 0 0,-1-1-1 0 0,1 0 1 0 0,-1 0-1 0 0,15-5 1 0 0,4-4-438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3.77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148 721 416 0 0,'6'-3'203'0'0,"0"1"-1"0"0,-1-1 1 0 0,0 0-1 0 0,0 0 1 0 0,0-1-1 0 0,0 0 1 0 0,0 1-1 0 0,-1-2 1 0 0,1 1-1 0 0,-1 0 1 0 0,0-1 0 0 0,-1 0-1 0 0,1 0 1 0 0,-1 0-1 0 0,0 0 1 0 0,0-1-1 0 0,0 1 1 0 0,-1-1-1 0 0,0 0 1 0 0,3-11-1 0 0,2-13-269 0 0,-1 0-1 0 0,4-58 0 0 0,-7 60 272 0 0,1-21-206 0 0,-2 0-1 0 0,-5-57 0 0 0,2 86 2 0 0,-2 0-1 0 0,0 0 1 0 0,-1 1-1 0 0,-1-1 1 0 0,-1 1-1 0 0,-1 0 0 0 0,0 0 1 0 0,-12-19-1 0 0,18 35-1 0 0,-1 0-1 0 0,0 0 0 0 0,0 0 0 0 0,0 0 0 0 0,0 1 1 0 0,0-1-1 0 0,-1 1 0 0 0,1 0 0 0 0,-1-1 0 0 0,0 1 1 0 0,0 0-1 0 0,1 0 0 0 0,-1 1 0 0 0,0-1 0 0 0,-1 1 0 0 0,1-1 1 0 0,0 1-1 0 0,0 0 0 0 0,-6-1 0 0 0,5 2 4 0 0,-1 0-1 0 0,1 0 1 0 0,0 0-1 0 0,-1 1 1 0 0,1 0-1 0 0,0 0 0 0 0,0 0 1 0 0,-1 0-1 0 0,1 0 1 0 0,0 1-1 0 0,0 0 1 0 0,0 0-1 0 0,-5 4 1 0 0,1-1 7 0 0,1 0 1 0 0,0 1 0 0 0,0 0-1 0 0,1 0 1 0 0,-1 0 0 0 0,1 1-1 0 0,1 0 1 0 0,-1 0-1 0 0,1 1 1 0 0,0 0 0 0 0,1 0-1 0 0,0 0 1 0 0,-5 13 0 0 0,9-19-1 0 0,-1 0 0 0 0,1 0 0 0 0,0 1 0 0 0,-1-1 0 0 0,1 0 0 0 0,0 1 0 0 0,0-1 0 0 0,1 0 0 0 0,-1 1 0 0 0,0-1 0 0 0,1 0 0 0 0,-1 1 1 0 0,1-1-1 0 0,0 0 0 0 0,0 0 0 0 0,0 0 0 0 0,0 0 0 0 0,0 0 0 0 0,0 0 0 0 0,1 0 0 0 0,-1 0 0 0 0,1 0 0 0 0,-1 0 0 0 0,1-1 0 0 0,-1 1 0 0 0,1-1 0 0 0,0 1 0 0 0,0-1 0 0 0,0 0 0 0 0,0 1 1 0 0,0-1-1 0 0,2 1 0 0 0,4 1-2 0 0,-1-1 0 0 0,0 1 1 0 0,1-1-1 0 0,0 0 0 0 0,-1-1 1 0 0,1 0-1 0 0,0 0 0 0 0,0-1 0 0 0,9 0 1 0 0,20-4-11 0 0,42-10 0 0 0,24-3-253 0 0,-100 17 214 0 0,1 0-7 0 0,-3 0 47 0 0,0-1 0 0 0,1 1-1 0 0,0 0 0 0 0,-1 0 0 0 0,1 0 1 0 0,-1 0-1 0 0,1 1 0 0 0,0-1 0 0 0,-1 0 1 0 0,1 1-1 0 0,-1-1 0 0 0,1 1 0 0 0,-1-1 1 0 0,1 1-1 0 0,-1 0 0 0 0,0 0 0 0 0,1-1 1 0 0,-1 1-1 0 0,0 0 0 0 0,1 0 1 0 0,-1 0-1 0 0,0 0 0 0 0,0 1 0 0 0,0-1 1 0 0,0 0-1 0 0,0 0 0 0 0,0 1 0 0 0,-1-1 1 0 0,1 1-1 0 0,1 1 0 0 0,0 13 4 0 0,0 0 1 0 0,0 0-1 0 0,-2 0 0 0 0,0 0 0 0 0,-1 0 0 0 0,0 0 1 0 0,-8 31-1 0 0,5-20 48 0 0,-3 46-1 0 0,7-65-18 0 0,0 1 0 0 0,1-1-1 0 0,0 0 1 0 0,0 1-1 0 0,1-1 1 0 0,0 0-1 0 0,0 0 1 0 0,1 0-1 0 0,0 0 1 0 0,0 0 0 0 0,1-1-1 0 0,0 0 1 0 0,1 0-1 0 0,-1 0 1 0 0,1 0-1 0 0,1 0 1 0 0,8 8-1 0 0,-6-8 6 0 0,0-1-1 0 0,1-1 1 0 0,-1 1-1 0 0,1-1 0 0 0,0-1 1 0 0,1 0-1 0 0,-1 0 0 0 0,1 0 1 0 0,0-2-1 0 0,-1 1 0 0 0,1-1 1 0 0,0 0-1 0 0,1-1 0 0 0,11 0 1 0 0,-11-1-51 0 0,0 0 0 0 0,0-1-1 0 0,0 0 1 0 0,0 0 0 0 0,-1-2 0 0 0,1 1 0 0 0,-1-1 0 0 0,0-1 0 0 0,1 1-1 0 0,-1-2 1 0 0,-1 0 0 0 0,1 0 0 0 0,-1 0 0 0 0,0-1 0 0 0,0-1 0 0 0,14-12-1 0 0,-9 3-75 0 0,0 0-1 0 0,-1 0 1 0 0,-1-1-1 0 0,0-1 1 0 0,-1 0-1 0 0,-1-1 1 0 0,13-33-1 0 0,22-91 702 0 0,-12 30 242 0 0,-33 113-850 0 0,0 0 1 0 0,0-1-1 0 0,0 1 1 0 0,0 0-1 0 0,0-1 1 0 0,0 1-1 0 0,0 0 1 0 0,0-1-1 0 0,0 1 1 0 0,0 0 0 0 0,0-1-1 0 0,1 1 1 0 0,-1 0-1 0 0,0 0 1 0 0,0-1-1 0 0,0 1 1 0 0,0 0-1 0 0,1 0 1 0 0,-1-1 0 0 0,0 1-1 0 0,0 0 1 0 0,0 0-1 0 0,1-1 1 0 0,-1 1-1 0 0,0 0 1 0 0,0 0-1 0 0,1 0 1 0 0,-1 0-1 0 0,0-1 1 0 0,1 1 0 0 0,-1 0-1 0 0,0 0 1 0 0,0 0-1 0 0,1 0 1 0 0,3 10-2 0 0,-1 11 11 0 0,6 78-68 0 0,5 0 0 0 0,5-1 0 0 0,32 102 0 0 0,-43-171-2562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4.14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0 242 1204 0 0,'0'-34'1148'0'0,"3"4"-296"0"0,-2 2-176 0 0,2 0-144 0 0,0 4-108 0 0,1 2-80 0 0,-1 3-100 0 0,-2 2-83 0 0,2-9-302 0 0,3 12-411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4.49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19 1216 0 0,'13'9'2266'0'0,"-2"-3"-2075"0"0,0 1-1 0 0,-1 0 0 0 0,0 0 1 0 0,0 1-1 0 0,-1 1 0 0 0,0-1 1 0 0,0 1-1 0 0,12 18 0 0 0,-8-9-105 0 0,-2 1-1 0 0,-1 0 0 0 0,0 1 0 0 0,10 29 1 0 0,-3 6-82 0 0,-3 0 1 0 0,14 109 0 0 0,-19 58 84 0 0,-9-192 57 0 0,-3-11 185 0 0,-4-29-250 0 0,-4-26-48 0 0,1-33-33 0 0,3-1 0 0 0,3-120 0 0 0,7 147-14 0 0,1 1 1 0 0,2-1-1 0 0,2 1 1 0 0,2 1-1 0 0,26-70 1 0 0,-34 105 8 0 0,0 1 1 0 0,0-1 0 0 0,1 1 0 0 0,0 0 0 0 0,0 0-1 0 0,1 1 1 0 0,-1-1 0 0 0,1 0 0 0 0,0 1 0 0 0,0 0-1 0 0,0 0 1 0 0,1 0 0 0 0,0 1 0 0 0,-1 0-1 0 0,1-1 1 0 0,0 2 0 0 0,1-1 0 0 0,7-3 0 0 0,-6 4-4 0 0,1 1 1 0 0,-1 0 0 0 0,0 0-1 0 0,1 0 1 0 0,-1 1 0 0 0,1 0-1 0 0,-1 1 1 0 0,1-1 0 0 0,-1 1-1 0 0,0 1 1 0 0,0-1 0 0 0,1 1-1 0 0,-1 1 1 0 0,8 3 0 0 0,11 6 2 0 0,-1 1 0 0 0,0 2 0 0 0,0 0 0 0 0,-2 1 0 0 0,28 25 0 0 0,-9-3 40 0 0,62 73 0 0 0,-84-86-13 0 0,-1 1 0 0 0,-2 1 0 0 0,0 0 0 0 0,13 31 0 0 0,42 126-315 0 0,-66-167-2233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4.8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329 62 1040 0 0,'13'-61'2694'0'0,"-10"65"-2579"0"0,-3-4-113 0 0,1 0 1 0 0,-1 0 0 0 0,1 0-1 0 0,-1 0 1 0 0,0 0 0 0 0,1 1-1 0 0,-1-1 1 0 0,1 0 0 0 0,-1 0-1 0 0,0 1 1 0 0,1-1 0 0 0,-1 0-1 0 0,0 1 1 0 0,0-1 0 0 0,1 0 0 0 0,-1 1-1 0 0,0-1 1 0 0,0 0 0 0 0,1 1-1 0 0,-1-1 1 0 0,0 0 0 0 0,0 1-1 0 0,0-1 1 0 0,0 1 0 0 0,1-1-1 0 0,-1 1 1 0 0,0-1 0 0 0,0 0-1 0 0,0 1 1 0 0,0-1 0 0 0,0 1-1 0 0,0-1 1 0 0,0 1 0 0 0,2 84 120 0 0,26 150 0 0 0,39 84 55 0 0,-33-194-96 0 0,-17-66-6 0 0,-2 1 1 0 0,13 105-1 0 0,-29-137-859 0 0,-1-20-198 0 0,-6 2 474 0 0</inkml:trace>
  <inkml:trace contextRef="#ctx0" brushRef="#br0" timeOffset="1">17 587 1024 0 0,'-15'-29'2512'0'0,"13"26"-2004"0"0,4 0-108 0 0,0 1-352 0 0,0 0 0 0 0,-1 0 0 0 0,1 1 1 0 0,1-1-1 0 0,-1 0 0 0 0,0 1 0 0 0,0 0 0 0 0,1-1 1 0 0,-1 1-1 0 0,0 0 0 0 0,1 0 0 0 0,0 0 1 0 0,-1 1-1 0 0,1-1 0 0 0,-1 0 0 0 0,1 1 0 0 0,0 0 1 0 0,-1 0-1 0 0,4 0 0 0 0,65 1 158 0 0,-53 0-123 0 0,102 6 107 0 0,156 3-3188 0 0,-236-12 2513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5.26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533 41 244 0 0,'0'0'744'0'0,"0"-4"-122"0"0,-1 2-577 0 0,1 1 7 0 0,0-1 0 0 0,0 1 0 0 0,0-1 1 0 0,-1 1-1 0 0,1-1 0 0 0,0 1 0 0 0,-1-1 0 0 0,1 1 0 0 0,-1-1 1 0 0,0 1-1 0 0,0 0 0 0 0,1-1 0 0 0,-1 1 0 0 0,0 0 1 0 0,0 0-1 0 0,0-1 0 0 0,0 1 0 0 0,0 0 0 0 0,0 0 0 0 0,-1 0 1 0 0,1 0-1 0 0,0 1 0 0 0,-1-1 0 0 0,1 0 0 0 0,0 0 1 0 0,-1 1-1 0 0,1-1 0 0 0,-1 1 0 0 0,-1-1 0 0 0,-6 1-22 0 0,0 1 0 0 0,1 1 0 0 0,-1-1 0 0 0,1 1-1 0 0,0 1 1 0 0,-1-1 0 0 0,1 2 0 0 0,0-1 0 0 0,1 1 0 0 0,-1 0-1 0 0,1 0 1 0 0,-1 1 0 0 0,1 0 0 0 0,-10 10 0 0 0,-6 6-21 0 0,1 1 0 0 0,-35 45 1 0 0,37-40 37 0 0,1 1 0 0 0,2 1 1 0 0,1 0-1 0 0,1 1 0 0 0,2 1 1 0 0,0 0-1 0 0,3 1 0 0 0,-11 47 1 0 0,11-18 94 0 0,2 0 1 0 0,2 1 0 0 0,5 104 0 0 0,3-127-110 0 0,0 189 58 0 0,-4-197-54 0 0,-1-1-1 0 0,-1 1 1 0 0,-2-1-1 0 0,-1-1 0 0 0,-14 40 1 0 0,19-64-189 0 0,1-1 1 0 0,-1 1-1 0 0,-1-1 1 0 0,1 1 0 0 0,-1-1-1 0 0,1 0 1 0 0,-1 0-1 0 0,0 0 1 0 0,-1 0-1 0 0,1 0 1 0 0,-1-1 0 0 0,1 1-1 0 0,-1-1 1 0 0,-6 4-1 0 0,-5-3-208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5.6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0 124 924 0 0,'10'-16'940'0'0,"1"1"-252"0"0,5 2-156 0 0,2-1-100 0 0,3 3-108 0 0,8-2-44 0 0,1 2-60 0 0,5 3-48 0 0,3-1-24 0 0,2 3-28 0 0,2 3 20 0 0,1 0-192 0 0,1 2-352 0 0,-1 1-1008 0 0,2 0 764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6.02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331 116 624 0 0,'28'-20'2034'0'0,"28"-23"0"0"0,-1 1-857 0 0,-53 40-1167 0 0,4-4 2 0 0,-2 4-43 0 0,-4 4-139 0 0,-14 21 188 0 0,0-1 0 0 0,-2 0 0 0 0,-32 35 0 0 0,2-3-7 0 0,41-47-11 0 0,-182 246 47 0 0,161-212-12 0 0,1 0 0 0 0,3 2 0 0 0,1 1 0 0 0,-21 67 0 0 0,38-97-15 0 0,0 0-1 0 0,1 0 0 0 0,1 0 0 0 0,1 1 1 0 0,0-1-1 0 0,1 0 0 0 0,0 1 1 0 0,1-1-1 0 0,1 1 0 0 0,0-1 1 0 0,1 0-1 0 0,0 0 0 0 0,1 0 1 0 0,9 19-1 0 0,-2-11 14 0 0,1 1 0 0 0,1-1 0 0 0,1-1 0 0 0,1-1 0 0 0,1 0 0 0 0,0 0 0 0 0,26 21 0 0 0,-19-19-609 0 0,1-2-1 0 0,0 0 1 0 0,1-2 0 0 0,43 23 0 0 0,-32-24-688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6.40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13 340 0 0,'-9'-13'4056'0'0,"22"46"-3670"0"0,7 1-738 0 0,2-1 1 0 0,1-2 0 0 0,1 0-1 0 0,2-1 1 0 0,43 39 0 0 0,-47-48 81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7.16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347 187 464 0 0,'13'-14'2516'0'0,"-6"6"-2147"0"0,0-1-1 0 0,-1 0 1 0 0,0 0-1 0 0,0 0 1 0 0,-1-1-1 0 0,0 0 0 0 0,5-14 1 0 0,-10 22-214 0 0,1-2-15 0 0,-1 3-128 0 0,0-1-1 0 0,0 0 0 0 0,0 0 1 0 0,0 0-1 0 0,0 1 0 0 0,0-1 1 0 0,-1 0-1 0 0,1 0 0 0 0,0 1 1 0 0,-1-1-1 0 0,0 0 0 0 0,1 1 1 0 0,-1-1-1 0 0,0 0 1 0 0,0 1-1 0 0,0-1 0 0 0,0 1 1 0 0,0-1-1 0 0,0 1 0 0 0,0 0 1 0 0,0-1-1 0 0,-2 0 0 0 0,-2-2-5 0 0,1 1-1 0 0,-1 0 0 0 0,0 1 1 0 0,0-1-1 0 0,0 1 0 0 0,0 0 0 0 0,-8-3 1 0 0,-6 0-24 0 0,-1 1 0 0 0,0 1 0 0 0,-26-1 0 0 0,34 3 11 0 0,1 1 1 0 0,-1 1 0 0 0,1 0 0 0 0,-1 1 0 0 0,1 0 0 0 0,0 0 0 0 0,0 1 0 0 0,0 1 0 0 0,0 0 0 0 0,0 0 0 0 0,1 1-1 0 0,0 1 1 0 0,-14 9 0 0 0,17-11 9 0 0,1 1 0 0 0,0 1 0 0 0,1-1 0 0 0,-1 1 0 0 0,1 0 0 0 0,0 0 0 0 0,0 1 0 0 0,1-1 0 0 0,0 1 0 0 0,0 0 0 0 0,1 1 0 0 0,-1-1 0 0 0,2 0 0 0 0,-1 1 0 0 0,1 0-1 0 0,0-1 1 0 0,0 1 0 0 0,1 0 0 0 0,1 0 0 0 0,-1 9 0 0 0,2 4 9 0 0,0 1 0 0 0,2-1 1 0 0,0 1-1 0 0,1-1 0 0 0,2 0 0 0 0,0 0 0 0 0,1-1 0 0 0,1 0 0 0 0,21 38 0 0 0,-12-31 4 0 0,1 0 0 0 0,2 0 0 0 0,1-2 0 0 0,0-1 0 0 0,49 42 0 0 0,-43-43-66 0 0,27 32 0 0 0,-46-47 27 0 0,-1 1-1 0 0,0 0 1 0 0,0 0-1 0 0,-1 1 1 0 0,0 0-1 0 0,-1 0 1 0 0,6 16 0 0 0,-10-20 26 0 0,1 0 0 0 0,-1 0 0 0 0,0 0 1 0 0,-1 1-1 0 0,1-1 0 0 0,-1 0 1 0 0,0 0-1 0 0,-1 0 0 0 0,0 1 0 0 0,0-1 1 0 0,0 0-1 0 0,-1 0 0 0 0,1 0 0 0 0,-1-1 1 0 0,-1 1-1 0 0,1 0 0 0 0,-1-1 1 0 0,0 1-1 0 0,0-1 0 0 0,-1 0 0 0 0,0 0 1 0 0,0 0-1 0 0,0-1 0 0 0,0 1 0 0 0,-1-1 1 0 0,-8 6-1 0 0,3-2-226 0 0,0-1 1 0 0,-1 0-1 0 0,0-1 0 0 0,0 0 0 0 0,-1-1 1 0 0,0 0-1 0 0,0 0 0 0 0,0-2 1 0 0,0 1-1 0 0,-1-2 0 0 0,-24 3 0 0 0,18-6-756 0 0,1-2 586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7.53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8 764 0 0,'1'-1'84'0'0,"-1"1"1"0"0,0-1-1 0 0,1 1 0 0 0,-1-1 0 0 0,0 1 1 0 0,1-1-1 0 0,-1 1 0 0 0,0 0 1 0 0,1-1-1 0 0,-1 1 0 0 0,1 0 0 0 0,-1-1 1 0 0,1 1-1 0 0,-1 0 0 0 0,1-1 0 0 0,-1 1 1 0 0,1 0-1 0 0,-1 0 0 0 0,1 0 0 0 0,-1 0 1 0 0,1-1-1 0 0,-1 1 0 0 0,1 0 1 0 0,-1 0-1 0 0,1 0 0 0 0,0 0 0 0 0,-1 0 1 0 0,1 0-1 0 0,-1 0 0 0 0,1 1 0 0 0,0-1 1 0 0,0 1-21 0 0,0 0 1 0 0,0 0 0 0 0,0 0-1 0 0,0 0 1 0 0,0 0-1 0 0,0 0 1 0 0,-1 0-1 0 0,1 0 1 0 0,0 0 0 0 0,-1 0-1 0 0,1 1 1 0 0,-1-1-1 0 0,1 2 1 0 0,11 51-169 0 0,-11-44 355 0 0,17 90-81 0 0,3 0 0 0 0,64 175 0 0 0,-5-71-1384 0 0,-78-198 244 0 0,0 14 536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9.3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13 628 0 0,'0'0'558'0'0,"2"-13"1074"0"0,-16 102-1117 0 0,3-1 1 0 0,2 105-1 0 0,26 182-101 0 0,-15-350-448 0 0,-1 6-406 0 0,3 1 0 0 0,0-1 0 0 0,17 60 0 0 0,-18-86-416 0 0,7 10 156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7.9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10 178 36 0 0,'-1'-3'1289'0'0,"0"1"-1159"0"0,0 1 0 0 0,0 0-1 0 0,0-1 1 0 0,0 1 0 0 0,0-1 0 0 0,1 1 0 0 0,-1 0 0 0 0,1-1 0 0 0,-1 0-1 0 0,1 1 1 0 0,0-1 0 0 0,-1 1 0 0 0,1-1 0 0 0,0 1 0 0 0,0-1 0 0 0,0 0-1 0 0,0 1 1 0 0,0-1 0 0 0,1 1 0 0 0,-1-1 0 0 0,0 1 0 0 0,1-1 0 0 0,-1 0 0 0 0,1 1-1 0 0,0 0 1 0 0,-1-1 0 0 0,1 1 0 0 0,2-3 0 0 0,1 1-84 0 0,0 1 1 0 0,0 0-1 0 0,0-1 1 0 0,0 2-1 0 0,1-1 1 0 0,-1 0-1 0 0,1 1 0 0 0,0 0 1 0 0,-1 0-1 0 0,6 0 1 0 0,65-10 184 0 0,82 0 0 0 0,24-3-127 0 0,160-54 517 0 0,-337 67-627 0 0,8-3-45 0 0,-38 13 34 0 0,0 2 0 0 0,1 1 1 0 0,1 1-1 0 0,0 1 0 0 0,0 2 0 0 0,-32 26 1 0 0,24-14 36 0 0,1 1 0 0 0,2 1 0 0 0,-45 60 0 0 0,66-79-1 0 0,0 0-1 0 0,2 0 1 0 0,-1 1 0 0 0,-5 16 0 0 0,10-23 7 0 0,0-1 0 0 0,1 1 0 0 0,0 1 0 0 0,0-1 0 0 0,0 0 0 0 0,0 0 0 0 0,1 0 0 0 0,0 0 0 0 0,0 1 0 0 0,0-1 0 0 0,1 0 0 0 0,1 9 0 0 0,-1-13-15 0 0,-1 1 0 0 0,1-1 0 0 0,0 0 0 0 0,-1 0 0 0 0,1 0 0 0 0,0 0 0 0 0,0 0 0 0 0,0 0 0 0 0,0 0 0 0 0,0 0 0 0 0,0 0 0 0 0,0 0 0 0 0,0 0 0 0 0,0 0 0 0 0,0-1 0 0 0,0 1 0 0 0,0-1 0 0 0,1 1 0 0 0,-1-1 0 0 0,0 1 0 0 0,0-1 0 0 0,1 1 0 0 0,-1-1 0 0 0,0 0 0 0 0,1 0 0 0 0,-1 0 0 0 0,0 0 0 0 0,1 0 0 0 0,-1 0 0 0 0,2 0 0 0 0,3-2-4 0 0,-1 1 0 0 0,1-1-1 0 0,-1 0 1 0 0,0-1 0 0 0,1 1 0 0 0,-1-1 0 0 0,0 0 0 0 0,-1-1-1 0 0,1 1 1 0 0,-1-1 0 0 0,1 0 0 0 0,-1 0 0 0 0,0 0-1 0 0,0 0 1 0 0,-1-1 0 0 0,0 1 0 0 0,4-7 0 0 0,3-2-6 0 0,56-92-144 0 0,-27 41-213 0 0,-38 62 303 0 0,8 2-28 0 0,-1 1 69 0 0,5 12 34 0 0,9 11-71 0 0,0-1 0 0 0,2-2 0 0 0,38 28 0 0 0,-40-34-1015 0 0,0-1 1 0 0,36 16-1 0 0,-35-20-114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8.3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251 51 300 0 0,'-1'-3'1041'0'0,"1"0"-801"0"0,-5-27 1435 0 0,5 29-1637 0 0,0 0 1 0 0,-1 1-1 0 0,0-1 0 0 0,1 0 1 0 0,-1 0-1 0 0,1 0 0 0 0,-1 0 1 0 0,0 0-1 0 0,0 1 0 0 0,0-1 1 0 0,1 0-1 0 0,-1 1 0 0 0,0-1 1 0 0,0 1-1 0 0,0-1 0 0 0,0 1 1 0 0,0-1-1 0 0,0 1 1 0 0,0-1-1 0 0,0 1 0 0 0,0 0 1 0 0,0 0-1 0 0,0-1 0 0 0,0 1 1 0 0,0 0-1 0 0,0 0 0 0 0,0 0 1 0 0,-1 0-1 0 0,1 0 0 0 0,0 1 1 0 0,0-1-1 0 0,0 0 0 0 0,-1 1 1 0 0,-10 2-6 0 0,1 1 0 0 0,0 1 0 0 0,0 0 1 0 0,0 0-1 0 0,1 1 0 0 0,0 0 0 0 0,0 1 0 0 0,0 0 1 0 0,1 1-1 0 0,0 0 0 0 0,1 0 0 0 0,-1 1 1 0 0,2 0-1 0 0,-1 1 0 0 0,1 0 0 0 0,1 0 0 0 0,-7 13 1 0 0,6-11-4 0 0,1 0 0 0 0,1 1 1 0 0,0-1-1 0 0,1 1 0 0 0,0 0 1 0 0,1 0-1 0 0,0 0 0 0 0,1 1 1 0 0,1-1-1 0 0,0 1 0 0 0,1-1 1 0 0,0 1-1 0 0,1-1 0 0 0,0 1 1 0 0,5 17-1 0 0,0-13 43 0 0,0-1-1 0 0,1 0 1 0 0,1 0-1 0 0,1 0 1 0 0,0-1-1 0 0,1-1 1 0 0,15 18-1 0 0,-20-26-223 0 0,0-1 1 0 0,1 0-1 0 0,0 0 0 0 0,0 0 0 0 0,1-1 1 0 0,-1 1-1 0 0,1-2 0 0 0,0 1 0 0 0,1-1 1 0 0,-1 0-1 0 0,1 0 0 0 0,0-1 0 0 0,0 0 1 0 0,0-1-1 0 0,0 0 0 0 0,0 0 0 0 0,0 0 1 0 0,10 0-1 0 0,4-4-804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8.69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9 44 296 0 0,'0'-4'1067'0'0,"0"3"-990"0"0,-1-31 2103 0 0,0 25-1171 0 0,-2 24-987 0 0,0 33 84 0 0,3 0 0 0 0,8 82-1 0 0,27 103 134 0 0,-34-229-238 0 0,2 15-385 0 0,1 1 0 0 0,1-1 1 0 0,13 34-1 0 0,-15-50-538 0 0,9 9 575 0 0</inkml:trace>
  <inkml:trace contextRef="#ctx0" brushRef="#br0" timeOffset="1">275 127 936 0 0,'3'-13'1554'0'0,"2"-14"-309"0"0,-5 27-1220 0 0,0 0-1 0 0,0 0 0 0 0,0 0 1 0 0,0 0-1 0 0,-1 0 0 0 0,1 1 1 0 0,0-1-1 0 0,0 0 1 0 0,0 0-1 0 0,-1 0 0 0 0,1 0 1 0 0,0 0-1 0 0,0 0 0 0 0,0 0 1 0 0,-1 0-1 0 0,1 0 1 0 0,0 0-1 0 0,0 0 0 0 0,0 0 1 0 0,-1 0-1 0 0,1 0 0 0 0,0 0 1 0 0,0 0-1 0 0,0 0 1 0 0,-1 0-1 0 0,1 0 0 0 0,0 0 1 0 0,0 0-1 0 0,0 0 0 0 0,-1 0 1 0 0,1 0-1 0 0,0 0 1 0 0,0 0-1 0 0,0 0 0 0 0,0-1 1 0 0,-1 1-1 0 0,1 0 0 0 0,0 0 1 0 0,0 0-1 0 0,0 0 1 0 0,0 0-1 0 0,0-1 0 0 0,0 1 1 0 0,-1 0-1 0 0,1 0 0 0 0,0 0 1 0 0,0-1-1 0 0,0 1 1 0 0,0 0-1 0 0,0 0 0 0 0,0 0 1 0 0,0-1-1 0 0,0 1 0 0 0,0 0 1 0 0,0 0-1 0 0,0 0 1 0 0,0-1-1 0 0,0 1 0 0 0,0 0 1 0 0,0 0-1 0 0,0 0 0 0 0,0-1 1 0 0,0 1-1 0 0,-1 1-20 0 0,0 0 0 0 0,0 0 0 0 0,0 0 0 0 0,0 1 0 0 0,0-1 0 0 0,0 0 0 0 0,1 1 0 0 0,-1-1 0 0 0,0 0 0 0 0,1 1 0 0 0,-1-1 0 0 0,1 1 0 0 0,-1-1 0 0 0,1 4 0 0 0,-2 1 7 0 0,-18 42 126 0 0,2 1-1 0 0,-22 99 0 0 0,40-144-121 0 0,0 0-1 0 0,0-1 1 0 0,0 1-1 0 0,0-1 1 0 0,1 1-1 0 0,-1 0 1 0 0,1-1-1 0 0,0 1 1 0 0,0-1-1 0 0,0 1 1 0 0,0-1-1 0 0,1 0 1 0 0,0 1-1 0 0,-1-1 1 0 0,1 0-1 0 0,0 0 1 0 0,1 0-1 0 0,-1 0 1 0 0,0 0-1 0 0,1-1 1 0 0,5 5-1 0 0,4 2 19 0 0,0 0-1 0 0,1-1 0 0 0,23 12 0 0 0,-25-14-10 0 0,36 17-1559 0 0,62 21 1 0 0,-75-32 768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9.3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346 108 700 0 0,'1'-4'1010'0'0,"9"-49"2101"0"0,-10 50-2746 0 0,-1-15 169 0 0,1 17-516 0 0,-1-1-1 0 0,1 1 1 0 0,0 0 0 0 0,-1-1 0 0 0,1 1-1 0 0,-1 0 1 0 0,1-1 0 0 0,-1 1 0 0 0,0 0 0 0 0,1-1-1 0 0,-1 1 1 0 0,0 0 0 0 0,0 0 0 0 0,0 0-1 0 0,0 0 1 0 0,0 0 0 0 0,0 0 0 0 0,0 0-1 0 0,0 0 1 0 0,-1 0 0 0 0,1 1 0 0 0,0-1 0 0 0,-1 0-1 0 0,1 1 1 0 0,0-1 0 0 0,-1 1 0 0 0,1-1-1 0 0,0 1 1 0 0,-1 0 0 0 0,1 0 0 0 0,-1-1-1 0 0,1 1 1 0 0,-1 0 0 0 0,1 0 0 0 0,0 0 0 0 0,-1 1-1 0 0,-1-1 1 0 0,-5 1-11 0 0,1 0-1 0 0,-1 0 1 0 0,1 1-1 0 0,-1 0 0 0 0,-8 4 1 0 0,0 1-8 0 0,0 2-1 0 0,0 0 1 0 0,1 0 0 0 0,0 2-1 0 0,1 0 1 0 0,0 0 0 0 0,0 1-1 0 0,1 1 1 0 0,1 0 0 0 0,-20 28-1 0 0,21-25 19 0 0,1 1-1 0 0,0 0 1 0 0,1 0-1 0 0,1 0 1 0 0,0 1-1 0 0,2 1 1 0 0,0-1 0 0 0,1 1-1 0 0,-5 38 1 0 0,10-40-1 0 0,0 0 0 0 0,1 0 0 0 0,1 0 1 0 0,0 0-1 0 0,2 0 0 0 0,0-1 1 0 0,1 1-1 0 0,0-1 0 0 0,1 0 1 0 0,1 0-1 0 0,1-1 0 0 0,0 0 0 0 0,17 23 1 0 0,-12-20 8 0 0,1 0 0 0 0,1-1 0 0 0,0 0 0 0 0,1-2 0 0 0,1 1 0 0 0,1-2 1 0 0,0 0-1 0 0,1-2 0 0 0,38 21 0 0 0,-50-30-6 0 0,0 0 0 0 0,0-1 0 0 0,0 1 0 0 0,0-1 1 0 0,1-1-1 0 0,-1 1 0 0 0,1-1 0 0 0,-1-1 0 0 0,1 1 0 0 0,-1-1 0 0 0,1 0 0 0 0,-1-1 1 0 0,9-2-1 0 0,-11 2-18 0 0,1-1 1 0 0,-1 0-1 0 0,0 0 1 0 0,0 0-1 0 0,0-1 1 0 0,0 1-1 0 0,0-1 1 0 0,-1-1-1 0 0,1 1 1 0 0,-1-1-1 0 0,0 1 1 0 0,0-1 0 0 0,0 0-1 0 0,0-1 1 0 0,-1 1-1 0 0,0-1 1 0 0,0 0-1 0 0,4-6 1 0 0,-1-3-9 0 0,-1 0 1 0 0,0 0 0 0 0,-1 0-1 0 0,0-1 1 0 0,-1 0-1 0 0,-1 1 1 0 0,0-1 0 0 0,-1-19-1 0 0,-10-119-19 0 0,9 151 26 0 0,-4-33-4 0 0,-1-1 0 0 0,-2 1 1 0 0,-1 0-1 0 0,-2 0 1 0 0,-16-38-1 0 0,20 60-42 0 0,-1 0 0 0 0,-1 0 0 0 0,1 0-1 0 0,-2 1 1 0 0,0 0 0 0 0,-16-16 0 0 0,18 21-62 0 0,0 1 0 0 0,-1 0 0 0 0,0 0 0 0 0,0 1 0 0 0,-1 0 0 0 0,0 0 0 0 0,1 0 0 0 0,-2 2 0 0 0,1-1 0 0 0,-17-4 0 0 0,19 7-301 0 0,-1 0 1 0 0,0 0 0 0 0,1 1-1 0 0,-1 0 1 0 0,-12 1 0 0 0,2 2-482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29.7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0 122 92 0 0,'199'261'1620'0'0,"-90"-112"-1535"0"0,-76-105 135 0 0,28 37-313 0 0,-16-32 3818 0 0,-45-48-3712 0 0,1-1-1 0 0,-1 0 1 0 0,1 0-1 0 0,-1 0 1 0 0,0 0-1 0 0,1 0 1 0 0,-1 0-1 0 0,1 0 0 0 0,-1 1 1 0 0,0-1-1 0 0,1 0 1 0 0,-1 0-1 0 0,1 0 1 0 0,-1-1-1 0 0,1 1 1 0 0,-1 0-1 0 0,0 0 1 0 0,1 0-1 0 0,-1 0 1 0 0,1 0-1 0 0,-1 0 1 0 0,0-1-1 0 0,1 1 1 0 0,-1 0-1 0 0,1 0 1 0 0,-1-1-1 0 0,0 1 0 0 0,1 0 1 0 0,-1 0-1 0 0,0-1 1 0 0,0 1-1 0 0,1 0 1 0 0,-1-1-1 0 0,0 1 1 0 0,0 0-1 0 0,1-1 1 0 0,-1 1-1 0 0,0-1 1 0 0,0 1-1 0 0,0 0 1 0 0,0-1-1 0 0,0 1 1 0 0,1-1-1 0 0,-1 1 1 0 0,0-1-1 0 0,0 1 0 0 0,0-1 1 0 0,6-18 108 0 0,-4-12-9 0 0,0 1 0 0 0,-5-46 1 0 0,1 7-72 0 0,17-206 284 0 0,-4 103-2636 0 0,-11 164 984 0 0,-2-8 297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0.43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21 737 1024 0 0,'0'0'1672'0'0,"0"1"-1578"0"0,1-1 1 0 0,-1 1-1 0 0,1 0 1 0 0,-1-1 0 0 0,1 1-1 0 0,-1-1 1 0 0,1 1-1 0 0,-1-1 1 0 0,1 1-1 0 0,-1-1 1 0 0,1 0 0 0 0,-1 1-1 0 0,1-1 1 0 0,0 0-1 0 0,-1 1 1 0 0,1-1 0 0 0,0 0-1 0 0,-1 0 1 0 0,1 1-1 0 0,0-1 1 0 0,1 0-1 0 0,4-4-38 0 0,0-1-1 0 0,1 1 0 0 0,-2-1 1 0 0,1-1-1 0 0,-1 1 0 0 0,1-1 0 0 0,-2 0 1 0 0,1 0-1 0 0,-1 0 0 0 0,1 0 1 0 0,-2-1-1 0 0,1 0 0 0 0,-1 0 0 0 0,0 0 1 0 0,4-14-1 0 0,0-5-63 0 0,0 0 0 0 0,-2-1 0 0 0,3-36 0 0 0,-6 24 21 0 0,-4-57 0 0 0,3 93-18 0 0,-1 1 1 0 0,0 0-1 0 0,0 0 1 0 0,-1-1-1 0 0,1 1 1 0 0,0 0-1 0 0,-1 0 1 0 0,0 0 0 0 0,1 0-1 0 0,-1 0 1 0 0,0-1-1 0 0,0 1 1 0 0,0 0-1 0 0,0 1 1 0 0,0-1-1 0 0,0 0 1 0 0,-1 0 0 0 0,1 0-1 0 0,-1 1 1 0 0,1-1-1 0 0,-1 1 1 0 0,0-1-1 0 0,0 1 1 0 0,1 0-1 0 0,-1 0 1 0 0,0-1 0 0 0,0 1-1 0 0,0 0 1 0 0,0 1-1 0 0,0-1 1 0 0,-1 0-1 0 0,1 1 1 0 0,0-1-1 0 0,0 1 1 0 0,0 0 0 0 0,0-1-1 0 0,-4 1 1 0 0,2 1 0 0 0,0-1 1 0 0,1 1-1 0 0,-1 0 1 0 0,0 0-1 0 0,0 1 1 0 0,1-1-1 0 0,-1 1 1 0 0,1-1-1 0 0,0 1 1 0 0,-1 0-1 0 0,1 0 0 0 0,0 1 1 0 0,0-1-1 0 0,0 1 1 0 0,0 0-1 0 0,1-1 1 0 0,-1 1-1 0 0,1 0 1 0 0,-1 0-1 0 0,-2 6 1 0 0,2-2 9 0 0,0-1 1 0 0,1 0 0 0 0,-1 1-1 0 0,2 0 1 0 0,-1-1-1 0 0,1 1 1 0 0,0 0-1 0 0,0 0 1 0 0,0 0-1 0 0,1 0 1 0 0,0 0 0 0 0,3 12-1 0 0,-1-7 2 0 0,1-1-1 0 0,0 0 0 0 0,1 0 1 0 0,0-1-1 0 0,1 1 0 0 0,0-1 1 0 0,8 12-1 0 0,-1-4 29 0 0,1-1 1 0 0,1 0-1 0 0,1-1 0 0 0,0-1 1 0 0,0 0-1 0 0,2-1 0 0 0,33 22 1 0 0,-40-30 37 0 0,1 0-1 0 0,0 0 1 0 0,0-1 0 0 0,0 0 0 0 0,1-1 0 0 0,-1-1 0 0 0,1 0 0 0 0,0 0 0 0 0,23 1 0 0 0,-27-4-52 0 0,-1 0-1 0 0,1 0 0 0 0,0-1 0 0 0,-1-1 0 0 0,1 1 1 0 0,-1-1-1 0 0,1 0 0 0 0,-1-1 0 0 0,0 0 1 0 0,0 0-1 0 0,0 0 0 0 0,0-1 0 0 0,-1 0 1 0 0,1-1-1 0 0,-1 1 0 0 0,10-10 0 0 0,-4 0-22 0 0,0 0-1 0 0,0-1 1 0 0,-1 0-1 0 0,-1-1 0 0 0,-1 0 1 0 0,0-1-1 0 0,-1 0 1 0 0,-1 0-1 0 0,0-1 1 0 0,-1 1-1 0 0,-2-1 0 0 0,1-1 1 0 0,1-27-1 0 0,-2 8-18 0 0,-2 0 0 0 0,-1 0 0 0 0,-3 0-1 0 0,-1 0 1 0 0,-12-61 0 0 0,13 89 0 0 0,0-1 0 0 0,-1 1 0 0 0,0 0 0 0 0,0 0 0 0 0,-1 0 0 0 0,0 1 0 0 0,-1-1-1 0 0,0 1 1 0 0,-1 0 0 0 0,0 0 0 0 0,-10-12 0 0 0,14 20 19 0 0,1-1-1 0 0,-1 1 0 0 0,0 0 0 0 0,1-1 1 0 0,-1 1-1 0 0,0 0 0 0 0,1 0 0 0 0,-1 0 1 0 0,0 1-1 0 0,0-1 0 0 0,0 0 1 0 0,0 1-1 0 0,0-1 0 0 0,0 1 0 0 0,0 0 1 0 0,0-1-1 0 0,0 1 0 0 0,0 0 1 0 0,0 0-1 0 0,0 0 0 0 0,0 1 0 0 0,0-1 1 0 0,0 0-1 0 0,0 1 0 0 0,0 0 0 0 0,0-1 1 0 0,0 1-1 0 0,0 0 0 0 0,0 0 1 0 0,-2 1-1 0 0,2 0 2 0 0,0 0 0 0 0,0 0-1 0 0,0 0 1 0 0,0 0 0 0 0,0 0 0 0 0,0 0 0 0 0,0 1 0 0 0,1-1 0 0 0,-1 1-1 0 0,1-1 1 0 0,0 1 0 0 0,0-1 0 0 0,0 1 0 0 0,0 0 0 0 0,0 0 0 0 0,1 0 0 0 0,-1-1-1 0 0,1 1 1 0 0,-1 0 0 0 0,1 0 0 0 0,0 0 0 0 0,0 0 0 0 0,1 3 0 0 0,3 18-1 0 0,0-1 0 0 0,2 0 0 0 0,1-1 0 0 0,0 1 0 0 0,2-1 0 0 0,18 35 0 0 0,88 125-41 0 0,-4-5 58 0 0,-63-75 164 0 0,6 13-2634 0 0,-48-106 1327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0.8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353 54 24 0 0,'2'-4'374'0'0,"-1"-1"-1"0"0,0 0 1 0 0,0 1-1 0 0,-1-1 1 0 0,1 0 0 0 0,-1 0-1 0 0,0-9 1 0 0,-1 11-197 0 0,-3 2-30 0 0,0 0-121 0 0,0 1 0 0 0,0-1 0 0 0,0 1 0 0 0,0 0 0 0 0,0 0 0 0 0,0 0 0 0 0,0 1 0 0 0,0-1 0 0 0,0 1-1 0 0,0 0 1 0 0,0 0 0 0 0,-5 3 0 0 0,0 0 4 0 0,0 0 0 0 0,0 1 0 0 0,1 0 0 0 0,-14 11 0 0 0,-2 4 8 0 0,1 2-1 0 0,-25 30 1 0 0,32-34-18 0 0,1 1 0 0 0,1 1-1 0 0,1 0 1 0 0,0 1 0 0 0,2 0 0 0 0,0 0 0 0 0,1 2-1 0 0,2-1 1 0 0,0 1 0 0 0,1 0 0 0 0,1 1 0 0 0,2-1-1 0 0,0 1 1 0 0,2 0 0 0 0,0 1 0 0 0,2-1-1 0 0,0 0 1 0 0,7 44 0 0 0,35 106 76 0 0,-26-119-57 0 0,-2 1-1 0 0,5 58 1 0 0,-18-109-30 0 0,0 0-142 0 0,-1-1 0 0 0,1 1 0 0 0,-1 0 0 0 0,0-1 0 0 0,0 1-1 0 0,0-1 1 0 0,0 1 0 0 0,-1 0 0 0 0,0-1 0 0 0,0 1 0 0 0,0-1 0 0 0,-1 0-1 0 0,-2 6 1 0 0,-8 4-133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1.1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0 481 4 0 0,'0'-4'1284'0'0,"1"-1"-1095"0"0,-1 1-1 0 0,1-1 1 0 0,0 1-1 0 0,0-1 1 0 0,0 1-1 0 0,1 0 1 0 0,0 0-1 0 0,-1 0 1 0 0,1 0-1 0 0,1 0 1 0 0,-1 0-1 0 0,0 0 1 0 0,1 1-1 0 0,0-1 1 0 0,0 1-1 0 0,4-4 1 0 0,1 1-102 0 0,-1 1 0 0 0,1-1-1 0 0,0 2 1 0 0,0-1 0 0 0,0 1 0 0 0,1 0 0 0 0,13-4 0 0 0,26-4-773 0 0,0 1 1 0 0,97-7-1 0 0,-125 16-41 0 0</inkml:trace>
  <inkml:trace contextRef="#ctx0" brushRef="#br0" timeOffset="1">638 1 508 0 0,'0'0'3076'0'0,"0"3"-3014"0"0,-7 58 59 0 0,3 0-1 0 0,5 88 1 0 0,23 125 125 0 0,-23-267-250 0 0,4 32-294 0 0,-5-37 163 0 0,0 1 1 0 0,1-1 0 0 0,-1 0 0 0 0,1 0 0 0 0,-1 0 0 0 0,1 0 0 0 0,0 0 0 0 0,0 0 0 0 0,0 0 0 0 0,0 0 0 0 0,0-1 0 0 0,0 1 0 0 0,3 2 0 0 0,9 4-549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1.56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201 306 60 0 0,'9'-17'1357'0'0,"0"-1"0"0"0,0-1 0 0 0,10-35 1 0 0,-19 54-1352 0 0,0-1 1 0 0,0 0 0 0 0,0 0 0 0 0,-1 1-1 0 0,1-1 1 0 0,0 0 0 0 0,0 1 0 0 0,0-1-1 0 0,-1 0 1 0 0,1 0 0 0 0,0 1 0 0 0,-1-1-1 0 0,1 0 1 0 0,-1 1 0 0 0,1-1 0 0 0,0 1-1 0 0,-1-1 1 0 0,1 1 0 0 0,-1-1 0 0 0,0 1 0 0 0,1-1-1 0 0,-1 1 1 0 0,1-1 0 0 0,-1 1 0 0 0,0 0-1 0 0,1-1 1 0 0,-1 1 0 0 0,0 0 0 0 0,0-1-1 0 0,1 1 1 0 0,-1 0 0 0 0,0 0 0 0 0,0 0-1 0 0,1 0 1 0 0,-1 0 0 0 0,0 0 0 0 0,0 0 0 0 0,1 0-1 0 0,-1 0 1 0 0,0 0 0 0 0,-1 0 0 0 0,-30 3 59 0 0,23 0-59 0 0,-1 0-1 0 0,0 1 1 0 0,1 0 0 0 0,0 1-1 0 0,0 0 1 0 0,0 0 0 0 0,1 1-1 0 0,0 0 1 0 0,0 1-1 0 0,0 0 1 0 0,1 0 0 0 0,0 0-1 0 0,0 1 1 0 0,-7 11 0 0 0,6-7 5 0 0,1 0 1 0 0,0 0-1 0 0,0 0 1 0 0,1 1-1 0 0,1 0 1 0 0,0 1-1 0 0,1-1 1 0 0,1 1-1 0 0,-4 23 1 0 0,6-27 47 0 0,1-1 0 0 0,0 1 0 0 0,1 0-1 0 0,0 0 1 0 0,0-1 0 0 0,1 1 0 0 0,0-1 0 0 0,1 1 0 0 0,0-1 0 0 0,0 0 0 0 0,1 0 0 0 0,0 0-1 0 0,1 0 1 0 0,0-1 0 0 0,0 0 0 0 0,1 0 0 0 0,0 0 0 0 0,0-1 0 0 0,1 0 0 0 0,0 0-1 0 0,15 11 1 0 0,-20-17-34 0 0,0 0 0 0 0,0 0-1 0 0,0 0 1 0 0,0 0 0 0 0,1 0 0 0 0,-1 0-1 0 0,0 0 1 0 0,1-1 0 0 0,-1 1-1 0 0,1-1 1 0 0,-1 0 0 0 0,0 1 0 0 0,1-1-1 0 0,-1-1 1 0 0,1 1 0 0 0,-1 0-1 0 0,1 0 1 0 0,-1-1 0 0 0,0 1 0 0 0,1-1-1 0 0,-1 0 1 0 0,0 0 0 0 0,1 0-1 0 0,-1 0 1 0 0,0 0 0 0 0,0 0 0 0 0,0-1-1 0 0,0 1 1 0 0,0-1 0 0 0,0 1-1 0 0,0-1 1 0 0,-1 0 0 0 0,1 0-1 0 0,-1 0 1 0 0,1 0 0 0 0,-1 0 0 0 0,2-3-1 0 0,3-5-14 0 0,-1 1-1 0 0,0-1 1 0 0,0 0-1 0 0,-1 0 1 0 0,-1 0-1 0 0,5-22 0 0 0,-2-8-135 0 0,-2 0 0 0 0,-1 0 0 0 0,-3-1 0 0 0,-1 1 0 0 0,-2 0 0 0 0,-1 0 0 0 0,-20-76 0 0 0,22 108-147 0 0,-1-1 0 0 0,0 1 1 0 0,0 0-1 0 0,-1 1 0 0 0,0-1 0 0 0,0 0 1 0 0,-1 1-1 0 0,0 0 0 0 0,0 0 1 0 0,-1 1-1 0 0,0-1 0 0 0,0 1 0 0 0,0 0 1 0 0,-1 1-1 0 0,1-1 0 0 0,-11-4 1 0 0,15 8-137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2.1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193 153 512 0 0,'9'-15'1730'0'0,"-8"14"-1719"0"0,-1 1 1 0 0,0-1 0 0 0,1 0 0 0 0,-1 0 0 0 0,0 1 0 0 0,1-1 0 0 0,-1 0 0 0 0,0 0-1 0 0,0 1 1 0 0,0-1 0 0 0,0 0 0 0 0,0 0 0 0 0,0 1 0 0 0,0-1 0 0 0,0 0 0 0 0,0 0 0 0 0,0 1-1 0 0,0-1 1 0 0,-1 0 0 0 0,1 0 0 0 0,0 1 0 0 0,0-1 0 0 0,-1 0 0 0 0,1 1 0 0 0,0-1-1 0 0,-1 0 1 0 0,1 1 0 0 0,-1-1 0 0 0,1 0 0 0 0,-1 1 0 0 0,1-1 0 0 0,-1 1 0 0 0,1-1-1 0 0,-1 1 1 0 0,0-1 0 0 0,1 1 0 0 0,-1 0 0 0 0,0-1 0 0 0,1 1 0 0 0,-1 0 0 0 0,0-1 0 0 0,0 1-1 0 0,1 0 1 0 0,-1 0 0 0 0,0 0 0 0 0,0 0 0 0 0,1 0 0 0 0,-1-1 0 0 0,0 1 0 0 0,0 1-1 0 0,0-1 1 0 0,1 0 0 0 0,-1 0 0 0 0,0 0 0 0 0,0 0 0 0 0,1 0 0 0 0,-2 1 0 0 0,-4 1-7 0 0,0-1 1 0 0,-1 1 0 0 0,1 1 0 0 0,0-1-1 0 0,0 1 1 0 0,-9 6 0 0 0,5-2-2 0 0,0 1-1 0 0,0 0 1 0 0,1 1-1 0 0,0-1 1 0 0,1 2 0 0 0,-1-1-1 0 0,2 2 1 0 0,0-1-1 0 0,0 1 1 0 0,0-1 0 0 0,2 2-1 0 0,-9 22 1 0 0,10-25 73 0 0,1 1-1 0 0,1 0 1 0 0,0 0-1 0 0,0 0 1 0 0,1 0 0 0 0,0 0-1 0 0,1 1 1 0 0,0-1 0 0 0,1 0-1 0 0,0 0 1 0 0,0 0 0 0 0,1 0-1 0 0,1 0 1 0 0,-1 0 0 0 0,2 0-1 0 0,4 10 1 0 0,-7-18-36 0 0,0 0 0 0 0,-1 0-1 0 0,1-1 1 0 0,1 1 0 0 0,-1 0 0 0 0,0-1 0 0 0,0 1-1 0 0,0-1 1 0 0,1 0 0 0 0,-1 1 0 0 0,1-1 0 0 0,-1 0-1 0 0,1 0 1 0 0,-1 0 0 0 0,1 0 0 0 0,0 0 0 0 0,0 0-1 0 0,-1 0 1 0 0,1-1 0 0 0,0 1 0 0 0,0 0 0 0 0,4 0-1 0 0,-3-1-15 0 0,1-1-1 0 0,-1 1 1 0 0,1 0-1 0 0,0-1 1 0 0,-1 0 0 0 0,1 0-1 0 0,-1 0 1 0 0,0 0-1 0 0,1-1 1 0 0,-1 1-1 0 0,5-4 1 0 0,5-4-4 0 0,1 0 0 0 0,-2-2 0 0 0,1 1 0 0 0,12-16 0 0 0,57-59-283 0 0,-80 84 195 0 0,-2 0 59 0 0,1 1 0 0 0,0-1 0 0 0,-1 1 0 0 0,1-1 0 0 0,0 1 0 0 0,-1 0 0 0 0,1-1 0 0 0,0 1 0 0 0,0 0 0 0 0,-1-1 1 0 0,1 1-1 0 0,0 0 0 0 0,0 0 0 0 0,-1 0 0 0 0,1 0 0 0 0,0 0 0 0 0,0 0 0 0 0,0 0 0 0 0,0 0 0 0 0,8 10-11 0 0,22 34 52 0 0,-28-39-31 0 0,0 0 1 0 0,0 0-1 0 0,1 0 1 0 0,0-1-1 0 0,6 7 1 0 0,0-2 18 0 0,0-1-1 0 0,1 1 1 0 0,0-2 0 0 0,0 0 0 0 0,0 0 0 0 0,1-1-1 0 0,0 0 1 0 0,0-1 0 0 0,1 0 0 0 0,24 5 0 0 0,-30-9-18 0 0,0 0 1 0 0,1 0 0 0 0,-1-1-1 0 0,0 0 1 0 0,0 0 0 0 0,1-1-1 0 0,-1 0 1 0 0,0 0 0 0 0,0 0-1 0 0,0-1 1 0 0,0-1 0 0 0,0 1-1 0 0,-1-1 1 0 0,1 0 0 0 0,-1 0-1 0 0,1-1 1 0 0,-1 0 0 0 0,0 0-1 0 0,-1 0 1 0 0,1-1 0 0 0,7-8-1 0 0,-1-1 3 0 0,0-1-1 0 0,-1 0 1 0 0,-1-1-1 0 0,-1 0 1 0 0,0 0-1 0 0,-1-1 1 0 0,10-31 0 0 0,-11 27-34 0 0,-1-2 0 0 0,-1 1 1 0 0,-1 0-1 0 0,-1-1 0 0 0,0-45 1 0 0,-4 64 21 0 0,1-1 1 0 0,-1 1-1 0 0,1-1 1 0 0,-1 1-1 0 0,-1-1 1 0 0,1 1-1 0 0,-1-1 1 0 0,1 1-1 0 0,-1 0 1 0 0,0 0-1 0 0,-1 0 1 0 0,1 0-1 0 0,-1 0 1 0 0,-3-4-1 0 0,3 6 1 0 0,1-1-1 0 0,-1 1 0 0 0,1-1 1 0 0,-1 1-1 0 0,0 0 0 0 0,0 0 1 0 0,0 0-1 0 0,0 1 0 0 0,0-1 1 0 0,-1 1-1 0 0,1-1 0 0 0,-4 0 1 0 0,-1 0-77 0 0,5 1-181 0 0,0 0 0 0 0,0 0 0 0 0,0 0 0 0 0,-1 1 0 0 0,1 0 0 0 0,0-1 0 0 0,0 1 0 0 0,-1 0 0 0 0,-5 1 0 0 0,6 0 191 0 0,-1-1-744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59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273 54 864 0 0,'0'-3'85'0'0,"2"-1"145"0"0,-1 1 0 0 0,-1 0 0 0 0,1 0 0 0 0,0-1 0 0 0,-1 1 0 0 0,0-1 0 0 0,1 1 0 0 0,-2-1 0 0 0,1 1 0 0 0,0 0 1 0 0,-1-1-1 0 0,0-4 0 0 0,-1 6-143 0 0,-1 3-4 0 0,-7 3-36 0 0,0 0-1 0 0,0 0 0 0 0,0 1 0 0 0,0 1 1 0 0,-15 10-1 0 0,-47 42 19 0 0,43-34-40 0 0,14-12-24 0 0,1 0 0 0 0,1 2 0 0 0,0-1 0 0 0,-18 25 0 0 0,30-35 4 0 0,-1-1 0 0 0,1 1-1 0 0,0 0 1 0 0,1-1 0 0 0,-1 1 0 0 0,0 0 0 0 0,1 0-1 0 0,-1 0 1 0 0,1 0 0 0 0,0-1 0 0 0,0 1 0 0 0,0 0-1 0 0,0 0 1 0 0,1 0 0 0 0,-1 0 0 0 0,1 0 0 0 0,0-1-1 0 0,0 1 1 0 0,0 0 0 0 0,0 0 0 0 0,2 2-1 0 0,3 7 4 0 0,0-1 0 0 0,1 0-1 0 0,10 12 1 0 0,-15-21-8 0 0,246 321 121 0 0,-218-282-1296 0 0,38 40 1 0 0,-52-67 383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2.55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13 0 340 0 0,'0'0'2194'0'0,"-1"1"-2106"0"0,0 0 1 0 0,0-1 0 0 0,0 1 0 0 0,0 0 0 0 0,0 0 0 0 0,1 0 0 0 0,-1 0 0 0 0,0 0 0 0 0,0 0 0 0 0,1 0 0 0 0,-1 0 0 0 0,1 0-1 0 0,-1 2 1 0 0,0 10 13 0 0,0 1 0 0 0,2 0-1 0 0,0 0 1 0 0,0 0 0 0 0,1 0-1 0 0,5 17 1 0 0,30 86-4 0 0,-30-96-68 0 0,169 381 58 0 0,-125-296-68 0 0,-19-44-1949 0 0,-30-60 1536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3.01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68 616 0 0,'4'-35'2466'0'0,"-4"33"-1890"0"0,0-1-106 0 0,2-9-94 0 0,-1 9-84 0 0,-1 2-258 0 0,0 0 0 0 0,0 1-1 0 0,1-1 1 0 0,-1 0-1 0 0,0 1 1 0 0,0-1 0 0 0,1 0-1 0 0,-1 1 1 0 0,0-1 0 0 0,1 1-1 0 0,-1-1 1 0 0,1 0-1 0 0,-1 1 1 0 0,1-1 0 0 0,-1 1-1 0 0,1-1 1 0 0,0 1-1 0 0,-1 0 1 0 0,1-1 0 0 0,-1 1-1 0 0,2-1 1 0 0,0 2-33 0 0,1 0-1 0 0,0 0 1 0 0,0 0 0 0 0,-1 0 0 0 0,1 0 0 0 0,-1 1 0 0 0,1-1-1 0 0,-1 1 1 0 0,0 0 0 0 0,1 0 0 0 0,-1-1 0 0 0,0 1-1 0 0,0 1 1 0 0,0-1 0 0 0,-1 0 0 0 0,1 0 0 0 0,1 4 0 0 0,10 12-26 0 0,-1 2 0 0 0,-1-1 1 0 0,0 2-1 0 0,-2-1 0 0 0,11 32 1 0 0,-9-11-40 0 0,14 78 0 0 0,-22-103 243 0 0,-4-36 39 0 0,-1 2-190 0 0,3-7 21 0 0,0 0 0 0 0,2 1 0 0 0,0 0 1 0 0,2 0-1 0 0,0 0 0 0 0,2 0 0 0 0,1 1 0 0 0,0 0 1 0 0,20-35-1 0 0,-28 57-51 0 0,0 0 1 0 0,1 0-1 0 0,-1-1 1 0 0,1 1-1 0 0,0 0 0 0 0,-1 0 1 0 0,1 0-1 0 0,0 0 1 0 0,0 0-1 0 0,-1 0 0 0 0,1 0 1 0 0,0 0-1 0 0,0 0 1 0 0,0 0-1 0 0,0 1 0 0 0,0-1 1 0 0,0 0-1 0 0,1 0 1 0 0,-1 1-1 0 0,0-1 1 0 0,0 1-1 0 0,0-1 0 0 0,1 1 1 0 0,-1 0-1 0 0,3-1 1 0 0,-2 2-2 0 0,0-1 1 0 0,0 1 0 0 0,0-1 0 0 0,0 1-1 0 0,0 0 1 0 0,-1 0 0 0 0,1 0 0 0 0,0 0-1 0 0,0 0 1 0 0,0 0 0 0 0,-1 0 0 0 0,1 1-1 0 0,-1-1 1 0 0,3 3 0 0 0,6 8-9 0 0,-1 0 0 0 0,-1 0 0 0 0,12 20 0 0 0,-18-28 9 0 0,30 53-25 0 0,39 100 0 0 0,-60-128-1427 0 0,7 37 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3.37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338 1 480 0 0,'0'0'580'0'0,"-3"1"-160"0"0,-7 4-273 0 0,1-1 0 0 0,0 1 0 0 0,1 1 0 0 0,0 0 0 0 0,-1 0 0 0 0,2 0-1 0 0,-14 15 1 0 0,-49 63 81 0 0,53-63-153 0 0,-44 64 141 0 0,36-49-902 0 0,-45 52-1 0 0,60-77 74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3.77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501 0 272 0 0,'48'70'184'0'0,"-3"3"0"0"0,41 89-1 0 0,-75-136-155 0 0,-1 1 0 0 0,-1 0 0 0 0,-1 1 0 0 0,-1 0-1 0 0,-2 0 1 0 0,0 0 0 0 0,-2 1 0 0 0,-2-1 0 0 0,0 1 0 0 0,-5 38-1 0 0,-4-16-16 0 0,-3-1-1 0 0,-1-1 1 0 0,-3 0-1 0 0,-2 0 0 0 0,-2-2 1 0 0,-2 0-1 0 0,-40 64 1 0 0,13-35 54 0 0,-3-3 1 0 0,-4-2 0 0 0,-92 93 0 0 0,102-117-79 0 0,-1-3-1 0 0,-3-1 1 0 0,-67 45 0 0 0,101-81-490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4.31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83 1 1040 0 0,'-2'2'2401'0'0,"-28"28"1407"0"0,28-28-3970 0 0,-2-2-650 0 0,-41-2-2052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6.84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1 104 580 0 0,'0'0'1311'0'0,"0"-4"-807"0"0,0-11-99 0 0,0 11-101 0 0,1 1-62 0 0,19-59 415 0 0,-19 60-981 0 0,5-12-2103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37.1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502 1 340 0 0,'0'0'394'0'0,"0"3"41"0"0,-1 4-199 0 0,0 11-53 0 0,-1-1 0 0 0,0 1 0 0 0,-1 0 1 0 0,-1-1-1 0 0,-1 0 0 0 0,0 0 0 0 0,-1 0 0 0 0,-15 28 0 0 0,0-14-76 0 0,-1-1 1 0 0,-2-1 0 0 0,0-1-1 0 0,-57 48 1 0 0,-127 79-1288 0 0,136-108 377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40.37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168 883 112 0 0,'-28'17'817'0'0,"-37"38"6117"0"0,69-70-6794 0 0,1-1 0 0 0,1 1 0 0 0,0 0 0 0 0,1 0 0 0 0,18-25 0 0 0,2-9-12 0 0,8-20-86 0 0,-3-2 0 0 0,27-89 0 0 0,-50 129-96 0 0,-1 0 0 0 0,-2-1 0 0 0,0 0 0 0 0,-3 0 0 0 0,0-1 1 0 0,-2 1-1 0 0,-2 0 0 0 0,-4-34 0 0 0,3 54 28 0 0,-1 0-1 0 0,0 1 1 0 0,0-1-1 0 0,-1 0 1 0 0,-1 1-1 0 0,0 0 1 0 0,-7-13-1 0 0,9 20 14 0 0,0-1-1 0 0,-1 0 1 0 0,1 1-1 0 0,-1-1 0 0 0,0 1 1 0 0,0 0-1 0 0,0 0 1 0 0,-1 1-1 0 0,1-1 1 0 0,-1 1-1 0 0,0 0 1 0 0,0 0-1 0 0,0 1 1 0 0,0 0-1 0 0,0-1 1 0 0,-11-1-1 0 0,11 3 14 0 0,-1 1-1 0 0,0 0 1 0 0,0 0 0 0 0,0 0 0 0 0,1 1-1 0 0,-1 0 1 0 0,0 0 0 0 0,0 0-1 0 0,1 1 1 0 0,-1 0 0 0 0,1 0 0 0 0,0 1-1 0 0,-1-1 1 0 0,1 1 0 0 0,0 0-1 0 0,-7 6 1 0 0,3-3-19 0 0,1 1 1 0 0,-1 1-1 0 0,1 0 0 0 0,1 0 0 0 0,-1 0 0 0 0,1 1 1 0 0,-7 13-1 0 0,11-18 6 0 0,0 1 0 0 0,1-1-1 0 0,0 1 1 0 0,0-1 0 0 0,1 1 0 0 0,-1 0 0 0 0,1 0 0 0 0,0 0 0 0 0,0-1 0 0 0,1 1 0 0 0,-1 0 0 0 0,1 0 0 0 0,0 0 0 0 0,0 0 0 0 0,1 0 0 0 0,0 0-1 0 0,0 0 1 0 0,0 0 0 0 0,0 0 0 0 0,1 0 0 0 0,-1-1 0 0 0,5 8 0 0 0,-1-3 6 0 0,1-1 0 0 0,0 0-1 0 0,1-1 1 0 0,-1 1 0 0 0,1-1 0 0 0,1 0 0 0 0,-1-1-1 0 0,1 0 1 0 0,1 0 0 0 0,11 6 0 0 0,7 1-8 0 0,0-1 0 0 0,0-1-1 0 0,2-2 1 0 0,-1 0 0 0 0,32 4 0 0 0,-25-6-74 0 0,-1 2-1 0 0,63 25 0 0 0,-92-32 68 0 0,0 0 1 0 0,-1 1-1 0 0,0-1 0 0 0,1 1 0 0 0,-1 0 0 0 0,0 0 0 0 0,-1 1 0 0 0,1-1 1 0 0,-1 1-1 0 0,1-1 0 0 0,-1 1 0 0 0,0 0 0 0 0,0 1 0 0 0,-1-1 0 0 0,1 0 1 0 0,1 6-1 0 0,-1-3 7 0 0,-1 1 1 0 0,0 0 0 0 0,-1 0-1 0 0,0 0 1 0 0,0 1 0 0 0,-1-1 0 0 0,0 0-1 0 0,0 0 1 0 0,-3 12 0 0 0,-4 20-8 0 0,-2-2 0 0 0,-15 44 0 0 0,-11 43 44 0 0,32-109 0 0 0,0 1 0 0 0,2 0 0 0 0,0-1 0 0 0,0 1 0 0 0,4 28 0 0 0,-2-40-13 0 0,0 1 1 0 0,0 0-1 0 0,1 0 1 0 0,-1 0-1 0 0,2-1 1 0 0,-1 1 0 0 0,0-1-1 0 0,1 0 1 0 0,0 0-1 0 0,0 1 1 0 0,1-2-1 0 0,0 1 1 0 0,-1 0-1 0 0,1-1 1 0 0,1 0 0 0 0,-1 0-1 0 0,1 0 1 0 0,-1 0-1 0 0,1-1 1 0 0,0 0-1 0 0,1 0 1 0 0,-1 0 0 0 0,0-1-1 0 0,1 1 1 0 0,-1-1-1 0 0,1-1 1 0 0,0 1-1 0 0,0-1 1 0 0,11 1-1 0 0,-4 0 5 0 0,-1-1-1 0 0,1-1 0 0 0,0 0 1 0 0,0-1-1 0 0,0-1 0 0 0,0 0 0 0 0,-1 0 1 0 0,1-1-1 0 0,-1-1 0 0 0,0 0 0 0 0,1-1 1 0 0,20-11-1 0 0,-16 4-30 0 0,0-1 0 0 0,0-1-1 0 0,-1 0 1 0 0,-1-1 0 0 0,-1-1 0 0 0,0 0 0 0 0,-1-1 0 0 0,0 0-1 0 0,-1-1 1 0 0,12-27 0 0 0,-8 12-61 0 0,-2 0 0 0 0,-1-1 0 0 0,-2 0 0 0 0,-1-1 0 0 0,7-48 0 0 0,-15 71 28 0 0,-1 0-1 0 0,0 0 0 0 0,-2-18 1 0 0,1 26 25 0 0,-1-1 0 0 0,0 0 1 0 0,0 0-1 0 0,0 0 0 0 0,0 1 0 0 0,-1-1 1 0 0,1 0-1 0 0,-1 1 0 0 0,-1 0 0 0 0,-4-8 1 0 0,6 11 16 0 0,0-1 1 0 0,0 1 0 0 0,0-1-1 0 0,-1 1 1 0 0,1 0 0 0 0,-1-1-1 0 0,1 1 1 0 0,-1 0 0 0 0,0 0-1 0 0,1 0 1 0 0,-1 0 0 0 0,0 0-1 0 0,0 1 1 0 0,1-1 0 0 0,-1 1-1 0 0,0-1 1 0 0,0 1 0 0 0,0-1-1 0 0,0 1 1 0 0,0 0 0 0 0,-2 0-1 0 0,0 0 1 0 0,1 1 0 0 0,-1 0-1 0 0,0 0 1 0 0,1 0-1 0 0,-1 0 1 0 0,1 0-1 0 0,-1 1 1 0 0,1 0-1 0 0,0-1 1 0 0,-5 4 0 0 0,0 2 0 0 0,-1 0 0 0 0,1 0 0 0 0,0 1 0 0 0,0 0 0 0 0,1 1 0 0 0,-8 12 0 0 0,7-9 17 0 0,2 1-1 0 0,-1 0 0 0 0,2 1 0 0 0,0-1 1 0 0,0 1-1 0 0,1 0 0 0 0,1 0 1 0 0,1 0-1 0 0,0 1 0 0 0,0-1 1 0 0,2 1-1 0 0,0-1 0 0 0,0 1 1 0 0,1-1-1 0 0,1 0 0 0 0,1 1 1 0 0,0-1-1 0 0,0 0 0 0 0,8 18 0 0 0,-3-13 20 0 0,0 0-1 0 0,1-1 1 0 0,1 0 0 0 0,1-1-1 0 0,0 0 1 0 0,2-1-1 0 0,-1 0 1 0 0,2 0-1 0 0,0-2 1 0 0,1 0-1 0 0,1 0 1 0 0,0-2-1 0 0,19 13 1 0 0,-16-14 10 0 0,0 0 0 0 0,1-2 1 0 0,21 8-1 0 0,-32-14-335 0 0,1 0 0 0 0,-1-1 0 0 0,1 0 0 0 0,0-1 0 0 0,-1 1 0 0 0,1-2 0 0 0,0 0 0 0 0,0 0 0 0 0,10-1 0 0 0,5-6-828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40.7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33 48 348 0 0,'-2'-5'571'0'0,"-13"-35"3058"0"0,15 40-3614 0 0,0 0 1 0 0,0-1-1 0 0,0 1 1 0 0,0 0-1 0 0,-1 0 1 0 0,1 0-1 0 0,0 0 1 0 0,0 0-1 0 0,0 0 1 0 0,0 0-1 0 0,0 0 1 0 0,0-1-1 0 0,0 1 1 0 0,0 0-1 0 0,-1 0 1 0 0,1 0-1 0 0,0 0 1 0 0,0 0-1 0 0,0 0 1 0 0,0 0-1 0 0,0 0 1 0 0,0 0-1 0 0,-1 0 1 0 0,1 0-1 0 0,0 0 1 0 0,0 0-1 0 0,0 0 1 0 0,0 0-1 0 0,0 0 1 0 0,-1 0-1 0 0,1 0 1 0 0,0 0-1 0 0,0 0 1 0 0,0 0-1 0 0,0 0 1 0 0,0 0-1 0 0,0 0 1 0 0,-1 0-1 0 0,1 0 1 0 0,0 0-1 0 0,0 1 1 0 0,0-1-1 0 0,0 0 1 0 0,0 0-1 0 0,0 0 1 0 0,0 0-1 0 0,0 0 1 0 0,-1 0-1 0 0,1 0 1 0 0,0 0-1 0 0,0 1 1 0 0,0-1-1 0 0,0 0 1 0 0,0 0-1 0 0,0 0 1 0 0,0 0-1 0 0,0 0 1 0 0,0 0-1 0 0,0 1 1 0 0,0-1-1 0 0,0 0 1 0 0,0 0-1 0 0,-4 26 14 0 0,-1 92 149 0 0,14 172 1 0 0,11-95-60 0 0,4 97-901 0 0,-27-250-1250 0 0,-3-26 1221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42.0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1 525 1140 0 0,'0'-5'1042'0'0,"0"2"-941"0"0,0 1-1 0 0,0-1 1 0 0,1 0-1 0 0,0 1 1 0 0,-1-1-1 0 0,1 1 1 0 0,0-1-1 0 0,0 1 1 0 0,0-1-1 0 0,0 1 1 0 0,1 0-1 0 0,-1-1 1 0 0,1 1 0 0 0,-1 0-1 0 0,1 0 1 0 0,0 0-1 0 0,0 0 1 0 0,0 0-1 0 0,0 1 1 0 0,0-1-1 0 0,0 0 1 0 0,0 1-1 0 0,0 0 1 0 0,1-1-1 0 0,2 0 1 0 0,27-8 52 0 0,0 1 1 0 0,1 2 0 0 0,-1 1 0 0 0,1 2-1 0 0,48 0 1 0 0,-17-1-51 0 0,436-51 1511 0 0,-497 55-1631 0 0,1 1 0 0 0,0-1 0 0 0,-1 1 0 0 0,1 0 0 0 0,0 0 0 0 0,0 0 0 0 0,-1 1 0 0 0,7 1 0 0 0,-7-1 22 0 0,-3-1-7 0 0,1 0-1 0 0,0 1 1 0 0,-1-1-1 0 0,1 1 1 0 0,-1-1-1 0 0,1 1 1 0 0,0-1-1 0 0,-1 1 1 0 0,1-1-1 0 0,-1 1 1 0 0,1 0-1 0 0,-1-1 0 0 0,1 1 1 0 0,-1 0-1 0 0,0-1 1 0 0,1 1-1 0 0,-1 0 1 0 0,0-1-1 0 0,0 1 1 0 0,1 0-1 0 0,-1 0 1 0 0,0-1-1 0 0,0 1 1 0 0,0 0-1 0 0,0 1 1 0 0,0 23-48 0 0,-17 94 6 0 0,8-72 63 0 0,3 1-1 0 0,-1 70 0 0 0,7-104 7 0 0,1 0 0 0 0,0 1-1 0 0,1-1 1 0 0,1 0 0 0 0,0 0 0 0 0,1 0 0 0 0,1-1-1 0 0,0 1 1 0 0,0-1 0 0 0,2 0 0 0 0,-1-1 0 0 0,16 22-1 0 0,-20-31-19 0 0,0 0 0 0 0,1 0 0 0 0,-1 0 0 0 0,1 0 0 0 0,0-1 0 0 0,0 1 0 0 0,0-1 0 0 0,0 0 0 0 0,0 0 0 0 0,0 0 0 0 0,0 0-1 0 0,1 0 1 0 0,-1-1 0 0 0,1 1 0 0 0,-1-1 0 0 0,1 0 0 0 0,0 0 0 0 0,-1 0 0 0 0,1-1 0 0 0,0 1 0 0 0,0-1 0 0 0,0 0 0 0 0,-1 0 0 0 0,1 0-1 0 0,0-1 1 0 0,0 1 0 0 0,-1-1 0 0 0,1 0 0 0 0,0 0 0 0 0,-1 0 0 0 0,1 0 0 0 0,-1-1 0 0 0,1 0 0 0 0,-1 1 0 0 0,0-1 0 0 0,1 0 0 0 0,-1-1-1 0 0,0 1 1 0 0,0-1 0 0 0,-1 1 0 0 0,1-1 0 0 0,-1 0 0 0 0,5-6 0 0 0,7-10 1 0 0,-1 0 0 0 0,-1 0 0 0 0,-1-2 0 0 0,11-25-1 0 0,28-92 39 0 0,-27 72-38 0 0,-8 22-195 0 0,13-55 0 0 0,-28 95 136 0 0,-1 4-26 0 0,1 1 78 0 0,-1-1-1 0 0,0 0 0 0 0,0 1 0 0 0,0-1 0 0 0,1 1 0 0 0,-1-1 0 0 0,0 1 0 0 0,0-1 0 0 0,1 1 1 0 0,-1 0-1 0 0,0-1 0 0 0,1 1 0 0 0,-1 0 0 0 0,1-1 0 0 0,-1 1 0 0 0,1 0 0 0 0,0 0 0 0 0,-1 0 1 0 0,1-1-1 0 0,0 1 0 0 0,-1 1 0 0 0,-7 23-26 0 0,6-20 29 0 0,-2 12 0 0 0,0 0 0 0 0,1 1 0 0 0,0-1 0 0 0,1 0 0 0 0,2 1 0 0 0,-1 0 0 0 0,2-1 0 0 0,1 1 0 0 0,0-1 0 0 0,1 0 0 0 0,0 1 0 0 0,2-1 0 0 0,0-1 0 0 0,1 1 0 0 0,9 17 0 0 0,-9-22 7 0 0,0 0 0 0 0,1 0 0 0 0,1-1 0 0 0,0 0 0 0 0,0-1 0 0 0,1 0 0 0 0,1 0 0 0 0,-1-1 0 0 0,2 0 0 0 0,-1-1 0 0 0,1 0 0 0 0,0-1-1 0 0,1 0 1 0 0,0 0 0 0 0,0-1 0 0 0,0-1 0 0 0,1 0 0 0 0,-1-1 0 0 0,1 0 0 0 0,17 2 0 0 0,-8-3-1 0 0,1-1-1 0 0,-1-1 1 0 0,0-1 0 0 0,1-1-1 0 0,-1-1 1 0 0,0-1 0 0 0,0-1-1 0 0,0-1 1 0 0,0-1-1 0 0,-1-1 1 0 0,0 0 0 0 0,-1-2-1 0 0,1 0 1 0 0,-2-2 0 0 0,1 0-1 0 0,-1-1 1 0 0,18-15 0 0 0,-14 7-29 0 0,0-1 1 0 0,-1 0-1 0 0,-2-2 1 0 0,0 0-1 0 0,-1-2 1 0 0,-1 0-1 0 0,-2-1 1 0 0,-1 0-1 0 0,0-1 1 0 0,-2-1-1 0 0,17-54 1 0 0,-24 60-42 0 0,0 1 0 0 0,-2-1 0 0 0,0 0 0 0 0,-2 0 0 0 0,0 0-1 0 0,-2-1 1 0 0,0 1 0 0 0,-2 0 0 0 0,0 0 0 0 0,-1 0 0 0 0,-11-38 0 0 0,10 47 39 0 0,-1 1 1 0 0,0 0 0 0 0,-1 0-1 0 0,0 1 1 0 0,-1 0-1 0 0,0 0 1 0 0,0 0-1 0 0,-1 1 1 0 0,-1 0-1 0 0,0 0 1 0 0,0 1 0 0 0,-1 0-1 0 0,0 1 1 0 0,0 0-1 0 0,-1 1 1 0 0,0 0-1 0 0,-1 0 1 0 0,1 1 0 0 0,-1 1-1 0 0,0 0 1 0 0,-15-4-1 0 0,13 6 11 0 0,-1 0-1 0 0,0 0 0 0 0,1 1 1 0 0,-1 1-1 0 0,0 0 0 0 0,-24 3 1 0 0,31-1 12 0 0,1 0 0 0 0,0 0 0 0 0,-1 1 1 0 0,1-1-1 0 0,0 2 0 0 0,0-1 0 0 0,0 1 0 0 0,0 0 1 0 0,0 1-1 0 0,1-1 0 0 0,-1 1 0 0 0,1 1 0 0 0,0-1 1 0 0,-10 11-1 0 0,14-12 4 0 0,-1-1 1 0 0,1 1-1 0 0,0 0 1 0 0,0 0-1 0 0,0 0 0 0 0,0 1 1 0 0,1-1-1 0 0,0 0 1 0 0,-1 1-1 0 0,1-1 1 0 0,0 1-1 0 0,1-1 1 0 0,-1 1-1 0 0,0 0 0 0 0,1-1 1 0 0,0 1-1 0 0,1 6 1 0 0,0-4 7 0 0,0 0 1 0 0,0 0 0 0 0,1 0-1 0 0,0-1 1 0 0,1 1 0 0 0,-1-1-1 0 0,1 1 1 0 0,0-1 0 0 0,7 9-1 0 0,3 1 17 0 0,0 0-1 0 0,1-2 0 0 0,0 0 0 0 0,1 0 1 0 0,27 17-1 0 0,45 18-61 0 0,-62-35 18 0 0,-1 0-1 0 0,0 1 0 0 0,-1 1 1 0 0,23 20-1 0 0,-37-26 4 0 0,-1 1-1 0 0,1 0 1 0 0,-2 1 0 0 0,1 0-1 0 0,-2 0 1 0 0,1 0-1 0 0,8 24 1 0 0,25 94 23 0 0,-20-60-1 0 0,-6-23-1 0 0,32 94 1 0 0,-39-124 33 0 0,0 0-1 0 0,1-1 0 0 0,1 0 1 0 0,0 0-1 0 0,1-1 1 0 0,15 17-1 0 0,-23-29-23 0 0,1 1 0 0 0,0 0 1 0 0,0 0-1 0 0,0-1 0 0 0,0 0 0 0 0,0 0 1 0 0,1 0-1 0 0,-1 0 0 0 0,1 0 0 0 0,-1 0 0 0 0,1-1 1 0 0,0 0-1 0 0,0 0 0 0 0,-1 0 0 0 0,1 0 1 0 0,0 0-1 0 0,0-1 0 0 0,5 0 0 0 0,-4 0-5 0 0,-1-1 0 0 0,1 0 0 0 0,0 0 0 0 0,0-1 0 0 0,-1 1 0 0 0,1-1 0 0 0,-1 0 0 0 0,0 0-1 0 0,1 0 1 0 0,-1-1 0 0 0,0 0 0 0 0,0 0 0 0 0,0 0 0 0 0,5-6 0 0 0,6-7 8 0 0,0-1 1 0 0,-2 0-1 0 0,0-1 0 0 0,11-19 1 0 0,39-84 18 0 0,-33 60-6 0 0,50-90-222 0 0,-80 150 184 0 0,1 1-1 0 0,-1-1 1 0 0,0 0-1 0 0,1 0 0 0 0,-1 0 1 0 0,0 1-1 0 0,1-1 1 0 0,-1 0-1 0 0,1 0 1 0 0,0 1-1 0 0,-1-1 0 0 0,1 1 1 0 0,-1-1-1 0 0,1 0 1 0 0,0 1-1 0 0,0-1 1 0 0,-1 1-1 0 0,2-1 0 0 0,-1 1 2 0 0,-1 0 0 0 0,0 0-1 0 0,1 0 1 0 0,-1 0 0 0 0,0 0-1 0 0,1 1 1 0 0,-1-1-1 0 0,1 0 1 0 0,-1 0 0 0 0,0 0-1 0 0,1 1 1 0 0,-1-1-1 0 0,0 0 1 0 0,0 0 0 0 0,1 1-1 0 0,-1-1 1 0 0,0 0 0 0 0,0 1-1 0 0,1-1 1 0 0,-1 0-1 0 0,0 1 1 0 0,0-1 0 0 0,0 0-1 0 0,1 1 1 0 0,-1-1 0 0 0,0 1-1 0 0,6 29-30 0 0,-5 41 124 0 0,3-1-1 0 0,23 129 0 0 0,-27-198-80 0 0,0 0-1 0 0,1 0 0 0 0,-1 0 0 0 0,0 0 0 0 0,0 0 1 0 0,0 0-1 0 0,1 0 0 0 0,-1 0 0 0 0,0 0 0 0 0,1-1 1 0 0,-1 1-1 0 0,0 0 0 0 0,1 0 0 0 0,0 0 0 0 0,-1-1 1 0 0,1 1-1 0 0,-1 0 0 0 0,1 0 0 0 0,0-1 0 0 0,-1 1 1 0 0,1-1-1 0 0,0 1 0 0 0,0 0 0 0 0,1 0 0 0 0,-1-1-6 0 0,0-1 0 0 0,0 1-1 0 0,-1 0 1 0 0,1 0 0 0 0,0-1-1 0 0,0 1 1 0 0,0-1 0 0 0,0 1 0 0 0,-1 0-1 0 0,1-1 1 0 0,0 0 0 0 0,0 1-1 0 0,-1-1 1 0 0,1 1 0 0 0,0-1-1 0 0,-1 0 1 0 0,1 1 0 0 0,-1-1-1 0 0,2-1 1 0 0,22-43-27 0 0,-24 44 31 0 0,57-156 5 0 0,-8 17 17 0 0,-39 118-25 0 0,4-15-52 0 0,2 0 1 0 0,2 1 0 0 0,27-40 0 0 0,-44 75 42 0 0,0-1 0 0 0,0 1 1 0 0,0 0-1 0 0,-1 0 0 0 0,1 0 0 0 0,0 0 0 0 0,1 1 1 0 0,-1-1-1 0 0,0 0 0 0 0,0 0 0 0 0,0 1 0 0 0,0-1 1 0 0,1 0-1 0 0,-1 1 0 0 0,0 0 0 0 0,0-1 0 0 0,1 1 1 0 0,-1 0-1 0 0,0-1 0 0 0,1 1 0 0 0,-1 0 0 0 0,0 0 1 0 0,2 0-1 0 0,0 1-1 0 0,0-1 1 0 0,0 1 0 0 0,0 0-1 0 0,0 0 1 0 0,-1 0 0 0 0,1 0-1 0 0,0 1 1 0 0,-1-1 0 0 0,1 1-1 0 0,2 2 1 0 0,5 4-6 0 0,-1 1-1 0 0,1 0 1 0 0,12 16-1 0 0,327 424-35 0 0,-343-442-710 0 0,0-1-1 0 0,1 1 1 0 0,12 9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00.0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446 141 652 0 0,'0'-3'687'0'0,"0"1"-611"0"0,0 0 0 0 0,0 0 0 0 0,-1 0 0 0 0,1 0 0 0 0,0 0 0 0 0,-1 1-1 0 0,0-1 1 0 0,1 0 0 0 0,-1 0 0 0 0,0 1 0 0 0,0-1 0 0 0,0 0 0 0 0,0 1-1 0 0,0-1 1 0 0,-1 1 0 0 0,1 0 0 0 0,0-1 0 0 0,-1 1 0 0 0,1 0 0 0 0,-3-2-1 0 0,0 1-29 0 0,1 0 0 0 0,-1 1 1 0 0,1 0-1 0 0,-1 0 0 0 0,0 0 0 0 0,1 0 0 0 0,-1 0 0 0 0,0 1 0 0 0,0-1 0 0 0,1 1 0 0 0,-1 0 0 0 0,-4 1 0 0 0,-13 2 22 0 0,0 0-1 0 0,1 2 1 0 0,0 0 0 0 0,0 1-1 0 0,0 1 1 0 0,1 1-1 0 0,0 1 1 0 0,1 1 0 0 0,0 0-1 0 0,0 1 1 0 0,1 1 0 0 0,1 1-1 0 0,-19 18 1 0 0,25-21 6 0 0,1-1-1 0 0,0 2 1 0 0,1-1 0 0 0,0 1 0 0 0,1 0-1 0 0,0 1 1 0 0,1 0 0 0 0,0 0 0 0 0,-7 22 0 0 0,11-24 6 0 0,0 0 0 0 0,0-1 0 0 0,1 1 0 0 0,0 0 0 0 0,1 0 0 0 0,0 0 0 0 0,0 0 0 0 0,1-1 0 0 0,0 1 0 0 0,1 0 0 0 0,0-1 0 0 0,1 1 0 0 0,0-1 1 0 0,6 14-1 0 0,-4-14 25 0 0,0 1 1 0 0,1-1-1 0 0,0 0 1 0 0,1 0-1 0 0,0 0 1 0 0,0-1-1 0 0,0 0 1 0 0,1-1-1 0 0,1 1 1 0 0,-1-2-1 0 0,1 1 1 0 0,0-1-1 0 0,1-1 1 0 0,-1 1-1 0 0,1-2 1 0 0,0 1-1 0 0,0-1 1 0 0,19 4-1 0 0,-21-6-74 0 0,1 0-1 0 0,-1-1 0 0 0,0 0 1 0 0,1-1-1 0 0,-1 1 0 0 0,0-2 1 0 0,1 1-1 0 0,-1-1 0 0 0,0-1 1 0 0,1 1-1 0 0,-1-1 0 0 0,0-1 1 0 0,0 1-1 0 0,0-1 1 0 0,-1-1-1 0 0,1 0 0 0 0,-1 0 1 0 0,0 0-1 0 0,0-1 0 0 0,0 0 1 0 0,0 0-1 0 0,-1-1 0 0 0,0 1 1 0 0,10-14-1 0 0,-6 5-88 0 0,-1-1 0 0 0,0-1 0 0 0,-1 0 0 0 0,0 0 0 0 0,-1 0-1 0 0,-1-1 1 0 0,-1 0 0 0 0,6-33 0 0 0,-7 25-25 0 0,-1 0 0 0 0,-2 0 0 0 0,0 0 0 0 0,-2-1 0 0 0,-6-43 0 0 0,5 57-207 0 0,-1 0-1 0 0,-1-1 0 0 0,1 2 0 0 0,-2-1 0 0 0,0 0 0 0 0,0 1 1 0 0,-1 0-1 0 0,-1 1 0 0 0,1-1 0 0 0,-2 1 0 0 0,1 0 0 0 0,-2 1 1 0 0,1 0-1 0 0,-1 0 0 0 0,0 1 0 0 0,-1 0 0 0 0,0 0 0 0 0,-15-8 1 0 0,8 7 60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42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239 47 1100 0 0,'0'0'884'0'0,"9"-21"308"0"0,-2 8-300 0 0,0 1-384 0 0,4 25-2448 0 0</inkml:trace>
  <inkml:trace contextRef="#ctx0" brushRef="#br0" timeOffset="1">282 482 656 0 0,'-2'19'548'0'0,"1"-2"-164"0"0,-1 0-64 0 0,-1 2-76 0 0,0 4-40 0 0,-3 1-36 0 0,-3 4-16 0 0,-2 2-24 0 0,-3 0 0 0 0,-7 6-8 0 0,-9 5 60 0 0,-7 0-192 0 0,-3 0-464 0 0,-7-3-400 0 0,-8-4 280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5:43.20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41 118 52 0 0,'-3'-3'1474'0'0,"-1"-1"-910"0"0,0 0 1 0 0,0 0-1 0 0,1-1 0 0 0,-1 0 1 0 0,1 0-1 0 0,0 1 0 0 0,0-2 1 0 0,0 1-1 0 0,-3-10 0 0 0,6 12-189 0 0,6-20 409 0 0,-4 21-724 0 0,1-1-1 0 0,-1 0 1 0 0,1 1 0 0 0,0 0-1 0 0,0-1 1 0 0,0 1 0 0 0,0 0-1 0 0,0 1 1 0 0,7-4 0 0 0,-1 3-42 0 0,0 1 1 0 0,0-1-1 0 0,0 1 1 0 0,1 1-1 0 0,15 0 0 0 0,-15 1-110 0 0,7 4 70 0 0,-14-4 14 0 0,1 1 3 0 0,0 0 0 0 0,0 0 0 0 0,0 0 0 0 0,0 1 0 0 0,0-1 0 0 0,0 1 0 0 0,0 0 0 0 0,-1 1 0 0 0,0-1 0 0 0,1 0 0 0 0,-1 1 0 0 0,-1 0 0 0 0,1 0 0 0 0,0 0 0 0 0,-1 0 0 0 0,0 0 0 0 0,0 0 0 0 0,0 1 0 0 0,-1-1 0 0 0,1 1-1 0 0,-1-1 1 0 0,0 1 0 0 0,1 8 0 0 0,0-1-11 0 0,20 137-164 0 0,-18-107 136 0 0,2 1-1 0 0,1-2 0 0 0,3 1 1 0 0,1-1-1 0 0,19 46 1 0 0,-29-84 39 0 0,1 1 0 0 0,0 0 0 0 0,0-1 1 0 0,0 1-1 0 0,0-1 0 0 0,1 0 0 0 0,-1 0 0 0 0,1 1 1 0 0,0-2-1 0 0,0 1 0 0 0,0 0 0 0 0,0-1 0 0 0,0 1 0 0 0,1-1 1 0 0,-1 0-1 0 0,1 0 0 0 0,-1 0 0 0 0,1-1 0 0 0,0 1 1 0 0,0-1-1 0 0,0 0 0 0 0,0 0 0 0 0,7 1 0 0 0,-7-2 3 0 0,-1 0 0 0 0,1 0-1 0 0,-1 0 1 0 0,1-1-1 0 0,-1 1 1 0 0,1-1 0 0 0,-1 0-1 0 0,0 0 1 0 0,1 0-1 0 0,-1-1 1 0 0,0 1 0 0 0,0-1-1 0 0,0 1 1 0 0,0-1-1 0 0,5-4 1 0 0,2-3-26 0 0,0 0 0 0 0,15-18 0 0 0,-17 18-5 0 0,22-30-256 0 0,-29 37 220 0 0,-3 4-82 0 0,0 0 146 0 0,-1 1-1 0 0,1-1 0 0 0,0 1 1 0 0,0-1-1 0 0,1 1 1 0 0,-1 0-1 0 0,0 0 0 0 0,1-1 1 0 0,0 1-1 0 0,-1 0 1 0 0,0 6-1 0 0,-11 38-47 0 0,10-29 57 0 0,1 1 1 0 0,1-1 0 0 0,0 0-1 0 0,2 1 1 0 0,0-1-1 0 0,1 0 1 0 0,0 1 0 0 0,6 16-1 0 0,8 22 36 0 0,28 63-1 0 0,-26-74-23 0 0,-2 0 0 0 0,13 58 0 0 0,-28-99-36 0 0,-1 0 0 0 0,1 0 0 0 0,-1 0 0 0 0,0 0 0 0 0,-1 8 0 0 0,1-11-55 0 0,0-1 0 0 0,0 1-1 0 0,-1-1 1 0 0,1 0-1 0 0,0 1 1 0 0,-1-1 0 0 0,0 0-1 0 0,1 1 1 0 0,-1-1-1 0 0,0 0 1 0 0,0 1 0 0 0,1-1-1 0 0,-1 0 1 0 0,0 0-1 0 0,0 0 1 0 0,0 0 0 0 0,0 0-1 0 0,-1 0 1 0 0,1 0 0 0 0,0 0-1 0 0,0-1 1 0 0,-1 1-1 0 0,1 0 1 0 0,-2 0 0 0 0,-13 4-1524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7.69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47 1116 420 0 0,'0'0'663'0'0,"-15"-11"412"0"0,-5 4 1863 0 0,42 0-1683 0 0,6-2-1132 0 0,0-1-1 0 0,0-2 0 0 0,-1 0 0 0 0,0-2 1 0 0,-2-1-1 0 0,29-22 0 0 0,-36 24-116 0 0,-2-2 0 0 0,0 0 0 0 0,0 0 1 0 0,-2-2-1 0 0,0 0 0 0 0,-1-1 0 0 0,0 0 0 0 0,-2-1 0 0 0,13-27 0 0 0,-11 18-22 0 0,-2-1 0 0 0,-1-1 0 0 0,-1 0 0 0 0,8-53 0 0 0,-15 69-6 0 0,0 0-1 0 0,-1 0 1 0 0,-1 0-1 0 0,0 0 1 0 0,-1 0-1 0 0,-1 0 1 0 0,0 0-1 0 0,-1 0 1 0 0,0 0-1 0 0,-1 1 1 0 0,-1 0-1 0 0,-11-24 1 0 0,14 33 16 0 0,0 0 0 0 0,-1 0 0 0 0,1 1 0 0 0,-1-1 0 0 0,0 1 0 0 0,0-1 0 0 0,0 1 0 0 0,0 0 0 0 0,0 0 0 0 0,-1 1 0 0 0,0-1 0 0 0,1 0 0 0 0,-1 1 0 0 0,0 0 0 0 0,0 0 0 0 0,0 0 0 0 0,0 1 0 0 0,-1 0 0 0 0,1-1 0 0 0,0 1 0 0 0,-1 1 0 0 0,1-1 0 0 0,-1 0 0 0 0,1 1 0 0 0,-1 0 0 0 0,1 0 0 0 0,0 1 0 0 0,-1-1 0 0 0,1 1 0 0 0,-1 0 0 0 0,1 0 0 0 0,0 0 0 0 0,0 1 0 0 0,-1-1 0 0 0,-4 4 0 0 0,-7 3-1 0 0,1 1 1 0 0,0 0-1 0 0,0 1 0 0 0,1 0 0 0 0,1 1 1 0 0,-1 1-1 0 0,-20 24 0 0 0,15-14 23 0 0,2 1 1 0 0,0 0-1 0 0,1 1 1 0 0,1 1-1 0 0,1 1 1 0 0,2 0-1 0 0,0 0 0 0 0,-7 30 1 0 0,14-41 11 0 0,2-1-1 0 0,0 1 1 0 0,1-1-1 0 0,0 1 1 0 0,1 0 0 0 0,1 0-1 0 0,0 0 1 0 0,1 0 0 0 0,1-1-1 0 0,0 1 1 0 0,1 0 0 0 0,1-1-1 0 0,0 0 1 0 0,1 0-1 0 0,0 0 1 0 0,1 0 0 0 0,13 20-1 0 0,-2-10 6 0 0,1-1-1 0 0,0 0 0 0 0,2-1 1 0 0,0-2-1 0 0,2 0 0 0 0,43 31 1 0 0,-29-27 11 0 0,1-1 0 0 0,1-2-1 0 0,80 31 1 0 0,-101-45-29 0 0,1-2-1 0 0,-1 0 0 0 0,1-1 0 0 0,0 0 1 0 0,0-2-1 0 0,1 0 0 0 0,-1-1 0 0 0,35-3 1 0 0,-39 0-52 0 0,0 0 0 0 0,-1-1 0 0 0,1-1 0 0 0,-1-1 0 0 0,0 0 0 0 0,0 0 0 0 0,0-1 0 0 0,-1-1 0 0 0,0 0 0 0 0,0-1 0 0 0,-1 0 0 0 0,13-12 0 0 0,-2-1-85 0 0,-2-1 0 0 0,-1-1 0 0 0,-1-1 0 0 0,-1 0 0 0 0,-1-1 1 0 0,-1-1-1 0 0,-1-1 0 0 0,-1 0 0 0 0,10-34 0 0 0,5-24-165 0 0,27-155 0 0 0,-44 178 231 0 0,-3-2 0 0 0,0-80 0 0 0,-8 105 98 0 0,-2 0 0 0 0,-2 1-1 0 0,-1-1 1 0 0,-21-73 0 0 0,24 104-47 0 0,0 1 0 0 0,0 0 1 0 0,-1 0-1 0 0,-1 0 0 0 0,1 0 0 0 0,-1 1 0 0 0,0-1 0 0 0,0 1 1 0 0,-1 0-1 0 0,-6-7 0 0 0,5 10-17 0 0,-21 3-2 0 0,19 7 36 0 0,5-5-9 0 0,-2 3 1 0 0,0-1 0 0 0,1 1-1 0 0,-1 0 1 0 0,1 0 0 0 0,0 0 0 0 0,1 1-1 0 0,-1-1 1 0 0,1 1 0 0 0,0 0 0 0 0,-3 8-1 0 0,-19 65-19 0 0,23-71 13 0 0,-10 47 11 0 0,2 1-1 0 0,2 1 1 0 0,3-1-1 0 0,2 1 1 0 0,3 0-1 0 0,9 79 1 0 0,5-42 27 0 0,3-2 0 0 0,4-1 1 0 0,36 97-1 0 0,-50-166 9 0 0,1-1 1 0 0,2 0-1 0 0,0 0 0 0 0,14 21 0 0 0,-19-35-23 0 0,-1-1-1 0 0,2 1 1 0 0,-1-1-1 0 0,1 0 1 0 0,0-1-1 0 0,0 1 0 0 0,0-1 1 0 0,1 0-1 0 0,-1-1 1 0 0,1 0-1 0 0,1 0 1 0 0,-1 0-1 0 0,0-1 1 0 0,11 3-1 0 0,-14-5-16 0 0,1 0-1 0 0,-1-1 1 0 0,0 0-1 0 0,1 0 1 0 0,-1 0-1 0 0,0-1 1 0 0,0 0-1 0 0,1 1 1 0 0,-1-1-1 0 0,0-1 1 0 0,0 1-1 0 0,0-1 1 0 0,0 1-1 0 0,0-1 1 0 0,5-3-1 0 0,3-3 10 0 0,0 0 1 0 0,-1 0-1 0 0,13-12 1 0 0,0-4-39 0 0,-1-1 1 0 0,-1-1 0 0 0,-1-1 0 0 0,-1 0 0 0 0,-2-2 0 0 0,0-1 0 0 0,-2 0 0 0 0,-2-1-1 0 0,0 0 1 0 0,17-65 0 0 0,-30 93 11 0 0,0-1 0 0 0,0 0-1 0 0,0 1 1 0 0,0-1 0 0 0,-1 1-1 0 0,0-1 1 0 0,1 0 0 0 0,-1 1-1 0 0,-1-1 1 0 0,1 0 0 0 0,0 0-1 0 0,-1 1 1 0 0,0-1 0 0 0,0 1-1 0 0,0-1 1 0 0,0 1 0 0 0,0-1-1 0 0,-1 1 1 0 0,0 0 0 0 0,0-1-1 0 0,1 1 1 0 0,-2 0 0 0 0,-3-5-1 0 0,4 7 12 0 0,1 1-1 0 0,0-1 0 0 0,-1 1 0 0 0,1-1 1 0 0,-1 1-1 0 0,1-1 0 0 0,-1 1 1 0 0,1 0-1 0 0,-1 0 0 0 0,1 0 1 0 0,-1 0-1 0 0,1 0 0 0 0,-1 0 1 0 0,1 0-1 0 0,-1 0 0 0 0,1 1 1 0 0,-1-1-1 0 0,1 1 0 0 0,-1-1 1 0 0,1 1-1 0 0,-1-1 0 0 0,1 1 1 0 0,0 0-1 0 0,-1 0 0 0 0,0 1 1 0 0,-31 24-16 0 0,28-20 27 0 0,-1 0-1 0 0,2 1 1 0 0,-1 0 0 0 0,1-1-1 0 0,0 2 1 0 0,0-1 0 0 0,0 0-1 0 0,1 1 1 0 0,1 0 0 0 0,-1 0 0 0 0,1-1-1 0 0,0 1 1 0 0,1 1 0 0 0,-1 9-1 0 0,2-6 6 0 0,0 0 0 0 0,1 0 0 0 0,1 0 0 0 0,0 0 0 0 0,0 0 0 0 0,1-1 0 0 0,0 1 0 0 0,1-1 0 0 0,7 15 0 0 0,-4-13 2 0 0,0 0 0 0 0,0-1 0 0 0,1 0 0 0 0,1-1 0 0 0,0 0 0 0 0,0 0 0 0 0,20 16 0 0 0,-21-20-7 0 0,0-1 0 0 0,0 0 0 0 0,1 0 0 0 0,0-1 0 0 0,0-1 0 0 0,0 1 0 0 0,0-1 0 0 0,1-1 0 0 0,0 0 0 0 0,19 4 0 0 0,-22-7-46 0 0,-1 1 0 0 0,1-1 0 0 0,-1-1 1 0 0,0 1-1 0 0,1-1 0 0 0,-1 0 1 0 0,0 0-1 0 0,0-1 0 0 0,1 0 0 0 0,-1 0 1 0 0,0 0-1 0 0,-1-1 0 0 0,1 0 0 0 0,0 0 1 0 0,-1-1-1 0 0,0 1 0 0 0,0-1 1 0 0,0 0-1 0 0,0-1 0 0 0,0 1 0 0 0,7-10 1 0 0,4-8-181 0 0,-1 0 1 0 0,-1-1-1 0 0,22-47 1 0 0,-24 43 129 0 0,13-35 48 0 0,-20 48 72 0 0,0 1 1 0 0,0-1 0 0 0,1 1-1 0 0,1 0 1 0 0,9-13-1 0 0,-8 11-82 0 0,3-6-33 0 0,-10 21 82 0 0,-1-1 1 0 0,1 1-1 0 0,-1-1 0 0 0,1 1 1 0 0,-1 0-1 0 0,1-1 0 0 0,-1 1 1 0 0,1 0-1 0 0,-1-1 0 0 0,1 1 1 0 0,0 0-1 0 0,-1 0 0 0 0,1-1 1 0 0,0 1-1 0 0,-1 0 0 0 0,1 0 1 0 0,0 0-1 0 0,-1 0 0 0 0,1 0 1 0 0,0 0-1 0 0,-1 0 0 0 0,1 0 1 0 0,0 0-1 0 0,-1 0 0 0 0,1 0 1 0 0,-1 0-1 0 0,1 1 0 0 0,0-1 1 0 0,0 1-1 0 0,3 1 3 0 0,0 0 0 0 0,0 0 0 0 0,0 1 0 0 0,-1-1 0 0 0,1 1 0 0 0,-1 0 0 0 0,0 0 0 0 0,0 0-1 0 0,0 1 1 0 0,0-1 0 0 0,-1 1 0 0 0,1-1 0 0 0,-1 1 0 0 0,0 0 0 0 0,3 8 0 0 0,3 2 15 0 0,5 11-38 0 0,-1 0 0 0 0,-1 1-1 0 0,-1 0 1 0 0,-1 0-1 0 0,-2 1 1 0 0,7 38 0 0 0,-14-62-6 0 0,-1 13 38 0 0,-1-22-9 0 0,0-1 1 0 0,0 0 0 0 0,1 1-1 0 0,0-1 1 0 0,0 0 0 0 0,0 0-1 0 0,1 0 1 0 0,0 0 0 0 0,1 0-1 0 0,-1 1 1 0 0,1-1 0 0 0,1 0-1 0 0,-1 0 1 0 0,4-7 0 0 0,4-16 10 0 0,23-47 0 0 0,-26 62 5 0 0,2 1-1 0 0,0 1 0 0 0,13-19 1 0 0,-16 27-31 0 0,-1-1 0 0 0,1 1 1 0 0,0-1-1 0 0,0 2 0 0 0,1-1 0 0 0,0 0 0 0 0,-1 1 1 0 0,1 0-1 0 0,7-3 0 0 0,-10 6-26 0 0,1 1 11 0 0,-1 0 25 0 0,-2-1 0 0 0,0 1 0 0 0,0 0-1 0 0,0-1 1 0 0,0 1 0 0 0,0 0 0 0 0,-1 0 0 0 0,1 0-1 0 0,0 0 1 0 0,0 0 0 0 0,0 0 0 0 0,0 0-1 0 0,0 0 1 0 0,0 0 0 0 0,0 0 0 0 0,0 1-1 0 0,1-1 1 0 0,1 2 0 0 0,0 0 0 0 0,0 0-1 0 0,0 0 1 0 0,0 0 0 0 0,0 0-1 0 0,-1 1 1 0 0,1-1 0 0 0,-1 1 0 0 0,0 0-1 0 0,5 6 1 0 0,-2 0 5 0 0,1 0-1 0 0,-2 1 0 0 0,1 0 1 0 0,-1 0-1 0 0,0 1 1 0 0,-1-1-1 0 0,-1 1 1 0 0,1 0-1 0 0,-2-1 1 0 0,0 1-1 0 0,1 15 0 0 0,-2-6-23 0 0,-1 0 0 0 0,-1 0 0 0 0,0-1 0 0 0,-2 1 0 0 0,-6 23 0 0 0,-3-17-67 0 0,13-26 81 0 0,-1 0 0 0 0,1 1 0 0 0,0-1 0 0 0,-1 1 0 0 0,1-1 0 0 0,-1 0 0 0 0,1 1 0 0 0,-1-1 0 0 0,1 0 1 0 0,-1 0-1 0 0,1 1 0 0 0,-1-1 0 0 0,1 0 0 0 0,-1 0 0 0 0,1 0 0 0 0,-1 0 0 0 0,1 0 0 0 0,-1 0 0 0 0,1 0 0 0 0,-1 0 0 0 0,1 0 0 0 0,-1 0 0 0 0,0 0 0 0 0,1 0 0 0 0,-1 0 0 0 0,1 0 0 0 0,-1 0 0 0 0,1 0 1 0 0,-1-1-1 0 0,1 1 0 0 0,-1 0 0 0 0,0-1-7 0 0,1-1-1 0 0,-1 1 1 0 0,1 0 0 0 0,0 0 0 0 0,-1 0 0 0 0,1 0 0 0 0,0 0 0 0 0,0 0-1 0 0,0 0 1 0 0,0 0 0 0 0,0-1 0 0 0,0 1 0 0 0,0 0 0 0 0,0 0 0 0 0,1 0-1 0 0,-1 0 1 0 0,1-2 0 0 0,-1 3-8 0 0,2-14-81 0 0,1 0-1 0 0,1 0 1 0 0,0 1-1 0 0,1 0 1 0 0,0 0-1 0 0,8-15 1 0 0,46-69 178 0 0,-48 80-2 0 0,0 2 0 0 0,1-1 0 0 0,0 2 0 0 0,23-21 0 0 0,-33 34-75 0 0,0 0-1 0 0,0 0 1 0 0,0-1-1 0 0,0 2 1 0 0,0-1-1 0 0,1 0 1 0 0,-1 0-1 0 0,0 1 1 0 0,0-1 0 0 0,1 1-1 0 0,-1 0 1 0 0,1 0-1 0 0,-1 0 1 0 0,0 0-1 0 0,1 0 1 0 0,-1 0-1 0 0,0 0 1 0 0,0 1 0 0 0,1-1-1 0 0,-1 1 1 0 0,0 0-1 0 0,0 0 1 0 0,4 1-1 0 0,5 4 4 0 0,0 0-1 0 0,-1 0 0 0 0,13 10 1 0 0,-10-7-1 0 0,32 23 17 0 0,65 41 63 0 0,-96-65-52 0 0,0-1 0 0 0,1 0 0 0 0,0-1 0 0 0,1 0 0 0 0,26 5 1 0 0,-37-10-12 0 0,0 0 0 0 0,0-1 0 0 0,0 0 1 0 0,0 0-1 0 0,0 0 0 0 0,0-1 0 0 0,0 0 1 0 0,-1 0-1 0 0,1 0 0 0 0,0 0 0 0 0,0-1 0 0 0,-1 0 1 0 0,1 1-1 0 0,-1-2 0 0 0,1 1 0 0 0,-1-1 1 0 0,0 1-1 0 0,0-1 0 0 0,0 0 0 0 0,-1-1 1 0 0,1 1-1 0 0,-1-1 0 0 0,1 1 0 0 0,-1-1 1 0 0,3-5-1 0 0,5-8 15 0 0,-2 1 1 0 0,0-2-1 0 0,-1 1 1 0 0,12-35-1 0 0,-16 37-12 0 0,0-1-1 0 0,0 1 0 0 0,-1 0 1 0 0,1-28-1 0 0,-4 35-34 0 0,0 1-1 0 0,0-1 1 0 0,-1 0 0 0 0,0 0-1 0 0,0 1 1 0 0,-1-1 0 0 0,0 1-1 0 0,0-1 1 0 0,-1 1 0 0 0,-7-14-1 0 0,9 19 10 0 0,-1 0 0 0 0,1 1 1 0 0,0-1-1 0 0,-1 1 0 0 0,0-1 0 0 0,1 1 0 0 0,-1 0 0 0 0,0 0 0 0 0,0 0 0 0 0,0 0 0 0 0,0 0 0 0 0,0 0 0 0 0,0 0 0 0 0,0 0 0 0 0,0 1 0 0 0,0-1 0 0 0,0 1 0 0 0,0 0 0 0 0,-3-1 1 0 0,1 1 0 0 0,0 0 0 0 0,0 0 1 0 0,1 0-1 0 0,-1 1 1 0 0,0-1-1 0 0,0 1 1 0 0,0 0-1 0 0,1 0 1 0 0,-1 0-1 0 0,-5 3 1 0 0,2 0 9 0 0,1 0 0 0 0,-1 1 1 0 0,1 0-1 0 0,0 0 0 0 0,0 0 1 0 0,1 1-1 0 0,-1 0 0 0 0,1 0 1 0 0,1 0-1 0 0,-1 1 0 0 0,1 0 1 0 0,0-1-1 0 0,1 2 0 0 0,-1-1 1 0 0,1 0-1 0 0,1 0 0 0 0,0 1 1 0 0,0 0-1 0 0,0-1 0 0 0,1 1 1 0 0,-1 13-1 0 0,1-5 22 0 0,1 1-1 0 0,1-1 1 0 0,0 0 0 0 0,1 1 0 0 0,1-1 0 0 0,1 0 0 0 0,0 0-1 0 0,1 0 1 0 0,9 20 0 0 0,-9-24 14 0 0,1 0 1 0 0,0-1-1 0 0,0 0 1 0 0,1 0-1 0 0,1-1 0 0 0,0 0 1 0 0,0 0-1 0 0,1 0 1 0 0,0-1-1 0 0,1-1 0 0 0,0 0 1 0 0,12 9-1 0 0,-18-16-29 0 0,-1 0 0 0 0,1 0 0 0 0,-1 0 1 0 0,1 0-1 0 0,-1 0 0 0 0,1-1 0 0 0,0 0 0 0 0,-1 1 0 0 0,1-1 0 0 0,-1-1 0 0 0,1 1 1 0 0,0 0-1 0 0,-1-1 0 0 0,1 0 0 0 0,-1 0 0 0 0,1 0 0 0 0,-1 0 0 0 0,0 0 0 0 0,1-1 1 0 0,-1 0-1 0 0,0 1 0 0 0,0-1 0 0 0,0-1 0 0 0,0 1 0 0 0,5-5 0 0 0,4-4-6 0 0,-1 0 0 0 0,0-1-1 0 0,0-1 1 0 0,10-17-1 0 0,81-123-128 0 0,-98 149 98 0 0,3-3-5 0 0,-7 7 27 0 0,1-1 0 0 0,0 1-1 0 0,0-1 1 0 0,-1 1 0 0 0,1-1-1 0 0,0 1 1 0 0,0 0 0 0 0,0-1-1 0 0,-1 1 1 0 0,1 0-1 0 0,0-1 1 0 0,0 1 0 0 0,0 0-1 0 0,0 0 1 0 0,0 0 0 0 0,0 0-1 0 0,0 0 1 0 0,-1 0 0 0 0,1 0-1 0 0,0 0 1 0 0,0 0 0 0 0,0 0-1 0 0,1 1 1 0 0,11 5-14 0 0,8 8 0 0 0,-18-8 11 0 0,-2-2 1 0 0,6 6 6 0 0,0 0-1 0 0,-1 0 1 0 0,-1 0-1 0 0,0 1 1 0 0,0 0 0 0 0,-1 0-1 0 0,0 0 1 0 0,-1 1-1 0 0,2 13 1 0 0,4 11 46 0 0,-8-29-35 0 0,5 49-28 0 0,-4-3 368 0 0,3-72-286 0 0,11-25 153 0 0,3 0 0 0 0,1 2-1 0 0,48-74 1 0 0,-68 114-214 0 0,1 1-1 0 0,0-1 1 0 0,0 1-1 0 0,0-1 1 0 0,0 1-1 0 0,1-1 1 0 0,-1 1-1 0 0,0 0 1 0 0,1-1-1 0 0,-1 1 1 0 0,0 0-1 0 0,1 0 0 0 0,0 0 1 0 0,-1 0-1 0 0,1 0 1 0 0,0 1-1 0 0,-1-1 1 0 0,1 0-1 0 0,0 1 1 0 0,0-1-1 0 0,-1 1 1 0 0,1-1-1 0 0,0 1 1 0 0,0 0-1 0 0,0 0 1 0 0,0 0-1 0 0,-1 0 1 0 0,1 0-1 0 0,0 1 1 0 0,0-1-1 0 0,0 0 1 0 0,-1 1-1 0 0,1-1 1 0 0,0 1-1 0 0,0 0 1 0 0,-1-1-1 0 0,1 1 1 0 0,0 0-1 0 0,-1 0 0 0 0,1 0 1 0 0,-1 0-1 0 0,0 1 1 0 0,2 0-1 0 0,7 8-12 0 0,0-1 0 0 0,0 1 0 0 0,-1 1 1 0 0,12 18-1 0 0,-12-16 24 0 0,130 187 121 0 0,-83-114-2465 0 0,-41-66 572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8.08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19 13 904 0 0,'-8'-12'3283'0'0,"8"12"-3244"0"0,-2 3 2 0 0,1 1-1 0 0,0-1 0 0 0,-1 1 1 0 0,1-1-1 0 0,0 1 0 0 0,0-1 1 0 0,1 1-1 0 0,-1 0 0 0 0,1-1 1 0 0,0 1-1 0 0,0 5 1 0 0,6 50 88 0 0,-3-36-79 0 0,2 22-29 0 0,41 444 78 0 0,-39-346-36 0 0,-17 205 0 0 0,7-315-606 0 0,-1 0 0 0 0,-13 46 1 0 0,14-73-339 0 0,-4 3 658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8.4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6 140 924 0 0,'-1'-4'1259'0'0,"1"2"-1118"0"0,-1 0 84 0 0,0-1-1 0 0,0 1 1 0 0,1-1-1 0 0,-1 0 1 0 0,1 1 0 0 0,0-1-1 0 0,0 0 1 0 0,0 1-1 0 0,0-1 1 0 0,0 0 0 0 0,0 1-1 0 0,1-1 1 0 0,-1 1-1 0 0,1-1 1 0 0,0 0-1 0 0,0 1 1 0 0,0-1 0 0 0,2-2-1 0 0,4 0-102 0 0,0 0-1 0 0,0 0 0 0 0,1 0 0 0 0,0 1 1 0 0,0 0-1 0 0,0 1 0 0 0,1 0 1 0 0,10-3-1 0 0,79-11-7 0 0,-67 12-2218 0 0,35-8 1 0 0,-48 7 917 0 0</inkml:trace>
  <inkml:trace contextRef="#ctx0" brushRef="#br0" timeOffset="1">498 60 84 0 0,'0'0'2000'0'0,"18"2"-1848"0"0,-1 6-1232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8.8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292 1 200 0 0,'-9'16'972'0'0,"-3"1"-224"0"0,-6 1-448 0 0,7-7-88 0 0,-4 2-8 0 0,-3 0-20 0 0,-5 4-44 0 0,-5-2-24 0 0,-5 5 88 0 0,-5 0-232 0 0,-4 0-996 0 0,-2-3 324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45.10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48 900 388 0 0,'0'0'4097'0'0,"13"-9"-3384"0"0,-5 2-539 0 0,1-1 0 0 0,-1 0 0 0 0,0-1 0 0 0,-1 0 0 0 0,0 0 0 0 0,0-1 0 0 0,-1 1 0 0 0,0-1 0 0 0,-1-1 0 0 0,6-15 0 0 0,4-16-126 0 0,15-59-1 0 0,-26 83-44 0 0,0 1 0 0 0,-1-1 0 0 0,-1 0-1 0 0,0 0 1 0 0,-1 0 0 0 0,-2-1 0 0 0,1 1-1 0 0,-2 0 1 0 0,-1 0 0 0 0,0 0 0 0 0,-1 1-1 0 0,-1-1 1 0 0,0 1 0 0 0,-2 0 0 0 0,0 0 0 0 0,0 1-1 0 0,-2 0 1 0 0,0 0 0 0 0,-1 1 0 0 0,-14-17-1 0 0,23 29-8 0 0,-1 1 1 0 0,1 0-1 0 0,-1 0 0 0 0,0 0 0 0 0,1 0 0 0 0,-1 0 0 0 0,0 0 0 0 0,0 1 0 0 0,0-1 0 0 0,-1 0 1 0 0,1 1-1 0 0,0 0 0 0 0,0 0 0 0 0,-1-1 0 0 0,-2 0 0 0 0,-2 0-9 0 0,5 1 8 0 0,-2 1-12 0 0,1 0 17 0 0,1-1 0 0 0,-1 1 0 0 0,1 0 0 0 0,-1 0 1 0 0,0 1-1 0 0,1-1 0 0 0,-1 0 0 0 0,1 1 0 0 0,0-1 0 0 0,-1 1 0 0 0,1 0 0 0 0,-1 0 0 0 0,1 0 0 0 0,0 0 1 0 0,0 1-1 0 0,-1-1 0 0 0,1 0 0 0 0,-3 4 0 0 0,4-4 4 0 0,0 1 0 0 0,-1 0-1 0 0,1 0 1 0 0,0-1 0 0 0,0 1 0 0 0,0 0 0 0 0,1 0 0 0 0,-1 0-1 0 0,0 0 1 0 0,1 0 0 0 0,0 0 0 0 0,-1 0 0 0 0,1 0-1 0 0,0 0 1 0 0,0 1 0 0 0,0-1 0 0 0,0 0 0 0 0,0 0 0 0 0,1 0-1 0 0,-1 0 1 0 0,0 0 0 0 0,1 0 0 0 0,0 0 0 0 0,0 0 0 0 0,1 3-1 0 0,1 1 6 0 0,-1 0 0 0 0,1-1 0 0 0,1 1-1 0 0,-1-1 1 0 0,1 1 0 0 0,6 6 0 0 0,-1-4-14 0 0,1 0 1 0 0,0-1 0 0 0,0-1-1 0 0,1 1 1 0 0,-1-2 0 0 0,1 1 0 0 0,1-1-1 0 0,-1-1 1 0 0,0 0 0 0 0,1-1-1 0 0,19 3 1 0 0,14 0-49 0 0,78 1-1 0 0,-70-5 41 0 0,-24-1-36 0 0,34 5-256 0 0,-62-6 300 0 0,1 1 0 0 0,-1-1 0 0 0,0 1 0 0 0,1 0 0 0 0,-1 0 0 0 0,0-1 0 0 0,1 1 0 0 0,-1 0 0 0 0,0 0 0 0 0,0 1 0 0 0,0-1 0 0 0,0 0 0 0 0,0 0 0 0 0,0 0 0 0 0,0 1 0 0 0,0-1 0 0 0,-1 0 0 0 0,1 1 0 0 0,0-1 0 0 0,-1 1 0 0 0,1-1 0 0 0,-1 1 0 0 0,0-1 0 0 0,1 1 0 0 0,-1-1 0 0 0,0 1 0 0 0,0-1 0 0 0,0 1 0 0 0,0 0 0 0 0,0-1 0 0 0,0 1 0 0 0,-1 2 0 0 0,-1 8-6 0 0,0 0 0 0 0,0 0-1 0 0,-5 12 1 0 0,4-11 11 0 0,1-4 0 0 0,-17 83 11 0 0,18-82 9 0 0,0 0 0 0 0,0 1 0 0 0,1-1 0 0 0,0 1-1 0 0,1-1 1 0 0,3 16 0 0 0,-3-22-7 0 0,0 0-1 0 0,1 0 0 0 0,-1-1 0 0 0,1 1 1 0 0,0-1-1 0 0,0 0 0 0 0,0 1 1 0 0,0-1-1 0 0,0 0 0 0 0,1 0 1 0 0,-1 0-1 0 0,1 0 0 0 0,0-1 1 0 0,0 1-1 0 0,0-1 0 0 0,0 0 0 0 0,0 0 1 0 0,1 0-1 0 0,-1 0 0 0 0,1 0 1 0 0,-1-1-1 0 0,1 1 0 0 0,0-1 1 0 0,-1 0-1 0 0,1 0 0 0 0,0-1 1 0 0,0 1-1 0 0,0-1 0 0 0,-1 1 0 0 0,7-2 1 0 0,0 1-3 0 0,1-1 1 0 0,-1 0 0 0 0,0-1 0 0 0,0 0-1 0 0,0 0 1 0 0,-1-1 0 0 0,1-1-1 0 0,-1 0 1 0 0,1 0 0 0 0,13-9 0 0 0,-5 0 59 0 0,0-1 0 0 0,-1-1 0 0 0,-1 0 0 0 0,0-1 0 0 0,-1-1 0 0 0,-1-1 0 0 0,0 0 0 0 0,-2-1 0 0 0,0 0 0 0 0,-1-1 0 0 0,-1 0 0 0 0,12-33 0 0 0,-21 46-20 0 0,1 2-44 0 0,-1 0-1 0 0,-1 0 0 0 0,1 0 1 0 0,-1 0-1 0 0,0 0 1 0 0,0 0-1 0 0,0 0 0 0 0,-2-8 1 0 0,-1 5-6 0 0,3 6 0 0 0,0 1 1 0 0,-1 0-1 0 0,1-1 0 0 0,-1 1 1 0 0,0 0-1 0 0,1-1 0 0 0,-1 1 1 0 0,0 0-1 0 0,0 0 0 0 0,0 0 1 0 0,0 0-1 0 0,0 0 0 0 0,0 0 1 0 0,0 0-1 0 0,0 0 0 0 0,0 0 0 0 0,0 0 1 0 0,0 1-1 0 0,-1-1 0 0 0,1 0 1 0 0,0 1-1 0 0,-1-1 0 0 0,1 1 1 0 0,0 0-1 0 0,-1-1 0 0 0,1 1 1 0 0,-1 0-1 0 0,1 0 0 0 0,0 0 1 0 0,-1 0-1 0 0,1 0 0 0 0,-1 0 1 0 0,1 0-1 0 0,0 0 0 0 0,-3 1 1 0 0,-1 0-8 0 0,0 0 0 0 0,0 0 0 0 0,1 1 0 0 0,-1-1 0 0 0,0 1 1 0 0,1 0-1 0 0,-1 1 0 0 0,-4 2 0 0 0,4-1 7 0 0,0 0 0 0 0,0 0 0 0 0,1 0 0 0 0,0 0 0 0 0,0 1 0 0 0,0 0 0 0 0,0 0 0 0 0,1 0 0 0 0,0 0 0 0 0,0 0 0 0 0,0 1 0 0 0,1-1 0 0 0,0 1 0 0 0,0 0 0 0 0,0 0 0 0 0,1 0 0 0 0,-1 0 0 0 0,1 0 0 0 0,1 0 0 0 0,-1 0 0 0 0,1 0 0 0 0,0 0 0 0 0,1 0 0 0 0,-1 0 0 0 0,1 0 0 0 0,1 0 0 0 0,-1 0 0 0 0,3 8 0 0 0,0-4 12 0 0,1 0-1 0 0,0 0 0 0 0,0 0 1 0 0,1 0-1 0 0,0-1 0 0 0,0 0 1 0 0,1 0-1 0 0,0-1 0 0 0,1 1 1 0 0,0-2-1 0 0,0 1 0 0 0,1-1 0 0 0,0 0 1 0 0,15 8-1 0 0,-9-7-2 0 0,-1-2-1 0 0,1 0 1 0 0,0 0 0 0 0,0-1-1 0 0,1-1 1 0 0,0-1-1 0 0,0 0 1 0 0,0-1 0 0 0,0 0-1 0 0,21-2 1 0 0,-25 0-14 0 0,-1-1 1 0 0,1-1 0 0 0,0 0-1 0 0,-1-1 1 0 0,0 0-1 0 0,0-1 1 0 0,0 0 0 0 0,0 0-1 0 0,0-1 1 0 0,-1-1-1 0 0,0 0 1 0 0,0 0 0 0 0,-1-1-1 0 0,17-15 1 0 0,-7 2-27 0 0,-2 0 0 0 0,-1-1 0 0 0,0-1 1 0 0,-1 0-1 0 0,-2-1 0 0 0,0-1 0 0 0,-2 0 1 0 0,14-41-1 0 0,-14 30 68 0 0,-2 0 0 0 0,-1 0-1 0 0,-2 0 1 0 0,-1-1 0 0 0,-1-69 0 0 0,-4 85-23 0 0,-2 1 1 0 0,0 0-1 0 0,-1 0 1 0 0,-1-1 0 0 0,-1 2-1 0 0,-14-36 1 0 0,19 53-16 0 0,0 0-1 0 0,0 1 1 0 0,-1-1 0 0 0,1 0 0 0 0,0 1 0 0 0,0-1 0 0 0,-1 0 0 0 0,1 1 0 0 0,-1-1 0 0 0,1 0-1 0 0,-1 1 1 0 0,1-1 0 0 0,-1 1 0 0 0,1-1 0 0 0,-1 1 0 0 0,1-1 0 0 0,-1 1 0 0 0,0-1 0 0 0,1 1-1 0 0,-1 0 1 0 0,1-1 0 0 0,-1 1 0 0 0,0 0 0 0 0,0 0 0 0 0,1-1 0 0 0,-1 1 0 0 0,-1 0 0 0 0,1 0 2 0 0,0 1 1 0 0,0-1-1 0 0,0 1 1 0 0,0-1-1 0 0,0 1 1 0 0,0-1-1 0 0,1 1 1 0 0,-1 0-1 0 0,0 0 1 0 0,0-1-1 0 0,0 1 1 0 0,1 0 0 0 0,-1 0-1 0 0,0 0 1 0 0,1 0-1 0 0,-1 1 1 0 0,-18 44 6 0 0,9 0 6 0 0,1 1 1 0 0,2 0-1 0 0,0 62 1 0 0,16 142 8 0 0,20-80-767 0 0,-18-114-2331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46.48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0 370 504 0 0,'3'-1'2250'0'0,"5"-3"-1949"0"0,-1 0 0 0 0,1 1 0 0 0,0 0 0 0 0,0 1 0 0 0,1 0 0 0 0,-1 0 0 0 0,15-1-1 0 0,70-1 177 0 0,-45 2-282 0 0,87-3-34 0 0,-33 2-419 0 0,-1-3 1 0 0,154-31 0 0 0,-244 34 163 0 0,-1 0 1 0 0,1 0 0 0 0,-1 0-1 0 0,0-2 1 0 0,0 1 0 0 0,14-9-1 0 0,-22 11 74 0 0,3-8 127 0 0,-9 13-78 0 0,1 0 1 0 0,-1 0-1 0 0,0 1 1 0 0,1-1-1 0 0,0 1 1 0 0,0 0-1 0 0,0 0 0 0 0,1 0 1 0 0,-1 0-1 0 0,1 0 1 0 0,0 1-1 0 0,0-1 0 0 0,0 1 1 0 0,1-1-1 0 0,-1 1 1 0 0,1-1-1 0 0,-1 9 0 0 0,-1 4 19 0 0,1-1-1 0 0,0 1 0 0 0,2 0 1 0 0,0 17-1 0 0,2-10 32 0 0,1 0 0 0 0,2-1 0 0 0,0 1 0 0 0,1-1-1 0 0,1 0 1 0 0,17 38 0 0 0,-23-59-59 0 0,0 0 1 0 0,0 0-1 0 0,0 0 0 0 0,0 0 0 0 0,0 0 1 0 0,0 0-1 0 0,1 0 0 0 0,-1 0 1 0 0,0 0-1 0 0,1 0 0 0 0,0-1 0 0 0,-1 1 1 0 0,1-1-1 0 0,0 1 0 0 0,0-1 0 0 0,0 1 1 0 0,0-1-1 0 0,0 0 0 0 0,0 0 0 0 0,0 0 1 0 0,0-1-1 0 0,0 1 0 0 0,1 0 0 0 0,-1-1 1 0 0,0 1-1 0 0,1-1 0 0 0,-1 0 0 0 0,0 0 1 0 0,1 0-1 0 0,-1 0 0 0 0,0 0 0 0 0,0 0 1 0 0,1-1-1 0 0,-1 1 0 0 0,0-1 0 0 0,1 1 1 0 0,-1-1-1 0 0,0 0 0 0 0,0 0 0 0 0,0 0 1 0 0,0 0-1 0 0,0 0 0 0 0,0-1 0 0 0,0 1 1 0 0,2-3-1 0 0,5-3-6 0 0,0-1 0 0 0,-1 0-1 0 0,1-1 1 0 0,-2 1 0 0 0,1-2 0 0 0,-2 1 0 0 0,10-16-1 0 0,1-7 53 0 0,-1 0 0 0 0,-2-1-1 0 0,-1 0 1 0 0,-2-1 0 0 0,12-55-1 0 0,-23 86-87 0 0,-2-13-2 0 0,0 17 25 0 0,0 1 0 0 0,0-1 0 0 0,0 1 0 0 0,0 0 0 0 0,1 0 0 0 0,-1 0-1 0 0,1 0 1 0 0,-1 0 0 0 0,1 0 0 0 0,0 0 0 0 0,0 1 0 0 0,0-1 0 0 0,0 0 0 0 0,0 1 0 0 0,1-1 0 0 0,-1 1 0 0 0,0 4 0 0 0,0 3 3 0 0,0 1 0 0 0,1-1 1 0 0,1 16-1 0 0,1-12 9 0 0,0-1 1 0 0,0 0 0 0 0,2 0-1 0 0,0 0 1 0 0,0 0 0 0 0,1 0-1 0 0,1-1 1 0 0,0 0 0 0 0,0 0-1 0 0,1-1 1 0 0,1 0 0 0 0,0 0-1 0 0,15 15 1 0 0,-17-20-5 0 0,0 0-1 0 0,0 0 1 0 0,0-1 0 0 0,1 0-1 0 0,0-1 1 0 0,0 1 0 0 0,1-1-1 0 0,-1 0 1 0 0,1-1 0 0 0,0 0 0 0 0,-1 0-1 0 0,1-1 1 0 0,1 0 0 0 0,-1-1-1 0 0,0 1 1 0 0,0-1 0 0 0,1-1 0 0 0,-1 0-1 0 0,0 0 1 0 0,1 0 0 0 0,-1-1-1 0 0,16-4 1 0 0,-7-1-13 0 0,0 0-1 0 0,-1-2 1 0 0,0 0 0 0 0,0 0-1 0 0,0-2 1 0 0,-1 0 0 0 0,-1-1-1 0 0,0 0 1 0 0,0-1 0 0 0,-1 0-1 0 0,23-29 1 0 0,-19 18-62 0 0,0 0 0 0 0,-1-1 0 0 0,-1-1 0 0 0,-2-1 0 0 0,0 0 0 0 0,15-50 0 0 0,-24 64 41 0 0,-1-1 0 0 0,0 0 0 0 0,-2 0 1 0 0,1 0-1 0 0,-1 0 0 0 0,-1 0 0 0 0,-1 0 0 0 0,1-1 0 0 0,-2 1 1 0 0,-4-19-1 0 0,4 27 19 0 0,1-1 0 0 0,-1 0 0 0 0,0 0 1 0 0,-1 1-1 0 0,1-1 0 0 0,-1 1 0 0 0,-1 0 0 0 0,1 0 1 0 0,0 0-1 0 0,-1 0 0 0 0,0 1 0 0 0,0-1 0 0 0,-1 1 1 0 0,1 0-1 0 0,-1 0 0 0 0,0 1 0 0 0,0-1 1 0 0,0 1-1 0 0,0 0 0 0 0,-1 0 0 0 0,1 1 0 0 0,-1 0 1 0 0,0 0-1 0 0,-6-2 0 0 0,7 4 7 0 0,0-1-1 0 0,-1 1 1 0 0,1 0 0 0 0,0 1-1 0 0,0-1 1 0 0,0 1 0 0 0,0 0-1 0 0,0 0 1 0 0,0 1 0 0 0,0-1-1 0 0,0 1 1 0 0,0 0 0 0 0,0 1-1 0 0,1-1 1 0 0,-1 1 0 0 0,1 0-1 0 0,0 0 1 0 0,0 0 0 0 0,0 0-1 0 0,0 1 1 0 0,0 0 0 0 0,1-1-1 0 0,0 2 1 0 0,-5 5 0 0 0,6-6 5 0 0,0 1 1 0 0,0-1 0 0 0,1 0-1 0 0,-1 1 1 0 0,1-1 0 0 0,0 0-1 0 0,0 1 1 0 0,1 0 0 0 0,-1-1-1 0 0,1 1 1 0 0,0-1-1 0 0,0 1 1 0 0,1 0 0 0 0,-1-1-1 0 0,1 1 1 0 0,0-1 0 0 0,0 1-1 0 0,1-1 1 0 0,-1 0 0 0 0,5 8-1 0 0,-4-7 7 0 0,10 20-5 0 0,2 0 1 0 0,0-1-1 0 0,2 0 1 0 0,0-2-1 0 0,2 0 1 0 0,1 0-1 0 0,0-2 1 0 0,1-1-1 0 0,24 18 1 0 0,-38-32-2 0 0,1 0 0 0 0,-1-1-1 0 0,1 0 1 0 0,0 0 0 0 0,0 0 0 0 0,0-1 0 0 0,1 0-1 0 0,-1-1 1 0 0,1 0 0 0 0,-1 0 0 0 0,1 0 0 0 0,0-1 0 0 0,13 1-1 0 0,-18-2-34 0 0,1 0-56 0 0,-2 0 59 0 0,1 0 0 0 0,-1 1 1 0 0,0-1-1 0 0,0 0 1 0 0,1 1-1 0 0,-1 0 0 0 0,0 0 1 0 0,0 0-1 0 0,0 0 0 0 0,0 0 1 0 0,0 0-1 0 0,0 0 0 0 0,0 0 1 0 0,0 1-1 0 0,-1-1 1 0 0,4 3-1 0 0,-4-2 44 0 0,9 13 79 0 0,-8-12-86 0 0,0-1 0 0 0,1 0 0 0 0,-1 0 0 0 0,1 0 0 0 0,-1 0 0 0 0,1 0 0 0 0,0-1 0 0 0,0 1 0 0 0,0-1 0 0 0,0 1 1 0 0,0-1-1 0 0,0 0 0 0 0,0 0 0 0 0,0-1 0 0 0,0 1 0 0 0,1-1 0 0 0,-1 1 0 0 0,0-1 0 0 0,0 0 0 0 0,1 0 0 0 0,-1-1 0 0 0,0 1 1 0 0,0 0-1 0 0,1-1 0 0 0,-1 0 0 0 0,0 0 0 0 0,0 0 0 0 0,0 0 0 0 0,0-1 0 0 0,0 1 0 0 0,0-1 0 0 0,3-2 0 0 0,0 0 3 0 0,0 1 0 0 0,0-1-1 0 0,0 0 1 0 0,9-10 0 0 0,50-39 2 0 0,-33 30-284 0 0,-30 22 231 0 0,4 4-58 0 0,-5-2 91 0 0,0-1 1 0 0,-1 0-1 0 0,1 0 1 0 0,0 0 0 0 0,-1 0-1 0 0,1 0 1 0 0,0 0-1 0 0,-1 1 1 0 0,1-1 0 0 0,0 0-1 0 0,-1 1 1 0 0,1-1-1 0 0,0 0 1 0 0,-1 1 0 0 0,1-1-1 0 0,-1 1 1 0 0,1-1-1 0 0,-1 1 1 0 0,2 0 0 0 0,45 76 46 0 0,-46-75 22 0 0,0-1-53 0 0,-1 0 1 0 0,1-1-1 0 0,-1 1 1 0 0,1 0 0 0 0,-1 0-1 0 0,1-1 1 0 0,0 1-1 0 0,-1 0 1 0 0,1-1 0 0 0,0 1-1 0 0,0-1 1 0 0,-1 1-1 0 0,1-1 1 0 0,0 1 0 0 0,0-1-1 0 0,0 0 1 0 0,0 1-1 0 0,-1-1 1 0 0,2 0 0 0 0,2 0-9 0 0,0-1 1 0 0,0 0-1 0 0,-1 0 0 0 0,1-1 1 0 0,0 1-1 0 0,-1-1 1 0 0,1 0-1 0 0,-1 0 1 0 0,0 0-1 0 0,0 0 0 0 0,0 0 1 0 0,5-6-1 0 0,73-62 1779 0 0,-79 69-1721 0 0,0 0-3 0 0,1 0-50 0 0,-1 0-1 0 0,0 1 0 0 0,0 0 0 0 0,1-1 1 0 0,-1 1-1 0 0,0 0 0 0 0,1 0 1 0 0,-1 0-1 0 0,0 1 0 0 0,1-1 1 0 0,-1 0-1 0 0,0 1 0 0 0,1 0 1 0 0,-1-1-1 0 0,4 3 0 0 0,0 0-7 0 0,0 0-1 0 0,0 1 0 0 0,-1 0 0 0 0,1 0 0 0 0,6 6 0 0 0,6 8-32 0 0,31 41 1 0 0,-44-53 39 0 0,19 28-115 0 0,-13-19-1420 0 0,-1 0 1 0 0,21 20-1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46.84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 34 200 0 0,'9'-11'5773'0'0,"0"-2"-4045"0"0,0 3-696 0 0,4 18-1916 0 0,-8 14-3053 0 0</inkml:trace>
  <inkml:trace contextRef="#ctx0" brushRef="#br0" timeOffset="1">120 285 1036 0 0,'0'0'800'0'0,"-5"16"296"0"0,2-1-456 0 0,-3 1-204 0 0,-2 2-148 0 0,-6 3-168 0 0,4-9 44 0 0,-4 3-304 0 0,-2-1-432 0 0,-3 1-636 0 0,-5-1 952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47.6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184 134 1116 0 0,'-3'-3'409'0'0,"-1"-1"-1"0"0,1 0 1 0 0,0 1 0 0 0,0-1-1 0 0,0 0 1 0 0,0-1 0 0 0,1 1-1 0 0,0 0 1 0 0,0-1-1 0 0,0 0 1 0 0,0 1 0 0 0,1-1-1 0 0,-1 0 1 0 0,1 0 0 0 0,0 0-1 0 0,1 1 1 0 0,-1-1 0 0 0,1-9-1 0 0,1 10-136 0 0,0 2-117 0 0,1-2-105 0 0,-1 2-31 0 0,-1 1 1 0 0,1-1 0 0 0,0 0-1 0 0,0 1 1 0 0,1-1 0 0 0,-1 1-1 0 0,0-1 1 0 0,0 1-1 0 0,1-1 1 0 0,-1 1 0 0 0,1 0-1 0 0,-1 0 1 0 0,1 0 0 0 0,0 0-1 0 0,-1 0 1 0 0,1 0-1 0 0,0 0 1 0 0,0 0 0 0 0,0 1-1 0 0,3-2 1 0 0,-3 1-16 0 0,1 1 0 0 0,-1-1 1 0 0,0 0-1 0 0,0 1 0 0 0,1-1 0 0 0,-1 1 0 0 0,0 0 1 0 0,1 0-1 0 0,-1 0 0 0 0,0 0 0 0 0,1 0 0 0 0,3 1 1 0 0,-5-1-8 0 0,0 1 1 0 0,0-1 0 0 0,1 1 0 0 0,-1-1-1 0 0,0 1 1 0 0,0 0 0 0 0,0-1 0 0 0,0 1 0 0 0,0 0-1 0 0,0 0 1 0 0,0 0 0 0 0,0 0 0 0 0,0 0-1 0 0,-1 0 1 0 0,1 0 0 0 0,0 0 0 0 0,0 0-1 0 0,-1 0 1 0 0,1 0 0 0 0,-1 0 0 0 0,1 1-1 0 0,-1-1 1 0 0,0 0 0 0 0,1 0 0 0 0,-1 1-1 0 0,0-1 1 0 0,0 2 0 0 0,0 23 4 0 0,0-1 0 0 0,-2 0 0 0 0,-1 0 0 0 0,-10 38 0 0 0,-6 53 139 0 0,17-73-162 0 0,3 61-1 0 0,0-90-16 0 0,1 1 0 0 0,0-1 1 0 0,1 1-1 0 0,0-1 0 0 0,1 0 0 0 0,1 0 0 0 0,13 25 0 0 0,-17-36-10 0 0,1-1 0 0 0,-1 0 0 0 0,1 1 0 0 0,0-1 0 0 0,0 0 0 0 0,0 0 0 0 0,0 0 0 0 0,0 0-1 0 0,0-1 1 0 0,0 1 0 0 0,1-1 0 0 0,-1 1 0 0 0,1-1 0 0 0,-1 0 0 0 0,1 0 0 0 0,-1 0 0 0 0,1 0 0 0 0,0 0 0 0 0,-1 0 0 0 0,1-1-1 0 0,0 0 1 0 0,0 1 0 0 0,-1-1 0 0 0,6 0 0 0 0,65-23-809 0 0,-70 22 765 0 0,2 0-48 0 0,-5 0 125 0 0,1 1 1 0 0,-1 0-1 0 0,1-1 0 0 0,0 1 0 0 0,-1 0 0 0 0,1 0 1 0 0,0-1-1 0 0,-1 1 0 0 0,1 0 0 0 0,0 0 0 0 0,0 0 1 0 0,-1 0-1 0 0,1 0 0 0 0,0 0 0 0 0,0 0 0 0 0,-1 0 1 0 0,1 0-1 0 0,0 0 0 0 0,0 1 0 0 0,0 1 6 0 0,-1 0 1 0 0,0 0-1 0 0,0 1 0 0 0,0-1 0 0 0,0 0 0 0 0,0 1 0 0 0,-1-1 0 0 0,1 0 0 0 0,-1 1 0 0 0,1-1 0 0 0,-1 0 1 0 0,0 0-1 0 0,0 0 0 0 0,0 0 0 0 0,0 0 0 0 0,-3 4 0 0 0,-28 44-7 0 0,18-30 3 0 0,-54 104 26 0 0,5 3 0 0 0,-81 230 0 0 0,136-333 289 0 0,-2-1 0 0 0,-20 36 1 0 0,29-57 64 0 0,-5-3-678 0 0,-2 0-219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00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584 33 1008 0 0,'36'-33'3076'0'0,"-41"34"-3032"0"0,-7 4 8 0 0,-1 1 0 0 0,2-1 0 0 0,-1 2 0 0 0,1 0 0 0 0,-1 0 0 0 0,2 1 0 0 0,-20 18 0 0 0,-65 75 592 0 0,54-52-462 0 0,2 1-1 0 0,2 2 0 0 0,3 2 0 0 0,2 1 0 0 0,2 2 0 0 0,3 1 0 0 0,3 1 1 0 0,2 1-1 0 0,2 0 0 0 0,4 2 0 0 0,2 0 0 0 0,-7 77 0 0 0,16 78 232 0 0,2-14-610 0 0,3-197-75 0 0,-1 1 1 0 0,0-1 0 0 0,0 0-1 0 0,-1 0 1 0 0,1 0 0 0 0,-1 0-1 0 0,-1-1 1 0 0,1 1-1 0 0,-1 0 1 0 0,-5 7 0 0 0,-12-3-2099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4.0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0 140 0 0,'0'0'1771'0'0,"16"9"-486"0"0,15 0-621 0 0,0-2 1 0 0,1-1 0 0 0,58 2-1 0 0,119-9-53 0 0,-163-1-517 0 0,-6 3-173 0 0,-37-1 50 0 0,19 1-168 0 0,-21-1 192 0 0,0 0 0 0 0,-1 1 0 0 0,1-1 0 0 0,0 0 0 0 0,0 1 0 0 0,0-1 0 0 0,-1 0 0 0 0,1 1 0 0 0,0-1 0 0 0,-1 1 0 0 0,1-1 0 0 0,0 1 0 0 0,-1-1 0 0 0,1 1 0 0 0,0 0 0 0 0,-1-1 0 0 0,1 1 0 0 0,0 1 0 0 0,-3 17-3 0 0,-1 0 0 0 0,-1 0 1 0 0,-1-1-1 0 0,0 1 1 0 0,-13 30-1 0 0,6-19 35 0 0,-8 36 1 0 0,15-34-22 0 0,0 0 1 0 0,2-1-1 0 0,2 1 1 0 0,1 0-1 0 0,7 61 0 0 0,44 153 35 0 0,-32-171-46 0 0,18 146-1 0 0,-36-212 2 0 0,0-1 1 0 0,-1 0-1 0 0,0 1 1 0 0,-1-1-1 0 0,0 0 1 0 0,0 1-1 0 0,-1-1 1 0 0,-4 13-1 0 0,4-17 12 0 0,0 0 0 0 0,0-1 0 0 0,0 1 0 0 0,0-1 0 0 0,-1 1 0 0 0,0-1 0 0 0,0 0 0 0 0,0 0 0 0 0,0 0 0 0 0,0 0 0 0 0,-1-1 0 0 0,1 1 0 0 0,-1-1 0 0 0,0 0 0 0 0,1 0 1 0 0,-1 0-1 0 0,-5 1 0 0 0,-20 7 37 0 0,1-2 0 0 0,-1-1 0 0 0,-54 6 0 0 0,-87-4 181 0 0,154-8-319 0 0,12 0-126 0 0,1-1 0 0 0,-1 1 0 0 0,1-1-1 0 0,-1 0 1 0 0,1 0 0 0 0,0-1 0 0 0,-1 1 0 0 0,1-1 0 0 0,-1 1-1 0 0,1-1 1 0 0,0 0 0 0 0,-6-2 0 0 0,-4-6-1190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4.4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55 200 0 0,'0'0'3330'0'0,"2"1"-2944"0"0,3 1-269 0 0,-1 0 1 0 0,0 0-1 0 0,0-1 0 0 0,1 0 0 0 0,-1 0 0 0 0,1 0 0 0 0,-1 0 0 0 0,1-1 1 0 0,5 0-1 0 0,50-2 379 0 0,-42 1-358 0 0,262-32 700 0 0,-163 7-3874 0 0,-99 21 1916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24.8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10 0 892 0 0,'-1'1'99'0'0,"0"-1"-1"0"0,1 0 1 0 0,-1 1-1 0 0,1-1 1 0 0,-1 1-1 0 0,0-1 1 0 0,1 1 0 0 0,-1-1-1 0 0,1 1 1 0 0,0 0-1 0 0,-1-1 1 0 0,1 1-1 0 0,-1-1 1 0 0,1 1 0 0 0,0 0-1 0 0,0-1 1 0 0,-1 1-1 0 0,1 0 1 0 0,0 0-1 0 0,0-1 1 0 0,0 1 0 0 0,0 0-1 0 0,0-1 1 0 0,-1 1-1 0 0,2 0 1 0 0,-1 0-1 0 0,0-1 1 0 0,0 1 0 0 0,0 0-1 0 0,0 0 1 0 0,0-1-1 0 0,1 1 1 0 0,-1 0-1 0 0,0-1 1 0 0,0 1 0 0 0,1 0-1 0 0,-1-1 1 0 0,1 1-1 0 0,-1-1 1 0 0,0 1-1 0 0,1 0 1 0 0,-1-1 0 0 0,1 1-1 0 0,0-1 1 0 0,-1 1-1 0 0,2 0 1 0 0,2 1 115 0 0,1 0 1 0 0,-1 0-1 0 0,1-1 1 0 0,-1 1-1 0 0,9 0 1 0 0,-8-1-149 0 0,78 14 453 0 0,0-4 0 0 0,157 0 0 0 0,-218-12-1924 0 0,1 0 1 0 0,42-8 0 0 0,-40 3-414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10.0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1096 36 0 0,'11'11'4894'0'0,"1"-13"-4790"0"0,-9 1 68 0 0,12-7 85 0 0,6-9-146 0 0,0-2 0 0 0,-2 0 0 0 0,0-2 0 0 0,-2 0 0 0 0,0-1 0 0 0,22-38 0 0 0,71-158-103 0 0,-89 174 43 0 0,31-69 3 0 0,49-155 1 0 0,-96 250-71 0 0,0 1-1 0 0,-2-2 1 0 0,0 1 0 0 0,-1 0 0 0 0,0-19-1 0 0,-2 27-9 0 0,-1 0 0 0 0,0 1-1 0 0,0-1 1 0 0,-1 0-1 0 0,-1 0 1 0 0,1 1 0 0 0,-2-1-1 0 0,1 1 1 0 0,-1 0-1 0 0,-10-17 1 0 0,13 25-21 0 0,0-1 34 0 0,0 0 1 0 0,0 1 0 0 0,0-1 0 0 0,-1 1 0 0 0,1-1 0 0 0,0 1 0 0 0,-1 0-1 0 0,1-1 1 0 0,-1 1 0 0 0,1 0 0 0 0,-1 0 0 0 0,1 0 0 0 0,-1 0 0 0 0,0 0-1 0 0,1 1 1 0 0,-1-1 0 0 0,0 0 0 0 0,-3 0 0 0 0,2 1 14 0 0,0-1 0 0 0,0 1 0 0 0,0 0 1 0 0,0 0-1 0 0,0 1 0 0 0,0-1 0 0 0,-1 0 0 0 0,1 1 0 0 0,0 0 1 0 0,1 0-1 0 0,-1 0 0 0 0,0 0 0 0 0,0 0 0 0 0,0 0 0 0 0,0 1 1 0 0,1-1-1 0 0,-1 1 0 0 0,1 0 0 0 0,-1 0 0 0 0,1 0 0 0 0,0 0 1 0 0,0 0-1 0 0,-3 4 0 0 0,-1 1 0 0 0,3-4 8 0 0,-1 0 0 0 0,1 0 0 0 0,0 1 0 0 0,0 0 0 0 0,0 0 0 0 0,1-1 1 0 0,-1 2-1 0 0,1-1 0 0 0,0 0 0 0 0,0 0 0 0 0,1 1 0 0 0,-1-1 0 0 0,1 1 0 0 0,0-1 0 0 0,0 1 0 0 0,-1 6 0 0 0,1 1 19 0 0,0-4 0 0 0,1 5-20 0 0,1 0 0 0 0,1-1-1 0 0,0 1 1 0 0,0 0 0 0 0,1-1 0 0 0,1 0-1 0 0,0 1 1 0 0,1-1 0 0 0,0-1 0 0 0,1 1-1 0 0,0-1 1 0 0,1 0 0 0 0,0 0 0 0 0,0-1-1 0 0,14 14 1 0 0,-11-12-16 0 0,1 0 0 0 0,0 0 1 0 0,1-1-1 0 0,1 0 0 0 0,0-1 0 0 0,0-1 0 0 0,1 0 0 0 0,0-1 0 0 0,17 8 1 0 0,52 19-110 0 0,-37-16 39 0 0,-1 2 1 0 0,56 34-1 0 0,-92-49 59 0 0,0 1-1 0 0,-1-1 1 0 0,0 2-1 0 0,9 9 1 0 0,-8-7 3 0 0,-2 0 0 0 0,0 0 1 0 0,0 1-1 0 0,-1 0 1 0 0,0 1-1 0 0,0-1 1 0 0,-2 1-1 0 0,1 0 0 0 0,-2 0 1 0 0,1 0-1 0 0,-2 1 1 0 0,0-1-1 0 0,1 24 0 0 0,-2-22 8 0 0,0 0 4 0 0,-1 0 1 0 0,0 0-1 0 0,-1-1 1 0 0,0 1 0 0 0,-2 0-1 0 0,1 0 1 0 0,-7 17-1 0 0,2-11 17 0 0,3-7-15 0 0,-2 1 0 0 0,0-1 0 0 0,-12 19 0 0 0,9-22 13 0 0,0-1 0 0 0,0 0 1 0 0,-1-1-1 0 0,-12 9 0 0 0,19-15-6 0 0,1 1 0 0 0,-1-1 0 0 0,0 0 0 0 0,1 0-1 0 0,-1 0 1 0 0,0 0 0 0 0,0 0 0 0 0,-1-1 0 0 0,1 0 0 0 0,0 1 0 0 0,-6 0 0 0 0,0 0 22 0 0,2 0 5 0 0,-1 0 1 0 0,1-1 0 0 0,-1 0 0 0 0,0 0-1 0 0,1-1 1 0 0,-1 0 0 0 0,0 0-1 0 0,1-1 1 0 0,-1 0 0 0 0,-10-2 0 0 0,12 1 56 0 0,1-1 0 0 0,0 1 0 0 0,-1-1 1 0 0,1 0-1 0 0,0 0 0 0 0,1 0 0 0 0,-1 0 0 0 0,0-1 1 0 0,1 0-1 0 0,-5-6 0 0 0,5 6-47 0 0,1 0 1 0 0,-1-1-1 0 0,1 0 1 0 0,0 0 0 0 0,0 0-1 0 0,1 0 1 0 0,0 0-1 0 0,-1 0 1 0 0,2-1-1 0 0,-1 1 1 0 0,1-1-1 0 0,0 1 1 0 0,0-1-1 0 0,0 0 1 0 0,1 1-1 0 0,0-1 1 0 0,0 0-1 0 0,2-11 1 0 0,-1 9-46 0 0,1-1 1 0 0,0 0-1 0 0,1 0 1 0 0,0 1-1 0 0,1-1 1 0 0,0 1-1 0 0,0 0 1 0 0,0 0-1 0 0,1 1 1 0 0,8-10-1 0 0,-9 13-5 0 0,0 0 0 0 0,0 1 0 0 0,0-1 1 0 0,0 1-1 0 0,1 0 0 0 0,0 0 0 0 0,0 1 0 0 0,-1 0 0 0 0,10-4 0 0 0,44-9-13 0 0,-47 13 12 0 0,-6 1 1 0 0,0 0 0 0 0,0 0-1 0 0,0 0 1 0 0,-1 1-1 0 0,1 0 1 0 0,0 0-1 0 0,0 0 1 0 0,0 1 0 0 0,0-1-1 0 0,0 1 1 0 0,0 1-1 0 0,-1-1 1 0 0,1 0-1 0 0,0 1 1 0 0,-1 0 0 0 0,1 0-1 0 0,-1 1 1 0 0,0-1-1 0 0,0 1 1 0 0,0 0-1 0 0,5 4 1 0 0,-4-2-308 0 0,-1 1 0 0 0,1-1 1 0 0,-1 1-1 0 0,0 0 0 0 0,0 1 0 0 0,-1-1 0 0 0,0 1 0 0 0,0-1 0 0 0,0 1 1 0 0,-1 0-1 0 0,0 0 0 0 0,-1 0 0 0 0,2 13 0 0 0,0 0-383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6:12.37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422 163 184 0 0,'0'0'475'0'0,"8"-17"117"0"0,13-18 48 0 0,-19 32-541 0 0,18-23 1004 0 0,-5 7-480 0 0,-14 17-271 0 0,10-10 84 0 0,44-28 11 0 0,-53 39-378 0 0,5-6-20 0 0,-34 9-8 0 0,-1 1-1 0 0,1 2 0 0 0,-29 9 1 0 0,-34 5 179 0 0,-57-4 262 0 0,92-11-355 0 0,-25 0 546 0 0,76-4-565 0 0,-35 2-23 0 0,35 1-82 0 0,3-3-3 0 0,1 0 0 0 0,0 0 0 0 0,-1 0 0 0 0,1 0 0 0 0,0 0 0 0 0,0 1 1 0 0,-1-1-1 0 0,1 0 0 0 0,0 0 0 0 0,0 0 0 0 0,0 0 0 0 0,-1 0 0 0 0,1 0 0 0 0,0 0 0 0 0,0 1 0 0 0,-1-1 0 0 0,1 0 0 0 0,0 0 0 0 0,0 0 0 0 0,0 1 0 0 0,0-1 0 0 0,-1 0 0 0 0,1 0 0 0 0,0 0 0 0 0,0 1 0 0 0,0-1 1 0 0,0 0-1 0 0,0 0 0 0 0,0 1 0 0 0,0-1 0 0 0,0 0 0 0 0,0 0 0 0 0,-1 1 0 0 0,1-1 0 0 0,0 0 0 0 0,0 0 0 0 0,0 1 0 0 0,1-1 0 0 0,-1 0 0 0 0,0 1 0 0 0,0-1 0 0 0,54 171 87 0 0,-32-109-93 0 0,16 76 0 0 0,-26-83 1 0 0,-3 1 1 0 0,-2 0-1 0 0,-2 0 1 0 0,-7 111-1 0 0,-6-64 61 0 0,-24 115 0 0 0,31-216-54 0 0,-4 22-9 0 0,-2 3 4 0 0,7-25 3 0 0,-10 29-16 0 0,9-30 33 0 0,0 0 0 0 0,1 0 0 0 0,-1 0 0 0 0,1 0 1 0 0,0 0-1 0 0,-1 0 0 0 0,1 0 0 0 0,0 0 0 0 0,-1 0 0 0 0,1 0 1 0 0,0 0-1 0 0,0 0 0 0 0,0 0 0 0 0,0 0 0 0 0,0 0 0 0 0,0 0 1 0 0,0 0-1 0 0,0 0 0 0 0,0 0 0 0 0,1 0 0 0 0,-1 0 0 0 0,0 0 1 0 0,1 0-1 0 0,-1 0 0 0 0,0 0 0 0 0,1 0 0 0 0,0 0 0 0 0,-1 0 1 0 0,1 0-1 0 0,-1 0 0 0 0,1 0 0 0 0,1 1 0 0 0,0-1 81 0 0,2 0 13 0 0,39 3 115 0 0,-1-2 0 0 0,0-2 0 0 0,1-2 0 0 0,60-9 0 0 0,7 0-84 0 0,192-3-741 0 0,-254 13-935 0 0,-45 1 976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4.36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43 164 0 0,'0'0'5204'0'0,"18"6"-2237"0"0,-8-5-2936 0 0,0 0 0 0 0,0-1-1 0 0,-1 0 1 0 0,1-1-1 0 0,14-2 1 0 0,9 0-12 0 0,212-20 196 0 0,-184 17-162 0 0,-24 1-52 0 0,-34 5-13 0 0,1 0-6 0 0,11-2 2 0 0,-12 1-8 0 0,0 1-56 0 0,27-6-1581 0 0,-27 5 1050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4.88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23 53 120 0 0,'0'0'886'0'0,"-8"-15"1997"0"0,-5-12-187 0 0,12 17-920 0 0,1 10-1783 0 0,0 0-1 0 0,1 0 0 0 0,-1 0 0 0 0,1-1 0 0 0,-1 1 0 0 0,0 0 0 0 0,1 0 0 0 0,-1 0 0 0 0,1 0 0 0 0,-1 0 0 0 0,0 0 1 0 0,1 1-1 0 0,-1-1 0 0 0,1 0 0 0 0,-1 0 0 0 0,0 0 0 0 0,1 0 0 0 0,-1 0 0 0 0,1 1 0 0 0,-1-1 0 0 0,0 0 0 0 0,1 0 1 0 0,-1 0-1 0 0,0 1 0 0 0,1-1 0 0 0,-1 0 0 0 0,0 1 0 0 0,1-1 0 0 0,0 2 2 0 0,0 1 1 0 0,1-1-1 0 0,-1 0 1 0 0,0 1-1 0 0,-1-1 1 0 0,1 1-1 0 0,0-1 0 0 0,-1 1 1 0 0,1-1-1 0 0,0 5 1 0 0,-1-2-13 0 0,4 15-21 0 0,-1 1 0 0 0,-1-1 0 0 0,-1 1 1 0 0,-2 30-1 0 0,1-6 33 0 0,0-21-4 0 0,4 116 113 0 0,-4-136-76 0 0,12 27-2727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5.39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37 40 0 0,'0'0'5455'0'0,"3"1"-5292"0"0,14 2 2 0 0,0-1 1 0 0,1-1 0 0 0,-1-1-1 0 0,22-2 1 0 0,-21 1-107 0 0,77-4 150 0 0,119-21-1 0 0,-179 16-3947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5.846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2 18 288 0 0,'0'0'3614'0'0,"0"-3"-3306"0"0,0-11 1541 0 0,-1 17-1873 0 0,0 24 46 0 0,2 0 0 0 0,1 0 0 0 0,1 0 0 0 0,11 46 1 0 0,-7-36-3 0 0,11 59-9 0 0,17 106 54 0 0,-23-150-1122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6.25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21 148 0 0,'0'0'1152'0'0,"7"-15"1836"0"0,-3 9-2482 0 0,-2 8-220 0 0,-1 19-158 0 0,-4 32-166 0 0,-1 27 110 0 0,3 1-1 0 0,4-1 1 0 0,4 1 0 0 0,3-1 0 0 0,29 112 0 0 0,-31-137-2258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00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1 104 0 0,'38'-1'920'0'0,"1"1"-224"0"0,6 1-180 0 0,-2 2-116 0 0,0-1-136 0 0,0 3-204 0 0,-1-2-216 0 0,-2 1-292 0 0,-4 0-300 0 0,-5-3 220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6.7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1 130 1220 0 0,'0'0'1827'0'0,"0"-3"-1207"0"0,1 1-531 0 0,0 0 1 0 0,1 0-1 0 0,-1 0 1 0 0,0 0-1 0 0,1 0 1 0 0,-1 1-1 0 0,1-1 1 0 0,0 0-1 0 0,-1 1 1 0 0,1 0-1 0 0,0-1 1 0 0,0 1-1 0 0,0 0 1 0 0,0 0-1 0 0,0 0 1 0 0,0 0-1 0 0,0 0 1 0 0,0 0-1 0 0,0 1 1 0 0,4-2-1 0 0,56-9 624 0 0,-55 10-647 0 0,197-21 1040 0 0,190-28-484 0 0,-335 38-328 0 0,-55 11-251 0 0,-7 4-56 0 0,1 0 15 0 0,0-1 1 0 0,-1 1-1 0 0,0-1 0 0 0,1 1 1 0 0,-1-1-1 0 0,-5 3 0 0 0,-6 6 7 0 0,2 0-14 0 0,0 1 1 0 0,1 1-1 0 0,1 0 0 0 0,0 0 1 0 0,1 1-1 0 0,0 0 0 0 0,-13 30 1 0 0,20-38 2 0 0,-1 1 1 0 0,1-1 0 0 0,1 1-1 0 0,-1 0 1 0 0,1-1 0 0 0,0 1-1 0 0,0 0 1 0 0,1 0 0 0 0,0 0-1 0 0,0 0 1 0 0,1 0 0 0 0,0-1-1 0 0,0 1 1 0 0,1 0 0 0 0,-1 0-1 0 0,1-1 1 0 0,1 1 0 0 0,-1-1-1 0 0,1 0 1 0 0,1 0 0 0 0,5 10-1 0 0,-3-9 25 0 0,1 1 0 0 0,-1-1-1 0 0,1 0 1 0 0,1-1 0 0 0,-1 0-1 0 0,1 0 1 0 0,0-1 0 0 0,1 1-1 0 0,-1-2 1 0 0,1 1 0 0 0,0-1-1 0 0,0-1 1 0 0,0 0 0 0 0,1 0-1 0 0,-1-1 1 0 0,17 3 0 0 0,-22-5 2 0 0,1 1 0 0 0,-1-1 0 0 0,0 0 0 0 0,1-1 1 0 0,-1 1-1 0 0,0-1 0 0 0,1 0 0 0 0,-1 0 0 0 0,0 0 0 0 0,0 0 1 0 0,0-1-1 0 0,0 0 0 0 0,0 0 0 0 0,0 0 0 0 0,0 0 0 0 0,6-5 1 0 0,-6 3-6 0 0,0 0 0 0 0,0-1 0 0 0,0 1 0 0 0,-1-1 1 0 0,0 0-1 0 0,0 0 0 0 0,0 0 0 0 0,0 0 0 0 0,-1-1 1 0 0,0 1-1 0 0,2-8 0 0 0,-1 1-8 0 0,-1 1 1 0 0,0-1-1 0 0,-1 0 1 0 0,0 0-1 0 0,0 0 1 0 0,-2-1-1 0 0,1 1 0 0 0,-2 0 1 0 0,0 0-1 0 0,0 1 1 0 0,-5-16-1 0 0,2 14-30 0 0,-1 0-1 0 0,0 0 0 0 0,-1 0 0 0 0,0 0 1 0 0,-1 1-1 0 0,-11-13 0 0 0,14 19-484 0 0,-1 0-1 0 0,0 0 1 0 0,0 1-1 0 0,0-1 1 0 0,-1 1 0 0 0,0 1-1 0 0,0-1 1 0 0,0 1-1 0 0,0 0 1 0 0,-1 1-1 0 0,-14-5 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7.1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0 976 0 0,'0'0'946'0'0,"4"0"-220"0"0,10 0-213 0 0,-11 0 180 0 0,0 2-465 0 0,-1 0-186 0 0,1 0 0 0 0,-1 1 0 0 0,1-1-1 0 0,-1 1 1 0 0,0 0 0 0 0,0 0 0 0 0,0-1-1 0 0,0 1 1 0 0,-1 1 0 0 0,1-1 0 0 0,-1 0-1 0 0,1 0 1 0 0,-1 1 0 0 0,0-1 0 0 0,-1 0 0 0 0,2 7-1 0 0,5 72-8 0 0,-4-48 20 0 0,27 210 110 0 0,6 73 8 0 0,-36-293-2373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19:07.5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1 150 1380 0 0,'3'-9'122'0'0,"0"1"-1"0"0,1-1 0 0 0,0 1 1 0 0,1 0-1 0 0,0 0 1 0 0,0 0-1 0 0,0 0 1 0 0,1 1-1 0 0,0 0 1 0 0,1 0-1 0 0,-1 1 1 0 0,1 0-1 0 0,1 0 1 0 0,-1 0-1 0 0,1 1 0 0 0,0 1 1 0 0,0-1-1 0 0,1 1 1 0 0,-1 0-1 0 0,1 1 1 0 0,0 0-1 0 0,0 0 1 0 0,0 1-1 0 0,0 0 1 0 0,0 1-1 0 0,10-1 0 0 0,-2 1 74 0 0,0 1-1 0 0,0 1 0 0 0,0 0 0 0 0,0 2 0 0 0,0 0 0 0 0,0 0 0 0 0,0 2 0 0 0,-1 0 0 0 0,1 1 0 0 0,-2 0 0 0 0,1 1 0 0 0,-1 1 1 0 0,20 13-1 0 0,-20-10-192 0 0,0 1 1 0 0,-1 0-1 0 0,0 1 1 0 0,0 0-1 0 0,-2 2 1 0 0,1-1-1 0 0,-2 1 1 0 0,0 1-1 0 0,15 30 1 0 0,-22-39-2 0 0,-1-1 1 0 0,-1 1-1 0 0,1 0 1 0 0,-1-1 0 0 0,-1 1-1 0 0,1 0 1 0 0,-1 0-1 0 0,0 0 1 0 0,0 1-1 0 0,-1-1 1 0 0,0 0-1 0 0,-1 0 1 0 0,1 0 0 0 0,-1 0-1 0 0,-1 0 1 0 0,1 0-1 0 0,-1 0 1 0 0,0 0-1 0 0,-1-1 1 0 0,0 1 0 0 0,0-1-1 0 0,0 1 1 0 0,-1-1-1 0 0,0 0 1 0 0,0 0-1 0 0,0-1 1 0 0,-1 1 0 0 0,0-1-1 0 0,-5 5 1 0 0,-6 2 26 0 0,0 0 1 0 0,0-1 0 0 0,-1 0 0 0 0,0-2 0 0 0,-1 0 0 0 0,0 0-1 0 0,-35 9 1 0 0,17-8-193 0 0,0-1-1 0 0,-1-2 1 0 0,-48 3-1 0 0,73-10-363 0 0,1 1 0 0 0,-1-1 0 0 0,0-1 0 0 0,1 0 0 0 0,-16-4-1 0 0,3-3-919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5T07:20:05.85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0 0 2476 0 0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29.1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58 172 0 0,'0'0'2159'0'0,"-3"0"-1788"0"0,-12-2 2180 0 0,-3-2-465 0 0,15-1-1816 0 0,0 0-1 0 0,0 1 0 0 0,1-1 1 0 0,0 0-1 0 0,-4-11 0 0 0,3 7-429 0 0,2 7 109 0 0,2 5 57 0 0,0 15 0 0 0,4 53-117 0 0,3 1 1 0 0,3-1-1 0 0,3-1 0 0 0,3 0 0 0 0,4-1 1 0 0,39 92-1 0 0,-32-94-4358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29.5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93 576 888 0 0,'-32'-106'2634'0'0,"-17"-71"177"0"0,45 156-2621 0 0,0 0 0 0 0,2 0 1 0 0,1 0-1 0 0,0-1 0 0 0,2 1 0 0 0,4-31 0 0 0,-5 47-180 0 0,1-1-1 0 0,1 1 1 0 0,-1 0 0 0 0,1-1 0 0 0,0 1-1 0 0,0 0 1 0 0,1 0 0 0 0,-1 0-1 0 0,1 0 1 0 0,0 1 0 0 0,1-1 0 0 0,-1 1-1 0 0,1-1 1 0 0,-1 1 0 0 0,1 1-1 0 0,1-1 1 0 0,-1 0 0 0 0,0 1 0 0 0,1 0-1 0 0,0 0 1 0 0,0 0 0 0 0,8-3-1 0 0,-4 3-26 0 0,-1 1 0 0 0,1 0 1 0 0,-1 1-1 0 0,1 0 0 0 0,-1 0 0 0 0,1 0 0 0 0,0 1 0 0 0,-1 1 0 0 0,1 0 0 0 0,0 0 0 0 0,-1 0 0 0 0,1 1 0 0 0,16 6 0 0 0,-11-3 8 0 0,0 1 0 0 0,0 1 0 0 0,0 1 0 0 0,-1 0 0 0 0,0 0 0 0 0,-1 1-1 0 0,0 1 1 0 0,0 0 0 0 0,-1 0 0 0 0,0 2 0 0 0,-1-1 0 0 0,0 1 0 0 0,16 26 0 0 0,-21-28 12 0 0,0-1 0 0 0,0 1 0 0 0,-1 0-1 0 0,-1 0 1 0 0,1 1 0 0 0,-1-1 0 0 0,-1 1 0 0 0,0 0 0 0 0,-1-1 0 0 0,0 1 0 0 0,0 0 0 0 0,-1 0 0 0 0,-1 0 0 0 0,0 0 0 0 0,0-1-1 0 0,-1 1 1 0 0,-1 0 0 0 0,1-1 0 0 0,-2 1 0 0 0,-6 14 0 0 0,3-11-7 0 0,-1 0 0 0 0,-1-1 0 0 0,0 0 0 0 0,0-1 0 0 0,-1 0 0 0 0,-1 0 0 0 0,0-1 0 0 0,-1 0 0 0 0,0-1 0 0 0,0-1 0 0 0,-1 0 0 0 0,0 0 0 0 0,-1-1 0 0 0,0-1-1 0 0,0-1 1 0 0,-1 0 0 0 0,1 0 0 0 0,-28 5 0 0 0,38-10-94 0 0,-1-1 0 0 0,1 0 0 0 0,0 0-1 0 0,-1 0 1 0 0,1 0 0 0 0,-1-1 0 0 0,1 0-1 0 0,0 0 1 0 0,0 0 0 0 0,-1 0 0 0 0,-7-4 0 0 0,10 4-39 0 0,0 0 1 0 0,0 0 0 0 0,0 0 0 0 0,0-1-1 0 0,0 1 1 0 0,0 0 0 0 0,1-1 0 0 0,-1 1-1 0 0,0-1 1 0 0,1 0 0 0 0,-1 1 0 0 0,1-1-1 0 0,0 0 1 0 0,-1 0 0 0 0,1 0 0 0 0,0 0-1 0 0,0 0 1 0 0,0 0 0 0 0,0 0 0 0 0,1 0-1 0 0,-1-1 1 0 0,1 1 0 0 0,-1 0 0 0 0,1 0-1 0 0,0-4 1 0 0,1-16-246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0.7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0 297 924 0 0,'3'-1'2192'0'0,"0"0"-1936"0"0,1-1-1 0 0,-1 1 0 0 0,1 0 1 0 0,-1 0-1 0 0,1 1 0 0 0,-1-1 1 0 0,1 1-1 0 0,0-1 0 0 0,-1 1 1 0 0,7 1-1 0 0,-8 0-265 0 0,3 19 112 0 0,-4-5-29 0 0,5 126 129 0 0,4 36-137 0 0,-7-155-41 0 0,1 0 1 0 0,2-1 0 0 0,0 1 0 0 0,1-1-1 0 0,0-1 1 0 0,13 22 0 0 0,-19-38-2 0 0,1-1 1 0 0,0 0-1 0 0,-1 0 0 0 0,1 0 1 0 0,0 0-1 0 0,1-1 0 0 0,-1 1 1 0 0,1 0-1 0 0,-1-1 1 0 0,1 0-1 0 0,0 1 0 0 0,-1-1 1 0 0,1 0-1 0 0,0-1 0 0 0,1 1 1 0 0,-1 0-1 0 0,6 1 0 0 0,-6-2-9 0 0,0-1 0 0 0,1 0 0 0 0,-1 0 0 0 0,0 0 0 0 0,0-1 0 0 0,0 1 0 0 0,0-1-1 0 0,0 1 1 0 0,0-1 0 0 0,0 0 0 0 0,0 0 0 0 0,0-1 0 0 0,0 1 0 0 0,-1 0 0 0 0,1-1 0 0 0,0 0-1 0 0,-1 0 1 0 0,1 1 0 0 0,-1-1 0 0 0,4-4 0 0 0,6-7-7 0 0,0 0 0 0 0,-1-1 1 0 0,-1 0-1 0 0,0-1 0 0 0,-1 0 0 0 0,-1 0 1 0 0,0-1-1 0 0,6-17 0 0 0,3-16-74 0 0,15-73 0 0 0,-23 85 77 0 0,-2-2 1 0 0,2-51-1 0 0,-9 87-123 0 0,-1 0 73 0 0,-3-9-36 0 0,3 10 43 0 0,-2 4-74 0 0,-1 1 109 0 0,1 1 0 0 0,-1 0 0 0 0,1-1-1 0 0,0 2 1 0 0,0-1 0 0 0,0 0-1 0 0,0 1 1 0 0,1-1 0 0 0,0 1 0 0 0,0 0-1 0 0,0 0 1 0 0,1 0 0 0 0,-2 6 0 0 0,-3 16 35 0 0,-2 36 1 0 0,5-38-48 0 0,1-6 1 0 0,1 0 0 0 0,1-1 0 0 0,1 1 0 0 0,1 0 0 0 0,0 0 0 0 0,7 25 0 0 0,-6-34 5 0 0,-1 0 0 0 0,2 0 0 0 0,-1 0 0 0 0,2-1 0 0 0,-1 1 0 0 0,1-1 0 0 0,0 0 0 0 0,1 0 0 0 0,0-1 0 0 0,1 0 0 0 0,0 0 0 0 0,0 0 0 0 0,9 7 0 0 0,-11-11-30 0 0,0 0 1 0 0,1-1-1 0 0,-1 0 1 0 0,1 0-1 0 0,0 0 1 0 0,0 0-1 0 0,0-1 1 0 0,0 0-1 0 0,0 0 1 0 0,0-1-1 0 0,0 0 0 0 0,1 0 1 0 0,-1 0-1 0 0,0-1 1 0 0,11 0-1 0 0,-10-2-34 0 0,1 1-1 0 0,0-1 0 0 0,-1 0 0 0 0,0-1 1 0 0,1 0-1 0 0,-1 0 0 0 0,0-1 0 0 0,0 1 0 0 0,-1-2 1 0 0,1 1-1 0 0,6-6 0 0 0,6-8-111 0 0,-1 0-1 0 0,-1-2 1 0 0,-1 0 0 0 0,0 0-1 0 0,-2-2 1 0 0,18-33 0 0 0,21-49 107 0 0,27-47 600 0 0,-78 146-535 0 0,1 1-1 0 0,0 0 1 0 0,0 0 0 0 0,0 0 0 0 0,0 0 0 0 0,0 0 0 0 0,1 1-1 0 0,0-1 1 0 0,0 1 0 0 0,0 0 0 0 0,0 0 0 0 0,0 1-1 0 0,0-1 1 0 0,1 1 0 0 0,0 0 0 0 0,-1 0 0 0 0,1 0 0 0 0,7-1-1 0 0,-8 2 1 0 0,0 1-1 0 0,0 0 0 0 0,0 0 0 0 0,-1 1 0 0 0,1-1 0 0 0,0 1 1 0 0,0 0-1 0 0,-1 0 0 0 0,1 0 0 0 0,0 0 0 0 0,-1 0 1 0 0,1 1-1 0 0,3 2 0 0 0,39 28 48 0 0,-25-12-32 0 0,0 1-1 0 0,-2 0 1 0 0,-1 2 0 0 0,0 0-1 0 0,-2 1 1 0 0,-1 1-1 0 0,0 0 1 0 0,-2 1-1 0 0,-1 1 1 0 0,-2 0-1 0 0,0 0 1 0 0,-2 1-1 0 0,7 36 1 0 0,-14-53 8 0 0,1 1-1 0 0,-2-1 1 0 0,0 1 0 0 0,0-1 0 0 0,-1 1 0 0 0,0-1 0 0 0,-1 1 0 0 0,0-1-1 0 0,-6 15 1 0 0,7-21 7 0 0,-1-1-1 0 0,0 1 0 0 0,0-1 1 0 0,-1 0-1 0 0,1 0 0 0 0,-1 0 1 0 0,0 0-1 0 0,0 0 0 0 0,0 0 1 0 0,-1-1-1 0 0,1 0 0 0 0,-1 0 1 0 0,0 0-1 0 0,0 0 0 0 0,0 0 1 0 0,0-1-1 0 0,0 1 0 0 0,0-1 1 0 0,-1 0-1 0 0,1-1 0 0 0,-1 1 1 0 0,0-1-1 0 0,1 0 0 0 0,-1 0 1 0 0,0 0-1 0 0,-5 0 0 0 0,4-1 85 0 0,0 0 0 0 0,0 0 0 0 0,0-1-1 0 0,0 1 1 0 0,0-1 0 0 0,0-1 0 0 0,-10-2-1 0 0,14 3-82 0 0,0 0 1 0 0,-1 0-1 0 0,1 0 0 0 0,0-1 0 0 0,0 1 0 0 0,0 0 0 0 0,0-1 0 0 0,0 1 0 0 0,0-1 1 0 0,1 0-1 0 0,-1 0 0 0 0,0 0 0 0 0,1 0 0 0 0,0 0 0 0 0,-1 0 0 0 0,1 0 1 0 0,0 0-1 0 0,0 0 0 0 0,0 0 0 0 0,0-1 0 0 0,0 1 0 0 0,1-1 0 0 0,-1 1 0 0 0,0-4 1 0 0,1-9-17 0 0,1 1 0 0 0,0 0 0 0 0,0-1 0 0 0,2 1 1 0 0,-1 0-1 0 0,2 0 0 0 0,0 0 0 0 0,1 0 0 0 0,0 1 1 0 0,1 0-1 0 0,0 0 0 0 0,16-23 0 0 0,13-14-84 0 0,70-79-1 0 0,-78 99 97 0 0,-15 15 11 0 0,96-120 495 0 0,-97 119-467 0 0,-1 0 0 0 0,-1 0-1 0 0,-1-1 1 0 0,0 0 0 0 0,-1 0-1 0 0,-1-1 1 0 0,5-20 0 0 0,-10 30-37 0 0,0 0 1 0 0,0 1-1 0 0,-1-1 1 0 0,0 0 0 0 0,-1 0-1 0 0,0 0 1 0 0,0 1-1 0 0,0-1 1 0 0,-1 0-1 0 0,0 1 1 0 0,0-1 0 0 0,-5-7-1 0 0,6 11-33 0 0,-1 1 1 0 0,0-1-1 0 0,0 1 1 0 0,0 0-1 0 0,-1-1 0 0 0,1 1 1 0 0,-1 0-1 0 0,0 1 0 0 0,0-1 1 0 0,0 0-1 0 0,0 1 0 0 0,0 0 1 0 0,0-1-1 0 0,-1 1 1 0 0,1 1-1 0 0,-1-1 0 0 0,1 0 1 0 0,-1 1-1 0 0,0 0 0 0 0,0 0 1 0 0,1 0-1 0 0,-1 0 1 0 0,0 0-1 0 0,0 1 0 0 0,0 0 1 0 0,0 0-1 0 0,-4 0 0 0 0,5 0 2 0 0,-1 1-1 0 0,1-1 0 0 0,-1 1 1 0 0,1 0-1 0 0,0 0 0 0 0,-1 0 0 0 0,1 0 1 0 0,0 0-1 0 0,0 1 0 0 0,0-1 1 0 0,0 1-1 0 0,0 0 0 0 0,0 0 1 0 0,0 0-1 0 0,1 1 0 0 0,-1-1 0 0 0,1 0 1 0 0,-4 5-1 0 0,3-2 1 0 0,0 1 0 0 0,0-1 0 0 0,0 1 1 0 0,1 0-1 0 0,-1 0 0 0 0,2 0 0 0 0,-1 0 0 0 0,0 0 0 0 0,0 10 0 0 0,1 7 28 0 0,0-1 0 0 0,2 1 0 0 0,1-1 0 0 0,8 42 0 0 0,5 4 44 0 0,4-1 1 0 0,39 92-1 0 0,71 118 183 0 0,-128-274-199 0 0,-1-2-29 0 0,1 0 0 0 0,-1-1 0 0 0,0 1 0 0 0,1 0 1 0 0,-1 0-1 0 0,1 0 0 0 0,-1 0 0 0 0,1 0 0 0 0,-1-1 0 0 0,1 1 0 0 0,0 0 0 0 0,-1-1 0 0 0,1 1 0 0 0,0 0 0 0 0,0-1 0 0 0,-1 1 0 0 0,2 0 0 0 0,5-8 64 0 0,0-19-88 0 0,-2 1-11 0 0,1-1-1 0 0,2 1 1 0 0,16-39-1 0 0,-21 57 4 0 0,0 0 0 0 0,1 1 0 0 0,0 0-1 0 0,0-1 1 0 0,0 1 0 0 0,1 1 0 0 0,-1-1 0 0 0,1 1-1 0 0,1-1 1 0 0,-1 1 0 0 0,1 1 0 0 0,0-1-1 0 0,0 1 1 0 0,0 0 0 0 0,0 1 0 0 0,1-1-1 0 0,11-3 1 0 0,-12 6 13 0 0,1 0-1 0 0,0 0 0 0 0,0 1 1 0 0,0-1-1 0 0,0 2 1 0 0,0-1-1 0 0,0 1 1 0 0,0 0-1 0 0,0 0 1 0 0,-1 1-1 0 0,1 0 1 0 0,0 0-1 0 0,11 7 1 0 0,4 2-8 0 0,-1 1 1 0 0,29 21-1 0 0,54 53-37 0 0,16 10-3976 0 0,-106-86 2697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1.1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177 79 1188 0 0,'-1'-7'409'0'0,"-1"1"-1"0"0,0-1 0 0 0,0 1 1 0 0,0 0-1 0 0,-1-1 1 0 0,0 1-1 0 0,0 0 1 0 0,0 1-1 0 0,-1-1 1 0 0,-7-8-1 0 0,9 12-224 0 0,-3 2-42 0 0,0 2-128 0 0,1 0 1 0 0,-1 0 0 0 0,1 0 0 0 0,0 0 0 0 0,0 1 0 0 0,0-1 0 0 0,0 1 0 0 0,0 0 0 0 0,0 1-1 0 0,1-1 1 0 0,-1 0 0 0 0,1 1 0 0 0,0 0 0 0 0,0 0 0 0 0,0 0 0 0 0,1 0 0 0 0,0 0 0 0 0,-1 1-1 0 0,-2 8 1 0 0,-4 10-14 0 0,0 2 1 0 0,-9 37-1 0 0,10-25 62 0 0,2 1 0 0 0,1-1 1 0 0,2 1-1 0 0,1 0 0 0 0,2 0 0 0 0,2 0 1 0 0,1 0-1 0 0,13 55 0 0 0,-11-71-75 0 0,2-1 1 0 0,0 1-1 0 0,1-2 1 0 0,1 1-1 0 0,1-1 1 0 0,23 33-1 0 0,-23-40-132 0 0,0 0-1 0 0,1-1 0 0 0,0 0 1 0 0,1-1-1 0 0,0-1 0 0 0,1 0 1 0 0,0 0-1 0 0,1-1 0 0 0,0-1 1 0 0,18 8-1 0 0,-23-12-268 0 0,0-1 0 0 0,0 0 0 0 0,1 0 0 0 0,10 1 0 0 0,8 0-323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1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 1392 0 0,'0'-4'1356'0'0,"9"-44"2079"0"0,-9 45-3071 0 0,4 3-244 0 0,1 0-98 0 0,-1 1 0 0 0,1 0-1 0 0,0 0 1 0 0,-1 0 0 0 0,1 1-1 0 0,0-1 1 0 0,-1 1 0 0 0,0 1-1 0 0,1-1 1 0 0,-1 0 0 0 0,0 1 0 0 0,0 0-1 0 0,4 4 1 0 0,55 51-47 0 0,-46-41 14 0 0,12 13 22 0 0,-1 1 1 0 0,-1 1 0 0 0,-3 1 0 0 0,0 2 0 0 0,-2 0 0 0 0,-2 1-1 0 0,-1 2 1 0 0,-2-1 0 0 0,-1 2 0 0 0,14 57 0 0 0,-15-32-247 0 0,-3 0 1 0 0,-3 1 0 0 0,-2 1 0 0 0,-4-1-1 0 0,-8 124 1 0 0,1-145-1962 0 0,1-27 1137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1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2120 0 0,'0'0'2708'0'0,"6"-15"-3"0"0,4 3-2689 0 0,11 14-2809 0 0</inkml:trace>
  <inkml:trace contextRef="#ctx0" brushRef="#br0" timeOffset="1">188 429 504 0 0,'6'20'488'0'0,"0"-1"4"0"0,-2 0 124 0 0,1 1-108 0 0,1 2-108 0 0,-3 0-116 0 0,0 1-44 0 0,-2-2-36 0 0,1 4 8 0 0,-2 1-60 0 0,-3 1-52 0 0,-3 5 32 0 0,-3-1 8 0 0,-6 6-108 0 0,-5 2-348 0 0,-8 3-1004 0 0,-7 1 856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09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31 1132 0 0,'-1'-3'1855'0'0,"0"-19"99"0"0,5 16-929 0 0,4 20-1162 0 0,17 47 238 0 0,32 120-1 0 0,0 75 409 0 0,-33-143-271 0 0,20 83 34 0 0,31 152-2267 0 0,-75-342 596 0 0,-4 7 148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5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66 1160 0 0,'0'0'1776'0'0,"-4"-18"1071"0"0,4-27-1199 0 0,0 42-1651 0 0,0 6-406 0 0,3 83 396 0 0,3-1-1 0 0,34 160 1 0 0,69 163-1366 0 0,-102-384 1083 0 0,-1-3-1869 0 0,-1-2 1430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5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48 248 1128 0 0,'-11'-27'1253'0'0,"2"0"0"0"0,1-1 0 0 0,1 1 0 0 0,-6-46 0 0 0,14 70-1243 0 0,0 0 1 0 0,0 0 0 0 0,0 0 0 0 0,1 0 0 0 0,-1 0-1 0 0,1 0 1 0 0,-1 0 0 0 0,1 0 0 0 0,0 1 0 0 0,0-1-1 0 0,0 0 1 0 0,1 1 0 0 0,-1 0 0 0 0,1 0-1 0 0,-1-1 1 0 0,1 2 0 0 0,0-1 0 0 0,-1 0 0 0 0,1 0-1 0 0,0 1 1 0 0,0 0 0 0 0,6-2 0 0 0,1 0-15 0 0,1 1 1 0 0,-1 0-1 0 0,1 0 1 0 0,-1 2-1 0 0,1-1 1 0 0,0 1-1 0 0,-1 1 1 0 0,1 0-1 0 0,-1 0 1 0 0,1 1-1 0 0,-1 0 1 0 0,1 1-1 0 0,-1 0 1 0 0,19 9-1 0 0,-4 0-7 0 0,0 1-1 0 0,-1 1 0 0 0,-1 2 1 0 0,33 27-1 0 0,-43-33-25 0 0,-1 1 0 0 0,-1 0 0 0 0,0 1 0 0 0,0 0 0 0 0,-1 1 0 0 0,-1 1 0 0 0,0-1 0 0 0,10 23 0 0 0,-15-29 28 0 0,-2 0 1 0 0,1 1-1 0 0,-1-1 0 0 0,0 1 1 0 0,0 0-1 0 0,-1 0 0 0 0,0 0 1 0 0,-1 0-1 0 0,0 0 0 0 0,0 0 1 0 0,0 0-1 0 0,-1 0 0 0 0,0 0 0 0 0,-1-1 1 0 0,0 1-1 0 0,0 0 0 0 0,-1-1 1 0 0,0 1-1 0 0,-5 8 0 0 0,0-1-2 0 0,-1-1-1 0 0,-1 0 0 0 0,0-1 0 0 0,-1 0 1 0 0,0-1-1 0 0,-1 0 0 0 0,-1-1 1 0 0,-22 17-1 0 0,25-21-139 0 0,0-1 0 0 0,0 0 0 0 0,0 0 0 0 0,-1-1 0 0 0,0-1 0 0 0,0 1 0 0 0,0-2 0 0 0,0 0 0 0 0,0 0 0 0 0,-1-1 0 0 0,0 0 0 0 0,1-1 0 0 0,-17 0 0 0 0,22-2-152 0 0,1 1-1 0 0,-1-1 0 0 0,1-1 0 0 0,-1 1 0 0 0,-8-4 0 0 0,-5-5-273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6.7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1 344 1548 0 0,'15'-8'3606'0'0,"-13"8"-3553"0"0,-1-1-1 0 0,1 1 0 0 0,-1 0 0 0 0,1 0 0 0 0,0 0 0 0 0,-1 0 1 0 0,1 0-1 0 0,0 0 0 0 0,-1 0 0 0 0,1 1 0 0 0,0-1 1 0 0,-1 0-1 0 0,1 1 0 0 0,-1-1 0 0 0,3 2 0 0 0,-2-1-11 0 0,-1 4-12 0 0,1 116 58 0 0,-3-82-73 0 0,2 1 0 0 0,1-1 0 0 0,3 1 0 0 0,14 65 1 0 0,-16-94 30 0 0,0-1 0 0 0,0 1 0 0 0,1-1 1 0 0,0 0-1 0 0,1 0 0 0 0,0-1 1 0 0,0 1-1 0 0,1-1 0 0 0,1 0 0 0 0,12 14 1 0 0,-17-22-36 0 0,1 1 1 0 0,-1-1 0 0 0,0 0-1 0 0,1 0 1 0 0,-1 0 0 0 0,1 0-1 0 0,-1 0 1 0 0,1 0 0 0 0,0-1 0 0 0,-1 1-1 0 0,1-1 1 0 0,0 0 0 0 0,0 0-1 0 0,-1 0 1 0 0,1 0 0 0 0,0 0-1 0 0,-1-1 1 0 0,1 1 0 0 0,0-1-1 0 0,-1 0 1 0 0,1 1 0 0 0,-1-1 0 0 0,1-1-1 0 0,-1 1 1 0 0,1 0 0 0 0,-1 0-1 0 0,0-1 1 0 0,0 0 0 0 0,0 1-1 0 0,3-3 1 0 0,5-5 16 0 0,0 0 1 0 0,-1 0-1 0 0,0 0 0 0 0,13-19 1 0 0,-6 4 7 0 0,-1-1 1 0 0,-1-1 0 0 0,-2 0 0 0 0,0 0 0 0 0,12-45-1 0 0,24-140 112 0 0,-48 208-188 0 0,-1 7-69 0 0,-4 28 91 0 0,1 0-1 0 0,2 0 1 0 0,1 1-1 0 0,1-1 1 0 0,6 42-1 0 0,-4-56 32 0 0,1 0 0 0 0,1-1-1 0 0,1 0 1 0 0,0 0-1 0 0,1 0 1 0 0,0 0-1 0 0,2-1 1 0 0,0 0-1 0 0,1-1 1 0 0,0 0-1 0 0,17 21 1 0 0,-23-32-14 0 0,1 0 0 0 0,0 0 0 0 0,0-1 0 0 0,0 1 0 0 0,1-1 0 0 0,-1 0 0 0 0,1 0 1 0 0,0 0-1 0 0,0-1 0 0 0,-1 0 0 0 0,2 0 0 0 0,-1 0 0 0 0,0 0 0 0 0,0-1 0 0 0,1 0 0 0 0,-1 0 1 0 0,0 0-1 0 0,1-1 0 0 0,-1 0 0 0 0,1 0 0 0 0,-1 0 0 0 0,1 0 0 0 0,7-3 0 0 0,-4 1-39 0 0,0-1-1 0 0,-1-1 0 0 0,1 0 0 0 0,-1 0 1 0 0,0 0-1 0 0,0-1 0 0 0,0 0 1 0 0,-1-1-1 0 0,0 0 0 0 0,0 0 0 0 0,0 0 1 0 0,-1-1-1 0 0,7-9 0 0 0,12-20-65 0 0,-1-2 0 0 0,-2-1 0 0 0,-2 0-1 0 0,20-56 1 0 0,27-53-10 0 0,-64 141 94 0 0,1 0 1 0 0,0 0-1 0 0,1 0 0 0 0,0 1 1 0 0,0-1-1 0 0,0 1 0 0 0,1 1 1 0 0,-1-1-1 0 0,1 1 0 0 0,1 0 1 0 0,-1 0-1 0 0,11-5 0 0 0,-13 8 15 0 0,-1 1 0 0 0,1 0 0 0 0,-1 1 0 0 0,1-1 0 0 0,0 1 0 0 0,-1-1 0 0 0,1 1 0 0 0,0 0 0 0 0,0 1 0 0 0,-1-1 0 0 0,1 1 0 0 0,-1-1 0 0 0,1 1 0 0 0,0 0 0 0 0,-1 0 0 0 0,6 3 0 0 0,3 1-8 0 0,0 1 1 0 0,-1 1-1 0 0,11 7 1 0 0,-5-2-2 0 0,0 1 0 0 0,-2 1 1 0 0,1 1-1 0 0,-2 0 1 0 0,0 1-1 0 0,-1 0 1 0 0,0 1-1 0 0,-1 1 1 0 0,-1 0-1 0 0,-1 0 0 0 0,-1 1 1 0 0,0 0-1 0 0,-2 1 1 0 0,9 32-1 0 0,-13-39 0 0 0,0 0 1 0 0,-1 0-1 0 0,-1 1 0 0 0,0-1 0 0 0,-1 0 0 0 0,0 0 0 0 0,-1 1 0 0 0,0-1 1 0 0,-1 0-1 0 0,-1 0 0 0 0,0 0 0 0 0,-1-1 0 0 0,0 1 0 0 0,-1-1 1 0 0,0 1-1 0 0,-1-2 0 0 0,-1 1 0 0 0,1-1 0 0 0,-2 0 0 0 0,0 0 0 0 0,0-1 1 0 0,-1 0-1 0 0,0 0 0 0 0,-13 9 0 0 0,18-14 82 0 0,-1-1 1 0 0,0 0-1 0 0,0 0 0 0 0,0-1 0 0 0,-1 0 0 0 0,1 0 1 0 0,-1 0-1 0 0,0 0 0 0 0,0-1 0 0 0,0 0 1 0 0,0 0-1 0 0,0-1 0 0 0,0 0 0 0 0,-1 0 0 0 0,1 0 1 0 0,-9-1-1 0 0,13 0-64 0 0,1 0 1 0 0,-1 0-1 0 0,1-1 0 0 0,-1 1 1 0 0,1-1-1 0 0,-1 1 1 0 0,1-1-1 0 0,0 1 0 0 0,-1-1 1 0 0,1 0-1 0 0,0 0 0 0 0,-1 0 1 0 0,1 0-1 0 0,0 0 1 0 0,0 0-1 0 0,0 0 0 0 0,0 0 1 0 0,0 0-1 0 0,0 0 0 0 0,0-1 1 0 0,0 1-1 0 0,0 0 1 0 0,1-1-1 0 0,-1 1 0 0 0,0 0 1 0 0,1-1-1 0 0,-1 1 0 0 0,1-1 1 0 0,0 1-1 0 0,-1-1 1 0 0,1 1-1 0 0,0-1 0 0 0,0 0 1 0 0,0 1-1 0 0,0-1 0 0 0,0 1 1 0 0,0-1-1 0 0,1 1 1 0 0,0-3-1 0 0,0-4-9 0 0,1 0 1 0 0,0 0-1 0 0,1 0 0 0 0,0 0 1 0 0,6-13-1 0 0,5-3 20 0 0,0 1 0 0 0,2 1 0 0 0,1 0-1 0 0,34-35 1 0 0,91-69 28 0 0,-100 92-29 0 0,-1-1 0 0 0,-2-3 0 0 0,47-57 1 0 0,-78 84-14 0 0,-1 0 0 0 0,0 0 0 0 0,-1-1 0 0 0,-1 0 0 0 0,1 0 0 0 0,-2 0 0 0 0,0 0 0 0 0,0-1 0 0 0,-1 0 0 0 0,-1 0 0 0 0,0 1 0 0 0,-1-2 0 0 0,0 1 0 0 0,-1 0 0 0 0,-3-26 0 0 0,2 30-3 0 0,-1 0 0 0 0,0 0-1 0 0,-1 0 1 0 0,0 1 0 0 0,0-1-1 0 0,-1 1 1 0 0,0 0 0 0 0,-1-1-1 0 0,1 2 1 0 0,-2-1 0 0 0,1 1-1 0 0,-1-1 1 0 0,0 1 0 0 0,0 1-1 0 0,-1-1 1 0 0,0 1 0 0 0,0 1-1 0 0,0-1 1 0 0,-1 1 0 0 0,0 0-1 0 0,0 1 1 0 0,0 0 0 0 0,-11-4-1 0 0,16 7 1 0 0,0 0 0 0 0,0 0 1 0 0,-1 0-1 0 0,1 0 0 0 0,0 0 0 0 0,-1 1 0 0 0,1-1 0 0 0,0 1 0 0 0,-1 0 1 0 0,1 0-1 0 0,-1 0 0 0 0,1 1 0 0 0,0-1 0 0 0,-1 1 0 0 0,1 0 0 0 0,0 0 1 0 0,0 0-1 0 0,-6 2 0 0 0,6 0 2 0 0,0-1 0 0 0,-1 1 1 0 0,1 0-1 0 0,0 0 0 0 0,0 0 0 0 0,1 0 1 0 0,-1 0-1 0 0,1 0 0 0 0,0 1 0 0 0,-1-1 1 0 0,1 1-1 0 0,1 0 0 0 0,-3 4 1 0 0,-1 8 2 0 0,1 1 0 0 0,0-1 1 0 0,1 1-1 0 0,1-1 1 0 0,1 1-1 0 0,0 19 1 0 0,6 62-2 0 0,5-1-1 0 0,36 153 1 0 0,-3-15 143 0 0,-28-154 420 0 0,-15-78-188 0 0,1-7-423 0 0,4-20 33 0 0,4-23 62 0 0,22-61-1 0 0,-27 95-57 0 0,1 0 0 0 0,1 1 0 0 0,0-1 0 0 0,1 1 0 0 0,0 1 0 0 0,0-1 0 0 0,2 1 0 0 0,-1 1 1 0 0,16-16-1 0 0,-20 24 3 0 0,-1 0 0 0 0,1 0 0 0 0,-1 1 0 0 0,1-1 1 0 0,0 1-1 0 0,0 0 0 0 0,0 0 0 0 0,0 0 0 0 0,0 0 1 0 0,0 0-1 0 0,0 1 0 0 0,0 0 0 0 0,0 0 0 0 0,0 0 0 0 0,0 1 1 0 0,0-1-1 0 0,0 1 0 0 0,0 0 0 0 0,0 0 0 0 0,0 0 1 0 0,5 3-1 0 0,11 3-55 0 0,0 2 1 0 0,29 16-1 0 0,-46-23 50 0 0,174 106-3194 0 0,-163-102 2294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7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185 43 1212 0 0,'0'-3'1882'0'0,"-15"-34"1338"0"0,13 35-3051 0 0,-4 4-131 0 0,6-2-37 0 0,-1-1-1 0 0,1 1 1 0 0,-1 0 0 0 0,0 0 0 0 0,1 0-1 0 0,-1 0 1 0 0,1 0 0 0 0,-1 0 0 0 0,1 0-1 0 0,-1 0 1 0 0,1 1 0 0 0,-1-1 0 0 0,1 0-1 0 0,-1 0 1 0 0,1 0 0 0 0,-1 0 0 0 0,1 1 0 0 0,0-1-1 0 0,-1 0 1 0 0,1 0 0 0 0,-1 1 0 0 0,1-1-1 0 0,-1 0 1 0 0,1 1 0 0 0,-1 0 0 0 0,-11 14 34 0 0,1 0 1 0 0,0 1 0 0 0,0 1 0 0 0,2 0 0 0 0,0 0-1 0 0,1 1 1 0 0,-5 20 0 0 0,-5 17 60 0 0,-11 65 0 0 0,22-85-59 0 0,2 0-1 0 0,2 0 1 0 0,1 0 0 0 0,1 1 0 0 0,3-1 0 0 0,0 0 0 0 0,2 0 0 0 0,18 68 0 0 0,-17-84-185 0 0,1-1 0 0 0,1 0 0 0 0,0-1 1 0 0,1 1-1 0 0,2-1 0 0 0,-1-1 0 0 0,2 0 1 0 0,0 0-1 0 0,1-1 0 0 0,0 0 0 0 0,2-1 0 0 0,-1-1 1 0 0,2 0-1 0 0,-1-1 0 0 0,2 0 0 0 0,0-1 1 0 0,0-1-1 0 0,19 9 0 0 0,-3-7-1119 0 0,0-3 395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8.3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59 644 0 0,'0'-4'1490'0'0,"0"4"-1401"0"0,-1-30 2472 0 0,0 29-2505 0 0,1 0 0 0 0,0 0 0 0 0,0 0 0 0 0,0 0 0 0 0,0 0 0 0 0,0 0 0 0 0,0 0 0 0 0,0 0 0 0 0,0 0 0 0 0,1 0 0 0 0,-1 0 0 0 0,0 0 0 0 0,0 0 0 0 0,1 0 0 0 0,-1 0-1 0 0,1 0 1 0 0,-1 0 0 0 0,1 1 0 0 0,-1-1 0 0 0,1 0 0 0 0,0 0 0 0 0,-1 0 0 0 0,1 1 0 0 0,0-1 0 0 0,1 0 0 0 0,2 3-23 0 0,0 0-1 0 0,1 1 0 0 0,-1-1 1 0 0,0 1-1 0 0,-1 0 0 0 0,1 0 1 0 0,0 1-1 0 0,-1-1 0 0 0,0 1 1 0 0,3 4-1 0 0,-5-7-23 0 0,24 30 26 0 0,-1 1 1 0 0,-1 2-1 0 0,35 71 1 0 0,-26-34-23 0 0,24 80 0 0 0,-41-104 2 0 0,-3 1 0 0 0,-1 0 0 0 0,-3 1 0 0 0,4 80 1 0 0,-11-95-305 0 0,-2 1 1 0 0,-2-1 0 0 0,-1 0 0 0 0,-1 0 0 0 0,-2-1 0 0 0,-1 0 0 0 0,-18 46 0 0 0,13-63-1851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8.6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82 332 0 0,'0'-3'1656'0'0,"1"-8"-121"0"0,0-1-1 0 0,1 1 1 0 0,4-12-1 0 0,-3 9-577 0 0,-3 14-977 0 0,0 0 0 0 0,0-1 0 0 0,0 1 0 0 0,0 0 0 0 0,0 0 0 0 0,0-1 0 0 0,0 1 0 0 0,0 0 0 0 0,0 0 0 0 0,0-1 0 0 0,0 1 0 0 0,1 0 0 0 0,-1 0 0 0 0,0-1 0 0 0,0 1 0 0 0,0 0 0 0 0,0 0 0 0 0,0-1 0 0 0,0 1 0 0 0,1 0 0 0 0,-1 0 0 0 0,0-1 0 0 0,0 1 0 0 0,0 0 0 0 0,1 0 0 0 0,-1 0 0 0 0,0 0 0 0 0,0-1 0 0 0,0 1 0 0 0,1 0 0 0 0,-1 0 0 0 0,0 0 0 0 0,0 0 0 0 0,1 0-1 0 0,-1 0 1 0 0,0 0 0 0 0,0 0 0 0 0,1 0 0 0 0,-1 0 0 0 0,0 0 0 0 0,1 0 0 0 0,-1 0 0 0 0,0 0 0 0 0,0 0 0 0 0,1 0 0 0 0,-1 0 0 0 0,0 0 0 0 0,0 0 0 0 0,1 0 0 0 0,-1 0 0 0 0,0 0 0 0 0,0 0 0 0 0,1 0 0 0 0,-1 1 0 0 0,0-1 0 0 0,0 0 0 0 0,1 0 0 0 0,-1 0 0 0 0,0 0 0 0 0,0 1 0 0 0,0-1 0 0 0,0 0 0 0 0,1 0 0 0 0,-1 1 0 0 0,0-1 0 0 0,0 0 0 0 0,0 0 0 0 0,0 1 0 0 0,10 21-3782 0 0,-9-9 2306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9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0 728 0 0,'10'20'534'0'0,"-1"0"-1"0"0,-1 1 1 0 0,0 0-1 0 0,8 42 1 0 0,-14-51-503 0 0,-1 1 1 0 0,0-1 0 0 0,-1 1-1 0 0,0-1 1 0 0,-1 0 0 0 0,-1 1 0 0 0,0-1-1 0 0,0 0 1 0 0,-1 1 0 0 0,-7 15-1 0 0,-6 10-273 0 0,-3-1-1 0 0,-1-1 1 0 0,-2 0-1 0 0,-1-2 0 0 0,-36 41 1 0 0,22-30-515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39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8 0 0,'16'-6'2621'0'0,"-11"10"-2503"0"0,0-1-1 0 0,1 1 1 0 0,-2 0 0 0 0,1 1 0 0 0,0-1 0 0 0,-1 1-1 0 0,0 0 1 0 0,0 0 0 0 0,0 0 0 0 0,-1 0 0 0 0,1 1-1 0 0,-1-1 1 0 0,-1 1 0 0 0,1 0 0 0 0,1 7-1 0 0,7 19-177 0 0,10 51 0 0 0,-18-71 142 0 0,92 654 581 0 0,-93-644-2790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0.2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52 349 364 0 0,'-19'-69'3111'0'0,"-8"-42"805"0"0,25 99-3604 0 0,0 0 1 0 0,1 0-1 0 0,1 0 1 0 0,0 0-1 0 0,0 0 0 0 0,2 1 1 0 0,2-14-1 0 0,-4 22-292 0 0,1-1 0 0 0,0 1-1 0 0,0 0 1 0 0,0 0 0 0 0,0 1-1 0 0,0-1 1 0 0,1 0 0 0 0,-1 0-1 0 0,1 1 1 0 0,0-1 0 0 0,0 1 0 0 0,0-1-1 0 0,0 1 1 0 0,0 0 0 0 0,1 0-1 0 0,-1 0 1 0 0,1 0 0 0 0,-1 0-1 0 0,1 0 1 0 0,3-1 0 0 0,-2 2-13 0 0,1-1 1 0 0,0 1-1 0 0,-1 0 0 0 0,1 0 1 0 0,0 1-1 0 0,0-1 1 0 0,0 1-1 0 0,-1 0 0 0 0,1 0 1 0 0,0 1-1 0 0,9 1 0 0 0,0 2-10 0 0,0 1 0 0 0,0 0-1 0 0,0 0 1 0 0,0 1 0 0 0,-1 1-1 0 0,0 0 1 0 0,18 15 0 0 0,-13-7-6 0 0,0 0 1 0 0,0 2-1 0 0,-2 0 0 0 0,21 28 1 0 0,-31-37-23 0 0,0 0 0 0 0,-1 0-1 0 0,0 0 1 0 0,-1 1 0 0 0,0 0 0 0 0,0 0 0 0 0,-1 0-1 0 0,0 0 1 0 0,-1 0 0 0 0,1 1 0 0 0,-2-1 0 0 0,0 1-1 0 0,1 17 1 0 0,-3-20 12 0 0,0-1 0 0 0,-1 1 0 0 0,0 0 0 0 0,0-1 0 0 0,0 0 0 0 0,-1 1 0 0 0,0-1 0 0 0,0 0 0 0 0,0 0 0 0 0,-1-1 0 0 0,0 1-1 0 0,0-1 1 0 0,0 0 0 0 0,-1 0 0 0 0,0 0 0 0 0,-8 7 0 0 0,5-6-259 0 0,-1 0-1 0 0,1-1 1 0 0,-1 0-1 0 0,0 0 1 0 0,0-1-1 0 0,0 0 1 0 0,-1 0-1 0 0,1-1 1 0 0,-21 4-1 0 0,22-6-650 0 0,7-1 813 0 0,0 1-1 0 0,-1-1 0 0 0,1 0 0 0 0,0 0 1 0 0,0 0-1 0 0,0 0 0 0 0,-1 0 0 0 0,1 0 0 0 0,0 0 1 0 0,0 0-1 0 0,-1 0 0 0 0,1-1 0 0 0,0 1 1 0 0,0-1-1 0 0,0 1 0 0 0,0-1 0 0 0,0 1 1 0 0,0-1-1 0 0,-2 0 0 0 0,-14-8-992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0.6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238 4 1244 0 0,'5'-3'3686'0'0,"-33"17"-2627"0"0,8 2-1027 0 0,1 2 0 0 0,1 0-1 0 0,0 1 1 0 0,1 1 0 0 0,1 1 0 0 0,1 0-1 0 0,1 1 1 0 0,1 1 0 0 0,1 0 0 0 0,1 0-1 0 0,1 1 1 0 0,-13 48 0 0 0,20-60-20 0 0,1-1-1 0 0,0 1 1 0 0,1-1 0 0 0,1 1 0 0 0,0 0-1 0 0,0-1 1 0 0,1 1 0 0 0,1-1-1 0 0,0 1 1 0 0,1-1 0 0 0,0 1 0 0 0,0-1-1 0 0,1 0 1 0 0,10 19 0 0 0,-10-24 35 0 0,-1 0 0 0 0,1 0 0 0 0,0 0 1 0 0,1-1-1 0 0,0 1 0 0 0,0-1 0 0 0,0 0 0 0 0,0-1 1 0 0,1 1-1 0 0,-1-1 0 0 0,1 0 0 0 0,0 0 1 0 0,1-1-1 0 0,-1 0 0 0 0,0 0 0 0 0,1-1 0 0 0,0 1 1 0 0,0-1-1 0 0,-1-1 0 0 0,1 1 0 0 0,0-1 1 0 0,0-1-1 0 0,1 1 0 0 0,-1-1 0 0 0,11-1 0 0 0,-13 0 16 0 0,0 1 0 0 0,1-1 0 0 0,-1 0 0 0 0,0-1 0 0 0,0 1 0 0 0,0-1 0 0 0,0 0 0 0 0,0 0 0 0 0,-1-1 0 0 0,1 0 0 0 0,-1 1 0 0 0,1-1 0 0 0,-1-1 0 0 0,0 1 0 0 0,5-6 0 0 0,-4 3-27 0 0,0-1 1 0 0,-1 1-1 0 0,1-1 1 0 0,-1 0-1 0 0,-1 0 1 0 0,0 0-1 0 0,0 0 1 0 0,0-1-1 0 0,2-11 1 0 0,-1 0-31 0 0,-2-1 1 0 0,0 0-1 0 0,-1 0 0 0 0,0 0 0 0 0,-2 0 1 0 0,-1 0-1 0 0,-5-27 0 0 0,3 28-62 0 0,-1 0 0 0 0,-1 1 1 0 0,0 0-1 0 0,-1 0 0 0 0,-1 0 0 0 0,-1 1 0 0 0,-1 1 0 0 0,-12-17 0 0 0,17 25-181 0 0,-1 0-1 0 0,-1 1 0 0 0,1 0 1 0 0,-1 0-1 0 0,-1 1 0 0 0,1-1 1 0 0,-1 2-1 0 0,0-1 1 0 0,-1 1-1 0 0,1 0 0 0 0,-1 1 1 0 0,0 0-1 0 0,0 0 0 0 0,0 1 1 0 0,0 0-1 0 0,-1 1 0 0 0,-12-2 1 0 0,14 4-991 0 0,-16 1 412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09.5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49 198 976 0 0,'-45'-51'4216'0'0,"43"49"-3958"0"0,1-1-55 0 0,1 2-187 0 0,0 0-1 0 0,0 0 1 0 0,-1 0 0 0 0,1 0-1 0 0,0 0 1 0 0,0 0 0 0 0,0 0-1 0 0,1-1 1 0 0,-1 1 0 0 0,0 0-1 0 0,0 0 1 0 0,1 0 0 0 0,-1 0-1 0 0,0 0 1 0 0,1 0 0 0 0,-1 0-1 0 0,1 0 1 0 0,-1 0-1 0 0,1 1 1 0 0,0-1 0 0 0,-1 0-1 0 0,1 0 1 0 0,0 0 0 0 0,0 0-1 0 0,-1 1 1 0 0,1-1 0 0 0,0 0-1 0 0,0 1 1 0 0,0-1 0 0 0,0 1-1 0 0,0-1 1 0 0,0 1 0 0 0,0 0-1 0 0,0-1 1 0 0,0 1-1 0 0,2-1 1 0 0,50-11 102 0 0,-42 10-96 0 0,331-45-400 0 0,-40 7-2672 0 0,-249 31 2510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1.0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1668 0 0,'3'0'3369'0'0,"12"-3"-1899"0"0,0 9-783 0 0,-5 12-584 0 0,-1 0 1 0 0,-1 0-1 0 0,0 0 0 0 0,9 35 0 0 0,13 85-103 0 0,-24-110 55 0 0,14 72-472 0 0,-5 2-1 0 0,4 131 1 0 0,-23-212-2791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1.4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13 285 568 0 0,'0'-1'205'0'0,"-6"-36"2125"0"0,0-49 1 0 0,6 77-2107 0 0,0-1 1 0 0,0 1-1 0 0,1-1 1 0 0,1 1-1 0 0,-1-1 1 0 0,2 1-1 0 0,-1 0 1 0 0,1 0-1 0 0,1 0 1 0 0,7-15-1 0 0,-9 20-202 0 0,0 1-1 0 0,0 0 0 0 0,1 0 0 0 0,-1 0 0 0 0,1 1 0 0 0,-1-1 0 0 0,1 1 0 0 0,0-1 1 0 0,0 1-1 0 0,0 0 0 0 0,1 0 0 0 0,-1 0 0 0 0,0 1 0 0 0,1-1 0 0 0,-1 1 0 0 0,1-1 1 0 0,0 1-1 0 0,5-1 0 0 0,-3 2-10 0 0,1 0 0 0 0,-1 0 0 0 0,1 0 0 0 0,-1 1 0 0 0,1 0 0 0 0,-1 0 0 0 0,0 1 0 0 0,1-1 0 0 0,-1 1 0 0 0,6 3 0 0 0,7 4 10 0 0,-1 1 0 0 0,0 1 0 0 0,0 0 0 0 0,-1 2 0 0 0,26 24 0 0 0,-31-26-23 0 0,-1 1 0 0 0,0 0 0 0 0,-1 0 0 0 0,0 1 0 0 0,-1 0 0 0 0,0 1 0 0 0,-1 0 0 0 0,11 27-1 0 0,-18-34-11 0 0,0 27 16 0 0,-5-25 0 0 0,0-5-4 0 0,2 0-23 0 0,0 0 0 0 0,-1 0-1 0 0,0-1 1 0 0,0 1-1 0 0,0-1 1 0 0,0 0 0 0 0,-1 0-1 0 0,1 0 1 0 0,-1 0-1 0 0,0 0 1 0 0,0-1-1 0 0,0 0 1 0 0,-8 4 0 0 0,-5 1-331 0 0,-35 8 1 0 0,45-13 253 0 0,-7 2-397 0 0,0 0-1 0 0,0-2 1 0 0,0 0 0 0 0,0 0 0 0 0,0-1 0 0 0,0-1 0 0 0,-16-1 0 0 0,13-2-457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1.7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101 137 380 0 0,'26'-20'5363'0'0,"-20"15"-4959"0"0,-6 5-393 0 0,0 0 0 0 0,0 0 0 0 0,0 0 1 0 0,0 0-1 0 0,0 0 0 0 0,1 0 0 0 0,-1 0 0 0 0,0-1 0 0 0,0 1 0 0 0,0 0 1 0 0,0 0-1 0 0,0 0 0 0 0,0 0 0 0 0,0 0 0 0 0,0 0 0 0 0,1 0 1 0 0,-1 0-1 0 0,0 0 0 0 0,0 0 0 0 0,0 0 0 0 0,0 0 0 0 0,0-1 0 0 0,0 1 1 0 0,1 0-1 0 0,-1 0 0 0 0,0 0 0 0 0,0 0 0 0 0,0 0 0 0 0,0 0 1 0 0,0 0-1 0 0,1 0 0 0 0,-1 1 0 0 0,0-1 0 0 0,0 0 0 0 0,0 0 1 0 0,0 0-1 0 0,0 0 0 0 0,0 0 0 0 0,1 0 0 0 0,-1 0 0 0 0,0 0 0 0 0,0 0 1 0 0,0 0-1 0 0,0 0 0 0 0,0 0 0 0 0,0 0 0 0 0,0 1 0 0 0,0-1 1 0 0,1 0-1 0 0,-1 0 0 0 0,0 0 0 0 0,0 0 0 0 0,0 0 0 0 0,0 0 0 0 0,0 1 1 0 0,0-1-1 0 0,0 0 0 0 0,-3 21 49 0 0,0 0-1 0 0,-1 0 1 0 0,-2 0-1 0 0,-15 39 1 0 0,3-9-29 0 0,6-12-37 0 0,-44 159-14 0 0,51-173 30 0 0,1 1 0 0 0,1 0 0 0 0,1 0 1 0 0,1 0-1 0 0,4 47 0 0 0,0-60 17 0 0,0 1 1 0 0,1-1-1 0 0,0 0 1 0 0,1 0-1 0 0,0 0 1 0 0,1 0-1 0 0,0-1 1 0 0,1 0-1 0 0,1-1 1 0 0,0 1-1 0 0,17 18 1 0 0,-18-22-264 0 0,1-1 0 0 0,-1 0 0 0 0,1 0 1 0 0,1-1-1 0 0,-1 0 0 0 0,1 0 1 0 0,0-1-1 0 0,1 0 0 0 0,-1-1 0 0 0,1 0 1 0 0,0-1-1 0 0,0 1 0 0 0,0-2 0 0 0,0 0 1 0 0,0 0-1 0 0,14 1 0 0 0,-4-4-840 0 0</inkml:trace>
  <inkml:trace contextRef="#ctx0" brushRef="#br0" timeOffset="1">605 80 656 0 0,'10'-57'5478'0'0,"-9"54"-4992"0"0,2-4 49 0 0,-3 6-520 0 0,0 1 1 0 0,0-1 0 0 0,0 1-1 0 0,0-1 1 0 0,0 1-1 0 0,0 0 1 0 0,0-1-1 0 0,0 1 1 0 0,1-1-1 0 0,-1 1 1 0 0,0-1 0 0 0,0 1-1 0 0,0 0 1 0 0,0-1-1 0 0,0 1 1 0 0,1-1-1 0 0,-1 1 1 0 0,0 0-1 0 0,0-1 1 0 0,1 1 0 0 0,-1 0-1 0 0,0-1 1 0 0,1 1-1 0 0,-1 0 1 0 0,0 0-1 0 0,1-1 1 0 0,-1 1-1 0 0,0 0 1 0 0,1 0 0 0 0,-1-1-1 0 0,1 1 1 0 0,-1 0-1 0 0,0 0 1 0 0,1 0-1 0 0,6 1 11 0 0,-1 0-1 0 0,0 0 0 0 0,0 1 0 0 0,0 0 1 0 0,0 0-1 0 0,-1 1 0 0 0,1 0 1 0 0,-1 0-1 0 0,1 0 0 0 0,-1 0 0 0 0,0 1 1 0 0,0 0-1 0 0,-1 0 0 0 0,1 0 0 0 0,7 10 1 0 0,8 9-22 0 0,33 48-1 0 0,-29-33 45 0 0,-2 0 0 0 0,-1 2 1 0 0,-2 0-1 0 0,-2 1 0 0 0,-1 1 0 0 0,-3 0 0 0 0,11 57 0 0 0,-18-67-482 0 0,-2 0 0 0 0,-2 0 1 0 0,0 0-1 0 0,-2 1 1 0 0,-2-1-1 0 0,-1 0 0 0 0,-1 0 1 0 0,-2 0-1 0 0,-1-1 0 0 0,-19 54 1 0 0,9-45-889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2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1160 0 0,'0'0'2639'0'0,"2"-15"-2162"0"0,4 23-1618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3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1 636 0 0,'18'36'786'0'0,"-1"0"0"0"0,19 68 0 0 0,-32-88-751 0 0,0 2-1 0 0,-2-1 1 0 0,0 0 0 0 0,-1 0 0 0 0,0 1 0 0 0,-2-1-1 0 0,0 1 1 0 0,-6 32 0 0 0,0-24-215 0 0,-2-2 1 0 0,0 1-1 0 0,-1-1 1 0 0,-1 0-1 0 0,-2-1 1 0 0,0-1-1 0 0,-1 0 0 0 0,-32 37 1 0 0,13-20-400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3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1 223 940 0 0,'0'-5'999'0'0,"1"-38"873"0"0,1 0 0 0 0,14-70 0 0 0,-15 111-1830 0 0,4-14-322 0 0,4 26 252 0 0,-3 6 15 0 0,-1 0 0 0 0,-1 0 0 0 0,0 0 0 0 0,2 32 0 0 0,0-4 25 0 0,43 290 26 0 0,-36-192-4026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3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2 412 476 0 0,'-1'-29'974'0'0,"0"0"0"0"0,2 1 0 0 0,1-1 0 0 0,1 1-1 0 0,2-1 1 0 0,14-49 0 0 0,-16 69-926 0 0,1-1 0 0 0,0 1 0 0 0,0 0 0 0 0,1 0 0 0 0,0 1 0 0 0,0-1 0 0 0,1 1 0 0 0,0 0 0 0 0,0 1 0 0 0,1-1 0 0 0,0 1 0 0 0,1 1 0 0 0,-1-1 0 0 0,1 1 0 0 0,1 1 0 0 0,-1 0 0 0 0,1 0 0 0 0,0 0 0 0 0,0 1 0 0 0,0 0 0 0 0,0 1 0 0 0,1 0 0 0 0,10-2 0 0 0,-10 4-56 0 0,1 0-1 0 0,-1 1 1 0 0,1 0 0 0 0,-1 0 0 0 0,1 1 0 0 0,-1 1 0 0 0,0 0 0 0 0,1 0 0 0 0,-1 1-1 0 0,0 0 1 0 0,0 1 0 0 0,-1 0 0 0 0,1 0 0 0 0,-1 1 0 0 0,0 0 0 0 0,0 1-1 0 0,9 7 1 0 0,-7-4-12 0 0,-1-1 0 0 0,0 2 0 0 0,0-1 0 0 0,-1 2 0 0 0,0-1 0 0 0,-1 1 0 0 0,0 0 0 0 0,0 1 0 0 0,-2 0 0 0 0,1 0 0 0 0,-2 0-1 0 0,8 22 1 0 0,-12-29 1 0 0,0 0 0 0 0,0 0 0 0 0,0 0 0 0 0,0 0 0 0 0,-1 0 0 0 0,0 0 0 0 0,0 1 0 0 0,-1-1 0 0 0,1 0 0 0 0,-1 0 0 0 0,0 0 0 0 0,0 0 0 0 0,-1 0 0 0 0,0-1 0 0 0,1 1 0 0 0,-5 7 1 0 0,1-5-17 0 0,1-1 0 0 0,-1 0 0 0 0,0 0 0 0 0,0 0 0 0 0,-1-1 0 0 0,0 0 0 0 0,0 0 0 0 0,0 0 0 0 0,0-1 0 0 0,-9 5 0 0 0,2-2-156 0 0,0-1 0 0 0,-1-1 0 0 0,1 0 0 0 0,-1 0 0 0 0,0-1 0 0 0,-1-1 0 0 0,1-1-1 0 0,-1 0 1 0 0,1 0 0 0 0,-1-2 0 0 0,-18-1 0 0 0,-9-8-1700 0 0,24 1 1149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4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0 227 8 0 0,'4'0'1383'0'0,"11"-1"-378"0"0,-11 1-262 0 0,-1 1-170 0 0,-1 0-491 0 0,1 1 0 0 0,-1 0 0 0 0,0 0 1 0 0,0 0-1 0 0,0 0 0 0 0,0 0 0 0 0,0 0 0 0 0,0 0 1 0 0,-1 1-1 0 0,1-1 0 0 0,-1 0 0 0 0,0 1 1 0 0,1 0-1 0 0,-1-1 0 0 0,0 1 0 0 0,-1 0 1 0 0,1-1-1 0 0,0 1 0 0 0,-1 0 0 0 0,1 3 0 0 0,1 11-22 0 0,0 0-1 0 0,-2 18 1 0 0,0-33-42 0 0,0 18 22 0 0,4 141 115 0 0,-1-131-88 0 0,0 0 0 0 0,3 0-1 0 0,10 39 1 0 0,-15-67-47 0 0,-1 0 0 0 0,1 0 0 0 0,0 0 0 0 0,0 0 0 0 0,-1 0 0 0 0,1 0 0 0 0,1 0 0 0 0,-1 0 0 0 0,0 0 0 0 0,0 0 0 0 0,1 0 0 0 0,-1-1 0 0 0,1 1 0 0 0,-1-1 0 0 0,1 1 1 0 0,0-1-1 0 0,-1 1 0 0 0,1-1 0 0 0,0 0 0 0 0,0 0 0 0 0,0 0 0 0 0,2 1 0 0 0,-1-2-11 0 0,-1 0 0 0 0,1 0 0 0 0,-1 0 0 0 0,0 0 0 0 0,1-1 0 0 0,-1 1 0 0 0,0 0 0 0 0,1-1 0 0 0,-1 0 0 0 0,0 0 0 0 0,0 0 0 0 0,1 0 0 0 0,-1 0 0 0 0,0 0 0 0 0,0 0 0 0 0,0-1 0 0 0,0 1 0 0 0,-1-1 0 0 0,4-3 0 0 0,9-11 4 0 0,-1 0 0 0 0,0-2 0 0 0,-2 1 0 0 0,0-2 0 0 0,-1 1 0 0 0,15-39 0 0 0,-17 38 9 0 0,42-99-81 0 0,-49 115-18 0 0,-18 16-243 0 0,12-5 314 0 0,1 0 0 0 0,-1 0 0 0 0,2 0 0 0 0,-1 1-1 0 0,1 0 1 0 0,0-1 0 0 0,1 1 0 0 0,-2 13 0 0 0,3-19 6 0 0,-2 12 4 0 0,1 1-1 0 0,0-1 1 0 0,1 1 0 0 0,1 0 0 0 0,0-1-1 0 0,1 1 1 0 0,1 0 0 0 0,0-1-1 0 0,6 20 1 0 0,-6-29 12 0 0,0 0 1 0 0,0 0-1 0 0,0-1 0 0 0,1 1 1 0 0,-1-1-1 0 0,1 0 0 0 0,1 0 1 0 0,-1 0-1 0 0,1 0 0 0 0,0 0 1 0 0,0-1-1 0 0,0 0 0 0 0,0 0 1 0 0,1 0-1 0 0,0 0 0 0 0,0 0 1 0 0,0-1-1 0 0,0 0 0 0 0,0 0 1 0 0,1-1-1 0 0,-1 1 0 0 0,1-1 1 0 0,0-1-1 0 0,0 1 0 0 0,0-1 1 0 0,9 2-1 0 0,-7-3-12 0 0,0 0-1 0 0,1-1 1 0 0,-1 0-1 0 0,0 0 1 0 0,1-1-1 0 0,-1 0 1 0 0,0 0-1 0 0,0-1 1 0 0,-1 0-1 0 0,1 0 1 0 0,0-1-1 0 0,-1 0 1 0 0,0 0 0 0 0,0-1-1 0 0,0 0 1 0 0,-1 0-1 0 0,1-1 1 0 0,-1 1-1 0 0,6-9 1 0 0,10-12-125 0 0,-2 0 0 0 0,0-2 0 0 0,19-37 0 0 0,-38 64 117 0 0,30-56-97 0 0,-19 33 43 0 0,1 1-1 0 0,1 0 0 0 0,0 1 0 0 0,2 1 0 0 0,20-22 0 0 0,-34 41 50 0 0,0 1 1 0 0,0-1-1 0 0,0 1 0 0 0,0-1 0 0 0,0 1 1 0 0,0 0-1 0 0,0 0 0 0 0,0-1 1 0 0,1 2-1 0 0,-1-1 0 0 0,0 0 0 0 0,1 0 1 0 0,-1 1-1 0 0,1-1 0 0 0,-1 1 0 0 0,1 0 1 0 0,-1 0-1 0 0,0 0 0 0 0,1 0 0 0 0,-1 0 1 0 0,1 1-1 0 0,-1-1 0 0 0,1 1 0 0 0,-1-1 1 0 0,0 1-1 0 0,1 0 0 0 0,-1 0 0 0 0,0 0 1 0 0,0 0-1 0 0,0 0 0 0 0,1 1 0 0 0,-1-1 1 0 0,2 3-1 0 0,4 2-7 0 0,-1 1-1 0 0,0 0 1 0 0,0 0 0 0 0,-1 1 0 0 0,0 0 0 0 0,9 14 0 0 0,-7-5 10 0 0,1 0 1 0 0,-2 0 0 0 0,0 1 0 0 0,-2 0 0 0 0,0 0-1 0 0,0 0 1 0 0,-2 1 0 0 0,0-1 0 0 0,-1 1 0 0 0,-1 26 0 0 0,-1-31 12 0 0,-1 0 1 0 0,-1 0-1 0 0,0 1 1 0 0,0-1 0 0 0,-1-1-1 0 0,-1 1 1 0 0,-1 0 0 0 0,0-1-1 0 0,0 0 1 0 0,-1 0-1 0 0,-1 0 1 0 0,0-1 0 0 0,-1 0-1 0 0,-12 14 1 0 0,-19 5 103 0 0,36-29-83 0 0,-1-2-16 0 0,3 0-15 0 0,-1 0-1 0 0,1 0 0 0 0,0 1 0 0 0,0-1 1 0 0,0 0-1 0 0,0 0 0 0 0,-1 0 1 0 0,1-1-1 0 0,0 1 0 0 0,0 0 1 0 0,0 0-1 0 0,0-1 0 0 0,0 1 1 0 0,-1 0-1 0 0,1-1 0 0 0,0 1 0 0 0,0-1 1 0 0,0 0-1 0 0,0 1 0 0 0,0-1 1 0 0,0 0-1 0 0,1 1 0 0 0,-1-1 1 0 0,0 0-1 0 0,0 0 0 0 0,0 0 1 0 0,1 0-1 0 0,-1 0 0 0 0,0 0 1 0 0,1 0-1 0 0,-1 0 0 0 0,1 0 0 0 0,-1 0 1 0 0,1 0-1 0 0,0 0 0 0 0,-1 0 1 0 0,1-1-1 0 0,0 1 0 0 0,0 0 1 0 0,0 0-1 0 0,0 0 0 0 0,0 0 1 0 0,0-1-1 0 0,0-1 0 0 0,4-10-19 0 0,0 0-1 0 0,1 1 1 0 0,0-1 0 0 0,1 1-1 0 0,0 0 1 0 0,1 0 0 0 0,0 1-1 0 0,1 0 1 0 0,16-18 0 0 0,14-12-4 0 0,45-36 1 0 0,-60 56 16 0 0,40-34-11 0 0,-14 13 53 0 0,78-86 0 0 0,-115 114-34 0 0,-1 0-1 0 0,0-2 1 0 0,-1 1 0 0 0,0-1 0 0 0,-1-1 0 0 0,-1 0 0 0 0,-1 0-1 0 0,-1 0 1 0 0,0-1 0 0 0,6-33 0 0 0,-11 44-6 0 0,0 0-1 0 0,-1 0 1 0 0,0 0 0 0 0,0 0-1 0 0,0 0 1 0 0,-1 0 0 0 0,0 0 0 0 0,-1 0-1 0 0,0 0 1 0 0,0 1 0 0 0,-4-12 0 0 0,3 14-2 0 0,1-1 0 0 0,-1 1 0 0 0,0 0 0 0 0,0 0 0 0 0,0 0 0 0 0,0 1 0 0 0,-1-1 0 0 0,1 1 0 0 0,-1 0 0 0 0,0 0 0 0 0,0 0 0 0 0,0 0 0 0 0,-1 0 0 0 0,1 1 0 0 0,-9-3 0 0 0,10 4 7 0 0,1 0 0 0 0,-1 1 0 0 0,0 0 0 0 0,0 0 0 0 0,0-1 0 0 0,1 1 0 0 0,-1 1 0 0 0,0-1 1 0 0,0 0-1 0 0,0 1 0 0 0,1 0 0 0 0,-1-1 0 0 0,0 1 0 0 0,1 0 0 0 0,-4 2 0 0 0,1-1-2 0 0,0 1-1 0 0,-1 0 1 0 0,1 0 0 0 0,1 1 0 0 0,-9 6-1 0 0,6-2 5 0 0,1 0 0 0 0,0 1 0 0 0,0 0 0 0 0,1 0 0 0 0,0 0 0 0 0,1 0 0 0 0,-1 1 0 0 0,2 0 0 0 0,0 0 0 0 0,0 0 0 0 0,0 0 0 0 0,0 13 0 0 0,-1 5 0 0 0,2-1-1 0 0,1 1 1 0 0,4 39-1 0 0,7 8 193 0 0,5-1 0 0 0,2 0 0 0 0,35 93 0 0 0,-46-149 39 0 0,1-4 562 0 0,-1-12-321 0 0,-5-4-449 0 0,1 1 0 0 0,-1 0-1 0 0,0 0 1 0 0,0-1 0 0 0,0 1-1 0 0,-1 0 1 0 0,1-1-1 0 0,0 1 1 0 0,0-1 0 0 0,-1 1-1 0 0,1-1 1 0 0,0-2 0 0 0,12-54-20 0 0,-10 45-24 0 0,-1 0 0 0 0,1 0 0 0 0,1 0 0 0 0,0 1 0 0 0,1-1-1 0 0,7-11 1 0 0,-11 22 15 0 0,1 0-1 0 0,0 0 0 0 0,-1 0 0 0 0,1 0 1 0 0,0 1-1 0 0,0-1 0 0 0,0 0 0 0 0,0 1 0 0 0,0 0 1 0 0,1 0-1 0 0,-1-1 0 0 0,0 1 0 0 0,0 1 1 0 0,1-1-1 0 0,-1 0 0 0 0,1 0 0 0 0,-1 1 1 0 0,1 0-1 0 0,-1-1 0 0 0,1 1 0 0 0,-1 0 0 0 0,1 0 1 0 0,-1 0-1 0 0,1 1 0 0 0,-1-1 0 0 0,1 0 1 0 0,2 2-1 0 0,5 0 8 0 0,1 1 0 0 0,0 0 0 0 0,-1 1-1 0 0,19 9 1 0 0,42 28-102 0 0,30 15-3609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5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239 17 872 0 0,'-1'-1'163'0'0,"0"0"0"0"0,0-1-1 0 0,0 1 1 0 0,0 0 0 0 0,0 0 0 0 0,0 0 0 0 0,-1 0-1 0 0,1 0 1 0 0,0 0 0 0 0,-1 0 0 0 0,1 0 0 0 0,-1 0-1 0 0,1 1 1 0 0,-1-1 0 0 0,1 1 0 0 0,-1-1 0 0 0,1 1-1 0 0,-1 0 1 0 0,0-1 0 0 0,1 1 0 0 0,-4 0 0 0 0,2 0-66 0 0,1 1 1 0 0,-1 0-1 0 0,0-1 1 0 0,0 1 0 0 0,0 0-1 0 0,0 1 1 0 0,1-1-1 0 0,-1 0 1 0 0,1 1 0 0 0,-1-1-1 0 0,-2 3 1 0 0,-4 4-33 0 0,0 0 1 0 0,1 1-1 0 0,0 0 0 0 0,0 0 1 0 0,-6 10-1 0 0,-2 6-13 0 0,1 1-1 0 0,2 1 0 0 0,0 0 1 0 0,2 0-1 0 0,1 1 1 0 0,1 0-1 0 0,1 1 0 0 0,-6 51 1 0 0,11-55-24 0 0,1 0 0 0 0,2 1-1 0 0,0-1 1 0 0,2 0 0 0 0,0 0 0 0 0,2 0 0 0 0,1 0-1 0 0,1-1 1 0 0,1 1 0 0 0,16 36 0 0 0,-19-51-189 0 0,2 0 1 0 0,-1 0-1 0 0,2 0 0 0 0,-1-1 0 0 0,1 1 1 0 0,0-2-1 0 0,1 1 0 0 0,0-1 1 0 0,1 0-1 0 0,0-1 0 0 0,0 0 0 0 0,0 0 1 0 0,1-1-1 0 0,0 0 0 0 0,0-1 1 0 0,0 0-1 0 0,1 0 0 0 0,0-1 0 0 0,0-1 1 0 0,0 0-1 0 0,0 0 0 0 0,0-1 1 0 0,20 1-1 0 0,-3-4-364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5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0 147 348 0 0,'26'-120'6019'0'0,"-26"118"-5996"0"0,1 1 1 0 0,-1-1 0 0 0,1 1 0 0 0,0 0-1 0 0,-1-1 1 0 0,1 1 0 0 0,0 0 0 0 0,0-1-1 0 0,0 1 1 0 0,0 0 0 0 0,0 0 0 0 0,0 0-1 0 0,0 0 1 0 0,0 0 0 0 0,0 0 0 0 0,0 0-1 0 0,1 0 1 0 0,-1 1 0 0 0,0-1 0 0 0,0 0 0 0 0,1 1-1 0 0,-1-1 1 0 0,1 1 0 0 0,-1-1 0 0 0,1 1-1 0 0,-1 0 1 0 0,1 0 0 0 0,-1-1 0 0 0,1 1-1 0 0,-1 0 1 0 0,1 0 0 0 0,-1 0 0 0 0,1 1-1 0 0,-1-1 1 0 0,0 0 0 0 0,1 1 0 0 0,-1-1-1 0 0,1 1 1 0 0,-1-1 0 0 0,1 1 0 0 0,-1-1-1 0 0,0 1 1 0 0,2 1 0 0 0,6 3-12 0 0,-1-1 0 0 0,1 2 0 0 0,-1-1 0 0 0,13 12 0 0 0,2 5-49 0 0,-1 1-1 0 0,-1 1 1 0 0,-1 1 0 0 0,-2 0-1 0 0,0 1 1 0 0,-2 1 0 0 0,0 1-1 0 0,-2 0 1 0 0,-2 1 0 0 0,0 1-1 0 0,-2 0 1 0 0,-1 0 0 0 0,-2 1-1 0 0,0 0 1 0 0,-3 0 0 0 0,0 0-1 0 0,-2 1 1 0 0,-1-1 0 0 0,-2 1-1 0 0,-1 0 1 0 0,-1-1 0 0 0,-10 38-1 0 0,7-44-821 0 0,-1-1-1 0 0,-16 33 0 0 0,-5-6-770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0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0 872 0 0,'0'0'3434'0'0,"-3"2"-3282"0"0,-9 7 33 0 0,10 15-29 0 0,55 610 249 0 0,-27-409-248 0 0,16 149 2255 0 0,-46-377-2353 0 0,4 2-65 0 0,-1 1 0 0 0,0 0 0 0 0,1 0 0 0 0,-1 0 0 0 0,1 0 0 0 0,-1-1 0 0 0,1 1 0 0 0,-1 0 0 0 0,1-1 0 0 0,-1 1 0 0 0,1 0 0 0 0,-1-1 0 0 0,1 1 0 0 0,-1-1 0 0 0,1 1 0 0 0,-1 0 0 0 0,1-1 0 0 0,0 1-1 0 0,-1-1 1 0 0,1 0 0 0 0,0 1 0 0 0,0-1 0 0 0,-1 0 0 0 0,-7-24-57 0 0,1-1 0 0 0,2 0-1 0 0,0 0 1 0 0,2 0 0 0 0,1-1-1 0 0,1-37 1 0 0,4 21-29 0 0,1 1 0 0 0,2 0 0 0 0,16-58 0 0 0,-20 91 58 0 0,2-1 0 0 0,-1 1 0 0 0,2 0 0 0 0,-1 0 0 0 0,1 1 0 0 0,0-1 0 0 0,11-13 0 0 0,-13 18 13 0 0,0 1-1 0 0,1-1 1 0 0,-1 1-1 0 0,1 0 1 0 0,0-1-1 0 0,0 2 0 0 0,0-1 1 0 0,0 0-1 0 0,0 1 1 0 0,1 0-1 0 0,-1 0 1 0 0,1 0-1 0 0,-1 0 1 0 0,1 1-1 0 0,0 0 0 0 0,8-2 1 0 0,-8 4 11 0 0,-1-1 0 0 0,1 1 0 0 0,0 0 0 0 0,-1 0 0 0 0,1 0-1 0 0,-1 0 1 0 0,0 1 0 0 0,1 0 0 0 0,-1 0 0 0 0,0 0 0 0 0,0 0 0 0 0,7 6 0 0 0,43 39 1 0 0,-42-36 15 0 0,26 28 23 0 0,34 45 1 0 0,-47-52-24 0 0,0-2 0 0 0,2-2 1 0 0,53 44-1 0 0,-74-67-27 0 0,0-1 0 0 0,0-1 0 0 0,0 1 0 0 0,1-1 0 0 0,0 0 0 0 0,0-1 0 0 0,-1 0 0 0 0,2 0 0 0 0,-1 0 0 0 0,0-1 1 0 0,0 0-1 0 0,0 0 0 0 0,1-1 0 0 0,-1 0 0 0 0,0 0 0 0 0,0 0 0 0 0,1-1 0 0 0,-1 0 0 0 0,0-1 0 0 0,0 0 0 0 0,0 0 0 0 0,0 0 0 0 0,0-1 0 0 0,-1 0 0 0 0,1 0 0 0 0,-1-1 1 0 0,7-5-1 0 0,2-1-55 0 0,-1-1 0 0 0,-1 0 0 0 0,0-1 1 0 0,0 0-1 0 0,-2-1 0 0 0,1-1 0 0 0,-2 0 1 0 0,0 0-1 0 0,0-1 0 0 0,9-21 0 0 0,-5 3-17 0 0,-1-2 0 0 0,-1 1 0 0 0,-3-1 0 0 0,0-1 0 0 0,-3 1 0 0 0,5-69 0 0 0,-10 63 270 0 0,-1-1 1 0 0,-3 1-1 0 0,-1 0 1 0 0,-2 0-1 0 0,-20-72 1 0 0,-3 29 239 0 0,26 76-394 0 0,-1-1 0 0 0,0 1 0 0 0,-1 0 0 0 0,0 0 0 0 0,0 1 0 0 0,0-1 0 0 0,-8-7 0 0 0,8 12-9 0 0,-20-9-8 0 0,18 13-6 0 0,3 0 2 0 0,2-1-2 0 0,-1 0 0 0 0,0 1 1 0 0,1 0-1 0 0,-1-1 0 0 0,1 1 1 0 0,-1 0-1 0 0,1 0 0 0 0,0 0 1 0 0,-1 0-1 0 0,1 1 0 0 0,0-1 1 0 0,0 1-1 0 0,0-1 0 0 0,0 1 1 0 0,0 0-1 0 0,0 0 0 0 0,0 0 1 0 0,-1 2-1 0 0,-25 37 4 0 0,18-18 43 0 0,0 1 0 0 0,1 0 0 0 0,1 1 0 0 0,1 0 0 0 0,2 0 0 0 0,0 0-1 0 0,2 0 1 0 0,-1 40 0 0 0,5-36 15 0 0,0 0 1 0 0,1 0-1 0 0,2 0 0 0 0,2 0 1 0 0,0-1-1 0 0,2 1 0 0 0,14 34 0 0 0,-11-40 38 0 0,0-1 0 0 0,2-1 0 0 0,1 0-1 0 0,0-1 1 0 0,2 0 0 0 0,0-1 0 0 0,1-1-1 0 0,1 0 1 0 0,1-1 0 0 0,0-2 0 0 0,1 0-1 0 0,1 0 1 0 0,38 18 0 0 0,-24-16-447 0 0,0-1 0 0 0,2-2 0 0 0,-1-2 0 0 0,1-1 0 0 0,1-2 0 0 0,0-1 0 0 0,0-2 0 0 0,47 1-1 0 0,-45-7-1095 0 0,1-1 282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6.0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38 976 0 0,'0'0'1820'0'0,"1"-20"1857"0"0,2 2-2765 0 0</inkml:trace>
  <inkml:trace contextRef="#ctx0" brushRef="#br0" timeOffset="1">202 382 104 0 0,'8'15'804'0'0,"1"-1"-160"0"0,-2-1-196 0 0,0 1-88 0 0,1 0-80 0 0,-2 2-52 0 0,1 0-60 0 0,-1 3-40 0 0,0-1-8 0 0,-1 4-24 0 0,-4-2 4 0 0,-1 2-16 0 0,-1 2-4 0 0,-5 2 20 0 0,-5 6-232 0 0,-2-2-232 0 0,-7 5-660 0 0,-8 0 324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7.3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527 521 636 0 0,'19'-53'5207'0'0,"-19"50"-4717"0"0,0 0-112 0 0,1 1-352 0 0,-1 1 0 0 0,0-1 0 0 0,0 1 0 0 0,0-1 0 0 0,0 0 0 0 0,0 1 0 0 0,-1-1 0 0 0,1 1 0 0 0,0-1 0 0 0,-1 0 0 0 0,1 1 0 0 0,-1-1 0 0 0,0 1 0 0 0,1 0 0 0 0,-1-1 0 0 0,0 1 0 0 0,0-1 0 0 0,0 1 1 0 0,0 0-1 0 0,0 0 0 0 0,0 0 0 0 0,0-1 0 0 0,0 1 0 0 0,0 0 0 0 0,-1 0 0 0 0,1 0 0 0 0,0 1 0 0 0,-1-1 0 0 0,1 0 0 0 0,-1 1 0 0 0,1-1 0 0 0,-1 0 0 0 0,1 1 0 0 0,-1 0 0 0 0,1-1 0 0 0,-1 1 0 0 0,0 0 0 0 0,1 0 0 0 0,-1 0 0 0 0,1 0 1 0 0,-1 0-1 0 0,0 0 0 0 0,1 0 0 0 0,-2 1 0 0 0,-26 2-28 0 0,1 1 0 0 0,-1 2 0 0 0,1 0 0 0 0,1 2 0 0 0,-1 1 0 0 0,2 2 0 0 0,-1 0 0 0 0,1 2 0 0 0,1 1 0 0 0,1 0 0 0 0,0 2 0 0 0,0 1 0 0 0,2 1 0 0 0,0 1 0 0 0,1 1 0 0 0,1 0 0 0 0,-23 32 0 0 0,40-47 15 0 0,-1-1 0 0 0,2 1 0 0 0,-1 0 0 0 0,0 0 0 0 0,1 0 0 0 0,0 1 0 0 0,0-1 0 0 0,1 0 0 0 0,-1 1 0 0 0,1-1 0 0 0,0 1 0 0 0,1-1 0 0 0,-1 1 0 0 0,1-1 0 0 0,0 7 0 0 0,1-8 3 0 0,0-1 0 0 0,0 1-1 0 0,0 0 1 0 0,0 0 0 0 0,1-1 0 0 0,-1 1 0 0 0,1-1 0 0 0,0 0 0 0 0,0 1-1 0 0,0-1 1 0 0,1 0 0 0 0,-1 0 0 0 0,1 0 0 0 0,0-1 0 0 0,-1 1-1 0 0,1 0 1 0 0,0-1 0 0 0,1 0 0 0 0,-1 0 0 0 0,0 0 0 0 0,1 0 0 0 0,5 2-1 0 0,-1 0-8 0 0,1-1-1 0 0,-1-1 0 0 0,1 1 0 0 0,0-1 0 0 0,-1-1 1 0 0,1 1-1 0 0,0-2 0 0 0,0 1 0 0 0,0-1 0 0 0,0 0 1 0 0,0-1-1 0 0,0 0 0 0 0,-1-1 0 0 0,1 0 0 0 0,0 0 0 0 0,-1-1 1 0 0,1 0-1 0 0,-1 0 0 0 0,0-1 0 0 0,0 0 0 0 0,0 0 1 0 0,-1-1-1 0 0,1 0 0 0 0,6-6 0 0 0,-1-1 5 0 0,0 0 0 0 0,-1-1 0 0 0,-1 0 0 0 0,0-1 0 0 0,0 0-1 0 0,-2-1 1 0 0,0 0 0 0 0,0 0 0 0 0,-2-1 0 0 0,0 0 0 0 0,7-23 0 0 0,-2-8 116 0 0,-2 1-1 0 0,-2-1 1 0 0,-2 0 0 0 0,-2-1 0 0 0,-3 0 0 0 0,-1 1-1 0 0,-3-1 1 0 0,-1 1 0 0 0,-20-87 0 0 0,20 118-137 0 0,-4-12-28 0 0,8 27 34 0 0,-1 0-1 0 0,0 0 1 0 0,1 0-1 0 0,-1 1 1 0 0,0-1-1 0 0,0 0 0 0 0,0 0 1 0 0,1 1-1 0 0,-1-1 1 0 0,0 1-1 0 0,0-1 1 0 0,0 1-1 0 0,0-1 1 0 0,0 1-1 0 0,0 0 0 0 0,0-1 1 0 0,0 1-1 0 0,0 0 1 0 0,0 0-1 0 0,0 0 1 0 0,0 0-1 0 0,0-1 1 0 0,0 2-1 0 0,-2-1 1 0 0,2 0-2 0 0,-1 0 1 0 0,1 1 0 0 0,0-1-1 0 0,0 1 1 0 0,0-1 0 0 0,0 1-1 0 0,0 0 1 0 0,0-1 0 0 0,0 1 0 0 0,0 0-1 0 0,0 0 1 0 0,0 0 0 0 0,0-1-1 0 0,0 1 1 0 0,0 0 0 0 0,1 0-1 0 0,-1 0 1 0 0,0 1 0 0 0,0 0-1 0 0,-1 1-8 0 0,-3 4-7 0 0,0 1 1 0 0,0 0-1 0 0,1 1 0 0 0,0-1 1 0 0,0 1-1 0 0,1 0 0 0 0,0 0 1 0 0,-2 15-1 0 0,0 5-50 0 0,-2 41 0 0 0,6-41 44 0 0,1 1-1 0 0,1-1 1 0 0,2 0 0 0 0,1 0-1 0 0,1 0 1 0 0,2 0 0 0 0,17 48 0 0 0,-18-61 13 0 0,0-1 0 0 0,1-1 0 0 0,1 1 0 0 0,0-1 0 0 0,1-1 0 0 0,0 0 0 0 0,1 0 0 0 0,1-1 0 0 0,0 0 0 0 0,0 0 0 0 0,2-1 0 0 0,-1-1 0 0 0,1 0 0 0 0,0-1 0 0 0,25 12 0 0 0,-33-19-5 0 0,0 1 1 0 0,0-1-1 0 0,0-1 1 0 0,1 1 0 0 0,-1-1-1 0 0,1 0 1 0 0,0 0-1 0 0,-1-1 1 0 0,1 1-1 0 0,-1-1 1 0 0,1 0-1 0 0,0-1 1 0 0,-1 0 0 0 0,1 0-1 0 0,-1 0 1 0 0,8-3-1 0 0,-5 1-13 0 0,0-1 0 0 0,0 0 0 0 0,-1 0 0 0 0,1-1 0 0 0,-1 0 0 0 0,-1 0 0 0 0,1-1 0 0 0,-1 0 0 0 0,10-11 0 0 0,0-4 32 0 0,-2 0 0 0 0,0 0 0 0 0,-1-2-1 0 0,-1 1 1 0 0,-2-2 0 0 0,9-25-1 0 0,-9 15-279 0 0,-10 31 249 0 0,0 3-17 0 0,-1 0 46 0 0,0 0 0 0 0,0 1 0 0 0,0-1 0 0 0,1 0 0 0 0,-1 1 0 0 0,0-1 0 0 0,0 1 0 0 0,1-1 0 0 0,-1 1 0 0 0,0-1 0 0 0,0 1 0 0 0,1-1 1 0 0,-1 1-1 0 0,1 0 0 0 0,-1-1 0 0 0,1 1 0 0 0,-1 0 0 0 0,1-1 0 0 0,-1 2 0 0 0,-3 6-48 0 0,0 0-1 0 0,0 0 1 0 0,1 0 0 0 0,0 0 0 0 0,1 1 0 0 0,0-1-1 0 0,0 1 1 0 0,1-1 0 0 0,0 1 0 0 0,1 0 0 0 0,-1 0 0 0 0,2-1-1 0 0,-1 1 1 0 0,1 0 0 0 0,1-1 0 0 0,-1 1 0 0 0,2-1-1 0 0,2 10 1 0 0,-3-11 26 0 0,1 0 0 0 0,-1-1-1 0 0,1 1 1 0 0,0-1 0 0 0,1 0-1 0 0,-1 0 1 0 0,1 0 0 0 0,0 0-1 0 0,1-1 1 0 0,0 0 0 0 0,-1 0-1 0 0,2 0 1 0 0,-1 0 0 0 0,0-1-1 0 0,1 0 1 0 0,8 5 0 0 0,-9-7 18 0 0,0 0 1 0 0,0 0 0 0 0,0 0 0 0 0,0-1-1 0 0,0 0 1 0 0,0 0 0 0 0,0-1 0 0 0,0 1 0 0 0,0-1-1 0 0,0 0 1 0 0,0 0 0 0 0,0-1 0 0 0,0 1 0 0 0,0-1-1 0 0,0-1 1 0 0,0 1 0 0 0,0 0 0 0 0,0-1 0 0 0,0 0-1 0 0,0 0 1 0 0,-1-1 0 0 0,0 1 0 0 0,5-5 0 0 0,11-8 47 0 0,-1-2 0 0 0,-1 0 1 0 0,0-1-1 0 0,-2-1 1 0 0,0-1-1 0 0,24-39 1 0 0,-25 36-71 0 0,0 1 0 0 0,2 0 0 0 0,0 1-1 0 0,2 1 1 0 0,33-29 0 0 0,-49 47 13 0 0,0 0 0 0 0,0 0-1 0 0,0 0 1 0 0,0 0-1 0 0,0 1 1 0 0,1-1 0 0 0,-1 1-1 0 0,1 0 1 0 0,-1 0 0 0 0,1 0-1 0 0,0 0 1 0 0,-1 1 0 0 0,1-1-1 0 0,0 1 1 0 0,-1 0-1 0 0,1 0 1 0 0,0 0 0 0 0,5 2-1 0 0,-3 0 5 0 0,-1-1-1 0 0,1 2 1 0 0,-1-1-1 0 0,0 1 1 0 0,0-1 0 0 0,0 1-1 0 0,-1 1 1 0 0,1-1-1 0 0,-1 1 1 0 0,1-1-1 0 0,3 6 1 0 0,1 2 2 0 0,0 0 1 0 0,0 0 0 0 0,-2 1 0 0 0,1 0 0 0 0,-1 0 0 0 0,-1 1-1 0 0,-1-1 1 0 0,1 2 0 0 0,2 14 0 0 0,-6-23-134 0 0,-1 1 0 0 0,0-1 0 0 0,0 1 1 0 0,0-1-1 0 0,-1 1 0 0 0,0 0 0 0 0,0-1 0 0 0,0 1 0 0 0,-1 0 1 0 0,0-1-1 0 0,0 1 0 0 0,0-1 0 0 0,-1 1 0 0 0,1-1 0 0 0,-1 0 1 0 0,-1 0-1 0 0,-3 6 0 0 0,-6 4-913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7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83 1304 0 0,'-3'-16'2856'0'0,"0"-7"-1175"0"0,3 5-549 0 0,0-2-920 0 0,14 14-704 0 0,0 12-640 0 0,6 7-1301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8.1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1 130 948 0 0,'2'1'1346'0'0,"12"1"460"0"0,-11 0-1206 0 0,2 0-501 0 0,-1 0-1 0 0,0 1 1 0 0,0-1 0 0 0,0 1 0 0 0,-1 0 0 0 0,1 0 0 0 0,-1 1-1 0 0,1-1 1 0 0,-1 1 0 0 0,0 0 0 0 0,0 0 0 0 0,-1 0 0 0 0,1 0-1 0 0,-1 0 1 0 0,0 0 0 0 0,0 1 0 0 0,0-1 0 0 0,1 6 0 0 0,4 15-116 0 0,-1 0 0 0 0,4 32 0 0 0,-3-16 153 0 0,22 125-25 0 0,18 81-668 0 0,-40-210-2231 0 0,-2-18 1763 0 0</inkml:trace>
  <inkml:trace contextRef="#ctx0" brushRef="#br0" timeOffset="1">55 150 572 0 0,'0'-11'813'0'0,"0"0"0"0"0,1 1 0 0 0,0 0 1 0 0,1-1-1 0 0,6-19 0 0 0,-6 25-696 0 0,0 0 0 0 0,0 1 0 0 0,0 0 1 0 0,1-1-1 0 0,-1 1 0 0 0,1 0 0 0 0,0 0 0 0 0,0 0 0 0 0,1 1 1 0 0,-1-1-1 0 0,1 1 0 0 0,0 0 0 0 0,7-6 0 0 0,-8 8-107 0 0,-1 1 1 0 0,0-1-1 0 0,0 0 0 0 0,1 0 0 0 0,-1 1 0 0 0,0-1 0 0 0,1 1 0 0 0,-1 0 0 0 0,0 0 1 0 0,1 0-1 0 0,-1 0 0 0 0,1 0 0 0 0,-1 0 0 0 0,0 1 0 0 0,1-1 0 0 0,-1 1 0 0 0,4 1 1 0 0,0 0-7 0 0,0 0 0 0 0,-1 1 0 0 0,1 0 1 0 0,-1 0-1 0 0,7 5 0 0 0,-1 2-8 0 0,0 1 0 0 0,-1-1 0 0 0,0 2 0 0 0,0 0-1 0 0,-1 0 1 0 0,-1 0 0 0 0,0 1 0 0 0,-1 1-1 0 0,-1-1 1 0 0,8 21 0 0 0,-7-15-1 0 0,-1 1-1 0 0,-1 0 0 0 0,-1 0 1 0 0,0 0-1 0 0,-2 1 1 0 0,0-1-1 0 0,-2 23 1 0 0,-1-26-102 0 0,-1-1 0 0 0,0 0 0 0 0,-2 0 0 0 0,0 0 0 0 0,0 0 0 0 0,-8 15 0 0 0,9-23-174 0 0,-1 0-1 0 0,0 0 1 0 0,-1 0 0 0 0,1-1 0 0 0,-1 1 0 0 0,-1-1-1 0 0,0-1 1 0 0,0 1 0 0 0,0-1 0 0 0,0 0 0 0 0,-1 0-1 0 0,-13 8 1 0 0,6-7-119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8.4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 1360 0 0,'8'-15'1584'0'0,"-7"12"-1429"0"0,0 0 0 0 0,0 0 0 0 0,1 0 0 0 0,-1 0-1 0 0,1 1 1 0 0,0-1 0 0 0,0 1 0 0 0,0-1 0 0 0,0 1-1 0 0,0 0 1 0 0,0 0 0 0 0,1 0 0 0 0,-1 0 0 0 0,5-3-1 0 0,-5 4-40 0 0,2 8 10 0 0,6 6-43 0 0,10 49-52 0 0,-4 1 0 0 0,16 110 0 0 0,-22-112-20 0 0,5 56 15 0 0,-11-70-399 0 0,3-1 0 0 0,1-1 0 0 0,16 49-1 0 0,-17-78-734 0 0,0-4 420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9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238 189 96 0 0,'4'-29'3210'0'0,"-4"28"-3168"0"0,0 0 0 0 0,0 1 0 0 0,0-1 1 0 0,0 0-1 0 0,0 1 0 0 0,0-1 0 0 0,-1 0 0 0 0,1 1 0 0 0,0-1 0 0 0,0 1 0 0 0,-1-1 0 0 0,1 0 0 0 0,0 1 0 0 0,-1-1 0 0 0,1 1 0 0 0,0-1 0 0 0,-1 1 0 0 0,1-1 0 0 0,-1 1 1 0 0,1-1-1 0 0,-1 1 0 0 0,1 0 0 0 0,-1-1 0 0 0,1 1 0 0 0,-1 0 0 0 0,1-1 0 0 0,-1 1 0 0 0,0 0 0 0 0,1 0 0 0 0,-1-1 0 0 0,0 1 0 0 0,1 0 0 0 0,-1 0 0 0 0,1 0 0 0 0,-1 0 0 0 0,0 0 1 0 0,1 0-1 0 0,-1 0 0 0 0,0 0 0 0 0,1 0 0 0 0,-1 0 0 0 0,0 0 0 0 0,1 1 0 0 0,-1-1 0 0 0,1 0 0 0 0,-1 0 0 0 0,-1 1 0 0 0,-8 4 17 0 0,-1-1 0 0 0,1 2 0 0 0,0-1 1 0 0,0 1-1 0 0,1 1 0 0 0,0 0 0 0 0,0 0 0 0 0,0 1 0 0 0,1 0 0 0 0,0 0 0 0 0,1 1 0 0 0,-10 13 0 0 0,3-1-26 0 0,0 0 0 0 0,2 1-1 0 0,0 1 1 0 0,-14 41 0 0 0,23-55 2 0 0,0-1 0 0 0,1 1 0 0 0,0 0 0 0 0,0 0 0 0 0,1 0 1 0 0,1 0-1 0 0,-1 0 0 0 0,1 0 0 0 0,1 0 0 0 0,2 12 0 0 0,-3-20-28 0 0,1 0-1 0 0,-1 0 0 0 0,1 0 0 0 0,0 0 0 0 0,-1 0 1 0 0,1 0-1 0 0,0 0 0 0 0,0-1 0 0 0,0 1 1 0 0,0 0-1 0 0,0 0 0 0 0,0-1 0 0 0,0 1 0 0 0,0-1 1 0 0,0 1-1 0 0,0-1 0 0 0,0 1 0 0 0,0-1 1 0 0,0 0-1 0 0,0 1 0 0 0,0-1 0 0 0,0 0 1 0 0,1 0-1 0 0,-1 0 0 0 0,0 0 0 0 0,0 0 0 0 0,0 0 1 0 0,0 0-1 0 0,0 0 0 0 0,1-1 0 0 0,-1 1 1 0 0,0 0-1 0 0,0-1 0 0 0,0 1 0 0 0,0-1 0 0 0,0 1 1 0 0,0-1-1 0 0,0 1 0 0 0,0-1 0 0 0,1-1 1 0 0,7-4 1 0 0,-1-2 1 0 0,0 1-1 0 0,0-1 1 0 0,0-1-1 0 0,-1 1 0 0 0,0-1 1 0 0,-1 0-1 0 0,8-15 1 0 0,41-92 155 0 0,-38 76 139 0 0,37-76 377 0 0,-53 114-711 0 0,2 2-2 0 0,0 0 35 0 0,-1 1 0 0 0,1 0-1 0 0,0 0 1 0 0,-1 0 0 0 0,1 0-1 0 0,-1 0 1 0 0,1 0 0 0 0,-1 1-1 0 0,0-1 1 0 0,0 1 0 0 0,1 0-1 0 0,-1 0 1 0 0,2 2-1 0 0,34 39-8 0 0,-14-16 12 0 0,-11-13-26 0 0,1-1 0 0 0,1 0 1 0 0,0-1-1 0 0,1-1 0 0 0,0 0 0 0 0,1-1 0 0 0,0-1 0 0 0,18 7 0 0 0,-31-14-6 0 0,1-1 0 0 0,0 0 0 0 0,-1 0 0 0 0,1-1 0 0 0,0 1 1 0 0,-1-1-1 0 0,1 0 0 0 0,0 0 0 0 0,0-1 0 0 0,-1 0 0 0 0,1 1 0 0 0,-1-2 1 0 0,1 1-1 0 0,0 0 0 0 0,-1-1 0 0 0,0 0 0 0 0,1 0 0 0 0,-1 0 1 0 0,0 0-1 0 0,0-1 0 0 0,0 0 0 0 0,-1 0 0 0 0,1 0 0 0 0,-1 0 0 0 0,1 0 1 0 0,-1-1-1 0 0,0 0 0 0 0,3-4 0 0 0,7-11-90 0 0,-1 0-1 0 0,-1-1 1 0 0,-1 0 0 0 0,11-29 0 0 0,-19 45 102 0 0,41-131 250 0 0,-40 123-296 0 0,-2 9 28 0 0,10 39-38 0 0,-7-24 83 0 0,2-1-1 0 0,0 0 1 0 0,0 0 0 0 0,1 0 0 0 0,0-1 0 0 0,0 0 0 0 0,1 0 0 0 0,1-1 0 0 0,0 0 0 0 0,0 0 0 0 0,15 10 0 0 0,-13-10 10 0 0,1-2 1 0 0,0 1-1 0 0,0-2 1 0 0,0 1-1 0 0,1-2 1 0 0,0 0-1 0 0,0 0 1 0 0,0-1-1 0 0,26 4 1 0 0,-29-7-21 0 0,0-1 1 0 0,1-1 0 0 0,-1 1-1 0 0,0-2 1 0 0,0 1 0 0 0,0-2-1 0 0,0 1 1 0 0,-1-1 0 0 0,1-1-1 0 0,-1 1 1 0 0,1-2 0 0 0,-1 1-1 0 0,0-1 1 0 0,-1-1 0 0 0,1 0-1 0 0,-1 0 1 0 0,0 0 0 0 0,13-15-1 0 0,5-8 132 0 0,-1-1 0 0 0,-2-1 0 0 0,29-49 0 0 0,-46 69-50 0 0,-4 9-110 0 0,-18 32-150 0 0,-26 55 114 0 0,-62 133 31 0 0,86-174 28 0 0,2 1 1 0 0,2 1-1 0 0,-8 46 1 0 0,19-81-340 0 0,1 0 0 0 0,0-1-1 0 0,1 1 1 0 0,0 0 0 0 0,1 0 0 0 0,0 0 0 0 0,0 0-1 0 0,1 0 1 0 0,1 0 0 0 0,4 14 0 0 0,1-10-804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9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189 0 660 0 0,'0'0'576'0'0,"-4"3"-121"0"0,-2 2-340 0 0,0 0 0 0 0,0 0-1 0 0,0 1 1 0 0,1 0-1 0 0,-1 0 1 0 0,1 0 0 0 0,1 1-1 0 0,-1 0 1 0 0,1 0-1 0 0,1 0 1 0 0,-4 8-1 0 0,-8 21 32 0 0,-9 37-1 0 0,17-51-70 0 0,-15 48 100 0 0,-23 136 1 0 0,41-182-130 0 0,1-1 1 0 0,2 1 0 0 0,1 0 0 0 0,0 0-1 0 0,2 0 1 0 0,0 0 0 0 0,2 0 0 0 0,1 0 0 0 0,14 41-1 0 0,-16-56-196 0 0,2 0 0 0 0,-1 0 0 0 0,1-1 0 0 0,0 1 0 0 0,1-1-1 0 0,0 0 1 0 0,0 0 0 0 0,1-1 0 0 0,0 0 0 0 0,0 0 0 0 0,0 0-1 0 0,16 9 1 0 0,4-3-612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49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0 908 0 0,'3'0'138'0'0,"1"1"0"0"0,0-1 0 0 0,0 1 0 0 0,-1 0 0 0 0,1 0 0 0 0,-1 0 0 0 0,1 0 0 0 0,-1 1 0 0 0,1-1 0 0 0,-1 1 0 0 0,0 0 0 0 0,1 0-1 0 0,-1 0 1 0 0,0 0 0 0 0,-1 1 0 0 0,1-1 0 0 0,0 1 0 0 0,3 5 0 0 0,10 10 233 0 0,23 33 0 0 0,-31-39-240 0 0,15 21-37 0 0,-2 1-1 0 0,-1 1 1 0 0,-2 1-1 0 0,-1 1 1 0 0,-2 0-1 0 0,-1 1 1 0 0,-2 1-1 0 0,-2 0 0 0 0,6 42 1 0 0,-13-58-236 0 0,-1-1 1 0 0,-1 1-1 0 0,-1 0 0 0 0,-1 0 0 0 0,-1-1 1 0 0,-1 1-1 0 0,-1-1 0 0 0,-1 1 1 0 0,-1-1-1 0 0,0-1 0 0 0,-2 1 0 0 0,-1-1 1 0 0,0 0-1 0 0,-2-1 0 0 0,0-1 1 0 0,-1 1-1 0 0,-21 23 0 0 0,-4-1-240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2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115 560 788 0 0,'0'0'3946'0'0,"5"8"-2252"0"0,-4-7-1594 0 0,-1-1-1 0 0,1 0 1 0 0,-1 0 0 0 0,1 1-1 0 0,0-1 1 0 0,4-9 15 0 0,-1-1 0 0 0,0 0 0 0 0,0 0 0 0 0,-1-1-1 0 0,-1 1 1 0 0,3-18 0 0 0,4-71-88 0 0,-9 87-9 0 0,3-41 2 0 0,-2 0 0 0 0,-3 0 0 0 0,-2 0 0 0 0,-17-77 0 0 0,21 128-38 0 0,0 1-1 0 0,-1-1 1 0 0,1 1 0 0 0,-1 0 0 0 0,1-1 0 0 0,-1 1 0 0 0,1 0 0 0 0,-1 0-1 0 0,0-1 1 0 0,0 1 0 0 0,0 0 0 0 0,1 0 0 0 0,-1 0 0 0 0,0 0 0 0 0,-1 0-1 0 0,1 0 1 0 0,0 0 0 0 0,0 0 0 0 0,0 0 0 0 0,0 1 0 0 0,-1-1 0 0 0,1 0-1 0 0,-3 0 1 0 0,1 0 9 0 0,0 1 0 0 0,0 0 0 0 0,0 0 0 0 0,0 0 0 0 0,0 0 0 0 0,0 0-1 0 0,0 0 1 0 0,0 1 0 0 0,0 0 0 0 0,0-1 0 0 0,1 1 0 0 0,-1 0 0 0 0,0 0-1 0 0,0 1 1 0 0,1-1 0 0 0,-1 0 0 0 0,0 1 0 0 0,1 0 0 0 0,0 0 0 0 0,-1 0-1 0 0,1 0 1 0 0,0 0 0 0 0,0 0 0 0 0,0 0 0 0 0,-2 3 0 0 0,-1 2-10 0 0,1-3 5 0 0,0 1 0 0 0,0 0 0 0 0,1 0 0 0 0,0 1 0 0 0,0-1 0 0 0,0 1 0 0 0,0-1 0 0 0,1 1 0 0 0,0 0 0 0 0,1 0 0 0 0,-1 0 0 0 0,1 0 0 0 0,0 0 0 0 0,0 0 0 0 0,1 1 0 0 0,0-1 0 0 0,1 10 0 0 0,0-13 12 0 0,0 0-1 0 0,0 0 1 0 0,0 0 0 0 0,0 0 0 0 0,0 0 0 0 0,1 0 0 0 0,0-1 0 0 0,-1 1 0 0 0,1-1 0 0 0,0 1 0 0 0,0-1 0 0 0,0 0 0 0 0,1 1 0 0 0,-1-1-1 0 0,0 0 1 0 0,1 0 0 0 0,0-1 0 0 0,4 3 0 0 0,4 2-102 0 0,0 0-1 0 0,23 7 0 0 0,-31-13 77 0 0,21 7-224 0 0,0-1 0 0 0,1-2 0 0 0,0 0-1 0 0,34 0 1 0 0,35 5-197 0 0,-92-9 391 0 0,21 9-181 0 0,-14-2 196 0 0,-7-5-1 0 0,-1 1 9 0 0,1 9 14 0 0,0-1 1 0 0,0 1 0 0 0,-1 0-1 0 0,-1 0 1 0 0,0 0-1 0 0,0 0 1 0 0,-4 14 0 0 0,2-6 34 0 0,1-1 0 0 0,0 0 0 0 0,4 37 0 0 0,-3-56-14 0 0,1 7 26 0 0,0-1-1 0 0,1 0 0 0 0,-1 0 0 0 0,1 0 1 0 0,0-1-1 0 0,3 8 0 0 0,-4-12-17 0 0,0 1 0 0 0,0-1 0 0 0,0 1 0 0 0,1-1 0 0 0,-1 1 0 0 0,0-1 0 0 0,0 0 0 0 0,1 1 0 0 0,-1-1 0 0 0,1 0 0 0 0,-1 0 0 0 0,1 0 0 0 0,-1 0 0 0 0,1 0 0 0 0,0 0 0 0 0,0-1 0 0 0,-1 1-1 0 0,1 0 1 0 0,0-1 0 0 0,0 0 0 0 0,0 1 0 0 0,0-1 0 0 0,-1 0 0 0 0,1 0 0 0 0,0 0 0 0 0,0 0 0 0 0,0 0 0 0 0,0 0 0 0 0,2-1 0 0 0,4-1-5 0 0,1-1 0 0 0,-1 1 0 0 0,0-1 0 0 0,0-1 0 0 0,0 1 0 0 0,-1-1 0 0 0,1-1 0 0 0,-1 1 0 0 0,0-2 0 0 0,0 1 0 0 0,-1 0 0 0 0,0-1 0 0 0,0 0 0 0 0,8-10 0 0 0,-5 4 23 0 0,-1 0 0 0 0,-1 0 0 0 0,0-1 0 0 0,0 0 0 0 0,-1 0 0 0 0,-1 0 0 0 0,7-25 0 0 0,-12 36-29 0 0,1 0-1 0 0,-1-1 0 0 0,0 1 0 0 0,1 0 0 0 0,-1-1 0 0 0,0 1 0 0 0,-1 0 0 0 0,1 0 0 0 0,0-1 0 0 0,-1 1 0 0 0,1 0 0 0 0,-1 0 0 0 0,0-1 0 0 0,1 1 1 0 0,-1 0-1 0 0,0 0 0 0 0,-3-4 0 0 0,4 5-1 0 0,-1 1 1 0 0,0-1 0 0 0,0 0 0 0 0,0 0 0 0 0,1 1-1 0 0,-1-1 1 0 0,0 0 0 0 0,0 1 0 0 0,0-1-1 0 0,0 1 1 0 0,0-1 0 0 0,0 1 0 0 0,0 0-1 0 0,0-1 1 0 0,-1 1 0 0 0,1 0 0 0 0,0 0 0 0 0,0-1-1 0 0,0 1 1 0 0,0 0 0 0 0,0 0 0 0 0,0 1-1 0 0,0-1 1 0 0,0 0 0 0 0,-1 0 0 0 0,1 0-1 0 0,0 1 1 0 0,0-1 0 0 0,0 0 0 0 0,0 1 0 0 0,0-1-1 0 0,0 1 1 0 0,0-1 0 0 0,0 1 0 0 0,0 0-1 0 0,-1 1 1 0 0,-2 0 5 0 0,1 1 0 0 0,-1 0 0 0 0,1 0 0 0 0,-1 0 0 0 0,1 1 0 0 0,0-1 0 0 0,0 1 0 0 0,1-1 0 0 0,-1 1 0 0 0,1 0 0 0 0,-1 0 0 0 0,1 0 0 0 0,1 1 0 0 0,-1-1 0 0 0,0 0-1 0 0,1 1 1 0 0,0-1 0 0 0,0 1 0 0 0,0-1 0 0 0,1 1 0 0 0,0-1 0 0 0,0 1 0 0 0,0 0 0 0 0,1 7 0 0 0,0-2 19 0 0,0-1 0 0 0,1 1 0 0 0,0-1 0 0 0,1 0 0 0 0,0 0 0 0 0,0 0 0 0 0,1 0 0 0 0,0-1 0 0 0,0 1 0 0 0,1-1 0 0 0,0 0 0 0 0,1 0 0 0 0,-1-1 0 0 0,2 0 0 0 0,-1 0 0 0 0,1 0 1 0 0,0-1-1 0 0,0 0 0 0 0,1 0 0 0 0,0-1 0 0 0,0 1 0 0 0,0-2 0 0 0,0 1 0 0 0,1-2 0 0 0,0 1 0 0 0,0-1 0 0 0,0 0 0 0 0,0-1 0 0 0,0 0 0 0 0,11 1 0 0 0,-13-2-195 0 0,0 0 0 0 0,0-1 0 0 0,0 0 0 0 0,0-1 0 0 0,-1 0 1 0 0,1 0-1 0 0,0 0 0 0 0,-1 0 0 0 0,1-1 0 0 0,-1 0 0 0 0,1-1 0 0 0,-1 0 0 0 0,9-4 1 0 0,-2-5-474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2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1 404 0 0,'0'0'3887'0'0,"0"3"-3779"0"0,6 216 460 0 0,0-5-2879 0 0,-6-209 2059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1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0 616 0 0,'0'0'5355'0'0,"4"17"-5142"0"0,140 128-28 0 0,-63-66-35 0 0,-55-50-174 0 0,-17-18-673 0 0,1-1 0 0 0,0 0 1 0 0,0 0-1 0 0,16 10 0 0 0,-11-10 90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3.4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9 325 872 0 0,'-1'-3'525'0'0,"-1"0"0"0"0,1 1-1 0 0,0-1 1 0 0,0 0 0 0 0,0 0-1 0 0,1 0 1 0 0,-1 0 0 0 0,0-4 0 0 0,4 5-490 0 0,-1 0 0 0 0,1 1 0 0 0,-1-1 0 0 0,1 0 0 0 0,0 1 0 0 0,-1 0 1 0 0,1-1-1 0 0,0 1 0 0 0,0 1 0 0 0,0-1 0 0 0,0 0 0 0 0,0 1 1 0 0,0-1-1 0 0,4 1 0 0 0,55-2 100 0 0,-37 2-83 0 0,245-18 197 0 0,-266 17-226 0 0,-1 1 11 0 0,30-4-82 0 0,-30 3-6 0 0,0 2-62 0 0,-1-2 121 0 0,10 3-84 0 0,-11-1 71 0 0,1 0 0 0 0,-1 1-1 0 0,0-1 1 0 0,0 0-1 0 0,0 1 1 0 0,0 0 0 0 0,0-1-1 0 0,0 1 1 0 0,0-1-1 0 0,-1 1 1 0 0,1 0-1 0 0,0 0 1 0 0,-1-1 0 0 0,1 3-1 0 0,4 19 0 0 0,4 36-1 0 0,-7-40 41 0 0,1 1 0 0 0,1-1 0 0 0,0 0 0 0 0,13 31 0 0 0,-17-48-25 0 0,1-1 1 0 0,-1 0-1 0 0,0 1 1 0 0,1-1-1 0 0,-1 0 1 0 0,1 0-1 0 0,0 0 1 0 0,-1 1-1 0 0,1-1 1 0 0,0 0-1 0 0,0 0 1 0 0,0 0-1 0 0,0 0 1 0 0,0 0 0 0 0,0-1-1 0 0,0 1 1 0 0,0 0-1 0 0,0 0 1 0 0,0-1-1 0 0,0 1 1 0 0,1 0-1 0 0,-1-1 1 0 0,0 1-1 0 0,0-1 1 0 0,1 0-1 0 0,-1 1 1 0 0,0-1-1 0 0,1 0 1 0 0,-1 0 0 0 0,0 0-1 0 0,1 0 1 0 0,-1 0-1 0 0,0 0 1 0 0,1 0-1 0 0,-1 0 1 0 0,0 0-1 0 0,3-2 1 0 0,-1 1-2 0 0,0 0 0 0 0,0-1 1 0 0,-1 0-1 0 0,1 1 0 0 0,0-1 0 0 0,-1 0 1 0 0,1 0-1 0 0,-1-1 0 0 0,0 1 1 0 0,0-1-1 0 0,0 1 0 0 0,0-1 0 0 0,0 1 1 0 0,2-6-1 0 0,8-22 12 0 0,-1-1 1 0 0,10-43-1 0 0,-8 25-174 0 0,-13 47 109 0 0,6 20-158 0 0,-4-9 215 0 0,1 0-1 0 0,1 0 1 0 0,-1-1-1 0 0,2 1 1 0 0,-1-1-1 0 0,1 0 1 0 0,0 0 0 0 0,0-1-1 0 0,1 0 1 0 0,0 0-1 0 0,1 0 1 0 0,0 0-1 0 0,0-1 1 0 0,0 0-1 0 0,0-1 1 0 0,1 0-1 0 0,0 0 1 0 0,0 0-1 0 0,1-1 1 0 0,-1-1-1 0 0,1 1 1 0 0,0-1 0 0 0,-1-1-1 0 0,13 3 1 0 0,-15-4 0 0 0,0-1 0 0 0,1 1 0 0 0,0-1-1 0 0,-1-1 1 0 0,1 1 0 0 0,-1-1 0 0 0,0 0 0 0 0,1-1 0 0 0,-1 1 0 0 0,0-1 0 0 0,0-1 0 0 0,0 1 0 0 0,0-1 0 0 0,0 0 0 0 0,0 0 0 0 0,8-7 0 0 0,-1 0-11 0 0,0 0 1 0 0,-1-2-1 0 0,-1 1 0 0 0,1-1 0 0 0,9-15 1 0 0,-9 10-41 0 0,0-2 1 0 0,-1 1-1 0 0,-1-1 1 0 0,-1-1-1 0 0,0 0 1 0 0,-2 0-1 0 0,0 0 1 0 0,-1-1-1 0 0,-2 0 1 0 0,0-1-1 0 0,1-24 1 0 0,-4 41 24 0 0,-1 1 0 0 0,-1-1 0 0 0,1 0 0 0 0,-1 0 0 0 0,0 1 0 0 0,0-1 1 0 0,0 0-1 0 0,0 1 0 0 0,-1-1 0 0 0,0 1 0 0 0,0 0 0 0 0,-5-8 0 0 0,6 10 11 0 0,0 1 0 0 0,0-1 0 0 0,0 1 0 0 0,0 0 0 0 0,0-1 0 0 0,-1 1 0 0 0,1 0 0 0 0,0 0 0 0 0,-1 0 0 0 0,1 0-1 0 0,-1 0 1 0 0,0 0 0 0 0,1 0 0 0 0,-1 0 0 0 0,0 1 0 0 0,1-1 0 0 0,-1 0 0 0 0,0 1 0 0 0,0 0 0 0 0,1-1 0 0 0,-1 1 0 0 0,0 0 0 0 0,0 0-1 0 0,0 0 1 0 0,0 0 0 0 0,1 0 0 0 0,-1 1 0 0 0,0-1 0 0 0,0 0 0 0 0,1 1 0 0 0,-1 0 0 0 0,0-1 0 0 0,0 1 0 0 0,-1 1 0 0 0,0-1-1 0 0,1 0 1 0 0,-1 1 0 0 0,1-1 0 0 0,0 1 0 0 0,-1 0 0 0 0,1-1 0 0 0,0 1-1 0 0,0 0 1 0 0,0 0 0 0 0,1 1 0 0 0,-1-1 0 0 0,0 0 0 0 0,-1 4 0 0 0,-6 13-11 0 0,4 5 17 0 0,6-15 2 0 0,-1 0-1 0 0,2 0 1 0 0,-1 0 0 0 0,1 0-1 0 0,0-1 1 0 0,1 1 0 0 0,0-1-1 0 0,0 1 1 0 0,1-1 0 0 0,0 0-1 0 0,1 0 1 0 0,-1-1 0 0 0,11 13-1 0 0,1 0 13 0 0,2 0 0 0 0,0-2 0 0 0,31 26 0 0 0,-44-40-4 0 0,1 1 1 0 0,0-1 0 0 0,0 0 0 0 0,1 0-1 0 0,-1-1 1 0 0,1 0 0 0 0,-1 0 0 0 0,1 0 0 0 0,0-1-1 0 0,8 2 1 0 0,-9-3 5 0 0,-5-1-15 0 0,0 0 0 0 0,0 1 0 0 0,0-1 0 0 0,0 0 0 0 0,0 0 0 0 0,0 0 0 0 0,0 0-1 0 0,0 0 1 0 0,0 0 0 0 0,0 0 0 0 0,0 0 0 0 0,0 0 0 0 0,0-1 0 0 0,2 0 0 0 0,3 0 11 0 0,-1 0-9 0 0,-1 0 0 0 0,1-1 0 0 0,0 1 0 0 0,0-1 1 0 0,0 0-1 0 0,-1-1 0 0 0,1 1 0 0 0,-1-1 0 0 0,0 1 1 0 0,1-1-1 0 0,-2-1 0 0 0,1 1 0 0 0,0-1 0 0 0,5-5 1 0 0,3-5 0 0 0,34-34-196 0 0,-44 46 152 0 0,7-4-103 0 0,-8 5 140 0 0,-1 1 0 0 0,0-1-1 0 0,1 1 1 0 0,-1-1 0 0 0,1 1-1 0 0,-1-1 1 0 0,1 1 0 0 0,-1 0-1 0 0,1-1 1 0 0,-1 1 0 0 0,1 0-1 0 0,-1-1 1 0 0,1 1 0 0 0,-1 0-1 0 0,1 0 1 0 0,0-1-1 0 0,-1 1 1 0 0,1 0 0 0 0,-1 0-1 0 0,1 0 1 0 0,0 0 0 0 0,-1 0-1 0 0,1 0 1 0 0,0 0 0 0 0,-1 0-1 0 0,1 0 1 0 0,-1 0 0 0 0,1 0-1 0 0,0 0 1 0 0,-1 0 0 0 0,1 1-1 0 0,0-1 1 0 0,21 21 16 0 0,-16-14 7 0 0,1 0 0 0 0,0-1-1 0 0,1 0 1 0 0,10 7 0 0 0,-17-12 2 0 0,2 1-1 0 0,6 3-1 0 0,-7-4 1 0 0,0-1-20 0 0,1 0 1 0 0,-1 0-1 0 0,1 0 1 0 0,-1 0-1 0 0,1-1 1 0 0,-1 1-1 0 0,0-1 1 0 0,1 0-1 0 0,-1 1 1 0 0,0-1-1 0 0,0 0 1 0 0,1 0-1 0 0,-1-1 1 0 0,0 1 0 0 0,0 0-1 0 0,0-1 1 0 0,0 1-1 0 0,-1-1 1 0 0,1 1-1 0 0,0-1 1 0 0,-1 0-1 0 0,1 0 1 0 0,1-2-1 0 0,30-29 8 0 0,-26 26-27 0 0,-6 6 4 0 0,0-1 0 0 0,1 1 0 0 0,-1-1 1 0 0,1 1-1 0 0,-1-1 0 0 0,1 1 0 0 0,0 0 0 0 0,0 0 0 0 0,0 0 0 0 0,-1 0 1 0 0,1 0-1 0 0,0 0 0 0 0,0 0 0 0 0,0 1 0 0 0,0-1 0 0 0,0 1 1 0 0,1 0-1 0 0,2-1 0 0 0,-2 2-21 0 0,-1 2 23 0 0,16 31-12 0 0,-7-11 29 0 0,-7-12-346 0 0,1 0 1 0 0,1-1-1 0 0,-1 0 1 0 0,2 0-1 0 0,-1 0 1 0 0,12 11-1 0 0,-9-12-195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3.8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90 196 128 0 0,'52'-69'7909'0'0,"-60"72"-7822"0"0,7-3-84 0 0,1 0-1 0 0,-1 0 0 0 0,1 0 0 0 0,-1 0 1 0 0,0 0-1 0 0,1 0 0 0 0,-1 0 1 0 0,1 0-1 0 0,-1 1 0 0 0,0-1 0 0 0,1 0 1 0 0,-1 0-1 0 0,1 0 0 0 0,-1 1 1 0 0,1-1-1 0 0,-1 0 0 0 0,1 1 0 0 0,-1-1 1 0 0,1 0-1 0 0,-1 1 0 0 0,1-1 1 0 0,-1 1-1 0 0,1-1 0 0 0,-1 1 0 0 0,-12 12-6 0 0,1 0-1 0 0,0 1 1 0 0,1 1-1 0 0,0 0 1 0 0,1 0-1 0 0,1 1 1 0 0,1 0-1 0 0,-13 32 1 0 0,18-39 4 0 0,1 0-1 0 0,0 0 1 0 0,0 1-1 0 0,0-1 1 0 0,1 0 0 0 0,1 1-1 0 0,0-1 1 0 0,1 16 0 0 0,0-19 4 0 0,1 0 0 0 0,-1 0 0 0 0,1 0 0 0 0,0 0 0 0 0,0 0 1 0 0,1 0-1 0 0,0-1 0 0 0,0 1 0 0 0,0-1 0 0 0,1 0 0 0 0,0 0 1 0 0,0 0-1 0 0,0 0 0 0 0,6 4 0 0 0,-9-7 4 0 0,1 0-1 0 0,0 0 0 0 0,0-1 1 0 0,0 1-1 0 0,0-1 1 0 0,1 1-1 0 0,-1-1 0 0 0,0 0 1 0 0,1 0-1 0 0,-1 0 1 0 0,1 0-1 0 0,-1 0 1 0 0,1-1-1 0 0,-1 1 0 0 0,1-1 1 0 0,-1 1-1 0 0,1-1 1 0 0,-1 0-1 0 0,1 0 0 0 0,0 0 1 0 0,-1-1-1 0 0,1 1 1 0 0,-1 0-1 0 0,1-1 1 0 0,-1 0-1 0 0,1 0 0 0 0,-1 1 1 0 0,1-2-1 0 0,-1 1 1 0 0,4-2-1 0 0,-1-1 27 0 0,0-1-1 0 0,-1 0 1 0 0,0 0 0 0 0,0 0-1 0 0,0 0 1 0 0,0 0 0 0 0,-1-1-1 0 0,0 1 1 0 0,0-1 0 0 0,3-8-1 0 0,-2 0 17 0 0,0 1 0 0 0,-1-1 0 0 0,0 0 0 0 0,1-19 0 0 0,-3 3-47 0 0,-1 0 0 0 0,-1 0 1 0 0,-11-58-1 0 0,10 74-31 0 0,-1 1 0 0 0,-1-1 1 0 0,0 1-1 0 0,-1 0 0 0 0,-1 0 1 0 0,-6-12-1 0 0,9 21-223 0 0,0-1-1 0 0,1 1 0 0 0,-2 0 1 0 0,1 1-1 0 0,0-1 1 0 0,-1 0-1 0 0,0 1 0 0 0,1 0 1 0 0,-1 0-1 0 0,-1 0 1 0 0,1 0-1 0 0,0 1 0 0 0,-1 0 1 0 0,1-1-1 0 0,-1 2 1 0 0,0-1-1 0 0,1 0 0 0 0,-1 1 1 0 0,0 0-1 0 0,-8-1 1 0 0,-3 1-931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4.2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 1124 0 0,'46'-20'6473'0'0,"-44"19"-5999"0"0,-1 1-408 0 0,0 0 0 0 0,0 0 0 0 0,0 0 1 0 0,0 0-1 0 0,0 0 0 0 0,0 0 0 0 0,0-1 1 0 0,0 1-1 0 0,0 0 0 0 0,0 0 0 0 0,-1-1 1 0 0,1 1-1 0 0,0 0 0 0 0,0-1 1 0 0,0 1-1 0 0,0-1 0 0 0,0 0 0 0 0,1 0-145 0 0,-1 0-1 0 0,0 0 1 0 0,1 1-1 0 0,-1-1 1 0 0,0 1-1 0 0,1-1 1 0 0,-1 1-1 0 0,0-1 1 0 0,1 1 0 0 0,-1 0-1 0 0,1-1 1 0 0,1 1-1 0 0,0 0-286 0 0,6 1 358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4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67 1 1436 0 0,'0'3'2118'0'0,"9"35"395"0"0,-6-26-2421 0 0,0 0-1 0 0,0 1 1 0 0,-1-1 0 0 0,-1 0 0 0 0,0 1 0 0 0,-1-1 0 0 0,0 1-1 0 0,-4 20 1 0 0,-4-4-738 0 0,-2 0-1 0 0,0 0 0 0 0,-3-2 1 0 0,-15 29-1 0 0,26-53 464 0 0,-12 24-890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8:55.0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57 580 0 0,'4'-18'3734'0'0,"-3"16"-3651"0"0,-1 0 30 0 0,1 0-1 0 0,-1 0 0 0 0,1 0 0 0 0,0 0 0 0 0,0 0 0 0 0,-1 0 0 0 0,1 0 0 0 0,1 0 1 0 0,-1 0-1 0 0,0 1 0 0 0,0-1 0 0 0,1 0 0 0 0,-1 1 0 0 0,1-1 0 0 0,-1 1 0 0 0,1-1 0 0 0,-1 1 1 0 0,1 0-1 0 0,0 0 0 0 0,2-1 0 0 0,-1 1-107 0 0,0 1 1 0 0,0 0-1 0 0,0 0 1 0 0,1 1-1 0 0,-1-1 1 0 0,0 1-1 0 0,0-1 1 0 0,0 1-1 0 0,-1 0 1 0 0,1 0-1 0 0,0 1 1 0 0,0-1-1 0 0,0 0 1 0 0,-1 1-1 0 0,5 3 1 0 0,-2-1-3 0 0,-1 0 0 0 0,0 0 1 0 0,0 1-1 0 0,0 0 0 0 0,0-1 1 0 0,-1 1-1 0 0,5 9 0 0 0,2 7-15 0 0,-1 1-1 0 0,-1 0 1 0 0,6 29-1 0 0,-11-39 4 0 0,11 47-40 0 0,23 73 9 0 0,-32-118 57 0 0,1-1 0 0 0,0 1 0 0 0,1-1 0 0 0,0-1 0 0 0,1 1 1 0 0,0-1-1 0 0,11 12 0 0 0,-17-20-6 0 0,-1-3-8 0 0,0 0 1 0 0,-1 0-1 0 0,1 0 0 0 0,0 0 1 0 0,0 0-1 0 0,0 0 0 0 0,0 0 0 0 0,1 0 1 0 0,-1 0-1 0 0,0 0 0 0 0,0-1 1 0 0,0 1-1 0 0,1 0 0 0 0,-1-1 0 0 0,0 1 1 0 0,3 0-1 0 0,-1 0-12 0 0,0 1-1 0 0,0-1 1 0 0,0 1 0 0 0,0-1-1 0 0,0 0 1 0 0,0 0 0 0 0,0-1 0 0 0,1 1-1 0 0,-1-1 1 0 0,0 1 0 0 0,0-1-1 0 0,1 0 1 0 0,-1 0 0 0 0,0 0-1 0 0,0-1 1 0 0,0 1 0 0 0,1-1 0 0 0,-1 0-1 0 0,6-2 1 0 0,48-42-310 0 0,-29 21 192 0 0,-26 22 66 0 0,0 1-41 0 0,-2 0 96 0 0,0 1 1 0 0,1 0-1 0 0,-1 0 1 0 0,0-1-1 0 0,0 1 1 0 0,0 0-1 0 0,0 0 1 0 0,0 0-1 0 0,0-1 1 0 0,0 1-1 0 0,1 0 1 0 0,-1 0-1 0 0,0 0 1 0 0,0 0-1 0 0,0-1 1 0 0,0 1-1 0 0,1 0 1 0 0,-1 0-1 0 0,0 0 1 0 0,0 0-1 0 0,0 0 1 0 0,1 0-1 0 0,-1 0 1 0 0,0-1-1 0 0,0 1 1 0 0,1 0-1 0 0,-1 0 1 0 0,0 0-1 0 0,0 0 1 0 0,1 0-1 0 0,-1 0 1 0 0,0 0-1 0 0,0 0 1 0 0,0 0-1 0 0,1 0 1 0 0,-1 0-1 0 0,0 0 1 0 0,0 0-1 0 0,1 1 1 0 0,-1-1-1 0 0,0 0 1 0 0,0 0-1 0 0,1 0 1 0 0,-2 17-12 0 0,-1-1 0 0 0,-7 26 0 0 0,5-22 5 0 0,0 0 0 0 0,0 21 1 0 0,4-5 17 0 0,1-1 1 0 0,2 0 0 0 0,2 0-1 0 0,13 52 1 0 0,51 129 468 0 0,-50-163 507 0 0,-19-52-975 0 0,0-1-1 0 0,0 0 1 0 0,0 1-1 0 0,0-1 0 0 0,0 1 1 0 0,0-1-1 0 0,0 0 1 0 0,0 1-1 0 0,0-1 1 0 0,-1 1-1 0 0,1-1 0 0 0,0 0 1 0 0,0 1-1 0 0,0-1 1 0 0,0 0-1 0 0,-1 1 0 0 0,1-1 1 0 0,0 0-1 0 0,0 1 1 0 0,-1-1-1 0 0,1 0 1 0 0,0 1-1 0 0,0-1 0 0 0,-1 0 1 0 0,1 0-1 0 0,0 1 1 0 0,-1-1-1 0 0,1 0 0 0 0,0 0 1 0 0,-1 0-1 0 0,1 1 1 0 0,-1-1-1 0 0,1 0 1 0 0,0 0-1 0 0,-1 0 0 0 0,1 0 1 0 0,0 0-1 0 0,-1 0 1 0 0,1 0-1 0 0,-1 0 0 0 0,1 0 1 0 0,0 0-1 0 0,-1 0 1 0 0,1 0-1 0 0,-1 0 1 0 0,1 0-1 0 0,-20-8 108 0 0,17 7-130 0 0,1 0-18 0 0,-9-3-248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47.4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24 60 0 0,'0'0'4841'0'0,"0"3"-5068"0"0,-2 8 221 0 0,3-9 4 0 0,-1 0 0 0 0,0 0 0 0 0,0 0 0 0 0,1 0 1 0 0,-1 0-1 0 0,1 0 0 0 0,0 0 0 0 0,0 0 0 0 0,-1 0 0 0 0,1 0 0 0 0,0 0 1 0 0,1 0-1 0 0,-1-1 0 0 0,2 4 0 0 0,15 22-7 0 0,3 8 2 0 0,3 4 28 0 0,-1 1-1 0 0,-1 1 0 0 0,-3 1 0 0 0,-2 1 0 0 0,-1 1 1 0 0,10 49-1 0 0,86 281 212 0 0,-107-360-234 0 0,1 6-5 0 0,9 32 8 0 0,-7-21 45 0 0,-7-27-42 0 0,5 12 118 0 0,-6-16-79 0 0,0 0-1 0 0,0 1 0 0 0,0-1 0 0 0,0 0 1 0 0,0 1-1 0 0,0-1 0 0 0,0 0 0 0 0,0 1 1 0 0,0-1-1 0 0,0 0 0 0 0,0 0 0 0 0,0 1 1 0 0,1-1-1 0 0,-1 0 0 0 0,0 1 1 0 0,0-1-1 0 0,0 0 0 0 0,1 0 0 0 0,-1 1 1 0 0,0-1-1 0 0,0 0 0 0 0,0 0 0 0 0,1 0 1 0 0,-1 1-1 0 0,0-1 0 0 0,0 0 0 0 0,1 0 1 0 0,-1 0-1 0 0,0 0 0 0 0,1 0 0 0 0,-1 1 1 0 0,0-1-1 0 0,1 0 0 0 0,-1 0 0 0 0,0 0 1 0 0,0 0-1 0 0,1 0 0 0 0,-1 0 0 0 0,0 0 1 0 0,1 0-1 0 0,10-13 337 0 0,8-28-393 0 0,27-103-146 0 0,29-163 0 0 0,-29 106 101 0 0,-25 115 52 0 0,26-97-48 0 0,-46 180 11 0 0,2-12-106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48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56 644 0 0,'0'0'515'0'0,"-6"-18"616"0"0,-6-6-709 0 0,11 22-375 0 0,-13-8 63 0 0,8 9-105 0 0,-1 1-1 0 0,0 0 1 0 0,1 0-1 0 0,-1 0 1 0 0,1 1 0 0 0,0 0-1 0 0,-1 0 1 0 0,1 1 0 0 0,0 0-1 0 0,-1 0 1 0 0,1 0 0 0 0,0 1-1 0 0,0 0 1 0 0,1 0-1 0 0,-1 1 1 0 0,1-1 0 0 0,0 1-1 0 0,-10 9 1 0 0,-5 6 14 0 0,1 0 1 0 0,1 1-1 0 0,1 1 1 0 0,0 1-1 0 0,-18 33 0 0 0,13-15 20 0 0,1 0 0 0 0,-20 60 0 0 0,33-76-22 0 0,0 1 1 0 0,2 0 0 0 0,1 0 0 0 0,1 0 0 0 0,0 1 0 0 0,3-1-1 0 0,0 1 1 0 0,1 0 0 0 0,6 39 0 0 0,-4-53-6 0 0,0 0 1 0 0,1 0-1 0 0,1 0 0 0 0,0 0 1 0 0,0 0-1 0 0,1-1 1 0 0,1 1-1 0 0,0-1 1 0 0,1-1-1 0 0,0 1 0 0 0,0-1 1 0 0,1 0-1 0 0,0-1 1 0 0,1 0-1 0 0,0 0 0 0 0,1-1 1 0 0,-1 0-1 0 0,2-1 1 0 0,-1 0-1 0 0,1-1 1 0 0,17 9-1 0 0,-14-10 19 0 0,0 1 0 0 0,0-2 0 0 0,1 0 0 0 0,-1 0 0 0 0,1-2 0 0 0,0 1 0 0 0,0-2 0 0 0,0 0 0 0 0,0-1 0 0 0,0-1 0 0 0,0 0 0 0 0,-1-1 0 0 0,1 0 0 0 0,14-5 0 0 0,-12 2-15 0 0,0-1-1 0 0,-1-1 1 0 0,0-1 0 0 0,-1 0 0 0 0,1-1 0 0 0,-2 0 0 0 0,1-2 0 0 0,-1 1 0 0 0,-1-2 0 0 0,0 0 0 0 0,20-23 0 0 0,-18 14 41 0 0,0 0 0 0 0,-1-1 0 0 0,-1-1 0 0 0,-2 0 0 0 0,0 0 0 0 0,-1-1 0 0 0,12-48 0 0 0,-13 35 15 0 0,-2-1 1 0 0,-1 0-1 0 0,-2 0 1 0 0,-2-66-1 0 0,-2 89-76 0 0,-2-1-1 0 0,1 1 1 0 0,-2 0-1 0 0,0 0 1 0 0,-1 0-1 0 0,0 0 1 0 0,-2 1-1 0 0,-12-26 1 0 0,14 32-2 0 0,-1 1 1 0 0,0-1 0 0 0,-1 1-1 0 0,0 0 1 0 0,0 0 0 0 0,0 1-1 0 0,-1 0 1 0 0,0 0 0 0 0,0 0-1 0 0,-1 1 1 0 0,0 0 0 0 0,0 1-1 0 0,0 0 1 0 0,0 0-1 0 0,0 0 1 0 0,-11-2 0 0 0,-4 1-291 0 0,-1 0 0 0 0,0 1 0 0 0,0 2 0 0 0,0 0 0 0 0,0 1 0 0 0,0 2 1 0 0,0 0-1 0 0,0 2 0 0 0,-45 11 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48.8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1 684 0 0,'0'0'2853'0'0,"-17"5"-2708"0"0,13-4-142 0 0,1 1 0 0 0,0 0-1 0 0,-1 0 1 0 0,1 0 0 0 0,0 0-1 0 0,0 0 1 0 0,0 0 0 0 0,1 1-1 0 0,-1-1 1 0 0,0 1-1 0 0,1 0 1 0 0,0 0 0 0 0,0 0-1 0 0,0 0 1 0 0,-2 5 0 0 0,1-1 5 0 0,0 0 0 0 0,0 0 1 0 0,1 0-1 0 0,0 1 1 0 0,1-1-1 0 0,0 1 0 0 0,-1 7 1 0 0,2 13 28 0 0,1 0-1 0 0,1 0 1 0 0,7 31 0 0 0,4 3 56 0 0,2 0 0 0 0,26 66 0 0 0,56 114 63 0 0,-76-194-145 0 0,-19-41-11 0 0,2 4 12 0 0,3 10-2107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49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87 139 120 0 0,'-17'-100'3307'0'0,"16"97"-3113"0"0,1-1-51 0 0,0 2-125 0 0,-1 0 1 0 0,1-1-1 0 0,0 1 1 0 0,0 0-1 0 0,0-1 1 0 0,1 1-1 0 0,-1 0 1 0 0,0 0-1 0 0,1-1 1 0 0,0 1-1 0 0,0-2 1 0 0,1 2 0 0 0,6 17 34 0 0,-5-6-42 0 0,-1-3-5 0 0,-1 1 1 0 0,1 0-1 0 0,-1 0 0 0 0,-1 0 0 0 0,1 0 0 0 0,-1 0 0 0 0,0 0 1 0 0,-1 0-1 0 0,-1 9 0 0 0,1-8 0 0 0,1-1-1 0 0,-1 1 1 0 0,-1 0 0 0 0,1-1-1 0 0,-1 1 1 0 0,-1-1 0 0 0,1 1-1 0 0,-1-1 1 0 0,-1 0-1 0 0,1 0 1 0 0,-1-1 0 0 0,-7 10-1 0 0,10-15 11 0 0,-2 1-73 0 0,-1 0 0 0 0,1-1 0 0 0,-1 1 0 0 0,1-1 0 0 0,-1 0 0 0 0,1 0 0 0 0,-1 0 0 0 0,0-1 0 0 0,-4 1 0 0 0,-2-9-1683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50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414 643 288 0 0,'0'0'597'0'0,"-8"-18"1086"0"0,4 12-1611 0 0,-1 0 1 0 0,-1 0 0 0 0,1 0 0 0 0,-1 0 0 0 0,0 1 0 0 0,0 0 0 0 0,0 1 0 0 0,-1-1 0 0 0,0 1 0 0 0,0 0-1 0 0,0 1 1 0 0,0 0 0 0 0,0 0 0 0 0,-1 0 0 0 0,0 1 0 0 0,1 0 0 0 0,-1 1 0 0 0,0 0 0 0 0,0 0-1 0 0,-11 0 1 0 0,9 2-58 0 0,0 0-1 0 0,1 1 1 0 0,0 0-1 0 0,-1 1 1 0 0,1 0-1 0 0,0 0 1 0 0,0 1-1 0 0,1 0 0 0 0,-1 0 1 0 0,1 1-1 0 0,0 0 1 0 0,0 1-1 0 0,0 0 1 0 0,1 0-1 0 0,0 0 1 0 0,-12 14-1 0 0,8-5-2 0 0,1 0 0 0 0,0 0-1 0 0,1 1 1 0 0,1 0 0 0 0,0 0 0 0 0,1 1-1 0 0,1 0 1 0 0,-6 23 0 0 0,8-22 1 0 0,0 0 0 0 0,1 0 0 0 0,1 1 0 0 0,1-1 1 0 0,0 0-1 0 0,1 1 0 0 0,1-1 0 0 0,1 0 0 0 0,4 19 0 0 0,-3-26 2 0 0,0-1 0 0 0,0 0-1 0 0,1 0 1 0 0,1 0 0 0 0,0 0-1 0 0,0-1 1 0 0,0 0 0 0 0,1 0 0 0 0,1 0-1 0 0,0-1 1 0 0,0 1 0 0 0,0-2-1 0 0,1 1 1 0 0,0-1 0 0 0,1 0-1 0 0,12 7 1 0 0,-16-11-5 0 0,0 0 0 0 0,0-1 0 0 0,0 1-1 0 0,0-1 1 0 0,1-1 0 0 0,-1 1 0 0 0,0-1 0 0 0,1 0-1 0 0,-1 0 1 0 0,1 0 0 0 0,-1-1 0 0 0,1 0 0 0 0,0 0-1 0 0,-1-1 1 0 0,1 1 0 0 0,-1-1 0 0 0,1 0 0 0 0,-1-1-1 0 0,0 1 1 0 0,1-1 0 0 0,-1 0 0 0 0,0 0 0 0 0,0-1 0 0 0,0 0-1 0 0,-1 1 1 0 0,1-2 0 0 0,5-3 0 0 0,0-2-15 0 0,-1 1 0 0 0,1-2 1 0 0,-2 1-1 0 0,1-1 0 0 0,-1 0 0 0 0,-1-1 1 0 0,0 0-1 0 0,0 0 0 0 0,-1-1 1 0 0,7-18-1 0 0,2-16-28 0 0,-3-1 0 0 0,-1 0 1 0 0,-3-1-1 0 0,5-88 1 0 0,-21-196 332 0 0,0 265-209 0 0,-4 0 0 0 0,-37-121 0 0 0,48 185-102 0 0,-8-21-70 0 0,1 18 28 0 0,8 6 52 0 0,-1 0 0 0 0,1 0 0 0 0,-1 1 0 0 0,1-1 0 0 0,-1 0 0 0 0,1 1 0 0 0,-1-1 0 0 0,1 1 0 0 0,-1-1 0 0 0,1 1 0 0 0,0-1 0 0 0,-1 0-1 0 0,1 1 1 0 0,0-1 0 0 0,-1 1 0 0 0,1-1 0 0 0,0 1 0 0 0,0 0 0 0 0,-1-1 0 0 0,1 1 0 0 0,0-1 0 0 0,0 2 0 0 0,-11 41 8 0 0,1 1-1 0 0,3 0 0 0 0,-4 76 1 0 0,8-75-2 0 0,-14 205 211 0 0,21 338-1 0 0,0-547-125 0 0,1 20-2569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2.6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43 593 600 0 0,'17'-12'672'0'0,"0"0"0"0"0,0-2 1 0 0,-1 0-1 0 0,-1-1 0 0 0,25-32 0 0 0,-26 29-544 0 0,-1-1-1 0 0,-1-1 1 0 0,0 0-1 0 0,-2-1 1 0 0,0 0-1 0 0,-2 0 1 0 0,0-1 0 0 0,-1 0-1 0 0,-1 0 1 0 0,-2-1-1 0 0,0 0 1 0 0,-1 0-1 0 0,-1 0 1 0 0,-2 0-1 0 0,-2-30 1 0 0,2 47-113 0 0,-1 0-1 0 0,0 0 1 0 0,-1 0-1 0 0,0 0 1 0 0,0 0-1 0 0,0 1 1 0 0,0-1 0 0 0,-1 1-1 0 0,0-1 1 0 0,0 1-1 0 0,0 0 1 0 0,-1 0 0 0 0,0 0-1 0 0,0 1 1 0 0,0-1-1 0 0,-8-6 1 0 0,10 10-13 0 0,-1 0 1 0 0,1 0-1 0 0,0 0 0 0 0,0 1 1 0 0,0-1-1 0 0,-1 0 0 0 0,1 1 1 0 0,0 0-1 0 0,-1-1 1 0 0,1 1-1 0 0,0 0 0 0 0,-1 0 1 0 0,1 1-1 0 0,0-1 0 0 0,-1 0 1 0 0,1 1-1 0 0,0-1 0 0 0,-4 2 1 0 0,0 0 1 0 0,1 0 1 0 0,-1 0 0 0 0,0 1 0 0 0,1 0 0 0 0,-9 5-1 0 0,3 2 12 0 0,0 0 0 0 0,0 0 0 0 0,1 1-1 0 0,1 1 1 0 0,-1-1 0 0 0,2 2-1 0 0,0-1 1 0 0,0 1 0 0 0,1 0 0 0 0,1 1-1 0 0,0-1 1 0 0,1 2 0 0 0,0-1 0 0 0,-3 20-1 0 0,4-14 44 0 0,1 0 0 0 0,1 0-1 0 0,0 0 1 0 0,2 1 0 0 0,0-1-1 0 0,1 0 1 0 0,1 0 0 0 0,1 0-1 0 0,1 0 1 0 0,7 22 0 0 0,-2-20 8 0 0,0-1 1 0 0,1 0-1 0 0,1-1 1 0 0,1 0-1 0 0,1-1 0 0 0,0 0 1 0 0,2-1-1 0 0,28 28 1 0 0,-23-27-95 0 0,1-1 0 0 0,0-1 0 0 0,2-1 0 0 0,0-1 0 0 0,0-1 0 0 0,1-1 0 0 0,29 10 0 0 0,-46-20-378 0 0,1-1 1 0 0,-1 0-1 0 0,1 0 1 0 0,-1-1-1 0 0,1 0 0 0 0,0-1 1 0 0,-1 1-1 0 0,1-2 0 0 0,12 0 1 0 0,0-6-1414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1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10 340 0 0,'0'0'3412'0'0,"0"-1"-3336"0"0,1 0-1 0 0,-1 1 1 0 0,1-1-1 0 0,-1 0 1 0 0,1 1-1 0 0,-1-1 1 0 0,1 1-1 0 0,-1-1 0 0 0,1 1 1 0 0,0-1-1 0 0,-1 1 1 0 0,1-1-1 0 0,0 1 1 0 0,-1 0-1 0 0,1-1 1 0 0,0 1-1 0 0,1-1 0 0 0,2 12 55 0 0,0 0 0 0 0,0 0-1 0 0,-1 0 1 0 0,-1 0 0 0 0,2 17-1 0 0,3 66 354 0 0,-5-60-271 0 0,13 172 362 0 0,8 0 0 0 0,55 217 0 0 0,-37-243-1506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58.3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36 340 0 0,'0'0'471'0'0,"5"-16"799"0"0,-5 15-1275 0 0,1 0 0 0 0,-1 1 0 0 0,0-1 0 0 0,0 0 0 0 0,0 0 0 0 0,0 0 1 0 0,1 0-1 0 0,-1 0 0 0 0,0 0 0 0 0,1 0 0 0 0,-1 1 0 0 0,1-1 0 0 0,-1 0 0 0 0,1 0 0 0 0,-1 0 0 0 0,1 1 1 0 0,-1-1-1 0 0,1 0 0 0 0,0 1 0 0 0,-1-1 0 0 0,1 1 0 0 0,0-1 0 0 0,1 0 0 0 0,0 5 3 0 0,0-1 0 0 0,0 1-1 0 0,-1 0 1 0 0,0 1-1 0 0,0-1 1 0 0,0 0 0 0 0,0 0-1 0 0,0 0 1 0 0,-1 8 0 0 0,12 132 112 0 0,-6 146 1 0 0,-6-239-47 0 0,-31 692 359 0 0,27-698-1311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59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207 122 16 0 0,'8'-11'261'0'0,"0"1"1"0"0,1 1-1 0 0,0 0 0 0 0,1 0 0 0 0,14-10 1 0 0,-8 10-222 0 0,-1 1 0 0 0,1 1 0 0 0,1 0 0 0 0,31-8-1 0 0,-36 11-22 0 0,6 0 14 0 0,29 7-49 0 0,-31 0 12 0 0,0 0 0 0 0,-1 1-1 0 0,1 1 1 0 0,-1 0 0 0 0,0 1 0 0 0,0 1 0 0 0,-1 0 0 0 0,1 1-1 0 0,-2 0 1 0 0,1 2 0 0 0,-1-1 0 0 0,-1 2 0 0 0,0-1 0 0 0,0 2-1 0 0,-1-1 1 0 0,-1 2 0 0 0,0-1 0 0 0,0 1 0 0 0,-1 1 0 0 0,-1 0-1 0 0,0 0 1 0 0,-1 1 0 0 0,-1 0 0 0 0,9 29 0 0 0,-13-33 6 0 0,0 1 1 0 0,0-1-1 0 0,-1 1 1 0 0,0 0-1 0 0,-1-1 0 0 0,0 1 1 0 0,-1 0-1 0 0,-1-1 1 0 0,1 1-1 0 0,-8 20 1 0 0,4-16 19 0 0,-1-1 0 0 0,-1 0 0 0 0,-1 0 0 0 0,0 0 1 0 0,0-1-1 0 0,-2-1 0 0 0,-12 16 0 0 0,6-11 141 0 0,-1-1 0 0 0,-1 0 0 0 0,-1-2 0 0 0,0 0 0 0 0,-1-1 0 0 0,0 0-1 0 0,-1-2 1 0 0,-1-1 0 0 0,0 0 0 0 0,-36 11 0 0 0,45-18-76 0 0,-1-1 0 0 0,0-1 0 0 0,0 0 0 0 0,0-1 0 0 0,0-1 0 0 0,0 0 0 0 0,-1-1 0 0 0,1 0 0 0 0,0-1 0 0 0,1 0 0 0 0,-1-2 0 0 0,-17-5 0 0 0,-13-8-635 0 0,1-2-1 0 0,-55-33 1 0 0,55 29-759 0 0,30 15 713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0:59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717 221 328 0 0,'0'0'851'0'0,"-21"-23"229"0"0,-4 12-806 0 0,22 10-255 0 0,-1 0 1 0 0,-4-1-6 0 0,-3 0 3 0 0,0 1 0 0 0,0 0 0 0 0,-1 0 0 0 0,-14 2 0 0 0,18-2-14 0 0,-35 6 13 0 0,1 1 10 0 0,1 3 1 0 0,0 1 0 0 0,1 1-1 0 0,-57 26 1 0 0,75-27-6 0 0,0 1 0 0 0,1 1-1 0 0,0 0 1 0 0,1 2 0 0 0,1 0 0 0 0,0 2 0 0 0,1 0 0 0 0,0 1 0 0 0,-17 22 0 0 0,26-25-8 0 0,0 0 0 0 0,1 1 0 0 0,-7 17 0 0 0,6-13 35 0 0,8-14-32 0 0,-1 0-1 0 0,1 0 1 0 0,0 1 0 0 0,0-1 0 0 0,0 11 0 0 0,1-5 1 0 0,0-2-2 0 0,0 0-1 0 0,1 0 1 0 0,0 0-1 0 0,0-1 0 0 0,1 1 1 0 0,0 0-1 0 0,1 0 1 0 0,0-1-1 0 0,7 14 0 0 0,-3-10 9 0 0,1 0 1 0 0,0 0-1 0 0,1 0 0 0 0,1-1 0 0 0,-1-1 0 0 0,2 0 0 0 0,-1 0 0 0 0,2-1 1 0 0,-1 0-1 0 0,1-1 0 0 0,0-1 0 0 0,1 1 0 0 0,0-2 0 0 0,0 0 0 0 0,0-1 1 0 0,1 0-1 0 0,0-1 0 0 0,21 4 0 0 0,-20-4 17 0 0,1-2-1 0 0,0 0 1 0 0,0-1-1 0 0,0 0 1 0 0,0-1-1 0 0,0-1 1 0 0,-1-1-1 0 0,1 0 1 0 0,0-1-1 0 0,-1-1 1 0 0,1 0-1 0 0,-1-1 1 0 0,0-1-1 0 0,0 0 1 0 0,-1-1-1 0 0,21-13 1 0 0,-17 5-9 0 0,-1 0-1 0 0,0-1 1 0 0,-1-1 0 0 0,-1-1 0 0 0,-1 0 0 0 0,0 0 0 0 0,-2-2 0 0 0,0 0-1 0 0,16-36 1 0 0,-10 12 41 0 0,-2-1-1 0 0,-1 0 1 0 0,14-80-1 0 0,-25 104-61 0 0,-1 1 0 0 0,-1-1-1 0 0,-1 1 1 0 0,-1-1-1 0 0,-1 0 1 0 0,-4-25-1 0 0,4 39-35 0 0,0 0-1 0 0,-1 1 1 0 0,0-1 0 0 0,0 1-1 0 0,0 0 1 0 0,-1-1 0 0 0,0 1-1 0 0,0 1 1 0 0,-1-1-1 0 0,0 0 1 0 0,0 1 0 0 0,0-1-1 0 0,-1 1 1 0 0,1 1-1 0 0,-1-1 1 0 0,0 0 0 0 0,-1 1-1 0 0,1 0 1 0 0,-1 1 0 0 0,1-1-1 0 0,-1 1 1 0 0,-12-5-1 0 0,5 5-442 0 0,-1 0 0 0 0,0 1 0 0 0,1 0-1 0 0,-1 1 1 0 0,-19 1 0 0 0,28 0-126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00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1 128 0 0,'1'2'147'0'0,"14"25"10"0"0,-2 0 0 0 0,-1 1-1 0 0,-1 1 1 0 0,-2-1-1 0 0,-1 2 1 0 0,-1-1-1 0 0,-1 1 1 0 0,2 50 0 0 0,-5 21 177 0 0,-13 130 0 0 0,0 24-93 0 0,28-37 149 0 0,-12-200-1488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00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0 183 520 0 0,'1'-3'435'0'0,"0"-6"-303"0"0,0 0 0 0 0,1 0 0 0 0,1 0 0 0 0,-1 0 0 0 0,1 1 0 0 0,0-1 1 0 0,1 1-1 0 0,0 0 0 0 0,1 0 0 0 0,-1 0 0 0 0,2 1 0 0 0,-1 0 0 0 0,1 0 0 0 0,0 0 0 0 0,11-9 0 0 0,-16 12-120 0 0,2 1-6 0 0,18-8 73 0 0,-10 6-80 0 0,0 1 1 0 0,0 1-1 0 0,0 0 0 0 0,1 0 1 0 0,-1 1-1 0 0,1 0 0 0 0,-1 1 1 0 0,1 1-1 0 0,0 0 0 0 0,-1 0 1 0 0,1 1-1 0 0,-1 1 0 0 0,1 0 1 0 0,-1 0-1 0 0,0 1 0 0 0,1 1 1 0 0,-2 0-1 0 0,21 9 0 0 0,-18-5-1 0 0,0-1-1 0 0,0 2 0 0 0,-1 0 1 0 0,0 0-1 0 0,0 1 1 0 0,-1 0-1 0 0,0 1 0 0 0,-1 0 1 0 0,0 1-1 0 0,-1 0 0 0 0,0 1 1 0 0,-1 0-1 0 0,-1 0 1 0 0,6 15-1 0 0,-5-10 0 0 0,-2 0 1 0 0,-1 0-1 0 0,0 1 0 0 0,-1 0 1 0 0,-1-1-1 0 0,-1 1 0 0 0,-1 1 1 0 0,-2 36-1 0 0,1-46 6 0 0,-1-1 0 0 0,-1 0 1 0 0,0 0-1 0 0,0 0 0 0 0,-1 0 0 0 0,0 0 0 0 0,0 0 1 0 0,-1-1-1 0 0,0 1 0 0 0,0-1 0 0 0,-1 0 0 0 0,-1 0 1 0 0,1-1-1 0 0,-1 0 0 0 0,0 0 0 0 0,-1 0 0 0 0,1-1 1 0 0,-1 1-1 0 0,-1-2 0 0 0,-8 7 0 0 0,-3-2 33 0 0,0-1 0 0 0,-1-1-1 0 0,1-1 1 0 0,-1-1-1 0 0,-1-1 1 0 0,1 0 0 0 0,-1-1-1 0 0,0-2 1 0 0,0 0 0 0 0,-33-1-1 0 0,47-2-377 0 0,6 1 282 0 0,0 0 0 0 0,1 0 0 0 0,-1 0 0 0 0,0 0 1 0 0,0 0-1 0 0,0 0 0 0 0,1 0 0 0 0,-1-1 0 0 0,0 1 0 0 0,0 0 0 0 0,1 0 1 0 0,-1-1-1 0 0,0 1 0 0 0,1 0 0 0 0,-1-1 0 0 0,0 1 0 0 0,1-1 1 0 0,-1 1-1 0 0,0-2 0 0 0,-8-6-609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01.4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394 10 304 0 0,'0'0'1783'0'0,"7"-10"-1427"0"0,-31 29-284 0 0,1 1 1 0 0,1 0-1 0 0,1 2 0 0 0,1 1 1 0 0,0 0-1 0 0,2 1 0 0 0,-17 32 1 0 0,-95 195 304 0 0,115-219-333 0 0,2-5 28 0 0,1 1 1 0 0,2 1-1 0 0,1-1 1 0 0,1 1-1 0 0,1 1 1 0 0,2 0-1 0 0,-3 43 0 0 0,8-55-26 0 0,0 0 1 0 0,2 0-1 0 0,0 0 0 0 0,1 0 0 0 0,0 0 0 0 0,2 0 0 0 0,0-1 0 0 0,1 0 0 0 0,1 0 0 0 0,0-1 0 0 0,1 1 0 0 0,1-2 0 0 0,17 25 0 0 0,-8-16-28 0 0,1-2 1 0 0,1 0-1 0 0,1-1 0 0 0,1-1 0 0 0,0-1 1 0 0,2-1-1 0 0,0-1 0 0 0,1-1 0 0 0,0-1 1 0 0,1-1-1 0 0,1-2 0 0 0,53 18 0 0 0,-76-29-337 0 0,1 0-1 0 0,0-1 0 0 0,0 1 1 0 0,0-1-1 0 0,-1 0 0 0 0,9-1 1 0 0,-10 1 63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02.1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0 120 0 0,'0'0'1737'0'0,"-3"1"-1306"0"0,3-1-356 0 0,-1 0 0 0 0,1 0 1 0 0,-1 0-1 0 0,1 0 1 0 0,-1 0-1 0 0,1 0 1 0 0,0 0-1 0 0,-1 0 1 0 0,1 0-1 0 0,-1 1 1 0 0,1-1-1 0 0,-1 0 1 0 0,1 0-1 0 0,-1 0 0 0 0,1 1 1 0 0,0-1-1 0 0,-1 0 1 0 0,0 1 150 0 0,1 0-150 0 0,0-1-1 0 0,-1 0 1 0 0,1 1-1 0 0,0-1 1 0 0,0 1-1 0 0,-1-1 1 0 0,1 0-1 0 0,0 1 0 0 0,0-1 1 0 0,0 1-1 0 0,0-1 1 0 0,-1 1-1 0 0,1 0 1 0 0,1 0-15 0 0,-1 1 0 0 0,1 0 0 0 0,-1-1 0 0 0,1 1 0 0 0,0-1-1 0 0,0 1 1 0 0,-1-1 0 0 0,1 1 0 0 0,0-1 0 0 0,0 1 0 0 0,0-1 0 0 0,3 2 0 0 0,11 15-79 0 0,-1 0 0 0 0,0 1 0 0 0,-2 0 0 0 0,14 28 0 0 0,36 92 6 0 0,-25-54 23 0 0,-11-27 12 0 0,-2 0 0 0 0,27 103-1 0 0,-45-139-17 0 0,-2 1 0 0 0,-1-1-1 0 0,-1 1 1 0 0,-1 0-1 0 0,0-1 1 0 0,-2 1-1 0 0,-1 0 1 0 0,0-1-1 0 0,-2 1 1 0 0,-13 41 0 0 0,3-26 23 0 0,-2-1 0 0 0,-1-1 0 0 0,-25 36 0 0 0,-72 92-1261 0 0,112-161 817 0 0,-3 7-1100 0 0,3-8 1224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03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444 0 216 0 0,'-11'2'57'0'0,"0"0"1"0"0,0 1-1 0 0,0 0 1 0 0,1 1-1 0 0,-1 0 0 0 0,1 1 1 0 0,0 0-1 0 0,0 1 0 0 0,1-1 1 0 0,-1 2-1 0 0,1-1 1 0 0,1 2-1 0 0,-1-1 0 0 0,1 1 1 0 0,1 0-1 0 0,0 1 1 0 0,0-1-1 0 0,0 1 0 0 0,1 1 1 0 0,0-1-1 0 0,1 1 0 0 0,0 0 1 0 0,1 1-1 0 0,0-1 1 0 0,0 1-1 0 0,1 0 0 0 0,1-1 1 0 0,0 2-1 0 0,-2 19 1 0 0,2 113 84 0 0,-2 4-78 0 0,2-124-59 0 0,-1 1-1 0 0,-2 0 0 0 0,0-1 1 0 0,-9 24-1 0 0,0-13 75 0 0,-2 0 0 0 0,-1-1 0 0 0,-1 0-1 0 0,-2-2 1 0 0,-40 51 0 0 0,29-47 627 0 0,30-34-517 0 0,-10 3-92 0 0,36-21-118 0 0,-23 15 18 0 0,17-7-118 0 0,-17 8 114 0 0,0 0 1 0 0,0 0-1 0 0,0 0 1 0 0,0 0 0 0 0,0 1-1 0 0,0-1 1 0 0,0 0-1 0 0,0 1 1 0 0,0-1-1 0 0,0 1 1 0 0,-1 0 0 0 0,1 0-1 0 0,0 0 1 0 0,0 0-1 0 0,-1 0 1 0 0,1 0 0 0 0,0 0-1 0 0,-1 0 1 0 0,1 1-1 0 0,-1-1 1 0 0,0 0-1 0 0,1 1 1 0 0,-1 0 0 0 0,0-1-1 0 0,0 1 1 0 0,1 2-1 0 0,5 15 1 0 0,0-1-1 0 0,-2 1 1 0 0,-1 1 0 0 0,5 37-1 0 0,-2 89 24 0 0,-4-53 78 0 0,0-38 248 0 0,2-1 0 0 0,3 0 0 0 0,3-1 0 0 0,19 60-1 0 0,-27-106-265 0 0,0 1 0 0 0,1-1-1 0 0,0-1 1 0 0,0 1-1 0 0,0 0 1 0 0,1-1 0 0 0,0 0-1 0 0,1 0 1 0 0,-1 0-1 0 0,1-1 1 0 0,11 8 0 0 0,-10-7-104 0 0,-6-5-171 0 0,13 10-2783 0 0,-6 0 2565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47.6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2 304 0 0,'0'0'4125'0'0,"1"0"-4101"0"0,-1-1-1 0 0,1 1 1 0 0,0 0 0 0 0,0 0-1 0 0,0-1 1 0 0,0 1-1 0 0,0 0 1 0 0,0 0 0 0 0,0 0-1 0 0,-1 0 1 0 0,1 0 0 0 0,0 0-1 0 0,0 1 1 0 0,0-1 0 0 0,0 0-1 0 0,0 0 1 0 0,1 1-1 0 0,10 42-23 0 0,7 43 46 0 0,-3 0-1 0 0,7 115 1 0 0,-22-88 207 0 0,-1-110-247 0 0,1 37 74 0 0,2-6-2558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48.2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10 244 0 0,'0'0'3296'0'0,"3"-7"-3030"0"0,-3 7-264 0 0,0 0 0 0 0,0 0 1 0 0,0 0-1 0 0,0 0 0 0 0,0 0 0 0 0,0 0 0 0 0,0 0 0 0 0,0 0 1 0 0,0 0-1 0 0,0 0 0 0 0,1 0 0 0 0,-1 0 0 0 0,0 0 0 0 0,0 0 1 0 0,0 0-1 0 0,0 0 0 0 0,0 0 0 0 0,0 0 0 0 0,0 0 1 0 0,0 0-1 0 0,0 0 0 0 0,1 0 0 0 0,-1 0 0 0 0,0 0 0 0 0,0 0 1 0 0,0 0-1 0 0,0 0 0 0 0,0 0 0 0 0,0 0 0 0 0,0 0 0 0 0,0 0 1 0 0,0 0-1 0 0,0 0 0 0 0,1 0 0 0 0,-1 0 0 0 0,0 0 0 0 0,0 0 1 0 0,0 0-1 0 0,0 0 0 0 0,0-1 0 0 0,0 1 0 0 0,0 0 1 0 0,0 0-1 0 0,0 0 0 0 0,0 0 0 0 0,0 0 0 0 0,0 0 0 0 0,0 0 1 0 0,0 0-1 0 0,0 0 0 0 0,0 0 0 0 0,0-1 0 0 0,0 1 0 0 0,0 0 1 0 0,0 0-1 0 0,0 0 0 0 0,0 0 0 0 0,0 0 0 0 0,0 0 0 0 0,0 0 1 0 0,0 0-1 0 0,0-1 0 0 0,0 1 0 0 0,0 0 0 0 0,0 0 1 0 0,0 0-1 0 0,1 5 0 0 0,0 0-1 0 0,-1 0 1 0 0,1 0 0 0 0,-1 0 0 0 0,0-1 0 0 0,0 1 0 0 0,-1 0 0 0 0,0 0-1 0 0,0 0 1 0 0,0 0 0 0 0,0 0 0 0 0,-1-1 0 0 0,-2 8 0 0 0,-3 10 8 0 0,-8 18 90 0 0,12-36-70 0 0,2-1 320 0 0,-3 2 44 0 0,4-5-358 0 0,0 1 0 0 0,0-1 1 0 0,0 1-1 0 0,0-1 0 0 0,-1 0 0 0 0,1 1 0 0 0,0-1 1 0 0,0 0-1 0 0,0 1 0 0 0,0-1 0 0 0,0 0 0 0 0,-1 0 1 0 0,1 1-1 0 0,0-1 0 0 0,0 0 0 0 0,-1 1 1 0 0,1-1-1 0 0,0 0 0 0 0,0 0 0 0 0,-1 1 0 0 0,1-1 1 0 0,0 0-1 0 0,0 0 0 0 0,-1 0 0 0 0,1 0 0 0 0,0 1 1 0 0,-1-1-1 0 0,1 0 0 0 0,0 0 0 0 0,-1 0 1 0 0,1 0-1 0 0,-1 0 0 0 0,1 0 0 0 0,-1 0-7 0 0,0 1 1 0 0,0-1-1 0 0,0 0 0 0 0,0 0 1 0 0,0 0-1 0 0,0 0 0 0 0,0-1 0 0 0,0 1 1 0 0,1 0-1 0 0,-1 0 0 0 0,0 0 0 0 0,0-1 1 0 0,0 1-1 0 0,0 0 0 0 0,0-1 0 0 0,1 1 1 0 0,-1-1-1 0 0,0 1 0 0 0,0-1 1 0 0,1 1-1 0 0,-1-1 0 0 0,0 0 0 0 0,1 1 1 0 0,-1-1-1 0 0,0 0 0 0 0,1 1 0 0 0,-1-2 1 0 0,-1-1 58 0 0,-1-28-5 0 0,3 28-142 0 0,0 0-338 0 0,0 0 116 0 0,1 0 0 0 0,-1 0 0 0 0,1 0 0 0 0,-1 0 0 0 0,1 1 0 0 0,0-1 0 0 0,0 0 0 0 0,2-3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1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74 744 0 0,'-3'-3'1191'0'0,"-13"-16"953"0"0,15 19-2089 0 0,1-1-1 0 0,-1 1 0 0 0,1-1 1 0 0,-1 1-1 0 0,1-1 0 0 0,-1 1 1 0 0,1-1-1 0 0,-1 1 0 0 0,1-1 0 0 0,-1 0 1 0 0,1 1-1 0 0,0-1 0 0 0,-1 0 1 0 0,1 1-1 0 0,0-1 0 0 0,0 0 1 0 0,-1 0-1 0 0,1 1 0 0 0,0-1 0 0 0,0 0 1 0 0,0 1-1 0 0,0-1 0 0 0,0 0 1 0 0,0 0-1 0 0,0 1 0 0 0,0-1 1 0 0,0 0-1 0 0,0 0 0 0 0,1 1 0 0 0,-1-1 1 0 0,0 0-1 0 0,0 0 0 0 0,1 1 1 0 0,-1-1-1 0 0,0 0 0 0 0,2 0 1 0 0,11-4 72 0 0,1 0-1 0 0,0 1 1 0 0,0 0 0 0 0,0 1 0 0 0,1 1 0 0 0,15 0 0 0 0,95 0-116 0 0,-73 3-191 0 0,136 0-3688 0 0,-166-2 3332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49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449 18 552 0 0,'0'0'2314'0'0,"0"-1"-2256"0"0,1 0 0 0 0,-1 1 0 0 0,1-1 0 0 0,-1 0 0 0 0,0 1 0 0 0,0-1 0 0 0,0 0 0 0 0,1 0 0 0 0,-1 1 0 0 0,0-1 0 0 0,0 0-1 0 0,0 0 1 0 0,0 1 0 0 0,0-1 0 0 0,0 0 0 0 0,0 0 0 0 0,-1-1 0 0 0,-1 2-37 0 0,0-1 1 0 0,0 0-1 0 0,0 1 0 0 0,0 0 0 0 0,-1-1 1 0 0,1 1-1 0 0,0 0 0 0 0,0 0 0 0 0,0 0 1 0 0,-3 1-1 0 0,2 0 60 0 0,-27 8 203 0 0,14-3-214 0 0,1 1 0 0 0,-1 1 0 0 0,1 0 0 0 0,0 1 0 0 0,1 1 0 0 0,0 0 0 0 0,1 1 0 0 0,0 1 0 0 0,0 0 0 0 0,2 0 0 0 0,-1 1 0 0 0,2 1 0 0 0,-1 0 0 0 0,2 0 0 0 0,0 1 0 0 0,-8 18 0 0 0,-1 9-46 0 0,1 0 0 0 0,2 1 0 0 0,2 0 0 0 0,-13 88 1 0 0,22-100 22 0 0,1-1 0 0 0,2 1 0 0 0,3 41 0 0 0,18 90 18 0 0,-1-19-28 0 0,-14-93 85 0 0,-5 95 0 0 0,0-141-112 0 0,-1 0 1 0 0,0 0-1 0 0,0-1 1 0 0,0 1 0 0 0,0 0-1 0 0,-1-1 1 0 0,1 1-1 0 0,-1-1 1 0 0,0 1-1 0 0,0-1 1 0 0,0 0 0 0 0,0 1-1 0 0,-6 4 1 0 0,0 0-81 0 0,0-1 0 0 0,-1 0 0 0 0,-11 7 0 0 0,20-13-59 0 0,-1 0 0 0 0,0-1 0 0 0,0 1 0 0 0,0 0 1 0 0,0-1-1 0 0,0 1 0 0 0,0-1 0 0 0,0 0 0 0 0,0 1 0 0 0,0-1 0 0 0,0 0 0 0 0,0 1 0 0 0,0-1 0 0 0,0 0 0 0 0,0 0 0 0 0,0 0 0 0 0,0 0 0 0 0,-1 0 0 0 0,1 0 0 0 0,0 0 1 0 0,0-1-1 0 0,-1 1 0 0 0,-20-4-723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49.3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61 24 0 0,'-3'-15'6238'0'0,"6"13"-6119"0"0,0 1 0 0 0,0 0-1 0 0,0 0 1 0 0,0 0 0 0 0,0 1 0 0 0,0-1 0 0 0,6 1 0 0 0,-6-1 44 0 0,3 2-52 0 0,0 0-1 0 0,-1-1 1 0 0,1 0-1 0 0,-1-1 1 0 0,1 1-1 0 0,10-3 1 0 0,-16 3-110 0 0,317-29-987 0 0,-289 23-1780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0.0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66 688 0 0,'3'-55'7199'0'0,"0"48"-7179"0"0,-3 7-21 0 0,0 0 0 0 0,0 0 0 0 0,0 0 0 0 0,0 0-1 0 0,0 0 1 0 0,0-1 0 0 0,0 1 0 0 0,0 0 0 0 0,0 0 0 0 0,0 0 0 0 0,0 0 0 0 0,0 0 0 0 0,0 0 0 0 0,0 0 0 0 0,0 0 0 0 0,0-1 0 0 0,0 1 0 0 0,0 0 0 0 0,0 0 0 0 0,0 0 0 0 0,0 0 0 0 0,0 0 0 0 0,0 0 0 0 0,0 0 0 0 0,0 0 0 0 0,0 0 0 0 0,0-1 0 0 0,0 1 0 0 0,0 0 0 0 0,1 0 0 0 0,-1 0 0 0 0,0 0 0 0 0,0 0 0 0 0,0 0-1 0 0,0 0 1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0-1 0 0,0 0 1 0 0,0 0 0 0 0,0 1 0 0 0,2 11-2 0 0,0 1-1 0 0,-1-1 1 0 0,0 1-1 0 0,-1 0 0 0 0,-1-1 1 0 0,0 1-1 0 0,-5 23 1 0 0,-1 19-7 0 0,1 12 116 0 0,3 0-1 0 0,9 93 1 0 0,-4-141-83 0 0,0 0 0 0 0,2 0 0 0 0,0 0 0 0 0,1 0 0 0 0,1-1 0 0 0,1 1 0 0 0,0-1 0 0 0,1-1 0 0 0,1 0 0 0 0,1 0 0 0 0,1-1 0 0 0,0 0 0 0 0,15 16 0 0 0,-23-28 4 0 0,1-1 0 0 0,-1 1 0 0 0,1-1 0 0 0,0 0 1 0 0,0 0-1 0 0,1 0 0 0 0,-1-1 0 0 0,0 1 0 0 0,1-1 0 0 0,-1 0 0 0 0,1 0 0 0 0,0-1 0 0 0,0 1 0 0 0,0-1 0 0 0,0 0 1 0 0,0-1-1 0 0,0 1 0 0 0,0-1 0 0 0,0 0 0 0 0,0 0 0 0 0,6-1 0 0 0,-4-1 5 0 0,1 0 0 0 0,-1-1-1 0 0,1 0 1 0 0,-1 0 0 0 0,0 0-1 0 0,0-1 1 0 0,-1 0 0 0 0,1-1 0 0 0,-1 1-1 0 0,0-1 1 0 0,0 0 0 0 0,-1-1-1 0 0,8-8 1 0 0,24-33 52 0 0,-3-2 0 0 0,-1-2 0 0 0,39-84-1 0 0,-36 66 108 0 0,60-134 469 0 0,-37 71-461 0 0,-57 129-236 0 0,0-9-109 0 0,-13 25 155 0 0,1 1 0 0 0,0 0 0 0 0,1 1 0 0 0,0 0-1 0 0,1 1 1 0 0,1-1 0 0 0,-7 22 0 0 0,-29 122 39 0 0,34-117-13 0 0,2 0 0 0 0,-2 67 0 0 0,8-93-197 0 0,2 0 1 0 0,-1 0 0 0 0,2-1-1 0 0,0 1 1 0 0,1-1 0 0 0,1 1-1 0 0,0-1 1 0 0,1 0 0 0 0,0-1-1 0 0,11 20 1 0 0,-14-30-218 0 0,1 0 1 0 0,0 0-1 0 0,0 0 0 0 0,0 0 1 0 0,1-1-1 0 0,-1 1 0 0 0,1-1 1 0 0,0 0-1 0 0,0 0 0 0 0,4 2 1 0 0,8 5-2182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0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96 400 0 0,'-11'-95'6737'0'0,"29"126"-6685"0"0,-6 17 7 0 0,-2 2 0 0 0,-3-1 0 0 0,3 100 0 0 0,-11-61 292 0 0,-18 125 0 0 0,18-209-143 0 0,-1 8 424 0 0,13-73-537 0 0,2 1-1 0 0,4 0 0 0 0,2 1 0 0 0,2 0 0 0 0,3 2 0 0 0,61-107 0 0 0,-77 152-68 0 0,-1 1 0 0 0,1-1 0 0 0,1 1 0 0 0,16-16 0 0 0,-21 23-39 0 0,1 0 1 0 0,0 0-1 0 0,0 0 1 0 0,0 1-1 0 0,1 0 0 0 0,-1 0 1 0 0,1 0-1 0 0,0 1 1 0 0,0 0-1 0 0,0 0 0 0 0,0 0 1 0 0,9-1-1 0 0,-10 3 5 0 0,0 1 0 0 0,0-1 0 0 0,0 1 0 0 0,0 0 0 0 0,0 0 0 0 0,0 0 0 0 0,0 1 0 0 0,0 0 0 0 0,-1 0 0 0 0,1 0 0 0 0,-1 0 0 0 0,1 1 0 0 0,6 5 0 0 0,-1 1 8 0 0,-1 0-1 0 0,0 0 1 0 0,0 1 0 0 0,-1 0-1 0 0,0 0 1 0 0,-1 1 0 0 0,0 0-1 0 0,-1 0 1 0 0,0 1 0 0 0,-1 0-1 0 0,0 0 1 0 0,-1 0 0 0 0,5 25-1 0 0,0 11-580 0 0,-3 0 0 0 0,1 67 0 0 0,-6-67-958 0 0,3-18-1028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2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452 725 872 0 0,'1'-3'1036'0'0,"0"-1"-921"0"0,0 0 0 0 0,-1 1 0 0 0,1-1 1 0 0,0 0-1 0 0,-1 0 0 0 0,0 1 0 0 0,0-1 0 0 0,0 0 0 0 0,-1 0 0 0 0,1 1 0 0 0,-1-1 0 0 0,0 0 0 0 0,0 1 1 0 0,0-1-1 0 0,0 0 0 0 0,-1 1 0 0 0,1 0 0 0 0,-1-1 0 0 0,0 1 0 0 0,0 0 0 0 0,0 0 0 0 0,-1 0 1 0 0,1 0-1 0 0,-1 0 0 0 0,1 0 0 0 0,-1 1 0 0 0,0-1 0 0 0,0 1 0 0 0,0 0 0 0 0,0 0 0 0 0,-1 0 0 0 0,-6-2 1 0 0,3 1-103 0 0,0 1 1 0 0,0-1-1 0 0,-1 2 1 0 0,1-1 0 0 0,-1 1-1 0 0,0 0 1 0 0,1 1 0 0 0,-1 0-1 0 0,0 0 1 0 0,1 1 0 0 0,-1 0-1 0 0,-14 3 1 0 0,10 0 6 0 0,0 0 1 0 0,0 1-1 0 0,0 1 1 0 0,0 0-1 0 0,1 0 0 0 0,0 1 1 0 0,-12 10-1 0 0,5-3 39 0 0,1 2 0 0 0,0 0 0 0 0,2 1 0 0 0,0 1 0 0 0,0 0 0 0 0,2 1 0 0 0,0 0 0 0 0,-13 30 0 0 0,19-34-20 0 0,1 0 0 0 0,1 1 1 0 0,1-1-1 0 0,0 1 0 0 0,1 0 0 0 0,-2 22 0 0 0,5-29-8 0 0,-1 0-1 0 0,1 0 1 0 0,1 0-1 0 0,0 0 1 0 0,0 0-1 0 0,1 0 0 0 0,0 0 1 0 0,0-1-1 0 0,1 1 1 0 0,0-1-1 0 0,1 1 1 0 0,7 12-1 0 0,-10-19-17 0 0,0 0 1 0 0,1 1-1 0 0,-1-1 1 0 0,0 0-1 0 0,1 0 1 0 0,0 0-1 0 0,-1-1 0 0 0,1 1 1 0 0,0 0-1 0 0,0 0 1 0 0,0-1-1 0 0,0 1 1 0 0,0-1-1 0 0,0 0 0 0 0,1 0 1 0 0,-1 0-1 0 0,0 0 1 0 0,1 0-1 0 0,-1 0 1 0 0,1 0-1 0 0,-1-1 0 0 0,0 0 1 0 0,1 1-1 0 0,0-1 1 0 0,-1 0-1 0 0,1 0 1 0 0,2 0-1 0 0,7-5-17 0 0,0-1 0 0 0,-1 0 0 0 0,1-1 0 0 0,-1 0 0 0 0,-1 0-1 0 0,0-1 1 0 0,0-1 0 0 0,0 1 0 0 0,-1-2 0 0 0,0 1 0 0 0,-1-1 0 0 0,14-21 0 0 0,1-7-74 0 0,-1 0 1 0 0,27-65 0 0 0,-20 31 149 0 0,-3-1 0 0 0,30-139 0 0 0,-46 156 117 0 0,-2 0 1 0 0,-3 0-1 0 0,-3-1 1 0 0,-7-91-1 0 0,2 119-148 0 0,2 15-75 0 0,0 0-1 0 0,-1 0 1 0 0,-5-19-1 0 0,6 30 17 0 0,-18 7-43 0 0,16-1 59 0 0,0-1-1 0 0,1 1 1 0 0,-1 0 0 0 0,1 0-1 0 0,0 0 1 0 0,0 1 0 0 0,0-1-1 0 0,0 0 1 0 0,0 1 0 0 0,1-1-1 0 0,0 1 1 0 0,-2 7-1 0 0,0-3 7 0 0,-9 25 3 0 0,2-1 1 0 0,-11 65 0 0 0,0 71-93 0 0,14-77 134 0 0,8 162-1 0 0,4-200-37 0 0,1-1 0 0 0,3 0 0 0 0,2 0 0 0 0,28 75 0 0 0,-36-118-41 0 0,0 0-1 0 0,1-1 1 0 0,0 0-1 0 0,1 0 0 0 0,0 0 1 0 0,0-1-1 0 0,1 1 1 0 0,0-1-1 0 0,0-1 0 0 0,0 1 1 0 0,13 9-1 0 0,-14-13-2 0 0,0 0-1 0 0,0 0 0 0 0,0 0 1 0 0,1-1-1 0 0,-1 0 1 0 0,1 0-1 0 0,0 0 0 0 0,-1-1 1 0 0,1 0-1 0 0,0 0 0 0 0,0 0 1 0 0,0-1-1 0 0,0 0 1 0 0,0 0-1 0 0,0 0 0 0 0,0-1 1 0 0,-1 0-1 0 0,1 0 1 0 0,6-2-1 0 0,6-4-16 0 0,0 0-1 0 0,-1-1 1 0 0,1-1 0 0 0,-2 0 0 0 0,1-2-1 0 0,-1 0 1 0 0,-1 0 0 0 0,0-1-1 0 0,26-29 1 0 0,3-9-83 0 0,56-82 0 0 0,-73 94 211 0 0,38-76 0 0 0,-55 94-36 0 0,-2-1 0 0 0,0 0-1 0 0,-1 0 1 0 0,-1-1 0 0 0,6-36 0 0 0,-12 56-47 0 0,1 0 1 0 0,-1-1-1 0 0,0 1 1 0 0,0 0-1 0 0,1 0 0 0 0,-1 0 1 0 0,-1-1-1 0 0,1 1 0 0 0,0 0 1 0 0,0 0-1 0 0,-1-1 1 0 0,0 1-1 0 0,1 0 0 0 0,-1 0 1 0 0,0 0-1 0 0,0 0 1 0 0,0 0-1 0 0,0 0 0 0 0,0 0 1 0 0,-1 0-1 0 0,1 1 0 0 0,0-1 1 0 0,-1 0-1 0 0,1 1 1 0 0,-1-1-1 0 0,0 1 0 0 0,0-1 1 0 0,1 1-1 0 0,-1 0 1 0 0,0 0-1 0 0,0 0 0 0 0,-3-1 1 0 0,1 1 1 0 0,-1 0 0 0 0,0 0 0 0 0,1 1 1 0 0,-1-1-1 0 0,1 1 0 0 0,-1 1 0 0 0,0-1 0 0 0,1 0 1 0 0,-1 1-1 0 0,1 0 0 0 0,-1 0 0 0 0,1 1 0 0 0,-7 2 1 0 0,1 1-11 0 0,0 0 1 0 0,1 1-1 0 0,0 0 1 0 0,0 0 0 0 0,0 1-1 0 0,1 0 1 0 0,0 1-1 0 0,0 0 1 0 0,1 0 0 0 0,0 1-1 0 0,0 0 1 0 0,1 0-1 0 0,1 0 1 0 0,-1 1-1 0 0,-6 19 1 0 0,4-10 51 0 0,1 1 0 0 0,2-1-1 0 0,0 2 1 0 0,1-1 0 0 0,1 0-1 0 0,0 1 1 0 0,2 29 0 0 0,2-29-14 0 0,1-1 0 0 0,1 0 1 0 0,1 0-1 0 0,1 0 0 0 0,1 0 0 0 0,0 0 0 0 0,2-1 0 0 0,14 27 1 0 0,-16-34-1 0 0,1-1 1 0 0,1 0 0 0 0,0 0-1 0 0,0-1 1 0 0,1 0-1 0 0,12 10 1 0 0,-15-15-7 0 0,1 0-1 0 0,-1 0 1 0 0,1-1 0 0 0,0 1-1 0 0,0-2 1 0 0,0 1-1 0 0,1-1 1 0 0,0 0-1 0 0,-1-1 1 0 0,16 3 0 0 0,-15-4-11 0 0,1 0 0 0 0,0-1 0 0 0,-1 0 0 0 0,1 0-1 0 0,0-1 1 0 0,0 0 0 0 0,-1 0 0 0 0,1-1 0 0 0,-1-1 0 0 0,14-4 0 0 0,-9 1-9 0 0,-1-1-1 0 0,1 0 1 0 0,-1 0 0 0 0,-1-1-1 0 0,21-19 1 0 0,-1-5-44 0 0,0-1-1 0 0,-3-2 1 0 0,27-42 0 0 0,-44 61 23 0 0,128-200 163 0 0,-123 187-93 0 0,-2 0 1 0 0,-1 0-1 0 0,-1-1 0 0 0,-2-1 1 0 0,13-61-1 0 0,-20 75-64 0 0,-2-1 0 0 0,0-20 1 0 0,-1 32 0 0 0,0-1 1 0 0,-1 1-1 0 0,0 0 1 0 0,0-1-1 0 0,-1 1 1 0 0,1 0 0 0 0,-1 0-1 0 0,-5-10 1 0 0,5 14 11 0 0,0 0 0 0 0,1 1 0 0 0,-1-1 0 0 0,0 1 0 0 0,0 0 0 0 0,0-1 0 0 0,-1 1 0 0 0,1 0 0 0 0,0 0 0 0 0,0 0 1 0 0,-1 0-1 0 0,1 1 0 0 0,0-1 0 0 0,-1 1 0 0 0,1-1 0 0 0,-1 1 0 0 0,1 0 0 0 0,-1 0 0 0 0,1 0 0 0 0,0 0 0 0 0,-1 0 0 0 0,1 1 0 0 0,-1-1 1 0 0,1 1-1 0 0,-5 1 0 0 0,3-2 2 0 0,-24 21 8 0 0,25-18-7 0 0,-1 0 1 0 0,1 1 0 0 0,0-1 0 0 0,0 1 0 0 0,0 0-1 0 0,0 0 1 0 0,0 0 0 0 0,1 0 0 0 0,0 0 0 0 0,0 1-1 0 0,0-1 1 0 0,0 1 0 0 0,1-1 0 0 0,0 1 0 0 0,0 0-1 0 0,0-1 1 0 0,0 1 0 0 0,1 0 0 0 0,0 0-1 0 0,0 0 1 0 0,0-1 0 0 0,1 1 0 0 0,-1 0 0 0 0,1 0-1 0 0,0-1 1 0 0,0 1 0 0 0,1 0 0 0 0,0-1 0 0 0,0 1-1 0 0,0-1 1 0 0,0 0 0 0 0,5 7 0 0 0,0-2-4 0 0,0 0 0 0 0,1-1 1 0 0,0 0-1 0 0,0 0 0 0 0,1 0 1 0 0,0-1-1 0 0,1-1 0 0 0,-1 1 1 0 0,12 4-1 0 0,18 8 3 0 0,45 15 0 0 0,-19-8-193 0 0,-63-25 187 0 0,0 0 0 0 0,0 0 0 0 0,-1 0 0 0 0,1 0 0 0 0,-1 0 0 0 0,1 1 0 0 0,-1-1 0 0 0,1 1 0 0 0,-1-1 0 0 0,0 1 0 0 0,0-1 0 0 0,0 1 0 0 0,0 0 0 0 0,0 0 0 0 0,0-1 0 0 0,0 1 0 0 0,0 0 0 0 0,-1 0 0 0 0,1 0 0 0 0,-1 0 0 0 0,0 0 0 0 0,1 0 0 0 0,-1 0 0 0 0,0 0 0 0 0,0 0 0 0 0,0 0 0 0 0,-1 2 0 0 0,0 6 20 0 0,0 0-1 0 0,-1 0 1 0 0,-5 18-1 0 0,6-26-5 0 0,-6 21-83 0 0,-4 10 250 0 0,2 0 1 0 0,-6 43-1 0 0,14-67-280 0 0,0-1 1 0 0,1 1-1 0 0,-1-1 0 0 0,2 1 0 0 0,-1 0 1 0 0,1-1-1 0 0,1 0 0 0 0,-1 1 0 0 0,1-1 0 0 0,1 0 1 0 0,-1 0-1 0 0,2 0 0 0 0,-1 0 0 0 0,7 12 1 0 0,13 1-2440 0 0,-9-14 1333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2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515 81 624 0 0,'13'-45'5730'0'0,"-12"23"-4290"0"0,-1 21-1435 0 0,0 0-1 0 0,0 1 1 0 0,-1-1 0 0 0,1 0-1 0 0,0 1 1 0 0,0-1 0 0 0,0 1-1 0 0,-1-1 1 0 0,1 0 0 0 0,-1 1-1 0 0,1-1 1 0 0,0 1 0 0 0,-1-1-1 0 0,1 1 1 0 0,-1-1 0 0 0,1 1-1 0 0,-1 0 1 0 0,1-1 0 0 0,-1 1 0 0 0,1-1-1 0 0,-1 1 1 0 0,1 0 0 0 0,-1 0-1 0 0,0-1 1 0 0,1 1 0 0 0,-1 0-1 0 0,0 0 1 0 0,1 0 0 0 0,-1-1-1 0 0,-1 1 1 0 0,-27 6 43 0 0,-32 25-40 0 0,56-28 1 0 0,-42 25 27 0 0,0 3 1 0 0,2 1-1 0 0,-41 40 1 0 0,65-52 5 0 0,0 0 0 0 0,1 2 0 0 0,2 0 0 0 0,0 2 0 0 0,1 0 0 0 0,1 0 0 0 0,-18 42 0 0 0,28-50-6 0 0,0 1 0 0 0,2 0 0 0 0,0 0 0 0 0,1 0 0 0 0,0 0 0 0 0,2 1 0 0 0,0-1 0 0 0,1 1 0 0 0,2 21 0 0 0,6 20 59 0 0,20 81 0 0 0,-1-14 41 0 0,-24-108-174 0 0,0 0 1 0 0,-2 1 0 0 0,0-1 0 0 0,0 1 0 0 0,-2-1 0 0 0,-3 19-1 0 0,3-35-153 0 0,1 0 0 0 0,-1 0 0 0 0,0 0 0 0 0,0 0 0 0 0,0 0-1 0 0,-1 0 1 0 0,1 0 0 0 0,0 0 0 0 0,-1-1 0 0 0,1 1-1 0 0,-1 0 1 0 0,1-1 0 0 0,-1 1 0 0 0,0-1 0 0 0,0 0-1 0 0,1 0 1 0 0,-1 1 0 0 0,0-1 0 0 0,0 0 0 0 0,0-1-1 0 0,0 1 1 0 0,-1 0 0 0 0,1-1 0 0 0,-2 1 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3.0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36 476 0 0,'0'-4'1711'0'0,"0"3"-1586"0"0,0 0 0 0 0,0 0 0 0 0,0-1 0 0 0,0 1 0 0 0,0 0 0 0 0,1-1 0 0 0,-1 1 0 0 0,0 0 0 0 0,1 0 0 0 0,-1 0 0 0 0,1-1 0 0 0,0 1 0 0 0,-1 0 0 0 0,1 0 0 0 0,0 0-1 0 0,0 0 1 0 0,0 0 0 0 0,0 0 0 0 0,-1 0 0 0 0,1 0 0 0 0,0 1 0 0 0,1-1 0 0 0,-1 0 0 0 0,0 0 0 0 0,0 1 0 0 0,0-1 0 0 0,0 1 0 0 0,1-1 0 0 0,-1 1 0 0 0,0-1 0 0 0,0 1 0 0 0,1 0 0 0 0,-1 0 0 0 0,0 0 0 0 0,0 0 0 0 0,1 0 0 0 0,1 0 0 0 0,37-2 469 0 0,78 8 1 0 0,-84-3-1740 0 0,1-1 0 0 0,-1-1 0 0 0,68-8 0 0 0,-79 2 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3.4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0 608 0 0,'0'0'4521'0'0,"0"4"-4416"0"0,-16 124 438 0 0,-2 27-373 0 0,14-6 8 0 0,4-77-114 0 0,-2-1 0 0 0,-23 129 0 0 0,17-153-2951 0 0,5-32 1861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3.7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308 99 924 0 0,'14'-19'2816'0'0,"20"-33"0"0"0,-26 39-2465 0 0,-6 11-125 0 0,-3 1-223 0 0,1 0 1 0 0,0 1-1 0 0,-1-1 0 0 0,1 1 0 0 0,0-1 0 0 0,-1 1 0 0 0,1-1 0 0 0,-1 1 0 0 0,1 0 0 0 0,-1-1 0 0 0,1 1 0 0 0,-1 0 1 0 0,0-1-1 0 0,1 1 0 0 0,-1 0 0 0 0,1-1 0 0 0,-1 1 0 0 0,1 0 0 0 0,-1 0 0 0 0,0 0 0 0 0,-1-1 0 0 0,-21 14-13 0 0,-1 1 0 0 0,2 1 0 0 0,0 1-1 0 0,1 1 1 0 0,0 1 0 0 0,-19 22 0 0 0,14-12 15 0 0,2 1 1 0 0,1 1-1 0 0,-36 62 1 0 0,51-77 40 0 0,1 1-1 0 0,1-1 1 0 0,0 1-1 0 0,1 1 1 0 0,1-1 0 0 0,0 1-1 0 0,1 0 1 0 0,1 0-1 0 0,1 0 1 0 0,0 0-1 0 0,1 0 1 0 0,4 28 0 0 0,-2-33-5 0 0,0 0 1 0 0,1 0 0 0 0,0 0 0 0 0,1 0 0 0 0,1-1-1 0 0,0 1 1 0 0,0-1 0 0 0,1 0 0 0 0,0-1 0 0 0,1 0-1 0 0,0 0 1 0 0,1 0 0 0 0,0-1 0 0 0,1 0 0 0 0,0 0-1 0 0,0-1 1 0 0,1 0 0 0 0,12 7 0 0 0,-17-12-6 0 0,-1 0 0 0 0,2 0 0 0 0,-1-1 0 0 0,0 1 0 0 0,0-2 0 0 0,1 1 0 0 0,-1 0 0 0 0,1-1-1 0 0,-1 0 1 0 0,1 0 0 0 0,0-1 0 0 0,-1 1 0 0 0,1-1 0 0 0,0-1 0 0 0,-1 1 0 0 0,1-1 0 0 0,0 0 0 0 0,-1 0 0 0 0,1 0 0 0 0,9-5 0 0 0,-6 2-8 0 0,0-1 0 0 0,-1 0 0 0 0,0-1-1 0 0,0 1 1 0 0,-1-2 0 0 0,0 1 0 0 0,0-1 0 0 0,0 0 0 0 0,-1 0 0 0 0,0-1-1 0 0,8-12 1 0 0,-1-3-24 0 0,0 0-1 0 0,-2-1 1 0 0,-1 0 0 0 0,-1-1-1 0 0,0 0 1 0 0,-2-1 0 0 0,-2 0-1 0 0,4-26 1 0 0,-6 21-3 0 0,-1 0 0 0 0,-1 1-1 0 0,-2-1 1 0 0,-1 0 0 0 0,-1 0 0 0 0,-12-49 0 0 0,12 69-46 0 0,0 0 0 0 0,-1 1 0 0 0,0-1 0 0 0,-1 1 0 0 0,0-1 0 0 0,-1 1 0 0 0,0 1 0 0 0,0-1 0 0 0,-10-10 0 0 0,9 13-550 0 0,1 1-1 0 0,-1 0 1 0 0,0 0 0 0 0,-1 1 0 0 0,1 0-1 0 0,-1 0 1 0 0,0 1 0 0 0,-9-4 0 0 0,-2 0-861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4.5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237 125 268 0 0,'0'0'3418'0'0,"-11"14"-3237"0"0,-11 3-131 0 0,0 0 0 0 0,1 1-1 0 0,0 2 1 0 0,2 0 0 0 0,0 1 0 0 0,2 1-1 0 0,0 0 1 0 0,-13 26 0 0 0,24-38 6 0 0,1 0 1 0 0,0 0-1 0 0,1 0 1 0 0,0 0-1 0 0,1 1 1 0 0,0 0-1 0 0,0 0 1 0 0,1 0-1 0 0,1 0 1 0 0,0 0-1 0 0,0 0 0 0 0,1 0 1 0 0,1 0-1 0 0,0 0 1 0 0,0 0-1 0 0,1 0 1 0 0,0 0-1 0 0,1 0 1 0 0,1 0-1 0 0,-1-1 0 0 0,2 0 1 0 0,-1 0-1 0 0,8 12 1 0 0,-8-16-15 0 0,0 1 1 0 0,0-1-1 0 0,1 0 0 0 0,0 0 1 0 0,0-1-1 0 0,0 1 0 0 0,1-1 1 0 0,-1 0-1 0 0,1-1 1 0 0,1 1-1 0 0,-1-1 0 0 0,1 0 1 0 0,-1-1-1 0 0,1 0 0 0 0,0 0 1 0 0,0 0-1 0 0,1-1 0 0 0,-1 0 1 0 0,0 0-1 0 0,1-1 1 0 0,-1 0-1 0 0,1 0 0 0 0,-1-1 1 0 0,1 0-1 0 0,0 0 0 0 0,-1-1 1 0 0,1 0-1 0 0,-1 0 0 0 0,1-1 1 0 0,-1 1-1 0 0,0-2 1 0 0,0 1-1 0 0,0-1 0 0 0,9-5 1 0 0,15-8-20 0 0,-1-2 0 0 0,-1-1 0 0 0,30-25 0 0 0,73-73 74 0 0,-94 76-382 0 0,-36 40 265 0 0,-17 18-102 0 0,12-10 121 0 0,0 0-1 0 0,1 0 1 0 0,0 0 0 0 0,0 0 0 0 0,0 1 0 0 0,1-1 0 0 0,1 0 0 0 0,-1 1 0 0 0,1-1 0 0 0,0 1-1 0 0,1-1 1 0 0,-1 1 0 0 0,2-1 0 0 0,2 11 0 0 0,-1-8 16 0 0,1-1 0 0 0,0 0 1 0 0,1 0-1 0 0,-1-1 0 0 0,2 1 0 0 0,-1-1 1 0 0,1 0-1 0 0,0-1 0 0 0,1 1 0 0 0,8 6 0 0 0,-2-2 35 0 0,2-1 0 0 0,-1-1 1 0 0,1 0-1 0 0,1-1 0 0 0,0-1 0 0 0,0 0 0 0 0,0-1 0 0 0,1-1 0 0 0,0 0 0 0 0,1-1 0 0 0,33 4 0 0 0,-34-7-27 0 0,-1-2 1 0 0,0 0-1 0 0,0 0 0 0 0,0-2 1 0 0,0 0-1 0 0,0-1 0 0 0,0-1 0 0 0,0 0 1 0 0,26-11-1 0 0,-22 5-27 0 0,0 0 0 0 0,-1-2 0 0 0,0 0 0 0 0,0-1 1 0 0,-2 0-1 0 0,25-25 0 0 0,-15 9-4 0 0,-1-1 0 0 0,-2-1 0 0 0,-1-1 0 0 0,-1-2 0 0 0,-1 0 0 0 0,-3-1 1 0 0,25-63-1 0 0,-37 83-17 0 0,-1 0 0 0 0,-1 0 0 0 0,0-1 1 0 0,-1 1-1 0 0,-1-1 0 0 0,0 1 0 0 0,-1-1 0 0 0,-3-31 1 0 0,2 41 15 0 0,-1 0 1 0 0,-1 0-1 0 0,1 0 1 0 0,-1 0-1 0 0,0 0 1 0 0,0 1-1 0 0,-1-1 1 0 0,1 1-1 0 0,-1-1 1 0 0,0 1-1 0 0,-1 0 1 0 0,0 0-1 0 0,1 0 1 0 0,-1 1-1 0 0,-1-1 1 0 0,1 1-1 0 0,-1 0 1 0 0,1 1-1 0 0,-1-1 1 0 0,-1 1 0 0 0,1-1-1 0 0,0 2 1 0 0,-1-1-1 0 0,1 0 1 0 0,-1 1-1 0 0,-6-1 1 0 0,1 0 3 0 0,0 1 1 0 0,0 0-1 0 0,-1 1 1 0 0,1 0-1 0 0,-1 1 1 0 0,1 0-1 0 0,-1 1 1 0 0,1 0-1 0 0,0 1 1 0 0,-1 1-1 0 0,1-1 1 0 0,-15 7-1 0 0,18-6 9 0 0,0 0 1 0 0,0 1-1 0 0,0 0 1 0 0,0 0-1 0 0,1 0 0 0 0,0 1 1 0 0,0 1-1 0 0,0-1 1 0 0,0 1-1 0 0,1 0 0 0 0,0 0 1 0 0,0 1-1 0 0,1 0 0 0 0,0 0 1 0 0,0 0-1 0 0,-7 15 1 0 0,10-16 2 0 0,1 0 0 0 0,0 1 0 0 0,0-1 0 0 0,0 0 0 0 0,0 0 0 0 0,1 0 0 0 0,0 1 0 0 0,0-1 0 0 0,1 0 0 0 0,0 0 0 0 0,0 0 0 0 0,0 0 0 0 0,1 0 0 0 0,0 0 0 0 0,0 0 0 0 0,1 0 1 0 0,-1 0-1 0 0,1-1 0 0 0,6 9 0 0 0,-4-7-341 0 0,0 1 1 0 0,0-1 0 0 0,1 0-1 0 0,0-1 1 0 0,1 1 0 0 0,-1-1-1 0 0,1-1 1 0 0,0 1 0 0 0,1-1-1 0 0,-1 0 1 0 0,1-1 0 0 0,15 7-1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2.1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393 10 548 0 0,'-3'-2'2564'0'0,"0"1"-2439"0"0,0 0-1 0 0,0-1 0 0 0,-1 1 1 0 0,1 0-1 0 0,-1 1 0 0 0,1-1 1 0 0,-1 1-1 0 0,1-1 0 0 0,-1 1 1 0 0,1 0-1 0 0,-1 0 0 0 0,1 1 1 0 0,-1-1-1 0 0,1 1 1 0 0,-5 1-1 0 0,1 0-36 0 0,0 1 1 0 0,0 0-1 0 0,0 0 0 0 0,0 1 0 0 0,0 0 1 0 0,-10 8-1 0 0,0 3 20 0 0,1 0-1 0 0,0 1 0 0 0,-27 35 1 0 0,20-19 23 0 0,2 1 0 0 0,1 0 0 0 0,1 2 1 0 0,2 0-1 0 0,1 1 0 0 0,2 1 0 0 0,2 0 0 0 0,1 1 0 0 0,2 0 1 0 0,-8 77-1 0 0,17-102-83 0 0,-1 1 0 0 0,2-1 1 0 0,0 1-1 0 0,1-1 0 0 0,0 1 0 0 0,1-1 1 0 0,0 0-1 0 0,1 0 0 0 0,1 0 0 0 0,0 0 1 0 0,0-1-1 0 0,1 0 0 0 0,1 0 1 0 0,0-1-1 0 0,1 1 0 0 0,0-2 0 0 0,1 1 1 0 0,0-1-1 0 0,0 0 0 0 0,1-1 0 0 0,1 0 1 0 0,-1-1-1 0 0,1 0 0 0 0,1-1 1 0 0,-1 0-1 0 0,1 0 0 0 0,1-2 0 0 0,-1 1 1 0 0,1-2-1 0 0,0 1 0 0 0,23 3 1 0 0,-24-5-26 0 0,0-1 0 0 0,0-1 0 0 0,0 0 0 0 0,0 0 0 0 0,0-1 0 0 0,0-1 0 0 0,0 0 0 0 0,1-1 0 0 0,-2 0 0 0 0,1 0 0 0 0,0-2 0 0 0,0 1 0 0 0,-1-2 0 0 0,14-6 0 0 0,-16 6-24 0 0,-1 0 1 0 0,-1-1-1 0 0,1 1 0 0 0,-1-2 0 0 0,0 1 0 0 0,0-1 1 0 0,0 0-1 0 0,-1 0 0 0 0,0-1 0 0 0,-1 0 0 0 0,0 0 1 0 0,0 0-1 0 0,-1-1 0 0 0,1 1 0 0 0,-2-1 1 0 0,0 0-1 0 0,0 0 0 0 0,3-16 0 0 0,-3 4-34 0 0,-1 1 0 0 0,-1-1 1 0 0,-1 0-1 0 0,-1 0 0 0 0,-1 0 0 0 0,-1 0 0 0 0,0 1 0 0 0,-2 0 1 0 0,-12-38-1 0 0,3 24 1 0 0,0 0 0 0 0,-2 0 0 0 0,-2 2 0 0 0,-36-52-1 0 0,38 62-112 0 0,-1 1-1 0 0,-1 1 0 0 0,-34-29 0 0 0,34 34-1561 0 0,-1 1 0 0 0,-31-17 0 0 0,32 21 882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5.8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315 1 748 0 0,'0'0'1578'0'0,"-26"17"-249"0"0,-31 46-1202 0 0,20-25-72 0 0,-42 33 0 0 0,39-37-137 0 0,-35 39 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6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12 600 0 0,'49'-11'2718'0'0,"-46"11"-2684"0"0,-3 3-28 0 0,-1 4-2 0 0,0 1 0 0 0,0-1 0 0 0,-1 1 0 0 0,0-1 0 0 0,-1 0 0 0 0,1 0-1 0 0,-1 0 1 0 0,-6 10 0 0 0,-39 61-2 0 0,27-46 17 0 0,-20 30-1 0 0,17-27-166 0 0,-31 61 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6.7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410 0 300 0 0,'0'0'1916'0'0,"-1"1"-1857"0"0,0-1 0 0 0,1 1-1 0 0,-1-1 1 0 0,0 1 0 0 0,1 0-1 0 0,-1-1 1 0 0,1 1 0 0 0,-1 0 0 0 0,1-1-1 0 0,-1 1 1 0 0,1 0 0 0 0,-1 0-1 0 0,1 0 1 0 0,0 0 0 0 0,0-1 0 0 0,-1 3-1 0 0,6 16 120 0 0,0 0-1 0 0,1-1 1 0 0,15 33-1 0 0,4 8-11 0 0,-3 10-120 0 0,-4 0-1 0 0,-2 1 1 0 0,-4 1-1 0 0,6 122 0 0 0,-25 287-2 0 0,3-410-13 0 0,-2-1 0 0 0,-4 0 0 0 0,-2-1-1 0 0,-30 92 1 0 0,33-132-13 0 0,-1-2 0 0 0,-1 1 0 0 0,-2-1 0 0 0,-1-1 0 0 0,0 0 0 0 0,-2-1-1 0 0,-1-1 1 0 0,-1 0 0 0 0,0-2 0 0 0,-2 0 0 0 0,-1-1 0 0 0,0-1 0 0 0,-33 22 0 0 0,41-33 32 0 0,-1 0 1 0 0,0-1-1 0 0,0-1 0 0 0,-1 0 1 0 0,1-1-1 0 0,-1-1 1 0 0,-31 5-1 0 0,34-7-621 0 0,1-2 0 0 0,-1 1-1 0 0,-16-3 1 0 0,24 2 124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7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17 720 0 0,'3'-2'2698'0'0,"12"-3"-930"0"0,7-4 589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17.4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299 1 304 0 0,'-9'11'764'0'0,"1"1"-184"0"0,-1-2-200 0 0,0 2-32 0 0,0 0-72 0 0,-4 3-64 0 0,-1-1-36 0 0,-2 1-28 0 0,0 1-12 0 0,-5 2-24 0 0,-4 0 24 0 0,0-1 24 0 0,-4 2-124 0 0,-3 3-264 0 0,-1-3-880 0 0,2-2 1080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4.5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 1006 416 0 0,'0'0'2755'0'0,"15"-9"-2136"0"0,28-47 878 0 0,-42 54-1416 0 0,1 0 33 0 0,13-27 93 0 0,-1 0 1 0 0,-2-1-1 0 0,-1 0 0 0 0,-1-1 1 0 0,-1 0-1 0 0,-2-1 0 0 0,-2 0 1 0 0,4-64-1 0 0,-9 51-85 0 0,-2 1 0 0 0,-2-1 1 0 0,-18-82-1 0 0,18 111-115 0 0,-1-10 84 0 0,-2 1 1 0 0,0 1-1 0 0,-2-1 0 0 0,-1 1 0 0 0,-1 0 1 0 0,-24-39-1 0 0,31 59-123 0 0,-5-6 32 0 0,-5-7-14 0 0,13 16 16 0 0,-17-12-38 0 0,12 8 32 0 0,-27-15-46 0 0,25 15 45 0 0,-46-15-6 0 0,4 7-73 0 0,47 12 72 0 0,-17 5-4 0 0,16-2 17 0 0,2-1-1 0 0,1-1 1 0 0,-1 1-1 0 0,1 0 1 0 0,-1 0 0 0 0,1 0-1 0 0,-1 0 1 0 0,1 0 0 0 0,0 0-1 0 0,0 0 1 0 0,-1 1-1 0 0,1-1 1 0 0,0 0 0 0 0,0 1-1 0 0,0-1 1 0 0,1 1 0 0 0,-1-1-1 0 0,0 1 1 0 0,0 0 0 0 0,1-1-1 0 0,-1 1 1 0 0,0 2-1 0 0,0 1-2 0 0,-1 0-1 0 0,1 0 0 0 0,0-1 0 0 0,0 1 0 0 0,0 0 1 0 0,1 0-1 0 0,0 0 0 0 0,0 0 0 0 0,0 0 0 0 0,0 0 1 0 0,1 0-1 0 0,0 0 0 0 0,0 0 0 0 0,0 0 0 0 0,1 0 1 0 0,0 0-1 0 0,-1-1 0 0 0,2 1 0 0 0,-1-1 1 0 0,0 1-1 0 0,1-1 0 0 0,0 0 0 0 0,0 0 0 0 0,5 5 1 0 0,0-1 26 0 0,-1-1 1 0 0,1 0-1 0 0,1-1 1 0 0,-1 0-1 0 0,1 0 1 0 0,0-1-1 0 0,0 0 1 0 0,0-1-1 0 0,1 0 1 0 0,0 0 0 0 0,11 2-1 0 0,6 0-9 0 0,1-2 0 0 0,-1 0-1 0 0,1-2 1 0 0,45-3 0 0 0,115-18-233 0 0,-101 8 53 0 0,280-28-363 0 0,-364 39 572 0 0,18-2-1 0 0,-17 1-61 0 0,-2 0 105 0 0,1 1 0 0 0,-1-1 0 0 0,1 1 0 0 0,0-1 0 0 0,-1 1 0 0 0,1 0 0 0 0,-1 0 1 0 0,1 0-1 0 0,0 0 0 0 0,-1 0 0 0 0,4 1 0 0 0,-58 47-123 0 0,33-32 37 0 0,-28 31 0 0 0,28-26 10 0 0,1 1-1 0 0,2 1 0 0 0,0 1 0 0 0,1 0 0 0 0,2 1 0 0 0,0 0 1 0 0,-11 36-1 0 0,22-56 7 0 0,1 1-1 0 0,0-1 1 0 0,1 1 0 0 0,-1-1 0 0 0,1 1 0 0 0,0-1 0 0 0,1 1-1 0 0,-1-1 1 0 0,1 1 0 0 0,0-1 0 0 0,0 1 0 0 0,1-1 0 0 0,-1 0-1 0 0,1 0 1 0 0,6 10 0 0 0,-2-6 2 0 0,1-1-1 0 0,0 0 1 0 0,1 0 0 0 0,0 0-1 0 0,0-1 1 0 0,1-1 0 0 0,0 1-1 0 0,0-1 1 0 0,0-1-1 0 0,1 1 1 0 0,-1-2 0 0 0,2 1-1 0 0,-1-2 1 0 0,14 5-1 0 0,1-2 4 0 0,0 0 0 0 0,1-2 0 0 0,0-1-1 0 0,49 0 1 0 0,-51-4-38 0 0,-1-2-1 0 0,1-1 1 0 0,0 0 0 0 0,-1-2-1 0 0,0 0 1 0 0,0-2 0 0 0,-1-1-1 0 0,0 0 1 0 0,0-2-1 0 0,-1 0 1 0 0,-1-2 0 0 0,0 0-1 0 0,-1-1 1 0 0,24-22 0 0 0,-16 10-13 0 0,0-1 1 0 0,-2-1 0 0 0,0-2 0 0 0,-3-1 0 0 0,0 0-1 0 0,-2-2 1 0 0,-1 0 0 0 0,17-45 0 0 0,-28 59 13 0 0,-2 0 1 0 0,8-38-1 0 0,-13 54-38 0 0,-4-16-8 0 0,3 18 57 0 0,-1-1-1 0 0,1 1 0 0 0,-1-1 0 0 0,1 1 0 0 0,-1 0 1 0 0,1-1-1 0 0,-1 1 0 0 0,0 0 0 0 0,0 0 0 0 0,0 0 1 0 0,0-1-1 0 0,0 1 0 0 0,0 0 0 0 0,0 0 0 0 0,0 0 1 0 0,0 0-1 0 0,-1 1 0 0 0,1-1 0 0 0,0 0 0 0 0,0 0 1 0 0,-1 1-1 0 0,1-1 0 0 0,-1 1 0 0 0,1-1 0 0 0,0 1 1 0 0,-1 0-1 0 0,1-1 0 0 0,-1 1 0 0 0,-2 0 0 0 0,-2 0-6 0 0,1-1-1 0 0,-1 1 0 0 0,1 1 0 0 0,-1-1 0 0 0,1 1 0 0 0,-1 0 1 0 0,-5 2-1 0 0,-6 3 9 0 0,0 0 0 0 0,1 1 1 0 0,0 1-1 0 0,0 1 0 0 0,0 0 1 0 0,1 1-1 0 0,1 1 0 0 0,0 0 1 0 0,0 1-1 0 0,-22 25 0 0 0,29-28 11 0 0,-1 1 0 0 0,1 0 1 0 0,1 1-1 0 0,0 0 0 0 0,0 0 0 0 0,1 0 0 0 0,1 0 0 0 0,0 1 0 0 0,0 0 0 0 0,1 0 0 0 0,1 0 0 0 0,0 0 0 0 0,0 0 0 0 0,1 0 1 0 0,1 1-1 0 0,0-1 0 0 0,2 15 0 0 0,1-13 33 0 0,0 0-1 0 0,1 0 1 0 0,1 0 0 0 0,0 0 0 0 0,1 0 0 0 0,0-1 0 0 0,1 0 0 0 0,1-1-1 0 0,0 1 1 0 0,0-1 0 0 0,1-1 0 0 0,1 0 0 0 0,0 0 0 0 0,0-1 0 0 0,15 11-1 0 0,0-2-440 0 0,0 0 0 0 0,2-3 0 0 0,0 0 0 0 0,1-1 0 0 0,0-2-1 0 0,35 12 1 0 0,-25-16-2269 0 0,-20-7 1227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4.9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 44 996 0 0,'-4'-19'3729'0'0,"0"6"-2646"0"0,4 12-1061 0 0,0 0 0 0 0,-1 1 1 0 0,1-1-1 0 0,0 0 0 0 0,0 1 0 0 0,-1-1 1 0 0,1 1-1 0 0,-1-1 0 0 0,1 0 0 0 0,0 1 1 0 0,-1-1-1 0 0,1 1 0 0 0,-1-1 0 0 0,1 1 1 0 0,-1-1-1 0 0,0 1 0 0 0,1-1 0 0 0,-2 1 1 0 0,-5 24 38 0 0,1 0 0 0 0,1 1 0 0 0,1-1 0 0 0,1 1 0 0 0,1 33 0 0 0,0-29-73 0 0,-1 126 456 0 0,30 290 0 0 0,-21-393-1156 0 0,18 77 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5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25 488 0 0,'-2'-2'2006'0'0,"-1"-1"-1896"0"0,-9-11 2430 0 0,14 9-1447 0 0,13 4-1184 0 0,221 15 781 0 0,-127-10-703 0 0,-94-3-266 0 0,-6 0-209 0 0,-1 0-1 0 0,1-1 1 0 0,-1-1 0 0 0,0 1 0 0 0,11-3 0 0 0,4-2-723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6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42 236 528 0 0,'0'0'5463'0'0,"-1"3"-5464"0"0,-1 8-64 0 0,1-8 66 0 0,0 1-40 0 0,-3 19 78 0 0,-7 28 29 0 0,2 1 0 0 0,-3 102 0 0 0,12-139-11 0 0,0-1-1 0 0,1 1 1 0 0,1 0 0 0 0,1-1 0 0 0,0 1-1 0 0,1-1 1 0 0,0 0 0 0 0,1 0-1 0 0,0 0 1 0 0,2-1 0 0 0,-1 1 0 0 0,2-2-1 0 0,0 1 1 0 0,0-1 0 0 0,16 17-1 0 0,-21-25 5 0 0,0-1-1 0 0,1 0 0 0 0,-1 0 1 0 0,1 0-1 0 0,0-1 0 0 0,0 1 1 0 0,0-1-1 0 0,0 0 1 0 0,0 0-1 0 0,0 0 0 0 0,1-1 1 0 0,-1 1-1 0 0,1-1 0 0 0,-1 0 1 0 0,1-1-1 0 0,7 1 0 0 0,-4-2-33 0 0,0-1 1 0 0,0 0-1 0 0,0-1 0 0 0,0 0 0 0 0,-1 0 0 0 0,1-1 0 0 0,-1 0 0 0 0,0 0 0 0 0,10-8 0 0 0,-5 2-34 0 0,0-1 0 0 0,-1 0 0 0 0,0 0 0 0 0,13-20 0 0 0,2-9-34 0 0,-1 0 0 0 0,25-61 0 0 0,-27 47 228 0 0,-4-2 0 0 0,-1 0 0 0 0,19-114 0 0 0,-36 167-186 0 0,-1 0-59 0 0,0-21-48 0 0,-5 17 5 0 0,4 7 100 0 0,0 0 0 0 0,0 0 1 0 0,1 0-1 0 0,-1 1 0 0 0,0-1 0 0 0,0 0 0 0 0,1 1 1 0 0,-1-1-1 0 0,0 1 0 0 0,0-1 0 0 0,1 1 0 0 0,-1-1 1 0 0,0 1-1 0 0,1-1 0 0 0,-1 1 0 0 0,1 0 0 0 0,-2 1 0 0 0,-4 5-4 0 0,0 1-1 0 0,0 0 0 0 0,1 1 0 0 0,0-1 0 0 0,0 1 0 0 0,1 0 1 0 0,0 0-1 0 0,1 1 0 0 0,0-1 0 0 0,0 1 0 0 0,-1 12 0 0 0,2-6 10 0 0,1 0-1 0 0,1 0 0 0 0,0 0 0 0 0,1 0 1 0 0,0 0-1 0 0,7 24 0 0 0,-1-13 22 0 0,1 0 0 0 0,2-1 0 0 0,0 0 0 0 0,2-1 0 0 0,1 0 0 0 0,1-1 0 0 0,31 41-1 0 0,-35-52 28 0 0,0-1-1 0 0,19 17 0 0 0,-25-26-36 0 0,0 1-1 0 0,0-1 1 0 0,0-1-1 0 0,1 1 1 0 0,-1-1-1 0 0,1 0 1 0 0,-1 0-1 0 0,1 0 0 0 0,0 0 1 0 0,0-1-1 0 0,7 2 1 0 0,-8-3-9 0 0,-1 0-1 0 0,1-1 1 0 0,0 1 0 0 0,-1-1 0 0 0,1 1 0 0 0,0-1 0 0 0,-1 0-1 0 0,1-1 1 0 0,-1 1 0 0 0,0 0 0 0 0,1-1 0 0 0,-1 0 0 0 0,0 0-1 0 0,0 0 1 0 0,4-4 0 0 0,3-2 19 0 0,-1 0-1 0 0,16-19 1 0 0,-1-4-28 0 0,-2-1-1 0 0,0-1 1 0 0,-3-1 0 0 0,18-42-1 0 0,-12 17 168 0 0,30-110 1 0 0,-50 152-145 0 0,-1 0 0 0 0,0-1 1 0 0,-1 0-1 0 0,-1 1 0 0 0,-1-1 1 0 0,0 0-1 0 0,-2 0 1 0 0,-3-28-1 0 0,3 43-28 0 0,0 1-1 0 0,0-1 1 0 0,0 0-1 0 0,0 1 1 0 0,-1-1 0 0 0,1 1-1 0 0,-1 0 1 0 0,1-1-1 0 0,-1 1 1 0 0,0 0 0 0 0,0 0-1 0 0,0 0 1 0 0,0 0-1 0 0,0 1 1 0 0,0-1 0 0 0,-1 0-1 0 0,1 1 1 0 0,-1 0 0 0 0,1-1-1 0 0,-1 1 1 0 0,1 0-1 0 0,-1 0 1 0 0,-3 0 0 0 0,3 0-28 0 0,-2 1 0 0 0,0 0 8 0 0,0 1 1 0 0,0 0-1 0 0,0-1 0 0 0,1 2 1 0 0,-1-1-1 0 0,0 0 0 0 0,0 1 1 0 0,1 0-1 0 0,-1 0 0 0 0,1 0 0 0 0,0 1 1 0 0,0 0-1 0 0,0-1 0 0 0,0 1 1 0 0,0 1-1 0 0,0-1 0 0 0,1 0 0 0 0,0 1 1 0 0,-1 0-1 0 0,1 0 0 0 0,1 0 1 0 0,-1 0-1 0 0,0 0 0 0 0,1 1 1 0 0,0-1-1 0 0,-3 10 0 0 0,3-7 22 0 0,1-1 0 0 0,-1 1 0 0 0,1-1 0 0 0,0 1 0 0 0,1 0 0 0 0,0 0 0 0 0,0 0-1 0 0,0-1 1 0 0,1 1 0 0 0,0 0 0 0 0,0 0 0 0 0,1-1 0 0 0,3 10 0 0 0,-1-6 12 0 0,1 0-1 0 0,0-1 1 0 0,0 1 0 0 0,1-1 0 0 0,0-1-1 0 0,1 1 1 0 0,15 14 0 0 0,-6-8 20 0 0,2 0 0 0 0,0-2 0 0 0,0 0 0 0 0,1-2 0 0 0,1 0 0 0 0,0 0 0 0 0,40 13 0 0 0,35 6-30 0 0,-33-6-320 0 0,-60-23 308 0 0,10 12-81 0 0,-10-1 112 0 0,-1 1 0 0 0,1 0 1 0 0,-2-1-1 0 0,0 1 0 0 0,-1 0 0 0 0,0 0 0 0 0,-3 16 0 0 0,-3 28 70 0 0,6-36-25 0 0,1-1 0 0 0,1 1-1 0 0,1 0 1 0 0,0-1 0 0 0,2 1-1 0 0,0-1 1 0 0,8 22 0 0 0,-9-34-251 0 0,0 0 1 0 0,1 1 0 0 0,0-1-1 0 0,1-1 1 0 0,-1 1 0 0 0,1 0-1 0 0,1-1 1 0 0,0 0 0 0 0,0-1-1 0 0,0 1 1 0 0,1-1 0 0 0,-1 0-1 0 0,1-1 1 0 0,1 1 0 0 0,-1-2-1 0 0,1 1 1 0 0,0-1 0 0 0,12 5-1 0 0,-12-7-1409 0 0,17 1 43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7.0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14 214 224 0 0,'-3'-29'2231'0'0,"-8"-109"4053"0"0,13 126-6319 0 0,2 11 15 0 0,9 17 10 0 0,8 25-11 0 0,2 31 65 0 0,-2 1 0 0 0,-4 1 0 0 0,9 87 0 0 0,-15-96 37 0 0,4 66-200 0 0,-15-128 146 0 0,0 0 116 0 0,0 3 147 0 0,-1-8-117 0 0,-3-19-69 0 0,0-40-103 0 0,8-11 44 0 0,4 1-1 0 0,2 0 1 0 0,4 0 0 0 0,3 1 0 0 0,36-95 0 0 0,-49 154-86 0 0,1 1 0 0 0,0 0 0 0 0,0 0 0 0 0,12-14 1 0 0,-16 22-23 0 0,2 1 49 0 0,8-5-43 0 0,-8 5 24 0 0,0 2-20 0 0,3 1 48 0 0,1 1 0 0 0,-1 0 0 0 0,1 0 0 0 0,-1 1 0 0 0,0 0 0 0 0,0 0 0 0 0,-1 0 0 0 0,1 1 0 0 0,-1 0 0 0 0,0 0 0 0 0,0 0 0 0 0,-1 0 0 0 0,7 11 0 0 0,9 13-23 0 0,22 43 1 0 0,-28-43 78 0 0,-2 0 1 0 0,-1 0-1 0 0,15 59 0 0 0,6 94-1130 0 0,-22-121-1185 0 0,-6-39-1443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2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1 388 0 0,'13'10'1623'0'0,"-6"-3"-1425"0"0,0 1 0 0 0,0 0 0 0 0,-1 0 0 0 0,-1 1 0 0 0,1-1 0 0 0,-1 2 0 0 0,6 13 0 0 0,25 78 436 0 0,-27-74-505 0 0,105 322 709 0 0,70 373 0 0 0,-165-627-2114 0 0,-18-91 615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7.4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1648 0 0,'0'0'6882'0'0,"1"-15"-7446"0"0,4 38-4440 0 0,-6-20 4446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27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0 992 0 0,'9'23'1787'0'0,"20"35"1"0"0,-20-44-1627 0 0,-2 1 0 0 0,1 1 0 0 0,7 26 0 0 0,-14-35-151 0 0,1 0 1 0 0,-1 0 0 0 0,0 0 0 0 0,-1 0 0 0 0,0 0 0 0 0,0 0 0 0 0,-1 0 0 0 0,0 0-1 0 0,0 0 1 0 0,0 0 0 0 0,-1 0 0 0 0,-3 9 0 0 0,0-4 8 0 0,0 0 1 0 0,-1-1-1 0 0,0 0 1 0 0,-1 0-1 0 0,-1 0 1 0 0,1-1-1 0 0,-10 10 1 0 0,-5 2-1209 0 0,-44 34 1 0 0,41-37 461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0.8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1 0 4828 0 0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4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34 360 0 0,'0'0'1862'0'0,"14"-7"-387"0"0,33-19 1233 0 0,-45 25-2573 0 0,11 11-453 0 0,22 24 318 0 0,-14-15 6 0 0,0 1-4 0 0,35 42 0 0 0,1 10-1472 0 0,-44-62-888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5.1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13 164 0 0,'0'0'2042'0'0,"0"0"-1937"0"0,0-1-1 0 0,0 0 1 0 0,0 1-1 0 0,0-1 1 0 0,0 1-1 0 0,0-1 1 0 0,1 0-1 0 0,-1 1 1 0 0,0-1-1 0 0,4-4 1150 0 0,-3 4-1150 0 0,0 0 1 0 0,5 11-90 0 0,0-1 1 0 0,-1 1 0 0 0,0 0 0 0 0,-1 0-1 0 0,5 14 1 0 0,12 26 20 0 0,-5-24-345 0 0,1 0 0 0 0,1 0 0 0 0,42 43 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5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66 600 0 0,'0'0'672'0'0,"12"-15"1264"0"0,18-33 691 0 0,-29 46-2502 0 0,4 6-360 0 0,-5-4 234 0 0,0 0 0 0 0,1 0 0 0 0,-1 0 0 0 0,0 0 0 0 0,1 1 0 0 0,-1-1 0 0 0,0 0 0 0 0,1 0 0 0 0,-1 0 0 0 0,0 0 0 0 0,0 0 0 0 0,1 1 0 0 0,-1-1 0 0 0,0 0 0 0 0,0 0 0 0 0,1 1 0 0 0,-1-1 0 0 0,0 0 0 0 0,0 0 0 0 0,1 1 0 0 0,-1-1 0 0 0,0 0 0 0 0,0 1 0 0 0,0-1 0 0 0,0 0 0 0 0,0 0 0 0 0,1 1 0 0 0,-1-1 0 0 0,0 0 0 0 0,0 1 0 0 0,0-1 0 0 0,0 0 0 0 0,0 1 0 0 0,0 0 0 0 0,0 22-19 0 0,9 275 93 0 0,9-101-69 0 0,-10 289 0 0 0,-11-423-1364 0 0,3-59 718 0 0,3 13-703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5.5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0 315 464 0 0,'3'-22'555'0'0,"0"0"0"0"0,2 0 1 0 0,0 0-1 0 0,2 1 0 0 0,0 0 0 0 0,1 1 0 0 0,1-1 0 0 0,16-25 0 0 0,-20 39-544 0 0,-1 0-1 0 0,1 0 1 0 0,0 0-1 0 0,1 1 0 0 0,0 0 1 0 0,0 0-1 0 0,0 0 1 0 0,1 1-1 0 0,0 0 0 0 0,0 0 1 0 0,0 1-1 0 0,0 0 1 0 0,1 0-1 0 0,0 1 0 0 0,-1 0 1 0 0,1 0-1 0 0,1 0 1 0 0,-1 1-1 0 0,0 1 1 0 0,0-1-1 0 0,1 1 0 0 0,-1 1 1 0 0,1 0-1 0 0,15 1 1 0 0,-11 2-22 0 0,0 0 0 0 0,0 0 0 0 0,0 1 0 0 0,-1 1 0 0 0,0 0 0 0 0,0 1 0 0 0,0 0 1 0 0,-1 1-1 0 0,0 0 0 0 0,0 1 0 0 0,-1 0 0 0 0,0 0 0 0 0,0 1 0 0 0,-1 1 1 0 0,9 11-1 0 0,-5-5 0 0 0,-1 1 0 0 0,0 0-1 0 0,-1 1 1 0 0,-1 0 0 0 0,-1 0 0 0 0,-1 1 0 0 0,0 0 0 0 0,-2 1 0 0 0,5 21 0 0 0,-9-32 16 0 0,0 0 0 0 0,-1 1 0 0 0,-1-1 1 0 0,1 0-1 0 0,-1 1 0 0 0,-1-1 0 0 0,0 0 1 0 0,0 1-1 0 0,-1-1 0 0 0,0 0 0 0 0,-1 0 0 0 0,0 0 1 0 0,0 0-1 0 0,-1-1 0 0 0,0 1 0 0 0,0-1 0 0 0,-1 0 1 0 0,0 0-1 0 0,-9 10 0 0 0,3-7 11 0 0,1 0-1 0 0,-2-1 0 0 0,1-1 1 0 0,-1 0-1 0 0,-1 0 1 0 0,1-1-1 0 0,-2-1 0 0 0,1 0 1 0 0,-1-1-1 0 0,0 0 1 0 0,-21 5-1 0 0,-3-1 130 0 0,-59 9 0 0 0,79-17-629 0 0,1-1 1 0 0,0 0-1 0 0,-1-1 1 0 0,1-1-1 0 0,-31-6 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6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376 144 536 0 0,'-2'-2'1523'0'0,"-2"-2"-1433"0"0,1 1 0 0 0,-1-1 1 0 0,0 1-1 0 0,0 0 0 0 0,0 0 1 0 0,0 0-1 0 0,0 1 0 0 0,-1-1 0 0 0,1 1 1 0 0,-1 0-1 0 0,1 0 0 0 0,-1 1 1 0 0,0 0-1 0 0,0 0 0 0 0,0 0 0 0 0,0 0 1 0 0,0 0-1 0 0,0 1 0 0 0,0 0 0 0 0,0 0 1 0 0,-8 2-1 0 0,1-1-91 0 0,0 1-1 0 0,1 0 1 0 0,-1 1-1 0 0,1 1 1 0 0,0-1-1 0 0,0 2 1 0 0,0 0-1 0 0,0 0 1 0 0,1 1 0 0 0,0 0-1 0 0,0 0 1 0 0,1 1-1 0 0,-1 1 1 0 0,2 0-1 0 0,-10 9 1 0 0,8-4-1 0 0,-1 0 1 0 0,2 1 0 0 0,0 0-1 0 0,1 1 1 0 0,0 0-1 0 0,1 0 1 0 0,1 0-1 0 0,-8 29 1 0 0,12-33 13 0 0,0 1 0 0 0,0-1 0 0 0,1 1 0 0 0,1-1 0 0 0,0 1 0 0 0,0 0 0 0 0,1-1 0 0 0,1 1-1 0 0,0-1 1 0 0,0 1 0 0 0,2-1 0 0 0,-1 0 0 0 0,1 0 0 0 0,1 0 0 0 0,0-1 0 0 0,0 1 0 0 0,1-1 0 0 0,0 0 0 0 0,14 15 0 0 0,-13-16 48 0 0,0-1 0 0 0,1 0 1 0 0,0 0-1 0 0,1-1 0 0 0,0 0 1 0 0,0 0-1 0 0,0-1 0 0 0,1 0 0 0 0,0-1 1 0 0,0 0-1 0 0,1 0 0 0 0,-1-1 1 0 0,1-1-1 0 0,0 0 0 0 0,0 0 0 0 0,0-1 1 0 0,0-1-1 0 0,0 1 0 0 0,1-2 1 0 0,18-1-1 0 0,-20 0-9 0 0,-1 0 0 0 0,1-2 0 0 0,-1 1 0 0 0,0-1 0 0 0,1 0 0 0 0,-1-1 0 0 0,-1 0 0 0 0,1 0 0 0 0,0-1 0 0 0,-1 0 0 0 0,15-13 0 0 0,-13 8-4 0 0,0 0 0 0 0,0 0 0 0 0,-1-1 0 0 0,0-1 0 0 0,-1 1-1 0 0,-1-1 1 0 0,11-21 0 0 0,-9 11-22 0 0,-1 1 0 0 0,0-1 0 0 0,-2 0 0 0 0,-1-1 0 0 0,0 0 0 0 0,-2 0 0 0 0,0 0 0 0 0,-2 0 0 0 0,-3-45 0 0 0,-1 43-31 0 0,0 0 0 0 0,-2 0 0 0 0,-12-34 0 0 0,14 51-86 0 0,1 0 0 0 0,-2 0 0 0 0,1 0 0 0 0,-1 1 0 0 0,-1-1 0 0 0,1 1 0 0 0,-1 0 0 0 0,0 1 0 0 0,-1-1 0 0 0,0 1 0 0 0,0 0 0 0 0,0 0 0 0 0,-12-8-1 0 0,-2 7-843 0 0,6 5-493 0 0,-8-2 760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6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1144 0 0,'0'0'1445'0'0,"14"9"-90"0"0,-5 14-1207 0 0,0 1-1 0 0,-2 0 1 0 0,-1 0 0 0 0,6 42 0 0 0,-4-22-142 0 0,12 53 51 0 0,-5 1-1 0 0,-4 0 1 0 0,-5 1-1 0 0,-9 163 1 0 0,-8-158-2739 0 0,10-86 1924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6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1 243 1172 0 0,'2'-18'870'0'0,"12"-79"2226"0"0,-12 88-2913 0 0,0 0 0 0 0,1 0 0 0 0,0 0 0 0 0,1 0 0 0 0,0 1 1 0 0,0 0-1 0 0,1-1 0 0 0,6-8 0 0 0,-8 13-161 0 0,1 1-1 0 0,-1 0 1 0 0,1-1 0 0 0,-1 2-1 0 0,1-1 1 0 0,0 0 0 0 0,0 1-1 0 0,0-1 1 0 0,0 1 0 0 0,0 0-1 0 0,1 0 1 0 0,-1 1 0 0 0,9-2-1 0 0,-5 1-12 0 0,0 1 1 0 0,1 0-1 0 0,-1 1 0 0 0,1 0 0 0 0,-1 1 0 0 0,1-1 0 0 0,8 3 0 0 0,5 2-13 0 0,0 2-1 0 0,0 0 0 0 0,-1 1 0 0 0,35 19 1 0 0,-33-14-15 0 0,-1 1 0 0 0,-1 0 0 0 0,0 2 0 0 0,-1 0 0 0 0,-1 2 0 0 0,32 36 0 0 0,-40-41 11 0 0,-1 1 0 0 0,0 0 0 0 0,-1 1 0 0 0,-1 0 1 0 0,0 0-1 0 0,-1 1 0 0 0,0 0 0 0 0,-1 0 0 0 0,-1 1 1 0 0,-1-1-1 0 0,3 22 0 0 0,-6-32 7 0 0,-1 0-1 0 0,0 0 1 0 0,0 0 0 0 0,0 0 0 0 0,-1 0-1 0 0,0 0 1 0 0,0 0 0 0 0,0 0-1 0 0,-1 0 1 0 0,0 0 0 0 0,0 0 0 0 0,-1 0-1 0 0,1-1 1 0 0,-1 0 0 0 0,-6 9-1 0 0,4-8 12 0 0,-1 0 0 0 0,0 0-1 0 0,0 0 1 0 0,0-1-1 0 0,-1 0 1 0 0,1 0-1 0 0,-1 0 1 0 0,-1-1 0 0 0,1 0-1 0 0,-12 4 1 0 0,4-3-176 0 0,-1 0 1 0 0,1-1 0 0 0,-1 0 0 0 0,0-2-1 0 0,0 0 1 0 0,0 0 0 0 0,0-2 0 0 0,-1 0 0 0 0,1-1-1 0 0,0 0 1 0 0,-23-6 0 0 0,7-6-1773 0 0,18 5 1266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2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4 320 364 0 0,'-2'-23'1052'0'0,"1"-1"-1"0"0,0 0 1 0 0,2 1-1 0 0,1-1 1 0 0,9-44 0 0 0,-10 61-1023 0 0,2 0 0 0 0,-1 0 0 0 0,1 0 0 0 0,0 1 0 0 0,0-1 1 0 0,1 1-1 0 0,0 0 0 0 0,0 0 0 0 0,0 0 0 0 0,1 0 1 0 0,0 1-1 0 0,0-1 0 0 0,0 1 0 0 0,1 1 0 0 0,-1-1 0 0 0,1 1 1 0 0,1 0-1 0 0,-1 0 0 0 0,0 1 0 0 0,1-1 0 0 0,0 1 0 0 0,12-3 1 0 0,-4 3-33 0 0,0 0 1 0 0,0 1 0 0 0,0 1 0 0 0,1 1 0 0 0,-1 0 0 0 0,0 0-1 0 0,1 2 1 0 0,-1 0 0 0 0,0 1 0 0 0,0 0 0 0 0,0 1 0 0 0,-1 1-1 0 0,1 0 1 0 0,-1 1 0 0 0,0 1 0 0 0,15 9 0 0 0,0 1-4 0 0,-1 2-1 0 0,-1 1 1 0 0,-1 0 0 0 0,-1 2 0 0 0,-1 2 0 0 0,31 35 0 0 0,-46-47 11 0 0,0 0-1 0 0,0 1 1 0 0,-1 0 0 0 0,0 0 0 0 0,-2 0 0 0 0,1 1 0 0 0,-2 0-1 0 0,5 16 1 0 0,-8-24-3 0 0,-1 1-1 0 0,0 0 1 0 0,0 0-1 0 0,0 0 1 0 0,-1-1-1 0 0,0 1 1 0 0,0 0-1 0 0,-1 0 1 0 0,0 0-1 0 0,0 0 1 0 0,-1 0-1 0 0,0-1 1 0 0,0 1 0 0 0,0-1-1 0 0,-1 1 1 0 0,0-1-1 0 0,0 0 1 0 0,-1 0-1 0 0,-7 9 1 0 0,-1-2-42 0 0,0-1 1 0 0,-1-1-1 0 0,0 0 1 0 0,-1-1 0 0 0,-1 0-1 0 0,1-1 1 0 0,-1-1-1 0 0,-1 0 1 0 0,0-1-1 0 0,0-1 1 0 0,0 0 0 0 0,0-1-1 0 0,-1-1 1 0 0,0-1-1 0 0,0 0 1 0 0,0-1-1 0 0,0-1 1 0 0,-1-1 0 0 0,1 0-1 0 0,0-1 1 0 0,-24-5-1 0 0,34 5-337 0 0,0-1-1 0 0,0-1 1 0 0,1 1-1 0 0,0-1 1 0 0,-1 0-1 0 0,1 0 1 0 0,-10-9-1 0 0,0-1-669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7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 1348 0 0,'0'0'934'0'0,"14"-10"1664"0"0,-13 10-2583 0 0,1 0 0 0 0,-1 1 0 0 0,0-1-1 0 0,1 0 1 0 0,-1 0 0 0 0,0 0 0 0 0,1 1-1 0 0,-1-1 1 0 0,0 1 0 0 0,1-1 0 0 0,-1 1 0 0 0,0-1-1 0 0,0 1 1 0 0,0 0 0 0 0,0 0 0 0 0,1 0-1 0 0,-1-1 1 0 0,0 1 0 0 0,0 0 0 0 0,-1 0-1 0 0,1 1 1 0 0,0-1 0 0 0,0 0 0 0 0,0 0-1 0 0,-1 0 1 0 0,1 0 0 0 0,0 1 0 0 0,-1-1-1 0 0,1 0 1 0 0,-1 0 0 0 0,0 1 0 0 0,1 1-1 0 0,14 55-37 0 0,-14-52 36 0 0,59 337 103 0 0,-47-235-1063 0 0,0 126 0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7.5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60 219 452 0 0,'-2'-23'961'0'0,"1"1"-1"0"0,1 0 1 0 0,1-1-1 0 0,1 1 1 0 0,2 0-1 0 0,8-33 1 0 0,-12 53-951 0 0,1 1-1 0 0,0-1 1 0 0,0 0 0 0 0,0 1 0 0 0,0-1-1 0 0,1 1 1 0 0,-1 0 0 0 0,0-1-1 0 0,1 1 1 0 0,-1 0 0 0 0,0 0 0 0 0,1 0-1 0 0,0 0 1 0 0,-1 0 0 0 0,1 0-1 0 0,0 0 1 0 0,-1 0 0 0 0,1 1 0 0 0,0-1-1 0 0,0 1 1 0 0,-1-1 0 0 0,4 1-1 0 0,34-4-11 0 0,-35 4 11 0 0,6 0-17 0 0,-1 1 0 0 0,1 0 0 0 0,0 0 1 0 0,0 1-1 0 0,-1 1 0 0 0,1-1 0 0 0,-1 2 0 0 0,1-1 0 0 0,-1 1 1 0 0,-1 1-1 0 0,1-1 0 0 0,0 2 0 0 0,-1-1 0 0 0,0 1 0 0 0,-1 0 1 0 0,14 14-1 0 0,-9-7 5 0 0,0 0 1 0 0,-1 1-1 0 0,0 1 0 0 0,-1 0 1 0 0,-1 0-1 0 0,0 1 1 0 0,-1 0-1 0 0,6 19 0 0 0,-10-23-4 0 0,0-1 1 0 0,-1 1-1 0 0,-1 0 0 0 0,0 0 0 0 0,0 0 0 0 0,-1 0 0 0 0,-1 0 0 0 0,0 0 0 0 0,-1 0 1 0 0,0 0-1 0 0,-3 13 0 0 0,2-18 2 0 0,0 1 1 0 0,-1 0 0 0 0,0-1-1 0 0,-1 1 1 0 0,1-1-1 0 0,-1 0 1 0 0,0 0-1 0 0,-1-1 1 0 0,0 1 0 0 0,0-1-1 0 0,0 0 1 0 0,-1 0-1 0 0,0-1 1 0 0,0 1 0 0 0,0-2-1 0 0,-1 1 1 0 0,-9 5-1 0 0,3-4-152 0 0,1 0 0 0 0,-1-2 0 0 0,0 1 0 0 0,0-1 0 0 0,0-1 0 0 0,-1-1 0 0 0,1 0-1 0 0,-1 0 1 0 0,0-1 0 0 0,-15-2 0 0 0,16 1-28 0 0,1-1-1 0 0,-1 0 1 0 0,1-1 0 0 0,-1-1-1 0 0,1 0 1 0 0,0-1 0 0 0,0 0-1 0 0,1 0 1 0 0,-1-2 0 0 0,1 1-1 0 0,-13-10 1 0 0,6 1-546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7.9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0 454 48 0 0,'4'0'1121'0'0,"11"-2"-747"0"0,0-1-1 0 0,-1 0 0 0 0,1 0 1 0 0,-1-2-1 0 0,0 0 0 0 0,0 0 0 0 0,-1-2 1 0 0,0 1-1 0 0,0-2 0 0 0,0 0 1 0 0,-1 0-1 0 0,16-14 0 0 0,1-3-180 0 0,-1-1 1 0 0,-2-2-1 0 0,42-53 0 0 0,-50 55-11 0 0,0-1-1 0 0,-2 0 0 0 0,-1-1 1 0 0,11-30-1 0 0,-24 53-184 0 0,-2 4 2 0 0,1 1 0 0 0,-1-1-1 0 0,0 0 1 0 0,1 0 0 0 0,-1 1 0 0 0,0-1 0 0 0,0 0 0 0 0,1 0-1 0 0,-1 0 1 0 0,0 0 0 0 0,0 1 0 0 0,0-1 0 0 0,0 0-1 0 0,0 0 1 0 0,0 0 0 0 0,0 0 0 0 0,0 0 0 0 0,0 1 0 0 0,-1-1-1 0 0,1 0 1 0 0,0 0 0 0 0,0 0 0 0 0,-1-1 0 0 0,-15-14-11 0 0,8 16 8 0 0,8 1 2 0 0,-5-1-1 0 0,0 1 0 0 0,0-1 0 0 0,0 2 0 0 0,0-1 0 0 0,0 0 1 0 0,1 1-1 0 0,-1 0 0 0 0,1 0 0 0 0,-1 0 0 0 0,1 1 0 0 0,-8 5 1 0 0,5-4-2 0 0,-12 9 2 0 0,-1 1 1 0 0,2 0-1 0 0,0 1 0 0 0,0 1 0 0 0,2 1 0 0 0,0 1 0 0 0,1 0 0 0 0,1 1 0 0 0,0 0 0 0 0,2 1 0 0 0,0 1 0 0 0,-14 36 0 0 0,21-44 12 0 0,0 1 0 0 0,1 0-1 0 0,1-1 1 0 0,1 1 0 0 0,0 1 0 0 0,0-1-1 0 0,2 0 1 0 0,0 0 0 0 0,2 24-1 0 0,0-26-2 0 0,1-1 0 0 0,0 0 0 0 0,1 0 0 0 0,0 0 0 0 0,0 0 0 0 0,1-1 0 0 0,0 0 0 0 0,1 0 0 0 0,0 0 0 0 0,1 0 0 0 0,0-1 0 0 0,1 0 0 0 0,8 8 0 0 0,-5-7-81 0 0,1 0-1 0 0,0 0 1 0 0,0-1 0 0 0,1-1-1 0 0,0 0 1 0 0,27 12-1 0 0,-29-16-397 0 0,0 0 1 0 0,0-1-1 0 0,0-1 0 0 0,0 1 1 0 0,0-2-1 0 0,12 1 0 0 0,6-2-1086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8.4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520 577 636 0 0,'-3'-1'655'0'0,"-9"-4"-294"0"0,-1 0 0 0 0,0 1 0 0 0,0 0 0 0 0,0 1 0 0 0,-1 1 0 0 0,-15-1 0 0 0,9 2-313 0 0,1 1 0 0 0,-1 2 0 0 0,1-1 0 0 0,0 2 0 0 0,0 1 0 0 0,0 0 0 0 0,0 2 0 0 0,1 0-1 0 0,0 1 1 0 0,0 0 0 0 0,-25 15 0 0 0,31-14-41 0 0,0 0 0 0 0,1 1 0 0 0,0 0-1 0 0,0 1 1 0 0,1 0 0 0 0,0 0 0 0 0,1 1 0 0 0,0 0 0 0 0,0 1-1 0 0,1 0 1 0 0,1 1 0 0 0,0-1 0 0 0,1 1 0 0 0,0 1-1 0 0,1-1 1 0 0,-5 24 0 0 0,8-26 6 0 0,0 1 0 0 0,1 1 0 0 0,0-1 0 0 0,1 0-1 0 0,1 0 1 0 0,-1 0 0 0 0,2 0 0 0 0,0 0 0 0 0,6 21 0 0 0,-6-26 62 0 0,1 1 0 0 0,0-1-1 0 0,0 0 1 0 0,0 0 0 0 0,1 0 0 0 0,0-1 0 0 0,0 1 0 0 0,1-1 0 0 0,0 0-1 0 0,0 0 1 0 0,0-1 0 0 0,1 1 0 0 0,-1-1 0 0 0,1 0 0 0 0,1-1 0 0 0,6 5 0 0 0,-9-8-40 0 0,1 1 0 0 0,-1-1 0 0 0,0 1 0 0 0,0-1 0 0 0,1 0 0 0 0,-1-1 0 0 0,1 1-1 0 0,-1-1 1 0 0,0 0 0 0 0,1 0 0 0 0,-1 0 0 0 0,1-1 0 0 0,-1 0 0 0 0,1 0 0 0 0,-1 0 0 0 0,0 0 0 0 0,0 0 0 0 0,0-1 0 0 0,1 0 0 0 0,-1 0 0 0 0,-1 0 0 0 0,1 0 0 0 0,6-6 0 0 0,2-1 18 0 0,-1 0-1 0 0,0-1 1 0 0,-1-1-1 0 0,0 1 1 0 0,16-25-1 0 0,-1-5-34 0 0,-1 0 0 0 0,-3-2 0 0 0,-1-1 0 0 0,-2-1-1 0 0,18-65 1 0 0,-13 18-129 0 0,19-163 1 0 0,-34 14 130 0 0,-8 186-133 0 0,0 54 107 0 0,0-1 0 0 0,0 0 0 0 0,0 1 0 0 0,0-1 0 0 0,0 0 0 0 0,0 1 0 0 0,0-1 0 0 0,0 0 0 0 0,0 1 0 0 0,0-1 0 0 0,0 1-1 0 0,0-1 1 0 0,0 0 0 0 0,-1 1 0 0 0,1-1 0 0 0,0 0 0 0 0,0 1 0 0 0,-1-1 0 0 0,1 1 0 0 0,0-1 0 0 0,-1 1 0 0 0,1-1 0 0 0,-1 0 0 0 0,-8 10-39 0 0,-5 22 26 0 0,-2 66 44 0 0,4 0 0 0 0,1 167 1 0 0,9-155 25 0 0,-7 123-225 0 0,4-132-2394 0 0,2-64 938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9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60 1236 0 0,'0'-3'937'0'0,"3"-51"1892"0"0,-3 51-2668 0 0,-1 6-150 0 0,-4 12-11 0 0,2 1 0 0 0,-1 0 0 0 0,2 0 0 0 0,0 0 0 0 0,0 19 0 0 0,6 92 22 0 0,-3-92-5 0 0,46 441 235 0 0,-35-401-2478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19.9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4 168 224 0 0,'-2'-5'341'0'0,"2"0"0"0"0,-1 1 0 0 0,0-1 0 0 0,1 0 0 0 0,0 1 0 0 0,0-1 0 0 0,1 0 0 0 0,-1 0 0 0 0,1 1 0 0 0,0-1 0 0 0,2-4-1 0 0,-2 6-281 0 0,1 0-1 0 0,0 0 1 0 0,0 0-1 0 0,0 0 1 0 0,0 1-1 0 0,1-1 1 0 0,-1 1-1 0 0,1 0 1 0 0,-1-1-1 0 0,1 1 1 0 0,0 1-1 0 0,0-1 1 0 0,0 0-1 0 0,0 0 1 0 0,0 1-1 0 0,0 0 1 0 0,5-2-1 0 0,31-7 74 0 0,0 1 0 0 0,0 1 0 0 0,1 3 0 0 0,46-1 0 0 0,-38 3-1328 0 0,0-2 0 0 0,64-15 0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0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1 580 0 0,'0'1'115'0'0,"0"0"0"0"0,0 0 0 0 0,0 0-1 0 0,0 0 1 0 0,1 0 0 0 0,-1 0 0 0 0,0 0 0 0 0,1 0 0 0 0,-1-1-1 0 0,1 1 1 0 0,-1 0 0 0 0,1 0 0 0 0,0 0 0 0 0,-1 0 0 0 0,2 1 0 0 0,10 4 104 0 0,0-1 0 0 0,0 0 1 0 0,1 0-1 0 0,0-1 0 0 0,0-1 1 0 0,0 0-1 0 0,17 1 0 0 0,103 4 191 0 0,-68-7-244 0 0,152-1-2656 0 0</inkml:trace>
  <inkml:trace contextRef="#ctx0" brushRef="#br0" timeOffset="1">93 508 652 0 0,'4'1'771'0'0,"30"3"-156"0"0,0-2 0 0 0,0-1 0 0 0,0-2 0 0 0,58-9 1 0 0,-31 4-326 0 0,284-28-321 0 0,-305 25-1713 0 0,-21 4 1134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0.6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38 320 0 0,'2'-38'5056'0'0,"-3"43"-4996"0"0,-4 63 82 0 0,5 110 0 0 0,21 75-43 0 0,-4-52-84 0 0,-10-116-32 0 0,3 90-886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1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36 584 612 0 0,'23'-14'624'0'0,"-2"-1"1"0"0,0-1-1 0 0,0 0 0 0 0,-2-2 1 0 0,0 0-1 0 0,-1-2 0 0 0,24-33 1 0 0,-19 22-630 0 0,-2-2 0 0 0,-2-1 0 0 0,-1-1 0 0 0,20-54 1 0 0,-33 76 9 0 0,-1 0 0 0 0,-1-1 0 0 0,0 1 0 0 0,0-1 0 0 0,-1 0 0 0 0,-1 0 0 0 0,-1-19 0 0 0,0 30-15 0 0,-1 0 0 0 0,1 0 0 0 0,-1 0 0 0 0,1 0 1 0 0,-1 1-1 0 0,0-1 0 0 0,0 0 0 0 0,-1 0 0 0 0,1 1 1 0 0,-1-1-1 0 0,1 1 0 0 0,-1-1 0 0 0,0 1 1 0 0,1 0-1 0 0,-1 0 0 0 0,-1-1 0 0 0,1 1 0 0 0,0 1 1 0 0,0-1-1 0 0,-1 0 0 0 0,1 0 0 0 0,-1 1 0 0 0,1 0 1 0 0,-1-1-1 0 0,0 1 0 0 0,0 0 0 0 0,1 0 1 0 0,-1 0-1 0 0,0 1 0 0 0,0-1 0 0 0,0 1 0 0 0,0 0 1 0 0,-5 0-1 0 0,-3 2 2 0 0,0 0 0 0 0,-1 1 0 0 0,1 0 1 0 0,1 1-1 0 0,-1 0 0 0 0,1 1 0 0 0,0 0 0 0 0,0 1 1 0 0,-16 12-1 0 0,12-7 11 0 0,1 0 0 0 0,0 2 0 0 0,1-1 1 0 0,0 1-1 0 0,1 1 0 0 0,-11 17 0 0 0,13-16 6 0 0,0 1 0 0 0,0-1-1 0 0,2 1 1 0 0,0 0 0 0 0,1 1-1 0 0,1 0 1 0 0,0 0 0 0 0,1 0-1 0 0,1 1 1 0 0,0-1 0 0 0,2 1-1 0 0,0-1 1 0 0,1 1 0 0 0,2 21-1 0 0,1-26 28 0 0,1 1 0 0 0,0-1 0 0 0,0 1 0 0 0,1-1 0 0 0,1-1 0 0 0,0 1 0 0 0,1-1 0 0 0,1 0-1 0 0,-1 0 1 0 0,2-1 0 0 0,0 0 0 0 0,0-1 0 0 0,1 0 0 0 0,13 11 0 0 0,-15-14-174 0 0,1 0 0 0 0,0-1 1 0 0,1 0-1 0 0,0 0 0 0 0,-1-1 1 0 0,2 0-1 0 0,-1-1 0 0 0,0 0 0 0 0,1-1 1 0 0,0 0-1 0 0,0-1 0 0 0,0 0 1 0 0,0 0-1 0 0,0-1 0 0 0,0-1 0 0 0,0 0 1 0 0,1 0-1 0 0,13-3 0 0 0,0-3-744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1.7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 1272 0 0,'0'-3'1634'0'0,"3"-11"-362"0"0,-3 13-1237 0 0,0 1-1 0 0,0-1 0 0 0,0 1 1 0 0,0-1-1 0 0,0 1 0 0 0,0-1 1 0 0,1 0-1 0 0,-1 1 1 0 0,0-1-1 0 0,0 1 0 0 0,1-1 1 0 0,-1 1-1 0 0,0-1 0 0 0,0 1 1 0 0,1-1-1 0 0,-1 1 0 0 0,1-1 1 0 0,-1 1-1 0 0,0 0 0 0 0,1-1 1 0 0,-1 1-1 0 0,2-1 0 0 0,1 5-14 0 0,0 0-1 0 0,0 1 0 0 0,-1-1 0 0 0,1 1 1 0 0,-1-1-1 0 0,0 1 0 0 0,0 0 0 0 0,-1 0 0 0 0,3 8 1 0 0,7 54 30 0 0,-7-36-25 0 0,9 44 5 0 0,-4 1-1 0 0,0 116 0 0 0,-7-169 520 0 0,-1-20-103 0 0,-1 0-61 0 0,0-3-372 0 0,0 0 0 0 0,0 1 1 0 0,0-1-1 0 0,0 0 0 0 0,0 0 0 0 0,0 0 1 0 0,0 0-1 0 0,0 0 0 0 0,0 1 0 0 0,0-1 1 0 0,0 0-1 0 0,0 0 0 0 0,0 0 0 0 0,0 0 1 0 0,0 1-1 0 0,0-1 0 0 0,0 0 0 0 0,0 0 1 0 0,0 0-1 0 0,0 0 0 0 0,0 1 0 0 0,0-1 1 0 0,0 0-1 0 0,0 0 0 0 0,0 0 0 0 0,1 0 1 0 0,-1 0-1 0 0,0 1 0 0 0,0-1 0 0 0,0 0 1 0 0,0 0-1 0 0,0 0 0 0 0,0 0 0 0 0,1 0 1 0 0,-1 0-1 0 0,0 0 0 0 0,0 0 0 0 0,0 0 1 0 0,0 1-1 0 0,0-1 0 0 0,1 0 0 0 0,-1 0 1 0 0,0 0-1 0 0,0 0 0 0 0,0 0 0 0 0,0 0 1 0 0,1 0-1 0 0,-1 0 0 0 0,0 0 0 0 0,0 0 1 0 0,0 0-1 0 0,0 0 0 0 0,1 0 0 0 0,-1 0 1 0 0,0-1-1 0 0,0 1 0 0 0,0 0 0 0 0,0 0 1 0 0,1 0-1 0 0,-1 0 0 0 0,0 0 0 0 0,10-16 292 0 0,11-38-317 0 0,-14 35 126 0 0,28-65-108 0 0,5 0 0 0 0,67-107 0 0 0,-106 189-14 0 0,0 0-1 0 0,0 0 0 0 0,1 0 1 0 0,-1 1-1 0 0,0-1 1 0 0,1 0-1 0 0,-1 0 1 0 0,1 1-1 0 0,0-1 1 0 0,0 1-1 0 0,-1-1 0 0 0,1 1 1 0 0,0 0-1 0 0,0 0 1 0 0,0 0-1 0 0,0 0 1 0 0,0 0-1 0 0,1 0 1 0 0,-1 0-1 0 0,3 0 0 0 0,-3 2 7 0 0,0-1-1 0 0,-1 0 0 0 0,1 1 0 0 0,0-1 0 0 0,0 1 0 0 0,0-1 0 0 0,0 1 0 0 0,-1 0 0 0 0,1 0 0 0 0,0 0 1 0 0,-1 0-1 0 0,1 0 0 0 0,-1 0 0 0 0,1 0 0 0 0,-1 1 0 0 0,1-1 0 0 0,-1 1 0 0 0,2 2 0 0 0,3 5 0 0 0,0 0-1 0 0,0 1 1 0 0,-1 0-1 0 0,0 0 1 0 0,-1 1-1 0 0,4 13 1 0 0,1 17-177 0 0,-2 1 0 0 0,-1 0-1 0 0,-2 1 1 0 0,-3-1 0 0 0,-1 1 0 0 0,-2-1 0 0 0,-10 59 0 0 0,12-98 177 0 0,0-8-25 0 0,5-24-9 0 0,1 0 0 0 0,1 1-1 0 0,2 0 1 0 0,1 0 0 0 0,22-44 0 0 0,-1 12-72 0 0,55-77 1 0 0,-80 127 74 0 0,0 1 1 0 0,1 0 0 0 0,0 0 0 0 0,0 1 0 0 0,1 0-1 0 0,0 0 1 0 0,0 1 0 0 0,1 0 0 0 0,10-6 0 0 0,-17 12 25 0 0,-1 0 0 0 0,1 1 0 0 0,0-1 0 0 0,0 1 0 0 0,0 0 1 0 0,0 0-1 0 0,-1 0 0 0 0,1 0 0 0 0,0 0 0 0 0,0 0 1 0 0,0 0-1 0 0,0 0 0 0 0,0 1 0 0 0,-1-1 0 0 0,1 1 1 0 0,0-1-1 0 0,0 1 0 0 0,2 1 0 0 0,0 1 2 0 0,0-1-1 0 0,0 0 1 0 0,-1 1-1 0 0,1-1 1 0 0,-1 1-1 0 0,5 5 0 0 0,3 6 7 0 0,0 1-1 0 0,0 0 1 0 0,-2 0 0 0 0,0 1-1 0 0,10 26 1 0 0,27 90 14 0 0,-25-65-35 0 0,17 70 206 0 0,7 19-2643 0 0,-39-138 1892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3.1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121 9 1556 0 0,'9'-8'4699'0'0,"-9"8"-4659"0"0,-5 24 63 0 0,-1 0 1 0 0,0 0-1 0 0,-12 26 0 0 0,4-8-52 0 0,-10 30 104 0 0,-7 24-5 0 0,11-29-3419 0 0,15-50 1878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2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0 513 476 0 0,'35'-17'1937'0'0,"123"-70"1917"0"0,-136 72-3709 0 0,-1 0 0 0 0,-1-2 0 0 0,0 0-1 0 0,34-39 1 0 0,-42 40-154 0 0,0 0 1 0 0,0-1-1 0 0,-2-1 0 0 0,0 0 0 0 0,-1-1 0 0 0,-1 1 0 0 0,-1-1 0 0 0,-1-1 0 0 0,6-28 1 0 0,-11 45-10 0 0,-1 0 1 0 0,1-1-1 0 0,-1 1 0 0 0,0 0 1 0 0,0 0-1 0 0,0-1 1 0 0,0 1-1 0 0,-1 0 1 0 0,0 0-1 0 0,1 0 0 0 0,-1-1 1 0 0,0 1-1 0 0,0 0 1 0 0,-1 0-1 0 0,1 0 1 0 0,0 0-1 0 0,-1 1 1 0 0,-2-4-1 0 0,3 4 12 0 0,-1 1 0 0 0,0-1 0 0 0,1 1 0 0 0,-1-1 0 0 0,0 1 0 0 0,0 0 0 0 0,0 0 0 0 0,0 0 0 0 0,0 0 0 0 0,0 0 0 0 0,0 0 0 0 0,0 0 0 0 0,-1 1 0 0 0,1-1 0 0 0,0 1 0 0 0,0 0 0 0 0,-1-1 0 0 0,1 1 0 0 0,0 0 0 0 0,0 0 0 0 0,-1 1 0 0 0,1-1 0 0 0,0 0 0 0 0,0 1 0 0 0,-1-1 0 0 0,-2 2 0 0 0,-6 3 5 0 0,0 0 1 0 0,-1 0-1 0 0,2 1 1 0 0,-1 0-1 0 0,1 1 1 0 0,0 0-1 0 0,0 1 1 0 0,0 0 0 0 0,1 1-1 0 0,1 0 1 0 0,0 0-1 0 0,0 1 1 0 0,0 0-1 0 0,2 0 1 0 0,-1 0-1 0 0,1 1 1 0 0,1 0 0 0 0,-1 1-1 0 0,2-1 1 0 0,-4 13-1 0 0,3-7 13 0 0,1-1 0 0 0,0 1 0 0 0,1 0 0 0 0,1 1 0 0 0,0-1 0 0 0,2 0 0 0 0,0 1 0 0 0,1-1 0 0 0,0 0 0 0 0,2 0 0 0 0,0 0 0 0 0,0 0 0 0 0,2 0 0 0 0,7 18 0 0 0,-5-19 34 0 0,1 0-1 0 0,1-1 0 0 0,1 0 0 0 0,13 18 1 0 0,-17-26-238 0 0,0 0 0 0 0,1 0-1 0 0,-1-1 1 0 0,1 0 0 0 0,1 0 0 0 0,-1-1 0 0 0,1 1 0 0 0,0-2 0 0 0,13 7-1 0 0,-14-9-1151 0 0,16 3 210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2.7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1 146 556 0 0,'2'-3'949'0'0,"29"-33"1268"0"0,-29 35-2037 0 0,-1 0-154 0 0,0 0 0 0 0,0 1 0 0 0,0-1 0 0 0,1 1-1 0 0,-1 0 1 0 0,0-1 0 0 0,0 1 0 0 0,1 0 0 0 0,-1 0-1 0 0,0 0 1 0 0,1 0 0 0 0,1 0 0 0 0,1 3-15 0 0,-1 0 1 0 0,1 0-1 0 0,-1 0 1 0 0,0 0 0 0 0,0 1-1 0 0,0-1 1 0 0,0 1-1 0 0,0 0 1 0 0,-1 0-1 0 0,0 0 1 0 0,0 0-1 0 0,0 1 1 0 0,0-1 0 0 0,-1 0-1 0 0,3 9 1 0 0,2 15-3 0 0,5 41 0 0 0,-7-37 27 0 0,7 58 42 0 0,1 142-1 0 0,-12-229 35 0 0,-2 13 477 0 0,8-20 63 0 0,9-23-356 0 0,14-67-181 0 0,48-148-181 0 0,-51 174 249 0 0,49-95-1 0 0,-74 160-188 0 0,1 0 1 0 0,-1 0-1 0 0,1 0 0 0 0,0 1 0 0 0,0-1 0 0 0,0 0 0 0 0,0 1 1 0 0,1 0-1 0 0,-1-1 0 0 0,0 1 0 0 0,1 0 0 0 0,0 0 0 0 0,0 0 1 0 0,-1 1-1 0 0,7-4 0 0 0,-8 5 3 0 0,0 0 0 0 0,0 0 1 0 0,0 0-1 0 0,0 0 0 0 0,0 0 0 0 0,-1 0 1 0 0,1 0-1 0 0,0 0 0 0 0,0 0 0 0 0,0 0 1 0 0,0 0-1 0 0,0 1 0 0 0,0-1 0 0 0,0 0 1 0 0,0 1-1 0 0,0-1 0 0 0,0 1 0 0 0,0-1 1 0 0,-1 1-1 0 0,1-1 0 0 0,0 1 0 0 0,0 0 1 0 0,1 1-1 0 0,14 18-21 0 0,-15-18 21 0 0,9 14-4 0 0,-1 2 0 0 0,0-1 0 0 0,-1 1 0 0 0,7 22 0 0 0,17 81-53 0 0,-15-56 26 0 0,67 301-1590 0 0,-78-351-199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3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59 584 0 0,'12'-56'2642'0'0,"-12"53"-2297"0"0,2 3-335 0 0,-1 1 0 0 0,0-1 0 0 0,0 1 0 0 0,1 0 1 0 0,-1-1-1 0 0,0 1 0 0 0,0 0 0 0 0,0 0 0 0 0,0 0 0 0 0,0 0 0 0 0,0 0 0 0 0,0 0 1 0 0,0 0-1 0 0,0 0 0 0 0,0 0 0 0 0,-1 0 0 0 0,1 1 0 0 0,0-1 0 0 0,-1 0 0 0 0,1 2 1 0 0,13 30 31 0 0,-13-30-34 0 0,19 64-4 0 0,-2 0 0 0 0,-3 1 1 0 0,7 83-1 0 0,-1 212 136 0 0,-12-153-42 0 0,-7-185-200 0 0,0-1-462 0 0,-1 0-1 0 0,-4 43 1 0 0,0-46-198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23.4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65 820 0 0,'0'-4'1006'0'0,"0"3"-880"0"0,0-1-1 0 0,1 0 1 0 0,-1 1 0 0 0,0-1-1 0 0,1 1 1 0 0,-1-1-1 0 0,1 1 1 0 0,-1-1 0 0 0,1 1-1 0 0,0-1 1 0 0,0 1 0 0 0,0 0-1 0 0,0-1 1 0 0,0 1-1 0 0,0 0 1 0 0,0 0 0 0 0,0 0-1 0 0,0 0 1 0 0,3-2-1 0 0,-1 1 5 0 0,0 0-1 0 0,1 0 0 0 0,0 1 0 0 0,-1-1 0 0 0,1 1 0 0 0,0 0 0 0 0,-1 0 0 0 0,6 0 1 0 0,10-1 64 0 0,0 2 1 0 0,35 2-1 0 0,-34 0 35 0 0,346 10 2152 0 0,-246-14-1769 0 0,131-20 0 0 0,-197 13-2413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1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 8 432 0 0,'-7'-7'6941'0'0,"5"17"-6961"0"0,-46 292 116 0 0,1-37-5 0 0,47-262-70 0 0,-2 8-234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1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0 134 1320 0 0,'1'-4'1048'0'0,"31"-100"3211"0"0,-31 101-4227 0 0,6-20-231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2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2 745 304 0 0,'0'0'3312'0'0,"0"0"-3186"0"0,-1 1 0 0 0,1 0-1 0 0,0 0 1 0 0,0-1-1 0 0,0 1 1 0 0,0 0 0 0 0,0-1-1 0 0,0 1 1 0 0,0 0 0 0 0,0 0-1 0 0,0-1 1 0 0,0 1 0 0 0,1 0-1 0 0,-1 0 1 0 0,0-1-1 0 0,0 1 1 0 0,1 0 0 0 0,-1-1-1 0 0,0 1 1 0 0,1 1 0 0 0,5-5-64 0 0,0 0 0 0 0,-1 0 0 0 0,1 0 1 0 0,-1 0-1 0 0,0-1 0 0 0,0 0 0 0 0,-1 0 1 0 0,8-8-1 0 0,38-47 108 0 0,-21 22-220 0 0,-11 17 68 0 0,166-195-1 0 0,-132 149-117 0 0,58-99 0 0 0,-94 137-2 0 0,-1-2 0 0 0,16-41 1 0 0,-30 68 67 0 0,-5-19-73 0 0,2 21 105 0 0,0 0 1 0 0,0 0-1 0 0,0 1 1 0 0,0-1-1 0 0,0 0 0 0 0,-1 1 1 0 0,1 0-1 0 0,0-1 1 0 0,0 1-1 0 0,-1 0 1 0 0,1 0-1 0 0,0 0 0 0 0,0 1 1 0 0,-1-1-1 0 0,1 1 1 0 0,0-1-1 0 0,0 1 0 0 0,0-1 1 0 0,0 1-1 0 0,-1 0 1 0 0,1 0-1 0 0,0 0 1 0 0,-3 3-1 0 0,-7 3-4 0 0,-1 1 1 0 0,-15 14-1 0 0,12-10-1 0 0,1 1 0 0 0,1 1 0 0 0,0 0 0 0 0,1 1 0 0 0,0 1 0 0 0,-18 29 0 0 0,25-30-19 0 0,-4 11 38 0 0,7-15-5 0 0,3 1 13 0 0,0-7-10 0 0,1 0-1 0 0,-1 0 0 0 0,1 0 1 0 0,-1 0-1 0 0,1 0 0 0 0,1 0 1 0 0,-1 0-1 0 0,1-1 0 0 0,0 1 1 0 0,0-1-1 0 0,0 1 0 0 0,1-1 1 0 0,-1 1-1 0 0,1-1 0 0 0,0 0 1 0 0,0-1-1 0 0,1 1 0 0 0,-1 0 1 0 0,1-1-1 0 0,0 0 0 0 0,0 0 1 0 0,0 0-1 0 0,7 4 0 0 0,15 7-21 0 0,0-1 0 0 0,1-1 1 0 0,48 15-1 0 0,-45-17-61 0 0,0 1 1 0 0,40 21 0 0 0,-60-26 53 0 0,-1 0 0 0 0,1 0 0 0 0,-2 1 1 0 0,1 0-1 0 0,-1 0 0 0 0,0 1 0 0 0,0 0 0 0 0,-1 1 0 0 0,0 0 1 0 0,10 18-1 0 0,-11-16-4 0 0,-1 1 0 0 0,-1 0 0 0 0,0 0 1 0 0,0 1-1 0 0,-1-1 0 0 0,-1 1 0 0 0,2 20 0 0 0,-4-27 15 0 0,0 0 0 0 0,0 0 1 0 0,0 0-1 0 0,-1 0 0 0 0,0-1 0 0 0,0 1 0 0 0,0 0 0 0 0,-1-1 0 0 0,0 1 0 0 0,0-1 0 0 0,0 1 0 0 0,-1-1 1 0 0,1 0-1 0 0,-1 0 0 0 0,-1 0 0 0 0,1 0 0 0 0,-5 4 0 0 0,5-5 16 0 0,-1-1 1 0 0,1 1-1 0 0,-1-1 0 0 0,0 0 0 0 0,0 0 0 0 0,0-1 1 0 0,0 1-1 0 0,0-1 0 0 0,-1 0 0 0 0,1 0 1 0 0,-1 0-1 0 0,1 0 0 0 0,-1-1 0 0 0,0 0 1 0 0,1 0-1 0 0,-1 0 0 0 0,0-1 0 0 0,0 1 0 0 0,0-1 1 0 0,-8-1-1 0 0,4-1 48 0 0,1 1 0 0 0,0-2 0 0 0,0 1 0 0 0,-1-1 0 0 0,2 0 0 0 0,-1-1 0 0 0,0 0 0 0 0,1 0 0 0 0,-1-1 0 0 0,1 1 0 0 0,-9-10 0 0 0,12 10-53 0 0,-1 0-1 0 0,1 0 1 0 0,0-1 0 0 0,1 0 0 0 0,-1 0-1 0 0,1 0 1 0 0,0 0 0 0 0,0-1 0 0 0,1 1-1 0 0,0-1 1 0 0,0 1 0 0 0,0-1 0 0 0,0 0-1 0 0,1 0 1 0 0,0 0 0 0 0,0 0 0 0 0,0-8-1 0 0,2 9-258 0 0,-1 0 0 0 0,1 1-1 0 0,0-1 1 0 0,1 0 0 0 0,-1 0-1 0 0,1 0 1 0 0,0 1 0 0 0,0-1 0 0 0,0 1-1 0 0,0-1 1 0 0,7-7 0 0 0,-8 10 25 0 0,6-9-614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2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25 436 0 0,'16'-10'2369'0'0,"30"-4"-921"0"0,-42 13-1385 0 0,1 2-107 0 0,-5-1 41 0 0,1 0 0 0 0,-1 0 0 0 0,0 0 0 0 0,1 0 0 0 0,-1 0 1 0 0,1 0-1 0 0,-1 0 0 0 0,0 0 0 0 0,1 0 0 0 0,-1 0 0 0 0,0 0 0 0 0,1 0 0 0 0,-1 0 0 0 0,1 0 0 0 0,-1 0 0 0 0,0 1 1 0 0,1-1-1 0 0,-1 0 0 0 0,0 0 0 0 0,1 0 0 0 0,-1 1 0 0 0,0-1 0 0 0,0 0 0 0 0,1 0 0 0 0,-1 1 0 0 0,0-1 0 0 0,1 0 1 0 0,-1 0-1 0 0,0 1 0 0 0,0-1 0 0 0,0 0 0 0 0,1 1 0 0 0,-1 0 0 0 0,-1 3-2 0 0,-1 1-1 0 0,0-1 1 0 0,1 1 0 0 0,-1-1-1 0 0,-1 1 1 0 0,1-1 0 0 0,-5 6-1 0 0,5-8 2 0 0,2-1 34 0 0,0-1 0 0 0,-1 1 0 0 0,1 0 0 0 0,0-1-1 0 0,0 1 1 0 0,0 0 0 0 0,-1-1 0 0 0,1 1 0 0 0,0-1-1 0 0,-1 1 1 0 0,1-1 0 0 0,0 1 0 0 0,-1-1 0 0 0,1 1-1 0 0,0-1 1 0 0,-1 1 0 0 0,1-1 0 0 0,-1 1 0 0 0,1-1 0 0 0,-1 0-1 0 0,0 1 1 0 0,1-1 0 0 0,-1 0 0 0 0,1 1 0 0 0,-1-1-1 0 0,1 0 1 0 0,-1 0 0 0 0,0 0 0 0 0,1 1 0 0 0,-1-1-1 0 0,-1 0 1 0 0,-15-1 1113 0 0,15-1-1363 0 0,5-10-2527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3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84 772 0 0,'-11'9'4627'0'0,"9"-9"-4434"0"0,-4-1-490 0 0,4 0 517 0 0,-19-45 1172 0 0,20 43-1298 0 0,1 2-97 0 0,-1 1 0 0 0,1-1 0 0 0,-1 1 0 0 0,1-1-1 0 0,0 1 1 0 0,-1 0 0 0 0,1-1 0 0 0,0 1 0 0 0,0-1-1 0 0,-1 1 1 0 0,1-1 0 0 0,0 0 0 0 0,0 1 0 0 0,0-1-1 0 0,-1 1 1 0 0,1-1 0 0 0,0 1 0 0 0,0-1 0 0 0,0 0 0 0 0,0 1-1 0 0,0-1 1 0 0,0 1 0 0 0,0-1 0 0 0,1 1 0 0 0,-1-1-1 0 0,0 0 1 0 0,0 1 0 0 0,0-1 0 0 0,0 1 0 0 0,1-1 0 0 0,5-24-2508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4.6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557 70 108 0 0,'0'0'1295'0'0,"7"-16"604"0"0,-2 5-1500 0 0,-3 7-191 0 0,1 0 1 0 0,-1 0 0 0 0,-1-1 0 0 0,1 1-1 0 0,-1-1 1 0 0,0 1 0 0 0,2-9-1 0 0,-25 17-229 0 0,-18 38 10 0 0,2 2 1 0 0,-36 53-1 0 0,-58 107 68 0 0,113-174-36 0 0,-217 430 259 0 0,220-425-192 0 0,15-33-10 0 0,-4 9 122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4.0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462 203 660 0 0,'4'-15'828'0'0,"-2"7"-533"0"0,0 0 0 0 0,0 0 0 0 0,-1 1 0 0 0,1-1 1 0 0,-2 0-1 0 0,1 0 0 0 0,-1 0 0 0 0,0 0 0 0 0,-1-1 1 0 0,0 2-1 0 0,0-1 0 0 0,-4-12 0 0 0,4 18-283 0 0,-1 0 0 0 0,1 1-1 0 0,-1-1 1 0 0,1 0 0 0 0,-1 0 0 0 0,0 1 0 0 0,0-1-1 0 0,0 1 1 0 0,0-1 0 0 0,0 1 0 0 0,0 0-1 0 0,0 0 1 0 0,0 0 0 0 0,-1 0 0 0 0,1 0-1 0 0,0 1 1 0 0,0-1 0 0 0,-1 1 0 0 0,1-1 0 0 0,-1 1-1 0 0,1 0 1 0 0,-4 0 0 0 0,-4 0-4 0 0,0 1 1 0 0,-1 0-1 0 0,1 0 0 0 0,0 1 1 0 0,0 1-1 0 0,0 0 0 0 0,0 0 1 0 0,0 1-1 0 0,1 0 0 0 0,-1 1 0 0 0,1 0 1 0 0,0 0-1 0 0,-10 8 0 0 0,11-7-5 0 0,-16 11 11 0 0,1 1 1 0 0,1 1-1 0 0,1 1 1 0 0,0 1-1 0 0,2 1 1 0 0,0 0-1 0 0,1 2 1 0 0,2 0-1 0 0,0 1 1 0 0,-13 31-1 0 0,22-42 13 0 0,1 1-1 0 0,1 0 1 0 0,1 0-1 0 0,0 0 0 0 0,1 0 1 0 0,1 1-1 0 0,0 0 1 0 0,1-1-1 0 0,1 17 1 0 0,1-20 2 0 0,0-1 0 0 0,1 1 1 0 0,1-1-1 0 0,0 0 0 0 0,0 1 0 0 0,1-1 1 0 0,1-1-1 0 0,0 1 0 0 0,0-1 0 0 0,1 0 1 0 0,0 0-1 0 0,1 0 0 0 0,10 10 1 0 0,-6-8 16 0 0,0 0 1 0 0,1-2 0 0 0,1 1-1 0 0,0-2 1 0 0,0 0 0 0 0,1 0 0 0 0,0-1-1 0 0,0-1 1 0 0,1 0 0 0 0,0-1-1 0 0,0-1 1 0 0,0 0 0 0 0,1-1-1 0 0,0-1 1 0 0,26 3 0 0 0,-32-6-15 0 0,1 1-1 0 0,-1-1 1 0 0,1-1 0 0 0,0 0 0 0 0,-1 0 0 0 0,1-1-1 0 0,-1-1 1 0 0,0 1 0 0 0,0-2 0 0 0,0 1 0 0 0,0-2-1 0 0,0 1 1 0 0,-1-1 0 0 0,0-1 0 0 0,0 1 0 0 0,0-2-1 0 0,-1 1 1 0 0,1-1 0 0 0,-2 0 0 0 0,1-1 0 0 0,-1 0-1 0 0,0 0 1 0 0,-1 0 0 0 0,9-15 0 0 0,-7 7-29 0 0,-1-1 0 0 0,-1 0 0 0 0,0 0 1 0 0,-1 0-1 0 0,-1-1 0 0 0,-1 1 0 0 0,0-1 1 0 0,-1 0-1 0 0,-1 0 0 0 0,-1 0 1 0 0,0 0-1 0 0,-1 0 0 0 0,-7-30 0 0 0,0 7-63 0 0,-3 1-1 0 0,-1 0 0 0 0,-1 0 0 0 0,-35-67 1 0 0,40 92-59 0 0,0 0 1 0 0,-2 0 0 0 0,0 1 0 0 0,-22-26-1 0 0,25 34-45 0 0,1 0 0 0 0,0 0 0 0 0,-1 1-1 0 0,0 0 1 0 0,-1 0 0 0 0,1 1 0 0 0,-1-1-1 0 0,0 2 1 0 0,0-1 0 0 0,0 1 0 0 0,-11-3-1 0 0,14 6-166 0 0,0-1-1 0 0,0 1 1 0 0,-1 0-1 0 0,1 0 0 0 0,0 1 1 0 0,-8 1-1 0 0,9-1 43 0 0,0-1 33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5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59 156 0 0,'0'-3'1699'0'0,"20"-50"1696"0"0,-19 50-3302 0 0,-4 4-578 0 0,0-1 483 0 0,-2 0-3 0 0,-11 17 0 0 0,-19 30 43 0 0,33-45-40 0 0,-6 7-63 0 0,8-9 140 0 0,0 1-1 0 0,-1 0 1 0 0,1 0-1 0 0,-1 0 0 0 0,1 0 1 0 0,-1 0-1 0 0,1-1 1 0 0,-1 1-1 0 0,0 0 0 0 0,1 0 1 0 0,-1-1-1 0 0,0 1 0 0 0,0-1 1 0 0,0 1-1 0 0,1-1 1 0 0,-1 1-1 0 0,0-1 0 0 0,0 1 1 0 0,-1 0-1 0 0,1-1-54 0 0,0 0-1 0 0,1 0 0 0 0,-1 0 1 0 0,0 0-1 0 0,1 1 0 0 0,-1-1 1 0 0,0 0-1 0 0,1 0 0 0 0,-1 0 1 0 0,0 0-1 0 0,1-1 1 0 0,-1 1-1 0 0,1 0 0 0 0,-1 0 1 0 0,0 0-1 0 0,1-1 0 0 0,-1 1 1 0 0,0 0-1 0 0,1 0 0 0 0,-1-1 1 0 0,1 1-1 0 0,-1 0 0 0 0,1-1 1 0 0,-1 1-1 0 0,1-1 0 0 0,-1 1 1 0 0,1-1-1 0 0,-1 1 1 0 0,1-1-1 0 0,0 1 0 0 0,-1-1 1 0 0,1 0-1 0 0,-1 0 0 0 0,0-1 217 0 0,3-10 38 0 0,-2 11-366 0 0,-1-1-1 0 0,1 1 0 0 0,0 0 0 0 0,0-1 0 0 0,0 1 1 0 0,0-1-1 0 0,1 1 0 0 0,-1-1 0 0 0,0 1 0 0 0,1 0 1 0 0,-1-1-1 0 0,1 1 0 0 0,-1-1 0 0 0,1 1 0 0 0,1-2 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5.4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1 156 0 0,'2'1'931'0'0,"56"34"1734"0"0,-46-30-2639 0 0,-1 1 0 0 0,1 1 0 0 0,-1 0 0 0 0,17 15 0 0 0,-26-20-54 0 0,2 3-21 0 0,-4-4 47 0 0,0-1 0 0 0,0 0 0 0 0,1 0 0 0 0,-1 0 0 0 0,0 0-1 0 0,0 1 1 0 0,1-1 0 0 0,-1 0 0 0 0,0 0 0 0 0,0 1 0 0 0,0-1-1 0 0,1 0 1 0 0,-1 0 0 0 0,0 1 0 0 0,0-1 0 0 0,0 0 0 0 0,0 0-1 0 0,0 1 1 0 0,0-1 0 0 0,1 0 0 0 0,-1 1 0 0 0,0-1 0 0 0,0 0-1 0 0,0 1 1 0 0,0-1 0 0 0,0 0 0 0 0,0 1 0 0 0,0-1 0 0 0,0 0-1 0 0,-1 1 1 0 0,1-1 0 0 0,0 0 0 0 0,0 0 0 0 0,0 1 0 0 0,-1 0 16 0 0,0 1 0 0 0,0-1 1 0 0,1 1-1 0 0,-2-1 0 0 0,1 0 1 0 0,0 0-1 0 0,0 0 0 0 0,0 1 1 0 0,0-1-1 0 0,-1 0 0 0 0,1 0 1 0 0,0-1-1 0 0,-1 1 0 0 0,1 0 1 0 0,-1 0-1 0 0,1-1 0 0 0,-1 1 1 0 0,1-1-1 0 0,-1 1 0 0 0,0-1 1 0 0,1 0-1 0 0,-1 0 0 0 0,0 1 1 0 0,1-1-1 0 0,-1 0 0 0 0,0 0 1 0 0,-2-1-1 0 0,0 1 230 0 0,-21-4 451 0 0,20 2-587 0 0,0 0 0 0 0,0 0 1 0 0,1 0-1 0 0,-1-1 0 0 0,1 0 0 0 0,-1 0 0 0 0,1 0 1 0 0,-5-4-1 0 0,8 6-193 0 0,0-1 1 0 0,0 1-1 0 0,0 0 0 0 0,0 0 1 0 0,0-1-1 0 0,0 1 0 0 0,0-1 1 0 0,0 1-1 0 0,0-1 0 0 0,1 1 0 0 0,-1-1 1 0 0,1 1-1 0 0,-1-1 0 0 0,1 0 1 0 0,0 1-1 0 0,-1-1 0 0 0,1 0 1 0 0,0 1-1 0 0,0-1 0 0 0,0 0 1 0 0,0 0-1 0 0,1 1 0 0 0,-1-1 1 0 0,0 0-1 0 0,1 1 0 0 0,-1-1 1 0 0,1 1-1 0 0,-1-1 0 0 0,1 1 1 0 0,0-1-1 0 0,0 1 0 0 0,0-1 1 0 0,0 1-1 0 0,2-3 0 0 0,9-12-591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6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546 617 392 0 0,'0'0'1684'0'0,"2"-1"-1428"0"0,0-1 0 0 0,0 0 0 0 0,-1 0 1 0 0,1 0-1 0 0,-1 0 0 0 0,0 0 0 0 0,1 0 0 0 0,-1-1 0 0 0,1-3 0 0 0,-2 4-252 0 0,-1-4 0 0 0,-19-8 0 0 0,16 12-5 0 0,-1 0 0 0 0,1 0-1 0 0,-1 1 1 0 0,1-1 0 0 0,-1 1 0 0 0,-7-2-1 0 0,-2 1 5 0 0,1-1 0 0 0,-1 1 0 0 0,0 1 0 0 0,0 1 0 0 0,0 0 0 0 0,0 1 0 0 0,1 0 0 0 0,-18 4 0 0 0,2 0 17 0 0,-1 2-1 0 0,1 1 0 0 0,1 1 1 0 0,-51 24-1 0 0,66-26 32 0 0,0 0 1 0 0,1 0-1 0 0,-1 1 0 0 0,1 1 0 0 0,1 0 1 0 0,0 1-1 0 0,0 0 0 0 0,1 0 0 0 0,1 1 1 0 0,-1 1-1 0 0,-14 24 0 0 0,21-31-34 0 0,1 1 0 0 0,0-1 0 0 0,0 1-1 0 0,0 0 1 0 0,0 0 0 0 0,1 0 0 0 0,0 0 0 0 0,0 0-1 0 0,1 0 1 0 0,0 0 0 0 0,0 0 0 0 0,0 0 0 0 0,1 0-1 0 0,1 8 1 0 0,0-5-2 0 0,1 1 1 0 0,1 0-1 0 0,0-1 0 0 0,0 1 0 0 0,0-1 0 0 0,1 0 1 0 0,12 15-1 0 0,-3-7 12 0 0,1 0 0 0 0,1-1 0 0 0,0-1 0 0 0,0-1 0 0 0,2 0 1 0 0,0-2-1 0 0,25 15 0 0 0,-37-23-14 0 0,1-1 0 0 0,0 1 0 0 0,0-1 0 0 0,0-1 0 0 0,1 1 1 0 0,-1-1-1 0 0,0-1 0 0 0,1 1 0 0 0,-1-1 0 0 0,1-1 0 0 0,11 1 0 0 0,-10-3 10 0 0,0 0 0 0 0,0-1 0 0 0,0 0 0 0 0,0 0 0 0 0,-1-1 0 0 0,1 0 0 0 0,-1 0 0 0 0,0-1 1 0 0,0 0-1 0 0,-1-1 0 0 0,1 1 0 0 0,-1-1 0 0 0,-1-1 0 0 0,1 1 0 0 0,-1-1 0 0 0,0-1 0 0 0,-1 1 0 0 0,1-1 0 0 0,-1 0 0 0 0,-1 0 0 0 0,5-11 0 0 0,3-8-26 0 0,-2 0 0 0 0,0-1 0 0 0,8-46 0 0 0,7-91-101 0 0,-15 86 91 0 0,1-4 123 0 0,-4-1 1 0 0,-3 1 0 0 0,-5-1-1 0 0,-13-110 1 0 0,9 157-293 0 0,4 34 141 0 0,0 3-40 0 0,-1 0 78 0 0,0 1-1 0 0,0 0 1 0 0,0-1 0 0 0,0 1 0 0 0,1 0 0 0 0,-1 0 0 0 0,0 0 0 0 0,1 0 0 0 0,-1 0 0 0 0,1 0 0 0 0,-1 0 0 0 0,1 1 0 0 0,0-1 0 0 0,-1 1 0 0 0,1-1 0 0 0,0 1 0 0 0,0-1 0 0 0,0 1-1 0 0,0-1 1 0 0,0 1 0 0 0,0 0 0 0 0,1 0 0 0 0,-2 2 0 0 0,-14 53 0 0 0,13-46-7 0 0,-10 50 45 0 0,3 1 1 0 0,3 0 0 0 0,2 1-1 0 0,5 74 1 0 0,6-31 65 0 0,34 174 0 0 0,-35-248-264 0 0,3 0-1 0 0,0-1 1 0 0,2 0 0 0 0,18 37 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6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1 300 0 0,'2'8'249'0'0,"-1"0"0"0"0,1 0 0 0 0,1-1 0 0 0,0 1 0 0 0,0 0 0 0 0,0-1 0 0 0,1 0 0 0 0,0 0 0 0 0,8 12 0 0 0,53 59 574 0 0,-54-65-700 0 0,385 374 1438 0 0,-379-374-3947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7.3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0 170 932 0 0,'1'-3'1767'0'0,"5"-25"352"0"0,-5 26-1617 0 0,15 11-370 0 0,9 40-76 0 0,-2 2 0 0 0,-2 0 1 0 0,27 104-1 0 0,-21-65-12 0 0,-11-37-11 0 0,44 155 276 0 0,-59-205-94 0 0,1 6 196 0 0,2-10-233 0 0,-1-10-46 0 0,14-130-37 0 0,7-42-146 0 0,30-41-57 0 0,-39 174 129 0 0,2 2 0 0 0,33-67-1 0 0,-47 110-29 0 0,18-24-44 0 0,-12 24 31 0 0,-4 4 16 0 0,-3 0-11 0 0,2 2-6 0 0,2 1 16 0 0,0 1 0 0 0,0 0 0 0 0,-1 0 0 0 0,1 0 0 0 0,-1 1 0 0 0,0 0 0 0 0,0 0 0 0 0,0 0 0 0 0,0 0 0 0 0,-1 1 0 0 0,0 0 0 0 0,0 0 0 0 0,0 0 0 0 0,3 6 0 0 0,11 18 18 0 0,20 45 0 0 0,-19-33 12 0 0,147 315 90 0 0,-70-145-8 0 0,-91-201-211 0 0,7 14-63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7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181 42 364 0 0,'13'-32'2200'0'0,"-10"22"-935"0"0,-5 15-703 0 0,-9 18-638 0 0,-1-1 0 0 0,-1 0 0 0 0,-30 36 0 0 0,-52 49-654 0 0,90-103-216 0 0,-10 9 143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8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175 1 356 0 0,'0'0'575'0'0,"2"18"-275"0"0,-18 11-206 0 0,-2 0 0 0 0,0-1 0 0 0,-27 29 0 0 0,19-24-254 0 0,-25 41-1 0 0,49-70-297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38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18 196 0 0,'0'0'1549'0'0,"14"-12"257"0"0,19 7-1151 0 0,-29 5-565 0 0,15 4 113 0 0,-12-3-168 0 0,-1 1 0 0 0,1 0 0 0 0,0 1 0 0 0,-1-1 0 0 0,1 1 0 0 0,-1 1 0 0 0,0-1 1 0 0,0 1-1 0 0,0 0 0 0 0,0 0 0 0 0,-1 1 0 0 0,0 0 0 0 0,1 0 0 0 0,-2 0 0 0 0,1 1 0 0 0,-1-1 0 0 0,0 1 0 0 0,0 0 0 0 0,0 0 0 0 0,4 13 0 0 0,-4-11-34 0 0,-1 0 0 0 0,-1 1-1 0 0,1 0 1 0 0,-2-1-1 0 0,1 1 1 0 0,-1 0 0 0 0,0 0-1 0 0,-1 0 1 0 0,0 0-1 0 0,-1 0 1 0 0,1 0 0 0 0,-2 0-1 0 0,1 0 1 0 0,-1-1 0 0 0,-5 15-1 0 0,0-8-8 0 0,-1 0 1 0 0,0 0-1 0 0,-1-1 0 0 0,-1 0 1 0 0,0-1-1 0 0,0 0 0 0 0,-15 13 1 0 0,4-6-567 0 0,-1-1 1 0 0,0-1-1 0 0,-34 19 1 0 0,18-14 87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14.0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165 973 148 0 0,'13'9'6433'0'0,"-11"-11"-6223"0"0,1-3-142 0 0,-1-1 1 0 0,1 1-1 0 0,-1-1 0 0 0,0 0 0 0 0,-1 0 0 0 0,1 0 0 0 0,0-11 1 0 0,1 4-22 0 0,22-110-84 0 0,15-174 0 0 0,-37 244-58 0 0,-3-69 1 0 0,-1 96 48 0 0,-2-1 0 0 0,-1 1 0 0 0,-1 1 1 0 0,-14-42-1 0 0,16 58 8 0 0,0 1 1 0 0,-1 0-1 0 0,0 0 1 0 0,0 0-1 0 0,-1 1 0 0 0,0-1 1 0 0,0 1-1 0 0,0 0 1 0 0,-9-7-1 0 0,12 11 25 0 0,0 1-1 0 0,-1 0 1 0 0,0 0 0 0 0,0 0 0 0 0,1 0 0 0 0,-1 0-1 0 0,0 1 1 0 0,-1-1 0 0 0,1 1 0 0 0,0 0-1 0 0,0 0 1 0 0,0 0 0 0 0,-6-1 0 0 0,2 1-11 0 0,3 1 14 0 0,-1 0 1 0 0,1 0 0 0 0,-1 0 0 0 0,1 1-1 0 0,0 0 1 0 0,-1 0 0 0 0,1 0 0 0 0,0 1-1 0 0,0-1 1 0 0,0 1 0 0 0,-1 0 0 0 0,2 0-1 0 0,-1 0 1 0 0,0 1 0 0 0,0-1 0 0 0,1 1 0 0 0,0 0-1 0 0,-1 0 1 0 0,1 0 0 0 0,-4 6 0 0 0,2-3 4 0 0,0 0 0 0 0,1 1 0 0 0,0-1 0 0 0,0 1 0 0 0,0 0 0 0 0,1 0 0 0 0,0 0 0 0 0,1 0 0 0 0,-1 1 0 0 0,1-1 1 0 0,1 1-1 0 0,0 0 0 0 0,0-1 0 0 0,0 1 0 0 0,1 0 0 0 0,0 0 0 0 0,0-1 0 0 0,1 1 0 0 0,3 14 0 0 0,-1-14 8 0 0,0 0 0 0 0,0 1 0 0 0,1-1 0 0 0,0 0 0 0 0,0-1 0 0 0,1 1 0 0 0,0-1 0 0 0,0 0-1 0 0,1 0 1 0 0,0 0 0 0 0,0-1 0 0 0,1 0 0 0 0,-1 0 0 0 0,1-1 0 0 0,1 0 0 0 0,-1 0 0 0 0,10 4 0 0 0,5 2-195 0 0,1-1 0 0 0,0-2 0 0 0,42 10 0 0 0,74 8-835 0 0,-76-16 791 0 0,-57-9 202 0 0,0 0 1 0 0,0 0 0 0 0,-1 1-1 0 0,1 0 1 0 0,0 0-1 0 0,-1 0 1 0 0,1 1 0 0 0,-1-1-1 0 0,0 1 1 0 0,0 1 0 0 0,8 5-1 0 0,-10-5 18 0 0,0-1 0 0 0,0 1 0 0 0,0 0 0 0 0,-1 0-1 0 0,1 0 1 0 0,-1 0 0 0 0,0 0 0 0 0,-1 1 0 0 0,1-1-1 0 0,-1 0 1 0 0,1 1 0 0 0,-1-1 0 0 0,-1 1 0 0 0,1 0-1 0 0,0 7 1 0 0,-1 20-62 0 0,-8 65-1 0 0,4-68 98 0 0,1 0 1 0 0,1 1-1 0 0,5 50 0 0 0,-2-74-4 0 0,0 0 0 0 0,0-1-1 0 0,0 1 1 0 0,1 0 0 0 0,0 0-1 0 0,0-1 1 0 0,1 1 0 0 0,0-1-1 0 0,0 0 1 0 0,0 0 0 0 0,0 0-1 0 0,1 0 1 0 0,0 0 0 0 0,0-1-1 0 0,0 1 1 0 0,9 6 0 0 0,-7-7-9 0 0,1 0 1 0 0,1 0-1 0 0,-1 0 1 0 0,0-1-1 0 0,1 0 1 0 0,0-1-1 0 0,-1 1 1 0 0,1-1-1 0 0,0-1 0 0 0,0 0 1 0 0,12 1-1 0 0,-7-2-12 0 0,0 0 0 0 0,0-1-1 0 0,0 0 1 0 0,0-1 0 0 0,0 0-1 0 0,0-1 1 0 0,-1-1 0 0 0,1 0-1 0 0,-1-1 1 0 0,0 0-1 0 0,0-1 1 0 0,-1 0 0 0 0,0-1-1 0 0,0 0 1 0 0,14-12 0 0 0,-14 7-25 0 0,0 0 1 0 0,-1-2 0 0 0,0 1-1 0 0,-1-1 1 0 0,0-1 0 0 0,-2 1-1 0 0,1-1 1 0 0,-2-1-1 0 0,0 1 1 0 0,-1-1 0 0 0,0 0-1 0 0,2-18 1 0 0,-4 14 85 0 0,-1 1 1 0 0,0 0-1 0 0,-1 0 0 0 0,-1-1 1 0 0,-1 1-1 0 0,-1-1 0 0 0,-1 1 1 0 0,0 0-1 0 0,-1 0 0 0 0,-9-22 1 0 0,12 38-62 0 0,0 0 0 0 0,0 0 0 0 0,0 0 1 0 0,-1 0-1 0 0,0 0 0 0 0,1 0 0 0 0,-1 0 0 0 0,0 1 1 0 0,0-1-1 0 0,0 1 0 0 0,0 0 0 0 0,-1-1 1 0 0,1 1-1 0 0,-1 0 0 0 0,1 0 0 0 0,-1 1 0 0 0,0-1 1 0 0,0 0-1 0 0,-3 0 0 0 0,3 1 5 0 0,1 1 0 0 0,-1 0 0 0 0,1-1 0 0 0,-1 1 0 0 0,1 1 0 0 0,-1-1 0 0 0,1 0 0 0 0,-1 1 0 0 0,1-1 0 0 0,-1 1 0 0 0,1 0 0 0 0,-1 0 0 0 0,1 0 0 0 0,0 0 0 0 0,-1 0 0 0 0,1 0 0 0 0,0 0 0 0 0,0 1 0 0 0,0-1-1 0 0,0 1 1 0 0,0 0 0 0 0,0 0 0 0 0,1 0 0 0 0,-3 2 0 0 0,-3 4 14 0 0,1 1 0 0 0,0 0 1 0 0,0 0-1 0 0,1 1 0 0 0,0-1 0 0 0,0 1 0 0 0,1 1 0 0 0,0-1 0 0 0,1 0 0 0 0,-3 21 0 0 0,3-16 18 0 0,1 0 0 0 0,1-1-1 0 0,1 1 1 0 0,0 0 0 0 0,1 0 0 0 0,1 0 0 0 0,4 19-1 0 0,-4-25-11 0 0,1 1-1 0 0,1-1 1 0 0,-1 0-1 0 0,2 0 0 0 0,-1-1 1 0 0,1 1-1 0 0,0-1 1 0 0,1 0-1 0 0,0 0 1 0 0,0-1-1 0 0,11 10 0 0 0,-6-7 4 0 0,0-1 0 0 0,1-1 0 0 0,1 1 0 0 0,-1-2 0 0 0,1 0 0 0 0,0 0 0 0 0,16 4 0 0 0,-8-4 3 0 0,0-1 0 0 0,1 0 0 0 0,0-2 0 0 0,0-1-1 0 0,0 0 1 0 0,0-2 0 0 0,0 0 0 0 0,0-2 0 0 0,0 0 0 0 0,23-5-1 0 0,-35 4-3 0 0,1-1 0 0 0,-1 0-1 0 0,1-1 1 0 0,-1 0-1 0 0,0 0 1 0 0,-1-1-1 0 0,1 0 1 0 0,-1-1-1 0 0,0 0 1 0 0,0 0 0 0 0,-1-1-1 0 0,1 0 1 0 0,-2-1-1 0 0,1 0 1 0 0,-1 0-1 0 0,9-14 1 0 0,-7 8-7 0 0,-1-1 0 0 0,-1 0 0 0 0,0 0 0 0 0,-1-1 0 0 0,-1 0 1 0 0,0 0-1 0 0,-1 0 0 0 0,-1-1 0 0 0,0 1 0 0 0,-1-18 0 0 0,-1-6-42 0 0,-1-1-1 0 0,-3 1 1 0 0,-1 0 0 0 0,-2 0-1 0 0,-15-53 1 0 0,0 23-15 0 0,-3 1-1 0 0,-34-69 1 0 0,36 107-103 0 0,20 29 117 0 0,-1 1 12 0 0,2 1 15 0 0,0 0 1 0 0,0-1-1 0 0,0 1 0 0 0,0 0 1 0 0,0 0-1 0 0,0-1 0 0 0,0 1 1 0 0,-1 0-1 0 0,1 0 0 0 0,0 0 1 0 0,0 0-1 0 0,0 1 0 0 0,-2-1 1 0 0,0 4-1 0 0,0-1 1 0 0,0 1-1 0 0,0 0 1 0 0,1 0-1 0 0,0 0 1 0 0,0 0-1 0 0,0 0 1 0 0,0 0-1 0 0,1 0 1 0 0,-1 1-1 0 0,1-1 1 0 0,0 1-1 0 0,0-1 1 0 0,1 1-1 0 0,-1-1 0 0 0,1 1 1 0 0,1 5-1 0 0,-1 15 30 0 0,7 44 0 0 0,4 4-10 0 0,32 192-72 0 0,-32-215 72 0 0,2-2 0 0 0,2 0 0 0 0,28 60 0 0 0,-39-97 9 0 0,1-1 0 0 0,1 0 0 0 0,0 0 1 0 0,0-1-1 0 0,1 1 0 0 0,0-1 0 0 0,1-1 1 0 0,0 0-1 0 0,0 0 0 0 0,0 0 0 0 0,1-1 0 0 0,1 0 1 0 0,-1-1-1 0 0,1 0 0 0 0,0 0 0 0 0,17 6 0 0 0,-23-11-20 0 0,0 0-1 0 0,0 0 0 0 0,0 0 0 0 0,-1-1 0 0 0,1 0 0 0 0,0 1 1 0 0,0-1-1 0 0,0-1 0 0 0,0 1 0 0 0,0-1 0 0 0,-1 1 0 0 0,1-1 1 0 0,0 0-1 0 0,0 0 0 0 0,-1-1 0 0 0,7-3 0 0 0,-4 2-23 0 0,-1-1-1 0 0,0 0 0 0 0,0 0 1 0 0,-1 0-1 0 0,1-1 1 0 0,-1 1-1 0 0,0-1 0 0 0,0 0 1 0 0,5-8-1 0 0,1-5-36 0 0,-1-1 0 0 0,-1 0 1 0 0,0 0-1 0 0,-1-1 0 0 0,3-21 0 0 0,2-1 18 0 0,-7 26-47 0 0,0 1 0 0 0,-2-1 0 0 0,0 0 0 0 0,2-31 0 0 0,-9 53 63 0 0,4-6 19 0 0,-1 0 0 0 0,1 0 0 0 0,0 1 0 0 0,-1-1 1 0 0,1 0-1 0 0,0 0 0 0 0,-1 1 0 0 0,1-1 0 0 0,0 0 0 0 0,-1 1 0 0 0,1-1 0 0 0,0 0 0 0 0,-1 1 0 0 0,1-1 0 0 0,0 0 1 0 0,0 1-1 0 0,0-1 0 0 0,-1 1 0 0 0,1-1 0 0 0,0 0 0 0 0,0 1 0 0 0,0-1 0 0 0,0 1 0 0 0,0-1 0 0 0,0 1 1 0 0,0-1-1 0 0,0 0 0 0 0,0 1 0 0 0,0-1 0 0 0,0 1 0 0 0,-1 18 6 0 0,1 0 0 0 0,1 0 0 0 0,1 0 0 0 0,1 0-1 0 0,0 0 1 0 0,1 0 0 0 0,1-1 0 0 0,11 28 0 0 0,-10-34 11 0 0,1 1 0 0 0,0-1 0 0 0,0 0 1 0 0,1 0-1 0 0,1-1 0 0 0,0 0 0 0 0,0-1 0 0 0,1 0 0 0 0,1-1 1 0 0,-1 1-1 0 0,2-2 0 0 0,17 12 0 0 0,-23-17 1 0 0,-1 0 1 0 0,0 0-1 0 0,1 0 0 0 0,0-1 1 0 0,0 1-1 0 0,0-2 0 0 0,0 1 0 0 0,0 0 1 0 0,0-1-1 0 0,0 0 0 0 0,0-1 1 0 0,0 0-1 0 0,0 1 0 0 0,1-2 1 0 0,-1 1-1 0 0,0-1 0 0 0,0 0 0 0 0,0 0 1 0 0,0-1-1 0 0,0 0 0 0 0,0 0 1 0 0,0 0-1 0 0,0 0 0 0 0,-1-1 1 0 0,0 0-1 0 0,1-1 0 0 0,-1 1 1 0 0,0-1-1 0 0,0 0 0 0 0,-1 0 0 0 0,1 0 1 0 0,-1-1-1 0 0,0 0 0 0 0,0 1 1 0 0,-1-2-1 0 0,1 1 0 0 0,-1 0 1 0 0,5-11-1 0 0,2-6-31 0 0,-1-1 0 0 0,-1 0 0 0 0,-1 0 0 0 0,7-43 0 0 0,2-95-172 0 0,-16 157 140 0 0,0 1 4 0 0,0-11 8 0 0,0 10 13 0 0,0 8-63 0 0,-2 0 78 0 0,9 31-20 0 0,-2-18 25 0 0,1-1 0 0 0,0 1 0 0 0,1-1 0 0 0,1-1 0 0 0,0 1 1 0 0,1-1-1 0 0,1-1 0 0 0,0 0 0 0 0,1 0 0 0 0,20 19 0 0 0,-20-23 46 0 0,-1-1 0 0 0,2 0 0 0 0,-1-1 0 0 0,1 0 0 0 0,0 0-1 0 0,1-1 1 0 0,0-1 0 0 0,0 0 0 0 0,0-1 0 0 0,1 0 0 0 0,0-1 0 0 0,-1-1 0 0 0,21 3 0 0 0,-25-6-4 0 0,-1 1 0 0 0,0-1 1 0 0,1-1-1 0 0,-1 0 0 0 0,1 0 1 0 0,-1 0-1 0 0,0-1 0 0 0,0-1 1 0 0,0 1-1 0 0,0-1 0 0 0,0-1 1 0 0,13-7-1 0 0,-10 4-15 0 0,-1 0-1 0 0,-1-1 1 0 0,1 0 0 0 0,-1-1-1 0 0,-1 0 1 0 0,0 0 0 0 0,0-1-1 0 0,7-10 1 0 0,-2-3-58 0 0,-1 0-1 0 0,0-1 1 0 0,-2 0-1 0 0,-1 0 1 0 0,0-1-1 0 0,-2 0 1 0 0,6-44 0 0 0,-8 33-78 0 0,-2-1 0 0 0,-2 0 0 0 0,-5-49 0 0 0,2 64 54 0 0,-1-1 0 0 0,-1 1 0 0 0,-1-1 0 0 0,-2 1 0 0 0,0 1 0 0 0,-15-34 0 0 0,19 50 42 0 0,1 1 1 0 0,-1-1-1 0 0,0 1 1 0 0,0 0-1 0 0,-1-1 0 0 0,1 2 1 0 0,-1-1-1 0 0,0 0 0 0 0,0 1 1 0 0,0-1-1 0 0,0 1 0 0 0,-1 0 1 0 0,1 0-1 0 0,-1 1 0 0 0,0 0 1 0 0,1 0-1 0 0,-1 0 1 0 0,0 0-1 0 0,-1 0 0 0 0,1 1 1 0 0,0 0-1 0 0,0 0 0 0 0,-1 1 1 0 0,1 0-1 0 0,0-1 0 0 0,-10 3 1 0 0,9-2 13 0 0,0 2 1 0 0,0-1-1 0 0,0 1 0 0 0,0 0 1 0 0,1 0-1 0 0,-1 1 1 0 0,1-1-1 0 0,-1 1 1 0 0,1 1-1 0 0,0-1 0 0 0,0 1 1 0 0,0-1-1 0 0,1 1 1 0 0,0 1-1 0 0,-1-1 1 0 0,1 1-1 0 0,1-1 0 0 0,-1 1 1 0 0,1 0-1 0 0,-1 1 1 0 0,2-1-1 0 0,-1 1 1 0 0,-3 9-1 0 0,4-9 10 0 0,0 1 0 0 0,0 0 0 0 0,1 0 0 0 0,-1 0 0 0 0,2 0 0 0 0,-1 0 0 0 0,1 0 0 0 0,0 0 0 0 0,0 0 0 0 0,1 0 0 0 0,0 0 0 0 0,0-1 0 0 0,1 1 0 0 0,0 0 0 0 0,3 7 0 0 0,0-4-2 0 0,0 0 1 0 0,0-1 0 0 0,1 0-1 0 0,0 0 1 0 0,1-1 0 0 0,0 0 0 0 0,0 0-1 0 0,1 0 1 0 0,9 6 0 0 0,7 4 9 0 0,0-2 0 0 0,1-1 0 0 0,1-1 0 0 0,1-1 0 0 0,-1-1 0 0 0,40 11 0 0 0,-31-12-38 0 0,-6-3-68 0 0,-1 2 1 0 0,38 18 0 0 0,-61-24 72 0 0,-1-1 1 0 0,0 2 0 0 0,0-1 0 0 0,0 0-1 0 0,-1 1 1 0 0,1-1 0 0 0,-1 1-1 0 0,0 0 1 0 0,-1 0 0 0 0,1 1-1 0 0,-1-1 1 0 0,0 0 0 0 0,2 7 0 0 0,-2-4 8 0 0,19 44 20 0 0,26 48 1 0 0,-39-85 8 0 0,1-1-1 0 0,1 1 1 0 0,0-2 0 0 0,1 1 0 0 0,0-1 0 0 0,1-1-1 0 0,17 14 1 0 0,-26-23-7 0 0,-1-1-1 0 0,1 0 1 0 0,0 0 0 0 0,0 0 0 0 0,0 0-1 0 0,0-1 1 0 0,0 1 0 0 0,1-1-1 0 0,-1 0 1 0 0,0 0 0 0 0,1 0-1 0 0,-1 0 1 0 0,0-1 0 0 0,1 1 0 0 0,-1-1-1 0 0,1 0 1 0 0,-1 0 0 0 0,1 0-1 0 0,-1 0 1 0 0,1-1 0 0 0,-1 0-1 0 0,1 1 1 0 0,-1-1 0 0 0,0 0 0 0 0,0-1-1 0 0,1 1 1 0 0,-1 0 0 0 0,0-1-1 0 0,0 0 1 0 0,0 0 0 0 0,0 0-1 0 0,-1 0 1 0 0,1 0 0 0 0,0-1 0 0 0,-1 1-1 0 0,0-1 1 0 0,4-4 0 0 0,6-8 67 0 0,-2-1 1 0 0,1 0 0 0 0,-2-1-1 0 0,0 0 1 0 0,7-21 0 0 0,54-134-29 0 0,-69 171-68 0 0,-1-1-1 0 0,1 1 1 0 0,0-1 0 0 0,-1 1 0 0 0,1-1 0 0 0,0 1 0 0 0,0 0 0 0 0,0-1 0 0 0,0 1 0 0 0,0 0 0 0 0,0 0 0 0 0,0-1 0 0 0,0 1 0 0 0,1 0 0 0 0,0-1 0 0 0,-1 2 9 0 0,0 0 0 0 0,-1 0 0 0 0,1 0 0 0 0,-1 0 0 0 0,1 0 0 0 0,0 0 0 0 0,-1 0 0 0 0,1 0 0 0 0,-1 0 0 0 0,1 0 0 0 0,0 0 0 0 0,-1 0 0 0 0,1 0 0 0 0,-1 1 0 0 0,1-1 0 0 0,-1 0 0 0 0,1 0 0 0 0,-1 1 0 0 0,1-1 0 0 0,-1 0 0 0 0,1 1 0 0 0,-1-1 0 0 0,1 1-1 0 0,-1-1 1 0 0,1 1 0 0 0,0 0 0 0 0,3 5-3 0 0,1 1-1 0 0,-1 0 1 0 0,-1 0-1 0 0,6 14 0 0 0,-3-7 16 0 0,4 8 34 0 0,0 0 0 0 0,2 0-1 0 0,1-1 1 0 0,0-1 0 0 0,2 0-1 0 0,22 25 1 0 0,-36-45-20 0 0,-1 1 1 0 0,1 0-1 0 0,0 0 0 0 0,0-1 0 0 0,0 1 0 0 0,0-1 1 0 0,-1 1-1 0 0,1-1 0 0 0,0 1 0 0 0,0-1 1 0 0,0 1-1 0 0,0-1 0 0 0,0 0 0 0 0,0 0 0 0 0,0 1 1 0 0,0-1-1 0 0,0 0 0 0 0,0 0 0 0 0,1 0 0 0 0,-1 0 1 0 0,0 0-1 0 0,0 0 0 0 0,0-1 0 0 0,1 1 0 0 0,0-1 4 0 0,0 0 0 0 0,0 0-1 0 0,-1 0 1 0 0,1 0 0 0 0,0-1-1 0 0,-1 1 1 0 0,1 0-1 0 0,-1-1 1 0 0,1 1 0 0 0,-1-1-1 0 0,2-3 1 0 0,3-4 36 0 0,0-1 0 0 0,-2 0 1 0 0,7-16-1 0 0,-9 21-33 0 0,1-2-34 0 0,9-26 419 0 0,33-62 0 0 0,-44 93-413 0 0,0 1 1 0 0,1-1 0 0 0,-1 1-1 0 0,0-1 1 0 0,1 1 0 0 0,-1-1-1 0 0,0 1 1 0 0,1 0-1 0 0,0 0 1 0 0,-1 0 0 0 0,1 0-1 0 0,0 0 1 0 0,-1 0 0 0 0,1 1-1 0 0,0-1 1 0 0,0 0-1 0 0,0 1 1 0 0,-1 0 0 0 0,4-1-1 0 0,0 1-5 0 0,0 1 0 0 0,0-1 0 0 0,0 1-1 0 0,0 0 1 0 0,0 1 0 0 0,0-1 0 0 0,0 1-1 0 0,0 0 1 0 0,-1 0 0 0 0,1 1 0 0 0,-1-1-1 0 0,0 1 1 0 0,1 0 0 0 0,-1 0 0 0 0,0 1 0 0 0,-1-1-1 0 0,6 7 1 0 0,2 1-19 0 0,19 18-74 0 0,-1 1 1 0 0,32 45-1 0 0,4 23-3859 0 0,-56-84 2886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14.5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8 376 0 0,'-18'4'1912'0'0,"3"1"-1135"0"0,15-5-727 0 0,-1 0 0 0 0,1 0 0 0 0,-1 0 0 0 0,1 0 0 0 0,0 0 0 0 0,-1 0 0 0 0,1 0-1 0 0,-1 1 1 0 0,1-1 0 0 0,-1 0 0 0 0,1 0 0 0 0,-1 0 0 0 0,1 1 0 0 0,0-1 0 0 0,-1 0 0 0 0,1 1 0 0 0,-1-1 0 0 0,1 0 0 0 0,0 1 0 0 0,-1-1 0 0 0,1 1 0 0 0,0-1 0 0 0,0 0 0 0 0,-1 1 0 0 0,1-1 0 0 0,0 1 0 0 0,0 0 0 0 0,3 2 11 0 0,1-1 0 0 0,0 1 0 0 0,0-1 0 0 0,0 0-1 0 0,1 0 1 0 0,-1-1 0 0 0,0 1 0 0 0,1-1 0 0 0,-1 0 0 0 0,1 0-1 0 0,-1-1 1 0 0,6 1 0 0 0,66 1 174 0 0,-60-2-198 0 0,416-21 210 0 0,-248 0-2819 0 0,-145 16 1774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4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158 138 612 0 0,'6'-7'328'0'0,"-1"0"0"0"0,0 0-1 0 0,0 0 1 0 0,-1-1 0 0 0,0 1 0 0 0,0-1-1 0 0,-1 0 1 0 0,0 0 0 0 0,-1 0 0 0 0,1-1-1 0 0,0-10 1 0 0,-2 16-185 0 0,-1 1-128 0 0,0 1-1 0 0,0 0 0 0 0,0 0 1 0 0,0-1-1 0 0,0 1 1 0 0,0 0-1 0 0,0-1 0 0 0,0 1 1 0 0,-1 0-1 0 0,1 0 0 0 0,0-1 1 0 0,-1 1-1 0 0,1 0 0 0 0,-1 0 1 0 0,1 0-1 0 0,-1 0 0 0 0,0-1 1 0 0,1 1-1 0 0,-1 0 0 0 0,0 0 1 0 0,0 0-1 0 0,0 0 0 0 0,0 1 1 0 0,-1-2-1 0 0,0 0 36 0 0,-2 4-5 0 0,-5 2-31 0 0,0 1 0 0 0,0 1 1 0 0,1 0-1 0 0,0 0 0 0 0,0 0 1 0 0,0 1-1 0 0,1 0 0 0 0,0 1 1 0 0,1 0-1 0 0,-1 0 0 0 0,2 0 1 0 0,-1 1-1 0 0,1-1 0 0 0,-4 11 1 0 0,-4 8 10 0 0,2 0 1 0 0,1 0 0 0 0,-13 53-1 0 0,16-39 77 0 0,1 0 0 0 0,2 0 1 0 0,2 0-1 0 0,1 1 0 0 0,3-1 0 0 0,10 67 0 0 0,72 237 446 0 0,-4-27-315 0 0,-75-288-174 0 0,0-1-1 0 0,-1 57 0 0 0,-4-78-87 0 0,0-1-1 0 0,-1 0 0 0 0,1 0 1 0 0,-1 0-1 0 0,-1-1 0 0 0,1 1 1 0 0,-1 0-1 0 0,0 0 0 0 0,-1-1 1 0 0,0 1-1 0 0,0-1 0 0 0,0 0 1 0 0,-1 0-1 0 0,0 0 0 0 0,0 0 1 0 0,0 0-1 0 0,-1-1 0 0 0,-7 7 1 0 0,9-10-168 0 0,-1 1 0 0 0,1-1 1 0 0,-1 0-1 0 0,0 0 0 0 0,0 0 1 0 0,0-1-1 0 0,0 1 0 0 0,-1-1 1 0 0,1 0-1 0 0,0 0 1 0 0,0-1-1 0 0,-1 1 0 0 0,1-1 1 0 0,-1 0-1 0 0,1 0 0 0 0,-8-1 1 0 0,-12-4-624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14.9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0 276 0 0,'2'2'2826'0'0,"29"21"1307"0"0,-29-21-4150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15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1 636 0 0,'1'3'1127'0'0,"44"67"2084"0"0,-31-52-3005 0 0,-2 1-1 0 0,15 29 0 0 0,-24-40-267 0 0,0 0 1 0 0,0 0 0 0 0,-1 0 0 0 0,0 0 0 0 0,0 1-1 0 0,0-1 1 0 0,-1 1 0 0 0,-1-1 0 0 0,0 1 0 0 0,0 10-1 0 0,-2-6-458 0 0,0 1 0 0 0,0-1 0 0 0,-7 18 0 0 0,-1-5 88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16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59 496 0 0,'-2'-2'1376'0'0,"-41"-36"4327"0"0,42 38-5704 0 0,1-1 1 0 0,0 0-1 0 0,0 1 1 0 0,0-1-1 0 0,1 0 1 0 0,-1 0 0 0 0,0 1-1 0 0,0-1 1 0 0,0 0-1 0 0,0 1 1 0 0,1-1-1 0 0,-1 0 1 0 0,0 0 0 0 0,1 1-1 0 0,-1-1 1 0 0,0 1-1 0 0,1-1 1 0 0,-1 0-1 0 0,1 1 1 0 0,-1-1-1 0 0,1 1 1 0 0,-1-1 0 0 0,1 1-1 0 0,0-1 1 0 0,-1 1-1 0 0,1 0 1 0 0,-1-1-1 0 0,1 1 1 0 0,0 0-1 0 0,-1-1 1 0 0,1 1 0 0 0,0 0-1 0 0,0 0 1 0 0,-1 0-1 0 0,1-1 1 0 0,0 1-1 0 0,-1 0 1 0 0,1 0-1 0 0,0 0 1 0 0,0 0 0 0 0,0 1-1 0 0,31 7-100 0 0,-22-5 74 0 0,-7-1 16 0 0,17 10-49 0 0,18 14-86 0 0,-36-25 145 0 0,24 17 60 0 0,-8-3-149 0 0,-16-13 80 0 0,17 24-116 0 0,-6-8 82 0 0,1-1-1 0 0,1 0 1 0 0,0-1 0 0 0,1-1 0 0 0,1 0 0 0 0,0-1 0 0 0,1-1 0 0 0,1 0 0 0 0,0-2-1 0 0,28 14 1 0 0,-33-18 29 0 0,-9-4 44 0 0,0 0-1 0 0,0-1 1 0 0,0 0-1 0 0,0 1 0 0 0,0-2 1 0 0,1 1-1 0 0,-1-1 1 0 0,10 2-1 0 0,-15-3-24 0 0,1 0 0 0 0,-1 0 0 0 0,1 0 0 0 0,-1 0 0 0 0,1 0-1 0 0,-1 0 1 0 0,1 0 0 0 0,-1 0 0 0 0,1 0 0 0 0,-1-1 0 0 0,1 1 0 0 0,-1 0 0 0 0,1 0 0 0 0,-1 0 0 0 0,1 0 0 0 0,-1-1 0 0 0,1 1-1 0 0,-1 0 1 0 0,0-1 0 0 0,1 1 0 0 0,-1 0 0 0 0,1-1 0 0 0,-1 1 0 0 0,0 0 0 0 0,1-1 0 0 0,-1 1 0 0 0,0-1 0 0 0,0 1-1 0 0,1-1 1 0 0,-1 1 0 0 0,0-1 0 0 0,0 1 0 0 0,0-1 0 0 0,0 1 0 0 0,1-1 0 0 0,-1 1 0 0 0,0-1 0 0 0,0 1 0 0 0,0-1 0 0 0,0 1-1 0 0,0-1 1 0 0,0 1 0 0 0,0-1 0 0 0,0 1 0 0 0,-1-1 0 0 0,1 1 0 0 0,0-1 0 0 0,0 1 0 0 0,0-1 0 0 0,-1 0-5 0 0,1-2 134 0 0,-9-13 45 0 0,8 15-187 0 0,0-1-1 0 0,0 1 1 0 0,-1 0 0 0 0,1-1 0 0 0,0 1-1 0 0,-1 0 1 0 0,1 0 0 0 0,-1 0 0 0 0,1 0-1 0 0,-1 0 1 0 0,0 1 0 0 0,1-1 0 0 0,-1 0-1 0 0,0 1 1 0 0,1-1 0 0 0,-1 1-1 0 0,0 0 1 0 0,-2-1 0 0 0,2 2 6 0 0,0-1-1 0 0,0 0 1 0 0,0 1 0 0 0,0 0 0 0 0,0-1-1 0 0,0 1 1 0 0,0 0 0 0 0,0 0 0 0 0,0 0-1 0 0,0 0 1 0 0,1 1 0 0 0,-1-1 0 0 0,0 0-1 0 0,1 1 1 0 0,-1-1 0 0 0,1 1-1 0 0,0 0 1 0 0,-1-1 0 0 0,0 3 0 0 0,-5 7-4 0 0,0-1 0 0 0,1 1 0 0 0,1 1 0 0 0,0-1 0 0 0,0 1 0 0 0,1 0 0 0 0,1 0 0 0 0,0 0 0 0 0,0 0 0 0 0,1 0 0 0 0,1 1 0 0 0,0-1 0 0 0,1 1 0 0 0,2 23 0 0 0,3-1 11 0 0,2 0 0 0 0,1 0 0 0 0,24 64 0 0 0,-27-84-38 0 0,0 0-1 0 0,4 29 1 0 0,-8-39 36 0 0,0 0 1 0 0,-1 0-1 0 0,0 1 1 0 0,0-1-1 0 0,0 0 0 0 0,0 0 1 0 0,-1 0-1 0 0,0 0 1 0 0,0 1-1 0 0,-1-1 0 0 0,1 0 1 0 0,-1-1-1 0 0,-3 6 1 0 0,1-2 4 0 0,-1-1 0 0 0,0 1 0 0 0,0-1-1 0 0,0-1 1 0 0,-1 1 0 0 0,0-1 0 0 0,-1 0 0 0 0,1 0 0 0 0,-1-1 0 0 0,0 0 0 0 0,-1 0 0 0 0,1 0 0 0 0,-1-1 0 0 0,0 0 0 0 0,0-1 0 0 0,0 0 0 0 0,-12 3 0 0 0,17-5-74 0 0,0 0-178 0 0,0-1 0 0 0,0 1 0 0 0,0-1 1 0 0,0 1-1 0 0,0-1 0 0 0,-1 0 0 0 0,1 0 0 0 0,0 0 1 0 0,0 0-1 0 0,0-1 0 0 0,-1 0 0 0 0,-4-1 0 0 0,-10-6-1131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2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581 96 372 0 0,'0'0'733'0'0,"12"-10"735"0"0,-7 6-1261 0 0,0 0 1 0 0,0 0-1 0 0,-1-1 1 0 0,0 1-1 0 0,0-1 1 0 0,0 0-1 0 0,0 0 1 0 0,3-7-1 0 0,-6 9-216 0 0,-11-8-388 0 0,-14 2 299 0 0,21 8 84 0 0,-35-7-12 0 0,15 5-43 0 0,-10 0 38 0 0,30 3 31 0 0,-33 1-67 0 0,15-2 62 0 0,17 1-15 0 0,0 0 9 0 0,-72 10-74 0 0,73-9 79 0 0,-37 4-42 0 0,37-4 49 0 0,0-1-4 0 0,-13 3 1 0 0,-28 7-12 0 0,40-9-1 0 0,-6 0 12 0 0,-16 11 9 0 0,18-11-8 0 0,-1 2 4 0 0,-26 22-4 0 0,30-21 6 0 0,0 0-7 0 0,-1 1 0 0 0,0 0-1 0 0,1 0 1 0 0,0 0 0 0 0,1 1-1 0 0,-7 9 1 0 0,1-5 11 0 0,-16 26 19 0 0,-13 24-11 0 0,33-50 5 0 0,1 0 1 0 0,0 1 0 0 0,0-1 0 0 0,1 1 0 0 0,-5 19-1 0 0,9-28-7 0 0,-3 22 132 0 0,14 24 58 0 0,-10-45-180 0 0,1-1 12 0 0,5 9-2 0 0,-5-8-12 0 0,-1-1-1 0 0,6 7 2 0 0,-5-7-3 0 0,1 0 3 0 0,23 17 88 0 0,-23-18-70 0 0,0 1 27 0 0,7 1-38 0 0,-1 0 0 0 0,1 0 0 0 0,0-1 0 0 0,0 0 0 0 0,-1 0 0 0 0,1-1 0 0 0,13-1 0 0 0,14-2 72 0 0,46-9 0 0 0,66-23-163 0 0,-146 34 59 0 0,18-4-17 0 0,4 2-16 0 0,-13 1 18 0 0,-9 1 15 0 0,1 0-14 0 0,11 1 12 0 0,-11-1-3 0 0,-1 0-19 0 0,2 1 21 0 0,-1 0 0 0 0,1 1 1 0 0,0-1-1 0 0,0 1 0 0 0,-1 0 1 0 0,1 0-1 0 0,-1 0 0 0 0,0 1 1 0 0,1-1-1 0 0,3 5 0 0 0,-6-6 10 0 0,8 11-76 0 0,-8-10 63 0 0,1 1 9 0 0,0 17-93 0 0,-3-18 80 0 0,0 3 4 0 0,-1 0 1 0 0,0 0-1 0 0,-1 0 1 0 0,1 0-1 0 0,-1 0 0 0 0,0-1 1 0 0,0 1-1 0 0,-1-1 0 0 0,1 1 1 0 0,-5 4-1 0 0,6-7 9 0 0,-8 14-19 0 0,1-4 24 0 0,-1 1 12 0 0,6-9-36 0 0,-3 5 18 0 0,3-4 22 0 0,-5 5-16 0 0,5-5-14 0 0,-1-1 7 0 0,1 1 0 0 0,-1-1 0 0 0,0 0 0 0 0,0 0 0 0 0,0 0 0 0 0,-1 0 0 0 0,1-1 0 0 0,-1 0-1 0 0,0 0 1 0 0,-9 4 0 0 0,1 0 3 0 0,3-2-4 0 0,5-3 1 0 0,0 1 0 0 0,0-1 0 0 0,0 0 0 0 0,0 0 0 0 0,0 0 0 0 0,0-1 0 0 0,-1 0 0 0 0,-7 1 0 0 0,-9 1-4 0 0,-20 3-27 0 0,38-5 35 0 0,0-1 18 0 0,-36 2 31 0 0,26-2-19 0 0,0 0 0 0 0,0-1 0 0 0,1-1-1 0 0,-15-3 1 0 0,25 4-31 0 0,1 1-3 0 0,-8-2 0 0 0,-26-8-59 0 0,33 9 48 0 0,-27 0 15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4.2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610 14 60 0 0,'0'0'989'0'0,"0"0"-906"0"0,0-1 1 0 0,1 1-1 0 0,-1 0 0 0 0,0-1 0 0 0,0 1 0 0 0,0-1 0 0 0,1 1 0 0 0,-1-1 0 0 0,0 1 0 0 0,0-1 0 0 0,0 1 0 0 0,0-1 0 0 0,0 1 0 0 0,0-1 0 0 0,0 1 1 0 0,0-1-1 0 0,0 1 0 0 0,0-1 0 0 0,0 1 0 0 0,-1-1 0 0 0,1 1 0 0 0,0-1 0 0 0,0 1 0 0 0,0-1 0 0 0,0 1 0 0 0,-1-1 0 0 0,-46 11-133 0 0,44-9 62 0 0,-2-1-7 0 0,-107 15 28 0 0,0 1 5 0 0,13-2-14 0 0,79-12-24 0 0,-10 2 10 0 0,-32 3-4 0 0,-1 2 204 0 0,17-3 617 0 0,43-5-654 0 0,3-1-173 0 0,-1 0 0 0 0,1 1 0 0 0,-1-1 0 0 0,1 1 0 0 0,-1-1-1 0 0,1 0 1 0 0,-1 1 0 0 0,1-1 0 0 0,-1 1 0 0 0,1-1 0 0 0,0 1-1 0 0,-1-1 1 0 0,1 1 0 0 0,0-1 0 0 0,-1 1 0 0 0,1 0 0 0 0,0-1-1 0 0,0 1 1 0 0,-1 0 0 0 0,5 7-4 0 0,-1 0-8 0 0,1 1 0 0 0,-1 0 0 0 0,-1 0 0 0 0,0 0-1 0 0,2 17 1 0 0,1-2-4 0 0,-1 0 0 0 0,1 38-1 0 0,-5-60 16 0 0,10 372 3 0 0,-10-279 54 0 0,-22 162-1 0 0,21-241-50 0 0,-8 52 41 0 0,5-13 16 0 0,4-52-66 0 0,-2 16 31 0 0,2-15 23 0 0,1-1 0 0 0,-1 1 0 0 0,1 0 0 0 0,0-1 0 0 0,0 1 0 0 0,0-1 0 0 0,0 1 0 0 0,0-1 0 0 0,1 1 0 0 0,0-1 0 0 0,2 4-1 0 0,-2-5 74 0 0,30 6 216 0 0,-14-6-253 0 0,-1-1 0 0 0,0 0 0 0 0,0-2-1 0 0,25-3 1 0 0,71-17 238 0 0,-63 11-120 0 0,181-37 393 0 0,-229 46-615 0 0,20-4 282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4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39 112 0 0,'5'-19'3282'0'0,"6"2"-2031"0"0,-11 16-1247 0 0,0 1 1 0 0,0 0 0 0 0,1 0-1 0 0,-1 0 1 0 0,0-1 0 0 0,0 1-1 0 0,1 0 1 0 0,-1 0 0 0 0,0 0 0 0 0,0 0-1 0 0,1 0 1 0 0,-1 0 0 0 0,0 0-1 0 0,0 0 1 0 0,1 0 0 0 0,-1-1-1 0 0,0 1 1 0 0,1 0 0 0 0,-1 0 0 0 0,0 0-1 0 0,0 1 1 0 0,1-1 0 0 0,-1 0-1 0 0,0 0 1 0 0,1 0 0 0 0,-1 0-1 0 0,0 0 1 0 0,0 0 0 0 0,1 0 0 0 0,-1 0-1 0 0,0 1 1 0 0,0-1 0 0 0,1 0-1 0 0,-1 0 1 0 0,0 0 0 0 0,0 1-1 0 0,3 2-20 0 0,-2 1 0 0 0,1-1 0 0 0,0 1-1 0 0,-1 0 1 0 0,1 0 0 0 0,-1 0-1 0 0,0 0 1 0 0,-1 0 0 0 0,1 0-1 0 0,0 5 1 0 0,13 184-60 0 0,-11-114 125 0 0,20 119 1 0 0,35 71-878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5.1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35 268 0 0,'0'0'3022'0'0,"3"-1"-2872"0"0,14-2 190 0 0,0 1-1 0 0,0 1 1 0 0,26 1-1 0 0,-8 0-62 0 0,380-5 1937 0 0,-374-2-2108 0 0,-38 7-160 0 0,-1-2-152 0 0,19-12-2215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5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334 13 452 0 0,'9'-7'2451'0'0,"-8"5"-2328"0"0,-6 1-120 0 0,0 0 0 0 0,0 0 0 0 0,0 1 0 0 0,0 0 0 0 0,0-1 0 0 0,-1 2 0 0 0,1-1 0 0 0,0 1 0 0 0,0-1 0 0 0,0 1 0 0 0,0 1 0 0 0,0-1 0 0 0,0 1 0 0 0,-8 4 0 0 0,-7 2-2 0 0,1 2 0 0 0,-24 15 0 0 0,26-15 15 0 0,1 2-1 0 0,0 0 0 0 0,1 0 0 0 0,1 2 1 0 0,0 0-1 0 0,1 0 0 0 0,0 1 1 0 0,-21 33-1 0 0,31-41 19 0 0,-1 0 0 0 0,1-1 0 0 0,0 1 1 0 0,0 1-1 0 0,1-1 0 0 0,0 0 0 0 0,0 1 0 0 0,1-1 0 0 0,0 1 0 0 0,0-1 1 0 0,1 1-1 0 0,0-1 0 0 0,0 1 0 0 0,1 0 0 0 0,0-1 0 0 0,0 1 0 0 0,1-1 0 0 0,0 0 1 0 0,0 1-1 0 0,1-1 0 0 0,-1 0 0 0 0,2 0 0 0 0,-1-1 0 0 0,1 1 0 0 0,0-1 1 0 0,5 7-1 0 0,3 2 94 0 0,0-1-1 0 0,2 0 1 0 0,-1 0 0 0 0,2-2 0 0 0,-1 0-1 0 0,25 15 1 0 0,-28-20-2 0 0,1 0-1 0 0,0-1 1 0 0,1 0 0 0 0,-1-1-1 0 0,1-1 1 0 0,0 0-1 0 0,0 0 1 0 0,1-1-1 0 0,22 1 1 0 0,-27-4-89 0 0,1 0 1 0 0,0-1-1 0 0,-1-1 1 0 0,1 1-1 0 0,-1-2 1 0 0,0 1-1 0 0,1-1 1 0 0,-1-1-1 0 0,-1 1 0 0 0,1-2 1 0 0,0 1-1 0 0,-1-1 1 0 0,0 0-1 0 0,0-1 1 0 0,-1 0-1 0 0,1 0 1 0 0,-1-1-1 0 0,0 0 1 0 0,-1 0-1 0 0,0 0 0 0 0,9-15 1 0 0,-7 9-47 0 0,0 0-1 0 0,-1 0 1 0 0,0-1 0 0 0,-2 0-1 0 0,1 0 1 0 0,-2 0 0 0 0,0-1 0 0 0,0 0-1 0 0,-2 0 1 0 0,0 1 0 0 0,0-2 0 0 0,-2 1-1 0 0,0-17 1 0 0,-1 26-6 0 0,0 0 0 0 0,0-1 0 0 0,-1 1 0 0 0,0 0 0 0 0,0 0 0 0 0,0 0 0 0 0,-1 0-1 0 0,0 1 1 0 0,0-1 0 0 0,-1 1 0 0 0,1-1 0 0 0,-1 1 0 0 0,0 0 0 0 0,0 1 0 0 0,-1-1 0 0 0,0 1 0 0 0,1-1 0 0 0,-10-5 0 0 0,0 2-534 0 0,0 0 0 0 0,0 1 0 0 0,-1 1-1 0 0,1 0 1 0 0,-1 0 0 0 0,-21-3 0 0 0,21 5 105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6.1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0 276 0 0,'0'0'851'0'0,"1"1"-787"0"0,0-1 0 0 0,0 0 0 0 0,1 0-1 0 0,-1 1 1 0 0,0-1 0 0 0,0 0 0 0 0,1 1-1 0 0,-1-1 1 0 0,0 1 0 0 0,0 0 0 0 0,0-1-1 0 0,2 3 1 0 0,1 6-21 0 0,1 1-1 0 0,-2 0 0 0 0,0 0 1 0 0,0 0-1 0 0,0 0 1 0 0,0 17-1 0 0,6 76-28 0 0,-7-81 43 0 0,36 327 1060 0 0,-17-191-823 0 0,-12-105-1922 0 0,-6-40 933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46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64 124 0 0,'0'0'881'0'0,"0"-3"-141"0"0,0-2-417 0 0,0 0-1 0 0,1 0 1 0 0,0-1-1 0 0,-1 1 1 0 0,2 0-1 0 0,-1 0 1 0 0,3-6-1 0 0,-3 9-219 0 0,2 1-38 0 0,0-1-60 0 0,1 1-1 0 0,0-1 1 0 0,0 1 0 0 0,0-1 0 0 0,0 1-1 0 0,0 1 1 0 0,0-1 0 0 0,0 0-1 0 0,0 1 1 0 0,0 0 0 0 0,1 0-1 0 0,-1 0 1 0 0,0 1 0 0 0,0-1-1 0 0,4 2 1 0 0,5 0-10 0 0,5 1-11 0 0,1 0 0 0 0,-1 2 0 0 0,0 0 0 0 0,0 0 0 0 0,-1 2 0 0 0,21 11 0 0 0,-28-13 7 0 0,0 1 0 0 0,-1 1 0 0 0,0 0 0 0 0,0 0-1 0 0,-1 1 1 0 0,0 0 0 0 0,0 0 0 0 0,-1 1 0 0 0,0 0-1 0 0,0 0 1 0 0,8 16 0 0 0,-11-16-1 0 0,1 1-1 0 0,-1-1 0 0 0,-1 1 1 0 0,1 0-1 0 0,-2 0 1 0 0,1 0-1 0 0,-2 0 1 0 0,1 1-1 0 0,-1-1 1 0 0,-1 0-1 0 0,0 13 1 0 0,-1-15 5 0 0,-1 0 0 0 0,1 0 0 0 0,-1 0 0 0 0,0 0 0 0 0,-1 0 0 0 0,0-1 0 0 0,0 1 0 0 0,-1-1 0 0 0,0 0 0 0 0,0 0 0 0 0,-1 0-1 0 0,0-1 1 0 0,0 1 0 0 0,0-1 0 0 0,-7 6 0 0 0,1-2-76 0 0,-1-1 1 0 0,0 0-1 0 0,0-1 0 0 0,0-1 0 0 0,-1 0 0 0 0,0 0 0 0 0,0-1 0 0 0,-1-1 0 0 0,0 0 0 0 0,0-1 0 0 0,0 0 0 0 0,0-2 0 0 0,-1 1 0 0 0,1-2 0 0 0,-1 0 0 0 0,0 0 1 0 0,1-2-1 0 0,-1 0 0 0 0,1 0 0 0 0,-1-1 0 0 0,1-1 0 0 0,0-1 0 0 0,0 0 0 0 0,0 0 0 0 0,-20-11 0 0 0,14 6-589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4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80 848 0 0,'17'-14'832'0'0,"3"3"-212"0"0,2 0-120 0 0,0 1-112 0 0,2 0-64 0 0,1 3-68 0 0,1 2-76 0 0,-1 0-48 0 0,3 2-68 0 0,-1 1-84 0 0,-1 1-64 0 0,2 2-144 0 0,-2-1-44 0 0,4 2-208 0 0,-2-2-488 0 0,0 0 312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5:59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167 1 92 0 0,'0'0'1491'0'0,"-3"0"-1431"0"0,-24 3 535 0 0,25-3-539 0 0,-1 1-42 0 0,-8 3-16 0 0,8-4 26 0 0,0 1-18 0 0,-27 6 40 0 0,27-6 2 0 0,-6 0 83 0 0,0 0 0 0 0,0 1 0 0 0,-16 4 0 0 0,11-2-122 0 0,-1 3 2812 0 0,17-4-2794 0 0,3-2 5 0 0,28 3 219 0 0,371 54-115 0 0,-401-58-136 0 0,0 1-5 0 0,33 4-2 0 0,-33-5-12 0 0,0 1-3 0 0,15 3-100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6:00.1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1 140 0 0,'0'0'3918'0'0,"0"1"-3896"0"0,1 0 1 0 0,0 0 0 0 0,-1-1 0 0 0,1 1-1 0 0,-1 0 1 0 0,1 0 0 0 0,0 0 0 0 0,0-1 0 0 0,-1 1-1 0 0,1 0 1 0 0,0-1 0 0 0,0 1 0 0 0,0-1-1 0 0,1 1 1 0 0,117 9 860 0 0,3-5 3 0 0,43 5-753 0 0,-161-9-177 0 0,-3-1-38 0 0,0 0 26 0 0,0 0 0 0 0,-1 1 0 0 0,1-1 0 0 0,0 0 0 0 0,0 1 0 0 0,0-1 1 0 0,-1 1-1 0 0,1-1 0 0 0,0 1 0 0 0,-1-1 0 0 0,1 1 0 0 0,0 0 0 0 0,-1-1 0 0 0,1 1 0 0 0,0 0 0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6:01.2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1 616 0 0,'0'0'3014'0'0,"4"0"-2943"0"0,112 14 353 0 0,312 20 1295 0 0,-313-33-1320 0 0,-111-1-407 0 0,0 0-23 0 0,1 1 24 0 0,29 1-92 0 0,-32-1 94 0 0,0-1 0 0 0,0 1 0 0 0,-1-1 1 0 0,1 1-1 0 0,0 0 0 0 0,-1-1 0 0 0,1 1 0 0 0,0 0 1 0 0,-1 0-1 0 0,1 0 0 0 0,-1 0 0 0 0,1 1 0 0 0,-1-1 1 0 0,0 0-1 0 0,1 1 0 0 0,-1-1 0 0 0,0 1 0 0 0,2 2 1 0 0,-1-3-6 0 0,5 25-41 0 0,-6-2 63 0 0,-1-1 1 0 0,-1 0 0 0 0,0 0-1 0 0,-2 0 1 0 0,-1 0-1 0 0,-12 40 1 0 0,-5 36 68 0 0,5 32-64 0 0,5 1 0 0 0,6 0 0 0 0,22 230 0 0 0,-13-325 20 0 0,2-1-1 0 0,1 0 1 0 0,3 0-1 0 0,0-1 0 0 0,27 59 1 0 0,-6-27-10 0 0,-27-59-44 0 0,-3-6 8 0 0,1 0 1 0 0,-1 1-1 0 0,0-1 0 0 0,0 0 1 0 0,0 0-1 0 0,0 1 1 0 0,0-1-1 0 0,0 1 0 0 0,-1-1 1 0 0,1 0-1 0 0,-1 1 0 0 0,1-1 1 0 0,-1 1-1 0 0,0 0 0 0 0,0-1 1 0 0,-1 1-1 0 0,1-1 0 0 0,0 1 1 0 0,-1-1-1 0 0,1 1 1 0 0,-2 3-1 0 0,0-5 6 0 0,1 1 1 0 0,-1-1-1 0 0,1 0 1 0 0,-1 1-1 0 0,1-1 1 0 0,-1 0-1 0 0,1 0 0 0 0,-1 0 1 0 0,0 0-1 0 0,0-1 1 0 0,1 1-1 0 0,-1 0 1 0 0,0-1-1 0 0,0 1 1 0 0,-3 0-1 0 0,-38 5 3 0 0,-23-2-3 0 0,-123-8 0 0 0,-70-25 22 0 0,126 13-24 0 0,57 9-1069 0 0,73 7 571 0 0,-1 0-68 0 0,-14-2-1079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6:02.1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279 0 700 0 0,'0'0'2280'0'0,"2"2"-2203"0"0,23 16-33 0 0,-2 1 0 0 0,0 1 0 0 0,-1 1-1 0 0,24 31 1 0 0,-12-15-38 0 0,0 2-6 0 0,-1 1 1 0 0,-2 2-1 0 0,-1 1 0 0 0,-3 1 0 0 0,-2 2 0 0 0,-1 0 1 0 0,25 74-1 0 0,-31-63 0 0 0,-2 1 0 0 0,-3 0 0 0 0,-2 1 0 0 0,-3 1 0 0 0,-3-1 0 0 0,-2 75 0 0 0,-8-35 16 0 0,-5-1-1 0 0,-4 0 0 0 0,-4-1 0 0 0,-5-1 1 0 0,-3-1-1 0 0,-5-1 0 0 0,-4-2 1 0 0,-4-1-1 0 0,-4-2 0 0 0,-3-2 0 0 0,-62 85 1 0 0,101-162-7 0 0,-24 36 50 0 0,-38 43 1 0 0,59-77-15 0 0,-1-1 0 0 0,0 0-1 0 0,-1-1 1 0 0,0 0 0 0 0,0-1 0 0 0,-1 0 0 0 0,0-1 0 0 0,-25 12 0 0 0,32-18-148 0 0,-1 0 0 0 0,1 0 1 0 0,-1-1-1 0 0,0 0 0 0 0,1 0 1 0 0,-1 0-1 0 0,0-1 0 0 0,0 0 1 0 0,1 0-1 0 0,-1 0 0 0 0,0-1 1 0 0,1 0-1 0 0,-1-1 0 0 0,0 0 1 0 0,1 0-1 0 0,0 0 0 0 0,-12-6 1 0 0,5 0-610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6:02.4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18 848 0 0,'0'0'947'0'0,"11"-14"1344"0"0,-10 14-2261 0 0,-1-1-1 0 0,1 1 1 0 0,0-1-1 0 0,0 1 0 0 0,0 0 1 0 0,0-1-1 0 0,0 1 1 0 0,0 0-1 0 0,-1 0 0 0 0,1 0 1 0 0,0-1-1 0 0,0 1 0 0 0,0 0 1 0 0,0 0-1 0 0,0 0 1 0 0,0 1-1 0 0,0-1 0 0 0,0 0 1 0 0,0 0-1 0 0,-1 0 1 0 0,1 1-1 0 0,1 0 0 0 0,0 0 27 0 0,8 14-1082 0 0,-4-3 75 0 0,-5-9 514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6:02.8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524 1 244 0 0,'-14'19'180'0'0,"0"0"36"0"0,-4 3-28 0 0,-3 3-40 0 0,-7 4 32 0 0,-2 1-136 0 0,-8 5 124 0 0,-1 1-56 0 0,-6 1 32 0 0,2-1 4 0 0,-4 0 24 0 0,-1 0 4 0 0,1-1-216 0 0,0-3-608 0 0,2-1 156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7.1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1 149 432 0 0,'0'0'1406'0'0,"0"-4"-1192"0"0,5-103 2740 0 0,-4 104-2650 0 0,1-28 247 0 0,-2 28-586 0 0,25 532-502 0 0,1-354 586 0 0,-11-87-28 0 0,-4 1 0 0 0,0 116-1 0 0,-12-188-545 0 0,-1-1 0 0 0,-5 21 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7.5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4 408 240 0 0,'-2'-19'401'0'0,"1"1"-1"0"0,1 0 1 0 0,0 0 0 0 0,2-1-1 0 0,0 1 1 0 0,1 0 0 0 0,0 0-1 0 0,2 0 1 0 0,0 1-1 0 0,1 0 1 0 0,9-19 0 0 0,-9 24-386 0 0,1 1 0 0 0,0-1 0 0 0,1 1 0 0 0,0 1 1 0 0,1-1-1 0 0,0 1 0 0 0,1 1 0 0 0,-1 0 0 0 0,2 0 0 0 0,0 1 1 0 0,0 0-1 0 0,0 1 0 0 0,1 0 0 0 0,0 1 0 0 0,22-9 0 0 0,-18 10-22 0 0,1 1-1 0 0,0 1 0 0 0,0 0 1 0 0,0 1-1 0 0,0 1 0 0 0,0 1 0 0 0,0 0 1 0 0,0 1-1 0 0,0 1 0 0 0,0 1 1 0 0,0 0-1 0 0,0 1 0 0 0,-1 1 0 0 0,0 0 1 0 0,0 2-1 0 0,0 0 0 0 0,-1 0 0 0 0,0 1 1 0 0,23 17-1 0 0,-26-16-2 0 0,-1 0 1 0 0,0 0-1 0 0,-1 1 0 0 0,0 1 0 0 0,0-1 1 0 0,-1 2-1 0 0,-1-1 0 0 0,0 1 1 0 0,0 1-1 0 0,8 19 0 0 0,-12-21 7 0 0,0 1-1 0 0,0-1 1 0 0,-2 1-1 0 0,1 0 1 0 0,-1-1-1 0 0,-1 1 1 0 0,0 0-1 0 0,-1 0 1 0 0,0 0-1 0 0,-1 0 1 0 0,0 0-1 0 0,-1 0 1 0 0,-5 20-1 0 0,1-16 27 0 0,-1 1 0 0 0,0-1 0 0 0,-1-1 0 0 0,0 1-1 0 0,-1-2 1 0 0,-1 1 0 0 0,-1-1 0 0 0,0 0-1 0 0,0-1 1 0 0,-20 17 0 0 0,16-17-2 0 0,-1 0 0 0 0,0-1-1 0 0,-1-1 1 0 0,0 0 0 0 0,0-1 0 0 0,-1-1 0 0 0,-1-1 0 0 0,-33 10-1 0 0,47-17-336 0 0,-1 0 0 0 0,0 0-1 0 0,0-1 1 0 0,0 0-1 0 0,1-1 1 0 0,-11-1-1 0 0,13 2 128 0 0,-1-1-421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8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186 777 828 0 0,'3'-1'1584'0'0,"2"-1"-1449"0"0,-1 0-1 0 0,0 0 1 0 0,0-1 0 0 0,0 0-1 0 0,0 0 1 0 0,0 0-1 0 0,-1 0 1 0 0,0-1-1 0 0,1 1 1 0 0,-1-1 0 0 0,0 0-1 0 0,-1 0 1 0 0,1 0-1 0 0,-1 0 1 0 0,0-1-1 0 0,0 1 1 0 0,0-1 0 0 0,0 1-1 0 0,1-7 1 0 0,5-17-55 0 0,9-56 0 0 0,-15 71 4 0 0,4-32 98 0 0,-1 1-1 0 0,-2-1 0 0 0,-6-86 1 0 0,0 105-148 0 0,-1 0 1 0 0,0 0 0 0 0,-2 0-1 0 0,-2 1 1 0 0,0 0-1 0 0,-1 1 1 0 0,-1 0 0 0 0,-16-26-1 0 0,23 45-43 0 0,0 1 0 0 0,0 0 0 0 0,0 0-1 0 0,-1 0 1 0 0,1 0 0 0 0,-1 1 0 0 0,0 0 0 0 0,0-1-1 0 0,-1 1 1 0 0,1 1 0 0 0,0-1 0 0 0,-1 1-1 0 0,0-1 1 0 0,0 1 0 0 0,1 1 0 0 0,-1-1 0 0 0,-8-1-1 0 0,8 3 6 0 0,0-1-1 0 0,0 1 0 0 0,-1 1 0 0 0,1-1 0 0 0,0 1 0 0 0,0 0 0 0 0,0 0 1 0 0,0 0-1 0 0,0 1 0 0 0,0 0 0 0 0,0 0 0 0 0,1 0 0 0 0,-1 0 1 0 0,0 1-1 0 0,1 0 0 0 0,0 0 0 0 0,0 0 0 0 0,0 0 0 0 0,0 1 1 0 0,0-1-1 0 0,1 1 0 0 0,-1 0 0 0 0,-2 5 0 0 0,4-7 4 0 0,0 0 0 0 0,0 1 0 0 0,1-1 1 0 0,-1 1-1 0 0,1-1 0 0 0,-1 1 0 0 0,1 0 0 0 0,0 0 0 0 0,0-1 0 0 0,0 1 0 0 0,1 0 0 0 0,-1 0 0 0 0,1 0 0 0 0,-1 0 0 0 0,1 0 0 0 0,0 0 0 0 0,0 0 1 0 0,0 0-1 0 0,1 0 0 0 0,-1 0 0 0 0,1 0 0 0 0,0 3 0 0 0,1-3 11 0 0,0 1 0 0 0,0 0 1 0 0,0-1-1 0 0,1 1 0 0 0,0-1 1 0 0,-1 0-1 0 0,1 0 0 0 0,0 0 0 0 0,0 0 1 0 0,1 0-1 0 0,-1-1 0 0 0,8 5 0 0 0,-3-3-27 0 0,1 0 0 0 0,-1-1-1 0 0,1 0 1 0 0,0 0-1 0 0,14 2 1 0 0,2-2-130 0 0,-1-1-1 0 0,1-1 1 0 0,43-3 0 0 0,32-12 0 0 0,-2-5 0 0 0,146-46-1 0 0,-75 17-169 0 0,-167 48 268 0 0,-3 5-66 0 0,0 0 106 0 0,0 0-1 0 0,-1 0 0 0 0,1-1 1 0 0,-1 1-1 0 0,0 0 0 0 0,-1 0 1 0 0,1-1-1 0 0,-1 0 0 0 0,0 1 1 0 0,0-1-1 0 0,-8 7 0 0 0,-11 20 3 0 0,5-3 19 0 0,2 1 1 0 0,1 0-1 0 0,1 1 1 0 0,1 0-1 0 0,2 1 0 0 0,-7 38 1 0 0,15-57 7 0 0,0 0-1 0 0,1 0 1 0 0,0 0-1 0 0,1 0 1 0 0,1 0-1 0 0,0-1 1 0 0,0 1-1 0 0,1 0 1 0 0,1 0 0 0 0,0-1-1 0 0,0 1 1 0 0,2-1-1 0 0,-1 0 1 0 0,1 0-1 0 0,1 0 1 0 0,-1-1 0 0 0,2 0-1 0 0,0 0 1 0 0,0-1-1 0 0,9 10 1 0 0,-6-8-215 0 0,0 0 1 0 0,1-1-1 0 0,0-1 0 0 0,1 0 1 0 0,0 0-1 0 0,0-1 0 0 0,1 0 1 0 0,0-1-1 0 0,26 9 1 0 0,-21-11-430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8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1288 0 0,'0'-39'3703'0'0,"0"36"-3590"0"0,1-9-31 0 0,-1 9 85 0 0,1 7-156 0 0,33 261 321 0 0,3 34-3250 0 0,-37-294 2544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5.1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6 976 0 0,'4'-1'1709'0'0,"9"-2"-1143"0"0,-10 2-119 0 0,1 2-103 0 0,0 1-279 0 0,1 0-1 0 0,-1 0 1 0 0,1 1-1 0 0,-1-1 1 0 0,0 1-1 0 0,0 0 0 0 0,0 1 1 0 0,0-1-1 0 0,-1 1 1 0 0,1-1-1 0 0,-1 1 1 0 0,0 0-1 0 0,0 1 0 0 0,0-1 1 0 0,-1 0-1 0 0,1 1 1 0 0,1 6-1 0 0,7 15 52 0 0,15 51 0 0 0,-20-57-67 0 0,196 703 175 0 0,-174-621-454 0 0,-15-43-2333 0 0,-11-41 2053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8.9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3 143 1308 0 0,'-1'-21'1420'0'0,"-1"2"404"0"0,4-10-707 0 0,-1 5-429 0 0,1 5-364 0 0,1 2-224 0 0,5 3-424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9.2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1160 0 0,'0'0'1011'0'0,"18"6"1181"0"0,-9-1-2105 0 0,0 1 0 0 0,-1 0 0 0 0,1 1 0 0 0,-1 0-1 0 0,-1 0 1 0 0,1 1 0 0 0,-1-1 0 0 0,0 2 0 0 0,-1-1 0 0 0,0 1 0 0 0,0 0 0 0 0,6 14-1 0 0,9 21-121 0 0,21 61-1 0 0,-38-94 77 0 0,25 83 39 0 0,19 102 0 0 0,-29-110 413 0 0,-18-83-253 0 0,-1 9 438 0 0,-2-31-271 0 0,1 1-401 0 0,-13-236 9 0 0,15 202-22 0 0,3 1 1 0 0,18-97 0 0 0,-21 144-1 0 0,0 0-1 0 0,0 0 0 0 0,1-1 1 0 0,-1 1-1 0 0,1 0 1 0 0,0 0-1 0 0,0 0 1 0 0,0 1-1 0 0,1-1 1 0 0,-1 0-1 0 0,1 1 1 0 0,0 0-1 0 0,0-1 1 0 0,0 1-1 0 0,0 0 1 0 0,1 1-1 0 0,-1-1 1 0 0,5-2-1 0 0,-3 3 0 0 0,0 0-1 0 0,-1 0 1 0 0,1 1-1 0 0,0-1 0 0 0,0 1 1 0 0,0 1-1 0 0,0-1 1 0 0,0 1-1 0 0,0-1 1 0 0,0 1-1 0 0,0 1 0 0 0,0-1 1 0 0,0 1-1 0 0,0 0 1 0 0,7 2-1 0 0,1 1-11 0 0,0 1 0 0 0,0 1 0 0 0,-1 0 1 0 0,1 1-1 0 0,-1 0 0 0 0,-1 1 0 0 0,1 0 0 0 0,-1 1 0 0 0,10 10 1 0 0,8 11-18 0 0,42 54 1 0 0,-37-38-56 0 0,-2 1 0 0 0,-2 2 1 0 0,-2 1-1 0 0,-3 1 0 0 0,26 73 1 0 0,-49-118-399 0 0,-2-5 372 0 0,0 0 0 0 0,1 0 1 0 0,-1 0-1 0 0,0-1 0 0 0,0 1 0 0 0,1 0 0 0 0,-1 0 1 0 0,0-1-1 0 0,1 1 0 0 0,-1 0 0 0 0,1-1 0 0 0,-1 1 1 0 0,1-1-1 0 0,-1 1 0 0 0,1 0 0 0 0,0-1 0 0 0,-1 1 0 0 0,1-1 1 0 0,0 0-1 0 0,0 1 0 0 0,9 5-855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3:59.6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0 122 1264 0 0,'2'-17'1128'0'0,"2"-73"3109"0"0,-4 90-4227 0 0,0-1 1 0 0,0 0-1 0 0,0 1 1 0 0,0-1-1 0 0,0 0 1 0 0,0 1-1 0 0,0-1 1 0 0,0 0-1 0 0,0 0 1 0 0,0 1-1 0 0,0-1 1 0 0,1 0-1 0 0,-1 1 1 0 0,0-1-1 0 0,0 0 1 0 0,1 1-1 0 0,-1-1 1 0 0,0 1-1 0 0,1-1 1 0 0,0 0-1 0 0,9 3 117 0 0,10 20-133 0 0,1 13 32 0 0,-2 2 0 0 0,-1 0 0 0 0,18 57 1 0 0,26 119 2 0 0,-61-209-29 0 0,80 446-150 0 0,-73-390-173 0 0,-4-12-3228 0 0,-5-30 2875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0.0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54 1204 0 0,'-2'-2'1126'0'0,"0"0"-971"0"0,1 1-1 0 0,0 0 1 0 0,0 0 0 0 0,0 0 0 0 0,0-1 0 0 0,0 1 0 0 0,0 0 0 0 0,0-1 0 0 0,0 1 0 0 0,1-1 0 0 0,-1 1 0 0 0,1-1 0 0 0,-1-1 0 0 0,1 2-121 0 0,0 1-1 0 0,0-1 1 0 0,0 1-1 0 0,0-1 1 0 0,0 1-1 0 0,0-1 1 0 0,0 1-1 0 0,1-1 1 0 0,-1 1 0 0 0,0-1-1 0 0,0 1 1 0 0,1-1-1 0 0,-1 1 1 0 0,0 0-1 0 0,0-1 1 0 0,1 1-1 0 0,-1-1 1 0 0,0 1-1 0 0,1 0 1 0 0,-1-1-1 0 0,1 1 1 0 0,-1 0 0 0 0,1 0-1 0 0,-1-1 1 0 0,0 1-1 0 0,1 0 1 0 0,-1 0-1 0 0,1 0 1 0 0,7-2 30 0 0,-1 0 0 0 0,0 1 1 0 0,1 1-1 0 0,-1-1 1 0 0,8 1-1 0 0,-7 0-11 0 0,148 5 268 0 0,-107-1-973 0 0,1-2 1 0 0,-1-2-1 0 0,1-3 0 0 0,66-11 1 0 0,-89 6 81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0.3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59 872 0 0,'-1'-3'136'0'0,"1"0"0"0"0,-1 0 1 0 0,0 0-1 0 0,0 0 0 0 0,0 0 0 0 0,-1 1 0 0 0,1-1 0 0 0,-1 0 1 0 0,1 1-1 0 0,-1-1 0 0 0,0 1 0 0 0,0 0 0 0 0,0 0 0 0 0,0-1 1 0 0,0 1-1 0 0,-1 1 0 0 0,1-1 0 0 0,-1 0 0 0 0,1 0 0 0 0,-1 1 1 0 0,0 0-1 0 0,1-1 0 0 0,-1 1 0 0 0,0 0 0 0 0,0 0 0 0 0,0 1 0 0 0,0-1 1 0 0,0 1-1 0 0,0-1 0 0 0,-6 1 0 0 0,-1 1-117 0 0,-1 0 0 0 0,1 0-1 0 0,0 1 1 0 0,-1 1 0 0 0,1-1 0 0 0,0 2 0 0 0,0 0-1 0 0,0 0 1 0 0,1 0 0 0 0,0 1 0 0 0,-10 7-1 0 0,6-3-7 0 0,1 1 0 0 0,0 0 0 0 0,1 1 0 0 0,0 1-1 0 0,1-1 1 0 0,-18 28 0 0 0,16-20-6 0 0,0 2 0 0 0,2-1 0 0 0,0 2 0 0 0,2-1 0 0 0,0 1 0 0 0,1 0 0 0 0,2 1 1 0 0,0 0-1 0 0,1-1 0 0 0,0 32 0 0 0,6 8 13 0 0,3 0 0 0 0,3 0 0 0 0,22 83 0 0 0,-14-71 18 0 0,11 121 0 0 0,-26-173 25 0 0,-1 0-1 0 0,-5 45 1 0 0,5-61-166 0 0,-2 1 0 0 0,1 0 0 0 0,-1-1 0 0 0,0 0 0 0 0,0 1 0 0 0,-1-1 0 0 0,1 0 0 0 0,-1 0 0 0 0,-1 0 0 0 0,1 0-1 0 0,-1-1 1 0 0,0 1 0 0 0,-1-1 0 0 0,-5 6 0 0 0,-3-3-1005 0 0,-1-3 424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0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83 920 0 0,'13'-11'864'0'0,"6"3"-192"0"0,0-1-120 0 0,7 0-44 0 0,8 0-88 0 0,2 1-32 0 0,3 2-88 0 0,3 0-32 0 0,0 1-80 0 0,1 1-16 0 0,-1 2-60 0 0,1-2 5 0 0,-4 4-238 0 0,0 0-299 0 0,-4 0-340 0 0,-3 0-556 0 0,-1-1 856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4:01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464 69 1464 0 0,'1'-4'1119'0'0,"-1"1"-867"0"0,1-1 0 0 0,-1 0 1 0 0,0 0-1 0 0,0-1 0 0 0,0 1 0 0 0,-1 1 1 0 0,0-1-1 0 0,1 0 0 0 0,-1 0 0 0 0,0 0 1 0 0,-1 0-1 0 0,1 0 0 0 0,-1 1 0 0 0,-2-6 1 0 0,2 7-186 0 0,-16 7 12 0 0,12-2-70 0 0,-1 0-1 0 0,1 0 0 0 0,0 1 1 0 0,1 0-1 0 0,-1 0 0 0 0,1 0 1 0 0,-1 1-1 0 0,1 0 0 0 0,1 0 1 0 0,-8 9-1 0 0,5-6 12 0 0,-41 48 23 0 0,2 2 0 0 0,-74 122 0 0 0,95-136-19 0 0,3 1 0 0 0,1 1 0 0 0,3 1 1 0 0,1 0-1 0 0,-12 61 0 0 0,25-84 41 0 0,0 0-1 0 0,2 0 0 0 0,1 0 1 0 0,1 0-1 0 0,0 0 1 0 0,2 0-1 0 0,1 0 0 0 0,11 43 1 0 0,-11-55-250 0 0,1 0 0 0 0,0-1 1 0 0,1 1-1 0 0,0-1 0 0 0,1 0 1 0 0,0 0-1 0 0,1-1 0 0 0,0 1 1 0 0,1-2-1 0 0,0 1 0 0 0,0-1 1 0 0,1 0-1 0 0,0-1 0 0 0,1 0 0 0 0,0 0 1 0 0,0-1-1 0 0,0-1 0 0 0,21 10 1 0 0,-11-8-1382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7:48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0 120 0 0,'0'0'760'0'0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0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618 65 844 0 0,'-7'-14'1416'0'0,"0"-3"519"0"0,5 13-1611 0 0,1 1-220 0 0,-1 1-1 0 0,1-1 0 0 0,-1 1 0 0 0,1 0 1 0 0,-1 0-1 0 0,0-1 0 0 0,1 1 0 0 0,-1 0 0 0 0,0 0 1 0 0,-3-2-1 0 0,3 4-96 0 0,0-1 0 0 0,1 1-1 0 0,-1-1 1 0 0,0 1 0 0 0,0 0 0 0 0,1 0 0 0 0,-1-1 0 0 0,0 1 0 0 0,0 0-1 0 0,1 1 1 0 0,-1-1 0 0 0,0 0 0 0 0,0 0 0 0 0,1 1 0 0 0,-1-1 0 0 0,0 1-1 0 0,0 0 1 0 0,1-1 0 0 0,-1 1 0 0 0,1 0 0 0 0,-1 0 0 0 0,-1 1 0 0 0,-28 18 83 0 0,1 0-1 0 0,1 2 1 0 0,1 2 0 0 0,2 0 0 0 0,-35 40 0 0 0,-106 154 445 0 0,143-183-486 0 0,2 0 0 0 0,2 2 0 0 0,1 1 0 0 0,2 0 1 0 0,1 1-1 0 0,2 1 0 0 0,-8 42 0 0 0,17-59-17 0 0,1 0 0 0 0,1 0 0 0 0,2 1 0 0 0,0-1 0 0 0,1 0 0 0 0,2 1 0 0 0,0-1 0 0 0,2 0 0 0 0,0 0 0 0 0,1 0 0 0 0,2-1 0 0 0,0 1-1 0 0,1-1 1 0 0,13 23 0 0 0,-3-13 11 0 0,2-1 0 0 0,0-1 0 0 0,2 0-1 0 0,37 37 1 0 0,-40-48-34 0 0,1 0 0 0 0,0-2 0 0 0,2-1 0 0 0,0 0 0 0 0,0-1-1 0 0,41 19 1 0 0,-18-20-805 0 0,-42-13 317 0 0,1-1-167 0 0,-1 1 375 0 0,-2-1 153 0 0,0 0 0 0 0,0 0 0 0 0,0 1 0 0 0,0-1-1 0 0,0 0 1 0 0,0 0 0 0 0,0 0 0 0 0,0 0 0 0 0,0 0 0 0 0,0 0-1 0 0,0-1 1 0 0,0 1 0 0 0,0 0 0 0 0,0 0 0 0 0,0-1 0 0 0,0 1 0 0 0,1-1-1 0 0,10-6-1193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0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15 102 700 0 0,'1'-3'1121'0'0,"10"-81"3214"0"0,-11 70-3616 0 0,-6 60-773 0 0,-8 125 165 0 0,8 0 0 0 0,23 260 0 0 0,1-229-444 0 0,-18-198-154 0 0,4 9-1987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2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0 1276 0 0,'0'0'2971'0'0,"-6"21"-2222"0"0,4 64 25 0 0,12 127 1 0 0,28 88 402 0 0,-38-297-1164 0 0,83 485 445 0 0,-70-419-912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5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1 143 892 0 0,'2'-2'978'0'0,"2"-2"-778"0"0,0 0 1 0 0,1 1 0 0 0,-1 0-1 0 0,1 0 1 0 0,0 0 0 0 0,0 0-1 0 0,0 1 1 0 0,0 0 0 0 0,0 0-1 0 0,1 1 1 0 0,-1-1 0 0 0,10 0 0 0 0,15-3 61 0 0,34 1 1 0 0,-32 2-34 0 0,52-4 102 0 0,139-15-10 0 0,-169 13 206 0 0,0-3 0 0 0,63-20 0 0 0,-105 26-468 0 0,-8 3-43 0 0,1 0 0 0 0,0 0-1 0 0,0 1 1 0 0,-1-1 0 0 0,1 1-1 0 0,0 0 1 0 0,6 0 0 0 0,-6 0-4 0 0,-4 1-10 0 0,0 0 1 0 0,-1 0 0 0 0,1 0-1 0 0,0-1 1 0 0,0 1 0 0 0,0 0-1 0 0,0 0 1 0 0,-1 0 0 0 0,1 0-1 0 0,0 1 1 0 0,0-1 0 0 0,0 0-1 0 0,0 0 1 0 0,-1 0 0 0 0,1 1-1 0 0,0-1 1 0 0,0 0 0 0 0,1 2-1 0 0,-1-1 0 0 0,1 1 1 0 0,0 1-1 0 0,-1-1 0 0 0,1 0 0 0 0,-1 0 0 0 0,0 0 0 0 0,0 1 0 0 0,0-1 1 0 0,0 1-1 0 0,0-1 0 0 0,0 1 0 0 0,-1-1 0 0 0,1 4 0 0 0,9 54 12 0 0,-2 0 0 0 0,0 64 0 0 0,4 43 14 0 0,17 22-257 0 0,-27-172-7 0 0,-1 1-1 0 0,0 19 1 0 0,-1-30 25 0 0,0-4-1 0 0,-8-22-523 0 0,7-4 739 0 0,1 0-1 0 0,1 1 1 0 0,1-1-1 0 0,1 0 1 0 0,0 1-1 0 0,2 0 1 0 0,12-36-1 0 0,-16 55-5 0 0,-1 1 1 0 0,1 0-1 0 0,0-1 0 0 0,0 1 1 0 0,0 0-1 0 0,0 0 0 0 0,0-1 1 0 0,1 1-1 0 0,-1 0 0 0 0,1 0 1 0 0,-1 0-1 0 0,1 0 0 0 0,-1 1 0 0 0,1-1 1 0 0,0 0-1 0 0,0 1 0 0 0,0-1 1 0 0,3-1-1 0 0,-2 3 0 0 0,-1-1 0 0 0,0 0 0 0 0,0 1-1 0 0,1 0 1 0 0,-1-1 0 0 0,0 1 0 0 0,1 0 0 0 0,-1 0 0 0 0,0 1-1 0 0,1-1 1 0 0,-1 0 0 0 0,0 1 0 0 0,1 0 0 0 0,-1-1 0 0 0,0 1 0 0 0,2 1-1 0 0,9 5 0 0 0,0 0-1 0 0,-1 1 0 0 0,0 0 0 0 0,-1 1 0 0 0,11 11 0 0 0,-9-9 17 0 0,19 17 19 0 0,135 104 29 0 0,-148-119 2 0 0,0-1 0 0 0,1-1 0 0 0,0-1-1 0 0,1 0 1 0 0,0-2 0 0 0,0 0 0 0 0,28 5 0 0 0,-40-11-39 0 0,1-1 1 0 0,-1 0-1 0 0,0 0 0 0 0,1-1 1 0 0,-1-1-1 0 0,1 1 1 0 0,-1-2-1 0 0,0 1 0 0 0,1-1 1 0 0,-1 0-1 0 0,0-1 1 0 0,15-7-1 0 0,-13 4-48 0 0,0 0 0 0 0,0-1 0 0 0,-1-1 1 0 0,1 0-1 0 0,-2 0 0 0 0,1-1 0 0 0,-1 0 0 0 0,11-15 0 0 0,-1-3-114 0 0,-1-2 0 0 0,-1 0 0 0 0,-2 0 0 0 0,0-2 0 0 0,-3 0 0 0 0,12-40 0 0 0,-19 54 92 0 0,0 0 1 0 0,-2 0-1 0 0,0 0 1 0 0,-1 0-1 0 0,0 0 1 0 0,-2-1-1 0 0,0 1 1 0 0,-3-26-1 0 0,3 42 45 0 0,0 0-1 0 0,-1 0 0 0 0,1 0 0 0 0,0 0 0 0 0,0 0 1 0 0,0 0-1 0 0,-1 1 0 0 0,1-1 0 0 0,0 0 0 0 0,-1 0 1 0 0,1 0-1 0 0,-1 0 0 0 0,1 1 0 0 0,-1-1 1 0 0,1 0-1 0 0,-1 1 0 0 0,0-1 0 0 0,1 0 0 0 0,-1 1 1 0 0,0-1-1 0 0,0 1 0 0 0,1-1 0 0 0,-1 1 0 0 0,0-1 1 0 0,0 1-1 0 0,0-1 0 0 0,0 1 0 0 0,1 0 0 0 0,-1 0 1 0 0,0-1-1 0 0,0 1 0 0 0,0 0 0 0 0,0 0 0 0 0,0 0 1 0 0,0 0-1 0 0,0 0 0 0 0,0 0 0 0 0,0 0 0 0 0,1 0 1 0 0,-1 1-1 0 0,0-1 0 0 0,0 0 0 0 0,0 0 0 0 0,0 1 1 0 0,0-1-1 0 0,0 1 0 0 0,1-1 0 0 0,-1 0 0 0 0,0 1 1 0 0,0 0-1 0 0,1-1 0 0 0,-1 1 0 0 0,0-1 0 0 0,0 2 1 0 0,-5 2 17 0 0,1 1 1 0 0,0-1 0 0 0,1 1-1 0 0,-1 0 1 0 0,-6 10 0 0 0,4-2 56 0 0,0-1 1 0 0,1 2-1 0 0,0-1 1 0 0,1 1 0 0 0,1-1-1 0 0,0 1 1 0 0,1 1-1 0 0,1-1 1 0 0,0 0-1 0 0,1 1 1 0 0,0-1-1 0 0,1 1 1 0 0,1-1-1 0 0,0 1 1 0 0,4 15-1 0 0,-2-17 15 0 0,0-1-1 0 0,0 0 1 0 0,2 0-1 0 0,-1 0 1 0 0,2-1-1 0 0,0 1 0 0 0,0-1 1 0 0,0-1-1 0 0,2 1 1 0 0,-1-1-1 0 0,1 0 1 0 0,1-1-1 0 0,0 0 0 0 0,0 0 1 0 0,1-1-1 0 0,0 0 1 0 0,16 10-1 0 0,-7-8-79 0 0,0-1 0 0 0,0-1 0 0 0,0-1 1 0 0,1 0-1 0 0,0-1 0 0 0,0-1 0 0 0,27 2 0 0 0,-23-5-898 0 0,0 0-1 0 0,0-2 1 0 0,33-4 0 0 0,-18-1-950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0.9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56 476 0 0,'0'0'2901'0'0,"-6"-5"-2481"0"0,6 5-407 0 0,0 0 0 0 0,0 0 0 0 0,0 0-1 0 0,0 0 1 0 0,0 0 0 0 0,0 0 0 0 0,-1 0-1 0 0,1 0 1 0 0,0 0 0 0 0,0 0-1 0 0,0 0 1 0 0,0 0 0 0 0,0 0 0 0 0,0 0-1 0 0,0-1 1 0 0,0 1 0 0 0,0 0 0 0 0,-1 0-1 0 0,1 0 1 0 0,0 0 0 0 0,0 0 0 0 0,0 0-1 0 0,0 0 1 0 0,0 0 0 0 0,0-1-1 0 0,0 1 1 0 0,0 0 0 0 0,0 0 0 0 0,0 0-1 0 0,0 0 1 0 0,0 0 0 0 0,0 0 0 0 0,0 0-1 0 0,0-1 1 0 0,0 1 0 0 0,0 0 0 0 0,0 0-1 0 0,0 0 1 0 0,0 0 0 0 0,0 0-1 0 0,0 0 1 0 0,0 0 0 0 0,0-1 0 0 0,0 1-1 0 0,0 0 1 0 0,0 0 0 0 0,0 0 0 0 0,1 0-1 0 0,-1 0 1 0 0,0 0 0 0 0,0 0 0 0 0,0 0-1 0 0,0 0 1 0 0,0-1 0 0 0,0 1-1 0 0,0 0 1 0 0,0 0 0 0 0,0 0 0 0 0,1 0-1 0 0,-1 0 1 0 0,0 0 0 0 0,0 0 0 0 0,0 0-1 0 0,0 0 1 0 0,137-2 915 0 0,49-3-652 0 0,-122-2-2041 0 0,94-23-1 0 0,-153 29 1004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1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306 5 1340 0 0,'0'0'6403'0'0,"-1"-1"-6399"0"0,0 1-1 0 0,0-1 1 0 0,1 1-1 0 0,-1-1 1 0 0,0 1-1 0 0,0 0 1 0 0,0-1-1 0 0,0 1 1 0 0,0 0-1 0 0,0 0 1 0 0,0 0-1 0 0,0-1 1 0 0,0 1-1 0 0,0 0 1 0 0,0 0-1 0 0,-1 1 1 0 0,-13 9 15 0 0,-1 1-1 0 0,2 0 1 0 0,-1 2 0 0 0,2-1 0 0 0,0 2 0 0 0,0 0 0 0 0,1 0 0 0 0,1 1 0 0 0,-13 22 0 0 0,-2 9 54 0 0,3 1 1 0 0,-22 56 0 0 0,33-72-70 0 0,2-1 1 0 0,-11 54 0 0 0,19-75 0 0 0,0-1 0 0 0,1 1 1 0 0,0-1-1 0 0,1 1 1 0 0,0-1-1 0 0,1 1 1 0 0,-1-1-1 0 0,1 1 0 0 0,1-1 1 0 0,0 1-1 0 0,0-1 1 0 0,1 0-1 0 0,0 0 1 0 0,0 0-1 0 0,6 11 0 0 0,-6-16 5 0 0,0 1 0 0 0,0-1-1 0 0,0 1 1 0 0,1-1-1 0 0,-1 0 1 0 0,1 0-1 0 0,0-1 1 0 0,-1 1 0 0 0,1-1-1 0 0,1 0 1 0 0,-1 0-1 0 0,0 0 1 0 0,0 0-1 0 0,1-1 1 0 0,-1 0-1 0 0,0 0 1 0 0,1 0 0 0 0,0 0-1 0 0,-1-1 1 0 0,1 0-1 0 0,-1 0 1 0 0,8 0-1 0 0,-2-2 7 0 0,1 0 0 0 0,0-1-1 0 0,-1 0 1 0 0,0 0 0 0 0,0-1-1 0 0,0-1 1 0 0,0 0 0 0 0,0 0-1 0 0,-1 0 1 0 0,0-2 0 0 0,15-12-1 0 0,-12 8-9 0 0,0-1-1 0 0,-2 0 1 0 0,1-1-1 0 0,-2 0 1 0 0,1 0-1 0 0,-2-1 0 0 0,13-27 1 0 0,-14 25-7 0 0,-1-1 1 0 0,-1 0-1 0 0,0-1 1 0 0,-1 1-1 0 0,0-1 1 0 0,-2 0-1 0 0,1-19 1 0 0,-3 24 4 0 0,0 0 1 0 0,-1 0-1 0 0,-1-1 0 0 0,0 1 1 0 0,-1 0-1 0 0,0 0 1 0 0,-1 1-1 0 0,0-1 0 0 0,-11-21 1 0 0,10 25-45 0 0,-1 1 1 0 0,1-1-1 0 0,-2 1 1 0 0,1 0 0 0 0,-1 1-1 0 0,0 0 1 0 0,-1 0-1 0 0,1 0 1 0 0,-16-9-1 0 0,8 7-1004 0 0,0 1 0 0 0,-2 0 0 0 0,1 1 0 0 0,-33-9 0 0 0,34 12 258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1.7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0 744 0 0,'13'13'2122'0'0,"-2"24"-1752"0"0,-2 0 1 0 0,-2 0 0 0 0,5 67-1 0 0,-6-42-249 0 0,8 56-1 0 0,45 356 297 0 0,-51-418-208 0 0,-7-53-445 0 0,3 10-1575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2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11 328 1288 0 0,'-5'-44'2862'0'0,"-1"-55"0"0"0,6 70-2053 0 0,2 0 0 0 0,9-50 0 0 0,-11 73-801 0 0,0 5-7 0 0,1 0 0 0 0,-1 0 0 0 0,0 0 0 0 0,1 0 0 0 0,-1 0 0 0 0,1 1 0 0 0,-1-1 0 0 0,1 0 0 0 0,-1 0 0 0 0,1 0 0 0 0,0 1 0 0 0,-1-1 0 0 0,1 0 1 0 0,0 1-1 0 0,0-1 0 0 0,-1 1 0 0 0,1-1 0 0 0,0 1 0 0 0,0-1 0 0 0,2 0 0 0 0,2-3 8 0 0,-1 1-13 0 0,0 1-1 0 0,0-1 0 0 0,1 1 1 0 0,-1 0-1 0 0,1 0 0 0 0,-1 0 1 0 0,1 1-1 0 0,0 0 0 0 0,-1 0 1 0 0,1 0-1 0 0,0 0 1 0 0,0 1-1 0 0,0 0 0 0 0,0 0 1 0 0,0 0-1 0 0,-1 1 0 0 0,1-1 1 0 0,0 1-1 0 0,0 0 0 0 0,0 1 1 0 0,-1-1-1 0 0,1 1 0 0 0,4 2 1 0 0,10 5-42 0 0,-1 0 0 0 0,1 1-1 0 0,-2 1 1 0 0,19 14 0 0 0,-12-7 15 0 0,-1 2-1 0 0,34 36 1 0 0,-49-47 29 0 0,0 0 0 0 0,-1 0-1 0 0,0 1 1 0 0,-1 0 0 0 0,0 0 0 0 0,0 1-1 0 0,-1-1 1 0 0,-1 1 0 0 0,6 19-1 0 0,-9-25-1 0 0,0-1 0 0 0,-1 1-1 0 0,1 0 1 0 0,-1 0 0 0 0,0 0-1 0 0,-1 0 1 0 0,1 0-1 0 0,-1 0 1 0 0,0 0 0 0 0,0 0-1 0 0,0-1 1 0 0,-1 1-1 0 0,1 0 1 0 0,-1-1 0 0 0,-5 8-1 0 0,3-6 6 0 0,-1 1 1 0 0,0-1-1 0 0,0-1 0 0 0,0 1 0 0 0,-1-1 1 0 0,0 0-1 0 0,0 0 0 0 0,0 0 1 0 0,-8 3-1 0 0,-5 2 5 0 0,0-1 0 0 0,-1-1 1 0 0,0-1-1 0 0,0 0 0 0 0,0-2 0 0 0,-28 5 0 0 0,37-8-455 0 0,0-1 0 0 0,0 0 0 0 0,0 0 0 0 0,0-1 0 0 0,0 0 0 0 0,1-1 0 0 0,-1 0 0 0 0,0 0 0 0 0,0-2 0 0 0,-10-2 0 0 0,6-1-1213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2.8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18 548 0 0,'-12'16'5514'0'0,"13"-14"-5352"0"0,0-1-51 0 0,0 0-1 0 0,1-1 1 0 0,-1 1 0 0 0,1 0-1 0 0,-1-1 1 0 0,1 1-1 0 0,-1-1 1 0 0,1 0 0 0 0,0 1-1 0 0,-1-1 1 0 0,1 0 0 0 0,-1 0-1 0 0,3 0 1 0 0,63-4-771 0 0,-61 4 1130 0 0,87-5-573 0 0,101-9 706 0 0,-69-4-4305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3.2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84 0 0,'0'1'151'0'0,"1"1"0"0"0,0 0 0 0 0,-1-1 0 0 0,1 1 0 0 0,0 0 0 0 0,0-1 0 0 0,0 1 0 0 0,0-1 0 0 0,1 1 0 0 0,-1-1-1 0 0,0 0 1 0 0,1 1 0 0 0,-1-1 0 0 0,1 0 0 0 0,-1 0 0 0 0,1 0 0 0 0,-1 0 0 0 0,1 0 0 0 0,0-1 0 0 0,0 1 0 0 0,-1 0 0 0 0,1-1 0 0 0,0 1 0 0 0,0-1 0 0 0,0 0 0 0 0,-1 1 0 0 0,4-1 0 0 0,10 1 284 0 0,-1 0 0 0 0,24-1 0 0 0,-22-1-246 0 0,314-13 1196 0 0,-327 14-1552 0 0,1-1-122 0 0,12 0-95 0 0,-12 0-87 0 0,14-3-2608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3.5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1084 0 0,'0'0'4192'0'0,"3"0"-4114"0"0,8 0 147 0 0,1 0-1 0 0,0 2 0 0 0,0-1 1 0 0,20 7-1 0 0,-4-2-43 0 0,26-1 115 0 0,0-3-1 0 0,75-5 0 0 0,-125 3-358 0 0,0-1-114 0 0,35-3-3533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3.9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0 492 0 0,'15'13'2367'0'0,"1"-8"-1473"0"0,1-1 1 0 0,-1 0 0 0 0,23 1-1 0 0,96-2 126 0 0,-99-3-810 0 0,-32 0-190 0 0,13 0-1324 0 0,0-1-1 0 0,32-5 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4.3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1 300 0 0,'0'0'3834'0'0,"17"5"-2201"0"0,82 8-822 0 0,1-4 0 0 0,116-5 0 0 0,-212-4-1038 0 0,-1 0-186 0 0,0-1 197 0 0,3 1 37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4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21 140 0 0,'0'0'1339'0'0,"1"-2"-960"0"0,0 0 0 0 0,0 0 0 0 0,1 0 0 0 0,3-3 759 0 0,-4 3-759 0 0,1 1 0 0 0,0-1 0 0 0,2 0 0 0 0,7 4-327 0 0,-8-1-24 0 0,-2 2 8 0 0,10 28 11 0 0,-2 1-1 0 0,-1-1 0 0 0,-1 2 1 0 0,2 35-1 0 0,-2-17-86 0 0,5 51 145 0 0,10 57 130 0 0,-21-156-222 0 0,1 13-189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6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0 872 244 0 0,'23'-31'848'0'0,"-2"-1"1"0"0,-1-1-1 0 0,-2-1 1 0 0,17-45-1 0 0,-3 9-456 0 0,-6 17-310 0 0,80-178 948 0 0,-86 181-539 0 0,-3 0-1 0 0,19-89 1 0 0,-35 135-486 0 0,-1-1 0 0 0,1 0 0 0 0,-1 1 0 0 0,0-1 0 0 0,0 0 0 0 0,-1 1 0 0 0,-1-9 0 0 0,2 12-6 0 0,0 0-1 0 0,-1-1 1 0 0,1 1 0 0 0,-1 0 0 0 0,1 0-1 0 0,-1-1 1 0 0,1 1 0 0 0,-1 0 0 0 0,0 0-1 0 0,0 0 1 0 0,1 0 0 0 0,-1 0-1 0 0,0 0 1 0 0,0 0 0 0 0,0 0 0 0 0,0 0-1 0 0,0 0 1 0 0,-1 1 0 0 0,1-1-1 0 0,0 0 1 0 0,0 1 0 0 0,0-1 0 0 0,-1 1-1 0 0,1-1 1 0 0,0 1 0 0 0,-1 0 0 0 0,1-1-1 0 0,0 1 1 0 0,-1 0 0 0 0,1 0-1 0 0,0 0 1 0 0,-1 0 0 0 0,1 0 0 0 0,-2 1-1 0 0,-3-1-10 0 0,0 2-1 0 0,1-1 1 0 0,-1 1-1 0 0,0-1 1 0 0,1 1 0 0 0,-1 1-1 0 0,1-1 1 0 0,-1 1-1 0 0,1 0 1 0 0,0 1-1 0 0,0-1 1 0 0,1 1-1 0 0,-1 0 1 0 0,1 0-1 0 0,-7 7 1 0 0,8-7 0 0 0,1 0 0 0 0,-1 0 0 0 0,0 0 0 0 0,1 0 0 0 0,0 0 0 0 0,0 0 0 0 0,0 1 0 0 0,1-1 0 0 0,0 1 0 0 0,0-1 0 0 0,0 1 0 0 0,0-1 0 0 0,0 1 0 0 0,1 0 0 0 0,0-1 0 0 0,0 1 0 0 0,0 0 0 0 0,1 0 0 0 0,-1-1 0 0 0,1 1 0 0 0,3 6 0 0 0,0-1 31 0 0,0-1 1 0 0,1 0-1 0 0,0 0 0 0 0,0 0 0 0 0,1-1 1 0 0,1 0-1 0 0,-1 0 0 0 0,1 0 0 0 0,1-1 1 0 0,12 10-1 0 0,14 9 10 0 0,46 26-1 0 0,-46-31-24 0 0,25 16-6 0 0,-1-1-42 0 0,66 53-1 0 0,-109-77 23 0 0,0 1 0 0 0,-1 1 0 0 0,0 1 0 0 0,-1 0 0 0 0,-1 0 0 0 0,-1 1 0 0 0,0 1 0 0 0,16 33 0 0 0,-24-43 31 0 0,0 0 1 0 0,-1-1-1 0 0,0 1 1 0 0,0 1-1 0 0,-1-1 1 0 0,0 0-1 0 0,0 0 0 0 0,-1 0 1 0 0,1 1-1 0 0,-2-1 1 0 0,1 0-1 0 0,-1 1 1 0 0,0-1-1 0 0,-1 0 0 0 0,1 0 1 0 0,-1 0-1 0 0,-1 0 1 0 0,0 0-1 0 0,1-1 1 0 0,-2 1-1 0 0,1-1 1 0 0,-1 1-1 0 0,0-1 0 0 0,-1-1 1 0 0,1 1-1 0 0,-1 0 1 0 0,0-1-1 0 0,0 0 1 0 0,-1 0-1 0 0,0-1 0 0 0,0 1 1 0 0,0-1-1 0 0,0-1 1 0 0,0 1-1 0 0,-1-1 1 0 0,0 0-1 0 0,1-1 0 0 0,-1 1 1 0 0,-9 1-1 0 0,10-4 7 0 0,0 1 0 0 0,1-2 0 0 0,-1 1 0 0 0,0 0 0 0 0,0-1-1 0 0,0 0 1 0 0,0 0 0 0 0,1-1 0 0 0,-1 0 0 0 0,1 0 0 0 0,-1 0 0 0 0,1-1-1 0 0,0 1 1 0 0,0-1 0 0 0,0-1 0 0 0,0 1 0 0 0,-5-5 0 0 0,5 3-211 0 0,1 0 0 0 0,-1 0 0 0 0,1 0 1 0 0,1 0-1 0 0,-1-1 0 0 0,1 0 0 0 0,0 1 0 0 0,0-1 1 0 0,0-1-1 0 0,1 1 0 0 0,0 0 0 0 0,0 0 0 0 0,1-1 1 0 0,0 1-1 0 0,0-1 0 0 0,0 0 0 0 0,1 1 0 0 0,0-1 1 0 0,0 1-1 0 0,1-1 0 0 0,-1 0 0 0 0,2 1 0 0 0,3-13 1 0 0,1-2-368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5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1 444 0 0,'0'0'2182'0'0,"5"18"-1266"0"0,133 141 806 0 0,-95-114-1700 0 0,-3 2 0 0 0,64 94 0 0 0,-84-107-2 0 0,-2 2 0 0 0,-1 0 0 0 0,-2 1-1 0 0,-2 0 1 0 0,-1 1 0 0 0,6 41 0 0 0,-10-29-2 0 0,-2-1-1 0 0,-2 1 1 0 0,-3 0 0 0 0,-7 70 0 0 0,-11 27 23 0 0,-48 188 0 0 0,64-332-120 0 0,1 1 0 0 0,-1-1-1 0 0,0 0 1 0 0,0 0 0 0 0,0 0 0 0 0,0 0 0 0 0,-1 0 0 0 0,1 0 0 0 0,-1 0-1 0 0,0 0 1 0 0,0-1 0 0 0,0 1 0 0 0,0 0 0 0 0,0-1 0 0 0,0 0-1 0 0,-1 0 1 0 0,1 1 0 0 0,-1-1 0 0 0,0-1 0 0 0,1 1 0 0 0,-1 0 0 0 0,0-1-1 0 0,0 1 1 0 0,0-1 0 0 0,0 0 0 0 0,0 0 0 0 0,-1 0 0 0 0,1-1 0 0 0,0 1-1 0 0,-7 0 1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7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0 1244 0 0,'-16'1'5801'0'0,"18"299"-5783"0"0,0-229-15 0 0,4 0-1 0 0,2-1 0 0 0,3 0 1 0 0,4 0-1 0 0,2-2 1 0 0,35 89-1 0 0,-29-91-627 0 0,-13-24-2728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7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40 118 964 0 0,'4'-14'1332'0'0,"-2"5"-742"0"0,1-1 1 0 0,1 1-1 0 0,-1 0 1 0 0,8-12-1 0 0,-10 18-558 0 0,2 0 0 0 0,-1 0 0 0 0,0 0 0 0 0,1 1-1 0 0,-1-1 1 0 0,1 1 0 0 0,0-1 0 0 0,-1 1 0 0 0,1 0 0 0 0,0 0 0 0 0,1 0 0 0 0,-1 1-1 0 0,0-1 1 0 0,1 1 0 0 0,-1-1 0 0 0,6 0 0 0 0,2-1-24 0 0,1 1 1 0 0,0 1-1 0 0,0 0 1 0 0,1 1 0 0 0,-1 0-1 0 0,0 0 1 0 0,0 2-1 0 0,0-1 1 0 0,0 1-1 0 0,-1 1 1 0 0,1 0-1 0 0,0 1 1 0 0,-1 0-1 0 0,0 1 1 0 0,0 0-1 0 0,15 10 1 0 0,-14-7-6 0 0,1 1 0 0 0,-2 1 0 0 0,1 0 0 0 0,-1 0 0 0 0,0 1 0 0 0,-1 1 0 0 0,-1-1 0 0 0,0 2 0 0 0,0-1 0 0 0,-1 1 0 0 0,-1 1 0 0 0,0-1 0 0 0,5 16 0 0 0,-7-15-2 0 0,0 1-1 0 0,-1-1 1 0 0,-1 1 0 0 0,-1 0-1 0 0,1-1 1 0 0,-2 1 0 0 0,0 0-1 0 0,-1 0 1 0 0,-3 20 0 0 0,1-23 26 0 0,0 0 1 0 0,-2 0 0 0 0,1 0 0 0 0,-1 0 0 0 0,-1-1 0 0 0,0 0 0 0 0,-1 0-1 0 0,0 0 1 0 0,0-1 0 0 0,-1 0 0 0 0,-15 17 0 0 0,7-12 73 0 0,0-1 1 0 0,0 0 0 0 0,-2-1-1 0 0,0-1 1 0 0,0-1-1 0 0,-1 0 1 0 0,0-1-1 0 0,-32 12 1 0 0,39-18-54 0 0,-1 0 0 0 0,0-1 0 0 0,0 0 0 0 0,0-1 0 0 0,0-1 1 0 0,0 0-1 0 0,-13-1 0 0 0,17 0-111 0 0,1-1-1 0 0,-1 0 1 0 0,1 0 0 0 0,-1-1 0 0 0,1 0-1 0 0,0-1 1 0 0,0 1 0 0 0,0-1 0 0 0,0-1-1 0 0,0 1 1 0 0,1-1 0 0 0,-7-5 0 0 0,10 7-172 0 0,1 0 0 0 0,0 0 1 0 0,-1 1-1 0 0,1-2 1 0 0,0 1-1 0 0,0 0 0 0 0,0 0 1 0 0,0-1-1 0 0,1 1 1 0 0,-1-1-1 0 0,1 1 0 0 0,-1-1 1 0 0,1 0-1 0 0,-1-4 1 0 0,-4-16-638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8.6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98 575 1112 0 0,'5'-2'224'0'0,"0"0"0"0"0,0-1 0 0 0,0 0 0 0 0,0 0 0 0 0,0 0 0 0 0,0 0 0 0 0,-1-1 0 0 0,0 0 0 0 0,0 0 0 0 0,0 0 0 0 0,0 0 0 0 0,0-1-1 0 0,-1 1 1 0 0,0-1 0 0 0,0 0 0 0 0,0 0 0 0 0,-1 0 0 0 0,0 0 0 0 0,2-7 0 0 0,5-14-20 0 0,-2 1 0 0 0,6-50 0 0 0,-9 50-6 0 0,4-22-186 0 0,-3-1-1 0 0,-1-1 0 0 0,-4-55 1 0 0,0 100-34 0 0,0-1 1 0 0,-1 1 0 0 0,0-1 0 0 0,0 1-1 0 0,0 0 1 0 0,0 0 0 0 0,0-1 0 0 0,-1 1-1 0 0,0 0 1 0 0,0 0 0 0 0,0 0 0 0 0,-1 1-1 0 0,1-1 1 0 0,-1 0 0 0 0,0 1 0 0 0,0 0-1 0 0,-4-4 1 0 0,4 5 15 0 0,0 0-1 0 0,0 0 1 0 0,0 1 0 0 0,0-1-1 0 0,-1 1 1 0 0,1 0-1 0 0,-1-1 1 0 0,1 2 0 0 0,-1-1-1 0 0,1 0 1 0 0,-1 1 0 0 0,1-1-1 0 0,-1 1 1 0 0,0 0-1 0 0,1 1 1 0 0,-1-1 0 0 0,1 0-1 0 0,-1 1 1 0 0,0 0 0 0 0,1 0-1 0 0,-6 2 1 0 0,-2 1 27 0 0,1 1 1 0 0,-1 0-1 0 0,1 0 1 0 0,-10 8 0 0 0,15-10 10 0 0,0 0 1 0 0,1 1 0 0 0,0-1 0 0 0,-1 1 0 0 0,2 0-1 0 0,-1 1 1 0 0,0-1 0 0 0,1 0 0 0 0,0 1 0 0 0,-5 8 0 0 0,7-11 165 0 0,2 4-80 0 0,-1-5-112 0 0,0-1 0 0 0,0 1 0 0 0,0-1 0 0 0,-1 1 0 0 0,1 0-1 0 0,0-1 1 0 0,0 1 0 0 0,0 0 0 0 0,0-1 0 0 0,0 1 0 0 0,1-1 0 0 0,-1 1 0 0 0,0 0 0 0 0,0-1-1 0 0,0 1 1 0 0,0-1 0 0 0,1 1 0 0 0,-1-1 0 0 0,0 1 0 0 0,0-1 0 0 0,1 1 0 0 0,-1-1 0 0 0,1 1-1 0 0,-1-1 1 0 0,0 1 0 0 0,1-1 0 0 0,0 1 0 0 0,10 3 16 0 0,1-2 1 0 0,-1 1-1 0 0,1-1 1 0 0,0-1-1 0 0,0 0 1 0 0,21-2-1 0 0,84-10-15 0 0,-65 5 12 0 0,209-30-290 0 0,-200 27 173 0 0,-58 8 65 0 0,1 1-53 0 0,10-1 86 0 0,-10 1 12 0 0,-2 1-3 0 0,10 4-22 0 0,-10-4-76 0 0,-1 3 96 0 0,-1 2 0 0 0,1 0 0 0 0,-1 0 0 0 0,0 0 0 0 0,0 0 0 0 0,-1 0 0 0 0,0 0 0 0 0,0-1 0 0 0,0 1 0 0 0,-1 0 0 0 0,-4 9 0 0 0,-1 5 5 0 0,-1 13 43 0 0,1-1 1 0 0,1 2-1 0 0,1-1 0 0 0,1 62 1 0 0,4-84-64 0 0,1 0 0 0 0,0 0 0 0 0,1 0 0 0 0,0 0 0 0 0,0 0 0 0 0,1 0 0 0 0,1-1 0 0 0,0 0 0 0 0,0 1 0 0 0,1-2 0 0 0,1 1 0 0 0,-1 0 0 0 0,1-1 0 0 0,1 0 0 0 0,0 0 0 0 0,0-1 0 0 0,1 0 0 0 0,14 12 0 0 0,-16-16-505 0 0,0-1 0 0 0,-1 0 0 0 0,1 0 1 0 0,0-1-1 0 0,10 3 0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8.9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11 700 0 0,'5'-10'5568'0'0,"-1"30"-5095"0"0,1 38-442 0 0,20 476-63 0 0,-22-500-1251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9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20 237 156 0 0,'-5'-26'1892'0'0,"1"2"-688"0"0,1 2-64 0 0,0 0-316 0 0,1 3-19 0 0,1 2-257 0 0,-1 0 372 0 0,2-11-416 0 0,0 4-352 0 0,0 6-704 0 0,5-2-1400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1:59.7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3 348 0 0,'38'35'3577'0'0,"-5"-6"-3060"0"0,-2 2 1 0 0,34 43-1 0 0,-26-18-472 0 0,-3 2 0 0 0,-2 1 0 0 0,-3 2 0 0 0,37 101 0 0 0,-65-152-270 0 0,7 21 1988 0 0,-10-31-1748 0 0,1-1 160 0 0,-1 1-161 0 0,0 0 1 0 0,0 0-1 0 0,0 0 1 0 0,0 0-1 0 0,0 0 1 0 0,1 0-1 0 0,-1 0 1 0 0,0 0 0 0 0,0 0-1 0 0,0 0 1 0 0,0 0-1 0 0,0 0 1 0 0,0 0-1 0 0,0 0 1 0 0,0 0 0 0 0,0 0-1 0 0,0 0 1 0 0,1 0-1 0 0,-1 0 1 0 0,0 0-1 0 0,0 0 1 0 0,0 0 0 0 0,0 0-1 0 0,1 0 161 0 0,-1 0-160 0 0,0 0-1 0 0,0 1 1 0 0,0-1-1 0 0,0 0 1 0 0,0 0-1 0 0,0 0 1 0 0,0 0 0 0 0,0 0-1 0 0,0 0 1 0 0,0 0-1 0 0,0 0 1 0 0,0 0-1 0 0,0 1 1 0 0,1-23 189 0 0,-3-60-124 0 0,11-99 0 0 0,-5 138 43 0 0,3 1 1 0 0,2-1 0 0 0,1 1-1 0 0,19-49 1 0 0,-28 87-122 0 0,1 0 1 0 0,-1 1-1 0 0,1-1 0 0 0,0 0 0 0 0,-1 0 1 0 0,2 1-1 0 0,-1-1 0 0 0,0 1 0 0 0,1 0 1 0 0,0 0-1 0 0,0 0 0 0 0,-1 0 0 0 0,2 0 0 0 0,-1 1 1 0 0,0-1-1 0 0,5-2 0 0 0,-5 4-6 0 0,0 0-1 0 0,0 0 0 0 0,0 0 1 0 0,0 0-1 0 0,0 1 0 0 0,0-1 1 0 0,0 1-1 0 0,0 0 0 0 0,0 0 1 0 0,0 0-1 0 0,0 0 0 0 0,0 1 1 0 0,0-1-1 0 0,0 1 0 0 0,0 0 1 0 0,0 0-1 0 0,0 0 0 0 0,0 0 1 0 0,0 0-1 0 0,-1 0 0 0 0,1 1 1 0 0,-1 0-1 0 0,4 2 0 0 0,5 3-4 0 0,-1 1 1 0 0,-1 0-1 0 0,0 1 0 0 0,10 11 0 0 0,3 7 54 0 0,-2 1 1 0 0,0 1-1 0 0,-2 0 0 0 0,27 61 1 0 0,-23-35-90 0 0,-2 1-1 0 0,13 61 1 0 0,-21-47 30 0 0,-8-45-1594 0 0,10 37 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0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285 67 772 0 0,'19'-64'5571'0'0,"-18"61"-5157"0"0,3 8-356 0 0,-3-5-57 0 0,-1 0-1 0 0,0 1 0 0 0,1-1 1 0 0,-1 0-1 0 0,1 0 0 0 0,-1 0 1 0 0,1 0-1 0 0,-1 1 0 0 0,0-1 1 0 0,1 0-1 0 0,-1 1 0 0 0,0-1 1 0 0,1 0-1 0 0,-1 0 0 0 0,0 1 0 0 0,1-1 1 0 0,-1 1-1 0 0,0-1 0 0 0,0 0 1 0 0,1 1-1 0 0,-1-1 0 0 0,0 1 1 0 0,0-1-1 0 0,0 0 0 0 0,1 1 1 0 0,-1-1-1 0 0,0 1 0 0 0,0-1 1 0 0,0 1-1 0 0,0 0 0 0 0,25 306 84 0 0,-15-119 49 0 0,38 253-148 0 0,-43-380-820 0 0,-5-58 231 0 0,-10 8-1666 0 0</inkml:trace>
  <inkml:trace contextRef="#ctx0" brushRef="#br0" timeOffset="1">18 581 1408 0 0,'-17'-27'4160'0'0,"17"26"-4090"0"0,0 0 1 0 0,0 0-1 0 0,0 0 0 0 0,1 0 1 0 0,-1 0-1 0 0,0 0 0 0 0,1 0 1 0 0,-1 0-1 0 0,1 0 0 0 0,-1 0 1 0 0,1 0-1 0 0,-1 0 1 0 0,1 0-1 0 0,0 0 0 0 0,-1 0 1 0 0,2 0-1 0 0,11-3 84 0 0,1 0-1 0 0,-1 2 1 0 0,1 0 0 0 0,0 0 0 0 0,21 1 0 0 0,77 6 38 0 0,-63-1-122 0 0,83 7-126 0 0,14 1-3369 0 0,-107-10 1361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0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343 29 712 0 0,'8'-14'3456'0'0,"4"-1"-2362"0"0,-14 23-825 0 0,-20 30-305 0 0,-70 78-20 0 0,52-68 124 0 0,2 1 0 0 0,-52 88 0 0 0,77-110-31 0 0,1 1 0 0 0,1 0 1 0 0,1 1-1 0 0,1 0 0 0 0,2 1 1 0 0,1-1-1 0 0,1 1 0 0 0,2 0 1 0 0,0 36-1 0 0,6 4 29 0 0,3 0-1 0 0,26 124 1 0 0,-26-165-108 0 0,-1-1 1 0 0,-1 1-1 0 0,-1 39 1 0 0,-3-65-28 0 0,0-1 0 0 0,-1 1 1 0 0,1-1-1 0 0,-1 1 1 0 0,0-1-1 0 0,0 0 1 0 0,0 1-1 0 0,0-1 0 0 0,0 0 1 0 0,0 0-1 0 0,-1 0 1 0 0,1 1-1 0 0,-1-1 0 0 0,1-1 1 0 0,-1 1-1 0 0,0 0 1 0 0,0 0-1 0 0,-2 1 1 0 0,3-2-29 0 0,-7 3-1187 0 0,-12-1 325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0.9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 1232 0 0,'26'-7'924'0'0,"-2"-1"-212"0"0,4 1-172 0 0,2 3-100 0 0,0 0-72 0 0,1 0-104 0 0,-1 0-36 0 0,-1 2-144 0 0,0 2-256 0 0,-3 0-216 0 0,-2 0-360 0 0,3 1-344 0 0,-5-1 332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6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37 372 0 0,'2'-4'787'0'0,"0"0"-258"0"0,0 0 0 0 0,1 0 0 0 0,-1 0-1 0 0,1 0 1 0 0,0 1 0 0 0,4-5 0 0 0,-7 7-517 0 0,1 1 0 0 0,-1 0 0 0 0,0 0 0 0 0,0 0 0 0 0,0 0 0 0 0,1 0 0 0 0,-1 0 0 0 0,0-1 0 0 0,0 1 0 0 0,1 0 0 0 0,-1 0 0 0 0,0 0 0 0 0,1 0 0 0 0,-1 0 0 0 0,0 0 0 0 0,0 0 0 0 0,1 0 0 0 0,-1 0 0 0 0,0 0 0 0 0,0 0 0 0 0,1 0 0 0 0,-1 0 0 0 0,0 0 0 0 0,0 1 0 0 0,1-1 0 0 0,-1 0 1 0 0,0 0-1 0 0,0 0 0 0 0,1 0 0 0 0,-1 0 0 0 0,0 0 0 0 0,0 1 0 0 0,0-1 0 0 0,1 0 0 0 0,-1 0 0 0 0,0 0 0 0 0,0 1 0 0 0,0-1 0 0 0,0 0 0 0 0,1 1 0 0 0,5 25 157 0 0,5 191 425 0 0,0 11-273 0 0,20 6-28 0 0,3 54-1193 0 0,-32-263-277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1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49 512 0 0,'6'-19'4856'0'0,"-5"13"-4664"0"0,0-14 1790 0 0,-5 16-1228 0 0,-8 10-906 0 0,4 1 148 0 0,1 1 0 0 0,-1 0 1 0 0,1 0-1 0 0,1 1 0 0 0,0 0 0 0 0,-8 15 0 0 0,2-5 24 0 0,-28 48 82 0 0,2 1 0 0 0,4 2 0 0 0,3 1 0 0 0,-44 148 0 0 0,70-197-25 0 0,0 0 1 0 0,2 0 0 0 0,0 1-1 0 0,2-1 1 0 0,0 1-1 0 0,2-1 1 0 0,0 0-1 0 0,2 1 1 0 0,0-1 0 0 0,9 28-1 0 0,-8-36-166 0 0,1-1 0 0 0,0 0-1 0 0,1 0 1 0 0,1-1 0 0 0,0 0-1 0 0,1 0 1 0 0,13 16 0 0 0,-13-19-357 0 0,1 0-1 0 0,0-1 1 0 0,0 0 0 0 0,1 0 0 0 0,0-1 0 0 0,1 0-1 0 0,-1-1 1 0 0,1 0 0 0 0,16 5 0 0 0,-1-2-1474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1.6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1432 0 0,'0'0'6687'0'0,"2"2"-6559"0"0,139 73-77 0 0,-79-40-4257 0 0,-48-28 2518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3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533 74 1056 0 0,'-13'-14'2322'0'0,"4"7"-2120"0"0,-1 0 0 0 0,0 1 0 0 0,-1 0-1 0 0,0 0 1 0 0,0 1 0 0 0,0 0 0 0 0,0 1 0 0 0,-1 1-1 0 0,1 0 1 0 0,-1 0 0 0 0,0 1 0 0 0,0 1 0 0 0,0 0-1 0 0,-13 0 1 0 0,22 1-184 0 0,-1 0-8 0 0,-10 1-2 0 0,11-1 0 0 0,0 0 1 0 0,-9 1 6 0 0,8-1 3 0 0,1 0-4 0 0,-7 0-178 0 0,3-1 490 0 0,0 1 0 0 0,1 0 0 0 0,-1 1-1 0 0,0 0 1 0 0,0 0 0 0 0,-12 4-1 0 0,16-4-330 0 0,-12 4-4 0 0,-17 3 32 0 0,17-3-29 0 0,11-4 4 0 0,0 0 1 0 0,1 0-1 0 0,-1 1 1 0 0,0 0-1 0 0,1 0 1 0 0,0 0-1 0 0,-1 0 1 0 0,1 0-1 0 0,0 1 1 0 0,0-1-1 0 0,0 1 1 0 0,0 0-1 0 0,1 0 1 0 0,-4 5-1 0 0,-7 7-27 0 0,1 0-1 0 0,1 1 0 0 0,1 0 0 0 0,0 1 0 0 0,1 0 0 0 0,0 1 0 0 0,2 0 0 0 0,0 0 0 0 0,1 1 0 0 0,-5 30 0 0 0,10-46 33 0 0,1 1 1 0 0,0 0-1 0 0,0 0 0 0 0,0 0 0 0 0,0 0 1 0 0,1 0-1 0 0,0 0 0 0 0,0 0 0 0 0,0 0 1 0 0,0 0-1 0 0,0-1 0 0 0,1 1 0 0 0,-1 0 1 0 0,1-1-1 0 0,0 1 0 0 0,0-1 0 0 0,1 0 1 0 0,-1 0-1 0 0,0 0 0 0 0,1 0 0 0 0,0 0 1 0 0,0 0-1 0 0,0-1 0 0 0,6 5 0 0 0,6 3-68 0 0,1-1-1 0 0,0-1 0 0 0,0 0 0 0 0,18 6 0 0 0,-20-9 11 0 0,8 3-14 0 0,0-1-1 0 0,25 5 0 0 0,7 1-167 0 0,-52-13 253 0 0,2 1-52 0 0,3 2 44 0 0,1 0 1 0 0,-1 0 0 0 0,0 0-1 0 0,0 1 1 0 0,0 0-1 0 0,0 0 1 0 0,0 1 0 0 0,-1 0-1 0 0,0 0 1 0 0,0 0 0 0 0,-1 1-1 0 0,1 0 1 0 0,-1 0-1 0 0,0 0 1 0 0,6 11 0 0 0,-8-11-3 0 0,8 13-20 0 0,-1 1 1 0 0,0 0-1 0 0,9 32 1 0 0,-17-44 7 0 0,-1 1 1 0 0,0 0-1 0 0,0 0 0 0 0,-1 0 1 0 0,0-1-1 0 0,0 1 0 0 0,-1 0 0 0 0,0 0 1 0 0,-4 12-1 0 0,4-15 4 0 0,0-1 0 0 0,0 1 1 0 0,0-1-1 0 0,-1 1 0 0 0,0-1 0 0 0,-5 9 0 0 0,2-3-13 0 0,-21 34 23 0 0,5-26-9 0 0,6-7 7 0 0,-5 6-11 0 0,-20 9 23 0 0,36-25-15 0 0,-5 3 2 0 0,0 0-1 0 0,-1 0 1 0 0,-17 4 0 0 0,24-8 4 0 0,-1 0-10 0 0,-13 2-3 0 0,13-2 11 0 0,0-1 0 0 0,-25 1 23 0 0,26-2-22 0 0,0 1 21 0 0,-16-2 47 0 0,14 1-13 0 0,-1 0 0 0 0,1-1 1 0 0,0 1-1 0 0,0-1 0 0 0,0 0 1 0 0,1 0-1 0 0,-1 0 0 0 0,0-1 1 0 0,-4-2-1 0 0,5 0-46 0 0,0 0 0 0 0,0 0 0 0 0,0-1 0 0 0,0 1 0 0 0,1-1 0 0 0,0 0 0 0 0,0 0 0 0 0,1 0 0 0 0,0 0 0 0 0,0 0 0 0 0,0 0 0 0 0,1-1 0 0 0,-1 1 0 0 0,2-1-1 0 0,-1 1 1 0 0,1-1 0 0 0,0 1 0 0 0,0-1 0 0 0,1 1 0 0 0,0-1 0 0 0,0 1 0 0 0,3-11 0 0 0,-2 11-57 0 0,0 0 0 0 0,1 0 0 0 0,0 0 0 0 0,0 0-1 0 0,0 0 1 0 0,1 1 0 0 0,0-1 0 0 0,7-8 0 0 0,-9 13-58 0 0,14-8-574 0 0,14 6-1120 0 0,-27 3 1177 0 0,15 3-2183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6.6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3 956 0 0,'0'0'5852'0'0,"-1"0"-5798"0"0,1 0 0 0 0,-1-1 1 0 0,1 1-1 0 0,-1 0 0 0 0,1-1 0 0 0,-1 1 0 0 0,0 0 0 0 0,1 0 1 0 0,-1 0-1 0 0,1 0 0 0 0,-1-1 0 0 0,0 1 0 0 0,1 0 1 0 0,-1 0-1 0 0,0 0 0 0 0,1 0 0 0 0,-1 0 0 0 0,1 1 1 0 0,-1-1-1 0 0,0 0 0 0 0,1 0 0 0 0,-1 0 0 0 0,1 0 1 0 0,-2 1-1 0 0,1 12-48 0 0,1-10 14 0 0,2 0 3 0 0,14 16-185 0 0,0 0 0 0 0,2-1 0 0 0,0 0 0 0 0,1-2 0 0 0,0 0 0 0 0,36 21 0 0 0,-52-35-277 0 0,13 8-2980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7.2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10 660 0 0,'10'-9'6323'0'0,"-8"10"-6316"0"0,-1 1 1 0 0,1 0 0 0 0,0 0 0 0 0,-1 0 0 0 0,0 0-1 0 0,1 0 1 0 0,-1 0 0 0 0,0 0 0 0 0,0 0 0 0 0,0 1-1 0 0,0-1 1 0 0,-1 0 0 0 0,1 1 0 0 0,-1-1 0 0 0,1 0-1 0 0,-1 4 1 0 0,4 49 30 0 0,-4-50-34 0 0,-2 183 76 0 0,-30 203-1 0 0,15-216-6 0 0,9-58 100 0 0,6-63-3311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7.6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16 36 0 0,'-5'-10'5429'0'0,"5"9"-5306"0"0,12-1 5 0 0,0 0-1 0 0,1 2 1 0 0,-1 0 0 0 0,0 0 0 0 0,1 1 0 0 0,-1 0 0 0 0,13 4-1 0 0,17 0-30 0 0,47 4-78 0 0,56 4-66 0 0,-54-11-3618 0 0,-86-2 3055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8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509 44 600 0 0,'0'0'3098'0'0,"-3"-19"-713"0"0,1 17-2354 0 0,1 0 1 0 0,0 1-1 0 0,-1-1 0 0 0,0 0 1 0 0,1 1-1 0 0,-1-1 1 0 0,0 1-1 0 0,0-1 1 0 0,0 1-1 0 0,0 0 1 0 0,0 0-1 0 0,0 0 1 0 0,0 0-1 0 0,0 0 1 0 0,0 0-1 0 0,0 1 1 0 0,-1-1-1 0 0,1 1 1 0 0,0-1-1 0 0,0 1 1 0 0,-1 0-1 0 0,1 0 0 0 0,0 0 1 0 0,-1 0-1 0 0,1 0 1 0 0,0 1-1 0 0,0-1 1 0 0,-4 2-1 0 0,-15 4 14 0 0,1 2 1 0 0,0 1-1 0 0,1 0 0 0 0,0 1 0 0 0,0 1 0 0 0,1 1 1 0 0,0 1-1 0 0,1 0 0 0 0,1 1 0 0 0,0 1 0 0 0,-14 17 1 0 0,3 0 27 0 0,0 1 0 0 0,2 2 0 0 0,2 0 0 0 0,-34 69 0 0 0,48-85-36 0 0,1 1 1 0 0,0 0-1 0 0,1 0 0 0 0,2 1 0 0 0,0 0 0 0 0,-3 30 0 0 0,7-45-16 0 0,1 1 0 0 0,0-1 0 0 0,0 1 0 0 0,0-1 0 0 0,1 1 0 0 0,0-1 0 0 0,0 0 0 0 0,0 1 0 0 0,1-1 0 0 0,0 0 0 0 0,0 0 0 0 0,1 0 0 0 0,0 0 0 0 0,0-1 0 0 0,0 1 0 0 0,0-1 0 0 0,1 0 0 0 0,0 1 0 0 0,0-2 0 0 0,1 1 0 0 0,-1 0 0 0 0,1-1 0 0 0,0 0 0 0 0,0 0 0 0 0,7 3 0 0 0,-9-5-17 0 0,1-1 0 0 0,-1 1-1 0 0,1-1 1 0 0,-1-1-1 0 0,1 1 1 0 0,0 0-1 0 0,-1-1 1 0 0,1 0-1 0 0,0 1 1 0 0,0-1 0 0 0,-1-1-1 0 0,1 1 1 0 0,0-1-1 0 0,-1 1 1 0 0,1-1-1 0 0,-1 0 1 0 0,1 0-1 0 0,-1-1 1 0 0,1 1 0 0 0,-1-1-1 0 0,0 0 1 0 0,0 1-1 0 0,0-2 1 0 0,6-3-1 0 0,2-3 2 0 0,0 0-1 0 0,0-1 0 0 0,-1-1 1 0 0,17-21-1 0 0,12-26 174 0 0,-2-1 0 0 0,-3-2-1 0 0,-2-2 1 0 0,24-69 0 0 0,-29 68-197 0 0,-26 62-53 0 0,-1 2 66 0 0,0-1 0 0 0,1 1 0 0 0,-1 0 0 0 0,0-1 0 0 0,0 1 0 0 0,0 0 0 0 0,0-1 0 0 0,0 1 0 0 0,0-1 0 0 0,0 1 1 0 0,1 0-1 0 0,-1-1 0 0 0,0 1 0 0 0,0 0 0 0 0,0-1 0 0 0,1 1 0 0 0,-1 0 0 0 0,0 0 0 0 0,0-1 0 0 0,1 1 1 0 0,-1 0-1 0 0,0 0 0 0 0,1-1 0 0 0,-1 1 0 0 0,0 0 0 0 0,1 0 0 0 0,-1-1 0 0 0,0 16 10 0 0,5 103 13 0 0,-3-102 4 0 0,1-1-1 0 0,0 1 1 0 0,1-1 0 0 0,0 0-1 0 0,13 27 1 0 0,-9-27-175 0 0,0 0 0 0 0,1 0 1 0 0,13 16-1 0 0,-18-26-235 0 0,0 0 0 0 0,0 0 0 0 0,1-1 1 0 0,0 0-1 0 0,0 0 0 0 0,0 0 0 0 0,0 0 0 0 0,1-1 0 0 0,-1 0 0 0 0,1 0 1 0 0,10 4-1 0 0,-1-3-1523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8.4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397 79 888 0 0,'1'-3'1175'0'0,"6"-27"999"0"0,-6 27-1709 0 0,-1 0-89 0 0,-9-27 423 0 0,8 27-681 0 0,-2 2-93 0 0,1 0 1 0 0,0 0 0 0 0,-1 0 0 0 0,1 1 0 0 0,0-1 0 0 0,-1 0 0 0 0,1 1 0 0 0,-1 0 0 0 0,1-1-1 0 0,-1 1 1 0 0,-4 0 0 0 0,-3 2 0 0 0,0 1 0 0 0,0-1 0 0 0,1 2 0 0 0,-1-1 0 0 0,1 1 0 0 0,-1 1 0 0 0,1 0 0 0 0,1 0 0 0 0,-1 1-1 0 0,-14 12 1 0 0,17-13 3 0 0,-18 13 50 0 0,1 1 0 0 0,2 1 0 0 0,0 1 0 0 0,1 1-1 0 0,1 1 1 0 0,1 1 0 0 0,-26 44 0 0 0,36-52-13 0 0,0-1 1 0 0,2 1-1 0 0,0 0 1 0 0,0 1-1 0 0,2-1 1 0 0,-4 25-1 0 0,7-30-15 0 0,0 1 0 0 0,1-1-1 0 0,0 0 1 0 0,1 1-1 0 0,0-1 1 0 0,0 0 0 0 0,2 1-1 0 0,-1-1 1 0 0,1 0-1 0 0,7 15 1 0 0,-5-16-15 0 0,1 0-1 0 0,0 0 0 0 0,1-1 1 0 0,-1 0-1 0 0,2 0 1 0 0,-1-1-1 0 0,1 0 1 0 0,0 0-1 0 0,1-1 1 0 0,0 0-1 0 0,0 0 1 0 0,1-1-1 0 0,-1 0 1 0 0,12 4-1 0 0,-10-5-411 0 0,0 0-1 0 0,1-1 1 0 0,0 0 0 0 0,0 0-1 0 0,0-2 1 0 0,0 0-1 0 0,0 0 1 0 0,0-1 0 0 0,1 0-1 0 0,-1-1 1 0 0,0-1-1 0 0,22-3 1 0 0,-8-2-1131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8.7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125 51 656 0 0,'0'-3'1166'0'0,"-16"-44"2485"0"0,9 49-3519 0 0,7-3-127 0 0,-1 1 1 0 0,0 0-1 0 0,1 0 1 0 0,-1 0-1 0 0,1 0 1 0 0,-1 0-1 0 0,0 0 0 0 0,1 1 1 0 0,-1-1-1 0 0,1 0 1 0 0,-1 0-1 0 0,0 0 0 0 0,1 1 1 0 0,-1-1-1 0 0,1 0 1 0 0,-1 0-1 0 0,1 1 1 0 0,-1-1-1 0 0,1 0 0 0 0,-1 1 1 0 0,1-1-1 0 0,-1 1 1 0 0,1-1-1 0 0,-1 1 0 0 0,0 0 1 0 0,-10 31 102 0 0,0 1 0 0 0,3 0 0 0 0,-9 53 0 0 0,-2 110 118 0 0,14-144-91 0 0,-7 86-468 0 0,9 206 0 0 0,3-333-494 0 0,0-10 731 0 0,0-1 0 0 0,-1 1 0 0 0,1 0 0 0 0,0 0 0 0 0,1 0 0 0 0,-1 0 0 0 0,0 0 0 0 0,0 0 1 0 0,0 0-1 0 0,0-1 0 0 0,1 1 0 0 0,-1 0 0 0 0,0 0 0 0 0,1 0 0 0 0,-1-1 0 0 0,1 1 0 0 0,-1 0 1 0 0,2 1-1 0 0,5 8-724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22:09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367 33 1504 0 0,'0'0'1'0'0,"1"-33"3948"0"0,-15 37-3957 0 0,6 0 27 0 0,1 1-1 0 0,0 0 1 0 0,0 0 0 0 0,0 1 0 0 0,1 0 0 0 0,0 0-1 0 0,-6 8 1 0 0,-11 10-26 0 0,-49 40-14 0 0,39-36 50 0 0,0 2-1 0 0,2 0 1 0 0,2 3 0 0 0,-28 37-1 0 0,55-66 5 0 0,0 0-1 0 0,0 1 1 0 0,0-1-1 0 0,0 1 1 0 0,1 0-1 0 0,0 0 1 0 0,0-1-1 0 0,0 1 1 0 0,0 0-1 0 0,1 0 1 0 0,0 0-1 0 0,0 0 1 0 0,0 0 0 0 0,0 0-1 0 0,1 0 1 0 0,2 6-1 0 0,0 3 43 0 0,2-1-1 0 0,-1 1 1 0 0,2-1 0 0 0,8 16-1 0 0,13 16 69 0 0,1-1 0 0 0,51 61 0 0 0,81 69-1535 0 0,-139-155-223 0 0,0-1-40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7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3 195 1128 0 0,'-1'-4'1042'0'0,"0"3"-971"0"0,1 0 0 0 0,0-1 0 0 0,-1 1 1 0 0,1 0-1 0 0,0-1 0 0 0,0 1 0 0 0,0 0 1 0 0,0-1-1 0 0,0 1 0 0 0,0 0 0 0 0,1-1 1 0 0,-1 1-1 0 0,0 0 0 0 0,1-1 1 0 0,-1 1-1 0 0,1 0 0 0 0,-1 0 0 0 0,1 0 1 0 0,-1-1-1 0 0,1 1 0 0 0,0 0 0 0 0,0 0 1 0 0,0 0-1 0 0,-1 0 0 0 0,1 0 0 0 0,0 0 1 0 0,0 0-1 0 0,0 1 0 0 0,0-1 1 0 0,1 0-1 0 0,-1 0 0 0 0,0 1 0 0 0,0-1 1 0 0,0 1-1 0 0,3-1 0 0 0,13-4 51 0 0,1 1 0 0 0,0 0 0 0 0,-1 2 1 0 0,1 0-1 0 0,0 1 0 0 0,29 2 0 0 0,3-1-7 0 0,132-1 262 0 0,99-5 526 0 0,-212 1-397 0 0,0-3 1 0 0,70-18-1 0 0,-117 21-144 0 0,38-15 1 0 0,-54 17-327 0 0,0 0 0 0 0,0 0 0 0 0,0 0 0 0 0,0-1 0 0 0,0 1 1 0 0,-1-1-1 0 0,0-1 0 0 0,0 1 0 0 0,0-1 0 0 0,5-6 0 0 0,-9 9-32 0 0,-4-3-46 0 0,3 5 41 0 0,0 0 0 0 0,0-1 0 0 0,0 1 0 0 0,0 0-1 0 0,0-1 1 0 0,-1 1 0 0 0,1 0 0 0 0,0-1 0 0 0,0 1 0 0 0,0 0 0 0 0,0-1-1 0 0,0 1 1 0 0,-1 0 0 0 0,1-1 0 0 0,0 1 0 0 0,0 0 0 0 0,0-1-1 0 0,-1 1 1 0 0,1 0 0 0 0,0 0 0 0 0,-1 0 0 0 0,1-1 0 0 0,0 1 0 0 0,0 0-1 0 0,-1 0 1 0 0,1 0 0 0 0,0-1 0 0 0,-1 1 0 0 0,1 0 0 0 0,0 0 0 0 0,-1 0-1 0 0,1 0 1 0 0,0 0 0 0 0,-1 0 0 0 0,1 0 0 0 0,0 0 0 0 0,-1 0-1 0 0,1 0 1 0 0,-1 0 0 0 0,-12 3-2 0 0,1 0-1 0 0,-1 1 1 0 0,1 0-1 0 0,0 1 0 0 0,1 1 1 0 0,-1 0-1 0 0,1 0 1 0 0,0 1-1 0 0,0 1 1 0 0,1-1-1 0 0,0 2 1 0 0,1-1-1 0 0,0 2 1 0 0,-12 14-1 0 0,-2 4 18 0 0,1 2-1 0 0,2 0 1 0 0,1 1-1 0 0,-16 35 1 0 0,24-43-13 0 0,2 0 0 0 0,0 0 0 0 0,2 1 0 0 0,1 0 1 0 0,-5 32-1 0 0,9-44-4 0 0,1 0 1 0 0,1 0 0 0 0,-1 0-1 0 0,2 0 1 0 0,0 0 0 0 0,0 0 0 0 0,1 0-1 0 0,1 0 1 0 0,0 0 0 0 0,1-1-1 0 0,0 1 1 0 0,0-1 0 0 0,7 11 0 0 0,-9-19 1 0 0,-1 0 1 0 0,1 0 0 0 0,0-1 0 0 0,0 1 0 0 0,0-1-1 0 0,0 1 1 0 0,1-1 0 0 0,-1 0 0 0 0,1 0 0 0 0,-1 0-1 0 0,1 0 1 0 0,0 0 0 0 0,0-1 0 0 0,0 1 0 0 0,0-1 0 0 0,0 0-1 0 0,0 0 1 0 0,0 0 0 0 0,0 0 0 0 0,0 0 0 0 0,6 0-1 0 0,-4-1-17 0 0,-1-1-1 0 0,1 1 0 0 0,-1-1 1 0 0,1 0-1 0 0,-1 0 0 0 0,1-1 0 0 0,-1 1 1 0 0,0-1-1 0 0,1 0 0 0 0,-1 0 1 0 0,0 0-1 0 0,0-1 0 0 0,-1 1 1 0 0,1-1-1 0 0,5-5 0 0 0,5-6-110 0 0,-1 0 1 0 0,0-1-1 0 0,-1-1 0 0 0,-1 0 1 0 0,0-1-1 0 0,-1 0 0 0 0,11-26 1 0 0,43-136-261 0 0,-47 127 406 0 0,-11 33-50 0 0,0-1-212 0 0,-4 41 137 0 0,-1 5 113 0 0,0-1-1 0 0,2 0 0 0 0,0 0 1 0 0,15 49-1 0 0,-13-57-4 0 0,2-1 1 0 0,0 1-1 0 0,0-1 0 0 0,2 0 0 0 0,0-1 1 0 0,1 0-1 0 0,0 0 0 0 0,16 16 0 0 0,-15-19-389 0 0,0 0 0 0 0,1 0 0 0 0,0-2 0 0 0,0 1 0 0 0,1-1 0 0 0,1-1 0 0 0,0-1 0 0 0,0 0 0 0 0,29 12 0 0 0,-18-14-782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1:02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491 39 148 0 0,'0'0'946'0'0,"9"-13"637"0"0,-9 13-1553 0 0,0-1-1 0 0,1 1 1 0 0,-1 0 0 0 0,0-1-1 0 0,0 1 1 0 0,1-1 0 0 0,-1 1 0 0 0,0 0-1 0 0,0-1 1 0 0,0 1 0 0 0,0-1-1 0 0,1 1 1 0 0,-1-1 0 0 0,0 1-1 0 0,0-1 1 0 0,0 1 0 0 0,0-1 0 0 0,0 1-1 0 0,0-1 1 0 0,0 1 0 0 0,0 0-1 0 0,-1-1 1 0 0,1 1 0 0 0,0-1 0 0 0,0 1-1 0 0,0-1 1 0 0,0 1 0 0 0,-1-1-1 0 0,1 1 1 0 0,0 0 0 0 0,0-1-1 0 0,-1 1 1 0 0,1-1 0 0 0,-1 1 0 0 0,-16-6 335 0 0,14 5-364 0 0,-1 1-15 0 0,-11-1 11 0 0,11 1-2 0 0,-19-2-34 0 0,1 2-12 0 0,-26 11-114 0 0,38-7 138 0 0,0 0-1 0 0,0 0 1 0 0,1 1-1 0 0,0 1 1 0 0,0-1-1 0 0,0 1 0 0 0,0 1 1 0 0,-13 14-1 0 0,16-16 15 0 0,1 1 0 0 0,-1 0 0 0 0,1 0 0 0 0,1 0 1 0 0,-1 0-1 0 0,1 1 0 0 0,1 0 0 0 0,-1 0 0 0 0,1 0 0 0 0,0 0 0 0 0,0 1 0 0 0,1-1 0 0 0,-2 15 0 0 0,4-7 9 0 0,1 1 0 0 0,0-1 0 0 0,1 0 0 0 0,1 1 0 0 0,1-1 0 0 0,5 16 0 0 0,3 0 31 0 0,-8-22-20 0 0,-1 0 0 0 0,1 0 0 0 0,-2 0 1 0 0,1 0-1 0 0,1 19 0 0 0,-2-13 3 0 0,-2-10 2 0 0,1 0 0 0 0,-1 0 0 0 0,0 0 0 0 0,-1 0 1 0 0,1 0-1 0 0,-1 0 0 0 0,0 0 0 0 0,0 0 0 0 0,-1 0 0 0 0,1 0 0 0 0,-1-1 0 0 0,0 1 0 0 0,0 0 0 0 0,-6 7 1 0 0,3-6 4 0 0,-1 0 0 0 0,0-1 0 0 0,0 0 0 0 0,0 0 0 0 0,-1 0 0 0 0,1-1 0 0 0,-1 0 0 0 0,0 0 0 0 0,-1 0 0 0 0,1-1 1 0 0,-11 3-1 0 0,11-4-1 0 0,1 0 0 0 0,-1 0 0 0 0,0 0 0 0 0,0-1 0 0 0,0 0 1 0 0,0 0-1 0 0,0-1 0 0 0,0 1 0 0 0,0-2 0 0 0,0 1 0 0 0,0-1 1 0 0,1 0-1 0 0,-1 0 0 0 0,0-1 0 0 0,0 0 0 0 0,-7-3 0 0 0,12 4-5 0 0,-24-20-70 0 0,26 20 56 0 0,0 1-1 0 0,0-1 1 0 0,-1 1 0 0 0,1 0 0 0 0,0-1 0 0 0,0 1 0 0 0,0-1-1 0 0,-1 0 1 0 0,1 1 0 0 0,0-1 0 0 0,0 1 0 0 0,0-1 0 0 0,0 1 0 0 0,0-1-1 0 0,0 1 1 0 0,0-1 0 0 0,0 1 0 0 0,0-1 0 0 0,1 1 0 0 0,-1-1-1 0 0,0 1 1 0 0,0-1 0 0 0,0 1 0 0 0,0-1 0 0 0,1 1 0 0 0,-1-1 0 0 0,0 1-1 0 0,1-1 1 0 0,-1 1 0 0 0,0 0 0 0 0,1-1 0 0 0,-1 1 0 0 0,0 0-1 0 0,1-1 1 0 0,-1 1 0 0 0,1-1 0 0 0,1 0-12 0 0,1 0-13 0 0,0-1 18 0 0,27 1-94 0 0,-24 2 90 0 0,0-1 0 0 0,-1 1 1 0 0,1 1-1 0 0,0-1 1 0 0,-1 1-1 0 0,1 0 0 0 0,-1 0 1 0 0,1 1-1 0 0,-1-1 0 0 0,0 1 1 0 0,0 0-1 0 0,0 1 1 0 0,6 5-1 0 0,13 11 14 0 0,-21-18-1 0 0,0 1 0 0 0,0 0 1 0 0,0 0-1 0 0,-1 0 0 0 0,1 0 0 0 0,-1 1 0 0 0,0-1 0 0 0,3 8 1 0 0,7 10-14 0 0,-1 2 0 0 0,-1-1 0 0 0,10 31 1 0 0,-16-37 90 0 0,2 1 0 0 0,0-1 1 0 0,1 0-1 0 0,1 0 0 0 0,0-1 1 0 0,1 0-1 0 0,1-1 0 0 0,0 0 0 0 0,15 16 1 0 0,-15-21 47 0 0,1-1 0 0 0,-1-1 0 0 0,2 1 0 0 0,-1-2 0 0 0,1 1 0 0 0,0-2 0 0 0,13 5 0 0 0,-23-9-31 0 0,-1 0-88 0 0,0-1-1 0 0,0 1 1 0 0,0 0-1 0 0,0-1 1 0 0,0 0-1 0 0,0 1 0 0 0,0-1 1 0 0,0 1-1 0 0,0-1 1 0 0,0 0-1 0 0,0 0 1 0 0,0 1-1 0 0,0-1 0 0 0,0 0 1 0 0,0 0-1 0 0,0 0 1 0 0,0 0-1 0 0,1-1 1 0 0,14 1-233 0 0,-12 0-173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1:04.3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38 508 0 0,'0'0'5337'0'0,"12"-9"-5359"0"0,44-16-238 0 0,-53 24 216 0 0,20-2-62 0 0,-17 4 88 0 0,-1-1 1 0 0,1 1-1 0 0,0 0 0 0 0,-1 0 0 0 0,1 1 1 0 0,0 0-1 0 0,-1 0 0 0 0,0 0 0 0 0,1 1 1 0 0,-1 0-1 0 0,0 0 0 0 0,-1 0 0 0 0,1 0 0 0 0,0 1 1 0 0,-1 0-1 0 0,0 0 0 0 0,0 0 0 0 0,0 0 1 0 0,0 1-1 0 0,-1-1 0 0 0,1 1 0 0 0,-1 0 1 0 0,-1 0-1 0 0,1 0 0 0 0,-1 1 0 0 0,0-1 1 0 0,0 1-1 0 0,0-1 0 0 0,-1 1 0 0 0,1 5 0 0 0,3 48-44 0 0,-4 22-14 0 0,-1-69 74 0 0,0 11 11 0 0,1 0 1 0 0,1-1-1 0 0,9 38 1 0 0,-9-53 0 0 0,0 0 1 0 0,1 0-1 0 0,0 0 1 0 0,0 0-1 0 0,0-1 0 0 0,1 0 1 0 0,0 1-1 0 0,0-1 1 0 0,1-1-1 0 0,0 1 0 0 0,0-1 1 0 0,0 0-1 0 0,0 0 1 0 0,1 0-1 0 0,11 7 0 0 0,64 25 136 0 0,-79-36-116 0 0,2 0 4 0 0,9 3-14 0 0,-10-3 36 0 0,0-1-20 0 0,11 2-10 0 0,-11-1 108 0 0,0-2-107 0 0,8-1-18 0 0,-8 2-6 0 0,-4-1-52 0 0,0 0 42 0 0,1 0 0 0 0,-1 0-1 0 0,0 0 1 0 0,1 0-1 0 0,-1 0 1 0 0,0 0-1 0 0,0 0 1 0 0,0 1 0 0 0,0-1-1 0 0,0 0 1 0 0,0 1-1 0 0,-1-2 1 0 0,-10 1-47 0 0,9 1 4 0 0,0 0-40 0 0,-3 1 77 0 0,1 0 1 0 0,-1 0-1 0 0,1 0 1 0 0,-1 0-1 0 0,1 1 1 0 0,0 0-1 0 0,0 0 0 0 0,0 1 1 0 0,0-1-1 0 0,0 1 1 0 0,0 0-1 0 0,-7 6 1 0 0,5-2 4 0 0,1 0 0 0 0,0 0 0 0 0,0 0 0 0 0,1 1 0 0 0,0 0 0 0 0,0 0 0 0 0,1 0 0 0 0,0 0 0 0 0,-4 12 0 0 0,2-9-2 0 0,-4 27-7 0 0,7-26 15 0 0,0 3 7 0 0,1 1-1 0 0,0-1 1 0 0,1 1 0 0 0,1 22-1 0 0,0 2 7 0 0,0-37-11 0 0,3 35 10 0 0,0 8 15 0 0,-3-39-5 0 0,0-1 1 0 0,0 1-1 0 0,-1 0 1 0 0,0 0-1 0 0,0-1 0 0 0,0 1 1 0 0,-1-1-1 0 0,0 1 0 0 0,0-1 1 0 0,-1 0-1 0 0,0 0 0 0 0,0 0 1 0 0,0 0-1 0 0,-1 0 0 0 0,1-1 1 0 0,-2 1-1 0 0,1-1 0 0 0,0 0 1 0 0,-1-1-1 0 0,0 1 0 0 0,0-1 1 0 0,-10 7-1 0 0,12-10 39 0 0,-8 4 82 0 0,9-4-163 0 0,1 0-1 0 0,0-1 0 0 0,-1 1 0 0 0,1 0 1 0 0,-1-1-1 0 0,1 1 0 0 0,-1-1 0 0 0,1 1 1 0 0,-1-1-1 0 0,0 0 0 0 0,1 1 1 0 0,-1-1-1 0 0,1 0 0 0 0,-4 0 0 0 0,-12-2-2251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6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1 164 0 0,'0'0'832'0'0,"-22"0"-788"0"0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7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77 460 0 0,'1'-3'507'0'0,"10"-53"2399"0"0,-11 54-2447 0 0,0 1-473 0 0,0 0-8 0 0,0 0 0 0 0,0 0 0 0 0,1 1 0 0 0,-1-1 0 0 0,0 0 0 0 0,0 0 0 0 0,0 1 0 0 0,0-1 0 0 0,1 0 0 0 0,-1 1 0 0 0,0-1 0 0 0,0 0 0 0 0,1 1 0 0 0,-1-1 0 0 0,1 0 0 0 0,-1 1 0 0 0,2-2 0 0 0,9 18 8 0 0,0 0 1 0 0,-1 0-1 0 0,-1 1 1 0 0,0 1-1 0 0,12 33 1 0 0,0 1 38 0 0,138 376 83 0 0,-35-82 562 0 0,-123-343-340 0 0,-1-2-296 0 0,0-1-1 0 0,0 1 1 0 0,0 0-1 0 0,0-1 0 0 0,0 1 1 0 0,1 0-1 0 0,-1-1 0 0 0,0 1 1 0 0,0 0-1 0 0,1-1 1 0 0,-1 1-1 0 0,0 0 0 0 0,1-1 1 0 0,-1 1-1 0 0,1-1 0 0 0,-1 1 1 0 0,1-1-1 0 0,-1 1 1 0 0,1-1-1 0 0,-1 1 0 0 0,1-1 1 0 0,-1 1-1 0 0,1-1 0 0 0,0 0 1 0 0,-1 1-1 0 0,1-1 1 0 0,-1 0-1 0 0,1 0 0 0 0,0 0 1 0 0,0 1-1 0 0,-1-1 0 0 0,1 0 1 0 0,0 0-1 0 0,-1 0 1 0 0,1 0-1 0 0,0 0 0 0 0,-1 0 1 0 0,1 0-1 0 0,0 0 0 0 0,0 0 1 0 0,-1-1-1 0 0,1 1 1 0 0,0 0-1 0 0,-1 0 0 0 0,1 0 1 0 0,0-1-1 0 0,-1 1 0 0 0,1-1 1 0 0,-1 1-1 0 0,1 0 1 0 0,-1-1-1 0 0,1 1 0 0 0,0-2 1 0 0,15-40-44 0 0,-3-1 1 0 0,-1 0 0 0 0,-2-1 0 0 0,6-61 0 0 0,-7 43 3 0 0,-7 49 5 0 0,68-511-567 0 0,-64 467-3246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8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411 14 404 0 0,'0'0'426'0'0,"-13"-10"753"0"0,7 9-1155 0 0,0 0 0 0 0,1 0 0 0 0,-1 1 0 0 0,0 0-1 0 0,0 0 1 0 0,1 0 0 0 0,-1 1 0 0 0,0-1 0 0 0,0 2 0 0 0,1-1 0 0 0,-1 1 0 0 0,1-1 0 0 0,-1 1 0 0 0,1 1 0 0 0,0-1-1 0 0,-9 7 1 0 0,-2 1-26 0 0,0 0 0 0 0,1 2-1 0 0,1-1 1 0 0,-16 17 0 0 0,11-6 27 0 0,0 1 0 0 0,1 1 0 0 0,2 0 0 0 0,0 1 0 0 0,2 1 0 0 0,0 0 0 0 0,-17 51 0 0 0,18-36 58 0 0,1 0 0 0 0,3 1 0 0 0,1 0 0 0 0,-4 76 1 0 0,11-109-43 0 0,1 0 1 0 0,0 0 0 0 0,1 0 0 0 0,0-1 0 0 0,0 1-1 0 0,1 0 1 0 0,0 0 0 0 0,1-1 0 0 0,-1 1 0 0 0,2-1 0 0 0,-1 0-1 0 0,6 9 1 0 0,-5-12-11 0 0,0 0 1 0 0,0 0-1 0 0,0-1 0 0 0,0 1 0 0 0,1-1 0 0 0,0 0 1 0 0,0 0-1 0 0,0-1 0 0 0,0 0 0 0 0,0 1 1 0 0,1-2-1 0 0,0 1 0 0 0,-1-1 0 0 0,1 0 0 0 0,0 0 1 0 0,0 0-1 0 0,12 1 0 0 0,2-1-6 0 0,0 0-1 0 0,1-2 1 0 0,-1 0-1 0 0,0-2 1 0 0,0 0-1 0 0,-1-1 1 0 0,1-1-1 0 0,0-1 1 0 0,-1 0 0 0 0,0-2-1 0 0,0 0 1 0 0,-1-1-1 0 0,0-1 1 0 0,0-1-1 0 0,-1 0 1 0 0,0-1-1 0 0,-1-1 1 0 0,-1-1 0 0 0,0 0-1 0 0,0-1 1 0 0,-1-1-1 0 0,-1 0 1 0 0,0 0-1 0 0,-1-2 1 0 0,-1 1-1 0 0,-1-1 1 0 0,0-1-1 0 0,-1 0 1 0 0,-1 0 0 0 0,-1-1-1 0 0,-1 0 1 0 0,0 0-1 0 0,5-37 1 0 0,-9 32 1 0 0,-1 0-1 0 0,-1 0 1 0 0,-1 0 0 0 0,-1 0-1 0 0,-7-29 1 0 0,6 39-26 0 0,0 0 0 0 0,-2 0 0 0 0,1 1 1 0 0,-2-1-1 0 0,0 1 0 0 0,0 0 0 0 0,-1 1 0 0 0,-1 0 0 0 0,0 0 0 0 0,-10-11 0 0 0,13 18-129 0 0,0 1 0 0 0,0 0 0 0 0,0 1 0 0 0,0-1 0 0 0,-1 1 0 0 0,0 0 0 0 0,0 0 0 0 0,1 0 0 0 0,-2 1 0 0 0,1 0 0 0 0,0 0 0 0 0,0 1 0 0 0,-1 0 0 0 0,1 0 0 0 0,0 0 0 0 0,-1 1 0 0 0,1 0 0 0 0,-1 0 0 0 0,1 1 0 0 0,-1 0 0 0 0,1 0 0 0 0,-10 3 0 0 0,-7 2-579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8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1 252 0 0,'0'0'1341'0'0,"17"6"-124"0"0,-15-3-1192 0 0,-1 0 0 0 0,0 0 0 0 0,1 0 0 0 0,-1 0 0 0 0,0 0 0 0 0,-1 1 0 0 0,1-1 1 0 0,-1 0-1 0 0,1 0 0 0 0,-1 0 0 0 0,0 1 0 0 0,-1 5 0 0 0,-6 48 9 0 0,4-34-42 0 0,-22 155 143 0 0,4-43 3 0 0,-3 187 0 0 0,22-186-1271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8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85 1148 0 0,'0'0'1008'0'0,"0"-25"328"0"0,-2 6-276 0 0,1-3-604 0 0,2 4-348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09.6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491 644 568 0 0,'11'-14'1879'0'0,"-9"3"-1701"0"0,-2 8-53 0 0,-11-12 98 0 0,5 12-220 0 0,-1 0 0 0 0,0 0 0 0 0,0 0 0 0 0,-1 1 0 0 0,1 0 0 0 0,0 1 1 0 0,-1 0-1 0 0,1 0 0 0 0,-1 0 0 0 0,1 1 0 0 0,-1 0 0 0 0,-11 2 0 0 0,3 0 1 0 0,-1 1 0 0 0,1 0 0 0 0,-1 1-1 0 0,-29 12 1 0 0,27-7 7 0 0,0 1-1 0 0,0 1 1 0 0,0 0-1 0 0,2 2 1 0 0,-1 0 0 0 0,2 1-1 0 0,0 1 1 0 0,-24 28-1 0 0,29-31-1 0 0,1 1-1 0 0,1 1 0 0 0,0 0 1 0 0,1 0-1 0 0,0 1 1 0 0,1 0-1 0 0,1 0 1 0 0,0 1-1 0 0,1 0 1 0 0,1 0-1 0 0,1 0 1 0 0,-2 17-1 0 0,4-24 14 0 0,1 1 0 0 0,1 0 0 0 0,-1-1-1 0 0,2 1 1 0 0,-1 0 0 0 0,1-1 0 0 0,1 1 0 0 0,0-1 0 0 0,0 0 0 0 0,1 0-1 0 0,0 0 1 0 0,0 0 0 0 0,1-1 0 0 0,1 0 0 0 0,-1 0 0 0 0,1 0 0 0 0,0-1-1 0 0,1 1 1 0 0,0-2 0 0 0,0 1 0 0 0,0-1 0 0 0,1 0 0 0 0,0 0-1 0 0,0-1 1 0 0,1 0 0 0 0,13 6 0 0 0,-11-6 2 0 0,0-1 0 0 0,1 1 1 0 0,-1-2-1 0 0,1 0 0 0 0,0 0 0 0 0,-1-1 0 0 0,1-1 0 0 0,0 0 0 0 0,0 0 1 0 0,0-2-1 0 0,0 1 0 0 0,0-1 0 0 0,0-1 0 0 0,0 0 0 0 0,0-1 0 0 0,-1 0 1 0 0,1-1-1 0 0,-1 0 0 0 0,0 0 0 0 0,0-2 0 0 0,13-7 0 0 0,-10 2-30 0 0,-1-1 0 0 0,0 0 0 0 0,0 0-1 0 0,-1-2 1 0 0,-1 1 0 0 0,-1-2 0 0 0,1 1 0 0 0,-2-1-1 0 0,0-1 1 0 0,-1 0 0 0 0,-1 0 0 0 0,0 0-1 0 0,-1-1 1 0 0,4-19 0 0 0,0-10 12 0 0,-1-1 1 0 0,-2 1 0 0 0,-3-1-1 0 0,-1-54 1 0 0,-5 43 151 0 0,-2 0 0 0 0,-3 0 0 0 0,-18-76 1 0 0,-67-158 348 0 0,91 288-522 0 0,-1 0 1 0 0,0 0 0 0 0,0 0-1 0 0,0 0 1 0 0,0 0 0 0 0,-5-5-1 0 0,6 8 12 0 0,0 0-1 0 0,1 1 0 0 0,-1-1 1 0 0,0 0-1 0 0,0 0 0 0 0,0 1 1 0 0,0-1-1 0 0,0 1 0 0 0,0-1 1 0 0,0 1-1 0 0,0-1 0 0 0,0 1 1 0 0,0 0-1 0 0,0-1 0 0 0,-1 1 1 0 0,1 0-1 0 0,0 0 0 0 0,0 0 1 0 0,0 0-1 0 0,0 0 0 0 0,0 0 1 0 0,0 0-1 0 0,-1 0 0 0 0,1 0 1 0 0,0 0-1 0 0,-2 1 0 0 0,1 1 4 0 0,0 0-1 0 0,0 1 0 0 0,0-1 0 0 0,0 0 0 0 0,0 1 1 0 0,0-1-1 0 0,1 1 0 0 0,-1 0 0 0 0,1-1 1 0 0,0 1-1 0 0,0 0 0 0 0,0 0 0 0 0,0 0 0 0 0,0 0 1 0 0,0 0-1 0 0,1 0 0 0 0,-1 3 0 0 0,1-3 0 0 0,-6 28 24 0 0,3-1 0 0 0,0 1 0 0 0,2-1-1 0 0,3 42 1 0 0,22 124 4 0 0,-17-152-6 0 0,30 166 176 0 0,69 222-1 0 0,-98-399-196 0 0,-7-23-495 0 0,2-1 0 0 0,-1 1 0 0 0,1 0 0 0 0,1-1 0 0 0,6 14 0 0 0,-3-12 91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1.5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517 487 712 0 0,'0'0'1990'0'0,"-8"-15"-848"0"0,0 7-1085 0 0,6 6-6 0 0,-11-8 27 0 0,9 8-79 0 0,-1 0 1 0 0,1 1 0 0 0,-1-1 0 0 0,0 1-1 0 0,1-1 1 0 0,-1 1 0 0 0,0 1 0 0 0,0-1-1 0 0,0 1 1 0 0,0 0 0 0 0,1 0-1 0 0,-1 0 1 0 0,-6 2 0 0 0,1 0-3 0 0,1 0 1 0 0,-1 1 0 0 0,1 0-1 0 0,0 1 1 0 0,0 0-1 0 0,-10 6 1 0 0,-4 5 1 0 0,0 2 1 0 0,0 0-1 0 0,-33 35 0 0 0,28-24 12 0 0,2 1 0 0 0,0 2 0 0 0,3 1 0 0 0,-25 41 0 0 0,39-57 14 0 0,0 0-1 0 0,1 1 0 0 0,1 1 1 0 0,1-1-1 0 0,0 1 1 0 0,1 0-1 0 0,1 0 0 0 0,0 1 1 0 0,2-1-1 0 0,0 1 0 0 0,1 19 1 0 0,3-27 3 0 0,0 1-1 0 0,0-1 1 0 0,1 0 0 0 0,1 0 0 0 0,-1 0 0 0 0,2-1-1 0 0,0 1 1 0 0,0-1 0 0 0,1 0 0 0 0,0 0 0 0 0,0-1-1 0 0,1 0 1 0 0,1 0 0 0 0,0 0 0 0 0,0-1 0 0 0,0-1 0 0 0,1 1-1 0 0,0-1 1 0 0,0-1 0 0 0,1 1 0 0 0,16 6 0 0 0,-17-8-19 0 0,-1-1 0 0 0,1 0 0 0 0,1 0 0 0 0,-1-1 0 0 0,0 0 0 0 0,1-1 0 0 0,0 0 0 0 0,-1-1 0 0 0,1 0 0 0 0,0 0 0 0 0,0-1 0 0 0,0 0 0 0 0,0-1 0 0 0,-1 0 0 0 0,1 0 1 0 0,0-1-1 0 0,-1-1 0 0 0,1 1 0 0 0,-1-2 0 0 0,0 1 0 0 0,0-1 0 0 0,0-1 0 0 0,0 1 0 0 0,-1-2 0 0 0,10-6 0 0 0,-5-1-21 0 0,-1 1 0 0 0,-1-2 0 0 0,0 1 0 0 0,-1-2-1 0 0,0 1 1 0 0,-1-1 0 0 0,-1-1 0 0 0,0 0 0 0 0,-1 0 0 0 0,9-33-1 0 0,-4 2-36 0 0,-1 0 0 0 0,6-85 0 0 0,-13 61 130 0 0,-2-1 1 0 0,-4 1 0 0 0,-12-81-1 0 0,-2 51-42 0 0,-53-170 0 0 0,69 269-54 0 0,-1-1 1 0 0,0 1 0 0 0,0 0-1 0 0,0-1 1 0 0,0 1-1 0 0,0 0 1 0 0,0 0 0 0 0,-1-1-1 0 0,-1-1 1 0 0,2 3 11 0 0,0 0 0 0 0,0 1 0 0 0,1 0 0 0 0,-1-1 0 0 0,0 1 0 0 0,0-1 1 0 0,1 1-1 0 0,-1 0 0 0 0,0 0 0 0 0,0-1 0 0 0,0 1 0 0 0,0 0 0 0 0,0 0 0 0 0,1 0 1 0 0,-1 0-1 0 0,0 0 0 0 0,0 0 0 0 0,0 0 0 0 0,0 0 0 0 0,0 0 0 0 0,-1 1 0 0 0,1 0 8 0 0,-1 1-1 0 0,1-1 0 0 0,-1 1 0 0 0,1-1 0 0 0,0 1 0 0 0,0 0 0 0 0,0 0 0 0 0,-1-1 1 0 0,2 1-1 0 0,-1 0 0 0 0,0 0 0 0 0,0 0 0 0 0,1 0 0 0 0,-1 0 0 0 0,1 0 0 0 0,-1 4 0 0 0,0-1 5 0 0,-16 76 20 0 0,5 2 0 0 0,-5 145 0 0 0,16-179-5 0 0,1-1 0 0 0,3 1 0 0 0,2-1 0 0 0,17 77-1 0 0,-16-100-22 0 0,1-1 0 0 0,2 0 0 0 0,0-1 0 0 0,1 0 0 0 0,2 0 0 0 0,0-1 0 0 0,1-1-1 0 0,1 0 1 0 0,1-1 0 0 0,31 32 0 0 0,-39-46-19 0 0,1 1 1 0 0,-1-2-1 0 0,1 1 0 0 0,0-1 0 0 0,0 0 0 0 0,1 0 1 0 0,0-1-1 0 0,-1-1 0 0 0,1 1 0 0 0,1-1 1 0 0,8 1-1 0 0,-12-3 9 0 0,0-1 0 0 0,0-1 0 0 0,0 1-1 0 0,0-1 1 0 0,-1 0 0 0 0,1 0 0 0 0,0-1 0 0 0,0 1 0 0 0,-1-1 0 0 0,1-1 0 0 0,-1 1 0 0 0,0-1 0 0 0,0 0 0 0 0,0 0 0 0 0,7-6-1 0 0,6-7-9 0 0,-1 0 0 0 0,-1-2 0 0 0,-1 0 0 0 0,0-1-1 0 0,-1 0 1 0 0,-1-1 0 0 0,-1 0 0 0 0,14-35 0 0 0,1-9-28 0 0,27-107 1 0 0,-38 104-123 0 0,-16 64 111 0 0,0 3 10 0 0,0-1 45 0 0,0 1-1 0 0,0-1 1 0 0,0 1 0 0 0,0 0-1 0 0,0-1 1 0 0,0 1 0 0 0,0-1 0 0 0,-1 1-1 0 0,1 0 1 0 0,0-1 0 0 0,0 1 0 0 0,0-1-1 0 0,-1 1 1 0 0,1 0 0 0 0,0-1-1 0 0,0 1 1 0 0,-1 0 0 0 0,1 0 0 0 0,0-1-1 0 0,-1 1 1 0 0,1 0 0 0 0,0-1 0 0 0,-1 1-1 0 0,1 0 1 0 0,0 0 0 0 0,-1 0-1 0 0,1-1 1 0 0,-1 1 0 0 0,1 0 0 0 0,0 0-1 0 0,-1 0 1 0 0,-8 10 3 0 0,0 1-1 0 0,1 0 0 0 0,0 1 1 0 0,1 0-1 0 0,1 0 1 0 0,0 0-1 0 0,0 1 1 0 0,1 0-1 0 0,1 0 0 0 0,0 0 1 0 0,1 1-1 0 0,-2 18 1 0 0,3-16 15 0 0,1 0 0 0 0,0 0 0 0 0,1 0 0 0 0,1-1 0 0 0,0 1 0 0 0,1 0 0 0 0,1 0 0 0 0,0-1-1 0 0,2 1 1 0 0,9 24 0 0 0,-9-29 14 0 0,1 0-1 0 0,1 0 1 0 0,0 0-1 0 0,0-1 1 0 0,1 0-1 0 0,1-1 1 0 0,-1 1-1 0 0,1-2 1 0 0,1 1-1 0 0,0-1 1 0 0,0-1-1 0 0,1 0 1 0 0,-1 0-1 0 0,1-1 0 0 0,1 0 1 0 0,-1-1-1 0 0,1-1 1 0 0,0 1-1 0 0,18 2 1 0 0,-24-6-26 0 0,0-1 1 0 0,1 0-1 0 0,-1 0 1 0 0,0-1 0 0 0,0 0-1 0 0,0 0 1 0 0,0 0-1 0 0,0-1 1 0 0,0 0-1 0 0,0 0 1 0 0,0 0-1 0 0,-1-1 1 0 0,1 0-1 0 0,-1 0 1 0 0,1 0 0 0 0,-1-1-1 0 0,0 0 1 0 0,-1 0-1 0 0,1 0 1 0 0,-1 0-1 0 0,0-1 1 0 0,6-8-1 0 0,5-7-11 0 0,-1 0-1 0 0,-1-1 1 0 0,-1-1 0 0 0,11-26-1 0 0,29-78-51 0 0,-28 63 5 0 0,3 1 0 0 0,40-66 0 0 0,-66 123 39 0 0,0 1 5 0 0,21-15-60 0 0,-19 17 62 0 0,0 0 0 0 0,-1 0 0 0 0,1 0 0 0 0,0 1-1 0 0,0-1 1 0 0,0 1 0 0 0,0 0 0 0 0,0 0 0 0 0,0 0-1 0 0,0 0 1 0 0,1 0 0 0 0,-1 1 0 0 0,0-1 0 0 0,0 1-1 0 0,7 0 1 0 0,-4 1 0 0 0,1 0 0 0 0,-1 0 0 0 0,1 1 0 0 0,-1 0 0 0 0,0 0 0 0 0,1 0 0 0 0,8 6 0 0 0,-1 0-7 0 0,-1 0 0 0 0,1 2 1 0 0,-1-1-1 0 0,-1 2 0 0 0,20 20 0 0 0,-21-19 9 0 0,-1 1-1 0 0,0 0 0 0 0,-1 1 0 0 0,-1 0 0 0 0,0 0 1 0 0,0 0-1 0 0,-2 1 0 0 0,0 1 0 0 0,0-1 0 0 0,3 18 0 0 0,-8-28 12 0 0,0 0 0 0 0,-1 0-1 0 0,1 1 1 0 0,-1-1-1 0 0,0 0 1 0 0,0 1 0 0 0,-1-1-1 0 0,0 0 1 0 0,0 1 0 0 0,0-1-1 0 0,0 0 1 0 0,-1 0-1 0 0,0 0 1 0 0,0 0 0 0 0,0 0-1 0 0,-1 0 1 0 0,-4 6-1 0 0,3-5 18 0 0,-1-1-1 0 0,0 0 0 0 0,0 0 1 0 0,-1-1-1 0 0,0 1 0 0 0,1-1 1 0 0,-1 0-1 0 0,0-1 0 0 0,-1 1 1 0 0,1-1-1 0 0,-14 4 0 0 0,10-3-121 0 0,-1-2 0 0 0,1 1 0 0 0,-1-1 0 0 0,0-1 0 0 0,1 0-1 0 0,-1 0 1 0 0,0-1 0 0 0,0 0 0 0 0,0-1 0 0 0,1-1 0 0 0,-1 1 0 0 0,0-2 0 0 0,1 1-1 0 0,0-1 1 0 0,-1-1 0 0 0,1 0 0 0 0,-9-6 0 0 0,2-3-731 0 0,0-2 137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1.8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34 792 0 0,'0'0'1240'0'0,"-23"-13"332"0"0,8 6-536 0 0,-2-3-884 0 0,2 6-440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7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542 10 420 0 0,'-17'-9'1724'0'0,"8"9"-1601"0"0,-1 0 0 0 0,1 0 1 0 0,0 1-1 0 0,0 1 1 0 0,0 0-1 0 0,0 0 1 0 0,0 1-1 0 0,0 0 0 0 0,0 0 1 0 0,1 1-1 0 0,-1 0 1 0 0,1 1-1 0 0,-14 10 0 0 0,-6 5 176 0 0,0 2 0 0 0,-33 36 0 0 0,24-21-125 0 0,1 2 0 0 0,3 2 0 0 0,-37 57 0 0 0,57-76-51 0 0,0-1-1 0 0,2 2 0 0 0,0 0 1 0 0,2 0-1 0 0,0 1 1 0 0,2 0-1 0 0,0 0 0 0 0,2 1 1 0 0,-2 27-1 0 0,6-43-67 0 0,1-1 1 0 0,0 0-1 0 0,0 1 0 0 0,1-1 1 0 0,1 1-1 0 0,-1-1 1 0 0,1 0-1 0 0,1 0 0 0 0,-1 0 1 0 0,1 0-1 0 0,1 0 0 0 0,-1-1 1 0 0,1 1-1 0 0,9 10 1 0 0,-6-9-31 0 0,1 0 1 0 0,0-1 0 0 0,0-1-1 0 0,1 1 1 0 0,0-1 0 0 0,0-1 0 0 0,0 0-1 0 0,1 0 1 0 0,21 9 0 0 0,-11-8-404 0 0,0 0 0 0 0,1-1 0 0 0,-1-2 1 0 0,1 0-1 0 0,1-1 0 0 0,-1 0 0 0 0,0-2 0 0 0,1-1 1 0 0,-1-1-1 0 0,1 0 0 0 0,24-6 0 0 0,-7-2-460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2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50 744 0 0,'0'-3'1438'0'0,"0"0"-1220"0"0,0 0 0 0 0,-1 0 1 0 0,0 1-1 0 0,1-1 1 0 0,-1 0-1 0 0,0 1 1 0 0,-1-1-1 0 0,1 1 1 0 0,0-1-1 0 0,-1 1 1 0 0,1-1-1 0 0,-3-2 1 0 0,2 4-14 0 0,3 0-278 0 0,-1 1 72 0 0,0-1 0 0 0,0 1-1 0 0,0 0 1 0 0,0 0-1 0 0,0-1 1 0 0,0 1 0 0 0,0 0-1 0 0,0 0 1 0 0,0-1-1 0 0,0 1 1 0 0,-1 0 0 0 0,1-1-1 0 0,0 1 1 0 0,0 0-1 0 0,0 0 1 0 0,0-1 0 0 0,0 1-1 0 0,0 0 1 0 0,-1 0-1 0 0,1 0 1 0 0,0-1 0 0 0,0 1-1 0 0,0 0 1 0 0,0 0-1 0 0,-1 0 1 0 0,1-1 0 0 0,0 1-1 0 0,0 0 1 0 0,-1 0-1 0 0,1 0 1 0 0,0 0 0 0 0,-1-1-1 0 0,-9 6-64 0 0,-7 17 0 0 0,9-3 64 0 0,1 1 0 0 0,1 0 0 0 0,1 0 0 0 0,1 1 1 0 0,1-1-1 0 0,-1 26 0 0 0,5 128 103 0 0,2-135-48 0 0,1-1-1 0 0,3 0 1 0 0,16 55-1 0 0,47 104 203 0 0,-67-192-537 0 0,-1 0 1 0 0,1 0 0 0 0,0 0 0 0 0,0-1 0 0 0,1 1 0 0 0,0-1 0 0 0,0 0 0 0 0,4 5 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2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55 219 288 0 0,'-6'-27'1364'0'0,"0"0"1"0"0,2 0-1 0 0,-1-56 1 0 0,5 81-1353 0 0,0-1 1 0 0,0 1 0 0 0,1 0-1 0 0,-1-1 1 0 0,1 1-1 0 0,0 0 1 0 0,-1-1-1 0 0,1 1 1 0 0,0 0-1 0 0,0 0 1 0 0,0 0 0 0 0,1 0-1 0 0,-1 0 1 0 0,0 0-1 0 0,1 0 1 0 0,0 0-1 0 0,-1 1 1 0 0,1-1-1 0 0,0 1 1 0 0,0-1 0 0 0,-1 1-1 0 0,1-1 1 0 0,1 1-1 0 0,-1 0 1 0 0,0 0-1 0 0,0 0 1 0 0,0 0-1 0 0,0 0 1 0 0,1 1 0 0 0,-1-1-1 0 0,0 1 1 0 0,1 0-1 0 0,-1-1 1 0 0,0 1-1 0 0,4 0 1 0 0,5 0-21 0 0,-1 0 0 0 0,0 0 1 0 0,0 1-1 0 0,1 0 0 0 0,-1 1 1 0 0,18 5-1 0 0,-15-1-3 0 0,0-1 1 0 0,0 2-1 0 0,0 0 0 0 0,-1 0 1 0 0,0 1-1 0 0,-1 1 0 0 0,0 0 1 0 0,0 0-1 0 0,-1 1 1 0 0,0 0-1 0 0,0 1 0 0 0,-2 0 1 0 0,1 1-1 0 0,-1 0 0 0 0,-1 0 1 0 0,0 1-1 0 0,-1 0 1 0 0,9 24-1 0 0,-12-27 10 0 0,1 0-1 0 0,-2 0 1 0 0,0 0 0 0 0,0 1 0 0 0,0-1-1 0 0,-2 1 1 0 0,1-1 0 0 0,-1 1-1 0 0,-1 0 1 0 0,0-1 0 0 0,0 1 0 0 0,-1-1-1 0 0,-1 0 1 0 0,1 0 0 0 0,-2 0-1 0 0,1 0 1 0 0,-1 0 0 0 0,-1 0 0 0 0,0-1-1 0 0,0 0 1 0 0,-1 0 0 0 0,0 0-1 0 0,0-1 1 0 0,-1 0 0 0 0,-15 13 0 0 0,11-11 5 0 0,-2-1 0 0 0,1-1 1 0 0,-1 0-1 0 0,-1 0 0 0 0,0-2 1 0 0,0 1-1 0 0,0-2 0 0 0,-28 8 1 0 0,35-11-181 0 0,0-1 0 0 0,-1 1 1 0 0,1-1-1 0 0,0-1 0 0 0,0 1 1 0 0,-1-1-1 0 0,1-1 0 0 0,0 1 0 0 0,0-1 1 0 0,0-1-1 0 0,-1 1 0 0 0,1-1 1 0 0,0 0-1 0 0,1-1 0 0 0,-1 0 1 0 0,0 0-1 0 0,1 0 0 0 0,0-1 1 0 0,-1 0-1 0 0,-9-8 0 0 0,5 1-570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3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10 316 0 0,'3'-9'2850'0'0,"5"234"-2768"0"0,-7-138-66 0 0,-1-49-12 0 0,25 533 294 0 0,-9-466 70 0 0,-11-91-1600 0 0,-4-12 934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4.1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537 80 556 0 0,'-4'-18'1511'0'0,"3"14"-1447"0"0,0 1 0 0 0,-1 0-1 0 0,0 0 1 0 0,1-1 0 0 0,-1 1 0 0 0,0 0 0 0 0,0 1 0 0 0,-1-1 0 0 0,1 0 0 0 0,-1 1-1 0 0,1-1 1 0 0,-1 1 0 0 0,0 0 0 0 0,0 0 0 0 0,0 0 0 0 0,0 0 0 0 0,0 0 0 0 0,0 1-1 0 0,-6-3 1 0 0,1 2-51 0 0,0 0 0 0 0,-1 0 0 0 0,1 1-1 0 0,0 0 1 0 0,-1 1 0 0 0,1-1 0 0 0,0 2 0 0 0,-1-1-1 0 0,1 1 1 0 0,-12 3 0 0 0,6 0-5 0 0,0 0 1 0 0,0 1-1 0 0,1 1 0 0 0,-1 0 0 0 0,-18 12 1 0 0,8-1-7 0 0,0 0 0 0 0,1 2 1 0 0,1 0-1 0 0,1 2 0 0 0,-28 34 0 0 0,35-37 15 0 0,1 0 1 0 0,0 0-1 0 0,2 1 0 0 0,0 1 0 0 0,1 0 0 0 0,1 1 0 0 0,1-1 0 0 0,-8 33 1 0 0,13-41 5 0 0,1-1 0 0 0,1 1 0 0 0,0-1 0 0 0,0 1 0 0 0,1-1 0 0 0,1 1-1 0 0,0-1 1 0 0,0 1 0 0 0,1-1 0 0 0,1 1 0 0 0,0-1 0 0 0,1 0 0 0 0,0 0 0 0 0,0-1 0 0 0,1 1 0 0 0,0-1 0 0 0,14 19 0 0 0,-13-21 20 0 0,0 0-1 0 0,0 0 0 0 0,1 0 0 0 0,0-1 0 0 0,1 0 1 0 0,0 0-1 0 0,0-1 0 0 0,0 0 0 0 0,0-1 0 0 0,1 1 0 0 0,0-2 1 0 0,1 1-1 0 0,-1-1 0 0 0,1-1 0 0 0,-1 0 0 0 0,1 0 1 0 0,10 1-1 0 0,-15-4-31 0 0,0 0-1 0 0,0 0 1 0 0,0-1 0 0 0,0 1-1 0 0,0-1 1 0 0,0-1 0 0 0,0 1 0 0 0,-1-1-1 0 0,1 1 1 0 0,0-1 0 0 0,-1-1 0 0 0,1 1-1 0 0,-1-1 1 0 0,0 1 0 0 0,0-1 0 0 0,0 0-1 0 0,0-1 1 0 0,6-6 0 0 0,1-3-11 0 0,0-1 0 0 0,0 0 0 0 0,13-25 0 0 0,-1-9 26 0 0,-1-1-1 0 0,-3-1 0 0 0,-2-1 0 0 0,12-61 0 0 0,-14 55 155 0 0,-10 40-144 0 0,-2 9-92 0 0,-1-1 0 0 0,0 1 0 0 0,-1-1 0 0 0,0 1 0 0 0,1-13 0 0 0,-6 29 54 0 0,3-8 3 0 0,1 0 0 0 0,-1 1-1 0 0,1-1 1 0 0,-1 1-1 0 0,1-1 1 0 0,0 0 0 0 0,-1 1-1 0 0,1-1 1 0 0,-1 1 0 0 0,1 0-1 0 0,0-1 1 0 0,-1 1 0 0 0,1-1-1 0 0,0 1 1 0 0,0-1 0 0 0,0 1-1 0 0,-1 0 1 0 0,1-1 0 0 0,0 1-1 0 0,0-1 1 0 0,0 1-1 0 0,0 0 1 0 0,-1 14 6 0 0,0-1 1 0 0,1 1-1 0 0,1-1 0 0 0,1 1 0 0 0,0-1 0 0 0,0 0 1 0 0,1 0-1 0 0,1 0 0 0 0,1 0 0 0 0,11 25 0 0 0,-9-24 25 0 0,1 0 0 0 0,1 0 0 0 0,0-1 0 0 0,0-1-1 0 0,2 1 1 0 0,0-1 0 0 0,0-1 0 0 0,1 0 0 0 0,19 14 0 0 0,-27-23-21 0 0,1 0 0 0 0,0 0 0 0 0,-1 0 1 0 0,1 0-1 0 0,1-1 0 0 0,-1 0 0 0 0,0 0 1 0 0,0-1-1 0 0,1 1 0 0 0,-1-1 0 0 0,1 0 1 0 0,-1-1-1 0 0,1 1 0 0 0,0-1 0 0 0,-1 0 1 0 0,10-1-1 0 0,-7-1-9 0 0,1-1 1 0 0,-1 1-1 0 0,0-1 0 0 0,0-1 0 0 0,0 1 1 0 0,0-1-1 0 0,-1-1 0 0 0,0 1 1 0 0,13-11-1 0 0,1-4-20 0 0,-1-1 0 0 0,-1-2 0 0 0,-1 1 0 0 0,-1-2 0 0 0,22-36 0 0 0,-20 28-116 0 0,-1-1 0 0 0,23-56 1 0 0,-40 86 63 0 0,-2 2-81 0 0,-1 0 148 0 0,1 0-1 0 0,0 0 0 0 0,0 0 1 0 0,-1 0-1 0 0,1 1 0 0 0,0-1 0 0 0,0 0 1 0 0,0 1-1 0 0,-1-1 0 0 0,1 1 1 0 0,0 0-1 0 0,-1 0 0 0 0,-1 5 6 0 0,0 0 0 0 0,0 0 0 0 0,1 0 0 0 0,-1 1-1 0 0,2-1 1 0 0,-1 1 0 0 0,1-1 0 0 0,0 1 0 0 0,0-1 0 0 0,1 1 0 0 0,0 0 0 0 0,0-1-1 0 0,0 1 1 0 0,1 0 0 0 0,0-1 0 0 0,0 1 0 0 0,1-1 0 0 0,0 1 0 0 0,0-1 0 0 0,0 0-1 0 0,1 0 1 0 0,0 0 0 0 0,5 7 0 0 0,-1-1 15 0 0,2-1 0 0 0,-1 0 1 0 0,1 0-1 0 0,1-1 0 0 0,0 0 0 0 0,0-1 0 0 0,1 0 1 0 0,0 0-1 0 0,1-2 0 0 0,17 10 0 0 0,-12-7 69 0 0,1-2-1 0 0,1 0 1 0 0,-1-1 0 0 0,1-1-1 0 0,1-1 1 0 0,-1-1-1 0 0,0 0 1 0 0,33 1 0 0 0,-42-5-74 0 0,-1 0 1 0 0,1-1 0 0 0,0 0 0 0 0,0-1 0 0 0,-1 0-1 0 0,1 0 1 0 0,-1-1 0 0 0,0 0 0 0 0,0-1-1 0 0,0 0 1 0 0,0 0 0 0 0,-1-1 0 0 0,1 0 0 0 0,-1-1-1 0 0,-1 0 1 0 0,1 0 0 0 0,-1 0 0 0 0,0-1-1 0 0,9-10 1 0 0,-3-1-14 0 0,-1-1-1 0 0,0 1 0 0 0,-1-2 1 0 0,11-28-1 0 0,26-85 101 0 0,-38 102-101 0 0,-9 28-7 0 0,-19 25-25 0 0,-38 98 94 0 0,-58 183 1 0 0,106-281-37 0 0,-35 118-305 0 0,-43 247 0 0 0,87-369-1503 0 0,0-14 1352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5.0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475 15 616 0 0,'0'0'1210'0'0,"1"0"-1155"0"0,-1-1 1 0 0,0 1 0 0 0,0-1 0 0 0,0 1 0 0 0,0-1 0 0 0,0 1 0 0 0,0-1 0 0 0,0 0 0 0 0,0 1 0 0 0,0-1 0 0 0,0 1 0 0 0,0-1-1 0 0,0 1 1 0 0,0-1 0 0 0,0 1 0 0 0,0-1 0 0 0,-1 1 0 0 0,1-1 0 0 0,0 1 0 0 0,0-1 0 0 0,-1 1 0 0 0,1-1 0 0 0,0 1 0 0 0,-1 0-1 0 0,1-1 1 0 0,0 1 0 0 0,-1-1 0 0 0,1 1 0 0 0,0 0 0 0 0,-2-1 0 0 0,-5 4-47 0 0,0 0 0 0 0,0 1 0 0 0,0 0 0 0 0,0 0 0 0 0,0 0 0 0 0,1 1-1 0 0,-1 0 1 0 0,1 0 0 0 0,1 1 0 0 0,-7 7 0 0 0,-55 71 78 0 0,52-64-77 0 0,-32 43 18 0 0,3 3-1 0 0,2 1 0 0 0,4 2 0 0 0,3 2 0 0 0,-46 128 1 0 0,75-179 16 0 0,1 1 1 0 0,1-1-1 0 0,1 1 0 0 0,0-1 1 0 0,2 1-1 0 0,0 0 1 0 0,1 0-1 0 0,2 0 0 0 0,4 28 1 0 0,-2-32 3 0 0,1 0 0 0 0,0 0 0 0 0,1 0 0 0 0,1 0 0 0 0,1-1 0 0 0,0 0 0 0 0,1-1 0 0 0,1 0 0 0 0,0 0 0 0 0,1-1 0 0 0,17 16 0 0 0,-1-3 60 0 0,2 0 1 0 0,2-2-1 0 0,41 26 1 0 0,-52-38-302 0 0,0-1 0 0 0,1-1 0 0 0,1-1 1 0 0,-1-1-1 0 0,2-1 0 0 0,36 8 0 0 0,-50-16-855 0 0,21 0 478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5.5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0 392 0 0,'0'0'332'0'0,"15"13"282"0"0,7 3-550 0 0,-2 1-1 0 0,0 1 1 0 0,-1 1-1 0 0,-1 0 1 0 0,-1 2-1 0 0,-1-1 1 0 0,-1 2-1 0 0,0 0 1 0 0,20 44-1 0 0,5 23-55 0 0,37 118 1 0 0,-43-107 47 0 0,31 163 1 0 0,-58-224-31 0 0,-2 1-1 0 0,-1-1 1 0 0,-3 1-1 0 0,0 0 1 0 0,-3 0 0 0 0,-2-1-1 0 0,-11 56 1 0 0,8-72-44 0 0,0 0 0 0 0,-2-1 1 0 0,0 0-1 0 0,-2 0 1 0 0,0-1-1 0 0,-20 27 1 0 0,28-44-583 0 0,-9 7 51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16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486 9 36 0 0,'-10'-2'74'0'0,"1"0"1"0"0,0 0-1 0 0,0 1 0 0 0,-1 0 1 0 0,1 1-1 0 0,0 0 0 0 0,-1 0 1 0 0,1 1-1 0 0,0 1 0 0 0,0-1 1 0 0,-1 1-1 0 0,1 1 0 0 0,0 0 1 0 0,1 0-1 0 0,-1 1 0 0 0,1 0 1 0 0,-1 0-1 0 0,1 1 0 0 0,0 0 1 0 0,1 0-1 0 0,-1 1 0 0 0,1 0 1 0 0,-10 11-1 0 0,9-8-60 0 0,1-1 0 0 0,0 1 0 0 0,1 0 0 0 0,0 0-1 0 0,0 1 1 0 0,1 0 0 0 0,0 0 0 0 0,1 0 0 0 0,0 1 0 0 0,0 0 0 0 0,1-1 0 0 0,1 1-1 0 0,0 0 1 0 0,0 0 0 0 0,1 0 0 0 0,1 1 0 0 0,-1-1 0 0 0,2 0 0 0 0,2 16 0 0 0,30 92 73 0 0,-22-86-78 0 0,-1 1 0 0 0,6 39 0 0 0,-12-42 12 0 0,-2 0 1 0 0,-1 0 0 0 0,-1 1 0 0 0,-2-1 0 0 0,-10 54 0 0 0,8-66 13 0 0,0 0 0 0 0,-2-1 1 0 0,-1 1-1 0 0,0-1 0 0 0,-1 0 1 0 0,-1-1-1 0 0,0 0 0 0 0,-2 0 0 0 0,0-1 1 0 0,-18 20-1 0 0,24-31-30 0 0,1 0 0 0 0,-1-1-1 0 0,0 0 1 0 0,0 0 0 0 0,0 0 0 0 0,-1-1 0 0 0,1 1-1 0 0,-1-1 1 0 0,0-1 0 0 0,0 1 0 0 0,0-1 0 0 0,-13 3 0 0 0,16-5 7 0 0,0 0 0 0 0,0 0 1 0 0,0 0-1 0 0,0-1 0 0 0,0 1 0 0 0,0-1 1 0 0,0 0-1 0 0,0 0 0 0 0,0 0 1 0 0,1 0-1 0 0,-1 0 0 0 0,0-1 1 0 0,1 1-1 0 0,-1-1 0 0 0,1 0 1 0 0,-1 0-1 0 0,1 0 0 0 0,-4-4 1 0 0,4 5 153 0 0,2 0-170 0 0,-1 1-1 0 0,1 0 0 0 0,0-1 1 0 0,0 1-1 0 0,-1-1 0 0 0,1 1 1 0 0,0 0-1 0 0,-1-1 1 0 0,1 1-1 0 0,0 0 0 0 0,-1 0 1 0 0,1-1-1 0 0,-1 1 0 0 0,1 0 1 0 0,-1 0-1 0 0,1-1 0 0 0,0 1 1 0 0,-1 0-1 0 0,1 0 0 0 0,-1 0 1 0 0,1 0-1 0 0,-1 0 0 0 0,1 0 1 0 0,-1 0-1 0 0,1 0 1 0 0,-1 0-1 0 0,0 0 0 0 0,0 6-11 0 0,0 1 0 0 0,0 0-1 0 0,1-1 1 0 0,0 1-1 0 0,0 0 1 0 0,1-1 0 0 0,2 12-1 0 0,0 22-14 0 0,-6 124 144 0 0,1 84-58 0 0,5-193 368 0 0,1 0 0 0 0,19 79 0 0 0,-19-114-21 0 0,1-1 0 0 0,1 1-1 0 0,15 32 1 0 0,-18-46-342 0 0,1-1-1 0 0,-1 1 1 0 0,1-1-1 0 0,-1 0 1 0 0,2 0-1 0 0,-1 0 1 0 0,0 0 0 0 0,1 0-1 0 0,0-1 1 0 0,0 0-1 0 0,0 0 1 0 0,1-1-1 0 0,-1 1 1 0 0,1-1 0 0 0,0 0-1 0 0,8 2 1 0 0,60 13-2417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38.6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12 268 0 0,'0'0'3564'0'0,"0"0"-3536"0"0,0-1-1 0 0,0 1 1 0 0,0-1 0 0 0,0 0 0 0 0,0 1 0 0 0,0-1 0 0 0,0 1 0 0 0,0-1-1 0 0,1 1 1 0 0,-1-1 0 0 0,0 1 0 0 0,0-1 0 0 0,1 1 0 0 0,-1-1 0 0 0,0 1-1 0 0,1-1 1 0 0,-1 1 0 0 0,1-1 0 0 0,-1 1 0 0 0,0-1 0 0 0,1 1 0 0 0,0-1-1 0 0,5 11-36 0 0,-4-4 3 0 0,1 0-1 0 0,-1 1 0 0 0,-1-1 1 0 0,0 0-1 0 0,1 1 1 0 0,-1 7-1 0 0,0-6 1 0 0,33 456 116 0 0,-31-406-67 0 0,-3-55-49 0 0,0 0 17 0 0,3 48-1585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39.0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26 148 0 0,'-4'-13'3892'0'0,"4"10"-3674"0"0,6-5-214 0 0,-4 6-16 0 0,0 4 1 0 0,0-1 1 0 0,0 1 0 0 0,0 0-1 0 0,0 0 1 0 0,-1 0-1 0 0,1 0 1 0 0,0 0 0 0 0,1 4-1 0 0,3 14-31 0 0,-6-7 41 0 0,-1 25 49 0 0,1-35 88 0 0,-2-2-379 0 0,2-1 145 0 0,-1 1-1 0 0,0-1 0 0 0,1 1 1 0 0,-1-1-1 0 0,0 0 0 0 0,1 0 1 0 0,-1 1-1 0 0,0-1 0 0 0,0 0 1 0 0,1 0-1 0 0,-1 0 0 0 0,0 0 1 0 0,0 0-1 0 0,0 0 0 0 0,1 0 1 0 0,-1 0-1 0 0,-1 0 0 0 0,-8-11-655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39.8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30 348 0 0,'15'13'202'0'0,"-1"1"0"0"0,-1 1 0 0 0,0 0 0 0 0,-1 0 0 0 0,0 1 1 0 0,-1 1-1 0 0,16 33 0 0 0,47 134-150 0 0,-63-155 24 0 0,4 15 163 0 0,-1 0 0 0 0,11 65 0 0 0,-26-81 2816 0 0,-6-43-2881 0 0,-1-9-106 0 0,2-1 0 0 0,1 0 1 0 0,1-1-1 0 0,-2-39 0 0 0,7-109 659 0 0,0 155-642 0 0,1 0 0 0 0,1-1 0 0 0,0 1 0 0 0,2 0 0 0 0,0 0 0 0 0,1 1 0 0 0,1-1 0 0 0,0 1 0 0 0,12-18 0 0 0,-16 31-94 0 0,0 0 0 0 0,0 0-1 0 0,1 1 1 0 0,-1 0-1 0 0,1-1 1 0 0,1 1-1 0 0,-1 0 1 0 0,0 1 0 0 0,1-1-1 0 0,0 1 1 0 0,-1 0-1 0 0,2 0 1 0 0,-1 0 0 0 0,0 1-1 0 0,8-3 1 0 0,-10 4-8 0 0,3 1 10 0 0,1 1 0 0 0,-1-1 0 0 0,1 1 0 0 0,-1 0 0 0 0,0 1 0 0 0,1 0 0 0 0,-1 0 0 0 0,0 0 0 0 0,0 0 0 0 0,0 1 0 0 0,-1 0 0 0 0,1 1 0 0 0,0-1 0 0 0,-1 1 0 0 0,0 0 0 0 0,0 0 0 0 0,0 1 0 0 0,-1-1 0 0 0,7 9 0 0 0,9 11 7 0 0,-2 1 0 0 0,-1 0 0 0 0,0 2 1 0 0,-2 0-1 0 0,-1 0 0 0 0,11 35 0 0 0,-1 7 20 0 0,22 104 0 0 0,-23-2-22 0 0,-12-67 88 0 0,-10-101-100 0 0,1 5-366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8.1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1 784 0 0,'0'0'770'0'0,"-1"3"-152"0"0,-8 20 70 0 0,2 1 0 0 0,0-1 0 0 0,2 1 0 0 0,-4 39 0 0 0,-2 104 592 0 0,11-161-1259 0 0,-3 59 102 0 0,3 1 0 0 0,3-1 1 0 0,3 1-1 0 0,3-1 0 0 0,24 92 1 0 0,-31-149-445 0 0,0-1-1 0 0,0 0 1 0 0,1 0 0 0 0,0 0 0 0 0,0 0 0 0 0,0-1 0 0 0,1 1 0 0 0,0-1-1 0 0,1 0 1 0 0,0 0 0 0 0,7 8 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0.1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44 164 0 0,'5'-18'3084'0'0,"-4"16"-3037"0"0,8-17 873 0 0,-9 19-913 0 0,0 0-1 0 0,1-1 0 0 0,-1 1 1 0 0,0 0-1 0 0,0-1 1 0 0,1 1-1 0 0,-1 0 1 0 0,0 0-1 0 0,1-1 1 0 0,-1 1-1 0 0,0 0 0 0 0,1 0 1 0 0,-1 0-1 0 0,0 0 1 0 0,1-1-1 0 0,-1 1 1 0 0,1 0-1 0 0,-1 0 0 0 0,0 0 1 0 0,1 0-1 0 0,-1 0 1 0 0,1 0-1 0 0,-1 0 1 0 0,0 0-1 0 0,1 0 0 0 0,-1 0 1 0 0,1 0-1 0 0,-1 0 1 0 0,0 0-1 0 0,1 0 1 0 0,-1 1-1 0 0,1-1 1 0 0,-1 0-1 0 0,0 0 0 0 0,1 0 1 0 0,-1 1-1 0 0,0-1 1 0 0,1 0-1 0 0,-1 0 1 0 0,0 1-1 0 0,0-1 0 0 0,1 0 1 0 0,-1 1-1 0 0,0-1 1 0 0,0 0-1 0 0,1 1 1 0 0,-1-1-1 0 0,0 0 0 0 0,0 1 1 0 0,0-1-1 0 0,1 0 1 0 0,-1 1-1 0 0,0-1 1 0 0,0 1-1 0 0,7 14 18 0 0,0-1-1 0 0,-1 1 1 0 0,0 0-1 0 0,-2 0 1 0 0,4 17-1 0 0,12 88-21 0 0,-13-72 3 0 0,17 118 46 0 0,62 327 441 0 0,-74-457-2414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0.5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16 512 0 0,'-9'-10'4780'0'0,"9"10"-4742"0"0,11-3 110 0 0,1 2 0 0 0,-1 0 0 0 0,0 0 0 0 0,0 1 0 0 0,13 2 0 0 0,67 8 154 0 0,-45-4-183 0 0,-10-2-123 0 0,261 22-410 0 0,-282-25-489 0 0,1-3-149 0 0,-8 0 116 0 0,15-4 10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0.9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1 684 0 0,'0'0'3493'0'0,"1"3"-3494"0"0,0 10 19 0 0,-1-10-3 0 0,1 1-1 0 0,3 34 1 0 0,1 40-1 0 0,-7 95 0 0 0,-1-103 92 0 0,3 0 0 0 0,9 75 0 0 0,-6-131 50 0 0,0 1 0 0 0,0-1 0 0 0,1 1 0 0 0,1-1 0 0 0,1 0-1 0 0,0-1 1 0 0,0 1 0 0 0,2-1 0 0 0,-1-1 0 0 0,2 1 0 0 0,0-1 0 0 0,0-1 0 0 0,17 17 0 0 0,-19-22-144 0 0,1 0-1 0 0,-1 0 1 0 0,1 0 0 0 0,0-1-1 0 0,0-1 1 0 0,1 1-1 0 0,-1-1 1 0 0,1-1 0 0 0,0 1-1 0 0,0-2 1 0 0,0 1-1 0 0,1-1 1 0 0,-1-1 0 0 0,0 1-1 0 0,1-2 1 0 0,-1 1-1 0 0,1-1 1 0 0,-1-1 0 0 0,1 1-1 0 0,-1-2 1 0 0,1 1-1 0 0,11-5 1 0 0,-14 4-464 0 0,0-1-1 0 0,0 0 1 0 0,0 0-1 0 0,0 0 1 0 0,-1-1-1 0 0,10-7 1 0 0,1-4-1011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1.3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77 122 1412 0 0,'-12'-18'2062'0'0,"1"-1"0"0"0,-16-35-1 0 0,26 51-1801 0 0,0 3-248 0 0,0-1 0 0 0,1 1 0 0 0,-1 0 0 0 0,1-1 0 0 0,-1 1 0 0 0,1-1 0 0 0,-1 0 0 0 0,1 1 0 0 0,-1-1 0 0 0,1 1 0 0 0,0-1 0 0 0,-1 0 0 0 0,1 1 0 0 0,0-1-1 0 0,-1 0 1 0 0,1 1 0 0 0,0-1 0 0 0,0 0 0 0 0,0 1 0 0 0,0-1 0 0 0,0 0 0 0 0,0 0 0 0 0,0 1 0 0 0,0-1 0 0 0,0 0 0 0 0,0-1 0 0 0,-2-8-387 0 0,-6 19 185 0 0,7-7 180 0 0,-6 25-586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1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9 568 0 0,'0'0'6353'0'0,"7"-8"-5790"0"0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2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190 0 288 0 0,'-1'4'595'0'0,"-1"16"-305"0"0,-1-1-1 0 0,-1 1 1 0 0,-1-1-1 0 0,-1 0 1 0 0,0 0-1 0 0,-1-1 1 0 0,-18 32-1 0 0,-83 118-1188 0 0,104-162 801 0 0,-15 20-628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6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730 43 552 0 0,'0'0'1342'0'0,"-15"-9"120"0"0,-19-10-81 0 0,32 18-1239 0 0,-1 0-132 0 0,-26-8 13 0 0,26 9-17 0 0,0-1-22 0 0,-8-1 2 0 0,8 1-2 0 0,-10 2 17 0 0,-1 0-1 0 0,1 0 0 0 0,0 1 0 0 0,0 1 0 0 0,-1 0 0 0 0,2 1 0 0 0,-1 1 0 0 0,0 0 0 0 0,1 0 0 0 0,0 1 0 0 0,0 1 1 0 0,1 0-1 0 0,-1 0 0 0 0,2 1 0 0 0,-1 1 0 0 0,1 0 0 0 0,0 0 0 0 0,1 1 0 0 0,0 0 0 0 0,1 1 0 0 0,0 0 0 0 0,1 0 1 0 0,0 1-1 0 0,0 0 0 0 0,1 0 0 0 0,1 0 0 0 0,0 1 0 0 0,-5 21 0 0 0,1 7 17 0 0,1 1 1 0 0,2 0-1 0 0,2-1 0 0 0,2 58 0 0 0,24 166 93 0 0,-17-219-105 0 0,-2-25 7 0 0,-1-1 0 0 0,-1 1-1 0 0,-2 0 1 0 0,0 0-1 0 0,-5 28 1 0 0,4-38 7 0 0,-1-1 1 0 0,0 0 0 0 0,-1 0-1 0 0,-1 0 1 0 0,1 0 0 0 0,-2 0-1 0 0,1-1 1 0 0,-1 0 0 0 0,-1 0-1 0 0,1 0 1 0 0,-1-1 0 0 0,-10 9-1 0 0,5-8-132 0 0,0 0 1 0 0,-1-1-1 0 0,0-1 0 0 0,0 0 0 0 0,-1 0 0 0 0,0-1 0 0 0,0-1 1 0 0,0 0-1 0 0,0-1 0 0 0,-1-1 0 0 0,0 0 0 0 0,0-1 1 0 0,-26 0-1 0 0,33-2-853 0 0,-14-2 514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7.3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1 104 288 0 0,'15'-10'2525'0'0,"32"-4"-1859"0"0,1 3 1 0 0,0 1 0 0 0,63-4-1 0 0,-16 1-470 0 0,30 1 87 0 0,-72 8-1923 0 0,53-11 0 0 0,-103 15 1366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8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381 479 908 0 0,'0'0'826'0'0,"-3"0"-190"0"0,-6-1-470 0 0,1 0 0 0 0,-1 1 0 0 0,1 0 0 0 0,-1 0 1 0 0,1 1-1 0 0,-1 0 0 0 0,1 1 0 0 0,0 0 0 0 0,0 0 1 0 0,-11 5-1 0 0,5-1-103 0 0,0 1-1 0 0,1 1 1 0 0,0 0 0 0 0,0 0 0 0 0,-15 14 0 0 0,7-3-49 0 0,1 1 0 0 0,0 1 0 0 0,2 1 0 0 0,1 0 1 0 0,-29 49-1 0 0,40-61 20 0 0,1 0 1 0 0,0 1-1 0 0,1 0 0 0 0,0 0 1 0 0,1 0-1 0 0,0 0 0 0 0,0 0 1 0 0,1 1-1 0 0,-1 21 1 0 0,4-26-12 0 0,-1 0 0 0 0,1 1 1 0 0,0-1-1 0 0,1 0 0 0 0,0 0 1 0 0,0 0-1 0 0,0 0 0 0 0,1-1 1 0 0,0 1-1 0 0,1-1 0 0 0,-1 1 1 0 0,1-1-1 0 0,0 0 0 0 0,1-1 1 0 0,-1 1-1 0 0,11 9 0 0 0,-2-4 72 0 0,1-1 0 0 0,-1 0 0 0 0,2-1-1 0 0,-1-1 1 0 0,1 0 0 0 0,0-1-1 0 0,1-1 1 0 0,0 0 0 0 0,0-1-1 0 0,0-1 1 0 0,1 0 0 0 0,25 2-1 0 0,-34-5-50 0 0,0-1-1 0 0,0 0 1 0 0,0 0-1 0 0,0 0 1 0 0,0-1-1 0 0,0-1 1 0 0,0 1-1 0 0,-1-1 0 0 0,1 0 1 0 0,0-1-1 0 0,-1 0 1 0 0,1 0-1 0 0,-1-1 1 0 0,0 0-1 0 0,0 0 1 0 0,-1 0-1 0 0,1-1 1 0 0,-1 0-1 0 0,0 0 1 0 0,0-1-1 0 0,-1 0 0 0 0,1 0 1 0 0,-1 0-1 0 0,6-11 1 0 0,-4 5-38 0 0,-1 0 1 0 0,0-1-1 0 0,-1 0 1 0 0,0 0-1 0 0,-1-1 1 0 0,-1 1-1 0 0,0-1 1 0 0,0 0-1 0 0,-2 0 1 0 0,0 0-1 0 0,0 0 1 0 0,-1 0-1 0 0,-2-15 1 0 0,-2 3-33 0 0,0 0 1 0 0,-2 0-1 0 0,-1 1 1 0 0,-1-1-1 0 0,-1 2 1 0 0,-19-38-1 0 0,26 58 0 0 0,-1 0 0 0 0,0 0 0 0 0,0 0 0 0 0,0 0 0 0 0,-1 1 0 0 0,1-1 0 0 0,-1 1 0 0 0,0 0 0 0 0,0 0 0 0 0,0 1 0 0 0,0-1 0 0 0,-9-3 0 0 0,10 5-64 0 0,1 0-37 0 0,-23-9-717 0 0,23 9 746 0 0,5 0-106 0 0,49-17 369 0 0,-21 8-58 0 0,-1-2 1 0 0,0 0-1 0 0,54-33 1 0 0,-65 32-89 0 0,-1-1 0 0 0,0 0-1 0 0,-2-2 1 0 0,1 0 0 0 0,-2-1 0 0 0,20-26 0 0 0,-26 29-21 0 0,-1 0 1 0 0,0 0-1 0 0,0-1 1 0 0,-1 0-1 0 0,-1 0 1 0 0,-1 0-1 0 0,0-1 1 0 0,-1 0-1 0 0,3-25 1 0 0,-6 36-18 0 0,-1 0 0 0 0,1-1 0 0 0,-1 1 0 0 0,-1-1 0 0 0,1 1 0 0 0,-1 0 0 0 0,0-1 0 0 0,0 1 0 0 0,0 0 0 0 0,-1 0 1 0 0,0 0-1 0 0,0 0 0 0 0,0 0 0 0 0,0 0 0 0 0,-4-4 0 0 0,4 7 16 0 0,1 1-1 0 0,-1 0 1 0 0,0 0 0 0 0,0 0-1 0 0,1 0 1 0 0,-1 0 0 0 0,0 0 0 0 0,0 0-1 0 0,0 1 1 0 0,0-1 0 0 0,0 1-1 0 0,0-1 1 0 0,0 1 0 0 0,0 0-1 0 0,0 0 1 0 0,0 0 0 0 0,0 0-1 0 0,0 0 1 0 0,0 0 0 0 0,-4 1 0 0 0,-6 2 8 0 0,8-2-4 0 0,0-1-1 0 0,0 1 1 0 0,0 0-1 0 0,0 0 1 0 0,1 0-1 0 0,-1 0 1 0 0,0 1-1 0 0,1 0 1 0 0,-1-1-1 0 0,1 1 1 0 0,0 1-1 0 0,-1-1 1 0 0,1 0-1 0 0,0 1 1 0 0,0-1-1 0 0,1 1 1 0 0,-1 0-1 0 0,-3 5 1 0 0,0-1 0 0 0,2-3 1 0 0,0 0 1 0 0,1 1 0 0 0,0-1-1 0 0,0 1 1 0 0,0 0 0 0 0,0 0-1 0 0,1 0 1 0 0,0 0 0 0 0,0 1-1 0 0,0-1 1 0 0,1 1 0 0 0,0-1 0 0 0,0 1-1 0 0,0-1 1 0 0,1 1 0 0 0,-1 0-1 0 0,1-1 1 0 0,1 1 0 0 0,0 5-1 0 0,1 0 5 0 0,0-1 0 0 0,1 0-1 0 0,1 0 1 0 0,-1 0-1 0 0,1 0 1 0 0,1 0-1 0 0,0-1 1 0 0,0 0-1 0 0,12 15 1 0 0,9 6-4 0 0,2 0 1 0 0,1-2-1 0 0,48 36 1 0 0,-1-1-157 0 0,-74-60 145 0 0,1 0 0 0 0,-1 0 0 0 0,1 0 0 0 0,-1 0 0 0 0,0 0 0 0 0,0 1 0 0 0,0-1 0 0 0,-1 0 0 0 0,1 1 0 0 0,-1 0 0 0 0,0-1 0 0 0,0 1 0 0 0,0 0 0 0 0,-1 0 0 0 0,1 0 0 0 0,-1-1 0 0 0,0 1 0 0 0,0 0 0 0 0,0 0 0 0 0,-1 4 0 0 0,-1 6 1 0 0,-1-1 1 0 0,0 0-1 0 0,-9 23 0 0 0,12-34 5 0 0,-57 124 25 0 0,3-7 59 0 0,47-102-52 0 0,1 1 1 0 0,1 0 0 0 0,1 0-1 0 0,-4 33 1 0 0,8-47-9 0 0,0 1 0 0 0,0-1 0 0 0,0 1 0 0 0,0 0-1 0 0,1-1 1 0 0,0 1 0 0 0,0-1 0 0 0,0 1 0 0 0,0-1 0 0 0,1 0 0 0 0,0 1 0 0 0,0-1 0 0 0,0 0 0 0 0,0 0 0 0 0,1 0-1 0 0,-1-1 1 0 0,1 1 0 0 0,0 0 0 0 0,0-1 0 0 0,0 0 0 0 0,1 0 0 0 0,-1 0 0 0 0,1 0 0 0 0,0 0 0 0 0,0-1-1 0 0,0 0 1 0 0,7 4 0 0 0,3-1-410 0 0,0 0 0 0 0,0-1 0 0 0,1 0 0 0 0,-1-1 0 0 0,1 0 0 0 0,0-2 0 0 0,18 1 0 0 0,-5-2-1043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49.2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413 9 256 0 0,'0'0'3875'0'0,"0"0"-3899"0"0,0-1 12 0 0,0 1-1 0 0,-1-1 1 0 0,1 1 0 0 0,0-1 0 0 0,0 1-1 0 0,-1 0 1 0 0,1-1 0 0 0,0 1 0 0 0,-1-1-1 0 0,1 1 1 0 0,0 0 0 0 0,-1-1 0 0 0,1 1 0 0 0,-1 0-1 0 0,1 0 1 0 0,0-1 0 0 0,-1 1 0 0 0,1 0-1 0 0,-1 0 1 0 0,1-1 0 0 0,-1 1 0 0 0,1 0-1 0 0,-1 0 1 0 0,0 0 0 0 0,-21 17 15 0 0,0 1 0 0 0,1 2 0 0 0,1 0 0 0 0,1 1 0 0 0,1 1 0 0 0,-20 29 0 0 0,-82 153 129 0 0,100-165 2 0 0,1 1 0 0 0,2 1 1 0 0,2 1-1 0 0,2 0 0 0 0,2 0 1 0 0,1 1-1 0 0,-4 56 0 0 0,11-72-68 0 0,3 1-1 0 0,0-1 1 0 0,1 0 0 0 0,2 1-1 0 0,1-1 1 0 0,1 0 0 0 0,1-1-1 0 0,1 1 1 0 0,2-1-1 0 0,1-1 1 0 0,0 0 0 0 0,26 43-1 0 0,-8-27-20 0 0,1-2-1 0 0,59 63 0 0 0,80 57-9 0 0,-150-143 144 0 0,31 22 0 0 0,-47-37-177 0 0,1 1-90 0 0,9 5-2459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18.5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437 0 1116 0 0,'0'0'2831'0'0,"-4"1"-2628"0"0,-2 1-158 0 0,1-1-1 0 0,0 1 0 0 0,-1 1 1 0 0,1-1-1 0 0,0 1 0 0 0,0 0 1 0 0,0 0-1 0 0,-6 5 0 0 0,-40 39 150 0 0,13-12-98 0 0,-22 14-38 0 0,4-4-15 0 0,-97 101 0 0 0,151-144-8 0 0,0 0 0 0 0,0-1 0 0 0,1 1 0 0 0,-1 0 0 0 0,1 0 0 0 0,-1 0 0 0 0,1 0 0 0 0,0 0 0 0 0,0 0 0 0 0,0 0-1 0 0,0 1 1 0 0,0-1 0 0 0,0 0 0 0 0,0 0 0 0 0,1 1 0 0 0,-1-1 0 0 0,1 1 0 0 0,0-1 0 0 0,0 0 0 0 0,0 1 0 0 0,0-1 0 0 0,0 1 0 0 0,0-1 0 0 0,1 0 0 0 0,-1 1 0 0 0,1-1 0 0 0,0 0-1 0 0,0 1 1 0 0,-1-1 0 0 0,1 0 0 0 0,3 3 0 0 0,9 11 122 0 0,2-1 0 0 0,0 0 0 0 0,1-1 0 0 0,0-1-1 0 0,1-1 1 0 0,1 0 0 0 0,24 11 0 0 0,-8-2-47 0 0,56 34-143 0 0,128 82 241 0 0,-77-40-3805 0 0,-113-77 1957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0.2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12 592 0 0,'-4'-12'4778'0'0,"5"72"-4880"0"0,-4-2 87 0 0,-3-1 0 0 0,-13 59 0 0 0,10-72 60 0 0,1 1-1 0 0,3 0 1 0 0,2 1-1 0 0,3 83 1 0 0,2-116 87 0 0,1 0-1 0 0,0 0 1 0 0,1-1 0 0 0,0 1-1 0 0,0-1 1 0 0,2 0 0 0 0,-1 0 0 0 0,2-1-1 0 0,10 16 1 0 0,-13-21-93 0 0,1 0-1 0 0,0 0 1 0 0,0 0 0 0 0,1 0-1 0 0,0-1 1 0 0,0 0 0 0 0,0 0 0 0 0,0-1-1 0 0,1 0 1 0 0,0 0 0 0 0,0 0-1 0 0,0-1 1 0 0,0 0 0 0 0,1-1-1 0 0,-1 1 1 0 0,1-1 0 0 0,13 2-1 0 0,-15-4-380 0 0,1 1 0 0 0,-1-1 0 0 0,0-1 0 0 0,0 1 0 0 0,0-1-1 0 0,0 0 1 0 0,0 0 0 0 0,0 0 0 0 0,11-5 0 0 0,-3-3-1292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0.6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49 876 0 0,'0'-4'1868'0'0,"-2"-9"-1194"0"0,1 10-148 0 0,5-20 619 0 0,-4 22-1141 0 0,1 1-1 0 0,-1 0 1 0 0,0-1-1 0 0,1 1 1 0 0,-1 0 0 0 0,0-1-1 0 0,1 1 1 0 0,-1 0-1 0 0,1-1 1 0 0,-1 1 0 0 0,0 0-1 0 0,1 0 1 0 0,-1-1-1 0 0,1 1 1 0 0,-1 0 0 0 0,1 0-1 0 0,-1 0 1 0 0,0 0-1 0 0,1 0 1 0 0,-1 0 0 0 0,1 0-1 0 0,-1 0 1 0 0,1 0 0 0 0,-1 0-1 0 0,1 0 1 0 0,-1 0-1 0 0,1 0 1 0 0,-1 0 0 0 0,1 0-1 0 0,-1 0 1 0 0,1 0-1 0 0,-1 0 1 0 0,0 1 0 0 0,1-1-1 0 0,2 1-32 0 0,-2 3 20 0 0,-1 0 0 0 0,1 0 0 0 0,-1-1-1 0 0,0 1 1 0 0,0 0 0 0 0,0 0 0 0 0,-1 0-1 0 0,-1 6 1 0 0,-2 7 28 0 0,3-13 1 0 0,0 0 0 0 0,-1 0 0 0 0,1 0 0 0 0,-1 0 0 0 0,0 0-1 0 0,0 0 1 0 0,-4 6 840 0 0,6-10-836 0 0,-1 1 1 0 0,1-1 0 0 0,-1 0 0 0 0,0 1 0 0 0,0-1 0 0 0,1 0-1 0 0,-1 0 1 0 0,0 1 0 0 0,0-1 0 0 0,1 0 0 0 0,-1 0 0 0 0,0 0 0 0 0,0 0-1 0 0,0 0 1 0 0,1 0 0 0 0,-1 0 0 0 0,0 0 0 0 0,-1 0 0 0 0,1-4-421 0 0,-1 0 0 0 0,1 0 1 0 0,0 0-1 0 0,0 0 1 0 0,0 0-1 0 0,1 0 0 0 0,0 0 1 0 0,0-7-1 0 0,0 7-232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1.1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1 228 0 0,'0'0'4808'0'0,"1"1"-4749"0"0,0 0 1 0 0,-1 0 0 0 0,1-1-1 0 0,0 1 1 0 0,0 0-1 0 0,0 0 1 0 0,0 0 0 0 0,0-1-1 0 0,0 1 1 0 0,0-1-1 0 0,0 1 1 0 0,0-1 0 0 0,1 1-1 0 0,1 0 1 0 0,162 13-407 0 0,217-9 0 0 0,-359-8-1699 0 0,-19 2 1260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1.4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1 820 0 0,'0'0'1710'0'0,"11"15"-441"0"0,-3-10-1047 0 0,1 0-1 0 0,-1 0 1 0 0,1-1 0 0 0,0 0-1 0 0,0-1 1 0 0,0 0 0 0 0,0 0-1 0 0,1-1 1 0 0,13 2 0 0 0,97 4 1205 0 0,-86-6-1057 0 0,288-1 730 0 0,-317-1-1670 0 0,1-1 0 0 0,-1 1 0 0 0,1-1-1 0 0,-1-1 1 0 0,1 1 0 0 0,-1-1 0 0 0,0 0-1 0 0,5-3 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2.3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539 23 32 0 0,'-13'-10'529'0'0,"11"8"-104"0"0,-1 1-84 0 0,-6-2-238 0 0,0 1 0 0 0,-1 0-1 0 0,1 1 1 0 0,0 0-1 0 0,0 1 1 0 0,-1-1 0 0 0,1 2-1 0 0,0-1 1 0 0,0 1-1 0 0,-1 1 1 0 0,1 0 0 0 0,0 0-1 0 0,0 0 1 0 0,0 2-1 0 0,1-1 1 0 0,-1 1 0 0 0,-15 9-1 0 0,5-1-73 0 0,0 0-1 0 0,0 2 1 0 0,1 0 0 0 0,1 1 0 0 0,0 1-1 0 0,-20 25 1 0 0,7-3 17 0 0,2 1-1 0 0,-29 53 1 0 0,42-65-13 0 0,2 1 0 0 0,0 0 0 0 0,2 1 0 0 0,-12 49 0 0 0,21-65-9 0 0,0-1 0 0 0,1 1 0 0 0,0 0 0 0 0,1 0 0 0 0,0 0 0 0 0,1 0 0 0 0,1 0 0 0 0,0 0 0 0 0,1-1 1 0 0,5 18-1 0 0,-1-13 43 0 0,0-1 0 0 0,1 1 0 0 0,0-2 0 0 0,1 1 0 0 0,1-1 1 0 0,0-1-1 0 0,13 14 0 0 0,-5-9 23 0 0,1 0 1 0 0,1-2-1 0 0,0 0 1 0 0,1-1-1 0 0,1-1 1 0 0,0-1-1 0 0,1-1 1 0 0,1-1-1 0 0,0-2 0 0 0,33 11 1 0 0,-43-17 62 0 0,0-1 1 0 0,1-1-1 0 0,-1 0 1 0 0,0-1-1 0 0,1-1 1 0 0,0 0-1 0 0,28-5 1 0 0,-36 5-110 0 0,4-2 4 0 0,0-1 0 0 0,0 1-1 0 0,0-2 1 0 0,0 0 0 0 0,0 0 0 0 0,-1 0-1 0 0,1-2 1 0 0,-1 1 0 0 0,-1-1 0 0 0,1-1 0 0 0,-1 0-1 0 0,0 0 1 0 0,0 0 0 0 0,14-18 0 0 0,-7 5 83 0 0,-1 0 0 0 0,0 0 0 0 0,-2-2 0 0 0,-1 0 0 0 0,16-36 0 0 0,-18 32-60 0 0,-1 0 0 0 0,-1-1 1 0 0,-2 0-1 0 0,0 0 0 0 0,-2-1 1 0 0,-1 1-1 0 0,-1-1 0 0 0,-1 0 1 0 0,-2 0-1 0 0,-1 0 0 0 0,-1 1 1 0 0,-1-1-1 0 0,-8-28 1 0 0,7 43-72 0 0,0 1 1 0 0,0-1 0 0 0,-1 1 0 0 0,-1 1 0 0 0,0-1 0 0 0,-1 1 0 0 0,0 1 0 0 0,0-1 0 0 0,-1 1 0 0 0,-1 1-1 0 0,0 0 1 0 0,0 0 0 0 0,0 1 0 0 0,-1 0 0 0 0,0 0 0 0 0,-1 2 0 0 0,-21-10 0 0 0,7 6-719 0 0,1 1 1 0 0,-1 1-1 0 0,-1 2 1 0 0,1 0 0 0 0,-1 2-1 0 0,0 1 1 0 0,-51 1-1 0 0,58 3-402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2.8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91 468 0 0,'-10'-15'2814'0'0,"-34"-58"1822"0"0,43 71-4709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3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206 1 800 0 0,'2'2'804'0'0,"5"12"-651"0"0,0 1-1 0 0,-1-1 0 0 0,0 1 1 0 0,-1 0-1 0 0,-1 0 0 0 0,0 1 1 0 0,-1-1-1 0 0,-1 1 1 0 0,0 0-1 0 0,-1-1 0 0 0,-1 1 1 0 0,0 0-1 0 0,-2 0 1 0 0,1 0-1 0 0,-2-1 0 0 0,0 1 1 0 0,-11 29-1 0 0,2-16-347 0 0,-1 0 1 0 0,-2-1-1 0 0,-1-1 0 0 0,-1-1 0 0 0,-1 0 1 0 0,-1-1-1 0 0,-1-1 0 0 0,-2 0 0 0 0,-35 29 1 0 0,35-36-602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4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0 16 0 0,'0'0'4688'0'0,"17"24"-4770"0"0,-18 3 62 0 0,0 0 0 0 0,-2-1 1 0 0,-1 0-1 0 0,-12 42 0 0 0,-2 19 13 0 0,12-48 33 0 0,1 1-1 0 0,2 1 1 0 0,2-1-1 0 0,1 0 1 0 0,2 1-1 0 0,14 67 0 0 0,-9-70 17 0 0,-4-18 85 0 0,1 0 0 0 0,1-1 0 0 0,1 1 0 0 0,1-1 0 0 0,0 0 0 0 0,13 22 0 0 0,-17-37-69 0 0,1 1 1 0 0,-1-1-1 0 0,1 0 0 0 0,0 0 0 0 0,0 0 0 0 0,1-1 1 0 0,-1 1-1 0 0,1-1 0 0 0,0 0 0 0 0,0 0 1 0 0,0-1-1 0 0,0 0 0 0 0,0 1 0 0 0,0-2 0 0 0,10 3 1 0 0,-8-2-253 0 0,0-1-1 0 0,1 0 1 0 0,-1 0 0 0 0,1 0 0 0 0,-1-1 0 0 0,1 0 0 0 0,0-1-1 0 0,-1 0 1 0 0,0 0 0 0 0,15-4 0 0 0,-3-3-1007 0 0,-1-1 385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4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40 159 184 0 0,'-6'-10'1106'0'0,"0"-1"1"0"0,1 0-1 0 0,0 0 1 0 0,1-1-1 0 0,1 0 1 0 0,-5-23-1 0 0,8 32-849 0 0,0 0-59 0 0,-1-10-38 0 0,1 10-49 0 0,-2-16-896 0 0,2 7 354 0 0,0 9-1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5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0 80 0 0,'0'0'3779'0'0,"-12"13"-3902"0"0,-229 216 185 0 0,15 0 101 0 0,45-48-13 0 0,180-179-86 0 0,-3 2 308 0 0,0-1-1 0 0,1 1 1 0 0,-1 0-1 0 0,1 0 1 0 0,0 1-1 0 0,-4 8 1 0 0,7-13-368 0 0,0 1 1 0 0,1 0-1 0 0,-1 0 0 0 0,0-1 1 0 0,1 1-1 0 0,-1 0 0 0 0,0-1 1 0 0,1 1-1 0 0,-1 0 0 0 0,1-1 1 0 0,-1 1-1 0 0,1-1 0 0 0,0 1 1 0 0,-1-1-1 0 0,1 1 0 0 0,-1-1 1 0 0,1 1-1 0 0,1-1 0 0 0,26 6 82 0 0,-3-2-91 0 0,-18-4 0 0 0,27 8-4 0 0,-11 1 5 0 0,-1 0 0 0 0,0 1 1 0 0,0 2-1 0 0,-1 0 1 0 0,28 22-1 0 0,94 86-26 0 0,-92-74 28 0 0,184 174 36 0 0,-88-79 98 0 0,-144-137 0 0 0,-1-2-305 0 0,0 0 0 0 0,0 1 0 0 0,0-1-1 0 0,1 0 1 0 0,-1 0 0 0 0,0 0 0 0 0,1 0-1 0 0,0-1 1 0 0,-1 1 0 0 0,1-1 0 0 0,0 1-1 0 0,0-1 1 0 0,-1 0 0 0 0,1 0 0 0 0,0 0 0 0 0,0 0-1 0 0,5 0 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16.4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628 233 164 0 0,'0'0'536'0'0,"9"-16"483"0"0,1-8-460 0 0,-9 22-391 0 0,6-14 494 0 0,-4 5-194 0 0,0 0 1 0 0,3-24-1 0 0,-6 32-295 0 0,-8-26-120 0 0,5 24-1 0 0,-1 1 0 0 0,1 0 0 0 0,0 0 0 0 0,-1 0 0 0 0,0 0 0 0 0,0 1 1 0 0,0-1-1 0 0,0 1 0 0 0,-1 0 0 0 0,-5-3 0 0 0,-11-3 32 0 0,-2 0 0 0 0,-24-6 0 0 0,44 14-47 0 0,-1 0-13 0 0,-12-2-6 0 0,12 3-4 0 0,-17-2 9 0 0,17 1-16 0 0,0 1-9 0 0,-21 0 12 0 0,19 0-15 0 0,1 0-1 0 0,-1 0 1 0 0,1 0 0 0 0,-1 1-1 0 0,-9 2 1 0 0,-20 4 19 0 0,-10 5-14 0 0,5 1 11 0 0,0 2 1 0 0,2 2 0 0 0,-66 38-1 0 0,93-49-14 0 0,8-4 0 0 0,-19 25 1 0 0,15-23 2 0 0,-14 30 4 0 0,3 16 0 0 0,15-42 0 0 0,1 1 0 0 0,0-1-1 0 0,0 1 1 0 0,1 0 0 0 0,0-1 0 0 0,0 1-1 0 0,1 0 1 0 0,1 0 0 0 0,-1 0-1 0 0,5 16 1 0 0,-5-22-3 0 0,3 9 1 0 0,-1 0 1 0 0,2 0 0 0 0,5 14 0 0 0,-5-19-2 0 0,-2 1 6 0 0,1-1 0 0 0,1 0 0 0 0,-1 0 0 0 0,1 0 1 0 0,1 0-1 0 0,-1-1 0 0 0,1 0 0 0 0,0 0 0 0 0,1 0 0 0 0,-1-1 1 0 0,1 1-1 0 0,0-1 0 0 0,9 6 0 0 0,2-5 5 0 0,0 0 0 0 0,0 0 0 0 0,0-2 1 0 0,1 0-1 0 0,0-1 0 0 0,-1-1 0 0 0,1 0 0 0 0,22-2 0 0 0,-36 0-22 0 0,0 0 12 0 0,41 0 10 0 0,-40 0 1 0 0,0 0-11 0 0,13 0-12 0 0,-13 0 4 0 0,-1 0 3 0 0,14-1 7 0 0,-14 1 3 0 0,1 1-10 0 0,56 6-14 0 0,-57-6 21 0 0,10 3-6 0 0,-1-1-20 0 0,16 6-18 0 0,-27-8 44 0 0,2 0-1 0 0,5 4-10 0 0,0 0 0 0 0,0 1 1 0 0,0 0-1 0 0,0 1 0 0 0,14 13 0 0 0,-22-18 7 0 0,22 32-30 0 0,-17-23 22 0 0,-5-8 5 0 0,0 0 5 0 0,3 5-3 0 0,-3-4 1 0 0,1-1 0 0 0,-1 1 0 0 0,0 0 0 0 0,-1 0 0 0 0,1 0 0 0 0,0 0 0 0 0,-1-1 1 0 0,0 1-1 0 0,0 0 0 0 0,-1 6 0 0 0,-1 60-5 0 0,0-42 40 0 0,-2 0 0 0 0,-10 35-1 0 0,13-60-34 0 0,-1 5 5 0 0,0 0-1 0 0,-1-1 1 0 0,0 1-1 0 0,-1-1 1 0 0,1 0 0 0 0,-9 11-1 0 0,11-15-21 0 0,1-1 12 0 0,-15 16 32 0 0,10-12-4 0 0,4-3-20 0 0,-18 16 11 0 0,18-16-14 0 0,-23 14 34 0 0,-7 1 48 0 0,-33 10 217 0 0,60-27-243 0 0,1 0-10 0 0,-25 9 135 0 0,25-9-70 0 0,0 0-47 0 0,-53 4 597 0 0,51-5-488 0 0,-13-3 186 0 0,-39-8 393 0 0,24 1-559 0 0,30 9-143 0 0,-21-5 21 0 0,-6-2-23 0 0,27 7-50 0 0,-15-6 22 0 0,-27-4-28 0 0,43 10 34 0 0,-8-4-856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6.2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0 452 0 0,'0'0'2816'0'0,"7"16"-1625"0"0,21-10-851 0 0,1-1 0 0 0,0 0 0 0 0,0-3 0 0 0,34 0 0 0 0,-29-1-258 0 0,329 2 10 0 0,-359-3-306 0 0,7 0-144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6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0 776 0 0,'0'0'1567'0'0,"3"1"-951"0"0,25 5 164 0 0,0 0 0 0 0,1-2 0 0 0,-1-2 0 0 0,54-1 1 0 0,-14 0-197 0 0,-43 0-489 0 0,340 3 227 0 0,-359-4-694 0 0,-4 0 121 0 0,0 0-1 0 0,0 0 1 0 0,0 0 0 0 0,0-1 0 0 0,0 1 0 0 0,0 0 0 0 0,0-1 0 0 0,0 1 0 0 0,0-1 0 0 0,0 0 0 0 0,0 0 0 0 0,0 1 0 0 0,0-1 0 0 0,0-1 0 0 0,2 0 0 0 0,6-7-817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7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0 504 0 0,'0'0'3190'0'0,"1"0"-3179"0"0,0 1 0 0 0,0-1 0 0 0,0 0 0 0 0,-1 1 0 0 0,1-1 0 0 0,0 0 0 0 0,0 1 0 0 0,-1-1 0 0 0,1 1 0 0 0,0 0 0 0 0,-1-1 0 0 0,1 1 0 0 0,-1-1 0 0 0,1 1-1 0 0,-1 0 1 0 0,2 1 0 0 0,17 171 189 0 0,18 190-140 0 0,21 185 440 0 0,-48-511-2122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7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18 860 0 0,'-3'-1'763'0'0,"-43"-9"1098"0"0,43 10-1682 0 0,0-1-10 0 0,-10-1 2 0 0,10 2 188 0 0,0-1-201 0 0,-4-1 1408 0 0,27 5-1298 0 0,7 1-85 0 0,339 24 643 0 0,-207-25-4473 0 0,-143-3 2335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7.9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393 52 436 0 0,'0'0'1270'0'0,"-3"0"-1047"0"0,-15 1-128 0 0,0 0 0 0 0,1 1 0 0 0,-1 1-1 0 0,1 1 1 0 0,0 0 0 0 0,0 1 0 0 0,0 1 0 0 0,1 1 0 0 0,-1 0 0 0 0,2 1 0 0 0,-1 1 0 0 0,1 0 0 0 0,-20 17 0 0 0,24-17-80 0 0,-1 0 0 0 0,1 1 0 0 0,1 0 0 0 0,0 1 0 0 0,0 0 0 0 0,1 1 0 0 0,1 0 0 0 0,0 0 0 0 0,1 1 0 0 0,0 0 0 0 0,0 1 0 0 0,2-1 0 0 0,0 1 0 0 0,0 0 0 0 0,1 0 0 0 0,-3 27 0 0 0,7-30 39 0 0,0 1 0 0 0,1-1 0 0 0,1 0-1 0 0,0 0 1 0 0,0 0 0 0 0,1-1 0 0 0,0 1 0 0 0,1-1 0 0 0,1 1 0 0 0,-1-1 0 0 0,2 0-1 0 0,-1-1 1 0 0,1 1 0 0 0,1-1 0 0 0,0-1 0 0 0,0 1 0 0 0,13 11 0 0 0,-10-10 72 0 0,1 0 0 0 0,0-1 0 0 0,0 0 0 0 0,1-1 0 0 0,0 0 0 0 0,1-1 0 0 0,0-1 0 0 0,0 0 0 0 0,0 0 0 0 0,0-1 0 0 0,1-1 0 0 0,0 0 0 0 0,15 1 0 0 0,-24-4-73 0 0,0-1 0 0 0,0 0-1 0 0,0 0 1 0 0,1-1 0 0 0,-1 1 0 0 0,0-1-1 0 0,0 0 1 0 0,0 0 0 0 0,0-1-1 0 0,0 0 1 0 0,0 0 0 0 0,0 0 0 0 0,-1 0-1 0 0,6-4 1 0 0,-4 2 20 0 0,0-1 0 0 0,0 0 0 0 0,0-1 0 0 0,-1 0 0 0 0,0 0 0 0 0,0 0 0 0 0,0 0 0 0 0,5-10 0 0 0,2-9 1 0 0,-1 1-1 0 0,-1-2 0 0 0,-2 1 0 0 0,7-32 1 0 0,-14 56-80 0 0,5-24 35 0 0,0 0-1 0 0,-2-1 1 0 0,-1 1-1 0 0,-1-1 1 0 0,-1 1-1 0 0,-5-49 1 0 0,3 62-198 0 0,-1 1 1 0 0,-1 0 0 0 0,0 0-1 0 0,0 0 1 0 0,-1 0-1 0 0,0 0 1 0 0,-1 1 0 0 0,0 0-1 0 0,-1 0 1 0 0,0 0-1 0 0,-1 1 1 0 0,0 0 0 0 0,0 0-1 0 0,-1 1 1 0 0,0 0-1 0 0,0 0 1 0 0,-17-11-1 0 0,2 4-1909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8.3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0 616 0 0,'0'0'2640'0'0,"3"1"-2173"0"0,20 11 650 0 0,-21-10-1013 0 0,-1 1-24 0 0,5 11-64 0 0,-1 0 0 0 0,-1 0 0 0 0,0 0 0 0 0,-1 1-1 0 0,-1 0 1 0 0,0-1 0 0 0,-1 1 0 0 0,-2 23-1 0 0,-16 129 147 0 0,8-108-143 0 0,-10 79 34 0 0,3-32-2 0 0,4-1 0 0 0,3 163 0 0 0,12-249-2594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8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1 192 1036 0 0,'29'-70'4068'0'0,"-21"55"-3719"0"0,0 1 0 0 0,0 0 0 0 0,2 0 0 0 0,18-21 0 0 0,-25 32-347 0 0,0 0 1 0 0,0 1-1 0 0,0-1 1 0 0,1 1 0 0 0,-1 0-1 0 0,0-1 1 0 0,1 2-1 0 0,0-1 1 0 0,-1 0 0 0 0,1 1-1 0 0,0-1 1 0 0,0 1-1 0 0,0 0 1 0 0,0 0 0 0 0,0 1-1 0 0,5-1 1 0 0,-2 1-5 0 0,0 1 0 0 0,1-1 0 0 0,-1 1-1 0 0,0 1 1 0 0,0 0 0 0 0,0 0 0 0 0,0 0 0 0 0,9 5 0 0 0,7 5-30 0 0,-1 1-1 0 0,0 1 1 0 0,36 30 0 0 0,-58-44 32 0 0,16 13-8 0 0,-1 0 0 0 0,-1 1 0 0 0,0 0 1 0 0,-1 1-1 0 0,-1 1 0 0 0,0 0 1 0 0,-1 1-1 0 0,-1 0 0 0 0,0 0 0 0 0,-2 1 1 0 0,0 1-1 0 0,0-1 0 0 0,7 36 1 0 0,-14-49 8 0 0,-1 0 0 0 0,1 0 1 0 0,-1-1-1 0 0,-1 1 1 0 0,1 0-1 0 0,-1 0 0 0 0,0-1 1 0 0,0 1-1 0 0,0 0 1 0 0,0-1-1 0 0,-1 1 1 0 0,0-1-1 0 0,0 0 0 0 0,0 0 1 0 0,-1 1-1 0 0,1-1 1 0 0,-1-1-1 0 0,0 1 0 0 0,0 0 1 0 0,0-1-1 0 0,-1 1 1 0 0,1-1-1 0 0,-1 0 0 0 0,0 0 1 0 0,1-1-1 0 0,-2 1 1 0 0,1-1-1 0 0,-4 3 0 0 0,-3 0-53 0 0,1 0-1 0 0,-1-1 1 0 0,0 0 0 0 0,0-1-1 0 0,0 0 1 0 0,-1 0-1 0 0,1-1 1 0 0,-1-1-1 0 0,-22 0 1 0 0,30-1-136 0 0,-2 0-151 0 0,0 0 0 0 0,0-1 0 0 0,0 0 0 0 0,0 0 1 0 0,0 0-1 0 0,-7-3 0 0 0,-1-1-850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9.4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 1160 0 0,'0'0'4557'0'0,"-1"0"-4502"0"0,0 0 0 0 0,1 1 0 0 0,-1-1 0 0 0,1 1 0 0 0,-1-1 0 0 0,1 1 0 0 0,-1-1 1 0 0,1 1-1 0 0,0-1 0 0 0,-1 1 0 0 0,1 0 0 0 0,0-1 0 0 0,-1 1 0 0 0,1-1 1 0 0,0 1-1 0 0,0 0 0 0 0,-1-1 0 0 0,1 1 0 0 0,0 1 0 0 0,19 16-3672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3:59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368 0 376 0 0,'4'24'616'0'0,"0"-1"-1"0"0,-2 1 0 0 0,-2 42 1 0 0,-1-53-593 0 0,-1-1 0 0 0,0 0 0 0 0,-1 0 1 0 0,0-1-1 0 0,-1 1 0 0 0,-1-1 0 0 0,1 1 0 0 0,-2-1 0 0 0,-8 14 1 0 0,0-7 39 0 0,0 1 1 0 0,-1-1 0 0 0,0-1 0 0 0,-2-1 0 0 0,0-1 0 0 0,-29 21-1 0 0,16-15-448 0 0,-1-2 0 0 0,0-1 0 0 0,-51 20 0 0 0,61-30-275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0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210 1 808 0 0,'0'0'1708'0'0,"0"3"-1370"0"0,-1 9-73 0 0,0-8-70 0 0,-1 15 153 0 0,-8 18-263 0 0,-1 1 1 0 0,-2-2-1 0 0,-34 67 0 0 0,13-29-46 0 0,26-55-149 0 0,-8 15 315 0 0,1 1 1 0 0,2 1 0 0 0,1 0 0 0 0,-12 70 0 0 0,23-97-133 0 0,0 0-1 0 0,0 0 1 0 0,1 0 0 0 0,1 0 0 0 0,-1 1 0 0 0,1-1-1 0 0,1 0 1 0 0,0-1 0 0 0,0 1 0 0 0,0 0-1 0 0,1 0 1 0 0,1-1 0 0 0,-1 0 0 0 0,2 0 0 0 0,-1 0-1 0 0,1 0 1 0 0,0 0 0 0 0,0-1 0 0 0,1 0-1 0 0,0 0 1 0 0,0-1 0 0 0,1 0 0 0 0,0 0 0 0 0,0 0-1 0 0,0-1 1 0 0,10 6 0 0 0,-17-11-75 0 0,3 2-165 0 0,0 0-1 0 0,-1 0 1 0 0,1-1-1 0 0,0 1 1 0 0,0-1-1 0 0,1 1 1 0 0,-1-1-1 0 0,0 0 1 0 0,0 0 0 0 0,1 0-1 0 0,-1-1 1 0 0,0 1-1 0 0,1-1 1 0 0,-1 0-1 0 0,0 1 1 0 0,1-2-1 0 0,-1 1 1 0 0,1 0-1 0 0,4-2 1 0 0,15-6-1004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55.3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3 390 92 0 0,'0'0'1156'0'0,"-3"-17"116"0"0,7 8-1365 0 0,-1 12-2 0 0,2 21 45 0 0,-3-13 226 0 0,-1-8-95 0 0,0 0 8 0 0,5 39 84 0 0,2 37-32 0 0,9 131 193 0 0,-9-78 78 0 0,19 75 152 0 0,5 59-409 0 0,-31-216-128 0 0,3 353 347 0 0,-17-101-38 0 0,-1-44-209 0 0,14-182-26 0 0,13 107 1 0 0,17 98 97 0 0,13 95-48 0 0,44 222-11 0 0,-11-140-13 0 0,-32-218-159 0 0,30 167 17 0 0,2-11 121 0 0,-45-242-77 0 0,13 124-41 0 0,-31-175-7 0 0,-12-52 50 0 0,-1 1 0 0 0,-3-1 0 0 0,-18 100 1 0 0,21-148-24 0 0,-1 0 2 0 0,-1 11-7 0 0,-12 77 94 0 0,14-87-80 0 0,-1-2-10 0 0,-1 10 19 0 0,2-9-8 0 0,0 4-18 0 0,-4 23 219 0 0,2-19-172 0 0,2-8 36 0 0,-1 0-54 0 0,-5 24 38 0 0,5-24-55 0 0,-6 12 7 0 0,-2 5 567 0 0,9-20-567 0 0,0 0 0 0 0,0 1 0 0 0,-1-1 0 0 0,1 0 0 0 0,0 1 0 0 0,0-1 0 0 0,0 0 0 0 0,0 1 0 0 0,0-1 0 0 0,0 0 0 0 0,0 1 0 0 0,0-1 0 0 0,0 1 0 0 0,0-1 0 0 0,0 0 0 0 0,0 1 0 0 0,0-1 0 0 0,0 0 0 0 0,0 1 0 0 0,0-1 0 0 0,0 1 0 0 0,0-1 0 0 0,0 0 0 0 0,1 1 1 0 0,-1-1-1 0 0,0 0 0 0 0,0 1 0 0 0,0-1 0 0 0,1 0 0 0 0,-1 0 0 0 0,0 1 0 0 0,0-1 0 0 0,1 0 0 0 0,-1 0 0 0 0,0 1 0 0 0,1-1 0 0 0,-1 0 0 0 0,0 0 0 0 0,1 0 0 0 0,-1 1 0 0 0,0-1 0 0 0,1 0 0 0 0,-1 0 0 0 0,0 0 0 0 0,1 0 0 0 0,-1 0 0 0 0,0 0 0 0 0,1 0 0 0 0,-1 0 0 0 0,1 0 0 0 0,-1 0 0 0 0,0 0 0 0 0,1 0 0 0 0,-1 0 0 0 0,0 0 0 0 0,1 0 0 0 0,-1 0 0 0 0,14-3 2 0 0,-11 3 53 0 0,0-1-52 0 0,419-88 236 0 0,-348 72-266 0 0,1 2-1 0 0,92-5 1 0 0,159 6-25 0 0,-253 12 31 0 0,32 2-26 0 0,0 4 0 0 0,172 30 0 0 0,-164-16-56 0 0,-110-17 106 0 0,29 6-52 0 0,-28-7 40 0 0,59 17-39 0 0,-60-16 24 0 0,43 22-986 0 0,-41-18 954 0 0,1-1 1 0 0,-1 0-1 0 0,1-1 1 0 0,0 1-1 0 0,13 5 1974 0 0,-15-13-1782 0 0,-4 3-137 0 0,1 1 0 0 0,-1 0 0 0 0,0 0-1 0 0,1 0 1 0 0,-1 0 0 0 0,0 0-1 0 0,0 0 1 0 0,1 0 0 0 0,-1 0-1 0 0,0-1 1 0 0,1 1 0 0 0,-1 0 0 0 0,0 0-1 0 0,0 0 1 0 0,1-1 0 0 0,-1 1-1 0 0,0 0 1 0 0,0 0 0 0 0,0-1-1 0 0,1 1 1 0 0,-1 0 0 0 0,0-1-1 0 0,0 1 1 0 0,0 0 0 0 0,0 0 0 0 0,0-1-1 0 0,0 1 1 0 0,0 0 0 0 0,1-1-1 0 0,-1 1 1 0 0,0 0 0 0 0,0-1-1 0 0,0 1 1 0 0,0 0 0 0 0,0-1 0 0 0,-1 1-1 0 0,1-14 89 0 0,0 10 38 0 0,0 1-106 0 0,-1-10 38 0 0,1 9-53 0 0,-1 1 35 0 0,-76-230 9 0 0,49 161 50 0 0,4-1-1 0 0,-27-136 1 0 0,-19-324-167 0 0,58 405 10 0 0,5-195 1 0 0,8 217 36 0 0,4-25-108 0 0,5 0 0 0 0,37-170 0 0 0,-23 139 79 0 0,3-225 0 0 0,-25 332 25 0 0,-1-140-49 0 0,-45-363-1 0 0,-17-210 93 0 0,58 716-38 0 0,-4-497-80 0 0,11 455 102 0 0,16-181-152 0 0,-7 159 165 0 0,13-138-158 0 0,-23 206 103 0 0,5-152-110 0 0,4 91 186 0 0,-7 81-43 0 0,-2 0-1 0 0,0 0 1 0 0,-2 0-1 0 0,-2 0 0 0 0,0-1 1 0 0,-6-30-1 0 0,-3 12 19 0 0,9 44-35 0 0,-4-20-3 0 0,3 18-313 0 0,2 4 160 0 0,0 0 0 0 0,0-1 0 0 0,0 1 0 0 0,0 0 1 0 0,-1 0-1 0 0,1 0 0 0 0,0 0 0 0 0,0 0 0 0 0,-1 0 0 0 0,1 0 0 0 0,-1 0 0 0 0,1 0 0 0 0,-1 0 1 0 0,1 0-1 0 0,-1 1 0 0 0,0-1 0 0 0,1 0 0 0 0,-1 0 0 0 0,0 0 0 0 0,0 1 0 0 0,1-1 0 0 0,-1 0 0 0 0,0 1 1 0 0,0-1-1 0 0,0 1 0 0 0,0-1 0 0 0,0 1 0 0 0,0-1 0 0 0,0 1 0 0 0,0 0 0 0 0,0 0 0 0 0,0-1 1 0 0,0 1-1 0 0,-1 0 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0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1 158 1012 0 0,'0'-3'1012'0'0,"1"-6"-373"0"0,1 1 0 0 0,-1-1 0 0 0,2 1 0 0 0,-1 0 1 0 0,6-12-1 0 0,-3 9-458 0 0,1 0-1 0 0,0 1 1 0 0,1 0-1 0 0,0 0 1 0 0,15-16 0 0 0,-21 25-171 0 0,8-13-97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1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37 416 0 0,'0'0'950'0'0,"16"11"852"0"0,8-4-1383 0 0,-1-2-1 0 0,1-1 1 0 0,0-1-1 0 0,49 1 1 0 0,103-14-4 0 0,-146 7-345 0 0,3 1-237 0 0,94-11 694 0 0,-109 10-1116 0 0,0-1-1 0 0,0 0 0 0 0,-1-2 0 0 0,31-13 1 0 0,-35 12-165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1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12 784 0 0,'0'0'905'0'0,"-16"-7"1477"0"0,5 3-2256 0 0,8 3 111 0 0,-11 13-86 0 0,9-4-136 0 0,-1-1 0 0 0,2 1-1 0 0,-1 0 1 0 0,1 1 0 0 0,0-1 0 0 0,1 1 0 0 0,0-1-1 0 0,0 1 1 0 0,1 0 0 0 0,-2 17 0 0 0,3-19-11 0 0,-7 54 37 0 0,2-1-1 0 0,4 1 1 0 0,2 0 0 0 0,2 0 0 0 0,19 104-1 0 0,-15-148-1776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1.8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5 624 0 0,'0'0'1507'0'0,"4"0"-928"0"0,120 5 1962 0 0,142 1-2512 0 0,-253-6-579 0 0,3-4-25 0 0,-5 0-522 0 0,11-4 443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2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1 488 0 0,'0'0'2496'0'0,"0"18"-2034"0"0,2-16-441 0 0,7 15 20 0 0,0-1 0 0 0,0 1 0 0 0,-2 1 1 0 0,0 0-1 0 0,-1 0 0 0 0,6 32 0 0 0,18 128 48 0 0,-6-24 3 0 0,-6-75-18 0 0,-9-42-1806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2.7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0 404 0 0,'6'19'837'0'0,"133"211"927"0"0,-84-146-1684 0 0,47 99-1 0 0,-80-135-66 0 0,-2 0-1 0 0,-2 2 0 0 0,15 71 1 0 0,-25-83-9 0 0,-3 0 1 0 0,-1 0 0 0 0,-1 1 0 0 0,-3-1 0 0 0,-5 54-1 0 0,-1-54-6 0 0,-1 0-1 0 0,-2 0 0 0 0,-1-1 0 0 0,-2 0 1 0 0,-2-1-1 0 0,-1 0 0 0 0,-2-1 0 0 0,-22 34 1 0 0,-8 2 103 0 0,-3-2 1 0 0,-93 98-1 0 0,108-129-975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6.8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0 332 0 0,'0'0'6162'0'0,"0"4"-6567"0"0,2 21 376 0 0,-1 0-1 0 0,-5 47 0 0 0,0-17 11 0 0,10 413 26 0 0,-2-358-94 0 0,3 159-1665 0 0,-13-254 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7.2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0 177 424 0 0,'7'-33'2293'0'0,"12"-38"0"0"0,-17 66-2264 0 0,1 1 1 0 0,-1 0-1 0 0,1 0 1 0 0,0 0-1 0 0,0 0 0 0 0,0 0 1 0 0,1 0-1 0 0,-1 1 1 0 0,1 0-1 0 0,0-1 1 0 0,0 2-1 0 0,0-1 0 0 0,0 0 1 0 0,1 1-1 0 0,-1 0 1 0 0,1 0-1 0 0,7-3 1 0 0,-9 4-23 0 0,7-1-2 0 0,1-1 0 0 0,-1 1 0 0 0,1 1-1 0 0,0 0 1 0 0,0 1 0 0 0,-1 0 0 0 0,1 0 0 0 0,0 1-1 0 0,19 5 1 0 0,-11-1-10 0 0,1 1 0 0 0,-1 1 0 0 0,0 1-1 0 0,-1 1 1 0 0,0 1 0 0 0,-1 0 0 0 0,0 1 0 0 0,0 1-1 0 0,-1 0 1 0 0,0 1 0 0 0,25 29 0 0 0,-27-26-10 0 0,0 1 0 0 0,-1 0 0 0 0,-1 1 1 0 0,-1 1-1 0 0,0-1 0 0 0,-1 2 0 0 0,-1 0 0 0 0,-1 0 1 0 0,-1 0-1 0 0,-1 1 0 0 0,4 22 0 0 0,-8-31 24 0 0,-1 0 0 0 0,0 0 0 0 0,-1 1 0 0 0,0-1 0 0 0,-1 0-1 0 0,-1 0 1 0 0,0 0 0 0 0,0 0 0 0 0,-1-1 0 0 0,0 1 0 0 0,-1-1 0 0 0,-1 1 0 0 0,0-1-1 0 0,0 0 1 0 0,-11 15 0 0 0,7-13 13 0 0,-1-1 0 0 0,-1-1-1 0 0,1 1 1 0 0,-2-2 0 0 0,0 1 0 0 0,0-2-1 0 0,0 1 1 0 0,-1-2 0 0 0,-1 0-1 0 0,1 0 1 0 0,-26 9 0 0 0,16-9 95 0 0,1 0-1 0 0,-2-1 1 0 0,1-2 0 0 0,-34 5 0 0 0,49-9-250 0 0,1-1 1 0 0,-1 1 0 0 0,0-1-1 0 0,0 0 1 0 0,1-1 0 0 0,-1 0 0 0 0,0 0-1 0 0,1-1 1 0 0,-1 0 0 0 0,1 0-1 0 0,-1 0 1 0 0,1-1 0 0 0,0 0 0 0 0,0-1-1 0 0,1 0 1 0 0,-1 0 0 0 0,-8-6-1 0 0,3-11-1423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8.0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200 620 808 0 0,'3'-1'1917'0'0,"10"-1"-1272"0"0,-9 1-121 0 0,-2-1-100 0 0,5-5-251 0 0,-1-1 0 0 0,0 0 0 0 0,-1 0 0 0 0,1 0 0 0 0,-1-1 0 0 0,-1 1 0 0 0,0-1 0 0 0,0 0 0 0 0,-1-1 0 0 0,0 1 0 0 0,0-1 0 0 0,-1 1 0 0 0,1-15 0 0 0,2-22-162 0 0,-2-70 1 0 0,-3 102 34 0 0,0-20-119 0 0,-2 0 1 0 0,-6-36 0 0 0,6 59 33 0 0,0-1 0 0 0,-1 0 0 0 0,-1 1 0 0 0,0 0 0 0 0,0 0 0 0 0,-1 0 0 0 0,0 0 0 0 0,-1 1 0 0 0,-9-13 1 0 0,11 19 27 0 0,0 0-1 0 0,-1 1 1 0 0,1-1 0 0 0,-1 1 0 0 0,1 0 0 0 0,-1 0 0 0 0,0 0 0 0 0,0 1 0 0 0,0-1 0 0 0,-1 1 0 0 0,1 1 0 0 0,-1-1 0 0 0,1 1 0 0 0,-1 0 0 0 0,-10-1 0 0 0,-15 3 21 0 0,21 0-1 0 0,-3 4-7 0 0,1-1-5 0 0,1 0 0 0 0,0 0 0 0 0,-12 8 0 0 0,20-10 2 0 0,0 0 0 0 0,0 0 0 0 0,1 1 0 0 0,-1-1 0 0 0,1 1 0 0 0,-1 0 0 0 0,-2 4 0 0 0,3-5 15 0 0,1 2 2 0 0,1-3-10 0 0,-1 1 0 0 0,1-1 0 0 0,0 1 0 0 0,-1-1-1 0 0,1 1 1 0 0,0 0 0 0 0,0-1 0 0 0,0 1 0 0 0,0 0 0 0 0,0-1 0 0 0,0 1-1 0 0,1-1 1 0 0,-1 1 0 0 0,0 0 0 0 0,1-1 0 0 0,-1 1 0 0 0,1-1 0 0 0,0 1-1 0 0,-1-1 1 0 0,1 1 0 0 0,0-1 0 0 0,0 0 0 0 0,2 2 0 0 0,0 0 2 0 0,0 0 1 0 0,0-1 0 0 0,0 0 0 0 0,0 0 0 0 0,1 0 0 0 0,-1 0-1 0 0,1 0 1 0 0,-1-1 0 0 0,8 3 0 0 0,8 1 15 0 0,0-2 0 0 0,1 0 0 0 0,22 1 0 0 0,-37-4-17 0 0,49 2 13 0 0,0-2 1 0 0,69-10 0 0 0,106-26-28 0 0,-186 28 21 0 0,148-34-171 0 0,-188 42 81 0 0,17-2-351 0 0,-14 2 420 0 0,-6 1 5 0 0,0 0 1 0 0,0 0 0 0 0,0 0-1 0 0,0 0 1 0 0,0 0 0 0 0,0 0 0 0 0,0 0-1 0 0,0 0 1 0 0,0 0 0 0 0,0 0-1 0 0,-1 0 1 0 0,1 0 0 0 0,0 0-1 0 0,-1 0 1 0 0,1 0 0 0 0,-1 0-1 0 0,1 0 1 0 0,-1-1 0 0 0,1 1-1 0 0,-1 0 1 0 0,0 0 0 0 0,0 1 0 0 0,-29 47-35 0 0,2 1 0 0 0,-28 74 0 0 0,46-96 60 0 0,0 0 0 0 0,2 1-1 0 0,1 1 1 0 0,1-1 0 0 0,2 1-1 0 0,-1 38 1 0 0,5-59 17 0 0,0-1 1 0 0,1 0-1 0 0,0 0 0 0 0,1 0 0 0 0,0 0 0 0 0,0-1 1 0 0,0 1-1 0 0,1 0 0 0 0,6 11 0 0 0,-7-15-194 0 0,1 0 0 0 0,0 0-1 0 0,0 0 1 0 0,0 0 0 0 0,0-1 0 0 0,0 1-1 0 0,1-1 1 0 0,0 0 0 0 0,0 0 0 0 0,-1 0-1 0 0,2 0 1 0 0,-1-1 0 0 0,0 1-1 0 0,0-1 1 0 0,1 0 0 0 0,0-1 0 0 0,5 2-1 0 0,6 0-914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8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13 804 0 0,'6'-11'5283'0'0,"-4"10"-5129"0"0,3 13-116 0 0,-1 0 0 0 0,0 1 0 0 0,-1-1 0 0 0,0 1-1 0 0,-1 0 1 0 0,0 0 0 0 0,-1 24 0 0 0,2 1-24 0 0,42 480-927 0 0,-42-498-1339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6:56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8 339 60 0 0,'-3'-19'1073'0'0,"2"16"-753"0"0,-1-14 383 0 0,1 0 1 0 0,1 0-1 0 0,2-18 1 0 0,-2 32-663 0 0,5-14 192 0 0,-3 13-147 0 0,-1-1 0 0 0,1 0 0 0 0,0 1 0 0 0,0-1 0 0 0,5-7-1 0 0,-5 10-75 0 0,8-1 4 0 0,0 0-1 0 0,1 0 1 0 0,13-1 0 0 0,-8 1-8 0 0,33-3-9 0 0,40 0-2 0 0,44 1 15 0 0,160-10 67 0 0,-37-9-88 0 0,236-26 18 0 0,-233 28-11 0 0,-228 20 5 0 0,32 0-20 0 0,17-1 57 0 0,197-19-56 0 0,-273 22 10 0 0,-1 0 7 0 0,17 0-1 0 0,0 0 1 0 0,24 4-1 0 0,-22-1-16 0 0,-19-3 12 0 0,1 1-5 0 0,32 5-2 0 0,-37-6-26 0 0,1 0 0 0 0,0 0 0 0 0,0 0 0 0 0,-1 1 1 0 0,1-1-1 0 0,0 0 0 0 0,0 0 0 0 0,-1 0 0 0 0,1 1 0 0 0,0-1 1 0 0,0 0-1 0 0,0 0 0 0 0,-1 1 0 0 0,1-1 0 0 0,0 0 0 0 0,0 0 1 0 0,0 1-1 0 0,0-1 0 0 0,0 0 0 0 0,0 1 0 0 0,0-1 0 0 0,-1 0 1 0 0,1 1-1 0 0,0-1 0 0 0,0 0 0 0 0,0 0 0 0 0,0 1 0 0 0,0-1 1 0 0,1 0-1 0 0,-1 1 0 0 0,0-1 0 0 0,0 0 0 0 0,0 1 0 0 0,0-1 1 0 0,0 0-1 0 0,0 0 0 0 0,0 1 0 0 0,0-1 0 0 0,1 0 0 0 0,-1 0 0 0 0,0 1 1 0 0,0-1-1 0 0,0 0 0 0 0,1 0 0 0 0,-1 1 0 0 0,0-1 0 0 0,0 0 1 0 0,1 0-1 0 0,-1 0 0 0 0,0 0 0 0 0,0 1 0 0 0,1-1 0 0 0,-1 0 1 0 0,0 0-1 0 0,1 0 0 0 0,-1 0 0 0 0,0 0 0 0 0,0 0 0 0 0,1 0 1 0 0,-1 0-1 0 0,0 0 0 0 0,1 0 0 0 0,0 0 0 0 0,-3 2-209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8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76 1500 0 0,'0'0'1148'0'0,"-3"-20"376"0"0,-2 4-564 0 0,2-6-1060 0 0,4 4-2604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9.0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0 101 460 0 0,'66'148'2784'0'0,"-33"-69"-2710"0"0,-4 1 0 0 0,26 118 0 0 0,-42-131 1971 0 0,-29-114-1877 0 0,9-5-94 0 0,2 0 1 0 0,2 0-1 0 0,3 0 0 0 0,2 0 1 0 0,3 0-1 0 0,1 0 0 0 0,3 1 1 0 0,23-76-1 0 0,-29 119-81 0 0,0 0 0 0 0,0 0 0 0 0,1 0 0 0 0,0 1 0 0 0,8-12 0 0 0,-10 17 2 0 0,-1 0 1 0 0,1 0 0 0 0,0 0 0 0 0,0 0 0 0 0,-1 0 0 0 0,1 1 0 0 0,0-1-1 0 0,0 1 1 0 0,1 0 0 0 0,-1-1 0 0 0,0 1 0 0 0,0 0 0 0 0,1 0-1 0 0,-1 0 1 0 0,0 1 0 0 0,1-1 0 0 0,-1 1 0 0 0,1-1 0 0 0,-1 1-1 0 0,1 0 1 0 0,-1 0 0 0 0,1 0 0 0 0,-1 0 0 0 0,1 0 0 0 0,-1 0-1 0 0,4 2 1 0 0,6 2 11 0 0,0 1 0 0 0,0 0 0 0 0,-1 1 0 0 0,0 1 0 0 0,0 0 0 0 0,0 0 0 0 0,-1 1 0 0 0,0 0 0 0 0,-1 1 0 0 0,0 0 0 0 0,15 19 0 0 0,5 10-26 0 0,45 78-1 0 0,-53-77 30 0 0,-1 0-1 0 0,-3 2 1 0 0,-1 1-1 0 0,21 85 1 0 0,-15 1-3065 0 0,-21-124 2228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9.4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1028 0 0,'0'0'3210'0'0,"1"0"-3162"0"0,0 0-1 0 0,0 1 1 0 0,0-1 0 0 0,1 0 0 0 0,-1 1 0 0 0,0-1 0 0 0,0 1 0 0 0,0 0 0 0 0,0-1-1 0 0,0 1 1 0 0,0 0 0 0 0,-1 0 0 0 0,1-1 0 0 0,1 3 0 0 0,24 63 320 0 0,30 118 1 0 0,-1 80-350 0 0,-38-181 42 0 0,-7-29-557 0 0,-2 1 1 0 0,1 73-1 0 0,-9-121-637 0 0,-3 16 384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09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41 680 0 0,'-2'-2'1949'0'0,"2"2"-1788"0"0,0-1 0 0 0,-1 0 0 0 0,1 0 0 0 0,0 0 0 0 0,-1 1 1 0 0,1-1-1 0 0,0 0 0 0 0,0 0 0 0 0,0 0 0 0 0,0 0 0 0 0,0 1 0 0 0,0-1 0 0 0,0 0 0 0 0,0 0 1 0 0,0 0-1 0 0,0-1 0 0 0,5-1 9 0 0,0 0-1 0 0,1 0 1 0 0,-1 0 0 0 0,0 1 0 0 0,1 0-1 0 0,-1 0 1 0 0,1 0 0 0 0,0 1 0 0 0,0 0 0 0 0,-1 0-1 0 0,9 0 1 0 0,73 2 270 0 0,-55 0-289 0 0,124 13 180 0 0,-29-1-4382 0 0,-104-13 2179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0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684 4 740 0 0,'0'0'875'0'0,"-3"-1"-206"0"0,-10-1-163 0 0,9 1-124 0 0,0 1-78 0 0,-8 0-206 0 0,1 1-1 0 0,0 0 1 0 0,-1 1-1 0 0,1 0 1 0 0,0 0-1 0 0,0 1 1 0 0,0 1-1 0 0,0 0 1 0 0,-10 5-1 0 0,5 0-50 0 0,0 1 1 0 0,0 0-1 0 0,1 1 0 0 0,0 0 0 0 0,-14 15 0 0 0,5-1-50 0 0,1 1 0 0 0,1 2 0 0 0,1 0 0 0 0,2 1 0 0 0,-26 49 0 0 0,0 22 66 0 0,3 2 0 0 0,5 2 0 0 0,5 1 0 0 0,4 2 0 0 0,-14 110 0 0 0,32-86 69 0 0,9-97-427 0 0,-2 0 0 0 0,0-1 0 0 0,-14 54 0 0 0,14-82-753 0 0,-10 7 454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0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1464 0 0,'17'-7'1172'0'0,"0"2"376"0"0,13-1-580 0 0,-1 4-555 0 0,1 4-441 0 0,2 3-461 0 0,0 2-731 0 0,-14-5 28 0 0,0-1 960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1.0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445 11 804 0 0,'-7'-10'2369'0'0,"6"10"-2251"0"0,1 0 0 0 0,-1 0 1 0 0,0-1-1 0 0,-5 3-51 0 0,0 1 0 0 0,1-1-1 0 0,-1 1 1 0 0,1 0-1 0 0,0 1 1 0 0,0-1-1 0 0,0 1 1 0 0,0 0 0 0 0,1 0-1 0 0,-5 5 1 0 0,-45 56-1 0 0,41-49-30 0 0,-35 44 24 0 0,3 1-1 0 0,-68 126 0 0 0,96-151-16 0 0,1 0 0 0 0,2 1 0 0 0,1 0 0 0 0,2 1-1 0 0,2 1 1 0 0,2 0 0 0 0,-5 55 0 0 0,11-57 13 0 0,1 0 0 0 0,1 1 0 0 0,3-1 0 0 0,1 0 0 0 0,1-1 0 0 0,2 1 0 0 0,15 38 0 0 0,-14-48-28 0 0,2-1 0 0 0,1-1-1 0 0,1 0 1 0 0,1-1 0 0 0,1 0 0 0 0,2-1 0 0 0,0-1-1 0 0,1 0 1 0 0,1-1 0 0 0,23 19 0 0 0,-35-35-359 0 0,0 0-1 0 0,0 0 1 0 0,0-1 0 0 0,0 0-1 0 0,1 0 1 0 0,-1-1 0 0 0,11 3 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1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0 240 0 0,'25'31'3528'0'0,"43"52"-4872"0"0,-59-73 540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1.7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1080 0 0,'0'0'3316'0'0,"20"6"-2740"0"0,-9 6-232 0 0,4 3-204 0 0,-6-4-23 0 0,1 0-9 0 0,0 0-208 0 0,5 0-233 0 0,-4 0-263 0 0,2-1-880 0 0,1-1 704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3.0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36 0 0,'0'0'7089'0'0,"0"3"-7449"0"0,9 292 296 0 0,0-3 205 0 0,-6-225-148 0 0,13 119-241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3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6 538 1096 0 0,'23'-8'1020'0'0,"0"0"0"0"0,-1-2 0 0 0,0-1 0 0 0,26-16 0 0 0,-25 12-619 0 0,-1-2 0 0 0,-1 0 1 0 0,33-34-1 0 0,-38 34-394 0 0,0-1 1 0 0,-2-1-1 0 0,0 0 0 0 0,-1-1 1 0 0,-1-1-1 0 0,-1 0 1 0 0,-1 0-1 0 0,-1-1 0 0 0,-1 0 1 0 0,0-1-1 0 0,3-23 0 0 0,-10 42-17 0 0,0 0-1 0 0,0-1 0 0 0,0 1 0 0 0,-1 0 0 0 0,0 0 0 0 0,1 0 1 0 0,-2 0-1 0 0,1 0 0 0 0,0 0 0 0 0,-1 0 0 0 0,0 0 0 0 0,0 0 1 0 0,0 0-1 0 0,0 0 0 0 0,-1 0 0 0 0,1 0 0 0 0,-1 0 1 0 0,0 1-1 0 0,0-1 0 0 0,-5-4 0 0 0,6 6 7 0 0,-1 1 0 0 0,1-1 0 0 0,-1 1 0 0 0,0 0 1 0 0,0-1-1 0 0,0 1 0 0 0,0 0 0 0 0,0 0 0 0 0,0 0 0 0 0,0 1 0 0 0,0-1 0 0 0,0 0 0 0 0,0 1 0 0 0,0-1 0 0 0,0 1 1 0 0,-1 0-1 0 0,1 0 0 0 0,0 0 0 0 0,-3 0 0 0 0,0 0 3 0 0,-1 1 0 0 0,0 0 1 0 0,0 0-1 0 0,0 0 0 0 0,-10 4 0 0 0,-2 3 26 0 0,0 2 0 0 0,1 0 0 0 0,0 0 0 0 0,0 2-1 0 0,1 0 1 0 0,1 1 0 0 0,0 0 0 0 0,1 2 0 0 0,0-1 0 0 0,1 2-1 0 0,-12 17 1 0 0,11-13 19 0 0,1 1 1 0 0,1 1-1 0 0,0 0 0 0 0,2 1 0 0 0,1 0 1 0 0,0 1-1 0 0,2-1 0 0 0,-7 40 0 0 0,13-48 28 0 0,0 0-1 0 0,1-1 0 0 0,0 1 0 0 0,1 0 0 0 0,1 0 0 0 0,0-1 0 0 0,1 1 1 0 0,1-1-1 0 0,0 0 0 0 0,1 0 0 0 0,1 0 0 0 0,0 0 0 0 0,1-1 0 0 0,0 0 1 0 0,1-1-1 0 0,12 17 0 0 0,-12-20-176 0 0,0 0 0 0 0,0 0 1 0 0,1 0-1 0 0,0-1 0 0 0,0 0 0 0 0,1-1 1 0 0,0 0-1 0 0,0-1 0 0 0,1 0 0 0 0,0 0 0 0 0,0-1 1 0 0,0-1-1 0 0,0 0 0 0 0,1 0 0 0 0,0-1 1 0 0,0-1-1 0 0,0 0 0 0 0,0 0 0 0 0,0-1 0 0 0,17-1 1 0 0,-21-1-486 0 0,0 0 1 0 0,0-1-1 0 0,0 1 1 0 0,12-5-1 0 0,7-6-1343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08.6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2 292 120 0 0,'0'0'2054'0'0,"-1"-1"-1999"0"0,1 0 1 0 0,0 0-1 0 0,0 0 1 0 0,0 0-1 0 0,-1 0 1 0 0,1 0-1 0 0,0 0 1 0 0,0 0-1 0 0,0 0 1 0 0,1 0-1 0 0,-1 0 1 0 0,0 0-1 0 0,0 0 1 0 0,0 0-1 0 0,1-1 1 0 0,25-10-54 0 0,-23 12-9 0 0,13-2 3 0 0,1 0 0 0 0,-1-1-1 0 0,23-6 1 0 0,-5 0-19 0 0,-11 4 19 0 0,53-6 5 0 0,3 1 7 0 0,108-6-8 0 0,-68 8-16 0 0,204-21 74 0 0,-254 22-50 0 0,260-35-36 0 0,-200 25 28 0 0,23-3 18 0 0,-44 6-13 0 0,-57 7-8 0 0,40-3 3 0 0,52-7 26 0 0,-140 17-28 0 0,1-1 3 0 0,109-16-30 0 0,-110 16 19 0 0,35-4-1782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3.4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4 224 0 0,'0'0'1530'0'0,"-12"-3"-398"0"0,21 7-978 0 0,0-1 0 0 0,1 0 0 0 0,-1 0 0 0 0,1-1 0 0 0,-1 0 0 0 0,15 1 1 0 0,66 0 288 0 0,-42-2-289 0 0,144 7-2438 0 0,-187-8 1530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3.7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0 172 0 0,'0'0'899'0'0,"11"13"1366"0"0,6-6-2000 0 0,-1-1-1 0 0,1 0 1 0 0,0-1 0 0 0,1-1-1 0 0,-1-1 1 0 0,29 1-1 0 0,4-1-1662 0 0,56-4-1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4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1 934 8 0 0,'0'0'1256'0'0,"9"14"372"0"0,12-3-1024 0 0,-4-7-120 0 0,0-1-84 0 0,4-1-84 0 0,5-1-64 0 0,4-2-56 0 0,0-1-56 0 0,9-1-16 0 0,-2-1-59 0 0,3-1-45 0 0,-1-2-153 0 0,-1 1-199 0 0,0-3-200 0 0,-1 0-892 0 0,-4-2 756 0 0</inkml:trace>
  <inkml:trace contextRef="#ctx0" brushRef="#br0" timeOffset="1">819 13 1576 0 0,'-7'-11'4107'0'0,"5"10"-3953"0"0,1 4-131 0 0,0 0 0 0 0,-1 0 0 0 0,1 0 0 0 0,0 0 0 0 0,1 0 0 0 0,-1 0 0 0 0,1 1 0 0 0,-1-1 0 0 0,1 0 0 0 0,0 0 0 0 0,0 1 0 0 0,0-1 0 0 0,1 0 0 0 0,-1 0 0 0 0,2 4 0 0 0,13 63 96 0 0,-11-53-96 0 0,66 235 157 0 0,5 27-85 0 0,-67-242-275 0 0,3 36 0 0 0,-8-22-2851 0 0,-3-32 2204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4.5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57 451 228 0 0,'3'-2'1085'0'0,"14"-7"-649"0"0,0-1 0 0 0,-1-1 0 0 0,-1 0 0 0 0,0-1 0 0 0,0-1 0 0 0,-1 0 1 0 0,-1-1-1 0 0,0-1 0 0 0,15-22 0 0 0,-11 12-305 0 0,-1-1 1 0 0,-1 0 0 0 0,-1-1 0 0 0,-2-1 0 0 0,13-40 0 0 0,-23 62-66 0 0,0 0 0 0 0,0-1 0 0 0,-1 1 1 0 0,0-1-1 0 0,0 1 0 0 0,0-1 0 0 0,-1 0 0 0 0,0 1 0 0 0,-1-1 0 0 0,-1-9 0 0 0,2 15-67 0 0,-1 0 0 0 0,1 0 0 0 0,-1 0-1 0 0,1 0 1 0 0,-1 0 0 0 0,1-1 0 0 0,-1 1 0 0 0,0 0 0 0 0,0 0 0 0 0,1 1 0 0 0,-1-1-1 0 0,0 0 1 0 0,0 0 0 0 0,0 0 0 0 0,0 0 0 0 0,0 1 0 0 0,0-1 0 0 0,0 1-1 0 0,0-1 1 0 0,-1 1 0 0 0,1-1 0 0 0,0 1 0 0 0,0-1 0 0 0,0 1 0 0 0,-2 0 0 0 0,-27-2-71 0 0,21 3 68 0 0,0 2 1 0 0,1-1 0 0 0,-1 1-1 0 0,1 1 1 0 0,0 0-1 0 0,-1 0 1 0 0,2 0 0 0 0,-1 1-1 0 0,0 0 1 0 0,-9 9 0 0 0,0 2 40 0 0,0 0 0 0 0,-26 34 0 0 0,31-35-9 0 0,1 1 1 0 0,0 1-1 0 0,1 0 0 0 0,1 0 0 0 0,0 1 0 0 0,2 0 0 0 0,0 1 0 0 0,1 0 1 0 0,-5 25-1 0 0,9-33-7 0 0,1 1 0 0 0,0-1 0 0 0,1 1 1 0 0,0 0-1 0 0,1-1 0 0 0,0 1 0 0 0,1-1 0 0 0,0 1 1 0 0,0-1-1 0 0,2 0 0 0 0,-1 0 0 0 0,1 0 1 0 0,1 0-1 0 0,0-1 0 0 0,1 0 0 0 0,0 0 0 0 0,8 11 1 0 0,-4-9 7 0 0,0-1-1 0 0,1 0 1 0 0,0 0 0 0 0,1-1 0 0 0,0-1 0 0 0,0 0-1 0 0,1 0 1 0 0,23 10 0 0 0,-27-14-340 0 0,1-1 0 0 0,0 0 1 0 0,0-1-1 0 0,1 0 0 0 0,-1 0 0 0 0,1-1 1 0 0,-1-1-1 0 0,1 1 0 0 0,0-2 0 0 0,-1 0 0 0 0,1 0 1 0 0,0-1-1 0 0,11-2 0 0 0,3-4-1022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5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1052 0 0,'0'0'1372'0'0,"0"-1"-1297"0"0,0 0 0 0 0,0 0 1 0 0,1 0-1 0 0,-1 1 0 0 0,0-1 1 0 0,1 0-1 0 0,-1 0 0 0 0,1 0 1 0 0,-1 1-1 0 0,1-1 0 0 0,-1 0 1 0 0,1 1-1 0 0,-1-1 0 0 0,1 0 1 0 0,0 1-1 0 0,0-1 0 0 0,0 0 1 0 0,3 2-53 0 0,-1 1 0 0 0,0-1-1 0 0,0 1 1 0 0,0 0 0 0 0,0 0 0 0 0,0 0 0 0 0,-1 0 0 0 0,1 0 0 0 0,-1 0 0 0 0,1 1 0 0 0,-1 0 0 0 0,0-1 0 0 0,0 1-1 0 0,0 0 1 0 0,0 0 0 0 0,-1 0 0 0 0,1 0 0 0 0,1 4 0 0 0,5 13-22 0 0,11 37 1 0 0,-12-34 36 0 0,4 11-28 0 0,77 282 38 0 0,-80-286-25 0 0,-5-18 647 0 0,-1-1 0 0 0,1 1 0 0 0,0 18 0 0 0,0-50-267 0 0,7-66-311 0 0,3 1 0 0 0,5 0 0 0 0,49-147-1 0 0,-62 217-51 0 0,4-8-49 0 0,16-33 0 0 0,-24 55 0 0 0,-1 0 0 0 0,1 0 0 0 0,0-1 0 0 0,0 1-1 0 0,-1 0 1 0 0,1 0 0 0 0,0 0 0 0 0,0 0-1 0 0,0 0 1 0 0,0 0 0 0 0,0 0 0 0 0,1 1 0 0 0,-1-1-1 0 0,0 0 1 0 0,0 0 0 0 0,1 1 0 0 0,-1-1 0 0 0,0 1-1 0 0,1-1 1 0 0,-1 1 0 0 0,0 0 0 0 0,1 0-1 0 0,-1-1 1 0 0,0 1 0 0 0,1 0 0 0 0,-1 0 0 0 0,1 0-1 0 0,-1 0 1 0 0,0 1 0 0 0,1-1 0 0 0,-1 0 0 0 0,1 0-1 0 0,-1 1 1 0 0,0-1 0 0 0,1 1 0 0 0,-1-1-1 0 0,0 1 1 0 0,0 0 0 0 0,2 1 0 0 0,3 2 6 0 0,-1-1 1 0 0,0 2 0 0 0,0-1 0 0 0,0 0-1 0 0,0 1 1 0 0,5 8 0 0 0,11 17 28 0 0,-1 1 0 0 0,-2 1 1 0 0,-1 1-1 0 0,20 54 0 0 0,-18-33-117 0 0,-3 1 0 0 0,11 70 0 0 0,-17-23-1065 0 0,-10-98 1080 0 0,0 7-4 0 0,-3-8 66 0 0,-4-10-76 0 0,3-1 88 0 0,0-2 0 0 0,1 1 1 0 0,0 0-1 0 0,0-1 1 0 0,1 0-1 0 0,0 1 0 0 0,0-13 1 0 0,-1-71 60 0 0,4 44 131 0 0,3 1 1 0 0,2-1 0 0 0,1 1 0 0 0,3 0 0 0 0,24-69 0 0 0,-33 115-197 0 0,-1 0 0 0 0,1-1 0 0 0,0 1-1 0 0,0 0 1 0 0,0 0 0 0 0,0 0 0 0 0,0 0 0 0 0,0 0 0 0 0,1 0-1 0 0,-1 0 1 0 0,1 0 0 0 0,-1 1 0 0 0,1-1 0 0 0,0 0 0 0 0,0 1 0 0 0,-1 0-1 0 0,1-1 1 0 0,0 1 0 0 0,4-2 0 0 0,-4 3 4 0 0,0 0-1 0 0,0-1 1 0 0,0 1-1 0 0,0 0 1 0 0,0 0 0 0 0,0 0-1 0 0,-1 1 1 0 0,1-1 0 0 0,0 0-1 0 0,0 1 1 0 0,0-1-1 0 0,0 1 1 0 0,0 0 0 0 0,0 0-1 0 0,0 0 1 0 0,-1-1-1 0 0,4 4 1 0 0,3 1 12 0 0,-1 2 0 0 0,0-1 0 0 0,0 1 0 0 0,-1 0 0 0 0,0 0 0 0 0,0 0 0 0 0,8 15 0 0 0,10 23 3 0 0,-3 0 1 0 0,-2 1-1 0 0,-2 1 1 0 0,12 55-1 0 0,-1 23-3446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5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1 490 1364 0 0,'3'-2'1006'0'0,"49"-44"1420"0"0,67-74 0 0 0,-104 103-2423 0 0,-1 0 0 0 0,-1-1 0 0 0,-1-1 1 0 0,0 0-1 0 0,-1 0 0 0 0,-1-1 0 0 0,-1-1 0 0 0,11-36 0 0 0,-19 51-5 0 0,0 1-1 0 0,-1 0 1 0 0,1-1-1 0 0,-1 1 1 0 0,0 0-1 0 0,0-1 1 0 0,-1 1-1 0 0,0 0 1 0 0,0 0-1 0 0,0-1 1 0 0,0 1-1 0 0,-1 0 1 0 0,-3-7 0 0 0,4 10-4 0 0,0-1 0 0 0,-1 1 0 0 0,1 0 0 0 0,0 0 0 0 0,-1 0 0 0 0,1 1 0 0 0,-1-1 0 0 0,0 0 1 0 0,0 0-1 0 0,1 1 0 0 0,-1-1 0 0 0,0 1 0 0 0,0 0 0 0 0,-1-1 0 0 0,1 1 0 0 0,0 0 1 0 0,0 0-1 0 0,0 1 0 0 0,-1-1 0 0 0,1 0 0 0 0,-1 1 0 0 0,1-1 0 0 0,0 1 0 0 0,-1 0 1 0 0,1 0-1 0 0,-1 0 0 0 0,1 0 0 0 0,-1 0 0 0 0,1 0 0 0 0,-5 2 0 0 0,-1 0-1 0 0,-1 1-1 0 0,1 0 1 0 0,-1 1-1 0 0,1-1 1 0 0,0 2-1 0 0,0-1 0 0 0,1 1 1 0 0,-1 0-1 0 0,1 1 1 0 0,0 0-1 0 0,-7 7 1 0 0,4-2 10 0 0,1 1 0 0 0,0 0 0 0 0,1 0 0 0 0,0 1 0 0 0,0 0 0 0 0,-8 21-1 0 0,9-17 12 0 0,1 0-1 0 0,1 0 1 0 0,1 0-1 0 0,0 1 1 0 0,1 0-1 0 0,1 0 0 0 0,0 0 1 0 0,2 0-1 0 0,0 0 1 0 0,1 0-1 0 0,0 0 1 0 0,5 19-1 0 0,-1-22 34 0 0,0-1 0 0 0,0 0 0 0 0,2-1 0 0 0,-1 1 0 0 0,2-1 0 0 0,0 0 0 0 0,0-1 0 0 0,1 0 0 0 0,13 13 0 0 0,-16-18-268 0 0,0 0 0 0 0,1-1 1 0 0,0 0-1 0 0,1 0 0 0 0,0 0 1 0 0,-1-1-1 0 0,1 0 0 0 0,1-1 1 0 0,-1 0-1 0 0,1 0 0 0 0,0-1 1 0 0,0 0-1 0 0,0 0 0 0 0,0-1 1 0 0,18 2-1 0 0,-7-5-1452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6.2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80 320 0 0,'1'-4'315'0'0,"6"-18"2456"0"0,-1 19-1697 0 0,1 14-1383 0 0,25 83 404 0 0,-4 1 0 0 0,-3 1 1 0 0,12 116-1 0 0,-32-185-61 0 0,1 29 1617 0 0,-2-126-1628 0 0,2 1 0 0 0,4 0-1 0 0,33-121 1 0 0,-29 141 342 0 0,1 1 0 0 0,38-83 0 0 0,-52 130-366 0 0,-1 0-1 0 0,1 0 0 0 0,-1 0 0 0 0,1 0 0 0 0,0 1 1 0 0,-1-1-1 0 0,1 0 0 0 0,0 0 0 0 0,0 0 1 0 0,-1 1-1 0 0,1-1 0 0 0,0 0 0 0 0,0 1 0 0 0,0-1 1 0 0,0 0-1 0 0,0 1 0 0 0,0 0 0 0 0,0-1 0 0 0,0 1 1 0 0,0-1-1 0 0,0 1 0 0 0,0 0 0 0 0,0 0 1 0 0,2 0-1 0 0,-1 0-6 0 0,0 0-1 0 0,0 0 1 0 0,1 1 0 0 0,-1 0-1 0 0,0-1 1 0 0,0 1 0 0 0,0 0 0 0 0,0 0-1 0 0,0 0 1 0 0,0 0 0 0 0,2 2-1 0 0,4 3-22 0 0,-1 0 0 0 0,1 0-1 0 0,-2 1 1 0 0,8 8 0 0 0,37 53-151 0 0,-3 2 0 0 0,-4 1 0 0 0,-2 3 0 0 0,43 106 0 0 0,-62-139-3013 0 0,-21-38 2581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6.5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34 932 0 0,'0'-3'972'0'0,"0"2"-937"0"0,2-22 1808 0 0,1 17-927 0 0,2 19-862 0 0,17 90 105 0 0,58 294 76 0 0,-24 6-75 0 0,-54-390-202 0 0,-1-8-194 0 0,0 1 0 0 0,0 0 0 0 0,-1 1 0 0 0,0-1 0 0 0,0 0 0 0 0,0 0 0 0 0,-1 0 0 0 0,0 0 0 0 0,-2 6 0 0 0,-4 4-264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6.9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5 131 640 0 0,'-4'-21'3129'0'0,"4"19"-3041"0"0,0 0 0 0 0,0 0 0 0 0,0 1 0 0 0,0-1 0 0 0,1 0 0 0 0,-1 0 0 0 0,1 1 0 0 0,-1-1 0 0 0,1 0 0 0 0,0 1 0 0 0,0-1 0 0 0,0 1 0 0 0,0-1 0 0 0,0 1 0 0 0,0-1 0 0 0,0 1 0 0 0,0-1 0 0 0,0 1 0 0 0,1 0 0 0 0,-1 0 0 0 0,0 0 0 0 0,1 0 0 0 0,-1 0 0 0 0,1 0 0 0 0,2-1 0 0 0,4-1 5 0 0,0 0-1 0 0,0 1 1 0 0,0 0 0 0 0,12-2 0 0 0,-20 4-94 0 0,171-15 619 0 0,-129 14-1469 0 0,0-2 0 0 0,0-1-1 0 0,75-19 1 0 0,-88 12-478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7.3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1 372 0 0,'0'0'3311'0'0,"26"18"-1662"0"0,-19-5-1627 0 0,-1-1 0 0 0,-1 1 0 0 0,0 0 0 0 0,0 0 0 0 0,-1 0 0 0 0,-1 1-1 0 0,3 26 1 0 0,2 107 9 0 0,-8-122-22 0 0,7 177 115 0 0,-7-198-341 0 0,0-1-373 0 0,-1 8-728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04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2 301 40 0 0,'0'0'521'0'0,"0"-1"-411"0"0,-1 1 0 0 0,1-1 0 0 0,0 0 0 0 0,0 1-1 0 0,0-1 1 0 0,0 0 0 0 0,0 0 0 0 0,-1 1 0 0 0,1-1-1 0 0,0 0 1 0 0,1 0 0 0 0,-1 1 0 0 0,0-1 0 0 0,0 0-1 0 0,0 0 1 0 0,0 1 0 0 0,1-1 0 0 0,-1-1 0 0 0,28 7-71 0 0,-24-5-24 0 0,-1 0 2 0 0,13 0-4 0 0,-13 0 1 0 0,1 0 4 0 0,54-1 74 0 0,-54 1-86 0 0,0 0 6 0 0,42-3 21 0 0,-13 0-10 0 0,-30 2-11 0 0,2 1 8 0 0,72-9 90 0 0,-74 9-86 0 0,2-1-5 0 0,88-11 60 0 0,-89 12-73 0 0,0-1-2 0 0,36-4 0 0 0,26-7 41 0 0,-14 0 4 0 0,43-8 17 0 0,-21 3-6 0 0,15-1-37 0 0,-5 2 7 0 0,161-32 38 0 0,-158 35-43 0 0,183-22 179 0 0,74-16 466 0 0,-285 44-980 0 0,-37 5-1107 0 0,-7-2 1100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7.6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1 139 1116 0 0,'10'-21'1827'0'0,"0"0"1"0"0,19-26-1 0 0,-21 36-1740 0 0,0 0-1 0 0,18-16 0 0 0,-8 26-3882 0 0,-15 2 3139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8.0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0 617 256 0 0,'2'3'2386'0'0,"-2"-2"-2292"0"0,1-1-1 0 0,0 1 1 0 0,-1 0-1 0 0,1 0 0 0 0,0-1 1 0 0,0 1-1 0 0,0 0 1 0 0,-1-1-1 0 0,1 1 1 0 0,0-1-1 0 0,0 1 1 0 0,0-1-1 0 0,0 0 0 0 0,0 1 1 0 0,0-1-1 0 0,0 0 1 0 0,0 1-1 0 0,0-1 1 0 0,0 0-1 0 0,0 0 1 0 0,0 0-1 0 0,0 0 1 0 0,0 0-1 0 0,0 0 0 0 0,0 0 1 0 0,2-1-1 0 0,0 0 29 0 0,1 0 0 0 0,-1-1-1 0 0,1 0 1 0 0,-1 1 0 0 0,0-1-1 0 0,0 0 1 0 0,6-5 0 0 0,4-5-46 0 0,0 0 0 0 0,16-21 0 0 0,4-12 8 0 0,-1-1 1 0 0,-2-2-1 0 0,-3 0 1 0 0,-1-2-1 0 0,-3-1 0 0 0,24-78 1 0 0,-43 119-68 0 0,5-34 15 0 0,-9 40-29 0 0,3-36-39 0 0,-3 39 33 0 0,0-1-1 0 0,0 1 0 0 0,0-1 0 0 0,0 1 0 0 0,-1-1 1 0 0,1 0-1 0 0,0 1 0 0 0,-1-1 0 0 0,1 1 0 0 0,-1 0 0 0 0,0-1 1 0 0,1 1-1 0 0,-1-1 0 0 0,0 1 0 0 0,0 0 0 0 0,0 0 1 0 0,0-1-1 0 0,0 1 0 0 0,0 0 0 0 0,0 0 0 0 0,0 0 1 0 0,0 0-1 0 0,-1 0 0 0 0,1 0 0 0 0,-2 0 0 0 0,1-1-13 0 0,1 2 14 0 0,1 0 1 0 0,-1-1-1 0 0,1 1 0 0 0,-1 0 0 0 0,0-1 1 0 0,1 1-1 0 0,-1 0 0 0 0,0 0 0 0 0,0 0 1 0 0,1-1-1 0 0,-1 1 0 0 0,0 0 1 0 0,1 0-1 0 0,-1 0 0 0 0,0 0 0 0 0,0 0 1 0 0,1 0-1 0 0,-1 0 0 0 0,0 1 0 0 0,0-1 1 0 0,-29 5 0 0 0,25-2-3 0 0,2 1-2 0 0,-1-3-3 0 0,1 1-1 0 0,0 1 0 0 0,0-1 0 0 0,0 0 1 0 0,1 1-1 0 0,-1-1 0 0 0,1 1 0 0 0,-1 0 1 0 0,1 0-1 0 0,0 0 0 0 0,0 0 0 0 0,0 0 1 0 0,0 1-1 0 0,1-1 0 0 0,-2 5 0 0 0,0 0 3 0 0,1 0 0 0 0,0 1-1 0 0,1-1 1 0 0,-1 17-1 0 0,2-17 3 0 0,1 0 0 0 0,-1 1 0 0 0,2-1-1 0 0,-1 0 1 0 0,1 0 0 0 0,1 0 0 0 0,-1 0-1 0 0,1 0 1 0 0,1 0 0 0 0,-1-1 0 0 0,1 1-1 0 0,1-1 1 0 0,-1 0 0 0 0,1-1 0 0 0,6 8-1 0 0,9 7 21 0 0,1 0-1 0 0,42 32 0 0 0,-55-47-27 0 0,12 9-47 0 0,-12-9 58 0 0,1 0 0 0 0,-1 0 1 0 0,0 1-1 0 0,-1 0 0 0 0,1 0 0 0 0,-2 1 0 0 0,1 0 0 0 0,-1 0 0 0 0,0 1 0 0 0,-1-1 0 0 0,1 1 0 0 0,5 17 0 0 0,-8-22 1 0 0,-3-3 1 0 0,1 0 0 0 0,0 1 1 0 0,-1-1-1 0 0,1 0 0 0 0,-1 1 1 0 0,1-1-1 0 0,-1 1 0 0 0,1-1 0 0 0,-1 1 1 0 0,0-1-1 0 0,0 0 0 0 0,0 1 1 0 0,0 2-1 0 0,0 5-10 0 0,0 0 0 0 0,0 0 0 0 0,-1-1 1 0 0,0 1-1 0 0,-1 0 0 0 0,0-1 0 0 0,0 0 0 0 0,-1 1 0 0 0,-7 15 0 0 0,6-18-2 0 0,0 0 1 0 0,-1 0-1 0 0,0-1 0 0 0,0 1 0 0 0,0-1 0 0 0,-1 0 0 0 0,1 0 0 0 0,-9 4 0 0 0,11-7 21 0 0,1 0 0 0 0,-1-1 0 0 0,0 0 0 0 0,0 0 0 0 0,1 1 0 0 0,-1-2 0 0 0,0 1 0 0 0,0 0 0 0 0,0-1 0 0 0,0 1 0 0 0,0-1 0 0 0,0 0 1 0 0,0 0-1 0 0,0 0 0 0 0,0 0 0 0 0,0 0 0 0 0,0-1 0 0 0,0 1 0 0 0,0-1 0 0 0,0 0 0 0 0,1 0 0 0 0,-1 0 0 0 0,0 0 0 0 0,0-1 0 0 0,1 1 0 0 0,-1-1 0 0 0,1 0 0 0 0,-1 1 0 0 0,1-1 0 0 0,0 0 0 0 0,0 0 0 0 0,-3-4 0 0 0,2 3-52 0 0,0-1-1 0 0,1 1 1 0 0,0-1-1 0 0,0 0 1 0 0,0 0 0 0 0,0 0-1 0 0,0 0 1 0 0,1 0 0 0 0,-1-1-1 0 0,1 1 1 0 0,1 0 0 0 0,-1-1-1 0 0,0 1 1 0 0,1-5 0 0 0,0-1-404 0 0,0 1 0 0 0,1-1 1 0 0,0 1-1 0 0,0-1 1 0 0,4-10-1 0 0,2-2-225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8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0 908 0 0,'0'0'2892'0'0,"14"8"-1996"0"0,-5 5-2016 0 0</inkml:trace>
  <inkml:trace contextRef="#ctx0" brushRef="#br0" timeOffset="1">3 409 764 0 0,'0'2'787'0'0,"3"25"1036"0"0,-3-25-1402 0 0,1 2-82 0 0,1 9-65 0 0,-2-9-51 0 0,1-1-50 0 0,5 24 259 0 0,-5-24-370 0 0,0 0-11 0 0,9 28-2415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1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221 8 892 0 0,'-1'0'60'0'0,"1"-1"1"0"0,0 1-1 0 0,-1-1 0 0 0,1 0 0 0 0,-1 1 1 0 0,1-1-1 0 0,-1 1 0 0 0,0-1 1 0 0,1 1-1 0 0,-1 0 0 0 0,1-1 0 0 0,-1 1 1 0 0,0 0-1 0 0,1-1 0 0 0,-1 1 0 0 0,0 0 1 0 0,0 0-1 0 0,1-1 0 0 0,-1 1 1 0 0,0 0-1 0 0,0 0 0 0 0,1 0 0 0 0,-1 0 1 0 0,0 0-1 0 0,1 0 0 0 0,-1 0 0 0 0,0 0 1 0 0,0 1-1 0 0,1-1 0 0 0,-1 0 1 0 0,0 0-1 0 0,0 0 0 0 0,1 1 0 0 0,-1-1 1 0 0,1 0-1 0 0,-1 1 0 0 0,0-1 0 0 0,1 1 1 0 0,-1-1-1 0 0,1 1 0 0 0,-1-1 1 0 0,1 1-1 0 0,-1-1 0 0 0,1 1 0 0 0,-1 0 1 0 0,0 0-1 0 0,-23 34-149 0 0,22-31 236 0 0,-153 281-1689 0 0,146-270 801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1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240 3 700 0 0,'13'-3'3002'0'0,"-13"3"-2972"0"0,-5 10-13 0 0,1-2 1 0 0,-1 1-1 0 0,0 0 0 0 0,-1-1 1 0 0,1 0-1 0 0,-2-1 1 0 0,1 1-1 0 0,-10 7 1 0 0,-18 24 33 0 0,9-8-92 0 0,-94 129-1526 0 0,103-137 795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9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623 10 460 0 0,'7'-10'5453'0'0,"-15"29"-5446"0"0,0 0 0 0 0,-1 0 0 0 0,-1-1 0 0 0,-1-1 0 0 0,0 0 0 0 0,-23 26 0 0 0,0 2-71 0 0,-147 200 96 0 0,-103 149 314 0 0,271-375-274 0 0,-5 5-36 0 0,10-9-2842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19.4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 1324 0 0,'0'0'1200'0'0,"7"-16"432"0"0,3 5-311 0 0,4 0-721 0 0,2 7-388 0 0,5 11-1004 0 0,-4 0-1493 0 0</inkml:trace>
  <inkml:trace contextRef="#ctx0" brushRef="#br0" timeOffset="1">489 441 636 0 0,'0'0'928'0'0,"9"13"696"0"0,-1 1-896 0 0,4-2-1172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0.0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541 694 40 0 0,'1'-3'1045'0'0,"1"-5"-660"0"0,0 1 0 0 0,-1 0-1 0 0,-1-1 1 0 0,1 1-1 0 0,-1-1 1 0 0,0 1-1 0 0,-1-1 1 0 0,0 1 0 0 0,-3-14-1 0 0,3 18-369 0 0,-1 1 0 0 0,1-1 0 0 0,-1 0 0 0 0,0 0 1 0 0,0 1-1 0 0,0-1 0 0 0,0 1 0 0 0,0-1 0 0 0,0 1 0 0 0,-1 0 0 0 0,0 0 0 0 0,1 0 0 0 0,-1 0 0 0 0,0 0 0 0 0,0 1 0 0 0,1-1 1 0 0,-1 1-1 0 0,-1 0 0 0 0,1 0 0 0 0,0 0 0 0 0,0 0 0 0 0,-5 0 0 0 0,-4-2-9 0 0,0 1 0 0 0,-1 1 0 0 0,1 0-1 0 0,-19 1 1 0 0,9 3-9 0 0,1 0 0 0 0,-1 1 0 0 0,1 1 0 0 0,0 1 0 0 0,0 1-1 0 0,1 1 1 0 0,-1 1 0 0 0,2 1 0 0 0,-31 19 0 0 0,37-20 8 0 0,0 0 1 0 0,0 1-1 0 0,1 0 0 0 0,0 1 1 0 0,1 0-1 0 0,0 1 1 0 0,1 0-1 0 0,0 1 0 0 0,1 0 1 0 0,1 1-1 0 0,0 0 0 0 0,1 0 1 0 0,-11 30-1 0 0,15-35 13 0 0,2 0 1 0 0,-1 0-1 0 0,1 0 0 0 0,0 1 0 0 0,1-1 0 0 0,0 0 1 0 0,1 1-1 0 0,0-1 0 0 0,0 0 0 0 0,1 0 0 0 0,0 0 1 0 0,1 0-1 0 0,6 15 0 0 0,-4-13 11 0 0,1 0 0 0 0,0 0 0 0 0,0-1 0 0 0,1 1 0 0 0,1-2 0 0 0,0 1 0 0 0,0-1 0 0 0,1 0 1 0 0,18 15-1 0 0,-19-19-7 0 0,0 1 0 0 0,0-1 0 0 0,1 0 0 0 0,-1-1 0 0 0,1 0 0 0 0,0 0 1 0 0,0-1-1 0 0,0 0 0 0 0,1-1 0 0 0,-1 0 0 0 0,1 0 0 0 0,15 0 0 0 0,-18-2-8 0 0,1-1 0 0 0,0 0 0 0 0,-1 0-1 0 0,1-1 1 0 0,-1 0 0 0 0,1 0-1 0 0,-1 0 1 0 0,0-1 0 0 0,0 0 0 0 0,0-1-1 0 0,0 1 1 0 0,-1-1 0 0 0,1-1-1 0 0,-1 1 1 0 0,0-1 0 0 0,0 0 0 0 0,6-8-1 0 0,5-7-11 0 0,-1-1 0 0 0,-2-1-1 0 0,0 0 1 0 0,-1-1 0 0 0,-1-1 0 0 0,-1 1-1 0 0,-1-2 1 0 0,-1 0 0 0 0,9-45-1 0 0,0-23-72 0 0,8-124-1 0 0,-25 209 67 0 0,4-423 134 0 0,-4 429-135 0 0,-1 0 1 0 0,0-1-1 0 0,0 1 1 0 0,-1 0-1 0 0,1-1 1 0 0,0 1 0 0 0,-1 0-1 0 0,0-1 1 0 0,1 1-1 0 0,-1 0 1 0 0,0 0 0 0 0,0-1-1 0 0,0 1 1 0 0,-1 0-1 0 0,1 0 1 0 0,0 0-1 0 0,-1 1 1 0 0,1-1 0 0 0,-1 0-1 0 0,0 0 1 0 0,1 1-1 0 0,-4-3 1 0 0,2 2-6 0 0,-15 13-1 0 0,13-5 7 0 0,-1 1 1 0 0,1 0 0 0 0,0 0 0 0 0,1 1 0 0 0,0 0 0 0 0,0-1 0 0 0,1 1 0 0 0,0 0 0 0 0,0 1 0 0 0,-2 12-1 0 0,0-6 3 0 0,-10 42 9 0 0,2 1-1 0 0,2 1 1 0 0,3 0 0 0 0,3 0-1 0 0,3 102 1 0 0,10-47 99 0 0,5-1 0 0 0,28 115 0 0 0,-13-112-1271 0 0,-20-98-997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0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48 0 0,'9'-8'4363'0'0,"-8"8"-4238"0"0,4 5-51 0 0,-1 0 0 0 0,-1 0 0 0 0,1 0 0 0 0,-1 0 0 0 0,1 1 0 0 0,-2 0 0 0 0,1 0 0 0 0,2 8 0 0 0,15 28 43 0 0,14 10 10 0 0,2-2-1 0 0,2-1 1 0 0,50 47-1 0 0,-20-30-22 0 0,101 76 0 0 0,-139-121-3050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0.9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71 380 0 0,'1'-3'202'0'0,"2"-6"733"0"0,0 0 1 0 0,0 1-1 0 0,1-1 1 0 0,1 1-1 0 0,5-9 1 0 0,-9 15-742 0 0,7 16-51 0 0,13 229-8 0 0,-1-10-149 0 0,11-41 550 0 0,-31-191-531 0 0,0 0 0 0 0,0 0 0 0 0,0-1 0 0 0,0 1 0 0 0,0 0 0 0 0,0 0 0 0 0,0 0 0 0 0,0-1-1 0 0,0 1 1 0 0,0 0 0 0 0,1 0 0 0 0,-1-1 0 0 0,0 1 0 0 0,1 0 0 0 0,-1-1 0 0 0,0 1 0 0 0,1 0 0 0 0,-1-1 0 0 0,1 1-1 0 0,-1 0 1 0 0,1-1 0 0 0,-1 1 0 0 0,1-1 0 0 0,-1 1 0 0 0,1-1 0 0 0,0 1 0 0 0,-1-1 0 0 0,1 0 0 0 0,0 1-1 0 0,-1-1 1 0 0,1 0 0 0 0,0 1 0 0 0,0-1 0 0 0,-1 0 0 0 0,1 0 0 0 0,0 0 0 0 0,0 1 0 0 0,-1-1 0 0 0,1 0-1 0 0,0 0 1 0 0,0 0 0 0 0,0-1 0 0 0,-1 1 0 0 0,1 0 0 0 0,0 0 0 0 0,0 0 0 0 0,-1 0 0 0 0,1-1 0 0 0,0 1 0 0 0,-1 0-1 0 0,1-1 1 0 0,0 1 0 0 0,-1 0 0 0 0,1-1 0 0 0,0 1 0 0 0,0-2 0 0 0,4-2 6 0 0,0 1 1 0 0,0-2-1 0 0,0 1 1 0 0,-1-1-1 0 0,5-6 1 0 0,14-24 3 0 0,-3-1 1 0 0,-1 0-1 0 0,23-64 1 0 0,-6 17-53 0 0,11-21 193 0 0,94-149 0 0 0,-137 248-178 0 0,7-8-58 0 0,1 7 60 0 0,-11 6 19 0 0,1 0 1 0 0,-1 1-1 0 0,1-1 0 0 0,-1 1 1 0 0,1 0-1 0 0,-1-1 1 0 0,0 1-1 0 0,1 0 0 0 0,-1 0 1 0 0,0 0-1 0 0,0 0 1 0 0,1 0-1 0 0,-1 0 0 0 0,0 0 1 0 0,0 0-1 0 0,0 1 1 0 0,0-1-1 0 0,0 0 0 0 0,-1 1 1 0 0,1-1-1 0 0,0 0 1 0 0,-1 1-1 0 0,1-1 0 0 0,0 3 1 0 0,12 44-21 0 0,-11-36 19 0 0,25 112 18 0 0,70 246 107 0 0,-91-354-158 0 0,0 5-118 0 0,2 0 0 0 0,0 0 0 0 0,2 0 0 0 0,0-1 0 0 0,1-1 0 0 0,16 21 0 0 0,-7-24-2551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06.7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6 397 196 0 0,'0'0'1828'0'0,"-5"-16"-1"0"0,6 15-1826 0 0,1-1 1 0 0,0 1-1 0 0,0-1 1 0 0,-1 1-1 0 0,1 0 0 0 0,0 0 1 0 0,0-1-1 0 0,0 1 1 0 0,0 1-1 0 0,0-1 1 0 0,1 0-1 0 0,-1 0 0 0 0,0 1 1 0 0,0-1-1 0 0,1 1 1 0 0,-1 0-1 0 0,4 0 0 0 0,-3-1-5 0 0,0 1 2 0 0,55-7 10 0 0,3 3 0 0 0,-3 1-11 0 0,280-27 71 0 0,-159 3-17 0 0,165-48-68 0 0,-207 42 16 0 0,40-11-27 0 0,-136 33 42 0 0,14-4-10 0 0,-6 1 2 0 0,-30 9 4 0 0,77-22-8 0 0,-59 18 10 0 0,22-2-27 0 0,-21 4 28 0 0,114-16 47 0 0,-149 22-60 0 0,1 1 0 0 0,88-13-212 0 0,-89 13-130 0 0,16-4-1043 0 0,-15 3 682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2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316 0 1360 0 0,'0'4'1651'0'0,"3"75"3476"0"0,-3-62-4749 0 0,-2 0 1 0 0,-4 23-1 0 0,2-27-441 0 0,1 0 1 0 0,-2 0-1 0 0,0 0 0 0 0,0-1 1 0 0,-1 1-1 0 0,-1-1 1 0 0,0-1-1 0 0,0 0 0 0 0,-14 17 1 0 0,5-11-468 0 0,-1 0 0 0 0,-1-2-1 0 0,0 0 1 0 0,-1 0 0 0 0,-1-2 0 0 0,0 0 0 0 0,-32 14 0 0 0,-9 0-1472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4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0 958 260 0 0,'2'-2'2563'0'0,"139"-131"1146"0"0,26-26-2171 0 0,92-148-1467 0 0,-195 224 513 0 0,92-165 0 0 0,-155 246-617 0 0,0-3 14 0 0,-1 4 17 0 0,1 1 0 0 0,-1-1 0 0 0,0 1 0 0 0,0 0 0 0 0,0-1 0 0 0,1 1 0 0 0,-1-1 0 0 0,0 1 0 0 0,0-1 0 0 0,0 1 0 0 0,0-1 0 0 0,0 1 0 0 0,0-1 0 0 0,0 1 0 0 0,0-1 0 0 0,0 1-1 0 0,0-1 1 0 0,0 1 0 0 0,0-1 0 0 0,0 1 0 0 0,0-1 0 0 0,0 1 0 0 0,-1-1 0 0 0,1 1 0 0 0,0 0 0 0 0,0-1 0 0 0,-1 1 0 0 0,1-1 0 0 0,0 1 0 0 0,0-1 0 0 0,-1 1 0 0 0,1 0 0 0 0,-1-1 0 0 0,1 1 0 0 0,0 0 0 0 0,-1 0 0 0 0,1-1 0 0 0,-1 1 0 0 0,1 0 0 0 0,0 0 0 0 0,-1-1 0 0 0,1 1 0 0 0,-1 0 0 0 0,1 0 0 0 0,-1 0 0 0 0,1 0 0 0 0,-1 0 0 0 0,1 0 0 0 0,-1 0 0 0 0,1 0 0 0 0,-1 0 0 0 0,1 0 0 0 0,-1 0 0 0 0,1 0 0 0 0,-1 0 0 0 0,1 0 0 0 0,-1 0 0 0 0,1 0 0 0 0,-1 1 0 0 0,-8 1-7 0 0,1 0 1 0 0,0 1 0 0 0,0 0 0 0 0,0 0 0 0 0,0 1-1 0 0,0 0 1 0 0,1 1 0 0 0,0-1 0 0 0,0 1 0 0 0,0 1-1 0 0,1-1 1 0 0,-1 1 0 0 0,1 0 0 0 0,0 1 0 0 0,1 0-1 0 0,0-1 1 0 0,0 2 0 0 0,1-1 0 0 0,-1 0 0 0 0,1 1-1 0 0,1 0 1 0 0,-4 10 0 0 0,4-10 8 0 0,0 0 0 0 0,1 1 0 0 0,0-1 0 0 0,0 1 0 0 0,1-1 0 0 0,0 1 0 0 0,1-1 0 0 0,0 1 0 0 0,0 0 0 0 0,1-1 1 0 0,0 1-1 0 0,0-1 0 0 0,1 1 0 0 0,0-1 0 0 0,0 0 0 0 0,1 0 0 0 0,0 1 0 0 0,1-2 0 0 0,0 1 0 0 0,0 0 0 0 0,0-1 0 0 0,9 10 0 0 0,6 2-2 0 0,1 0 0 0 0,1-2 0 0 0,25 17 0 0 0,38 31-185 0 0,-68-50 136 0 0,-1 0-1 0 0,-1 0 0 0 0,-1 2 0 0 0,0 0 0 0 0,-1 0 0 0 0,-1 1 0 0 0,12 25 1 0 0,-20-35 45 0 0,0-1 0 0 0,0 1 0 0 0,-1-1 0 0 0,1 1 0 0 0,-2 0 0 0 0,1 0 0 0 0,-1 0 1 0 0,0 0-1 0 0,-1 0 0 0 0,0 0 0 0 0,0 0 0 0 0,-1 1 0 0 0,0-1 0 0 0,-1 0 0 0 0,1-1 1 0 0,-1 1-1 0 0,-1 0 0 0 0,0 0 0 0 0,0-1 0 0 0,0 0 0 0 0,-1 1 0 0 0,-5 7 0 0 0,3-7-2 0 0,0 0-1 0 0,0 0 0 0 0,0-1 1 0 0,-1 0-1 0 0,0 0 0 0 0,-1-1 1 0 0,-12 10-1 0 0,15-14 29 0 0,0 1 0 0 0,0-1 0 0 0,-1 0 0 0 0,1 0 0 0 0,0 0 0 0 0,-1-1 0 0 0,1 1-1 0 0,-1-1 1 0 0,1-1 0 0 0,-1 1 0 0 0,1-1 0 0 0,-1 0 0 0 0,0 0 0 0 0,-6-2 0 0 0,8 1 2 0 0,-1 0 1 0 0,1-1-1 0 0,0 1 0 0 0,0-1 1 0 0,1 0-1 0 0,-1 0 1 0 0,0 0-1 0 0,1-1 0 0 0,-1 1 1 0 0,1-1-1 0 0,0 0 0 0 0,-1 0 1 0 0,1 0-1 0 0,1 0 1 0 0,-1 0-1 0 0,0-1 0 0 0,1 1 1 0 0,0-1-1 0 0,0 0 1 0 0,0 0-1 0 0,0 0 0 0 0,1 0 1 0 0,-3-7-1 0 0,3 7 7 0 0,1-1 0 0 0,-1 1 0 0 0,1 0 0 0 0,0 0 0 0 0,0 0 0 0 0,0 0 0 0 0,1 0 0 0 0,-1 0 0 0 0,1 0 0 0 0,0 0 0 0 0,0 0 0 0 0,3-6 1 0 0,-2 7-381 0 0,0 0 0 0 0,0 0 0 0 0,0 1 0 0 0,0-1 0 0 0,0 1 0 0 0,1-1 0 0 0,-1 1 0 0 0,1 0 0 0 0,0 0 0 0 0,0 0 1 0 0,-1 0-1 0 0,1 1 0 0 0,0-1 0 0 0,1 1 0 0 0,4-2 0 0 0,7-3-978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5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641 39 924 0 0,'1'-1'1244'0'0,"0"0"-1127"0"0,-1 0 1 0 0,1 1-1 0 0,-1-1 0 0 0,1 1 1 0 0,-1-1-1 0 0,0 0 1 0 0,1 1-1 0 0,-1-1 0 0 0,0 0 1 0 0,0 1-1 0 0,0-1 1 0 0,1 0-1 0 0,-1 0 0 0 0,0 1 1 0 0,0-1-1 0 0,0-1 1 0 0,-1 1-115 0 0,1 1-1 0 0,0-1-1 0 0,0 1 1 0 0,-1-1-1 0 0,1 1 0 0 0,0-1 1 0 0,-1 1-1 0 0,1 0 0 0 0,-1-1 1 0 0,1 1-1 0 0,0-1 0 0 0,-1 1 1 0 0,1 0-1 0 0,-1-1 1 0 0,1 1-1 0 0,-1 0 0 0 0,1-1 1 0 0,-1 1-1 0 0,1 0 0 0 0,-1 0 1 0 0,1 0-1 0 0,-1 0 1 0 0,0-1-1 0 0,1 1 0 0 0,-1 0 1 0 0,1 0-1 0 0,-2 0 0 0 0,-125-11 23 0 0,71 8-37 0 0,0 1 0 0 0,-1 3 0 0 0,-79 12 0 0 0,123-10 21 0 0,0 0 1 0 0,1 0 0 0 0,-1 2-1 0 0,1 0 1 0 0,0 0 0 0 0,0 1-1 0 0,1 0 1 0 0,-1 1 0 0 0,1 0-1 0 0,1 1 1 0 0,-20 18 0 0 0,26-21 6 0 0,-6 8-9 0 0,-5 9 33 0 0,10 17-4 0 0,4-27-32 0 0,-4 312 12 0 0,7-247 10 0 0,10 116 112 0 0,38 194 1 0 0,-47-364-129 0 0,-2-16 18 0 0,6 40 513 0 0,1-1 0 0 0,2 0 0 0 0,17 46 0 0 0,-26-90-266 0 0,1 1-21 0 0,15 22 383 0 0,-14-23-527 0 0,-2-1-85 0 0,0 0 1 0 0,1 0-1 0 0,-1 0 0 0 0,1-1 1 0 0,-1 1-1 0 0,1 0 1 0 0,-1-1-1 0 0,1 1 1 0 0,-1-1-1 0 0,1 1 0 0 0,0-1 1 0 0,2 0-1 0 0,14 3 47 0 0,3 0-38 0 0,0-1 0 0 0,0-2-1 0 0,0 0 1 0 0,42-6 0 0 0,-13 1-13 0 0,-20 3-120 0 0,16-1-155 0 0,0-2 1 0 0,55-13 0 0 0,-91 16-911 0 0,6-7-1358 0 0,-2-1 745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6.6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32 760 0 0,'0'0'1324'0'0,"15"-27"2400"0"0,-11 22-3324 0 0,-1 8-166 0 0,-4 17-117 0 0,-7 29-253 0 0,8-46 188 0 0,-23 108-33 0 0,12-62 105 0 0,1 0 1 0 0,-5 92-1 0 0,15-134-100 0 0,0-1 0 0 0,0 1 1 0 0,1 0-1 0 0,0 0 0 0 0,0-1 0 0 0,0 1 0 0 0,1 0 0 0 0,0-1 0 0 0,0 1 0 0 0,1-1 0 0 0,-1 0 0 0 0,1 0 0 0 0,1 0 0 0 0,-1 0 1 0 0,7 7-1 0 0,-9-11-180 0 0,0-1 1 0 0,0 0 0 0 0,1 1 0 0 0,-1-1 0 0 0,0 0 0 0 0,1 0 0 0 0,-1 0-1 0 0,1 0 1 0 0,-1 0 0 0 0,1 0 0 0 0,-1 0 0 0 0,1 0 0 0 0,0-1-1 0 0,-1 1 1 0 0,1 0 0 0 0,0-1 0 0 0,-1 0 0 0 0,1 1 0 0 0,0-1-1 0 0,0 0 1 0 0,3 0 0 0 0,11-3-1280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7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1 84 0 0,'2'1'69'0'0,"1"1"1"0"0,-1-1-1 0 0,0 1 1 0 0,1 0-1 0 0,-1-1 1 0 0,0 1-1 0 0,0 0 1 0 0,-1 1-1 0 0,1-1 0 0 0,0 0 1 0 0,-1 0-1 0 0,1 1 1 0 0,-1-1-1 0 0,0 1 1 0 0,0-1-1 0 0,0 1 1 0 0,0 0-1 0 0,1 4 0 0 0,-2-4-96 0 0,0 1-10 0 0,0-1 36 0 0,-1 0 1 0 0,1 1 0 0 0,-1-1-1 0 0,0 1 1 0 0,0-1-1 0 0,0 0 1 0 0,0 0-1 0 0,-1 0 1 0 0,0 0 0 0 0,1 0-1 0 0,-1 0 1 0 0,0 0-1 0 0,0 0 1 0 0,-1-1-1 0 0,1 1 1 0 0,-5 3 0 0 0,1-1 126 0 0,-1 0 1 0 0,0-1 0 0 0,1 1 0 0 0,-2-2-1 0 0,1 1 1 0 0,-14 4 0 0 0,19-7 124 0 0,-20 4 1079 0 0,22-5-1316 0 0,0 0 0 0 0,-1 0 0 0 0,1 0 0 0 0,0 0 0 0 0,0 0 0 0 0,-1 1 0 0 0,1-1 0 0 0,0 0 0 0 0,-1 0 0 0 0,1 0 0 0 0,0 0 0 0 0,0 0 0 0 0,-1 0 0 0 0,1 0 0 0 0,0 0 0 0 0,-1 0 0 0 0,1 0 0 0 0,0 0 0 0 0,0 0 0 0 0,-1 0 0 0 0,1-1 0 0 0,0 1 0 0 0,0 0 0 0 0,-1 0 0 0 0,1 0 0 0 0,0 0 0 0 0,0 0 0 0 0,-1 0 0 0 0,1-1 0 0 0,0 1 0 0 0,0 0 0 0 0,-1 0 0 0 0,1 0 0 0 0,0-1 0 0 0,0 1 0 0 0,0 0 0 0 0,0 0 0 0 0,-1-1 0 0 0,1 1 0 0 0,0 0 1 0 0,0 0-1 0 0,0-1 0 0 0,0 1 0 0 0,0 0 0 0 0,0 0 0 0 0,0-1 0 0 0,-4-11 573 0 0,6 10-608 0 0,0 1 0 0 0,-1 0 0 0 0,1 0 0 0 0,0 0-1 0 0,-1 0 1 0 0,1 1 0 0 0,0-1 0 0 0,0 0 0 0 0,0 1-1 0 0,0 0 1 0 0,0-1 0 0 0,0 1 0 0 0,0 0 0 0 0,2 0-1 0 0,-4 0 6 0 0,1 1 0 0 0,0 0 0 0 0,-1 0-1 0 0,1 0 1 0 0,0 0 0 0 0,-1 0-1 0 0,1 0 1 0 0,-1 0 0 0 0,0 0-1 0 0,1 0 1 0 0,-1 0 0 0 0,0 0-1 0 0,0 0 1 0 0,1 0 0 0 0,-1 0 0 0 0,0 0-1 0 0,0 1 1 0 0,0-1 0 0 0,0 0-1 0 0,0 0 1 0 0,-1 1 0 0 0,1 1-179 0 0,-8 13-1373 0 0,2-8 813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8.2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0 668 0 0,'0'0'2007'0'0,"17"8"-1017"0"0,261 26 1373 0 0,-225-30-2251 0 0,-50-4-109 0 0,0 1-21 0 0,11 0 4 0 0,-10-1-13 0 0,-1 1 4 0 0,-1-1 14 0 0,0 1 0 0 0,1-1 0 0 0,-1 1 0 0 0,0 0 0 0 0,1 0 1 0 0,-1 0-1 0 0,0 0 0 0 0,0 0 0 0 0,0 0 0 0 0,0 1 0 0 0,0-1 0 0 0,0 0 0 0 0,0 1 0 0 0,-1 0 0 0 0,1 0 0 0 0,-1-1 0 0 0,1 1 0 0 0,1 3 0 0 0,0 1 15 0 0,-1-1 0 0 0,0 0 0 0 0,-1 0-1 0 0,1 1 1 0 0,-1-1 0 0 0,0 1 0 0 0,-1-1-1 0 0,1 11 1 0 0,-1 29-19 0 0,-2 0 0 0 0,-12 73-1 0 0,-31 94 19 0 0,21-107 0 0 0,-14 125 78 0 0,34-184-35 0 0,1 0 0 0 0,3 1-1 0 0,6 46 1 0 0,1-32-13 0 0,9 128-112 0 0,-16-184 77 0 0,0 1 1 0 0,0 0-1 0 0,-1-1 1 0 0,0 1-1 0 0,0-1 1 0 0,-1 1-1 0 0,1-1 1 0 0,-1 1-1 0 0,0-1 1 0 0,-1 0-1 0 0,1 0 1 0 0,-1 0-1 0 0,0 0 0 0 0,0-1 1 0 0,-1 1-1 0 0,1-1 1 0 0,-1 0-1 0 0,0 0 1 0 0,0 0-1 0 0,-1 0 1 0 0,1-1-1 0 0,-1 0 1 0 0,-5 4-1 0 0,-7 2 33 0 0,-1-1-1 0 0,0-1 0 0 0,-1 0 0 0 0,-37 7 1 0 0,41-10-22 0 0,7-2-330 0 0,1-1 1 0 0,-1 1 0 0 0,1-1 0 0 0,-1-1-1 0 0,1 1 1 0 0,-1-1 0 0 0,1-1 0 0 0,-1 1 0 0 0,-12-4-1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8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0 716 0 0,'0'0'1317'0'0,"15"11"-129"0"0,63 81-239 0 0,131 161-131 0 0,-165-193-767 0 0,-2 2-1 0 0,46 91 0 0 0,-70-114-44 0 0,-2 0 1 0 0,-1 2-1 0 0,-2 0 0 0 0,-2 0 1 0 0,-2 1-1 0 0,7 78 0 0 0,-14-66 2 0 0,-2 0 0 0 0,-2 0 0 0 0,-3 0 0 0 0,-22 105-1 0 0,0-59 70 0 0,-77 188 1 0 0,-70 82 110 0 0,153-327-148 0 0,14-28 4 0 0,4-9-103 0 0,0 0 1 0 0,0 0-1 0 0,0 0 0 0 0,-1-1 1 0 0,-4 6-1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9.2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1036 0 0,'11'-12'2572'0'0,"0"5"-1920"0"0,4 13-1196 0 0,-3 6-1712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29.6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321 1 244 0 0,'-22'34'396'0'0,"-1"0"-40"0"0,-10 6-28 0 0,-4 1-52 0 0,-5-1-28 0 0,-4 1-380 0 0,-6 0-428 0 0,-13 2 164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4.2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1204 156 0 0,'10'-12'2517'0'0,"12"-53"-1265"0"0,31-66 0 0 0,4-8-966 0 0,-35 74-199 0 0,-2 0 0 0 0,11-70 0 0 0,-26 101-1 0 0,-1 0 1 0 0,-2-1-1 0 0,-1 1 0 0 0,-2-1 1 0 0,-9-66-1 0 0,7 88-13 0 0,0 0 0 0 0,-1 0 0 0 0,0 1 0 0 0,-8-18 0 0 0,9 24-56 0 0,0 1-1 0 0,0-1 0 0 0,-1 1 1 0 0,1 0-1 0 0,-1 0 0 0 0,0 0 1 0 0,0 1-1 0 0,-1-1 1 0 0,1 1-1 0 0,-11-7 0 0 0,12 10-13 0 0,1-1-1 0 0,-1 1 1 0 0,1 0-1 0 0,-1 0 0 0 0,1 0 1 0 0,-1 0-1 0 0,0 1 1 0 0,1-1-1 0 0,-1 1 1 0 0,0 0-1 0 0,0-1 0 0 0,1 1 1 0 0,-1 0-1 0 0,0 1 1 0 0,0-1-1 0 0,1 0 0 0 0,-5 2 1 0 0,2 0 0 0 0,1 0 1 0 0,-1 0-1 0 0,1 0 0 0 0,-1 0 1 0 0,1 1-1 0 0,0 0 1 0 0,0 0-1 0 0,0 0 0 0 0,-3 4 1 0 0,-3 4 3 0 0,0 1 0 0 0,1 0 0 0 0,0 0 0 0 0,1 1 0 0 0,-8 17 0 0 0,10-18-25 0 0,1 0-1 0 0,0 0 1 0 0,0 1-1 0 0,2 0 1 0 0,0 0 0 0 0,0 0-1 0 0,1 0 1 0 0,0 0-1 0 0,2 1 1 0 0,-1-1-1 0 0,2 1 1 0 0,1 15-1 0 0,0-18 21 0 0,1 0-1 0 0,0 0 0 0 0,0 0 1 0 0,1 0-1 0 0,1-1 0 0 0,-1 0 0 0 0,2 0 1 0 0,-1 0-1 0 0,2-1 0 0 0,-1 0 0 0 0,1 0 1 0 0,0 0-1 0 0,1-1 0 0 0,16 14 1 0 0,-6-8-22 0 0,0-1 0 0 0,1-2 0 0 0,0 1 0 0 0,1-2 0 0 0,0-1 0 0 0,22 7 0 0 0,129 31-800 0 0,-146-42 614 0 0,-24-4 195 0 0,21 3-223 0 0,0 2 0 0 0,34 13 0 0 0,-54-17 223 0 0,1-1-1 0 0,0 1 1 0 0,-1 0-1 0 0,1-1 1 0 0,-1 1-1 0 0,0 0 1 0 0,0 1-1 0 0,1-1 0 0 0,-1 0 1 0 0,-1 1-1 0 0,1-1 1 0 0,0 1-1 0 0,-1-1 1 0 0,1 1-1 0 0,1 5 1 0 0,9 43-12 0 0,-10-42 16 0 0,2 13 10 0 0,-1 3 17 0 0,1-1 0 0 0,2 0 0 0 0,16 46 0 0 0,-19-64-17 0 0,0 0 1 0 0,0 0-1 0 0,1 0 0 0 0,-1-1 0 0 0,1 1 1 0 0,0-1-1 0 0,1 0 0 0 0,-1 0 0 0 0,1-1 0 0 0,0 1 1 0 0,0-1-1 0 0,1 0 0 0 0,-1 0 0 0 0,1-1 1 0 0,0 1-1 0 0,0-1 0 0 0,0-1 0 0 0,0 1 1 0 0,8 1-1 0 0,-6-2-7 0 0,0 0 0 0 0,0 0 0 0 0,0-1 0 0 0,1 0 0 0 0,-1-1-1 0 0,0 0 1 0 0,1 0 0 0 0,-1-1 0 0 0,0 0 0 0 0,0 0 0 0 0,0-1 0 0 0,0 0 0 0 0,0-1 0 0 0,12-5 0 0 0,-9 3-9 0 0,-1-1-1 0 0,0-1 1 0 0,0 1 0 0 0,-1-2 0 0 0,0 1-1 0 0,0-2 1 0 0,-1 1 0 0 0,0-1 0 0 0,10-13-1 0 0,-5 3-4 0 0,-1-1-1 0 0,-1 0 1 0 0,-1-1-1 0 0,0 0 1 0 0,-2-1 0 0 0,0 0-1 0 0,-2 0 1 0 0,0-1-1 0 0,5-45 1 0 0,-10 51 45 0 0,-1 0 0 0 0,0 0 1 0 0,-5-31-1 0 0,4 42-27 0 0,0-1-1 0 0,-1 1 1 0 0,0 0-1 0 0,0 0 1 0 0,0 0-1 0 0,0 0 0 0 0,-1 0 1 0 0,0 1-1 0 0,-1-1 1 0 0,1 1-1 0 0,-1 0 1 0 0,0 0-1 0 0,-4-5 1 0 0,6 8-3 0 0,0 0 1 0 0,-1 1 0 0 0,1-1-1 0 0,0 1 1 0 0,0-1-1 0 0,-1 1 1 0 0,1 0-1 0 0,-1 0 1 0 0,1 0 0 0 0,-1 0-1 0 0,1 0 1 0 0,-1 0-1 0 0,0 1 1 0 0,1-1 0 0 0,-1 1-1 0 0,0 0 1 0 0,1 0-1 0 0,-1 0 1 0 0,0 0 0 0 0,-3 1-1 0 0,2 0 7 0 0,0 0-1 0 0,0 1 0 0 0,0 0 1 0 0,1-1-1 0 0,-1 2 0 0 0,0-1 1 0 0,1 0-1 0 0,-1 1 0 0 0,1-1 1 0 0,0 1-1 0 0,-5 6 0 0 0,1-1 11 0 0,0 0 0 0 0,1 1 0 0 0,0 0 0 0 0,1 0 0 0 0,0 1 0 0 0,0 0 0 0 0,1-1 0 0 0,0 2 0 0 0,-3 12-1 0 0,6-10-10 0 0,0-1-1 0 0,0 1 0 0 0,2 0 0 0 0,-1 0 0 0 0,2-1 1 0 0,-1 1-1 0 0,2-1 0 0 0,0 1 0 0 0,0-1 0 0 0,1 0 0 0 0,0 0 1 0 0,1 0-1 0 0,1 0 0 0 0,0-1 0 0 0,0 0 0 0 0,1-1 1 0 0,1 1-1 0 0,0-1 0 0 0,0 0 0 0 0,17 14 0 0 0,-13-12-7 0 0,1-1 0 0 0,0 0 0 0 0,0-1 0 0 0,1-1 1 0 0,1 0-1 0 0,-1-1 0 0 0,1-1 0 0 0,1 0 0 0 0,-1-1 0 0 0,1 0 0 0 0,0-2 0 0 0,1 0 0 0 0,-1 0 0 0 0,1-2 0 0 0,24 2 0 0 0,-34-5-13 0 0,1 1 1 0 0,-1-1-1 0 0,1 0 0 0 0,-1 0 0 0 0,0-1 0 0 0,0 0 1 0 0,0 0-1 0 0,0-1 0 0 0,0 0 0 0 0,0 0 0 0 0,-1 0 1 0 0,1-1-1 0 0,-1 0 0 0 0,11-10 0 0 0,-9 7-33 0 0,-1-2-1 0 0,1 1 1 0 0,-2-1-1 0 0,1 0 1 0 0,-1 0-1 0 0,-1-1 0 0 0,0 0 1 0 0,0 0-1 0 0,3-11 1 0 0,3-17-207 0 0,-1 0 0 0 0,-3 0-1 0 0,-1-1 1 0 0,2-59 0 0 0,-4-22 643 0 0,-4 0-1 0 0,-6 1 1 0 0,-36-202-1 0 0,41 318-395 0 0,0 0 1 0 0,0 0-1 0 0,0 0 0 0 0,-1 0 0 0 0,1 1 0 0 0,-1-1 0 0 0,-3-4 0 0 0,5 6 10 0 0,0 1 1 0 0,-1-1-1 0 0,1 1 0 0 0,0 0 1 0 0,0-1-1 0 0,-1 1 0 0 0,1-1 1 0 0,0 1-1 0 0,-1 0 0 0 0,1-1 0 0 0,-1 1 1 0 0,1 0-1 0 0,0-1 0 0 0,-1 1 1 0 0,1 0-1 0 0,-1 0 0 0 0,1-1 0 0 0,-1 1 1 0 0,1 0-1 0 0,-1 0 0 0 0,1 0 1 0 0,-1 0-1 0 0,1 0 0 0 0,-1 0 1 0 0,1 0-1 0 0,-1 0 0 0 0,1 0 0 0 0,-1 0 1 0 0,1 0-1 0 0,-1 0 0 0 0,1 0 1 0 0,-1 0-1 0 0,1 0 0 0 0,-1 0 0 0 0,1 0 1 0 0,-1 1-1 0 0,1-1 0 0 0,0 0 1 0 0,-1 0-1 0 0,1 1 0 0 0,-1-1 1 0 0,1 0-1 0 0,0 1 0 0 0,-1-1 0 0 0,1 0 1 0 0,-1 1-1 0 0,1-1 0 0 0,0 0 1 0 0,0 1-1 0 0,-1-1 0 0 0,1 1 0 0 0,0-1 1 0 0,0 1-1 0 0,-1 0 0 0 0,-4 11 0 0 0,0 1 0 0 0,0 0-1 0 0,1 0 1 0 0,1 0-1 0 0,0 1 1 0 0,-1 20 0 0 0,-1 92 15 0 0,5-78-3 0 0,-2 31 49 0 0,4 1-1 0 0,3-1 1 0 0,4 0 0 0 0,4 0-1 0 0,30 106 1 0 0,-36-163-2 0 0,1 0 1 0 0,1-1 0 0 0,18 31 0 0 0,-23-45-77 0 0,0-1-1 0 0,0 1 1 0 0,1-1 0 0 0,0 0 0 0 0,0 0 0 0 0,1 0 0 0 0,0-1-1 0 0,0 0 1 0 0,0 0 0 0 0,0-1 0 0 0,1 1 0 0 0,0-1 0 0 0,11 4-1 0 0,-16-7-28 0 0,1 0 0 0 0,0 0-1 0 0,0 0 1 0 0,0-1-1 0 0,-1 0 1 0 0,1 1 0 0 0,0-1-1 0 0,0 0 1 0 0,0-1-1 0 0,0 1 1 0 0,-1 0 0 0 0,1-1-1 0 0,0 1 1 0 0,0-1-1 0 0,0 0 1 0 0,-1 0 0 0 0,4-2-1 0 0,-1 0-26 0 0,-1 1 0 0 0,0-2 0 0 0,0 1-1 0 0,0 0 1 0 0,0-1 0 0 0,0 1 0 0 0,-1-1 0 0 0,6-8-1 0 0,0-3-72 0 0,-1 0 1 0 0,0 0-1 0 0,-1-1 0 0 0,7-25 0 0 0,-4 14 418 0 0,-2-1-1 0 0,-1 0 1 0 0,-2 0 0 0 0,5-57 0 0 0,-10 82-250 0 0,-2-2-25 0 0,-3-6-12 0 0,3 13 18 0 0,1-2-1 0 0,1 1 1 0 0,-1-1-1 0 0,0 1 1 0 0,0-1-1 0 0,1 1 1 0 0,-1 0-1 0 0,1-1 1 0 0,-1 1-1 0 0,1 0 1 0 0,-1 0-1 0 0,1-1 1 0 0,-1 1-1 0 0,1 0 1 0 0,-1 0-1 0 0,1 0 1 0 0,0-1-1 0 0,0 1 1 0 0,-1 2-1 0 0,-1 8-18 0 0,0 1 1 0 0,1-1-1 0 0,0 1 0 0 0,1 0 0 0 0,0-1 0 0 0,1 1 1 0 0,0 0-1 0 0,1-1 0 0 0,0 1 0 0 0,1-1 0 0 0,6 19 0 0 0,-8-27 13 0 0,7 19-44 0 0,0-1 0 0 0,2 0 1 0 0,0-1-1 0 0,16 23 1 0 0,-18-31 15 0 0,0 0 1 0 0,1-1 0 0 0,0 0-1 0 0,1-1 1 0 0,0 0 0 0 0,1 0-1 0 0,19 12 1 0 0,-28-20 20 0 0,-1-1-1 0 0,1 0 1 0 0,0-1 0 0 0,-1 1 0 0 0,1 0-1 0 0,0 0 1 0 0,-1-1 0 0 0,1 1 0 0 0,0-1-1 0 0,0 1 1 0 0,-1-1 0 0 0,1 0-1 0 0,0 0 1 0 0,0 1 0 0 0,0-1 0 0 0,0-1-1 0 0,-1 1 1 0 0,1 0 0 0 0,0 0 0 0 0,0-1-1 0 0,0 1 1 0 0,-1-1 0 0 0,1 1-1 0 0,0-1 1 0 0,-1 0 0 0 0,1 0 0 0 0,0 0-1 0 0,-1 0 1 0 0,1 0 0 0 0,-1 0 0 0 0,1 0-1 0 0,-1 0 1 0 0,0-1 0 0 0,0 1 0 0 0,1 0-1 0 0,-1-1 1 0 0,0 1 0 0 0,0-1-1 0 0,0 1 1 0 0,-1-1 0 0 0,1 0 0 0 0,0 0-1 0 0,0-2 1 0 0,5-9-60 0 0,-2-1-1 0 0,0 0 1 0 0,0 0 0 0 0,2-19-1 0 0,-5 24-21 0 0,8-41 670 0 0,3-88 0 0 0,-12 135-536 0 0,0 0-33 0 0,2-9 11 0 0,-2 9 12 0 0,1 6-27 0 0,6 17-10 0 0,1-2 0 0 0,1 1-1 0 0,1-1 1 0 0,0 0 0 0 0,1-1 0 0 0,1-1 0 0 0,1 0 0 0 0,19 20 0 0 0,-21-25 6 0 0,0-1 0 0 0,1 0 0 0 0,0-1 0 0 0,0 0 0 0 0,1-1 0 0 0,0 0 0 0 0,0-1 0 0 0,1 0 0 0 0,0-1 0 0 0,1-1 0 0 0,-1-1 0 0 0,18 4 0 0 0,-25-7-6 0 0,0 0 0 0 0,0 0 0 0 0,0-1 0 0 0,0 0 0 0 0,0-1-1 0 0,0 1 1 0 0,0-1 0 0 0,0-1 0 0 0,0 1 0 0 0,0-1 0 0 0,0 0 0 0 0,-1-1 0 0 0,13-6 0 0 0,-10 4 15 0 0,-1-1-1 0 0,0 0 1 0 0,0-1 0 0 0,-1 0-1 0 0,1 0 1 0 0,-1-1 0 0 0,-1 1 0 0 0,11-17-1 0 0,-4 1-204 0 0,-1 0 0 0 0,-1-1-1 0 0,-1 0 1 0 0,-1-1 0 0 0,-1 0-1 0 0,7-44 1 0 0,-8 25-348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22.4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280 19 32 0 0,'0'0'1903'0'0,"0"-1"-1852"0"0,1 0 0 0 0,-1 1 0 0 0,0-1 0 0 0,1 1 0 0 0,-1-1 1 0 0,0 1-1 0 0,0-1 0 0 0,1 0 0 0 0,-1 1 0 0 0,0-1 0 0 0,0 0 0 0 0,0 1 0 0 0,0-1 0 0 0,0 1 1 0 0,0-1-1 0 0,0 0 0 0 0,0 1 0 0 0,0-1 0 0 0,0 0 0 0 0,-1 0 0 0 0,-2 0-51 0 0,1 0 1 0 0,-1 0-1 0 0,0 1 0 0 0,1-1 0 0 0,-1 1 0 0 0,0 0 0 0 0,0 0 0 0 0,0 0 1 0 0,1 0-1 0 0,-1 0 0 0 0,0 1 0 0 0,0-1 0 0 0,1 1 0 0 0,-1 0 0 0 0,0 0 1 0 0,1 0-1 0 0,-4 2 0 0 0,2-2-1 0 0,2 0 5 0 0,-1 0-34 0 0,-7 3 73 0 0,0 1 1 0 0,0 1-1 0 0,0-1 1 0 0,1 1-1 0 0,0 1 1 0 0,-14 12-1 0 0,-57 69 338 0 0,76-82-370 0 0,0-1 0 0 0,1 1 0 0 0,-1 0 1 0 0,-3 11-1 0 0,5-12-11 0 0,0 0 1 0 0,-1-1-1 0 0,0 1 1 0 0,1 0-1 0 0,-1-1 1 0 0,-6 7-1 0 0,7-9 5 0 0,0 4-3 0 0,-2 26 25 0 0,1-19-24 0 0,2-5-1 0 0,0-1 0 0 0,1 1 0 0 0,0-1 0 0 0,0 0 0 0 0,0 1 0 0 0,1-1 0 0 0,0 1 1 0 0,4 10-1 0 0,3 22 10 0 0,-2-21-8 0 0,0-1-1 0 0,1 9-3 0 0,-2-14 7 0 0,9 12 5 0 0,4 5 51 0 0,-12-21-23 0 0,1 0 0 0 0,0 0 0 0 0,0-1 0 0 0,1 0 1 0 0,0 0-1 0 0,0-1 0 0 0,1 0 0 0 0,0 0 0 0 0,0-1 0 0 0,0 0 0 0 0,11 4 0 0 0,-18-9-8 0 0,2 0 5 0 0,31 6 105 0 0,-31-6-116 0 0,0-1-8 0 0,12 1 3 0 0,-12 0 7 0 0,0-1-6 0 0,12 0-7 0 0,7-2 16 0 0,-19 1-17 0 0,15-3 18 0 0,-9 3-26 0 0,-9 1-8 0 0,22-10 38 0 0,-16 8-32 0 0,29-17 26 0 0,-29 14-32 0 0,0 0 6 0 0,-1 1 0 0 0,0-1 0 0 0,0-1 0 0 0,0 1 0 0 0,6-8 0 0 0,7-6 2 0 0,-9 9 7 0 0,-1 0-1 0 0,0 0 1 0 0,0-1 0 0 0,-2 0-1 0 0,9-14 1 0 0,-10 17-4 0 0,-2 1-4 0 0,1 1 1 0 0,-2-1 0 0 0,1 0-1 0 0,-1 0 1 0 0,5-13-1 0 0,-8 18 7 0 0,15-41 24 0 0,-11 32-31 0 0,-3 8 6 0 0,2-20 83 0 0,-2-25 136 0 0,-2 45-200 0 0,-3-16 57 0 0,1 8-59 0 0,1 4 1 0 0,0 1-1 0 0,-1 0 0 0 0,0 0 1 0 0,0 0-1 0 0,-1 0 1 0 0,0 0-1 0 0,1 1 0 0 0,-2-1 1 0 0,1 1-1 0 0,-7-5 1 0 0,9 7-18 0 0,1 2 23 0 0,-1-1-1 0 0,-6-5-20 0 0,1 0-1 0 0,-1 1 1 0 0,1 0 0 0 0,-2 0-1 0 0,1 1 1 0 0,-12-6 0 0 0,17 9 1 0 0,-26-13 2 0 0,24 13-6 0 0,-5-3 6 0 0,-5-2-294 0 0,0 1 0 0 0,-21-6 0 0 0,32 12-109 0 0,1 0-103 0 0,-9 3-188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4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285 120 260 0 0,'-4'-10'124'0'0,"0"1"0"0"0,-1-1 0 0 0,-1 1 0 0 0,1 1 0 0 0,-1-1 0 0 0,-1 1 0 0 0,0 0 0 0 0,-15-14-1 0 0,18 19-98 0 0,0 0-1 0 0,0 0 0 0 0,0 1 0 0 0,0 0 0 0 0,0-1 1 0 0,-1 1-1 0 0,1 1 0 0 0,-1-1 0 0 0,1 1 1 0 0,-1 0-1 0 0,1 0 0 0 0,-1 0 0 0 0,0 0 0 0 0,0 1 1 0 0,1 0-1 0 0,-1 0 0 0 0,0 0 0 0 0,0 1 0 0 0,0 0 1 0 0,1-1-1 0 0,-1 2 0 0 0,-4 0 0 0 0,3 1-5 0 0,0-1 1 0 0,0 1-1 0 0,0-1 0 0 0,0 2 0 0 0,1-1 0 0 0,-1 1 1 0 0,1 0-1 0 0,0 0 0 0 0,0 0 0 0 0,0 0 1 0 0,1 1-1 0 0,-1 0 0 0 0,1 0 0 0 0,-3 6 0 0 0,2-3 1 0 0,1 0-1 0 0,1 0 0 0 0,-1 0 1 0 0,1 1-1 0 0,1-1 0 0 0,-1 1 1 0 0,2 0-1 0 0,-1-1 0 0 0,0 14 1 0 0,2-6-4 0 0,0 0 0 0 0,1 0 1 0 0,1 0-1 0 0,0 0 0 0 0,1 0 0 0 0,1 0 1 0 0,1-1-1 0 0,0 1 0 0 0,1-1 1 0 0,14 27-1 0 0,-11-27 4 0 0,1 1 0 0 0,0-2 0 0 0,1 1 0 0 0,1-1 0 0 0,0-1 0 0 0,1 0 1 0 0,0-1-1 0 0,1 0 0 0 0,1-1 0 0 0,0-1 0 0 0,0 0 0 0 0,1-1 0 0 0,26 11 0 0 0,-37-18 25 0 0,1-1 0 0 0,-1 1 0 0 0,1-1 1 0 0,0 0-1 0 0,-1-1 0 0 0,1 0 0 0 0,0 0 0 0 0,-1 0 0 0 0,1 0 0 0 0,0-1 0 0 0,9-2 0 0 0,52-25 23 0 0,1-4-132 0 0,-65 31 39 0 0,-1 1 13 0 0,0-1 0 0 0,0 0 1 0 0,0 1-1 0 0,0 0 0 0 0,0-1 1 0 0,0 1-1 0 0,0 0 1 0 0,0 0-1 0 0,0 0 0 0 0,4 1 1 0 0,-1 1-8 0 0,0 0 0 0 0,0 0 0 0 0,0 0 0 0 0,0 0 0 0 0,-1 1 0 0 0,1 0 0 0 0,-1 0 0 0 0,0 0 0 0 0,5 5 0 0 0,39 40 0 0 0,-11-9 78 0 0,-28-32-15 0 0,0 0 0 0 0,0 0 0 0 0,0-1 0 0 0,1 0 0 0 0,17 7 0 0 0,-24-12-32 0 0,1 0 0 0 0,-1 0 0 0 0,1 0 0 0 0,-1-1 0 0 0,0 1 0 0 0,1-1 0 0 0,-1 0-1 0 0,1 1 1 0 0,0-2 0 0 0,-1 1 0 0 0,0 0 0 0 0,1-1 0 0 0,-1 0 0 0 0,1 1 0 0 0,-1-2 0 0 0,0 1 0 0 0,1 0-1 0 0,-1 0 1 0 0,0-1 0 0 0,6-4 0 0 0,3-2 9 0 0,0-1 0 0 0,0 0 0 0 0,14-16 0 0 0,-22 21-23 0 0,41-40 232 0 0,-11 13-363 0 0,-31 30 90 0 0,17 8-79 0 0,-7 6 116 0 0,-1-1-1 0 0,13 19 0 0 0,-13-16 67 0 0,26 27 0 0 0,-30-36 25 0 0,-1 1 0 0 0,1-1 0 0 0,1 0 0 0 0,-1-1 0 0 0,1 0 0 0 0,0-1 0 0 0,0 0 0 0 0,1 0 1 0 0,-1 0-1 0 0,1-2 0 0 0,-1 1 0 0 0,17 1 0 0 0,2-2 137 0 0,-1-2 1 0 0,1 0 0 0 0,35-7-1 0 0,9 0-153 0 0,-46 7-465 0 0,1 0 0 0 0,-1 2 1 0 0,30 5-1 0 0,-33-4-1026 0 0,-2 0 1022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5.2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73 1228 0 0,'-28'-12'1592'0'0,"6"2"-496"0"0,4 0-12 0 0,2 2-415 0 0,5 0 207 0 0,2-4-360 0 0,26 0-676 0 0,11 11-268 0 0,-10 2 16 0 0,3 1-176 0 0,7 0-265 0 0,0 3-611 0 0,3-2 712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5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1 504 0 0,'7'16'740'0'0,"0"-2"-172"0"0,-3 0-140 0 0,1 4-48 0 0,-1-1-72 0 0,-1 0-224 0 0,-1 1-68 0 0,-2 3-248 0 0,-2 3-656 0 0,-2 0 284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6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37 712 0 0,'0'0'1064'0'0,"10"-14"1662"0"0,2-7-1906 0 0,-11 19-812 0 0,-17 7-2934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6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0 496 0 0,'0'3'1655'0'0,"-2"78"771"0"0,3-57-2381 0 0,-1-1 1 0 0,-1 1-1 0 0,-1-1 1 0 0,-9 37-1 0 0,6-41-300 0 0,-2-1 0 0 0,0 0 0 0 0,-1 0 0 0 0,-1-1 0 0 0,-1 0-1 0 0,-21 29 1 0 0,6-16-359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4:38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15 104 680 0 0,'-6'-16'5506'0'0,"2"2"-4134"0"0,-1-4 115 0 0,6-12-954 0 0,0 27-457 0 0,4-13-53 0 0,-5 16-27 0 0,0 0 0 0 0,0-1 0 0 0,0 1 0 0 0,0 0 0 0 0,0-1 0 0 0,1 1 0 0 0,-1 0 0 0 0,0-1 0 0 0,0 1 0 0 0,0 0 0 0 0,0 0 0 0 0,0-1 0 0 0,1 1 0 0 0,-1 0 0 0 0,0 0 0 0 0,0-1 1 0 0,0 1-1 0 0,1 0 0 0 0,-1 0 0 0 0,0 0 0 0 0,0-1 0 0 0,1 1 0 0 0,-1 0 0 0 0,0 0 0 0 0,0 0 0 0 0,1 0 0 0 0,-1 0 0 0 0,0 0 0 0 0,1-1 0 0 0,-1 1 0 0 0,0 0 0 0 0,1 0 0 0 0,-1 0 0 0 0,0 0 0 0 0,0 0 0 0 0,1 0 0 0 0,-1 0 0 0 0,0 0 0 0 0,1 0 0 0 0,-1 0 0 0 0,0 1 0 0 0,1-1 0 0 0,-1 0 1 0 0,0 0-1 0 0,0 0 0 0 0,1 0 0 0 0,-1 0 0 0 0,0 0 0 0 0,1 1 0 0 0,16 18-68 0 0,13 38 60 0 0,-27-52 1 0 0,24 52 66 0 0,102 185-445 0 0,-112-216 41 0 0,1 0 1 0 0,1-2-1 0 0,1 0 0 0 0,1-1 0 0 0,1-1 1 0 0,42 32-1 0 0,-63-52 329 0 0,1-1-1 0 0,0 0 1 0 0,-1 0 0 0 0,1 0-1 0 0,0 0 1 0 0,0 0-1 0 0,-1-1 1 0 0,1 1 0 0 0,0-1-1 0 0,0 1 1 0 0,0-1 0 0 0,0 1-1 0 0,0-1 1 0 0,0 0 0 0 0,0 0-1 0 0,3 0 1 0 0,-4 0 62 0 0,0-1-1 0 0,0 1 1 0 0,-1-1 0 0 0,1 1-1 0 0,0-1 1 0 0,0 1 0 0 0,0-1-1 0 0,0 1 1 0 0,0-1 0 0 0,-1 0-1 0 0,1 1 1 0 0,0-1 0 0 0,0 0-1 0 0,-1 0 1 0 0,1 1 0 0 0,-1-1-1 0 0,1 0 1 0 0,-1 0 0 0 0,1 0-1 0 0,-1 0 1 0 0,1 0 0 0 0,-1 0-1 0 0,0 0 1 0 0,0 0 0 0 0,1 0-1 0 0,-1 0 1 0 0,0 0 0 0 0,0 0-1 0 0,0-2 1 0 0,0 0 261 0 0,-1 4-294 0 0,-1-1 0 0 0,1 0 0 0 0,0 1 0 0 0,0-1-1 0 0,-1 1 1 0 0,1-1 0 0 0,0 1 0 0 0,0 0-1 0 0,-1-1 1 0 0,1 1 0 0 0,0 0 0 0 0,0 0 0 0 0,0 0-1 0 0,0 0 1 0 0,0 0 0 0 0,0 0 0 0 0,1 0 0 0 0,-2 2-1 0 0,-14 24 33 0 0,4 4-53 0 0,2-1-1 0 0,0 1 1 0 0,-4 33-1 0 0,-11 100 139 0 0,19-124-88 0 0,-48 417 35 0 0,28-222-244 0 0,23-211 171 0 0,1 47 1 0 0,2-68-230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6.6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871 25 224 0 0,'0'0'6187'0'0,"-6"-14"-6165"0"0,-40 4-306 0 0,42 10 245 0 0,-15 3-12 0 0,13-2 24 0 0,-16 2-34 0 0,18-1 56 0 0,-20 6-27 0 0,8-3 33 0 0,0 2 0 0 0,1 0 1 0 0,-1 1-1 0 0,1 0 0 0 0,1 1 1 0 0,0 1-1 0 0,0 0 0 0 0,1 1 1 0 0,0 0-1 0 0,1 1 0 0 0,0 1 0 0 0,1 0 1 0 0,0 0-1 0 0,1 1 0 0 0,1 0 1 0 0,0 1-1 0 0,1 0 0 0 0,1 0 1 0 0,0 1-1 0 0,-4 17 0 0 0,-2 10 80 0 0,3 1 0 0 0,1 0 1 0 0,2 1-1 0 0,-1 52 0 0 0,10 182 216 0 0,2-179-246 0 0,-4-68-52 0 0,0-1-1 0 0,-3 1 1 0 0,0 0 0 0 0,-2-1 0 0 0,-9 35 0 0 0,8-48 8 0 0,-1 1 1 0 0,0-1-1 0 0,-2 0 0 0 0,0 0 0 0 0,0-1 0 0 0,-2 0 0 0 0,0-1 1 0 0,-1 0-1 0 0,-18 19 0 0 0,6-12-34 0 0,-1 0-1 0 0,-1-2 1 0 0,-1-1 0 0 0,-1-1-1 0 0,0-1 1 0 0,-1-2 0 0 0,-42 17-1 0 0,49-28-1040 0 0,-7-9-2021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6.9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90 460 0 0,'0'0'3896'0'0,"-1"0"-3843"0"0,1 0 0 0 0,-1 0 0 0 0,1-1 0 0 0,0 1 0 0 0,-1 0 0 0 0,1-1 0 0 0,0 1 0 0 0,0 0 0 0 0,-1-1 0 0 0,1 1 0 0 0,0 0 0 0 0,0-1 0 0 0,-1 1-1 0 0,1 0 1 0 0,0-1 0 0 0,0 1 0 0 0,0-1 0 0 0,0 1 0 0 0,0-1 0 0 0,0 1 0 0 0,0 0 0 0 0,0-1 0 0 0,0 1 0 0 0,0-1 0 0 0,0 1 0 0 0,0-1 0 0 0,0 0 0 0 0,50-15 269 0 0,0 3 0 0 0,1 1 0 0 0,71-6 0 0 0,-107 16-302 0 0,120-9-456 0 0,-72 6-3128 0 0,-45 4 2821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8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229 440 932 0 0,'0'0'2248'0'0,"5"-6"-1583"0"0,-4 1 261 0 0,-12 8-925 0 0,0 2-1 0 0,0-1 1 0 0,0 1-1 0 0,1 1 0 0 0,0 0 1 0 0,0 0-1 0 0,0 1 1 0 0,1 0-1 0 0,0 1 1 0 0,-14 16-1 0 0,9-10 15 0 0,1 2 0 0 0,1 0 0 0 0,0 0-1 0 0,1 1 1 0 0,-15 32 0 0 0,23-42 19 0 0,-1 1-1 0 0,1 0 1 0 0,1 0 0 0 0,-1 0 0 0 0,1 0-1 0 0,1 1 1 0 0,-1-1 0 0 0,1 0-1 0 0,1 1 1 0 0,0-1 0 0 0,0 1-1 0 0,0-1 1 0 0,1 1 0 0 0,1-1-1 0 0,-1 1 1 0 0,1-1 0 0 0,1 0 0 0 0,0 0-1 0 0,0 0 1 0 0,0 0 0 0 0,1-1-1 0 0,0 1 1 0 0,0-1 0 0 0,1 0-1 0 0,0 0 1 0 0,0-1 0 0 0,1 1-1 0 0,0-1 1 0 0,0 0 0 0 0,1-1-1 0 0,-1 1 1 0 0,1-1 0 0 0,12 6 0 0 0,1 0 7 0 0,1 0 1 0 0,0-2 0 0 0,0 0 0 0 0,1-2 0 0 0,38 8 0 0 0,-44-11-16 0 0,1-2 0 0 0,0 0 0 0 0,-1-1 0 0 0,1 0 0 0 0,0-2 0 0 0,-1 0 0 0 0,1-1 1 0 0,26-6-1 0 0,-37 7-23 0 0,0-1 0 0 0,0 0 0 0 0,0 0 0 0 0,-1-1 0 0 0,1 0 1 0 0,-1 0-1 0 0,1 0 0 0 0,-1-1 0 0 0,0 0 0 0 0,0 1 0 0 0,-1-2 1 0 0,1 1-1 0 0,-1-1 0 0 0,0 1 0 0 0,0-1 0 0 0,-1 0 0 0 0,1-1 1 0 0,-1 1-1 0 0,0 0 0 0 0,0-1 0 0 0,-1 0 0 0 0,0 0 0 0 0,0 0 0 0 0,0 0 1 0 0,-1 0-1 0 0,0 0 0 0 0,0 0 0 0 0,0 0 0 0 0,-1 0 0 0 0,0-1 1 0 0,-1-7-1 0 0,0-1 13 0 0,-1 1 0 0 0,-1-1 0 0 0,0 0 0 0 0,-1 1 0 0 0,0 0 0 0 0,-1 0 0 0 0,-1 0-1 0 0,0 1 1 0 0,-1 0 0 0 0,-1 0 0 0 0,0 0 0 0 0,-11-12 0 0 0,12 15-7 0 0,-2 1 0 0 0,1-1 0 0 0,-1 2-1 0 0,0-1 1 0 0,-1 1 0 0 0,0 1 0 0 0,-1 0 0 0 0,1 0-1 0 0,-1 1 1 0 0,0 0 0 0 0,-1 1 0 0 0,1 0-1 0 0,-1 1 1 0 0,0 0 0 0 0,0 1 0 0 0,-22-2 0 0 0,10 6-62 0 0,20-1 40 0 0,-4 3-23 0 0,4-2 46 0 0,5 1 45 0 0,8-2-29 0 0,0 0 1 0 0,1 0-1 0 0,-1-1 1 0 0,0-1-1 0 0,0 1 0 0 0,0-1 1 0 0,0-1-1 0 0,0 0 1 0 0,0 0-1 0 0,-1 0 0 0 0,1-1 1 0 0,10-8-1 0 0,-3 4-9 0 0,-1-2 0 0 0,0 0 1 0 0,-1-1-1 0 0,0-1 0 0 0,23-24 0 0 0,-27 23 6 0 0,0-1 0 0 0,0 0 0 0 0,-2 0 0 0 0,1-1 0 0 0,-2 0 0 0 0,0-1 0 0 0,-1 0 0 0 0,-1 0 0 0 0,0 0 0 0 0,-1-1-1 0 0,-1 1 1 0 0,0-1 0 0 0,-1 0 0 0 0,-1 0 0 0 0,-1 0 0 0 0,0 0 0 0 0,-1 0 0 0 0,-5-23 0 0 0,5 37-24 0 0,1 0 0 0 0,-1 0 0 0 0,1 0 0 0 0,-1 0 0 0 0,0 0 0 0 0,0 0 0 0 0,-1 0 0 0 0,1 1 0 0 0,0-1 0 0 0,-1 0 0 0 0,0 1 0 0 0,0-1-1 0 0,1 1 1 0 0,-2-1 0 0 0,1 1 0 0 0,0 0 0 0 0,0 0 0 0 0,-1 0 0 0 0,1 0 0 0 0,-1 0 0 0 0,1 1 0 0 0,-6-3 0 0 0,6 3-2 0 0,-2 2-33 0 0,1-1 23 0 0,0 0-1 0 0,0 1 1 0 0,0 0-1 0 0,0 0 1 0 0,0 0-1 0 0,0 0 1 0 0,0 0-1 0 0,0 1 1 0 0,1-1-1 0 0,-1 1 1 0 0,0 0-1 0 0,1 0 1 0 0,0 0-1 0 0,-1 0 1 0 0,1 0-1 0 0,0 0 1 0 0,0 1-1 0 0,0-1 1 0 0,0 1-1 0 0,1-1 0 0 0,-1 1 1 0 0,1 0-1 0 0,-1 0 1 0 0,1-1-1 0 0,0 1 1 0 0,0 0-1 0 0,0 0 1 0 0,1 0-1 0 0,-1 0 1 0 0,1 1-1 0 0,-1-1 1 0 0,1 0-1 0 0,0 0 1 0 0,0 0-1 0 0,1 5 1 0 0,1-2-3 0 0,0 0 0 0 0,0 0 0 0 0,0 0 1 0 0,1 0-1 0 0,-1 0 0 0 0,1-1 0 0 0,1 1 0 0 0,-1-1 1 0 0,1 0-1 0 0,0 0 0 0 0,0 0 0 0 0,0-1 0 0 0,10 8 1 0 0,3 0-11 0 0,0-1 1 0 0,1 0 0 0 0,22 8-1 0 0,-8-3-101 0 0,39 25 1 0 0,-69-39 122 0 0,1-1 0 0 0,-1 1 0 0 0,1 0 0 0 0,-1 1 0 0 0,0-1 0 0 0,0 0 0 0 0,0 0 0 0 0,0 1 0 0 0,0 0 0 0 0,0-1 0 0 0,-1 1 0 0 0,1 0 0 0 0,-1 0 0 0 0,0 0 0 0 0,0 0 0 0 0,1 3 0 0 0,-1 1-3 0 0,0 0 0 0 0,-1 0 0 0 0,0 1 0 0 0,0-1 0 0 0,-1 0 0 0 0,-1 11 0 0 0,-3 7-63 0 0,2 0 0 0 0,1 0 0 0 0,1 0 0 0 0,1 0 1 0 0,1 1-1 0 0,1-1 0 0 0,1 0 0 0 0,2-1 0 0 0,14 48 0 0 0,-13-55-20 0 0,2-1 0 0 0,0 0 0 0 0,1-1-1 0 0,0 0 1 0 0,1 0 0 0 0,1-1 0 0 0,0 0 0 0 0,1-1-1 0 0,1 0 1 0 0,0-1 0 0 0,0 0 0 0 0,1-1 0 0 0,20 11-1 0 0,-23-15-1171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8.7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340 2 256 0 0,'0'0'2118'0'0,"-3"-1"-1722"0"0,-2 0-316 0 0,0 1-1 0 0,0 0 0 0 0,0 0 1 0 0,0 1-1 0 0,1-1 1 0 0,-1 1-1 0 0,0 0 0 0 0,0 1 1 0 0,1-1-1 0 0,-1 1 1 0 0,0 0-1 0 0,1 0 0 0 0,0 0 1 0 0,-1 0-1 0 0,1 1 1 0 0,0 0-1 0 0,0 0 0 0 0,-5 5 1 0 0,-4 4-39 0 0,0 0 0 0 0,1 1 0 0 0,1 0 0 0 0,-11 15 0 0 0,-2 9 88 0 0,2 1-1 0 0,1 0 0 0 0,2 2 0 0 0,2 0 0 0 0,1 1 1 0 0,3 1-1 0 0,1 0 0 0 0,2 1 0 0 0,-7 60 1 0 0,15-70 25 0 0,2 0 0 0 0,0 0 0 0 0,3 0 0 0 0,0 0 0 0 0,3-1 1 0 0,0 0-1 0 0,2 0 0 0 0,1 0 0 0 0,2-1 0 0 0,1 0 1 0 0,25 44-1 0 0,-25-53-104 0 0,1-2-1 0 0,1 1 1 0 0,1-2 0 0 0,1 0 0 0 0,1-1-1 0 0,0 0 1 0 0,1-1 0 0 0,1-2 0 0 0,0 1-1 0 0,2-2 1 0 0,-1-1 0 0 0,2-1 0 0 0,0 0-1 0 0,0-2 1 0 0,1 0 0 0 0,24 6 0 0 0,-31-11-574 0 0,0-1 1 0 0,0-1 0 0 0,0 0-1 0 0,0-1 1 0 0,1-1-1 0 0,-1 0 1 0 0,1-2 0 0 0,29-3-1 0 0,-31-1-824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23.5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8 700 0 0,'0'0'3562'0'0,"0"0"-3541"0"0,-1-1 0 0 0,1 1 0 0 0,0-1 0 0 0,0 1 0 0 0,-1-1-1 0 0,1 1 1 0 0,0 0 0 0 0,0-1 0 0 0,-1 1 0 0 0,1-1 0 0 0,-1 1-1 0 0,1 0 1 0 0,0-1 0 0 0,-1 1 0 0 0,1 0 0 0 0,-1 0 0 0 0,1-1-1 0 0,0 1 1 0 0,-1 0 0 0 0,1 0 0 0 0,-1 0 0 0 0,1-1 0 0 0,-2 1-1 0 0,1 32-56 0 0,1-29 32 0 0,0 1-7 0 0,8 89 126 0 0,22 103-1 0 0,22 101 710 0 0,-36-236-737 0 0,-16-58-52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9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1012 0 0,'0'0'1870'0'0,"1"-3"-1267"0"0,0-6 627 0 0,-1 12-662 0 0,-1 27-565 0 0,0 11 18 0 0,7 123 278 0 0,30 194 0 0 0,-26-317-2629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9.4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16 104 300 0 0,'-13'-49'5311'0'0,"12"47"-4740"0"0,0-22 812 0 0,3 14-1337 0 0,3-8-4086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19.8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36 0 0,'0'0'3892'0'0,"7"14"-1657"0"0,-4-12-2172 0 0,0-1-1 0 0,-1 1 1 0 0,1-1 0 0 0,0 0-1 0 0,-1 0 1 0 0,1 0 0 0 0,0 0-1 0 0,0-1 1 0 0,0 1 0 0 0,0-1-1 0 0,0 0 1 0 0,0 0-1 0 0,4 0 1 0 0,44-4 440 0 0,-42 3-496 0 0,231-30 452 0 0,-135 11-5259 0 0,-89 17 3995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0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0 316 0 0,'-8'12'3952'0'0,"7"-11"-3754"0"0,2 1-133 0 0,0 0 1 0 0,0-1 0 0 0,0 1-1 0 0,0 0 1 0 0,0-1-1 0 0,1 1 1 0 0,-1-1-1 0 0,0 0 1 0 0,1 1 0 0 0,-1-1-1 0 0,1 0 1 0 0,-1 0-1 0 0,1 0 1 0 0,0 0 0 0 0,-1 0-1 0 0,1 0 1 0 0,0 0-1 0 0,0 0 1 0 0,0-1 0 0 0,-1 1-1 0 0,1-1 1 0 0,0 0-1 0 0,3 1 1 0 0,59 5 604 0 0,-53-5-542 0 0,226 10 629 0 0,-141-8-3384 0 0,-86-3 1219 0 0,11-2 252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0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0 128 0 0,'1'4'733'0'0,"72"306"2082"0"0,7 38-2643 0 0,-19 3-435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0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31 1468 0 0,'-7'-11'4654'0'0,"7"9"-4515"0"0,3 0-74 0 0,0 0 0 0 0,1 1 0 0 0,-1-1 0 0 0,1 1 0 0 0,-1 0 0 0 0,1 0 0 0 0,0 0 0 0 0,-1 0 0 0 0,1 0 0 0 0,0 1 0 0 0,5 0 0 0 0,50 1 158 0 0,-33 0-157 0 0,60 1 41 0 0,78 0-450 0 0,-54-9-3230 0 0,-85 4 2456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1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251 0 1740 0 0,'0'0'5486'0'0,"-3"2"-5437"0"0,-19 13-13 0 0,1 0-1 0 0,1 2 0 0 0,0 0 0 0 0,1 2 1 0 0,1 0-1 0 0,1 0 0 0 0,0 2 1 0 0,2 0-1 0 0,0 1 0 0 0,2 1 0 0 0,0 0 1 0 0,-11 31-1 0 0,21-47-28 0 0,1-1 0 0 0,0 1 0 0 0,0 0 0 0 0,0 0 0 0 0,1 0 0 0 0,0 0 0 0 0,1 0-1 0 0,-1 0 1 0 0,1 0 0 0 0,1 0 0 0 0,-1 0 0 0 0,1 1 0 0 0,0-1 0 0 0,1-1 0 0 0,0 1 0 0 0,0 0 0 0 0,0 0 0 0 0,1-1 0 0 0,0 1 0 0 0,5 7 0 0 0,-3-7 19 0 0,1 0 0 0 0,0 0 0 0 0,0-1 0 0 0,0 0 0 0 0,1 0 0 0 0,0-1 1 0 0,0 1-1 0 0,0-2 0 0 0,0 1 0 0 0,1-1 0 0 0,0 0 0 0 0,0-1 0 0 0,0 1 1 0 0,0-2-1 0 0,1 1 0 0 0,9 1 0 0 0,-8-2 8 0 0,0 0-1 0 0,0-1 1 0 0,1 0-1 0 0,-1 0 1 0 0,0-1-1 0 0,1-1 1 0 0,-1 0 0 0 0,0 0-1 0 0,1-1 1 0 0,-1 0-1 0 0,0-1 1 0 0,0 0-1 0 0,0-1 1 0 0,-1 0-1 0 0,1 0 1 0 0,-1-1 0 0 0,0 0-1 0 0,-1 0 1 0 0,1-1-1 0 0,-1-1 1 0 0,0 1-1 0 0,0-1 1 0 0,-1-1 0 0 0,0 1-1 0 0,0-1 1 0 0,-1-1-1 0 0,0 1 1 0 0,0-1-1 0 0,-1 0 1 0 0,0 0-1 0 0,-1-1 1 0 0,0 1 0 0 0,0-1-1 0 0,-1 0 1 0 0,-1 0-1 0 0,1 0 1 0 0,-2 0-1 0 0,1 0 1 0 0,-1-1-1 0 0,-1 1 1 0 0,-1-19 0 0 0,0 16-64 0 0,-1 1 0 0 0,0 0 1 0 0,-1 0-1 0 0,-1 0 1 0 0,0 0-1 0 0,0 0 0 0 0,-1 1 1 0 0,-1 0-1 0 0,1 0 1 0 0,-2 0-1 0 0,0 1 1 0 0,0 0-1 0 0,-1 0 0 0 0,0 1 1 0 0,0 0-1 0 0,-1 0 1 0 0,-15-11-1 0 0,12 12-854 0 0,-1 0 0 0 0,1 0 0 0 0,-1 2 0 0 0,-1 0-1 0 0,-20-7 1 0 0,14 6-608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1.6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1324 0 0,'1'0'16'0'0,"3"0"343"0"0,0 0-1 0 0,0 1 1 0 0,0-1 0 0 0,0 1 0 0 0,-1 0 0 0 0,1 1 0 0 0,0-1 0 0 0,0 0 0 0 0,0 1 0 0 0,6 4 0 0 0,-7-3-305 0 0,-1 0 1 0 0,1 1-1 0 0,-1-1 1 0 0,1 1-1 0 0,-1 0 1 0 0,0 0-1 0 0,-1-1 0 0 0,1 1 1 0 0,-1 0-1 0 0,2 6 1 0 0,0 0-3 0 0,13 45 19 0 0,-2 1 0 0 0,-3 0 1 0 0,5 92-1 0 0,-9-84-7 0 0,42 269 34 0 0,-30-217-234 0 0,-18-103-397 0 0,4-1-1273 0 0,2 3 299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2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207 100 1440 0 0,'0'-4'1084'0'0,"-3"-74"4467"0"0,4 77-5529 0 0,-1 0 1 0 0,1 0-1 0 0,-1 0 1 0 0,1 0-1 0 0,-1 0 1 0 0,1 0-1 0 0,0 0 1 0 0,0 0-1 0 0,-1 0 1 0 0,1 1-1 0 0,0-1 1 0 0,0 0-1 0 0,0 0 1 0 0,0 1-1 0 0,0-1 1 0 0,0 1-1 0 0,0-1 1 0 0,0 1-1 0 0,0-1 0 0 0,0 1 1 0 0,0 0-1 0 0,0-1 1 0 0,1 1-1 0 0,-1 0 1 0 0,0 0-1 0 0,0 0 1 0 0,0 0-1 0 0,2 0 1 0 0,29-1 65 0 0,-32 1-82 0 0,10 1-10 0 0,-1 0 0 0 0,0 0-1 0 0,1 1 1 0 0,-1 0 0 0 0,0 1-1 0 0,0 0 1 0 0,0 0 0 0 0,-1 1-1 0 0,1 0 1 0 0,-1 0 0 0 0,0 1-1 0 0,0 1 1 0 0,0-1 0 0 0,-1 1-1 0 0,0 0 1 0 0,0 1-1 0 0,0-1 1 0 0,-1 2 0 0 0,0-1-1 0 0,0 1 1 0 0,-1-1 0 0 0,0 1-1 0 0,0 1 1 0 0,4 12 0 0 0,-5-13 3 0 0,-2 0 1 0 0,1 1-1 0 0,-1-1 1 0 0,0 1-1 0 0,-1 0 1 0 0,0 0-1 0 0,0-1 1 0 0,-1 1 0 0 0,0 0-1 0 0,0 0 1 0 0,-1 0-1 0 0,-1-1 1 0 0,1 1-1 0 0,-1-1 1 0 0,-1 1-1 0 0,0-1 1 0 0,0 1-1 0 0,0-1 1 0 0,-1 0 0 0 0,0-1-1 0 0,-1 1 1 0 0,0-1-1 0 0,0 0 1 0 0,0 0-1 0 0,-12 11 1 0 0,4-7-45 0 0,0 0 1 0 0,-1-1-1 0 0,-1-1 0 0 0,0 0 1 0 0,0-1-1 0 0,0-1 1 0 0,-1 0-1 0 0,0-1 1 0 0,-1-1-1 0 0,1 0 0 0 0,-1-1 1 0 0,0-1-1 0 0,0-1 1 0 0,0 0-1 0 0,0-1 1 0 0,0-1-1 0 0,-1 0 0 0 0,1-2 1 0 0,0 0-1 0 0,-20-5 1 0 0,-1-10-2989 0 0,22 5 705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2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45 4 0 0,'15'-31'6177'0'0,"-14"30"-6386"0"0,0-1-1 0 0,0 1 1 0 0,0 0-1 0 0,1 0 1 0 0,-1 0 0 0 0,0 0-1 0 0,0 0 1 0 0,1 0 0 0 0,-1 0-1 0 0,0 1 1 0 0,3-2-1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25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0 158 76 0 0,'9'-17'931'0'0,"-3"7"-756"0"0,-4 8-29 0 0,-1 0 3 0 0,14-21 572 0 0,-13 20-530 0 0,16-21 708 0 0,-17 20-888 0 0,18-17 78 0 0,29-17-81 0 0,-46 37-9 0 0,0 0 2 0 0,6-4-14 0 0,-6 4-5 0 0,16-2-15 0 0,6 0-29 0 0,-22 4 51 0 0,20 16-48 0 0,-19-14 52 0 0,0 1 1 0 0,0-1-1 0 0,-1 1 0 0 0,1 0 0 0 0,-1 0 1 0 0,0 0-1 0 0,0 0 0 0 0,3 9 0 0 0,2 4 10 0 0,4 12-9 0 0,-7-19-8 0 0,-1 0-1 0 0,-1 0 1 0 0,1 0 0 0 0,-2 1 0 0 0,1-1 0 0 0,-2 1 0 0 0,1 0 0 0 0,-2-1 0 0 0,-1 14 0 0 0,-1 0 1 0 0,-2-1 1 0 0,-8 28-1 0 0,8-36 14 0 0,-1 8 3 0 0,-1 0 1 0 0,-17 34-1 0 0,-45 62 53 0 0,44-85-65 0 0,24-32 16 0 0,-1 1-1 0 0,-7 7-3 0 0,2-1-174 0 0,-4 14 3751 0 0,30-32-3609 0 0,293-147 130 0 0,-310 155-94 0 0,28-14-25 0 0,-28 14 1 0 0,6-3-4 0 0,-6 3-4 0 0,10-4-1174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2.7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0 832 0 0,'10'15'501'0'0,"-1"0"1"0"0,-1 1-1 0 0,-1 0 1 0 0,0 1-1 0 0,-1-1 1 0 0,7 29-1 0 0,-12-37-469 0 0,0 0-1 0 0,0 1 1 0 0,-1 0 0 0 0,0-1-1 0 0,-1 1 1 0 0,1-1 0 0 0,-2 1-1 0 0,1-1 1 0 0,-1 0 0 0 0,0 0-1 0 0,-1 1 1 0 0,0-1-1 0 0,0-1 1 0 0,-1 1 0 0 0,-8 13-1 0 0,3-8-483 0 0,-1 0 0 0 0,0 0 0 0 0,-22 20 0 0 0,3-8-184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3.1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 8 636 0 0,'-9'-8'7161'0'0,"10"23"-7165"0"0,-1-12-3 0 0,-2 17-24 0 0,-1 0 0 0 0,0-1 0 0 0,-2 0 0 0 0,-9 26 0 0 0,3-10 11 0 0,7-20 24 0 0,-9 29 47 0 0,2 0 0 0 0,-6 47-1 0 0,16-76-19 0 0,0-1 0 0 0,0 1-1 0 0,2-1 1 0 0,-1 1-1 0 0,2-1 1 0 0,0 1-1 0 0,1-1 1 0 0,0 0-1 0 0,1 0 1 0 0,10 22-1 0 0,-5-17 5 0 0,1 0 0 0 0,1-1 0 0 0,1 0 0 0 0,20 23 0 0 0,-25-32-115 0 0,1-1-1 0 0,0-1 0 0 0,0 1 1 0 0,0-1-1 0 0,1-1 0 0 0,0 0 0 0 0,1 0 1 0 0,-1 0-1 0 0,1-2 0 0 0,13 6 1 0 0,-16-8-811 0 0,-6-1 746 0 0,1-1 0 0 0,-1 1 0 0 0,1-1 1 0 0,-1 1-1 0 0,0-1 0 0 0,1 0 0 0 0,-1 0 0 0 0,1 0 0 0 0,0 1 1 0 0,-1-2-1 0 0,1 1 0 0 0,-1 0 0 0 0,1 0 0 0 0,-1 0 1 0 0,1-1-1 0 0,-1 1 0 0 0,3-1 0 0 0,18-6-1344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3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75 420 0 0,'-25'-60'6465'0'0,"24"57"-6218"0"0,-4-9-587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3.9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1 540 0 0,'143'79'3540'0'0,"-1"0"-3188"0"0,198 116 2291 0 0,-337-194-2306 0 0,-2 0-218 0 0,1-1 0 0 0,0 1 1 0 0,-1-1-1 0 0,1 1 0 0 0,0 0 0 0 0,-1-1 0 0 0,1 1 0 0 0,-1 0 1 0 0,0 0-1 0 0,1 0 0 0 0,2 3 0 0 0,-4-4-108 0 0,1 0 0 0 0,-1 0-1 0 0,0 1 1 0 0,1-1 0 0 0,-1 0 0 0 0,0 1 0 0 0,1-1 0 0 0,-1 1-1 0 0,0-1 1 0 0,1 0 0 0 0,-1 1 0 0 0,0-1 0 0 0,0 1-1 0 0,1-1 1 0 0,-1 1 0 0 0,0-1 0 0 0,0 1 0 0 0,0-1-1 0 0,0 1 1 0 0,0-1 0 0 0,0 1 0 0 0,0-1 0 0 0,0 1-1 0 0,0-1 1 0 0,0 1 0 0 0,0-1 0 0 0,0 1 0 0 0,0-1-1 0 0,0 1 1 0 0,0-1 0 0 0,0 1 0 0 0,0-1 0 0 0,-1 0 0 0 0,1 1-1 0 0,0-1 1 0 0,0 1 0 0 0,-1-1 0 0 0,1 1 0 0 0,0-1-1 0 0,-1 0 1 0 0,1 1 0 0 0,0-1 0 0 0,-1 0 0 0 0,1 1-1 0 0,-1-1 1 0 0,1 0 0 0 0,-1 1 0 0 0,-25 17-7 0 0,2 0 1 0 0,0 2-1 0 0,1 1 1 0 0,0 1-1 0 0,2 1 1 0 0,1 1-1 0 0,-20 29 0 0 0,19-20-7 0 0,1 0 0 0 0,2 1 0 0 0,2 1 0 0 0,0 0 0 0 0,-14 55 0 0 0,29-88-38 0 0,-2 8-237 0 0,0 0 1 0 0,1 0-1 0 0,0 0 0 0 0,0 0 0 0 0,1 0 0 0 0,0 0 0 0 0,2 20 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4.2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24 0 0,'18'-5'3778'0'0,"-3"8"-3438"0"0,-11-3-28 0 0,0 1-50 0 0,25 7 0 0 0,1-2 0 0 0,0-1 1 0 0,1-1-1 0 0,-1-1 0 0 0,37-3 1 0 0,160-17-534 0 0,-169 11-263 0 0,-15 0-1547 0 0,-24 3 1081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4.6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1 828 0 0,'0'0'1145'0'0,"16"11"1450"0"0,26-5-1737 0 0,0-1-1 0 0,0-3 0 0 0,67-5 1 0 0,3 1-566 0 0,-39 5-142 0 0,65 0-4882 0 0,-115-5 3428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5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387 75 408 0 0,'4'-9'1318'0'0,"8"-25"2435"0"0,-11 33-3674 0 0,-1-1 1 0 0,0 1-1 0 0,1-1 1 0 0,-1 1 0 0 0,0-1-1 0 0,0 1 1 0 0,0-1-1 0 0,0 1 1 0 0,0-1-1 0 0,-1 0 1 0 0,1 1-1 0 0,0-1 1 0 0,-1 1-1 0 0,1-1 1 0 0,-1 1-1 0 0,0 0 1 0 0,1-1-1 0 0,-2-1 1 0 0,0 1-45 0 0,-15 2 13 0 0,10 1-36 0 0,-10 4-7 0 0,-1 0-1 0 0,1 1 0 0 0,1 1 1 0 0,-1 1-1 0 0,1 0 1 0 0,-23 17-1 0 0,12-4-11 0 0,2 0 0 0 0,-24 27 0 0 0,35-34 12 0 0,0 2 0 0 0,1 0 0 0 0,1 0 0 0 0,0 1 0 0 0,1 0 0 0 0,1 1 0 0 0,1 0 0 0 0,-12 33 0 0 0,17-39 14 0 0,1 1 0 0 0,0 0 1 0 0,1 0-1 0 0,0 0 1 0 0,1 0-1 0 0,0 0 1 0 0,1 0-1 0 0,1 0 1 0 0,0 0-1 0 0,0 0 1 0 0,2 0-1 0 0,-1 0 0 0 0,2-1 1 0 0,7 19-1 0 0,-4-14 43 0 0,1-2 0 0 0,1 1 0 0 0,0-1 0 0 0,1 0 0 0 0,21 22-1 0 0,-23-27 87 0 0,1-2-1 0 0,0 1 1 0 0,1-1-1 0 0,0 0 0 0 0,0-1 1 0 0,1 0-1 0 0,0-1 0 0 0,20 9 1 0 0,-27-14-131 0 0,1 1 0 0 0,-1-1 0 0 0,1 0 0 0 0,0 0 0 0 0,0 0 0 0 0,-1-1 0 0 0,1 1 0 0 0,0-1 0 0 0,0 0 1 0 0,0-1-1 0 0,0 1 0 0 0,-1-1 0 0 0,1 0 0 0 0,0 0 0 0 0,-1-1 0 0 0,8-2 0 0 0,-5 0 36 0 0,-1 0 0 0 0,1 0 0 0 0,-1 0 0 0 0,0-1 0 0 0,-1 0 0 0 0,1 0-1 0 0,-1 0 1 0 0,0-1 0 0 0,8-10 0 0 0,-1-3 52 0 0,-1-1 0 0 0,-1 0 0 0 0,0-1 0 0 0,-2 0 1 0 0,0 0-1 0 0,5-24 0 0 0,-8 24-268 0 0,-1 0-1 0 0,0 0 1 0 0,-2 0 0 0 0,0 0 0 0 0,-2-1 0 0 0,0 1 0 0 0,-1-1 0 0 0,-7-35 0 0 0,5 45 49 0 0,0-1-1 0 0,-1 2 1 0 0,-1-1 0 0 0,1 0 0 0 0,-2 1 0 0 0,0 0-1 0 0,0 0 1 0 0,-1 1 0 0 0,0-1 0 0 0,-1 2 0 0 0,0-1 0 0 0,-1 1-1 0 0,0 0 1 0 0,0 1 0 0 0,-1 0 0 0 0,-13-9 0 0 0,-30-13-2853 0 0,26 16 1063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5.6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34 228 0 0,'0'-3'1465'0'0,"0"-28"4837"0"0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6.0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0 48 0 0,'11'42'1746'0'0,"-1"0"0"0"0,8 83 0 0 0,-17-108-1729 0 0,-2 0 1 0 0,1-1 0 0 0,-2 1 0 0 0,0 0 0 0 0,-1-1 0 0 0,0 0-1 0 0,-2 1 1 0 0,0-2 0 0 0,-1 1 0 0 0,-13 25 0 0 0,6-18-363 0 0,-1-2 0 0 0,-2 0-1 0 0,0 0 1 0 0,-1-2 0 0 0,-21 20 0 0 0,21-23-662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6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 0 1308 0 0,'0'0'3188'0'0,"1"1"-3166"0"0,0-1-1 0 0,0 0 0 0 0,-1 0 0 0 0,1 1 0 0 0,0-1 0 0 0,-1 0 0 0 0,1 1 0 0 0,-1-1 0 0 0,1 0 1 0 0,-1 1-1 0 0,1-1 0 0 0,0 1 0 0 0,-1-1 0 0 0,1 1 0 0 0,-1 0 0 0 0,0-1 0 0 0,1 1 0 0 0,-1-1 1 0 0,0 1-1 0 0,1 0 0 0 0,-10 58 100 0 0,-28 95-1 0 0,-6 34-88 0 0,38-150 185 0 0,1 1-1 0 0,2-1 0 0 0,4 60 1 0 0,-1-83-149 0 0,1 0 1 0 0,1-1-1 0 0,0 1 1 0 0,1-1 0 0 0,0 0-1 0 0,1 0 1 0 0,1 0-1 0 0,0-1 1 0 0,1 0-1 0 0,0 0 1 0 0,1 0-1 0 0,13 15 1 0 0,-17-24-68 0 0,0 0 0 0 0,0 0 0 0 0,0-1-1 0 0,0 1 1 0 0,0-1 0 0 0,1 0 0 0 0,-1 0 0 0 0,1-1 0 0 0,0 0 0 0 0,0 1-1 0 0,0-1 1 0 0,0-1 0 0 0,0 1 0 0 0,0-1 0 0 0,8 1 0 0 0,-8-2-245 0 0,-1 0 0 0 0,0 0 0 0 0,1 0 0 0 0,-1 0 0 0 0,0-1 0 0 0,1 0 0 0 0,-1 0 0 0 0,0 0 0 0 0,0-1 0 0 0,0 1 0 0 0,7-4 0 0 0,8-7-1408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27.1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2 106 52 0 0,'0'0'2957'0'0,"-1"-18"-2292"0"0,3 6-657 0 0,-2 10 10 0 0,10-10-78 0 0,1 5 50 0 0,1 0 1 0 0,0 0-1 0 0,0 1 0 0 0,15-5 0 0 0,-24 9 6 0 0,-1 1 3 0 0,0 0 0 0 0,0 0-1 0 0,0-1 1 0 0,0 1 0 0 0,0 0 0 0 0,0 1 0 0 0,1-1-1 0 0,-1 0 1 0 0,0 1 0 0 0,1-1 0 0 0,4 1 0 0 0,15-5-10 0 0,-13 1-20 0 0,25 2-6 0 0,1 3 29 0 0,-32 0-6 0 0,0-1 13 0 0,30 8-40 0 0,-30-7 15 0 0,0 0 15 0 0,2 1 1 0 0,1 0 1 0 0,-1 0-1 0 0,0 1 1 0 0,-1 0-1 0 0,1 0 0 0 0,0 0 1 0 0,-1 0-1 0 0,1 1 1 0 0,-1-1-1 0 0,0 1 0 0 0,-1 0 1 0 0,7 8-1 0 0,-9-9-4 0 0,0-2 12 0 0,0 0 0 0 0,0 0-1 0 0,0 0 1 0 0,-1 0-1 0 0,1 0 1 0 0,0 0 0 0 0,-1 1-1 0 0,1-1 1 0 0,-1 0-1 0 0,0 1 1 0 0,1-1 0 0 0,-1 0-1 0 0,0 1 1 0 0,0-1-1 0 0,0 0 1 0 0,0 3 0 0 0,2 25-41 0 0,-2-29 46 0 0,0 7-5 0 0,0 0-1 0 0,-1 0 1 0 0,1 0 0 0 0,-2 0-1 0 0,1-1 1 0 0,-1 1-1 0 0,0 0 1 0 0,0-1-1 0 0,-1 1 1 0 0,0-1-1 0 0,-6 10 1 0 0,-3 10 6 0 0,-9 4 9 0 0,12-18-21 0 0,2-3 26 0 0,0-1-137 0 0,-11 16 523 0 0,18-24-399 0 0,0 0 0 0 0,0 0 0 0 0,0 0 0 0 0,0 0 0 0 0,0 0 0 0 0,0 0-1 0 0,0 0 1 0 0,0 1 0 0 0,0-1 0 0 0,0 0 0 0 0,0 0 0 0 0,0 0 0 0 0,0 0 0 0 0,0 0 0 0 0,0 0 0 0 0,0 0 0 0 0,0 0 0 0 0,0 1-1 0 0,0-1 1 0 0,0 0 0 0 0,0 0 0 0 0,0 0 0 0 0,0 0 0 0 0,0 0 0 0 0,0 0 0 0 0,0 0 0 0 0,0 0 0 0 0,0 1 0 0 0,0-1 0 0 0,0 0-1 0 0,0 0 1 0 0,0 0 0 0 0,0 0 0 0 0,0 0 0 0 0,1 0 0 0 0,-1 0 0 0 0,0 0 0 0 0,0 0 0 0 0,0 0 0 0 0,0 0 0 0 0,0 0 0 0 0,0 0-1 0 0,0 1 1 0 0,0-1 0 0 0,0 0 0 0 0,1 0 0 0 0,-1 0 0 0 0,0 0 0 0 0,0 0 0 0 0,0 0 0 0 0,0 0 0 0 0,0 0 0 0 0,0 0 0 0 0,0 0-1 0 0,0 0 1 0 0,1 0 0 0 0,-1 0 0 0 0,0 0 0 0 0,16-7 95 0 0,-6 2-81 0 0,-7 4-14 0 0,0 0-6 0 0,17-7-27 0 0,0 2 0 0 0,0 0 0 0 0,0 1 0 0 0,0 1 0 0 0,29-2 0 0 0,-45 6 20 0 0,14 6-15 0 0,-13-4 17 0 0,-1 0 0 0 0,1 1 0 0 0,-1-1 0 0 0,0 1 0 0 0,0 0-1 0 0,0 1 1 0 0,0-1 0 0 0,-1 1 0 0 0,1 0 0 0 0,-1-1 0 0 0,0 2 0 0 0,0-1 0 0 0,4 7 0 0 0,-5-8-3 0 0,-1 0-1 0 0,1 1 1 0 0,-1-1 0 0 0,0 1 0 0 0,0-1 0 0 0,0 1 0 0 0,0-1 0 0 0,0 7 0 0 0,-1-7 5 0 0,1 1 4 0 0,-1 15-3 0 0,0-14 2 0 0,0 0 0 0 0,-1-1 0 0 0,1 1-1 0 0,-1-1 1 0 0,0 0 0 0 0,-1 1 0 0 0,1-1 0 0 0,0 0 0 0 0,-1 1-1 0 0,-4 6 1 0 0,-3 2-6 0 0,0-1 1 0 0,-16 16-1 0 0,16-17 21 0 0,-5 2 2 0 0,6-6-8 0 0,-6 3 92 0 0,0 0 1 0 0,0-1-1 0 0,0 0 0 0 0,-1-1 1 0 0,-1-1-1 0 0,1-1 1 0 0,-18 6-1 0 0,31-12-44 0 0,-1 1-17 0 0,-43 10 125 0 0,43-11-143 0 0,-13 3-2680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6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66 1260 0 0,'-40'-55'7678'0'0,"35"45"-7710"0"0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7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6 808 0 0,'18'4'2807'0'0,"22"1"-948"0"0,51 0 1 0 0,117-11-1355 0 0,-182 4-426 0 0,-4 2-463 0 0,-16 0-206 0 0,1 0 0 0 0,-1-1 0 0 0,1 1 0 0 0,-1-1 0 0 0,8-2 0 0 0,7-3-1000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7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2 644 0 0,'3'-1'1313'0'0,"84"2"3615"0"0,50 11-3790 0 0,-124-11-1638 0 0,0-1 0 0 0,1 0 0 0 0,-1-1 0 0 0,0 0-1 0 0,26-6 1 0 0,-17 2-1192 0 0,-17 5 766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8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9 284 0 0,'0'-8'5112'0'0,"0"7"-5026"0"0,17 7 834 0 0,21 16-1155 0 0,-16-5 249 0 0,-1 1 0 0 0,-1 2 0 0 0,-1 0 0 0 0,-1 0 0 0 0,0 2 0 0 0,-2 0 0 0 0,0 1 0 0 0,-2 1 0 0 0,22 48 0 0 0,-17-24-3 0 0,-2 0-1 0 0,-3 2 1 0 0,-1 0-1 0 0,8 73 1 0 0,15 249-18 0 0,-34-283 9 0 0,-3 0 1 0 0,-15 105-1 0 0,-6-65 125 0 0,18-111-676 0 0,-1 0-1 0 0,-1-1 1 0 0,0 0-1 0 0,-2 0 0 0 0,-9 17 1 0 0,8-20-237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9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1 288 0 0,'8'85'1026'0'0,"4"-1"-1"0"0,24 90 1 0 0,13 87-639 0 0,-45-217-2196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9.5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1 186 452 0 0,'2'-17'878'0'0,"2"1"1"0"0,0-1-1 0 0,1 1 1 0 0,10-23-1 0 0,-12 33-772 0 0,0 0 0 0 0,0 1 0 0 0,1-1 0 0 0,-1 1 0 0 0,1 0 0 0 0,0 0 0 0 0,1 0 0 0 0,-1 1 0 0 0,1-1 0 0 0,0 1-1 0 0,0 0 1 0 0,0 1 0 0 0,1-1 0 0 0,8-3 0 0 0,-10 5-94 0 0,0 1 0 0 0,0 0 0 0 0,1 0 0 0 0,-1 0 0 0 0,1 1 0 0 0,-1 0-1 0 0,1 0 1 0 0,-1 0 0 0 0,1 0 0 0 0,-1 1 0 0 0,0-1 0 0 0,1 1 0 0 0,-1 0 0 0 0,0 1 0 0 0,1-1-1 0 0,-1 1 1 0 0,0-1 0 0 0,4 4 0 0 0,5 2-17 0 0,0 0 1 0 0,-1 2-1 0 0,22 17 0 0 0,-25-17 4 0 0,1 0 0 0 0,-1 0 0 0 0,-1 1 0 0 0,0 0 0 0 0,0 0 0 0 0,-1 1 0 0 0,0 0 0 0 0,-1 0 0 0 0,-1 1 0 0 0,1 0 0 0 0,-2 0 0 0 0,6 20 0 0 0,-9-26 20 0 0,0 1 0 0 0,0 0 0 0 0,0-1 0 0 0,-1 1 0 0 0,0 0 0 0 0,-1-1 0 0 0,1 1-1 0 0,-1 0 1 0 0,0-1 0 0 0,-1 1 0 0 0,0-1 0 0 0,0 1 0 0 0,0-1 0 0 0,-1 0 0 0 0,0 0 0 0 0,0 0 0 0 0,0 0 0 0 0,-1 0 0 0 0,0-1 0 0 0,0 0 0 0 0,-1 1 0 0 0,1-1 0 0 0,-1-1 0 0 0,0 1 0 0 0,-9 5 0 0 0,5-4-3 0 0,0 0 0 0 0,-1 0 0 0 0,1-1 0 0 0,-1 0 0 0 0,-1-1 1 0 0,1-1-1 0 0,0 1 0 0 0,-1-1 0 0 0,-17 2 0 0 0,18-4-546 0 0,1-1 1 0 0,-1 1-1 0 0,1-2 1 0 0,-1 1-1 0 0,1-1 1 0 0,-19-5-1 0 0,13 2-640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29.9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95 630 1140 0 0,'2'-2'940'0'0,"7"-9"-638"0"0,-1-1 0 0 0,0-1 0 0 0,-1 1 0 0 0,0-1 0 0 0,-1 0 0 0 0,0-1 0 0 0,-1 1 0 0 0,5-24 0 0 0,1-11-890 0 0,5-62 0 0 0,-13 79 632 0 0,-1 0 0 0 0,-5-62 0 0 0,2 80 37 0 0,-1 0-1 0 0,0 0 0 0 0,-1 1 1 0 0,-1-1-1 0 0,0 1 1 0 0,0 0-1 0 0,-1 0 1 0 0,-1 0-1 0 0,-13-21 0 0 0,17 30-74 0 0,0 1-1 0 0,0 0 0 0 0,1 0 0 0 0,-1-1 0 0 0,-1 1 0 0 0,1 0 0 0 0,0 1 0 0 0,0-1 1 0 0,-1 0-1 0 0,1 1 0 0 0,-1-1 0 0 0,1 1 0 0 0,-1 0 0 0 0,0 0 0 0 0,0 0 1 0 0,1 0-1 0 0,-1 0 0 0 0,0 1 0 0 0,0-1 0 0 0,0 1 0 0 0,0 0 0 0 0,0-1 0 0 0,0 2 1 0 0,0-1-1 0 0,1 0 0 0 0,-1 0 0 0 0,0 1 0 0 0,0 0 0 0 0,0-1 0 0 0,0 1 0 0 0,1 0 1 0 0,-1 1-1 0 0,0-1 0 0 0,1 0 0 0 0,-1 1 0 0 0,-3 2 0 0 0,2-1 17 0 0,1 0-1 0 0,-1 0 0 0 0,1 0 1 0 0,0 0-1 0 0,0 0 1 0 0,1 1-1 0 0,-1 0 0 0 0,1-1 1 0 0,-1 1-1 0 0,1 0 1 0 0,0 0-1 0 0,1 0 0 0 0,-1 0 1 0 0,1 0-1 0 0,0 1 1 0 0,0-1-1 0 0,0 0 0 0 0,0 1 1 0 0,1-1-1 0 0,-1 1 1 0 0,1-1-1 0 0,1 0 0 0 0,-1 1 1 0 0,2 6-1 0 0,0-3-19 0 0,0-1 1 0 0,0 0-1 0 0,1 0 0 0 0,0 0 0 0 0,1 0 0 0 0,-1-1 0 0 0,1 1 1 0 0,1-1-1 0 0,-1 0 0 0 0,1 0 0 0 0,0-1 0 0 0,9 9 0 0 0,-4-7 1 0 0,-1 0 0 0 0,1-1-1 0 0,0 0 1 0 0,1 0 0 0 0,-1-1-1 0 0,1-1 1 0 0,15 5 0 0 0,12 0 1 0 0,0-2 1 0 0,1-1 0 0 0,68 0-1 0 0,-102-6-4 0 0,37 5-202 0 0,-40-4 198 0 0,-1 0-1 0 0,0 0 0 0 0,0 0 1 0 0,0 0-1 0 0,0 0 1 0 0,0 0-1 0 0,0 0 1 0 0,0 0-1 0 0,0 1 1 0 0,0-1-1 0 0,-1 0 1 0 0,1 0-1 0 0,-1 1 0 0 0,1-1 1 0 0,-1 0-1 0 0,1 1 1 0 0,-1-1-1 0 0,1 1 1 0 0,-1-1-1 0 0,0 1 1 0 0,0-1-1 0 0,0 3 0 0 0,-2 107 56 0 0,3-96-6 0 0,0 1 1 0 0,2-1-1 0 0,0 0 0 0 0,0 0 0 0 0,1 0 1 0 0,1 0-1 0 0,1-1 0 0 0,9 18 0 0 0,-12-24-160 0 0,1-1-1 0 0,1 0 1 0 0,-1-1-1 0 0,1 1 0 0 0,0-1 1 0 0,1 0-1 0 0,0 0 1 0 0,0 0-1 0 0,0-1 0 0 0,0 0 1 0 0,1 0-1 0 0,0 0 1 0 0,0-1-1 0 0,0 0 0 0 0,0-1 1 0 0,1 0-1 0 0,11 4 1 0 0,-1-4-903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0.3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10 700 0 0,'10'-10'5325'0'0,"-10"11"-5293"0"0,4 14 104 0 0,-1 1 0 0 0,-1 0 0 0 0,-1 0 0 0 0,0 1 0 0 0,-3 28 0 0 0,2 23-42 0 0,6 31-38 0 0,2 19-106 0 0,-6-40-3847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0.7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12 287 180 0 0,'-3'-26'1432'0'0,"-2"-12"132"0"0,2 0 0 0 0,2-1 0 0 0,1 1 0 0 0,8-53 0 0 0,-8 90-1606 0 0,1 0 0 0 0,-1-1 0 0 0,1 1 0 0 0,0 0 0 0 0,-1 0 0 0 0,1-1 0 0 0,0 1-1 0 0,0 0 1 0 0,0 0 0 0 0,0 0 0 0 0,0 0 0 0 0,0 0 0 0 0,2-1 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1.0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0 491 1580 0 0,'13'10'2546'0'0,"0"2"-2340"0"0,0 0 1 0 0,-2 2 0 0 0,1-1-1 0 0,-2 1 1 0 0,1 0-1 0 0,-2 1 1 0 0,0 1 0 0 0,-1-1-1 0 0,-1 1 1 0 0,8 21 0 0 0,-4 8-126 0 0,-2 0 0 0 0,-2 0 0 0 0,1 56 1 0 0,-7-93-24 0 0,-1-5 459 0 0,1-7-506 0 0,11-52-6 0 0,20-57 0 0 0,-23 88 8 0 0,1 1-1 0 0,0 0 0 0 0,2 1 1 0 0,27-40-1 0 0,-36 59-12 0 0,-1 0-1 0 0,1 0 1 0 0,1 1 0 0 0,-1-1-1 0 0,0 1 1 0 0,1-1 0 0 0,0 1-1 0 0,0 0 1 0 0,0 0-1 0 0,0 1 1 0 0,0-1 0 0 0,0 1-1 0 0,1 0 1 0 0,-1 0 0 0 0,1 1-1 0 0,6-2 1 0 0,-8 2-4 0 0,0 1 1 0 0,0 0-1 0 0,0 0 0 0 0,0 1 1 0 0,0-1-1 0 0,0 1 0 0 0,0-1 1 0 0,0 1-1 0 0,0 0 0 0 0,-1 0 1 0 0,1 0-1 0 0,0 0 0 0 0,0 1 1 0 0,-1-1-1 0 0,1 1 0 0 0,3 3 1 0 0,36 33-5 0 0,-36-31 6 0 0,34 38-858 0 0,66 97-1 0 0,-82-107-1374 0 0,-15-23 1291 0 0</inkml:trace>
  <inkml:trace contextRef="#ctx0" brushRef="#br0" timeOffset="1">906 38 908 0 0,'4'-38'5977'0'0,"-4"43"-5668"0"0,14 139 581 0 0,11 81-767 0 0,11-70-87 0 0,-21-98-386 0 0,-2 1 0 0 0,-2-1 0 0 0,2 61 0 0 0,-18-63-2965 0 0,2-40 2191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18.8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75 224 0 0,'-7'-27'2664'0'0,"7"25"-2329"0"0,0-1-260 0 0,6-26 1537 0 0,-4 16-1570 0 0,0 25-47 0 0,-2-8 1 0 0,1-2 9 0 0,0 10 3 0 0,56 327 350 0 0,-43-278-326 0 0,4-1 0 0 0,36 84-1 0 0,-52-138 23 0 0,0-1-1 0 0,1 1 1 0 0,0-1-1 0 0,0 0 1 0 0,0 0-1 0 0,1 0 1 0 0,-1 0-1 0 0,1-1 1 0 0,0 1-1 0 0,0-1 0 0 0,1 0 1 0 0,0 0-1 0 0,-1-1 1 0 0,1 1-1 0 0,0-1 1 0 0,1 0-1 0 0,-1 0 1 0 0,0-1-1 0 0,1 0 1 0 0,-1 0-1 0 0,1 0 1 0 0,10 1-1 0 0,-13-2-38 0 0,1-1 8 0 0,3-1-143 0 0,0 1-1 0 0,0-1 1 0 0,0 0 0 0 0,0-1 0 0 0,0 0 0 0 0,0 0 0 0 0,-1 0 0 0 0,8-5 0 0 0,-7 3-377 0 0,-1 0-1 0 0,1 0 1 0 0,-1-1 0 0 0,8-8 0 0 0,-4 2-209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1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1 122 452 0 0,'3'-20'2504'0'0,"6"4"-1116"0"0,12 0-888 0 0,-6 8-144 0 0,5 1-43 0 0,3 0-113 0 0,1 0 12 0 0,4 1-64 0 0,-1 0-52 0 0,3 2-248 0 0,4-3-260 0 0,-1 2-237 0 0,2 0-927 0 0,-2-2 600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1.8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602 33 804 0 0,'0'-3'2542'0'0,"3"-12"-541"0"0,-3 15-1955 0 0,0-1 0 0 0,0 0 0 0 0,0 1 0 0 0,0-1 0 0 0,0 1 0 0 0,0-1 0 0 0,0 1 0 0 0,0-1 0 0 0,0 0 0 0 0,-1 1 0 0 0,1-1 0 0 0,0 1 0 0 0,0-1 0 0 0,0 1 0 0 0,-1-1-1 0 0,1 1 1 0 0,0-1 0 0 0,-1 1 0 0 0,1-1 0 0 0,0 1 0 0 0,-1-1 0 0 0,1 1 0 0 0,0 0 0 0 0,-1-1 0 0 0,1 1 0 0 0,-1 0 0 0 0,1-1 0 0 0,-1 1 0 0 0,-7 1-5 0 0,0 0-1 0 0,1 1 1 0 0,-1 0-1 0 0,1 0 1 0 0,0 1 0 0 0,0 0-1 0 0,0 0 1 0 0,0 1 0 0 0,0-1-1 0 0,1 2 1 0 0,-1-1-1 0 0,1 1 1 0 0,-9 8 0 0 0,-13 14-10 0 0,-34 41 1 0 0,53-58-18 0 0,-13 17 99 0 0,0 0 0 0 0,2 2 1 0 0,1 1-1 0 0,1 0 0 0 0,2 1 0 0 0,1 1 0 0 0,1 0 1 0 0,2 1-1 0 0,2 1 0 0 0,0 0 0 0 0,3 0 0 0 0,0 1 0 0 0,3 0 1 0 0,0 0-1 0 0,3 0 0 0 0,3 55 0 0 0,33 107 365 0 0,-2-15-380 0 0,-32-168-316 0 0,0-1 0 0 0,0 0 0 0 0,-3 23 1 0 0,1-31-126 0 0,0 0 1 0 0,0 0 0 0 0,0 0 0 0 0,-1-1 0 0 0,1 1 0 0 0,-1-1 0 0 0,0 1-1 0 0,0-1 1 0 0,-1 0 0 0 0,1 0 0 0 0,-1 0 0 0 0,0 0 0 0 0,-6 6-1 0 0,-5 2-1417 0 0</inkml:trace>
  <inkml:trace contextRef="#ctx0" brushRef="#br0" timeOffset="1">0 738 804 0 0,'14'-18'1280'0'0,"3"2"-288"0"0,5-1-140 0 0,4 2-108 0 0,6 0-52 0 0,3 2-179 0 0,6 0-13 0 0,3 1-160 0 0,2 3-24 0 0,-7 1-120 0 0,1 3 20 0 0,-1 2-112 0 0,-2 1-32 0 0,-6 0-300 0 0,0 2-304 0 0,-2 1-272 0 0,-4 0-1101 0 0,-3 0 157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2.2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1572 0 0,'0'0'4417'0'0,"3"14"-4417"0"0,14-12-1509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2.5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0 106 764 0 0,'0'0'1264'0'0,"17"-4"1240"0"0,0-1-2884 0 0</inkml:trace>
  <inkml:trace contextRef="#ctx0" brushRef="#br0" timeOffset="1">449 47 172 0 0,'0'0'3868'0'0,"10"-7"-3180"0"0,4-1-2524 0 0</inkml:trace>
  <inkml:trace contextRef="#ctx0" brushRef="#br0" timeOffset="2">793 11 940 0 0,'0'0'3748'0'0,"19"-2"-2623"0"0,-4-1-1542 0 0,3-3-2575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2.9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7 652 0 0,'0'0'2064'0'0,"18"-2"-952"0"0,1-2-1928 0 0</inkml:trace>
  <inkml:trace contextRef="#ctx0" brushRef="#br0" timeOffset="1">392 48 224 0 0,'0'0'1396'0'0,"15"5"972"0"0,6-2-2368 0 0,1-1-1724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35:33.2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1 784 0 0,'0'0'1148'0'0,"19"0"340"0"0,5 1-580 0 0,-3 0-632 0 0,1 1-728 0 0,1 0-1368 0 0</inkml:trace>
  <inkml:trace contextRef="#ctx0" brushRef="#br0" timeOffset="1">429 21 672 0 0,'24'0'1268'0'0,"-4"-5"-1976"0"0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1.3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56 527 96 0 0,'0'0'3265'0'0,"3"0"-2868"0"0,10 3-79 0 0,-9-3-59 0 0,-1-1-49 0 0,15-6-87 0 0,0-1 0 0 0,0-1 0 0 0,-1-1 0 0 0,0-1 0 0 0,0 0 0 0 0,-1-1 0 0 0,-1-1 0 0 0,0 0 0 0 0,15-18 0 0 0,-10 8-55 0 0,0 0-1 0 0,-2-1 0 0 0,-1-2 1 0 0,0 0-1 0 0,16-38 0 0 0,-24 42 18 0 0,-1 0 0 0 0,-2-1 0 0 0,0 0 1 0 0,5-45-1 0 0,-11 65-91 0 0,0-1 1 0 0,0 1-1 0 0,0-1 1 0 0,0 0-1 0 0,-1 1 1 0 0,1-1-1 0 0,-1 1 1 0 0,-1-4-1 0 0,1 6 4 0 0,1-1 0 0 0,-1 1 0 0 0,1-1 0 0 0,-1 1 0 0 0,0 0 0 0 0,0-1 0 0 0,1 1 0 0 0,-1 0 0 0 0,0 0 0 0 0,0 0 0 0 0,0 0 0 0 0,0 0 0 0 0,0 0 0 0 0,-1 0 0 0 0,1 0 0 0 0,0 0 0 0 0,0 0 0 0 0,-1 0 0 0 0,1 1 0 0 0,0-1 0 0 0,-3 0 0 0 0,-2 0 1 0 0,-1 1 0 0 0,1 0-1 0 0,-1 1 1 0 0,1 0 0 0 0,0 0 0 0 0,-1 0-1 0 0,1 1 1 0 0,0-1 0 0 0,0 2 0 0 0,0-1-1 0 0,0 1 1 0 0,0-1 0 0 0,1 2 0 0 0,-1-1-1 0 0,-8 8 1 0 0,-12 8 31 0 0,-41 43-1 0 0,64-59-26 0 0,-18 18 12 0 0,0 2 0 0 0,2 0 0 0 0,1 1 0 0 0,1 1 0 0 0,1 1 0 0 0,1 0 0 0 0,1 1 0 0 0,1 0 0 0 0,-13 44 0 0 0,22-56-6 0 0,1-1-1 0 0,0 1 0 0 0,1 0 1 0 0,1 0-1 0 0,0 1 0 0 0,1-1 1 0 0,1 0-1 0 0,0 0 0 0 0,3 16 1 0 0,-1-20 9 0 0,1 1 0 0 0,0-1 0 0 0,0 1 0 0 0,1-1 0 0 0,0-1 0 0 0,1 1 0 0 0,0-1 0 0 0,1 0 0 0 0,0 0 0 0 0,1-1 0 0 0,0 0 0 0 0,14 13 0 0 0,-8-10-2 0 0,0-1 0 0 0,1-1-1 0 0,0 0 1 0 0,1-1 0 0 0,0 0 0 0 0,0-2 0 0 0,1 0 0 0 0,0-1 0 0 0,0 0 0 0 0,1-1 0 0 0,25 3 0 0 0,-28-6-420 0 0,0-1 0 0 0,0-1-1 0 0,1 0 1 0 0,-1 0 0 0 0,0-2 0 0 0,-1 0 0 0 0,1-1 0 0 0,24-7-1 0 0,-8-2-765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1.7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32 24 0 0,'-12'-32'3938'0'0,"6"47"-3874"0"0,-4 40 59 0 0,3 1 1 0 0,2 0-1 0 0,6 111 0 0 0,35 175 50 0 0,-28-276-146 0 0,24 172-1847 0 0,-30-221 1325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2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91 427 112 0 0,'4'-1'2226'0'0,"2"-3"-1964"0"0,1 0 0 0 0,0 0 0 0 0,-1 0 0 0 0,0-1 0 0 0,0 0 0 0 0,0 0 0 0 0,-1-1 0 0 0,0 0 0 0 0,0 1 0 0 0,7-12 0 0 0,44-76 21 0 0,-43 68-117 0 0,39-81 347 0 0,-46 91-359 0 0,0 0 0 0 0,-2-1-1 0 0,0 1 1 0 0,0-1-1 0 0,0-18 1 0 0,-3 33-154 0 0,-1 0 0 0 0,0 0 0 0 0,0 0 0 0 0,0 0-1 0 0,-1 0 1 0 0,1 0 0 0 0,0 0 0 0 0,0 0 0 0 0,0 0 0 0 0,-1 0 0 0 0,1 1 0 0 0,0-1 0 0 0,-1 0-1 0 0,1 0 1 0 0,-1 0 0 0 0,1 0 0 0 0,-1 0 0 0 0,1 1 0 0 0,-1-1 0 0 0,0 0 0 0 0,1 1 0 0 0,-1-1-1 0 0,0 0 1 0 0,0 1 0 0 0,1-1 0 0 0,-1 1 0 0 0,0-1 0 0 0,0 1 0 0 0,0-1 0 0 0,0 1 0 0 0,0 0-1 0 0,0-1 1 0 0,0 1 0 0 0,0 0 0 0 0,0 0 0 0 0,0 0 0 0 0,0-1 0 0 0,0 1 0 0 0,-1 1 0 0 0,-3-1-2 0 0,1 0 0 0 0,0 0 0 0 0,0 1 0 0 0,0-1 0 0 0,-1 1 1 0 0,-5 2-1 0 0,-3 4 8 0 0,0-1 0 0 0,0 2 1 0 0,1-1-1 0 0,0 2 0 0 0,0 0 1 0 0,1 0-1 0 0,0 1 0 0 0,1 0 0 0 0,-17 21 1 0 0,11-10-15 0 0,1 1 0 0 0,0 1 0 0 0,2 0-1 0 0,-15 37 1 0 0,21-43 26 0 0,1 0 0 0 0,1 0 0 0 0,0 1 0 0 0,2 0-1 0 0,0 0 1 0 0,1 0 0 0 0,0 0 0 0 0,2 1 0 0 0,0-1-1 0 0,1 0 1 0 0,7 36 0 0 0,-6-45-48 0 0,1 1 1 0 0,0-1-1 0 0,0 1 1 0 0,1-1-1 0 0,0 0 1 0 0,1-1-1 0 0,0 1 1 0 0,0-1-1 0 0,1 0 1 0 0,0 0-1 0 0,0-1 0 0 0,1 1 1 0 0,0-1-1 0 0,0-1 1 0 0,1 0-1 0 0,0 0 1 0 0,0 0-1 0 0,0-1 1 0 0,1 0-1 0 0,0 0 1 0 0,0-1-1 0 0,0-1 0 0 0,16 5 1 0 0,-16-5-390 0 0,0-1 0 0 0,0-1-1 0 0,0 0 1 0 0,0 0 0 0 0,0-1 0 0 0,11-1 0 0 0,5-2-857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2.8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0 162 148 0 0,'1'-4'1367'0'0,"3"-31"1175"0"0,-4 32-2035 0 0,0 0-125 0 0,5-18 276 0 0,0 16-324 0 0,1 19-341 0 0,1 35 51 0 0,-1-1-1 0 0,-1 89 0 0 0,-3-27-7 0 0,12 81 399 0 0,-13-188-414 0 0,-1-3-21 0 0,0 0 0 0 0,0 0 1 0 0,0 0-1 0 0,0 0 0 0 0,0 0 0 0 0,0 1 0 0 0,0-1 0 0 0,0 0 0 0 0,0 0 0 0 0,0 0 0 0 0,0 0 0 0 0,0 1 1 0 0,0-1-1 0 0,0 0 0 0 0,0 0 0 0 0,0 0 0 0 0,0 0 0 0 0,0 0 0 0 0,0 0 0 0 0,1 1 0 0 0,-1-1 0 0 0,0 0 1 0 0,0 0-1 0 0,0 0 0 0 0,0 0 0 0 0,0 0 0 0 0,0 0 0 0 0,0 0 0 0 0,1 0 0 0 0,-1 0 0 0 0,0 1 0 0 0,0-1 0 0 0,0 0 1 0 0,0 0-1 0 0,0 0 0 0 0,1 0 0 0 0,-1 0 0 0 0,0 0 0 0 0,0 0 0 0 0,0 0 0 0 0,0 0 0 0 0,1 0 0 0 0,-1 0 1 0 0,0 0-1 0 0,0 0 0 0 0,0 0 0 0 0,0 0 0 0 0,0 0 0 0 0,1 0 0 0 0,-1-1 0 0 0,0 1 0 0 0,7-9-4 0 0,2-14-5 0 0,-8 22 11 0 0,24-83-26 0 0,0-1 95 0 0,3 0-1 0 0,65-134 1 0 0,-76 187 14 0 0,-12 20-95 0 0,1 1-1 0 0,0-1 1 0 0,0 1-1 0 0,2 0 1 0 0,-1 1-1 0 0,1 0 0 0 0,12-11 1 0 0,-19 20 8 0 0,0 0 0 0 0,0 0 0 0 0,0 0 0 0 0,1 0 0 0 0,-1 0 0 0 0,0 1 0 0 0,1-1-1 0 0,-1 0 1 0 0,1 1 0 0 0,-1 0 0 0 0,1-1 0 0 0,-1 1 0 0 0,1 0 0 0 0,-1 0 0 0 0,1-1 0 0 0,-1 1 0 0 0,1 0 0 0 0,-1 1 0 0 0,1-1 0 0 0,-1 0 0 0 0,3 1 0 0 0,-1 0 1 0 0,0 0 1 0 0,0 1 0 0 0,0-1-1 0 0,0 1 1 0 0,0 0-1 0 0,-1 0 1 0 0,1 0 0 0 0,-1 0-1 0 0,4 4 1 0 0,2 3 6 0 0,-1-1 0 0 0,-1 1-1 0 0,0 1 1 0 0,9 16 0 0 0,2 11-297 0 0,-1 1 0 0 0,-2 1 0 0 0,-2 1 0 0 0,-1 0-1 0 0,-3 0 1 0 0,-1 1 0 0 0,3 70 0 0 0,-9-107 242 0 0,-1 1 0 0 0,0-1 0 0 0,0 0-1 0 0,0 0 1 0 0,-1 0 0 0 0,1 0 0 0 0,-1 0 0 0 0,0 0 0 0 0,0 0-1 0 0,-1 0 1 0 0,1-1 0 0 0,-1 1 0 0 0,1 0 0 0 0,-5 5 0 0 0,5-7 84 0 0,-1-2-22 0 0,1 0 1 0 0,0 0-1 0 0,-1 0 1 0 0,1 0-1 0 0,-1 0 0 0 0,1 0 1 0 0,0 0-1 0 0,-1 0 1 0 0,1 0-1 0 0,0-1 1 0 0,-1 1-1 0 0,1 0 0 0 0,0-1 1 0 0,-1 0-1 0 0,1 1 1 0 0,0-1-1 0 0,0 0 0 0 0,-1 1 1 0 0,1-1-1 0 0,0 0 1 0 0,0 0-1 0 0,0 0 1 0 0,0 0-1 0 0,0 0 0 0 0,0 0 1 0 0,1 0-1 0 0,-1 0 1 0 0,0 0-1 0 0,0-1 0 0 0,0-1 1 0 0,-21-41 529 0 0,17 27-420 0 0,0 0 0 0 0,2 0 0 0 0,0-1-1 0 0,1 1 1 0 0,1-1 0 0 0,0 1 0 0 0,1-1 0 0 0,1 1 0 0 0,1-1 0 0 0,1 1 0 0 0,0-1 0 0 0,1 1 0 0 0,1 0 0 0 0,0 1 0 0 0,2-1 0 0 0,0 1-1 0 0,0 0 1 0 0,17-24 0 0 0,-19 34-125 0 0,-1 0 0 0 0,1 1 0 0 0,0 0 0 0 0,1 0-1 0 0,-1 0 1 0 0,1 1 0 0 0,0 0 0 0 0,0 0 0 0 0,0 0-1 0 0,1 1 1 0 0,0 0 0 0 0,-1 0 0 0 0,1 1 0 0 0,0-1 0 0 0,0 2-1 0 0,10-3 1 0 0,-11 4-5 0 0,0-1 1 0 0,0 1-1 0 0,0 1 0 0 0,0-1 1 0 0,0 1-1 0 0,0 0 0 0 0,0 0 1 0 0,-1 0-1 0 0,1 1 0 0 0,0 0 1 0 0,-1 0-1 0 0,1 1 0 0 0,-1-1 1 0 0,0 1-1 0 0,0 1 0 0 0,0-1 1 0 0,0 0-1 0 0,0 1 0 0 0,-1 0 1 0 0,5 5-1 0 0,2 5 4 0 0,-1 0-1 0 0,0 0 1 0 0,0 1-1 0 0,-2 0 1 0 0,0 1-1 0 0,-1 0 1 0 0,6 17-1 0 0,30 124-49 0 0,-33-116 58 0 0,17 110-3460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19.2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17 160 224 0 0,'-16'-3'3807'0'0,"30"-11"-3007"0"0,25-13-783 0 0,117-55 541 0 0,-89 49-2914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3.2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27 420 420 0 0,'84'-86'4922'0'0,"37"-41"-3021"0"0,-101 103-1608 0 0,-1 0 0 0 0,-1-1 0 0 0,24-47 0 0 0,-31 32-221 0 0,-11 37-86 0 0,-3-4-11 0 0,3 7 24 0 0,0-1 0 0 0,0 1 0 0 0,0-1 0 0 0,0 1-1 0 0,0-1 1 0 0,0 1 0 0 0,0 0 0 0 0,0-1 0 0 0,0 1 0 0 0,0-1 0 0 0,0 1-1 0 0,-1-1 1 0 0,1 1 0 0 0,0 0 0 0 0,0-1 0 0 0,0 1 0 0 0,-1 0 0 0 0,1-1-1 0 0,0 1 1 0 0,0-1 0 0 0,-1 1 0 0 0,1 0 0 0 0,0 0 0 0 0,-1-1 0 0 0,1 1-1 0 0,-1 0 1 0 0,1 0 0 0 0,0-1 0 0 0,-1 1 0 0 0,1 0 0 0 0,-1 0 0 0 0,1 0-1 0 0,0 0 1 0 0,-1-1 0 0 0,-4 1-3 0 0,0 0 0 0 0,0 0 0 0 0,1 1-1 0 0,-1-1 1 0 0,0 1 0 0 0,1 0 0 0 0,-1 0 0 0 0,0 1-1 0 0,1-1 1 0 0,0 1 0 0 0,-5 2 0 0 0,-2 2-20 0 0,1 0-1 0 0,0 1 1 0 0,-18 16 0 0 0,4-1 28 0 0,2 1-1 0 0,-27 37 1 0 0,34-40 13 0 0,1 1-1 0 0,0 0 1 0 0,2 1-1 0 0,1 0 1 0 0,0 1-1 0 0,2 0 1 0 0,1 1-1 0 0,-9 38 1 0 0,15-52-5 0 0,0 1 0 0 0,1-1 1 0 0,0 1-1 0 0,1-1 1 0 0,0 0-1 0 0,1 1 0 0 0,0-1 1 0 0,0 1-1 0 0,1-1 1 0 0,1 0-1 0 0,0 0 1 0 0,0 0-1 0 0,1 0 0 0 0,0-1 1 0 0,0 1-1 0 0,1-1 1 0 0,1 0-1 0 0,-1 0 0 0 0,2-1 1 0 0,-1 1-1 0 0,1-2 1 0 0,15 15-1 0 0,-11-13-51 0 0,0 0-1 0 0,1-1 0 0 0,0-1 1 0 0,1 0-1 0 0,0 0 1 0 0,0-1-1 0 0,0-1 1 0 0,19 5-1 0 0,-22-7-461 0 0,0-1 0 0 0,0-1 0 0 0,0 0 0 0 0,0 0-1 0 0,0-1 1 0 0,0 0 0 0 0,18-3 0 0 0,-2-3-1436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3.7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28 600 0 0,'8'-14'2584'0'0,"-8"13"-2535"0"0,1 0-1 0 0,-1 0 1 0 0,1 1 0 0 0,0-1 0 0 0,0 0 0 0 0,0 0 0 0 0,-1 0 0 0 0,1 1 0 0 0,0-1 0 0 0,0 0 0 0 0,0 1-1 0 0,0-1 1 0 0,0 1 0 0 0,0-1 0 0 0,0 1 0 0 0,0-1 0 0 0,0 1 0 0 0,1 0 0 0 0,0-1 0 0 0,1 1 34 0 0,3 7 10 0 0,5 4-49 0 0,-7-1-22 0 0,0 0 0 0 0,0 1 0 0 0,-2 0-1 0 0,1 0 1 0 0,-1 0 0 0 0,0 19-1 0 0,-3 75 12 0 0,-1-23-8 0 0,3 41 26 0 0,4 78 634 0 0,-5-198-305 0 0,2-6-348 0 0,4-10 4 0 0,-1 0 0 0 0,-1 0 0 0 0,0 0 0 0 0,-1-1 0 0 0,2-24 0 0 0,3-8 181 0 0,1 3 80 0 0,2 1-1 0 0,2 1 1 0 0,1 0-1 0 0,3 0 1 0 0,41-74-1 0 0,-54 108-278 0 0,-3 5-16 0 0,0 0-1 0 0,0 0 0 0 0,0 0 0 0 0,1 0 0 0 0,-1 1 0 0 0,1-1 0 0 0,-1 0 0 0 0,1 1 0 0 0,0-1 1 0 0,0 1-1 0 0,0-1 0 0 0,0 1 0 0 0,2-2 0 0 0,13-6-16 0 0,-13 8 10 0 0,0 1 1 0 0,0-1-1 0 0,0 1 1 0 0,-1 0-1 0 0,1 0 0 0 0,0 0 1 0 0,0 1-1 0 0,0-1 1 0 0,-1 1-1 0 0,1 0 1 0 0,0 0-1 0 0,-1 0 1 0 0,1 1-1 0 0,0-1 1 0 0,-1 1-1 0 0,0 0 0 0 0,1 0 1 0 0,-1 0-1 0 0,0 0 1 0 0,0 1-1 0 0,0-1 1 0 0,-1 1-1 0 0,5 5 1 0 0,9 8 13 0 0,-2 2 1 0 0,22 33 0 0 0,-27-38 15 0 0,227 375-1602 0 0,-220-362-996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4.0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62 104 0 0,'0'-4'1335'0'0,"4"-54"2590"0"0,10 72-3796 0 0,-10-7-113 0 0,0 0-1 0 0,0 0 1 0 0,-1 0 0 0 0,0 1-1 0 0,-1-1 1 0 0,1 1 0 0 0,-1-1-1 0 0,1 11 1 0 0,1 3 4 0 0,95 423 248 0 0,-18-71-148 0 0,-75-343-198 0 0,-2-10-1395 0 0,13 37 0 0 0,-11-40 859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4.4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32 720 0 0,'-12'-15'3709'0'0,"12"15"-3668"0"0,0 0-1 0 0,-1 0 0 0 0,1 0 1 0 0,0 0-1 0 0,0-1 1 0 0,-1 1-1 0 0,1 0 0 0 0,0 0 1 0 0,0 0-1 0 0,0-1 1 0 0,-1 1-1 0 0,1 0 1 0 0,0 0-1 0 0,0-1 0 0 0,0 1 1 0 0,0 0-1 0 0,0-1 1 0 0,-1 1-1 0 0,1 0 1 0 0,0 0-1 0 0,0-1 0 0 0,0 1 1 0 0,0 0-1 0 0,0-1 1 0 0,0 1-1 0 0,0 0 1 0 0,0-1-1 0 0,0 1 0 0 0,0 0 1 0 0,0-1-1 0 0,0 1 1 0 0,0 0-1 0 0,1-1 1 0 0,-1 1-1 0 0,0 0 0 0 0,0 0 1 0 0,0-1-1 0 0,0 1 1 0 0,0 0-1 0 0,1 0 1 0 0,-1-1-1 0 0,0 1 0 0 0,0 0 1 0 0,0 0-1 0 0,1-1 1 0 0,-1 1-1 0 0,0 0 1 0 0,23-4 546 0 0,38 9-719 0 0,-53-5 302 0 0,32 5-223 0 0,244 13-983 0 0,-245-22-1295 0 0,-22 1 1160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4.7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14 1280 0 0,'0'0'2068'0'0,"-3"-8"-1544"0"0,4 3 219 0 0,12 15-665 0 0,0 1-1 0 0,0 0 0 0 0,-1 1 1 0 0,0 1-1 0 0,13 17 1 0 0,48 77-52 0 0,-65-94-13 0 0,28 44 6 0 0,-3 2 1 0 0,-3 2-1 0 0,-2 0 0 0 0,-3 2 0 0 0,-2 1 1 0 0,-4 0-1 0 0,19 107 0 0 0,-31-121-4 0 0,-2 0-1 0 0,-2 0 1 0 0,-3 0 0 0 0,-2 0-1 0 0,-2 0 1 0 0,-2 0 0 0 0,-2-1-1 0 0,-2 0 1 0 0,-3 0 0 0 0,-35 89-1 0 0,37-113 80 0 0,-2-1-1 0 0,-26 41 0 0 0,33-57-307 0 0,0 0 1 0 0,0-1-1 0 0,0 1 0 0 0,-1-1 0 0 0,-1 0 0 0 0,1-1 0 0 0,-1 0 0 0 0,0 0 0 0 0,0-1 0 0 0,-1 0 0 0 0,-9 4 0 0 0,3-3-529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5.1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1 80 0 0,'21'0'2648'0'0,"-6"7"-1464"0"0,-6 11-1056 0 0,-6-4-500 0 0,0 1-1116 0 0</inkml:trace>
  <inkml:trace contextRef="#ctx0" brushRef="#br0" timeOffset="0.49">333 673 340 0 0,'-33'39'504'0'0,"-5"5"-100"0"0,-8-3-24 0 0,-18 8-224 0 0,-5-4-728 0 0,-14 0 152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4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92 13 932 0 0,'-2'-13'4342'0'0,"0"29"-4348"0"0,-26 182 87 0 0,-4 398 0 0 0,33-569-51 0 0,-1 22 101 0 0,-8 68 0 0 0,8-116-237 0 0,0 0 1 0 0,-1 1-1 0 0,1-1 1 0 0,-1 0-1 0 0,1 0 1 0 0,-1 1-1 0 0,1-1 1 0 0,-1 0 0 0 0,0 0-1 0 0,1 0 1 0 0,-1 0-1 0 0,0 0 1 0 0,0 0-1 0 0,0 0 1 0 0,0 0-1 0 0,0 0 1 0 0,0 0-1 0 0,0-1 1 0 0,0 1-1 0 0,0 0 1 0 0,-1-1-1 0 0,1 1 1 0 0,-2 0-1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4.7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1 414 1012 0 0,'0'-5'994'0'0,"2"-12"-112"0"0,0-1 0 0 0,1 1 0 0 0,7-24 0 0 0,-7 29-827 0 0,2 1 0 0 0,0-1 0 0 0,0 1 0 0 0,1 0 0 0 0,1 0 0 0 0,0 0 0 0 0,0 1 0 0 0,1 0 1 0 0,12-12-1 0 0,1 1-59 0 0,0 2 0 0 0,2 0 0 0 0,0 1 0 0 0,1 1 0 0 0,1 1 0 0 0,1 2 0 0 0,0 0 0 0 0,1 2 0 0 0,0 1 0 0 0,1 1 0 0 0,39-9 0 0 0,-58 17-6 0 0,-1 1 0 0 0,1 0 0 0 0,-1 1 0 0 0,1 0 0 0 0,0 0 1 0 0,-1 1-1 0 0,1 0 0 0 0,-1 1 0 0 0,1-1 0 0 0,-1 2 0 0 0,0-1 0 0 0,0 1 0 0 0,0 0 0 0 0,0 1 0 0 0,9 5 0 0 0,-8-3 11 0 0,0 1-1 0 0,0 1 1 0 0,0 0-1 0 0,-1 0 1 0 0,0 0 0 0 0,0 1-1 0 0,-1 0 1 0 0,0 0-1 0 0,-1 1 1 0 0,8 14-1 0 0,-7-9 7 0 0,-1-1 0 0 0,0 1-1 0 0,-1 0 1 0 0,0 0 0 0 0,-1 1-1 0 0,-1-1 1 0 0,-1 1 0 0 0,0 0-1 0 0,-1-1 1 0 0,0 1 0 0 0,-1 0-1 0 0,-1 0 1 0 0,-1 0 0 0 0,0 0 0 0 0,-1-1-1 0 0,-7 21 1 0 0,3-20 7 0 0,-1-1-1 0 0,-1 0 1 0 0,0 0 0 0 0,-1-1-1 0 0,0 0 1 0 0,-2-1 0 0 0,1 0 0 0 0,-1-1-1 0 0,-1 0 1 0 0,0-1 0 0 0,-1-1 0 0 0,0 0-1 0 0,-1 0 1 0 0,0-2 0 0 0,-18 9-1 0 0,13-8 42 0 0,0-1 0 0 0,0-1-1 0 0,-1-1 1 0 0,1 0 0 0 0,-1-2-1 0 0,-1 0 1 0 0,1-2 0 0 0,0 0-1 0 0,-1-1 1 0 0,1-2 0 0 0,-40-4-1 0 0,56 4-263 0 0,0 0 0 0 0,0 0 0 0 0,1 0 0 0 0,-1 0 0 0 0,0-1 0 0 0,1 1-1 0 0,-1-1 1 0 0,1-1 0 0 0,0 1 0 0 0,0 0 0 0 0,0-1 0 0 0,0 0 0 0 0,0 0 0 0 0,0 0 0 0 0,1-1-1 0 0,-5-4 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6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67 284 732 0 0,'14'-12'2098'0'0,"6"3"-1173"0"0,-11 9-528 0 0,-8 1-400 0 0,-1 0 0 0 0,0-1 0 0 0,0 1 0 0 0,0 0 0 0 0,0 0 0 0 0,0-1 0 0 0,0 1 0 0 0,0 0 0 0 0,0-1 0 0 0,0 1 0 0 0,0 0 0 0 0,0-1 0 0 0,0 1 0 0 0,0 0 0 0 0,-1-1 0 0 0,1 1 0 0 0,0 0 0 0 0,0-1 0 0 0,-1 1 0 0 0,0 0 0 0 0,-22 63 44 0 0,1 1-1 0 0,4 1 1 0 0,3 0 0 0 0,-12 110-1 0 0,26-157 45 0 0,0 0 0 0 0,1-1 0 0 0,0 1 0 0 0,2 0 0 0 0,7 35 0 0 0,-7-47-51 0 0,0 1-1 0 0,0-1 1 0 0,0 0 0 0 0,1 0-1 0 0,1 0 1 0 0,-1 0 0 0 0,1 0-1 0 0,0 0 1 0 0,0-1-1 0 0,1 0 1 0 0,0 0 0 0 0,0 0-1 0 0,1-1 1 0 0,-1 0 0 0 0,1 0-1 0 0,11 7 1 0 0,-13-9 14 0 0,0-1-1 0 0,0 0 1 0 0,0-1 0 0 0,1 1-1 0 0,-1-1 1 0 0,1 0 0 0 0,-1 0-1 0 0,1 0 1 0 0,0 0 0 0 0,-1-1 0 0 0,1 0-1 0 0,0 0 1 0 0,-1 0 0 0 0,1-1-1 0 0,8-1 1 0 0,-6 0-13 0 0,1-1 0 0 0,-1 0 0 0 0,0 0-1 0 0,0-1 1 0 0,0 0 0 0 0,0 0 0 0 0,-1 0 0 0 0,10-9-1 0 0,4-7 9 0 0,0 0-1 0 0,-2-1 1 0 0,0-1-1 0 0,14-25 1 0 0,21-37 173 0 0,-3-2 0 0 0,-4-2 0 0 0,-5-1 0 0 0,41-124 0 0 0,-79 204-147 0 0,3-11-316 0 0,-7 18 115 0 0,-7 12 132 0 0,-2 6 23 0 0,1 1 1 0 0,1-1 0 0 0,0 2 0 0 0,1-1-1 0 0,-8 36 1 0 0,6-14 44 0 0,-6 67-1 0 0,13-83-53 0 0,1 0 0 0 0,1 0-1 0 0,1 0 1 0 0,1 0 0 0 0,1 0-1 0 0,1-1 1 0 0,1 1 0 0 0,12 32 0 0 0,-13-45 2 0 0,0 1 1 0 0,1-1 0 0 0,1 0-1 0 0,0-1 1 0 0,0 1 0 0 0,1-1-1 0 0,0 0 1 0 0,0-1 0 0 0,1 0-1 0 0,0 0 1 0 0,0 0-1 0 0,1-1 1 0 0,0 0 0 0 0,1-1-1 0 0,-1 0 1 0 0,1-1 0 0 0,0 0-1 0 0,20 7 1 0 0,-23-10-5 0 0,0-1 0 0 0,0 1 0 0 0,0-2-1 0 0,1 1 1 0 0,-1-1 0 0 0,0 0 0 0 0,0-1 0 0 0,0 1 0 0 0,0-1-1 0 0,1-1 1 0 0,-1 1 0 0 0,-1-1 0 0 0,1-1 0 0 0,0 1 0 0 0,0-1 0 0 0,-1 0-1 0 0,0-1 1 0 0,1 1 0 0 0,-1-1 0 0 0,-1-1 0 0 0,7-5 0 0 0,11-10-28 0 0,-1-1 1 0 0,-1-1-1 0 0,27-37 1 0 0,-46 57 12 0 0,92-139-73 0 0,-73 105 14 0 0,1 2 1 0 0,2 0-1 0 0,1 1 0 0 0,49-48 0 0 0,-72 79 58 0 0,2-2-8 0 0,1 0 0 0 0,-1 0 1 0 0,1 0-1 0 0,0 1 0 0 0,0 0 0 0 0,0 0 1 0 0,0 0-1 0 0,1 0 0 0 0,-1 1 0 0 0,1 0 1 0 0,-1 0-1 0 0,10-2 0 0 0,-8 3 10 0 0,0 0 1 0 0,0 0-1 0 0,0 1 1 0 0,1-1-1 0 0,-1 2 1 0 0,0-1-1 0 0,0 1 0 0 0,1 0 1 0 0,-1 0-1 0 0,0 1 1 0 0,0 0-1 0 0,0 1 1 0 0,-1-1-1 0 0,1 1 0 0 0,0 0 1 0 0,-1 1-1 0 0,0 0 1 0 0,0 0-1 0 0,0 0 1 0 0,0 0-1 0 0,7 9 0 0 0,-6-7-1 0 0,4 5-15 0 0,1 0 0 0 0,-2 1 0 0 0,0 1 0 0 0,0-1 0 0 0,-1 2 0 0 0,-1-1 0 0 0,0 1 1 0 0,-1 0-1 0 0,0 1 0 0 0,-1 0 0 0 0,-1 0 0 0 0,0 0 0 0 0,-2 1 0 0 0,1 0 0 0 0,-2-1 0 0 0,0 1 0 0 0,-1 0 0 0 0,0 0 0 0 0,-1 0 0 0 0,-1 0 0 0 0,-1 0 0 0 0,0 0 0 0 0,-1 0 0 0 0,-1-1 1 0 0,0 1-1 0 0,-1-1 0 0 0,-1 0 0 0 0,0 0 0 0 0,-1-1 0 0 0,-1 0 0 0 0,0 0 0 0 0,-16 19 0 0 0,24-33 17 0 0,-4 6 15 0 0,0-1 1 0 0,0 0-1 0 0,0 0 0 0 0,-1 0 0 0 0,0 0 0 0 0,0-1 0 0 0,0 0 0 0 0,0 0 0 0 0,-1 0 0 0 0,1-1 0 0 0,-1 0 0 0 0,0 0 1 0 0,0 0-1 0 0,-12 3 0 0 0,15-5 61 0 0,-6-5 10 0 0,7 4-79 0 0,1-1 1 0 0,0 1 0 0 0,0 0-1 0 0,0 0 1 0 0,0-1 0 0 0,0 1-1 0 0,0-1 1 0 0,0 1 0 0 0,0-1-1 0 0,0 1 1 0 0,0-1 0 0 0,0 0-1 0 0,0 1 1 0 0,0-1-1 0 0,0 0 1 0 0,0 0 0 0 0,1 0-1 0 0,-1 0 1 0 0,0 1 0 0 0,0-1-1 0 0,1 0 1 0 0,-1 0 0 0 0,1 0-1 0 0,-1-1 1 0 0,1 1 0 0 0,0 0-1 0 0,-1 0 1 0 0,1 0 0 0 0,0 0-1 0 0,0 0 1 0 0,-1 0-1 0 0,1-1 1 0 0,0 1 0 0 0,0 0-1 0 0,0 0 1 0 0,0 0 0 0 0,1-3-1 0 0,2-5-13 0 0,0 0 0 0 0,1 0 0 0 0,0 0 0 0 0,1 0 0 0 0,0 0 0 0 0,0 1 0 0 0,1 0 0 0 0,0 0 0 0 0,0 0 0 0 0,14-13 0 0 0,13-8-3 0 0,40-29-1 0 0,-65 52 34 0 0,265-177 4 0 0,-38 28-68 0 0,-182 116 139 0 0,-1-3 1 0 0,56-59 0 0 0,-96 89-40 0 0,-1-1 1 0 0,-1 0-1 0 0,0-1 0 0 0,0 0 0 0 0,-2 0 1 0 0,1-1-1 0 0,-2-1 0 0 0,9-24 0 0 0,-15 38-64 0 0,-1 0-1 0 0,1-1 0 0 0,0 1 0 0 0,-1 0 0 0 0,1-1 0 0 0,-1 1 0 0 0,0-1 0 0 0,0 1 0 0 0,0 0 1 0 0,0-1-1 0 0,0 1 0 0 0,-1-1 0 0 0,1 1 0 0 0,-1 0 0 0 0,0-1 0 0 0,0-2 0 0 0,0 4-3 0 0,0-1-1 0 0,0 1 0 0 0,0 0 1 0 0,0-1-1 0 0,-1 1 0 0 0,1 0 1 0 0,0 0-1 0 0,0 0 0 0 0,-1 0 1 0 0,1 0-1 0 0,-1 0 0 0 0,1 0 1 0 0,-1 1-1 0 0,1-1 0 0 0,-1 0 1 0 0,0 1-1 0 0,-2-1 0 0 0,-2 0-12 0 0,0 0 0 0 0,1 1 0 0 0,-1 0 0 0 0,0 0 0 0 0,0 0 0 0 0,0 1 0 0 0,1 0 0 0 0,-1 0 0 0 0,0 0 0 0 0,1 1 0 0 0,-9 4 0 0 0,1 0 15 0 0,0 0 0 0 0,1 2 0 0 0,0-1 0 0 0,0 2 0 0 0,1-1 0 0 0,0 2 0 0 0,0-1 0 0 0,1 2 0 0 0,1-1 0 0 0,-12 16 0 0 0,9-7 25 0 0,1 0 0 0 0,0 0 0 0 0,1 1 1 0 0,2 1-1 0 0,-13 41 0 0 0,7 4 49 0 0,2 0 0 0 0,4 1-1 0 0,-1 88 1 0 0,14 98-413 0 0,1-64 162 0 0,7-207 196 0 0,-6 5-18 0 0,-1 0 1 0 0,-1-1-1 0 0,0 1 1 0 0,3-19-1 0 0,5-14-11 0 0,2 3-4 0 0,1 0 1 0 0,2 2-1 0 0,45-75 1 0 0,-61 113 9 0 0,-1 0 0 0 0,1 1 0 0 0,0-1 0 0 0,1 0 1 0 0,-1 1-1 0 0,0-1 0 0 0,1 1 0 0 0,-1 0 0 0 0,1 0 0 0 0,0 0 1 0 0,0 0-1 0 0,0 0 0 0 0,0 1 0 0 0,0-1 0 0 0,0 1 0 0 0,0 0 1 0 0,0 0-1 0 0,1 0 0 0 0,-1 0 0 0 0,5 0 0 0 0,1 3 3 0 0,0 0 0 0 0,0 1 0 0 0,0 0 0 0 0,0 1 0 0 0,-1 0 0 0 0,0 0 0 0 0,0 1-1 0 0,0 0 1 0 0,0 0 0 0 0,-1 1 0 0 0,0-1 0 0 0,0 2 0 0 0,0-1 0 0 0,-1 1 0 0 0,10 14 0 0 0,8 13 31 0 0,-1 0 0 0 0,22 46 0 0 0,-18-25-2 0 0,11 22-2715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6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693 14 1044 0 0,'0'0'2182'0'0,"0"-1"-2138"0"0,0 0 1 0 0,0 1-1 0 0,0-1 1 0 0,0 1 0 0 0,0-1-1 0 0,0 0 1 0 0,0 1-1 0 0,-1-1 1 0 0,1 0-1 0 0,0 1 1 0 0,0-1 0 0 0,-1 1-1 0 0,1-1 1 0 0,0 0-1 0 0,-1 1 1 0 0,1-1 0 0 0,-1 1-1 0 0,1-1 1 0 0,0 1-1 0 0,-1-1 1 0 0,1 1-1 0 0,-2-1 1 0 0,-6 4 3 0 0,0 0 1 0 0,0 1-1 0 0,0 0 0 0 0,1 0 0 0 0,-1 1 0 0 0,1 0 1 0 0,0 1-1 0 0,1-1 0 0 0,-12 12 0 0 0,-53 68-12 0 0,58-68-12 0 0,-273 381 189 0 0,246-333-170 0 0,3 1 0 0 0,3 2 0 0 0,3 1 0 0 0,-32 105 0 0 0,56-149-14 0 0,1 0-1 0 0,2 0 1 0 0,0 0 0 0 0,2 0-1 0 0,0 1 1 0 0,2-1 0 0 0,1 1-1 0 0,5 33 1 0 0,-2-41 62 0 0,0 0 1 0 0,1-1-1 0 0,0 0 0 0 0,2 0 0 0 0,0-1 0 0 0,1 0 0 0 0,1 0 1 0 0,0 0-1 0 0,1-1 0 0 0,1-1 0 0 0,0 0 0 0 0,20 20 1 0 0,-9-16 2 0 0,1 0 0 0 0,1-1 0 0 0,1-1 1 0 0,0-1-1 0 0,1-2 0 0 0,0 0 0 0 0,1-2 0 0 0,0-1 1 0 0,1-1-1 0 0,0-1 0 0 0,33 4 0 0 0,-52-10-656 0 0,-1-1 0 0 0,0 0 1 0 0,1-1-1 0 0,-1 0 0 0 0,17-2 0 0 0,-6-2-1458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19.8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1 580 0 0,'0'0'2196'0'0,"-3"1"-2156"0"0,-2 2 1 0 0,0 1 1 0 0,1-1 0 0 0,-1 1-1 0 0,1 0 1 0 0,-1 1 0 0 0,1-1-1 0 0,1 1 1 0 0,-1-1 0 0 0,0 1-1 0 0,1 0 1 0 0,0 1 0 0 0,0-1-1 0 0,1 0 1 0 0,0 1 0 0 0,0 0-1 0 0,-2 6 1 0 0,0 3-10 0 0,0 1 1 0 0,1-1-1 0 0,1 1 0 0 0,-1 28 1 0 0,3-37 10 0 0,1 0-1 0 0,-1 0 1 0 0,1 0 0 0 0,1 0 0 0 0,-1 0 0 0 0,1-1 0 0 0,0 1-1 0 0,1-1 1 0 0,0 1 0 0 0,0-1 0 0 0,0 0 0 0 0,0 0 0 0 0,1 0-1 0 0,8 9 1 0 0,-9-11 21 0 0,1 0-1 0 0,0-1 1 0 0,0 1-1 0 0,0-1 0 0 0,1 0 1 0 0,-1 0-1 0 0,1 0 1 0 0,0-1-1 0 0,0 0 1 0 0,0 0-1 0 0,0 0 1 0 0,0 0-1 0 0,0-1 1 0 0,0 0-1 0 0,0 0 0 0 0,1 0 1 0 0,-1-1-1 0 0,0 0 1 0 0,8 0-1 0 0,-7-1-27 0 0,1 1 0 0 0,-1-2-1 0 0,0 1 1 0 0,0-1 0 0 0,0 0 0 0 0,0 0 0 0 0,-1 0-1 0 0,1-1 1 0 0,-1 0 0 0 0,1 0 0 0 0,-1 0-1 0 0,0-1 1 0 0,0 0 0 0 0,0 0 0 0 0,-1 0-1 0 0,1-1 1 0 0,-1 1 0 0 0,0-1 0 0 0,5-7 0 0 0,-6 4-6 0 0,1 0 0 0 0,-1 0 0 0 0,0 0 0 0 0,-1 0 1 0 0,0 0-1 0 0,0-1 0 0 0,-1 1 0 0 0,0 0 1 0 0,-1-1-1 0 0,0 1 0 0 0,0-1 0 0 0,0 1 0 0 0,-1-1 1 0 0,-1 1-1 0 0,1 0 0 0 0,-1-1 0 0 0,-1 1 0 0 0,1 0 1 0 0,-1 0-1 0 0,-1 1 0 0 0,0-1 0 0 0,0 0 1 0 0,0 1-1 0 0,-1 0 0 0 0,0 0 0 0 0,0 1 0 0 0,-11-11 1 0 0,13 14-132 0 0,0 1 0 0 0,-1-1 0 0 0,1 1 0 0 0,0 0 0 0 0,-1 0 0 0 0,0 0 0 0 0,1 1 0 0 0,-1-1 0 0 0,0 1 0 0 0,0 0 0 0 0,0 0 0 0 0,1 0 0 0 0,-1 1 0 0 0,0-1 0 0 0,-6 1 0 0 0,1-1-390 0 0,6 1-82 0 0,-1 0-177 0 0,-13 0-193 0 0,13 0 561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7.8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1 729 376 0 0,'0'0'661'0'0,"8"16"8"0"0,-5-8-1335 0 0,-2-6 956 0 0,0 0 0 0 0,0 0 0 0 0,0 0 0 0 0,0 0 0 0 0,0-1 0 0 0,0 1-1 0 0,0 0 1 0 0,1-1 0 0 0,-1 1 0 0 0,1-1 0 0 0,2 3 0 0 0,-2-3-163 0 0,-1-1-1 0 0,0 0 1 0 0,1 0 0 0 0,-1 0-1 0 0,0 0 1 0 0,1 0 0 0 0,-1 0-1 0 0,0 0 1 0 0,1-1 0 0 0,-1 1-1 0 0,0 0 1 0 0,0-1 0 0 0,1 1-1 0 0,-1-1 1 0 0,0 0 0 0 0,0 1-1 0 0,0-1 1 0 0,0 0-1 0 0,0 1 1 0 0,0-1 0 0 0,0 0-1 0 0,0 0 1 0 0,0 0 0 0 0,0 0-1 0 0,0 0 1 0 0,1-2 0 0 0,81-89-13 0 0,-3-4-1 0 0,88-139 1 0 0,-138 192-107 0 0,-2-2-1 0 0,-2-1 1 0 0,-2 0-1 0 0,34-94 1 0 0,-57 137-71 0 0,-2 2 12 0 0,1 0 49 0 0,0 0 0 0 0,0 0 0 0 0,-1 1 0 0 0,1-1 0 0 0,0 0 0 0 0,-1 0 0 0 0,1 0 0 0 0,0 1 0 0 0,-1-1 0 0 0,1 0-1 0 0,-1 1 1 0 0,0-1 0 0 0,1 0 0 0 0,-1 1 0 0 0,1-1 0 0 0,-1 1 0 0 0,0-1 0 0 0,-1 0 0 0 0,-3 2-5 0 0,1 0 0 0 0,-1 0 1 0 0,1 1-1 0 0,-1 0 0 0 0,1 0 1 0 0,-1 0-1 0 0,1 0 0 0 0,0 1 0 0 0,0 0 1 0 0,0 0-1 0 0,0 0 0 0 0,1 0 1 0 0,-1 0-1 0 0,1 1 0 0 0,0-1 1 0 0,0 1-1 0 0,0 0 0 0 0,-3 7 0 0 0,-1 0 17 0 0,0 1 0 0 0,1 1 0 0 0,1-1 0 0 0,0 1 0 0 0,-5 23-1 0 0,9-29 2 0 0,0-1-1 0 0,1 1 0 0 0,0-1 1 0 0,0 1-1 0 0,1 0 0 0 0,0-1 1 0 0,0 1-1 0 0,1-1 0 0 0,-1 1 1 0 0,2-1-1 0 0,2 8 0 0 0,1-2 6 0 0,0 0-1 0 0,1-1 1 0 0,0 1 0 0 0,0-2-1 0 0,1 1 1 0 0,1-1-1 0 0,0 0 1 0 0,11 9-1 0 0,15 10 4 0 0,40 25-1 0 0,23 20-54 0 0,-83-61 20 0 0,-1 1 1 0 0,0 0-1 0 0,-1 0 1 0 0,-1 2-1 0 0,16 23 0 0 0,-25-33 6 0 0,0 0-1 0 0,0 0 0 0 0,0 0 0 0 0,-1 1 0 0 0,0-1 0 0 0,0 0 0 0 0,-1 1 1 0 0,1-1-1 0 0,-1 1 0 0 0,-1 0 0 0 0,1-1 0 0 0,-1 1 0 0 0,-1 0 1 0 0,1-1-1 0 0,-1 1 0 0 0,0-1 0 0 0,-1 1 0 0 0,1-1 0 0 0,-5 12 0 0 0,0-5 18 0 0,-1 0 0 0 0,0 0-1 0 0,-1 0 1 0 0,0-1-1 0 0,-1-1 1 0 0,0 1 0 0 0,-1-1-1 0 0,-1-1 1 0 0,1 0-1 0 0,-1 0 1 0 0,-1-1 0 0 0,0-1-1 0 0,0 0 1 0 0,-27 13-1 0 0,36-19 38 0 0,-1-1 0 0 0,0 1 0 0 0,0-1 0 0 0,1 0 0 0 0,-1 0 0 0 0,0 0-1 0 0,0-1 1 0 0,0 1 0 0 0,0-1 0 0 0,0 0 0 0 0,0 0 0 0 0,0 0 0 0 0,0-1-1 0 0,0 0 1 0 0,1 1 0 0 0,-1-1 0 0 0,0 0 0 0 0,0-1 0 0 0,1 1 0 0 0,-1-1-1 0 0,0 0 1 0 0,1 0 0 0 0,0 0 0 0 0,-1 0 0 0 0,1 0 0 0 0,0-1 0 0 0,-3-2 0 0 0,4 3-44 0 0,1 0 1 0 0,0 1 0 0 0,-1-1 0 0 0,1 0 0 0 0,0 0-1 0 0,0 0 1 0 0,0 0 0 0 0,0 0 0 0 0,1 0 0 0 0,-1 0-1 0 0,1-1 1 0 0,-1 1 0 0 0,1 0 0 0 0,-1 0 0 0 0,1 0-1 0 0,0-1 1 0 0,0 1 0 0 0,0 0 0 0 0,1 0 0 0 0,-1 0-1 0 0,0-1 1 0 0,1 1 0 0 0,-1 0 0 0 0,1 0 0 0 0,0 0-1 0 0,0 0 1 0 0,0 0 0 0 0,2-3 0 0 0,3-6-475 0 0,1 1 1 0 0,0 0-1 0 0,16-17 1 0 0,-13 15-727 0 0,6-1-1329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8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100 0 872 0 0,'3'2'1306'0'0,"2"0"-755"0"0,1 0-75 0 0,0 0 0 0 0,0 1 0 0 0,-1 0 0 0 0,1 0 1 0 0,8 7-1 0 0,-12-8-436 0 0,0 0 1 0 0,0 0-1 0 0,0 0 0 0 0,0 1 1 0 0,0-1-1 0 0,-1 1 1 0 0,1-1-1 0 0,-1 1 0 0 0,0 0 1 0 0,0-1-1 0 0,0 1 1 0 0,0 0-1 0 0,0 0 1 0 0,0 0-1 0 0,-1 0 0 0 0,1 0 1 0 0,-1 3-1 0 0,0 3-43 0 0,0 1 1 0 0,-1-1-1 0 0,0 0 0 0 0,-1 1 0 0 0,0-1 0 0 0,0 0 1 0 0,-1 0-1 0 0,0 0 0 0 0,-1 0 0 0 0,0-1 0 0 0,0 1 0 0 0,-1-1 1 0 0,-8 11-1 0 0,-1 0-628 0 0,-1-1 0 0 0,-1 0 1 0 0,-1-2-1 0 0,-26 22 0 0 0,19-20-85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8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26 580 0 0,'0'-3'2081'0'0,"-5"-20"404"0"0,2 33-1348 0 0,2 44-910 0 0,1-42-228 0 0,-14 568 299 0 0,4-317-191 0 0,10-225-114 0 0,0-17-1114 0 0,0-1 1 0 0,-7 38-1 0 0,4-41-20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9.1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75 740 0 0,'-2'-3'2020'0'0,"2"2"-1946"0"0,-1 1 0 0 0,1-1 0 0 0,-1 0 0 0 0,1 0 0 0 0,-1 1 0 0 0,1-1 0 0 0,0 0 0 0 0,-1 0 0 0 0,1 0 0 0 0,0 0 0 0 0,0 1 0 0 0,-1-1 0 0 0,1 0 0 0 0,0 0 0 0 0,0 0 0 0 0,0 0 0 0 0,0 0 0 0 0,0 0 0 0 0,0 0 0 0 0,0 0 0 0 0,1 1 0 0 0,-1-1 0 0 0,0 0 0 0 0,0 0 0 0 0,1 0 0 0 0,-1 0 0 0 0,0 0 0 0 0,1 1 0 0 0,-1-1 0 0 0,1 0 0 0 0,-1 0 0 0 0,1 1 0 0 0,0-1 0 0 0,-1 0 0 0 0,1 1 0 0 0,0-1 0 0 0,-1 1 0 0 0,1-1 0 0 0,0 0 0 0 0,0 1 0 0 0,-1 0 0 0 0,2-1 0 0 0,4-1-34 0 0,1 1 1 0 0,-1-1-1 0 0,0 1 0 0 0,1 1 0 0 0,9-1 0 0 0,-8 1 104 0 0,166-3 478 0 0,-53 2-1707 0 0,126-18-1 0 0,-223 15-248 0 0,-2 0 294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9.4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284 0 580 0 0,'3'1'2432'0'0,"11"2"-82"0"0,-15-1-2300 0 0,-3 4-35 0 0,-1 0 0 0 0,1-1 0 0 0,-1 0 0 0 0,1 0 0 0 0,-2 0 1 0 0,1-1-1 0 0,0 1 0 0 0,-1-1 0 0 0,0-1 0 0 0,-12 7 0 0 0,-15 12-12 0 0,13-7-3 0 0,1 2 0 0 0,1 0-1 0 0,0 1 1 0 0,1 1 0 0 0,1 0 0 0 0,1 1 0 0 0,1 1-1 0 0,-17 31 1 0 0,26-42 10 0 0,1 0-1 0 0,-1 0 1 0 0,2 1 0 0 0,-1-1-1 0 0,2 1 1 0 0,-1 0-1 0 0,2 0 1 0 0,-1-1 0 0 0,1 1-1 0 0,1 0 1 0 0,0 0-1 0 0,1 1 1 0 0,0-2 0 0 0,0 1-1 0 0,1 0 1 0 0,1 0-1 0 0,-1 0 1 0 0,2-1 0 0 0,0 0-1 0 0,0 1 1 0 0,9 13 0 0 0,-6-13 131 0 0,0 0 0 0 0,1 0 1 0 0,1-1-1 0 0,0 0 0 0 0,0 0 1 0 0,1-1-1 0 0,0 0 0 0 0,1-1 1 0 0,0 0-1 0 0,0-1 0 0 0,1 0 1 0 0,0-1-1 0 0,25 9 0 0 0,-31-12-71 0 0,1-1-1 0 0,0-1 0 0 0,-1 1 0 0 0,1-1 1 0 0,0-1-1 0 0,0 1 0 0 0,0-1 0 0 0,0 0 0 0 0,0-1 1 0 0,0 1-1 0 0,0-1 0 0 0,0-1 0 0 0,0 1 1 0 0,-1-1-1 0 0,1-1 0 0 0,-1 1 0 0 0,1-1 0 0 0,-1 0 1 0 0,0 0-1 0 0,0-1 0 0 0,0 0 0 0 0,-1 0 1 0 0,1 0-1 0 0,-1-1 0 0 0,0 0 0 0 0,0 0 0 0 0,0 0 1 0 0,4-8-1 0 0,1-2-42 0 0,0-1 0 0 0,-2 0 1 0 0,0 0-1 0 0,-1 0 0 0 0,0-1 0 0 0,-2-1 1 0 0,0 1-1 0 0,0-1 0 0 0,2-33 0 0 0,-4 25-32 0 0,-2-1-1 0 0,-1 0 0 0 0,-1 1 1 0 0,-1-1-1 0 0,-2 1 0 0 0,-7-29 1 0 0,10 48-86 0 0,-1 0 0 0 0,0 0 1 0 0,0 0-1 0 0,-1 1 1 0 0,0-1-1 0 0,0 1 1 0 0,-1 0-1 0 0,0 0 0 0 0,0 0 1 0 0,0 0-1 0 0,-1 1 1 0 0,0-1-1 0 0,-9-7 1 0 0,9 9-420 0 0,-1 0 1 0 0,-1 1-1 0 0,1 0 0 0 0,0 0 1 0 0,-1 0-1 0 0,0 0 1 0 0,1 1-1 0 0,-1 1 1 0 0,-10-3-1 0 0,-6 1-732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39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6 452 0 0,'3'-1'2398'0'0,"4"0"-2060"0"0,-5 0-256 0 0,0 1 1 0 0,0-1-1 0 0,-1 1 0 0 0,1-1 1 0 0,0 1-1 0 0,0 0 0 0 0,0 0 1 0 0,0 0-1 0 0,0 0 0 0 0,0 0 0 0 0,0 0 1 0 0,0 0-1 0 0,0 1 0 0 0,0-1 1 0 0,0 1-1 0 0,0-1 0 0 0,0 1 1 0 0,-1 0-1 0 0,1 0 0 0 0,0 0 1 0 0,0 0-1 0 0,-1 0 0 0 0,1 0 0 0 0,-1 0 1 0 0,1 0-1 0 0,-1 1 0 0 0,1-1 1 0 0,-1 1-1 0 0,0-1 0 0 0,0 1 1 0 0,1 0-1 0 0,-1-1 0 0 0,1 3 1 0 0,6 15-56 0 0,0 1 0 0 0,-2-1 1 0 0,0 1-1 0 0,4 24 1 0 0,10 92-12 0 0,-14-80 5 0 0,36 398-772 0 0,-41-440-57 0 0,-1-13 702 0 0,0 0-1 0 0,0 1 0 0 0,0-1 1 0 0,0 0-1 0 0,0 1 0 0 0,0-1 1 0 0,0 0-1 0 0,-1 1 0 0 0,1-1 1 0 0,0 0-1 0 0,-1 1 0 0 0,1-1 1 0 0,-1 0-1 0 0,0 2 0 0 0,-6 12-491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0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58 116 1304 0 0,'22'-91'5081'0'0,"-22"88"-4922"0"0,0 3-147 0 0,0-1 1 0 0,0 0-1 0 0,0 0 1 0 0,0 0-1 0 0,0 1 0 0 0,0-1 1 0 0,0 0-1 0 0,1 0 1 0 0,-1 0-1 0 0,0 1 0 0 0,0-1 1 0 0,0 0-1 0 0,1 0 1 0 0,-1 1-1 0 0,1-1 0 0 0,-1 0 1 0 0,0 0-1 0 0,1 1 1 0 0,-1-1-1 0 0,1 1 1 0 0,-1-1-1 0 0,1 0 0 0 0,0 1 1 0 0,-1-1-1 0 0,1 1 1 0 0,0-1-1 0 0,-1 1 0 0 0,1-1 1 0 0,1 1-1 0 0,0-1-2 0 0,0 1 0 0 0,0 0 0 0 0,0 0 0 0 0,0 0 0 0 0,0 0 0 0 0,-1 0-1 0 0,1 1 1 0 0,0-1 0 0 0,0 0 0 0 0,0 1 0 0 0,0 0 0 0 0,2 0 0 0 0,7 4-4 0 0,-1 1 1 0 0,21 13 0 0 0,-30-18-1 0 0,25 17-29 0 0,-1 2 0 0 0,-1 1 0 0 0,31 34 0 0 0,-46-46 15 0 0,-1 1 0 0 0,0 0 0 0 0,-1 1 0 0 0,0-1 0 0 0,0 1 0 0 0,-2 1 0 0 0,1-1 0 0 0,-1 1 0 0 0,-1 0 0 0 0,0 0 0 0 0,3 19 0 0 0,-6-27 9 0 0,-1 1 1 0 0,0 0-1 0 0,0 0 0 0 0,-1-1 0 0 0,1 1 0 0 0,-1 0 0 0 0,0-1 1 0 0,0 1-1 0 0,-1 0 0 0 0,1-1 0 0 0,-1 0 0 0 0,0 1 0 0 0,-5 7 1 0 0,3-5 1 0 0,-2-1 1 0 0,1 1-1 0 0,-1-1 1 0 0,0 0 0 0 0,0 0-1 0 0,0-1 1 0 0,-10 7-1 0 0,0-2-6 0 0,0-1-1 0 0,-1-1 0 0 0,0 0 1 0 0,0-2-1 0 0,0 1 0 0 0,-27 4 1 0 0,33-9-298 0 0,1 0 0 0 0,-1-1 0 0 0,0 0 1 0 0,0-1-1 0 0,1 0 0 0 0,-1-1 0 0 0,0 0 1 0 0,1 0-1 0 0,-1-1 0 0 0,1-1 0 0 0,-16-5 1 0 0,6-1-590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2:40.8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 28 120 0 0,'-4'-14'5104'0'0,"4"13"-5090"0"0,0 1 1 0 0,0-1-1 0 0,0 0 1 0 0,0 1-1 0 0,0-1 1 0 0,0 0-1 0 0,0 1 1 0 0,0-1 0 0 0,1 1-1 0 0,-1-1 1 0 0,0 0-1 0 0,0 1 1 0 0,1-1-1 0 0,-1 1 1 0 0,0-1-1 0 0,1 1 1 0 0,-1-1-1 0 0,1 1 1 0 0,-1-1-1 0 0,0 1 1 0 0,1-1-1 0 0,0 0 1 0 0,5 5-20 0 0,-1 0 1 0 0,-1 1 0 0 0,1 0-1 0 0,-1-1 1 0 0,1 2 0 0 0,-2-1-1 0 0,1 0 1 0 0,0 1 0 0 0,-1 0-1 0 0,0-1 1 0 0,0 1 0 0 0,2 8-1 0 0,-2-2 6 0 0,0-1-1 0 0,-1 0 1 0 0,0 1-1 0 0,-1 0 1 0 0,0-1-1 0 0,-1 18 0 0 0,-3-5 2 0 0,0 1-1 0 0,-1-1 1 0 0,-1-1-1 0 0,-2 1 1 0 0,0-1-1 0 0,-13 27 1 0 0,5-19-691 0 0,-1-1 1 0 0,-2-1-1 0 0,-35 45 1 0 0,33-50 331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3:24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760 695 32 0 0,'0'0'123'0'0,"-14"13"165"0"0,-52 28 992 0 0,33-34 39 0 0,30-7-1223 0 0,-32-18 412 0 0,-94-109-77 0 0,15 14 228 0 0,96 95-609 0 0,9 8 2 0 0,-1 1 1 0 0,1-2-1 0 0,1 1 0 0 0,0-1 0 0 0,0 0 0 0 0,1-1 0 0 0,1 1 0 0 0,-6-16 0 0 0,6 13-57 0 0,0-4-9 0 0,2 1-4 0 0,1 4 4 0 0,0 1 0 0 0,1-1 1 0 0,1 1-1 0 0,-1-15 1 0 0,-1-57-46 0 0,0 4-49 0 0,3 78 114 0 0,3-41-61 0 0,-2 41 47 0 0,-1 1 0 0 0,1-1 0 0 0,-1 0 0 0 0,1 1 0 0 0,0-1 0 0 0,-1 1 0 0 0,1-1 0 0 0,0 1 0 0 0,0-1 0 0 0,0 1 0 0 0,0-1 1 0 0,0 1-1 0 0,1 0 0 0 0,-1 0 0 0 0,0 0 0 0 0,1 0 0 0 0,-1 0 0 0 0,1 0 0 0 0,1-1 0 0 0,-1 1-11 0 0,2 0-45 0 0,30-1 32 0 0,-31 2 28 0 0,1 1-12 0 0,2 0-17 0 0,1 0 0 0 0,-1 1 0 0 0,1 0 0 0 0,-1 0 0 0 0,0 1 0 0 0,1-1 0 0 0,-1 2 0 0 0,-1-1 0 0 0,1 0 0 0 0,0 1 0 0 0,-1 0 0 0 0,0 1 0 0 0,0-1 0 0 0,0 1 0 0 0,7 9 0 0 0,-11-12-72 0 0,0-2 89 0 0,0 1 0 0 0,0 0 0 0 0,0 0 0 0 0,-1-1 0 0 0,1 1 0 0 0,0 0 0 0 0,-1 0 0 0 0,1 0 0 0 0,0 0 0 0 0,-1 0 0 0 0,1 0 0 0 0,-1 0 0 0 0,1 1 0 0 0,-1-1 0 0 0,0 0 0 0 0,0 0 0 0 0,1 0 0 0 0,-1 0 0 0 0,0 0 0 0 0,0 2 0 0 0,2 27-118 0 0,-4-19 135 0 0,1-7-1 0 0,0-1 1 0 0,0 0-1 0 0,0 0 0 0 0,0 1 0 0 0,-1-1 0 0 0,0 0 0 0 0,0 0 0 0 0,1 0 0 0 0,-2-1 1 0 0,1 1-1 0 0,0 0 0 0 0,-1-1 0 0 0,1 1 0 0 0,-1-1 0 0 0,-2 2 0 0 0,-3 4 1 0 0,-51 46-1 0 0,45-43-2 0 0,-40 42-5 0 0,29-25 3 0 0,1 1 1 0 0,1 1-1 0 0,2 1 0 0 0,-31 57 0 0 0,13-20 14 0 0,10-11-8 0 0,24-47-5 0 0,2-4-1 0 0,0 0 1 0 0,0 0-1 0 0,1 1 1 0 0,-1 0-1 0 0,-1 10 1 0 0,0-1 15 0 0,-1 0 1 0 0,2 0 0 0 0,0 0-1 0 0,1 1 1 0 0,1 0-1 0 0,1 23 1 0 0,0-34 1 0 0,1-1 1 0 0,0 0-1 0 0,0 1 1 0 0,0-1-1 0 0,1 0 1 0 0,0 0-1 0 0,0 0 1 0 0,0 0-1 0 0,1 0 1 0 0,-1 0-1 0 0,1 0 1 0 0,0-1-1 0 0,1 0 1 0 0,-1 1-1 0 0,1-1 1 0 0,0-1-1 0 0,0 1 1 0 0,0 0-1 0 0,0-1 1 0 0,0 0-1 0 0,1 0 1 0 0,0 0 0 0 0,6 2-1 0 0,-4-1 9 0 0,0-1 0 0 0,0 0 1 0 0,1 0-1 0 0,0 0 0 0 0,-1-1 0 0 0,1-1 1 0 0,0 1-1 0 0,9 0 0 0 0,-10-3-11 0 0,0 0-1 0 0,0 0 1 0 0,0 0-1 0 0,0-1 1 0 0,0 0-1 0 0,0 0 1 0 0,-1-1-1 0 0,1 1 1 0 0,-1-1 0 0 0,0-1-1 0 0,0 0 1 0 0,0 1-1 0 0,10-10 1 0 0,8-6 2 0 0,21-20 67 0 0,-37 32-78 0 0,91-92 43 0 0,-37 21 72 0 0,-4-2-1 0 0,55-98 0 0 0,-71 109 234 0 0,-9 16-549 0 0,-32 51 159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6.0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0 552 0 0,'0'0'2268'0'0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3.6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1 296 0 0,'0'0'811'0'0,"0"3"-80"0"0,-3 53 1426 0 0,8 97 1 0 0,19 61-964 0 0,-14-136-870 0 0,50 331 376 0 0,-25-241-3562 0 0,-26-148-243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0.2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1 288 0 0,'0'0'1183'0'0,"16"7"-470"0"0,-2 9-423 0 0,-1 0 1 0 0,-1 1-1 0 0,0 1 0 0 0,-1 0 0 0 0,-1 0 0 0 0,14 35 1 0 0,4 4 76 0 0,182 403 198 0 0,-209-457-812 0 0,5 11-1818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6.7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40 0 0,'0'0'1060'0'0,"3"15"-1268"0"0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7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0 640 0 0,'3'19'2324'0'0,"0"-5"-1820"0"0,4-2-384 0 0,4 2-676 0 0,-2 0-716 0 0</inkml:trace>
  <inkml:trace contextRef="#ctx0" brushRef="#br0" timeOffset="1">84 552 208 0 0,'0'0'2092'0'0,"2"20"-956"0"0,1-4-1212 0 0,1-3-1852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7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1 392 0 0,'-6'17'1092'0'0,"0"-1"-688"0"0,0-2-88 0 0,-2 3-344 0 0,7 0-1156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8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26 196 0 0,'-11'-25'5305'0'0,"7"65"-5294"0"0,2 74-1 0 0,3-42-43 0 0,0 192 232 0 0,1-80-2756 0 0,-2-162 1830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8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1 288 956 0 0,'1'-17'447'0'0,"1"0"0"0"0,2 0 1 0 0,-1 1-1 0 0,2-1 0 0 0,0 1 0 0 0,1 0 0 0 0,1 0 1 0 0,0 0-1 0 0,1 1 0 0 0,11-16 0 0 0,-13 23-412 0 0,0 1 0 0 0,1-1 0 0 0,0 1 0 0 0,0 1 1 0 0,0-1-1 0 0,1 1 0 0 0,0 0 0 0 0,0 1 0 0 0,1 0 0 0 0,-1 1 0 0 0,1-1 0 0 0,0 1 0 0 0,1 1 0 0 0,-1 0 0 0 0,0 0 0 0 0,1 1 0 0 0,0 0 0 0 0,-1 1 1 0 0,12-1-1 0 0,-7 3-31 0 0,0 0 0 0 0,0 0-1 0 0,-1 1 1 0 0,1 1 0 0 0,-1 0 0 0 0,1 1 0 0 0,-1 1 0 0 0,0 0 0 0 0,-1 0 0 0 0,1 1 0 0 0,-1 1 0 0 0,22 15 0 0 0,-10-3 1 0 0,0 0 0 0 0,-2 2 0 0 0,0 0 0 0 0,34 44 0 0 0,-46-52-9 0 0,0 0 0 0 0,-2 1 0 0 0,0 0-1 0 0,0 0 1 0 0,-1 1 0 0 0,-1 0 0 0 0,-1 0-1 0 0,8 29 1 0 0,-12-35 0 0 0,0-1 0 0 0,0 0 0 0 0,-1 0 0 0 0,1 0 0 0 0,-2 1 0 0 0,1-1 0 0 0,-1 0 0 0 0,-1 0 0 0 0,1 0 0 0 0,-2 0-1 0 0,1 0 1 0 0,-1 0 0 0 0,0 0 0 0 0,0-1 0 0 0,-1 1 0 0 0,0-1 0 0 0,0 0 0 0 0,-1 0 0 0 0,-6 7 0 0 0,-2-2 17 0 0,1 0 0 0 0,-2 0 0 0 0,0-1 0 0 0,0-1 0 0 0,-1-1 0 0 0,0 0 0 0 0,0-1 1 0 0,-1 0-1 0 0,0-1 0 0 0,-21 5 0 0 0,19-6-173 0 0,-1-1 0 0 0,1-1 0 0 0,-1-1 0 0 0,0-1 0 0 0,0 0 0 0 0,0-1 0 0 0,0-1 0 0 0,0-1 0 0 0,-25-5 0 0 0,37 5-243 0 0,0-1 0 0 0,0 0-1 0 0,0 0 1 0 0,-9-5 0 0 0,-3-4-255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9.8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162 591 688 0 0,'-9'-17'2510'0'0,"9"17"-2497"0"0,-1-4 237 0 0,-1-1-1 0 0,0 1 1 0 0,0 0 0 0 0,0 0-1 0 0,-1 0 1 0 0,1 1 0 0 0,-1-1-1 0 0,-5-5 1 0 0,5 10-250 0 0,0 0 1 0 0,0 1 0 0 0,0-1-1 0 0,1 0 1 0 0,-1 1-1 0 0,0 0 1 0 0,1-1 0 0 0,-1 1-1 0 0,1 0 1 0 0,-1 0-1 0 0,1 0 1 0 0,0 1 0 0 0,0-1-1 0 0,0 0 1 0 0,0 1-1 0 0,1 0 1 0 0,-1-1 0 0 0,1 1-1 0 0,-1 0 1 0 0,1 0-1 0 0,-1 3 1 0 0,-7 16 5 0 0,-9 39 1 0 0,13-44-6 0 0,-8 34 60 0 0,1 1 0 0 0,-7 85 1 0 0,17-106-20 0 0,1 0-1 0 0,2 0 1 0 0,1-1 0 0 0,1 1 0 0 0,14 57 0 0 0,-16-85 7 0 0,-1 1 0 0 0,1-1 0 0 0,0 0 0 0 0,0 1 1 0 0,0-1-1 0 0,1 0 0 0 0,-1 0 0 0 0,1 0 0 0 0,0 0 0 0 0,0 0 0 0 0,0 0 1 0 0,0 0-1 0 0,0-1 0 0 0,0 1 0 0 0,1-1 0 0 0,-1 0 0 0 0,1 1 1 0 0,0-1-1 0 0,0 0 0 0 0,4 2 0 0 0,-5-4-37 0 0,0 0-1 0 0,-1 1 1 0 0,1-1 0 0 0,0 0-1 0 0,0 0 1 0 0,0 0 0 0 0,0 0-1 0 0,0-1 1 0 0,0 1 0 0 0,0 0-1 0 0,-1-1 1 0 0,1 0 0 0 0,0 1 0 0 0,0-1-1 0 0,-1 0 1 0 0,1 0 0 0 0,0 0-1 0 0,-1 0 1 0 0,1 0 0 0 0,-1 0-1 0 0,3-2 1 0 0,26-26 69 0 0,-30 29-81 0 0,17-22 27 0 0,0 0 1 0 0,-2-1-1 0 0,0 0 1 0 0,13-30-1 0 0,38-105-19 0 0,30-112-262 0 0,-93 260 271 0 0,7-20-693 0 0,-7 28 363 0 0,-3 19 293 0 0,-5 28-22 0 0,3 0 1 0 0,1 0-1 0 0,3 1 0 0 0,11 69 0 0 0,-10-97 9 0 0,2 0 0 0 0,0 0-1 0 0,2-1 1 0 0,-1 1-1 0 0,2-1 1 0 0,10 16 0 0 0,-11-22 18 0 0,0-1 0 0 0,1 0 1 0 0,0 0-1 0 0,0-1 0 0 0,1 0 1 0 0,0-1-1 0 0,1 0 0 0 0,0 0 1 0 0,0-1-1 0 0,12 6 0 0 0,-16-9-18 0 0,0-1 0 0 0,0-1 0 0 0,0 1 0 0 0,0-1 0 0 0,0 0 0 0 0,1 0 0 0 0,-1-1-1 0 0,1 0 1 0 0,-1 0 0 0 0,1 0 0 0 0,0-1 0 0 0,-1 0 0 0 0,1 0 0 0 0,-1-1 0 0 0,11-2 0 0 0,-8 0-32 0 0,-1 0 1 0 0,1 0-1 0 0,-1-1 1 0 0,0 0-1 0 0,0 0 1 0 0,-1-1-1 0 0,1 0 1 0 0,-1-1-1 0 0,0 0 1 0 0,7-8-1 0 0,9-13-260 0 0,-1 0-1 0 0,-1-2 1 0 0,-2-1 0 0 0,25-51-1 0 0,-41 76 276 0 0,40-80-340 0 0,-19 35 540 0 0,2 1-1 0 0,39-55 1 0 0,-60 98-149 0 0,0 0 1 0 0,0 0-1 0 0,1 0 1 0 0,-1 1-1 0 0,1-1 1 0 0,0 2 0 0 0,0-1-1 0 0,1 1 1 0 0,0-1-1 0 0,-1 2 1 0 0,1-1 0 0 0,15-4-1 0 0,-16 6-9 0 0,-1 1 0 0 0,1 0 0 0 0,-1 1 0 0 0,1-1-1 0 0,-1 1 1 0 0,1 0 0 0 0,-1 1 0 0 0,1-1 0 0 0,-1 1 0 0 0,1 0 0 0 0,-1 1-1 0 0,1-1 1 0 0,-1 1 0 0 0,0 0 0 0 0,0 0 0 0 0,0 1 0 0 0,0 0 0 0 0,9 6 0 0 0,-3 0-5 0 0,1 1 0 0 0,-1 0 1 0 0,-1 0-1 0 0,0 1 0 0 0,0 1 0 0 0,-1-1 1 0 0,-1 2-1 0 0,0-1 0 0 0,-1 1 1 0 0,0 0-1 0 0,-1 1 0 0 0,0-1 1 0 0,-1 1-1 0 0,-1 1 0 0 0,0-1 1 0 0,2 21-1 0 0,-4-26 32 0 0,-1 1 1 0 0,-1-1-1 0 0,1 0 1 0 0,-2 1-1 0 0,1-1 1 0 0,-1 0 0 0 0,-1 0-1 0 0,1 0 1 0 0,-2 1-1 0 0,1-2 1 0 0,-1 1-1 0 0,-1 0 1 0 0,1 0-1 0 0,-2-1 1 0 0,1 0-1 0 0,-1 0 1 0 0,0 0-1 0 0,-1-1 1 0 0,1 1-1 0 0,-2-1 1 0 0,1-1-1 0 0,-1 1 1 0 0,0-1-1 0 0,0 0 1 0 0,0-1-1 0 0,-17 9 1 0 0,21-12 13 0 0,-1 0 1 0 0,0 0-1 0 0,1-1 0 0 0,-1 0 1 0 0,0 0-1 0 0,0 0 0 0 0,0 0 1 0 0,0 0-1 0 0,1-1 1 0 0,-1 0-1 0 0,0 0 0 0 0,0 0 1 0 0,0 0-1 0 0,0-1 0 0 0,0 1 1 0 0,0-1-1 0 0,0 0 0 0 0,0 0 1 0 0,0 0-1 0 0,1-1 1 0 0,-1 0-1 0 0,-5-3 0 0 0,6 3-31 0 0,1 0-1 0 0,-1 0 0 0 0,1 0 0 0 0,-1-1 1 0 0,1 1-1 0 0,0-1 0 0 0,0 1 1 0 0,0-1-1 0 0,0 0 0 0 0,0 0 0 0 0,1 0 1 0 0,-1 0-1 0 0,1 0 0 0 0,0 0 1 0 0,0-1-1 0 0,0 1 0 0 0,0 0 0 0 0,1-1 1 0 0,-1 1-1 0 0,1 0 0 0 0,0-1 1 0 0,0 1-1 0 0,0-1 0 0 0,0 1 0 0 0,1 0 1 0 0,1-7-1 0 0,3-6-31 0 0,0 0 0 0 0,1 1 0 0 0,1-1 0 0 0,1 1 0 0 0,0 1-1 0 0,1-1 1 0 0,0 1 0 0 0,1 1 0 0 0,15-17 0 0 0,18-15-36 0 0,56-44-1 0 0,-76 69 48 0 0,54-45 26 0 0,110-103 93 0 0,-169 149-12 0 0,0-2 0 0 0,-1 0 1 0 0,-1-1-1 0 0,-1-1 1 0 0,-1 0-1 0 0,-1-1 0 0 0,11-26 1 0 0,-21 42-70 0 0,-1 0 0 0 0,1 0 1 0 0,-1 0-1 0 0,-1 0 1 0 0,0-1-1 0 0,0 1 0 0 0,0 0 1 0 0,-1-1-1 0 0,-1-8 0 0 0,0 13-24 0 0,1 1 0 0 0,-1-1 0 0 0,0 1 0 0 0,0-1 0 0 0,0 1 0 0 0,0 0 0 0 0,-1-1 0 0 0,1 1 0 0 0,-1 0 0 0 0,0 0 0 0 0,0 0 0 0 0,0 0 0 0 0,0 0 0 0 0,-1 0 0 0 0,1 1-1 0 0,-1-1 1 0 0,1 1 0 0 0,-1 0 0 0 0,0-1 0 0 0,0 1 0 0 0,0 0 0 0 0,-6-2 0 0 0,6 3-4 0 0,0 0 0 0 0,0 0 0 0 0,-1 0 1 0 0,1 0-1 0 0,0 0 0 0 0,-1 1 0 0 0,1-1 0 0 0,-1 1 0 0 0,1 0 0 0 0,0 0 1 0 0,-1 0-1 0 0,1 1 0 0 0,-1-1 0 0 0,1 1 0 0 0,0 0 0 0 0,-4 1 0 0 0,1 1 2 0 0,0-1-1 0 0,1 1 1 0 0,0 0-1 0 0,0 1 1 0 0,0-1-1 0 0,0 1 1 0 0,0 0-1 0 0,-5 7 1 0 0,-1 1 2 0 0,1 1 0 0 0,1 0 1 0 0,0 1-1 0 0,0 0 1 0 0,-11 27-1 0 0,5 3 13 0 0,1 0 1 0 0,2 1-1 0 0,2 0 0 0 0,2 1 1 0 0,2 0-1 0 0,2 0 0 0 0,4 73 1 0 0,8 12 184 0 0,35 178 1 0 0,-37-285 171 0 0,-5-20-223 0 0,5 1 17 0 0,0 0-37 0 0,-5-6-116 0 0,0 1 0 0 0,0-1 0 0 0,-1 1 0 0 0,1-1 0 0 0,0 1 0 0 0,-1-1 0 0 0,1 0 0 0 0,-1 1 0 0 0,1-1 0 0 0,-1 0 0 0 0,1 0 0 0 0,-1 1 0 0 0,1-1 0 0 0,-1 0 0 0 0,0 0 0 0 0,0 0 0 0 0,1 1-1 0 0,-1-2 1 0 0,11-28 5 0 0,5-13 148 0 0,22-41 0 0 0,-33 73-123 0 0,1 1 0 0 0,1-1 0 0 0,-1 1 0 0 0,2 1 0 0 0,-1-1 0 0 0,1 1 0 0 0,1 1 1 0 0,-1-1-1 0 0,13-8 0 0 0,-18 14-36 0 0,23-7 3 0 0,0 7 5 0 0,-16 3-4 0 0,1 1 0 0 0,-1 1 1 0 0,1 0-1 0 0,-1 0 0 0 0,0 1 0 0 0,0 1 0 0 0,0 0 0 0 0,-1 0 0 0 0,1 0 0 0 0,-1 1 0 0 0,0 1 1 0 0,0 0-1 0 0,9 8 0 0 0,14 13-361 0 0,55 60 0 0 0,-67-65-168 0 0,-2-3-790 0 0,-2-1 260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0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541 65 820 0 0,'-1'-5'1390'0'0,"-6"-55"2537"0"0,-11 63-3636 0 0,11 1-271 0 0,1 0 0 0 0,0 0 0 0 0,1 0 1 0 0,-1 1-1 0 0,1 0 0 0 0,0 0 0 0 0,0 0 0 0 0,0 1 1 0 0,1-1-1 0 0,-6 10 0 0 0,0-1-5 0 0,-59 81 74 0 0,4 2 0 0 0,5 4-1 0 0,-77 175 1 0 0,115-226-10 0 0,2 1 0 0 0,3 2 0 0 0,1 0 0 0 0,-13 94 1 0 0,26-126-27 0 0,2 0 0 0 0,0 0 1 0 0,1 0-1 0 0,1 0 1 0 0,1 0-1 0 0,1 0 1 0 0,1 0-1 0 0,1-1 1 0 0,0 1-1 0 0,2-1 1 0 0,0 0-1 0 0,2-1 0 0 0,0 0 1 0 0,1 0-1 0 0,18 26 1 0 0,-3-13-108 0 0,1-1 1 0 0,2-1-1 0 0,1-1 1 0 0,64 48 0 0 0,-66-57-797 0 0,1-2 0 0 0,1-2 1 0 0,53 23-1 0 0,-16-15-1351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1.8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0 790 772 0 0,'4'-1'777'0'0,"56"-24"2456"0"0,-33 11-2737 0 0,0-2 0 0 0,-1 0 0 0 0,31-27 0 0 0,-38 25-433 0 0,0-1-1 0 0,-1 0 1 0 0,-1-2 0 0 0,0 0-1 0 0,-2-1 1 0 0,-1 0 0 0 0,0-1-1 0 0,-2-1 1 0 0,15-38 0 0 0,-14 25-86 0 0,-1-1 0 0 0,-2-1 0 0 0,-2 0 1 0 0,-1 0-1 0 0,2-69 0 0 0,-7 92 18 0 0,-1 11 3 0 0,-1-1 0 0 0,0 1 0 0 0,0-1 0 0 0,0 1 0 0 0,-1 0 0 0 0,0-1 0 0 0,0 1 0 0 0,-3-10 0 0 0,3 11-11 0 0,1 2 10 0 0,0 0 1 0 0,-1 0 0 0 0,1 0-1 0 0,0 0 1 0 0,-1 0 0 0 0,1 0-1 0 0,-1 0 1 0 0,0 0 0 0 0,1 0-1 0 0,-1 1 1 0 0,0-1 0 0 0,0 0-1 0 0,0 0 1 0 0,-1 1 0 0 0,1-1-1 0 0,0 1 1 0 0,-1-1 0 0 0,1 1-1 0 0,-1 0 1 0 0,1-1 0 0 0,-1 1-1 0 0,1 0 1 0 0,-1 0 0 0 0,0 0-1 0 0,0 0 1 0 0,1 0 0 0 0,-1 1-1 0 0,0-1 1 0 0,0 1 0 0 0,0-1-1 0 0,0 1 1 0 0,0-1 0 0 0,0 1-1 0 0,0 0 1 0 0,0 0 0 0 0,0 0-1 0 0,0 0 1 0 0,0 0 0 0 0,0 1-1 0 0,0-1 1 0 0,0 1 0 0 0,-2 0-1 0 0,-2 1-17 0 0,0 0-1 0 0,1 0 1 0 0,-1 1-1 0 0,1-1 1 0 0,0 1 0 0 0,0 0-1 0 0,0 1 1 0 0,0-1-1 0 0,1 1 1 0 0,-1 0-1 0 0,1 0 1 0 0,0 0-1 0 0,0 1 1 0 0,0 0-1 0 0,1-1 1 0 0,0 1 0 0 0,-1 0-1 0 0,2 1 1 0 0,-1-1-1 0 0,1 0 1 0 0,-3 11-1 0 0,4-12 7 0 0,0 0-1 0 0,0-1 1 0 0,1 1 0 0 0,0 0-1 0 0,0 0 1 0 0,0 0-1 0 0,0 0 1 0 0,1 0 0 0 0,-1 0-1 0 0,1 0 1 0 0,0 0-1 0 0,0 0 1 0 0,1 0-1 0 0,-1-1 1 0 0,1 1 0 0 0,0 0-1 0 0,0-1 1 0 0,0 0-1 0 0,0 1 1 0 0,0-1 0 0 0,4 4-1 0 0,4 4-37 0 0,0-1 0 0 0,1 1 0 0 0,0-2 0 0 0,14 10 1 0 0,16 8-62 0 0,2-3 0 0 0,0-1-1 0 0,61 22 1 0 0,-59-28 13 0 0,-1 3 0 0 0,-1 2 0 0 0,58 38 0 0 0,-101-59 99 0 0,6 2-17 0 0,0 1 0 0 0,0 0 0 0 0,-1 1 0 0 0,0-1 0 0 0,0 1 0 0 0,0 0 0 0 0,-1 1 0 0 0,1-1 0 0 0,-1 1 0 0 0,0 0 0 0 0,-1 0-1 0 0,6 12 1 0 0,1 14-17 0 0,-11-25 32 0 0,0-2-3 0 0,1 0 7 0 0,-1 0 0 0 0,1 0 1 0 0,-1 0-1 0 0,0 0 0 0 0,-1 0 0 0 0,1 0 1 0 0,-1 0-1 0 0,0 0 0 0 0,0 0 1 0 0,-1-1-1 0 0,1 1 0 0 0,-1-1 0 0 0,0 0 1 0 0,0 0-1 0 0,0 0 0 0 0,-1 0 1 0 0,1 0-1 0 0,-1-1 0 0 0,-8 6 0 0 0,6-4 84 0 0,-1-1-1 0 0,0 0 0 0 0,0 0 0 0 0,0-1 0 0 0,0 0 0 0 0,-1 0 0 0 0,1 0 0 0 0,-1-1 0 0 0,0-1 0 0 0,0 1 0 0 0,-8 0 0 0 0,13-2-46 0 0,1 0 1 0 0,-1-1-1 0 0,0 1 0 0 0,0 0 1 0 0,1-1-1 0 0,-1 1 0 0 0,1-1 1 0 0,-1 0-1 0 0,0 0 0 0 0,1 0 1 0 0,-1 0-1 0 0,1-1 1 0 0,0 1-1 0 0,-1 0 0 0 0,1-1 1 0 0,-3-2-1 0 0,5 3-147 0 0,-1 0 0 0 0,0 0 1 0 0,0 0-1 0 0,0 0 0 0 0,0 0 1 0 0,1 0-1 0 0,-1-1 0 0 0,0 1 0 0 0,1 0 1 0 0,-1 0-1 0 0,1-1 0 0 0,-1 1 0 0 0,1 0 1 0 0,0-1-1 0 0,0 1 0 0 0,0 0 0 0 0,-1-1 1 0 0,1 1-1 0 0,0 0 0 0 0,1-1 0 0 0,-1 1 1 0 0,0 0-1 0 0,0-1 0 0 0,1 1 1 0 0,-1 0-1 0 0,0-1 0 0 0,1 1 0 0 0,-1 0 1 0 0,1 0-1 0 0,0-1 0 0 0,-1 1 0 0 0,2-1 1 0 0,10-15-546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2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 1184 0 0,'3'1'1271'0'0,"2"1"-1027"0"0,0 0 1 0 0,0 1-1 0 0,0 0 0 0 0,0 0 1 0 0,0 0-1 0 0,-1 0 0 0 0,1 1 1 0 0,-1 0-1 0 0,0 0 0 0 0,0 0 1 0 0,-1 0-1 0 0,1 1 0 0 0,-1-1 1 0 0,4 8-1 0 0,-3-4-147 0 0,-1-1 0 0 0,0 1 0 0 0,-1 0 0 0 0,0 0-1 0 0,0 0 1 0 0,-1 0 0 0 0,1 0 0 0 0,-2 0 0 0 0,0 11 0 0 0,0-4-319 0 0,-2 0 0 0 0,0 0 1 0 0,-1 0-1 0 0,0 0 0 0 0,-1-1 0 0 0,-1 1 1 0 0,0-1-1 0 0,-1 0 0 0 0,0-1 0 0 0,-15 23 1 0 0,-5-3-1085 0 0,-3-1 366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3.5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1232 1028 704 0 0,'-38'2'605'0'0,"0"-2"0"0"0,0-1 0 0 0,0-2-1 0 0,0-2 1 0 0,1-1 0 0 0,0-2 0 0 0,-54-19 0 0 0,61 16-430 0 0,1-2 0 0 0,1-1 0 0 0,0-2 1 0 0,1 0-1 0 0,0-2 0 0 0,2-1 1 0 0,0-1-1 0 0,1-1 0 0 0,-28-32 0 0 0,21 17-73 0 0,2-2 1 0 0,1-1-1 0 0,2-1 0 0 0,-25-53 0 0 0,36 62 22 0 0,1-1 0 0 0,2-1 1 0 0,1 0-1 0 0,2-1 0 0 0,1 0 1 0 0,-5-52-1 0 0,12 73-107 0 0,1 0 1 0 0,0 0-1 0 0,1 0 1 0 0,0 0-1 0 0,1 0 0 0 0,1 0 1 0 0,0 1-1 0 0,1-1 0 0 0,7-15 1 0 0,-8 20-94 0 0,1 1 1 0 0,0 0-1 0 0,0 0 1 0 0,1 0 0 0 0,-1 0-1 0 0,2 1 1 0 0,-1 0 0 0 0,1 0-1 0 0,0 0 1 0 0,0 1-1 0 0,0 0 1 0 0,1 0 0 0 0,-1 0-1 0 0,1 1 1 0 0,12-6-1 0 0,-16 9-4 0 0,0 0 0 0 0,0 0 0 0 0,1 1-1 0 0,-1-1 1 0 0,0 1 0 0 0,0-1 0 0 0,0 1 0 0 0,0 0-1 0 0,6 1 1 0 0,-8-1 58 0 0,0 0 0 0 0,1 0 0 0 0,-1 1 0 0 0,0-1 1 0 0,1 0-1 0 0,-1 1 0 0 0,0 0 0 0 0,1-1 0 0 0,-1 1 0 0 0,0 0 0 0 0,0-1 0 0 0,1 1 0 0 0,-1 0 0 0 0,0 0 0 0 0,0 0 1 0 0,0 0-1 0 0,0 0 0 0 0,0 0 0 0 0,-1 0 0 0 0,1 1 0 0 0,0-1 0 0 0,0 0 0 0 0,0 3 0 0 0,1 3-4 0 0,-1 0-1 0 0,0 0 1 0 0,0 0-1 0 0,-1 1 1 0 0,0-1-1 0 0,0 0 0 0 0,-1 0 1 0 0,0 1-1 0 0,0-1 1 0 0,-1 0-1 0 0,0 0 1 0 0,0 0-1 0 0,-6 12 1 0 0,-6 15-33 0 0,-28 43 0 0 0,38-69 56 0 0,-198 285-147 0 0,12-21 160 0 0,182-257 38 0 0,0 0 0 0 0,1 1-1 0 0,0 0 1 0 0,1 0 0 0 0,1 1-1 0 0,1 0 1 0 0,0 0 0 0 0,1 0-1 0 0,-1 32 1 0 0,4-41-5 0 0,0 0-1 0 0,0-1 1 0 0,1 1-1 0 0,0 0 1 0 0,0-1-1 0 0,1 1 0 0 0,0-1 1 0 0,1 0-1 0 0,-1 0 1 0 0,1 0-1 0 0,1 0 1 0 0,-1 0-1 0 0,1 0 1 0 0,0-1-1 0 0,1 0 1 0 0,0 0-1 0 0,0 0 1 0 0,0 0-1 0 0,0-1 1 0 0,1 0-1 0 0,0 0 1 0 0,0 0-1 0 0,1-1 1 0 0,9 6-1 0 0,-8-7 15 0 0,-1-1 0 0 0,1 0 0 0 0,0 0 1 0 0,0-1-1 0 0,-1 1 0 0 0,1-2 0 0 0,0 1 0 0 0,0-1 0 0 0,0-1 0 0 0,0 1 1 0 0,0-1-1 0 0,0 0 0 0 0,-1-1 0 0 0,1 0 0 0 0,0 0 0 0 0,-1-1 1 0 0,0 0-1 0 0,14-7 0 0 0,3-3-43 0 0,0-1-1 0 0,-1-1 1 0 0,0-1 0 0 0,22-22 0 0 0,-20 15-18 0 0,-1-2 1 0 0,-2 0-1 0 0,32-45 0 0 0,44-91-91 0 0,-31 49-547 0 0,-63 107 266 0 0,-1 0-1 0 0,1 1 1 0 0,0-1 0 0 0,0 1-1 0 0,0 0 1 0 0,0 0-1 0 0,1 0 1 0 0,0 1-1 0 0,0 0 1 0 0,8-5-1 0 0,1 2-703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0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6 151 700 0 0,'-1'-3'839'0'0,"0"-4"-645"0"0,0 0 0 0 0,0 0 0 0 0,0 0-1 0 0,1 1 1 0 0,0-1 0 0 0,0 0 0 0 0,1 0 0 0 0,0 0 0 0 0,0 0 0 0 0,0 0 0 0 0,1 1 0 0 0,0-1 0 0 0,1 1-1 0 0,-1-1 1 0 0,1 1 0 0 0,8-12 0 0 0,-10 17-165 0 0,2-1-13 0 0,0-1-16 0 0,1 1-1 0 0,1 0 1 0 0,-1 0 0 0 0,0 0 0 0 0,0 0 0 0 0,1 1 0 0 0,-1 0-1 0 0,1 0 1 0 0,-1 0 0 0 0,1 0 0 0 0,0 1 0 0 0,-1 0-1 0 0,1 0 1 0 0,-1 0 0 0 0,1 0 0 0 0,0 1 0 0 0,-1 0 0 0 0,1 0-1 0 0,-1 0 1 0 0,1 1 0 0 0,-1-1 0 0 0,0 1 0 0 0,0 0 0 0 0,0 0-1 0 0,0 0 1 0 0,0 1 0 0 0,7 5 0 0 0,-4-3-5 0 0,0 1 1 0 0,-1-1 0 0 0,0 1-1 0 0,0 1 1 0 0,0-1-1 0 0,0 1 1 0 0,-1 0-1 0 0,0 1 1 0 0,-1-1 0 0 0,0 1-1 0 0,0 0 1 0 0,0 0-1 0 0,-1 0 1 0 0,3 12-1 0 0,-5-12 3 0 0,0 0 0 0 0,0 0 0 0 0,-1 0-1 0 0,0 1 1 0 0,0-1 0 0 0,0 0-1 0 0,-1 0 1 0 0,-1 0 0 0 0,0 0-1 0 0,0 0 1 0 0,0 0 0 0 0,-1 0 0 0 0,0-1-1 0 0,0 1 1 0 0,-1-1 0 0 0,0 0-1 0 0,-6 9 1 0 0,8-13 1 0 0,-5 8-48 0 0,0 0 1 0 0,0 0-1 0 0,-1 0 0 0 0,0-1 0 0 0,-1 0 0 0 0,0-1 0 0 0,-1 0 0 0 0,0-1 0 0 0,0 0 0 0 0,-1 0 0 0 0,-22 11 0 0 0,30-17-305 0 0,2-2 269 0 0,0 1 1 0 0,0-1 0 0 0,0 1-1 0 0,0-1 1 0 0,0 1-1 0 0,0-1 1 0 0,0 0-1 0 0,0 0 1 0 0,0 1 0 0 0,0-1-1 0 0,0 0 1 0 0,0 0-1 0 0,0 0 1 0 0,0 0-1 0 0,0 0 1 0 0,-1 0-1 0 0,1-1 1 0 0,0 1 0 0 0,-1-1-1 0 0,-10-3-619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3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12 584 0 0,'16'-9'3773'0'0,"-15"8"-3732"0"0,0 1 0 0 0,0 0-1 0 0,0-1 1 0 0,0 1 0 0 0,0 0 0 0 0,0 0 0 0 0,0 0 0 0 0,0 0-1 0 0,0 0 1 0 0,0 0 0 0 0,0 0 0 0 0,0 0 0 0 0,0 0-1 0 0,0 0 1 0 0,0 0 0 0 0,0 1 0 0 0,0-1 0 0 0,0 1-1 0 0,0-1 1 0 0,0 0 0 0 0,0 1 0 0 0,0-1 0 0 0,0 1-1 0 0,-1 0 1 0 0,1-1 0 0 0,0 1 0 0 0,0 0 0 0 0,0-1-1 0 0,-1 1 1 0 0,1 0 0 0 0,0 0 0 0 0,-1 0 0 0 0,1 0 0 0 0,-1 0-1 0 0,1 0 1 0 0,-1 0 0 0 0,0-1 0 0 0,1 3 0 0 0,10 30 72 0 0,-2 0 1 0 0,-1 1-1 0 0,5 55 1 0 0,-3-18-58 0 0,50 227 339 0 0,-1-4-3020 0 0,-58-287 1494 0 0,0 13 437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4.3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13 268 156 0 0,'-2'-2'251'0'0,"1"0"0"0"0,0 0 0 0 0,-1 0-1 0 0,1 0 1 0 0,0-1 0 0 0,0 1 0 0 0,1 0 0 0 0,-1-1 0 0 0,0 1-1 0 0,1-1 1 0 0,-1 1 0 0 0,1 0 0 0 0,0-1 0 0 0,0 1 0 0 0,0-1-1 0 0,0 1 1 0 0,0-1 0 0 0,1-2 0 0 0,0 2-186 0 0,1 1 1 0 0,-1-1 0 0 0,1 1-1 0 0,-1-1 1 0 0,1 1-1 0 0,0 0 1 0 0,0-1-1 0 0,0 1 1 0 0,0 0-1 0 0,0 0 1 0 0,1 1-1 0 0,-1-1 1 0 0,1 0-1 0 0,-1 1 1 0 0,4-2 0 0 0,25-11 85 0 0,1 1 1 0 0,1 1 0 0 0,0 2-1 0 0,0 2 1 0 0,43-6 0 0 0,-34 6-77 0 0,550-80-59 0 0,-450 70-305 0 0,-139 18 223 0 0,1 0 15 0 0,9 3 17 0 0,-10-3-7 0 0,-4 4-17 0 0,-5 17 41 0 0,-17 34 0 0 0,15-40 30 0 0,2 0-1 0 0,0 1 0 0 0,0 0 1 0 0,1 0-1 0 0,-4 29 0 0 0,8-33 11 0 0,1 0-1 0 0,0 0 0 0 0,1 0 0 0 0,0 0 1 0 0,1 0-1 0 0,0 0 0 0 0,1-1 0 0 0,0 1 1 0 0,1-1-1 0 0,0 1 0 0 0,1-1 0 0 0,0 0 1 0 0,10 15-1 0 0,-10-19 16 0 0,0 0-1 0 0,1 0 1 0 0,0-1 0 0 0,0 1-1 0 0,1-1 1 0 0,-1-1 0 0 0,1 1 0 0 0,1-1-1 0 0,-1 0 1 0 0,1-1 0 0 0,0 0-1 0 0,0 0 1 0 0,0-1 0 0 0,0 0 0 0 0,1 0-1 0 0,-1-1 1 0 0,1 0 0 0 0,14 2-1 0 0,-19-4-8 0 0,1 1 0 0 0,-1-1 0 0 0,0 0 0 0 0,0 0 0 0 0,1 0 0 0 0,-1-1-1 0 0,0 1 1 0 0,0-1 0 0 0,0 0 0 0 0,0 0 0 0 0,0-1 0 0 0,0 1 0 0 0,0-1 0 0 0,0 0-1 0 0,0 0 1 0 0,-1 0 0 0 0,1-1 0 0 0,-1 1 0 0 0,1-1 0 0 0,-1 0 0 0 0,0 0-1 0 0,0 0 1 0 0,0 0 0 0 0,-1 0 0 0 0,1-1 0 0 0,-1 1 0 0 0,0-1 0 0 0,0 0 0 0 0,0 1-1 0 0,0-1 1 0 0,-1 0 0 0 0,1 0 0 0 0,-1 0 0 0 0,1-7 0 0 0,1-2-24 0 0,-2-1 0 0 0,0 1 0 0 0,0 0 1 0 0,-1 0-1 0 0,-1-1 0 0 0,0 1 0 0 0,0 0 1 0 0,-2 0-1 0 0,-6-22 0 0 0,4 19-102 0 0,-1 1-1 0 0,-1-1 1 0 0,0 1-1 0 0,-1 1 1 0 0,-1-1-1 0 0,0 1 1 0 0,-1 1 0 0 0,-21-23-1 0 0,21 26-497 0 0,-1 0 1 0 0,-1 1-1 0 0,0 1 0 0 0,0-1 1 0 0,0 2-1 0 0,-18-8 0 0 0,14 8-525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4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1148 0 0,'4'4'330'0'0,"0"0"0"0"0,0 1 0 0 0,0-1 0 0 0,-1 1-1 0 0,0-1 1 0 0,0 1 0 0 0,0 0 0 0 0,0 0 0 0 0,-1 1 0 0 0,3 9 0 0 0,15 63-101 0 0,-14-48 56 0 0,62 349 351 0 0,-24 2-1658 0 0,-39-331 531 0 0,-5-22-1571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5.0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0 450 1000 0 0,'3'-34'726'0'0,"17"-157"2432"0"0,-17 170-2840 0 0,2 0 0 0 0,0 1 1 0 0,2-1-1 0 0,0 1 0 0 0,1 1 1 0 0,20-36-1 0 0,-26 52-302 0 0,-1-1-1 0 0,1 1 1 0 0,0 0-1 0 0,0 1 1 0 0,0-1 0 0 0,0 0-1 0 0,1 1 1 0 0,-1-1-1 0 0,1 1 1 0 0,0-1 0 0 0,0 1-1 0 0,-1 0 1 0 0,1 0-1 0 0,1 1 1 0 0,-1-1 0 0 0,0 1-1 0 0,0-1 1 0 0,0 1-1 0 0,1 0 1 0 0,-1 0 0 0 0,1 0-1 0 0,-1 1 1 0 0,1-1-1 0 0,6 1 1 0 0,-2 2-18 0 0,1-1 0 0 0,-1 2 1 0 0,1-1-1 0 0,-1 1 0 0 0,0 1 0 0 0,0-1 0 0 0,0 1 0 0 0,-1 1 1 0 0,12 8-1 0 0,-7-4-4 0 0,0 1 0 0 0,-1 1 0 0 0,-1 0 0 0 0,0 0 0 0 0,13 19 0 0 0,-14-18 2 0 0,-2 1 0 0 0,1 0 0 0 0,-2 0 0 0 0,1 0 0 0 0,-2 1 0 0 0,0 0 1 0 0,0 0-1 0 0,-2 0 0 0 0,1 1 0 0 0,-2-1 0 0 0,0 1 0 0 0,-1 0 0 0 0,0 17 0 0 0,-3-24 0 0 0,1 0-1 0 0,-1-1 1 0 0,0 1-1 0 0,0 0 1 0 0,-1-1 0 0 0,0 1-1 0 0,-1-1 1 0 0,0 0-1 0 0,0 0 1 0 0,0-1-1 0 0,-1 1 1 0 0,0-1-1 0 0,0 0 1 0 0,0 0-1 0 0,-1 0 1 0 0,0-1-1 0 0,0 0 1 0 0,0 0-1 0 0,-8 4 1 0 0,2-2-329 0 0,0 0 0 0 0,0-1 0 0 0,-1-1 1 0 0,0 0-1 0 0,0 0 0 0 0,-1-1 0 0 0,1-1 0 0 0,-1-1 1 0 0,1 1-1 0 0,-18-1 0 0 0,2-2-906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5.4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167 0 1348 0 0,'18'37'3202'0'0,"-8"-18"-2339"0"0,15 41 0 0 0,-23-51-848 0 0,1-1 1 0 0,-2 1-1 0 0,1-1 0 0 0,-1 1 0 0 0,-1 0 0 0 0,0 0 0 0 0,0-1 0 0 0,-2 13 0 0 0,0-7-48 0 0,-2 0-1 0 0,0-1 1 0 0,0 1 0 0 0,-1-1-1 0 0,0 0 1 0 0,-2-1-1 0 0,1 1 1 0 0,-1-1 0 0 0,-16 19-1 0 0,5-9-661 0 0,-1-1 0 0 0,-1-1-1 0 0,-41 32 1 0 0,19-22-198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7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1066 400 0 0,'0'0'2926'0'0,"3"-1"-2538"0"0,13-8-231 0 0,0 0 1 0 0,0-2 0 0 0,-1 1 0 0 0,-1-2-1 0 0,0 0 1 0 0,0-1 0 0 0,-2 0-1 0 0,18-23 1 0 0,2-6-100 0 0,45-82 1 0 0,-62 97 47 0 0,0-1 1 0 0,-2 0-1 0 0,-2-2 1 0 0,0 1-1 0 0,-2-1 1 0 0,-1 0-1 0 0,4-42 1 0 0,-11 67-106 0 0,-1-1 0 0 0,-1 0 0 0 0,1 0 0 0 0,-1 0 1 0 0,0 1-1 0 0,-3-11 0 0 0,4 15-2 0 0,-1 1 0 0 0,1-1 0 0 0,-1 0 1 0 0,1 0-1 0 0,-1 0 0 0 0,0 1 0 0 0,1-1 0 0 0,-1 0 0 0 0,0 1 0 0 0,1-1 1 0 0,-1 0-1 0 0,0 1 0 0 0,0-1 0 0 0,0 1 0 0 0,0-1 0 0 0,1 1 1 0 0,-1 0-1 0 0,0-1 0 0 0,0 1 0 0 0,0 0 0 0 0,0-1 0 0 0,0 1 1 0 0,0 0-1 0 0,0 0 0 0 0,0 0 0 0 0,0 0 0 0 0,0 0 0 0 0,0 0 0 0 0,0 0 1 0 0,-1 1-1 0 0,-28 7 5 0 0,20-1-3 0 0,1 0 0 0 0,0 0 1 0 0,0 1-1 0 0,0 0 0 0 0,1 1 1 0 0,1 0-1 0 0,-1 0 0 0 0,1 0 1 0 0,1 1-1 0 0,-9 17 0 0 0,6-8 1 0 0,0 0 0 0 0,2 0 0 0 0,0 0 0 0 0,1 1 0 0 0,-4 26 1 0 0,8-27 10 0 0,1 1 0 0 0,0 0 0 0 0,2 0 0 0 0,0 0 0 0 0,1-1 0 0 0,1 1-1 0 0,1-1 1 0 0,1 1 0 0 0,0-1 0 0 0,2-1 0 0 0,0 1 0 0 0,1-1 0 0 0,1 0 0 0 0,0-1 0 0 0,20 26 0 0 0,-20-30 3 0 0,1-1 0 0 0,1 0 0 0 0,0-1 0 0 0,0 0 0 0 0,1-1 0 0 0,1 0 0 0 0,0-1 0 0 0,26 15 0 0 0,-28-19-11 0 0,0 0 0 0 0,1-1 0 0 0,0 0 0 0 0,0-1 0 0 0,0 0 0 0 0,0-1 0 0 0,0 0 0 0 0,1-1 0 0 0,-1 0 0 0 0,1-1 0 0 0,-1-1 0 0 0,14-1 0 0 0,-13-1-9 0 0,0 1 0 0 0,0-2 0 0 0,-1 0 0 0 0,1 0-1 0 0,-1-1 1 0 0,0-1 0 0 0,-1 0 0 0 0,1 0 0 0 0,12-10 0 0 0,-8 3-13 0 0,-1 0 1 0 0,-1 0 0 0 0,0-1-1 0 0,-1-1 1 0 0,17-25 0 0 0,-6 3-24 0 0,-2-2 0 0 0,-1 0 0 0 0,-3-1 0 0 0,24-75 1 0 0,-20 40-133 0 0,-4-1-1 0 0,13-111 1 0 0,-13-155 96 0 0,-18 334 53 0 0,-1 0 1 0 0,0 0 0 0 0,0 0-1 0 0,-3-8 1 0 0,3 13-3 0 0,-3 5-32 0 0,2 0 54 0 0,-1 0 0 0 0,0 0 1 0 0,1 0-1 0 0,-1 0 0 0 0,1 0 1 0 0,0 1-1 0 0,-1 0 0 0 0,1-1 0 0 0,1 1 1 0 0,-1 0-1 0 0,0 0 0 0 0,1 0 1 0 0,-1 0-1 0 0,1 0 0 0 0,0 0 0 0 0,0 0 1 0 0,-1 6-1 0 0,-2 12 6 0 0,-4 37 0 0 0,6-34 14 0 0,-10 104 6 0 0,6 0 1 0 0,6 0-1 0 0,26 208 1 0 0,-24-320-17 0 0,2 20 51 0 0,13 48-1 0 0,-15-75-31 0 0,1-1-1 0 0,-1 0 0 0 0,1 0 0 0 0,1 0 1 0 0,0-1-1 0 0,0 1 0 0 0,0-1 0 0 0,1 0 0 0 0,0 0 1 0 0,0 0-1 0 0,11 9 0 0 0,-14-14-17 0 0,0 0 0 0 0,0-1-1 0 0,1 1 1 0 0,-1-1 0 0 0,1 1 0 0 0,-1-1-1 0 0,1 0 1 0 0,-1 0 0 0 0,1 0 0 0 0,0-1-1 0 0,0 1 1 0 0,-1 0 0 0 0,1-1 0 0 0,0 0-1 0 0,0 0 1 0 0,0 0 0 0 0,-1 0 0 0 0,7-1-1 0 0,-4 0-9 0 0,0-1 0 0 0,0 0-1 0 0,0 0 1 0 0,0 0 0 0 0,0 0-1 0 0,-1-1 1 0 0,1 0-1 0 0,0 0 1 0 0,4-5 0 0 0,4-4-90 0 0,0 0 0 0 0,-1-1 1 0 0,-1-1-1 0 0,0 0 0 0 0,9-17 1 0 0,66-126-783 0 0,-73 128 826 0 0,-2 1 0 0 0,0-1 0 0 0,11-55-1 0 0,-20 46-85 0 0,-2 37 127 0 0,0-1 0 0 0,0 1 0 0 0,-1-1 0 0 0,1 1 0 0 0,-1 0 0 0 0,1-1 0 0 0,-1 1 0 0 0,0-1 0 0 0,1 1 0 0 0,-1 0 0 0 0,0 0 0 0 0,0 0 0 0 0,0-1 0 0 0,0 1 0 0 0,0 0 0 0 0,0 0 0 0 0,0 0-1 0 0,0 0 1 0 0,-1 1 0 0 0,-1-2 0 0 0,2 1 4 0 0,0 1-1 0 0,-1 0 0 0 0,1 0 1 0 0,0 0-1 0 0,-1 0 0 0 0,1 0 1 0 0,0 0-1 0 0,-1 0 0 0 0,1 0 1 0 0,0 1-1 0 0,0-1 0 0 0,-1 0 0 0 0,1 1 1 0 0,0-1-1 0 0,0 1 0 0 0,-1-1 1 0 0,1 1-1 0 0,0 0 0 0 0,0 0 1 0 0,0-1-1 0 0,0 1 0 0 0,0 0 1 0 0,-2 2-1 0 0,-21 23-18 0 0,17-14 25 0 0,0 0 0 0 0,0 0 0 0 0,1 1 0 0 0,1 0 0 0 0,0 0 0 0 0,1 0 0 0 0,1 0 0 0 0,0 1 0 0 0,0 0 0 0 0,2 0 0 0 0,-1 0 0 0 0,2-1 0 0 0,0 1 0 0 0,0 0 0 0 0,2 0 0 0 0,0 0 0 0 0,6 24 0 0 0,-5-26-2 0 0,1 0-1 0 0,0 1 1 0 0,0-1 0 0 0,2 0 0 0 0,-1-1 0 0 0,2 0 0 0 0,-1 0 0 0 0,1 0 0 0 0,1-1-1 0 0,0 1 1 0 0,1-2 0 0 0,0 1 0 0 0,0-2 0 0 0,1 1 0 0 0,0-1 0 0 0,0 0-1 0 0,1-1 1 0 0,0-1 0 0 0,16 8 0 0 0,-19-11 1 0 0,-1 0 0 0 0,1-1 0 0 0,0 0 0 0 0,0 0-1 0 0,0-1 1 0 0,0 0 0 0 0,0-1 0 0 0,0 1 0 0 0,0-2 0 0 0,0 1 0 0 0,0-1 0 0 0,0 0-1 0 0,9-3 1 0 0,-5 0-1 0 0,-1 0 1 0 0,0-1-1 0 0,0 0 0 0 0,-1 0 0 0 0,1-1 0 0 0,-1-1 0 0 0,-1 0 0 0 0,11-9 0 0 0,2-5-127 0 0,0-2 0 0 0,-2 0 0 0 0,-1-1 1 0 0,0-1-1 0 0,28-53 0 0 0,-20 28 300 0 0,-2-2 0 0 0,-3 0 0 0 0,17-55 0 0 0,-36 90-206 0 0,-8 24 15 0 0,-7 23 7 0 0,8-7 25 0 0,0 1-1 0 0,2 0 1 0 0,0 0 0 0 0,3 34-1 0 0,16 95-36 0 0,-11-112-65 0 0,-5-29 6 0 0,0-1 157 0 0,1 0-1 0 0,0 1 0 0 0,0-1 0 0 0,1 0 1 0 0,4 10-1 0 0,-6-19 24 0 0,3-4-68 0 0,11-9-6 0 0,-9 2-45 0 0,-1 0 0 0 0,1-1 1 0 0,-1 0-1 0 0,-1 1 0 0 0,0-2 0 0 0,5-16 0 0 0,9-22-44 0 0,-3 13 19 0 0,3 0-1 0 0,0 1 1 0 0,3 0-1 0 0,26-33 0 0 0,-46 67 44 0 0,0-1 0 0 0,0 1 0 0 0,0 0 0 0 0,0 0 0 0 0,1 0 0 0 0,-1-1 0 0 0,0 1 0 0 0,1 0 0 0 0,-1 0 0 0 0,0 1 0 0 0,1-1 0 0 0,-1 0-1 0 0,1 0 1 0 0,0 1 0 0 0,-1-1 0 0 0,1 1 0 0 0,-1-1 0 0 0,1 1 0 0 0,0 0 0 0 0,-1 0 0 0 0,1 0 0 0 0,0 0 0 0 0,1 0 0 0 0,0 1-4 0 0,-1-1 0 0 0,0 1 0 0 0,1 0 0 0 0,-1 0 1 0 0,0 1-1 0 0,0-1 0 0 0,0 0 0 0 0,0 1 0 0 0,0-1 1 0 0,0 1-1 0 0,-1 0 0 0 0,1 0 0 0 0,0 0 1 0 0,1 2-1 0 0,4 8-20 0 0,1 0-1 0 0,-1 0 1 0 0,-1 1 0 0 0,6 16 0 0 0,-11-25 25 0 0,11 30-503 0 0,12 70 0 0 0,-23-102 388 0 0,-1 1-100 0 0,0 2 32 0 0,1-11-206 0 0,0-19 81 0 0,2 0 371 0 0,1 1-1 0 0,1-1 1 0 0,1 1 0 0 0,1 0-1 0 0,1 0 1 0 0,1 1 0 0 0,1 0-1 0 0,2 1 1 0 0,0 0 0 0 0,19-27 0 0 0,-29 48-61 0 0,-1-1 1 0 0,1 1-1 0 0,-1 0 1 0 0,1 0-1 0 0,-1 0 1 0 0,1-1 0 0 0,0 1-1 0 0,-1 1 1 0 0,1-1-1 0 0,0 0 1 0 0,0 0-1 0 0,0 1 1 0 0,-1-1 0 0 0,1 1-1 0 0,0-1 1 0 0,0 1-1 0 0,0 0 1 0 0,0 0 0 0 0,0 0-1 0 0,0 0 1 0 0,0 0-1 0 0,0 0 1 0 0,0 1-1 0 0,0-1 1 0 0,0 1 0 0 0,0-1-1 0 0,-1 1 1 0 0,3 1-1 0 0,6 2-2 0 0,-1 0-1 0 0,0 1 0 0 0,0 1 0 0 0,8 6 0 0 0,-6-5-10 0 0,32 22 212 0 0,1-2 0 0 0,1-2 0 0 0,2-2 0 0 0,77 28 0 0 0,-108-46-130 0 0,0-1 0 0 0,1 0 0 0 0,-1 0 0 0 0,1-2 0 0 0,0 0 0 0 0,0-1 0 0 0,0-1 0 0 0,0-1 0 0 0,0 0 0 0 0,0-1 1 0 0,0-1-1 0 0,-1 0 0 0 0,1-1 0 0 0,-1-1 0 0 0,0-1 0 0 0,0 0 0 0 0,29-16 0 0 0,-26 8-37 0 0,-1 0-1 0 0,0-1 1 0 0,0-1-1 0 0,-2 0 0 0 0,0-1 1 0 0,-1-1-1 0 0,0-1 1 0 0,-2 0-1 0 0,0 0 1 0 0,-1-2-1 0 0,-1 1 1 0 0,-1-1-1 0 0,-1-1 1 0 0,-1 0-1 0 0,-1 0 1 0 0,7-36-1 0 0,-14 56-36 0 0,1 0 1 0 0,-1-1-1 0 0,1 1 0 0 0,-1 0 1 0 0,0-1-1 0 0,0 1 0 0 0,0-1 1 0 0,0 1-1 0 0,0 0 0 0 0,0-1 1 0 0,-1 1-1 0 0,1 0 0 0 0,-1-1 1 0 0,0 1-1 0 0,0 0 0 0 0,1 0 1 0 0,-1-1-1 0 0,-1 1 0 0 0,1 0 1 0 0,0 0-1 0 0,-1 0 0 0 0,1 0 1 0 0,-1 1-1 0 0,1-1 0 0 0,-1 0 1 0 0,0 0-1 0 0,0 1 0 0 0,1 0 1 0 0,-4-3-1 0 0,2 3-1 0 0,0 0 1 0 0,0 1-1 0 0,0-1 1 0 0,0 0-1 0 0,0 1 0 0 0,0 0 1 0 0,0 0-1 0 0,0 0 0 0 0,0 0 1 0 0,0 0-1 0 0,0 0 0 0 0,0 1 1 0 0,0 0-1 0 0,0-1 1 0 0,1 1-1 0 0,-1 0 0 0 0,0 0 1 0 0,0 1-1 0 0,1-1 0 0 0,-1 1 1 0 0,-4 2-1 0 0,-1 3 9 0 0,-1 0 0 0 0,1 1 0 0 0,0 0-1 0 0,0 0 1 0 0,1 1 0 0 0,0 0 0 0 0,1 0 0 0 0,0 1-1 0 0,0-1 1 0 0,1 1 0 0 0,1 0 0 0 0,-1 1 0 0 0,2-1-1 0 0,-1 1 1 0 0,1 0 0 0 0,1 0 0 0 0,0 0 0 0 0,1 0 0 0 0,0 0-1 0 0,1 18 1 0 0,0-6 6 0 0,2 0 0 0 0,1 0-1 0 0,1 1 1 0 0,0-2 0 0 0,2 1 0 0 0,1-1 0 0 0,1 0-1 0 0,19 40 1 0 0,-18-45 14 0 0,1 0-1 0 0,0-1 0 0 0,1 0 1 0 0,1-1-1 0 0,0 0 1 0 0,1-1-1 0 0,1-1 0 0 0,0 0 1 0 0,18 13-1 0 0,-25-22-16 0 0,-1 1 0 0 0,1-2 0 0 0,0 1 0 0 0,0-1 0 0 0,0 0 0 0 0,1 0 0 0 0,-1-1 0 0 0,1 0 0 0 0,-1 0 0 0 0,1-1 0 0 0,0 0 0 0 0,-1 0 0 0 0,1-1 0 0 0,0 0 0 0 0,0 0 0 0 0,-1-1 0 0 0,1 0 0 0 0,0 0 0 0 0,0-1 0 0 0,-1 0 0 0 0,0-1 0 0 0,1 1 0 0 0,-1-1 0 0 0,0-1 0 0 0,7-3 0 0 0,7-7-6 0 0,-1 0 0 0 0,0-1-1 0 0,-1-1 1 0 0,-1-1 0 0 0,28-32 0 0 0,72-109-33 0 0,-75 97 27 0 0,43-55-288 0 0,-84 113 252 0 0,-2 3 36 0 0,1-1 0 0 0,-1 1 0 0 0,1 0 0 0 0,0-1 0 0 0,-1 1 0 0 0,1 0 0 0 0,-1-1 1 0 0,1 1-1 0 0,0 0 0 0 0,-1 0 0 0 0,1 0 0 0 0,0 0 0 0 0,-1-1 0 0 0,1 1 0 0 0,0 0 0 0 0,-1 0 0 0 0,1 0 0 0 0,-1 0 0 0 0,1 1 0 0 0,1-1 0 0 0,3 10-4 0 0,-1 1 1 0 0,0-1-1 0 0,0 1 1 0 0,-1 0-1 0 0,0 0 0 0 0,-1 1 1 0 0,-1-1-1 0 0,1 14 0 0 0,6 32 30 0 0,-6-48-19 0 0,22 134 52 0 0,-23-137-73 0 0,2 16-153 0 0,-3-22 170 0 0,0 0 1 0 0,0 0 0 0 0,0 0 0 0 0,0 0-1 0 0,0 0 1 0 0,0 0 0 0 0,0 0 0 0 0,0 0-1 0 0,0 0 1 0 0,0 0 0 0 0,0 0-1 0 0,0 0 1 0 0,0 0 0 0 0,0 0 0 0 0,1 0-1 0 0,-1 0 1 0 0,0 0 0 0 0,0 0-1 0 0,0 0 1 0 0,0 0 0 0 0,0-1 0 0 0,0 1-1 0 0,0 0 1 0 0,0 0 0 0 0,0 0-1 0 0,0 0 1 0 0,0 0 0 0 0,0 0 0 0 0,0 0-1 0 0,0 0 1 0 0,1 0 0 0 0,-1 0 0 0 0,0 0-1 0 0,0 0 1 0 0,0 1 0 0 0,0-1-1 0 0,0 0 1 0 0,0 0 0 0 0,0 0 0 0 0,0 0-1 0 0,0 0 1 0 0,0 0 0 0 0,0 0-1 0 0,0 0 1 0 0,0 0 0 0 0,0 0 0 0 0,1 0-1 0 0,-1 0 1 0 0,0 0 0 0 0,0 0-1 0 0,0 0 1 0 0,0 0 0 0 0,0 0 0 0 0,0 0-1 0 0,0 0 1 0 0,0 0 0 0 0,0 1-1 0 0,0-1 1 0 0,0 0 0 0 0,0 0 0 0 0,0 0-1 0 0,0 0 1 0 0,0 0 0 0 0,0 0 0 0 0,0 0-1 0 0,0 0 1 0 0,0 0 0 0 0,4-16-41 0 0,2-10 16 0 0,1 0-1 0 0,0 0 0 0 0,2 0 0 0 0,14-26 0 0 0,-19 42 17 0 0,2-1 0 0 0,0 1-1 0 0,0 1 1 0 0,1-1-1 0 0,0 1 1 0 0,0 0 0 0 0,1 0-1 0 0,0 1 1 0 0,1 0-1 0 0,0 1 1 0 0,0 0-1 0 0,13-7 1 0 0,-19 12 0 0 0,1 0 0 0 0,0 1 0 0 0,0 0 0 0 0,-1 0 0 0 0,1 0 0 0 0,0 1 0 0 0,0-1 0 0 0,0 1 0 0 0,0 0 0 0 0,0 0 0 0 0,0 0 0 0 0,0 1 0 0 0,-1-1 1 0 0,1 1-1 0 0,0 0 0 0 0,0 0 0 0 0,0 0 0 0 0,-1 1 0 0 0,1-1 0 0 0,-1 1 0 0 0,1 0 0 0 0,4 3 0 0 0,7 6-11 0 0,-1 0 1 0 0,0 0-1 0 0,20 22 1 0 0,-20-18 14 0 0,67 66 121 0 0,193 175 257 0 0,-264-248-805 0 0,0-1 0 0 0,1 0 0 0 0,11 6 1 0 0,-7-7-2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7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0 364 0 0,'-1'3'740'0'0,"-5"6"-487"0"0,1 1 0 0 0,0 0 0 0 0,0 1 0 0 0,1-1-1 0 0,1 1 1 0 0,-4 19 0 0 0,-9 73 72 0 0,14-84-242 0 0,-4 49 42 0 0,4 2-1 0 0,5 74 1 0 0,25 140-31 0 0,-21-229-74 0 0,11 74 2 0 0,9 116-1642 0 0,-27-227 904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8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28 122 1516 0 0,'-2'-3'220'0'0,"-2"-4"389"0"0,0 1 0 0 0,1 0 0 0 0,0-1 0 0 0,0 0 0 0 0,0 0 0 0 0,-2-8 0 0 0,5 14-545 0 0,0-1 1 0 0,0 0-1 0 0,0 1 0 0 0,0-1 0 0 0,0 0 0 0 0,0 0 0 0 0,0 1 0 0 0,0-1 0 0 0,1 0 0 0 0,-1 1 0 0 0,1-1 1 0 0,-1 1-1 0 0,1-1 0 0 0,0 0 0 0 0,0 1 0 0 0,-1-1 0 0 0,1 1 0 0 0,0 0 0 0 0,0-1 0 0 0,0 1 1 0 0,1 0-1 0 0,-1 0 0 0 0,0-1 0 0 0,0 1 0 0 0,1 0 0 0 0,-1 0 0 0 0,1 0 0 0 0,-1 1 0 0 0,1-1 1 0 0,-1 0-1 0 0,4-1 0 0 0,5-2 6 0 0,1 1-1 0 0,0 0 1 0 0,-1 0 0 0 0,1 1 0 0 0,1 0 0 0 0,16 0-1 0 0,72 4 59 0 0,-63 0-102 0 0,101 7-54 0 0,-57-2-2362 0 0,113-5 0 0 0,-153-6 909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8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1 392 0 0,'0'0'2865'0'0,"3"0"-2311"0"0,0 1-473 0 0,1 1 0 0 0,0 0 0 0 0,-1-1 0 0 0,1 1 0 0 0,-1 1 0 0 0,0-1 0 0 0,0 0 0 0 0,0 1 0 0 0,0 0 0 0 0,0-1 0 0 0,0 1 0 0 0,-1 0 0 0 0,1 1 0 0 0,-1-1 0 0 0,3 7 0 0 0,34 63 190 0 0,-31-57-202 0 0,28 62-30 0 0,-4 2 1 0 0,-3 1-1 0 0,-3 0 1 0 0,-4 3-1 0 0,-4-1 1 0 0,-3 2-1 0 0,-5 0 1 0 0,-2 1-1 0 0,-7 123 1 0 0,-3-172 2 0 0,-3-1 0 0 0,-1 1 0 0 0,-1-1-1 0 0,-2-1 1 0 0,-16 42 0 0 0,16-54-340 0 0,-1-1 0 0 0,-2 0 0 0 0,0 0 0 0 0,-1-1-1 0 0,-1-1 1 0 0,-1 0 0 0 0,0-1 0 0 0,-30 27 0 0 0,23-26-708 0 0</inkml:trace>
  <inkml:trace contextRef="#ctx0" brushRef="#br0" timeOffset="1">913 615 1548 0 0,'16'-9'1256'0'0,"-4"3"384"0"0,7-3-672 0 0,-2 5-127 0 0,0 9-657 0 0,-6 5-436 0 0,-5 7-893 0 0,0 5-1075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08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612 0 480 0 0,'0'28'468'0'0,"-2"-3"-12"0"0,0 2-132 0 0,-2 1-32 0 0,-2 4-100 0 0,-5 1-20 0 0,-3 6-32 0 0,-7 1-8 0 0,-8 6-60 0 0,-7 1 40 0 0,-16 8-8 0 0,-6 1 16 0 0,-5-1 48 0 0,-9 1-28 0 0,-5-2-348 0 0,-2-2-788 0 0,-6-1 312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0.9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0 118 816 0 0,'0'0'1822'0'0,"21"-3"-737"0"0,197-75 367 0 0,-143 49-2414 0 0,-73 28 467 0 0,14-5-1003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0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872 246 464 0 0,'1'-32'2343'0'0,"-4"-35"0"0"0,0 36-1770 0 0,-8-36 1 0 0,10 65-581 0 0,1 0 1 0 0,-1 0-1 0 0,0 0 0 0 0,0 0 1 0 0,1 1-1 0 0,-1-1 1 0 0,-1 0-1 0 0,1 1 1 0 0,0-1-1 0 0,0 1 1 0 0,0-1-1 0 0,-1 1 1 0 0,1 0-1 0 0,-1-1 1 0 0,1 1-1 0 0,-1 0 0 0 0,0 0 1 0 0,1 0-1 0 0,-1 0 1 0 0,0 0-1 0 0,0 1 1 0 0,1-1-1 0 0,-1 0 1 0 0,0 1-1 0 0,0-1 1 0 0,0 1-1 0 0,0 0 1 0 0,0 0-1 0 0,0 0 1 0 0,0 0-1 0 0,0 0 0 0 0,-2 0 1 0 0,-6 1-5 0 0,0 0 1 0 0,0 1-1 0 0,0 0 1 0 0,-16 6 0 0 0,-12 6 3 0 0,1 1 1 0 0,0 3-1 0 0,-65 41 1 0 0,42-17-39 0 0,-71 64 0 0 0,86-65 49 0 0,1 2 1 0 0,-73 94 0 0 0,101-114 26 0 0,0 1 0 0 0,1 1 0 0 0,1 0 0 0 0,1 1-1 0 0,1 0 1 0 0,2 1 0 0 0,1 0 0 0 0,-9 42 0 0 0,16-53-8 0 0,0 0 1 0 0,2 1-1 0 0,0-1 1 0 0,0 0-1 0 0,2 0 1 0 0,0 0-1 0 0,1 0 0 0 0,0-1 1 0 0,2 1-1 0 0,-1-1 1 0 0,12 24-1 0 0,-11-29-11 0 0,0 0 0 0 0,0 0 0 0 0,1-1 0 0 0,1 1 0 0 0,0-1 0 0 0,0-1 0 0 0,0 1 0 0 0,1-1 0 0 0,1-1-1 0 0,-1 0 1 0 0,1 0 0 0 0,0 0 0 0 0,1-1 0 0 0,-1 0 0 0 0,1-1 0 0 0,0 0 0 0 0,16 4 0 0 0,-20-7 5 0 0,1 0 1 0 0,-1-1 0 0 0,1 0 0 0 0,0-1 0 0 0,-1 1-1 0 0,1-1 1 0 0,0-1 0 0 0,-1 1 0 0 0,1-1-1 0 0,0 0 1 0 0,-1 0 0 0 0,11-4 0 0 0,-7 1 3 0 0,0-1 1 0 0,0 0 0 0 0,0 0-1 0 0,-1-1 1 0 0,0 0-1 0 0,17-15 1 0 0,-4-2-25 0 0,0-1-1 0 0,-2 0 1 0 0,0-2-1 0 0,19-33 1 0 0,-2-5 89 0 0,-3 0 0 0 0,29-76 0 0 0,36-142 1444 0 0,-91 259-1719 0 0,-11 35-20 0 0,-8 31 129 0 0,4-10 88 0 0,2-1 0 0 0,1 1 0 0 0,2 0 0 0 0,1 0 0 0 0,2 0 0 0 0,1 0 0 0 0,9 45 0 0 0,-8-63 7 0 0,0 1 0 0 0,2 0 0 0 0,0-1 0 0 0,0 0 0 0 0,2 0 0 0 0,0-1 0 0 0,0 1 0 0 0,2-2 0 0 0,-1 1 0 0 0,2-1 0 0 0,0 0 0 0 0,0-1 0 0 0,1 0 0 0 0,1-1 0 0 0,0 0 0 0 0,0-1-1 0 0,16 10 1 0 0,-21-16-8 0 0,1 0 0 0 0,-1 0 0 0 0,1-1 0 0 0,-1 0 0 0 0,1 0 0 0 0,0-1 0 0 0,0 0 0 0 0,0-1 0 0 0,1 1 0 0 0,-1-2 0 0 0,0 1 0 0 0,1-1 0 0 0,13-1 0 0 0,-10-1-37 0 0,0-1-1 0 0,-1 0 1 0 0,1-1-1 0 0,-1 0 1 0 0,0 0-1 0 0,0-2 1 0 0,-1 1-1 0 0,18-12 1 0 0,-2-3-93 0 0,-1-1 0 0 0,-1-2 0 0 0,-1 0 0 0 0,-1-1 0 0 0,-1-2 0 0 0,18-28 0 0 0,-13 16 44 0 0,-3-1 1 0 0,-1-2-1 0 0,-2 0 0 0 0,-1-1 0 0 0,15-54 1 0 0,-26 67 96 0 0,-1 0 0 0 0,-1-1-1 0 0,-1 0 1 0 0,-2 0 0 0 0,-1 0 0 0 0,-1 0 0 0 0,-2 0 0 0 0,-8-58 0 0 0,7 79-38 0 0,1 1 0 0 0,-2-1 0 0 0,0 1 1 0 0,0 0-1 0 0,-6-13 0 0 0,7 18 13 0 0,1 0 0 0 0,-1 1 1 0 0,0-1-1 0 0,0 1 0 0 0,0 0 0 0 0,0 0 1 0 0,-1-1-1 0 0,1 1 0 0 0,0 1 0 0 0,-1-1 0 0 0,1 0 1 0 0,-1 1-1 0 0,0-1 0 0 0,0 1 0 0 0,0 0 1 0 0,1-1-1 0 0,-7 0 0 0 0,6 2 4 0 0,1 0 0 0 0,-1 0 0 0 0,0 0 1 0 0,0 0-1 0 0,1 1 0 0 0,-1-1 0 0 0,0 1 0 0 0,1-1 0 0 0,-1 1 0 0 0,1 0 0 0 0,-1 0 1 0 0,1 0-1 0 0,-1 1 0 0 0,1-1 0 0 0,-4 3 0 0 0,1-1 3 0 0,0 1-1 0 0,1 0 1 0 0,-1 0 0 0 0,1 0-1 0 0,0 1 1 0 0,-4 4-1 0 0,3-4 2 0 0,4-3 0 0 0,-1 0-1 0 0,1-1 0 0 0,0 1 0 0 0,0 0 0 0 0,-1 0 0 0 0,1 0 0 0 0,0 0 0 0 0,1 0 0 0 0,-1 0 0 0 0,0 0 0 0 0,0 0 0 0 0,1 0 0 0 0,0 0 0 0 0,-1 0 0 0 0,1 5 0 0 0,-1-2 4 0 0,0 1 0 0 0,0 0 1 0 0,1 0-1 0 0,0 0 0 0 0,0 0 0 0 0,0 0 0 0 0,1 0 0 0 0,0 0 0 0 0,0-1 0 0 0,0 1 0 0 0,1 0 0 0 0,0 0 0 0 0,0-1 1 0 0,0 0-1 0 0,1 1 0 0 0,0-1 0 0 0,0 0 0 0 0,0 0 0 0 0,0 0 0 0 0,1-1 0 0 0,0 1 0 0 0,0-1 0 0 0,0 0 0 0 0,1 0 1 0 0,6 4-1 0 0,11 8-97 0 0,2-2 0 0 0,0 0 1 0 0,0-2-1 0 0,35 13 0 0 0,7 4-756 0 0,-62-27 816 0 0,0 1 0 0 0,0-1 1 0 0,0 1-1 0 0,0 0 0 0 0,0 0 0 0 0,-1 1 0 0 0,1-1 0 0 0,-1 1 0 0 0,0 0 0 0 0,0 0 0 0 0,0 0 0 0 0,-1 0 0 0 0,1 0 1 0 0,-1 0-1 0 0,0 1 0 0 0,0-1 0 0 0,-1 1 0 0 0,2 6 0 0 0,0 7 68 0 0,0 0-1 0 0,-1 0 1 0 0,-1 30 0 0 0,3 26 109 0 0,0-51-108 0 0,1-1-1 0 0,1 0 1 0 0,0-1-1 0 0,2 1 1 0 0,1-1 0 0 0,19 33-1 0 0,-25-48-25 0 0,1 0 1 0 0,-1-1-1 0 0,1 0 0 0 0,0 0 0 0 0,1 0 1 0 0,-1-1-1 0 0,1 1 0 0 0,0-1 0 0 0,0 0 1 0 0,1 0-1 0 0,-1-1 0 0 0,1 0 0 0 0,0 0 1 0 0,-1 0-1 0 0,1 0 0 0 0,1-1 0 0 0,-1 0 1 0 0,0 0-1 0 0,0-1 0 0 0,1 0 0 0 0,-1 0 1 0 0,1 0-1 0 0,-1-1 0 0 0,1 0 0 0 0,-1 0 1 0 0,1-1-1 0 0,11-2 0 0 0,-3-1 3 0 0,0-1-1 0 0,0-1 1 0 0,-1 0-1 0 0,1-1 1 0 0,-1-1 0 0 0,-1 0-1 0 0,0-1 1 0 0,0 0-1 0 0,0-1 1 0 0,-2 0-1 0 0,1-1 1 0 0,-1-1-1 0 0,12-15 1 0 0,4-8 38 0 0,-2-2-1 0 0,-1 0 1 0 0,27-60 0 0 0,-31 54 86 0 0,-2-1-1 0 0,-1 0 1 0 0,-3-1-1 0 0,-1-1 1 0 0,-3 0-1 0 0,-2-1 1 0 0,5-92 0 0 0,-17 93-234 0 0,4 43 87 0 0,-1 1 0 0 0,1 0 1 0 0,-1-1-1 0 0,0 1 0 0 0,0 0 1 0 0,0 0-1 0 0,0 0 0 0 0,-1 0 1 0 0,1 0-1 0 0,0 0 0 0 0,-1 0 1 0 0,0 0-1 0 0,1 0 0 0 0,-1 1 1 0 0,0-1-1 0 0,-2-1 0 0 0,2 2 8 0 0,0 0-1 0 0,0 1 0 0 0,1 0 1 0 0,-1-1-1 0 0,0 1 0 0 0,0 0 1 0 0,0 0-1 0 0,1 0 0 0 0,-1 0 1 0 0,0 0-1 0 0,0 0 0 0 0,0 0 1 0 0,0 1-1 0 0,1-1 0 0 0,-1 1 1 0 0,0-1-1 0 0,0 1 0 0 0,1 0 1 0 0,-1-1-1 0 0,1 1 1 0 0,-3 2-1 0 0,-30 21-5 0 0,25-15 5 0 0,1 0 0 0 0,0 0 0 0 0,0 0 0 0 0,1 1 0 0 0,0 0 0 0 0,1 1 0 0 0,0 0 0 0 0,1 0 0 0 0,0 0 1 0 0,1 0-1 0 0,0 1 0 0 0,0-1 0 0 0,1 1 0 0 0,-1 15 0 0 0,3-21 8 0 0,0 1 0 0 0,1-1 1 0 0,0 1-1 0 0,0 0 0 0 0,1-1 0 0 0,0 1 0 0 0,0-1 0 0 0,0 1 1 0 0,1-1-1 0 0,0 1 0 0 0,0-1 0 0 0,0 0 0 0 0,1 0 1 0 0,0 0-1 0 0,1 0 0 0 0,-1-1 0 0 0,1 1 0 0 0,0-1 0 0 0,0 0 1 0 0,0 0-1 0 0,1 0 0 0 0,0-1 0 0 0,0 1 0 0 0,0-1 0 0 0,1-1 1 0 0,-1 1-1 0 0,9 3 0 0 0,8 2-2 0 0,1-1 1 0 0,0-1-1 0 0,0-2 0 0 0,0 0 0 0 0,1-1 1 0 0,43 0-1 0 0,45 9-275 0 0,-109-12 265 0 0,0 0 1 0 0,-1 0 0 0 0,1 0 0 0 0,-1 0-1 0 0,1 0 1 0 0,-1 0 0 0 0,1 1 0 0 0,-1-1-1 0 0,0 1 1 0 0,0 0 0 0 0,1 0 0 0 0,-1 0-1 0 0,-1 0 1 0 0,1 0 0 0 0,0 0-1 0 0,0 0 1 0 0,-1 1 0 0 0,1-1 0 0 0,-1 0-1 0 0,0 1 1 0 0,0 0 0 0 0,0-1 0 0 0,0 1-1 0 0,0-1 1 0 0,0 1 0 0 0,-1 0 0 0 0,0 0-1 0 0,1 3 1 0 0,0 9 32 0 0,-1-1 0 0 0,0 0-1 0 0,-1 1 1 0 0,-3 15 0 0 0,2-14 7 0 0,-1 9 8 0 0,1 0-1 0 0,1 0 0 0 0,0 0 0 0 0,3 1 0 0 0,6 44 1 0 0,-6-63-31 0 0,-1-1 1 0 0,1 0 0 0 0,0 1 0 0 0,0-1-1 0 0,1 0 1 0 0,0 0 0 0 0,0-1 0 0 0,0 1 0 0 0,1-1-1 0 0,0 1 1 0 0,0-1 0 0 0,0 0 0 0 0,1 0 0 0 0,-1-1-1 0 0,1 0 1 0 0,1 1 0 0 0,-1-2 0 0 0,0 1 0 0 0,1 0-1 0 0,0-1 1 0 0,-1 0 0 0 0,1-1 0 0 0,1 1 0 0 0,-1-1-1 0 0,0 0 1 0 0,0-1 0 0 0,11 2 0 0 0,-2-2-5 0 0,0 0 0 0 0,1-1 0 0 0,-1-1-1 0 0,0 0 1 0 0,0-1 0 0 0,1-1 0 0 0,-2-1 0 0 0,17-5 0 0 0,10-5-8 0 0,61-32 0 0 0,-61 25 2 0 0,-1-2 0 0 0,-2-1 0 0 0,0-3 0 0 0,-2-1 0 0 0,0-1 0 0 0,-2-2 0 0 0,-2-2 0 0 0,-1 0 0 0 0,-1-3 0 0 0,-2 0 0 0 0,43-75 0 0 0,-62 93 20 0 0,0 0 0 0 0,9-30 0 0 0,-16 43-30 0 0,-1 0-1 0 0,1 0 1 0 0,-1 0-1 0 0,0 0 1 0 0,-1 0-1 0 0,1 0 1 0 0,-1 0-1 0 0,0 0 1 0 0,0 0-1 0 0,-1 0 1 0 0,0 0-1 0 0,0 0 1 0 0,0 0-1 0 0,0 0 1 0 0,-3-7-1 0 0,2 10 6 0 0,1 0-1 0 0,-1 0 1 0 0,0 0 0 0 0,1 0-1 0 0,-1 0 1 0 0,0 1 0 0 0,0-1-1 0 0,0 1 1 0 0,0-1 0 0 0,-1 1-1 0 0,1 0 1 0 0,0-1 0 0 0,-1 1-1 0 0,1 0 1 0 0,-1 1 0 0 0,1-1-1 0 0,-1 0 1 0 0,1 1 0 0 0,-1-1-1 0 0,1 1 1 0 0,-1 0 0 0 0,1 0-1 0 0,-1 0 1 0 0,0 0 0 0 0,1 1-1 0 0,-1-1 1 0 0,-3 1 0 0 0,-6 2 1 0 0,0 0 1 0 0,-1 0-1 0 0,1 1 0 0 0,-13 7 1 0 0,-12 7-3 0 0,2 2 0 0 0,0 1 1 0 0,2 1-1 0 0,0 2 0 0 0,2 1 1 0 0,0 2-1 0 0,2 1 0 0 0,1 1 1 0 0,2 2-1 0 0,0 0 0 0 0,-36 61 1 0 0,56-80 29 0 0,1-1 0 0 0,0 1 0 0 0,0 0 0 0 0,1 0 1 0 0,1 0-1 0 0,0 1 0 0 0,0 0 0 0 0,1-1 0 0 0,1 1 0 0 0,0 0 1 0 0,1 0-1 0 0,2 17 0 0 0,-1-23-10 0 0,0 0 0 0 0,0 0-1 0 0,1-1 1 0 0,0 1 0 0 0,0-1 0 0 0,1 0 0 0 0,0 0 0 0 0,0 1 0 0 0,0-2-1 0 0,1 1 1 0 0,0 0 0 0 0,0-1 0 0 0,0 0 0 0 0,1 1 0 0 0,-1-2 0 0 0,1 1 0 0 0,1-1-1 0 0,-1 1 1 0 0,1-1 0 0 0,-1-1 0 0 0,1 1 0 0 0,0-1 0 0 0,0 0 0 0 0,13 4-1 0 0,-9-5-7 0 0,0 0-1 0 0,-1-1 0 0 0,1 0 0 0 0,0-1 0 0 0,0 0 0 0 0,0 0 0 0 0,0-1 0 0 0,0 0 0 0 0,-1-1 1 0 0,1 0-1 0 0,0 0 0 0 0,-1-1 0 0 0,1-1 0 0 0,-1 1 0 0 0,0-2 0 0 0,9-5 0 0 0,11-6-67 0 0,-1-2-1 0 0,-1-1 0 0 0,36-32 0 0 0,-23 13-111 0 0,-1-1-1 0 0,44-58 0 0 0,54-95 315 0 0,-85 117-13 0 0,-44 64-250 0 0,-17 21 58 0 0,-15 28 11 0 0,17-22 71 0 0,0 1 0 0 0,2 0 0 0 0,0 0 0 0 0,1 0 0 0 0,0 1 0 0 0,2-1 0 0 0,0 1 0 0 0,1 0 0 0 0,2 25 0 0 0,0-35 3 0 0,0 0 1 0 0,0 0-1 0 0,1-1 0 0 0,0 1 1 0 0,0-1-1 0 0,1 0 1 0 0,0 0-1 0 0,0 1 0 0 0,1-2 1 0 0,7 11-1 0 0,-8-13-9 0 0,1 1-1 0 0,0-1 0 0 0,1 0 1 0 0,-1 0-1 0 0,1-1 1 0 0,-1 1-1 0 0,1-1 1 0 0,0 0-1 0 0,0 0 1 0 0,1-1-1 0 0,-1 1 1 0 0,1-1-1 0 0,-1 0 0 0 0,1-1 1 0 0,8 2-1 0 0,-2-2-21 0 0,0 0 0 0 0,0-1 0 0 0,0-1 0 0 0,0 0 0 0 0,0-1 0 0 0,0 0-1 0 0,0 0 1 0 0,-1-1 0 0 0,1-1 0 0 0,-1 0 0 0 0,0-1 0 0 0,0 0 0 0 0,12-8-1 0 0,12-8-33 0 0,0-1 0 0 0,46-41 0 0 0,-27 16 15 0 0,-1-1 1 0 0,-3-4-1 0 0,-3-1 1 0 0,46-65-1 0 0,-75 90-86 0 0,-16 25 73 0 0,-3 2-11 0 0,0 1 52 0 0,1 0 1 0 0,-1-1-1 0 0,0 1 1 0 0,1-1-1 0 0,-1 1 1 0 0,0 0 0 0 0,0-1-1 0 0,1 1 1 0 0,-1 0-1 0 0,0 0 1 0 0,0 0 0 0 0,0 0-1 0 0,1 0 1 0 0,-1 0-1 0 0,0 0 1 0 0,0 0-1 0 0,0 0 1 0 0,1 0 0 0 0,-1 0-1 0 0,0 0 1 0 0,-1 1-1 0 0,-9 10-12 0 0,0 0 0 0 0,1 1 0 0 0,1 0 1 0 0,0 1-1 0 0,1 0 0 0 0,0 0 0 0 0,1 1 0 0 0,0 0 0 0 0,1 0 0 0 0,-8 30 0 0 0,12-36 28 0 0,0 0 0 0 0,1 0 0 0 0,0 0 0 0 0,1 0 0 0 0,0 0 0 0 0,0 0 0 0 0,0 0 0 0 0,1 0 0 0 0,0 0 1 0 0,1 0-1 0 0,0-1 0 0 0,0 1 0 0 0,1 0 0 0 0,0-1 0 0 0,0 1 0 0 0,1-1 0 0 0,-1 0 0 0 0,2 0 0 0 0,-1 0 0 0 0,1-1 0 0 0,0 1 0 0 0,0-1 0 0 0,8 6 0 0 0,-3-3 9 0 0,-1-1 0 0 0,2-1 0 0 0,-1 0 1 0 0,1-1-1 0 0,0 0 0 0 0,0 0 0 0 0,0-1 0 0 0,1 0 0 0 0,0-1 0 0 0,0-1 0 0 0,13 3 0 0 0,-7-4-28 0 0,0 0 0 0 0,0-1 0 0 0,0-1-1 0 0,0-1 1 0 0,-1 0 0 0 0,1-1 0 0 0,19-5 0 0 0,-4-2-49 0 0,-1-1 0 0 0,0-2 0 0 0,-1-1-1 0 0,0-1 1 0 0,-1-2 0 0 0,0-1 0 0 0,45-35 0 0 0,-11-2-22 0 0,-2-3 0 0 0,-2-3 0 0 0,96-126 1 0 0,-156 185 66 0 0,1 1 1 0 0,-1-1-1 0 0,1 0 1 0 0,-1 0-1 0 0,1 0 1 0 0,-1 1 0 0 0,1-1-1 0 0,0 0 1 0 0,-1 1-1 0 0,1-1 1 0 0,0 0-1 0 0,0 1 1 0 0,-1-1 0 0 0,1 1-1 0 0,0-1 1 0 0,0 1-1 0 0,2-1 1 0 0,-2 13-105 0 0,-13 28 73 0 0,-63 150 82 0 0,8 4 0 0 0,9 2-1 0 0,-47 287 1 0 0,88-376-26 0 0,-23 127 127 0 0,29-186-99 0 0,-2-1 0 0 0,-35 83 0 0 0,42-116-20 0 0,-2 0 0 0 0,0 0 1 0 0,0 0-1 0 0,-1-1 0 0 0,-1 0 0 0 0,0-1 0 0 0,-1 0 1 0 0,-16 14-1 0 0,23-23-1 0 0,0 0 0 0 0,0 0 0 0 0,0 0 1 0 0,0 0-1 0 0,-1-1 0 0 0,1 0 0 0 0,-1 1 0 0 0,1-2 0 0 0,-1 1 1 0 0,0 0-1 0 0,0-1 0 0 0,0 0 0 0 0,0 0 0 0 0,0-1 1 0 0,0 1-1 0 0,0-1 0 0 0,0 0 0 0 0,0 0 0 0 0,0-1 1 0 0,0 0-1 0 0,0 0 0 0 0,0 0 0 0 0,0 0 0 0 0,0-1 0 0 0,1 1 1 0 0,-1-1-1 0 0,0-1 0 0 0,1 1 0 0 0,-8-6 0 0 0,4 3 8 0 0,1-1-1 0 0,0 0 0 0 0,1 0 0 0 0,-1-1 1 0 0,1 0-1 0 0,0 0 0 0 0,1 0 0 0 0,0-1 1 0 0,0 0-1 0 0,-7-15 0 0 0,7 9-9 0 0,0 1 0 0 0,1 0 0 0 0,1-1 1 0 0,0 0-1 0 0,1 0 0 0 0,-1-21 0 0 0,4 4 6 0 0,0 0 1 0 0,3 0-1 0 0,0 0 0 0 0,2 1 1 0 0,16-53-1 0 0,-7 40 0 0 0,2 1-1 0 0,2 1 0 0 0,2 1 1 0 0,1 0-1 0 0,2 2 1 0 0,1 0-1 0 0,45-48 0 0 0,-24 37-664 0 0,2 2 0 0 0,2 2-1 0 0,2 3 1 0 0,77-49 0 0 0,-101 72-984 0 0,-2 2 72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0.7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1624 0 0,'2'-2'1595'0'0,"8"-3"-75"0"0,-7 3-1194 0 0,-1 0-1 0 0,1 1 1 0 0,0-1-1 0 0,0 1 0 0 0,-1 0 1 0 0,1 0-1 0 0,0 0 1 0 0,0 0-1 0 0,4 0 1 0 0,-6 1-303 0 0,0 0 1 0 0,0 0 0 0 0,1 1 0 0 0,-1-1 0 0 0,0 0-1 0 0,0 1 1 0 0,0-1 0 0 0,0 1 0 0 0,0 0-1 0 0,0-1 1 0 0,0 1 0 0 0,0 0 0 0 0,0-1 0 0 0,0 1-1 0 0,0 0 1 0 0,-1 0 0 0 0,1 0 0 0 0,0 0-1 0 0,0 0 1 0 0,-1 0 0 0 0,1 0 0 0 0,-1 0 0 0 0,1 0-1 0 0,-1 0 1 0 0,1 1 0 0 0,-1-1 0 0 0,0 0-1 0 0,0 0 1 0 0,1 0 0 0 0,-1 2 0 0 0,10 48 107 0 0,-1 0 1 0 0,2 92 0 0 0,-5-48 24 0 0,-1-44-284 0 0,4 51-112 0 0,-7-30-4571 0 0,-2-58 3112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1.0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1 221 2084 0 0,'7'-33'1556'0'0,"4"2"-324"0"0,-3 2-295 0 0,-1 6-177 0 0,-1 2-168 0 0,2 2-108 0 0,-3 4-132 0 0,1 0-144 0 0,-1 3-212 0 0,4-6-428 0 0,7 13-824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1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1 707 1636 0 0,'1'1'172'0'0,"1"0"-1"0"0,-1-1 1 0 0,0 1 0 0 0,1 0-1 0 0,-1-1 1 0 0,1 1 0 0 0,-1-1-1 0 0,1 0 1 0 0,0 1 0 0 0,-1-1-1 0 0,1 0 1 0 0,-1 0-1 0 0,1 0 1 0 0,-1 0 0 0 0,1 0-1 0 0,0-1 1 0 0,-1 1 0 0 0,1 0-1 0 0,-1-1 1 0 0,1 1 0 0 0,-1-1-1 0 0,1 1 1 0 0,-1-1-1 0 0,0 0 1 0 0,1 0 0 0 0,-1 1-1 0 0,0-1 1 0 0,1 0 0 0 0,0-1-1 0 0,4-4-53 0 0,0-1 1 0 0,0 1-1 0 0,-1-1 0 0 0,7-11 0 0 0,-2 4 261 0 0,142-219 474 0 0,-68 99-767 0 0,-63 102-88 0 0,-1 4-36 0 0,-1-1-1 0 0,-1-2 0 0 0,-2 0 0 0 0,19-49 1 0 0,-35 78 26 0 0,1 1 0 0 0,-1-1 1 0 0,1 1-1 0 0,-1-1 0 0 0,1 1 1 0 0,-1-1-1 0 0,0 0 0 0 0,0 1 0 0 0,0-1 1 0 0,0 1-1 0 0,0-1 0 0 0,0 0 1 0 0,0 1-1 0 0,-1-1 0 0 0,1 1 0 0 0,-1-1 1 0 0,1 1-1 0 0,-1-1 0 0 0,1 1 1 0 0,-1-1-1 0 0,0 1 0 0 0,0 0 0 0 0,1-1 1 0 0,-1 1-1 0 0,0 0 0 0 0,0 0 1 0 0,0-1-1 0 0,-1 1 0 0 0,0-1 0 0 0,0 1-74 0 0,-2 1 2 0 0,1 0 49 0 0,1 1-1 0 0,0-1 0 0 0,-1 0 0 0 0,1 1 0 0 0,0 0 0 0 0,-1-1 0 0 0,1 1 0 0 0,0 0 0 0 0,0 0 1 0 0,0 0-1 0 0,0 0 0 0 0,0 1 0 0 0,0-1 0 0 0,0 1 0 0 0,0-1 0 0 0,1 1 0 0 0,-1-1 1 0 0,0 1-1 0 0,1 0 0 0 0,-1 0 0 0 0,1 0 0 0 0,-2 3 0 0 0,2-1 19 0 0,0-1-1 0 0,0 0 1 0 0,0 0-1 0 0,1 1 1 0 0,-1-1-1 0 0,1 0 1 0 0,0 1-1 0 0,0-1 1 0 0,0 0-1 0 0,0 1 1 0 0,0-1-1 0 0,1 0 1 0 0,0 1-1 0 0,0-1 1 0 0,0 0-1 0 0,2 6 1 0 0,6 6 20 0 0,0 0 1 0 0,1 0-1 0 0,0-1 1 0 0,1 0-1 0 0,1-1 0 0 0,0 0 1 0 0,1-1-1 0 0,18 14 1 0 0,-2-1-13 0 0,2 4-43 0 0,0 0 1 0 0,-3 2-1 0 0,26 35 1 0 0,-45-54 49 0 0,-1 0 0 0 0,-1 1 0 0 0,0 0 0 0 0,-1 0 1 0 0,0 1-1 0 0,-1-1 0 0 0,-1 1 0 0 0,0 1 0 0 0,-1-1 0 0 0,0 0 0 0 0,-2 1 0 0 0,1 19 1 0 0,-2-18-25 0 0,-1 0 1 0 0,-1-1 0 0 0,-1 1-1 0 0,0-1 1 0 0,-1 0 0 0 0,-1 0 0 0 0,0 0-1 0 0,-1 0 1 0 0,0-1 0 0 0,-2 0-1 0 0,1-1 1 0 0,-2 1 0 0 0,-14 18 0 0 0,-4-1 770 0 0,-2-1 1 0 0,0-2 0 0 0,-65 49 864 0 0,94-77-1615 0 0,-1 0 0 0 0,1 0 0 0 0,-1 0-1 0 0,1 0 1 0 0,-1 0 0 0 0,1 1 0 0 0,0-1-1 0 0,-1 0 1 0 0,1 0 0 0 0,-1 0 0 0 0,1 0-1 0 0,-1 0 1 0 0,1-1 0 0 0,-1 1 0 0 0,1 0-1 0 0,-1 0 1 0 0,1 0 0 0 0,0 0 0 0 0,-1 0-1 0 0,1-1 1 0 0,-1 1 0 0 0,1 0 0 0 0,0 0-1 0 0,-1-1 1 0 0,1 1 0 0 0,0 0 0 0 0,-1-1-1 0 0,1 1 1 0 0,0 0 0 0 0,-1-1 0 0 0,1 1-1 0 0,0 0 1 0 0,0-1 0 0 0,-1 1 0 0 0,1-1-1 0 0,0 1 1 0 0,0 0 0 0 0,0-1 0 0 0,-1 0 0 0 0,13-16-1151 0 0,28-13-2826 0 0,-22 17 1593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2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50 720 0 0,'29'-37'4216'0'0,"-27"35"-3920"0"0,-2 1-256 0 0,0 0 0 0 0,1 1 0 0 0,-1-1 0 0 0,1 0 0 0 0,-1 1 0 0 0,1-1 0 0 0,-1 1 0 0 0,1-1 0 0 0,0 1 0 0 0,-1-1 0 0 0,1 1 0 0 0,0-1 0 0 0,-1 1 0 0 0,1-1 0 0 0,0 1 0 0 0,0 0 0 0 0,-1 0 0 0 0,1-1 1 0 0,1 1-1 0 0,0 4-14 0 0,-1 1 0 0 0,0-1 0 0 0,1 1 0 0 0,-2-1 0 0 0,1 1 0 0 0,0 0 0 0 0,-1 0 0 0 0,0-1 0 0 0,-1 9 0 0 0,-6 52 155 0 0,3-41-145 0 0,-129 685-42 0 0,114-622-197 0 0,17-74-134 0 0,-3 12-2176 0 0,-2-11 1466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2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1 133 1928 0 0,'8'-23'1832'0'0,"-2"5"-500"0"0,0-2-251 0 0,-2 6 331 0 0,5-12-976 0 0,-1 8-520 0 0,-2 5-228 0 0,8 20-1668 0 0,-8 11-389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2.9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0 168 0 0,'2'3'1842'0'0,"38"84"3483"0"0,-28-55-5193 0 0,-1 1 0 0 0,-2 1 0 0 0,-1 0 0 0 0,5 56 0 0 0,3 278 162 0 0,-16-368-305 0 0,0 0 1 0 0,0 1-1 0 0,0-1 1 0 0,-1 1 0 0 0,1-1-1 0 0,0 1 1 0 0,0-1-1 0 0,0 1 1 0 0,0-1-1 0 0,0 1 1 0 0,0-1-1 0 0,0 1 1 0 0,0-1-1 0 0,0 1 1 0 0,0-1 0 0 0,1 1-1 0 0,-1-1 1 0 0,0 1-1 0 0,0-1 1 0 0,0 1-1 0 0,1-1 1 0 0,-1 0-1 0 0,0 1 1 0 0,0-1-1 0 0,1 1 1 0 0,-1-1 0 0 0,0 0-1 0 0,1 1 1 0 0,-1-1-1 0 0,0 0 1 0 0,1 1-1 0 0,-1-1 1 0 0,1 0-1 0 0,-1 1 1 0 0,1-1 0 0 0,12-13-164 0 0,10-29 107 0 0,15-41 13 0 0,69-141 230 0 0,-77 168 59 0 0,71-97 0 0 0,-99 149-244 0 0,1 1 0 0 0,0-1 0 0 0,0 1 0 0 0,0 0 0 0 0,0 0 0 0 0,1 1 0 0 0,-1-1 0 0 0,1 1 1 0 0,0-1-1 0 0,-1 1 0 0 0,1 0 0 0 0,0 1 0 0 0,0-1 0 0 0,0 1 0 0 0,1-1 0 0 0,4 0 0 0 0,-6 2 5 0 0,1 0 1 0 0,-1 0 0 0 0,1 0-1 0 0,0 1 1 0 0,-1-1 0 0 0,1 1-1 0 0,-1 0 1 0 0,1-1-1 0 0,-1 2 1 0 0,1-1 0 0 0,-1 0-1 0 0,0 1 1 0 0,0 0-1 0 0,0-1 1 0 0,0 1 0 0 0,0 0-1 0 0,0 1 1 0 0,0-1-1 0 0,4 5 1 0 0,4 6-3 0 0,-1-1-1 0 0,-1 2 1 0 0,0-1-1 0 0,0 1 1 0 0,-2 0-1 0 0,0 1 1 0 0,0 0-1 0 0,5 21 1 0 0,-5-13-177 0 0,-1 0 1 0 0,-1 0-1 0 0,-2 1 1 0 0,3 45-1 0 0,-6-58 138 0 0,-1 1 0 0 0,0-1 1 0 0,0 0-1 0 0,-5 18 0 0 0,6-26 245 0 0,-9-6-88 0 0,8 3-108 0 0,1 0 1 0 0,-1 0-1 0 0,1 0 0 0 0,-1-1 1 0 0,1 1-1 0 0,-1 0 0 0 0,1 0 1 0 0,-1 0-1 0 0,1 0 0 0 0,-1 0 1 0 0,1-1-1 0 0,-1 1 1 0 0,1 0-1 0 0,-1 0 0 0 0,1-1 1 0 0,0 1-1 0 0,-1 0 0 0 0,1-1 1 0 0,-1 1-1 0 0,1 0 0 0 0,0-1 1 0 0,-1 1-1 0 0,1-1 0 0 0,0 1 1 0 0,0 0-1 0 0,-1-1 1 0 0,1 1-1 0 0,0-1 0 0 0,0 1 1 0 0,-1-2-1 0 0,-2-10 47 0 0,0-1-1 0 0,1 0 1 0 0,0 0 0 0 0,1 0-1 0 0,0 0 1 0 0,1 0 0 0 0,1 0-1 0 0,0 0 1 0 0,0 0 0 0 0,2 0-1 0 0,6-23 1 0 0,2-2 59 0 0,2 1 1 0 0,32-62-1 0 0,-39 87-87 0 0,0 1 0 0 0,1 0 0 0 0,0 1-1 0 0,12-14 1 0 0,-15 20-30 0 0,0 0 0 0 0,0 0 0 0 0,1 0 0 0 0,-1 1 0 0 0,1-1 0 0 0,0 1 0 0 0,0 0 0 0 0,0 1 0 0 0,1-1 0 0 0,-1 1 0 0 0,7-2 0 0 0,-8 4 13 0 0,0-1-1 0 0,0 1 0 0 0,0 0 0 0 0,0 0 0 0 0,-1 0 0 0 0,1 1 0 0 0,0-1 0 0 0,0 1 1 0 0,-1 0-1 0 0,1 0 0 0 0,0 0 0 0 0,-1 1 0 0 0,1-1 0 0 0,-1 1 0 0 0,1 0 0 0 0,3 2 1 0 0,4 4 6 0 0,0 0 0 0 0,20 19 0 0 0,-16-11 10 0 0,0 2 0 0 0,-1-1-1 0 0,-1 2 1 0 0,0 0 0 0 0,-2 0 0 0 0,0 1-1 0 0,-1 1 1 0 0,10 31 0 0 0,-4-2-1514 0 0,-2 0 0 0 0,10 80 1 0 0,-20-106-215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3.3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44 196 0 0,'30'-44'6257'0'0,"-27"46"-6041"0"0,-2 1-191 0 0,0-1 1 0 0,1 0 0 0 0,-1 0-1 0 0,0 1 1 0 0,0-1 0 0 0,0 0-1 0 0,-1 1 1 0 0,1-1-1 0 0,-1 1 1 0 0,1-1 0 0 0,-1 1-1 0 0,0-1 1 0 0,0 1 0 0 0,0-1-1 0 0,0 1 1 0 0,-1 3 0 0 0,-29 336 213 0 0,1-23-64 0 0,22-130-234 0 0,6-66-3921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3.6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0 485 872 0 0,'6'-40'1210'0'0,"1"-20"474"0"0,3 1 0 0 0,3 0 0 0 0,33-96-1 0 0,-44 148-1641 0 0,1 1-1 0 0,0-1 0 0 0,1 0 0 0 0,0 1 0 0 0,0 0 0 0 0,0 0 0 0 0,1 0 0 0 0,0 1 0 0 0,0-1 0 0 0,0 1 0 0 0,1 0 1 0 0,0 0-1 0 0,0 1 0 0 0,0 0 0 0 0,0 0 0 0 0,1 0 0 0 0,-1 1 0 0 0,1 0 0 0 0,0 0 0 0 0,0 1 0 0 0,0 0 0 0 0,0 0 1 0 0,1 1-1 0 0,-1 0 0 0 0,0 0 0 0 0,1 0 0 0 0,-1 1 0 0 0,1 0 0 0 0,-1 1 0 0 0,0-1 0 0 0,1 2 0 0 0,-1-1 0 0 0,0 1 1 0 0,14 5-1 0 0,-4 0-44 0 0,-1 0 0 0 0,0 2 1 0 0,-1 0-1 0 0,1 0 0 0 0,-2 2 1 0 0,0 0-1 0 0,0 0 0 0 0,-1 2 1 0 0,0-1-1 0 0,-1 2 0 0 0,0-1 1 0 0,-2 2-1 0 0,1-1 0 0 0,-2 2 1 0 0,11 20-1 0 0,-12-20-21 0 0,-1-1 1 0 0,0 1-1 0 0,-1 1 1 0 0,-1-1-1 0 0,0 1 1 0 0,-2 0-1 0 0,0 0 1 0 0,0 0-1 0 0,-2 1 0 0 0,0-1 1 0 0,-1 0-1 0 0,-1 1 1 0 0,-1-1-1 0 0,0 0 1 0 0,-9 33-1 0 0,7-39-15 0 0,-2 0-1 0 0,1-1 0 0 0,-1 1 1 0 0,-1-1-1 0 0,0 0 1 0 0,0-1-1 0 0,-1 0 1 0 0,0 0-1 0 0,-1 0 0 0 0,0-1 1 0 0,0-1-1 0 0,-1 1 1 0 0,0-2-1 0 0,0 1 0 0 0,-13 5 1 0 0,16-8-214 0 0,-1 0 0 0 0,0 0 0 0 0,0-1 0 0 0,0 0 0 0 0,-1-1 1 0 0,1 0-1 0 0,-1 0 0 0 0,1-1 0 0 0,-1 0 0 0 0,1 0 0 0 0,-1-1 0 0 0,0 0 1 0 0,1-1-1 0 0,-1 0 0 0 0,0 0 0 0 0,1-1 0 0 0,-1 0 0 0 0,1-1 0 0 0,0 1 0 0 0,0-1 1 0 0,-13-8-1 0 0,2-1-983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4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74 624 0 0,'73'-70'5733'0'0,"-72"69"-5726"0"0,-1 1 1 0 0,1 0-1 0 0,0-1 1 0 0,-1 1 0 0 0,1 0-1 0 0,-1-1 1 0 0,1 1-1 0 0,0 0 1 0 0,-1 0-1 0 0,1 0 1 0 0,0 0 0 0 0,-1 0-1 0 0,1 0 1 0 0,0 0-1 0 0,-1 0 1 0 0,1 0 0 0 0,0 0-1 0 0,-1 0 1 0 0,1 0-1 0 0,-1 0 1 0 0,1 0 0 0 0,0 0-1 0 0,-1 1 1 0 0,1-1-1 0 0,0 0 1 0 0,-1 0-1 0 0,1 1 1 0 0,-1-1 0 0 0,1 1-1 0 0,-1-1 1 0 0,1 0-1 0 0,-1 1 1 0 0,1-1 0 0 0,-1 1-1 0 0,1-1 1 0 0,0 2-1 0 0,14 22 29 0 0,-11-8-8 0 0,0 1 0 0 0,-1 0 0 0 0,0 1 0 0 0,-1 26 1 0 0,-5 75 80 0 0,0-83-95 0 0,-16 249 77 0 0,-5 132-151 0 0,23-380-8 0 0,-1-2-895 0 0,6 63 0 0 0</inkml:trace>
  <inkml:trace contextRef="#ctx0" brushRef="#br0" timeOffset="1">541 655 196 0 0,'3'1'958'0'0,"-1"0"-843"0"0,1 1 0 0 0,-1-1 0 0 0,0 1 0 0 0,0 0 1 0 0,0 0-1 0 0,0 0 0 0 0,0 0 0 0 0,0 0 0 0 0,0 1 0 0 0,-1-1 0 0 0,1 1 0 0 0,-1-1 0 0 0,0 1 0 0 0,0-1 1 0 0,0 1-1 0 0,0 0 0 0 0,0-1 0 0 0,0 1 0 0 0,-1 0 0 0 0,1 0 0 0 0,-1 0 0 0 0,0 3 0 0 0,2 15-9 0 0,-2 40 0 0 0,-1-44 86 0 0,1 330-971 0 0,0-342-55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1.2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33 424 0 0,'1'1'176'0'0,"0"0"1"0"0,-1 0-1 0 0,1 0 1 0 0,0 0-1 0 0,0 0 0 0 0,-1 0 1 0 0,1 0-1 0 0,0-1 0 0 0,0 1 1 0 0,0 0-1 0 0,0 0 1 0 0,0-1-1 0 0,0 1 0 0 0,2 0 1 0 0,25-2 435 0 0,0 0 0 0 0,0-3 0 0 0,0 0 0 0 0,43-13 0 0 0,-18 5-571 0 0,-50 11-205 0 0,18-2-1720 0 0,-1 0 165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4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1 146 1536 0 0,'1'-23'1424'0'0,"-2"4"408"0"0,2-13-691 0 0,1 8-477 0 0,-2 4-376 0 0,3 4-392 0 0,3 4-1325 0 0</inkml:trace>
  <inkml:trace contextRef="#ctx0" brushRef="#br0" timeOffset="0.01">634 204 60 0 0,'-4'-4'4092'0'0,"3"3"-3921"0"0,0 1 0 0 0,0-1 0 0 0,1 1 0 0 0,-1-1 0 0 0,0 1 0 0 0,0 0 0 0 0,0-1 1 0 0,0 1-1 0 0,-2-1 0 0 0,-8 2-75 0 0,0 1 0 0 0,0 0 0 0 0,1 0 0 0 0,-1 1 1 0 0,0 0-1 0 0,1 1 0 0 0,0 0 0 0 0,0 0 0 0 0,0 1 1 0 0,0 1-1 0 0,1 0 0 0 0,0 0 0 0 0,0 1 1 0 0,-10 9-1 0 0,-10 11-46 0 0,2 0-1 0 0,-43 55 1 0 0,56-64-42 0 0,1 1-1 0 0,0 0 1 0 0,2 1-1 0 0,0 0 1 0 0,1 1-1 0 0,1 0 0 0 0,1 0 1 0 0,-8 34-1 0 0,14-44 3 0 0,1-1 0 0 0,-1 1 0 0 0,2 0 0 0 0,-1 0 0 0 0,2 0 0 0 0,-1 0 0 0 0,1 0 0 0 0,1 0 0 0 0,0-1 0 0 0,1 1-1 0 0,0 0 1 0 0,0-1 0 0 0,1 0 0 0 0,1 0 0 0 0,0 0 0 0 0,0 0 0 0 0,0-1 0 0 0,1 0 0 0 0,12 13 0 0 0,-8-11-261 0 0,0 0 1 0 0,1-1-1 0 0,0-1 0 0 0,1 1 1 0 0,0-2-1 0 0,1 0 1 0 0,0 0-1 0 0,0-1 1 0 0,0-1-1 0 0,1 0 1 0 0,0-1-1 0 0,0-1 0 0 0,0 0 1 0 0,28 4-1 0 0,-2-4-1307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4.7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1676 0 0,'11'-15'3572'0'0,"-10"15"-3537"0"0,-1 0-1 0 0,0 0 1 0 0,0 0 0 0 0,1-1 0 0 0,-1 1 0 0 0,0 0-1 0 0,1 0 1 0 0,-1 0 0 0 0,0-1 0 0 0,1 1-1 0 0,-1 0 1 0 0,0 0 0 0 0,1 0 0 0 0,-1 0 0 0 0,0 0-1 0 0,1 0 1 0 0,-1 0 0 0 0,0 0 0 0 0,1 0 0 0 0,-1 0-1 0 0,0 0 1 0 0,1 0 0 0 0,-1 0 0 0 0,0 0-1 0 0,1 0 1 0 0,-1 0 0 0 0,1 0 0 0 0,-1 0 0 0 0,0 1-1 0 0,0-1 1 0 0,1 0 0 0 0,-1 0 0 0 0,0 0 0 0 0,1 1-1 0 0,5 14 466 0 0,-6 28-407 0 0,0-34 0 0 0,8 264 230 0 0,-2-199-721 0 0,27 121-1 0 0,-25-163-2733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5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1 283 1936 0 0,'7'-197'6146'0'0,"0"165"-7987"0"0</inkml:trace>
  <inkml:trace contextRef="#ctx0" brushRef="#br0" timeOffset="1">386 1 316 0 0,'13'13'2142'0'0,"-9"-6"-1967"0"0,0 0 1 0 0,0 1-1 0 0,-1-1 1 0 0,0 1 0 0 0,0-1-1 0 0,-1 1 1 0 0,3 12-1 0 0,7 65 88 0 0,-9-56-175 0 0,62 603 317 0 0,-65-622-484 0 0,5 34-251 0 0,-3 1 0 0 0,-2 0 0 0 0,-1 0 0 0 0,-8 47 0 0 0,5-75-155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5.5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35 720 0 0,'-1'-19'2376'0'0,"1"18"-2335"0"0,0 0 1 0 0,0 1-1 0 0,1-1 1 0 0,-1 1-1 0 0,0-1 1 0 0,1 1-1 0 0,-1-1 1 0 0,1 1-1 0 0,-1-1 1 0 0,0 1-1 0 0,1 0 1 0 0,-1-1-1 0 0,1 1 1 0 0,-1-1-1 0 0,1 1 1 0 0,-1 0-1 0 0,1-1 1 0 0,0 1-1 0 0,-1 0 1 0 0,1 0-1 0 0,-1 0 1 0 0,1-1-1 0 0,-1 1 1 0 0,1 0-1 0 0,0 0 1 0 0,-1 0-1 0 0,1 0 1 0 0,0 0-1 0 0,0 0 1 0 0,23 0 577 0 0,132 10 143 0 0,-148-9-1156 0 0,-1-1 0 0 0,1-1 0 0 0,-1 0 0 0 0,1 0 1 0 0,-1 0-1 0 0,13-5 0 0 0,-16 6 124 0 0,19-7-21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6.0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16 0 0,'0'0'1441'0'0,"3"1"-916"0"0,29 8 3093 0 0,-29-9-3345 0 0,176 7 1735 0 0,-155-5-2032 0 0,61 5-336 0 0,-34-10-3277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6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214 20 848 0 0,'2'-2'302'0'0,"0"0"0"0"0,0 0-1 0 0,0 0 1 0 0,0 1 0 0 0,0-1 0 0 0,1 1-1 0 0,-1 0 1 0 0,0 0 0 0 0,1 0 0 0 0,-1 0-1 0 0,1 0 1 0 0,-1 0 0 0 0,1 0 0 0 0,0 1-1 0 0,-1 0 1 0 0,6-1 0 0 0,-8 2-299 0 0,1 0-1 0 0,-1 0 1 0 0,0-1 0 0 0,1 1 0 0 0,-1 0-1 0 0,0 0 1 0 0,0 0 0 0 0,0 0 0 0 0,1 0-1 0 0,-1 0 1 0 0,0 0 0 0 0,0 0 0 0 0,0 0-1 0 0,-1 0 1 0 0,1-1 0 0 0,0 1 0 0 0,0 0-1 0 0,-1 1 1 0 0,1-2-1 0 0,-7 47 88 0 0,-2-1 1 0 0,-3 0-1 0 0,-28 77 1 0 0,2-12-21 0 0,-94 435 37 0 0,111-433-3198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6.7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 1084 0 0,'3'-2'1146'0'0,"-1"0"-1071"0"0,-1 1 30 0 0,0-1 0 0 0,0 1 0 0 0,1 0-1 0 0,-1-1 1 0 0,0 1 0 0 0,1 0-1 0 0,-1 0 1 0 0,1 0 0 0 0,-1 0-1 0 0,1 0 1 0 0,0 0 0 0 0,-1 1-1 0 0,1-1 1 0 0,0 1 0 0 0,0-1-1 0 0,-1 1 1 0 0,1-1 0 0 0,0 1-1 0 0,0 0 1 0 0,0 0 0 0 0,0 0-1 0 0,-1 0 1 0 0,1 0 0 0 0,0 0-1 0 0,0 1 1 0 0,0-1 0 0 0,-1 1-1 0 0,1-1 1 0 0,0 1 0 0 0,2 1 0 0 0,18 14 50 0 0,-2 1 0 0 0,0 1 0 0 0,-1 0 0 0 0,-1 2 0 0 0,17 24 0 0 0,-17-21-565 0 0,1-1-1 0 0,1-1 1 0 0,0 0 0 0 0,36 26 0 0 0,-36-35-790 0 0,-1-3 374 0 0</inkml:trace>
  <inkml:trace contextRef="#ctx0" brushRef="#br0" timeOffset="1">805 81 976 0 0,'92'-78'7477'0'0,"-90"77"-7119"0"0,2 8-180 0 0,-4-7-174 0 0,0 0 0 0 0,1 1 0 0 0,-1-1 0 0 0,0 0 0 0 0,1 1 0 0 0,-1-1 0 0 0,0 1 0 0 0,1-1 0 0 0,-1 0 0 0 0,0 1 0 0 0,0-1 1 0 0,0 1-1 0 0,1-1 0 0 0,-1 1 0 0 0,0-1 0 0 0,0 1 0 0 0,0-1 0 0 0,0 1 0 0 0,0-1 0 0 0,0 1 0 0 0,0-1 0 0 0,0 1 0 0 0,0-1 0 0 0,0 1 0 0 0,0-1 0 0 0,0 1 0 0 0,-1-1 0 0 0,1 1 0 0 0,0-1 0 0 0,0 1 0 0 0,0-1 0 0 0,-1 0 0 0 0,1 1 0 0 0,-12 34 74 0 0,-2-1 1 0 0,-36 62-1 0 0,-52 65-72 0 0,59-96-2 0 0,-470 672-2404 0 0,424-631-515 0 0,48-62 1263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7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118 1 744 0 0,'-14'41'637'0'0,"1"2"0"0"0,-10 70 0 0 0,-1 88-233 0 0,23-194-384 0 0,-22 545 648 0 0,6-60-1745 0 0,15-465 811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7.5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0 279 1308 0 0,'10'-29'1033'0'0,"1"0"0"0"0,2 1-1 0 0,0 1 1 0 0,18-27 0 0 0,-26 45-912 0 0,1 1 1 0 0,0-1 0 0 0,0 1 0 0 0,1 1-1 0 0,0-1 1 0 0,1 1 0 0 0,-1 1-1 0 0,1-1 1 0 0,0 1 0 0 0,1 0-1 0 0,0 1 1 0 0,-1 0 0 0 0,2 1-1 0 0,-1-1 1 0 0,18-4 0 0 0,-22 8-102 0 0,1 0 1 0 0,-1 1-1 0 0,0 0 0 0 0,1 0 1 0 0,-1 0-1 0 0,0 0 0 0 0,1 1 1 0 0,-1 0-1 0 0,0 0 0 0 0,0 0 1 0 0,0 1-1 0 0,10 4 1 0 0,-7-2-3 0 0,0 1 1 0 0,0 0-1 0 0,0 0 1 0 0,-1 1-1 0 0,1 0 1 0 0,10 13-1 0 0,-2-1-5 0 0,-2 1 0 0 0,0 1 0 0 0,-1 0 0 0 0,18 40 0 0 0,-21-39-58 0 0,-1 0-1 0 0,-1 0 1 0 0,-2 1 0 0 0,0 0-1 0 0,-1 0 1 0 0,-1 0 0 0 0,-1 1-1 0 0,-1 0 1 0 0,-1 31 0 0 0,-2-43-30 0 0,0 1 0 0 0,-1-1 0 0 0,0 1 0 0 0,-1-1 0 0 0,0 0 1 0 0,0 0-1 0 0,-2 0 0 0 0,1 0 0 0 0,-1-1 0 0 0,-1 0 0 0 0,0 0 1 0 0,0 0-1 0 0,-1-1 0 0 0,0 0 0 0 0,-1 0 0 0 0,0 0 1 0 0,0-1-1 0 0,-1-1 0 0 0,0 1 0 0 0,-11 6 0 0 0,8-7-141 0 0,-1 0 0 0 0,0 0 0 0 0,-1-1 1 0 0,1-1-1 0 0,-1 0 0 0 0,0-1 0 0 0,-1 0 0 0 0,1-1 0 0 0,-1-1 0 0 0,1-1 0 0 0,-1 0 0 0 0,1 0 0 0 0,-1-2 0 0 0,0 0 0 0 0,1 0 0 0 0,-1-1 0 0 0,-24-8 0 0 0,-1-5-346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9.2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369 418 936 0 0,'0'0'1604'0'0,"-14"10"-280"0"0,-6-7-1190 0 0,0 1 1 0 0,1 2 0 0 0,0 0 0 0 0,0 1 0 0 0,0 0-1 0 0,1 2 1 0 0,0 0 0 0 0,0 1 0 0 0,1 1 0 0 0,1 0-1 0 0,0 2 1 0 0,-22 20 0 0 0,29-23-118 0 0,-1 0 1 0 0,1 1-1 0 0,1 0 0 0 0,0 1 1 0 0,0 0-1 0 0,1 0 1 0 0,1 0-1 0 0,0 1 0 0 0,1 0 1 0 0,0 0-1 0 0,1 0 1 0 0,0 1-1 0 0,1-1 0 0 0,1 1 1 0 0,0 0-1 0 0,1 0 1 0 0,0 0-1 0 0,1 0 0 0 0,2 15 1 0 0,-2-25 23 0 0,1-1 0 0 0,-1 0 1 0 0,1 1-1 0 0,0-1 0 0 0,0 1 0 0 0,0-1 0 0 0,0 0 1 0 0,1 0-1 0 0,-1 0 0 0 0,1 1 0 0 0,0-1 0 0 0,0-1 1 0 0,0 1-1 0 0,0 0 0 0 0,0 0 0 0 0,1-1 0 0 0,-1 0 1 0 0,1 1-1 0 0,0-1 0 0 0,3 2 0 0 0,-3-2-5 0 0,1-1 0 0 0,-1 0 1 0 0,1 0-1 0 0,0 0 0 0 0,-1 0 0 0 0,1 0 0 0 0,0-1 0 0 0,-1 0 0 0 0,1 0 0 0 0,0 0 0 0 0,-1 0 1 0 0,1 0-1 0 0,0-1 0 0 0,-1 0 0 0 0,1 0 0 0 0,0 0 0 0 0,-1 0 0 0 0,0 0 0 0 0,5-3 0 0 0,8-4-27 0 0,0-2 0 0 0,0 0 0 0 0,-1 0 0 0 0,0-1 0 0 0,-1-1-1 0 0,-1-1 1 0 0,22-23 0 0 0,-4-4-4 0 0,43-66-1 0 0,-3-15 426 0 0,-70 117-478 0 0,0 2 46 0 0,-1-7-36 0 0,-4 8 6 0 0,-10 16-11 0 0,-16 30 68 0 0,22-25 5 0 0,0 0-1 0 0,1 0 0 0 0,1 1 0 0 0,1 0 0 0 0,1 0 0 0 0,0 0 0 0 0,0 34 1 0 0,4-45-32 0 0,1 1 0 0 0,0 0 0 0 0,0 0 1 0 0,1 0-1 0 0,0-1 0 0 0,1 1 1 0 0,6 14-1 0 0,-6-19 4 0 0,0 0-1 0 0,0 0 1 0 0,0-1 0 0 0,1 1 0 0 0,0-1-1 0 0,0 0 1 0 0,1 0 0 0 0,-1 0 0 0 0,1-1-1 0 0,0 1 1 0 0,0-1 0 0 0,1 0 0 0 0,5 3-1 0 0,-3-3 8 0 0,0-1-1 0 0,-1 0 0 0 0,1-1 0 0 0,0 0 0 0 0,0 0 0 0 0,1 0 0 0 0,-1-1 0 0 0,0-1 0 0 0,0 1 1 0 0,1-1-1 0 0,-1-1 0 0 0,0 1 0 0 0,0-1 0 0 0,1-1 0 0 0,-1 0 0 0 0,0 0 0 0 0,0 0 0 0 0,-1-1 1 0 0,1 0-1 0 0,7-4 0 0 0,8-5-10 0 0,-1-1 0 0 0,-1 0 1 0 0,0-2-1 0 0,0 0 0 0 0,22-23 0 0 0,30-37-185 0 0,70-92 0 0 0,43-46 518 0 0,-184 210-335 0 0,1 0 1 0 0,0 1-1 0 0,0-1 0 0 0,0 1 0 0 0,1-1 1 0 0,-1 1-1 0 0,0 0 0 0 0,1 0 1 0 0,0 1-1 0 0,-1-1 0 0 0,1 1 0 0 0,0 0 1 0 0,0 0-1 0 0,-1 0 0 0 0,1 0 0 0 0,0 1 1 0 0,7-1-1 0 0,-6 2 0 0 0,0 0 1 0 0,0 0-1 0 0,0 0 0 0 0,0 0 0 0 0,-1 1 1 0 0,1 0-1 0 0,0 0 0 0 0,-1 0 1 0 0,1 1-1 0 0,-1-1 0 0 0,0 1 0 0 0,5 4 1 0 0,3 4-3 0 0,-1 0 1 0 0,0 1 0 0 0,0 0-1 0 0,-1 1 1 0 0,-1 0 0 0 0,0 1-1 0 0,9 19 1 0 0,-6-9 0 0 0,-2 1-1 0 0,0 0 1 0 0,-1 1 0 0 0,-2 0-1 0 0,-1 0 1 0 0,-1 1-1 0 0,-1 0 1 0 0,1 32 0 0 0,-5-43-21 0 0,0 0-1 0 0,-2 0 1 0 0,1 0 0 0 0,-2-1 0 0 0,0 1 0 0 0,-1-1-1 0 0,-1 1 1 0 0,0-1 0 0 0,-1 0 0 0 0,-1-1 0 0 0,0 0-1 0 0,-1 0 1 0 0,0 0 0 0 0,-1-1 0 0 0,-13 15 0 0 0,7-12-11 0 0,-1 0 1 0 0,-1-1-1 0 0,0-1 1 0 0,-21 13-1 0 0,26-19 36 0 0,0-1-1 0 0,0-1 0 0 0,0 0 1 0 0,-1 0-1 0 0,0-2 0 0 0,0 1 0 0 0,-23 3 1 0 0,32-8 12 0 0,0 1 0 0 0,0-1 0 0 0,0 0 1 0 0,0-1-1 0 0,0 1 0 0 0,0-1 0 0 0,0 0 1 0 0,-6-1-1 0 0,9 1-8 0 0,0 1 0 0 0,0 0 0 0 0,-1-1 0 0 0,1 1 0 0 0,0-1 1 0 0,0 0-1 0 0,0 1 0 0 0,0-1 0 0 0,0 0 0 0 0,0 0 0 0 0,0 1 0 0 0,0-1 0 0 0,0 0 1 0 0,0 0-1 0 0,0 0 0 0 0,1 0 0 0 0,-1 0 0 0 0,0 0 0 0 0,1 0 0 0 0,-1-1 0 0 0,1 1 1 0 0,-1 0-1 0 0,1 0 0 0 0,-1 0 0 0 0,1-1 0 0 0,0 1 0 0 0,0 0 0 0 0,-1 0 0 0 0,1-1 1 0 0,0-1-1 0 0,2-6-8 0 0,0 0 1 0 0,1 1 0 0 0,0-1-1 0 0,0 1 1 0 0,1 0-1 0 0,0 0 1 0 0,1 0 0 0 0,-1 0-1 0 0,2 1 1 0 0,-1 0 0 0 0,1 0-1 0 0,9-9 1 0 0,14-12-11 0 0,46-36 1 0 0,-61 54 13 0 0,395-262-323 0 0,-102 77 758 0 0,-298 188-359 0 0,81-62 556 0 0,-82 62-601 0 0,-1 0 0 0 0,0-1 0 0 0,0 1 0 0 0,-1-1 0 0 0,0-1-1 0 0,0 1 1 0 0,-1-1 0 0 0,7-14 0 0 0,-12 22-30 0 0,1-1 0 0 0,-1 0-1 0 0,1 1 1 0 0,-1-1-1 0 0,0 0 1 0 0,0 1-1 0 0,0-1 1 0 0,0 0-1 0 0,0 1 1 0 0,0-1-1 0 0,0 0 1 0 0,-1 1-1 0 0,1-1 1 0 0,-1 0 0 0 0,1 1-1 0 0,-1-1 1 0 0,0 1-1 0 0,1-1 1 0 0,-1 1-1 0 0,0-1 1 0 0,0 1-1 0 0,0-1 1 0 0,-1 0-1 0 0,-1-1-1 0 0,1 1-1 0 0,0-1 0 0 0,-1 1 0 0 0,0 0 1 0 0,0 0-1 0 0,1 0 0 0 0,-1 0 0 0 0,0 0 1 0 0,-7-2-1 0 0,0 1-3 0 0,0 1 0 0 0,-1-1 0 0 0,1 1 0 0 0,-1 1 0 0 0,1 0 0 0 0,-1 1 0 0 0,0 0 0 0 0,1 1 0 0 0,-1 0 0 0 0,0 0 0 0 0,1 1 0 0 0,-1 0 0 0 0,1 1 0 0 0,0 1 0 0 0,-11 4 0 0 0,16-6 2 0 0,0 1 0 0 0,0-1 0 0 0,1 1 0 0 0,-1 0 0 0 0,1 0 0 0 0,0 0 0 0 0,0 1 0 0 0,0-1 0 0 0,0 1 0 0 0,1 0 0 0 0,-1 0 0 0 0,1 0 0 0 0,0 1 0 0 0,0-1 0 0 0,1 1 0 0 0,-1 0 0 0 0,1 0 0 0 0,0 0 0 0 0,0 0 0 0 0,1 0 0 0 0,0 0-1 0 0,0 0 1 0 0,0 0 0 0 0,0 1 0 0 0,1-1 0 0 0,0 0 0 0 0,0 1 0 0 0,0-1 0 0 0,0 0 0 0 0,1 0 0 0 0,2 8 0 0 0,2 3 8 0 0,0-1 0 0 0,1 1 0 0 0,1-2-1 0 0,1 1 1 0 0,0-1 0 0 0,0 0 0 0 0,1 0 0 0 0,16 17 0 0 0,95 91 135 0 0,-114-117-141 0 0,78 69 40 0 0,-31-28-65 0 0,49 54 0 0 0,-88-85-6 0 0,-1 1 0 0 0,-1 0 0 0 0,-1 0 0 0 0,0 1 0 0 0,-1 0 0 0 0,-1 1 0 0 0,-1 0 0 0 0,9 26 0 0 0,-15-36 27 0 0,0 0-1 0 0,-1-1 1 0 0,1 1 0 0 0,-1 0 0 0 0,-1 0-1 0 0,0 0 1 0 0,0 1 0 0 0,0-1 0 0 0,-1 0 0 0 0,-1 0-1 0 0,1-1 1 0 0,-1 1 0 0 0,0 0 0 0 0,-1 0 0 0 0,0-1-1 0 0,0 0 1 0 0,-1 1 0 0 0,1-1 0 0 0,-6 7 0 0 0,2-6 26 0 0,0 1 1 0 0,-1-1 0 0 0,1-1 0 0 0,-1 1-1 0 0,-1-1 1 0 0,0-1 0 0 0,0 1 0 0 0,0-1 0 0 0,0-1-1 0 0,-1 0 1 0 0,0 0 0 0 0,0-1 0 0 0,-13 3-1 0 0,22-6-12 0 0,-1 0 0 0 0,0 0-1 0 0,0-1 1 0 0,0 1 0 0 0,0-1-1 0 0,0 1 1 0 0,0-1-1 0 0,0 0 1 0 0,0 0 0 0 0,0 0-1 0 0,0 0 1 0 0,0 0 0 0 0,0 0-1 0 0,-1 0 1 0 0,1-1-1 0 0,0 1 1 0 0,1-1 0 0 0,-1 0-1 0 0,0 1 1 0 0,0-1 0 0 0,0 0-1 0 0,0 0 1 0 0,0 0-1 0 0,1 0 1 0 0,-1-1 0 0 0,1 1-1 0 0,-1 0 1 0 0,1-1 0 0 0,-1 1-1 0 0,1-1 1 0 0,-1 1-1 0 0,1-1 1 0 0,0 0 0 0 0,0 1-1 0 0,0-1 1 0 0,-1-4 0 0 0,0 1-10 0 0,1 0 0 0 0,0-1 0 0 0,0 1 0 0 0,1 0 0 0 0,-1-1 0 0 0,1 1 0 0 0,0-1 0 0 0,1 1 0 0 0,-1 0-1 0 0,1-1 1 0 0,0 1 0 0 0,3-9 0 0 0,4-6-22 0 0,1 1 0 0 0,1 0 0 0 0,0 0 0 0 0,1 1 0 0 0,1 0 0 0 0,28-31 0 0 0,-1 9-45 0 0,61-52 0 0 0,-4 20-118 0 0,193-111 0 0 0,-56 41 972 0 0,-232 141-787 0 0,0 1 0 0 0,0-1 0 0 0,0 0 0 0 0,0 1 0 0 0,0-1 0 0 0,0 0 0 0 0,-1 1 0 0 0,1-1 0 0 0,0 0 0 0 0,0 0 0 0 0,-1 0 0 0 0,1 0 0 0 0,0 0 0 0 0,-1 0 0 0 0,1 0 0 0 0,-1 0 1 0 0,1 0-1 0 0,-1 0 0 0 0,0 0 0 0 0,1 0 0 0 0,-1 0 0 0 0,0 0 0 0 0,0 0 0 0 0,0 0 0 0 0,0 0 0 0 0,0 0 0 0 0,0-1 0 0 0,0 1 0 0 0,0-2 0 0 0,-2 3 1 0 0,1-1 1 0 0,0 1 0 0 0,0 0 0 0 0,0-1-1 0 0,-1 1 1 0 0,1 0 0 0 0,0 0-1 0 0,0 0 1 0 0,-1 0 0 0 0,1 0-1 0 0,0 0 1 0 0,0 1 0 0 0,-1-1-1 0 0,1 0 1 0 0,0 0 0 0 0,0 1-1 0 0,0-1 1 0 0,-2 1 0 0 0,-18 6-26 0 0,9-2 29 0 0,1 0 0 0 0,0 0 1 0 0,1 1-1 0 0,0 0 0 0 0,-1 1 1 0 0,2 0-1 0 0,-1 1 0 0 0,1 0 1 0 0,0 0-1 0 0,1 1 1 0 0,0 0-1 0 0,1 1 0 0 0,-1 0 1 0 0,2 0-1 0 0,0 0 0 0 0,-6 12 1 0 0,8-14-2 0 0,1 1 0 0 0,0-1 0 0 0,0 1 1 0 0,0-1-1 0 0,1 1 0 0 0,1 0 1 0 0,-1 0-1 0 0,2 0 0 0 0,-1-1 1 0 0,1 1-1 0 0,0 0 0 0 0,1 0 0 0 0,0 0 1 0 0,1 0-1 0 0,0 0 0 0 0,0-1 1 0 0,0 1-1 0 0,1-1 0 0 0,1 1 1 0 0,-1-1-1 0 0,10 15 0 0 0,-4-11-2 0 0,0 0 0 0 0,1-1-1 0 0,1 0 1 0 0,-1 0 0 0 0,2-1 0 0 0,-1-1-1 0 0,1 0 1 0 0,1 0 0 0 0,17 8-1 0 0,-10-7 17 0 0,1-1-1 0 0,1-1 0 0 0,0 0 0 0 0,0-2 0 0 0,36 6 0 0 0,-17-8 9 0 0,-1-1 0 0 0,1-2 1 0 0,0-2-1 0 0,0-1 0 0 0,-1-2 0 0 0,61-15 0 0 0,-61 9-23 0 0,-1-2-1 0 0,-1-2 0 0 0,0-1 0 0 0,51-29 0 0 0,-65 30 5 0 0,0-1 1 0 0,0-1-1 0 0,-2-2 0 0 0,0 0 0 0 0,-1-1 1 0 0,-1-1-1 0 0,21-27 0 0 0,-36 41-13 0 0,-1 0 0 0 0,1-1 0 0 0,-1 0 0 0 0,-1 1 0 0 0,1-1 0 0 0,3-11 0 0 0,-7 16 3 0 0,1-1-1 0 0,-1 1 0 0 0,1-1 1 0 0,-1 1-1 0 0,0-1 0 0 0,1 1 1 0 0,-1-1-1 0 0,-1 1 0 0 0,1-1 1 0 0,0 1-1 0 0,0-1 0 0 0,-1 1 1 0 0,0-1-1 0 0,1 1 0 0 0,-1 0 1 0 0,0-1-1 0 0,0 1 0 0 0,0 0 1 0 0,-1 0-1 0 0,1 0 0 0 0,0 0 1 0 0,-4-3-1 0 0,3 2 2 0 0,-1 1 0 0 0,0 0 1 0 0,0 0-1 0 0,0 1 0 0 0,0-1 0 0 0,0 1 0 0 0,0-1 0 0 0,-1 1 1 0 0,1 0-1 0 0,0 0 0 0 0,-1 1 0 0 0,1-1 0 0 0,-1 1 0 0 0,1-1 0 0 0,-1 1 1 0 0,1 0-1 0 0,-1 1 0 0 0,1-1 0 0 0,-6 1 0 0 0,-3 1 15 0 0,1 1 0 0 0,-1 0 1 0 0,1 0-1 0 0,-18 8 0 0 0,17-5 2 0 0,1 0 1 0 0,-1 0-1 0 0,1 2 0 0 0,0-1 1 0 0,0 1-1 0 0,1 1 0 0 0,0 0 1 0 0,1 0-1 0 0,0 1 0 0 0,-8 11 1 0 0,13-15-11 0 0,0 0 1 0 0,1-1 0 0 0,-1 1-1 0 0,1 1 1 0 0,1-1 0 0 0,-1 0-1 0 0,1 1 1 0 0,0 0-1 0 0,1-1 1 0 0,-1 1 0 0 0,1 0-1 0 0,1 0 1 0 0,-1 0 0 0 0,1-1-1 0 0,1 1 1 0 0,-1 0-1 0 0,1 0 1 0 0,0 0 0 0 0,0 0-1 0 0,1-1 1 0 0,3 8 0 0 0,-1-2-18 0 0,2 0 0 0 0,0 0 0 0 0,0-1 0 0 0,1 0 0 0 0,0 0 0 0 0,1-1 0 0 0,0 0 0 0 0,1 0 0 0 0,0-1 1 0 0,0 0-1 0 0,1 0 0 0 0,20 12 0 0 0,-23-17 12 0 0,-1 0 0 0 0,1-1-1 0 0,0 0 1 0 0,0 0 0 0 0,0-1 0 0 0,0 0 0 0 0,0 0-1 0 0,0 0 1 0 0,1-1 0 0 0,-1 0 0 0 0,0-1 0 0 0,1 0-1 0 0,-1 0 1 0 0,1 0 0 0 0,-1-1 0 0 0,0 0 0 0 0,1-1-1 0 0,-1 1 1 0 0,0-2 0 0 0,0 1 0 0 0,0-1 0 0 0,0 0-1 0 0,11-6 1 0 0,-4-1-16 0 0,0 0 1 0 0,-1-1-1 0 0,0-1 0 0 0,-1 0 1 0 0,-1 0-1 0 0,0-1 0 0 0,0-1 1 0 0,-1 0-1 0 0,-1 0 0 0 0,0-1 0 0 0,-1 0 1 0 0,8-21-1 0 0,6-24-120 0 0,29-118-1 0 0,-44 149 149 0 0,12-68 128 0 0,13-181 0 0 0,-24 176-140 0 0,-8 97-21 0 0,1-1 0 0 0,-2 0 0 0 0,1 1 0 0 0,0-1 0 0 0,-1 1 1 0 0,-2-8-1 0 0,2 10 0 0 0,-1 4 4 0 0,-1 1 6 0 0,-1 0-1 0 0,1 0 0 0 0,0 1 0 0 0,0-1 0 0 0,0 1 0 0 0,1 0 0 0 0,-1 0 0 0 0,1 0 0 0 0,-1 0 1 0 0,1 0-1 0 0,0 1 0 0 0,0-1 0 0 0,-2 8 0 0 0,-22 58 9 0 0,20-49-12 0 0,-35 108-190 0 0,5 1 0 0 0,7 2 1 0 0,-20 202-1 0 0,44-192-3356 0 0,5-104 2114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1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1 117 96 0 0,'0'0'3577'0'0,"3"-1"-3272"0"0,60-12 1555 0 0,33-20-355 0 0,101-30-1704 0 0,-169 56-4167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19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159 184 16 0 0,'64'-131'7618'0'0,"-37"78"-7207"0"0,-41 105-449 0 0,-68 142 32 0 0,36-91 94 0 0,-47 155 0 0 0,89-244-67 0 0,2-9-2 0 0,0-1 0 0 0,1 0 0 0 0,-1 0 0 0 0,1 1 0 0 0,0-1 0 0 0,1 1-1 0 0,-1-1 1 0 0,1 1 0 0 0,0 0 0 0 0,0-1 0 0 0,0 1 0 0 0,1-1 0 0 0,-1 1-1 0 0,1-1 1 0 0,2 6 0 0 0,-2-9-18 0 0,-1-1 1 0 0,1 1-1 0 0,0-1 0 0 0,-1 1 0 0 0,1 0 1 0 0,0-1-1 0 0,0 1 0 0 0,-1-1 0 0 0,1 0 1 0 0,0 1-1 0 0,0-1 0 0 0,0 0 0 0 0,0 1 1 0 0,-1-1-1 0 0,1 0 0 0 0,0 0 0 0 0,0 0 1 0 0,0 0-1 0 0,0 0 0 0 0,0 0 0 0 0,0 0 1 0 0,0 0-1 0 0,0 0 0 0 0,0 0 0 0 0,0-1 1 0 0,22-5-24 0 0,-21 6 36 0 0,22-10-30 0 0,1-1 0 0 0,-2 0-1 0 0,1-2 1 0 0,-2-1 0 0 0,26-19 0 0 0,0-1-23 0 0,-43 31 43 0 0,178-110 47 0 0,-146 93-73 0 0,0 2 0 0 0,0 1 0 0 0,49-14-1 0 0,-77 29 7 0 0,-1 0-1 0 0,1 0 0 0 0,0 1 0 0 0,-1 0 0 0 0,1 0 1 0 0,0 1-1 0 0,0 0 0 0 0,-1 1 0 0 0,1 0 0 0 0,0 0 0 0 0,-1 1 1 0 0,11 3-1 0 0,-13-3 2 0 0,-1 0 0 0 0,0 1 0 0 0,1 0 1 0 0,-1 0-1 0 0,-1 0 0 0 0,1 0 0 0 0,0 1 0 0 0,-1 0 0 0 0,0 0 1 0 0,0 0-1 0 0,0 1 0 0 0,0-1 0 0 0,-1 1 0 0 0,1 0 1 0 0,-1 0-1 0 0,0 0 0 0 0,-1 0 0 0 0,5 12 0 0 0,-4-7 29 0 0,-1 0 0 0 0,0 0 0 0 0,0 1-1 0 0,-1-1 1 0 0,0 0 0 0 0,-1 1 0 0 0,0-1-1 0 0,-1 1 1 0 0,0-1 0 0 0,0 0-1 0 0,-1 1 1 0 0,-1-1 0 0 0,0 0 0 0 0,0 0-1 0 0,-1-1 1 0 0,0 1 0 0 0,-6 11 0 0 0,5-13-57 0 0,0 1 1 0 0,-1-1-1 0 0,0 0 1 0 0,0 0-1 0 0,-1 0 1 0 0,0-1-1 0 0,0 0 0 0 0,-1-1 1 0 0,0 0-1 0 0,0 0 1 0 0,0 0-1 0 0,-1-1 1 0 0,1 0-1 0 0,-1-1 1 0 0,-1 0-1 0 0,1 0 1 0 0,-16 3-1 0 0,22-6-77 0 0,0 0 0 0 0,0-1 1 0 0,1 1-1 0 0,-1-1 0 0 0,0 0 0 0 0,0 0 0 0 0,0 0 0 0 0,0 0 0 0 0,1 0 0 0 0,-1-1 0 0 0,0 1 0 0 0,0-1 0 0 0,1 0 0 0 0,-1 0 1 0 0,0 0-1 0 0,1 0 0 0 0,-1 0 0 0 0,1-1 0 0 0,-1 1 0 0 0,1-1 0 0 0,0 0 0 0 0,-1 1 0 0 0,1-1 0 0 0,0 0 0 0 0,0 0 0 0 0,1 0 0 0 0,-1-1 1 0 0,0 1-1 0 0,1 0 0 0 0,-1-1 0 0 0,1 1 0 0 0,0-1 0 0 0,-1 1 0 0 0,1-1 0 0 0,0 0 0 0 0,0-3 0 0 0,-1-10-376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0.2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10 860 0 0,'9'-3'436'0'0,"1"1"1"0"0,0 0-1 0 0,-1 1 0 0 0,1 0 1 0 0,0 0-1 0 0,15 2 0 0 0,-20-1-396 0 0,0 2-1 0 0,0-1 1 0 0,1 0-1 0 0,-1 1 0 0 0,0 0 1 0 0,0 0-1 0 0,-1 1 1 0 0,1-1-1 0 0,0 1 1 0 0,-1 0-1 0 0,0 0 1 0 0,1 1-1 0 0,5 6 0 0 0,74 80 262 0 0,-48-49-176 0 0,62 53 0 0 0,-78-76-640 0 0,1-2-1 0 0,1 0 1 0 0,0-2-1 0 0,38 19 1 0 0,-32-22-297 0 0</inkml:trace>
  <inkml:trace contextRef="#ctx0" brushRef="#br0" timeOffset="1">918 195 252 0 0,'36'-56'6753'0'0,"-39"57"-6631"0"0,-3 1-99 0 0,1 0 1 0 0,0 0-1 0 0,0 0 1 0 0,0 1 0 0 0,0-1-1 0 0,1 1 1 0 0,-1 1-1 0 0,1-1 1 0 0,0 0 0 0 0,-5 5-1 0 0,-40 48 138 0 0,30-34-125 0 0,-312 393 353 0 0,-68 77-4522 0 0,337-427 2698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1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1042 64 0 0,'-39'34'7388'0'0,"38"-35"-7302"0"0,8-21 117 0 0,104-185 97 0 0,-5 12-330 0 0,-96 174 42 0 0,87-207 34 0 0,-87 202-35 0 0,-2-1 1 0 0,-2-1-1 0 0,0 1 1 0 0,-2-1-1 0 0,0 0 0 0 0,-2-49 1 0 0,-3 66-33 0 0,0 0 0 0 0,0 0 0 0 0,-1 0 0 0 0,-1 0 0 0 0,0 0 0 0 0,-8-19 0 0 0,9 25 8 0 0,-1 1 1 0 0,1 0-1 0 0,-1 0 0 0 0,1 0 1 0 0,-1 0-1 0 0,0 0 0 0 0,0 1 0 0 0,-1-1 1 0 0,1 1-1 0 0,-1 0 0 0 0,0 0 1 0 0,0 0-1 0 0,0 1 0 0 0,0-1 0 0 0,0 1 1 0 0,0 0-1 0 0,-9-3 0 0 0,8 4 11 0 0,0 1 0 0 0,0-1-1 0 0,0 1 1 0 0,0 0-1 0 0,0 0 1 0 0,1 0-1 0 0,-1 1 1 0 0,0-1 0 0 0,0 1-1 0 0,0 1 1 0 0,1-1-1 0 0,-1 1 1 0 0,0-1-1 0 0,1 1 1 0 0,-1 0 0 0 0,1 1-1 0 0,0-1 1 0 0,0 1-1 0 0,0 0 1 0 0,0 0-1 0 0,0 0 1 0 0,1 1 0 0 0,-6 5-1 0 0,1 0-4 0 0,1 1 0 0 0,-1 0 0 0 0,2 0 0 0 0,-1 0 0 0 0,1 1 0 0 0,1 0 0 0 0,0 0 0 0 0,-4 14 0 0 0,6-18-19 0 0,2 2 0 0 0,-1-1 0 0 0,1 0 1 0 0,0 0-1 0 0,1 0 0 0 0,-1 0 0 0 0,2 1 0 0 0,-1-1 0 0 0,1 0 0 0 0,0 0 0 0 0,1 0 0 0 0,0 0 1 0 0,1 0-1 0 0,-1 0 0 0 0,1 0 0 0 0,1-1 0 0 0,-1 0 0 0 0,1 1 0 0 0,1-1 0 0 0,5 7 1 0 0,-1-3-62 0 0,1-1 0 0 0,-1 0 0 0 0,2 0 0 0 0,-1-1 1 0 0,1 0-1 0 0,1-1 0 0 0,0-1 0 0 0,0 0 1 0 0,0 0-1 0 0,1-1 0 0 0,16 5 0 0 0,175 56-487 0 0,-174-52 347 0 0,-28-14 213 0 0,-1-1-1 0 0,0 1 1 0 0,1 0-1 0 0,-1 0 1 0 0,0 0-1 0 0,0 0 1 0 0,0 0-1 0 0,0 0 1 0 0,0 0-1 0 0,0 1 1 0 0,0-1-1 0 0,-1 0 1 0 0,1 1-1 0 0,0-1 1 0 0,-1 0-1 0 0,1 1 1 0 0,0-1-1 0 0,-1 2 0 0 0,0 7 31 0 0,0 0 0 0 0,-1 0 0 0 0,0 0 0 0 0,-1 0 0 0 0,0 0 0 0 0,-5 13 0 0 0,-26 62 8 0 0,4-13 8 0 0,26-63-31 0 0,-7 20 31 0 0,0 1 0 0 0,2 1 1 0 0,1 0-1 0 0,-5 54 0 0 0,12-77-19 0 0,0 0-1 0 0,0 0 1 0 0,1 0 0 0 0,1 1 0 0 0,-1-1 0 0 0,1 0 0 0 0,0-1-1 0 0,1 1 1 0 0,0 0 0 0 0,4 8 0 0 0,-4-11-3 0 0,1 1-1 0 0,0-1 1 0 0,0 0 0 0 0,0 0-1 0 0,0-1 1 0 0,1 1 0 0 0,0-1-1 0 0,0 0 1 0 0,0 0 0 0 0,1-1-1 0 0,-1 0 1 0 0,1 1 0 0 0,0-2-1 0 0,9 5 1 0 0,-4-4 9 0 0,-1 0 0 0 0,1 0-1 0 0,0-1 1 0 0,0 0 0 0 0,0-1 0 0 0,0 0 0 0 0,0-1 0 0 0,0 0-1 0 0,0-1 1 0 0,13-2 0 0 0,-7-1 15 0 0,0 0 0 0 0,0-1 0 0 0,-1-1 0 0 0,0-1 1 0 0,29-16-1 0 0,-12 2-26 0 0,-2-1 0 0 0,0-1 1 0 0,-1-2-1 0 0,-2-2 1 0 0,29-32-1 0 0,-25 22 33 0 0,-2-2 1 0 0,37-60-1 0 0,-54 76 163 0 0,0-1-1 0 0,-2-1 1 0 0,0 1 0 0 0,-2-2 0 0 0,13-52 0 0 0,-21 71-175 0 0,0 1 0 0 0,0-1 0 0 0,-1 0 0 0 0,0 0 0 0 0,0 0 1 0 0,-2-8-1 0 0,2 12-21 0 0,-1 0 1 0 0,0 0-1 0 0,0 0 1 0 0,0 1-1 0 0,0-1 1 0 0,0 0-1 0 0,0 1 1 0 0,-1-1-1 0 0,1 1 1 0 0,-1 0-1 0 0,1-1 1 0 0,-1 1-1 0 0,0 0 1 0 0,0 0-1 0 0,0 0 1 0 0,-4-3-1 0 0,4 4-9 0 0,-1 0 0 0 0,0 0-1 0 0,0 0 1 0 0,1 0 0 0 0,-1 0-1 0 0,0 1 1 0 0,0-1 0 0 0,0 1-1 0 0,0 0 1 0 0,0 0 0 0 0,0 0-1 0 0,0 0 1 0 0,0 0 0 0 0,0 1 0 0 0,0-1-1 0 0,1 1 1 0 0,-1 0 0 0 0,0 0-1 0 0,-5 2 1 0 0,-1 1-8 0 0,-1 1 0 0 0,0 0 1 0 0,-16 12-1 0 0,11-5 26 0 0,0 1 0 0 0,1 0 0 0 0,1 1 0 0 0,0 0-1 0 0,1 1 1 0 0,1 1 0 0 0,0-1 0 0 0,1 2 0 0 0,0 0 0 0 0,2 0 0 0 0,0 0 0 0 0,1 1 0 0 0,1 1-1 0 0,0-1 1 0 0,2 1 0 0 0,0-1 0 0 0,-2 25 0 0 0,5-28-16 0 0,0-1-1 0 0,1 1 1 0 0,1-1-1 0 0,0 0 1 0 0,1 1 0 0 0,0-1-1 0 0,1 0 1 0 0,1 0-1 0 0,1 0 1 0 0,-1-1 0 0 0,2 1-1 0 0,0-1 1 0 0,1-1 0 0 0,0 1-1 0 0,1-1 1 0 0,0 0-1 0 0,1-1 1 0 0,0 0 0 0 0,0 0-1 0 0,2-1 1 0 0,-1 0 0 0 0,1-1-1 0 0,20 13 1 0 0,-15-12-351 0 0,0-1 1 0 0,1-1 0 0 0,1 0 0 0 0,-1-1-1 0 0,1-1 1 0 0,1-1 0 0 0,-1-1-1 0 0,1 0 1 0 0,-1-1 0 0 0,23 0-1 0 0,3-3-1424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1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446 117 496 0 0,'4'-14'1255'0'0,"0"0"0"0"0,-1-1 0 0 0,0 1 0 0 0,1-24 0 0 0,-4 37-1231 0 0,0 1 0 0 0,0-1 1 0 0,1 0-1 0 0,-1 0 0 0 0,0 0 1 0 0,0 1-1 0 0,-1-1 0 0 0,1 0 1 0 0,0 0-1 0 0,0 1 0 0 0,0-1 1 0 0,0 0-1 0 0,-1 0 0 0 0,1 1 1 0 0,0-1-1 0 0,-1 0 0 0 0,1 1 1 0 0,0-1-1 0 0,-1 0 0 0 0,1 1 1 0 0,-1-1-1 0 0,1 1 0 0 0,-1-1 1 0 0,1 1-1 0 0,-1-1 1 0 0,0 1-1 0 0,1-1 0 0 0,-1 1 1 0 0,0-1-1 0 0,1 1 0 0 0,-1 0 1 0 0,0-1-1 0 0,1 1 0 0 0,-1 0 1 0 0,0 0-1 0 0,0 0 0 0 0,1-1 1 0 0,-1 1-1 0 0,0 0 0 0 0,0 0 1 0 0,0 0-1 0 0,1 0 0 0 0,-1 0 1 0 0,0 0-1 0 0,0 1 0 0 0,1-1 1 0 0,-1 0-1 0 0,0 0 0 0 0,0 0 1 0 0,1 1-1 0 0,-1-1 0 0 0,0 0 1 0 0,1 1-1 0 0,-2 0 0 0 0,-4 2 8 0 0,0 0 0 0 0,1 0 0 0 0,-1 0 0 0 0,-9 9 0 0 0,0 3 9 0 0,0 0 0 0 0,1 2-1 0 0,0-1 1 0 0,2 2-1 0 0,-19 32 1 0 0,-40 103-39 0 0,45-86 40 0 0,4 2 0 0 0,3 0 0 0 0,-16 106 0 0 0,-5 215 153 0 0,37-353-210 0 0,1-4-143 0 0,-15 125-623 0 0,14-138 104 0 0,-1-1-1 0 0,-2 1 1 0 0,0-1 0 0 0,0 0 0 0 0,-17 31-1 0 0,10-29-778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2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1 183 1824 0 0,'1'-9'573'0'0,"1"-1"0"0"0,1 0 0 0 0,0 1-1 0 0,0-1 1 0 0,1 1 0 0 0,6-11 0 0 0,-6 14-451 0 0,1 0 0 0 0,-1 0 0 0 0,1 0 0 0 0,0 1 1 0 0,1-1-1 0 0,-1 1 0 0 0,1 1 0 0 0,0-1 0 0 0,0 1 0 0 0,1 0 1 0 0,-1 0-1 0 0,1 1 0 0 0,13-5 0 0 0,3 0-47 0 0,1 1 0 0 0,-1 2 0 0 0,1 0 0 0 0,0 1 0 0 0,36 0 0 0 0,124 11-4299 0 0,-156-4 2858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3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1 831 404 0 0,'1'2'222'0'0,"0"-1"-1"0"0,0 1 1 0 0,0-1-1 0 0,0 1 1 0 0,1 0-1 0 0,-1-1 1 0 0,1 0-1 0 0,-1 1 1 0 0,1-1-1 0 0,-1 0 1 0 0,1 0-1 0 0,0 0 1 0 0,0 0-1 0 0,-1 0 1 0 0,1 0-1 0 0,0-1 1 0 0,0 1-1 0 0,0 0 1 0 0,0-1-1 0 0,0 0 1 0 0,0 1-1 0 0,2-1 1 0 0,0 0-78 0 0,-1-1-1 0 0,1 0 1 0 0,-1 1 0 0 0,0-1-1 0 0,1-1 1 0 0,-1 1 0 0 0,0 0-1 0 0,0-1 1 0 0,0 0 0 0 0,0 1-1 0 0,6-5 1 0 0,3-6-61 0 0,1 1 0 0 0,-1-2 0 0 0,-1 1-1 0 0,13-19 1 0 0,-1-1 1 0 0,-2-1-1 0 0,-1-1 1 0 0,-2 0-1 0 0,-1-2 1 0 0,-2 0-1 0 0,-2 0 1 0 0,-1-2-1 0 0,-1 1 1 0 0,7-58-1 0 0,-17 90-84 0 0,0 0-1 0 0,-1 0 1 0 0,1 0 0 0 0,-1 0-1 0 0,0 0 1 0 0,-1 0-1 0 0,1 0 1 0 0,-1 0 0 0 0,0 0-1 0 0,0 0 1 0 0,-1 1-1 0 0,0-1 1 0 0,1 0 0 0 0,-1 1-1 0 0,-1-1 1 0 0,1 1-1 0 0,-1-1 1 0 0,0 1 0 0 0,0 0-1 0 0,-5-6 1 0 0,1 7-29 0 0,-29-4-92 0 0,26 9 126 0 0,3 1-20 0 0,-1 0 3 0 0,-1 0 0 0 0,0 0-1 0 0,1 1 1 0 0,0 0-1 0 0,0 1 1 0 0,0 0-1 0 0,1 0 1 0 0,-1 0-1 0 0,1 1 1 0 0,0 0 0 0 0,1 1-1 0 0,0 0 1 0 0,0 0-1 0 0,0 0 1 0 0,-6 11-1 0 0,4-5 2 0 0,0 1-1 0 0,1 0 1 0 0,1 0-1 0 0,0 0 1 0 0,1 1-1 0 0,0 0 0 0 0,1 0 1 0 0,-1 17-1 0 0,3-12 2 0 0,1 0-1 0 0,1 0 1 0 0,2 1-1 0 0,-1-1 1 0 0,2 0-1 0 0,1 0 1 0 0,1-1-1 0 0,0 1 1 0 0,1-1-1 0 0,1 0 0 0 0,19 34 1 0 0,-16-34-7 0 0,1 0 0 0 0,1-1 0 0 0,1 0 0 0 0,0-1 0 0 0,1-1 0 0 0,1 0 1 0 0,0-1-1 0 0,2-1 0 0 0,-1 0 0 0 0,2-1 0 0 0,18 10 0 0 0,-27-18 12 0 0,0 0 0 0 0,1-1 1 0 0,-1 0-1 0 0,1-1 0 0 0,0 0 0 0 0,0 0 0 0 0,0-1 1 0 0,0-1-1 0 0,0 0 0 0 0,1 0 0 0 0,-1-1 0 0 0,0 0 0 0 0,0 0 1 0 0,1-1-1 0 0,-1-1 0 0 0,15-4 0 0 0,-10 1-2 0 0,0-1-1 0 0,0-1 1 0 0,-1 0 0 0 0,0-1-1 0 0,0 0 1 0 0,-1-1-1 0 0,0-1 1 0 0,-1 0 0 0 0,21-22-1 0 0,-6 3-89 0 0,-2-1 1 0 0,-1-2-1 0 0,-2-1 0 0 0,-1 0 0 0 0,-1-2 0 0 0,-2 0 0 0 0,14-39 0 0 0,-12 18 168 0 0,-2-2-1 0 0,-3 1 1 0 0,15-119 0 0 0,-27 155-48 0 0,-2 0 0 0 0,-1 1 0 0 0,-3-40 0 0 0,2 55-28 0 0,1 0 0 0 0,-1-1 0 0 0,0 1 0 0 0,-1 0 0 0 0,1 0 0 0 0,-1 0 0 0 0,0 0 0 0 0,0 1 0 0 0,0-1 0 0 0,-1 0 0 0 0,0 1 0 0 0,0 0 0 0 0,0 0 1 0 0,0-1-1 0 0,0 2 0 0 0,-1-1 0 0 0,0 0 0 0 0,0 1 0 0 0,0 0 0 0 0,-6-4 0 0 0,3 5-5 0 0,-23-2 7 0 0,22 7 3 0 0,3 0-1 0 0,2-2 2 0 0,0 0 0 0 0,0 0 0 0 0,0 1 0 0 0,0-1 0 0 0,0 1 0 0 0,0 0 0 0 0,0 0 1 0 0,1 0-1 0 0,-1 0 0 0 0,1 0 0 0 0,-1 1 0 0 0,1-1 0 0 0,0 1 0 0 0,0 0 0 0 0,0-1 0 0 0,0 1 0 0 0,1 0 0 0 0,-1 0 0 0 0,1 0 0 0 0,0 0 1 0 0,0 0-1 0 0,0 0 0 0 0,0 1 0 0 0,0-1 0 0 0,1 0 0 0 0,-1 1 0 0 0,1-1 0 0 0,0 0 0 0 0,0 1 0 0 0,1 3 0 0 0,-1 3-6 0 0,1-1-1 0 0,1 0 0 0 0,0 1 1 0 0,0-1-1 0 0,1 0 1 0 0,0 0-1 0 0,1-1 0 0 0,0 1 1 0 0,7 11-1 0 0,6 4-86 0 0,1 0 1 0 0,1-2-1 0 0,33 32 0 0 0,72 49-537 0 0,-120-99 605 0 0,0 0 0 0 0,1 0-1 0 0,-1 0 1 0 0,-1 0 0 0 0,1 1-1 0 0,-1 0 1 0 0,1-1 0 0 0,-1 1-1 0 0,-1 0 1 0 0,1 1 0 0 0,-1-1-1 0 0,0 0 1 0 0,0 1 0 0 0,0-1 0 0 0,1 11-1 0 0,-1 2 21 0 0,-1 1 0 0 0,-1-1 0 0 0,-4 30 0 0 0,1 13 28 0 0,2-42 0 0 0,2 1 0 0 0,0 0 0 0 0,2-1-1 0 0,0 1 1 0 0,1-1 0 0 0,0 0 0 0 0,9 20 0 0 0,-10-32-9 0 0,0 0 0 0 0,1 0 0 0 0,0 0 0 0 0,0 0 0 0 0,1-1 0 0 0,0 0 0 0 0,0 0 0 0 0,0 0 1 0 0,1 0-1 0 0,0-1 0 0 0,0 0 0 0 0,0 0 0 0 0,1-1 0 0 0,-1 1 0 0 0,1-1 0 0 0,0-1 0 0 0,1 0 1 0 0,-1 0-1 0 0,0 0 0 0 0,12 2 0 0 0,-3-2-9 0 0,-1-1 0 0 0,0-1 0 0 0,1 0 0 0 0,-1-2 0 0 0,0 1 0 0 0,1-2 0 0 0,-1 0 0 0 0,0-1-1 0 0,0 0 1 0 0,0-1 0 0 0,0-1 0 0 0,-1-1 0 0 0,1 0 0 0 0,20-12 0 0 0,1-3 18 0 0,-2-1 0 0 0,0-2 1 0 0,-2-1-1 0 0,39-38 0 0 0,-24 16 94 0 0,49-63-1 0 0,-77 85 29 0 0,-1 0-1 0 0,-1-2 1 0 0,-1 0-1 0 0,22-52 0 0 0,-27 40-75 0 0,-7 11-64 0 0,-8 18-6 0 0,1 6 2 0 0,3 2-1 0 0,-1 1-1 0 0,1-1 0 0 0,-1 1 1 0 0,1-1-1 0 0,-1 1 1 0 0,0-1-1 0 0,0 1 0 0 0,0 0 1 0 0,0 0-1 0 0,0-1 1 0 0,0 1-1 0 0,0 0 0 0 0,0 0 1 0 0,-1 0-1 0 0,1 0 1 0 0,0 0-1 0 0,-1 0 0 0 0,1 1 1 0 0,0-1-1 0 0,-4-1 1 0 0,2 1-1 0 0,-1 0 1 0 0,1 1 0 0 0,-1-1 0 0 0,1 1 0 0 0,-1 0 0 0 0,0 0 0 0 0,1 0 0 0 0,-8 1 0 0 0,-1 2-23 0 0,1 0 0 0 0,-1 0 1 0 0,1 1-1 0 0,-20 9 0 0 0,15-4 30 0 0,1 1-1 0 0,-1 0 1 0 0,2 1-1 0 0,-1 1 1 0 0,1 0 0 0 0,1 1-1 0 0,0 0 1 0 0,1 1-1 0 0,1 0 1 0 0,0 1 0 0 0,1 1-1 0 0,0-1 1 0 0,1 2 0 0 0,1-1-1 0 0,1 1 1 0 0,-10 33-1 0 0,13-36 7 0 0,1-1 0 0 0,1 1 0 0 0,0-1-1 0 0,1 1 1 0 0,0 0 0 0 0,1-1 0 0 0,0 1-1 0 0,2 0 1 0 0,-1-1 0 0 0,2 1-1 0 0,-1-1 1 0 0,2 1 0 0 0,0-1 0 0 0,1 0-1 0 0,0 0 1 0 0,1-1 0 0 0,0 0 0 0 0,1 0-1 0 0,0 0 1 0 0,1-1 0 0 0,0 0 0 0 0,1 0-1 0 0,11 10 1 0 0,-14-15-5 0 0,0-1 1 0 0,1 1-1 0 0,0-1 0 0 0,0-1 0 0 0,0 1 1 0 0,0-1-1 0 0,1-1 0 0 0,-1 1 1 0 0,1-1-1 0 0,0 0 0 0 0,0-1 0 0 0,1 0 1 0 0,-1 0-1 0 0,0-1 0 0 0,0 0 1 0 0,1 0-1 0 0,10-1 0 0 0,-6-2-6 0 0,0 0 0 0 0,-1 0 0 0 0,1-1-1 0 0,-1-1 1 0 0,0 0 0 0 0,1-1 0 0 0,-2 0-1 0 0,1 0 1 0 0,-1-2 0 0 0,19-12 0 0 0,9-10-42 0 0,-1-2 1 0 0,37-41-1 0 0,65-80-134 0 0,-60 63 214 0 0,-36 37 163 0 0,-23 26-107 0 0,1 2 0 0 0,1 0 0 0 0,26-20 0 0 0,-47 42-190 0 0,5 3 35 0 0,-7-1 58 0 0,1 0 0 0 0,-1 0 0 0 0,1 0 0 0 0,0 0 1 0 0,-1 0-1 0 0,1 0 0 0 0,-1 0 0 0 0,1 0 0 0 0,-1 0 0 0 0,1 0 0 0 0,0 0 0 0 0,-1 0 0 0 0,1 0 0 0 0,-1 0 0 0 0,1 1 0 0 0,-1-1 0 0 0,1 0 0 0 0,-1 0 0 0 0,1 1 0 0 0,-1-1 0 0 0,1 0 0 0 0,-1 1 0 0 0,0-1 0 0 0,1 0 0 0 0,-1 1 0 0 0,1 0 0 0 0,3 12 3 0 0,-1 0 0 0 0,-1 1 0 0 0,0-1 0 0 0,-1 1 0 0 0,-1 13 0 0 0,-5 77 166 0 0,1-54-159 0 0,-6 132-41 0 0,25-210-4 0 0,-5 11 21 0 0,20-47 176 0 0,3 1 0 0 0,3 2 0 0 0,2 1 0 0 0,3 2 0 0 0,88-95-1 0 0,-128 152-163 0 0,0 0-1 0 0,0-1 1 0 0,0 1-1 0 0,0 0 0 0 0,0 0 1 0 0,0 0-1 0 0,1 0 0 0 0,-1 1 1 0 0,0-1-1 0 0,0 0 0 0 0,1 0 1 0 0,-1 1-1 0 0,1-1 1 0 0,-1 1-1 0 0,0-1 0 0 0,1 1 1 0 0,-1 0-1 0 0,1-1 0 0 0,-1 1 1 0 0,1 0-1 0 0,-1 0 0 0 0,3 0 1 0 0,-2 1-3 0 0,-1-1-1 0 0,1 1 1 0 0,-1 0 0 0 0,0 0-1 0 0,1 0 1 0 0,-1 0 0 0 0,0 0-1 0 0,0 0 1 0 0,1 0 0 0 0,-1 0 0 0 0,0 1-1 0 0,0-1 1 0 0,0 0 0 0 0,0 1-1 0 0,-1-1 1 0 0,1 0 0 0 0,0 3 0 0 0,4 7-5 0 0,-1 1 0 0 0,0 0 0 0 0,-1 0 0 0 0,2 14 0 0 0,-5-23 24 0 0,15 87-2 0 0,-3-11-560 0 0,3-2 0 0 0,33 98 0 0 0,-46-168 76 0 0,1-1 0 0 0,-1 1-1 0 0,2-1 1 0 0,-1 0-1 0 0,1 1 1 0 0,4 5 0 0 0,3-2-709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3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363 184 748 0 0,'7'-15'896'0'0,"-1"4"-405"0"0,0-1 1 0 0,0 0-1 0 0,-1 0 0 0 0,-1 0 1 0 0,0-1-1 0 0,-1 0 1 0 0,0 0-1 0 0,1-14 1 0 0,-4 25-474 0 0,0 0 1 0 0,0 1-1 0 0,0-1 1 0 0,0 0 0 0 0,0 1-1 0 0,-1-1 1 0 0,1 0 0 0 0,0 1-1 0 0,-1-1 1 0 0,0 0 0 0 0,1 1-1 0 0,-1-1 1 0 0,0 1 0 0 0,0-1-1 0 0,0 1 1 0 0,0-1-1 0 0,0 1 1 0 0,0 0 0 0 0,0-1-1 0 0,0 1 1 0 0,0 0 0 0 0,-2-1-1 0 0,0 1-6 0 0,1 0 0 0 0,-1-1 0 0 0,1 2 0 0 0,-1-1 0 0 0,1 0-1 0 0,-1 0 1 0 0,0 1 0 0 0,1 0 0 0 0,-1-1 0 0 0,0 1 0 0 0,1 0-1 0 0,-5 1 1 0 0,-4 0 2 0 0,1 1-1 0 0,0 1 0 0 0,0-1 0 0 0,0 2 0 0 0,-17 7 1 0 0,5 0 5 0 0,1 1 0 0 0,0 1 0 0 0,1 1 0 0 0,0 0 0 0 0,1 2 0 0 0,1 0 0 0 0,1 1 0 0 0,0 1 0 0 0,1 1 0 0 0,-26 40 0 0 0,35-49-5 0 0,1 1 0 0 0,1 0 0 0 0,0 0 1 0 0,0 0-1 0 0,1 1 0 0 0,1-1 1 0 0,0 1-1 0 0,0 0 0 0 0,1 0 1 0 0,1 0-1 0 0,0 1 0 0 0,1-1 0 0 0,0 0 1 0 0,0 0-1 0 0,2 0 0 0 0,-1 0 1 0 0,2 0-1 0 0,-1 0 0 0 0,2 0 0 0 0,0-1 1 0 0,0 1-1 0 0,1-1 0 0 0,10 19 1 0 0,-7-18 24 0 0,0 0 1 0 0,0-1 0 0 0,1 0 0 0 0,0 0 0 0 0,1-1 0 0 0,0 0-1 0 0,1-1 1 0 0,0 0 0 0 0,0-1 0 0 0,1 0 0 0 0,17 9-1 0 0,-18-12 1 0 0,0-1 0 0 0,0 0 0 0 0,0-1 0 0 0,0 0 0 0 0,1-1 0 0 0,-1 0 0 0 0,1 0 0 0 0,0-2-1 0 0,-1 1 1 0 0,1-1 0 0 0,0-1 0 0 0,-1 0 0 0 0,1-1 0 0 0,13-3 0 0 0,4-5-48 0 0,-1 0 0 0 0,-1-1 0 0 0,0-2 0 0 0,0-1 1 0 0,-1-1-1 0 0,-1-1 0 0 0,-1-1 0 0 0,42-38 0 0 0,-4-4 244 0 0,96-122-1 0 0,-139 158-131 0 0,27-49 0 0 0,-45 71-106 0 0,0 0-1 0 0,0 0 0 0 0,0-1 1 0 0,-1 1-1 0 0,1-1 0 0 0,-1 1 0 0 0,1 0 1 0 0,-1-1-1 0 0,0 1 0 0 0,1-1 0 0 0,-1 1 1 0 0,0-1-1 0 0,0 1 0 0 0,0-1 0 0 0,0 1 1 0 0,0-1-1 0 0,-1-1 0 0 0,1 2 2 0 0,-1 0 1 0 0,1 1-1 0 0,0-1 0 0 0,-1 0 1 0 0,1 1-1 0 0,-1-1 0 0 0,1 1 1 0 0,-1-1-1 0 0,0 1 0 0 0,1-1 0 0 0,-1 1 1 0 0,0-1-1 0 0,1 1 0 0 0,-1 0 1 0 0,0-1-1 0 0,1 1 0 0 0,-1 0 1 0 0,0 0-1 0 0,0-1 0 0 0,1 1 1 0 0,-1 0-1 0 0,0 0 0 0 0,-1 0 0 0 0,-2 0-11 0 0,0 0-1 0 0,0 0 0 0 0,0 1 0 0 0,0-1 0 0 0,0 1 1 0 0,0 0-1 0 0,0 0 0 0 0,0 0 0 0 0,-7 4 0 0 0,-1 2 16 0 0,0 0-1 0 0,0 1 1 0 0,1 1-1 0 0,0 0 0 0 0,1 0 1 0 0,0 1-1 0 0,0 0 0 0 0,1 1 1 0 0,0 0-1 0 0,1 0 0 0 0,0 1 1 0 0,1 0-1 0 0,0 0 0 0 0,1 1 1 0 0,0 0-1 0 0,1 0 0 0 0,-3 15 1 0 0,4-12 26 0 0,1 0 1 0 0,1 0-1 0 0,0 0 1 0 0,1 0-1 0 0,1 0 0 0 0,1 0 1 0 0,0 0-1 0 0,1 0 1 0 0,1 0-1 0 0,0 0 1 0 0,1 0-1 0 0,1-1 1 0 0,0 0-1 0 0,13 25 1 0 0,-4-16 4 0 0,0 0 0 0 0,2-1 0 0 0,1-1 1 0 0,1 0-1 0 0,0-1 0 0 0,2-2 1 0 0,0 0-1 0 0,27 19 0 0 0,-19-17-703 0 0,2-2-1 0 0,0-1 0 0 0,1-1 1 0 0,0-2-1 0 0,1-1 0 0 0,36 10 0 0 0,-18-10-1802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7:25.2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6 360 0 0,'-11'-6'3941'0'0,"64"29"-3886"0"0,2-3 0 0 0,0-2 0 0 0,1-2 0 0 0,77 10 0 0 0,239 14 501 0 0,-259-31-568 0 0,1049 133 338 0 0,-162-5 2 0 0,103-20-467 0 0,-378-56-64 0 0,-211-22 230 0 0,-123 3-58 0 0,300 22 404 0 0,-648-61-377 0 0,-27-2-49 0 0,6 0-739 0 0,-1 1 0 0 0,32 7 0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5.1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98 38 788 0 0,'-8'-15'4617'0'0,"7"-8"-2804"0"0,0 58-1869 0 0,-1-1 1 0 0,-1 1-1 0 0,-13 49 0 0 0,6-27 68 0 0,-31 259 270 0 0,26-192-743 0 0,15-119-360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5.4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1 286 1436 0 0,'4'-50'1619'0'0,"3"0"1"0"0,27-95-1 0 0,-34 143-1745 0 0,1-1 0 0 0,0 1 0 0 0,0 0 0 0 0,0 0-1 0 0,0 0 1 0 0,0 0 0 0 0,0 0 0 0 0,1 0 0 0 0,-1 0 0 0 0,0 0 0 0 0,1 0 0 0 0,0 1 0 0 0,-1-1 0 0 0,1 1 0 0 0,0-1 0 0 0,0 1-1 0 0,0 0 1 0 0,0 0 0 0 0,0-1 0 0 0,0 2 0 0 0,0-1 0 0 0,0 0 0 0 0,1 0 0 0 0,-1 1 0 0 0,0-1 0 0 0,4 0 0 0 0,10 2-360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21.9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20 804 0 0,'15'-17'4062'0'0,"-14"17"-4009"0"0,-1-1 0 0 0,1 1 1 0 0,-1 0-1 0 0,0 0 0 0 0,1-1 0 0 0,-1 1 1 0 0,1 0-1 0 0,-1 0 0 0 0,1 0 0 0 0,-1 0 0 0 0,1 0 1 0 0,-1 0-1 0 0,1 0 0 0 0,-1 0 0 0 0,1 0 1 0 0,-1 0-1 0 0,0 0 0 0 0,1 0 0 0 0,-1 0 0 0 0,1 0 1 0 0,-1 0-1 0 0,1 1 0 0 0,-1-1 0 0 0,1 0 1 0 0,-1 0-1 0 0,1 1 0 0 0,1 2 3 0 0,1 0 1 0 0,-1 0-1 0 0,0 0 0 0 0,0 0 0 0 0,0 0 1 0 0,-1 1-1 0 0,1-1 0 0 0,-1 1 0 0 0,0-1 1 0 0,1 5-1 0 0,17 52 671 0 0,50 147 589 0 0,-50-160-1069 0 0,1-1 0 0 0,37 60 0 0 0,-4-23 285 0 0,-51-80-502 0 0,-2-3-72 0 0,-1 0 1 0 0,1 0 0 0 0,0 0 0 0 0,0 1 0 0 0,0-1 0 0 0,0 0 0 0 0,0 0 0 0 0,0 1 0 0 0,0-1-1 0 0,0 0 1 0 0,0 0 0 0 0,0 1 0 0 0,0-1 0 0 0,0 0 0 0 0,0 0 0 0 0,0 1 0 0 0,0-1 0 0 0,0 0-1 0 0,0 0 1 0 0,0 1 0 0 0,0-1 0 0 0,1 0 0 0 0,-1 0 0 0 0,0 1 0 0 0,0-1 0 0 0,0 0-1 0 0,0 0 1 0 0,0 0 0 0 0,1 1-164 0 0,0-1 164 0 0,-1 0-1 0 0,0 1 1 0 0,0-1 0 0 0,0 0 0 0 0,1 0 0 0 0,-1 0 0 0 0,0 0 0 0 0,0 0 0 0 0,1 0-1 0 0,-1 0 1 0 0,0 0 0 0 0,0 0 0 0 0,1 0 0 0 0,-1 0 0 0 0,0 0 0 0 0,0 0 0 0 0,1 0 0 0 0,-1 0-1 0 0,0 0 1 0 0,0 0 0 0 0,1 0 0 0 0,-1 0 0 0 0,0 0 0 0 0,0 0 0 0 0,1-1 0 0 0,-1 1-1 0 0,0 0 1 0 0,0 0 0 0 0,1 0 0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5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0 404 0 0,'8'15'2366'0'0,"37"37"-565"0"0,-33-39-1737 0 0,0-1-1 0 0,-1 2 1 0 0,17 26-1 0 0,-16-17-63 0 0,-2 0-1 0 0,0 1 1 0 0,-2 0 0 0 0,0 1-1 0 0,6 39 1 0 0,-7-17 69 0 0,-3 1 0 0 0,0 48 0 0 0,-1-48 558 0 0,-3-44-357 0 0,-5 11 615 0 0,3-19-842 0 0,0-1 1 0 0,1 1-1 0 0,-1 0 1 0 0,1-1-1 0 0,0 1 0 0 0,0-1 1 0 0,1 1-1 0 0,-1-1 1 0 0,1 0-1 0 0,0-7 1 0 0,6-54 168 0 0,-5 61-213 0 0,2-23 46 0 0,2 0 0 0 0,0 1 0 0 0,2-1-1 0 0,1 1 1 0 0,1 1 0 0 0,2 0 0 0 0,17-32-1 0 0,-26 54-50 0 0,0 1-1 0 0,0-1 0 0 0,1 1 0 0 0,-1 0 0 0 0,1 0 1 0 0,0 0-1 0 0,0 0 0 0 0,0 0 0 0 0,0 1 0 0 0,1-1 1 0 0,-1 1-1 0 0,1 0 0 0 0,-1 0 0 0 0,1 0 0 0 0,0 1 0 0 0,0-1 1 0 0,-1 1-1 0 0,1 0 0 0 0,0 0 0 0 0,0 0 0 0 0,1 0 1 0 0,-1 1-1 0 0,7 0 0 0 0,2 3-8 0 0,-1 0 1 0 0,0 1-1 0 0,0 0 1 0 0,0 1-1 0 0,0 0 0 0 0,-1 1 1 0 0,0 0-1 0 0,0 1 0 0 0,-1 0 1 0 0,0 1-1 0 0,0 0 1 0 0,0 1-1 0 0,-1 0 0 0 0,14 18 1 0 0,6 11 29 0 0,-1 1 0 0 0,38 70 0 0 0,-34-40 43 0 0,-22-45-613 0 0,18 31 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6.1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147 74 432 0 0,'23'-65'4562'0'0,"-23"64"-4553"0"0,0 1 0 0 0,0 0 1 0 0,0-1-1 0 0,0 1 0 0 0,0-1 0 0 0,0 1 1 0 0,0 0-1 0 0,1-1 0 0 0,-1 1 0 0 0,0-1 0 0 0,0 1 1 0 0,0 0-1 0 0,1-1 0 0 0,-1 1 0 0 0,0 0 1 0 0,1 0-1 0 0,-1-1 0 0 0,0 1 0 0 0,0 0 1 0 0,1 0-1 0 0,-1-1 0 0 0,1 1 0 0 0,-1 0 1 0 0,0 0-1 0 0,1 0 0 0 0,-1 0 0 0 0,0-1 1 0 0,1 1-1 0 0,-1 0 0 0 0,1 0 0 0 0,-1 0 1 0 0,0 0-1 0 0,1 0 0 0 0,-1 0 0 0 0,1 0 1 0 0,-1 0-1 0 0,1 0 0 0 0,-1 0 0 0 0,0 0 1 0 0,1 1-1 0 0,-1-1 0 0 0,0 0 0 0 0,1 0 1 0 0,-1 0-1 0 0,1 0 0 0 0,-1 1 0 0 0,0-1 1 0 0,1 0-1 0 0,-1 0 0 0 0,0 1 0 0 0,1-1 1 0 0,-1 0-1 0 0,0 0 0 0 0,0 1 0 0 0,1-1 1 0 0,-1 1-1 0 0,18 21 84 0 0,-3 17-52 0 0,-1 1 1 0 0,-2 1 0 0 0,-1 0-1 0 0,6 60 1 0 0,-2-15-3 0 0,3 3-91 0 0,87 403 406 0 0,-81-358-3378 0 0,-22-116 2289 0 0</inkml:trace>
  <inkml:trace contextRef="#ctx0" brushRef="#br0" timeOffset="1">72 864 48 0 0,'-71'-54'7385'0'0,"73"52"-7196"0"0,2-1-159 0 0,0 0 0 0 0,0 1 0 0 0,0 0 0 0 0,0-1 0 0 0,0 1 0 0 0,0 1 0 0 0,1-1 0 0 0,-1 1-1 0 0,0 0 1 0 0,9-2 0 0 0,57-4 72 0 0,-30 4-36 0 0,183-22-315 0 0,141-19-3786 0 0,-282 31 2604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7.0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64 0 0,'0'0'3758'0'0,"3"-1"-3407"0"0,11-2 286 0 0,-11 2-501 0 0,10 0-42 0 0,-10 0-32 0 0,0 1-20 0 0,2 1-36 0 0,1-1 1 0 0,-1 1-1 0 0,1 0 0 0 0,-1 0 1 0 0,1 1-1 0 0,-1 0 1 0 0,0 0-1 0 0,0 0 0 0 0,0 0 1 0 0,0 1-1 0 0,0 0 1 0 0,0 0-1 0 0,-1 0 1 0 0,6 5-1 0 0,-3 0-9 0 0,1 0 1 0 0,-1 0-1 0 0,-1 0 1 0 0,1 1-1 0 0,-1 0 1 0 0,8 17-1 0 0,13 40 30 0 0,-1 1-1 0 0,-4 1 0 0 0,-3 0 1 0 0,12 83-1 0 0,-25-104 2167 0 0,-5-51-2117 0 0,12-35-76 0 0,8-48 0 0 0,4-13 13 0 0,-20 84-7 0 0,40-117-34 0 0,-38 113 4 0 0,2 1 0 0 0,0 1 0 0 0,1 0 0 0 0,22-29 0 0 0,-29 43 13 0 0,0 1 1 0 0,0-1-1 0 0,0 1 1 0 0,1-1-1 0 0,-1 1 0 0 0,1 0 1 0 0,0 1-1 0 0,0-1 0 0 0,0 1 1 0 0,1-1-1 0 0,-1 1 1 0 0,0 0-1 0 0,9-2 0 0 0,-9 4 6 0 0,0-1 0 0 0,0 1 0 0 0,0 0 0 0 0,0 0 0 0 0,-1 0 0 0 0,1 1 0 0 0,0-1 0 0 0,0 1 0 0 0,-1 0-1 0 0,1 0 1 0 0,0 0 0 0 0,-1 1 0 0 0,1-1 0 0 0,-1 1 0 0 0,1 0 0 0 0,-1 0 0 0 0,0 0 0 0 0,4 3 0 0 0,8 8-26 0 0,-1 1 1 0 0,0 0 0 0 0,-1 1-1 0 0,0 1 1 0 0,-2 0 0 0 0,1 1-1 0 0,-2 0 1 0 0,0 0-1 0 0,10 28 1 0 0,-3-4-167 0 0,-3 1 1 0 0,-1 1-1 0 0,7 48 1 0 0,-19-85 196 0 0,0-1 0 0 0,0 0 0 0 0,-1 1 0 0 0,0-1 1 0 0,0 0-1 0 0,0 6 0 0 0,-1-8 9 0 0,0-3-11 0 0,0 0 1 0 0,0 0 0 0 0,0-1 0 0 0,-1 1 0 0 0,1-1-1 0 0,0 1 1 0 0,0-1 0 0 0,0 1 0 0 0,0-1 0 0 0,0 0 0 0 0,1 1-1 0 0,-1-1 1 0 0,0 0 0 0 0,0 0 0 0 0,0 0 0 0 0,0 1 0 0 0,1-1-1 0 0,-1 0 1 0 0,-1-2 0 0 0,-9-22-63 0 0,7 12 111 0 0,0-1-1 0 0,2 1 1 0 0,0-1-1 0 0,0 1 1 0 0,1-1-1 0 0,1 1 1 0 0,0-1 0 0 0,1 0-1 0 0,0 1 1 0 0,5-20-1 0 0,0 8 30 0 0,1-1 0 0 0,2 2 0 0 0,0-1 0 0 0,20-35 0 0 0,-26 54-81 0 0,0 1 1 0 0,0-1 0 0 0,1 1 0 0 0,0 0 0 0 0,0 1 0 0 0,0-1 0 0 0,0 0-1 0 0,1 1 1 0 0,0 0 0 0 0,0 0 0 0 0,0 1 0 0 0,0-1 0 0 0,1 1-1 0 0,-1 0 1 0 0,12-4 0 0 0,-9 5 3 0 0,0 0 0 0 0,0 1 0 0 0,1 0 0 0 0,-1 0-1 0 0,1 1 1 0 0,-1 0 0 0 0,1 0 0 0 0,-1 1 0 0 0,0 0 0 0 0,13 3-1 0 0,2 3-11 0 0,-1 1-1 0 0,-1 0 0 0 0,1 2 1 0 0,-2 0-1 0 0,1 2 0 0 0,-2 0 1 0 0,31 24-1 0 0,-32-20 5 0 0,0 1 0 0 0,-2 0 0 0 0,1 1 0 0 0,13 20 1 0 0,47 83-838 0 0,-46-70-538 0 0,-19-34 160 0 0,0-3 342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7.4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378 122 1176 0 0,'15'-19'1408'0'0,"-11"14"-1122"0"0,1 0 0 0 0,-1-1 0 0 0,0 1 0 0 0,0-1 0 0 0,0 1-1 0 0,-1-1 1 0 0,0 0 0 0 0,0-1 0 0 0,-1 1 0 0 0,0 0 0 0 0,3-12 0 0 0,-5 18-272 0 0,0-1 0 0 0,0 0 0 0 0,0 0-1 0 0,0 0 1 0 0,0 0 0 0 0,0 0 0 0 0,-1 1-1 0 0,1-1 1 0 0,0 0 0 0 0,0 0 0 0 0,-1 0-1 0 0,1 1 1 0 0,0-1 0 0 0,-1 0 0 0 0,1 0 0 0 0,-1 1-1 0 0,1-1 1 0 0,-1 0 0 0 0,1 1 0 0 0,-1-1-1 0 0,1 0 1 0 0,-1 1 0 0 0,0-1 0 0 0,1 1 0 0 0,-1-1-1 0 0,-1 0 1 0 0,0 0 0 0 0,0 1 0 0 0,0 0-1 0 0,0-1 1 0 0,0 1 0 0 0,1 0 0 0 0,-1 0 0 0 0,0 0-1 0 0,0 0 1 0 0,0 0 0 0 0,0 1 0 0 0,-3 0-1 0 0,-4 2 22 0 0,-1 0 0 0 0,1 1 0 0 0,-13 7 0 0 0,-10 9-16 0 0,2 1 1 0 0,1 1-1 0 0,0 1 1 0 0,2 2-1 0 0,1 1 0 0 0,0 1 1 0 0,2 0-1 0 0,-21 34 1 0 0,34-45 5 0 0,1 1 0 0 0,1 0 1 0 0,0 0-1 0 0,1 0 1 0 0,1 1-1 0 0,0 0 0 0 0,2 1 1 0 0,-7 36-1 0 0,11-47-7 0 0,0 1-1 0 0,1-1 0 0 0,0 1 1 0 0,0 0-1 0 0,1-1 1 0 0,0 1-1 0 0,1-1 1 0 0,0 1-1 0 0,0-1 1 0 0,0 0-1 0 0,1 0 1 0 0,1 0-1 0 0,-1 0 1 0 0,1 0-1 0 0,0-1 0 0 0,1 1 1 0 0,0-1-1 0 0,0 0 1 0 0,1-1-1 0 0,0 1 1 0 0,0-1-1 0 0,7 5 1 0 0,-7-6-3 0 0,0 0-1 0 0,1 0 1 0 0,0-1 0 0 0,0 0 0 0 0,0 0 0 0 0,0-1 0 0 0,1 0-1 0 0,-1 0 1 0 0,1-1 0 0 0,0 0 0 0 0,-1 0 0 0 0,1-1 0 0 0,0 0 0 0 0,16 0-1 0 0,-13-2-12 0 0,0 0 0 0 0,-1-1 0 0 0,1-1 0 0 0,-1 0 0 0 0,1 0 0 0 0,-1-1 0 0 0,0 0 0 0 0,0 0 0 0 0,17-12 0 0 0,-3-1-2 0 0,-2 0 0 0 0,0-2 1 0 0,-1-1-1 0 0,-1 0 0 0 0,-1-1 0 0 0,-1-1 0 0 0,23-37 0 0 0,43-94 861 0 0,-62 109-829 0 0,-21 42-63 0 0,2 21-102 0 0,0 12 125 0 0,-1-12 11 0 0,0 1-1 0 0,2-1 0 0 0,0 0 0 0 0,1 0 0 0 0,0 0 1 0 0,14 28-1 0 0,-8-27 40 0 0,1 0 1 0 0,0 0 0 0 0,2-2 0 0 0,0 1-1 0 0,22 20 1 0 0,-28-31-217 0 0,0 0 0 0 0,1 0-1 0 0,0-1 1 0 0,1 0 0 0 0,0 0 0 0 0,0-1-1 0 0,0-1 1 0 0,1 0 0 0 0,-1 0 0 0 0,1-1-1 0 0,0 0 1 0 0,16 3 0 0 0,-22-7-153 0 0,-1 0 0 0 0,1 1 0 0 0,0-2 0 0 0,0 1 0 0 0,0 0 0 0 0,-1-1 0 0 0,10-2 0 0 0,10-5-1121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7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0 446 168 0 0,'14'-54'5280'0'0,"-13"54"-5263"0"0,0 1 0 0 0,-1-1 1 0 0,1 1-1 0 0,0-1 0 0 0,-1 1 0 0 0,1 0 1 0 0,-1-1-1 0 0,1 1 0 0 0,-1 0 1 0 0,1-1-1 0 0,-1 1 0 0 0,1 0 0 0 0,-1 0 1 0 0,0 0-1 0 0,1-1 0 0 0,-1 1 0 0 0,0 0 1 0 0,1 0-1 0 0,-1 1 0 0 0,3 96 116 0 0,10 188 306 0 0,23-3-742 0 0,-30-269-1895 0 0</inkml:trace>
  <inkml:trace contextRef="#ctx0" brushRef="#br0" timeOffset="1">45 161 60 0 0,'-3'-28'1960'0'0,"3"6"-668"0"0,-2 2-136 0 0,1 2 385 0 0,1-13-661 0 0,0 7-680 0 0,0 7-168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8.2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0 684 0 0,'34'15'1870'0'0,"55"33"-1"0"0,-76-40-1831 0 0,-1 1 0 0 0,0 0-1 0 0,-1 1 1 0 0,0 1 0 0 0,0-1 0 0 0,-1 2-1 0 0,10 14 1 0 0,-2 4-18 0 0,0 1 0 0 0,-3 0 0 0 0,0 1 0 0 0,-2 1 0 0 0,-2 0 0 0 0,14 60 0 0 0,-7 3 49 0 0,5 113 0 0 0,-19-149 2749 0 0,-6-80-2776 0 0,0 1 1 0 0,2 0-1 0 0,0-1 1 0 0,1 1-1 0 0,1 0 1 0 0,5-22-1 0 0,33-114 174 0 0,-23 100-240 0 0,2 1 0 0 0,3 0 0 0 0,36-64-1 0 0,-37 91-60 0 0,-20 26 80 0 0,0 0 0 0 0,0 0 0 0 0,0 0 0 0 0,0 0-1 0 0,0 0 1 0 0,0 0 0 0 0,0 0 0 0 0,1 1 0 0 0,-1-1 0 0 0,0 0 0 0 0,0 1 0 0 0,1-1 0 0 0,-1 1 0 0 0,1 0 0 0 0,-1-1 0 0 0,0 1 0 0 0,1 0 0 0 0,-1 0 0 0 0,1 0 0 0 0,-1 0 0 0 0,0 0 0 0 0,3 0 0 0 0,4 4-9 0 0,0 0 1 0 0,0 0-1 0 0,-1 1 0 0 0,0 0 1 0 0,0 0-1 0 0,0 1 0 0 0,0 0 1 0 0,-1 0-1 0 0,0 1 0 0 0,0 0 0 0 0,-1 0 1 0 0,0 0-1 0 0,0 0 0 0 0,5 11 1 0 0,9 20-36 0 0,24 63 0 0 0,-41-95 53 0 0,37 126-158 0 0,-2-2-3826 0 0,-32-117 2781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8.6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285 40 848 0 0,'1'-4'1120'0'0,"0"1"-1056"0"0,1-23 2104 0 0,-7 19-1161 0 0,-10 12-1018 0 0,10 0 41 0 0,-1 0 0 0 0,1 0-1 0 0,0 1 1 0 0,0-1-1 0 0,0 1 1 0 0,1 0 0 0 0,0 1-1 0 0,0-1 1 0 0,-5 12-1 0 0,-2 4 21 0 0,-24 38 39 0 0,2 2 0 0 0,4 2 0 0 0,2 1 0 0 0,-34 128 0 0 0,53-158-19 0 0,2 1 1 0 0,2-1-1 0 0,1 1 1 0 0,3 62 0 0 0,2-73-21 0 0,2-1 1 0 0,0 0 0 0 0,1 1 0 0 0,2-2 0 0 0,0 1-1 0 0,2-1 1 0 0,18 37 0 0 0,-19-45-57 0 0,1-1 0 0 0,0-1 1 0 0,0 0-1 0 0,1 0 0 0 0,1-1 0 0 0,0 0 1 0 0,26 20-1 0 0,-29-26-229 0 0,0 0 1 0 0,1-1-1 0 0,0 0 0 0 0,0-1 1 0 0,0 0-1 0 0,1 0 0 0 0,-1-1 1 0 0,1 0-1 0 0,0-1 0 0 0,0 0 1 0 0,0 0-1 0 0,0-1 1 0 0,0 0-1 0 0,11-1 0 0 0,17-4-541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8.9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 60 0 0,'2'-5'515'0'0,"1"0"0"0"0,0 0-1 0 0,0 1 1 0 0,0-1 0 0 0,1 1 0 0 0,-1 0 0 0 0,1 0-1 0 0,0 1 1 0 0,4-5 0 0 0,-5 7-468 0 0,-1 0 0 0 0,1 0 0 0 0,-1 0 0 0 0,1 0 0 0 0,-1 0 0 0 0,1 1 0 0 0,-1-1 0 0 0,1 1 0 0 0,0 0 0 0 0,-1-1 0 0 0,1 1 0 0 0,0 0 0 0 0,-1 1 0 0 0,1-1 0 0 0,0 0 0 0 0,-1 1 0 0 0,1-1 0 0 0,-1 1 0 0 0,1 0 0 0 0,2 1 0 0 0,6 3-10 0 0,0 1-1 0 0,-1 0 0 0 0,1 0 1 0 0,-2 1-1 0 0,1 1 0 0 0,-1-1 1 0 0,0 2-1 0 0,0-1 0 0 0,-1 1 1 0 0,7 10-1 0 0,9 12 9 0 0,33 61 0 0 0,-32-46-35 0 0,-2 1 0 0 0,-2 1 1 0 0,-2 2-1 0 0,-2 0 1 0 0,-2 0-1 0 0,-3 1 0 0 0,11 96 1 0 0,-20-101 10 0 0,-2 0 1 0 0,-2 0 0 0 0,-2 0-1 0 0,-2 0 1 0 0,-1-1-1 0 0,-3 0 1 0 0,-2 0 0 0 0,-2-1-1 0 0,-22 52 1 0 0,-38 57-3154 0 0,56-125 1684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39.7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526 77 296 0 0,'1'-4'196'0'0,"0"0"-1"0"0,-1 0 1 0 0,1-1-1 0 0,-1 1 1 0 0,0 0-1 0 0,0 0 1 0 0,0 0-1 0 0,-1 0 1 0 0,0 0-1 0 0,0 0 1 0 0,0 0-1 0 0,0 0 1 0 0,0 0-1 0 0,-1 0 1 0 0,-3-7-1 0 0,3 9-122 0 0,-17-1 46 0 0,17 4-115 0 0,-1-1 1 0 0,1 0-1 0 0,0 1 0 0 0,-1-1 0 0 0,1 1 0 0 0,0 0 0 0 0,-1 0 0 0 0,1 0 0 0 0,0 0 0 0 0,0 0 0 0 0,0 1 0 0 0,0-1 1 0 0,0 1-1 0 0,-4 3 0 0 0,2-2 5 0 0,-12 10 2 0 0,0 0 0 0 0,2 2-1 0 0,-1-1 1 0 0,2 2 0 0 0,0 0 0 0 0,1 0 0 0 0,1 2 0 0 0,0-1-1 0 0,1 1 1 0 0,1 1 0 0 0,1-1 0 0 0,0 1 0 0 0,-4 22 0 0 0,-4 26 34 0 0,3 0 0 0 0,-6 111 0 0 0,-8 40 116 0 0,22-191-124 0 0,-2-1 0 0 0,0 0-1 0 0,-19 43 1 0 0,20-58-55 0 0,0 0 0 0 0,0 0 0 0 0,-1-1-1 0 0,0 0 1 0 0,0-1 0 0 0,-1 1 0 0 0,-1-2 0 0 0,1 1 0 0 0,-1-1 0 0 0,-17 11-1 0 0,-3-5-10 0 0,26-13 40 0 0,-1-1 15 0 0,-12 0-6 0 0,12 0 2 0 0,4 0-19 0 0,-1 0-1 0 0,1 0 1 0 0,-1-1-1 0 0,0 1 0 0 0,1 0 1 0 0,-1-1-1 0 0,1 1 1 0 0,-1 0-1 0 0,1-1 0 0 0,-1 1 1 0 0,1-1-1 0 0,-1 1 1 0 0,1-1-1 0 0,-1 1 0 0 0,1-1 1 0 0,0 1-1 0 0,-1-1 0 0 0,1 1 1 0 0,0-1-1 0 0,-1 1 1 0 0,1-2-1 0 0,0 1 0 0 0,1 0 0 0 0,-1 0 0 0 0,1 1 0 0 0,-1-1-1 0 0,1 0 1 0 0,0 0 0 0 0,-1 0 0 0 0,1 1 0 0 0,0-1 0 0 0,0 0 0 0 0,0 1 0 0 0,-1-1 0 0 0,1 1-1 0 0,0-1 1 0 0,0 1 0 0 0,0-1 0 0 0,0 1 0 0 0,0 0 0 0 0,0-1 0 0 0,0 1 0 0 0,0 0 0 0 0,0 0-1 0 0,0 0 1 0 0,0-1 0 0 0,0 1 0 0 0,0 0 0 0 0,0 1 0 0 0,2-1 0 0 0,0 1-4 0 0,0 0 0 0 0,0 0-1 0 0,0 0 1 0 0,0 0 0 0 0,0 1 0 0 0,0 0 0 0 0,0-1 0 0 0,-1 1 0 0 0,5 3 0 0 0,1 2-3 0 0,-1 1 0 0 0,1-1 1 0 0,-1 1-1 0 0,-1 0 0 0 0,10 15 0 0 0,4 17 13 0 0,-2 0 0 0 0,-2 1 0 0 0,-2 1 0 0 0,-2 0 0 0 0,12 72 0 0 0,7 222 90 0 0,-30-311 254 0 0,1 0-1 0 0,1 0 0 0 0,1 0 0 0 0,13 44 0 0 0,-14-62-290 0 0,-1 0 0 0 0,1-1 0 0 0,0 0 0 0 0,1 0-1 0 0,0 0 1 0 0,0 0 0 0 0,0 0 0 0 0,0-1 0 0 0,10 9 0 0 0,-11-11-208 0 0,1-1 0 0 0,0 1 1 0 0,0-1-1 0 0,0 0 0 0 0,0 0 1 0 0,0 0-1 0 0,0 0 0 0 0,1-1 1 0 0,-1 1-1 0 0,1-1 0 0 0,-1 0 0 0 0,1-1 1 0 0,-1 1-1 0 0,1-1 0 0 0,-1 0 1 0 0,7-1-1 0 0,6-1-1656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3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1 703 832 0 0,'6'15'2904'0'0,"-5"-13"-2784"0"0,-1-1-1 0 0,1 0 1 0 0,0 0 0 0 0,0 0-1 0 0,1 0 1 0 0,-1 0-1 0 0,0 0 1 0 0,0 0-1 0 0,0 0 1 0 0,1-1-1 0 0,-1 1 1 0 0,0 0-1 0 0,1-1 1 0 0,-1 1 0 0 0,1-1-1 0 0,-1 1 1 0 0,1-1-1 0 0,-1 0 1 0 0,0 0-1 0 0,1 0 1 0 0,-1 1-1 0 0,1-1 1 0 0,-1-1 0 0 0,1 1-1 0 0,-1 0 1 0 0,1 0-1 0 0,-1 0 1 0 0,1-1-1 0 0,1 0 1 0 0,2-1-12 0 0,0-1-1 0 0,-1 1 1 0 0,1-1 0 0 0,-1 0 0 0 0,1 0-1 0 0,-1-1 1 0 0,5-5 0 0 0,16-16 95 0 0,-2-1 1 0 0,-1-1 0 0 0,22-35-1 0 0,49-94-82 0 0,-85 142-95 0 0,75-150 6 0 0,-73 139-102 0 0,0-1 0 0 0,-2-1 0 0 0,-1 0 1 0 0,5-39-1 0 0,-11 64 44 0 0,-1 0 1 0 0,0 0 0 0 0,0 0-1 0 0,1 0 1 0 0,-1 0-1 0 0,-1 0 1 0 0,1 0-1 0 0,0 0 1 0 0,0 0-1 0 0,-1 0 1 0 0,1 0 0 0 0,-1 0-1 0 0,0 0 1 0 0,1 0-1 0 0,-1 0 1 0 0,0 0-1 0 0,0 1 1 0 0,0-1 0 0 0,-1 0-1 0 0,1 1 1 0 0,0-1-1 0 0,0 1 1 0 0,-1-1-1 0 0,1 1 1 0 0,-1-1 0 0 0,0 1-1 0 0,1 0 1 0 0,-1 0-1 0 0,0 0 1 0 0,0 0-1 0 0,1 0 1 0 0,-1 0-1 0 0,-3 0 1 0 0,2 0-148 0 0,-1 2 26 0 0,2 0 94 0 0,0-1 1 0 0,-1 1-1 0 0,1 0 0 0 0,0-1 1 0 0,-1 1-1 0 0,1 0 1 0 0,0 0-1 0 0,0 1 0 0 0,0-1 1 0 0,0 0-1 0 0,0 1 0 0 0,0-1 1 0 0,1 1-1 0 0,-1 0 0 0 0,0-1 1 0 0,1 1-1 0 0,-1 0 0 0 0,1 0 1 0 0,0 0-1 0 0,0 0 0 0 0,-1 0 1 0 0,1 1-1 0 0,1-1 1 0 0,-3 5-1 0 0,3 3 32 0 0,0 1-1 0 0,0 0 1 0 0,1 0 0 0 0,1-1 0 0 0,-1 1 0 0 0,2-1-1 0 0,-1 1 1 0 0,2-1 0 0 0,-1 0 0 0 0,1 0-1 0 0,6 11 1 0 0,12 18 28 0 0,37 52-1 0 0,-22-36-35 0 0,-22-32 29 0 0,96 168-34 0 0,-101-172 23 0 0,-2 1-1 0 0,0 0 1 0 0,-1 1-1 0 0,-1-1 1 0 0,-1 1-1 0 0,-1 0 1 0 0,-1 1-1 0 0,1 23 1 0 0,-3-13 5 0 0,-4-19 40 0 0,0-4 14 0 0,-14 23 335 0 0,16-31-337 0 0,0 0 0 0 0,0 0 0 0 0,0 0 0 0 0,0 1 0 0 0,0-2 0 0 0,0 1 0 0 0,0 0 0 0 0,0 0-1 0 0,0 0 1 0 0,-1 0 0 0 0,1-1 0 0 0,0 1 0 0 0,-1-1 0 0 0,1 1 0 0 0,0-1 0 0 0,-1 1 0 0 0,1-1 0 0 0,-1 0 0 0 0,1 0 0 0 0,0 1 0 0 0,-1-1 0 0 0,1 0 0 0 0,-1 0 0 0 0,1-1 0 0 0,-1 1 0 0 0,1 0 0 0 0,0 0 0 0 0,-1-1 0 0 0,1 1-1 0 0,-1-1 1 0 0,-1 0 0 0 0,0-1-29 0 0,1 1-1 0 0,0-1 0 0 0,0 0 0 0 0,-1 0 0 0 0,1 0 0 0 0,0 0 1 0 0,0 0-1 0 0,1 0 0 0 0,-1 0 0 0 0,0-1 0 0 0,1 1 0 0 0,-1 0 1 0 0,1-1-1 0 0,0 0 0 0 0,0 1 0 0 0,0-1 0 0 0,0 0 0 0 0,1 1 0 0 0,-1-1 1 0 0,0 0-1 0 0,1 0 0 0 0,0 0 0 0 0,0 1 0 0 0,0-1 0 0 0,0 0 1 0 0,0 0-1 0 0,1 0 0 0 0,-1 0 0 0 0,1 1 0 0 0,0-1 0 0 0,0 0 1 0 0,0 1-1 0 0,0-1 0 0 0,0 0 0 0 0,0 1 0 0 0,3-4 0 0 0,8-12-938 0 0,1 1 0 0 0,0 0-1 0 0,1 1 1 0 0,29-25 0 0 0,-14 15-510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39.6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24 432 0 0,'0'0'2551'0'0,"9"-23"-908"0"0,-15 63-1622 0 0,-15 49-1 0 0,4-16 11 0 0,2 19 301 0 0,4 1 0 0 0,4 1-1 0 0,4-1 1 0 0,18 185 0 0 0,-10-225-45 0 0,2-1-1 0 0,25 90 1 0 0,-30-138-234 0 0,0 0 0 0 0,0 0 0 0 0,0 1 0 0 0,1-1 0 0 0,-1-1 0 0 0,1 1 0 0 0,0 0 0 0 0,0-1 0 0 0,0 1 0 0 0,0-1 0 0 0,1 0 0 0 0,-1 0 0 0 0,1 0 1 0 0,0 0-1 0 0,0-1 0 0 0,0 0 0 0 0,0 0 0 0 0,0 0 0 0 0,1 0 0 0 0,-1 0 0 0 0,1-1 0 0 0,-1 0 0 0 0,1 0 0 0 0,8 1 0 0 0,0-1-178 0 0,0-1 1 0 0,1 0-1 0 0,-1 0 0 0 0,0-1 1 0 0,0-1-1 0 0,1-1 0 0 0,15-4 0 0 0,-19 3-341 0 0,1 0-1 0 0,-1-1 0 0 0,0 0 1 0 0,-1 0-1 0 0,1-1 0 0 0,-1-1 0 0 0,0 0 1 0 0,-1 0-1 0 0,14-14 0 0 0,-9 7-7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3.7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862 47 1232 0 0,'-8'-16'2904'0'0,"3"6"-2584"0"0,4 8 22 0 0,-9-12-277 0 0,7 12-66 0 0,-1 2 0 0 0,0-1 0 0 0,1 0 0 0 0,-1 1 0 0 0,0 0 0 0 0,0 0 0 0 0,1 0 1 0 0,-1 0-1 0 0,0 0 0 0 0,-5 2 0 0 0,-51 12 34 0 0,24-6-8 0 0,-188 22 524 0 0,139-21-339 0 0,-158 36 1 0 0,232-42-207 0 0,0 0 0 0 0,1 1 1 0 0,-1 0-1 0 0,1 0 1 0 0,0 1-1 0 0,0 1 0 0 0,1 0 1 0 0,-16 11-1 0 0,21-13 0 0 0,1 0 0 0 0,0 0 0 0 0,-1 1-1 0 0,1-1 1 0 0,1 0 0 0 0,-1 1 0 0 0,1 0 0 0 0,-1 0-1 0 0,1 0 1 0 0,1 0 0 0 0,-1 0 0 0 0,1 0 0 0 0,0 0-1 0 0,0 0 1 0 0,0 1 0 0 0,1-1 0 0 0,0 0 0 0 0,0 1-1 0 0,0-1 1 0 0,2 8 0 0 0,8 55-12 0 0,21 67 1 0 0,6 40 79 0 0,14 232 18 0 0,-15-102-250 0 0,-35-296 218 0 0,0 0 0 0 0,1 0 0 0 0,0-1 0 0 0,0 1-1 0 0,1 0 1 0 0,0-1 0 0 0,5 9 0 0 0,-6-13-16 0 0,1 0-1 0 0,0-1 1 0 0,0 1-1 0 0,0-1 1 0 0,0 0-1 0 0,0 0 1 0 0,1 0-1 0 0,-1-1 1 0 0,1 1-1 0 0,0-1 1 0 0,0 0-1 0 0,0 0 1 0 0,0 0-1 0 0,0 0 1 0 0,0-1-1 0 0,6 2 1 0 0,18 4-69 0 0,0-2 0 0 0,1-1 0 0 0,-1-2 0 0 0,45 0 0 0 0,114-18-2844 0 0,-114 6 1125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5.3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15 173 1296 0 0,'-2'-3'181'0'0,"0"0"1"0"0,1 0-1 0 0,-1 0 0 0 0,0 0 0 0 0,1 0 1 0 0,0 0-1 0 0,0 0 0 0 0,0-1 0 0 0,0 1 0 0 0,1-1 1 0 0,-1 1-1 0 0,1 0 0 0 0,0-1 0 0 0,0 1 1 0 0,0-1-1 0 0,1 1 0 0 0,-1-1 0 0 0,1 1 1 0 0,-1 0-1 0 0,1-1 0 0 0,0 1 0 0 0,1 0 0 0 0,-1 0 1 0 0,0-1-1 0 0,1 1 0 0 0,0 0 0 0 0,0 1 1 0 0,0-1-1 0 0,3-4 0 0 0,-1 3-170 0 0,1-1 1 0 0,-1 1-1 0 0,1 0 0 0 0,-1 0 0 0 0,1 1 0 0 0,0-1 1 0 0,1 1-1 0 0,-1 0 0 0 0,0 1 0 0 0,1-1 1 0 0,0 1-1 0 0,0 0 0 0 0,-1 1 0 0 0,1-1 0 0 0,9 0 1 0 0,-11 2-9 0 0,0 0 0 0 0,0 1 0 0 0,-1-1 0 0 0,1 1 0 0 0,0 0 0 0 0,0 0 0 0 0,0 0 0 0 0,-1 1 1 0 0,1-1-1 0 0,-1 1 0 0 0,1 0 0 0 0,-1 0 0 0 0,0 0 0 0 0,0 0 0 0 0,1 1 0 0 0,-2-1 0 0 0,1 1 1 0 0,4 4-1 0 0,3 5 13 0 0,-1 0 1 0 0,0 0-1 0 0,8 16 1 0 0,1 6-9 0 0,-2 0 0 0 0,-1 1 0 0 0,-1 1 0 0 0,-3 0-1 0 0,0 1 1 0 0,5 39 0 0 0,-6-1-72 0 0,-2-1-1 0 0,-3 80 0 0 0,-11-104 39 0 0,1-55-39 0 0,5 5 61 0 0,-1 0 1 0 0,1 0-1 0 0,0 0 1 0 0,-1 0-1 0 0,1 0 1 0 0,-1 0-1 0 0,1 0 1 0 0,0 0-1 0 0,-1-1 0 0 0,1 1 1 0 0,-1 0-1 0 0,1 0 1 0 0,0-1-1 0 0,-1 1 1 0 0,1 0-1 0 0,0 0 1 0 0,0-1-1 0 0,-1 1 1 0 0,1 0-1 0 0,0-1 1 0 0,0 1-1 0 0,-1 0 1 0 0,1-1-1 0 0,0 1 0 0 0,0 0 1 0 0,0-1-1 0 0,0 1 1 0 0,-1-1-1 0 0,1 1 1 0 0,0 0-1 0 0,0-1 1 0 0,0 1-1 0 0,0-1 1 0 0,0 1-1 0 0,0-1 1 0 0,0-27-76 0 0,1 0 0 0 0,1 0 0 0 0,2 1 0 0 0,0-1 0 0 0,2 1 0 0 0,12-35 0 0 0,4 1 12 0 0,49-97 0 0 0,-60 136 16 0 0,1 0 1 0 0,24-30-1 0 0,-31 45 31 0 0,0 1-1 0 0,0 1 1 0 0,0-1-1 0 0,1 1 1 0 0,0 0 0 0 0,0 0-1 0 0,1 0 1 0 0,-1 1-1 0 0,1 0 1 0 0,0 0 0 0 0,14-4-1 0 0,-16 7 25 0 0,0 0 0 0 0,0 0 0 0 0,0 0 0 0 0,0 1 0 0 0,0 0 0 0 0,0 0 0 0 0,1 1 0 0 0,-1-1 0 0 0,0 1 0 0 0,0 0 0 0 0,0 0 0 0 0,0 1 0 0 0,0 0 0 0 0,-1 0 0 0 0,1 0 0 0 0,0 0 0 0 0,-1 0 0 0 0,0 1 0 0 0,1 0 0 0 0,-1 0 0 0 0,0 0 0 0 0,0 1 0 0 0,4 4 0 0 0,6 7 1 0 0,-1 1 1 0 0,0 0-1 0 0,-2 1 0 0 0,14 23 1 0 0,-14-21-51 0 0,0 1-1 0 0,-2 1 1 0 0,0-1 0 0 0,-1 2-1 0 0,-2-1 1 0 0,0 1-1 0 0,-1 0 1 0 0,-1 0 0 0 0,-1 1-1 0 0,-1-1 1 0 0,-2 45 0 0 0,0-62 53 0 0,-1-1 0 0 0,-1 1 0 0 0,1 0 1 0 0,0 0-1 0 0,-1-1 0 0 0,-3 7 0 0 0,3-8 55 0 0,-9-8 2 0 0,10 4-59 0 0,-1 1-1 0 0,1-1 1 0 0,0 1-1 0 0,-1-1 0 0 0,1 0 1 0 0,0 1-1 0 0,0-1 1 0 0,0 0-1 0 0,-1 0 0 0 0,1 0 1 0 0,0 0-1 0 0,0 0 1 0 0,0 0-1 0 0,0 0 0 0 0,0-1 1 0 0,1 1-1 0 0,-1 0 1 0 0,0 0-1 0 0,1-1 0 0 0,-1 1 1 0 0,0 0-1 0 0,1-1 1 0 0,0 1-1 0 0,-1 0 0 0 0,1-1 1 0 0,0 1-1 0 0,-1-4 1 0 0,-1-11-14 0 0,1 0 1 0 0,0 0-1 0 0,2 0 1 0 0,-1 0-1 0 0,2 0 1 0 0,0 0-1 0 0,1 0 1 0 0,9-28-1 0 0,-1 11-67 0 0,1 1-1 0 0,2 1 1 0 0,19-33-1 0 0,-25 51 36 0 0,0 0 0 0 0,1 1 1 0 0,16-18-1 0 0,-21 25 39 0 0,1 1 1 0 0,0-1-1 0 0,0 1 1 0 0,0 0-1 0 0,1 1 1 0 0,-1-1-1 0 0,1 1 1 0 0,0 0-1 0 0,0 0 1 0 0,7-2-1 0 0,-8 4 0 0 0,1 1-1 0 0,-1-1 0 0 0,0 1 1 0 0,0 0-1 0 0,0 0 0 0 0,0 1 1 0 0,1-1-1 0 0,-1 1 0 0 0,0 0 1 0 0,0 1-1 0 0,0-1 0 0 0,0 1 1 0 0,-1 0-1 0 0,1 0 0 0 0,0 1 1 0 0,-1-1-1 0 0,1 1 0 0 0,-1 0 1 0 0,0 0-1 0 0,0 0 0 0 0,0 1 1 0 0,-1 0-1 0 0,4 3 0 0 0,9 11-10 0 0,-2-1-1 0 0,0 2 0 0 0,17 31 0 0 0,-6-2 14 0 0,22 58 0 0 0,-30-65 38 0 0,1-1-1 0 0,39 62 1 0 0,-54-97-25 0 0,0-1 0 0 0,0 1-1 0 0,0-1 1 0 0,1 0 0 0 0,0 0 0 0 0,0-1-1 0 0,0 1 1 0 0,0-1 0 0 0,0 0 0 0 0,1 0-1 0 0,0 0 1 0 0,-1-1 0 0 0,1 0 0 0 0,0 1-1 0 0,0-2 1 0 0,0 1 0 0 0,0-1 0 0 0,1 1-1 0 0,-1-1 1 0 0,10 0 0 0 0,-6-1-4 0 0,0-1 0 0 0,0-1 0 0 0,0 1 0 0 0,0-1 0 0 0,-1-1 0 0 0,1 0 0 0 0,0 0 0 0 0,-1 0 0 0 0,0-1 0 0 0,0 0 0 0 0,12-10 0 0 0,3-2 2 0 0,-1-1-1 0 0,-1-2 0 0 0,-1 0 0 0 0,-1-1 0 0 0,-1-1 0 0 0,20-28 0 0 0,-3-4-32 0 0,46-92 1 0 0,-79 143 22 0 0,40-92 307 0 0,-37 82-253 0 0,-1-1 0 0 0,-1 0-1 0 0,0 0 1 0 0,-1 0 0 0 0,0 0 0 0 0,0-14 0 0 0,-4 0-64 0 0,-2 22 5 0 0,2 4 0 0 0,1 0 0 0 0,1 0-1 0 0,-1 1 0 0 0,0-1 1 0 0,1 1-1 0 0,-1-1 0 0 0,0 1 1 0 0,1-1-1 0 0,-1 1 0 0 0,0 0 1 0 0,0-1-1 0 0,1 1 1 0 0,-1 0-1 0 0,0-1 0 0 0,0 1 1 0 0,0 0-1 0 0,0 0 0 0 0,1 0 1 0 0,-1 0-1 0 0,0 0 0 0 0,0 0 1 0 0,0 0-1 0 0,0 0 1 0 0,0 0-1 0 0,1 0 0 0 0,-1 0 1 0 0,0 1-1 0 0,0-1 0 0 0,0 0 1 0 0,0 1-1 0 0,1-1 0 0 0,-1 0 1 0 0,-1 1-1 0 0,-23 16 33 0 0,14-6-41 0 0,0 1-1 0 0,0 1 1 0 0,1 0 0 0 0,0 1 0 0 0,2 0-1 0 0,-1 0 1 0 0,2 1 0 0 0,0-1 0 0 0,1 2-1 0 0,0-1 1 0 0,-4 19 0 0 0,6-15-18 0 0,0 0 1 0 0,0 1 0 0 0,2-1-1 0 0,1 0 1 0 0,0 1-1 0 0,2 0 1 0 0,0-1-1 0 0,1 0 1 0 0,5 22 0 0 0,-5-33 34 0 0,0 0 1 0 0,0 0 0 0 0,1 0-1 0 0,1 0 1 0 0,-1-1 0 0 0,1 1 0 0 0,0-1-1 0 0,1 0 1 0 0,0 0 0 0 0,0 0 0 0 0,0-1-1 0 0,1 0 1 0 0,0 0 0 0 0,0 0 0 0 0,1-1-1 0 0,-1 0 1 0 0,1 0 0 0 0,0-1 0 0 0,1 0-1 0 0,13 6 1 0 0,-17-9-4 0 0,0 0 0 0 0,0-1-1 0 0,0 1 1 0 0,-1-1 0 0 0,1 0-1 0 0,0-1 1 0 0,0 1 0 0 0,0-1-1 0 0,0 1 1 0 0,-1-1 0 0 0,1 0-1 0 0,0-1 1 0 0,-1 1 0 0 0,1 0-1 0 0,-1-1 1 0 0,1 0 0 0 0,-1 0-1 0 0,0 0 1 0 0,0 0 0 0 0,3-3-1 0 0,6-5-3 0 0,0-1-1 0 0,-1 0 0 0 0,13-16 1 0 0,46-75 148 0 0,-32 45-294 0 0,-37 55 103 0 0,4 6-59 0 0,-5-4 104 0 0,1 0 0 0 0,-1 0 0 0 0,1 0 1 0 0,-1 0-1 0 0,1 0 0 0 0,-1 0 0 0 0,0 0 0 0 0,1 0 0 0 0,-1 0 0 0 0,1 1 0 0 0,-1-1 0 0 0,1 0 0 0 0,-1 0 0 0 0,0 1 0 0 0,1-1 0 0 0,-1 0 0 0 0,0 1 0 0 0,1-1 0 0 0,-1 0 0 0 0,0 1 0 0 0,0-1 0 0 0,1 0 0 0 0,-1 1 0 0 0,0-1 0 0 0,0 0 0 0 0,1 1 0 0 0,-1 0 0 0 0,3 10 11 0 0,1 1 0 0 0,1-1-1 0 0,-1 0 1 0 0,2-1 0 0 0,-1 1 0 0 0,2-1 0 0 0,-1 0 0 0 0,1-1 0 0 0,1 0 0 0 0,0 0 0 0 0,0 0-1 0 0,1-1 1 0 0,-1 0 0 0 0,2-1 0 0 0,-1 0 0 0 0,1 0 0 0 0,1-1 0 0 0,-1 0 0 0 0,1-1-1 0 0,0 0 1 0 0,0-1 0 0 0,0 0 0 0 0,0-1 0 0 0,18 3 0 0 0,-11-3 41 0 0,1-2 0 0 0,-1 0 0 0 0,1-1 0 0 0,-1-1 0 0 0,1-1 0 0 0,-1 0 0 0 0,1-2 0 0 0,29-9 0 0 0,-25 5-8 0 0,-1-1 0 0 0,0-2 0 0 0,0 0 0 0 0,-1-1 0 0 0,-1-1 0 0 0,20-16 0 0 0,-5-3 38 0 0,0 0 0 0 0,-2-3-1 0 0,-2 0 1 0 0,-1-2-1 0 0,-2-2 1 0 0,32-56-1 0 0,10-51 587 0 0,-68 132-703 0 0,-11 13-34 0 0,7 2 68 0 0,0 0 0 0 0,-1 1 0 0 0,1-1 0 0 0,0 0 1 0 0,0 1-1 0 0,0 0 0 0 0,0-1 0 0 0,0 1 0 0 0,-1 2 0 0 0,-16 27 42 0 0,1 1 0 0 0,1 1 1 0 0,3 0-1 0 0,0 1 0 0 0,-10 43 0 0 0,-30 181-28 0 0,50-236-135 0 0,3-8-382 0 0,-1 0-1 0 0,-1 0 1 0 0,-1 0 0 0 0,1-1-1 0 0,-7 14 1 0 0,-3-10-1980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5.6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39 640 0 0,'0'-3'1593'0'0,"-1"-12"416"0"0,1 12-1370 0 0,0 2-590 0 0,0 0 0 0 0,0 0-1 0 0,1 1 1 0 0,-1-1 0 0 0,0 0-1 0 0,0 0 1 0 0,0 1 0 0 0,1-1 0 0 0,-1 0-1 0 0,0 1 1 0 0,1-1 0 0 0,-1 0-1 0 0,0 1 1 0 0,1-1 0 0 0,-1 1 0 0 0,1-1-1 0 0,-1 0 1 0 0,1 1 0 0 0,-1-1 0 0 0,1 1-1 0 0,0 0 1 0 0,-1-1 0 0 0,1 1-1 0 0,0-1 1 0 0,-1 1 0 0 0,1 0 0 0 0,0-1-1 0 0,-1 1 1 0 0,1 0 0 0 0,0 0-1 0 0,0 0 1 0 0,-1 0 0 0 0,2-1 0 0 0,1 2 10 0 0,1-1 1 0 0,-2 1 0 0 0,1-1-1 0 0,0 1 1 0 0,0 0 0 0 0,0 0 0 0 0,0 0-1 0 0,0 1 1 0 0,3 1 0 0 0,7 5 16 0 0,0 1 0 0 0,22 19 0 0 0,85 95 184 0 0,17 14-842 0 0,-114-117-583 0 0,1-2-1 0 0,31 20 1 0 0,-30-24 24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6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1 687 16 0 0,'9'13'4935'0'0,"-6"-12"-4762"0"0,2-2-19 0 0,0 0 0 0 0,1 0 0 0 0,-1-1-1 0 0,0 0 1 0 0,0 0 0 0 0,0 0-1 0 0,0 0 1 0 0,0-1 0 0 0,0 0-1 0 0,-1 0 1 0 0,1 0 0 0 0,-1-1 0 0 0,0 1-1 0 0,0-1 1 0 0,0 0 0 0 0,3-4-1 0 0,14-17 86 0 0,27-41-1 0 0,-35 47-155 0 0,27-38-44 0 0,-3-2 1 0 0,-3-2-1 0 0,-2 0 0 0 0,-2-3 1 0 0,-4 0-1 0 0,19-70 1 0 0,-45 132-54 0 0,1-1 0 0 0,0 1 0 0 0,-1 0 0 0 0,0-1 0 0 0,1 1 0 0 0,-1-1 0 0 0,0 1 0 0 0,0-1 0 0 0,0 1 0 0 0,-1-1 0 0 0,1 1 0 0 0,-1-1 0 0 0,0-2 0 0 0,0 2 19 0 0,0 0-42 0 0,-3 4-10 0 0,0 0 5 0 0,0-1-1 0 0,0 2 1 0 0,0-1-1 0 0,0 0 1 0 0,0 1-1 0 0,1 0 1 0 0,-1-1-1 0 0,1 2 1 0 0,-1-1 0 0 0,1 0-1 0 0,0 1 1 0 0,0-1-1 0 0,0 1 1 0 0,0 0-1 0 0,0 0 1 0 0,0 0-1 0 0,1 0 1 0 0,0 1-1 0 0,0-1 1 0 0,0 1 0 0 0,0-1-1 0 0,0 1 1 0 0,1 0-1 0 0,-1-1 1 0 0,1 1-1 0 0,0 0 1 0 0,-1 5-1 0 0,1-2-12 0 0,0 1-1 0 0,0 0 1 0 0,1-1-1 0 0,-1 1 1 0 0,2 0-1 0 0,-1-1 1 0 0,1 1-1 0 0,0-1 1 0 0,1 1-1 0 0,0-1 1 0 0,0 1-1 0 0,0-1 1 0 0,1 0-1 0 0,6 11 1 0 0,1-2 67 0 0,2 0 0 0 0,0-1 0 0 0,0 0 0 0 0,1 0 0 0 0,1-2 0 0 0,18 14 1 0 0,99 65-38 0 0,-88-65-51 0 0,66 55 0 0 0,-104-78 65 0 0,-1 0 1 0 0,-1 0-1 0 0,1 1 0 0 0,-1-1 0 0 0,0 1 1 0 0,0-1-1 0 0,0 1 0 0 0,0 0 0 0 0,-1 0 1 0 0,0 1-1 0 0,0-1 0 0 0,0 0 0 0 0,-1 1 0 0 0,0-1 1 0 0,0 1-1 0 0,0-1 0 0 0,0 1 0 0 0,-1-1 1 0 0,0 1-1 0 0,-1 0 0 0 0,1-1 0 0 0,-1 1 0 0 0,0-1 1 0 0,0 1-1 0 0,-1-1 0 0 0,-3 10 0 0 0,0-2 73 0 0,-1-1 1 0 0,0 0-1 0 0,-1 0 0 0 0,-1-1 0 0 0,1 0 0 0 0,-2 0 0 0 0,0 0 0 0 0,0-1 0 0 0,-20 16 0 0 0,27-24 130 0 0,-1-2-15 0 0,2 1-162 0 0,1-1 0 0 0,-1 1 0 0 0,0-1-1 0 0,0 0 1 0 0,1 1 0 0 0,-1-1 0 0 0,0 0 0 0 0,0 0 0 0 0,0 0 0 0 0,1 1 0 0 0,-1-1 0 0 0,0 0-1 0 0,0 0 1 0 0,0 0 0 0 0,0 0 0 0 0,1-1 0 0 0,-1 1 0 0 0,-2 0 0 0 0,2-2-40 0 0,-1 1 0 0 0,1-1 1 0 0,0 1-1 0 0,-1-1 0 0 0,1 1 1 0 0,0-1-1 0 0,0 0 0 0 0,0 0 0 0 0,0 0 1 0 0,0 1-1 0 0,0-1 0 0 0,1 0 1 0 0,-1 0-1 0 0,1 0 0 0 0,-1 0 1 0 0,1 0-1 0 0,0 0 0 0 0,0-4 1 0 0,5-32-886 0 0,-4 31 736 0 0,15-47-2022 0 0,-6 22 1182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6.7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1 165 376 0 0,'0'0'555'0'0,"3"-1"-109"0"0,8-5-138 0 0,-8 5 107 0 0,0 1-261 0 0,0 2-115 0 0,0 0 0 0 0,1-1-1 0 0,-1 1 1 0 0,0 1-1 0 0,0-1 1 0 0,-1 0 0 0 0,1 1-1 0 0,0-1 1 0 0,-1 1 0 0 0,1 0-1 0 0,-1 0 1 0 0,0 0 0 0 0,0 0-1 0 0,0 0 1 0 0,0 0 0 0 0,-1 1-1 0 0,1-1 1 0 0,-1 1 0 0 0,0-1-1 0 0,1 6 1 0 0,5 16 88 0 0,6 46-1 0 0,-9-50-61 0 0,98 437 439 0 0,-96-427-392 0 0,-4-20-502 0 0,1 1 0 0 0,0-1 0 0 0,4 10 0 0 0,0-5-422 0 0</inkml:trace>
  <inkml:trace contextRef="#ctx0" brushRef="#br0" timeOffset="1">115 60 744 0 0,'0'0'1452'0'0,"-6"-21"448"0"0,0 7-239 0 0,4-1-1325 0 0,11 5-1305 0 0,8 16-1751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7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0 876 0 0,'3'0'2277'0'0,"40"3"-394"0"0,59-4 1 0 0,9-1-1843 0 0,-96 3-62 0 0,0 0 0 0 0,21 4 0 0 0,-31-4-2 0 0,0 0 0 0 0,0 0 1 0 0,-1 1-1 0 0,1 0 0 0 0,-1 0 1 0 0,0 0-1 0 0,1 1 1 0 0,-1 0-1 0 0,0-1 0 0 0,6 7 1 0 0,-8-7 9 0 0,-1 1 1 0 0,1-1 0 0 0,-1 1 0 0 0,0-1 0 0 0,0 1 0 0 0,0-1 0 0 0,0 1 0 0 0,0 0 0 0 0,0-1-1 0 0,-1 1 1 0 0,1 0 0 0 0,-1 0 0 0 0,0-1 0 0 0,0 1 0 0 0,0 4 0 0 0,-6 41-74 0 0,-1-26 113 0 0,0 0-1 0 0,-1 0 1 0 0,-2 0 0 0 0,-20 34-1 0 0,-60 78 45 0 0,-1 1 41 0 0,88-130-97 0 0,0 0 48 0 0,0 0 1 0 0,0 0-1 0 0,1 0 0 0 0,-1 0 0 0 0,-1 8 1 0 0,4-12-50 0 0,-1 0 1 0 0,1 0-1 0 0,0 0 0 0 0,0 1 1 0 0,0-1-1 0 0,0 0 1 0 0,0 0-1 0 0,0 0 1 0 0,0 0-1 0 0,0 1 1 0 0,0-1-1 0 0,1 0 0 0 0,-1 0 1 0 0,0 0-1 0 0,1 0 1 0 0,-1 0-1 0 0,1 0 1 0 0,-1 0-1 0 0,1 0 1 0 0,0 0-1 0 0,-1 0 1 0 0,1 0-1 0 0,0 0 0 0 0,-1 0 1 0 0,1 0-1 0 0,0-1 1 0 0,0 1-1 0 0,0 0 1 0 0,0-1-1 0 0,0 1 1 0 0,0 0-1 0 0,0-1 0 0 0,0 1 1 0 0,2 0-1 0 0,8 2-37 0 0,1 1 0 0 0,-1-2 0 0 0,1 1-1 0 0,0-2 1 0 0,0 1 0 0 0,-1-2 0 0 0,24-1-1 0 0,-10-1-890 0 0,-1-1 0 0 0,1-1-1 0 0,24-9 1 0 0,-16 3-424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7.4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147 411 1272 0 0,'0'0'2388'0'0,"10"-14"228"0"0,37-51-1233 0 0,41-63-836 0 0,-77 110-412 0 0,-1 0 0 0 0,-1-1-1 0 0,-1 0 1 0 0,0-1 0 0 0,5-24 0 0 0,-12 42-139 0 0,-1 0 0 0 0,1-1 0 0 0,-1 1 1 0 0,0 0-1 0 0,1 0 0 0 0,-1 0 0 0 0,0 0 0 0 0,0 0 1 0 0,-1-1-1 0 0,1 1 0 0 0,0 0 0 0 0,-1 0 0 0 0,1 0 1 0 0,-1 0-1 0 0,0 0 0 0 0,0 0 0 0 0,0 0 0 0 0,0 0 1 0 0,0 0-1 0 0,0 1 0 0 0,0-1 0 0 0,0 0 0 0 0,-1 1 1 0 0,1-1-1 0 0,-1 0 0 0 0,1 1 0 0 0,-1 0 0 0 0,0-1 1 0 0,-2 0-1 0 0,0 0-9 0 0,-1 1 1 0 0,0 0-1 0 0,0 0 1 0 0,0 0-1 0 0,0 0 1 0 0,0 1-1 0 0,1 0 1 0 0,-1 0-1 0 0,0 0 0 0 0,0 1 1 0 0,0-1-1 0 0,-8 3 1 0 0,4 0-11 0 0,0 0 0 0 0,0 1 0 0 0,0 0 0 0 0,0 1 0 0 0,0-1 0 0 0,-7 7 0 0 0,0 2 9 0 0,0 0-1 0 0,1 1 1 0 0,0 0 0 0 0,1 1 0 0 0,-20 29 0 0 0,23-29 36 0 0,2 0-1 0 0,0 1 1 0 0,1 0-1 0 0,1 0 1 0 0,0 1-1 0 0,1 0 1 0 0,1 0 0 0 0,0 0-1 0 0,1 1 1 0 0,-1 24-1 0 0,4-27-4 0 0,1 0 1 0 0,1 0-1 0 0,0 0 0 0 0,1 0 0 0 0,1 0 0 0 0,0 0 1 0 0,1 0-1 0 0,1-1 0 0 0,0 0 0 0 0,1 1 0 0 0,0-2 1 0 0,13 21-1 0 0,-7-16-15 0 0,0-1 0 0 0,1 0 1 0 0,1-1-1 0 0,25 24 0 0 0,-31-33-379 0 0,-1-1 0 0 0,1 0-1 0 0,0-1 1 0 0,0 0 0 0 0,0 0-1 0 0,1 0 1 0 0,0-1 0 0 0,0-1-1 0 0,0 0 1 0 0,0 0 0 0 0,1 0-1 0 0,12 1 1 0 0,0-3-1278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8.5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79 836 0 0,'0'0'1652'0'0,"-1"-3"-1018"0"0,0-13 764 0 0,1 15-1339 0 0,0 0 0 0 0,1 0 0 0 0,-1 0 0 0 0,1 0 0 0 0,-1 0 0 0 0,1 0 0 0 0,-1 0 0 0 0,1 0 0 0 0,-1 0 0 0 0,1 0 1 0 0,0 0-1 0 0,-1 0 0 0 0,1 0 0 0 0,1 0 0 0 0,19-6 44 0 0,1 0 1 0 0,0 2 0 0 0,0 1-1 0 0,0 1 1 0 0,1 0-1 0 0,22 2 1 0 0,-7-2-34 0 0,12-1-19 0 0,-21 0-69 0 0,-1 1 0 0 0,1 2-1 0 0,0 1 1 0 0,-1 1-1 0 0,52 9 1 0 0,-74-8 11 0 0,0 1 1 0 0,-1-1-1 0 0,1 1 1 0 0,-1 0-1 0 0,0 0 1 0 0,1 1-1 0 0,-2-1 1 0 0,1 1-1 0 0,0 0 1 0 0,-1 0-1 0 0,0 1 0 0 0,0 0 1 0 0,0-1-1 0 0,0 1 1 0 0,-1 0-1 0 0,0 1 1 0 0,0-1-1 0 0,0 1 1 0 0,-1-1-1 0 0,3 11 1 0 0,3 8-5 0 0,-2 1 0 0 0,-1 0-1 0 0,3 36 1 0 0,-8-58 12 0 0,16 251-54 0 0,-2-27 130 0 0,73 318 19 0 0,-67-444-87 0 0,-15-78 7 0 0,-1-1 0 0 0,-1 1 1 0 0,-1 0-1 0 0,0 0 0 0 0,-2 0 0 0 0,-1 0 1 0 0,-4 28-1 0 0,3-47-1 0 0,1 0-1 0 0,-1 0 1 0 0,0-1 0 0 0,1 1-1 0 0,-1-1 1 0 0,-1 1-1 0 0,1-1 1 0 0,-1 0 0 0 0,1 0-1 0 0,-1 0 1 0 0,0 0 0 0 0,0 0-1 0 0,0-1 1 0 0,0 1 0 0 0,0-1-1 0 0,-1 0 1 0 0,1 0 0 0 0,-1 0-1 0 0,0-1 1 0 0,-6 3 0 0 0,-7 1 13 0 0,-1 0 1 0 0,1-1 0 0 0,-24 2-1 0 0,23-4-11 0 0,-321 29-113 0 0,252-25-745 0 0,43-6-1632 0 0,39 0 1628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8.9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 1264 0 0,'0'0'2620'0'0,"8"-12"-827"0"0,1 2-1861 0 0,5 19-1729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9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184 0 272 0 0,'2'18'476'0'0,"-1"1"-152"0"0,-2-2 12 0 0,1 0-208 0 0,-3 3 56 0 0,0 1-40 0 0,-3 1-28 0 0,-2 1-28 0 0,-6 4 20 0 0,0 0 4 0 0,-6 3 52 0 0,-7 1-184 0 0,0-1-420 0 0,-3-3-184 0 0,-4-2 160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0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91 716 0 0,'0'0'2913'0'0,"3"-1"-2802"0"0,49-4 581 0 0,98-22-1 0 0,-46 6-422 0 0,73-15-2167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0.9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1 128 0 0,'-17'5'3704'0'0,"-6"7"-1825"0"0,21-11-1572 0 0,-4 16-18 0 0,25 111-161 0 0,-1-17-174 0 0,2 275 186 0 0,-21-365-3030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1.3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37 505 232 0 0,'-17'-228'4826'0'0,"0"-27"-4163"0"0,16 251-1129 0 0,0-14-1871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1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1 120 0 0,'14'28'282'0'0,"-1"1"0"0"0,-1 0 0 0 0,-2 1 0 0 0,0 1 1 0 0,-2-1-1 0 0,-2 1 0 0 0,4 43 0 0 0,-5 1 17 0 0,-9 141 0 0 0,-3-172 3444 0 0,6-44-3728 0 0,0-1 1 0 0,0 1 0 0 0,0-1-1 0 0,0 0 1 0 0,0 1-1 0 0,1-1 1 0 0,-1 0-1 0 0,0 0 1 0 0,0 0-1 0 0,0 0 1 0 0,1 0-1 0 0,-1 0 1 0 0,0 0 0 0 0,1 0-1 0 0,-1 0 1 0 0,1 0-1 0 0,-1 0 1 0 0,1 0-1 0 0,0 0 1 0 0,-1 0-1 0 0,1-1 1 0 0,0 1-1 0 0,0 0 1 0 0,0-2 0 0 0,-4-32 158 0 0,4-1-76 0 0,1-1 0 0 0,2 1 0 0 0,2-1 0 0 0,1 1 0 0 0,2 1 0 0 0,21-61 0 0 0,-12 66-202 0 0,-16 29 98 0 0,0-1 0 0 0,0 1 1 0 0,0 0-1 0 0,0 0 0 0 0,0 0 0 0 0,0 0 1 0 0,0 1-1 0 0,0-1 0 0 0,0 0 1 0 0,1 0-1 0 0,-1 1 0 0 0,0-1 0 0 0,1 1 1 0 0,-1-1-1 0 0,0 1 0 0 0,1-1 1 0 0,-1 1-1 0 0,0 0 0 0 0,1 0 1 0 0,-1-1-1 0 0,1 1 0 0 0,1 1 0 0 0,4 1-2 0 0,1 0 0 0 0,-1 1 0 0 0,0 0 0 0 0,0 0 0 0 0,0 0 0 0 0,0 1 0 0 0,0 1-1 0 0,-1-1 1 0 0,0 1 0 0 0,0 0 0 0 0,0 0 0 0 0,6 8 0 0 0,13 15-31 0 0,27 40 1 0 0,-37-48 0 0 0,13 23-271 0 0,-3 1 0 0 0,-1 1 0 0 0,31 81 0 0 0,-32-70-1671 0 0,-20-50 831 0 0,7 10 407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2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276 149 872 0 0,'31'-141'5011'0'0,"-30"138"-4891"0"0,-1 4-117 0 0,0-1 1 0 0,0 0-1 0 0,1 0 1 0 0,-1 0 0 0 0,0 0-1 0 0,0 0 1 0 0,0 0-1 0 0,0 0 1 0 0,1 0 0 0 0,-1 1-1 0 0,0-1 1 0 0,0 0 0 0 0,0 0-1 0 0,1 0 1 0 0,-1 0-1 0 0,0 0 1 0 0,0 0 0 0 0,0 0-1 0 0,1 0 1 0 0,-1 0-1 0 0,0 0 1 0 0,0 0 0 0 0,0 0-1 0 0,1 0 1 0 0,-1-1 0 0 0,0 1-1 0 0,0 0 1 0 0,0 0-1 0 0,1 0 1 0 0,-1 0 0 0 0,0 0-1 0 0,0 0 1 0 0,0 0-1 0 0,0-1 1 0 0,0 1 0 0 0,1 0-1 0 0,-1 0 1 0 0,0 0 0 0 0,0 0-1 0 0,0 0 1 0 0,0-1-1 0 0,0 1 1 0 0,0 0 0 0 0,0 0-1 0 0,0 0 1 0 0,1-1 0 0 0,-1 1-1 0 0,0 0 1 0 0,0 0-1 0 0,0 0 1 0 0,0 0 0 0 0,0-1-1 0 0,0 1 1 0 0,0 0-1 0 0,0 0 1 0 0,0 0 0 0 0,0-1-1 0 0,8 16 22 0 0,1 18-9 0 0,-3 1 0 0 0,0 0 1 0 0,0 44-1 0 0,-2-23 5 0 0,30 204-14 0 0,4 53-969 0 0,-37-269-1498 0 0,-4-23 1956 0 0</inkml:trace>
  <inkml:trace contextRef="#ctx0" brushRef="#br0" timeOffset="1">43 598 1516 0 0,'-3'-3'389'0'0,"-4"-4"684"0"0,0 0-1 0 0,1-1 1 0 0,0 1-1 0 0,-7-13 1 0 0,12 18-656 0 0,2-1-105 0 0,1 0-275 0 0,0 0 1 0 0,1 0 0 0 0,-1 1-1 0 0,1-1 1 0 0,-1 1 0 0 0,1 0-1 0 0,0 0 1 0 0,-1 0 0 0 0,1 0-1 0 0,0 0 1 0 0,0 1 0 0 0,1-1-1 0 0,-1 1 1 0 0,0 0-1 0 0,0 0 1 0 0,1 0 0 0 0,4-1-1 0 0,72-10 23 0 0,-61 10-27 0 0,203-10-1363 0 0,-164 12 482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2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257 6 416 0 0,'-8'8'5131'0'0,"-14"11"-3611"0"0,-53 50-2031 0 0,57-48 547 0 0,1 1 0 0 0,1 0 1 0 0,1 2-1 0 0,1 0 0 0 0,1 0 0 0 0,1 1 1 0 0,1 1-1 0 0,2 0 0 0 0,-12 48 0 0 0,19-61 27 0 0,0 0-1 0 0,1 0 1 0 0,0 0-1 0 0,1 0 1 0 0,1 1-1 0 0,0-1 1 0 0,0 0-1 0 0,1 0 0 0 0,8 23 1 0 0,-6-26-18 0 0,0 0 0 0 0,0-1 0 0 0,1 0 0 0 0,1 0 0 0 0,0-1 0 0 0,0 1 0 0 0,0-1 0 0 0,1 0 0 0 0,0-1 0 0 0,1 0 0 0 0,0 0 0 0 0,0-1 0 0 0,17 11 0 0 0,-16-11-12 0 0,-1-2-1 0 0,2 1 1 0 0,-1-1-1 0 0,0 0 0 0 0,1-1 1 0 0,0 0-1 0 0,0-1 1 0 0,-1 0-1 0 0,2 0 0 0 0,-1-1 1 0 0,0 0-1 0 0,0-1 1 0 0,0 0-1 0 0,0-1 0 0 0,0 0 1 0 0,0-1-1 0 0,0 1 1 0 0,0-2-1 0 0,0 0 0 0 0,0 0 1 0 0,-1-1-1 0 0,12-5 1 0 0,-10 3 4 0 0,-1-1 1 0 0,1 0 0 0 0,-1-1-1 0 0,0 0 1 0 0,-1 0 0 0 0,0-1-1 0 0,0 0 1 0 0,-1-1 0 0 0,0 0-1 0 0,-1 0 1 0 0,0-1 0 0 0,-1 1-1 0 0,0-1 1 0 0,0-1 0 0 0,-1 1 0 0 0,-1-1-1 0 0,5-19 1 0 0,-5 9-77 0 0,0 0 0 0 0,-2-1 0 0 0,-1 1 0 0 0,0-1 0 0 0,-2 1 1 0 0,-1-1-1 0 0,0 1 0 0 0,-2-1 0 0 0,0 1 0 0 0,-15-40 0 0 0,14 47-6 0 0,-2 0 0 0 0,0 1-1 0 0,0 0 1 0 0,-1 0 0 0 0,-1 1 0 0 0,0 0-1 0 0,-13-13 1 0 0,14 18 19 0 0,0 0 1 0 0,0 1-1 0 0,0 0 1 0 0,-1 1-1 0 0,0 0 0 0 0,-1 0 1 0 0,1 1-1 0 0,-1 0 0 0 0,0 1 1 0 0,0 0-1 0 0,-12-3 0 0 0,14 5-380 0 0,-1 1-1 0 0,1 0 1 0 0,0 0-1 0 0,-1 1 1 0 0,1 0-1 0 0,-1 1 0 0 0,1-1 1 0 0,0 2-1 0 0,0-1 1 0 0,-12 5-1 0 0,1 0-1216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3.3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1 540 0 0,'0'0'5873'0'0,"0"3"-5925"0"0,-17 350-114 0 0,3 129 279 0 0,50-149-608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3.6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37 221 1056 0 0,'-10'-17'1757'0'0,"1"0"-1"0"0,-8-20 1 0 0,16 35-1434 0 0,1-3-37 0 0,1-10-86 0 0,4 10-166 0 0,1 0-1 0 0,0 0 0 0 0,0 1 1 0 0,0 0-1 0 0,1 1 1 0 0,-1-1-1 0 0,1 1 0 0 0,0 0 1 0 0,12-2-1 0 0,73-16 35 0 0,-63 15-34 0 0,90-13 91 0 0,54-14-2008 0 0,-158 26-483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4.0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1264 0 0,'0'0'1612'0'0,"4"1"-1080"0"0,2 0-448 0 0,-1 0 0 0 0,1 1 0 0 0,-1-1 0 0 0,1 2 0 0 0,-1-1-1 0 0,0 0 1 0 0,1 1 0 0 0,-1 0 0 0 0,-1 0 0 0 0,1 1 0 0 0,0-1-1 0 0,-1 1 1 0 0,0 0 0 0 0,0 0 0 0 0,0 1 0 0 0,0-1 0 0 0,-1 1-1 0 0,1 0 1 0 0,4 10 0 0 0,2 4-96 0 0,0 0 0 0 0,-2 1 0 0 0,0 0 0 0 0,-1 1 0 0 0,-2 0 0 0 0,6 29 0 0 0,8 134 105 0 0,-16-140-91 0 0,1 17 14 0 0,45 398 273 0 0,-42-419-2290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54.4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5 225 184 0 0,'-2'-13'740'0'0,"1"0"0"0"0,0 0 0 0 0,1-1 0 0 0,0 1 0 0 0,1 0 0 0 0,1 0-1 0 0,3-15 1 0 0,-3 23-665 0 0,0-1-1 0 0,0 0 0 0 0,1 1 0 0 0,0 0 1 0 0,0 0-1 0 0,0 0 0 0 0,0 0 1 0 0,1 0-1 0 0,0 1 0 0 0,0-1 0 0 0,0 1 1 0 0,1 0-1 0 0,-1 0 0 0 0,1 1 1 0 0,0-1-1 0 0,0 1 0 0 0,0 0 0 0 0,8-3 1 0 0,-4 2-65 0 0,1 1 1 0 0,0 0 0 0 0,0 1-1 0 0,0 0 1 0 0,1 0 0 0 0,-1 1-1 0 0,0 1 1 0 0,1-1-1 0 0,-1 2 1 0 0,0-1 0 0 0,1 2-1 0 0,-1-1 1 0 0,0 1 0 0 0,0 1-1 0 0,0 0 1 0 0,0 0 0 0 0,13 7-1 0 0,-10-4-22 0 0,0 0 1 0 0,-1 1-1 0 0,1 1 0 0 0,-1 0 0 0 0,-1 0 0 0 0,0 1 1 0 0,0 1-1 0 0,-1 0 0 0 0,0 0 0 0 0,0 1 0 0 0,-1 0 1 0 0,7 13-1 0 0,-12-16-10 0 0,0-1 0 0 0,0 1 0 0 0,-1 0 0 0 0,0 1 0 0 0,-1-1 0 0 0,0 0 0 0 0,0 1 0 0 0,-1-1 0 0 0,0 1 0 0 0,-1-1 1 0 0,1 1-1 0 0,-2 0 0 0 0,0 8 0 0 0,-1-5 26 0 0,-1 1 0 0 0,0-1-1 0 0,0 0 1 0 0,-1-1 0 0 0,-1 1 0 0 0,0-1 0 0 0,-1 0 0 0 0,-11 18 0 0 0,10-18-42 0 0,0-1 1 0 0,-1 0-1 0 0,-1 0 1 0 0,1-1-1 0 0,-2 0 1 0 0,1-1-1 0 0,-1 0 1 0 0,0 0-1 0 0,-1-1 1 0 0,0 0-1 0 0,0-1 1 0 0,0 0-1 0 0,-1-1 1 0 0,0 0-1 0 0,0-1 0 0 0,0 0 1 0 0,0-1-1 0 0,-22 2 1 0 0,29-4-272 0 0,0-1 1 0 0,0 0-1 0 0,1-1 1 0 0,-1 1-1 0 0,0-1 1 0 0,0 0-1 0 0,0 0 1 0 0,-8-4-1 0 0,-2-2-1078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2.4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210 18 4 0 0,'0'0'618'0'0,"0"-3"-101"0"0,1-12 805 0 0,2 16-1685 0 0,-3-1 361 0 0,1 0 0 0 0,0 0 0 0 0,0 1 0 0 0,-1-1 0 0 0,1 0 0 0 0,0 1 0 0 0,-1-1 1 0 0,1 0-1 0 0,-1 1 0 0 0,1-1 0 0 0,0 1 0 0 0,-1-1 0 0 0,1 1 0 0 0,-1-1 0 0 0,1 1 0 0 0,-1 0 0 0 0,0-1 0 0 0,1 2 0 0 0,-7 27 124 0 0,4-27-89 0 0,-8 24 3611 0 0,46-27-3619 0 0,-28 1-35 0 0,-1 1 1 0 0,1 0-1 0 0,-1 0 0 0 0,0 1 0 0 0,1 0 1 0 0,-1 0-1 0 0,0 0 0 0 0,0 1 0 0 0,-1 0 0 0 0,1 1 1 0 0,0-1-1 0 0,-1 1 0 0 0,0 1 0 0 0,0-1 0 0 0,0 1 1 0 0,-1 0-1 0 0,1 0 0 0 0,-1 0 0 0 0,0 1 1 0 0,-1 0-1 0 0,1 0 0 0 0,-1 0 0 0 0,-1 1 0 0 0,1-1 1 0 0,-1 1-1 0 0,0 0 0 0 0,0 0 0 0 0,-1 0 0 0 0,0 0 1 0 0,0 1-1 0 0,-1-1 0 0 0,0 0 0 0 0,0 1 1 0 0,-1-1-1 0 0,0 1 0 0 0,0-1 0 0 0,-1 1 0 0 0,0-1 1 0 0,0 1-1 0 0,0-1 0 0 0,-1 0 0 0 0,-3 9 1 0 0,-7 8 21 0 0,-1-1 0 0 0,0 0 1 0 0,-2-1-1 0 0,-1 0 0 0 0,-27 28 1 0 0,-102 92-607 0 0,126-125 379 0 0,-66 59-1524 0 0,45-43 1152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0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28 524 0 0,'0'0'1730'0'0,"-1"-3"-1348"0"0,-1-9-80 0 0,2 9 134 0 0,-17-6-7 0 0,9 8-405 0 0,0 1-1 0 0,-1 0 1 0 0,1 1 0 0 0,0 0-1 0 0,0 1 1 0 0,0-1 0 0 0,0 1 0 0 0,0 1-1 0 0,0 0 1 0 0,1 0 0 0 0,-1 0-1 0 0,1 1 1 0 0,0 0 0 0 0,0 0-1 0 0,-12 11 1 0 0,-1 1 8 0 0,1 0 0 0 0,1 2 0 0 0,1 1 0 0 0,-16 21 0 0 0,21-24-6 0 0,1 0-1 0 0,0 1 1 0 0,1 1 0 0 0,1 0 0 0 0,1 0 0 0 0,0 0 0 0 0,-5 24 0 0 0,10-29 45 0 0,0 0 1 0 0,1 0 0 0 0,0 1-1 0 0,1-1 1 0 0,1 1 0 0 0,0-1 0 0 0,1 1-1 0 0,0-1 1 0 0,1 1 0 0 0,1-1-1 0 0,6 20 1 0 0,-6-25-1 0 0,0 0 0 0 0,1 0-1 0 0,0-1 1 0 0,1 0 0 0 0,0 0 0 0 0,0 0-1 0 0,0 0 1 0 0,1-1 0 0 0,0 0 0 0 0,0 0-1 0 0,0-1 1 0 0,1 1 0 0 0,0-1 0 0 0,0-1-1 0 0,0 1 1 0 0,1-1 0 0 0,-1-1 0 0 0,1 1-1 0 0,0-1 1 0 0,0 0 0 0 0,11 1 0 0 0,-6-1-46 0 0,0-1 0 0 0,-1 0 0 0 0,1-1 0 0 0,0 0 1 0 0,1-1-1 0 0,-1-1 0 0 0,0 0 0 0 0,-1-1 1 0 0,1 0-1 0 0,0-1 0 0 0,0 0 0 0 0,-1-1 0 0 0,16-8 1 0 0,-20 9-6 0 0,-2-1 0 0 0,1 0 1 0 0,0-1-1 0 0,-1 0 0 0 0,0 0 0 0 0,0 0 1 0 0,0-1-1 0 0,-1 0 0 0 0,0 0 0 0 0,0 0 1 0 0,4-8-1 0 0,-2 3-11 0 0,-1 0 0 0 0,-1-1 0 0 0,0 0-1 0 0,-1 0 1 0 0,0 0 0 0 0,3-17 0 0 0,-3 3-13 0 0,-1 0 1 0 0,-2-1-1 0 0,0 1 1 0 0,-2 0-1 0 0,-1-1 0 0 0,-5-27 1 0 0,5 43-86 0 0,-1 1 0 0 0,0 0 0 0 0,0 0 1 0 0,-1 0-1 0 0,-1 0 0 0 0,0 0 0 0 0,0 1 1 0 0,0 0-1 0 0,-1 0 0 0 0,-10-11 0 0 0,7 10-671 0 0,0 1-1 0 0,-1 0 1 0 0,0 1-1 0 0,-16-12 1 0 0,23 18 344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3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0 333 448 0 0,'0'0'2591'0'0,"4"1"-2163"0"0,3-1-324 0 0,0-1 0 0 0,0 0 0 0 0,0 0 0 0 0,0 0 0 0 0,0-1 0 0 0,0 0-1 0 0,-1 0 1 0 0,1-1 0 0 0,0 0 0 0 0,-1 0 0 0 0,0-1 0 0 0,0 1 0 0 0,0-1 0 0 0,0-1 0 0 0,7-7 0 0 0,8-6-39 0 0,0-2 0 0 0,29-37-1 0 0,-37 41-60 0 0,-1 0 0 0 0,17-32-1 0 0,-26 42-20 0 0,0 1 0 0 0,-1-1 0 0 0,0 0-1 0 0,1 0 1 0 0,-2 0 0 0 0,1-1-1 0 0,-1 1 1 0 0,0 0 0 0 0,0-1-1 0 0,-1 1 1 0 0,0 0 0 0 0,0-10-1 0 0,-1 15 12 0 0,1-1 0 0 0,0 1 0 0 0,-1 0 0 0 0,1 0 0 0 0,-1 0 0 0 0,1 0 0 0 0,-1 0 0 0 0,0 0 0 0 0,1 0 0 0 0,-1 0 0 0 0,0 0 0 0 0,0 0 0 0 0,1 0 0 0 0,-1 0 0 0 0,0 1 0 0 0,0-1 0 0 0,0 0 0 0 0,0 1 0 0 0,0-1 0 0 0,0 0-1 0 0,0 1 1 0 0,-1 0 0 0 0,1-1 0 0 0,0 1 0 0 0,0-1 0 0 0,0 1 0 0 0,0 0 0 0 0,-1 0 0 0 0,1 0 0 0 0,0 0 0 0 0,0 0 0 0 0,0 0 0 0 0,-1 0 0 0 0,1 0 0 0 0,0 0 0 0 0,0 1 0 0 0,-1-1 0 0 0,-4 1-4 0 0,1 0-1 0 0,0 1 1 0 0,0-1 0 0 0,0 1 0 0 0,0 0 0 0 0,1 1 0 0 0,-6 2 0 0 0,-4 5 0 0 0,1 1 1 0 0,0 1-1 0 0,0 0 0 0 0,1 1 1 0 0,1 0-1 0 0,0 0 1 0 0,0 1-1 0 0,2 1 1 0 0,0 0-1 0 0,-9 19 0 0 0,9-15 14 0 0,1 1 0 0 0,1 0 0 0 0,1 0 0 0 0,0 1 0 0 0,2-1 0 0 0,0 1-1 0 0,1 0 1 0 0,1 22 0 0 0,2-29 11 0 0,2 0-1 0 0,-1 0 1 0 0,2-1-1 0 0,0 1 1 0 0,0-1 0 0 0,2 0-1 0 0,-1 0 1 0 0,2 0-1 0 0,-1 0 1 0 0,2-1-1 0 0,0 0 1 0 0,0 0 0 0 0,1-1-1 0 0,1 0 1 0 0,0 0-1 0 0,0-1 1 0 0,1 0-1 0 0,18 14 1 0 0,-10-10-71 0 0,2 0 0 0 0,0-2 0 0 0,0 0 0 0 0,1-1 0 0 0,1-1 0 0 0,0-1 0 0 0,0-1 0 0 0,0-1 0 0 0,1-1 0 0 0,28 4 0 0 0,-40-9-351 0 0,1 0 0 0 0,0 0-1 0 0,13-2 1 0 0,3-2 50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5.2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0 212 0 0,'0'0'2530'0'0,"0"4"-2378"0"0,12 158 288 0 0,21 182-178 0 0,-23-278-239 0 0,3 0 0 0 0,3-1 0 0 0,28 73 0 0 0,-33-109 44 0 0,23 40 0 0 0,-29-59-24 0 0,1-1 1 0 0,0 0-1 0 0,0 0 1 0 0,1-1 0 0 0,1 0-1 0 0,-1 0 1 0 0,15 11-1 0 0,-20-18-18 0 0,1 1-1 0 0,0-1 0 0 0,0 0 0 0 0,0-1 1 0 0,0 1-1 0 0,0 0 0 0 0,0-1 0 0 0,0 0 0 0 0,0 0 1 0 0,0 0-1 0 0,0 0 0 0 0,0 0 0 0 0,0 0 1 0 0,0-1-1 0 0,0 1 0 0 0,0-1 0 0 0,-1 0 1 0 0,1 0-1 0 0,0 0 0 0 0,0 0 0 0 0,0-1 1 0 0,4-2-1 0 0,0-1-10 0 0,0-1 1 0 0,0 1 0 0 0,-1-1-1 0 0,1 0 1 0 0,-1-1 0 0 0,-1 1-1 0 0,1-1 1 0 0,-1 0-1 0 0,5-10 1 0 0,5-11 18 0 0,13-36 1 0 0,-17 38-19 0 0,70-184 8 0 0,-69 172 88 0 0,-2-2 0 0 0,-1 1 0 0 0,5-60-1 0 0,-14 95-114 0 0,1 0-1 0 0,-1-1 1 0 0,0 1-1 0 0,0 0 1 0 0,0 0-1 0 0,-1 0 1 0 0,1-1-1 0 0,-1 1 1 0 0,0 0-1 0 0,-1 0 1 0 0,1 0-1 0 0,0 0 0 0 0,-1 0 1 0 0,0 1-1 0 0,-4-7 1 0 0,5 9 1 0 0,0 0 0 0 0,0 0 0 0 0,0 0-1 0 0,0 0 1 0 0,0 1 0 0 0,0-1 0 0 0,0 0 0 0 0,0 1 0 0 0,0-1 0 0 0,0 0 0 0 0,0 1 0 0 0,0 0 0 0 0,0-1-1 0 0,-1 1 1 0 0,1 0 0 0 0,0-1 0 0 0,0 1 0 0 0,-1 0 0 0 0,1 0 0 0 0,0 0 0 0 0,0 0 0 0 0,-1 0 0 0 0,1 0-1 0 0,0 1 1 0 0,0-1 0 0 0,0 0 0 0 0,-2 1 0 0 0,-30 14-26 0 0,25-9 31 0 0,0 0 0 0 0,0 1 0 0 0,1 0 0 0 0,0 0-1 0 0,0 0 1 0 0,1 1 0 0 0,0 0 0 0 0,0 0 0 0 0,1 1-1 0 0,0 0 1 0 0,1 0 0 0 0,0 0 0 0 0,0 0 0 0 0,1 0-1 0 0,0 1 1 0 0,0 0 0 0 0,1-1 0 0 0,1 1 0 0 0,-1 0-1 0 0,2 0 1 0 0,-1 0 0 0 0,3 16 0 0 0,-1-10 5 0 0,1 1 0 0 0,1-1 0 0 0,1 1 0 0 0,0-1 0 0 0,2-1 1 0 0,-1 1-1 0 0,2-1 0 0 0,0 0 0 0 0,1 0 0 0 0,0 0 0 0 0,1-1 0 0 0,19 23 0 0 0,-15-24 14 0 0,0 1-1 0 0,1-1 0 0 0,1-1 0 0 0,-1-1 0 0 0,2 0 0 0 0,0-1 0 0 0,0 0 0 0 0,1-2 1 0 0,0 0-1 0 0,25 9 0 0 0,-33-14-11 0 0,1-1 0 0 0,-1 0 0 0 0,0 0 0 0 0,0-1 1 0 0,1 0-1 0 0,-1-1 0 0 0,1 0 0 0 0,-1 0 0 0 0,1-1 0 0 0,-1 0 1 0 0,0-1-1 0 0,1 0 0 0 0,-1 0 0 0 0,0-1 0 0 0,0 0 0 0 0,0-1 1 0 0,-1 0-1 0 0,1 0 0 0 0,-1-1 0 0 0,0 0 0 0 0,-1-1 0 0 0,11-8 1 0 0,1-4-19 0 0,-2-1 0 0 0,0-1 0 0 0,0-1 0 0 0,22-39 0 0 0,46-101-190 0 0,-28 46 44 0 0,-54 110 145 0 0,5-11-98 0 0,1 1 1 0 0,18-24-1 0 0,-26 39 102 0 0,-1-1-1 0 0,1 0 1 0 0,0 0 0 0 0,0 1-1 0 0,0-1 1 0 0,-1 0-1 0 0,1 1 1 0 0,0-1 0 0 0,0 1-1 0 0,0-1 1 0 0,0 1-1 0 0,0 0 1 0 0,0-1 0 0 0,0 1-1 0 0,0 0 1 0 0,0 0-1 0 0,0-1 1 0 0,0 1 0 0 0,1 0-1 0 0,-1 0 1 0 0,0 0-1 0 0,0 0 1 0 0,0 1 0 0 0,0-1-1 0 0,0 0 1 0 0,0 0-1 0 0,0 1 1 0 0,0-1 0 0 0,0 0-1 0 0,2 2 1 0 0,-1-1 3 0 0,1 1 0 0 0,0-1 0 0 0,-1 1 0 0 0,0 0-1 0 0,1 0 1 0 0,-1 0 0 0 0,0 0 0 0 0,2 4 0 0 0,4 5 7 0 0,-1 0 1 0 0,-1 1-1 0 0,0 0 0 0 0,-1 0 1 0 0,7 24-1 0 0,11 69-7 0 0,-15-67-9 0 0,16 153 316 0 0,-22-172-85 0 0,-2-16 38 0 0,4-23-488 0 0,8-22-9 0 0,1 1 1 0 0,28-59-1 0 0,-29 76 178 0 0,0 1 1 0 0,2 0-1 0 0,0 1 1 0 0,2 1 0 0 0,28-31-1 0 0,-41 49 49 0 0,0 0-1 0 0,0 0 1 0 0,1 0-1 0 0,-1 1 1 0 0,1-1 0 0 0,0 1-1 0 0,-1 0 1 0 0,1 0-1 0 0,0 0 1 0 0,1 0 0 0 0,-1 1-1 0 0,0-1 1 0 0,0 1-1 0 0,1 0 1 0 0,-1 0 0 0 0,0 1-1 0 0,6-1 1 0 0,-5 2 7 0 0,0 0 0 0 0,0 0 0 0 0,-1 0 1 0 0,1 0-1 0 0,0 1 0 0 0,-1-1 0 0 0,1 1 1 0 0,-1 0-1 0 0,0 1 0 0 0,1-1 0 0 0,-1 1 1 0 0,0 0-1 0 0,-1 0 0 0 0,1 0 0 0 0,5 6 1 0 0,5 7 5 0 0,-2-1 0 0 0,0 1 0 0 0,-1 1 0 0 0,0 0 0 0 0,-2 0 0 0 0,0 1 0 0 0,8 22 0 0 0,33 132-43 0 0,-49-168 248 0 0,-3-7-184 0 0,0-4-14 0 0,-1-1 0 0 0,1 1 0 0 0,0 0 1 0 0,0-1-1 0 0,1 0 0 0 0,0 1 0 0 0,1-1 0 0 0,-1 0 0 0 0,1 1 0 0 0,1-1 0 0 0,1-9 1 0 0,2-12-1 0 0,13-49 1 0 0,-8 45-30 0 0,21-49 1 0 0,-26 73 4 0 0,0 0-1 0 0,1 0 1 0 0,0 1-1 0 0,1-1 1 0 0,-1 1 0 0 0,2 1-1 0 0,-1-1 1 0 0,1 1-1 0 0,14-12 1 0 0,-18 18 9 0 0,-1-1 0 0 0,1 0 1 0 0,0 1-1 0 0,0 0 0 0 0,0 0 0 0 0,0 0 0 0 0,0 0 0 0 0,0 0 1 0 0,0 1-1 0 0,0-1 0 0 0,1 1 0 0 0,-1 0 0 0 0,0 0 0 0 0,0 0 1 0 0,0 0-1 0 0,1 1 0 0 0,-1-1 0 0 0,0 1 0 0 0,0 0 0 0 0,0 0 1 0 0,0 0-1 0 0,0 0 0 0 0,0 1 0 0 0,-1-1 0 0 0,4 2 1 0 0,5 5-4 0 0,1-1 1 0 0,-2 1-1 0 0,1 1 1 0 0,13 14-1 0 0,87 109-24 0 0,-84-96 60 0 0,2-1 1 0 0,1-1-1 0 0,37 32 1 0 0,-61-61-5 0 0,0 0 0 0 0,0-1 1 0 0,0 0-1 0 0,1 0 0 0 0,-1-1 1 0 0,1 0-1 0 0,0 0 0 0 0,0 0 0 0 0,0-1 1 0 0,0 0-1 0 0,0 0 0 0 0,0-1 1 0 0,1 0-1 0 0,-1 0 0 0 0,1-1 1 0 0,-1 0-1 0 0,0 0 0 0 0,1-1 1 0 0,-1 0-1 0 0,1 0 0 0 0,-1 0 0 0 0,8-4 1 0 0,-2 0-5 0 0,0-1 1 0 0,0 0-1 0 0,0-1 0 0 0,-1 0 1 0 0,0-1-1 0 0,0-1 1 0 0,-1 0-1 0 0,0 0 0 0 0,-1-1 1 0 0,15-18-1 0 0,-4 2-10 0 0,-1-1 1 0 0,-1-1-1 0 0,-1 0 0 0 0,16-37 1 0 0,-27 50-22 0 0,-1 0 0 0 0,0 1 0 0 0,-2-2 0 0 0,1 1 1 0 0,-2 0-1 0 0,0-1 0 0 0,-1 0 0 0 0,0 0 0 0 0,-2 0 0 0 0,0 1 1 0 0,-2-19-1 0 0,2 30 0 0 0,-1-1 0 0 0,0 1 0 0 0,0 0 0 0 0,0-1 0 0 0,0 1 0 0 0,-1 0 0 0 0,0 0 0 0 0,0 0 0 0 0,0 0 0 0 0,0 0 0 0 0,-1 0 0 0 0,1 1 0 0 0,-1-1 0 0 0,0 1 0 0 0,0 0 0 0 0,0 0 0 0 0,-1 0 0 0 0,1 0 0 0 0,-1 0 0 0 0,-5-3 0 0 0,5 5 7 0 0,0-1 0 0 0,0 1 0 0 0,-1 0-1 0 0,1 0 1 0 0,0 1 0 0 0,0-1 0 0 0,0 1 0 0 0,0 0 0 0 0,-1 0 0 0 0,1 1-1 0 0,0-1 1 0 0,0 1 0 0 0,0 0 0 0 0,0 0 0 0 0,0 0 0 0 0,0 0 0 0 0,0 1-1 0 0,0 0 1 0 0,0 0 0 0 0,0 0 0 0 0,1 0 0 0 0,-4 3 0 0 0,-4 2 11 0 0,0 1 0 0 0,1 1 1 0 0,1-1-1 0 0,0 1 0 0 0,0 1 1 0 0,0 0-1 0 0,1 0 0 0 0,1 1 0 0 0,0-1 1 0 0,0 2-1 0 0,1-1 0 0 0,1 1 1 0 0,0 0-1 0 0,0 0 0 0 0,1 0 1 0 0,-4 23-1 0 0,6-20 6 0 0,0 0 0 0 0,1 0 1 0 0,1 0-1 0 0,1 0 0 0 0,0 1 1 0 0,1-1-1 0 0,0-1 0 0 0,1 1 1 0 0,1 0-1 0 0,0-1 0 0 0,1 1 1 0 0,1-1-1 0 0,0-1 0 0 0,9 16 1 0 0,-4-11 14 0 0,1 1 0 0 0,1-2 1 0 0,0 0-1 0 0,2 0 1 0 0,-1-1-1 0 0,2-1 0 0 0,0 0 1 0 0,1-2-1 0 0,21 14 0 0 0,-30-21-3 0 0,1-1-1 0 0,0-1 0 0 0,0 0 1 0 0,0 0-1 0 0,1-1 0 0 0,-1 0 0 0 0,1 0 1 0 0,-1-1-1 0 0,1 0 0 0 0,0-1 1 0 0,0 0-1 0 0,0-1 0 0 0,0 0 0 0 0,0-1 1 0 0,0 1-1 0 0,0-2 0 0 0,0 0 1 0 0,-1 0-1 0 0,1 0 0 0 0,0-2 1 0 0,-1 1-1 0 0,9-5 0 0 0,2-3-12 0 0,0-1-1 0 0,-2-1 1 0 0,1-1-1 0 0,-2 0 1 0 0,31-32-1 0 0,69-95 45 0 0,-93 111-51 0 0,13-19-53 0 0,-11 14-67 0 0,40-41 0 0 0,-66 75 112 0 0,1 0 0 0 0,-1 0 0 0 0,1 0 0 0 0,0 1-1 0 0,0-1 1 0 0,-1 0 0 0 0,1 1 0 0 0,0-1 0 0 0,0 0-1 0 0,0 1 1 0 0,0-1 0 0 0,0 1 0 0 0,0-1 0 0 0,0 1-1 0 0,0-1 1 0 0,0 1 0 0 0,0 0 0 0 0,0 0 0 0 0,0-1-1 0 0,0 1 1 0 0,0 0 0 0 0,0 0 0 0 0,0 0 0 0 0,0 0-1 0 0,0 0 1 0 0,0 0 0 0 0,0 1 0 0 0,0-1 0 0 0,0 0-1 0 0,0 0 1 0 0,0 1 0 0 0,0-1 0 0 0,0 1 0 0 0,0-1-1 0 0,0 1 1 0 0,0-1 0 0 0,0 1 0 0 0,0 0 0 0 0,0-1-1 0 0,-1 1 1 0 0,1 0 0 0 0,0 0 0 0 0,0-1 0 0 0,-1 1-1 0 0,1 0 1 0 0,0 1 0 0 0,3 5 4 0 0,-1-1 0 0 0,0 1 0 0 0,0 0 0 0 0,0 0 0 0 0,1 8 0 0 0,-3-12-2 0 0,8 39 18 0 0,-2-1 0 0 0,-2 1-1 0 0,-2 0 1 0 0,-5 81 0 0 0,1-50 232 0 0,2-72-213 0 0,-1 0-1 0 0,0 0 1 0 0,0 1-1 0 0,0-1 0 0 0,0 0 1 0 0,0 0-1 0 0,0 0 1 0 0,-1 1-1 0 0,1-1 1 0 0,0 0-1 0 0,0 0 0 0 0,-1 0 1 0 0,1 0-1 0 0,-1 0 1 0 0,0 2-1 0 0,-9-9 425 0 0,9-1-406 0 0,5-26-25 0 0,3 1 0 0 0,0-1 0 0 0,2 1 0 0 0,1 1 0 0 0,15-32 0 0 0,-14 40-54 0 0,0 0 0 0 0,1 1 0 0 0,2 0 0 0 0,0 1 0 0 0,1 1 0 0 0,1 0 0 0 0,27-25 0 0 0,-39 41 22 0 0,0 1-1 0 0,0-1 1 0 0,0 1-1 0 0,0 0 1 0 0,1 0-1 0 0,-1 0 1 0 0,1 0-1 0 0,0 1 1 0 0,0 0-1 0 0,0 0 1 0 0,0 0 0 0 0,0 1-1 0 0,0 0 1 0 0,0-1-1 0 0,1 2 1 0 0,-1-1-1 0 0,0 1 1 0 0,1 0-1 0 0,-1 0 1 0 0,0 0-1 0 0,1 1 1 0 0,-1 0-1 0 0,0 0 1 0 0,0 0-1 0 0,0 0 1 0 0,0 1-1 0 0,0 0 1 0 0,0 0-1 0 0,0 1 1 0 0,6 3 0 0 0,5 3 6 0 0,-1 1 1 0 0,0 1 0 0 0,0 1 0 0 0,-1 0-1 0 0,-1 0 1 0 0,13 15 0 0 0,66 90 18 0 0,-88-112-18 0 0,171 263 100 0 0,-89-131-1370 0 0,-71-128-695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5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3 184 0 0,'0'-3'707'0'0,"4"67"598"0"0,17 87-1 0 0,26 97-1392 0 0,-46-240 137 0 0,66 266 15 0 0,2 16 118 0 0,-63-223-1766 0 0,-6-62 881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6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0 239 848 0 0,'10'-16'2146'0'0,"-3"11"-1958"0"0,1 1 1 0 0,1 0 0 0 0,-1 1 0 0 0,1-1-1 0 0,-1 2 1 0 0,16-4 0 0 0,63-7 399 0 0,-62 10-467 0 0,189-18 554 0 0,72-11-1049 0 0,-245 23-1621 0 0,-23 3 1069 0 0</inkml:trace>
  <inkml:trace contextRef="#ctx0" brushRef="#br0" timeOffset="1">1098 3 932 0 0,'0'0'1184'0'0,"23"-2"1292"0"0,-2 1-1688 0 0,-4 5-631 0 0,0 5-846 0 0,-3 2-499 0 0,-4 0-68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5:16.4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1 672 0 0,'2'3'680'0'0,"18"43"857"0"0,-10-26-1111 0 0,13 41 1 0 0,-22-53-535 0 0,-1-1 0 0 0,1 1 1 0 0,-2-1-1 0 0,1 0 1 0 0,-1 1-1 0 0,0-1 0 0 0,-1 0 1 0 0,1 1-1 0 0,-1-1 1 0 0,-1 0-1 0 0,0 0 0 0 0,0 0 1 0 0,0-1-1 0 0,-4 7 1 0 0,-5 8-593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1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78 96 0 0,'-13'-27'5377'0'0,"3"4"-3038"0"0,9 20-1923 0 0,1 3-389 0 0,-8-20 808 0 0,2 15-492 0 0,1 17-441 0 0,-32 287 208 0 0,-3 12-203 0 0,34-269-272 0 0,-3 15-764 0 0,1-20-2877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1.4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0 186 1636 0 0,'2'-28'1316'0'0,"-2"3"-300"0"0,3 3-172 0 0,-2 5-204 0 0,1-1-147 0 0,-1 1 67 0 0,4-8-408 0 0,3 5-156 0 0,2 8-224 0 0,10 11-1165 0 0,-4 11-1235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2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1 338 636 0 0,'40'32'3647'0'0,"-27"-23"-3494"0"0,0 1-1 0 0,-1 0 1 0 0,-1 1-1 0 0,0 0 1 0 0,16 21-1 0 0,-7 0-83 0 0,-2 1-1 0 0,-1 1 1 0 0,-2 0-1 0 0,-2 1 1 0 0,16 60-1 0 0,23 187 6 0 0,-45-233 1028 0 0,0 53-1 0 0,-18-141-552 0 0,6 0-519 0 0,2 0 0 0 0,2 0 0 0 0,6-64 1 0 0,4 36 74 0 0,21-83 1 0 0,-27 136-122 0 0,1 0 1 0 0,0 0 0 0 0,1 0-1 0 0,1 0 1 0 0,0 1 0 0 0,1-1-1 0 0,16-22 1 0 0,-21 34 6 0 0,-1 1-1 0 0,1-1 1 0 0,0 0-1 0 0,-1 1 0 0 0,1-1 1 0 0,0 1-1 0 0,0 0 1 0 0,0 0-1 0 0,0-1 1 0 0,0 1-1 0 0,0 1 1 0 0,1-1-1 0 0,-1 0 1 0 0,0 0-1 0 0,0 1 1 0 0,1 0-1 0 0,-1-1 1 0 0,4 1-1 0 0,-1 0 0 0 0,-1 1 0 0 0,0-1-1 0 0,0 1 1 0 0,0 0 0 0 0,1 1 0 0 0,-1-1 0 0 0,0 0 0 0 0,0 1-1 0 0,5 3 1 0 0,3 3-1 0 0,-1 0 0 0 0,0 0 0 0 0,-1 1 0 0 0,0 0 0 0 0,12 14 0 0 0,-1 3 37 0 0,-1 1 0 0 0,-2 1 0 0 0,0 1 1 0 0,-2 0-1 0 0,20 51 0 0 0,-13-18-131 0 0,27 121-1 0 0,-44-156 578 0 0,18 50-1 0 0,-23-75-227 0 0,-1-1-217 0 0,1 0 0 0 0,-1-1 1 0 0,1 1-1 0 0,-1 0 1 0 0,1 0-1 0 0,-1-1 0 0 0,1 1 1 0 0,-1 0-1 0 0,1-1 1 0 0,0 1-1 0 0,-1-1 0 0 0,1 1 1 0 0,0-1-1 0 0,-1 1 1 0 0,1-1-1 0 0,0 1 0 0 0,0-1 1 0 0,1 1-1 0 0,7-2-12 0 0,0-1-1 0 0,0 0 1 0 0,-1 0-1 0 0,1-1 0 0 0,0 0 1 0 0,-1 0-1 0 0,0-1 1 0 0,0 0-1 0 0,0 0 1 0 0,0-1-1 0 0,0 0 0 0 0,-1-1 1 0 0,0 0-1 0 0,8-8 1 0 0,10-10-48 0 0,-1-2 0 0 0,28-38 0 0 0,-16 12-27 0 0,-2-1 1 0 0,-2-1-1 0 0,27-66 0 0 0,-22 30 26 0 0,34-122 1 0 0,-49 121-16 0 0,16-142 1 0 0,-33 191-23 0 0,0 2-578 0 0,-4 36 517 0 0,3-7-331 0 0,1 66 377 0 0,-2 0 0 0 0,-6 70-1 0 0,1-18 77 0 0,26 634-1203 0 0,-23-697-2042 0 0,-1-25 2048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44:42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99 1080 0 0,'-11'-16'1812'0'0,"4"3"572"0"0,-6-7-1151 0 0,7 5-441 0 0,17-1-500 0 0,18 6-128 0 0,-5 8-264 0 0,7-1 64 0 0,6 2-336 0 0,8 0-84 0 0,0 1-456 0 0,11-1-941 0 0,1 1 229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01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176 501 96 0 0,'-164'-174'7288'0'0,"163"172"-7255"0"0,-8-2-345 0 0,7 4 157 0 0,6 13 156 0 0,34 167 5 0 0,32 112 94 0 0,-70-291-98 0 0,2 4 93 0 0,0 1 1 0 0,-1 0-1 0 0,2 0 1 0 0,-1 0-1 0 0,1-1 1 0 0,0 1-1 0 0,0-1 1 0 0,0 0 0 0 0,1 0-1 0 0,-1 0 1 0 0,1-1-1 0 0,7 7 1 0 0,-10-10-72 0 0,0-1 0 0 0,1 1 1 0 0,-1-1-1 0 0,0 1 0 0 0,0-1 1 0 0,0 0-1 0 0,1 1 0 0 0,-1-1 0 0 0,0 0 1 0 0,0 0-1 0 0,1 0 0 0 0,-1 0 1 0 0,0 0-1 0 0,0 0 0 0 0,0 0 0 0 0,1-1 1 0 0,-1 1-1 0 0,0 0 0 0 0,2-1 1 0 0,0 0 43 0 0,6-1-7 0 0,0-1 0 0 0,-1 0 0 0 0,1-1-1 0 0,0 0 1 0 0,-1 0 0 0 0,0-1-1 0 0,0 0 1 0 0,0 0 0 0 0,11-11 0 0 0,-8 7-32 0 0,546-488 354 0 0,-523 465-359 0 0,139-148 126 0 0,-76 76-5695 0 0,-87 94 3445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1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80 0 0,'6'19'1221'0'0,"1"16"-806"0"0,-1 0 0 0 0,-1 0 0 0 0,-2 1 0 0 0,-2 36-1 0 0,4 38 201 0 0,3-51-160 0 0,3-1 1 0 0,2-1 0 0 0,40 107 0 0 0,2 15-682 0 0,-55-177-22 0 0,3 17-1897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02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1 553 496 0 0,'0'0'3159'0'0,"0"-3"-2933"0"0,2-25 911 0 0,-1 25-971 0 0,1-3-231 0 0,-2 6 58 0 0,0 0 0 0 0,0 0 0 0 0,0 0 0 0 0,0 0 0 0 0,0-1 0 0 0,0 1 0 0 0,0 0 0 0 0,0 0 0 0 0,0 0 0 0 0,0 0 0 0 0,0 0 0 0 0,0 0 0 0 0,0 0 0 0 0,0 0 0 0 0,0-1 0 0 0,0 1 0 0 0,0 0 0 0 0,1 0 0 0 0,-1 0 0 0 0,0 0 0 0 0,0 0 0 0 0,0 0 0 0 0,0 0 1 0 0,0 0-1 0 0,0 0 0 0 0,0 0 0 0 0,0-1 0 0 0,0 1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1 0 0,0 0-1 0 0,0 1 0 0 0,0-1 0 0 0,0 0 0 0 0,0 0 0 0 0,0 0 0 0 0,0 0 0 0 0,0 0 0 0 0,1 0 0 0 0,6 26 141 0 0,-2 1 0 0 0,4 30 0 0 0,-5-25-17 0 0,11 39-1 0 0,-11-55-4 0 0,1-1-1 0 0,0 0 1 0 0,1 0-1 0 0,1 0 1 0 0,8 14-1 0 0,-13-26-45 0 0,1 1 0 0 0,-1-1 1 0 0,1 0-1 0 0,-1 0 0 0 0,1 0 0 0 0,0 0 0 0 0,0-1 1 0 0,0 1-1 0 0,1-1 0 0 0,-1 0 0 0 0,1 0 0 0 0,-1 0 1 0 0,1 0-1 0 0,-1-1 0 0 0,1 1 0 0 0,0-1 1 0 0,0 0-1 0 0,0 0 0 0 0,0 0 0 0 0,0-1 0 0 0,0 1 1 0 0,0-1-1 0 0,0 0 0 0 0,0 0 0 0 0,7-1 0 0 0,3-2 16 0 0,1-1 0 0 0,-1 0 0 0 0,0 0-1 0 0,0-2 1 0 0,13-6 0 0 0,67-41 28 0 0,-82 45-85 0 0,83-54-422 0 0,-3-4 0 0 0,-3-3 0 0 0,-3-5 1 0 0,-3-4-1 0 0,-4-3 0 0 0,121-159 0 0 0,-147 161-1860 0 0,-35 49 1393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03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3840 572 0 0,'-3'2'637'0'0,"-13"10"-106"0"0,-2 0 0 0 0,1-2 0 0 0,-1 1 0 0 0,-1-2 0 0 0,0-1 0 0 0,-1 0 0 0 0,1-1 0 0 0,-1-1 0 0 0,-37 5 0 0 0,49-9-418 0 0,-1-1 0 0 0,0-1 0 0 0,0 1-1 0 0,0-1 1 0 0,0-1 0 0 0,0 0 0 0 0,1 0-1 0 0,-1-1 1 0 0,0 0 0 0 0,1 0 0 0 0,-14-7-1 0 0,10 4-23 0 0,0-2 1 0 0,0 0-1 0 0,1 0 0 0 0,0-1 0 0 0,0 0 0 0 0,-18-20 0 0 0,9 6-28 0 0,2-1-1 0 0,0-1 0 0 0,2 0 1 0 0,1-1-1 0 0,0-1 0 0 0,-12-34 1 0 0,1-8-44 0 0,4-2 1 0 0,2 0-1 0 0,4-1 0 0 0,3 0 1 0 0,3-1-1 0 0,-2-96 1 0 0,13 18-86 0 0,5 0 0 0 0,28-154 0 0 0,-14 194 55 0 0,4 1-1 0 0,6 1 1 0 0,3 2 0 0 0,6 1-1 0 0,4 2 1 0 0,4 2 0 0 0,5 2 0 0 0,4 3-1 0 0,121-159 1 0 0,-107 169-23 0 0,4 3 0 0 0,3 3 0 0 0,4 4 0 0 0,162-118 0 0 0,-135 121 4 0 0,2 6 0 0 0,3 4-1 0 0,223-87 1 0 0,-97 67-111 0 0,355-75 1 0 0,265 22 149 0 0,-756 128-69 0 0,1 3 0 0 0,-1 5 0 0 0,1 5 0 0 0,-1 4 0 0 0,0 5 0 0 0,131 35 0 0 0,339 76 0 0 0,-466-102 18 0 0,-1 4 1 0 0,-2 6 0 0 0,-1 3-1 0 0,-2 5 1 0 0,-2 5 0 0 0,159 98-1 0 0,-237-130 36 0 0,171 120 204 0 0,-191-133-252 0 0,11 6-117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04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1 214 804 0 0,'0'0'1988'0'0,"3"0"-1599"0"0,18-3-89 0 0,0 2 0 0 0,0 0 0 0 0,30 4 1 0 0,-41-2-308 0 0,-1 1 0 0 0,1 0 0 0 0,-1 0 1 0 0,1 1-1 0 0,-1 0 0 0 0,0 1 0 0 0,0 0 0 0 0,-1 1 1 0 0,1 0-1 0 0,9 7 0 0 0,11 13 25 0 0,-2 1-1 0 0,0 0 1 0 0,28 40-1 0 0,-23-27 56 0 0,37 33 0 0 0,-1-10 2005 0 0,-67-62-2055 0 0,1 0 0 0 0,-1 1 0 0 0,0-1-1 0 0,1 0 1 0 0,-1 0 0 0 0,0 0 0 0 0,1 0-1 0 0,-1 0 1 0 0,0 0 0 0 0,1 0 0 0 0,-1-1 0 0 0,0 1-1 0 0,1 0 1 0 0,-1-1 0 0 0,0 1 0 0 0,0-1-1 0 0,1 0 1 0 0,-1 1 0 0 0,0-1 0 0 0,0 0 0 0 0,0 0-1 0 0,0 1 1 0 0,0-1 0 0 0,0 0 0 0 0,0 0-1 0 0,0 0 1 0 0,0 0 0 0 0,-1 0 0 0 0,1-1 0 0 0,0 1-1 0 0,0-2 1 0 0,24-43 496 0 0,-23 41-485 0 0,59-146 1011 0 0,10-21-171 0 0,-55 139-907 0 0,2 0 0 0 0,25-33 1 0 0,-3 20-2881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08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49 164 0 0,'-6'-4'1298'0'0,"4"3"-897"0"0,-1-1-1 0 0,0 0 1 0 0,1 1 0 0 0,-1-1-1 0 0,1 0 1 0 0,-1-1 0 0 0,1 1-1 0 0,-2-3 1 0 0,4 5-388 0 0,-1 0 1 0 0,1-1-1 0 0,0 1 0 0 0,0 0 0 0 0,0 0 0 0 0,0-1 1 0 0,0 1-1 0 0,0 0 0 0 0,0 0 0 0 0,0-1 1 0 0,0 1-1 0 0,0 0 0 0 0,1 0 0 0 0,-1-1 0 0 0,0 1 1 0 0,0 0-1 0 0,0 0 0 0 0,0 0 0 0 0,0-1 1 0 0,0 1-1 0 0,0 0 0 0 0,0 0 0 0 0,1 0 0 0 0,-1-1 1 0 0,0 1-1 0 0,0 0 0 0 0,0 0 0 0 0,1 0 1 0 0,-1 0-1 0 0,0-1 0 0 0,0 1 0 0 0,0 0 1 0 0,1 0-1 0 0,-1 0 0 0 0,0 0 0 0 0,0 0 0 0 0,0 0 1 0 0,1 0-1 0 0,-1 0 0 0 0,26-4 15 0 0,1596-9 812 0 0,-155 122-816 0 0,-866-70-63 0 0,-2-33 48 0 0,-80-2 4 0 0,308 55-81 0 0,-7 50 1 0 0,-455-58 34 0 0,443 73-64 0 0,137 19 119 0 0,-578-104-205 0 0,-210-29-2827 0 0,-137-9 2378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0:59.3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784 29 356 0 0,'0'0'2060'0'0,"3"-15"174"0"0,-5 14-2235 0 0,0-1 0 0 0,1 1-1 0 0,-1 0 1 0 0,0-1-1 0 0,0 1 1 0 0,0 0-1 0 0,-1 0 1 0 0,1 1-1 0 0,0-1 1 0 0,0 0 0 0 0,0 1-1 0 0,-1-1 1 0 0,1 1-1 0 0,0 0 1 0 0,-1-1-1 0 0,1 1 1 0 0,0 0 0 0 0,-5 1-1 0 0,4-1-7 0 0,-1 0-1 0 0,-46 0-37 0 0,0 2 1 0 0,-91 16-1 0 0,124-15 36 0 0,4-1-1 0 0,-1 0 1 0 0,0 1-1 0 0,1 0 1 0 0,0 2-1 0 0,-17 6 0 0 0,-3 2-5 0 0,20-8 4 0 0,2-1-1 0 0,0 1 0 0 0,0 0 1 0 0,1 1-1 0 0,-1 0 1 0 0,-17 15-1 0 0,9-6 26 0 0,0 1 0 0 0,1 1 0 0 0,0 1 0 0 0,1 0-1 0 0,2 1 1 0 0,0 1 0 0 0,1 0 0 0 0,0 1 0 0 0,2 1 0 0 0,-18 42 0 0 0,17-30-1 0 0,2 1-1 0 0,1 0 1 0 0,2 0 0 0 0,1 1 0 0 0,1 0 0 0 0,0 68 0 0 0,8-69 7 0 0,1-1 0 0 0,1 1 0 0 0,2-1 0 0 0,2 0 0 0 0,1-1 0 0 0,2 0 0 0 0,0 0 0 0 0,3-1 0 0 0,0 0 0 0 0,3-2 0 0 0,0 0 0 0 0,2 0 1 0 0,1-2-1 0 0,31 35 0 0 0,-29-38 17 0 0,1-1-1 0 0,2-1 1 0 0,0-1 0 0 0,1-1 0 0 0,1-1 0 0 0,1-2-1 0 0,1-1 1 0 0,0-1 0 0 0,2-1 0 0 0,-1-2 0 0 0,2-1 0 0 0,-1-1-1 0 0,2-2 1 0 0,64 10 0 0 0,-73-17-12 0 0,-1-1-1 0 0,0-2 1 0 0,1 0-1 0 0,-1-1 1 0 0,0-1 0 0 0,0-1-1 0 0,0-2 1 0 0,0 0-1 0 0,35-15 1 0 0,-32 9-27 0 0,-1-1-1 0 0,0-1 1 0 0,0-1-1 0 0,-2-2 1 0 0,0 0 0 0 0,-1-1-1 0 0,27-30 1 0 0,-26 23-1 0 0,0-2 0 0 0,-2-1 1 0 0,-1 0-1 0 0,-2-2 0 0 0,0 0 1 0 0,-3-1-1 0 0,0-1 0 0 0,-2 0 1 0 0,-1-1-1 0 0,-2 0 0 0 0,-1-1 1 0 0,-1 0-1 0 0,4-56 0 0 0,-9 49 26 0 0,-2 0 0 0 0,-2 0 0 0 0,-2 0 0 0 0,-1 0-1 0 0,-18-74 1 0 0,18 99-30 0 0,-1 0-1 0 0,-1 1 1 0 0,0 0-1 0 0,-1 0 1 0 0,-1 1 0 0 0,0 0-1 0 0,-1 0 1 0 0,-1 1-1 0 0,0 0 1 0 0,0 0-1 0 0,-1 1 1 0 0,-1 1-1 0 0,0 0 1 0 0,-1 1 0 0 0,0 0-1 0 0,0 1 1 0 0,-26-14-1 0 0,12 11-13 0 0,-1 0 0 0 0,-1 2-1 0 0,0 1 1 0 0,0 2 0 0 0,-1 0-1 0 0,-53-4 1 0 0,40 10-2 0 0,1 1 1 0 0,-1 2-1 0 0,0 2 0 0 0,-57 12 0 0 0,70-10 13 0 0,28-6 11 0 0,-32 15-27 0 0,28-13 21 0 0,-1 1-1 0 0,1 0 0 0 0,0 0 1 0 0,0 1-1 0 0,0-1 1 0 0,0 1-1 0 0,0 1 1 0 0,1-1-1 0 0,0 1 0 0 0,-8 9 1 0 0,10-10 10 0 0,1-1-1 0 0,0 1 1 0 0,0 0 0 0 0,1 0 0 0 0,-1 0 0 0 0,1 0-1 0 0,0 0 1 0 0,0 0 0 0 0,0 0 0 0 0,1 0 0 0 0,-1 1-1 0 0,1-1 1 0 0,0 0 0 0 0,0 0 0 0 0,1 1 0 0 0,-1-1 0 0 0,1 0-1 0 0,2 6 1 0 0,0 3 13 0 0,2-1 0 0 0,-1 0 1 0 0,2-1-1 0 0,-1 1 0 0 0,2-1 0 0 0,-1 0 0 0 0,2 0 0 0 0,12 14 0 0 0,11 9-14 0 0,36 31 0 0 0,-31-32 18 0 0,102 95 82 0 0,289 205 0 0 0,-16-63 32 0 0,-243-144-21 0 0,-100-73-74 0 0,-52-44-2273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0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45 924 0 0,'0'0'1378'0'0,"0"-3"-869"0"0,7-25 1968 0 0,-4 20-2303 0 0,-3 7-175 0 0,0 1-1 0 0,0 0 0 0 0,0 0 1 0 0,0 0-1 0 0,0 0 0 0 0,0 0 1 0 0,0 0-1 0 0,0-1 0 0 0,0 1 1 0 0,0 0-1 0 0,0 0 0 0 0,0 0 1 0 0,0 0-1 0 0,0 0 0 0 0,0-1 1 0 0,0 1-1 0 0,0 0 0 0 0,0 0 1 0 0,0 0-1 0 0,0 0 0 0 0,0 0 1 0 0,0 0-1 0 0,0-1 0 0 0,0 1 0 0 0,0 0 1 0 0,0 0-1 0 0,0 0 0 0 0,0 0 1 0 0,1 0-1 0 0,-1 0 0 0 0,0 0 1 0 0,0 0-1 0 0,0-1 0 0 0,0 1 1 0 0,0 0-1 0 0,0 0 0 0 0,0 0 1 0 0,1 0-1 0 0,-1 0 0 0 0,0 0 1 0 0,0 0-1 0 0,0 0 0 0 0,0 0 1 0 0,0 0-1 0 0,0 0 0 0 0,1 0 1 0 0,-1 0-1 0 0,0 0 0 0 0,0 0 1 0 0,0 0-1 0 0,0 0 0 0 0,0 0 1 0 0,0 0-1 0 0,1 0 0 0 0,-1 0 1 0 0,0 0-1 0 0,0 0 0 0 0,0 0 1 0 0,0 0-1 0 0,2 8-5 0 0,0 0 0 0 0,-1 1 0 0 0,0-1 1 0 0,-1 0-1 0 0,-1 16 0 0 0,1 21 17 0 0,7 35 20 0 0,4 0 0 0 0,2-1-1 0 0,5 0 1 0 0,29 82 0 0 0,-33-120 25 0 0,2 0 1 0 0,2-1 0 0 0,34 55-1 0 0,-43-82-28 0 0,0 1-1 0 0,1-2 1 0 0,1 1 0 0 0,0-1-1 0 0,0-1 1 0 0,1 0 0 0 0,1-1-1 0 0,0 0 1 0 0,0-1 0 0 0,1 0-1 0 0,0-1 1 0 0,24 10 0 0 0,-29-14-1 0 0,0-1 1 0 0,0 0-1 0 0,0 0 1 0 0,1-1-1 0 0,-1 0 1 0 0,0-1-1 0 0,1 1 1 0 0,-1-2-1 0 0,1 0 1 0 0,-1 0-1 0 0,1-1 1 0 0,0 0-1 0 0,-1 0 1 0 0,0-1-1 0 0,1 0 1 0 0,-1-1-1 0 0,0 0 1 0 0,0-1-1 0 0,-1 1 1 0 0,1-2-1 0 0,-1 1 1 0 0,1-1-1 0 0,-2-1 1 0 0,1 1 0 0 0,0-1-1 0 0,-1-1 1 0 0,0 1-1 0 0,-1-1 1 0 0,0 0-1 0 0,7-10 1 0 0,4-8-25 0 0,-1-1-1 0 0,-1 0 1 0 0,-1-1 0 0 0,-2-1 0 0 0,-1 0 0 0 0,-1 0 0 0 0,-1-1 0 0 0,9-58 0 0 0,-8 16 251 0 0,-3-1 0 0 0,-5-115 0 0 0,-9 89-85 0 0,-8-11-254 0 0,15 107 41 0 0,-2-4-18 0 0,2 5 59 0 0,0 0 0 0 0,0 1 1 0 0,0-1-1 0 0,0 1 0 0 0,0-1 0 0 0,0 0 0 0 0,0 1 0 0 0,0-1 0 0 0,0 1 0 0 0,-1-1 0 0 0,1 1 0 0 0,0-1 0 0 0,0 0 0 0 0,0 1 0 0 0,-1-1 0 0 0,1 1 0 0 0,0-1 0 0 0,-1 1 0 0 0,1-1 1 0 0,0 1-1 0 0,-1-1 0 0 0,0 1 0 0 0,0-1 1 0 0,0 1-1 0 0,0-1 1 0 0,-1 1 0 0 0,1-1 0 0 0,0 1 0 0 0,0 0 0 0 0,-1 0 0 0 0,1 0 0 0 0,0-1-1 0 0,-1 1 1 0 0,1 1 0 0 0,0-1 0 0 0,-1 0 0 0 0,1 0 0 0 0,0 0 0 0 0,0 1 0 0 0,-1-1-1 0 0,1 0 1 0 0,0 1 0 0 0,0 0 0 0 0,0-1 0 0 0,0 1 0 0 0,-2 0 0 0 0,0 2-2 0 0,0 0-1 0 0,0 0 1 0 0,0-1 0 0 0,0 2 0 0 0,0-1 0 0 0,1 0 0 0 0,-4 6 0 0 0,-1 3-16 0 0,0 1 0 0 0,2 0 0 0 0,-8 23 0 0 0,4-5 32 0 0,3 2-1 0 0,0-1 1 0 0,2 0 0 0 0,1 1-1 0 0,2 0 1 0 0,1 0-1 0 0,2-1 1 0 0,1 1-1 0 0,1-1 1 0 0,2 1 0 0 0,2-1-1 0 0,18 51 1 0 0,-14-51 4 0 0,2 0 0 0 0,2-1 0 0 0,0-1-1 0 0,2-1 1 0 0,2 0 0 0 0,0-2 0 0 0,2 0 0 0 0,1-1 0 0 0,0-1 0 0 0,2-1 0 0 0,54 39 0 0 0,-72-58-240 0 0,1-1-1 0 0,-1 1 1 0 0,1-1-1 0 0,-1 0 1 0 0,1-1-1 0 0,0 0 1 0 0,1 0-1 0 0,-1-1 1 0 0,0 0-1 0 0,1-1 1 0 0,13 2-1 0 0,-13-5-1170 0 0,15-5 254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1.3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0 667 184 0 0,'0'0'955'0'0,"8"15"842"0"0,-3-13-1639 0 0,-1 0 0 0 0,1 0-1 0 0,-1-1 1 0 0,1 0-1 0 0,0 0 1 0 0,0 0 0 0 0,0-1-1 0 0,-1 1 1 0 0,1-1 0 0 0,0-1-1 0 0,0 1 1 0 0,0 0 0 0 0,0-1-1 0 0,-1 0 1 0 0,1 0 0 0 0,0-1-1 0 0,-1 1 1 0 0,9-5-1 0 0,9-3 119 0 0,-1-2-1 0 0,31-19 0 0 0,-27 14-228 0 0,-1-2 0 0 0,0-1 0 0 0,-2-1 1 0 0,0-1-1 0 0,-1 0 0 0 0,-1-2 1 0 0,-1 0-1 0 0,-1-2 0 0 0,-2 0 1 0 0,0 0-1 0 0,-1-2 0 0 0,-2 0 0 0 0,11-29 1 0 0,-21 44-30 0 0,0 1 1 0 0,0-1 0 0 0,-1 0 0 0 0,0 0 0 0 0,-1 0-1 0 0,0 0 1 0 0,-1 0 0 0 0,-1 0 0 0 0,0 0 0 0 0,0 0-1 0 0,-1 0 1 0 0,-1 0 0 0 0,0 1 0 0 0,-7-19 0 0 0,7 24-31 0 0,-1 0 0 0 0,1 1 1 0 0,-1-1-1 0 0,-1 0 1 0 0,1 1-1 0 0,-1 0 0 0 0,0 0 1 0 0,0 1-1 0 0,0-1 1 0 0,-1 1-1 0 0,0 0 0 0 0,0 0 1 0 0,0 1-1 0 0,0 0 0 0 0,0 0 1 0 0,-1 0-1 0 0,1 1 1 0 0,-1 0-1 0 0,0 0 0 0 0,1 1 1 0 0,-1 0-1 0 0,0 0 0 0 0,-11 0 1 0 0,8 1 4 0 0,0 0-1 0 0,0 0 1 0 0,0 1-1 0 0,1 1 1 0 0,-1-1 0 0 0,0 2-1 0 0,1-1 1 0 0,-1 1 0 0 0,1 1-1 0 0,0-1 1 0 0,0 2-1 0 0,0-1 1 0 0,1 1 0 0 0,-1 1-1 0 0,1-1 1 0 0,-8 8 0 0 0,5 0-4 0 0,0 0 0 0 0,1 1 1 0 0,0 0-1 0 0,1 1 0 0 0,1 0 0 0 0,0 1 1 0 0,1-1-1 0 0,0 1 0 0 0,2 1 1 0 0,0-1-1 0 0,1 1 0 0 0,-4 25 0 0 0,4-12 30 0 0,2 0 0 0 0,0 1-1 0 0,3-1 1 0 0,0 0 0 0 0,2 0-1 0 0,8 40 1 0 0,-4-44-3 0 0,1-1 1 0 0,1 0-1 0 0,1 0 0 0 0,1-1 1 0 0,1-1-1 0 0,1 0 0 0 0,2-1 1 0 0,0 0-1 0 0,1-1 0 0 0,1-1 1 0 0,0 0-1 0 0,2-1 0 0 0,1-1 1 0 0,0-1-1 0 0,1-1 0 0 0,0-1 1 0 0,2-1-1 0 0,0 0 0 0 0,0-2 1 0 0,1-1-1 0 0,36 12 0 0 0,-37-18 58 0 0,1 0-1 0 0,-1-2 1 0 0,1-1-1 0 0,-1 0 0 0 0,1-2 1 0 0,0-1-1 0 0,0-1 1 0 0,40-8-1 0 0,-19-1-48 0 0,-1-1 0 0 0,-1-3 1 0 0,67-30-1 0 0,-98 38-1403 0 0,0-1 1 0 0,20-15-1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2.6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51 108 36 0 0,'0'0'835'0'0,"0"-3"-110"0"0,-8-64 3140 0 0,7 63-3551 0 0,-1-15 126 0 0,1 11-470 0 0,-2 10-43 0 0,-4 20-140 0 0,-4 29-93 0 0,2 23 367 0 0,3 0 0 0 0,3 1 0 0 0,10 97 0 0 0,-4-136-35 0 0,3 0 1 0 0,0-1-1 0 0,3 1 1 0 0,0-1 0 0 0,3-1-1 0 0,1 0 1 0 0,1-1-1 0 0,34 57 1 0 0,-40-78-20 0 0,0 0 0 0 0,1-1 0 0 0,0 0 1 0 0,13 12-1 0 0,-19-20 9 0 0,1 0 1 0 0,-1 0 0 0 0,1-1-1 0 0,0 1 1 0 0,-1-1 0 0 0,1 1-1 0 0,1-1 1 0 0,-1-1 0 0 0,0 1-1 0 0,0 0 1 0 0,1-1-1 0 0,-1 0 1 0 0,0 0 0 0 0,1-1-1 0 0,-1 1 1 0 0,1-1 0 0 0,-1 0-1 0 0,7 0 1 0 0,-1-2 2 0 0,-1 0 1 0 0,0 0-1 0 0,0-1 0 0 0,0-1 1 0 0,0 1-1 0 0,0-1 0 0 0,-1-1 1 0 0,1 0-1 0 0,11-9 0 0 0,-7 4-21 0 0,-1-1-1 0 0,-1 0 0 0 0,0-1 0 0 0,-1 0 1 0 0,11-15-1 0 0,6-17-49 0 0,-2-1 0 0 0,31-77 0 0 0,-50 108 54 0 0,13-38 67 0 0,-2-1 0 0 0,-2-1 0 0 0,-2 0 0 0 0,-3-1-1 0 0,-3 0 1 0 0,-1 0 0 0 0,-3-67 0 0 0,-5 63 130 0 0,2 56-220 0 0,-3-21-157 0 0,-4 18 74 0 0,-6 13 86 0 0,5 2 6 0 0,1 1 0 0 0,0 0 0 0 0,1 0 1 0 0,0 1-1 0 0,0-1 0 0 0,1 1 0 0 0,1 1 0 0 0,0-1 0 0 0,0 0 1 0 0,1 1-1 0 0,0 0 0 0 0,-1 22 0 0 0,1 0 30 0 0,2 0 0 0 0,1 0 0 0 0,7 49 0 0 0,-2-50 1 0 0,2 0-1 0 0,1 0 1 0 0,1-1 0 0 0,2 0 0 0 0,26 54-1 0 0,-25-63 21 0 0,1-1 0 0 0,1 0-1 0 0,0-1 1 0 0,2 0-1 0 0,0-1 1 0 0,2-1-1 0 0,0 0 1 0 0,23 17-1 0 0,-33-30-47 0 0,0 0-1 0 0,1-1 1 0 0,0 0 0 0 0,0 0-1 0 0,0-1 1 0 0,0 0-1 0 0,1-1 1 0 0,0 0-1 0 0,11 2 1 0 0,-15-4-316 0 0,1 0 0 0 0,-1-1-1 0 0,0 0 1 0 0,1 0 0 0 0,-1 0 0 0 0,1-1 0 0 0,-1 0-1 0 0,0 0 1 0 0,11-4 0 0 0,3-4-1182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3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142 690 120 0 0,'0'0'1749'0'0,"4"0"-1296"0"0,2-1-276 0 0,0 0 0 0 0,0 0 0 0 0,0-1 0 0 0,0 0 0 0 0,0 0 1 0 0,0 0-1 0 0,-1-1 0 0 0,1 0 0 0 0,-1 0 0 0 0,0 0 1 0 0,1-1-1 0 0,-2 0 0 0 0,1 0 0 0 0,0 0 0 0 0,7-10 1 0 0,9-9 327 0 0,32-49 0 0 0,-48 64-422 0 0,11-18 5 0 0,0-1 1 0 0,-2-1-1 0 0,-1-1 0 0 0,-1 0 0 0 0,-2 0 1 0 0,-1-1-1 0 0,-1 0 0 0 0,-2-1 1 0 0,-1 0-1 0 0,-1 0 0 0 0,-1 0 1 0 0,-4-52-1 0 0,1 79-101 0 0,0 0 0 0 0,0-1 0 0 0,-1 1 0 0 0,0 0 1 0 0,0 0-1 0 0,0 0 0 0 0,-1 0 0 0 0,1 0 0 0 0,-1 0 0 0 0,0 0 0 0 0,0 0 0 0 0,0 1 0 0 0,0-1 1 0 0,-1 1-1 0 0,0 0 0 0 0,1-1 0 0 0,-1 1 0 0 0,-1 0 0 0 0,1 1 0 0 0,0-1 0 0 0,-1 0 0 0 0,1 1 0 0 0,-1 0 1 0 0,1 0-1 0 0,-1 0 0 0 0,0 0 0 0 0,0 1 0 0 0,0-1 0 0 0,0 1 0 0 0,0 0 0 0 0,-1 0 0 0 0,1 1 1 0 0,-6-1-1 0 0,1 0 1 0 0,-1 1 1 0 0,1 0 0 0 0,-1 1 0 0 0,1 0 0 0 0,-1 0-1 0 0,1 1 1 0 0,-1 0 0 0 0,1 0 0 0 0,0 1-1 0 0,0 1 1 0 0,0-1 0 0 0,1 1 0 0 0,-12 8 0 0 0,3 1 15 0 0,1 0 0 0 0,0 2 0 0 0,1 0 0 0 0,1 1 0 0 0,0 0 1 0 0,1 1-1 0 0,1 0 0 0 0,1 1 0 0 0,0 1 0 0 0,1-1 0 0 0,1 2 0 0 0,1-1 1 0 0,1 1-1 0 0,0 1 0 0 0,2-1 0 0 0,0 1 0 0 0,1 0 0 0 0,2 0 1 0 0,0 0-1 0 0,1 0 0 0 0,1 1 0 0 0,1-1 0 0 0,1 0 0 0 0,1 0 0 0 0,0 0 1 0 0,2 0-1 0 0,0 0 0 0 0,2-1 0 0 0,0 0 0 0 0,1-1 0 0 0,1 1 1 0 0,1-1-1 0 0,1-1 0 0 0,14 19 0 0 0,-5-11 31 0 0,2 0 0 0 0,1-2 0 0 0,1-1 0 0 0,1-1 0 0 0,38 27 0 0 0,-44-37 34 0 0,1 0-1 0 0,0-1 0 0 0,1 0 0 0 0,0-2 0 0 0,0-1 0 0 0,1 0 0 0 0,0-2 0 0 0,40 7 0 0 0,-46-12 63 0 0,1-1-1 0 0,-1 0 1 0 0,1-2-1 0 0,-1 0 0 0 0,1-1 1 0 0,-1 0-1 0 0,0-1 1 0 0,0-1-1 0 0,-1-1 0 0 0,0 0 1 0 0,0-1-1 0 0,0 0 1 0 0,27-19-1 0 0,8-10 39 0 0,-1-3 0 0 0,56-56 0 0 0,-101 91-173 0 0,94-93-2477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4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28 288 0 0,'0'0'3799'0'0,"-8"13"-4225"0"0,8-12 463 0 0,0-1-1 0 0,0 0 1 0 0,-1 1-1 0 0,1-1 1 0 0,0 0 0 0 0,0 0-1 0 0,-1 1 1 0 0,1-1 0 0 0,0 0-1 0 0,-1 0 1 0 0,1 1-1 0 0,0-1 1 0 0,-1 0 0 0 0,1 0-1 0 0,-1 0 1 0 0,1 0-1 0 0,0 0 1 0 0,-1 1 0 0 0,1-1-1 0 0,-1 0 1 0 0,1 0-1 0 0,0 0 1 0 0,-1 0 0 0 0,1 0-1 0 0,-1 0 1 0 0,1 0 0 0 0,-1-1-1 0 0,1 1 1 0 0,0 0-1 0 0,-1 0 1 0 0,1 0 0 0 0,0 0-1 0 0,-1 0 1 0 0,1-1-1 0 0,-1 1 1 0 0,1 0 0 0 0,0 0-1 0 0,-1 0 1 0 0,1-1 0 0 0,0 1-1 0 0,0 0 1 0 0,-1-1-1 0 0,1 1 1 0 0,0 0 0 0 0,0-1-1 0 0,-1 0 1 0 0,0 0 137 0 0,14-29-153 0 0,-11 29-33 0 0,-1 0 0 0 0,1 0 0 0 0,-1 0 0 0 0,1 0 0 0 0,0 1 0 0 0,-1-1 0 0 0,1 0-1 0 0,0 1 1 0 0,0-1 0 0 0,-1 1 0 0 0,1 0 0 0 0,0 0 0 0 0,0 0 0 0 0,0 0 0 0 0,-1 0 0 0 0,1 0 0 0 0,0 0-1 0 0,0 0 1 0 0,-1 1 0 0 0,4 0 0 0 0,-3 0-17 0 0,-1-1 25 0 0,-1 0 0 0 0,1 1 1 0 0,0-1-1 0 0,-1 1 0 0 0,1-1 0 0 0,0 1 0 0 0,-1-1 1 0 0,1 1-1 0 0,-1-1 0 0 0,1 1 0 0 0,0-1 1 0 0,-1 1-1 0 0,0 0 0 0 0,1-1 0 0 0,-1 1 1 0 0,1 0-1 0 0,-1-1 0 0 0,0 1 0 0 0,1 0 1 0 0,-1 0-1 0 0,0-1 0 0 0,0 1 0 0 0,0 0 0 0 0,0 0 1 0 0,1 1-1 0 0,3 25-65 0 0,-10 2 61 0 0,5-26 14 0 0,-10 11 43 0 0,9-12-39 0 0,1-1 0 0 0,-1 0 0 0 0,1 1 0 0 0,-1-1 1 0 0,0 0-1 0 0,1 0 0 0 0,-1 0 0 0 0,0 0 0 0 0,0-1 0 0 0,0 1 1 0 0,0 0-1 0 0,0-1 0 0 0,0 1 0 0 0,0-1 0 0 0,0 0 0 0 0,0 0 0 0 0,0 0 1 0 0,0 0-1 0 0,0 0 0 0 0,0 0 0 0 0,0 0 0 0 0,0-1 0 0 0,0 1 1 0 0,0-1-1 0 0,0 1 0 0 0,0-1 0 0 0,0 0 0 0 0,0 0 0 0 0,-3-2 1 0 0,3 2 69 0 0,1 1-72 0 0,1 0 0 0 0,0 0 1 0 0,-1 0-1 0 0,1 0 1 0 0,-1 0-1 0 0,1-1 1 0 0,-1 1-1 0 0,1 0 1 0 0,0 0-1 0 0,-1 0 1 0 0,1-1-1 0 0,-1 1 1 0 0,1 0-1 0 0,0-1 1 0 0,-1 1-1 0 0,1 0 0 0 0,0-1 1 0 0,-1 1-1 0 0,1 0 1 0 0,0-1-1 0 0,0 1 1 0 0,-1-1-1 0 0,1 1 1 0 0,0-1-1 0 0,-1-1 8 0 0,0-1 0 0 0,1 1 0 0 0,-1-1 1 0 0,1 1-1 0 0,0-1 0 0 0,0 1 0 0 0,0-1 0 0 0,0 0 0 0 0,0 1 0 0 0,0-1 0 0 0,1-2 0 0 0,0 3-122 0 0,-1 0 0 0 0,1 0 0 0 0,0 0 0 0 0,0 1 0 0 0,0-1 0 0 0,0 0 0 0 0,0 0 0 0 0,0 1 0 0 0,1-1 0 0 0,-1 1 0 0 0,0-1 0 0 0,1 1 0 0 0,-1-1 0 0 0,1 1 0 0 0,0 0 0 0 0,-1 0 0 0 0,1 0 0 0 0,0 0 0 0 0,2-1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4.0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68 52 0 0,'-17'-13'5927'0'0,"12"7"-5186"0"0,8 4-680 0 0,-1 0-1 0 0,1 0 1 0 0,0 0 0 0 0,0 0-1 0 0,0 0 1 0 0,0 1-1 0 0,0-1 1 0 0,0 1 0 0 0,0 0-1 0 0,0 0 1 0 0,1 0 0 0 0,-1 0-1 0 0,6 0 1 0 0,56-6 131 0 0,-45 5-137 0 0,140-13-4058 0 0,-138 12 2594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1.5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86 179 744 0 0,'0'-6'224'0'0,"-1"-10"491"0"0,1 0 0 0 0,0 0 0 0 0,5-28-1 0 0,-5 40-674 0 0,1 1-1 0 0,0-1 1 0 0,0 0-1 0 0,0 1 1 0 0,0-1-1 0 0,1 1 0 0 0,-1 0 1 0 0,1-1-1 0 0,0 1 1 0 0,0 0-1 0 0,0 0 1 0 0,0 0-1 0 0,1 0 0 0 0,-1 0 1 0 0,1 1-1 0 0,0-1 1 0 0,0 1-1 0 0,-1 0 1 0 0,2-1-1 0 0,-1 2 0 0 0,0-1 1 0 0,0 0-1 0 0,6-2 1 0 0,-3 2-41 0 0,0 0 0 0 0,0 1 0 0 0,1-1 1 0 0,-1 1-1 0 0,1 1 0 0 0,-1-1 0 0 0,1 1 1 0 0,-1 0-1 0 0,1 0 0 0 0,-1 1 0 0 0,9 2 0 0 0,-7-2 1 0 0,5 3-7 0 0,1 0 0 0 0,-1 0 0 0 0,0 1 0 0 0,0 1 0 0 0,-1 0 0 0 0,1 1 0 0 0,-1 1 0 0 0,-1 0 1 0 0,0 0-1 0 0,0 1 0 0 0,0 0 0 0 0,-1 1 0 0 0,0 0 0 0 0,-1 1 0 0 0,-1 0 0 0 0,1 0 0 0 0,-2 1 0 0 0,0 0 0 0 0,0 0 0 0 0,-1 1 1 0 0,0 0-1 0 0,-1 0 0 0 0,5 20 0 0 0,-10-27 7 0 0,1-1 0 0 0,-1 0 0 0 0,0 0 0 0 0,0 1 0 0 0,0-1 0 0 0,-1 0 0 0 0,0 0 0 0 0,0 1 0 0 0,0-1 0 0 0,-1 0 0 0 0,1 0 0 0 0,-1 0 0 0 0,0-1 0 0 0,-3 6-1 0 0,0-3 7 0 0,0 1 0 0 0,-1-1-1 0 0,0 0 1 0 0,0 0-1 0 0,0-1 1 0 0,-1 1-1 0 0,-11 7 1 0 0,-2-1 7 0 0,0-1 1 0 0,-1-1-1 0 0,0-1 1 0 0,-1 0-1 0 0,-32 9 0 0 0,34-13-36 0 0,1-1 0 0 0,-1 0-1 0 0,0-1 1 0 0,0-1-1 0 0,0-1 1 0 0,0-1 0 0 0,-1-1-1 0 0,-22-2 1 0 0,37 1-491 0 0,4 1 417 0 0,1 0-1 0 0,-1 0 1 0 0,1-1 0 0 0,-1 1-1 0 0,1 0 1 0 0,-1-1-1 0 0,1 1 1 0 0,0-1-1 0 0,-1 0 1 0 0,1 1-1 0 0,0-1 1 0 0,-1 0-1 0 0,1 0 1 0 0,0 0-1 0 0,0 0 1 0 0,-3-2 0 0 0,-9-10-681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1:05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102 19 372 0 0,'0'0'982'0'0,"-18"4"222"0"0,7 6-1126 0 0,-3 1 1889 0 0,14-11-1953 0 0,0-1 0 0 0,-1 1-1 0 0,1 0 1 0 0,0 0 0 0 0,-1 0 0 0 0,1 0 0 0 0,0 0-1 0 0,-1 0 1 0 0,1 0 0 0 0,0 0 0 0 0,-1-1 0 0 0,1 1-1 0 0,0 0 1 0 0,0 0 0 0 0,-1 0 0 0 0,1-1 0 0 0,0 1-1 0 0,0 0 1 0 0,0 0 0 0 0,-1-1 0 0 0,1 1 0 0 0,0 0-1 0 0,0 0 1 0 0,0-1 0 0 0,-1 1 0 0 0,1 0 0 0 0,0-1-1 0 0,0 1 1 0 0,0 0 0 0 0,0 0 0 0 0,0-1 0 0 0,0 1-1 0 0,0 0 1 0 0,0-1 0 0 0,0 1 0 0 0,0 0 0 0 0,0-1-1 0 0,0 1 1 0 0,0 0 0 0 0,0-1 0 0 0,0 1 0 0 0,0-1-1 0 0,0-2 58 0 0,1 1-32 0 0,1-7-2 0 0,-2 6-34 0 0,3-1-35 0 0,-3 3 16 0 0,1 1 0 0 0,-1 0 0 0 0,0-1 0 0 0,0 1 0 0 0,0-1 0 0 0,0 1 0 0 0,0-1 0 0 0,0 1 0 0 0,1 0 0 0 0,-1-1 0 0 0,0 1 0 0 0,0-1 0 0 0,1 1 0 0 0,-1 0 0 0 0,0-1 0 0 0,1 1 0 0 0,-1 0 0 0 0,0 0 0 0 0,1-1 0 0 0,-1 1 0 0 0,0 0 0 0 0,1 0 0 0 0,-1-1 0 0 0,1 1 0 0 0,-1 0 19 0 0,1 0-8 0 0,-1-1 1 0 0,1 1-1 0 0,0 0 1 0 0,-1 0 0 0 0,1-1-1 0 0,-1 1 1 0 0,1 0-1 0 0,-1 0 1 0 0,1 0 0 0 0,0 0-1 0 0,-1 0 1 0 0,1 0-1 0 0,-1 0 1 0 0,1 0-1 0 0,-1 0 1 0 0,1 0 0 0 0,0 0-1 0 0,-1 0 1 0 0,1 1-1 0 0,-1-1 1 0 0,1 0 0 0 0,-1 0-1 0 0,1 1 1 0 0,-1-1-1 0 0,1 0 1 0 0,-1 0 0 0 0,1 1-1 0 0,-1-1 1 0 0,1 1-1 0 0,-1-1 1 0 0,0 0 0 0 0,1 1-1 0 0,-1-1 1 0 0,1 1-1 0 0,-1-1 1 0 0,0 1 0 0 0,0-1-1 0 0,1 1 1 0 0,-1-1-1 0 0,0 1 1 0 0,0-1 0 0 0,1 2-1 0 0,-1 1-26 0 0,4 9 19 0 0,-4-9 2 0 0,0 0 2 0 0,-1 8-5 0 0,0-7 24 0 0,1-1 1 0 0,-1 1-1 0 0,0-1 1 0 0,0 0-1 0 0,-1 1 0 0 0,1-1 1 0 0,-1 0-1 0 0,1 0 1 0 0,-1 0-1 0 0,0 0 0 0 0,0 0 1 0 0,-5 4-1 0 0,6-5 15 0 0,-2 0 84 0 0,0 0 0 0 0,1 1 0 0 0,-1-1 0 0 0,0 0 0 0 0,0-1 0 0 0,0 1 0 0 0,0 0-1 0 0,-1-1 1 0 0,1 0 0 0 0,0 0 0 0 0,-1 0 0 0 0,1 0 0 0 0,-7 1 0 0 0,-2-6 71 0 0,10 3 189 0 0,2-2-304 0 0,1 0-59 0 0,0-1 0 0 0,0 0 0 0 0,0 1 0 0 0,1-1 0 0 0,-1 1-1 0 0,1 0 1 0 0,0-1 0 0 0,0 1 0 0 0,0 0 0 0 0,0 0 0 0 0,1 0 0 0 0,5-5 0 0 0,-6 6-68 0 0,8-4-287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36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703 102 148 0 0,'0'0'2223'0'0,"-4"-19"-62"0"0,-2-10-650 0 0,6 25-1053 0 0,0-18 262 0 0,0 20-667 0 0,-3-19 12 0 0,-3 16-116 0 0,-4 13-33 0 0,-54 84 158 0 0,-85 165 0 0 0,-30 117 11 0 0,148-304-30 0 0,-44 103 133 0 0,-81 281 1 0 0,137-375 575 0 0,18-76-600 0 0,3-4-164 0 0,0 0-1 0 0,0 0 1 0 0,0-1 0 0 0,0 1-1 0 0,0-1 1 0 0,0 0-1 0 0,0 1 1 0 0,-1-1-1 0 0,1 0 1 0 0,-1 0-1 0 0,1 0 1 0 0,-1 0-1 0 0,2-4 1 0 0,-3 6-4 0 0,41-77-106 0 0,-3 0 0 0 0,47-145 0 0 0,-45 112 2 0 0,-2 7 32 0 0,100-253 44 0 0,27 13-266 0 0,-160 334 272 0 0,0 1 0 0 0,0-1-1 0 0,1 1 1 0 0,0 0 0 0 0,0 0-1 0 0,1 1 1 0 0,0-1 0 0 0,0 2-1 0 0,10-8 1 0 0,-15 13 23 0 0,1 0 0 0 0,-1 0 0 0 0,1 0 0 0 0,0 0 0 0 0,-1 1 0 0 0,1-1 0 0 0,0 1 1 0 0,-1 0-1 0 0,1-1 0 0 0,0 1 0 0 0,0 1 0 0 0,-1-1 0 0 0,1 0 0 0 0,0 0 0 0 0,-1 1 0 0 0,1 0 0 0 0,0-1 0 0 0,-1 1 0 0 0,1 0 0 0 0,-1 0 0 0 0,1 1 0 0 0,-1-1 0 0 0,0 0 1 0 0,1 1-1 0 0,2 2 0 0 0,2 2 13 0 0,1 0 1 0 0,-1 1 0 0 0,0 0 0 0 0,-1 0-1 0 0,10 13 1 0 0,3 10-3 0 0,-1 0 0 0 0,-2 1 0 0 0,13 33 0 0 0,31 104-14 0 0,-36-97 17 0 0,187 559 213 0 0,-170-498-1004 0 0,-22-46-2661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36.5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57 1580 0 0,'-15'-7'2376'0'0,"-5"-3"-515"0"0,28-3-1765 0 0,28 9-268 0 0,-7 1-129 0 0,9 0-147 0 0,6 1-112 0 0,13-5-840 0 0,9 0 772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38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632 108 36 0 0,'-2'-2'1447'0'0,"0"-2"-1311"0"0,-1 1 0 0 0,0 0-1 0 0,0 0 1 0 0,-1 0 0 0 0,1 0-1 0 0,0 1 1 0 0,-1-1 0 0 0,0 1-1 0 0,0 0 1 0 0,1 0-1 0 0,-1 0 1 0 0,0 1 0 0 0,-1-1-1 0 0,1 1 1 0 0,-8-1 0 0 0,2 0-78 0 0,0 1 1 0 0,-1 1-1 0 0,1 0 1 0 0,0 1-1 0 0,-1 0 0 0 0,1 0 1 0 0,0 1-1 0 0,0 1 1 0 0,-19 6-1 0 0,12-2-17 0 0,2 1 0 0 0,-1 0-1 0 0,1 1 1 0 0,0 1-1 0 0,-18 15 1 0 0,1 4 14 0 0,1 2 1 0 0,1 1-1 0 0,-49 71 0 0 0,56-70-13 0 0,2 2 1 0 0,1 0-1 0 0,2 1 1 0 0,1 1-1 0 0,2 0 0 0 0,-12 48 1 0 0,22-66-32 0 0,0 1 1 0 0,2 0-1 0 0,0 0 1 0 0,1 0-1 0 0,1 0 1 0 0,1 0-1 0 0,0 0 1 0 0,2 0-1 0 0,1 0 0 0 0,0 0 1 0 0,1 0-1 0 0,1-1 1 0 0,1 1-1 0 0,11 22 1 0 0,-14-35 18 0 0,1 0 0 0 0,-1-1 0 0 0,2 1 0 0 0,-1-1-1 0 0,1 0 1 0 0,0-1 0 0 0,0 1 0 0 0,0-1 0 0 0,1 0 0 0 0,0 0 0 0 0,0-1 0 0 0,0 1 0 0 0,9 3 0 0 0,-11-6-16 0 0,1 0 0 0 0,0 0 0 0 0,0-1 0 0 0,-1 0 0 0 0,1 0 0 0 0,0 0 1 0 0,0-1-1 0 0,0 1 0 0 0,0-1 0 0 0,0 0 0 0 0,0-1 0 0 0,0 1 0 0 0,0-1 0 0 0,0 0 0 0 0,-1 0 1 0 0,1-1-1 0 0,0 1 0 0 0,0-1 0 0 0,-1 0 0 0 0,1 0 0 0 0,4-4 0 0 0,9-6-6 0 0,-1-1 0 0 0,0-1 0 0 0,-1 0 0 0 0,0-1-1 0 0,-1-1 1 0 0,-1-1 0 0 0,-1 0 0 0 0,21-34 0 0 0,4-16-43 0 0,32-77 0 0 0,-68 140 33 0 0,174-462 1853 0 0,-158 416-1941 0 0,-17 47 62 0 0,-5 17-45 0 0,-60 185 181 0 0,-46 254 0 0 0,64-112 35 0 0,39-254-311 0 0,11 168 0 0 0,-3-242 143 0 0,0 0-1 0 0,1 0 0 0 0,0 0 0 0 0,1 0 1 0 0,1-1-1 0 0,7 19 0 0 0,-10-29 25 0 0,0-1 0 0 0,-1 0-1 0 0,1 0 1 0 0,0 0 0 0 0,0 1-1 0 0,0-1 1 0 0,0 0-1 0 0,0 0 1 0 0,0 0 0 0 0,0-1-1 0 0,1 1 1 0 0,-1 0 0 0 0,0 0-1 0 0,1-1 1 0 0,-1 1 0 0 0,0 0-1 0 0,1-1 1 0 0,-1 1-1 0 0,0-1 1 0 0,1 0 0 0 0,-1 1-1 0 0,1-1 1 0 0,-1 0 0 0 0,1 0-1 0 0,-1 0 1 0 0,1 0 0 0 0,-1 0-1 0 0,1 0 1 0 0,-1-1 0 0 0,0 1-1 0 0,1 0 1 0 0,-1-1-1 0 0,1 1 1 0 0,-1-1 0 0 0,2 0-1 0 0,3-2-10 0 0,0 0 0 0 0,0 0 1 0 0,-1 0-1 0 0,1-1 0 0 0,8-7 0 0 0,5-7-12 0 0,-1-1 0 0 0,-1 0 0 0 0,0-1 0 0 0,-2-1 0 0 0,24-43 0 0 0,50-126 21 0 0,-56 114-19 0 0,327-778 954 0 0,-338 789-1112 0 0,-21 63 128 0 0,1-2-28 0 0,0-3 22 0 0,-11 16 7 0 0,-4 9 66 0 0,0 1 0 0 0,1 0 1 0 0,1 0-1 0 0,1 1 0 0 0,1 1 0 0 0,1-1 0 0 0,0 2 0 0 0,-8 42 0 0 0,10-35 0 0 0,2 0 1 0 0,1 0-1 0 0,1 1 1 0 0,2-1-1 0 0,0 0 1 0 0,8 44-1 0 0,-4-52-13 0 0,1 0-1 0 0,0 0 1 0 0,2-1-1 0 0,1 1 1 0 0,0-2-1 0 0,22 37 1 0 0,-25-47 7 0 0,1-1 0 0 0,0 0 0 0 0,0 0 0 0 0,1 0 0 0 0,0-1 0 0 0,0 0 0 0 0,1 0 0 0 0,0 0 0 0 0,0-1 0 0 0,1-1 0 0 0,-1 1 0 0 0,1-1 0 0 0,0-1 0 0 0,1 0 0 0 0,-1 0 0 0 0,12 3 0 0 0,-15-7-8 0 0,0 1 1 0 0,0-1-1 0 0,-1 0 1 0 0,1 0-1 0 0,0-1 1 0 0,0 0-1 0 0,-1 0 1 0 0,1 0-1 0 0,-1 0 1 0 0,1-1 0 0 0,-1 0-1 0 0,1-1 1 0 0,-1 1-1 0 0,9-6 1 0 0,2-3-40 0 0,0 0 0 0 0,27-24 0 0 0,-8 0-3 0 0,0-2 1 0 0,-3-1-1 0 0,-1-2 0 0 0,36-62 0 0 0,81-185-175 0 0,-139 267 197 0 0,12-20-148 0 0,-20 37 149 0 0,-5 68 80 0 0,2-42-40 0 0,1-1 1 0 0,2 40-1 0 0,1-45-41 0 0,1-1 0 0 0,0 1 0 0 0,1-1 0 0 0,1 0 0 0 0,0 0-1 0 0,2 0 1 0 0,-1-1 0 0 0,2 0 0 0 0,13 21 0 0 0,-16-30 28 0 0,0 0 0 0 0,0 0 0 0 0,1 0 1 0 0,-1 0-1 0 0,1-1 0 0 0,0 0 0 0 0,1 0 1 0 0,-1-1-1 0 0,1 0 0 0 0,0 0 0 0 0,0 0 1 0 0,1-1-1 0 0,-1 0 0 0 0,0-1 0 0 0,1 1 0 0 0,0-1 1 0 0,0-1-1 0 0,0 0 0 0 0,-1 0 0 0 0,1 0 1 0 0,0-1-1 0 0,9-1 0 0 0,1-1 18 0 0,0-1 0 0 0,-1 0-1 0 0,1-2 1 0 0,-1 0 0 0 0,0-1 0 0 0,0-1 0 0 0,0 0 0 0 0,-1-2-1 0 0,0 1 1 0 0,23-19 0 0 0,0-3-78 0 0,-2-1 0 0 0,57-62-1 0 0,-66 62-2 0 0,-1-2-1 0 0,43-71 0 0 0,-55 79 16 0 0,-2 0 0 0 0,-1-1 1 0 0,-1-1-1 0 0,-1 0 0 0 0,8-36 0 0 0,-17 58 22 0 0,0 0-1 0 0,0-1 1 0 0,0 1 0 0 0,-1 0-1 0 0,1 0 1 0 0,-1-1 0 0 0,-1 1-1 0 0,1 0 1 0 0,-1 0 0 0 0,0-1-1 0 0,-1-4 1 0 0,-8-1-18 0 0,-8 3-7 0 0,12 8 38 0 0,1 0 1 0 0,-1 0-1 0 0,0 0 1 0 0,0 1-1 0 0,0 0 1 0 0,0 0-1 0 0,1 0 1 0 0,-1 1-1 0 0,0-1 0 0 0,1 2 1 0 0,0-1-1 0 0,-1 0 1 0 0,1 1-1 0 0,0 0 1 0 0,-8 6-1 0 0,-8 7 1 0 0,0 1-1 0 0,-18 21 0 0 0,35-34 2 0 0,-13 13 12 0 0,1 0 1 0 0,1 1-1 0 0,1 1 1 0 0,1 1 0 0 0,0 0-1 0 0,1 0 1 0 0,2 1-1 0 0,0 1 1 0 0,1 0 0 0 0,-9 35-1 0 0,13-39-3 0 0,2 0 0 0 0,0 1 0 0 0,1-1-1 0 0,1 1 1 0 0,1-1 0 0 0,0 1 0 0 0,2-1 0 0 0,0 0-1 0 0,1 1 1 0 0,1-1 0 0 0,0 0 0 0 0,1-1 0 0 0,1 1 0 0 0,9 16-1 0 0,1-1 8 0 0,2-2-1 0 0,1 0 0 0 0,1-1 0 0 0,45 50 1 0 0,-55-68-2 0 0,1-1-1 0 0,0-1 1 0 0,1 1 0 0 0,0-2 0 0 0,0 0 0 0 0,1 0 0 0 0,1-1-1 0 0,-1-1 1 0 0,1 0 0 0 0,0-1 0 0 0,1-1 0 0 0,-1 0 0 0 0,31 6-1 0 0,-35-10-2 0 0,1-1-1 0 0,0 0 1 0 0,0 0-1 0 0,-1-1 1 0 0,1 0-1 0 0,-1-1 1 0 0,1 0-1 0 0,-1-1 1 0 0,19-7-1 0 0,-14 3-17 0 0,-1 0-1 0 0,0-1 1 0 0,0-1 0 0 0,-1 0-1 0 0,23-21 1 0 0,-1-6-8 0 0,-2-2 1 0 0,-1-1-1 0 0,31-51 1 0 0,-48 69 43 0 0,58-92-58 0 0,-5-4 1 0 0,79-184-1 0 0,-147 300 30 0 0,19-40-95 0 0,24-88 0 0 0,-42 127 69 0 0,-1 1 15 0 0,0 1 12 0 0,0 0-1 0 0,0 0 1 0 0,0-1-1 0 0,0 1 1 0 0,0 0-1 0 0,-1 0 1 0 0,1-1-1 0 0,0 1 0 0 0,0 0 1 0 0,0 0-1 0 0,0-1 1 0 0,0 1-1 0 0,0 0 1 0 0,0 0-1 0 0,-1-1 1 0 0,1 1-1 0 0,0 0 0 0 0,0 0 1 0 0,0 0-1 0 0,0-1 1 0 0,-1 1-1 0 0,1 0 1 0 0,0 0-1 0 0,0 0 1 0 0,-1 0-1 0 0,1 0 0 0 0,0 0 1 0 0,0-1-1 0 0,-1 1 1 0 0,1 0-1 0 0,0 0 1 0 0,0 0-1 0 0,-1 0 1 0 0,1 0-1 0 0,0 0 1 0 0,0 0-1 0 0,-1 0 0 0 0,1 0 1 0 0,0 0-1 0 0,0 0 1 0 0,-1 0-1 0 0,1 0 1 0 0,-1 1-2 0 0,0-1-1 0 0,0 0 1 0 0,0 1 0 0 0,0-1 0 0 0,1 1 0 0 0,-1-1 0 0 0,0 1 0 0 0,0-1 0 0 0,0 1 0 0 0,1-1 0 0 0,-1 1 0 0 0,0 0-1 0 0,1-1 1 0 0,-1 1 0 0 0,1 0 0 0 0,-1 0 0 0 0,0 1 0 0 0,-9 19 10 0 0,0 2 1 0 0,1-1-1 0 0,2 2 1 0 0,0-1-1 0 0,2 0 0 0 0,0 1 1 0 0,-1 36-1 0 0,4-23 19 0 0,1 0 0 0 0,2 1 1 0 0,2-1-1 0 0,10 48 0 0 0,-3-40-5 0 0,2 0 1 0 0,26 64-1 0 0,-28-85-6 0 0,2 0 0 0 0,0-1 0 0 0,2 0 0 0 0,0-1 0 0 0,32 37 0 0 0,-42-55-23 0 0,-1-1 0 0 0,1 1 0 0 0,-1-1 0 0 0,1 0 0 0 0,0 0 0 0 0,0 0 0 0 0,0-1 0 0 0,1 1 0 0 0,-1-1 1 0 0,1 0-1 0 0,-1 0 0 0 0,1-1 0 0 0,0 0 0 0 0,0 1 0 0 0,-1-1 0 0 0,1-1 0 0 0,0 1 0 0 0,0-1 0 0 0,8 0 0 0 0,-5-1-10 0 0,-1-1 0 0 0,1 1 0 0 0,-1-2 0 0 0,1 1 0 0 0,-1-1 0 0 0,0 0 0 0 0,1 0 0 0 0,-2-1 0 0 0,1 0 0 0 0,0 0 0 0 0,11-11 0 0 0,5-6-6 0 0,0-1 0 0 0,-2-2 0 0 0,0 0 0 0 0,-2-2 1 0 0,28-46-1 0 0,65-148-142 0 0,-76 139 22 0 0,46-149 0 0 0,-81 226 117 0 0,1-11-50 0 0,-8 23 75 0 0,1-1 0 0 0,-1 1 0 0 0,1 0 0 0 0,1 0 0 0 0,0 0 0 0 0,0 1 0 0 0,-5 16 0 0 0,-16 72 44 0 0,20-77-30 0 0,-3 20 18 0 0,1 0 0 0 0,2 1 0 0 0,2 0 0 0 0,1 0 0 0 0,7 74 0 0 0,-1-88-23 0 0,0-1 0 0 0,2 1-1 0 0,1-2 1 0 0,1 1-1 0 0,1-1 1 0 0,1 0 0 0 0,1 0-1 0 0,1-2 1 0 0,30 44-1 0 0,-36-59 8 0 0,-1-1 0 0 0,1 0 0 0 0,1 0 0 0 0,-1-1 1 0 0,1 0-1 0 0,0 0 0 0 0,1 0 0 0 0,-1-1 0 0 0,1 0 0 0 0,0-1 0 0 0,1 0 0 0 0,-1 0 0 0 0,1-1 0 0 0,-1 0 0 0 0,1 0 0 0 0,15 2 0 0 0,-12-4-4 0 0,1 0 1 0 0,0-1-1 0 0,-1-1 0 0 0,1 0 0 0 0,-1-1 0 0 0,0 0 0 0 0,1-1 1 0 0,-1 0-1 0 0,0-1 0 0 0,0 0 0 0 0,19-11 0 0 0,3-3-28 0 0,-2-2-1 0 0,0-1 0 0 0,-2-2 0 0 0,0 0 1 0 0,-1-3-1 0 0,29-32 0 0 0,-15 9-29 0 0,-2-2-1 0 0,61-100 0 0 0,-78 110 0 0 0,-2 0 0 0 0,17-47 0 0 0,-32 68 11 0 0,0-1 0 0 0,-1 1 0 0 0,-1-2 0 0 0,-1 1 1 0 0,-1 0-1 0 0,1-39 0 0 0,-4 54 32 0 0,-1 0 0 0 0,1 0 0 0 0,-1 0-1 0 0,0 1 1 0 0,0-1 0 0 0,-1 0 0 0 0,0 0 0 0 0,0 1 0 0 0,0-1 0 0 0,-1 1 0 0 0,0 0 0 0 0,0-1-1 0 0,0 1 1 0 0,0 1 0 0 0,-1-1 0 0 0,0 0 0 0 0,0 1 0 0 0,0 0 0 0 0,-1 0 0 0 0,1 0 0 0 0,-1 0-1 0 0,0 1 1 0 0,0 0 0 0 0,0 0 0 0 0,0 0 0 0 0,-1 1 0 0 0,1 0 0 0 0,-1 0 0 0 0,0 0 0 0 0,1 0-1 0 0,-1 1 1 0 0,0 0 0 0 0,0 0 0 0 0,0 1 0 0 0,0 0 0 0 0,0 0 0 0 0,0 0 0 0 0,0 1 0 0 0,0-1-1 0 0,1 1 1 0 0,-1 1 0 0 0,0-1 0 0 0,0 1 0 0 0,-7 3 0 0 0,1 1 14 0 0,0-1 1 0 0,0 1-1 0 0,1 1 0 0 0,-1 0 1 0 0,2 1-1 0 0,-1 0 1 0 0,1 1-1 0 0,0 0 0 0 0,1 0 1 0 0,0 1-1 0 0,0 1 0 0 0,1-1 1 0 0,0 1-1 0 0,1 1 1 0 0,1-1-1 0 0,0 1 0 0 0,0 0 1 0 0,1 0-1 0 0,0 1 1 0 0,-5 25-1 0 0,6-17 9 0 0,1 1-1 0 0,1-1 1 0 0,1 1 0 0 0,1 0 0 0 0,0-1 0 0 0,2 1-1 0 0,1-1 1 0 0,0 1 0 0 0,2-1 0 0 0,0 0-1 0 0,1 0 1 0 0,11 23 0 0 0,-5-18 85 0 0,0-1 0 0 0,2 0 0 0 0,0-1 0 0 0,2 0 0 0 0,1-2 0 0 0,0 0 0 0 0,32 31 0 0 0,-34-40 53 0 0,0-1 1 0 0,1 0-1 0 0,0-1 0 0 0,0 0 1 0 0,1-2-1 0 0,0 0 0 0 0,1-1 0 0 0,0-1 1 0 0,1 0-1 0 0,-1-1 0 0 0,35 5 1 0 0,-29-7-105 0 0,2-2 0 0 0,-1 0 1 0 0,0-2-1 0 0,0-1 1 0 0,0-1-1 0 0,43-9 0 0 0,-54 8-420 0 0,0-1 0 0 0,0-1 0 0 0,0 0-1 0 0,-1 0 1 0 0,0-2 0 0 0,0 1 0 0 0,-1-2 0 0 0,0 0-1 0 0,0 0 1 0 0,-1-1 0 0 0,0 0 0 0 0,0-1-1 0 0,10-12 1 0 0,-2-4-1613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39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0 296 0 0,'0'0'661'0'0,"0"4"-120"0"0,18 664 1847 0 0,-15-460-4146 0 0,-3-195 1058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0.2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0 172 344 0 0,'3'-23'1576'0'0,"0"1"-452"0"0,0 4-268 0 0,2 2-188 0 0,-2 1-164 0 0,1 0 117 0 0,6-10-577 0 0,-3 5-369 0 0,7 9-503 0 0,2 5-1072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0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1 835 1460 0 0,'3'-1'1965'0'0,"0"0"-1830"0"0,1 0 0 0 0,-1 0 1 0 0,1-1-1 0 0,-1 1 0 0 0,0-1 0 0 0,0 0 0 0 0,1 0 1 0 0,-1 0-1 0 0,-1 0 0 0 0,1-1 0 0 0,0 1 0 0 0,-1-1 0 0 0,1 0 1 0 0,-1 0-1 0 0,3-4 0 0 0,35-58 297 0 0,-29 46-305 0 0,61-116 224 0 0,-6-3 0 0 0,77-233 0 0 0,-138 357-285 0 0,-2 7-117 0 0,0-1 0 0 0,0 0 0 0 0,-1 1 1 0 0,1-13-1 0 0,-3 20 49 0 0,0 0 1 0 0,0 0-1 0 0,0 0 1 0 0,0 0-1 0 0,0-1 1 0 0,0 1-1 0 0,0 0 0 0 0,0 0 1 0 0,0 0-1 0 0,0-1 1 0 0,0 1-1 0 0,0 0 0 0 0,0 0 1 0 0,0 0-1 0 0,0 0 1 0 0,0-1-1 0 0,0 1 1 0 0,-1 0-1 0 0,1 0 0 0 0,0 0 1 0 0,0 0-1 0 0,0 0 1 0 0,0-1-1 0 0,0 1 1 0 0,0 0-1 0 0,0 0 0 0 0,-1 0 1 0 0,1 0-1 0 0,0 0 1 0 0,0 0-1 0 0,0 0 1 0 0,0 0-1 0 0,-1-1 0 0 0,1 1 1 0 0,0 0-1 0 0,0 0 1 0 0,0 0-1 0 0,0 0 0 0 0,-1 0 1 0 0,1 0-1 0 0,0 0 1 0 0,0 0-1 0 0,-1 0 1 0 0,-9 5-53 0 0,8-3 30 0 0,0 0-1 0 0,0-1 1 0 0,0 1-1 0 0,0 0 1 0 0,1 0-1 0 0,-1 0 1 0 0,1 0-1 0 0,-1 1 0 0 0,-1 3 1 0 0,0 4-4 0 0,1 0 1 0 0,0 1-1 0 0,1-1 1 0 0,0 1-1 0 0,1-1 1 0 0,0 1-1 0 0,0 0 0 0 0,1-1 1 0 0,1 1-1 0 0,-1-1 1 0 0,2 1-1 0 0,-1-1 1 0 0,2 0-1 0 0,-1 0 0 0 0,1 0 1 0 0,10 16-1 0 0,-1-3 25 0 0,0-1 0 0 0,2-1 1 0 0,0 0-1 0 0,28 29 0 0 0,82 67 82 0 0,-89-87-85 0 0,-2 1 1 0 0,-1 2-1 0 0,-2 1 0 0 0,34 48 0 0 0,-62-78-4 0 0,0 1-1 0 0,0 0 0 0 0,-1 0 1 0 0,0-1-1 0 0,0 1 0 0 0,0 0 1 0 0,0 1-1 0 0,-1-1 0 0 0,0 0 1 0 0,1 10-1 0 0,-2-12 9 0 0,-1-1 1 0 0,1 1-1 0 0,0 0 1 0 0,-1-1-1 0 0,1 1 1 0 0,-1 0-1 0 0,0-1 1 0 0,0 1-1 0 0,0-1 1 0 0,0 1-1 0 0,-1-1 1 0 0,1 0-1 0 0,-1 1 1 0 0,1-1-1 0 0,-1 0 1 0 0,0 0-1 0 0,0 0 1 0 0,0 0-1 0 0,0 0 1 0 0,0-1-1 0 0,0 1 1 0 0,0 0-1 0 0,-4 1 1 0 0,-12 6 121 0 0,-1-1 0 0 0,0 0-1 0 0,0-1 1 0 0,0-1 0 0 0,-1-1 0 0 0,0-1 0 0 0,0-1 0 0 0,0-1-1 0 0,0 0 1 0 0,-27-2 0 0 0,46 0-202 0 0,1 0 1 0 0,-1 0-1 0 0,0 0 1 0 0,1 0-1 0 0,-1 0 1 0 0,0 0-1 0 0,1 0 1 0 0,-1 0-1 0 0,0 0 1 0 0,1 0-1 0 0,-1-1 1 0 0,0 1-1 0 0,1 0 1 0 0,-1 0-1 0 0,1-1 1 0 0,-1 1-1 0 0,0 0 0 0 0,1-1 1 0 0,-1 1-1 0 0,1-1 1 0 0,-1 1-1 0 0,1-1 1 0 0,-1 1-1 0 0,1-1 1 0 0,0 1-1 0 0,-1-1 1 0 0,1 1-1 0 0,0-1 1 0 0,-1 1-1 0 0,1-1 1 0 0,0 0-1 0 0,0 1 1 0 0,-1-1-1 0 0,1 0 0 0 0,0 1 1 0 0,0-1-1 0 0,0 0 1 0 0,0 1-1 0 0,0-1 1 0 0,0 0-1 0 0,0 1 1 0 0,0-1-1 0 0,0 0 1 0 0,0 1-1 0 0,1-2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1.5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567 111 1028 0 0,'-7'-10'427'0'0,"0"0"-1"0"0,0 0 1 0 0,-1 1-1 0 0,0 0 1 0 0,-1 0-1 0 0,0 1 1 0 0,0 0-1 0 0,-1 1 1 0 0,0 0-1 0 0,-17-9 1 0 0,22 14-408 0 0,0 0 0 0 0,-1 1 0 0 0,1 0 0 0 0,-1 0 0 0 0,0 1 0 0 0,1-1 0 0 0,-1 1 0 0 0,1 1 0 0 0,-1-1 0 0 0,0 1 0 0 0,1 0 0 0 0,-1 0 0 0 0,1 0 0 0 0,-1 1 0 0 0,1 0 0 0 0,0 0 0 0 0,0 0 0 0 0,0 1 0 0 0,0 0 0 0 0,0 0 0 0 0,0 0 0 0 0,-4 4 1 0 0,-10 8 12 0 0,1 0 0 0 0,1 2 0 0 0,-27 31 0 0 0,17-15-9 0 0,2 2 0 0 0,0 1 1 0 0,3 1-1 0 0,1 1 0 0 0,2 1 0 0 0,1 1 0 0 0,2 0 1 0 0,2 1-1 0 0,-15 71 0 0 0,24-83 31 0 0,1-1 0 0 0,1 1 0 0 0,1 0 0 0 0,2 0 0 0 0,1 1 0 0 0,1-1 0 0 0,1-1 0 0 0,2 1 0 0 0,0 0 0 0 0,3-1 0 0 0,0 0 0 0 0,1-1 1 0 0,2 0-1 0 0,1 0 0 0 0,21 33 0 0 0,-32-57-21 0 0,0-1 0 0 0,1 0-1 0 0,0 1 1 0 0,0-1 0 0 0,0 0 0 0 0,0 0 0 0 0,0 0 0 0 0,0 0 0 0 0,0 0 0 0 0,1 0 0 0 0,-1-1 0 0 0,0 1 0 0 0,1-1 0 0 0,0 0 0 0 0,-1 1 0 0 0,1-1 0 0 0,0 0 0 0 0,0-1-1 0 0,-1 1 1 0 0,1 0 0 0 0,0-1 0 0 0,0 0 0 0 0,0 0 0 0 0,0 0 0 0 0,0 0 0 0 0,0 0 0 0 0,-1 0 0 0 0,1-1 0 0 0,0 1 0 0 0,0-1 0 0 0,0 0 0 0 0,0 0 0 0 0,-1 0 0 0 0,1 0-1 0 0,-1 0 1 0 0,1-1 0 0 0,-1 1 0 0 0,1-1 0 0 0,3-3 0 0 0,14-12-15 0 0,-1-1 1 0 0,-1 0-1 0 0,-1-2 1 0 0,0 0-1 0 0,-2-1 0 0 0,20-34 1 0 0,-9 16-20 0 0,179-313-87 0 0,-152 254 169 0 0,-36 68-199 0 0,-16 27 84 0 0,1 5-14 0 0,6 14 57 0 0,5 84-46 0 0,-9-88 19 0 0,-1 0 0 0 0,2 0-1 0 0,-1-1 1 0 0,2 1 0 0 0,-1-1 0 0 0,2 0 0 0 0,-1 0 0 0 0,1-1 0 0 0,1 0 0 0 0,0 0 0 0 0,1-1-1 0 0,13 12 1 0 0,-7-9-269 0 0,1-1 0 0 0,0-1 0 0 0,1 0-1 0 0,-1-1 1 0 0,2-1 0 0 0,0-1-1 0 0,28 9 1 0 0,14-2-1484 0 0,4-4-113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1.9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14 684 0 0,'0'0'1101'0'0,"1"-1"-965"0"0,-1 0 1 0 0,0 0-1 0 0,6-8 1774 0 0,-5 9-1774 0 0,-1 0 0 0 0,1-1 1 0 0,0 0-1 0 0,1 3-122 0 0,1-1-1 0 0,-2 1 1 0 0,1 0-1 0 0,0 0 1 0 0,0-1-1 0 0,-1 1 1 0 0,1 0-1 0 0,-1 1 1 0 0,1-1 0 0 0,-1 0-1 0 0,0 0 1 0 0,0 0-1 0 0,0 1 1 0 0,0-1-1 0 0,0 1 1 0 0,0-1-1 0 0,-1 1 1 0 0,1-1-1 0 0,-1 1 1 0 0,0-1 0 0 0,0 4-1 0 0,6 70 46 0 0,-5-60-25 0 0,5 378 166 0 0,17 211 146 0 0,31-258-718 0 0,-25-185 6 0 0,-24-140-1516 0 0,-4-18 1320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2.3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1080 0 0,'3'1'1809'0'0,"0"1"-1704"0"0,0 0-1 0 0,-1 0 1 0 0,0 0-1 0 0,1 0 1 0 0,-1 0 0 0 0,0 0-1 0 0,0 1 1 0 0,0-1 0 0 0,-1 1-1 0 0,1 0 1 0 0,-1-1 0 0 0,1 1-1 0 0,-1 0 1 0 0,0 0 0 0 0,0 0-1 0 0,0 0 1 0 0,0 0-1 0 0,-1 0 1 0 0,1 5 0 0 0,2 11 45 0 0,-2 1 0 0 0,0 20 0 0 0,-1-15-44 0 0,2 109 114 0 0,13 183 48 0 0,-9-273-2883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2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27 612 0 0,'-7'8'3304'0'0,"6"-8"-3266"0"0,36 1 808 0 0,-32-1-707 0 0,1 0-14 0 0,11 0-8 0 0,-11 0-18 0 0,0-1-22 0 0,196-21 401 0 0,-161 14-1372 0 0,-36 8 453 0 0,1-1-123 0 0,16-2-1069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2.7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4 172 932 0 0,'-1'-26'1660'0'0,"1"4"-516"0"0,-2 3-164 0 0,2 1 329 0 0,2-11-505 0 0,-2 7-388 0 0,3 2-424 0 0,1 7-256 0 0,13 10-1168 0 0,-2 10-1705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3.9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1 512 316 0 0,'6'17'5022'0'0,"28"33"-3858"0"0,-19-29-1115 0 0,-1 1-1 0 0,0 1 1 0 0,10 25 0 0 0,-2 13-107 0 0,-2 0-1 0 0,-3 2 1 0 0,-3 0 0 0 0,8 92-1 0 0,-21-141 49 0 0,-2-23-38 0 0,-3-33-73 0 0,9-20 43 0 0,2-1 1 0 0,3 1-1 0 0,3 1 0 0 0,2 0 1 0 0,3 1-1 0 0,3 0 0 0 0,37-75 1 0 0,-57 132 70 0 0,0 1 1 0 0,0-1-1 0 0,1 1 1 0 0,-1-1 0 0 0,0 1-1 0 0,1-1 1 0 0,0 1-1 0 0,-1 0 1 0 0,1 0 0 0 0,0 0-1 0 0,0 0 1 0 0,0 0-1 0 0,1 1 1 0 0,-1-1 0 0 0,0 1-1 0 0,1-1 1 0 0,-1 1-1 0 0,1 0 1 0 0,-1 0 0 0 0,1 0-1 0 0,-1 0 1 0 0,1 0-1 0 0,0 0 1 0 0,-1 1 0 0 0,1-1-1 0 0,5 1 1 0 0,-5 0 9 0 0,0 1 1 0 0,0-1-1 0 0,-1 1 0 0 0,1-1 1 0 0,0 1-1 0 0,-1 0 0 0 0,1 0 1 0 0,0 0-1 0 0,-1 0 0 0 0,1 1 1 0 0,-1-1-1 0 0,0 1 0 0 0,0-1 1 0 0,3 4-1 0 0,27 27 49 0 0,-30-29-47 0 0,45 57 13 0 0,-3 1 1 0 0,56 107-1 0 0,-36-58-13 0 0,-49-83 17 0 0,-10-18 18 0 0,0 1 1 0 0,0-1 0 0 0,1 0-1 0 0,0 0 1 0 0,1-1-1 0 0,0 0 1 0 0,0 0-1 0 0,1-1 1 0 0,9 8 0 0 0,-13-13-32 0 0,1-1 1 0 0,-1 0 0 0 0,1 0 0 0 0,0 0 0 0 0,0 0 0 0 0,-1-1 0 0 0,1 0-1 0 0,0 0 1 0 0,0 0 0 0 0,0 0 0 0 0,-1-1 0 0 0,1 0 0 0 0,0 0 0 0 0,0 0 0 0 0,-1 0-1 0 0,1-1 1 0 0,-1 0 0 0 0,0 0 0 0 0,6-3 0 0 0,8-6-2 0 0,0-1 0 0 0,-1-1 1 0 0,0 0-1 0 0,-1-2 0 0 0,-1 0 0 0 0,20-24 0 0 0,73-109-7 0 0,-99 136-2 0 0,31-51-149 0 0,-2-3 0 0 0,38-90 0 0 0,-75 154 135 0 0,-1 0 0 0 0,1-1 0 0 0,0 1 0 0 0,-1-1 0 0 0,0 1 0 0 0,1-1 0 0 0,-1 0 0 0 0,0 1-1 0 0,0-1 1 0 0,-1-3 0 0 0,1 5 13 0 0,-1 0 0 0 0,1 1 0 0 0,0-1 0 0 0,0 0 0 0 0,0 1-1 0 0,0-1 1 0 0,-1 1 0 0 0,1-1 0 0 0,0 0 0 0 0,-1 1 0 0 0,1-1-1 0 0,0 1 1 0 0,-1-1 0 0 0,1 1 0 0 0,-1-1 0 0 0,1 1 0 0 0,-1 0 0 0 0,1-1-1 0 0,-1 1 1 0 0,1-1 0 0 0,-1 1 0 0 0,1 0 0 0 0,-1-1 0 0 0,0 1-1 0 0,1 0 1 0 0,-1 0 0 0 0,1 0 0 0 0,-1-1 0 0 0,0 1 0 0 0,1 0-1 0 0,-1 0 1 0 0,0 0 0 0 0,1 0 0 0 0,-1 0 0 0 0,0 0 0 0 0,1 0 0 0 0,-1 0-1 0 0,0 0 1 0 0,1 1 0 0 0,-1-1 0 0 0,1 0 0 0 0,-1 0 0 0 0,0 0-1 0 0,1 1 1 0 0,-1-1 0 0 0,1 0 0 0 0,-2 1 0 0 0,-12 7 7 0 0,1 0 1 0 0,0 1 0 0 0,0 1-1 0 0,1 0 1 0 0,0 1 0 0 0,0 0-1 0 0,1 0 1 0 0,1 1-1 0 0,0 1 1 0 0,1 0 0 0 0,-14 25-1 0 0,12-19-2 0 0,1 2-1 0 0,1-1 0 0 0,1 1 1 0 0,1 0-1 0 0,1 0 0 0 0,0 1 1 0 0,2 0-1 0 0,-2 24 1 0 0,5-32 1 0 0,1 1 0 0 0,1-1 0 0 0,0 1 0 0 0,1-1 0 0 0,1 0 0 0 0,0 0 0 0 0,0 0 0 0 0,2 0 0 0 0,0-1 0 0 0,0 1 0 0 0,1-1 0 0 0,1 0 0 0 0,0-1 1 0 0,1 0-1 0 0,0 0 0 0 0,1 0 0 0 0,0-1 0 0 0,1-1 0 0 0,0 1 0 0 0,20 14 0 0 0,-12-12-2 0 0,0-1 1 0 0,1 0-1 0 0,1-1 0 0 0,0-1 1 0 0,0-1-1 0 0,1-1 0 0 0,0-1 1 0 0,0-1-1 0 0,1-1 0 0 0,0 0 1 0 0,0-2-1 0 0,38 2 1 0 0,-19-6-7 0 0,0-2 0 0 0,0-1 1 0 0,0-3-1 0 0,-1-1 1 0 0,0-2-1 0 0,-1-1 0 0 0,0-2 1 0 0,0-2-1 0 0,58-32 1 0 0,-54 23-17 0 0,-2-3 0 0 0,0-1-1 0 0,-1-1 1 0 0,-2-3 0 0 0,-2-1 0 0 0,-1-1 0 0 0,52-66 0 0 0,-79 89 7 0 0,-1 0-1 0 0,0 0 1 0 0,0-1 0 0 0,-1 0 0 0 0,-1-1 0 0 0,0 1-1 0 0,4-19 1 0 0,-8 27 5 0 0,0 1 0 0 0,0-1 0 0 0,-1 0 0 0 0,0 0 0 0 0,0 0 0 0 0,0 0 0 0 0,0 1 0 0 0,-1-1 0 0 0,1 0 0 0 0,-1 0-1 0 0,0 0 1 0 0,0 1 0 0 0,-2-5 0 0 0,2 6 6 0 0,-1-1 0 0 0,0 1 0 0 0,1 0 0 0 0,-1 0 1 0 0,0-1-1 0 0,0 1 0 0 0,0 0 0 0 0,-1 1 0 0 0,1-1 0 0 0,0 0 0 0 0,-1 1 0 0 0,1-1 0 0 0,-1 1 0 0 0,0 0 0 0 0,1 0 0 0 0,-1 0 0 0 0,0 0 0 0 0,0 0 0 0 0,-4 0 0 0 0,-2-1 8 0 0,0 2 0 0 0,-1-1-1 0 0,1 1 1 0 0,0 1-1 0 0,0-1 1 0 0,-1 2 0 0 0,1-1-1 0 0,0 1 1 0 0,0 1-1 0 0,0 0 1 0 0,-10 4 0 0 0,-10 6 36 0 0,-52 32 1 0 0,54-28-20 0 0,1 2 0 0 0,0 0 0 0 0,1 2 1 0 0,1 0-1 0 0,2 2 0 0 0,-22 26 0 0 0,35-38-9 0 0,1 0 0 0 0,0 1-1 0 0,0-1 1 0 0,1 2 0 0 0,1-1 0 0 0,0 1-1 0 0,1 0 1 0 0,0 0 0 0 0,1 0-1 0 0,0 1 1 0 0,1 0 0 0 0,1 0 0 0 0,0 0-1 0 0,1 0 1 0 0,0 0 0 0 0,2 18 0 0 0,1-25-4 0 0,-1 1 1 0 0,1-1 0 0 0,0 0 0 0 0,0 1-1 0 0,1-1 1 0 0,0 0 0 0 0,0 0 0 0 0,8 11-1 0 0,-9-14 12 0 0,1 0-1 0 0,0-1 0 0 0,0 0 0 0 0,0 0 1 0 0,0 1-1 0 0,1-2 0 0 0,-1 1 1 0 0,1 0-1 0 0,0-1 0 0 0,0 0 0 0 0,0 1 1 0 0,0-2-1 0 0,0 1 0 0 0,0 0 1 0 0,7 1-1 0 0,-6-3-8 0 0,0 0 0 0 0,-1 1 0 0 0,1-2 0 0 0,0 1 0 0 0,0-1 0 0 0,0 1 0 0 0,0-1 0 0 0,-1-1 0 0 0,1 1-1 0 0,0-1 1 0 0,-1 1 0 0 0,1-1 0 0 0,-1-1 0 0 0,0 1 0 0 0,0-1 0 0 0,7-5 0 0 0,4-3 2 0 0,-1-1 1 0 0,23-25-1 0 0,5-14-72 0 0,-3-2-1 0 0,37-65 1 0 0,33-44-240 0 0,-107 160 281 0 0,-1 0 0 0 0,0 0 1 0 0,1 0-1 0 0,0 0 0 0 0,-1 1 1 0 0,1-1-1 0 0,0 1 0 0 0,0-1 1 0 0,0 1-1 0 0,2-2 0 0 0,-3 3 14 0 0,0 0 0 0 0,0 0-1 0 0,0 0 1 0 0,-1 0 0 0 0,1 0-1 0 0,0 0 1 0 0,0 0 0 0 0,0 1-1 0 0,0-1 1 0 0,-1 0 0 0 0,1 0-1 0 0,0 1 1 0 0,0-1 0 0 0,-1 1-1 0 0,1-1 1 0 0,0 0 0 0 0,-1 1-1 0 0,1-1 1 0 0,0 1 0 0 0,-1-1-1 0 0,1 1 1 0 0,-1 0 0 0 0,1-1-1 0 0,0 1 1 0 0,-1 0 0 0 0,0-1-1 0 0,1 1 1 0 0,-1 0 0 0 0,1 0-1 0 0,-1-1 1 0 0,0 1 0 0 0,1 1-1 0 0,8 17 8 0 0,1 0 1 0 0,0-1-1 0 0,2 0 0 0 0,0-1 0 0 0,1-1 0 0 0,0 0 0 0 0,2 0 1 0 0,0-2-1 0 0,0 0 0 0 0,1 0 0 0 0,20 11 0 0 0,-30-21 9 0 0,0 0 0 0 0,1-1 0 0 0,-1 0 0 0 0,1 0 0 0 0,0-1 0 0 0,0 0 0 0 0,0 0 0 0 0,0 0 0 0 0,0-1 0 0 0,0 0 0 0 0,1 0 0 0 0,-1-1 0 0 0,0 0 0 0 0,1 0 0 0 0,-1-1 0 0 0,12-2 0 0 0,-11 0-22 0 0,0 0 0 0 0,0 0 0 0 0,0-1 0 0 0,-1 0-1 0 0,1 0 1 0 0,-1-1 0 0 0,0 0 0 0 0,0 0 0 0 0,-1 0-1 0 0,0-1 1 0 0,0 0 0 0 0,0 0 0 0 0,0-1 0 0 0,4-8 0 0 0,9-14-114 0 0,-1-2 1 0 0,-2 1 0 0 0,-1-2-1 0 0,-2 0 1 0 0,0-1 0 0 0,9-46-1 0 0,-2-12 58 0 0,9-106-1 0 0,-27 178 144 0 0,2-14 104 0 0,0-48 1 0 0,-4 74-173 0 0,0 0 0 0 0,0-1 0 0 0,-1 1 0 0 0,-1 0-1 0 0,1-1 1 0 0,-1 1 0 0 0,0 0 0 0 0,-1 0 0 0 0,1 0 0 0 0,-1 0 0 0 0,-1 1 0 0 0,-5-10 0 0 0,6 13-13 0 0,2 1 1 0 0,0 1 1 0 0,0 0-1 0 0,0 0 1 0 0,0-1-1 0 0,0 1 1 0 0,0 0-1 0 0,-1 0 0 0 0,1 0 1 0 0,0 0-1 0 0,-1 0 1 0 0,1 0-1 0 0,-1 1 1 0 0,1-1-1 0 0,-1 0 1 0 0,1 1-1 0 0,-4-1 1 0 0,-21-3 16 0 0,20 4-13 0 0,0 0-1 0 0,0 1 1 0 0,0 0 0 0 0,0 0-1 0 0,0 0 1 0 0,0 1 0 0 0,0 0-1 0 0,0 0 1 0 0,0 1-1 0 0,1-1 1 0 0,-1 1 0 0 0,1 0-1 0 0,0 1 1 0 0,0-1 0 0 0,0 1-1 0 0,0 0 1 0 0,0 0-1 0 0,1 1 1 0 0,0-1 0 0 0,0 1-1 0 0,0 0 1 0 0,-5 10 0 0 0,5-9 0 0 0,1 0 0 0 0,0 1 0 0 0,1-1 0 0 0,-1 1 1 0 0,1-1-1 0 0,0 1 0 0 0,1 0 0 0 0,0 0 1 0 0,0 0-1 0 0,0 0 0 0 0,1 0 0 0 0,0 0 0 0 0,0 0 1 0 0,1 0-1 0 0,0 0 0 0 0,0 0 0 0 0,0-1 0 0 0,1 1 1 0 0,5 13-1 0 0,-2-11-1 0 0,1 1 0 0 0,-1-1 0 0 0,2 0 0 0 0,-1 0 0 0 0,1-1 0 0 0,0 0 0 0 0,1 0 0 0 0,0-1 0 0 0,0 1 0 0 0,1-2 0 0 0,0 1 0 0 0,0-1 0 0 0,0-1 0 0 0,1 0 0 0 0,20 8 0 0 0,4-2-67 0 0,1-2 0 0 0,0 0 0 0 0,49 4 0 0 0,-58-10-17 0 0,-23-3 70 0 0,-1 0 1 0 0,1 1-1 0 0,0-1 1 0 0,-1 0-1 0 0,1 1 0 0 0,0 0 1 0 0,-1-1-1 0 0,1 1 1 0 0,-1 0-1 0 0,1 1 1 0 0,-1-1-1 0 0,0 0 0 0 0,1 1 1 0 0,-1-1-1 0 0,0 1 1 0 0,0-1-1 0 0,0 1 0 0 0,0 0 1 0 0,0 0-1 0 0,0 0 1 0 0,-1 0-1 0 0,1 1 1 0 0,-1-1-1 0 0,2 3 0 0 0,-1 5 5 0 0,-1 0 0 0 0,0 0 0 0 0,0 0 0 0 0,-1 1 0 0 0,0-1-1 0 0,-3 13 1 0 0,-14 71 19 0 0,5-36 2 0 0,8-31 26 0 0,0 0 0 0 0,2 1-1 0 0,1-1 1 0 0,1 0-1 0 0,1 1 1 0 0,8 43 0 0 0,-6-58 4 0 0,0-1 0 0 0,1 0-1 0 0,0 0 1 0 0,1 0 0 0 0,0 0 0 0 0,1-1 0 0 0,0 0 0 0 0,1 0 0 0 0,0-1 0 0 0,1 0 0 0 0,0 0 0 0 0,1 0 0 0 0,0-1 0 0 0,0-1 0 0 0,1 1 0 0 0,14 8 0 0 0,-11-8-277 0 0,0-1-1 0 0,1-1 0 0 0,0 0 1 0 0,0-1-1 0 0,0-1 0 0 0,1 0 1 0 0,0-1-1 0 0,0 0 0 0 0,0-1 1 0 0,16 0-1 0 0,-3-2-955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5.1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44 1044 0 0,'1'-3'828'0'0,"3"-12"914"0"0,1-11 1386 0 0,-17 58-3124 0 0,0 0-1 0 0,3 0 1 0 0,-11 59 0 0 0,-4 105 42 0 0,16-32 91 0 0,19 254 0 0 0,55 161 67 0 0,-64-559-226 0 0,-1-11-20 0 0,1-1 0 0 0,-1 1 0 0 0,1 0 0 0 0,5 14 0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5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15 488 0 0,'13'-11'4032'0'0,"-12"10"-3990"0"0,-1 1 1 0 0,1 0-1 0 0,-1-1 0 0 0,1 1 0 0 0,-1 0 0 0 0,1-1 0 0 0,-1 1 0 0 0,1 0 0 0 0,0 0 0 0 0,-1 0 0 0 0,1-1 0 0 0,-1 1 0 0 0,1 0 0 0 0,-1 0 0 0 0,1 0 0 0 0,0 0 0 0 0,-1 0 0 0 0,1 0 0 0 0,0 0 1 0 0,-1 0-1 0 0,1 1 0 0 0,-1-1 0 0 0,1 0 0 0 0,-1 0 0 0 0,1 0 0 0 0,0 1 0 0 0,-1-1 0 0 0,1 0 0 0 0,-1 0 0 0 0,1 1 0 0 0,-1-1 0 0 0,1 1 0 0 0,-1-1 0 0 0,0 0 0 0 0,1 1 0 0 0,1 2 19 0 0,0-1 0 0 0,-1 0-1 0 0,0 1 1 0 0,1 0-1 0 0,-1-1 1 0 0,0 1-1 0 0,-1 0 1 0 0,2 3-1 0 0,6 60 90 0 0,-8-65-126 0 0,0 321 517 0 0,-4-131-4036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5.8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1 139 1052 0 0,'3'-22'1212'0'0,"1"3"-344"0"0,0 2-180 0 0,-1 2-204 0 0,0 1-216 0 0,5-10-564 0 0,0 7-732 0 0,0 6-696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6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0 936 1460 0 0,'2'-1'996'0'0,"18"-17"-478"0"0,-2 0 0 0 0,-1-1-1 0 0,0-1 1 0 0,-1-1-1 0 0,23-40 1 0 0,-14 22-285 0 0,147-245 51 0 0,-144 229-349 0 0,-3-2 0 0 0,-2 0 0 0 0,21-84 0 0 0,-40 125 20 0 0,-1 1 0 0 0,0 0-1 0 0,-1-1 1 0 0,-1 0 0 0 0,-1 1-1 0 0,-1-19 1 0 0,1 33 42 0 0,0 0 1 0 0,0 1-1 0 0,0-1 0 0 0,0 0 1 0 0,0 0-1 0 0,-1 1 0 0 0,1-1 1 0 0,0 0-1 0 0,0 0 1 0 0,-1 1-1 0 0,1-1 0 0 0,0 0 1 0 0,-1 1-1 0 0,1-1 1 0 0,-1 1-1 0 0,1-1 0 0 0,-1 0 1 0 0,1 1-1 0 0,-1-1 0 0 0,1 1 1 0 0,-1-1-1 0 0,0 1 1 0 0,1 0-1 0 0,-1-1 0 0 0,0 1 1 0 0,1 0-1 0 0,-1-1 0 0 0,0 1 1 0 0,1 0-1 0 0,-1 0 1 0 0,0-1-1 0 0,0 1 0 0 0,1 0 1 0 0,-1 0-1 0 0,0 0 0 0 0,0 0 1 0 0,1 0-1 0 0,-1 0 1 0 0,0 0-1 0 0,0 0 0 0 0,1 1 1 0 0,-1-1-1 0 0,0 0 1 0 0,0 0-1 0 0,1 1 0 0 0,-1-1 1 0 0,0 0-1 0 0,1 1 0 0 0,-1-1 1 0 0,1 0-1 0 0,-1 1 1 0 0,0-1-1 0 0,1 1 0 0 0,-1 0 1 0 0,-25 19-43 0 0,18-12 33 0 0,2 0 12 0 0,1 18-24 0 0,3-16 30 0 0,1 1 1 0 0,0 0-1 0 0,1 0 0 0 0,1 0 0 0 0,0 0 1 0 0,0 0-1 0 0,1 0 0 0 0,0 0 1 0 0,1-1-1 0 0,4 13 0 0 0,1-6 5 0 0,-1-1 0 0 0,2 1 0 0 0,0-2-1 0 0,1 1 1 0 0,18 20 0 0 0,8 3 4 0 0,1-2-1 0 0,2-1 1 0 0,55 38 0 0 0,6-5-2 0 0,-59-42-96 0 0,0 2 0 0 0,43 40 0 0 0,-81-66 77 0 0,0 0 0 0 0,0 0 0 0 0,-1 0 0 0 0,1 0-1 0 0,-1 1 1 0 0,1-1 0 0 0,-1 1 0 0 0,0-1 0 0 0,0 1-1 0 0,0 0 1 0 0,-1 0 0 0 0,0 0 0 0 0,1 0 0 0 0,-1 0-1 0 0,-1 0 1 0 0,1 0 0 0 0,0 0 0 0 0,-1 0-1 0 0,0 0 1 0 0,0 1 0 0 0,0-1 0 0 0,-1 0 0 0 0,1 0-1 0 0,-2 5 1 0 0,-1-2 8 0 0,0-1 0 0 0,0 1 0 0 0,0-1-1 0 0,-1 1 1 0 0,0-1 0 0 0,0 0 0 0 0,-1 0 0 0 0,1 0-1 0 0,-1-1 1 0 0,0 0 0 0 0,-1 0 0 0 0,1 0 0 0 0,-7 4-1 0 0,7-5 17 0 0,0 0-1 0 0,0-1 0 0 0,0 1 0 0 0,0-1 0 0 0,-1 0 0 0 0,1 0 1 0 0,-1-1-1 0 0,0 0 0 0 0,0 0 0 0 0,0 0 0 0 0,0 0 0 0 0,0-1 1 0 0,0 0-1 0 0,-10 0 0 0 0,14-1-39 0 0,1-1 0 0 0,-1 0 0 0 0,1 1-1 0 0,-1-1 1 0 0,1 0 0 0 0,-1 0 0 0 0,1 0 0 0 0,0 0 0 0 0,-1 0 0 0 0,1 0 0 0 0,0 0 0 0 0,0 0 0 0 0,0 0 0 0 0,0-1 0 0 0,0 1-1 0 0,0 0 1 0 0,0-1 0 0 0,0 1 0 0 0,0-1 0 0 0,1 1 0 0 0,-1-1 0 0 0,1 1 0 0 0,-1-4 0 0 0,-5-37-616 0 0,6 30 265 0 0,1 1 1 0 0,1-1-1 0 0,0 1 1 0 0,5-14 0 0 0,2-6-400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6.6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29 772 0 0,'1'-3'839'0'0,"9"-23"1618"0"0,-23 172-2175 0 0,-3 83-33 0 0,23-95-319 0 0,6-1-1 0 0,33 144 1 0 0,-29-182-1356 0 0,-15-75 868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6.9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94 1084 0 0,'9'-16'2926'0'0,"-2"11"-2707"0"0,1 1 0 0 0,0-1-1 0 0,0 2 1 0 0,0-1 0 0 0,1 1-1 0 0,-1 0 1 0 0,1 1 0 0 0,14-2-1 0 0,80-7 446 0 0,-72 9-378 0 0,413-21 824 0 0,-376 15-4111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49.9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375 406 140 0 0,'0'0'2002'0'0,"-19"-5"532"0"0,7 2-2332 0 0,9 3 312 0 0,0 0-476 0 0,-9 1 0 0 0,9 0-3 0 0,0 0-23 0 0,-7 7 1 0 0,-1 0 0 0 0,2 1 0 0 0,-1 0 0 0 0,1 0 0 0 0,1 1 0 0 0,-1 0 0 0 0,2 0 0 0 0,-7 12 0 0 0,-51 97 112 0 0,35-52-65 0 0,2 2 0 0 0,3 0 1 0 0,4 2-1 0 0,2 0 0 0 0,4 1 1 0 0,2 1-1 0 0,-4 119 0 0 0,17-162 0 0 0,1-1 0 0 0,2 1 1 0 0,1 0-1 0 0,1-1 0 0 0,1 0 0 0 0,18 51 0 0 0,-19-68-29 0 0,1 0-1 0 0,0 0 1 0 0,1-1 0 0 0,0 0 0 0 0,0 0-1 0 0,1 0 1 0 0,16 15 0 0 0,-17-19-12 0 0,0-2-1 0 0,0 1 1 0 0,1-1 0 0 0,-1 0-1 0 0,1-1 1 0 0,0 0 0 0 0,0 0-1 0 0,1 0 1 0 0,-1-1 0 0 0,1-1-1 0 0,-1 1 1 0 0,14 1 0 0 0,-17-4-21 0 0,1 1 0 0 0,1-1 0 0 0,-1 0 0 0 0,0 0 0 0 0,0 0 0 0 0,0-1 0 0 0,0 0 1 0 0,-1 0-1 0 0,1-1 0 0 0,0 1 0 0 0,0-1 0 0 0,-1-1 0 0 0,1 1 0 0 0,9-7 0 0 0,-7 3-11 0 0,-1 0-1 0 0,1 0 0 0 0,-1 0 0 0 0,-1-1 1 0 0,0 0-1 0 0,0-1 0 0 0,0 1 0 0 0,7-15 1 0 0,1-4-31 0 0,-2-1-1 0 0,-2-1 1 0 0,0 0 0 0 0,-2 0 0 0 0,5-31 0 0 0,6-74 295 0 0,-10 52-283 0 0,-8 77-6 0 0,13 14-161 0 0,-8-2 171 0 0,1 0 0 0 0,-1 0 0 0 0,7 13 1 0 0,14 17-12 0 0,-7-16 22 0 0,1-2 0 0 0,1-1-1 0 0,0 0 1 0 0,2-2 0 0 0,0-1 0 0 0,31 17 0 0 0,-36-24-31 0 0,0 0 0 0 0,0-1 0 0 0,0-1 0 0 0,1-1 0 0 0,0-1 0 0 0,0 0 0 0 0,1-2 0 0 0,0 0 0 0 0,30-1 1 0 0,-45-2-5 0 0,0 0 1 0 0,0-1 0 0 0,0 0 0 0 0,0 0 0 0 0,0 0 0 0 0,0-1 0 0 0,0 0 0 0 0,0 0 0 0 0,-1 0 0 0 0,1-1 0 0 0,-1 0-1 0 0,0 0 1 0 0,0 0 0 0 0,0 0 0 0 0,0-1 0 0 0,0 0 0 0 0,-1 0 0 0 0,0-1 0 0 0,8-8 0 0 0,-8 5-9 0 0,1 0 0 0 0,-1 0 0 0 0,-1 0 0 0 0,1 0 0 0 0,-1 0 0 0 0,-1-1 0 0 0,0 1-1 0 0,0-1 1 0 0,0 0 0 0 0,-1 0 0 0 0,-1 0 0 0 0,1 1 0 0 0,-2-11 0 0 0,-1-7 153 0 0,-1 1-1 0 0,-1-1 0 0 0,-2 1 0 0 0,0 0 0 0 0,-2 1 0 0 0,0-1 1 0 0,-2 2-1 0 0,-1-1 0 0 0,0 1 0 0 0,-2 1 0 0 0,-1 0 1 0 0,0 1-1 0 0,-2 0 0 0 0,-21-21 0 0 0,30 35-77 0 0,4 3-9 0 0,0 1 0 0 0,-1 0 0 0 0,1-1 0 0 0,-1 1-1 0 0,1 0 1 0 0,-1 1 0 0 0,0-1 0 0 0,-1 1 0 0 0,1 0 0 0 0,0 0 0 0 0,-1 0 0 0 0,1 0 0 0 0,-1 1 0 0 0,1 0 0 0 0,-1 0 0 0 0,1 0 0 0 0,-1 1 0 0 0,0-1 0 0 0,-8 1 0 0 0,12 0-5 0 0,0 1-1 0 0,0-1 1 0 0,1 0 0 0 0,-1 0-1 0 0,0 1 1 0 0,1-1-1 0 0,-1 0 1 0 0,1 1 0 0 0,-1-1-1 0 0,0 1 1 0 0,1-1-1 0 0,-1 0 1 0 0,1 1 0 0 0,-1-1-1 0 0,1 1 1 0 0,-1 0-1 0 0,1-1 1 0 0,0 1 0 0 0,-1-1-1 0 0,1 1 1 0 0,0 0-1 0 0,-1-1 1 0 0,1 1 0 0 0,0 0-1 0 0,0-1 1 0 0,0 1-1 0 0,-1 0 1 0 0,1-1 0 0 0,0 2-1 0 0,2 1 6 0 0,-1 0-1 0 0,1-1 0 0 0,0 1 1 0 0,0-1-1 0 0,0 0 0 0 0,0 1 1 0 0,0-1-1 0 0,1 0 0 0 0,-1 0 1 0 0,0 0-1 0 0,1-1 1 0 0,0 1-1 0 0,-1 0 0 0 0,1-1 1 0 0,0 0-1 0 0,5 2 0 0 0,0-1 4 0 0,0 0 0 0 0,0-1 0 0 0,0 0 1 0 0,10 0-1 0 0,-9 0-10 0 0,19 0-6 0 0,-1-2 1 0 0,1 0 0 0 0,0-2 0 0 0,-1-1-1 0 0,1-1 1 0 0,51-18 0 0 0,-37 8 46 0 0,0-2 0 0 0,-1-2 0 0 0,58-38 0 0 0,-83 47-67 0 0,-1-1 0 0 0,0 0 1 0 0,0-2-1 0 0,-1 1 0 0 0,-1-2 1 0 0,0 0-1 0 0,-1 0 0 0 0,-1-2 1 0 0,0 1-1 0 0,11-21 0 0 0,-13 16-52 0 0,0-1 0 0 0,-2 1 0 0 0,0-1 0 0 0,-1-1 0 0 0,-1 1 0 0 0,-1-1 0 0 0,-1 0 0 0 0,0-31 0 0 0,-3 20 106 0 0,-1 0-1 0 0,-2 1 0 0 0,-1-1 0 0 0,-10-40 0 0 0,9 53 30 0 0,-1 1-1 0 0,-1 0 0 0 0,0 0 0 0 0,-1 0 1 0 0,-1 1-1 0 0,-1 0 0 0 0,-1 1 0 0 0,-14-18 1 0 0,22 31-55 0 0,1 1 1 0 0,-1 0-1 0 0,0 0 1 0 0,0 0 0 0 0,-1 0-1 0 0,1 1 1 0 0,0-1-1 0 0,-1 1 1 0 0,0 0 0 0 0,1 0-1 0 0,-1 0 1 0 0,0 1-1 0 0,0-1 1 0 0,-8-1 0 0 0,9 3-4 0 0,0 0 0 0 0,0 0-1 0 0,0 0 1 0 0,0 1 0 0 0,0-1 0 0 0,1 1 0 0 0,-1 0 0 0 0,0 0 0 0 0,0 0 0 0 0,1 0 0 0 0,-1 0 0 0 0,0 1 0 0 0,1-1 0 0 0,-1 1 0 0 0,1-1 0 0 0,0 1 0 0 0,-1 0 0 0 0,1 0-1 0 0,0 0 1 0 0,0 0 0 0 0,0 1 0 0 0,1-1 0 0 0,-3 4 0 0 0,-4 6 6 0 0,1 0-1 0 0,0 1 1 0 0,1 0 0 0 0,1 1-1 0 0,0-1 1 0 0,1 1-1 0 0,0 0 1 0 0,-3 28 0 0 0,1 10 35 0 0,3 55 1 0 0,3-105-39 0 0,27 446 148 0 0,38-3 87 0 0,-21-160-118 0 0,2 12 688 0 0,-45-293-512 0 0,-1-8-337 0 0,10-120-389 0 0,1-15 350 0 0,-8 117 67 0 0,1 1 0 0 0,1 0 0 0 0,1 1 0 0 0,11-29 0 0 0,-15 44 1 0 0,0 1-1 0 0,0 0 1 0 0,0-1-1 0 0,1 1 0 0 0,0 0 1 0 0,0 0-1 0 0,0 0 1 0 0,0 1-1 0 0,0-1 1 0 0,1 1-1 0 0,-1 0 0 0 0,1-1 1 0 0,0 2-1 0 0,0-1 1 0 0,0 0-1 0 0,0 1 1 0 0,1 0-1 0 0,8-3 0 0 0,-7 3 5 0 0,0 2 0 0 0,0-1 0 0 0,0 1 0 0 0,0 0 0 0 0,0 0 0 0 0,0 0 0 0 0,0 1 0 0 0,0 0 0 0 0,0 1 0 0 0,-1-1 0 0 0,1 1 0 0 0,0 0 0 0 0,-1 0 0 0 0,1 1 0 0 0,5 3 0 0 0,41 24 5 0 0,61 48 1 0 0,32 19 129 0 0,-126-86-56 0 0,1-1-1 0 0,1 0 1 0 0,0-2-1 0 0,0-1 1 0 0,36 9-1 0 0,-50-15-38 0 0,0 0 0 0 0,0 0-1 0 0,1-1 1 0 0,-1 1 0 0 0,0-2 0 0 0,0 1-1 0 0,0-1 1 0 0,0 0 0 0 0,0 0-1 0 0,0-1 1 0 0,0 0 0 0 0,0-1 0 0 0,0 1-1 0 0,12-8 1 0 0,-10 5-15 0 0,-1-2 0 0 0,0 1 0 0 0,0-1 0 0 0,0 0 0 0 0,-1-1 0 0 0,0 1 0 0 0,0-2-1 0 0,-1 1 1 0 0,7-13 0 0 0,0-3-47 0 0,-2 0-1 0 0,-1-1 1 0 0,-1 0-1 0 0,0 0 1 0 0,-2-1-1 0 0,-2 0 1 0 0,4-32-1 0 0,-3 8-41 0 0,-2-74-1 0 0,-4 109 90 0 0,-1 0 0 0 0,-1 0 0 0 0,0 0 0 0 0,-1 0 0 0 0,0 1 0 0 0,-1-1 0 0 0,-1 1 0 0 0,-1 0 0 0 0,-10-20 0 0 0,15 33-20 0 0,0-1-1 0 0,0 0 1 0 0,0 0 0 0 0,0 0 0 0 0,-1 0 0 0 0,1 1 0 0 0,-1-1 0 0 0,1 1-1 0 0,-1-1 1 0 0,0 1 0 0 0,1 0 0 0 0,-1-1 0 0 0,0 1 0 0 0,0 0 0 0 0,0 0 0 0 0,0 0-1 0 0,0 1 1 0 0,0-1 0 0 0,0 0 0 0 0,0 1 0 0 0,0-1 0 0 0,-1 1 0 0 0,1 0 0 0 0,0 0-1 0 0,0 0 1 0 0,0 0 0 0 0,0 0 0 0 0,-1 0 0 0 0,1 0 0 0 0,0 1 0 0 0,0-1 0 0 0,0 1-1 0 0,0 0 1 0 0,0-1 0 0 0,0 1 0 0 0,0 0 0 0 0,0 0 0 0 0,0 1 0 0 0,0-1 0 0 0,0 0-1 0 0,1 0 1 0 0,-3 3 0 0 0,-4 3 11 0 0,1-1 0 0 0,0 1 0 0 0,0 1 0 0 0,0-1 0 0 0,1 1 0 0 0,0 0-1 0 0,1 1 1 0 0,-6 11 0 0 0,2-1 12 0 0,2-1 0 0 0,0 1 0 0 0,1 1 0 0 0,1-1 0 0 0,1 1 0 0 0,0 0-1 0 0,2 0 1 0 0,0 0 0 0 0,1 0 0 0 0,1 0 0 0 0,5 35 0 0 0,-1-37-2 0 0,0-1 0 0 0,0 0 0 0 0,2 0-1 0 0,0-1 1 0 0,1 1 0 0 0,1-1 0 0 0,0-1 0 0 0,1 0 0 0 0,1 0 0 0 0,0 0 0 0 0,1-1 0 0 0,0-1 0 0 0,24 21 0 0 0,-18-19 2 0 0,1-1 1 0 0,1-1 0 0 0,0-1 0 0 0,1 0-1 0 0,1-1 1 0 0,-1-2 0 0 0,2 0-1 0 0,-1-1 1 0 0,1-1 0 0 0,0-1 0 0 0,0-1-1 0 0,1-1 1 0 0,0-1 0 0 0,26 0 0 0 0,-35-2-18 0 0,1-1 1 0 0,-1-1 0 0 0,0-1 0 0 0,0 0 0 0 0,0-1 0 0 0,0 0 0 0 0,0-1 0 0 0,0-1 0 0 0,-1 0 0 0 0,0-1 0 0 0,0 0 0 0 0,0-1 0 0 0,-1 0 0 0 0,0-1 0 0 0,0-1 0 0 0,-1 1-1 0 0,0-2 1 0 0,-1 0 0 0 0,0 0 0 0 0,-1-1 0 0 0,0 0 0 0 0,0-1 0 0 0,11-19 0 0 0,-7 4-106 0 0,-1 0-1 0 0,-1-1 1 0 0,-2-1 0 0 0,-1 1-1 0 0,0-2 1 0 0,-3 1 0 0 0,0 0-1 0 0,-2-1 1 0 0,0-30 0 0 0,-4 14 13 0 0,-1 0 1 0 0,-3 0-1 0 0,-1 1 0 0 0,-3 0 1 0 0,-16-52-1 0 0,19 78 69 0 0,-1 0-1 0 0,-1 0 1 0 0,0 1-1 0 0,-22-33 0 0 0,26 45 7 0 0,-1-1-1 0 0,0 1 0 0 0,0 0 0 0 0,-1 0 0 0 0,0 0 0 0 0,0 1 1 0 0,0 0-1 0 0,-1 0 0 0 0,1 0 0 0 0,-1 1 0 0 0,0 0 0 0 0,-1 0 1 0 0,1 1-1 0 0,-11-3 0 0 0,13 5 13 0 0,0 0 0 0 0,0 1 0 0 0,0-1 0 0 0,0 1 1 0 0,0 1-1 0 0,0-1 0 0 0,0 1 0 0 0,0 0 0 0 0,0 0 0 0 0,0 0 1 0 0,0 0-1 0 0,-8 5 0 0 0,11-5 1 0 0,-1-1 1 0 0,1 1-1 0 0,0 0 1 0 0,-1 1-1 0 0,1-1 0 0 0,0 0 1 0 0,0 0-1 0 0,0 1 1 0 0,0 0-1 0 0,0-1 0 0 0,1 1 1 0 0,-1 0-1 0 0,0 0 1 0 0,1 0-1 0 0,-1 0 0 0 0,1 0 1 0 0,0 0-1 0 0,0 0 1 0 0,0 0-1 0 0,0 1 1 0 0,0-1-1 0 0,0 0 0 0 0,0 1 1 0 0,1-1-1 0 0,-1 1 1 0 0,1-1-1 0 0,0 0 0 0 0,-1 1 1 0 0,1-1-1 0 0,1 1 1 0 0,-1 4-1 0 0,2-3 4 0 0,-1 1 0 0 0,1-1 0 0 0,0 0 0 0 0,0 0 0 0 0,0 0 0 0 0,0 0 0 0 0,1 0-1 0 0,0 0 1 0 0,0 0 0 0 0,0-1 0 0 0,0 1 0 0 0,0-1 0 0 0,1 0 0 0 0,-1 0 0 0 0,8 4 0 0 0,31 16-45 0 0,2-1 1 0 0,1-3-1 0 0,87 26 1 0 0,-53-19 30 0 0,-72-23-2 0 0,-1 0-1 0 0,1 1 0 0 0,-1-1 1 0 0,0 1-1 0 0,0 0 0 0 0,0 1 1 0 0,-1 0-1 0 0,1-1 1 0 0,-1 2-1 0 0,0-1 0 0 0,-1 1 1 0 0,1-1-1 0 0,-1 1 0 0 0,0 0 1 0 0,-1 1-1 0 0,1-1 1 0 0,-1 1-1 0 0,3 9 0 0 0,4 15 6 0 0,-2-1 0 0 0,9 63 0 0 0,-7-36 23 0 0,-3-21 17 0 0,1 0 0 0 0,2-1 0 0 0,21 51-1 0 0,-26-75 5 0 0,1-1-1 0 0,0 0 0 0 0,0 0 0 0 0,1 0 0 0 0,0-1 0 0 0,14 13 0 0 0,-16-17 8 0 0,0-1-1 0 0,1 1 1 0 0,0-1-1 0 0,0-1 1 0 0,0 1-1 0 0,0-1 1 0 0,1 0-1 0 0,-1 0 0 0 0,1-1 1 0 0,0 1-1 0 0,13 1 1 0 0,-13-3-6 0 0,1 0-1 0 0,-1-1 1 0 0,0 0 0 0 0,1 0-1 0 0,-1-1 1 0 0,0 0 0 0 0,1 0 0 0 0,-1-1-1 0 0,0 0 1 0 0,0 0 0 0 0,8-4-1 0 0,-4 1-2 0 0,0-1-1 0 0,-1 0 0 0 0,1-1 0 0 0,-1-1 0 0 0,0 1 0 0 0,9-11 0 0 0,-2 1-14 0 0,-1-2 1 0 0,-1 1-1 0 0,0-2 1 0 0,-2 0-1 0 0,0-1 0 0 0,12-28 1 0 0,-7 6-57 0 0,-1-1 1 0 0,20-82-1 0 0,-31 94 72 0 0,-1 1 0 0 0,-1-1 1 0 0,-2 1-1 0 0,-1-1 0 0 0,-3-35 0 0 0,1 60-44 0 0,0 0 0 0 0,0-1-1 0 0,-1 1 1 0 0,0 0 0 0 0,0 0 0 0 0,-1 0-1 0 0,1 0 1 0 0,-2 1 0 0 0,1-1 0 0 0,-7-9-1 0 0,8 14 6 0 0,0-1 0 0 0,0 1 0 0 0,0 0 0 0 0,0 0 0 0 0,-1 0 0 0 0,1 0 0 0 0,0 1 0 0 0,-1-1 0 0 0,1 1 0 0 0,-1-1 0 0 0,0 1 0 0 0,0 0 0 0 0,1 0 0 0 0,-1 0 0 0 0,0 0 0 0 0,0 1 0 0 0,0-1-1 0 0,0 1 1 0 0,0 0 0 0 0,0-1 0 0 0,0 1 0 0 0,0 1 0 0 0,0-1 0 0 0,0 0 0 0 0,1 1 0 0 0,-1-1 0 0 0,0 1 0 0 0,0 0 0 0 0,-3 1 0 0 0,0 1 0 0 0,0 1 0 0 0,-1-1 0 0 0,1 1 0 0 0,1 0 0 0 0,-1 0 0 0 0,1 1 0 0 0,-1 0 0 0 0,1 0 0 0 0,1 0 0 0 0,-1 0 0 0 0,1 1 0 0 0,0 0 0 0 0,0 0 0 0 0,0 0 0 0 0,1 0 0 0 0,0 1 0 0 0,0-1 0 0 0,1 1 0 0 0,0 0 0 0 0,-2 9 0 0 0,0 5 32 0 0,0 0 0 0 0,1 0 0 0 0,1 0 0 0 0,1 0 0 0 0,3 34 0 0 0,2-27 0 0 0,0 1 1 0 0,2-1-1 0 0,1 0 0 0 0,2 0 1 0 0,0 0-1 0 0,2-2 1 0 0,1 1-1 0 0,1-1 0 0 0,1-1 1 0 0,1 0-1 0 0,1-1 1 0 0,2-1-1 0 0,0-1 0 0 0,24 23 1 0 0,-26-28 125 0 0,2-2 1 0 0,0 0 0 0 0,0-1 0 0 0,2-1-1 0 0,-1 0 1 0 0,2-2 0 0 0,-1 0-1 0 0,2-2 1 0 0,-1 0 0 0 0,1-1-1 0 0,1-1 1 0 0,-1-1 0 0 0,1-2-1 0 0,0 0 1 0 0,0-1 0 0 0,0-1 0 0 0,1-1-1 0 0,23-3 1 0 0,-37 1-133 0 0,0 0-1 0 0,0-1 1 0 0,-1-1 0 0 0,1 1 0 0 0,-1-1-1 0 0,1-1 1 0 0,-1 0 0 0 0,0 0 0 0 0,0-1 0 0 0,-1 0-1 0 0,0-1 1 0 0,1 0 0 0 0,-2 0 0 0 0,1 0-1 0 0,-1-1 1 0 0,0-1 0 0 0,0 1 0 0 0,-1-1-1 0 0,7-10 1 0 0,-7 8-496 0 0,-1 0 0 0 0,0-1 0 0 0,0 1 0 0 0,-1-1 0 0 0,0 0 0 0 0,-1-1 0 0 0,0 1 0 0 0,-1 0 0 0 0,-1-1 0 0 0,1-15 0 0 0,-1-1-2000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0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547 100 1232 0 0,'0'-3'1000'0'0,"-1"-2"-771"0"0,0 1 0 0 0,0-1 0 0 0,-1 1 0 0 0,0-1 0 0 0,1 1 0 0 0,-1 0 0 0 0,-1-1 0 0 0,1 1 0 0 0,-1 0-1 0 0,1 1 1 0 0,-1-1 0 0 0,0 0 0 0 0,-4-3 0 0 0,2 3-194 0 0,0 0 0 0 0,0 1-1 0 0,0 0 1 0 0,0 0 0 0 0,0 0 0 0 0,0 0-1 0 0,-1 1 1 0 0,0 0 0 0 0,1 0 0 0 0,-1 1-1 0 0,0-1 1 0 0,0 1 0 0 0,0 0 0 0 0,0 1-1 0 0,0 0 1 0 0,-7 0 0 0 0,2 1-12 0 0,0 1 0 0 0,1 0-1 0 0,-1 1 1 0 0,1 0 0 0 0,-1 1 0 0 0,1 0 0 0 0,0 0 0 0 0,1 1 0 0 0,-1 0 0 0 0,1 1-1 0 0,0 0 1 0 0,0 0 0 0 0,-15 16 0 0 0,2 0-5 0 0,1 1 0 0 0,1 1 0 0 0,-25 39 1 0 0,23-29 3 0 0,2 1 0 0 0,2 1 0 0 0,1 1 0 0 0,1 1 1 0 0,2 0-1 0 0,-10 47 0 0 0,18-57-3 0 0,1 0 1 0 0,1 0-1 0 0,1 1 1 0 0,2-1-1 0 0,1 1 1 0 0,1-1-1 0 0,1 1 1 0 0,2-1-1 0 0,11 45 1 0 0,-11-62 56 0 0,0 0 0 0 0,0 0 1 0 0,1 0-1 0 0,0 0 1 0 0,1-1-1 0 0,1 1 1 0 0,0-2-1 0 0,0 1 1 0 0,0-1-1 0 0,1 0 0 0 0,1 0 1 0 0,-1-1-1 0 0,2 0 1 0 0,17 12-1 0 0,-19-16-22 0 0,0 0 0 0 0,-1 0 0 0 0,1-1-1 0 0,1 0 1 0 0,-1 0 0 0 0,0-1 0 0 0,1 0 0 0 0,-1 0-1 0 0,1-1 1 0 0,-1 0 0 0 0,1-1 0 0 0,0 0 0 0 0,-1 0-1 0 0,1-1 1 0 0,0 0 0 0 0,-1 0 0 0 0,1-1 0 0 0,-1 0-1 0 0,1-1 1 0 0,-1 0 0 0 0,9-4 0 0 0,-4-1-34 0 0,0 0 0 0 0,-1 0 0 0 0,0-1 0 0 0,0-1 1 0 0,-1 0-1 0 0,0-1 0 0 0,-1 0 0 0 0,0 0 0 0 0,-1-1 0 0 0,0 0 0 0 0,0-1 0 0 0,-2 0 1 0 0,0 0-1 0 0,8-22 0 0 0,4-14 5 0 0,-2-1 0 0 0,18-92 0 0 0,10-124 149 0 0,-44 262-216 0 0,-2 7 78 0 0,-1 19-16 0 0,1 0 1 0 0,1-1-1 0 0,1 1 1 0 0,1 0 0 0 0,8 35-1 0 0,36 106-67 0 0,-37-139 59 0 0,1 0-1 0 0,0-1 1 0 0,2 0 0 0 0,1-1-1 0 0,1-1 1 0 0,20 25-1 0 0,-27-36-174 0 0,1-1 0 0 0,1 0 0 0 0,0-1 0 0 0,0 0 0 0 0,0 0 0 0 0,1-1 0 0 0,0 0 0 0 0,0-1 0 0 0,1 0 0 0 0,0 0 0 0 0,0-1 0 0 0,1-1 0 0 0,-1 0 0 0 0,1 0 0 0 0,12 1 0 0 0,-18-4-251 0 0,0-1 0 0 0,0 0 0 0 0,-1 0 0 0 0,1-1 0 0 0,0 1 0 0 0,8-3 0 0 0,11-4-1479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2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1 140 0 0,'0'0'1383'0'0,"0"3"-1016"0"0,-3 11 869 0 0,13-3 446 0 0,8-6-1314 0 0,0-1 0 0 0,0-1 0 0 0,1-1 0 0 0,-1 0 0 0 0,0-1 0 0 0,1-1 0 0 0,18-3-1 0 0,19 2-121 0 0,-11 2-119 0 0,-3 1-965 0 0,-9-3-3192 0 0,-18 1 3178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1.1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86 1456 0 0,'-4'-85'6098'0'0,"3"88"-6001"0"0,-1 10-60 0 0,0 0 0 0 0,1 1 0 0 0,0-1 0 0 0,1 1 0 0 0,1-1 1 0 0,4 27-1 0 0,0 3 43 0 0,37 396 308 0 0,-26-333-611 0 0,5-1 1 0 0,38 114-1 0 0,-56-210 38 0 0,0 1-332 0 0,1 0 0 0 0,-1 0 0 0 0,2-1 0 0 0,5 11 0 0 0,9-8-2020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1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1 264 288 0 0,'89'-251'8020'0'0,"-89"251"-8016"0"0,0-1-1 0 0,0 1 1 0 0,0-1 0 0 0,1 1-1 0 0,-1-1 1 0 0,0 1-1 0 0,0-1 1 0 0,0 1 0 0 0,0-1-1 0 0,1 1 1 0 0,-1-1-1 0 0,0 1 1 0 0,0-1 0 0 0,1 1-1 0 0,-1-1 1 0 0,0 1-1 0 0,1 0 1 0 0,-1-1 0 0 0,1 1-1 0 0,-1-1 1 0 0,0 1-1 0 0,1 0 1 0 0,-1 0 0 0 0,1-1-1 0 0,-1 1 1 0 0,1 0-1 0 0,-1 0 1 0 0,1-1 0 0 0,-1 1-1 0 0,1 0 1 0 0,-1 0-1 0 0,1 0 1 0 0,-1 0 0 0 0,1 0-1 0 0,-1 0 1 0 0,1 0 0 0 0,-1 0-1 0 0,1 0 1 0 0,-1 0-1 0 0,1 0 1 0 0,-1 0 0 0 0,1 0-1 0 0,-1 0 1 0 0,1 1-1 0 0,-1-1 1 0 0,1 0 0 0 0,-1 0-1 0 0,1 1 1 0 0,-1-1-1 0 0,1 0 1 0 0,-1 0 0 0 0,1 1-1 0 0,-1-1 1 0 0,0 1-1 0 0,1-1 1 0 0,-1 0 0 0 0,0 1-1 0 0,1-1 1 0 0,-1 1-1 0 0,0-1 1 0 0,0 1 0 0 0,1-1-1 0 0,-1 1 1 0 0,17 29-28 0 0,5 32 66 0 0,-2 1 0 0 0,-4 1 0 0 0,10 75-1 0 0,-9-45 18 0 0,23 133-14 0 0,43 189-2419 0 0,-75-386 470 0 0,0-5-200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1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0 184 0 0,'0'0'4445'0'0,"1"4"-4384"0"0,19 101 153 0 0,12 166-1 0 0,-20-137-155 0 0,112 727 292 0 0,-110-792-274 0 0,18 80-611 0 0,-31-130-1473 0 0,-1-15 1354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2.5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82 920 0 0,'-1'-2'120'0'0,"1"0"0"0"0,0 0 0 0 0,-1 0 0 0 0,1 0 0 0 0,0 0 0 0 0,0 0 0 0 0,0 1 0 0 0,0-1 0 0 0,0 0 0 0 0,0 0 0 0 0,0 0 0 0 0,1 0 0 0 0,-1 0 0 0 0,1 0 0 0 0,0 0 0 0 0,-1 1 0 0 0,1-1 0 0 0,0 0 0 0 0,0 0 0 0 0,0 1 0 0 0,0-1 0 0 0,0 1 0 0 0,0-1 0 0 0,1 1 0 0 0,-1-1 0 0 0,1 1 0 0 0,-1 0 0 0 0,1 0 0 0 0,-1-1 0 0 0,1 1 0 0 0,-1 0 0 0 0,1 1 0 0 0,0-1 0 0 0,0 0 0 0 0,0 0 0 0 0,-1 1 0 0 0,1-1 0 0 0,3 0 0 0 0,9-2-64 0 0,1 0 1 0 0,-1 0-1 0 0,1 2 0 0 0,15-1 1 0 0,-18 1 186 0 0,412-4 780 0 0,-29 2-443 0 0,-294 2-430 0 0,-98 1-233 0 0,0 1 81 0 0,0 0 4 0 0,-1 0 1 0 0,0 0-1 0 0,0 0 1 0 0,0 0 0 0 0,-1 0-1 0 0,1 1 1 0 0,0-1-1 0 0,0 1 1 0 0,-1-1-1 0 0,1 1 1 0 0,-1 0-1 0 0,1 0 1 0 0,-1-1 0 0 0,0 1-1 0 0,0 0 1 0 0,0 0-1 0 0,0 0 1 0 0,0 0-1 0 0,0 1 1 0 0,0-1-1 0 0,-1 0 1 0 0,1 0 0 0 0,-1 0-1 0 0,1 3 1 0 0,2 29 19 0 0,-1 0 1 0 0,-2 0 0 0 0,-1 0 0 0 0,-7 45-1 0 0,0-7 9 0 0,-1 71 65 0 0,18 276 0 0 0,-7-394 60 0 0,-2-20-158 0 0,3 3-441 0 0,-1-4-30 0 0,1-20 67 0 0,11-65 35 0 0,-8 32 310 0 0,3 0 0 0 0,2 1 0 0 0,2 0 0 0 0,28-68 0 0 0,-40 112 46 0 0,0 1 0 0 0,1-1 0 0 0,0 1 0 0 0,0 0 0 0 0,0-1 0 0 0,0 1 0 0 0,1 0 0 0 0,-1 1 0 0 0,1-1 0 0 0,-1 0 0 0 0,1 1 0 0 0,0-1 0 0 0,0 1 0 0 0,0 0 0 0 0,0 0 1 0 0,6-2-1 0 0,-6 3 9 0 0,0 1 0 0 0,-1-1 0 0 0,1 1 0 0 0,0 0 0 0 0,0 0 1 0 0,0 1-1 0 0,0-1 0 0 0,0 0 0 0 0,-1 1 0 0 0,1 0 0 0 0,0 0 1 0 0,0 0-1 0 0,-1 0 0 0 0,1 0 0 0 0,0 0 0 0 0,-1 0 1 0 0,1 1-1 0 0,-1 0 0 0 0,0-1 0 0 0,1 1 0 0 0,-1 0 0 0 0,2 3 1 0 0,22 21 1 0 0,0 0 1 0 0,29 44-1 0 0,-2-5 30 0 0,-23-30-37 0 0,3-1 0 0 0,62 51 0 0 0,-78-73 133 0 0,0 1 0 0 0,0-2 1 0 0,1-1-1 0 0,1 0 0 0 0,0-1 0 0 0,0-1 0 0 0,1-1 0 0 0,31 8 1 0 0,-43-14-84 0 0,0 0 1 0 0,1 0 0 0 0,0-1 0 0 0,-1 0-1 0 0,1 0 1 0 0,-1-1 0 0 0,1 0 0 0 0,-1 0-1 0 0,1-1 1 0 0,-1-1 0 0 0,15-5 0 0 0,-11 2-15 0 0,-1 0 0 0 0,0 0 0 0 0,0-2 0 0 0,0 1 1 0 0,-1-1-1 0 0,0-1 0 0 0,10-10 0 0 0,-1-4-22 0 0,-1 0 1 0 0,-1-1-1 0 0,0 0 0 0 0,-2-2 0 0 0,-1 0 1 0 0,12-32-1 0 0,-8 12-40 0 0,-2 0 0 0 0,12-59-1 0 0,-22 76 4 0 0,-1 0-1 0 0,-2 0 1 0 0,-1 0-1 0 0,-1-1 0 0 0,-4-30 1 0 0,3 56 32 0 0,0 1-1 0 0,-1 0 1 0 0,1-1 0 0 0,-1 1 0 0 0,0 0 0 0 0,0 0 0 0 0,0 0 0 0 0,0-1-1 0 0,-1 1 1 0 0,0 0 0 0 0,1 1 0 0 0,-1-1 0 0 0,0 0 0 0 0,0 0 0 0 0,0 1-1 0 0,-1-1 1 0 0,-3-3 0 0 0,4 5 0 0 0,0 1 1 0 0,0-1-1 0 0,0 0 0 0 0,0 0 1 0 0,0 1-1 0 0,0-1 0 0 0,0 1 0 0 0,0 0 1 0 0,0 0-1 0 0,0 0 0 0 0,0 0 1 0 0,0 0-1 0 0,0 0 0 0 0,0 0 0 0 0,-1 1 1 0 0,1-1-1 0 0,0 1 0 0 0,0-1 1 0 0,0 1-1 0 0,0 0 0 0 0,1 0 0 0 0,-1 0 1 0 0,0 0-1 0 0,0 0 0 0 0,0 0 1 0 0,1 0-1 0 0,-1 1 0 0 0,1-1 0 0 0,-3 3 1 0 0,-6 6 8 0 0,0 0 1 0 0,1 1 0 0 0,0 0-1 0 0,1 0 1 0 0,0 1 0 0 0,1 0-1 0 0,0 0 1 0 0,1 1-1 0 0,1-1 1 0 0,-1 2 0 0 0,2-1-1 0 0,0 0 1 0 0,1 1 0 0 0,-3 19-1 0 0,4-13 29 0 0,1-1 1 0 0,0 1-1 0 0,1 0 0 0 0,1 0 0 0 0,1 0 1 0 0,1 0-1 0 0,1-1 0 0 0,0 1 0 0 0,12 28 0 0 0,-8-30 61 0 0,0 0-1 0 0,2 0 0 0 0,0-1 0 0 0,1 0 0 0 0,1-1 1 0 0,0-1-1 0 0,2 0 0 0 0,-1 0 0 0 0,2-1 0 0 0,0-1 1 0 0,0 0-1 0 0,1-2 0 0 0,1 1 0 0 0,33 16 0 0 0,-33-21-43 0 0,0 1 0 0 0,0-2 0 0 0,0 0-1 0 0,1-1 1 0 0,0-1 0 0 0,0-1 0 0 0,0 0 0 0 0,0-1-1 0 0,0-1 1 0 0,1-1 0 0 0,-1-1 0 0 0,0 0-1 0 0,0-1 1 0 0,1-1 0 0 0,-1-1 0 0 0,25-8 0 0 0,-31 6-565 0 0,1 0 0 0 0,-1 0 0 0 0,0-1 0 0 0,-1-1 1 0 0,1 0-1 0 0,-2 0 0 0 0,1-1 0 0 0,-1-1 0 0 0,0 0 1 0 0,11-15-1 0 0,0-5-1606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3.0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26 556 0 0,'-3'-18'5971'0'0,"0"11"-4584"0"0,1 21-1098 0 0,2 24-306 0 0,9 98-85 0 0,5-2 0 0 0,7 0 1 0 0,55 194-1 0 0,-68-302-3253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3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5 327 700 0 0,'-2'-39'1880'0'0,"-1"-31"1337"0"0,12-133 0 0 0,-9 199-3398 0 0,2-6-116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3.7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87 296 0 0,'47'42'6712'0'0,"-23"-22"-6530"0"0,-1 1 0 0 0,-1 1 0 0 0,29 38 0 0 0,-16-7-191 0 0,-2 2-1 0 0,49 111 0 0 0,27 127-55 0 0,-99-268 486 0 0,-10-25-413 0 0,0 0 0 0 0,0 0 0 0 0,0 0 0 0 0,0 0 0 0 0,0 0 0 0 0,0 0-1 0 0,0 0 1 0 0,1 0 0 0 0,-1 0 0 0 0,0 0 0 0 0,0-1 0 0 0,0 1 0 0 0,0 0-1 0 0,0 0 1 0 0,0 0 0 0 0,0 0 0 0 0,0 0 0 0 0,0 0 0 0 0,0 0-1 0 0,1 0 1 0 0,-1 0 0 0 0,0 0 0 0 0,0 0 0 0 0,0 0 0 0 0,0 0 0 0 0,0 0-1 0 0,0 0 1 0 0,0 0 0 0 0,0 0 0 0 0,1 0 0 0 0,-1 0 0 0 0,0 0 0 0 0,0 0-1 0 0,0 0 1 0 0,0 0 0 0 0,0 0 0 0 0,0 0 0 0 0,0 0 0 0 0,0 0 0 0 0,0 0-1 0 0,0 0 1 0 0,1 0 0 0 0,-1 1 0 0 0,0-1 0 0 0,0 0 0 0 0,0 0-1 0 0,0 0 1 0 0,0 0 0 0 0,0 0 0 0 0,0 0 0 0 0,0 0 0 0 0,0 0 0 0 0,0 0-1 0 0,0 0 1 0 0,0 0 0 0 0,0 1 0 0 0,0-1 0 0 0,0 0 0 0 0,0 0 0 0 0,0 0-1 0 0,0 0 1 0 0,-1-39 572 0 0,0 21-681 0 0,2-296 268 0 0,5 250 53 0 0,2 1 0 0 0,31-119 0 0 0,-36 171-201 0 0,0 1 1 0 0,1-1 0 0 0,1 1-1 0 0,-1 0 1 0 0,2 0 0 0 0,-1 1-1 0 0,1 0 1 0 0,1 0 0 0 0,0 0-1 0 0,10-11 1 0 0,-11 15-24 0 0,1 0 0 0 0,-1 1 1 0 0,1-1-1 0 0,-1 1 0 0 0,1 1 0 0 0,1-1 1 0 0,-1 1-1 0 0,0 0 0 0 0,1 1 0 0 0,-1 0 0 0 0,1 0 1 0 0,0 0-1 0 0,0 1 0 0 0,0 0 0 0 0,9 1 1 0 0,-2 0-7 0 0,0 1-1 0 0,0 0 1 0 0,0 1 0 0 0,0 1 0 0 0,-1 0 0 0 0,1 1 0 0 0,-1 1 0 0 0,0 0 0 0 0,0 1 0 0 0,19 11 0 0 0,-15-6 12 0 0,-1 2 0 0 0,1-1 1 0 0,-2 2-1 0 0,0 0 0 0 0,-1 2 0 0 0,23 28 0 0 0,-15-12-10 0 0,-2 0 0 0 0,-1 2 0 0 0,-1 0-1 0 0,-2 2 1 0 0,-2 0 0 0 0,-1 0-1 0 0,14 63 1 0 0,-15-32-391 0 0,3 69 0 0 0,-8-62-4279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4.9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1192 668 0 0,'3'-2'1412'0'0,"14"-13"-401"0"0,0-1 0 0 0,-2 0 0 0 0,1-1 0 0 0,19-29 0 0 0,-15 16-523 0 0,-2-2 0 0 0,19-42 0 0 0,-11 9-505 0 0,-4 0 1 0 0,23-102-1 0 0,-7-54-204 0 0,-36 196 176 0 0,-1 0 0 0 0,-1 0 0 0 0,-1 0 0 0 0,-1 0 0 0 0,-1 1 0 0 0,-12-48 0 0 0,14 68 35 0 0,-1-1-1 0 0,0 1 0 0 0,0-1 0 0 0,0 1 0 0 0,0 0 0 0 0,-1 0 0 0 0,1 0 0 0 0,-1 0 0 0 0,0 0 1 0 0,0 0-1 0 0,0 1 0 0 0,-1 0 0 0 0,0-1 0 0 0,1 1 0 0 0,-1 1 0 0 0,0-1 0 0 0,-8-4 0 0 0,8 6-1 0 0,1 0 0 0 0,-1 0 0 0 0,0 0 0 0 0,0 0-1 0 0,0 1 1 0 0,0-1 0 0 0,0 1 0 0 0,0 0 0 0 0,0 0 0 0 0,0 1-1 0 0,0-1 1 0 0,0 1 0 0 0,0 0 0 0 0,0 0 0 0 0,1 0-1 0 0,-1 0 1 0 0,0 1 0 0 0,1 0 0 0 0,-1-1 0 0 0,1 1 0 0 0,-7 5-1 0 0,4-3-11 0 0,0 1-1 0 0,0-1 0 0 0,1 1 0 0 0,-1 1 0 0 0,1-1 1 0 0,0 1-1 0 0,1 0 0 0 0,0 0 0 0 0,-1 0 0 0 0,2 0 1 0 0,-1 1-1 0 0,1 0 0 0 0,-5 13 0 0 0,6-10 15 0 0,0-1-1 0 0,1 1 1 0 0,0-1 0 0 0,0 1-1 0 0,1 0 1 0 0,0-1 0 0 0,1 1-1 0 0,0 0 1 0 0,4 15 0 0 0,1-3 14 0 0,2 0 1 0 0,0 0-1 0 0,2-1 1 0 0,0 0 0 0 0,1-1-1 0 0,1 0 1 0 0,1 0-1 0 0,18 19 1 0 0,24 21-3 0 0,91 78 0 0 0,-7-9-23 0 0,-111-101 0 0 0,-2 2 1 0 0,39 57-1 0 0,-58-75-13 0 0,0 0 0 0 0,-1 0 0 0 0,0 1 0 0 0,-1-1 0 0 0,0 1 0 0 0,-1 1 0 0 0,0-1 0 0 0,3 27 0 0 0,-7-34 30 0 0,1 1 1 0 0,-1-1 0 0 0,0 0-1 0 0,-1 0 1 0 0,1 1 0 0 0,-1-1 0 0 0,-1 0-1 0 0,1 0 1 0 0,-1 0 0 0 0,0 0-1 0 0,0 0 1 0 0,-1-1 0 0 0,0 1-1 0 0,0-1 1 0 0,0 1 0 0 0,0-1-1 0 0,-1 0 1 0 0,0 0 0 0 0,0 0 0 0 0,0-1-1 0 0,-8 6 1 0 0,10-8 18 0 0,-1 0 1 0 0,1 0-1 0 0,-1-1 0 0 0,1 0 0 0 0,-1 1 1 0 0,0-1-1 0 0,1 0 0 0 0,-1 0 1 0 0,0-1-1 0 0,0 1 0 0 0,0 0 1 0 0,0-1-1 0 0,1 0 0 0 0,-1 0 1 0 0,0 0-1 0 0,0 0 0 0 0,0 0 0 0 0,0 0 1 0 0,0-1-1 0 0,0 1 0 0 0,0-1 1 0 0,1 0-1 0 0,-4-1 0 0 0,3 0-1 0 0,0-1-1 0 0,0 0 0 0 0,1 1 1 0 0,-1-1-1 0 0,1 0 0 0 0,0 0 1 0 0,0-1-1 0 0,0 1 0 0 0,0 0 0 0 0,0-1 1 0 0,0 1-1 0 0,1-1 0 0 0,0 1 1 0 0,0-1-1 0 0,-1-4 0 0 0,1 1 1 0 0,0-1-1 0 0,1 0 0 0 0,0 1 1 0 0,0-1-1 0 0,1 0 1 0 0,0 1-1 0 0,2-9 0 0 0,4-9-24 0 0,1 0-1 0 0,1 1 0 0 0,19-36 1 0 0,-6 19-15 0 0,2 1-1 0 0,2 1 1 0 0,55-64 0 0 0,107-89 78 0 0,-43 47-3 0 0,-139 139-44 0 0,2-1-7 0 0,-1-1 1 0 0,0 0-1 0 0,-1 0 1 0 0,1 0-1 0 0,-1-1 1 0 0,-1 0-1 0 0,5-11 1 0 0,-9 18 6 0 0,-2-1-62 0 0,0 1 62 0 0,0 1-1 0 0,-1 0 1 0 0,1-1 0 0 0,0 1-1 0 0,0 0 1 0 0,0 0 0 0 0,-1 0-1 0 0,1 0 1 0 0,-1 0 0 0 0,1 0-1 0 0,-1 0 1 0 0,1 0 0 0 0,-1 1 0 0 0,1-1-1 0 0,-1 1 1 0 0,0-1 0 0 0,1 1-1 0 0,-1 0 1 0 0,0-1 0 0 0,0 1-1 0 0,1 0 1 0 0,-1 0 0 0 0,0 0-1 0 0,1 0 1 0 0,-1 0 0 0 0,0 1-1 0 0,0-1 1 0 0,1 1 0 0 0,-3 0-1 0 0,-4 1 1 0 0,-1 1 0 0 0,1 0 0 0 0,0 0 0 0 0,0 1 0 0 0,-8 5-1 0 0,2 0-1 0 0,0 1 1 0 0,0 1-1 0 0,2 0 0 0 0,-1 0 0 0 0,1 2 0 0 0,1-1 0 0 0,0 1 0 0 0,1 1 0 0 0,1 0 0 0 0,0 0 1 0 0,1 1-1 0 0,0 0 0 0 0,1 1 0 0 0,1 0 0 0 0,-7 25 0 0 0,9-27 6 0 0,1 0-1 0 0,0 0 1 0 0,1 0-1 0 0,1 1 1 0 0,0-1 0 0 0,1 1-1 0 0,1-1 1 0 0,0 0-1 0 0,1 1 1 0 0,0-1-1 0 0,1 0 1 0 0,1 0 0 0 0,0 0-1 0 0,1-1 1 0 0,0 1-1 0 0,1-1 1 0 0,1 0-1 0 0,11 17 1 0 0,-10-19-6 0 0,1-1 0 0 0,0 0 0 0 0,1 0 0 0 0,0-1 1 0 0,0 0-1 0 0,1-1 0 0 0,0 0 0 0 0,0-1 0 0 0,1 0 0 0 0,0-1 0 0 0,0 0 0 0 0,1-1 0 0 0,-1 0 0 0 0,1-1 0 0 0,0-1 1 0 0,0 0-1 0 0,26 3 0 0 0,-23-6 3 0 0,0 1 0 0 0,0-2 1 0 0,0 0-1 0 0,0-1 0 0 0,0-1 1 0 0,0 0-1 0 0,0-2 0 0 0,-1 1 1 0 0,0-2-1 0 0,0 0 0 0 0,0 0 1 0 0,-1-2-1 0 0,0 0 0 0 0,23-17 1 0 0,-10 2-43 0 0,-2-1 1 0 0,0 0 0 0 0,-2-2 0 0 0,0-1-1 0 0,-2-1 1 0 0,-1-1 0 0 0,28-56 0 0 0,-12 12-98 0 0,-4-1 1 0 0,27-98-1 0 0,-42 118 81 0 0,8-60 0 0 0,-21 95 12 0 0,-2 1-1 0 0,0-2 0 0 0,-2 1 0 0 0,0 0 1 0 0,-1 0-1 0 0,-6-35 0 0 0,6 51 33 0 0,1 0-1 0 0,-1-1 1 0 0,0 1 0 0 0,0 0 0 0 0,0 0-1 0 0,-1 0 1 0 0,1 1 0 0 0,-1-1 0 0 0,0 0-1 0 0,0 0 1 0 0,1 1 0 0 0,-2-1 0 0 0,1 1-1 0 0,0 0 1 0 0,0 0 0 0 0,-1 0 0 0 0,1 0-1 0 0,-1 0 1 0 0,0 0 0 0 0,0 0 0 0 0,1 1-1 0 0,-1 0 1 0 0,-6-2 0 0 0,5 2 6 0 0,-1 0-1 0 0,1 1 1 0 0,-1-1 0 0 0,1 1-1 0 0,-1 0 1 0 0,1 1 0 0 0,0-1-1 0 0,-1 1 1 0 0,1 0 0 0 0,0 0-1 0 0,-1 0 1 0 0,1 1 0 0 0,0-1 0 0 0,0 1-1 0 0,0 0 1 0 0,-7 5 0 0 0,5-3-1 0 0,0 0 1 0 0,0 1 0 0 0,1-1 0 0 0,0 1 0 0 0,0 1 0 0 0,0-1 0 0 0,0 1 0 0 0,1 0 0 0 0,0 0 0 0 0,0 0-1 0 0,1 0 1 0 0,-1 1 0 0 0,1-1 0 0 0,1 1 0 0 0,-1 0 0 0 0,1 0 0 0 0,1 0 0 0 0,-1 0 0 0 0,1 0 0 0 0,0 0-1 0 0,1 1 1 0 0,-1-1 0 0 0,2 8 0 0 0,0-7 21 0 0,0 0-1 0 0,1 1 1 0 0,-1-1-1 0 0,2 0 1 0 0,-1 0-1 0 0,1 0 1 0 0,1 0-1 0 0,-1-1 1 0 0,1 1-1 0 0,0-1 1 0 0,1 0-1 0 0,0 0 1 0 0,0 0-1 0 0,1-1 1 0 0,-1 0-1 0 0,1 0 0 0 0,1 0 1 0 0,-1-1-1 0 0,13 9 1 0 0,5-2 3 0 0,1 0 0 0 0,0-2 0 0 0,0-1-1 0 0,48 11 1 0 0,26 8-188 0 0,-96-26 156 0 0,1-1-1 0 0,-1 1 1 0 0,0-1-1 0 0,0 1 1 0 0,0 0-1 0 0,0 0 1 0 0,0 0-1 0 0,0 0 1 0 0,0 1-1 0 0,-1-1 1 0 0,1 1-1 0 0,-1 0 1 0 0,0 0-1 0 0,0 0 0 0 0,0 0 1 0 0,0 0-1 0 0,0 0 1 0 0,-1 0-1 0 0,0 1 1 0 0,1-1-1 0 0,-1 0 1 0 0,0 1-1 0 0,0-1 1 0 0,-1 1-1 0 0,1-1 1 0 0,-1 1-1 0 0,0 6 1 0 0,-1 8 5 0 0,-1 0 0 0 0,0 0 0 0 0,-1-1 0 0 0,-9 27 0 0 0,0 3 24 0 0,5-14 25 0 0,2 0 1 0 0,1 0 0 0 0,2 0 0 0 0,3 59 0 0 0,-1-83-21 0 0,1 0 1 0 0,0 0 0 0 0,1 0-1 0 0,0 0 1 0 0,1 0 0 0 0,0-1-1 0 0,0 1 1 0 0,1-1 0 0 0,0 0-1 0 0,0 0 1 0 0,1 0 0 0 0,0 0-1 0 0,0-1 1 0 0,1 0 0 0 0,0 0-1 0 0,0 0 1 0 0,1-1 0 0 0,0 0-1 0 0,0 0 1 0 0,0-1 0 0 0,1 0-1 0 0,10 5 1 0 0,-8-4-292 0 0,1-1 0 0 0,0-1 0 0 0,0 0 1 0 0,1-1-1 0 0,-1 0 0 0 0,1 0 0 0 0,0-2 0 0 0,0 1 0 0 0,0-1 0 0 0,0-1 1 0 0,23-2-1 0 0,-8-4-1367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5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91 66 156 0 0,'-18'-63'5304'0'0,"17"61"-5006"0"0,-1 3-188 0 0,-2 2-93 0 0,1 0-1 0 0,0 0 1 0 0,-1 0 0 0 0,1 1-1 0 0,1-1 1 0 0,-1 1 0 0 0,0 0 0 0 0,1 0-1 0 0,0 0 1 0 0,0 0 0 0 0,0 0 0 0 0,1 0-1 0 0,-1 0 1 0 0,1 1 0 0 0,-1 5-1 0 0,-5 19 51 0 0,-2 34 0 0 0,6-40-23 0 0,-4 40 23 0 0,4 1 1 0 0,2 0 0 0 0,2-1 0 0 0,4 1 0 0 0,20 100 0 0 0,100 307-56 0 0,-101-394-134 0 0,-20-64-233 0 0,-2-7-218 0 0,0 0 0 0 0,0 0-1 0 0,-1 0 1 0 0,2 12 0 0 0,-2-1-412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5.6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15 138 828 0 0,'-2'-2'1285'0'0,"-9"-9"556"0"0,10 4-1134 0 0,1 6-678 0 0,0 1-1 0 0,0-1 1 0 0,0 0-1 0 0,0 1 1 0 0,0-1-1 0 0,0 0 1 0 0,0 1-1 0 0,0-1 1 0 0,0 0-1 0 0,0 1 1 0 0,0-1-1 0 0,0 0 1 0 0,0 1-1 0 0,0-1 1 0 0,1 0-1 0 0,-1 1 1 0 0,0-1-1 0 0,0 1 1 0 0,1-1-1 0 0,-1 1 1 0 0,0-1-1 0 0,1 0 1 0 0,-1 1-1 0 0,1-1 1 0 0,-1 1-1 0 0,1-1 1 0 0,-1 1-1 0 0,1 0 1 0 0,-1-1-1 0 0,1 1 1 0 0,-1 0-1 0 0,1-1 1 0 0,-1 1-1 0 0,1 0 1 0 0,0-1-1 0 0,-1 1 1 0 0,1 0-1 0 0,0 0 1 0 0,-1 0-1 0 0,1 0 1 0 0,0 0-1 0 0,-1 0 1 0 0,2 0-1 0 0,54-14 632 0 0,1 2-1 0 0,0 3 1 0 0,64-2-1 0 0,-5 0 42 0 0,-4-3-257 0 0,115-12 343 0 0,-223 26-804 0 0,0 0 29 0 0,-1 0-18 0 0,1 1 0 0 0,-1-1 0 0 0,1 1 0 0 0,-1 0 0 0 0,1 0 0 0 0,-1 0 0 0 0,1 0 0 0 0,-1 1 0 0 0,0-1 0 0 0,0 1 0 0 0,0 0 0 0 0,0 0 0 0 0,0 0 0 0 0,0 1 0 0 0,-1-1 0 0 0,1 0 0 0 0,-1 1 0 0 0,1 0 0 0 0,-1-1 0 0 0,2 4 0 0 0,3 7 8 0 0,0 1 0 0 0,-1-1 0 0 0,0 1 0 0 0,-1 0 0 0 0,5 28 0 0 0,8 77 26 0 0,-14-82-16 0 0,17 180 193 0 0,-9-73-2690 0 0,-13-120-811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3.4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27 476 0 0,'0'0'741'0'0,"0"-3"-138"0"0,0 1-547 0 0,-5-20 1978 0 0,2 38-2153 0 0,-2 86 571 0 0,5 0 1 0 0,4 0-1 0 0,31 184 1 0 0,-22-218-441 0 0,3 0 0 0 0,3-1 0 0 0,32 77 0 0 0,-50-142-222 0 0,0-1 0 0 0,-1 1 1 0 0,1 0-1 0 0,0-1 0 0 0,0 1 1 0 0,0 0-1 0 0,0-1 0 0 0,0 1 1 0 0,1-1-1 0 0,-1 0 0 0 0,0 1 1 0 0,1-1-1 0 0,2 2 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6.0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0 187 716 0 0,'4'-28'1460'0'0,"0"5"-388"0"0,-1 1-224 0 0,2 0-164 0 0,0 5-160 0 0,-4 2-119 0 0,2-1 147 0 0,3-9-384 0 0,-3 7-240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6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47 148 0 0,'11'-12'4827'0'0,"-11"10"-4615"0"0,-2-10-35 0 0,1 10 5 0 0,-2 1-75 0 0,-3 1-77 0 0,0 1-1 0 0,0-1 1 0 0,0 1-1 0 0,1 0 1 0 0,-1 1-1 0 0,0-1 1 0 0,1 1-1 0 0,-1 0 1 0 0,1 0-1 0 0,0 1 1 0 0,0 0-1 0 0,0 0 1 0 0,0 0-1 0 0,0 0 1 0 0,0 1-1 0 0,-5 6 1 0 0,-13 11 32 0 0,-35 43 0 0 0,55-60-55 0 0,-21 23 24 0 0,2 2 1 0 0,1 0 0 0 0,2 2-1 0 0,1 0 1 0 0,1 1-1 0 0,-25 67 1 0 0,37-83-7 0 0,2-1 0 0 0,-1 1 0 0 0,2 0 0 0 0,0-1 0 0 0,1 1 0 0 0,0 0 0 0 0,4 29-1 0 0,-1-32-2 0 0,0-1-1 0 0,1 0 0 0 0,0-1 0 0 0,1 1 0 0 0,1-1 0 0 0,0 1 0 0 0,0-1 0 0 0,1-1 0 0 0,1 1 0 0 0,0-1 0 0 0,10 12 0 0 0,-9-12 34 0 0,1 0 0 0 0,1-1 0 0 0,-1 0 0 0 0,2-1 0 0 0,-1 0 0 0 0,1-1 0 0 0,0 0 0 0 0,0-1 0 0 0,1 0 0 0 0,0 0 0 0 0,0-1-1 0 0,23 6 1 0 0,-27-10 6 0 0,0 1 0 0 0,1-2 0 0 0,-1 1-1 0 0,0-1 1 0 0,0 0 0 0 0,1 0 0 0 0,-1-1-1 0 0,0 0 1 0 0,0-1 0 0 0,0 0 0 0 0,0 0 0 0 0,0-1-1 0 0,0 0 1 0 0,-1 0 0 0 0,1 0 0 0 0,-1-1-1 0 0,0-1 1 0 0,0 1 0 0 0,0-1 0 0 0,-1 0-1 0 0,9-8 1 0 0,0-4-30 0 0,0 0 0 0 0,-1-1 1 0 0,-1-1-1 0 0,-1 0 0 0 0,0 0 0 0 0,-2-1 0 0 0,0-1 0 0 0,7-23 1 0 0,-5 8-120 0 0,-1 0 0 0 0,-2 0 1 0 0,-2-2-1 0 0,3-40 0 0 0,-8 58 18 0 0,-1 0-1 0 0,-1 0 1 0 0,-1 0 0 0 0,-1 0-1 0 0,-1 0 1 0 0,0 0 0 0 0,-2 1-1 0 0,-9-28 1 0 0,10 38-138 0 0,0 0-1 0 0,0-1 1 0 0,-1 1-1 0 0,-1 1 1 0 0,1-1-1 0 0,-1 1 0 0 0,-1 0 1 0 0,0 0-1 0 0,0 1 1 0 0,0 0-1 0 0,-1 0 1 0 0,0 1-1 0 0,0 0 1 0 0,-1 0-1 0 0,1 1 1 0 0,-1 0-1 0 0,0 0 1 0 0,-13-3-1 0 0,1 1-938 0 0,0 1 441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7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0 122 980 0 0,'17'-8'2012'0'0,"-10"4"-1566"0"0,0 1-1 0 0,0 0 1 0 0,0 1 0 0 0,1 0 0 0 0,8-2 0 0 0,-14 4-422 0 0,1 1 0 0 0,-1 0 0 0 0,1-1 0 0 0,-1 1 0 0 0,1 0 0 0 0,-1 0 0 0 0,0 1 0 0 0,0-1 0 0 0,1 0 0 0 0,-1 1 1 0 0,0-1-1 0 0,0 1 0 0 0,0 0 0 0 0,-1-1 0 0 0,1 1 0 0 0,0 0 0 0 0,-1 0 0 0 0,1 0 0 0 0,-1 1 0 0 0,1-1 1 0 0,-1 0-1 0 0,2 5 0 0 0,3 7-6 0 0,0 1 0 0 0,6 21 1 0 0,-11-31-2 0 0,60 262 107 0 0,-5-17 274 0 0,-56-247-372 0 0,5-7-6 0 0,-5 4-20 0 0,1 0 1 0 0,-1 0-1 0 0,0-1 0 0 0,1 1 1 0 0,-1 0-1 0 0,1 0 1 0 0,-1 0-1 0 0,1 0 1 0 0,-1-1-1 0 0,0 1 0 0 0,1 0 1 0 0,-1-1-1 0 0,0 1 1 0 0,1 0-1 0 0,-1 0 1 0 0,0-1-1 0 0,1 1 1 0 0,-1-1-1 0 0,0 1 0 0 0,0 0 1 0 0,1-1-1 0 0,-1 1 1 0 0,0-1-1 0 0,0 1 1 0 0,0 0-1 0 0,1-1 0 0 0,-1 1 1 0 0,0-2-1 0 0,22-87 9 0 0,35-130 44 0 0,-42 170-6 0 0,3 0 0 0 0,34-64 1 0 0,-40 88-12 0 0,-6 13-57 0 0,0 0 0 0 0,1 0 0 0 0,13-16 0 0 0,-19 27 22 0 0,0 0-1 0 0,-1 0 0 0 0,1 0 1 0 0,0 0-1 0 0,0 0 1 0 0,0 1-1 0 0,0-1 0 0 0,0 0 1 0 0,0 1-1 0 0,0-1 0 0 0,0 0 1 0 0,0 1-1 0 0,0 0 1 0 0,0-1-1 0 0,0 1 0 0 0,0-1 1 0 0,0 1-1 0 0,1 0 0 0 0,-1 0 1 0 0,0 0-1 0 0,0 0 1 0 0,0 0-1 0 0,0 0 0 0 0,1 0 1 0 0,1 0-1 0 0,-1 1 1 0 0,0 0 0 0 0,0 0 1 0 0,0 1-1 0 0,0-1 0 0 0,0 0 0 0 0,0 1 0 0 0,0-1 1 0 0,0 1-1 0 0,0-1 0 0 0,-1 1 0 0 0,4 3 0 0 0,1 4 2 0 0,-1 0 0 0 0,1 0 0 0 0,-1 0 0 0 0,5 14 0 0 0,9 36-22 0 0,-2 0 0 0 0,8 62-1 0 0,16 60-527 0 0,-33-155 389 0 0,1-1 1 0 0,1 0-1 0 0,1 0 1 0 0,25 40-1 0 0,-34-61 143 0 0,1-1 0 0 0,-1 0 0 0 0,1 0 0 0 0,0 0-1 0 0,0-1 1 0 0,0 1 0 0 0,5 3 0 0 0,-7-5 16 0 0,1 0-1 0 0,-1 0 1 0 0,0-1 0 0 0,1 1-1 0 0,-1 0 1 0 0,1-1 0 0 0,-1 0-1 0 0,0 1 1 0 0,1-1 0 0 0,-1 0-1 0 0,1 1 1 0 0,-1-1 0 0 0,1 0-1 0 0,-1 0 1 0 0,1 0 0 0 0,-1-1-1 0 0,1 1 1 0 0,-1 0 0 0 0,1 0-1 0 0,-1-1 1 0 0,1 1 0 0 0,-1-1-1 0 0,0 1 1 0 0,3-2 0 0 0,6-6 33 0 0,0 0 0 0 0,-1 0 0 0 0,0-1 0 0 0,-1-1 0 0 0,1 1 0 0 0,-2-1 0 0 0,0 0 0 0 0,0-1 0 0 0,10-21 0 0 0,42-115 28 0 0,-54 133-55 0 0,30-90-107 0 0,42-214 1 0 0,-76 314 85 0 0,0 0 0 0 0,-1-1 1 0 0,0 1-1 0 0,0 0 0 0 0,0-1 1 0 0,0 1-1 0 0,-1 0 1 0 0,1-1-1 0 0,-1 1 0 0 0,0 0 1 0 0,0 0-1 0 0,-1 0 1 0 0,1 0-1 0 0,-1 0 0 0 0,0 0 1 0 0,0 0-1 0 0,0 0 0 0 0,-4-3 1 0 0,4 5-10 0 0,-20 0-36 0 0,19 4 55 0 0,-1 0-1 0 0,1 1 0 0 0,-1-1 0 0 0,1 1 0 0 0,0 0 1 0 0,0 0-1 0 0,1 0 0 0 0,-1 0 0 0 0,1 1 0 0 0,-1-1 0 0 0,1 1 1 0 0,0 0-1 0 0,0-1 0 0 0,-2 8 0 0 0,2-4 6 0 0,0 0 0 0 0,1 0 0 0 0,0 1 0 0 0,0-1 0 0 0,1 0 0 0 0,0 0 0 0 0,0 1 0 0 0,1 6 0 0 0,2 3 5 0 0,0 0 1 0 0,2-1-1 0 0,0 0 1 0 0,0 0-1 0 0,1 0 1 0 0,16 26-1 0 0,-5-14 4 0 0,2 0-1 0 0,1-2 1 0 0,37 39-1 0 0,80 62 25 0 0,-65-62-61 0 0,-63-57-18 0 0,0 1 0 0 0,-1 0 0 0 0,0 0 0 0 0,-1 0 0 0 0,0 1 0 0 0,10 19 0 0 0,-16-25 40 0 0,0-1 1 0 0,-1 0-1 0 0,1 0 1 0 0,0 0-1 0 0,-1 0 1 0 0,0 1-1 0 0,0-1 1 0 0,0 0-1 0 0,0 0 1 0 0,-1 1-1 0 0,1-1 1 0 0,-1 0-1 0 0,0 0 1 0 0,1 0-1 0 0,-2 0 1 0 0,1 0-1 0 0,0 0 1 0 0,-1 0-1 0 0,1 0 1 0 0,-1 0-1 0 0,0-1 1 0 0,0 1-1 0 0,0 0 1 0 0,-3 3-1 0 0,-6 6 24 0 0,-1 0 0 0 0,0-1 0 0 0,-19 13-1 0 0,-5 5 306 0 0,34-27-427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4:59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664 275 616 0 0,'-20'-13'606'0'0,"-1"1"0"0"0,0 1 0 0 0,-1 2 0 0 0,0 0-1 0 0,-1 1 1 0 0,-25-6 0 0 0,42 13-583 0 0,-1 1 0 0 0,1-1 0 0 0,-1 1 0 0 0,1 1 0 0 0,-1-1-1 0 0,1 1 1 0 0,-1 0 0 0 0,1 1 0 0 0,0-1 0 0 0,0 1 0 0 0,0 0 0 0 0,0 1 0 0 0,0 0 0 0 0,-11 6-1 0 0,-1 4-8 0 0,0 0 0 0 0,1 2 0 0 0,1 0 0 0 0,0 0 0 0 0,1 2 0 0 0,1 0 0 0 0,0 1 0 0 0,-12 20 0 0 0,-4 14 37 0 0,-43 97 0 0 0,-11 65 126 0 0,74-183-138 0 0,2 1 1 0 0,0 0 0 0 0,3 0-1 0 0,0 1 1 0 0,1 32 0 0 0,4-56-35 0 0,0-1 0 0 0,1 0 0 0 0,0 0 0 0 0,1 1 1 0 0,0-1-1 0 0,0 0 0 0 0,0-1 0 0 0,1 1 0 0 0,5 10 1 0 0,-6-15 20 0 0,0 1 0 0 0,1 0 0 0 0,-1-1 1 0 0,1 1-1 0 0,0-1 0 0 0,0 0 0 0 0,0 0 0 0 0,0 0 1 0 0,0 0-1 0 0,1-1 0 0 0,-1 1 0 0 0,1-1 0 0 0,0 0 1 0 0,0 0-1 0 0,0 0 0 0 0,0 0 0 0 0,0-1 0 0 0,6 2 1 0 0,-5-3-10 0 0,0 1 0 0 0,0-1 0 0 0,0 0 0 0 0,0-1 0 0 0,0 1 1 0 0,0-1-1 0 0,-1 0 0 0 0,1 0 0 0 0,0-1 0 0 0,0 0 0 0 0,-1 1 1 0 0,1-1-1 0 0,-1-1 0 0 0,0 1 0 0 0,0-1 0 0 0,5-3 0 0 0,3-3-2 0 0,-1 0 0 0 0,0-1 0 0 0,-1 0 0 0 0,11-13 0 0 0,1-6-2 0 0,-2-1 1 0 0,-1-1-1 0 0,-1 0 1 0 0,-2-1-1 0 0,24-69 1 0 0,38-180 82 0 0,-69 243-94 0 0,3-15-153 0 0,-11 49 114 0 0,0 7-44 0 0,1 1 81 0 0,-1-1-1 0 0,0 1 1 0 0,0 0-1 0 0,-1 0 1 0 0,1-1-1 0 0,-1 1 0 0 0,0 0 1 0 0,0 7-1 0 0,1 6-21 0 0,3 11-34 0 0,1 0-1 0 0,1 0 1 0 0,2-1 0 0 0,1 0 0 0 0,1 0-1 0 0,16 30 1 0 0,-20-45 37 0 0,1-1 0 0 0,0 1 0 0 0,1-1 0 0 0,0-1 0 0 0,0 1 0 0 0,1-2 0 0 0,1 1 0 0 0,-1-1 0 0 0,2 0 0 0 0,-1-1 0 0 0,1-1 0 0 0,0 1 0 0 0,1-2 0 0 0,0 1 0 0 0,18 6 0 0 0,-24-11 0 0 0,1 0 0 0 0,-1-1 0 0 0,1 0 0 0 0,0 0 0 0 0,-1 0 0 0 0,1-1 0 0 0,0 1 0 0 0,0-2 0 0 0,-1 1 0 0 0,1-1 0 0 0,0 0 0 0 0,-1 0-1 0 0,1-1 1 0 0,-1 0 0 0 0,8-3 0 0 0,-5 0-7 0 0,0 0 0 0 0,0 0 0 0 0,-1-1-1 0 0,1 0 1 0 0,-1 0 0 0 0,-1-1-1 0 0,1 0 1 0 0,-1 0 0 0 0,7-11 0 0 0,0-2-60 0 0,0 0 0 0 0,-2-1 1 0 0,-1 0-1 0 0,0-1 1 0 0,-2-1-1 0 0,0 0 0 0 0,9-39 1 0 0,-8 10 177 0 0,-1-1 0 0 0,2-84 0 0 0,-10 101 83 0 0,-3 0 0 0 0,0 0 0 0 0,-3 0 0 0 0,-15-62 0 0 0,18 90-181 0 0,0 0 0 0 0,0 1 0 0 0,-1-1 0 0 0,0 1 0 0 0,0-1 0 0 0,-1 1 1 0 0,0 0-1 0 0,0 1 0 0 0,-1-1 0 0 0,0 1 0 0 0,0 0 0 0 0,0 0 0 0 0,-1 0 0 0 0,-9-6 0 0 0,14 11 6 0 0,0 0 0 0 0,0 1 0 0 0,-1-1-1 0 0,1 1 1 0 0,-1-1 0 0 0,1 1 0 0 0,-1-1 0 0 0,1 1 0 0 0,0 0 0 0 0,-1 0 0 0 0,1 0 0 0 0,-1 0 0 0 0,1 0 0 0 0,-1 0-1 0 0,1 0 1 0 0,-1 0 0 0 0,1 1 0 0 0,-1-1 0 0 0,1 1 0 0 0,0-1 0 0 0,-1 1 0 0 0,1-1 0 0 0,-1 1 0 0 0,1 0 0 0 0,0-1-1 0 0,0 1 1 0 0,0 0 0 0 0,-1 0 0 0 0,1 0 0 0 0,0 0 0 0 0,0 0 0 0 0,0 0 0 0 0,0 1 0 0 0,0-1 0 0 0,1 0 0 0 0,-1 0-1 0 0,-1 2 1 0 0,0 1-3 0 0,0 1-1 0 0,-1-1 0 0 0,2 0 0 0 0,-1 1 0 0 0,0-1 1 0 0,1 1-1 0 0,0-1 0 0 0,0 1 0 0 0,0-1 0 0 0,0 8 1 0 0,2-3-16 0 0,-1 0 1 0 0,2 1 0 0 0,-1-1 0 0 0,2 0 0 0 0,-1 0 0 0 0,1-1 0 0 0,0 1 0 0 0,1-1 0 0 0,0 1 0 0 0,0-1 0 0 0,9 13 0 0 0,-4-10-50 0 0,1 0 1 0 0,0 0-1 0 0,0-1 0 0 0,1 0 1 0 0,0-1-1 0 0,23 14 0 0 0,1-3-281 0 0,2-2 0 0 0,0-1 0 0 0,1-3 0 0 0,58 16 0 0 0,-76-25 192 0 0,-12-3 91 0 0,0 0 1 0 0,0 1-1 0 0,0 0 1 0 0,-1 0-1 0 0,1 0 0 0 0,7 6 1 0 0,-14-9 60 0 0,0 1 1 0 0,0-1-1 0 0,-1 1 0 0 0,1-1 1 0 0,0 1-1 0 0,0-1 1 0 0,-1 1-1 0 0,1 0 0 0 0,0-1 1 0 0,-1 1-1 0 0,1 0 1 0 0,0 0-1 0 0,-1-1 0 0 0,1 1 1 0 0,-1 0-1 0 0,1 0 0 0 0,-1 0 1 0 0,1 1-1 0 0,1 2-20 0 0,0 0 20 0 0,-1 1 1 0 0,1-1-1 0 0,-1 1 0 0 0,0 0 0 0 0,0-1 0 0 0,0 1 1 0 0,0 0-1 0 0,-1-1 0 0 0,0 1 0 0 0,0 0 0 0 0,0 0 1 0 0,-1-1-1 0 0,0 1 0 0 0,-2 9 0 0 0,-1 4 7 0 0,-1 21 31 0 0,2 0-1 0 0,1 0 1 0 0,4 50-1 0 0,-1-78 31 0 0,0 0 0 0 0,1-1-1 0 0,0 1 1 0 0,0-1 0 0 0,1 0 0 0 0,1 0-1 0 0,0 0 1 0 0,0 0 0 0 0,1 0 0 0 0,0-1-1 0 0,1 0 1 0 0,0 0 0 0 0,0 0 0 0 0,1-1-1 0 0,0 0 1 0 0,0 0 0 0 0,11 8 0 0 0,-11-12 49 0 0,1 1 0 0 0,0-1 0 0 0,-1 0 0 0 0,1-1 0 0 0,0 0-1 0 0,1-1 1 0 0,-1 1 0 0 0,1-1 0 0 0,-1-1 0 0 0,1 0 0 0 0,-1 0 0 0 0,1 0 0 0 0,0-1 0 0 0,-1-1 0 0 0,1 0 0 0 0,-1 0 0 0 0,1 0 0 0 0,-1-1 0 0 0,11-3 0 0 0,-4 0-2 0 0,0-1-1 0 0,0 0 1 0 0,0-1 0 0 0,-1 0-1 0 0,0-1 1 0 0,-1-1-1 0 0,0 0 1 0 0,0-1 0 0 0,17-17-1 0 0,-11 7-120 0 0,-2-1-1 0 0,-1-1 1 0 0,0 0-1 0 0,-1-2 1 0 0,-2 1-1 0 0,0-2 1 0 0,14-42-1 0 0,-19 47 37 0 0,-2-1 0 0 0,0 0 0 0 0,-2 0 0 0 0,0-1 0 0 0,-2 1 0 0 0,0-1 0 0 0,-1 0 0 0 0,-1 0-1 0 0,-1 1 1 0 0,-5-26 0 0 0,5 42-27 0 0,1 1 0 0 0,-1-1-1 0 0,0 1 1 0 0,0 0 0 0 0,-1-1 0 0 0,1 1-1 0 0,-1 0 1 0 0,0 0 0 0 0,0 0 0 0 0,0 0-1 0 0,-1 0 1 0 0,1 1 0 0 0,-1-1-1 0 0,0 1 1 0 0,0-1 0 0 0,0 1 0 0 0,-1 0-1 0 0,1 0 1 0 0,-1 1 0 0 0,0-1-1 0 0,1 1 1 0 0,-1-1 0 0 0,-6-1 0 0 0,9 4-3 0 0,0-1 0 0 0,-1 1 1 0 0,1 0-1 0 0,-1-1 1 0 0,1 1-1 0 0,-1 0 0 0 0,1 0 1 0 0,-1 0-1 0 0,1 0 0 0 0,-1 1 1 0 0,1-1-1 0 0,-1 0 0 0 0,1 1 1 0 0,0-1-1 0 0,-1 1 1 0 0,1-1-1 0 0,-1 1 0 0 0,-1 1 1 0 0,-1 0-9 0 0,-2 1 20 0 0,0 0 1 0 0,0 0-1 0 0,0 1 0 0 0,0-1 1 0 0,1 1-1 0 0,0 1 0 0 0,0-1 0 0 0,0 1 1 0 0,1 0-1 0 0,-1 0 0 0 0,1 0 1 0 0,-6 11-1 0 0,1-1 39 0 0,0 1 0 0 0,2 0-1 0 0,-10 27 1 0 0,13-28-8 0 0,0 0-1 0 0,1 0 1 0 0,0 0-1 0 0,1 1 1 0 0,1-1-1 0 0,0 1 1 0 0,1-1-1 0 0,1 1 1 0 0,0-1-1 0 0,2 1 1 0 0,-1-1-1 0 0,2 0 1 0 0,0 0 0 0 0,1 0-1 0 0,11 25 1 0 0,-7-24-79 0 0,0 0 0 0 0,1-1 0 0 0,0 0 0 0 0,1-1 0 0 0,1 0 0 0 0,0-1 0 0 0,1 0 0 0 0,0-1 0 0 0,1 0 0 0 0,1-1 0 0 0,-1-1 0 0 0,2 0 0 0 0,21 9 0 0 0,-13-7-902 0 0,1-2 1 0 0,37 9-1 0 0,-3-5-1226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0.2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709 794 1560 0 0,'-9'-12'429'0'0,"0"0"-1"0"0,-1 1 1 0 0,-1 0-1 0 0,0 1 1 0 0,0 0 0 0 0,-1 0-1 0 0,0 2 1 0 0,0-1-1 0 0,-1 1 1 0 0,0 1 0 0 0,-1 1-1 0 0,-25-10 1 0 0,28 13-407 0 0,0 0 0 0 0,-1 1 1 0 0,1 0-1 0 0,-1 0 0 0 0,0 1 1 0 0,1 1-1 0 0,-1 0 0 0 0,0 0 1 0 0,1 2-1 0 0,-1-1 0 0 0,0 1 0 0 0,1 1 1 0 0,0 0-1 0 0,0 1 0 0 0,0 0 1 0 0,0 0-1 0 0,-11 7 0 0 0,0 4-4 0 0,0 0 0 0 0,1 1-1 0 0,1 1 1 0 0,1 1 0 0 0,0 1-1 0 0,1 0 1 0 0,1 1-1 0 0,1 1 1 0 0,-25 44 0 0 0,25-36-52 0 0,1 1 0 0 0,1 0 1 0 0,2 1-1 0 0,1 1 0 0 0,1 0 0 0 0,2 0 1 0 0,-6 50-1 0 0,13-65 21 0 0,0 1 0 0 0,2 0 0 0 0,0 0 0 0 0,1 0 0 0 0,0-1 0 0 0,2 1 0 0 0,0-1 0 0 0,1 0 0 0 0,1 0 1 0 0,13 28-1 0 0,-15-37 17 0 0,0-1 0 0 0,1 0 0 0 0,0 0 0 0 0,0 0 1 0 0,0-1-1 0 0,1 0 0 0 0,0 0 0 0 0,0 0 0 0 0,1-1 0 0 0,12 9 1 0 0,-13-11 1 0 0,0 0 0 0 0,0-1 0 0 0,0 0 0 0 0,0 0 0 0 0,0 0 0 0 0,1 0 0 0 0,-1-1 0 0 0,1 0 0 0 0,-1-1 0 0 0,1 0 0 0 0,-1 1 0 0 0,1-2 0 0 0,-1 1 1 0 0,1-1-1 0 0,8-2 0 0 0,-3-1-8 0 0,0 0 1 0 0,-1-1 0 0 0,1 0-1 0 0,-1 0 1 0 0,-1-1-1 0 0,1-1 1 0 0,-1 0 0 0 0,0 0-1 0 0,-1-1 1 0 0,1 0 0 0 0,-2-1-1 0 0,1 0 1 0 0,-1 0 0 0 0,-1-1-1 0 0,1 0 1 0 0,9-18-1 0 0,1-5-114 0 0,-2-1-1 0 0,-1-1 0 0 0,-2 0 0 0 0,11-44 0 0 0,-8 13 4 0 0,-4 0-1 0 0,-2-1 1 0 0,-4-1-1 0 0,-2 0 1 0 0,-10-128 0 0 0,-12 31 622 0 0,-49-200 0 0 0,62 342-445 0 0,4 13-72 0 0,-1 1 0 0 0,-1-1 1 0 0,1 1-1 0 0,-1 0 0 0 0,-1 0 0 0 0,-5-11 1 0 0,7 17 11 0 0,1 3-17 0 0,0 1 13 0 0,-1-1 0 0 0,1 1 1 0 0,0-1-1 0 0,0 1 1 0 0,0 0-1 0 0,0 0 0 0 0,0-1 1 0 0,0 1-1 0 0,0 0 0 0 0,0 0 1 0 0,0 0-1 0 0,0 0 0 0 0,0 0 1 0 0,0 0-1 0 0,1 1 1 0 0,-1-1-1 0 0,0 0 0 0 0,1 0 1 0 0,-1 0-1 0 0,1 1 0 0 0,-1-1 1 0 0,1 0-1 0 0,0 0 0 0 0,0 1 1 0 0,-1-1-1 0 0,1 3 1 0 0,-5 43 35 0 0,5-42-25 0 0,0 164 148 0 0,23 188 1 0 0,-20-329-151 0 0,32 265 116 0 0,-27-248-78 0 0,2 0 0 0 0,2 0 0 0 0,2-1 0 0 0,27 57 0 0 0,-38-94-26 0 0,0 0-1 0 0,1 0 1 0 0,-1-1-1 0 0,2 1 1 0 0,-1-1 0 0 0,1 0-1 0 0,0 0 1 0 0,0-1-1 0 0,1 1 1 0 0,-1-1-1 0 0,1 0 1 0 0,1-1-1 0 0,-1 1 1 0 0,1-1-1 0 0,-1 0 1 0 0,1-1-1 0 0,0 0 1 0 0,0 0-1 0 0,1 0 1 0 0,-1-1-1 0 0,0 0 1 0 0,1-1-1 0 0,0 1 1 0 0,-1-1-1 0 0,1-1 1 0 0,0 0 0 0 0,-1 0-1 0 0,1 0 1 0 0,0-1-1 0 0,-1 0 1 0 0,13-3-1 0 0,0-2-21 0 0,-1 0-1 0 0,0-2 1 0 0,0 0-1 0 0,0-1 1 0 0,-1 0-1 0 0,-1-2 1 0 0,1 0-1 0 0,-2-1 1 0 0,0-1-1 0 0,0 0 1 0 0,-1-1-1 0 0,-1-1 1 0 0,17-21 0 0 0,-4 1-18 0 0,-2-2 1 0 0,-1 0-1 0 0,-2-2 1 0 0,-2 0-1 0 0,18-47 1 0 0,-29 63-15 0 0,-2 0 1 0 0,0-1 0 0 0,-1 0 0 0 0,-1 0-1 0 0,-1 0 1 0 0,0-32 0 0 0,-4 52 18 0 0,0 0 1 0 0,-1 0-1 0 0,0 1 0 0 0,0-1 1 0 0,0 0-1 0 0,0 0 1 0 0,-1 0-1 0 0,1 1 1 0 0,-1-1-1 0 0,-3-4 0 0 0,5 8 14 0 0,-1-1-1 0 0,0 0 0 0 0,1 0 0 0 0,-1 1 0 0 0,0-1 1 0 0,0 1-1 0 0,0-1 0 0 0,1 0 0 0 0,-1 1 0 0 0,0 0 0 0 0,0-1 1 0 0,0 1-1 0 0,0-1 0 0 0,0 1 0 0 0,0 0 0 0 0,0 0 1 0 0,0 0-1 0 0,0 0 0 0 0,0-1 0 0 0,0 1 0 0 0,0 0 0 0 0,0 1 1 0 0,0-1-1 0 0,0 0 0 0 0,0 0 0 0 0,0 0 0 0 0,0 1 1 0 0,0-1-1 0 0,0 0 0 0 0,0 1 0 0 0,0-1 0 0 0,0 1 0 0 0,-1 0 1 0 0,-28 19 59 0 0,19-9-46 0 0,0 1 0 0 0,1 0 0 0 0,1 0 0 0 0,0 1-1 0 0,0 1 1 0 0,2-1 0 0 0,0 1 0 0 0,0 1-1 0 0,-8 27 1 0 0,8-20-4 0 0,2 0-1 0 0,0 0 1 0 0,1 1 0 0 0,2 0-1 0 0,0 0 1 0 0,2 27-1 0 0,1-31-5 0 0,2 1 0 0 0,1-1 0 0 0,0 1-1 0 0,1-1 1 0 0,1-1 0 0 0,1 1 0 0 0,1-1-1 0 0,0 0 1 0 0,2 0 0 0 0,0-1 0 0 0,0-1-1 0 0,15 17 1 0 0,-14-19 13 0 0,0-2 0 0 0,1 1 0 0 0,0-2 0 0 0,1 1 0 0 0,1-2 0 0 0,0 0 0 0 0,0 0 0 0 0,0-1 0 0 0,1-1-1 0 0,1-1 1 0 0,-1 0 0 0 0,1-1 0 0 0,0 0 0 0 0,23 3 0 0 0,-33-7-9 0 0,1-1 0 0 0,-1-1 0 0 0,1 1 0 0 0,-1-1 0 0 0,1-1 0 0 0,-1 1 0 0 0,1-1 0 0 0,-1 0 0 0 0,1 0 0 0 0,-1-1 0 0 0,0 0-1 0 0,1 0 1 0 0,-1 0 0 0 0,0-1 0 0 0,0 0 0 0 0,-1 0 0 0 0,1-1 0 0 0,-1 1 0 0 0,10-9 0 0 0,-7 4-8 0 0,-1 0 0 0 0,-1-1 0 0 0,1 1 0 0 0,-1-1 0 0 0,-1 0 0 0 0,1-1-1 0 0,-2 0 1 0 0,1 1 0 0 0,-1-1 0 0 0,-1-1 0 0 0,4-14 0 0 0,-2-2-18 0 0,-1 0 0 0 0,-1-1 0 0 0,-1 1 0 0 0,-2-1 0 0 0,0 1 0 0 0,-9-52 0 0 0,3 45-14 0 0,-2 0-1 0 0,-1 1 1 0 0,-2 0-1 0 0,-1 1 1 0 0,-16-33-1 0 0,21 51 25 0 0,-1 1 0 0 0,0 0 0 0 0,-1 0 0 0 0,0 1 0 0 0,-1 0 0 0 0,-1 0 0 0 0,0 1 0 0 0,0 1 0 0 0,-1 0 0 0 0,0 0 0 0 0,-26-15 0 0 0,29 21-79 0 0,1 0 0 0 0,-1 1-1 0 0,0-1 1 0 0,0 2 0 0 0,0-1-1 0 0,0 1 1 0 0,0 1 0 0 0,0-1-1 0 0,-1 2 1 0 0,1-1 0 0 0,0 1-1 0 0,-1 1 1 0 0,1 0 0 0 0,0 0-1 0 0,0 0 1 0 0,-1 1 0 0 0,1 1-1 0 0,0 0 1 0 0,1 0 0 0 0,-17 8-1 0 0,-25 24-2376 0 0,28-16 943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1.1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91 764 0 0,'52'-43'3724'0'0,"-50"41"-3546"0"0,2 2-40 0 0,-2 0-125 0 0,0 0 1 0 0,1 0 0 0 0,-1 1-1 0 0,0-1 1 0 0,0 1-1 0 0,1-1 1 0 0,-1 1 0 0 0,0 0-1 0 0,0 0 1 0 0,0 0-1 0 0,0 0 1 0 0,0 0 0 0 0,0 1-1 0 0,0-1 1 0 0,0 0-1 0 0,0 1 1 0 0,-1 0-1 0 0,1-1 1 0 0,-1 1 0 0 0,1 0-1 0 0,-1 0 1 0 0,3 4-1 0 0,5 11 4 0 0,0 1 0 0 0,-2 0 0 0 0,0 0 0 0 0,0 1 0 0 0,-2 0 0 0 0,4 29 0 0 0,1-4 14 0 0,38 211 92 0 0,-26-123-56 0 0,-18-83 343 0 0,-6-43 25 0 0,-3-31-363 0 0,-1-28-30 0 0,2 0 1 0 0,2-1-1 0 0,10-97 1 0 0,46-158 711 0 0,-38 250-851 0 0,-15 56 72 0 0,-1 2 19 0 0,0 0 0 0 0,1 1 0 0 0,-1-1 0 0 0,1 0 0 0 0,-1 1 0 0 0,0-1 1 0 0,1 1-1 0 0,0-1 0 0 0,-1 0 0 0 0,1 1 0 0 0,-1-1 0 0 0,1 1 0 0 0,0 0 0 0 0,-1-1 1 0 0,1 1-1 0 0,0 0 0 0 0,-1-1 0 0 0,1 1 0 0 0,0 0 0 0 0,0-1 0 0 0,9 13 20 0 0,-2 0 0 0 0,1 0 0 0 0,-2 1-1 0 0,0 0 1 0 0,0 1 0 0 0,-1-1 0 0 0,6 23 0 0 0,9 16 9 0 0,13 22-91 0 0,3-2 0 0 0,3-1 0 0 0,3-2 0 0 0,68 84 0 0 0,-106-148 69 0 0,-1 0 1 0 0,1-1-1 0 0,0 1 0 0 0,0-1 1 0 0,8 5-1 0 0,-12-8-2 0 0,0 0 0 0 0,0 0 0 0 0,1 0 0 0 0,-1 0 0 0 0,0 0 0 0 0,1 0 0 0 0,-1 0-1 0 0,1-1 1 0 0,-1 1 0 0 0,1-1 0 0 0,-1 1 0 0 0,1-1 0 0 0,-1 0 0 0 0,1 1 0 0 0,-1-1 0 0 0,1 0 0 0 0,0 0-1 0 0,-1 0 1 0 0,3 0 0 0 0,1-1-5 0 0,0 1 1 0 0,0 0 0 0 0,0 0 0 0 0,0 0 1 0 0,0-1-1 0 0,0 1 0 0 0,0-1 0 0 0,0-1 0 0 0,0 1 0 0 0,0-1 0 0 0,0 0 0 0 0,0 0 0 0 0,-1 0 0 0 0,9-6 0 0 0,2-2 0 0 0,-1 0 0 0 0,18-18 0 0 0,-32 27 5 0 0,28-27-14 0 0,-1-1 1 0 0,-2-2-1 0 0,37-55 0 0 0,48-108-3 0 0,-99 173-47 0 0,0-1 0 0 0,-1 0 0 0 0,-2-1 0 0 0,0 0 0 0 0,8-39 0 0 0,-16 61 57 0 0,0-1 0 0 0,1 1 0 0 0,-1 0 0 0 0,0 0 1 0 0,0-1-1 0 0,0 1 0 0 0,0 0 0 0 0,0-1 0 0 0,0 1 0 0 0,0 0 1 0 0,-1-1-1 0 0,1 1 0 0 0,0 0 0 0 0,-1-1 0 0 0,1 1 1 0 0,-1 0-1 0 0,1 0 0 0 0,-1 0 0 0 0,0-1 0 0 0,-1 0 0 0 0,2 1 5 0 0,-1 1 0 0 0,0 0 0 0 0,0 0-1 0 0,0-1 1 0 0,1 1 0 0 0,-1 0 0 0 0,0 0-1 0 0,0 0 1 0 0,0 0 0 0 0,0 0-1 0 0,0 0 1 0 0,1 0 0 0 0,-1 0 0 0 0,0 0-1 0 0,0 0 1 0 0,0 0 0 0 0,0 1 0 0 0,1-1-1 0 0,-1 0 1 0 0,0 1 0 0 0,0-1-1 0 0,-1 1 1 0 0,-3 2 2 0 0,0 1 0 0 0,0-1-1 0 0,0 1 1 0 0,1 0 0 0 0,-1 0 0 0 0,1 0-1 0 0,-4 5 1 0 0,-1 4 2 0 0,1-1-1 0 0,1 1 1 0 0,0 0 0 0 0,1 1-1 0 0,0-1 1 0 0,1 1 0 0 0,0 1-1 0 0,1-1 1 0 0,1 1 0 0 0,0-1-1 0 0,2 1 1 0 0,-1 0-1 0 0,1 0 1 0 0,1 0 0 0 0,1 0-1 0 0,0-1 1 0 0,1 1 0 0 0,1 0-1 0 0,4 14 1 0 0,0-6 12 0 0,1 0 0 0 0,2-1 1 0 0,0 0-1 0 0,1-1 0 0 0,1 0 1 0 0,1 0-1 0 0,1-2 0 0 0,1 0 0 0 0,0 0 1 0 0,1-1-1 0 0,21 16 0 0 0,-10-11 29 0 0,1-1 0 0 0,1-2 0 0 0,1 0 0 0 0,0-2 1 0 0,2-2-1 0 0,62 25 0 0 0,-71-33-19 0 0,1-1 1 0 0,0-1 0 0 0,0-1 0 0 0,0-1 0 0 0,1-1-1 0 0,-1-2 1 0 0,1 0 0 0 0,0-1 0 0 0,-1-2 0 0 0,45-7-1 0 0,-60 6-337 0 0,1 1 0 0 0,0-1 0 0 0,-1-1 0 0 0,1 1 0 0 0,-1-2 0 0 0,0 1 0 0 0,-1-1 0 0 0,1-1 0 0 0,-1 0 0 0 0,13-11 0 0 0,-11 7-705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1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604 36 400 0 0,'-1'-2'81'0'0,"0"0"0"0"0,0 0 0 0 0,0 0 0 0 0,0 0 0 0 0,0 0 1 0 0,-1 0-1 0 0,1 1 0 0 0,0-1 0 0 0,-1 0 0 0 0,1 1 0 0 0,-1-1 0 0 0,0 1 0 0 0,0-1 0 0 0,0 1 0 0 0,1 0 0 0 0,-1 0 0 0 0,0 0 0 0 0,0 0 1 0 0,-1 0-1 0 0,1 0 0 0 0,0 1 0 0 0,0-1 0 0 0,0 1 0 0 0,-3-1 0 0 0,-4 0-7 0 0,0 0-1 0 0,0 1 1 0 0,1 0 0 0 0,-19 3 0 0 0,4 2-29 0 0,1 0 1 0 0,-1 2-1 0 0,1 0 1 0 0,0 1 0 0 0,0 2-1 0 0,1 0 1 0 0,-35 23 0 0 0,22-9-11 0 0,1 0 1 0 0,2 2 0 0 0,-47 49 0 0 0,66-62-3 0 0,0 1 0 0 0,1 1 0 0 0,0-1-1 0 0,1 2 1 0 0,1-1 0 0 0,0 2 0 0 0,1-1-1 0 0,1 1 1 0 0,-6 20 0 0 0,10-28 6 0 0,1 0 0 0 0,1 0 0 0 0,0 1 1 0 0,0-1-1 0 0,1 1 0 0 0,0-1 0 0 0,0 1 0 0 0,1-1 0 0 0,1 0 1 0 0,-1 1-1 0 0,1-1 0 0 0,1 0 0 0 0,0 0 0 0 0,0 0 0 0 0,1 0 0 0 0,0-1 1 0 0,1 1-1 0 0,-1-1 0 0 0,9 9 0 0 0,-5-5 32 0 0,2-1 0 0 0,-1 0-1 0 0,2 0 1 0 0,-1-1 0 0 0,1-1-1 0 0,1 0 1 0 0,0 0 0 0 0,0-1 0 0 0,1-1-1 0 0,23 11 1 0 0,-30-15-44 0 0,1-1-1 0 0,0 0 1 0 0,0 0 0 0 0,1-1-1 0 0,-1 0 1 0 0,0 0-1 0 0,0 0 1 0 0,1-1 0 0 0,-1 0-1 0 0,0-1 1 0 0,1 1-1 0 0,-1-1 1 0 0,0-1 0 0 0,0 1-1 0 0,0-1 1 0 0,0-1 0 0 0,0 1-1 0 0,0-1 1 0 0,-1-1-1 0 0,1 1 1 0 0,-1-1 0 0 0,0 0-1 0 0,7-5 1 0 0,3-6 3 0 0,0 0 1 0 0,-1-2-1 0 0,-1 1 1 0 0,0-2-1 0 0,-1 0 1 0 0,18-34-1 0 0,50-126 4 0 0,-62 132-20 0 0,100-259 886 0 0,-117 302-864 0 0,-4 7-14 0 0,-4 22-2 0 0,1 0 0 0 0,1 0-1 0 0,1 0 1 0 0,1 0 0 0 0,2 1 0 0 0,0-1-1 0 0,2 0 1 0 0,1 0 0 0 0,1 1-1 0 0,1-2 1 0 0,1 1 0 0 0,16 41-1 0 0,-15-50-14 0 0,1-1 0 0 0,0 0-1 0 0,1-1 1 0 0,1 1 0 0 0,0-2-1 0 0,1 1 1 0 0,1-2 0 0 0,21 21-1 0 0,-22-25-54 0 0,0 0 1 0 0,1-1-1 0 0,0 0 0 0 0,0-1 0 0 0,1-1 0 0 0,0 0 0 0 0,0 0 0 0 0,1-1 0 0 0,-1-1 0 0 0,1 0 1 0 0,26 3-1 0 0,18-7-2519 0 0,-30-4 791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2.1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95 0 820 0 0,'-3'1'735'0'0,"1"-1"-653"0"0,0 0 0 0 0,1 1 0 0 0,-1-1 0 0 0,0 1 1 0 0,1-1-1 0 0,-1 1 0 0 0,0 0 0 0 0,1 0 0 0 0,-1 0 0 0 0,1 0 1 0 0,-1 0-1 0 0,1 0 0 0 0,0 0 0 0 0,-1 0 0 0 0,1 0 0 0 0,-2 4 1 0 0,0-1 25 0 0,-1 1 0 0 0,1 0 0 0 0,1 1 0 0 0,-1-1 0 0 0,-2 7 1 0 0,-2 11 61 0 0,-7 42 1 0 0,12-53-87 0 0,-7 44 21 0 0,3 1 0 0 0,2 0 0 0 0,3-1 0 0 0,2 1 0 0 0,12 81 0 0 0,71 275-482 0 0,-65-335 2 0 0,-12-52-618 0 0,0-7 486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2.5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8 155 1460 0 0,'-1'-1'143'0'0,"0"-1"-1"0"0,0 1 1 0 0,1 0 0 0 0,-1 0-1 0 0,0 0 1 0 0,1 0-1 0 0,-1-1 1 0 0,1 1 0 0 0,-1 0-1 0 0,1-1 1 0 0,0 1-1 0 0,0 0 1 0 0,-1-1 0 0 0,1 1-1 0 0,0 0 1 0 0,0-1-1 0 0,0 1 1 0 0,1 0 0 0 0,-1-1-1 0 0,0 1 1 0 0,0 0-1 0 0,1-1 1 0 0,-1 1 0 0 0,1 0-1 0 0,-1 0 1 0 0,1-1-1 0 0,-1 1 1 0 0,1 0 0 0 0,0 0-1 0 0,1-2 1 0 0,1 1-73 0 0,0 0 0 0 0,0 0 0 0 0,1 0 1 0 0,-1 1-1 0 0,1-1 0 0 0,-1 1 0 0 0,1 0 0 0 0,-1 0 0 0 0,1 0 0 0 0,4 0 1 0 0,104-14 1290 0 0,181-1 0 0 0,68-9-936 0 0,-347 23-1346 0 0,1-2 0 0 0,-1 0-1 0 0,19-8 1 0 0,-29-7-2790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3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313 52 208 0 0,'-40'-36'3742'0'0,"39"34"-3504"0"0,-31-11 331 0 0,29 13-535 0 0,-17 2 37 0 0,12 3-67 0 0,0-1 0 0 0,1 1 0 0 0,-1 0 0 0 0,1 0 1 0 0,1 1-1 0 0,-1 0 0 0 0,1 0 0 0 0,0 1 0 0 0,0 0 0 0 0,-6 9 0 0 0,1 3 13 0 0,0 0-1 0 0,-11 31 0 0 0,12-27 18 0 0,-6 16 12 0 0,2 0-1 0 0,1 0 0 0 0,3 1 0 0 0,1 0 0 0 0,1 1 1 0 0,-2 54-1 0 0,9-71 26 0 0,1-1 0 0 0,1 1 1 0 0,0 0-1 0 0,2 0 0 0 0,1 0 0 0 0,1-1 0 0 0,1 0 1 0 0,1 0-1 0 0,1 0 0 0 0,1-1 0 0 0,1 0 0 0 0,16 26 1 0 0,-15-33 36 0 0,1 0 1 0 0,1-1 0 0 0,0-1 0 0 0,1 0-1 0 0,0-1 1 0 0,1 0 0 0 0,0-1 0 0 0,1-1 0 0 0,0-1-1 0 0,1 0 1 0 0,0-1 0 0 0,0 0 0 0 0,1-2-1 0 0,0 0 1 0 0,0-1 0 0 0,34 5 0 0 0,-39-8-11 0 0,1-1 1 0 0,-1-1 0 0 0,0 0-1 0 0,0-1 1 0 0,0 0 0 0 0,0-1-1 0 0,0 0 1 0 0,0-1 0 0 0,0 0-1 0 0,23-11 1 0 0,-26 9-69 0 0,-1 0 0 0 0,0 0 1 0 0,-1-1-1 0 0,1 0 0 0 0,-1-1 0 0 0,0 0 1 0 0,-1-1-1 0 0,0 1 0 0 0,0-1 0 0 0,0 0 1 0 0,-1-1-1 0 0,0 0 0 0 0,-1 0 0 0 0,0 0 1 0 0,4-10-1 0 0,-3 0-24 0 0,0-1-1 0 0,-1 1 1 0 0,-1-1 0 0 0,0 0 0 0 0,-2 0-1 0 0,0 0 1 0 0,-2 0 0 0 0,0 0-1 0 0,-1 0 1 0 0,-1 0 0 0 0,-1 0 0 0 0,-1 0-1 0 0,-7-23 1 0 0,-3-4-12 0 0,-2 1 1 0 0,-3 1-1 0 0,-1 1 0 0 0,-34-55 0 0 0,41 78-30 0 0,0 1 0 0 0,-1 0 0 0 0,0 1-1 0 0,-2 1 1 0 0,0 0 0 0 0,-32-26 0 0 0,42 39-198 0 0,0 1 0 0 0,-1-1 1 0 0,1 1-1 0 0,-1 1 0 0 0,0-1 1 0 0,0 1-1 0 0,0 0 1 0 0,-1 0-1 0 0,1 1 0 0 0,-1 0 1 0 0,0 1-1 0 0,1-1 0 0 0,-1 2 1 0 0,0-1-1 0 0,0 1 0 0 0,0 0 1 0 0,1 0-1 0 0,-1 1 1 0 0,0 0-1 0 0,0 1 0 0 0,1 0 1 0 0,-1 0-1 0 0,1 0 0 0 0,-10 5 1 0 0,-1 2-971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3.8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14 103 284 0 0,'-14'-8'6256'0'0,"16"6"-6234"0"0,1 0-1 0 0,-1 0 1 0 0,0 0 0 0 0,1 0 0 0 0,0 1-1 0 0,-1-1 1 0 0,1 1 0 0 0,0 0-1 0 0,0-1 1 0 0,0 1 0 0 0,-1 1 0 0 0,5-2-1 0 0,47-10 157 0 0,-35 9-110 0 0,194-40 232 0 0,-124 26-4382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4.4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1528 0 0,'5'-5'385'0'0,"0"1"0"0"0,0-1 0 0 0,1 1 0 0 0,0 1 0 0 0,0-1 0 0 0,0 1 0 0 0,0 0 0 0 0,1 0 0 0 0,11-3 0 0 0,-12 5-371 0 0,-1 0-1 0 0,1 1 1 0 0,-1-1-1 0 0,1 1 1 0 0,-1 0-1 0 0,1 1 1 0 0,-1-1-1 0 0,1 1 1 0 0,-1 0-1 0 0,1 0 1 0 0,-1 1-1 0 0,0 0 1 0 0,1 0-1 0 0,-1 0 1 0 0,0 1-1 0 0,-1-1 1 0 0,1 1-1 0 0,0 0 1 0 0,5 6 0 0 0,8 6-9 0 0,-2 1 1 0 0,0 0 0 0 0,-1 2 0 0 0,-1 0 0 0 0,0 0 0 0 0,-2 1 0 0 0,13 26 0 0 0,5 17 35 0 0,25 71 1 0 0,74 282 218 0 0,-117-382 271 0 0,-7-26-127 0 0,-4-25-335 0 0,-9-76-99 0 0,4-1 1 0 0,4 1 0 0 0,18-136-1 0 0,-13 200 7 0 0,-1-7 22 0 0,1 1 1 0 0,2 1-1 0 0,2 0 1 0 0,20-51-1 0 0,-29 84-5 0 0,1 0-1 0 0,0 0 1 0 0,0 1-1 0 0,0-1 1 0 0,0 0-1 0 0,0 0 1 0 0,0 1-1 0 0,0-1 1 0 0,0 1-1 0 0,1-1 1 0 0,-1 1-1 0 0,1 0 1 0 0,-1-1-1 0 0,1 1 1 0 0,0 0-1 0 0,-1 0 0 0 0,1 0 1 0 0,0 0-1 0 0,0 0 1 0 0,0 1-1 0 0,-1-1 1 0 0,4 0-1 0 0,-2 1 1 0 0,-1 0 1 0 0,1 0-1 0 0,0 0 0 0 0,-1 1 0 0 0,1-1 0 0 0,-1 1 0 0 0,1 0 0 0 0,0 0 1 0 0,-1 0-1 0 0,0 0 0 0 0,1 0 0 0 0,-1 1 0 0 0,0-1 0 0 0,4 3 0 0 0,4 5 2 0 0,1 0-1 0 0,-2 1 1 0 0,1 0 0 0 0,-1 1-1 0 0,9 14 1 0 0,29 49-19 0 0,-3 3 1 0 0,36 85 0 0 0,47 173 219 0 0,-94-224-953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5.0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19 554 1008 0 0,'0'0'1679'0'0,"3"0"-1097"0"0,6-2-449 0 0,-1 0 1 0 0,1-1-1 0 0,-1 0 1 0 0,0 0 0 0 0,0-1-1 0 0,0 0 1 0 0,0-1-1 0 0,-1 1 1 0 0,0-1-1 0 0,0-1 1 0 0,0 1-1 0 0,0-1 1 0 0,-1-1-1 0 0,0 1 1 0 0,-1-1-1 0 0,1 0 1 0 0,6-12-1 0 0,1-2-66 0 0,0-1 0 0 0,-2 0-1 0 0,0 0 1 0 0,-2-1 0 0 0,8-29 0 0 0,-10 28 41 0 0,-2 0 1 0 0,-1 0 0 0 0,2-30 0 0 0,-6 42-76 0 0,0 1 1 0 0,0-1 0 0 0,-1 1 0 0 0,-1-1-1 0 0,0 1 1 0 0,0 0 0 0 0,-1 0 0 0 0,0 0 0 0 0,-6-12-1 0 0,8 20-36 0 0,-1 0 0 0 0,0 0-1 0 0,1 1 1 0 0,-1-1 0 0 0,0 1-1 0 0,0-1 1 0 0,0 1 0 0 0,0 0-1 0 0,-1 0 1 0 0,1 0 0 0 0,-1 0-1 0 0,1 0 1 0 0,-1 1 0 0 0,0-1-1 0 0,1 1 1 0 0,-1-1 0 0 0,0 1-1 0 0,0 0 1 0 0,0 0 0 0 0,0 1-1 0 0,0-1 1 0 0,0 0 0 0 0,0 1-1 0 0,0 0 1 0 0,0 0 0 0 0,-1 0-1 0 0,-2 0 1 0 0,-1 2-3 0 0,0 1-1 0 0,0 0 1 0 0,1 0 0 0 0,-1 0-1 0 0,1 1 1 0 0,0 0 0 0 0,0 0-1 0 0,0 0 1 0 0,0 1 0 0 0,1 0-1 0 0,-7 8 1 0 0,4-4 11 0 0,1 1 1 0 0,0 1-1 0 0,0-1 1 0 0,1 1-1 0 0,1 0 0 0 0,-7 17 1 0 0,7-12 28 0 0,0 0 1 0 0,1 1 0 0 0,0 0-1 0 0,1 0 1 0 0,1-1-1 0 0,1 2 1 0 0,1-1 0 0 0,0 0-1 0 0,1 0 1 0 0,4 22 0 0 0,1-19 17 0 0,0 0 1 0 0,1-1-1 0 0,1 0 0 0 0,1 0 1 0 0,1-1-1 0 0,0 0 1 0 0,1-1-1 0 0,1 0 1 0 0,1 0-1 0 0,0-2 0 0 0,1 1 1 0 0,1-2-1 0 0,27 21 1 0 0,-18-16-109 0 0,2-2 0 0 0,0-1 0 0 0,0 0 0 0 0,2-2 0 0 0,0-2 0 0 0,0 0 0 0 0,1-2 0 0 0,48 11 0 0 0,-64-18-524 0 0,0-1 0 0 0,0-1 1 0 0,0 0-1 0 0,0-1 0 0 0,17-1 0 0 0,-1-4-862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5.5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0 550 976 0 0,'3'0'1050'0'0,"3"1"-795"0"0,1-1 1 0 0,-1 0 0 0 0,1-1 0 0 0,-1 0 0 0 0,0 0 0 0 0,1 0 0 0 0,-1 0 0 0 0,0-1 0 0 0,0 0 0 0 0,0-1 0 0 0,0 1 0 0 0,0-1-1 0 0,0 0 1 0 0,-1 0 0 0 0,1-1 0 0 0,-1 0 0 0 0,0 0 0 0 0,9-9 0 0 0,3-4-61 0 0,0 0 0 0 0,-2-2 0 0 0,26-37 0 0 0,-27 33-124 0 0,-1 0-1 0 0,-1 0 1 0 0,-1-2-1 0 0,14-45 1 0 0,-20 53-59 0 0,-2 1 0 0 0,1-1 1 0 0,-2 0-1 0 0,0 0 0 0 0,-1 0 0 0 0,-1 0 0 0 0,-1-1 1 0 0,-3-25-1 0 0,4 41-19 0 0,-1-1 0 0 0,1 1 1 0 0,-1-1-1 0 0,1 1 1 0 0,-1 0-1 0 0,0-1 0 0 0,0 1 1 0 0,0 0-1 0 0,0-1 0 0 0,0 1 1 0 0,0 0-1 0 0,-1 0 1 0 0,1 0-1 0 0,-1 0 0 0 0,1 0 1 0 0,-1 1-1 0 0,0-1 0 0 0,0 0 1 0 0,1 1-1 0 0,-1-1 1 0 0,0 1-1 0 0,-1 0 0 0 0,1 0 1 0 0,-3-2-1 0 0,3 3 2 0 0,-1 0 1 0 0,0 0-1 0 0,0 0 1 0 0,1 0-1 0 0,-1 0 1 0 0,0 1-1 0 0,0-1 0 0 0,1 1 1 0 0,-1 0-1 0 0,0 0 1 0 0,1 0-1 0 0,-1 0 0 0 0,1 0 1 0 0,0 1-1 0 0,-1-1 1 0 0,1 1-1 0 0,0-1 0 0 0,0 1 1 0 0,0 0-1 0 0,0 0 1 0 0,-3 2-1 0 0,-5 7-4 0 0,0 1-1 0 0,1 0 1 0 0,0 1 0 0 0,1 0-1 0 0,0 0 1 0 0,1 1 0 0 0,-9 24-1 0 0,6-8-2 0 0,1-1-1 0 0,-9 55 1 0 0,15-63 29 0 0,1 0-1 0 0,1 0 1 0 0,1 0 0 0 0,0 0-1 0 0,2 0 1 0 0,0 0 0 0 0,2-1-1 0 0,0 1 1 0 0,1-1 0 0 0,2 0-1 0 0,0 0 1 0 0,0-1 0 0 0,2 0-1 0 0,1 0 1 0 0,0-1 0 0 0,1 0-1 0 0,1-1 1 0 0,0 0 0 0 0,2-1-1 0 0,0 0 1 0 0,0-1 0 0 0,2-1-1 0 0,0 0 1 0 0,0-1 0 0 0,1-1-1 0 0,1-1 1 0 0,0 0 0 0 0,0-1-1 0 0,1-1 1 0 0,23 7 0 0 0,-19-7-222 0 0,0-2-1 0 0,0-1 1 0 0,37 5 0 0 0,-48-10-349 0 0,-1 0 0 0 0,1-1 0 0 0,0 0 0 0 0,0-1 0 0 0,17-4 0 0 0,3-3-1166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6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1060 0 0,'0'0'3750'0'0,"2"3"-3400"0"0,15 35-109 0 0,-2 0 1 0 0,-1 2-1 0 0,10 48 1 0 0,-3-15-159 0 0,93 418 2389 0 0,-120-504-2402 0 0,1 0-1 0 0,0-1 1 0 0,1 0 0 0 0,1 0 0 0 0,-2-16 0 0 0,-5-74-59 0 0,9 83 21 0 0,-2-43 62 0 0,10-124-1 0 0,-4 159-40 0 0,1 1 0 0 0,2-1-1 0 0,1 1 1 0 0,1 0 0 0 0,1 1-1 0 0,22-44 1 0 0,-29 67-57 0 0,0-1 0 0 0,0 1 0 0 0,1 0 0 0 0,0-1 1 0 0,0 1-1 0 0,0 1 0 0 0,0-1 0 0 0,0 0 0 0 0,1 1 0 0 0,0 0 0 0 0,-1 0 0 0 0,1 0 1 0 0,0 0-1 0 0,1 0 0 0 0,-1 1 0 0 0,0 0 0 0 0,1 0 0 0 0,0 0 0 0 0,5-1 1 0 0,-6 2-3 0 0,-1 1 0 0 0,1 0 0 0 0,0 0 0 0 0,-1 1 0 0 0,1-1 0 0 0,0 1 1 0 0,-1-1-1 0 0,1 1 0 0 0,-1 0 0 0 0,1 1 0 0 0,-1-1 0 0 0,1 1 0 0 0,-1-1 0 0 0,0 1 1 0 0,6 4-1 0 0,40 34-81 0 0,-48-39 85 0 0,53 53-3 0 0,-3 2 1 0 0,-3 2-1 0 0,-2 2 0 0 0,-3 2 1 0 0,-2 2-1 0 0,36 78 0 0 0,-59-103-309 0 0,18 32-4332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6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541 622 1468 0 0,'0'0'3701'0'0,"-18"4"-2931"0"0,8-6-598 0 0,-13-1 455 0 0,-43-3 0 0 0,54 7-599 0 0,0 0-1 0 0,-1 0 0 0 0,1 1 1 0 0,0 1-1 0 0,0 0 0 0 0,0 1 1 0 0,0 0-1 0 0,-19 10 1 0 0,13-5-23 0 0,1 2 1 0 0,1 0 0 0 0,0 0 0 0 0,0 2 0 0 0,-15 16 0 0 0,11-8-1 0 0,1 1 0 0 0,0 1 0 0 0,2 1-1 0 0,0 1 1 0 0,2 0 0 0 0,1 1 0 0 0,-17 45-1 0 0,24-51 26 0 0,1 0-1 0 0,1 1 0 0 0,1-1 0 0 0,1 1 0 0 0,0 0 1 0 0,2 0-1 0 0,0-1 0 0 0,2 1 0 0 0,0 0 0 0 0,7 31 1 0 0,-6-39 9 0 0,1 0-1 0 0,1-1 1 0 0,0 1 0 0 0,0-1 0 0 0,2 0 0 0 0,-1-1 0 0 0,1 1 0 0 0,1-1 0 0 0,0 0 0 0 0,1-1 0 0 0,0 1-1 0 0,1-2 1 0 0,0 1 0 0 0,0-1 0 0 0,1-1 0 0 0,0 1 0 0 0,22 12 0 0 0,-27-17-15 0 0,1-1 0 0 0,0-1 0 0 0,0 1 0 0 0,0-1 0 0 0,0 0 0 0 0,0 0 0 0 0,0-1 0 0 0,0 0 0 0 0,0 0 1 0 0,1-1-1 0 0,-1 1 0 0 0,0-1 0 0 0,1 0 0 0 0,-1-1 0 0 0,0 0 0 0 0,0 0 0 0 0,1 0 0 0 0,-1-1 0 0 0,0 0 0 0 0,0 0 0 0 0,0 0 1 0 0,7-5-1 0 0,-4 1-17 0 0,0 0 1 0 0,-1 0-1 0 0,0-1 1 0 0,0 0-1 0 0,0-1 1 0 0,-1 0-1 0 0,0 0 1 0 0,-1 0 0 0 0,0-1-1 0 0,0 0 1 0 0,0 0-1 0 0,5-15 1 0 0,2-11-35 0 0,-1 0 0 0 0,-2 0 1 0 0,-1-1-1 0 0,-2 0 0 0 0,-2-1 1 0 0,-1 0-1 0 0,-2-64 0 0 0,-35-259-219 0 0,31 342 238 0 0,-88-570 759 0 0,90 584-757 0 0,0 7-52 0 0,105 582 630 0 0,-36-294-1406 0 0,18-7-3696 0 0,-75-251 2148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7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363 38 328 0 0,'-11'-16'2884'0'0,"10"14"-2809"0"0,0 0 1 0 0,-1 0 0 0 0,0 1 0 0 0,1-1 0 0 0,-1 1 0 0 0,0-1 0 0 0,0 1 0 0 0,0 0-1 0 0,0 0 1 0 0,0 0 0 0 0,0 0 0 0 0,0 0 0 0 0,0 0 0 0 0,0 1 0 0 0,-1-1-1 0 0,1 0 1 0 0,0 1 0 0 0,0 0 0 0 0,-1 0 0 0 0,-2 0 0 0 0,1 0-39 0 0,-1 1 0 0 0,1 0 1 0 0,-1 0-1 0 0,1 0 0 0 0,0 1 1 0 0,-1-1-1 0 0,1 1 0 0 0,0 0 1 0 0,-6 5-1 0 0,-4 2-29 0 0,2 1-1 0 0,-1 1 0 0 0,1 0 1 0 0,-20 24-1 0 0,11-7 31 0 0,1 0 0 0 0,1 1 0 0 0,2 1 0 0 0,1 0 0 0 0,1 2 0 0 0,2-1 0 0 0,1 2 0 0 0,1 0 0 0 0,2 0 0 0 0,-7 47 0 0 0,13-55 24 0 0,1 0 0 0 0,1 0 0 0 0,0 0 0 0 0,2 0 0 0 0,2 0 0 0 0,0-1 0 0 0,1 1 0 0 0,1-1 0 0 0,2 0 0 0 0,0 0 0 0 0,2 0 0 0 0,0-1 0 0 0,2-1 0 0 0,0 1 0 0 0,15 20 0 0 0,-10-22 40 0 0,0 0 1 0 0,1-1 0 0 0,1-1-1 0 0,1 0 1 0 0,1-2-1 0 0,29 21 1 0 0,-35-29-11 0 0,-1 0-1 0 0,1-1 0 0 0,1-1 1 0 0,0 0-1 0 0,0-1 1 0 0,0 0-1 0 0,0-1 0 0 0,1-1 1 0 0,0-1-1 0 0,0 0 1 0 0,26 1-1 0 0,-34-4-64 0 0,0-1-1 0 0,0 1 0 0 0,0-1 1 0 0,0-1-1 0 0,0 1 1 0 0,0-1-1 0 0,-1-1 1 0 0,1 1-1 0 0,-1-1 1 0 0,1-1-1 0 0,-1 1 0 0 0,0-1 1 0 0,0-1-1 0 0,12-9 1 0 0,-11 6-20 0 0,-1 0 1 0 0,0 0-1 0 0,0-1 1 0 0,0 0 0 0 0,-1 0-1 0 0,-1-1 1 0 0,1 1-1 0 0,-2-1 1 0 0,8-19-1 0 0,-4 0-23 0 0,-2 0-1 0 0,0-1 0 0 0,-2 1 0 0 0,-1-1 0 0 0,-2 0 0 0 0,0 0 0 0 0,-5-32 0 0 0,0 20 4 0 0,-2 0 0 0 0,-2 0 0 0 0,-2 1 0 0 0,-1 1 0 0 0,-24-56 0 0 0,26 75-6 0 0,-1 2-1 0 0,0-1 1 0 0,-1 1-1 0 0,-1 1 0 0 0,-1 0 1 0 0,-1 1-1 0 0,0 0 0 0 0,-1 1 1 0 0,-1 1-1 0 0,0 0 0 0 0,-1 1 1 0 0,-21-13-1 0 0,26 20-84 0 0,0 1 0 0 0,0 0 0 0 0,-1 1 0 0 0,0 1-1 0 0,0 0 1 0 0,0 0 0 0 0,-17-1 0 0 0,19 3-655 0 0,-1 2 0 0 0,1-1 1 0 0,0 1-1 0 0,-22 4 0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7.6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236 0 848 0 0,'0'0'3297'0'0,"-2"3"-2994"0"0,-11 19-120 0 0,0 1-1 0 0,2 1 1 0 0,1 0-1 0 0,-11 38 1 0 0,-21 107-145 0 0,39-156-34 0 0,-55 365 158 0 0,28 3 214 0 0,2-11-1812 0 0,27-363 225 0 0,-2 10 321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8.0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0 163 2004 0 0,'0'0'1468'0'0,"0"-31"472"0"0,6 7-1247 0 0,2 13-373 0 0,2 0 36 0 0,7 0-224 0 0,2 0 104 0 0,9 0-136 0 0,2 1 56 0 0,5 0-280 0 0,2 2-24 0 0,2 2-252 0 0,-2-1-308 0 0,2 1-1189 0 0,-1 1 173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8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92 60 0 0,'-10'-56'6327'0'0,"10"53"-5753"0"0,-3-15 174 0 0,2 14-300 0 0,1 4-437 0 0,0-1 1 0 0,0 1-1 0 0,-1 0 1 0 0,1-1-1 0 0,0 1 1 0 0,0 0-1 0 0,0-1 1 0 0,0 1-1 0 0,0 0 1 0 0,0-1-1 0 0,0 1 1 0 0,0 0-1 0 0,0-1 1 0 0,0 1-1 0 0,0 0 1 0 0,0 0-1 0 0,0-1 1 0 0,1 1-1 0 0,-1 0 1 0 0,0-1-1 0 0,0 1 1 0 0,0 0-1 0 0,0-1 1 0 0,0 1-1 0 0,1 0 1 0 0,-1 0-1 0 0,0-1 1 0 0,0 1-1 0 0,1 0 1 0 0,-1 0-1 0 0,0 0 1 0 0,0-1-1 0 0,1 1 1 0 0,-1 0 0 0 0,0 0-1 0 0,1 0 1 0 0,8 9 97 0 0,7 22-73 0 0,81 263 65 0 0,-52-146-136 0 0,21 43-23 0 0,-25-77-732 0 0,45 200 1 0 0,-80-264-2104 0 0,-5-31 1033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8.9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15 200 852 0 0,'-2'-7'1060'0'0,"0"1"-396"0"0,-1-1 0 0 0,1 1 0 0 0,1 0 0 0 0,-1-1 0 0 0,1 1 0 0 0,0-1 0 0 0,0-12 0 0 0,2 16-612 0 0,0 0-1 0 0,0 1 1 0 0,0-1 0 0 0,0 0 0 0 0,1 1-1 0 0,-1-1 1 0 0,1 1 0 0 0,-1-1-1 0 0,1 1 1 0 0,0 0 0 0 0,0 0-1 0 0,0 0 1 0 0,0 0 0 0 0,0 0 0 0 0,0 0-1 0 0,1 1 1 0 0,-1-1 0 0 0,1 1-1 0 0,-1-1 1 0 0,1 1 0 0 0,3-1-1 0 0,17-9 43 0 0,1 2 0 0 0,1 0-1 0 0,0 2 1 0 0,0 1-1 0 0,31-4 1 0 0,133-6-32 0 0,-161 14-57 0 0,265-9-413 0 0,-290 11 400 0 0,-1 0-1 0 0,1 0 1 0 0,0 1-1 0 0,0-1 1 0 0,-1 1-1 0 0,1 0 1 0 0,0 0-1 0 0,-1 0 1 0 0,1 0 0 0 0,-1 0-1 0 0,1 1 1 0 0,-1-1-1 0 0,0 1 1 0 0,1-1-1 0 0,-1 1 1 0 0,0 0-1 0 0,0 0 1 0 0,0 0-1 0 0,-1 0 1 0 0,1 0-1 0 0,0 1 1 0 0,-1-1 0 0 0,1 0-1 0 0,-1 1 1 0 0,0-1-1 0 0,0 1 1 0 0,0 0-1 0 0,0-1 1 0 0,1 4-1 0 0,1 10-3 0 0,0-1-1 0 0,0 0 1 0 0,-1 1 0 0 0,-1 16-1 0 0,0-8-60 0 0,11 564 359 0 0,-13-547-108 0 0,1-37-199 0 0,-1 0-101 0 0,-2 4-714 0 0,4-25 344 0 0,5-32-98 0 0,-3 31 461 0 0,0 1 0 0 0,2 0 0 0 0,0 0 0 0 0,1 0-1 0 0,0 0 1 0 0,1 1 0 0 0,12-18 0 0 0,1 6-114 0 0,-10 22 163 0 0,-4 3 38 0 0,-5 3 35 0 0,1 0 1 0 0,-1-1 0 0 0,1 1-1 0 0,-1 0 1 0 0,1 0-1 0 0,-1 0 1 0 0,1 0 0 0 0,-1 0-1 0 0,1 0 1 0 0,-1 0-1 0 0,1 1 1 0 0,-1-1-1 0 0,0 1 1 0 0,1-1 0 0 0,-1 1-1 0 0,1-1 1 0 0,1 2-1 0 0,21 14 15 0 0,110 102 171 0 0,-88-74-135 0 0,56 41 1 0 0,-88-75 68 0 0,-1 0 1 0 0,1-1-1 0 0,0-1 1 0 0,29 12-1 0 0,-38-19-75 0 0,0 1-1 0 0,0-1 1 0 0,0 0 0 0 0,1 0-1 0 0,-1-1 1 0 0,0 1-1 0 0,1-1 1 0 0,-1 0 0 0 0,0-1-1 0 0,1 1 1 0 0,-1-1-1 0 0,0 0 1 0 0,1-1 0 0 0,-1 1-1 0 0,0-1 1 0 0,0 0-1 0 0,0 0 1 0 0,-1 0 0 0 0,6-4-1 0 0,3-3-33 0 0,-1 0 0 0 0,-1-1 0 0 0,1-1 0 0 0,-1 0 0 0 0,-1 0 0 0 0,0-1 0 0 0,-1-1 0 0 0,0 1 0 0 0,-1-1 0 0 0,0-1 0 0 0,5-14 0 0 0,8-19-79 0 0,26-96-1 0 0,-35 92 327 0 0,7-64 0 0 0,-16 92-164 0 0,-2 21-87 0 0,0-1 1 0 0,-1 0 0 0 0,1 0-1 0 0,-1 1 1 0 0,0-1 0 0 0,1 0 0 0 0,-1 0-1 0 0,0 1 1 0 0,-1-1 0 0 0,1 0-1 0 0,0 0 1 0 0,-1 1 0 0 0,0-1 0 0 0,0 0-1 0 0,-1-4 1 0 0,-1 2-2 0 0,2 2-9 0 0,-3 4-2 0 0,0-1 8 0 0,1 0-1 0 0,-1 1 0 0 0,0 0 0 0 0,1 0 1 0 0,-1 0-1 0 0,1 0 0 0 0,0 0 0 0 0,-1 1 1 0 0,1 0-1 0 0,0 0 0 0 0,0 0 0 0 0,0 0 1 0 0,0 0-1 0 0,-4 4 0 0 0,1 0-5 0 0,1 0 1 0 0,-1 1-1 0 0,1 0 0 0 0,0 0 0 0 0,-7 15 1 0 0,3-4 77 0 0,2 1-1 0 0,0 0 1 0 0,1 1 0 0 0,-6 34 0 0 0,9-34 9 0 0,1 0 1 0 0,2 1-1 0 0,0-1 0 0 0,0 1 1 0 0,2-1-1 0 0,1 0 1 0 0,1 0-1 0 0,0 0 1 0 0,1 0-1 0 0,1-1 1 0 0,1 1-1 0 0,1-2 1 0 0,1 1-1 0 0,12 20 0 0 0,-12-25-302 0 0,1 0 0 0 0,0-1-1 0 0,1 0 1 0 0,0-1-1 0 0,0 0 1 0 0,2 0-1 0 0,-1-1 1 0 0,2-1-1 0 0,-1 0 1 0 0,1-1 0 0 0,1-1-1 0 0,-1 0 1 0 0,2 0-1 0 0,-1-2 1 0 0,1 0-1 0 0,0-1 1 0 0,28 6-1 0 0,-5-6-1834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4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259 75 748 0 0,'0'0'2774'0'0,"6"-4"-2424"0"0,-6 4-335 0 0,0 0-1 0 0,0 0 0 0 0,0 0 1 0 0,0-1-1 0 0,-1 1 0 0 0,1 0 1 0 0,0 0-1 0 0,0 0 15 0 0,0 0-15 0 0,0 0 0 0 0,0 0 1 0 0,0 0-1 0 0,0 0 0 0 0,0 0 0 0 0,0 0 1 0 0,0 0-1 0 0,0-1 0 0 0,0 1 1 0 0,0 0-1 0 0,0 0 0 0 0,0 0 1 0 0,0 0-1 0 0,0 0 0 0 0,0 0 1 0 0,0 0-1 0 0,0 0 0 0 0,0 0 1 0 0,0-1-1 0 0,0 1 0 0 0,0 0 1 0 0,0 0-1 0 0,0 0 0 0 0,0 0 1 0 0,0 0-1 0 0,0 0 0 0 0,0 0 0 0 0,0 0 1 0 0,0 0-1 0 0,0-1 0 0 0,0 1 1 0 0,0 0-1 0 0,0 0 0 0 0,0 0 1 0 0,0 0-1 0 0,0 0 0 0 0,0 0 1 0 0,1 0-1 0 0,-1 0 0 0 0,0 0 1 0 0,0 0-1 0 0,0 0 0 0 0,0 0 1 0 0,0 0-1 0 0,0 0 0 0 0,0 0 1 0 0,0 0-1 0 0,0 0 0 0 0,0 0 0 0 0,1-1 1 0 0,-1 1-1 0 0,0 0 0 0 0,-6 0-9 0 0,1 1-2 0 0,0-1 0 0 0,1 1 0 0 0,-1-1 1 0 0,0 1-1 0 0,1 1 0 0 0,-1-1 0 0 0,1 1 1 0 0,-1-1-1 0 0,1 1 0 0 0,0 1 1 0 0,-7 4-1 0 0,1-3 1 0 0,1 0 0 0 0,0 1 1 0 0,0 1-1 0 0,0 0 0 0 0,1 0 1 0 0,0 0-1 0 0,0 1 0 0 0,1 0 1 0 0,0 1-1 0 0,-12 14 0 0 0,6-5-5 0 0,3-4 22 0 0,1 0-1 0 0,0 1 1 0 0,1 0 0 0 0,0 0 0 0 0,1 0-1 0 0,1 1 1 0 0,0 0 0 0 0,2 1 0 0 0,-1-1-1 0 0,2 1 1 0 0,0 0 0 0 0,-1 21 0 0 0,3-31 44 0 0,1 0 1 0 0,1 0-1 0 0,-1 0 1 0 0,1 0-1 0 0,0 0 1 0 0,0-1-1 0 0,0 1 1 0 0,1 0-1 0 0,0 0 0 0 0,0-1 1 0 0,1 1-1 0 0,0-1 1 0 0,0 0-1 0 0,5 8 1 0 0,-2-7 12 0 0,-1 0 0 0 0,1 0 1 0 0,0 0-1 0 0,0-1 0 0 0,1 0 1 0 0,0 0-1 0 0,-1-1 0 0 0,2 0 0 0 0,12 6 1 0 0,-8-5 16 0 0,1-1 1 0 0,-1 0 0 0 0,1-1 0 0 0,-1-1-1 0 0,1 0 1 0 0,0 0 0 0 0,0-1 0 0 0,0-1-1 0 0,0 0 1 0 0,0-1 0 0 0,0 0 0 0 0,23-6-1 0 0,-29 5-41 0 0,0-1-1 0 0,0 0 0 0 0,0 0 1 0 0,-1 0-1 0 0,1-1 0 0 0,-1 0 1 0 0,0 0-1 0 0,0 0 0 0 0,-1-1 1 0 0,1 0-1 0 0,-1 0 0 0 0,0-1 1 0 0,7-9-1 0 0,-6 6-17 0 0,-1 0 0 0 0,0 0 0 0 0,-1-1 1 0 0,0 0-1 0 0,0 0 0 0 0,-1 0 0 0 0,0 0 0 0 0,2-19 0 0 0,-3 9-66 0 0,-1 0 0 0 0,-1-1 0 0 0,0 1-1 0 0,-2 0 1 0 0,0 0 0 0 0,-2 0 0 0 0,0 0-1 0 0,-1 0 1 0 0,-11-27 0 0 0,11 36-128 0 0,0 0 0 0 0,0 1-1 0 0,-1 0 1 0 0,0 0 0 0 0,-1 1 0 0 0,0 0 0 0 0,-1 0 0 0 0,0 0 0 0 0,0 1 0 0 0,-1 0 0 0 0,-13-9-1 0 0,13 11-377 0 0,-1 1 0 0 0,1 0-1 0 0,-1 0 1 0 0,0 1-1 0 0,0 0 1 0 0,-1 1 0 0 0,-12-3-1 0 0,19 5 217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09.7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317 82 504 0 0,'0'-3'1470'0'0,"-1"0"-1149"0"0,-13-41 2842 0 0,13 42-3102 0 0,0 0 1 0 0,-1-1 0 0 0,1 1 0 0 0,-1 0-1 0 0,1 0 1 0 0,-1 0 0 0 0,0 0 0 0 0,0 0 0 0 0,0 1-1 0 0,0-1 1 0 0,0 0 0 0 0,-1 1 0 0 0,1 0-1 0 0,0-1 1 0 0,-3 0 0 0 0,2 1 3 0 0,-1 1-27 0 0,-3 0-40 0 0,0 1 0 0 0,0 0 0 0 0,0 0 1 0 0,0 1-1 0 0,0 0 0 0 0,0 0 1 0 0,1 1-1 0 0,-1 0 0 0 0,1 0 0 0 0,-1 0 1 0 0,1 1-1 0 0,-11 8 0 0 0,-10 10 219 0 0,-35 37 0 0 0,45-43-148 0 0,-24 25 609 0 0,29-31 592 0 0,7-6-2006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0.6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1 116 976 0 0,'13'-15'1133'0'0,"0"2"0"0"0,2-1 1 0 0,-1 2-1 0 0,28-19 0 0 0,-40 30-1051 0 0,28-15 153 0 0,-13 5-198 0 0,-16 11-42 0 0,-1-1 0 0 0,1 1 1 0 0,-1 0-1 0 0,1 0 0 0 0,0-1 0 0 0,-1 1 1 0 0,1 0-1 0 0,0 0 0 0 0,-1 0 0 0 0,1 0 1 0 0,0 0-1 0 0,0 0 0 0 0,-1 0 0 0 0,1 0 0 0 0,0 0 1 0 0,-1 0-1 0 0,1 0 0 0 0,0 1 0 0 0,-1-1 1 0 0,1 0-1 0 0,-1 0 0 0 0,1 1 0 0 0,0-1 1 0 0,-1 0-1 0 0,1 1 0 0 0,-1-1 0 0 0,1 1 0 0 0,0 0 1 0 0,12 22-138 0 0,2 37 45 0 0,-14-53 128 0 0,10 67 18 0 0,2 101 0 0 0,-12 78-5 0 0,-2-174-23 0 0,-8 192-61 0 0,0 51 213 0 0,11-221-92 0 0,17 118 1 0 0,-16-193-26 0 0,2 0 0 0 0,0-1 1 0 0,1 0-1 0 0,2 0 0 0 0,16 37 1 0 0,-22-57-28 0 0,1 0 0 0 0,0 1 0 0 0,0-1 1 0 0,0 0-1 0 0,1 0 0 0 0,0-1 0 0 0,0 1 1 0 0,0-1-1 0 0,1 0 0 0 0,-1 0 0 0 0,1 0 0 0 0,0-1 1 0 0,0 1-1 0 0,0-1 0 0 0,0-1 0 0 0,1 1 1 0 0,-1-1-1 0 0,1 1 0 0 0,0-2 0 0 0,0 1 0 0 0,0-1 1 0 0,0 0-1 0 0,-1 0 0 0 0,2 0 0 0 0,-1-1 1 0 0,0 0-1 0 0,0 0 0 0 0,0 0 0 0 0,9-3 0 0 0,1-1-14 0 0,-1 0-1 0 0,0-1 0 0 0,0-1 1 0 0,0 0-1 0 0,-1-1 0 0 0,0-1 1 0 0,0 0-1 0 0,-1-1 0 0 0,0-1 1 0 0,0 0-1 0 0,15-16 0 0 0,-5 2-57 0 0,-1 0-1 0 0,0-2 1 0 0,-2 0 0 0 0,25-45-1 0 0,-27 37 109 0 0,-2 0 1 0 0,-1-2-1 0 0,-2 0 0 0 0,-1 0 1 0 0,-2-1-1 0 0,-2-1 0 0 0,4-42 1 0 0,-13 47-138 0 0,1 32 70 0 0,0 0-1 0 0,0 0 0 0 0,0 0 1 0 0,0 0-1 0 0,0 0 0 0 0,0 0 1 0 0,0 0-1 0 0,-1 0 1 0 0,1 1-1 0 0,0-1 0 0 0,-1 0 1 0 0,1 0-1 0 0,0 0 0 0 0,-1 0 1 0 0,1 1-1 0 0,-1-1 0 0 0,0 0 1 0 0,1 0-1 0 0,-1 1 1 0 0,1-1-1 0 0,-1 0 0 0 0,0 1 1 0 0,0-1-1 0 0,1 1 0 0 0,-1-1 1 0 0,-1 0-1 0 0,0 2 1 0 0,0-1 0 0 0,0 0 1 0 0,0 1-1 0 0,1 0 0 0 0,-1-1 0 0 0,0 1 0 0 0,0 0 0 0 0,1 0 0 0 0,-1 0 1 0 0,0 0-1 0 0,1 0 0 0 0,-1 1 0 0 0,1-1 0 0 0,-1 0 0 0 0,1 1 0 0 0,0-1 1 0 0,-1 1-1 0 0,1-1 0 0 0,0 1 0 0 0,0 0 0 0 0,0-1 0 0 0,0 1 1 0 0,0 2-1 0 0,-16 43-2 0 0,17-46 1 0 0,-5 20 33 0 0,1 1 0 0 0,1-1 0 0 0,1 0-1 0 0,0 1 1 0 0,2 0 0 0 0,1-1 0 0 0,0 1-1 0 0,2-1 1 0 0,0 1 0 0 0,2-1-1 0 0,8 26 1 0 0,-9-34-15 0 0,1-1 1 0 0,0 0-1 0 0,1 1 0 0 0,0-2 1 0 0,1 1-1 0 0,0-1 0 0 0,1 0 1 0 0,0 0-1 0 0,1-1 0 0 0,0 0 1 0 0,0-1-1 0 0,1 0 0 0 0,0 0 1 0 0,1-1-1 0 0,0-1 1 0 0,0 0-1 0 0,1 0 0 0 0,0-1 1 0 0,17 7-1 0 0,-21-11-3 0 0,-1 0 1 0 0,1 0 0 0 0,0-1-1 0 0,0 0 1 0 0,-1 0-1 0 0,1 0 1 0 0,0-1 0 0 0,0-1-1 0 0,0 1 1 0 0,0-1-1 0 0,-1 0 1 0 0,1-1 0 0 0,12-4-1 0 0,-9 1-36 0 0,0 0-1 0 0,-1 0 0 0 0,1-1 1 0 0,-1 0-1 0 0,-1-1 1 0 0,1 0-1 0 0,-1-1 0 0 0,10-11 1 0 0,4-8-128 0 0,-1 0 0 0 0,-2-2 0 0 0,0-1 0 0 0,-2 0 1 0 0,15-36-1 0 0,60-165-299 0 0,-65 151 407 0 0,65-126-1 0 0,-90 200 30 0 0,-1 1 0 0 0,1-1 0 0 0,1 1 0 0 0,-1 0 0 0 0,1 1 0 0 0,0-1-1 0 0,0 1 1 0 0,0-1 0 0 0,1 1 0 0 0,0 0 0 0 0,-1 1 0 0 0,1-1 0 0 0,1 1 0 0 0,-1 0-1 0 0,11-4 1 0 0,-13 6 12 0 0,0 1 0 0 0,0 0-1 0 0,0 0 1 0 0,0 0-1 0 0,1 0 1 0 0,-1 0-1 0 0,0 0 1 0 0,0 1 0 0 0,0 0-1 0 0,0 0 1 0 0,0 0-1 0 0,0 0 1 0 0,0 0-1 0 0,0 0 1 0 0,0 1 0 0 0,0-1-1 0 0,2 3 1 0 0,41 33-26 0 0,-29-20 15 0 0,-1 1 0 0 0,0 0 0 0 0,-2 2-1 0 0,0 0 1 0 0,-1 0 0 0 0,-1 1 0 0 0,-1 1 0 0 0,-1 0 0 0 0,-1 1 0 0 0,0 0 0 0 0,-2 0 0 0 0,-1 0 0 0 0,-1 1 0 0 0,3 39 0 0 0,-7-54 25 0 0,-1 0 0 0 0,-1-1 0 0 0,0 1 1 0 0,0 0-1 0 0,-1-1 0 0 0,0 1 0 0 0,0 0 0 0 0,-1-1 0 0 0,0 0 0 0 0,-1 0 1 0 0,0 0-1 0 0,0 0 0 0 0,0 0 0 0 0,-1-1 0 0 0,0 0 0 0 0,-1 0 1 0 0,0 0-1 0 0,0-1 0 0 0,0 0 0 0 0,-1 0 0 0 0,1 0 0 0 0,-1-1 0 0 0,-9 5 1 0 0,5-4-243 0 0,0 0 1 0 0,0 0-1 0 0,-1-1 1 0 0,0-1 0 0 0,0 0-1 0 0,0-1 1 0 0,0 0-1 0 0,0 0 1 0 0,-1-2-1 0 0,1 1 1 0 0,-1-2 0 0 0,1 0-1 0 0,-1 0 1 0 0,1-1-1 0 0,-23-4 1 0 0,3-4-1179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1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0 195 728 0 0,'0'0'1684'0'0,"0"-32"480"0"0,0 12-903 0 0,0 1-581 0 0,0-3-944 0 0,9 6-1489 0 0,7 11-343 0 0</inkml:trace>
  <inkml:trace contextRef="#ctx0" brushRef="#br0" timeOffset="1">841 0 372 0 0,'4'1'1399'0'0,"0"1"-1177"0"0,1 0 0 0 0,0 0-1 0 0,-1 0 1 0 0,1 1 0 0 0,-1 0 0 0 0,0 0 0 0 0,1 0 0 0 0,-1 0 0 0 0,-1 1 0 0 0,1-1 0 0 0,-1 1-1 0 0,1 0 1 0 0,-1 0 0 0 0,0 0 0 0 0,0 1 0 0 0,-1-1 0 0 0,1 1 0 0 0,1 6 0 0 0,6 13-158 0 0,-1 0 0 0 0,7 38-1 0 0,-10-39 141 0 0,39 161-25 0 0,23 87-8 0 0,48 73 213 0 0,-58-183-3604 0 0,-53-147 1728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1.4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8 107 1556 0 0,'0'0'1472'0'0,"-8"-19"332"0"0,11 4-635 0 0,14 2-761 0 0,0 7-84 0 0,4 1-64 0 0,5 0-56 0 0,10-1-40 0 0,3 1-32 0 0,1 1-40 0 0,6 0-12 0 0,4 0-232 0 0,0 0-360 0 0,-7 0-468 0 0,1-3-917 0 0,-5 1 177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2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497 0 1112 0 0,'0'0'1985'0'0,"-13"10"-1060"0"0,-10 15-720 0 0,1 1 0 0 0,1 0 0 0 0,-31 51-1 0 0,-43 98 122 0 0,83-151-251 0 0,-121 252 320 0 0,104-206-179 0 0,3 2 0 0 0,-17 80-1 0 0,34-111-87 0 0,1 0 1 0 0,3 1-1 0 0,1 0 0 0 0,3-1 0 0 0,3 52 0 0 0,2-62-33 0 0,0 0 1 0 0,3 1-1 0 0,0-2 0 0 0,2 1 0 0 0,1-1 0 0 0,1-1 1 0 0,28 51-1 0 0,-19-46-171 0 0,1-1-1 0 0,1-2 1 0 0,2 0 0 0 0,1-1 0 0 0,2-2 0 0 0,0-1 0 0 0,2 0-1 0 0,1-3 1 0 0,1 0 0 0 0,1-2 0 0 0,1-1 0 0 0,35 16 0 0 0,-62-34-256 0 0,0-1-1 0 0,-1 0 1 0 0,1 0 0 0 0,0 0 0 0 0,1 0 0 0 0,-1-1 0 0 0,0 0 0 0 0,9 0 0 0 0,3-2-1100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2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48 1516 0 0,'-17'-29'4167'0'0,"8"13"-2285"0"0,9 16-1875 0 0,0 0 0 0 0,0 0-1 0 0,0 0 1 0 0,0 0 0 0 0,0-1 0 0 0,-1 1 0 0 0,1 0 0 0 0,0 0 0 0 0,0 0 0 0 0,0 0 0 0 0,0 0 0 0 0,0 0 0 0 0,-1-1 0 0 0,1 1 0 0 0,0 0 0 0 0,0 0 0 0 0,0 0 0 0 0,0 0-1 0 0,0 0 1 0 0,-1 0 0 0 0,1 0 0 0 0,0 0 0 0 0,0 0 0 0 0,0 0 0 0 0,0 0 0 0 0,-1 0 0 0 0,1 0 0 0 0,0 0 0 0 0,0 0 0 0 0,0 0 0 0 0,-1 0 0 0 0,1 0 0 0 0,0 0-1 0 0,0 0 1 0 0,0 0 0 0 0,0 0 0 0 0,0 0 0 0 0,-1 1 0 0 0,1-1 0 0 0,0 0 0 0 0,0 0 0 0 0,0 0 0 0 0,0 0 0 0 0,0 0 0 0 0,-1 0 0 0 0,1 0 0 0 0,0 1 0 0 0,0-1 0 0 0,0 0-1 0 0,0 0 1 0 0,0 0 0 0 0,0 0 0 0 0,0 1 0 0 0,0-1 0 0 0,0 0 0 0 0,0 0 0 0 0,0 0 0 0 0,0 0 0 0 0,0 1 0 0 0,0-1 0 0 0,0 0 0 0 0,0 0 0 0 0,0 0 0 0 0,-3 23 143 0 0,4 40-159 0 0,-1-51 57 0 0,56 777 145 0 0,-46-702-126 0 0,-5-26-910 0 0,24 107 0 0 0,-28-164 589 0 0,5 10-2067 0 0,4-2 528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3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354 148 1316 0 0,'11'-24'1307'0'0,"41"-98"2408"0"0,-51 120-3608 0 0,-4 3-80 0 0,-11 8-1 0 0,0 0 1 0 0,0 1 0 0 0,1 1-1 0 0,0 0 1 0 0,1 0-1 0 0,-20 26 1 0 0,-10 7 31 0 0,-17 13 15 0 0,-6 5 1 0 0,-57 71 1 0 0,120-131-75 0 0,0 1-1 0 0,1-1 1 0 0,-1 1 0 0 0,1 0 0 0 0,0-1 0 0 0,0 1-1 0 0,0 0 1 0 0,0 0 0 0 0,0 0 0 0 0,1 0-1 0 0,-1 0 1 0 0,1 0 0 0 0,0 0 0 0 0,0 0-1 0 0,0 0 1 0 0,0 0 0 0 0,1 0 0 0 0,-1 0-1 0 0,1 0 1 0 0,0 0 0 0 0,-1 0 0 0 0,3 4 0 0 0,2 4-22 0 0,0 0 0 0 0,1-1 0 0 0,0 0 1 0 0,9 12-1 0 0,13 15 66 0 0,2-2 0 0 0,45 41 1 0 0,77 59 102 0 0,-113-102-96 0 0,-35-29-77 0 0,167 132-3243 0 0,-143-117 1813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3.5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76 1392 0 0,'1'-9'698'0'0,"0"1"0"0"0,0 0 0 0 0,1-1 0 0 0,0 1 0 0 0,0 0 1 0 0,6-14-1 0 0,-7 19-492 0 0,7 3-2 0 0,-6 0-191 0 0,-1 0 0 0 0,1 0 0 0 0,-1 0 0 0 0,0 0 0 0 0,1 0 0 0 0,-1 0 0 0 0,1 0 0 0 0,-1 0 0 0 0,0 1-1 0 0,1-1 1 0 0,-1 1 0 0 0,0-1 0 0 0,1 1 0 0 0,-1-1 0 0 0,0 1 0 0 0,0 0 0 0 0,0 0 0 0 0,1-1 0 0 0,-1 1 0 0 0,0 0 0 0 0,0 0 0 0 0,0 0 0 0 0,1 2 0 0 0,13 17 12 0 0,-1 0 0 0 0,-1 1 0 0 0,0 0 0 0 0,-2 1 0 0 0,0 0 0 0 0,7 26 0 0 0,-1-7-61 0 0,78 191 45 0 0,-72-168 153 0 0,23 110 1 0 0,-43-156 976 0 0,-7-36-917 0 0,-7-37-220 0 0,7 7 94 0 0,2-1 0 0 0,2 0 0 0 0,2 0 0 0 0,2 0 0 0 0,2 1-1 0 0,3 0 1 0 0,1 0 0 0 0,3 1 0 0 0,2 0 0 0 0,23-52 0 0 0,-36 95-97 0 0,-1 1-1 0 0,1-1 1 0 0,0 0-1 0 0,0 1 1 0 0,0-1 0 0 0,1 1-1 0 0,-1-1 1 0 0,1 1 0 0 0,-1 0-1 0 0,1 0 1 0 0,0 0-1 0 0,1 1 1 0 0,-1-1 0 0 0,0 1-1 0 0,1-1 1 0 0,-1 1 0 0 0,1 0-1 0 0,5-2 1 0 0,-7 4-3 0 0,1 0 1 0 0,-1-1-1 0 0,1 1 0 0 0,-1 0 1 0 0,1 0-1 0 0,0 1 0 0 0,-1-1 1 0 0,1 0-1 0 0,-1 1 0 0 0,1 0 1 0 0,-1-1-1 0 0,0 1 0 0 0,1 0 1 0 0,-1 0-1 0 0,0 0 0 0 0,1 1 1 0 0,-1-1-1 0 0,3 3 0 0 0,34 28-27 0 0,4 15-4 0 0,-2 2-1 0 0,-2 2 0 0 0,-3 1 1 0 0,40 75-1 0 0,-42-60-451 0 0,-3 1 1 0 0,39 130-1 0 0,-54-148-1501 0 0,-6-30-1746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3.9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32 848 0 0,'0'0'951'0'0,"0"0"-848"0"0,-1-1 0 0 0,0 0 0 0 0,1 1 0 0 0,-1-1 0 0 0,0 1 0 0 0,0-1 0 0 0,1 1 0 0 0,-1-1 0 0 0,0 1 0 0 0,0 0 0 0 0,0-1 0 0 0,0 1 0 0 0,0 0 0 0 0,0 0 0 0 0,1 0 0 0 0,-3 0 0 0 0,-11 6 35 0 0,1 2 1 0 0,-1 0-1 0 0,2 0 1 0 0,-1 2 0 0 0,1-1-1 0 0,0 1 1 0 0,1 1-1 0 0,1 0 1 0 0,-1 1 0 0 0,-8 13-1 0 0,-5 9-44 0 0,1 1 0 0 0,-28 60 0 0 0,41-73-40 0 0,1 0 0 0 0,0 0 0 0 0,2 1 0 0 0,1 0 0 0 0,1 0 0 0 0,0 1 0 0 0,2-1 1 0 0,1 1-1 0 0,1 0 0 0 0,1 0 0 0 0,4 35 0 0 0,-1-43 1 0 0,0 0 1 0 0,1 0-1 0 0,1 0 1 0 0,0-1-1 0 0,1 0 1 0 0,1 0-1 0 0,0 0 1 0 0,1-1-1 0 0,0 0 1 0 0,2-1-1 0 0,-1 0 1 0 0,1 0-1 0 0,1-1 1 0 0,1 0-1 0 0,-1-1 1 0 0,2 0-1 0 0,21 14 1 0 0,-25-19-1 0 0,0-1-1 0 0,0 0 1 0 0,1 0 0 0 0,-1-1-1 0 0,1 0 1 0 0,0-1 0 0 0,1 0 0 0 0,-1 0-1 0 0,0-1 1 0 0,1 0 0 0 0,0-1-1 0 0,-1-1 1 0 0,13 0 0 0 0,-16 0-27 0 0,0-1 0 0 0,0-1 1 0 0,0 1-1 0 0,0-1 0 0 0,0-1 0 0 0,0 1 1 0 0,-1-1-1 0 0,1 0 0 0 0,-1 0 1 0 0,0-1-1 0 0,0 0 0 0 0,0 0 0 0 0,0 0 1 0 0,-1-1-1 0 0,0 0 0 0 0,0 0 0 0 0,0 0 1 0 0,0-1-1 0 0,-1 0 0 0 0,5-7 0 0 0,0-4 8 0 0,-1 0 0 0 0,-1 0-1 0 0,-1-1 1 0 0,0 1-1 0 0,-1-1 1 0 0,-1 0-1 0 0,0-1 1 0 0,-2 1-1 0 0,1-37 1 0 0,-4 3-15 0 0,-2 0 0 0 0,-12-66 0 0 0,5 67-27 0 0,-21-71 1 0 0,23 98-14 0 0,-1 1-1 0 0,-1 0 1 0 0,0 0 0 0 0,-2 1 0 0 0,-16-22 0 0 0,22 36-34 0 0,0 0-1 0 0,-1 1 1 0 0,1 0-1 0 0,-1 0 1 0 0,-1 0 0 0 0,-12-8-1 0 0,16 13-199 0 0,0 0-1 0 0,0-1 1 0 0,0 1-1 0 0,0 1 1 0 0,0-1-1 0 0,-1 1 1 0 0,1-1-1 0 0,-1 1 1 0 0,1 1-1 0 0,-1-1 1 0 0,1 1-1 0 0,-1-1 1 0 0,1 1 0 0 0,-1 0-1 0 0,1 1 1 0 0,-1-1-1 0 0,-6 3 1 0 0,-13 3-1063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4.5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130 134 148 0 0,'7'-10'4605'0'0,"-7"10"-4558"0"0,-3 1-26 0 0,-1 1-1 0 0,1-1 0 0 0,-1 0 0 0 0,1 1 0 0 0,0 0 0 0 0,-1-1 0 0 0,1 1 1 0 0,0 1-1 0 0,0-1 0 0 0,0 0 0 0 0,1 1 0 0 0,-1-1 0 0 0,1 1 0 0 0,-1 0 1 0 0,1 0-1 0 0,0 0 0 0 0,0 0 0 0 0,-2 4 0 0 0,-8 13 57 0 0,-14 35-1 0 0,22-47-54 0 0,-4 12-3 0 0,1 0 1 0 0,1 0 0 0 0,1 1-1 0 0,0 0 1 0 0,2 0-1 0 0,0 0 1 0 0,2 1-1 0 0,0-1 1 0 0,3 30 0 0 0,-1-37 36 0 0,1 1 1 0 0,0-1 0 0 0,1 0-1 0 0,1 0 1 0 0,0 0 0 0 0,1 0 0 0 0,0-1-1 0 0,1 0 1 0 0,1 0 0 0 0,0 0 0 0 0,1-1-1 0 0,0 0 1 0 0,1-1 0 0 0,18 20 0 0 0,-24-28-35 0 0,1 0 0 0 0,-1 0 1 0 0,1 0-1 0 0,-1-1 0 0 0,1 1 0 0 0,0-1 1 0 0,0 0-1 0 0,0 0 0 0 0,1 0 1 0 0,-1-1-1 0 0,0 1 0 0 0,1-1 1 0 0,-1 0-1 0 0,1 0 0 0 0,-1-1 0 0 0,1 0 1 0 0,-1 1-1 0 0,1-1 0 0 0,-1-1 1 0 0,1 1-1 0 0,7-2 0 0 0,-6 0-10 0 0,1-1-1 0 0,-1 1 0 0 0,0-1 1 0 0,0-1-1 0 0,0 1 0 0 0,0-1 1 0 0,-1 0-1 0 0,1 0 0 0 0,-1-1 1 0 0,0 0-1 0 0,0 1 0 0 0,-1-2 1 0 0,0 1-1 0 0,5-7 0 0 0,13-24-17 0 0,-2-1-1 0 0,-2-1 1 0 0,26-76-1 0 0,-21 53-201 0 0,-22 59 174 0 0,15 36-28 0 0,-7-18 60 0 0,1-1-1 0 0,0 0 1 0 0,1 0 0 0 0,0-1 0 0 0,1 0 0 0 0,1-1 0 0 0,0-1 0 0 0,1 0 0 0 0,0-1 0 0 0,0 0 0 0 0,28 14 0 0 0,-23-15 52 0 0,0 0 0 0 0,0-2-1 0 0,1-1 1 0 0,0 0 0 0 0,1-1 0 0 0,-1-1 0 0 0,1-1 0 0 0,0-1 0 0 0,36 0 0 0 0,-49-3-10 0 0,0 0 0 0 0,0-1 0 0 0,0 0 0 0 0,-1 0 0 0 0,1-1 0 0 0,0 0 0 0 0,-1-1 0 0 0,1 1 0 0 0,-1-1 0 0 0,0-1 1 0 0,0 1-1 0 0,0-1 0 0 0,-1-1 0 0 0,1 1 0 0 0,-1-1 0 0 0,0 0 0 0 0,0-1 0 0 0,-1 1 0 0 0,8-10 0 0 0,-5 3-4 0 0,-1 0 0 0 0,0 0 0 0 0,-1-1 0 0 0,0 0 0 0 0,-1 0 0 0 0,0 0 0 0 0,-1-1 0 0 0,-1 1 0 0 0,0-1 0 0 0,1-16-1 0 0,0-9-30 0 0,-1 0-1 0 0,-5-54 0 0 0,1 71-21 0 0,-2-1 1 0 0,-1 1 0 0 0,0 0-1 0 0,-2 0 1 0 0,-13-34-1 0 0,17 51 17 0 0,0 0-1 0 0,-1 0 1 0 0,0 0-1 0 0,0 0 0 0 0,0 0 1 0 0,-1 1-1 0 0,0-1 1 0 0,1 1-1 0 0,-1 0 1 0 0,-1 0-1 0 0,1 0 0 0 0,-1 1 1 0 0,1-1-1 0 0,-1 1 1 0 0,0 0-1 0 0,0 1 0 0 0,-1-1 1 0 0,1 1-1 0 0,0 0 1 0 0,-1 0-1 0 0,1 1 1 0 0,-1-1-1 0 0,0 1 0 0 0,1 1 1 0 0,-1-1-1 0 0,0 1 1 0 0,0 0-1 0 0,1 0 0 0 0,-1 0 1 0 0,-10 3-1 0 0,6-1-278 0 0,0 1 0 0 0,0 0 1 0 0,1 0-1 0 0,-1 1 0 0 0,1 0 0 0 0,0 1 0 0 0,0-1 0 0 0,0 2 0 0 0,1 0 0 0 0,0 0 1 0 0,0 0-1 0 0,0 1 0 0 0,1 0 0 0 0,0 0 0 0 0,0 1 0 0 0,-9 14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4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0 388 0 0,'0'0'1596'0'0,"4"1"-1398"0"0,-2-1-168 0 0,0 1 1 0 0,-1 0 0 0 0,1-1 0 0 0,0 1 0 0 0,0 0 0 0 0,0 0 0 0 0,-1 0 0 0 0,1 0 0 0 0,0 1-1 0 0,-1-1 1 0 0,1 0 0 0 0,-1 1 0 0 0,1-1 0 0 0,-1 1 0 0 0,0-1 0 0 0,0 1 0 0 0,0 0 0 0 0,0-1-1 0 0,0 1 1 0 0,0 0 0 0 0,0 0 0 0 0,0 0 0 0 0,0 2 0 0 0,8 29 262 0 0,-1 1 0 0 0,-1 0 0 0 0,1 39 0 0 0,-1 111 691 0 0,2 17-210 0 0,22 28-1337 0 0,-30-226 152 0 0,0 11-1354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5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1408 0 0,'15'-10'3440'0'0,"-14"9"-3367"0"0,0 0 0 0 0,0 0 0 0 0,1 0 0 0 0,-1 1-1 0 0,1-1 1 0 0,-1 1 0 0 0,1-1 0 0 0,-1 1 0 0 0,1-1 0 0 0,-1 1 0 0 0,1 0 0 0 0,-1 0 0 0 0,1 0 0 0 0,0 0 0 0 0,-1 0 0 0 0,1 0 0 0 0,-1 0 0 0 0,1 0 0 0 0,-1 0 0 0 0,1 1-1 0 0,-1-1 1 0 0,1 1 0 0 0,2 1 0 0 0,-1 0-60 0 0,0 0 0 0 0,1 1 0 0 0,-1 0 0 0 0,0 0 0 0 0,-1 0 0 0 0,1 0 0 0 0,0 0-1 0 0,-1 0 1 0 0,3 5 0 0 0,13 24 21 0 0,-1 0 1 0 0,23 63-1 0 0,15 75 3 0 0,-32-92-103 0 0,7 22 14 0 0,19 59 1654 0 0,-48-156-1011 0 0,2 6 224 0 0,5-15-322 0 0,4-17-185 0 0,24-151-151 0 0,-5 20-80 0 0,-28 144-76 0 0,38-130 158 0 0,-34 120-131 0 0,1 0 0 0 0,1 1 0 0 0,1 0 0 0 0,20-29 0 0 0,-29 46-30 0 0,0 1 0 0 0,0 0 0 0 0,0 0-1 0 0,1 0 1 0 0,-1 0 0 0 0,0 0 0 0 0,0 1 0 0 0,1-1-1 0 0,-1 0 1 0 0,1 1 0 0 0,-1-1 0 0 0,0 0-1 0 0,1 1 1 0 0,-1 0 0 0 0,1-1 0 0 0,-1 1 0 0 0,1 0-1 0 0,0 0 1 0 0,-1 0 0 0 0,1 0 0 0 0,-1 0-1 0 0,1 0 1 0 0,-1 0 0 0 0,3 1 0 0 0,0 0 0 0 0,0 0 0 0 0,0 0 1 0 0,-1 1-1 0 0,1-1 0 0 0,-1 1 0 0 0,1 0 1 0 0,-1 0-1 0 0,5 4 0 0 0,6 6 3 0 0,-2 1 0 0 0,0 0 0 0 0,0 1 0 0 0,-1 1 0 0 0,-1 0 0 0 0,0 0 0 0 0,-1 1 0 0 0,-1 0 0 0 0,7 18 0 0 0,1 9-247 0 0,-2 0-1 0 0,12 64 1 0 0,-8 0-4331 0 0,-15-78 1266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6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788 417 1228 0 0,'7'-25'1113'0'0,"-1"0"1"0"0,-2 0-1 0 0,0-1 1 0 0,1-45-1 0 0,-5 53-949 0 0,-1 1 1 0 0,-1-1-1 0 0,0 0 1 0 0,-2 1-1 0 0,0 0 0 0 0,0-1 1 0 0,-13-28-1 0 0,14 41-155 0 0,1 0 0 0 0,0 1 0 0 0,-1-1 0 0 0,0 1 0 0 0,0-1 0 0 0,-1 1 0 0 0,1 0 0 0 0,-1 1-1 0 0,1-1 1 0 0,-1 0 0 0 0,-1 1 0 0 0,1 0 0 0 0,0 0 0 0 0,-1 0 0 0 0,1 1 0 0 0,-7-3 0 0 0,4 2-4 0 0,0 2 0 0 0,0-1 1 0 0,0 1-1 0 0,0 0 0 0 0,0 0 0 0 0,-1 1 0 0 0,1-1 1 0 0,0 2-1 0 0,0-1 0 0 0,-12 3 0 0 0,-3 3 16 0 0,1 0 0 0 0,-1 2 0 0 0,1 0-1 0 0,1 1 1 0 0,-1 1 0 0 0,-28 20 0 0 0,7-2 19 0 0,2 3 0 0 0,1 1 1 0 0,1 1-1 0 0,-60 71 1 0 0,72-73-3 0 0,2 2 0 0 0,1 1 1 0 0,2 0-1 0 0,1 2 0 0 0,1 0 0 0 0,-19 57 1 0 0,34-79-17 0 0,0-1 1 0 0,1 1-1 0 0,0 0 1 0 0,1 0-1 0 0,1 0 1 0 0,0 1 0 0 0,1-1-1 0 0,0 0 1 0 0,2 0-1 0 0,-1 0 1 0 0,2 0-1 0 0,0 0 1 0 0,0 0-1 0 0,7 16 1 0 0,-5-19-2 0 0,0 0 0 0 0,1-1 0 0 0,0 0 0 0 0,0 0 0 0 0,1-1 0 0 0,0 1 0 0 0,1-2 0 0 0,0 1 0 0 0,0-1 0 0 0,1 0 0 0 0,0-1 0 0 0,1 0 0 0 0,-1 0 0 0 0,1-1 0 0 0,0 0 0 0 0,1-1 1 0 0,18 7-1 0 0,-18-8 2 0 0,1-1 0 0 0,0 0 1 0 0,0 0-1 0 0,-1-1 0 0 0,1-1 1 0 0,0 0-1 0 0,0-1 1 0 0,1 0-1 0 0,-1-1 0 0 0,0 0 1 0 0,20-5-1 0 0,-18 2-22 0 0,0-1 0 0 0,0 0-1 0 0,-1-2 1 0 0,1 1 0 0 0,-1-1 0 0 0,-1-1 0 0 0,0 0-1 0 0,19-16 1 0 0,-8 1-10 0 0,-1-1-1 0 0,-1 0 1 0 0,-1-1 0 0 0,-1-2-1 0 0,-2 0 1 0 0,0 0 0 0 0,-2-2-1 0 0,13-33 1 0 0,64-204-251 0 0,-91 263 304 0 0,-2 6-61 0 0,-7 17 15 0 0,0 1-1 0 0,2-1 1 0 0,0 1 0 0 0,2 0-1 0 0,0 1 1 0 0,-1 27-1 0 0,3-19-4 0 0,2 0 1 0 0,1 0-1 0 0,2 0 0 0 0,6 33 0 0 0,-2-28 8 0 0,15 40 0 0 0,-20-66 6 0 0,2-1 0 0 0,-1 0 1 0 0,1 1-1 0 0,0-1 1 0 0,1 0-1 0 0,0-1 1 0 0,0 1-1 0 0,1-1 0 0 0,0 0 1 0 0,9 9-1 0 0,-12-15 3 0 0,0 1-1 0 0,-1 0 1 0 0,1-1-1 0 0,0 1 1 0 0,0-1-1 0 0,1 0 1 0 0,-1 0-1 0 0,0 0 1 0 0,0 0-1 0 0,0-1 1 0 0,1 1-1 0 0,-1-1 1 0 0,0 0-1 0 0,1 0 1 0 0,-1 0-1 0 0,0 0 1 0 0,1-1-1 0 0,-1 1 1 0 0,0-1-1 0 0,0 0 1 0 0,0 0-1 0 0,1 0 1 0 0,-1 0-1 0 0,0 0 1 0 0,0-1-1 0 0,0 0 1 0 0,-1 1-1 0 0,1-1 1 0 0,0 0-1 0 0,3-4 1 0 0,6-4 0 0 0,0-1 1 0 0,-1-1 0 0 0,0 0 0 0 0,18-26-1 0 0,99-176-35 0 0,-27 39-38 0 0,-79 141 33 0 0,3 0 0 0 0,52-55 0 0 0,-73 85 17 0 0,34-30-36 0 0,-35 32 45 0 0,0 0 0 0 0,0 0 0 0 0,0 0 0 0 0,1 0 0 0 0,-1 1 0 0 0,1-1 0 0 0,-1 1 0 0 0,1 0 0 0 0,-1 0 0 0 0,1 0 0 0 0,0 1 0 0 0,5-1 0 0 0,-3 2 6 0 0,0 0 0 0 0,0 0 1 0 0,0 0-1 0 0,0 1 0 0 0,0 0 1 0 0,0 0-1 0 0,0 0 0 0 0,-1 1 1 0 0,1 0-1 0 0,-1 0 0 0 0,0 1 1 0 0,0-1-1 0 0,0 1 1 0 0,0 0-1 0 0,0 0 0 0 0,6 9 1 0 0,1 4 1 0 0,0 0 1 0 0,-1 1-1 0 0,0 1 0 0 0,-2 0 1 0 0,0 0-1 0 0,-2 1 1 0 0,11 39-1 0 0,-12-33-40 0 0,-1 1 0 0 0,-1 0 0 0 0,-1 0 1 0 0,-2 0-1 0 0,-3 47 0 0 0,1-62 48 0 0,-1 1 0 0 0,0-1 0 0 0,-1 1 0 0 0,0-1 0 0 0,-1 0 0 0 0,0 0 0 0 0,-8 13 0 0 0,12-24-31 0 0,-1 0-1 0 0,0 0 1 0 0,0 0-1 0 0,1 0 1 0 0,-1-1-1 0 0,0 1 1 0 0,0 0-1 0 0,0-1 1 0 0,0 1-1 0 0,0-1 1 0 0,0 1-1 0 0,0-1 1 0 0,0 1-1 0 0,0-1 1 0 0,-1 1-1 0 0,1-1 1 0 0,0 0-1 0 0,0 0 1 0 0,0 0-1 0 0,0 0 1 0 0,0 0-1 0 0,-1 0 1 0 0,1 0-1 0 0,0 0 1 0 0,0 0-1 0 0,0 0 1 0 0,0-1-1 0 0,0 1 1 0 0,-1 0-1 0 0,1-1 1 0 0,0 1-1 0 0,0-1 1 0 0,0 1-1 0 0,0-1 1 0 0,0 0-1 0 0,-1 0 1 0 0,-4-4-314 0 0,1 1 0 0 0,0-1 1 0 0,0 0-1 0 0,0 0 0 0 0,0 0 0 0 0,1-1 1 0 0,0 1-1 0 0,0-1 0 0 0,1 0 0 0 0,-1-1 1 0 0,1 1-1 0 0,0 0 0 0 0,1-1 0 0 0,-2-8 1 0 0,-1-4-1218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7.8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496 1095 1012 0 0,'27'16'3943'0'0,"-6"-34"-2093"0"0,-17 9-1625 0 0,0 0 1 0 0,0 0 0 0 0,-1-1-1 0 0,0 1 1 0 0,-1-1 0 0 0,0 0-1 0 0,-1 1 1 0 0,1-15 0 0 0,2-2-6 0 0,8-70 94 0 0,2-119 1 0 0,-14 161-298 0 0,-3 1 0 0 0,-2 0 0 0 0,-21-98 1 0 0,20 131-37 0 0,-1 0 1 0 0,-1 1 0 0 0,-1-1 0 0 0,-1 2 0 0 0,0-1 0 0 0,-1 1 0 0 0,-1 1 0 0 0,-1 0 0 0 0,0 1-1 0 0,-1 0 1 0 0,-1 1 0 0 0,0 0 0 0 0,-21-14 0 0 0,22 18 22 0 0,-1 2-1 0 0,1-1 1 0 0,-1 2 0 0 0,-1 0 0 0 0,0 0-1 0 0,0 2 1 0 0,0 0 0 0 0,-1 1 0 0 0,1 0-1 0 0,-1 2 1 0 0,-1 0 0 0 0,1 1 0 0 0,0 0-1 0 0,0 1 1 0 0,-1 1 0 0 0,-22 4 0 0 0,35-4 4 0 0,0 1 1 0 0,1 0-1 0 0,0 0 1 0 0,-1 0 0 0 0,1 0-1 0 0,0 1 1 0 0,-1 0-1 0 0,1 0 1 0 0,0 0 0 0 0,1 0-1 0 0,-1 1 1 0 0,0 0-1 0 0,0 0 1 0 0,1 0 0 0 0,0 0-1 0 0,0 0 1 0 0,0 0-1 0 0,0 1 1 0 0,0 0 0 0 0,-3 6-1 0 0,5-8-1 0 0,0 0-1 0 0,1 0 1 0 0,-1 0 0 0 0,1 0-1 0 0,0 0 1 0 0,0 0-1 0 0,-1 0 1 0 0,1 0-1 0 0,1 0 1 0 0,-1 0 0 0 0,0 0-1 0 0,0 0 1 0 0,1 0-1 0 0,-1 0 1 0 0,1 0 0 0 0,0 0-1 0 0,-1 0 1 0 0,1-1-1 0 0,0 1 1 0 0,0 0-1 0 0,0 0 1 0 0,3 2 0 0 0,27 32 70 0 0,-17-25-63 0 0,1 0 0 0 0,0 0 1 0 0,1-2-1 0 0,0 0 0 0 0,0-1 0 0 0,1 0 1 0 0,0-1-1 0 0,0-1 0 0 0,1-1 1 0 0,-1 0-1 0 0,27 2 0 0 0,0-1 8 0 0,0-3 1 0 0,0-2-1 0 0,71-6 1 0 0,-44-3-19 0 0,-1-4 1 0 0,75-22 0 0 0,130-57-57 0 0,-188 59 17 0 0,-85 31 31 0 0,-1 0-59 0 0,-1 1 42 0 0,1 0-1 0 0,-1-1 0 0 0,1 1 0 0 0,0 0 0 0 0,-1-1 1 0 0,1 1-1 0 0,-1 0 0 0 0,1 0 0 0 0,0 0 0 0 0,-1-1 1 0 0,1 1-1 0 0,0 0 0 0 0,-1 0 0 0 0,1 0 0 0 0,0 0 1 0 0,-1 0-1 0 0,1 0 0 0 0,-1 1 0 0 0,1-1 0 0 0,0 0 0 0 0,-1 0 1 0 0,2 0-1 0 0,-3 5 20 0 0,0-1-1 0 0,0 0 1 0 0,0 0 0 0 0,-1 1-1 0 0,0-1 1 0 0,1 0 0 0 0,-1 0 0 0 0,-1-1-1 0 0,1 1 1 0 0,0 0 0 0 0,-6 5 0 0 0,-9 17-7 0 0,-18 37 49 0 0,-40 100 0 0 0,64-134-33 0 0,1 0-1 0 0,2 0 1 0 0,1 1 0 0 0,2 0-1 0 0,0 0 1 0 0,0 39 0 0 0,6-55 7 0 0,-1 0 0 0 0,2 0 1 0 0,0 0-1 0 0,1 0 1 0 0,0 0-1 0 0,1 0 0 0 0,0-1 1 0 0,1 1-1 0 0,1-1 0 0 0,0-1 1 0 0,1 1-1 0 0,0-1 1 0 0,1 0-1 0 0,0-1 0 0 0,1 0 1 0 0,0 0-1 0 0,1 0 1 0 0,0-2-1 0 0,1 1 0 0 0,0-1 1 0 0,0-1-1 0 0,1 0 1 0 0,0 0-1 0 0,0-1 0 0 0,1-1 1 0 0,0 0-1 0 0,0-1 0 0 0,1 0 1 0 0,-1-1-1 0 0,1-1 1 0 0,0 0-1 0 0,0-1 0 0 0,0 0 1 0 0,0-1-1 0 0,23-1 1 0 0,-14-3-12 0 0,-1-1 0 0 0,-1-1 0 0 0,1 0 0 0 0,-1-2 0 0 0,0-1 0 0 0,0 0 0 0 0,-1-2 0 0 0,0 0 0 0 0,-1-1 0 0 0,0-1 0 0 0,-1-1 0 0 0,28-24 0 0 0,-1-5-3 0 0,-2-1 0 0 0,-2-3 0 0 0,48-68 0 0 0,-57 71-54 0 0,-2-1 0 0 0,-2-2 1 0 0,-3-1-1 0 0,-1 0 0 0 0,20-60 0 0 0,-43 106 46 0 0,0-1 0 0 0,-1 0-1 0 0,1 0 1 0 0,-1 0 0 0 0,1-1-1 0 0,-1 1 1 0 0,0 0 0 0 0,0 0-1 0 0,0 0 1 0 0,0 0 0 0 0,0 0-1 0 0,0 0 1 0 0,-1 0 0 0 0,1 0-1 0 0,-1 0 1 0 0,0-2 0 0 0,0 3 2 0 0,0 0 1 0 0,1 0 0 0 0,-1 0-1 0 0,0 0 1 0 0,0 0 0 0 0,0 0-1 0 0,0 0 1 0 0,0 0 0 0 0,0 1-1 0 0,0-1 1 0 0,0 0 0 0 0,0 1-1 0 0,0-1 1 0 0,0 1 0 0 0,0-1-1 0 0,0 1 1 0 0,-1 0 0 0 0,1-1-1 0 0,-2 1 1 0 0,-1 0 0 0 0,-1-1-1 0 0,0 1 1 0 0,0 1-1 0 0,1-1 1 0 0,-1 1 0 0 0,0 0-1 0 0,0 0 1 0 0,1 0 0 0 0,-8 3-1 0 0,-6 5 6 0 0,0 0-1 0 0,0 1 1 0 0,1 1 0 0 0,0 1-1 0 0,1 0 1 0 0,1 1 0 0 0,0 1-1 0 0,0 0 1 0 0,1 1 0 0 0,1 1-1 0 0,1 0 1 0 0,0 0 0 0 0,1 1-1 0 0,-13 28 1 0 0,18-31 7 0 0,1 0 1 0 0,-1 0-1 0 0,2 0 0 0 0,0 0 1 0 0,1 1-1 0 0,1-1 0 0 0,0 1 1 0 0,1 0-1 0 0,0-1 1 0 0,1 1-1 0 0,1 0 0 0 0,0 0 1 0 0,1-1-1 0 0,1 1 0 0 0,0-1 1 0 0,1 1-1 0 0,0-1 0 0 0,1 0 1 0 0,1-1-1 0 0,9 17 1 0 0,-1-7 38 0 0,1 0 0 0 0,1-1 1 0 0,1-1-1 0 0,1 0 0 0 0,22 19 1 0 0,-30-31-468 0 0,1 1-1 0 0,1-2 1 0 0,0 1 0 0 0,0-1 0 0 0,0-1 0 0 0,1 0 0 0 0,0-1 0 0 0,0-1 0 0 0,1 0 0 0 0,0 0 0 0 0,18 3-1 0 0,-5-5-2164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8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538 425 956 0 0,'0'-2'95'0'0,"0"0"0"0"0,0 0 0 0 0,0 0 0 0 0,0 0 0 0 0,0 0 0 0 0,0 0 0 0 0,0 1 0 0 0,-1-1 0 0 0,1 0 0 0 0,-1 0 0 0 0,1 0 0 0 0,-1 0 0 0 0,0 0 0 0 0,0 1 0 0 0,1-1 0 0 0,-1 0 0 0 0,-1 1 0 0 0,1-1 0 0 0,0 1 0 0 0,0-1 0 0 0,-1 1 0 0 0,1-1 0 0 0,0 1 0 0 0,-1 0 0 0 0,1 0 0 0 0,-1 0 0 0 0,0 0 0 0 0,1 0 0 0 0,-1 0 0 0 0,0 0 0 0 0,0 0 0 0 0,0 1 0 0 0,1-1 0 0 0,-1 1 0 0 0,0-1 0 0 0,0 1 0 0 0,0 0 0 0 0,0 0 0 0 0,0 0 0 0 0,0 0 0 0 0,0 0 0 0 0,0 0 0 0 0,0 0 0 0 0,-3 2 0 0 0,-13 1-37 0 0,0 2-1 0 0,0 1 1 0 0,1 0-1 0 0,0 1 1 0 0,0 1-1 0 0,0 0 1 0 0,1 1-1 0 0,-29 23 1 0 0,13-7-9 0 0,1 2 0 0 0,1 0 1 0 0,-31 39-1 0 0,43-44 18 0 0,1 0 1 0 0,1 0-1 0 0,1 2 0 0 0,1 0 1 0 0,1 1-1 0 0,2 0 0 0 0,0 0 1 0 0,-8 33-1 0 0,16-47-24 0 0,1 1 0 0 0,0 0 0 0 0,0 0 0 0 0,2 0-1 0 0,-1 0 1 0 0,2 0 0 0 0,-1 0 0 0 0,2 0 0 0 0,3 15 0 0 0,-3-18-8 0 0,1 0 0 0 0,1 0 1 0 0,0 0-1 0 0,0-1 0 0 0,0 1 0 0 0,1-1 1 0 0,1 0-1 0 0,-1 0 0 0 0,1-1 1 0 0,1 1-1 0 0,-1-1 0 0 0,15 11 0 0 0,-15-13-3 0 0,0-1-1 0 0,0 1 1 0 0,1-1-1 0 0,-1-1 0 0 0,1 1 1 0 0,0-1-1 0 0,0 0 1 0 0,0-1-1 0 0,0 1 1 0 0,0-1-1 0 0,1-1 0 0 0,-1 0 1 0 0,1 0-1 0 0,-1 0 1 0 0,1-1-1 0 0,-1 0 0 0 0,1 0 1 0 0,-1-1-1 0 0,1 0 1 0 0,-1 0-1 0 0,0-1 1 0 0,1 0-1 0 0,-1 0 0 0 0,11-6 1 0 0,-4 1-17 0 0,-1 0 0 0 0,1-2 0 0 0,-2 1 0 0 0,1-2 1 0 0,-1 0-1 0 0,0 0 0 0 0,-1-1 0 0 0,0 0 0 0 0,-1-1 0 0 0,17-26 0 0 0,2-11-29 0 0,-1-1-1 0 0,26-69 0 0 0,29-107-30 0 0,-82 221 40 0 0,0 1-25 0 0,-6-11-60 0 0,3 17 87 0 0,-1 0-1 0 0,1 0 1 0 0,0 0 0 0 0,0 0 0 0 0,0 0 0 0 0,0 0 0 0 0,1 1 0 0 0,-1-1-1 0 0,1 1 1 0 0,-1-1 0 0 0,1 1 0 0 0,0-1 0 0 0,0 1 0 0 0,0 0-1 0 0,0 0 1 0 0,0 0 0 0 0,1-1 0 0 0,-1 6 0 0 0,0 1 8 0 0,0 1 0 0 0,0 0 1 0 0,1-1-1 0 0,2 19 0 0 0,1-14 19 0 0,0-2 0 0 0,1 1 0 0 0,1 0-1 0 0,0-1 1 0 0,1 0 0 0 0,0 0 0 0 0,1 0-1 0 0,0-1 1 0 0,1 0 0 0 0,0 0 0 0 0,1-1-1 0 0,0 0 1 0 0,1-1 0 0 0,0 0 0 0 0,0 0-1 0 0,1-1 1 0 0,0-1 0 0 0,0 1 0 0 0,1-2-1 0 0,0 0 1 0 0,0 0 0 0 0,0-1 0 0 0,19 5-1 0 0,-25-9-7 0 0,0 0-1 0 0,-1-1 1 0 0,1 0-1 0 0,0 0 1 0 0,-1 0-1 0 0,1 0 0 0 0,0-1 1 0 0,-1 0-1 0 0,1 0 1 0 0,-1-1-1 0 0,1 0 0 0 0,-1 0 1 0 0,6-2-1 0 0,-3-1-6 0 0,1 0 0 0 0,-1-1-1 0 0,0 1 1 0 0,0-1-1 0 0,-1-1 1 0 0,0 0 0 0 0,7-7-1 0 0,2-7-25 0 0,-1 0 0 0 0,-1-1 0 0 0,-1 0 0 0 0,19-44 0 0 0,-14 22-96 0 0,-2 0-1 0 0,-2-1 0 0 0,12-69 0 0 0,-21 82 52 0 0,-1-1 0 0 0,-2 1 0 0 0,-1-1-1 0 0,-1 0 1 0 0,-9-60 0 0 0,7 81 37 0 0,-1 1 0 0 0,0 0 0 0 0,-1 0 0 0 0,0 0 1 0 0,-1 0-1 0 0,0 0 0 0 0,-11-17 0 0 0,13 24 17 0 0,0 0 0 0 0,0 0 0 0 0,0 1 1 0 0,-1-1-1 0 0,1 1 0 0 0,-1-1 0 0 0,0 1 0 0 0,0 1 0 0 0,0-1 0 0 0,0 0 0 0 0,0 1 0 0 0,-1 0 1 0 0,1 0-1 0 0,-1 0 0 0 0,0 1 0 0 0,1-1 0 0 0,-1 1 0 0 0,0 0 0 0 0,0 1 0 0 0,0-1 0 0 0,0 1 1 0 0,-5 0-1 0 0,1 0-3 0 0,0 2 1 0 0,0-1 0 0 0,0 1-1 0 0,0 0 1 0 0,0 1 0 0 0,-13 6-1 0 0,18-8 18 0 0,0 1 0 0 0,0 0 0 0 0,1 0 1 0 0,-1 1-1 0 0,1-1 0 0 0,-1 1 0 0 0,1 0 0 0 0,0 0 0 0 0,0 0 0 0 0,0 0 0 0 0,1 0 0 0 0,-1 1 0 0 0,1-1 0 0 0,0 1 1 0 0,0-1-1 0 0,0 1 0 0 0,0 0 0 0 0,1 0 0 0 0,-3 6 0 0 0,4-5 8 0 0,-1 1 0 0 0,0-1 0 0 0,1 0 0 0 0,0 0 0 0 0,0 1 0 0 0,0-1-1 0 0,1 0 1 0 0,0 0 0 0 0,0 0 0 0 0,0 0 0 0 0,1 1 0 0 0,0-2 0 0 0,-1 1 0 0 0,6 8 0 0 0,-3-6 4 0 0,1 0 0 0 0,0 0 0 0 0,0-1 0 0 0,1 0 0 0 0,-1 0 0 0 0,1 0 0 0 0,0-1 1 0 0,1 0-1 0 0,11 7 0 0 0,3-1-8 0 0,1-1 0 0 0,0-1 0 0 0,0-1 0 0 0,33 7 0 0 0,15 7-171 0 0,-66-21 143 0 0,-1 1 0 0 0,0 0-1 0 0,1 0 1 0 0,-1 0 0 0 0,0 0 0 0 0,0 1 0 0 0,-1-1-1 0 0,1 1 1 0 0,0 0 0 0 0,-1 0 0 0 0,1-1 0 0 0,-1 2-1 0 0,0-1 1 0 0,0 0 0 0 0,0 0 0 0 0,-1 1 0 0 0,1-1-1 0 0,-1 1 1 0 0,0-1 0 0 0,0 1 0 0 0,0 0-1 0 0,1 4 1 0 0,0 11-9 0 0,0 0 0 0 0,0 1-1 0 0,-3 23 1 0 0,1 0 42 0 0,1-15 32 0 0,2 1 0 0 0,1 0 0 0 0,1-1 0 0 0,16 51-1 0 0,-17-68 20 0 0,1 0-1 0 0,0-1 0 0 0,0 1 1 0 0,1-1-1 0 0,1 0 0 0 0,0-1 1 0 0,0 0-1 0 0,1 0 0 0 0,0 0 1 0 0,0-1-1 0 0,1 0 0 0 0,0-1 1 0 0,1 0-1 0 0,16 10 0 0 0,2-3-15 0 0,1 0-1 0 0,1-2 0 0 0,0-1 1 0 0,0-2-1 0 0,1-1 0 0 0,0-1 1 0 0,1-1-1 0 0,39 1 0 0 0,-68-7-388 0 0,1 1 0 0 0,-1-1 0 0 0,0 0 0 0 0,1 0 0 0 0,-1-1-1 0 0,0 1 1 0 0,1-1 0 0 0,-1 1 0 0 0,0-1 0 0 0,0 0 0 0 0,0 0 0 0 0,1-1 0 0 0,-1 1 0 0 0,5-4-1 0 0,5-6-1471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19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1252 0 0,'0'0'3356'0'0,"2"4"-2913"0"0,11 26-25 0 0,1-1 0 0 0,27 40 0 0 0,-8-13-230 0 0,27 52-51 0 0,-4 3-1 0 0,63 177 1 0 0,-100-228-122 0 0,-3 0 0 0 0,-2 1 0 0 0,-3 0-1 0 0,-2 1 1 0 0,-4 0 0 0 0,-2 0 0 0 0,-5 63 0 0 0,-15 26 131 0 0,-65 256 0 0 0,68-329 329 0 0,13-76-427 0 0,1 1-72 0 0,-1 9-216 0 0,1-10-264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0.7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580 207 268 0 0,'-6'-18'1032'0'0,"-1"0"0"0"0,-1 0 1 0 0,0 1-1 0 0,-19-28 0 0 0,21 37-905 0 0,0-1 0 0 0,0 2 0 0 0,0-1-1 0 0,-1 1 1 0 0,-1 0 0 0 0,1 1 0 0 0,-1-1 0 0 0,0 1 0 0 0,-1 1 0 0 0,-13-7 0 0 0,17 10-118 0 0,1 0 1 0 0,-2 1-1 0 0,1 0 0 0 0,0 0 1 0 0,0 1-1 0 0,0-1 1 0 0,0 1-1 0 0,0 0 1 0 0,0 0-1 0 0,-1 1 1 0 0,1-1-1 0 0,0 1 0 0 0,0 0 1 0 0,0 1-1 0 0,0-1 1 0 0,0 1-1 0 0,1 0 1 0 0,-1 0-1 0 0,0 1 1 0 0,1-1-1 0 0,-1 1 0 0 0,1 0 1 0 0,-5 5-1 0 0,-7 5-13 0 0,1 1-1 0 0,1 1 1 0 0,0 0 0 0 0,-17 25-1 0 0,-1 6 32 0 0,2 1-1 0 0,2 2 0 0 0,-30 70 1 0 0,44-84-1 0 0,1 0 1 0 0,2 1 0 0 0,2 0-1 0 0,1 1 1 0 0,1 0 0 0 0,-1 39-1 0 0,8-55-1 0 0,0 0-1 0 0,2 1 0 0 0,0-1 1 0 0,1 0-1 0 0,1-1 0 0 0,8 25 0 0 0,-9-35 11 0 0,1 0-1 0 0,0-1 1 0 0,0 1-1 0 0,1-1 1 0 0,0 0-1 0 0,1 0 1 0 0,0-1-1 0 0,0 1 1 0 0,1-1-1 0 0,0-1 1 0 0,0 1-1 0 0,1-1 1 0 0,0-1-1 0 0,13 10 1 0 0,-18-15-4 0 0,0 1 0 0 0,0 0 0 0 0,0-1 1 0 0,1 1-1 0 0,-1-1 0 0 0,0 0 0 0 0,1 0 0 0 0,-1-1 1 0 0,1 1-1 0 0,-1 0 0 0 0,1-1 0 0 0,-1 0 0 0 0,1 0 0 0 0,-1 0 1 0 0,1-1-1 0 0,-1 1 0 0 0,1-1 0 0 0,5-1 0 0 0,-4-1-16 0 0,0 1 0 0 0,0-1 0 0 0,0 0 0 0 0,0 0 0 0 0,-1 0-1 0 0,0 0 1 0 0,0-1 0 0 0,0 0 0 0 0,0 0 0 0 0,0 0-1 0 0,2-5 1 0 0,4-6-14 0 0,0 0 0 0 0,-2-1-1 0 0,0 0 1 0 0,-1 0 0 0 0,0-1-1 0 0,5-23 1 0 0,-1-12 241 0 0,-2 1-1 0 0,-2-1 1 0 0,-3-1-1 0 0,-2 1 1 0 0,-6-68 0 0 0,4 116-254 0 0,0 1 0 0 0,81 192-36 0 0,15-9-75 0 0,-79-154-475 0 0,0-1-1 0 0,2-1 1 0 0,0 0 0 0 0,38 34-1 0 0,-22-36-2251 0 0,-21-16 1057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1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6 148 1204 0 0,'-3'-23'1889'0'0,"1"0"1"0"0,2-40-1 0 0,0 61-1869 0 0,0 1 1 0 0,0-1-1 0 0,0 1 1 0 0,0-1-1 0 0,0 1 1 0 0,1-1-1 0 0,-1 1 1 0 0,1-1-1 0 0,-1 1 1 0 0,1-1-1 0 0,-1 1 1 0 0,1-1-1 0 0,0 1 1 0 0,-1 0-1 0 0,1-1 1 0 0,0 1-1 0 0,0 0 1 0 0,0 0-1 0 0,0 0 1 0 0,0 0-1 0 0,1 0 1 0 0,-1 0-1 0 0,0 0 1 0 0,0 0-1 0 0,1 0 1 0 0,-1 0-1 0 0,0 1 1 0 0,1-1-1 0 0,-1 0 1 0 0,1 1-1 0 0,-1-1 1 0 0,1 1-1 0 0,-1 0 1 0 0,1 0-1 0 0,-1-1 1 0 0,1 1-1 0 0,-1 0 1 0 0,1 0-1 0 0,-1 0 1 0 0,1 1-1 0 0,-1-1 1 0 0,3 1-1 0 0,3 0-15 0 0,-1 1-1 0 0,1 0 0 0 0,-1 0 1 0 0,1 1-1 0 0,-1-1 0 0 0,0 2 1 0 0,9 5-1 0 0,11 11-5 0 0,-1 1 0 0 0,0 1 0 0 0,-2 2 0 0 0,-1 0 0 0 0,21 30 0 0 0,0 5 25 0 0,40 78 1 0 0,-63-96-12 0 0,-1 1-1 0 0,22 74 0 0 0,-38-94 109 0 0,-2-18-57 0 0,-3-1 3 0 0,2-3-66 0 0,-1 1 1 0 0,1 0-1 0 0,0-1 1 0 0,-1 1-1 0 0,1-1 1 0 0,-1 1-1 0 0,1-1 0 0 0,-1 1 1 0 0,1-1-1 0 0,-1 0 1 0 0,1 1-1 0 0,-1-1 0 0 0,0 0 1 0 0,1 1-1 0 0,-1-1 1 0 0,1 0-1 0 0,-1 0 0 0 0,0 1 1 0 0,1-1-1 0 0,-1 0 1 0 0,0 0-1 0 0,1 0 1 0 0,-1 0-1 0 0,0 0 0 0 0,1 0 1 0 0,-1 0-1 0 0,0 0 1 0 0,0 0-1 0 0,1 0 0 0 0,-1 0 1 0 0,0-1-1 0 0,0 1 1 0 0,-2-2 5 0 0,0 1 1 0 0,0-1-1 0 0,1 1 0 0 0,-1-1 1 0 0,1 0-1 0 0,-1 0 1 0 0,-3-5-1 0 0,-4-3 18 0 0,2-1-1 0 0,-15-23 0 0 0,8 7 17 0 0,1-1-1 0 0,2 0 1 0 0,1-1 0 0 0,1-1-1 0 0,-6-30 1 0 0,11 37-11 0 0,1 0 1 0 0,2 0-1 0 0,0 0 1 0 0,1 0-1 0 0,1-1 1 0 0,2 1-1 0 0,4-31 1 0 0,-5 49-35 0 0,0 0 1 0 0,0 1-1 0 0,1-1 0 0 0,0 0 1 0 0,-1 0-1 0 0,1 0 1 0 0,1 1-1 0 0,-1-1 0 0 0,1 1 1 0 0,0 0-1 0 0,0 0 1 0 0,0 0-1 0 0,0 0 0 0 0,1 0 1 0 0,0 1-1 0 0,0 0 1 0 0,0-1-1 0 0,0 1 0 0 0,0 1 1 0 0,0-1-1 0 0,1 1 1 0 0,-1-1-1 0 0,1 1 0 0 0,0 1 1 0 0,0-1-1 0 0,6-1 1 0 0,1 1-7 0 0,0 1 0 0 0,1 0 0 0 0,-1 1 0 0 0,0 0 1 0 0,1 1-1 0 0,-1 0 0 0 0,0 1 0 0 0,1 1 0 0 0,20 7 0 0 0,0 1-11 0 0,-1 2-1 0 0,0 1 0 0 0,-1 2 1 0 0,0 1-1 0 0,-1 1 0 0 0,-1 2 1 0 0,42 37-1 0 0,-52-40 0 0 0,0 2 0 0 0,-1 0 0 0 0,-1 1 0 0 0,-1 1 1 0 0,-1 1-1 0 0,-1 0 0 0 0,-1 0 0 0 0,0 2 0 0 0,-2-1 0 0 0,14 45 0 0 0,-15-29-375 0 0,-5-19-946 0 0,0-1 1 0 0,11 25-1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1.8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242 915 40 0 0,'7'-11'1158'0'0,"0"-1"0"0"0,0 0-1 0 0,8-22 1 0 0,-14 30-1026 0 0,0 0 0 0 0,0 0 0 0 0,0 0 0 0 0,0 0 0 0 0,-1 0 0 0 0,0 0 0 0 0,0 0 1 0 0,0 0-1 0 0,0 0 0 0 0,0-1 0 0 0,-1 1 0 0 0,0 0 0 0 0,0 0 0 0 0,0 0 0 0 0,-3-7 0 0 0,3 10-114 0 0,0-1-1 0 0,0 1 1 0 0,0-1-1 0 0,0 1 1 0 0,-1-1 0 0 0,1 1-1 0 0,0 0 1 0 0,-1 0-1 0 0,1 0 1 0 0,-1 0 0 0 0,1 0-1 0 0,-1 0 1 0 0,0 0-1 0 0,1 0 1 0 0,-1 0 0 0 0,0 1-1 0 0,0-1 1 0 0,1 1-1 0 0,-1 0 1 0 0,0-1 0 0 0,0 1-1 0 0,0 0 1 0 0,1 0-1 0 0,-3 0 1 0 0,-34 6 67 0 0,29-2-81 0 0,0 0 0 0 0,1 0 0 0 0,-1 1 0 0 0,1 0-1 0 0,0 1 1 0 0,0 0 0 0 0,1 0 0 0 0,0 1 0 0 0,0 0 0 0 0,0 0-1 0 0,1 1 1 0 0,-10 14 0 0 0,4-3-24 0 0,1 1 0 0 0,0 1 0 0 0,2 0 0 0 0,-9 26 0 0 0,11-26 40 0 0,2 1 0 0 0,0 0 0 0 0,1 0 1 0 0,1 1-1 0 0,2-1 0 0 0,0 1 0 0 0,1-1 1 0 0,1 1-1 0 0,2-1 0 0 0,8 40 0 0 0,-8-50 4 0 0,0 1 0 0 0,1 0 0 0 0,1-1 0 0 0,0 0 0 0 0,1 0 0 0 0,0-1 0 0 0,1 1 0 0 0,0-1 0 0 0,1-1 0 0 0,0 1 0 0 0,0-1 0 0 0,1-1 0 0 0,1 0 0 0 0,-1 0 0 0 0,2-1 0 0 0,-1 0 0 0 0,1 0 0 0 0,0-1 0 0 0,22 10 0 0 0,-27-15-16 0 0,0 0 0 0 0,0 1-1 0 0,0-2 1 0 0,0 1 0 0 0,1-1-1 0 0,-1 0 1 0 0,0 0 0 0 0,1-1-1 0 0,-1 0 1 0 0,0 0 0 0 0,1 0-1 0 0,-1-1 1 0 0,0 0 0 0 0,1 0-1 0 0,-1-1 1 0 0,0 0 0 0 0,0 0-1 0 0,0 0 1 0 0,0-1 0 0 0,-1 0-1 0 0,1 0 1 0 0,-1 0 0 0 0,1 0-1 0 0,-1-1 1 0 0,0 0 0 0 0,-1 0-1 0 0,1-1 1 0 0,-1 1 0 0 0,1-1-1 0 0,-1 0 1 0 0,3-7 0 0 0,4-4-9 0 0,-1-1 1 0 0,0-1 0 0 0,-2 0-1 0 0,0 0 1 0 0,-1-1 0 0 0,-1 0-1 0 0,0 0 1 0 0,4-36-1 0 0,-3-9 2 0 0,-3-1 0 0 0,-3 0 0 0 0,-3 1 0 0 0,-17-108 0 0 0,-78-250 684 0 0,-22 76 255 0 0,109 324-1070 0 0,9 22 127 0 0,0 0 0 0 0,1 0 0 0 0,-1 1 1 0 0,0-1-1 0 0,1 0 0 0 0,-1 0 0 0 0,1 1 0 0 0,-1-1 1 0 0,0 0-1 0 0,1 1 0 0 0,-1-1 0 0 0,1 1 0 0 0,-1-1 1 0 0,1 0-1 0 0,-1 1 0 0 0,1 0 0 0 0,-1-1 0 0 0,1 1 1 0 0,0-1-1 0 0,-1 1 0 0 0,1-1 0 0 0,0 1 0 0 0,-1 0 0 0 0,1-1 1 0 0,0 1-1 0 0,0 0 0 0 0,-1 0 0 0 0,1 53 32 0 0,2 0-1 0 0,2-1 0 0 0,22 104 1 0 0,61 158 32 0 0,24-16-317 0 0,-17-109-4374 0 0,-73-155 2121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2.4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433 36 1264 0 0,'-1'-2'219'0'0,"0"0"0"0"0,0 0 0 0 0,0 0 0 0 0,0 0 0 0 0,0 0 0 0 0,0 0 0 0 0,0 1 0 0 0,0-1 0 0 0,-1 0 0 0 0,1 1 0 0 0,-1-1 0 0 0,0 1 0 0 0,1-1 0 0 0,-1 1 0 0 0,0 0 0 0 0,0-1 0 0 0,1 1 0 0 0,-1 0 0 0 0,0 1 0 0 0,0-1 0 0 0,0 0 0 0 0,-1 0 0 0 0,-3 0 0 0 0,2 1-141 0 0,0 0 0 0 0,-1 0-1 0 0,1 0 1 0 0,0 1 0 0 0,0-1-1 0 0,-1 1 1 0 0,1 0-1 0 0,0 1 1 0 0,0-1 0 0 0,0 1-1 0 0,-4 2 1 0 0,-7 4-49 0 0,1 1 0 0 0,0 0 1 0 0,1 2-1 0 0,0-1 0 0 0,0 2 0 0 0,1-1 0 0 0,1 2 0 0 0,0 0 1 0 0,0 0-1 0 0,-11 20 0 0 0,-4 11 48 0 0,2 1 0 0 0,-21 53 1 0 0,25-50-15 0 0,3 1 1 0 0,1 1-1 0 0,-17 102 1 0 0,30-127-38 0 0,0 1 0 0 0,2-1 0 0 0,1 1 0 0 0,0 0 0 0 0,2-1 0 0 0,1 1 0 0 0,2-1 0 0 0,0 0 0 0 0,1 0 0 0 0,11 26 0 0 0,-15-46-2 0 0,0 0 0 0 0,0 0-1 0 0,0-1 1 0 0,1 1-1 0 0,-1-1 1 0 0,1 0 0 0 0,0 0-1 0 0,1 0 1 0 0,-1 0-1 0 0,1 0 1 0 0,-1-1 0 0 0,1 1-1 0 0,0-1 1 0 0,0 0-1 0 0,1 0 1 0 0,-1-1 0 0 0,1 1-1 0 0,-1-1 1 0 0,7 2-1 0 0,-8-3-17 0 0,0-1-1 0 0,0 0 1 0 0,1 0-1 0 0,-1 0 0 0 0,0 0 1 0 0,0-1-1 0 0,1 1 1 0 0,-1-1-1 0 0,0 0 0 0 0,0 0 1 0 0,0 0-1 0 0,0 0 1 0 0,0-1-1 0 0,0 1 0 0 0,0-1 1 0 0,0 0-1 0 0,0 0 1 0 0,-1 0-1 0 0,4-3 0 0 0,2-2-15 0 0,-1 0-1 0 0,0 0 1 0 0,-1 0-1 0 0,0-1 1 0 0,6-9-1 0 0,2-8 2 0 0,0-1 0 0 0,-2-1-1 0 0,-1 0 1 0 0,-1 0 0 0 0,7-37-1 0 0,22-150 62 0 0,-24 116 80 0 0,5-59 454 0 0,-15 107-555 0 0,-4 45-56 0 0,-1-1-25 0 0,1 22 6 0 0,4 51-38 0 0,1-37 115 0 0,1 1 0 0 0,2-2 1 0 0,1 1-1 0 0,1-1 0 0 0,1-1 1 0 0,2 0-1 0 0,29 46 0 0 0,-30-55-176 0 0,1-1-1 0 0,1 0 1 0 0,0 0-1 0 0,1-2 0 0 0,1 0 1 0 0,1-1-1 0 0,0 0 1 0 0,1-2-1 0 0,0 0 1 0 0,1-1-1 0 0,23 10 0 0 0,-34-19-340 0 0,0 1-1 0 0,0-2 0 0 0,0 1 1 0 0,0-1-1 0 0,0 0 0 0 0,1-1 0 0 0,16 0 1 0 0,3-3-1384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2.8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37 115 1456 0 0,'-19'-100'6033'0'0,"18"96"-5809"0"0,1 4-197 0 0,0-1-1 0 0,0 1 1 0 0,0-1-1 0 0,0 0 1 0 0,-1 1-1 0 0,1-1 1 0 0,0 1 0 0 0,0-1-1 0 0,-1 1 1 0 0,1-1-1 0 0,0 1 1 0 0,-1-1-1 0 0,1 1 1 0 0,0 0-1 0 0,-1-1 1 0 0,1 1-1 0 0,0-1 1 0 0,-1 1-1 0 0,1 0 1 0 0,-1-1-1 0 0,0 1 1 0 0,-1 7 11 0 0,0 0 0 0 0,0 1 1 0 0,1-1-1 0 0,-1 1 0 0 0,2 0 0 0 0,-1 13 0 0 0,6 56 77 0 0,-3-49-50 0 0,8 104-1 0 0,6-1 0 0 0,6 0 0 0 0,5-1 0 0 0,6-2 0 0 0,52 132 0 0 0,-78-245-563 0 0,0 0-1 0 0,13 19 0 0 0,5-38-4725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5.1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1 184 636 0 0,'5'-12'486'0'0,"0"0"1"0"0,1 0-1 0 0,0 0 0 0 0,1 1 0 0 0,1 0 1 0 0,13-16-1 0 0,-14 19-436 0 0,0 1 0 0 0,1-1 0 0 0,1 1 1 0 0,-1 1-1 0 0,1 0 0 0 0,0 0 0 0 0,0 0 1 0 0,1 1-1 0 0,0 1 0 0 0,0 0 0 0 0,0 0 0 0 0,0 1 1 0 0,0 0-1 0 0,17-2 0 0 0,-17 3-45 0 0,0 1-1 0 0,0 0 1 0 0,0 1-1 0 0,0-1 1 0 0,0 2-1 0 0,0 0 1 0 0,0 0 0 0 0,0 1-1 0 0,0 0 1 0 0,-1 0-1 0 0,1 1 1 0 0,-1 1-1 0 0,1-1 1 0 0,-1 2-1 0 0,0-1 1 0 0,-1 1 0 0 0,13 9-1 0 0,-9-6 13 0 0,-1 1-1 0 0,1 0 1 0 0,-1 0-1 0 0,-1 1 0 0 0,18 22 1 0 0,-23-25-19 0 0,1 1 0 0 0,-2-1 0 0 0,1 1 0 0 0,-1 0 0 0 0,0 0 1 0 0,-1 1-1 0 0,0-1 0 0 0,0 1 0 0 0,-1 0 0 0 0,2 11 0 0 0,-4-13 2 0 0,0-1 1 0 0,0 1-1 0 0,-1 0 0 0 0,0-1 1 0 0,0 0-1 0 0,-1 1 0 0 0,1-1 0 0 0,-1 0 1 0 0,-1 0-1 0 0,1 0 0 0 0,-1 0 0 0 0,0 0 1 0 0,-1 0-1 0 0,1-1 0 0 0,-1 1 1 0 0,0-1-1 0 0,-1 0 0 0 0,1-1 0 0 0,-1 1 1 0 0,-6 4-1 0 0,-3 2 19 0 0,0 0 0 0 0,-1 0 0 0 0,-1-2 1 0 0,0 0-1 0 0,-32 13 0 0 0,31-15 14 0 0,0-2-1 0 0,0 0 1 0 0,-25 4 0 0 0,35-8-224 0 0,0 0 1 0 0,1-1-1 0 0,-1 0 1 0 0,0 0 0 0 0,0 0-1 0 0,0-1 1 0 0,0 0-1 0 0,0 0 1 0 0,1-1-1 0 0,-1 0 1 0 0,0 0-1 0 0,-6-4 1 0 0,-1-1-135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3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61 908 0 0,'7'-18'2356'0'0,"-6"15"-2166"0"0,-1 0 0 0 0,1-1 0 0 0,1 1-1 0 0,-1 1 1 0 0,0-1 0 0 0,1 0 0 0 0,-1 0-1 0 0,1 0 1 0 0,0 1 0 0 0,0-1-1 0 0,0 1 1 0 0,0 0 0 0 0,4-3 0 0 0,-4 3 23 0 0,0 4-170 0 0,-1 1 1 0 0,1-1-1 0 0,0 1 1 0 0,-1-1-1 0 0,0 1 1 0 0,1-1-1 0 0,-1 1 1 0 0,0 0-1 0 0,1 4 1 0 0,35 135 192 0 0,21 162 0 0 0,-23-101-251 0 0,-18-112-66 0 0,0 0-80 0 0,3-1 0 0 0,34 95-1 0 0,-40-152-2481 0 0,-7-20 1229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3.6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17 1244 0 0,'-5'-17'4467'0'0,"5"25"-3877"0"0,3 24-255 0 0,8 41-368 0 0,148 696 473 0 0,-120-589-396 0 0,-38-177-49 0 0,2 12-751 0 0,0 0 1 0 0,0 1-1 0 0,-1 15 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4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101 186 968 0 0,'-93'-72'6911'0'0,"92"72"-6889"0"0,1 0-1 0 0,-1 0 1 0 0,1-1-1 0 0,-1 1 0 0 0,1 0 1 0 0,0-1-1 0 0,-1 1 1 0 0,1-1-1 0 0,0 1 0 0 0,-1-1 1 0 0,1 1-1 0 0,0 0 1 0 0,-1-1-1 0 0,1 1 0 0 0,0-1 1 0 0,0 1-1 0 0,0-1 1 0 0,-1 1-1 0 0,1-1 0 0 0,0 0 1 0 0,0 1-1 0 0,0-1 1 0 0,0 1-1 0 0,0-1 0 0 0,0 1 1 0 0,0-1-1 0 0,0 1 1 0 0,0-1-1 0 0,0 1 0 0 0,0-1 1 0 0,1 1-1 0 0,-1-1 1 0 0,0 1-1 0 0,0-1 0 0 0,0 1 1 0 0,1-1-1 0 0,-1 1 1 0 0,0-1-1 0 0,1 1 0 0 0,-1-1 1 0 0,0 1-1 0 0,1-1 1 0 0,-1 1-1 0 0,0 0 1 0 0,1-1-1 0 0,-1 1 0 0 0,1 0 1 0 0,-1-1-1 0 0,1 1 1 0 0,-1 0-1 0 0,1 0 0 0 0,-1 0 1 0 0,1-1-1 0 0,-1 1 1 0 0,1 0-1 0 0,-1 0 0 0 0,2 0 1 0 0,33-8 81 0 0,-32 7-32 0 0,463-39 334 0 0,-25 3-198 0 0,-429 35-239 0 0,1 1 1 0 0,-1 0-1 0 0,0 1 1 0 0,0 0-1 0 0,13 2 1 0 0,-24-2 27 0 0,0 1 0 0 0,0-1 1 0 0,0 1-1 0 0,0-1 1 0 0,0 1-1 0 0,0 0 1 0 0,0 0-1 0 0,0-1 0 0 0,0 1 1 0 0,0 0-1 0 0,0 0 1 0 0,0 0-1 0 0,-1 0 1 0 0,1 0-1 0 0,0 0 1 0 0,-1 0-1 0 0,1 1 0 0 0,-1-1 1 0 0,1 0-1 0 0,-1 0 1 0 0,1 2-1 0 0,6 28-27 0 0,-7-26 25 0 0,22 305-76 0 0,-13-112 65 0 0,-3-124 64 0 0,10 212 745 0 0,-18-274-552 0 0,-2-23-173 0 0,-3-21-58 0 0,6 9-31 0 0,1-1 0 0 0,1 1 0 0 0,1-1 0 0 0,1 1 0 0 0,1 0 0 0 0,1 0 0 0 0,1 1 0 0 0,1-1 0 0 0,1 1 0 0 0,15-28 0 0 0,-22 48 16 0 0,0 0 0 0 0,0 1 0 0 0,0-1 0 0 0,0 0 0 0 0,1 1 0 0 0,-1-1 0 0 0,1 1 0 0 0,-1-1 1 0 0,1 1-1 0 0,-1 0 0 0 0,1 0 0 0 0,0 0 0 0 0,-1 0 0 0 0,1 0 0 0 0,0 0 0 0 0,0 0 0 0 0,0 0 1 0 0,0 1-1 0 0,0-1 0 0 0,0 1 0 0 0,0-1 0 0 0,0 1 0 0 0,0 0 0 0 0,0 0 0 0 0,0 0 0 0 0,0 0 0 0 0,0 0 1 0 0,0 1-1 0 0,0-1 0 0 0,0 0 0 0 0,0 1 0 0 0,0 0 0 0 0,0-1 0 0 0,0 1 0 0 0,0 0 0 0 0,2 1 1 0 0,7 4-1 0 0,0 0 0 0 0,0 0 0 0 0,-1 1 1 0 0,15 12-1 0 0,91 87 47 0 0,-85-74-31 0 0,2-2 0 0 0,2 0 1 0 0,0-3-1 0 0,75 44 0 0 0,-104-67-7 0 0,0-1 0 0 0,1-1 1 0 0,0 1-1 0 0,-1-1 0 0 0,1 0 0 0 0,0-1 1 0 0,0 0-1 0 0,0 0 0 0 0,0 0 0 0 0,1-1 1 0 0,-1 0-1 0 0,0 0 0 0 0,0-1 0 0 0,12-2 1 0 0,-11 0-4 0 0,1 0 1 0 0,-1 0 0 0 0,0-1-1 0 0,0 0 1 0 0,0 0-1 0 0,-1-1 1 0 0,1 0 0 0 0,-1 0-1 0 0,0-1 1 0 0,8-9 0 0 0,1-3-80 0 0,0-2 1 0 0,-2 1 0 0 0,0-2-1 0 0,-2 0 1 0 0,0-1 0 0 0,-1 0 0 0 0,12-36-1 0 0,-8 16-110 0 0,12-63-1 0 0,-24 87 145 0 0,0 0 0 0 0,-1 0 0 0 0,-1 0 1 0 0,0 0-1 0 0,-2 0 0 0 0,-3-25 0 0 0,4 39 25 0 0,-1 0 0 0 0,0 0-1 0 0,-1 0 1 0 0,1 1 0 0 0,-1-1 0 0 0,0 0 0 0 0,-3-4 0 0 0,5 7 16 0 0,-1 0 0 0 0,1 0 1 0 0,-1 0-1 0 0,0 0 0 0 0,1 1 1 0 0,-1-1-1 0 0,0 0 0 0 0,0 1 0 0 0,0-1 1 0 0,0 0-1 0 0,1 1 0 0 0,-1-1 1 0 0,0 1-1 0 0,0-1 0 0 0,0 1 1 0 0,0 0-1 0 0,0-1 0 0 0,0 1 1 0 0,0 0-1 0 0,0 0 0 0 0,0 0 0 0 0,0-1 1 0 0,-1 1-1 0 0,1 0 0 0 0,0 0 1 0 0,0 1-1 0 0,0-1 0 0 0,0 0 1 0 0,0 0-1 0 0,0 0 0 0 0,0 1 1 0 0,0-1-1 0 0,0 1 0 0 0,0-1 0 0 0,-1 1 1 0 0,-4 3-5 0 0,0 0 1 0 0,0 0-1 0 0,0 1 1 0 0,1-1-1 0 0,0 1 0 0 0,0 1 1 0 0,0-1-1 0 0,1 0 1 0 0,-1 1-1 0 0,2 0 1 0 0,-1 0-1 0 0,-4 9 0 0 0,4-4-3 0 0,-1 0-1 0 0,2 1 0 0 0,-1-1 1 0 0,2 1-1 0 0,-1 0 0 0 0,0 23 1 0 0,3-16 23 0 0,0-1 1 0 0,1 1 0 0 0,1-1 0 0 0,1 0 0 0 0,0 0-1 0 0,2 0 1 0 0,0 0 0 0 0,1-1 0 0 0,14 31 0 0 0,-8-28 32 0 0,0-2 1 0 0,0 0 0 0 0,2 0-1 0 0,0-1 1 0 0,2-1-1 0 0,-1 0 1 0 0,2-1 0 0 0,0-1-1 0 0,1-1 1 0 0,28 18-1 0 0,-31-23-134 0 0,0 0-1 0 0,0-1 0 0 0,0-1 0 0 0,1 0 1 0 0,0-1-1 0 0,1-1 0 0 0,-1 0 0 0 0,1-1 1 0 0,-1-1-1 0 0,1-1 0 0 0,0 0 0 0 0,0-1 1 0 0,-1-1-1 0 0,25-4 0 0 0,-32 3-460 0 0,0 0 0 0 0,0-1-1 0 0,0-1 1 0 0,-1 1 0 0 0,12-7-1 0 0,8-8-1549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5.6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624 1008 276 0 0,'1'-8'466'0'0,"-1"0"-1"0"0,0 0 1 0 0,0 0-1 0 0,-1 0 1 0 0,0 0-1 0 0,0 0 1 0 0,-1 0-1 0 0,0 1 1 0 0,0-1-1 0 0,-1 0 1 0 0,-5-10 0 0 0,4 10-282 0 0,-1 1 0 0 0,0-1 1 0 0,0 1-1 0 0,-1 0 0 0 0,1 1 1 0 0,-2-1-1 0 0,1 1 0 0 0,-1 0 1 0 0,-11-7-1 0 0,9 7-166 0 0,0 1 0 0 0,0 0 0 0 0,-1 0 0 0 0,0 1 0 0 0,0 1 1 0 0,0 0-1 0 0,0 0 0 0 0,0 1 0 0 0,-1 0 0 0 0,1 0 0 0 0,-1 1 0 0 0,0 1 0 0 0,1 0 1 0 0,-1 0-1 0 0,1 1 0 0 0,-1 1 0 0 0,1 0 0 0 0,-11 3 0 0 0,1 2-16 0 0,1 1 0 0 0,1 1-1 0 0,0 1 1 0 0,0 0 0 0 0,1 1 0 0 0,0 1 0 0 0,1 1-1 0 0,0 0 1 0 0,1 1 0 0 0,0 1 0 0 0,2 0 0 0 0,0 1-1 0 0,0 1 1 0 0,2 0 0 0 0,-16 28 0 0 0,16-24 3 0 0,1-1 1 0 0,1 1-1 0 0,1 0 1 0 0,1 1-1 0 0,1 0 1 0 0,1 0-1 0 0,1 0 1 0 0,0 1-1 0 0,2-1 1 0 0,1 1 0 0 0,1 0-1 0 0,0 0 1 0 0,8 44-1 0 0,-3-50 23 0 0,1 1 0 0 0,1-1-1 0 0,0 0 1 0 0,1 0 0 0 0,1 0 0 0 0,0-1-1 0 0,1-1 1 0 0,1 0 0 0 0,0 0 0 0 0,1-1 0 0 0,23 21-1 0 0,-26-27-9 0 0,1 1 1 0 0,-1-2-1 0 0,1 1 0 0 0,1-1 0 0 0,-1-1 0 0 0,1 0 0 0 0,0 0 0 0 0,1-1 1 0 0,-1-1-1 0 0,1 0 0 0 0,0 0 0 0 0,0-1 0 0 0,0-1 0 0 0,0 0 1 0 0,1-1-1 0 0,-1 0 0 0 0,1 0 0 0 0,16-3 0 0 0,-20 1-27 0 0,0-2 0 0 0,0 1 0 0 0,0-1-1 0 0,0 0 1 0 0,0-1 0 0 0,-1 0 0 0 0,0 0 0 0 0,1-1-1 0 0,-2 0 1 0 0,14-11 0 0 0,-10 6 0 0 0,-1-1 1 0 0,0 0-1 0 0,0 0 0 0 0,-1-1 1 0 0,-1 0-1 0 0,9-17 1 0 0,-2 1-3 0 0,-3-2 1 0 0,0 0-1 0 0,-2 0 1 0 0,-1-1 0 0 0,8-52-1 0 0,-6 0-82 0 0,-4 0 0 0 0,-5-119 0 0 0,-32-167-124 0 0,17 248 315 0 0,-6 2 0 0 0,-47-170 0 0 0,57 260-207 0 0,7 27 79 0 0,-1 3-16 0 0,0 2 45 0 0,1-1 1 0 0,-1 1 0 0 0,0-1 0 0 0,1 1-1 0 0,0 0 1 0 0,0 0 0 0 0,0 0-1 0 0,0 0 1 0 0,0 0 0 0 0,1 0 0 0 0,-1 0-1 0 0,1 1 1 0 0,0-1 0 0 0,0 1 0 0 0,0-1-1 0 0,0 1 1 0 0,1-1 0 0 0,-1 7-1 0 0,-1 13 6 0 0,3 42-1 0 0,-1-50 2 0 0,8 130 12 0 0,6-1 0 0 0,6-1 0 0 0,6 0 0 0 0,6-2 0 0 0,68 183-1 0 0,-25-151 36 0 0,-61-147-21 0 0,1 0 1 0 0,1-1-1 0 0,1 0 0 0 0,27 28 0 0 0,-41-49-20 0 0,1 0 0 0 0,0 0 0 0 0,1-1-1 0 0,-1 1 1 0 0,0-1 0 0 0,1 0-1 0 0,0 0 1 0 0,0 0 0 0 0,0-1-1 0 0,0 1 1 0 0,0-1 0 0 0,0-1 0 0 0,1 1-1 0 0,-1-1 1 0 0,1 0 0 0 0,9 1-1 0 0,-8-2-9 0 0,-1-1 0 0 0,1 0 0 0 0,-1 0 0 0 0,1 0 0 0 0,-1-1 0 0 0,0 0 0 0 0,0-1-1 0 0,1 1 1 0 0,-2-1 0 0 0,1 0 0 0 0,0 0 0 0 0,0-1 0 0 0,9-8 0 0 0,6-6-9 0 0,-2-1 1 0 0,0-1-1 0 0,0-1 0 0 0,-2-1 1 0 0,-1 0-1 0 0,22-39 1 0 0,63-154 22 0 0,-88 182-50 0 0,-1 0-1 0 0,-1-1 0 0 0,-2-1 0 0 0,10-69 0 0 0,-22 70-137 0 0,3 33 169 0 0,0 1 0 0 0,0-1-1 0 0,0 1 1 0 0,0-1 0 0 0,0 0-1 0 0,-1 1 1 0 0,1-1 0 0 0,0 1-1 0 0,0-1 1 0 0,0 1 0 0 0,-1-1-1 0 0,1 1 1 0 0,0-1 0 0 0,0 1-1 0 0,-1-1 1 0 0,1 1 0 0 0,0-1-1 0 0,-1 1 1 0 0,1-1 0 0 0,-1 1-1 0 0,1 0 1 0 0,-1-1-1 0 0,1 1 1 0 0,-1-1 0 0 0,1 1-1 0 0,-1 0 1 0 0,1 0 0 0 0,-1-1-1 0 0,1 1 1 0 0,-1 0 0 0 0,1 0-1 0 0,-1 0 1 0 0,1 0 0 0 0,-1 0-1 0 0,0-1 1 0 0,1 1 0 0 0,-1 0-1 0 0,1 0 1 0 0,-1 0 0 0 0,0 1-1 0 0,1-1 1 0 0,-1 0 0 0 0,1 0-1 0 0,-1 0 1 0 0,1 0 0 0 0,-1 0-1 0 0,1 1 1 0 0,-1-1-1 0 0,0 0 1 0 0,1 1 0 0 0,-1-1-1 0 0,1 0 1 0 0,-1 1 0 0 0,-6 6-7 0 0,-1 0 1 0 0,1 0 0 0 0,1 0-1 0 0,0 1 1 0 0,0 0 0 0 0,0 0-1 0 0,1 1 1 0 0,0 0-1 0 0,1 0 1 0 0,0 0 0 0 0,0 0-1 0 0,1 0 1 0 0,0 1 0 0 0,-3 19-1 0 0,3-10 3 0 0,0 1 0 0 0,2 0-1 0 0,0-1 1 0 0,1 1-1 0 0,1 0 1 0 0,6 35 0 0 0,-2-36 28 0 0,0-1-1 0 0,1 0 1 0 0,1-1 0 0 0,1 0 0 0 0,0 0 0 0 0,2 0 0 0 0,0-1-1 0 0,0-1 1 0 0,1 0 0 0 0,1 0 0 0 0,1-1 0 0 0,0 0 0 0 0,1-1-1 0 0,16 11 1 0 0,-16-13-106 0 0,1 0 0 0 0,1-1-1 0 0,0-1 1 0 0,0-1 0 0 0,1 0-1 0 0,0-1 1 0 0,0-1 0 0 0,1 0 0 0 0,0-2-1 0 0,0 0 1 0 0,0-1 0 0 0,0 0 0 0 0,0-2-1 0 0,29 0 1 0 0,-37-2-464 0 0,0-1 1 0 0,0 1-1 0 0,0-2 0 0 0,11-3 0 0 0,7-6-1367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6.2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32 288 0 0,'-1'-3'1444'0'0,"-12"-25"2429"0"0,11 29-3739 0 0,0 1-115 0 0,0 0 0 0 0,1 1 0 0 0,-1-1 1 0 0,0 0-1 0 0,1 0 0 0 0,0 1 0 0 0,0-1 0 0 0,0 1 0 0 0,0-1 0 0 0,0 1 0 0 0,0-1 0 0 0,0 1 1 0 0,1-1-1 0 0,0 1 0 0 0,-1 0 0 0 0,1-1 0 0 0,0 4 0 0 0,2 58 30 0 0,0-41-16 0 0,9 131 121 0 0,58 271 1 0 0,74 145-18 0 0,-137-546-111 0 0,38 116 91 0 0,-39-128-82 0 0,0-1 0 0 0,0 0 0 0 0,1 0 1 0 0,1 0-1 0 0,0 0 0 0 0,0-1 0 0 0,1 0 1 0 0,0-1-1 0 0,13 11 0 0 0,-18-17-10 0 0,1 0-1 0 0,-1-1 1 0 0,1 0-1 0 0,0 1 1 0 0,0-1-1 0 0,0-1 1 0 0,0 1-1 0 0,0-1 1 0 0,0 1 0 0 0,0-1-1 0 0,1 0 1 0 0,-1-1-1 0 0,0 1 1 0 0,1-1-1 0 0,-1 0 1 0 0,1 0-1 0 0,4 0 1 0 0,-2-2-10 0 0,1 1 1 0 0,-1-1-1 0 0,0-1 0 0 0,0 1 1 0 0,0-1-1 0 0,0-1 1 0 0,-1 1-1 0 0,1-1 0 0 0,7-6 1 0 0,3-4-14 0 0,0-1 1 0 0,-2 0 0 0 0,0-1 0 0 0,0-1 0 0 0,-2 0 0 0 0,13-20-1 0 0,-3-3 61 0 0,-2-1-1 0 0,-1-1 0 0 0,-3-1 1 0 0,-1-1-1 0 0,-2 0 0 0 0,-2-1 0 0 0,-2 0 1 0 0,-2-1-1 0 0,-2 1 0 0 0,-3-2 0 0 0,-1-64 1 0 0,-2 108-70 0 0,0 0 1 0 0,0 0-1 0 0,0 0 0 0 0,0 0 1 0 0,0-1-1 0 0,-1 1 1 0 0,1 0-1 0 0,-1 0 1 0 0,0 0-1 0 0,0 0 0 0 0,0 0 1 0 0,-1 0-1 0 0,1 0 1 0 0,-1 0-1 0 0,1 1 1 0 0,-1-1-1 0 0,0 0 0 0 0,0 1 1 0 0,0 0-1 0 0,-4-4 1 0 0,5 5 4 0 0,-1 1 0 0 0,1 0 0 0 0,0-1 0 0 0,0 1 1 0 0,0 0-1 0 0,-1 0 0 0 0,1 0 0 0 0,0 0 0 0 0,0 0 0 0 0,-1 0 1 0 0,1 0-1 0 0,0 0 0 0 0,0 1 0 0 0,-1-1 0 0 0,1 0 0 0 0,0 1 1 0 0,0-1-1 0 0,0 1 0 0 0,0-1 0 0 0,0 1 0 0 0,0-1 0 0 0,0 1 1 0 0,0 0-1 0 0,0 0 0 0 0,0 0 0 0 0,0-1 0 0 0,-1 3 0 0 0,-22 24-8 0 0,13-10 18 0 0,1 1 0 0 0,1 0 1 0 0,1 0-1 0 0,1 1 1 0 0,0 1-1 0 0,1-1 0 0 0,1 1 1 0 0,1 0-1 0 0,1 0 0 0 0,1 0 1 0 0,0 0-1 0 0,2 1 1 0 0,0-1-1 0 0,1 0 0 0 0,1 0 1 0 0,1 1-1 0 0,9 32 0 0 0,-7-38-94 0 0,-1 0 0 0 0,2 0-1 0 0,0 0 1 0 0,0-1 0 0 0,2 0 0 0 0,0 0-1 0 0,0 0 1 0 0,1-1 0 0 0,1-1-1 0 0,0 0 1 0 0,1 0 0 0 0,0-1-1 0 0,1 0 1 0 0,0-1 0 0 0,0 0-1 0 0,1-1 1 0 0,1 0 0 0 0,0-1-1 0 0,0-1 1 0 0,0 0 0 0 0,1-1 0 0 0,0-1-1 0 0,16 4 1 0 0,13-1-1774 0 0,1-4-224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6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10 224 0 0,'-8'-9'5596'0'0,"6"9"-5463"0"0,1 7-77 0 0,0 1 1 0 0,0-1-1 0 0,1 1 1 0 0,0-1 0 0 0,0 1-1 0 0,1-1 1 0 0,2 10 0 0 0,14 59 36 0 0,-11-52-22 0 0,175 552 217 0 0,-102-345-387 0 0,8 107-296 0 0,-86-336 203 0 0,-1-1 4 0 0,0 1-1 0 0,1-1 0 0 0,-1 1 1 0 0,0-1-1 0 0,0 0 0 0 0,0 1 1 0 0,0-1-1 0 0,0 1 0 0 0,0-1 1 0 0,0 0-1 0 0,0 1 0 0 0,-1 1 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7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28 209 688 0 0,'-3'-3'1672'0'0,"2"2"-1681"0"0,-16-18 3044 0 0,17 19-2956 0 0,-1-1-1 0 0,0 1 1 0 0,1-1-1 0 0,-1 0 1 0 0,1 1-1 0 0,-1-1 1 0 0,1 0-1 0 0,0 1 1 0 0,-1-1-1 0 0,1 0 1 0 0,0 0-1 0 0,-1 1 1 0 0,1-1-1 0 0,0 0 1 0 0,0 0-1 0 0,0 0 1 0 0,0 1-1 0 0,-1-1 1 0 0,1 0-1 0 0,0 0 1 0 0,0 0-1 0 0,1 1 1 0 0,-1-1-1 0 0,0 0 1 0 0,0 0-1 0 0,0 0 1 0 0,1 1-1 0 0,-1-1 1 0 0,0 0-1 0 0,0 0 1 0 0,1 1-1 0 0,0-2 1 0 0,6-3 33 0 0,0 1 0 0 0,0 0 0 0 0,0 0 0 0 0,1 0 0 0 0,-1 1 0 0 0,1 0 0 0 0,11-2 0 0 0,65-12 122 0 0,-54 12-161 0 0,452-72 270 0 0,-302 50-318 0 0,-173 26-31 0 0,-1 0 0 0 0,1 1 0 0 0,-1 0 0 0 0,0 0 0 0 0,1 1 0 0 0,-1 0 0 0 0,0 0 0 0 0,1 0 0 0 0,-1 1 0 0 0,0 0 0 0 0,0 0 1 0 0,0 0-1 0 0,0 1 0 0 0,0 0 0 0 0,-1 0 0 0 0,1 1 0 0 0,-1 0 0 0 0,0-1 0 0 0,0 2 0 0 0,0-1 0 0 0,-1 0 0 0 0,0 1 0 0 0,1 0 1 0 0,-1 0-1 0 0,3 7 0 0 0,8 13 9 0 0,-1 0 0 0 0,-2 1 0 0 0,-1 0 1 0 0,11 37-1 0 0,-14-40-7 0 0,9 23-356 0 0,-3 1 0 0 0,-1 1 0 0 0,-3 0 1 0 0,-2 0-1 0 0,3 58 0 0 0,-11-81-2531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7.5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0 225 1128 0 0,'5'-47'2111'0'0,"1"1"-1"0"0,19-68 1 0 0,-25 113-2123 0 0,0 0 0 0 0,0 0 0 0 0,0 0 0 0 0,1 1 0 0 0,-1-1 0 0 0,0 0 0 0 0,1 0 0 0 0,-1 1 0 0 0,0-1 0 0 0,1 0 0 0 0,-1 0 1 0 0,1 1-1 0 0,-1-1 0 0 0,1 0 0 0 0,0 1 0 0 0,-1-1 0 0 0,1 1 0 0 0,0-1 0 0 0,-1 1 0 0 0,1-1 0 0 0,0 1 0 0 0,0-1 0 0 0,-1 1 0 0 0,1 0 0 0 0,0 0 0 0 0,0-1 0 0 0,0 1 0 0 0,-1 0 0 0 0,1 0 0 0 0,0 0 0 0 0,0 0 0 0 0,0 0 0 0 0,0 0 1 0 0,-1 0-1 0 0,1 0 0 0 0,2 0 0 0 0,-1 1-90 0 0,0-1-1 0 0,-1 1 1 0 0,1 0 0 0 0,0 0 0 0 0,0 0 0 0 0,0 0 0 0 0,-1 0 0 0 0,1 0 0 0 0,-1 0 0 0 0,1 1 0 0 0,2 2 0 0 0,17 29-2167 0 0,-10-12 1149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8.3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245 467 1436 0 0,'4'1'1372'0'0,"32"5"4610"0"0,-36-7-5963 0 0,0 1 0 0 0,0-1 0 0 0,0 0 0 0 0,0 0 0 0 0,0 0-1 0 0,0 1 1 0 0,0-1 0 0 0,-1 0 0 0 0,1 0 0 0 0,0 1 0 0 0,0-1 0 0 0,-1 0 0 0 0,1 0 0 0 0,0 1 0 0 0,-1-1-1 0 0,1 0 1 0 0,-1 1 0 0 0,1-1 0 0 0,-1 1 0 0 0,0-2 0 0 0,-4 2-12 0 0,0-1 0 0 0,0 1 1 0 0,0 0-1 0 0,0 0 0 0 0,0 1 1 0 0,0 0-1 0 0,0-1 0 0 0,0 2 1 0 0,1-1-1 0 0,-1 0 0 0 0,-8 5 1 0 0,3-1-9 0 0,1 0 0 0 0,-1 1 0 0 0,1 1 0 0 0,-16 13 0 0 0,8-3-25 0 0,1 0-1 0 0,0 2 1 0 0,1-1 0 0 0,-15 28 0 0 0,21-32 30 0 0,2 0 1 0 0,0 0-1 0 0,1 1 1 0 0,0 0-1 0 0,1 0 1 0 0,1 1-1 0 0,1-1 1 0 0,0 1-1 0 0,0 0 1 0 0,2 0-1 0 0,0 0 0 0 0,1 0 1 0 0,1 0-1 0 0,4 28 1 0 0,-2-32 11 0 0,0 1 0 0 0,1-1 0 0 0,0 1 0 0 0,1-1 0 0 0,0 0 0 0 0,1-1 0 0 0,0 0 0 0 0,1 0 0 0 0,1 0 0 0 0,0 0 0 0 0,0-1 0 0 0,1-1 0 0 0,0 1 0 0 0,0-1 0 0 0,1-1 0 0 0,0 0 0 0 0,1 0 0 0 0,16 8 0 0 0,-20-12 35 0 0,0-1 0 0 0,-1 0 1 0 0,1 0-1 0 0,0 0 0 0 0,1-1 0 0 0,-1 0 0 0 0,0-1 0 0 0,0 0 0 0 0,1 0 1 0 0,-1 0-1 0 0,1-1 0 0 0,-1 0 0 0 0,1 0 0 0 0,12-3 0 0 0,-15 2-9 0 0,0-1-1 0 0,1 0 1 0 0,-1 0-1 0 0,0 0 1 0 0,0-1-1 0 0,-1 0 1 0 0,1 0-1 0 0,0 0 1 0 0,-1 0-1 0 0,0-1 1 0 0,0 0-1 0 0,0 0 1 0 0,0 0-1 0 0,-1 0 1 0 0,1 0-1 0 0,-1-1 1 0 0,0 1-1 0 0,0-1 1 0 0,-1 0 0 0 0,3-7-1 0 0,2-8-15 0 0,-1 1 0 0 0,0-1 0 0 0,-2 0 1 0 0,-1 0-1 0 0,0 0 0 0 0,0-22 0 0 0,-8-125-58 0 0,2 110 24 0 0,-4-41 7 0 0,2 46 10 0 0,3 0 0 0 0,1 0 1 0 0,9-66-1 0 0,-8 115-17 0 0,0 0 1 0 0,0 0 0 0 0,1 1-1 0 0,0-1 1 0 0,-1 0 0 0 0,1 1 0 0 0,0-1-1 0 0,0 1 1 0 0,0-1 0 0 0,1 1-1 0 0,-1-1 1 0 0,1 1 0 0 0,-1 0-1 0 0,1 0 1 0 0,0 0 0 0 0,-1 0 0 0 0,1 0-1 0 0,0 0 1 0 0,1 0 0 0 0,-1 1-1 0 0,0-1 1 0 0,0 1 0 0 0,1-1-1 0 0,-1 1 1 0 0,1 0 0 0 0,-1 0 0 0 0,1 0-1 0 0,-1 0 1 0 0,5-1 0 0 0,-1 2-3 0 0,-1 0 0 0 0,0 0 0 0 0,1 1 0 0 0,-1 0 1 0 0,0 0-1 0 0,1 0 0 0 0,-1 0 0 0 0,0 1 0 0 0,0 0 1 0 0,0 0-1 0 0,0 0 0 0 0,-1 0 0 0 0,1 1 0 0 0,7 6 1 0 0,11 8 6 0 0,-2 2 0 0 0,0 0 1 0 0,-1 2-1 0 0,-1 0 0 0 0,19 29 0 0 0,71 126-49 0 0,-90-137-29 0 0,-1 1 0 0 0,-2 0 0 0 0,-2 1 0 0 0,-2 1 0 0 0,-1 0 0 0 0,-3 1 0 0 0,-1 0 0 0 0,2 58 0 0 0,-8-86 87 0 0,-3-26-35 0 0,1-36-37 0 0,5-17-1 0 0,4 1 1 0 0,2 0-1 0 0,2 1 1 0 0,4 0-1 0 0,2 1 0 0 0,42-94 1 0 0,-60 154 64 0 0,2-3-20 0 0,-1 0-1 0 0,1 0 0 0 0,0 0 0 0 0,0 0 0 0 0,0 0 0 0 0,0 1 0 0 0,1-1 0 0 0,0 1 0 0 0,-1-1 0 0 0,1 1 0 0 0,1 0 0 0 0,-1 0 0 0 0,0 0 1 0 0,1 1-1 0 0,-1-1 0 0 0,1 1 0 0 0,7-4 0 0 0,-10 6 17 0 0,1 0 0 0 0,-1 0 1 0 0,1 0-1 0 0,0 0 0 0 0,-1 0 1 0 0,1 0-1 0 0,-1 0 0 0 0,1 0 0 0 0,-1 1 1 0 0,1-1-1 0 0,-1 1 0 0 0,1-1 1 0 0,-1 1-1 0 0,0 0 0 0 0,1-1 1 0 0,-1 1-1 0 0,0 0 0 0 0,3 2 0 0 0,19 18-11 0 0,-5 3-1 0 0,0 1 0 0 0,-2 1 1 0 0,-1 0-1 0 0,-1 1 0 0 0,20 55 1 0 0,-8-19-11 0 0,-10-26 40 0 0,11 25 27 0 0,61 104-1 0 0,-87-164-13 0 0,1 1 0 0 0,0 0 0 0 0,0-1 0 0 0,0 1 0 0 0,0-1 0 0 0,0 0 0 0 0,1 0 0 0 0,-1 0-1 0 0,1 0 1 0 0,-1 0 0 0 0,1 0 0 0 0,0-1 0 0 0,0 1 0 0 0,0-1 0 0 0,-1 0 0 0 0,1 1 0 0 0,5 0 0 0 0,-5-2-14 0 0,1 0 1 0 0,-1 0-1 0 0,1 0 1 0 0,-1-1-1 0 0,0 1 1 0 0,1-1-1 0 0,-1 0 1 0 0,0 0 0 0 0,1 0-1 0 0,-1 0 1 0 0,0 0-1 0 0,0-1 1 0 0,0 0-1 0 0,0 1 1 0 0,0-1-1 0 0,-1 0 1 0 0,4-3-1 0 0,3-3-6 0 0,1-1-1 0 0,-1-1 0 0 0,-1 1 0 0 0,0-2 1 0 0,0 1-1 0 0,10-20 0 0 0,32-75 30 0 0,-41 85-27 0 0,27-63-264 0 0,-4-2-1 0 0,-4-1 1 0 0,-3-2 0 0 0,-5 0 0 0 0,16-148-1 0 0,-36 224 187 0 0,-1 1 0 0 0,0 0 0 0 0,-4-18 0 0 0,4 26 13 0 0,-3 2 50 0 0,3 1 6 0 0,-1 0 1 0 0,1 0-1 0 0,-1 0 1 0 0,1 0-1 0 0,-1 0 1 0 0,1 1-1 0 0,-1-1 1 0 0,1 0-1 0 0,0 1 1 0 0,-1-1 0 0 0,1 1-1 0 0,-1-1 1 0 0,1 1-1 0 0,0 0 1 0 0,0-1-1 0 0,-1 1 1 0 0,1 0-1 0 0,0 0 1 0 0,0 0-1 0 0,0 0 1 0 0,0 0-1 0 0,-2 2 1 0 0,0 1 5 0 0,1 1 0 0 0,-1-1 0 0 0,1 0 0 0 0,0 0 0 0 0,0 1 1 0 0,1-1-1 0 0,-3 8 0 0 0,1 3 19 0 0,0 1 0 0 0,2 0 0 0 0,-1 29 1 0 0,3-25-13 0 0,1 0 0 0 0,1 0 0 0 0,1 0 0 0 0,0-1 0 0 0,2 1 0 0 0,0-1 0 0 0,2-1 0 0 0,17 34 0 0 0,6 1 7 0 0,60 76 0 0 0,3 4-99 0 0,-91-129 65 0 0,0 1-1 0 0,-1-1 1 0 0,1 1-1 0 0,-1-1 1 0 0,0 1 0 0 0,-1 0-1 0 0,1-1 1 0 0,-1 1-1 0 0,0 0 1 0 0,0 0-1 0 0,-1 0 1 0 0,1 0-1 0 0,-1 0 1 0 0,0 1-1 0 0,0-1 1 0 0,-1 0-1 0 0,0 0 1 0 0,0 0-1 0 0,-2 6 1 0 0,1-5-21 0 0,-1-1 0 0 0,0 0 0 0 0,0 0 1 0 0,0-1-1 0 0,0 1 0 0 0,-1 0 0 0 0,0-1 1 0 0,0 0-1 0 0,0 0 0 0 0,-1 0 0 0 0,1-1 1 0 0,-1 1-1 0 0,0-1 0 0 0,0 0 0 0 0,0 0 1 0 0,0-1-1 0 0,-6 2 0 0 0,-1 2-452 0 0,-1-2 0 0 0,1 0-1 0 0,-1 0 1 0 0,0-1 0 0 0,-1-1 0 0 0,1 0-1 0 0,-27 0 1 0 0,21-3-205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29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846 453 996 0 0,'-4'-20'486'0'0,"-2"0"1"0"0,0 0-1 0 0,0 0 0 0 0,-2 0 0 0 0,-1 1 1 0 0,0 1-1 0 0,-1-1 0 0 0,-1 2 0 0 0,-1-1 1 0 0,-16-17-1 0 0,22 28-454 0 0,-1 0 0 0 0,0 0 0 0 0,0 0 0 0 0,-1 1 0 0 0,0 1 0 0 0,0-1 0 0 0,-1 1 0 0 0,1 0 0 0 0,-1 1 0 0 0,0 0 0 0 0,-1 1 0 0 0,1 0 0 0 0,0 0 0 0 0,-1 1 0 0 0,0 0 0 0 0,1 0 0 0 0,-1 1 0 0 0,0 1 0 0 0,0-1 0 0 0,0 2 0 0 0,1-1 0 0 0,-1 1 0 0 0,-14 4 0 0 0,3 1-12 0 0,0 1 0 0 0,1 1 0 0 0,-1 1 0 0 0,2 1 0 0 0,0 0 0 0 0,0 2 0 0 0,1 0 0 0 0,-24 20 0 0 0,9-3-2 0 0,1 2 0 0 0,2 1 0 0 0,-32 42 0 0 0,42-47-1 0 0,1 0 0 0 0,1 1-1 0 0,2 1 1 0 0,0 1-1 0 0,3 0 1 0 0,0 1-1 0 0,2 1 1 0 0,-9 39 0 0 0,17-57 0 0 0,1 0 1 0 0,1 1-1 0 0,0-1 1 0 0,1 1-1 0 0,0-1 1 0 0,2 1-1 0 0,-1-1 1 0 0,2 1-1 0 0,4 16 1 0 0,-3-20 13 0 0,0-1 0 0 0,1 1 0 0 0,0-1 0 0 0,1 0 0 0 0,0 0 0 0 0,0 0 0 0 0,1-1 0 0 0,0 0 0 0 0,1 0 0 0 0,0-1 0 0 0,0 0 0 0 0,18 13 0 0 0,-17-15-11 0 0,0 0 0 0 0,0 0 1 0 0,0-1-1 0 0,1-1 0 0 0,-1 1 0 0 0,1-1 1 0 0,0-1-1 0 0,1 0 0 0 0,-1 0 1 0 0,0-1-1 0 0,1-1 0 0 0,0 1 0 0 0,-1-2 1 0 0,1 1-1 0 0,0-2 0 0 0,-1 1 0 0 0,1-1 1 0 0,-1-1-1 0 0,1 0 0 0 0,-1 0 1 0 0,0-1-1 0 0,1-1 0 0 0,-1 0 0 0 0,-1 0 1 0 0,1-1-1 0 0,-1 0 0 0 0,0 0 0 0 0,0-1 1 0 0,0 0-1 0 0,-1-1 0 0 0,0 0 1 0 0,0 0-1 0 0,8-11 0 0 0,3-6 4 0 0,-1 0 0 0 0,-2-1 0 0 0,0-1 0 0 0,-1-1 0 0 0,-2 0 0 0 0,-1-1 0 0 0,10-33 0 0 0,46-208 512 0 0,-67 261-510 0 0,11-42-28 0 0,-11 46 26 0 0,-7 27-24 0 0,4-13-5 0 0,2 1 1 0 0,-1-1-1 0 0,1 1 1 0 0,1-1-1 0 0,0 1 1 0 0,0-1-1 0 0,1 0 1 0 0,6 18-1 0 0,0-4-30 0 0,1 0 0 0 0,17 31 0 0 0,-12-30 25 0 0,1-1 0 0 0,1 0 0 0 0,1-1 0 0 0,2-1 0 0 0,0-1-1 0 0,30 27 1 0 0,-36-37-5 0 0,0 0 0 0 0,0-1-1 0 0,1-1 1 0 0,0 0 0 0 0,1-1-1 0 0,0-1 1 0 0,1 0 0 0 0,-1-1-1 0 0,1-1 1 0 0,0 0 0 0 0,0-1-1 0 0,21 2 1 0 0,-29-5 14 0 0,0-1-1 0 0,0 0 1 0 0,-1 0 0 0 0,1-1-1 0 0,0 0 1 0 0,-1 0 0 0 0,1-1-1 0 0,0 0 1 0 0,-1 0 0 0 0,0-1-1 0 0,0 0 1 0 0,0 0 0 0 0,0-1-1 0 0,12-7 1 0 0,-10 3-10 0 0,0 0 0 0 0,-1 0 1 0 0,0 0-1 0 0,0-1 0 0 0,-1 0 0 0 0,0-1 0 0 0,-1 1 0 0 0,11-22 0 0 0,-4 0-57 0 0,-1-1-1 0 0,-2 0 0 0 0,-1 0 0 0 0,-2-1 0 0 0,7-61 0 0 0,-7 26 5 0 0,-3 1 0 0 0,-3 0 0 0 0,-3-1-1 0 0,-19-123 1 0 0,21 187 57 0 0,-1-1 0 0 0,0 0 0 0 0,0 1 0 0 0,-1-1 0 0 0,1 1 0 0 0,-1-1 0 0 0,0 1 0 0 0,0 0 0 0 0,-1 0 0 0 0,1 0 0 0 0,-1 0 0 0 0,0 0 0 0 0,0 0 0 0 0,0 1 0 0 0,0-1 0 0 0,-1 1 0 0 0,1 0 0 0 0,-1 0 0 0 0,0 0 0 0 0,0 1-1 0 0,0-1 1 0 0,0 1 0 0 0,-8-3 0 0 0,10 5 5 0 0,0-1-1 0 0,0 1 0 0 0,0 0 1 0 0,0 0-1 0 0,0 0 1 0 0,0 1-1 0 0,0-1 0 0 0,0 0 1 0 0,0 1-1 0 0,0-1 0 0 0,0 1 1 0 0,0 0-1 0 0,0 0 0 0 0,1 0 1 0 0,-1 0-1 0 0,0 0 0 0 0,0 0 1 0 0,1 0-1 0 0,-1 0 0 0 0,1 0 1 0 0,-1 1-1 0 0,-1 2 1 0 0,0-1 6 0 0,0 1 1 0 0,0-1 0 0 0,0 1-1 0 0,1 0 1 0 0,-1 0 0 0 0,1 0-1 0 0,0 0 1 0 0,-3 8 0 0 0,4-6 14 0 0,0 1 0 0 0,0 0 0 0 0,0-1 0 0 0,1 1 0 0 0,0 0 0 0 0,0-1 0 0 0,1 1 0 0 0,-1 0 1 0 0,2-1-1 0 0,-1 1 0 0 0,1-1 0 0 0,3 10 0 0 0,0-5-12 0 0,0-2 1 0 0,0 1 0 0 0,1-1-1 0 0,0 0 1 0 0,1 0-1 0 0,-1 0 1 0 0,11 8-1 0 0,-3-3-48 0 0,0-2-1 0 0,2 0 0 0 0,-1 0 0 0 0,1-2 0 0 0,1 0 1 0 0,0-1-1 0 0,0 0 0 0 0,27 8 0 0 0,51 8-380 0 0,-62-18 91 0 0,60 22 0 0 0,-88-27 311 0 0,-1 1 1 0 0,1 0-1 0 0,0 0 1 0 0,-1 0-1 0 0,0 1 1 0 0,0-1-1 0 0,0 1 1 0 0,0 0 0 0 0,0 0-1 0 0,-1 1 1 0 0,0-1-1 0 0,0 1 1 0 0,0-1-1 0 0,0 1 1 0 0,-1 0-1 0 0,0 0 1 0 0,0 0-1 0 0,2 9 1 0 0,1 9 12 0 0,0 0 1 0 0,-2 0-1 0 0,1 25 1 0 0,-2-18 5 0 0,1 3 36 0 0,16 119-162 0 0,-15-132 155 0 0,0 0-1 0 0,2-1 0 0 0,0 0 0 0 0,1 0 1 0 0,15 27-1 0 0,-20-43-10 0 0,0 1 1 0 0,0-1-1 0 0,0 0 1 0 0,0 0 0 0 0,1 0-1 0 0,-1 0 1 0 0,1 0-1 0 0,0-1 1 0 0,0 1-1 0 0,0-1 1 0 0,0 0-1 0 0,1 0 1 0 0,-1 0-1 0 0,0 0 1 0 0,1-1-1 0 0,-1 1 1 0 0,6 0-1 0 0,-4-1 12 0 0,0 0 1 0 0,0-1-1 0 0,0 1 0 0 0,0-1 0 0 0,0-1 0 0 0,0 1 1 0 0,1-1-1 0 0,-1 0 0 0 0,0 0 0 0 0,0 0 0 0 0,7-3 1 0 0,2-3 35 0 0,0 0 0 0 0,0 0 0 0 0,0-2 0 0 0,-1 0-1 0 0,0 0 1 0 0,-1-1 0 0 0,15-15 0 0 0,-4-1-30 0 0,-1 0-1 0 0,-1-2 0 0 0,-1 0 0 0 0,-2-1 0 0 0,0-1 0 0 0,-2-1 0 0 0,17-49 0 0 0,-15 31 124 0 0,-3-1 0 0 0,-3-1 0 0 0,-1 0 0 0 0,5-70-1 0 0,-14 111-150 0 0,-1 0 0 0 0,-1 0 0 0 0,0 0 0 0 0,0 0 0 0 0,-1-1-1 0 0,0 1 1 0 0,-1 0 0 0 0,-5-15 0 0 0,7 24-10 0 0,-1-1 1 0 0,1 1 0 0 0,-1 0-1 0 0,0 0 1 0 0,0 0-1 0 0,1 0 1 0 0,-1 0-1 0 0,0 0 1 0 0,0 0-1 0 0,0 0 1 0 0,0 0 0 0 0,0 0-1 0 0,-1 0 1 0 0,1 0-1 0 0,0 1 1 0 0,0-1-1 0 0,0 1 1 0 0,-1-1 0 0 0,1 1-1 0 0,0-1 1 0 0,-1 1-1 0 0,1 0 1 0 0,0-1-1 0 0,-1 1 1 0 0,1 0-1 0 0,-1 0 1 0 0,1 0 0 0 0,0 0-1 0 0,-1 0 1 0 0,1 1-1 0 0,0-1 1 0 0,-1 0-1 0 0,1 1 1 0 0,0-1 0 0 0,-1 0-1 0 0,1 1 1 0 0,0 0-1 0 0,-2 0 1 0 0,-2 2-5 0 0,-1 0 1 0 0,1 0 0 0 0,0 0-1 0 0,0 1 1 0 0,0 0-1 0 0,-7 8 1 0 0,0 2 36 0 0,0 1-1 0 0,1 1 1 0 0,1 0 0 0 0,0 0-1 0 0,2 1 1 0 0,-1 0 0 0 0,2 1-1 0 0,0-1 1 0 0,2 2 0 0 0,0-1 0 0 0,1 0-1 0 0,0 1 1 0 0,2 0 0 0 0,0 0-1 0 0,1 25 1 0 0,1-31 17 0 0,1 0-1 0 0,0 0 1 0 0,1 0 0 0 0,0 0-1 0 0,1 0 1 0 0,1-1 0 0 0,0 1-1 0 0,0-1 1 0 0,1 0 0 0 0,1 0-1 0 0,0 0 1 0 0,1-1 0 0 0,0 0 0 0 0,1 0-1 0 0,0-1 1 0 0,0 0 0 0 0,1-1-1 0 0,0 1 1 0 0,1-2 0 0 0,0 1-1 0 0,1-1 1 0 0,21 12 0 0 0,-13-11-93 0 0,0-1 1 0 0,1-1 0 0 0,-1 0-1 0 0,1-2 1 0 0,1 0-1 0 0,-1-1 1 0 0,38 1 0 0 0,-35-4-1037 0 0,0-1-1 0 0,1-2 1 0 0,41-7 0 0 0,-9-5-2166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5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1 348 0 0,'3'2'481'0'0,"2"2"-258"0"0,-1 1 1 0 0,1-1-1 0 0,-1 1 1 0 0,1 1-1 0 0,-2-1 1 0 0,1 1-1 0 0,0-1 0 0 0,-1 1 1 0 0,0 0-1 0 0,-1 0 1 0 0,4 11-1 0 0,3 12 295 0 0,6 35-1 0 0,-14-62-508 0 0,29 229 770 0 0,-14-76-419 0 0,-2-36-1260 0 0,-14-116 373 0 0,0 0-139 0 0,-1 10-221 0 0,1-10 578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0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633 562 32 0 0,'-1'-5'2574'0'0,"1"2"-2433"0"0,-1 0 1 0 0,1 0 0 0 0,-1 0 0 0 0,0 0-1 0 0,0 0 1 0 0,0 0 0 0 0,0 0 0 0 0,0 1-1 0 0,-1-1 1 0 0,1 0 0 0 0,-1 1 0 0 0,0-1-1 0 0,0 1 1 0 0,0-1 0 0 0,0 1 0 0 0,0 0-1 0 0,-1 0 1 0 0,1 0 0 0 0,0 0 0 0 0,-1 0-1 0 0,0 0 1 0 0,-4-2 0 0 0,-1 2-87 0 0,1 0 0 0 0,-1 0-1 0 0,0 1 1 0 0,1 0 0 0 0,-1 0 0 0 0,0 1 0 0 0,1-1-1 0 0,-1 2 1 0 0,0-1 0 0 0,0 1 0 0 0,1 1 0 0 0,-1-1-1 0 0,1 1 1 0 0,-1 1 0 0 0,1-1 0 0 0,-11 6 0 0 0,-6 3-24 0 0,1 2 1 0 0,1 0-1 0 0,-35 27 0 0 0,24-15-9 0 0,1 3 0 0 0,1 0 0 0 0,2 2 0 0 0,0 2 0 0 0,3 0 0 0 0,0 1-1 0 0,2 2 1 0 0,2 1 0 0 0,-21 44 0 0 0,38-67-12 0 0,0 0 0 0 0,0 0 0 0 0,2 0 1 0 0,-1 0-1 0 0,2 1 0 0 0,0-1 0 0 0,0 1 0 0 0,1-1 0 0 0,1 1 1 0 0,0 0-1 0 0,1-1 0 0 0,1 1 0 0 0,4 20 0 0 0,-3-25 14 0 0,0 0 1 0 0,1 0-1 0 0,-1 0 0 0 0,2-1 0 0 0,-1 1 0 0 0,1-1 1 0 0,1 0-1 0 0,-1 0 0 0 0,1-1 0 0 0,1 1 0 0 0,-1-1 0 0 0,1-1 1 0 0,0 1-1 0 0,1-1 0 0 0,0-1 0 0 0,0 1 0 0 0,0-1 1 0 0,0-1-1 0 0,18 8 0 0 0,-17-9 5 0 0,0 0-1 0 0,0 0 1 0 0,0-1 0 0 0,0 0-1 0 0,0 0 1 0 0,0-1 0 0 0,1 0-1 0 0,-1-1 1 0 0,1 0 0 0 0,-1-1-1 0 0,0 1 1 0 0,1-2 0 0 0,14-3-1 0 0,-13 1-4 0 0,0 0-1 0 0,-1-1 0 0 0,1 0 1 0 0,-1-1-1 0 0,0 0 0 0 0,-1-1 0 0 0,0 0 1 0 0,0 0-1 0 0,15-16 0 0 0,-5 0-9 0 0,-1-1 1 0 0,0 0-1 0 0,-2-1 0 0 0,-1-1 1 0 0,-2-1-1 0 0,0 0 0 0 0,15-47 1 0 0,1-22-66 0 0,-4-1 0 0 0,17-140 0 0 0,-16-203 685 0 0,-26 433-611 0 0,0-17-48 0 0,0 0 0 0 0,-6-29 0 0 0,5 50-9 0 0,1 2 9 0 0,-1 1 23 0 0,1 0 1 0 0,-1-1-1 0 0,1 1 1 0 0,-1-1-1 0 0,1 1 1 0 0,-1 0 0 0 0,1 0-1 0 0,-1-1 1 0 0,0 1-1 0 0,1 0 1 0 0,-1 0-1 0 0,1 0 1 0 0,-1-1-1 0 0,0 1 1 0 0,1 0-1 0 0,-1 0 1 0 0,0 0-1 0 0,1 0 1 0 0,-1 0-1 0 0,0 1 1 0 0,1-1-1 0 0,-2 0 1 0 0,-2 7-7 0 0,-1-1-1 0 0,1 1 1 0 0,1 0 0 0 0,-1 0-1 0 0,1 1 1 0 0,0-1 0 0 0,1 1 0 0 0,0-1-1 0 0,0 1 1 0 0,1 0 0 0 0,-2 13-1 0 0,1 12 43 0 0,4 49 0 0 0,6 11 32 0 0,4-2-1 0 0,36 141 1 0 0,75 176-105 0 0,-74-256-34 0 0,-42-128-139 0 0,0 0-669 0 0,1 0 0 0 0,0-1-1 0 0,2 0 1 0 0,21 37 0 0 0,-20-45-1003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1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333 246 684 0 0,'4'-14'983'0'0,"-1"-1"-1"0"0,-1 0 1 0 0,-1 0-1 0 0,0-19 1 0 0,-1 33-968 0 0,0 1 0 0 0,0-1 1 0 0,0 1-1 0 0,0-1 1 0 0,0 0-1 0 0,0 1 0 0 0,-1-1 1 0 0,1 1-1 0 0,0-1 1 0 0,0 1-1 0 0,-1-1 1 0 0,1 1-1 0 0,0-1 0 0 0,-1 1 1 0 0,1-1-1 0 0,-1 1 1 0 0,1-1-1 0 0,0 1 1 0 0,-1 0-1 0 0,1-1 0 0 0,-1 1 1 0 0,1 0-1 0 0,-1-1 1 0 0,1 1-1 0 0,-1 0 0 0 0,0 0 1 0 0,1-1-1 0 0,-1 1 1 0 0,1 0-1 0 0,-1 0 1 0 0,1 0-1 0 0,-1 0 0 0 0,0 0 1 0 0,1 0-1 0 0,-1 0 1 0 0,1 0-1 0 0,-1 0 1 0 0,-1 0-1 0 0,-19 5 111 0 0,20-5-133 0 0,-5 3 24 0 0,0 0 0 0 0,1 0-1 0 0,-1 0 1 0 0,0 1 0 0 0,1 0 0 0 0,0 0 0 0 0,0 0 0 0 0,-7 8 0 0 0,-33 42 51 0 0,38-45-52 0 0,-5 7 8 0 0,1 1 1 0 0,0 0 0 0 0,1 0 0 0 0,1 1 0 0 0,0 0-1 0 0,2 1 1 0 0,-11 37 0 0 0,16-45-15 0 0,0 0 0 0 0,1 1 1 0 0,0-1-1 0 0,1 0 0 0 0,0 1 1 0 0,0-1-1 0 0,1 0 0 0 0,1 0 0 0 0,0 1 1 0 0,1-1-1 0 0,0 0 0 0 0,0-1 0 0 0,1 1 1 0 0,1-1-1 0 0,8 16 0 0 0,-7-17 57 0 0,1 1 0 0 0,0-1 0 0 0,0 0 0 0 0,1 0-1 0 0,0-1 1 0 0,1 0 0 0 0,-1-1 0 0 0,2 1 0 0 0,-1-2-1 0 0,1 1 1 0 0,0-2 0 0 0,0 1 0 0 0,1-1 0 0 0,-1-1 0 0 0,19 6-1 0 0,-22-8-12 0 0,0-1 0 0 0,0 0 0 0 0,0 0 0 0 0,0 0 0 0 0,-1-1 0 0 0,1 0 0 0 0,0 0 0 0 0,0-1 0 0 0,0 0 0 0 0,0 0 0 0 0,0-1 0 0 0,-1 0 0 0 0,1 0 0 0 0,0 0 0 0 0,-1-1 0 0 0,0 0 0 0 0,0 0 0 0 0,0 0 0 0 0,0-1 0 0 0,0 0 0 0 0,-1 0 0 0 0,1-1 0 0 0,-1 0 0 0 0,0 1 0 0 0,-1-2 0 0 0,1 1 0 0 0,4-8 0 0 0,0-1-18 0 0,-1-1 1 0 0,-1 1 0 0 0,-1-2 0 0 0,0 1 0 0 0,-1 0 0 0 0,0-1 0 0 0,-1 0 0 0 0,-1 0 0 0 0,-1-1 0 0 0,0 1-1 0 0,-1-23 1 0 0,-2 5-38 0 0,-1 1 0 0 0,-1-1 0 0 0,-2 1 0 0 0,-15-51 0 0 0,16 68-13 0 0,-2-1 0 0 0,0 1 0 0 0,-1 0 0 0 0,0 1 0 0 0,-2 0 0 0 0,1 0 0 0 0,-2 0 0 0 0,0 1 0 0 0,-23-24 0 0 0,25 31-7 0 0,1 0 0 0 0,-1 1 0 0 0,0 0-1 0 0,0 1 1 0 0,-1 0 0 0 0,1 0 0 0 0,-1 0-1 0 0,0 1 1 0 0,0 1 0 0 0,-1 0 0 0 0,1 0-1 0 0,-1 1 1 0 0,0 0 0 0 0,0 0 0 0 0,1 1-1 0 0,-1 0 1 0 0,0 1 0 0 0,-17 2 0 0 0,12 0-338 0 0,1 1 0 0 0,0 1 0 0 0,0 0 1 0 0,0 1-1 0 0,0 0 0 0 0,1 1 0 0 0,0 0 1 0 0,0 2-1 0 0,0-1 0 0 0,1 1 0 0 0,0 1 1 0 0,1 0-1 0 0,-12 12 0 0 0,3 1-1604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2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0 165 956 0 0,'14'-13'942'0'0,"1"2"0"0"0,0-1-1 0 0,34-17 1 0 0,-48 29-925 0 0,1-1-1 0 0,0 1 1 0 0,0-1-1 0 0,0 1 0 0 0,-1 0 1 0 0,1 0-1 0 0,0-1 1 0 0,0 1-1 0 0,0 1 1 0 0,0-1-1 0 0,0 0 1 0 0,-1 0-1 0 0,1 1 1 0 0,0-1-1 0 0,0 1 1 0 0,0-1-1 0 0,-1 1 1 0 0,1 0-1 0 0,1 1 1 0 0,28 21 58 0 0,-17-7-61 0 0,-1 0 0 0 0,-1 0 0 0 0,0 2 0 0 0,-1-1 0 0 0,10 24 0 0 0,37 99 30 0 0,-24-42 427 0 0,24 112-1 0 0,-57-207 93 0 0,5 8 1068 0 0,5-103-1053 0 0,-4 28-478 0 0,3 1 0 0 0,23-84 0 0 0,-32 143-97 0 0,53-153-18 0 0,-42 128-17 0 0,1 0-1 0 0,1 1 0 0 0,23-33 1 0 0,-35 58 28 0 0,-1 1 0 0 0,1-1 1 0 0,0 1-1 0 0,0-1 0 0 0,-1 1 0 0 0,2 0 1 0 0,-1-1-1 0 0,0 1 0 0 0,0 0 0 0 0,1 1 1 0 0,-1-1-1 0 0,1 0 0 0 0,-1 1 0 0 0,1-1 1 0 0,0 1-1 0 0,-1 0 0 0 0,1 0 0 0 0,0 0 1 0 0,0 0-1 0 0,0 0 0 0 0,0 1 0 0 0,0 0 1 0 0,0-1-1 0 0,0 1 0 0 0,4 0 0 0 0,-4 1 1 0 0,-1 0 0 0 0,1-1-1 0 0,-1 1 1 0 0,1 0 0 0 0,-1 0-1 0 0,0 1 1 0 0,0-1 0 0 0,1 0-1 0 0,-1 1 1 0 0,0 0-1 0 0,0-1 1 0 0,0 1 0 0 0,-1 0-1 0 0,1 0 1 0 0,2 3 0 0 0,20 33-19 0 0,-23-35 19 0 0,31 65 32 0 0,39 117 0 0 0,-8-14-29 0 0,-48-136 2 0 0,2-1 0 0 0,37 57 0 0 0,-51-86 9 0 0,1 0 0 0 0,-1 0 0 0 0,1-1 0 0 0,1 1 0 0 0,-1-1 0 0 0,0 0 0 0 0,1 0 1 0 0,0 0-1 0 0,0-1 0 0 0,0 0 0 0 0,0 0 0 0 0,1 0 0 0 0,-1 0 0 0 0,1-1 0 0 0,0 0 0 0 0,-1 0 0 0 0,1-1 0 0 0,0 1 0 0 0,0-1 0 0 0,0-1 0 0 0,0 1 0 0 0,0-1 0 0 0,0 0 0 0 0,0 0 0 0 0,0-1 0 0 0,0 0 0 0 0,0 0 0 0 0,0 0 0 0 0,0-1 0 0 0,0 1 0 0 0,0-2 0 0 0,-1 1 0 0 0,7-4 0 0 0,10-5-35 0 0,-2-1 1 0 0,0-1-1 0 0,0-1 1 0 0,-1 0 0 0 0,-1-2-1 0 0,-1 0 1 0 0,0-1-1 0 0,-1 0 1 0 0,26-38 0 0 0,-17 18-140 0 0,-2-1 1 0 0,-1-2-1 0 0,-3 0 0 0 0,21-57 1 0 0,-33 76 70 0 0,-1 0-1 0 0,6-36 1 0 0,-11 52 72 0 0,0-1-1 0 0,0 0 1 0 0,-1 0-1 0 0,0 0 1 0 0,0 0-1 0 0,0 0 1 0 0,-1 0-1 0 0,0 0 1 0 0,0 0-1 0 0,-1 0 1 0 0,0 0-1 0 0,0 1 1 0 0,0-1-1 0 0,-5-8 1 0 0,6 12 11 0 0,0 1 0 0 0,-1-1 1 0 0,1 0-1 0 0,0 1 0 0 0,-1-1 1 0 0,0 1-1 0 0,1 0 1 0 0,-1 0-1 0 0,1-1 0 0 0,-1 1 1 0 0,0 0-1 0 0,0 0 0 0 0,0 1 1 0 0,0-1-1 0 0,0 0 0 0 0,0 0 1 0 0,0 1-1 0 0,0 0 0 0 0,-3-1 1 0 0,1 1 2 0 0,0 0-1 0 0,0 1 1 0 0,0-1 0 0 0,1 1 0 0 0,-1 0 0 0 0,0 0-1 0 0,1 0 1 0 0,-1 0 0 0 0,1 1 0 0 0,-4 2 0 0 0,-4 2 1 0 0,0 1 1 0 0,1 1 0 0 0,0 0 0 0 0,0 0 0 0 0,-11 14 0 0 0,13-13 12 0 0,0 0 1 0 0,1 1 0 0 0,0 0 0 0 0,0 0-1 0 0,1 1 1 0 0,1 0 0 0 0,0 0 0 0 0,0 0-1 0 0,1 1 1 0 0,1 0 0 0 0,0-1 0 0 0,0 1-1 0 0,1 0 1 0 0,1 0 0 0 0,0 1 0 0 0,1-1-1 0 0,0 0 1 0 0,3 20 0 0 0,-1-16 2 0 0,2-1-1 0 0,0 1 1 0 0,1-1 0 0 0,1 0-1 0 0,0-1 1 0 0,1 1 0 0 0,0-1 0 0 0,1 0-1 0 0,1-1 1 0 0,0 0 0 0 0,1 0-1 0 0,1-1 1 0 0,20 19 0 0 0,-11-14 39 0 0,1-1 1 0 0,1-1 0 0 0,0-1 0 0 0,1-1-1 0 0,0 0 1 0 0,1-2 0 0 0,1-1 0 0 0,-1-1-1 0 0,44 9 1 0 0,-47-13-351 0 0,-1-2-1 0 0,1 0 1 0 0,0-1-1 0 0,-1-1 1 0 0,1-1 0 0 0,0-1-1 0 0,0-1 1 0 0,-1-1-1 0 0,1 0 1 0 0,-1-2-1 0 0,1 0 1 0 0,32-14-1 0 0,-14-2-1705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3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527 391 924 0 0,'9'-10'528'0'0,"-1"0"-1"0"0,-1 0 1 0 0,0-1 0 0 0,0 1 0 0 0,-1-1-1 0 0,-1-1 1 0 0,0 1 0 0 0,0-1-1 0 0,-1 0 1 0 0,-1 0 0 0 0,4-17-1 0 0,-4 10-233 0 0,0 0 0 0 0,-2-1 0 0 0,0 1 0 0 0,0-1 0 0 0,-2 1 0 0 0,-5-34 0 0 0,5 50-286 0 0,0-1 1 0 0,0 1 0 0 0,0-1-1 0 0,0 1 1 0 0,0 0 0 0 0,-1-1-1 0 0,1 1 1 0 0,-1 0 0 0 0,0 0-1 0 0,0 0 1 0 0,0 0 0 0 0,0 1-1 0 0,0-1 1 0 0,-1 0 0 0 0,0 1-1 0 0,1 0 1 0 0,-1-1 0 0 0,-4-2-1 0 0,2 3-5 0 0,1 0 0 0 0,-1 0-1 0 0,0 1 1 0 0,0-1-1 0 0,0 1 1 0 0,0 0 0 0 0,0 1-1 0 0,0-1 1 0 0,0 1-1 0 0,-1 0 1 0 0,-6 1 0 0 0,-7 1-4 0 0,1 2 0 0 0,0 0 1 0 0,-1 1-1 0 0,2 1 1 0 0,-32 15-1 0 0,21-6 10 0 0,0 0 0 0 0,1 2-1 0 0,0 1 1 0 0,2 1 0 0 0,0 2 0 0 0,-29 30 0 0 0,38-33 14 0 0,0 0 1 0 0,2 1 0 0 0,0 0-1 0 0,1 1 1 0 0,0 0 0 0 0,2 1 0 0 0,1 1-1 0 0,0 0 1 0 0,-7 26 0 0 0,15-36-16 0 0,0 0 0 0 0,0 0 0 0 0,1 0 0 0 0,0 0 0 0 0,1 0 0 0 0,1 1 1 0 0,0-1-1 0 0,0 0 0 0 0,1 0 0 0 0,1 0 0 0 0,0 0 0 0 0,0-1 0 0 0,1 1 0 0 0,1-1 0 0 0,0 0 0 0 0,1 0 0 0 0,0 0 1 0 0,0-1-1 0 0,1 0 0 0 0,1 0 0 0 0,-1-1 0 0 0,13 11 0 0 0,-12-12 2 0 0,0 0 1 0 0,1-1-1 0 0,0 0 1 0 0,0-1-1 0 0,1 1 1 0 0,0-2-1 0 0,0 0 1 0 0,0 0-1 0 0,1-1 1 0 0,-1 0-1 0 0,1 0 1 0 0,0-2-1 0 0,0 1 1 0 0,1-1-1 0 0,-1-1 1 0 0,0 0-1 0 0,1 0 1 0 0,-1-1-1 0 0,0-1 1 0 0,1 0-1 0 0,-1-1 1 0 0,0 0-1 0 0,0 0 0 0 0,13-5 1 0 0,-7-1-13 0 0,1-1 1 0 0,-2 0-1 0 0,1-1 1 0 0,-1-1-1 0 0,-1 0 1 0 0,0-1-1 0 0,0-1 1 0 0,-1 0-1 0 0,-1-1 1 0 0,0-1-1 0 0,-1 0 1 0 0,-1 0-1 0 0,11-20 0 0 0,13-27 42 0 0,-2-2-1 0 0,27-76 1 0 0,-54 124-8 0 0,22-55-122 0 0,-22 62 34 0 0,-5 14 35 0 0,-5 28 38 0 0,0-4 2 0 0,5-3 1 0 0,1 0 1 0 0,1 0-1 0 0,1 0 1 0 0,1 0-1 0 0,1-1 1 0 0,2 0-1 0 0,0 0 0 0 0,2-1 1 0 0,19 36-1 0 0,-14-33-189 0 0,1-1 0 0 0,1 0 0 0 0,1-2 0 0 0,1 0 0 0 0,2-1 0 0 0,0-1 0 0 0,44 35 0 0 0,-55-49-364 0 0,-1-1 0 0 0,1-1 1 0 0,1 0-1 0 0,-1 0 0 0 0,1-1 1 0 0,0 0-1 0 0,0-1 0 0 0,19 4 0 0 0,-2-4-1371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3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89 268 0 0,'-13'-76'5240'0'0,"13"73"-4937"0"0,-1 0-80 0 0,-3-4 115 0 0,1 10-120 0 0,-4 20-35 0 0,-1 37-65 0 0,4 11-8 0 0,7 102-1 0 0,20 73 6 0 0,-14-167-79 0 0,67 407-1101 0 0,-62-409-1271 0 0,-11-59 880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3.8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52 290 432 0 0,'-9'-13'1199'0'0,"4"6"-449"0"0,-1 0 0 0 0,1-1 0 0 0,0 0 0 0 0,1 0 0 0 0,0-1 0 0 0,0 1 0 0 0,1-1 0 0 0,-3-10 0 0 0,6 18-712 0 0,0-1 0 0 0,0 1 0 0 0,0-1 0 0 0,0 1 0 0 0,0-1 0 0 0,1 1 0 0 0,-1-1-1 0 0,0 1 1 0 0,1 0 0 0 0,-1-1 0 0 0,1 1 0 0 0,0-1 0 0 0,-1 1 0 0 0,1 0 0 0 0,0 0-1 0 0,0-1 1 0 0,0 1 0 0 0,0 0 0 0 0,0 0 0 0 0,0 0 0 0 0,0 0 0 0 0,1 0-1 0 0,1-1 1 0 0,30-17 228 0 0,-31 19-243 0 0,36-14 84 0 0,1 1-1 0 0,0 3 1 0 0,1 1 0 0 0,63-6 0 0 0,-60 10-62 0 0,129-17 59 0 0,22-2-1327 0 0,-66 1-3478 0 0,-97 16 2767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4.2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30 976 0 0,'20'-23'3973'0'0,"-20"23"-3919"0"0,0-1 0 0 0,0 1 1 0 0,1-1-1 0 0,-1 1 0 0 0,0-1 0 0 0,1 1 0 0 0,-1 0 0 0 0,0-1 0 0 0,1 1 1 0 0,-1 0-1 0 0,1-1 0 0 0,-1 1 0 0 0,0 0 0 0 0,1 0 0 0 0,-1-1 0 0 0,1 1 1 0 0,-1 0-1 0 0,1 0 0 0 0,-1 0 0 0 0,1 0 0 0 0,-1 0 0 0 0,1 0 1 0 0,-1 0-1 0 0,1-1 0 0 0,-1 1 0 0 0,1 0 0 0 0,0 1 0 0 0,2 5 3 0 0,-1 0 1 0 0,0 0-1 0 0,0 0 0 0 0,-1 1 0 0 0,1-1 0 0 0,-1 1 1 0 0,0 11-1 0 0,-2 57 143 0 0,0-44-136 0 0,15 572 358 0 0,7-348-4704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4.7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22 207 1436 0 0,'-5'-7'1153'0'0,"3"5"-990"0"0,1 1 0 0 0,0-1 0 0 0,-1 1 0 0 0,1-1 0 0 0,0 0 0 0 0,0 0 0 0 0,-1 0 0 0 0,1 1 0 0 0,1-1 0 0 0,-1 0 0 0 0,0 0 0 0 0,0 0 0 0 0,1-1 0 0 0,-1 1 1 0 0,1 0-1 0 0,0 0 0 0 0,0 0 0 0 0,0 0 0 0 0,0 0 0 0 0,0 0 0 0 0,0-1 0 0 0,0 1 0 0 0,1 0 0 0 0,-1 0 0 0 0,1 0 0 0 0,0-2 0 0 0,0 3-140 0 0,0-1 0 0 0,-1 1 0 0 0,1 0 1 0 0,0 0-1 0 0,0 0 0 0 0,0 1 1 0 0,0-1-1 0 0,0 0 0 0 0,0 0 0 0 0,0 0 1 0 0,1 1-1 0 0,-1-1 0 0 0,0 1 0 0 0,0-1 1 0 0,1 1-1 0 0,-1-1 0 0 0,2 0 0 0 0,0 0 38 0 0,20-8 108 0 0,0 1 1 0 0,1 2-1 0 0,-1 0 1 0 0,1 1-1 0 0,0 1 1 0 0,41-1-1 0 0,2-1 194 0 0,183-29 808 0 0,68-8-185 0 0,-313 42-993 0 0,-1 1 1 0 0,1 0-1 0 0,0 0 0 0 0,0 0 1 0 0,0 1-1 0 0,0-1 1 0 0,-1 1-1 0 0,1 0 1 0 0,0 0-1 0 0,-1 1 1 0 0,1 0-1 0 0,-1 0 1 0 0,1 0-1 0 0,-1 0 0 0 0,7 5 1 0 0,-6-3 1 0 0,0 1-1 0 0,0 0 1 0 0,0 0 0 0 0,-1 0-1 0 0,1 1 1 0 0,-1-1 0 0 0,-1 1-1 0 0,1 0 1 0 0,4 12 0 0 0,1 5 3 0 0,-2 0 0 0 0,-1 1 0 0 0,-1 0 0 0 0,4 45 0 0 0,-3 3-306 0 0,-3 0 0 0 0,-4 0 0 0 0,-3 0 0 0 0,-24 132 0 0 0,22-190-72 0 0,8-32 75 0 0,6-15 175 0 0,2 1-1 0 0,1 0 0 0 0,2 1 0 0 0,1 0 0 0 0,1 1 0 0 0,2 1 0 0 0,1 0 0 0 0,29-36 0 0 0,-45 62 119 0 0,0 1 0 0 0,0 0 0 0 0,-1 0-1 0 0,1 0 1 0 0,1 1 0 0 0,-1-1 0 0 0,0 0-1 0 0,0 1 1 0 0,1-1 0 0 0,-1 1 0 0 0,0 0-1 0 0,1 0 1 0 0,0 0 0 0 0,-1 0 0 0 0,1 0 0 0 0,-1 0-1 0 0,1 1 1 0 0,0-1 0 0 0,0 1 0 0 0,-1 0-1 0 0,1 0 1 0 0,0 0 0 0 0,0 0 0 0 0,4 1-1 0 0,12 8-10 0 0,-1 1-1 0 0,0 0 0 0 0,-1 2 0 0 0,0 0 0 0 0,22 21 0 0 0,22 15 26 0 0,-43-35 123 0 0,0-1 0 0 0,0-2 0 0 0,1 0 0 0 0,0 0 1 0 0,1-2-1 0 0,39 11 0 0 0,-49-16-86 0 0,0-2 1 0 0,1 1 0 0 0,-1-1-1 0 0,1-1 1 0 0,-1 1 0 0 0,1-2-1 0 0,-1 0 1 0 0,0 0 0 0 0,1-1-1 0 0,-1 0 1 0 0,0 0 0 0 0,0-1-1 0 0,0-1 1 0 0,0 0 0 0 0,-1 0-1 0 0,11-7 1 0 0,1-3-37 0 0,-1-1 0 0 0,0-1-1 0 0,-1-1 1 0 0,-1 0 0 0 0,0-2-1 0 0,-2 0 1 0 0,28-41 0 0 0,-22 25-82 0 0,-2-1 0 0 0,-1 0 1 0 0,-2-1-1 0 0,14-48 0 0 0,-27 74 28 0 0,-1-1 0 0 0,-1 1 0 0 0,3-22 0 0 0,-5 29 31 0 0,0 0 0 0 0,0 0-1 0 0,0 0 1 0 0,0 0-1 0 0,-1-1 1 0 0,0 1 0 0 0,0 0-1 0 0,0 0 1 0 0,0 0-1 0 0,0 1 1 0 0,-1-1 0 0 0,0 0-1 0 0,-2-4 1 0 0,3 7 15 0 0,-1 0 0 0 0,1-1 0 0 0,0 1 0 0 0,0 0 0 0 0,-1 0 0 0 0,1 0 0 0 0,0 1 0 0 0,-1-1 0 0 0,1 0 1 0 0,-1 0-1 0 0,1 1 0 0 0,-1-1 0 0 0,1 1 0 0 0,-1-1 0 0 0,0 1 0 0 0,1 0 0 0 0,-1 0 0 0 0,1-1 0 0 0,-1 1 0 0 0,0 0 0 0 0,1 1 1 0 0,-1-1-1 0 0,0 0 0 0 0,1 0 0 0 0,-3 1 0 0 0,-1 0-6 0 0,-1 1 1 0 0,1 0-1 0 0,0 0 1 0 0,0 0 0 0 0,-9 6-1 0 0,8-4 16 0 0,0 0 0 0 0,0 0 0 0 0,1 0 0 0 0,0 1 0 0 0,0 0 0 0 0,0 0 0 0 0,1 1 0 0 0,-1-1 0 0 0,1 1 0 0 0,1 0 1 0 0,-1 0-1 0 0,1 0 0 0 0,0 1 0 0 0,0-1 0 0 0,-1 8 0 0 0,1-4 4 0 0,1 0 1 0 0,1 1 0 0 0,0-1 0 0 0,0 0-1 0 0,1 1 1 0 0,1-1 0 0 0,-1 0 0 0 0,2 1-1 0 0,2 13 1 0 0,2-4 33 0 0,0-1-1 0 0,1 0 1 0 0,1 0 0 0 0,0 0-1 0 0,2-1 1 0 0,0-1-1 0 0,1 1 1 0 0,1-2-1 0 0,25 29 1 0 0,-18-27 137 0 0,1-1 1 0 0,1-2-1 0 0,0 0 0 0 0,1-1 0 0 0,0-1 0 0 0,1 0 1 0 0,1-2-1 0 0,0-1 0 0 0,0-1 0 0 0,39 8 1 0 0,-30-9 10 0 0,2-2 0 0 0,-1-1 1 0 0,1-2-1 0 0,-1-2 1 0 0,1-1-1 0 0,-1-1 0 0 0,50-9 1 0 0,-56 4-171 0 0,1 0 0 0 0,-1-3-1 0 0,40-16 1 0 0,-53 19-262 0 0,-1-1-1 0 0,0-1 0 0 0,0 0 0 0 0,0-1 1 0 0,-1-1-1 0 0,-1 0 0 0 0,22-22 1 0 0,-32 29-118 0 0,1 0 0 0 0,0 0 1 0 0,-1-1-1 0 0,0 1 1 0 0,0-1-1 0 0,0 1 0 0 0,0-1 1 0 0,-1 0-1 0 0,0 0 0 0 0,1 0 1 0 0,-1 0-1 0 0,-1 0 1 0 0,1 0-1 0 0,0-6 0 0 0,-3-6-1781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6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369 164 964 0 0,'-8'-60'4212'0'0,"6"46"-3759"0"0,1 0 0 0 0,-2 0-1 0 0,-5-17 1 0 0,7 28-361 0 0,-11-13 179 0 0,8 14-263 0 0,1 0-1 0 0,-1 1 1 0 0,0-1-1 0 0,1 1 1 0 0,-1 0 0 0 0,0 0-1 0 0,0 1 1 0 0,0-1-1 0 0,0 1 1 0 0,1 0-1 0 0,-1 0 1 0 0,0 0 0 0 0,0 0-1 0 0,0 1 1 0 0,0 0-1 0 0,-7 1 1 0 0,3 1 0 0 0,1 1 1 0 0,-1-1-1 0 0,1 1 0 0 0,-1 1 0 0 0,1-1 1 0 0,1 1-1 0 0,-11 9 0 0 0,0 3 1 0 0,0 1 0 0 0,1 0 0 0 0,1 2 0 0 0,-21 35-1 0 0,22-30-11 0 0,1-1 0 0 0,1 1 0 0 0,2 1-1 0 0,0 0 1 0 0,2 1 0 0 0,1 0-1 0 0,1 0 1 0 0,1 0 0 0 0,1 1 0 0 0,1 30-1 0 0,3-41 19 0 0,1 1-1 0 0,0-1 0 0 0,2 0 0 0 0,0 1 0 0 0,1-1 0 0 0,0-1 0 0 0,2 1 0 0 0,0-1 0 0 0,0 0 1 0 0,2 0-1 0 0,0 0 0 0 0,1-1 0 0 0,0-1 0 0 0,1 1 0 0 0,1-2 0 0 0,0 1 0 0 0,16 13 0 0 0,-7-10 20 0 0,0 0 1 0 0,2-1-1 0 0,0-1 0 0 0,0-2 0 0 0,2 0 0 0 0,40 16 0 0 0,-50-23 0 0 0,0-1 0 0 0,1-1 0 0 0,-1 0 0 0 0,1-1 0 0 0,0-1 0 0 0,0 0 0 0 0,0-1 0 0 0,0 0 0 0 0,1-2 0 0 0,-1 1 0 0 0,0-2 0 0 0,0 0 0 0 0,16-5 0 0 0,-24 5-2 0 0,0-1 1 0 0,-1 1-1 0 0,1-1 0 0 0,-1-1 1 0 0,0 1-1 0 0,0-1 1 0 0,0 0-1 0 0,0-1 0 0 0,-1 1 1 0 0,1-1-1 0 0,-1 0 0 0 0,-1 0 1 0 0,9-12-1 0 0,-7 7-3 0 0,-1 1 0 0 0,-1 0 0 0 0,0-1-1 0 0,0 0 1 0 0,-1 0 0 0 0,0 0 0 0 0,0 0 0 0 0,1-18 0 0 0,-2-1-26 0 0,-2-1 1 0 0,-1 1-1 0 0,-1-1 1 0 0,-2 1-1 0 0,-12-53 1 0 0,8 51 1 0 0,-1 0 0 0 0,-1 2 0 0 0,-1-1 1 0 0,-2 1-1 0 0,-1 1 0 0 0,-1 0 0 0 0,-2 1 1 0 0,-37-47-1 0 0,44 62-127 0 0,-1 0 1 0 0,-1 1-1 0 0,0 1 1 0 0,0 0-1 0 0,-1 0 1 0 0,0 2-1 0 0,0-1 1 0 0,-1 2-1 0 0,0 0 1 0 0,-1 0-1 0 0,0 1 1 0 0,0 1-1 0 0,0 1 1 0 0,0 0-1 0 0,-1 1 1 0 0,1 0-1 0 0,-1 1 1 0 0,0 1-1 0 0,-24 1 1 0 0,-39 11-3065 0 0,57-6 1903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6.8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13 908 0 0,'3'-1'1080'0'0,"2"-1"-709"0"0,27-7 1726 0 0,-30 8-2072 0 0,-1 1-1 0 0,1 0 1 0 0,-1 0 0 0 0,1 1-1 0 0,-1-1 1 0 0,0 0 0 0 0,1 0-1 0 0,-1 1 1 0 0,0-1-1 0 0,1 1 1 0 0,-1-1 0 0 0,0 1-1 0 0,1-1 1 0 0,-1 1 0 0 0,0 0-1 0 0,0 0 1 0 0,0 0-1 0 0,1 0 1 0 0,-1 0 0 0 0,0 0-1 0 0,0 0 1 0 0,-1 0 0 0 0,1 0-1 0 0,0 0 1 0 0,1 2-1 0 0,17 39 35 0 0,-2 1 0 0 0,-1 0 0 0 0,16 78-1 0 0,-12-42-3 0 0,52 175-5 0 0,66 250 93 0 0,-138-503-151 0 0,4 27-69 0 0,-4-28 21 0 0,0 1-1 0 0,1 0 0 0 0,-1-1 0 0 0,0 1 0 0 0,0-1 0 0 0,0 1 0 0 0,0 0 0 0 0,0-1 0 0 0,0 1 0 0 0,0 0 1 0 0,0-1-1 0 0,0 1 0 0 0,-1 0 0 0 0,1-1 0 0 0,0 1 0 0 0,0-1 0 0 0,-1 1 0 0 0,1-1 0 0 0,0 1 0 0 0,0 0 0 0 0,-1-1 1 0 0,1 1-1 0 0,-1-1 0 0 0,1 1 0 0 0,-1-1 0 0 0,1 0 0 0 0,0 1 0 0 0,-1-1 0 0 0,1 1 0 0 0,-1-1 0 0 0,0 0 1 0 0,1 1-1 0 0,-1-1 0 0 0,1 0 0 0 0,-1 0 0 0 0,1 1 0 0 0,-1-1 0 0 0,0 0 0 0 0,1 0 0 0 0,-1 0 0 0 0,0 0 1 0 0,0 0-1 0 0,-18-3-587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5.8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1 118 252 0 0,'0'0'2645'0'0,"0"-1"-2548"0"0,1 0 0 0 0,-1-1 1 0 0,1 1-1 0 0,0 0 0 0 0,-1 0 0 0 0,1 0 1 0 0,0 0-1 0 0,0 0 0 0 0,0 0 0 0 0,0 0 1 0 0,0 0-1 0 0,2-1 0 0 0,331-57 2982 0 0,-192 39-2400 0 0,-25 1-1751 0 0,-114 19 691 0 0,4-2-193 0 0,-1 0 567 0 0,21 1-3474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8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89 349 1668 0 0,'-23'-21'2304'0'0,"2"-1"-1"0"0,-21-29 1 0 0,40 48-1947 0 0,2 2-329 0 0,0-1 0 0 0,1 1 0 0 0,-1-1 0 0 0,1 1 0 0 0,-1-1 0 0 0,1 1 0 0 0,0-1 0 0 0,-1 1 0 0 0,1-1-1 0 0,0 1 1 0 0,0 0 0 0 0,0-1 0 0 0,0 1 0 0 0,0 0 0 0 0,0 0 0 0 0,1 0 0 0 0,-1 0 0 0 0,0 0 0 0 0,1 0 0 0 0,-1 0 0 0 0,0 0 0 0 0,1 1 0 0 0,-1-1-1 0 0,3 0 1 0 0,42-13 200 0 0,-40 12-195 0 0,72-14 92 0 0,102-9-1 0 0,83 9-868 0 0,-16 1-542 0 0,-160-1 1019 0 0,-85 15 273 0 0,1 1-18 0 0,26-1-208 0 0,-26 1 174 0 0,-1 3 11 0 0,8 23 11 0 0,-1 0 0 0 0,-1 1 0 0 0,6 39 0 0 0,-2-12 14 0 0,23 91-36 0 0,81 358 272 0 0,-115-470 569 0 0,-4-23-362 0 0,-6-21-298 0 0,-1-12-98 0 0,2 0 1 0 0,1 0-1 0 0,1 0 0 0 0,-5-43 1 0 0,1-98-104 0 0,10 160 40 0 0,0 0 0 0 0,0 0-1 0 0,1 0 1 0 0,-1 0 0 0 0,1 0 0 0 0,0 0 0 0 0,0 0-1 0 0,2-3 1 0 0,-2 5 14 0 0,-1 1 0 0 0,1 0 0 0 0,0 0 0 0 0,0-1 0 0 0,0 1-1 0 0,-1 0 1 0 0,1 0 0 0 0,0 0 0 0 0,1 0 0 0 0,-1 0 0 0 0,0 0 0 0 0,0 0 0 0 0,0 0 0 0 0,1 0 0 0 0,-1 1-1 0 0,2-2 1 0 0,1 2-1 0 0,-1-1-1 0 0,1 1 1 0 0,-1 0-1 0 0,1 0 1 0 0,-1 0-1 0 0,1 0 1 0 0,-1 1-1 0 0,1-1 1 0 0,-1 1-1 0 0,1 0 1 0 0,-1 0-1 0 0,0 0 1 0 0,1 1-1 0 0,-1-1 1 0 0,0 1-1 0 0,4 2 1 0 0,34 22-39 0 0,-1 1 1 0 0,-1 2 0 0 0,47 47-1 0 0,63 46 190 0 0,-143-118-125 0 0,0-1 0 0 0,0 1 0 0 0,0-1-1 0 0,0 0 1 0 0,1-1 0 0 0,-1 1 0 0 0,1-1 0 0 0,0 0-1 0 0,0-1 1 0 0,0 0 0 0 0,0 0 0 0 0,0-1-1 0 0,0 1 1 0 0,0-1 0 0 0,0-1 0 0 0,0 1-1 0 0,0-1 1 0 0,0-1 0 0 0,0 1 0 0 0,7-4 0 0 0,-5 1-11 0 0,1 0 0 0 0,-1-1 1 0 0,0 0-1 0 0,0 0 0 0 0,0-1 1 0 0,-1 0-1 0 0,0-1 1 0 0,0 0-1 0 0,0 0 0 0 0,-1-1 1 0 0,0 0-1 0 0,-1 0 0 0 0,6-9 1 0 0,-2 0-81 0 0,-1 0 1 0 0,-1-1-1 0 0,0 0 1 0 0,-1 0 0 0 0,-1-1-1 0 0,-1 1 1 0 0,-1-1-1 0 0,0-1 1 0 0,-2 1-1 0 0,1-32 1 0 0,-3 30 77 0 0,-1 0 0 0 0,0 1-1 0 0,-2-1 1 0 0,0 0 0 0 0,-2 1 0 0 0,0-1 0 0 0,-1 1 0 0 0,-1 1 0 0 0,-17-34-1 0 0,22 49-9 0 0,-1-1 1 0 0,1 1-1 0 0,-1 0 0 0 0,0 1 0 0 0,0-1 0 0 0,0 0 0 0 0,0 1 0 0 0,-1-1 0 0 0,1 1 0 0 0,-1 0 0 0 0,0 1 0 0 0,0-1 0 0 0,0 0 0 0 0,0 1 0 0 0,-1 0 0 0 0,1 0 0 0 0,0 0 0 0 0,-1 1 1 0 0,0 0-1 0 0,1 0 0 0 0,-6-1 0 0 0,7 2 8 0 0,-1 0 0 0 0,1 0 0 0 0,-1 0 0 0 0,1 1 0 0 0,0-1 0 0 0,-1 1 0 0 0,1 0 0 0 0,0 0 0 0 0,0 0 0 0 0,0 0 0 0 0,-1 1 0 0 0,1-1 0 0 0,1 1 0 0 0,-1 0 0 0 0,0 0 0 0 0,0 0 0 0 0,1 0 0 0 0,-4 3 0 0 0,-1 2 3 0 0,0 0-1 0 0,1 1 1 0 0,0-1-1 0 0,-8 14 1 0 0,7-9-3 0 0,1 0 0 0 0,1 1 0 0 0,0-1 0 0 0,0 1 0 0 0,1 0 0 0 0,1 1 0 0 0,0-1 0 0 0,1 1 0 0 0,1-1 0 0 0,0 1 0 0 0,1-1 0 0 0,0 1 0 0 0,1 0 0 0 0,0-1 0 0 0,1 1 0 0 0,1-1 0 0 0,0 1 0 0 0,1-1 0 0 0,0 0 0 0 0,1-1 0 0 0,0 1 0 0 0,9 13 0 0 0,-5-10 42 0 0,1 0 1 0 0,0-1-1 0 0,1-1 0 0 0,0 0 0 0 0,1 0 0 0 0,1-1 0 0 0,0-1 0 0 0,0 0 0 0 0,2-1 0 0 0,-1 0 0 0 0,1-1 1 0 0,1-1-1 0 0,0 0 0 0 0,0-2 0 0 0,1 1 0 0 0,24 6 0 0 0,-34-12 12 0 0,0 0 0 0 0,1-1 1 0 0,-1 0-1 0 0,0 0 0 0 0,1-1 0 0 0,-1 0 0 0 0,1 0 0 0 0,-1-1 0 0 0,1 1 1 0 0,-1-2-1 0 0,0 1 0 0 0,0-1 0 0 0,1 0 0 0 0,11-6 0 0 0,-11 4-22 0 0,0-1 1 0 0,0 0-1 0 0,-1-1 0 0 0,0 0 0 0 0,0 0 0 0 0,0-1 0 0 0,0 1 1 0 0,-1-1-1 0 0,0-1 0 0 0,6-11 0 0 0,1-4-28 0 0,-1-1 0 0 0,-1-1-1 0 0,-1 0 1 0 0,-1 0 0 0 0,-2-1 0 0 0,0 0-1 0 0,3-32 1 0 0,-3-2-43 0 0,-2 0-1 0 0,-3-1 1 0 0,-3 1-1 0 0,-2 0 1 0 0,-2-1-1 0 0,-26-108 0 0 0,30 166 28 0 0,0-1 0 0 0,-1 1 0 0 0,1-1 0 0 0,-1 1 0 0 0,0 0 0 0 0,0-1 0 0 0,0 1 0 0 0,0 0 0 0 0,-1 0 0 0 0,1 0 0 0 0,-5-3 0 0 0,5 4-13 0 0,-2 3 0 0 0,2 0 23 0 0,0 0 0 0 0,0 0-1 0 0,0 0 1 0 0,0 0 0 0 0,0 0 0 0 0,0 1 0 0 0,0-1 0 0 0,0 0-1 0 0,0 1 1 0 0,1 0 0 0 0,-1-1 0 0 0,0 1 0 0 0,1 0 0 0 0,0 0 0 0 0,-1 0-1 0 0,-1 3 1 0 0,1 0-11 0 0,-1 1 0 0 0,1 0 1 0 0,0 0-1 0 0,0 0 0 0 0,0 1 0 0 0,0 6 0 0 0,0 0 12 0 0,1 1-1 0 0,1 0 0 0 0,0-1 1 0 0,1 1-1 0 0,4 21 1 0 0,-1-18 17 0 0,1-1 1 0 0,1 1-1 0 0,0-1 1 0 0,2-1-1 0 0,-1 1 1 0 0,2-1-1 0 0,0 0 1 0 0,20 24-1 0 0,-9-16 7 0 0,1-2-1 0 0,1 0 0 0 0,0-1 0 0 0,33 21 1 0 0,-40-31-8 0 0,1-1 0 0 0,23 9 0 0 0,-27-13-69 0 0,0 0 0 0 0,0 1 0 0 0,-1 1 0 0 0,17 11 0 0 0,-25-15 41 0 0,-2 0 0 0 0,1-1 0 0 0,0 1-1 0 0,0 0 1 0 0,-1 0 0 0 0,0 0 0 0 0,1 0 0 0 0,-1 0 0 0 0,0 0-1 0 0,0 0 1 0 0,-1 1 0 0 0,1-1 0 0 0,-1 5 0 0 0,2 46-92 0 0,-2-40 104 0 0,1 2 32 0 0,0 0 0 0 0,1 0 0 0 0,1 0-1 0 0,0-1 1 0 0,1 1 0 0 0,11 25 0 0 0,-12-33-65 0 0,2-1 0 0 0,-1 1-1 0 0,1-1 1 0 0,0 0 0 0 0,0-1 0 0 0,1 1 0 0 0,0-1 0 0 0,0 0 0 0 0,1 0 0 0 0,-1-1-1 0 0,1 0 1 0 0,0 0 0 0 0,16 7 0 0 0,-10-6-715 0 0,1 0 0 0 0,0-1-1 0 0,0-1 1 0 0,28 6 0 0 0,-8-6-1063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9.2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0 647 732 0 0,'9'12'2288'0'0,"-7"-11"-2136"0"0,0 0-1 0 0,0 0 1 0 0,1 0 0 0 0,-1 0-1 0 0,0 0 1 0 0,0 0-1 0 0,1 0 1 0 0,-1-1 0 0 0,0 1-1 0 0,1-1 1 0 0,-1 0 0 0 0,0 0-1 0 0,1 0 1 0 0,-1 0-1 0 0,1 0 1 0 0,-1 0 0 0 0,4-2-1 0 0,1 1 3 0 0,-1-1 0 0 0,0-1-1 0 0,0 1 1 0 0,0-1 0 0 0,0 0 0 0 0,8-6-1 0 0,1-2-36 0 0,-1 0-1 0 0,-1-1 0 0 0,0-1 0 0 0,14-16 0 0 0,-3-2-40 0 0,0-2 0 0 0,-3 0-1 0 0,0-1 1 0 0,21-52 0 0 0,-31 60-24 0 0,-1 0 1 0 0,-2 0-1 0 0,0-1 1 0 0,-2 0-1 0 0,-1-1 1 0 0,-1 1-1 0 0,0-34 1 0 0,-4 55-47 0 0,-1-1 0 0 0,1 1 1 0 0,-1 0-1 0 0,-1-1 0 0 0,1 1 1 0 0,-1 0-1 0 0,0 0 0 0 0,0 0 1 0 0,-5-8-1 0 0,6 12-10 0 0,0 0 0 0 0,0 0 1 0 0,-1 0-1 0 0,1 0 0 0 0,-1 0 0 0 0,0 0 0 0 0,0 0 0 0 0,0 0 1 0 0,1 1-1 0 0,-1-1 0 0 0,-1 1 0 0 0,1 0 0 0 0,0-1 1 0 0,0 1-1 0 0,0 0 0 0 0,-1 0 0 0 0,1 0 0 0 0,-1 1 0 0 0,1-1 1 0 0,0 0-1 0 0,-1 1 0 0 0,1 0 0 0 0,-1 0 0 0 0,0-1 1 0 0,1 1-1 0 0,-1 1 0 0 0,1-1 0 0 0,-1 0 0 0 0,-2 1 0 0 0,-4 2-3 0 0,0-1-1 0 0,0 1 0 0 0,1 1 0 0 0,-1 0 1 0 0,1 0-1 0 0,0 0 0 0 0,0 1 0 0 0,1 0 1 0 0,-12 11-1 0 0,6-5 2 0 0,2 1 0 0 0,0 1-1 0 0,0 0 1 0 0,-17 28 0 0 0,14-18-9 0 0,2 1-1 0 0,1 1 1 0 0,1 0 0 0 0,1 0-1 0 0,1 1 1 0 0,-8 44-1 0 0,14-55 26 0 0,0-1 0 0 0,1 1 0 0 0,1-1 0 0 0,0 1 0 0 0,1-1 0 0 0,1 1-1 0 0,0-1 1 0 0,1 1 0 0 0,1-1 0 0 0,0 0 0 0 0,1-1 0 0 0,8 19 0 0 0,-5-17 16 0 0,1-1 1 0 0,0-1 0 0 0,1 0 0 0 0,0 0 0 0 0,1 0-1 0 0,1-2 1 0 0,0 1 0 0 0,0-2 0 0 0,1 1-1 0 0,26 15 1 0 0,-9-10 14 0 0,0 0 1 0 0,1-2-1 0 0,1-1 0 0 0,0-2 0 0 0,47 10 1 0 0,-52-15-6 0 0,1-1 1 0 0,0-2 0 0 0,0-1 0 0 0,-1-1 0 0 0,1-1 0 0 0,0-2 0 0 0,30-5 0 0 0,-49 6-167 0 0,0-2 1 0 0,1 1-1 0 0,-1-1 1 0 0,-1 0 0 0 0,1-1-1 0 0,0 0 1 0 0,-1-1-1 0 0,0 0 1 0 0,0 0-1 0 0,0 0 1 0 0,-1-1-1 0 0,0 0 1 0 0,0-1 0 0 0,0 0-1 0 0,10-13 1 0 0,-7 5-136 0 0,-1-1 0 0 0,-1 1 0 0 0,-1-1 0 0 0,0-1 0 0 0,-1 1 0 0 0,0-1 0 0 0,4-27 0 0 0,14-99 341 0 0,-17 91 590 0 0,2 0 0 0 0,27-85 0 0 0,-35 131-624 0 0,2 0 0 0 0,-1 1 1 0 0,1-1-1 0 0,0 1 0 0 0,3-5 0 0 0,-4 8-39 0 0,-1 0 1 0 0,1 0-1 0 0,0 1 0 0 0,-1-1 0 0 0,1 1 1 0 0,0 0-1 0 0,0-1 0 0 0,0 1 0 0 0,0 0 1 0 0,0 0-1 0 0,0 0 0 0 0,0 0 0 0 0,5-1 1 0 0,-4 2 0 0 0,0 0 1 0 0,-1-1-1 0 0,1 1 1 0 0,0 1-1 0 0,0-1 1 0 0,0 0-1 0 0,0 1 1 0 0,0-1-1 0 0,0 1 1 0 0,0 0-1 0 0,-1 0 1 0 0,1 0-1 0 0,0 0 1 0 0,0 0-1 0 0,-1 1 1 0 0,1-1-1 0 0,-1 1 1 0 0,4 3-1 0 0,35 35 4 0 0,-41-39-8 0 0,22 26-20 0 0,-1 1 0 0 0,-2 1-1 0 0,-1 1 1 0 0,19 42 0 0 0,42 135-50 0 0,-59-136 682 0 0,14 96 1309 0 0,-35-170-1799 0 0,-7-25-37 0 0,1 0 0 0 0,2 0 0 0 0,-3-38 0 0 0,3-91-25 0 0,14-28-104 0 0,-6 156 31 0 0,2 0 1 0 0,1 1-1 0 0,2-1 0 0 0,13-34 1 0 0,-20 59 4 0 0,1 0-1 0 0,0 0 1 0 0,0 0 0 0 0,0 0 0 0 0,0 1-1 0 0,0-1 1 0 0,1 1 0 0 0,0 0 0 0 0,-1 0-1 0 0,1 0 1 0 0,1 0 0 0 0,-1 0 0 0 0,0 0 0 0 0,1 1-1 0 0,-1 0 1 0 0,1 0 0 0 0,-1 0 0 0 0,1 0-1 0 0,8-3 1 0 0,-7 5 2 0 0,0-1 1 0 0,1 0-1 0 0,-1 1 0 0 0,1 0 1 0 0,-1 1-1 0 0,0-1 0 0 0,1 1 1 0 0,-1 0-1 0 0,0 0 0 0 0,1 0 1 0 0,-1 1-1 0 0,0 0 1 0 0,0 0-1 0 0,0 0 0 0 0,7 5 1 0 0,14 9 14 0 0,-2 1 0 0 0,0 1 0 0 0,0 1 0 0 0,-2 2 0 0 0,31 34 0 0 0,-18-13-16 0 0,-1 3 1 0 0,30 52 0 0 0,-47-67-385 0 0,-1 0 1 0 0,17 50-1 0 0,-3 19-3499 0 0,-26-88 2573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39.7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197 687 640 0 0,'12'-27'2976'0'0,"-11"25"-2396"0"0,1-1-144 0 0,0-7 322 0 0,-5 8-318 0 0,-13 12-210 0 0,-22 27-279 0 0,17-6 53 0 0,1 1 0 0 0,2 0 0 0 0,0 2 0 0 0,3 0 1 0 0,1 0-1 0 0,-18 68 0 0 0,27-80 20 0 0,0 0-1 0 0,2 1 1 0 0,0-1-1 0 0,1 1 1 0 0,2 0 0 0 0,0 0-1 0 0,4 24 1 0 0,-2-36-5 0 0,-1-1 0 0 0,1 0 0 0 0,1 0 0 0 0,0 0 0 0 0,0 0 1 0 0,1-1-1 0 0,1 1 0 0 0,-1-1 0 0 0,1 0 0 0 0,1 0 0 0 0,0 0 0 0 0,0-1 0 0 0,0 0 0 0 0,1 0 0 0 0,1-1 0 0 0,-1 0 1 0 0,16 11-1 0 0,-18-15-4 0 0,0 1 0 0 0,1-2-1 0 0,-1 1 1 0 0,1 0 0 0 0,0-1 0 0 0,-1 0 0 0 0,1-1 0 0 0,0 1 0 0 0,0-1 0 0 0,0 0 0 0 0,1-1 0 0 0,-1 0 0 0 0,0 1 0 0 0,0-2 0 0 0,0 1 0 0 0,0-1 0 0 0,0 0 0 0 0,0 0 0 0 0,0-1 0 0 0,0 0 0 0 0,0 0 0 0 0,0 0 0 0 0,-1-1 0 0 0,10-5 0 0 0,-7 3 5 0 0,-1 0 0 0 0,1-1 1 0 0,-1 0-1 0 0,-1-1 1 0 0,1 1-1 0 0,-1-1 0 0 0,0 0 1 0 0,-1-1-1 0 0,1 0 0 0 0,-2 1 1 0 0,1-2-1 0 0,-1 1 1 0 0,0 0-1 0 0,-1-1 0 0 0,4-14 1 0 0,-1-7 19 0 0,-2-1 0 0 0,-1 0 1 0 0,-1 0-1 0 0,-1 0 1 0 0,-2-1-1 0 0,-10-56 0 0 0,-52-185 197 0 0,53 234-198 0 0,-156-511 1328 0 0,134 451-1097 0 0,31 95-281 0 0,3 25 7 0 0,0 0 9 0 0,2 0 0 0 0,0 0-1 0 0,10 26 1 0 0,-2-1-47 0 0,76 355 295 0 0,-14-52-923 0 0,-12-121-3565 0 0,-48-182 1861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0.4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431 70 404 0 0,'-2'-3'235'0'0,"-1"-1"-1"0"0,1 1 1 0 0,-1 0-1 0 0,0-1 1 0 0,0 1-1 0 0,0 1 1 0 0,0-1-1 0 0,-1 0 1 0 0,1 1-1 0 0,-1 0 1 0 0,0-1-1 0 0,1 2 1 0 0,-1-1-1 0 0,0 0 1 0 0,0 1-1 0 0,0-1 1 0 0,-8 0-1 0 0,6 1-146 0 0,1 1 0 0 0,-1 0 1 0 0,0 1-1 0 0,1 0 0 0 0,-1-1 0 0 0,0 2 0 0 0,1-1 0 0 0,-1 0 0 0 0,1 1 0 0 0,0 0 0 0 0,-10 5 0 0 0,0 2-69 0 0,1 1-1 0 0,0 0 0 0 0,0 1 0 0 0,0 0 0 0 0,2 1 0 0 0,-1 1 1 0 0,-14 20-1 0 0,4-2 29 0 0,2 1 1 0 0,2 1-1 0 0,1 0 1 0 0,-27 70-1 0 0,37-79-5 0 0,0-1-1 0 0,2 1 0 0 0,1 0 1 0 0,1 1-1 0 0,1-1 0 0 0,1 1 1 0 0,1 0-1 0 0,4 42 0 0 0,0-52 9 0 0,0 0-1 0 0,1 0 1 0 0,1 0-1 0 0,1 0 1 0 0,0-1-1 0 0,1 0 1 0 0,0 0-1 0 0,1-1 1 0 0,0 0-1 0 0,1 0 1 0 0,1-1-1 0 0,0 0 1 0 0,1-1-1 0 0,19 17 1 0 0,-19-18 27 0 0,1-1 1 0 0,1 0 0 0 0,0-1 0 0 0,0-1-1 0 0,0 0 1 0 0,1 0 0 0 0,0-1 0 0 0,0-1-1 0 0,1 0 1 0 0,-1-2 0 0 0,1 1-1 0 0,0-2 1 0 0,0 1 0 0 0,0-2 0 0 0,18 0-1 0 0,-23-2-33 0 0,-1 0 0 0 0,0 0-1 0 0,0-1 1 0 0,0 0 0 0 0,0-1-1 0 0,-1 0 1 0 0,1 0-1 0 0,-1 0 1 0 0,1-1 0 0 0,-1-1-1 0 0,-1 0 1 0 0,1 0 0 0 0,13-11-1 0 0,-12 7-11 0 0,0-1-1 0 0,-1 1 1 0 0,0-2 0 0 0,0 1-1 0 0,-1-1 1 0 0,-1 0-1 0 0,0-1 1 0 0,9-23 0 0 0,-6 6-28 0 0,-1-1 0 0 0,-2 1 1 0 0,-1-1-1 0 0,-1 0 1 0 0,-1 0-1 0 0,-2-1 1 0 0,-4-50-1 0 0,-1 43-5 0 0,-1 1 1 0 0,-2 0-1 0 0,-2 0 0 0 0,-1 0 0 0 0,-1 1 0 0 0,-28-58 0 0 0,32 80-6 0 0,-1 1-1 0 0,-1 0 1 0 0,0 0 0 0 0,0 1-1 0 0,-1 0 1 0 0,-1 1-1 0 0,0 0 1 0 0,-16-13-1 0 0,18 18-1 0 0,0 0 0 0 0,0 1 0 0 0,-1 0 0 0 0,0 0 0 0 0,1 1-1 0 0,-2 1 1 0 0,1-1 0 0 0,0 2 0 0 0,-1-1 0 0 0,1 1 0 0 0,-1 1 0 0 0,0 0 0 0 0,-12 0 0 0 0,12 2-58 0 0,1 0 0 0 0,-1 0 0 0 0,0 1 0 0 0,1 1 0 0 0,-1 0 1 0 0,1 0-1 0 0,0 1 0 0 0,0 0 0 0 0,-11 7 0 0 0,14-8-259 0 0,1 1 0 0 0,-1 0-1 0 0,1 1 1 0 0,0 0 0 0 0,1 0 0 0 0,-1 0-1 0 0,1 1 1 0 0,0-1 0 0 0,0 1 0 0 0,0 0-1 0 0,1 1 1 0 0,0-1 0 0 0,-5 13 0 0 0,4-2-1188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0.7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0 580 0 0,'-2'5'479'0'0,"-31"109"201"0"0,6 1 0 0 0,-22 186 1 0 0,35-127-545 0 0,10 198 0 0 0,8-295-91 0 0,-1-45-103 0 0,-1 0 0 0 0,-2 0 0 0 0,-6 52 0 0 0,4-78-808 0 0,-7 12 99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1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4 242 288 0 0,'-2'-9'598'0'0,"1"0"1"0"0,1-1-1 0 0,-1 1 0 0 0,1 0 0 0 0,1 0 0 0 0,0-1 1 0 0,4-17-1 0 0,-3 23-513 0 0,0-1 0 0 0,0 1 0 0 0,0-1 0 0 0,1 1 0 0 0,-1 0 0 0 0,1 0 0 0 0,0 0-1 0 0,1 1 1 0 0,-1-1 0 0 0,0 1 0 0 0,1-1 0 0 0,0 1 0 0 0,0 0 0 0 0,0 0 0 0 0,0 1 0 0 0,8-4 0 0 0,8-4 3 0 0,1 2 0 0 0,0 1-1 0 0,0 1 1 0 0,33-7 0 0 0,92-5-351 0 0,-103 14-139 0 0,63-7-2030 0 0,-53 4 976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1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1040 0 0,'0'0'4030'0'0,"1"1"-3979"0"0,-1-1 0 0 0,1 0 0 0 0,0 1-1 0 0,-1-1 1 0 0,1 1 0 0 0,0-1 0 0 0,-1 1 0 0 0,1-1 0 0 0,0 1 0 0 0,-1 0 0 0 0,1-1 0 0 0,-1 1 0 0 0,1 0-1 0 0,-1 0 1 0 0,0-1 0 0 0,1 1 0 0 0,-1 0 0 0 0,0 0 0 0 0,1 1 0 0 0,9 54 124 0 0,3 0 0 0 0,2-1 0 0 0,26 65 0 0 0,-1-4-117 0 0,4 19-63 0 0,9 28 74 0 0,37 191 0 0 0,-88-341-490 0 0,1-1-1 0 0,-2 1 1 0 0,0 0 0 0 0,0-1-1 0 0,-1 1 1 0 0,-1 0-1 0 0,0 0 1 0 0,-4 17-1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1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6 229 1160 0 0,'-1'-2'191'0'0,"0"-1"-1"0"0,0 1 0 0 0,0-1 1 0 0,1 0-1 0 0,-1 1 1 0 0,1-1-1 0 0,-1 0 0 0 0,1 0 1 0 0,0 1-1 0 0,0-1 1 0 0,0 0-1 0 0,1 0 0 0 0,-1 1 1 0 0,1-1-1 0 0,-1 0 1 0 0,1 1-1 0 0,0-1 0 0 0,0 1 1 0 0,0-1-1 0 0,3-3 1 0 0,-1 2-120 0 0,0 1 1 0 0,0 0 0 0 0,0 0 0 0 0,1 0 0 0 0,-1 0-1 0 0,1 1 1 0 0,0-1 0 0 0,0 1 0 0 0,0 0 0 0 0,0 0-1 0 0,0 0 1 0 0,6-1 0 0 0,30-10 126 0 0,1 3 0 0 0,60-9-1 0 0,89 1-26 0 0,-79 8-98 0 0,349-51 161 0 0,-456 60-247 0 0,28-2-137 0 0,-31 3 146 0 0,1 0-1 0 0,-1 0 1 0 0,0 0-1 0 0,0 1 1 0 0,0-1-1 0 0,0 0 1 0 0,0 1-1 0 0,0-1 1 0 0,0 0-1 0 0,0 1 0 0 0,0-1 1 0 0,0 1-1 0 0,0-1 1 0 0,0 1-1 0 0,0 0 1 0 0,0-1-1 0 0,0 1 1 0 0,0 0-1 0 0,0 0 1 0 0,-1 0-1 0 0,1 0 1 0 0,1 1-1 0 0,1 6-6 0 0,0-1 1 0 0,-1 1-1 0 0,0 0 1 0 0,0 1-1 0 0,0-1 1 0 0,-1 0-1 0 0,0 1 0 0 0,-1 10 1 0 0,-6 78 31 0 0,3-64-9 0 0,-40 539 223 0 0,38-549-13 0 0,5-18-143 0 0,-4 2-20 0 0,4-7-60 0 0,0 1 1 0 0,0-1-1 0 0,0 0 0 0 0,0 0 1 0 0,0 0-1 0 0,0 0 0 0 0,0 0 1 0 0,0 1-1 0 0,0-1 1 0 0,0 0-1 0 0,0 0 0 0 0,0 0 1 0 0,0 0-1 0 0,0 0 0 0 0,0 1 1 0 0,0-1-1 0 0,0 0 0 0 0,-1 0 1 0 0,1 0-1 0 0,0 0 1 0 0,0 0-1 0 0,0 0 0 0 0,0 0 1 0 0,0 0-1 0 0,0 1 0 0 0,0-1 1 0 0,-1 0-1 0 0,1 0 0 0 0,0 0 1 0 0,0 0-1 0 0,0 0 1 0 0,0 0-1 0 0,0 0 0 0 0,0 0 1 0 0,-1 0-1 0 0,1 0 0 0 0,0 0 1 0 0,0 0-1 0 0,0 0 0 0 0,0 0 1 0 0,-1 0-1 0 0,1 0 1 0 0,0 0-1 0 0,0 0 0 0 0,0 0 1 0 0,0 0-1 0 0,0 0 0 0 0,-1 0 1 0 0,1 0-1 0 0,0 0 1 0 0,0 0-1 0 0,0 0 0 0 0,0 0 1 0 0,0-1-1 0 0,-1 1 0 0 0,-2-9 4 0 0,1-1-1 0 0,-1 1 1 0 0,1-1-1 0 0,1 1 1 0 0,0-1-1 0 0,0 0 0 0 0,1 0 1 0 0,0 0-1 0 0,1 1 1 0 0,3-15-1 0 0,1-6 2 0 0,1 1 1 0 0,13-36-1 0 0,-10 40-29 0 0,15-32 0 0 0,-21 50 3 0 0,1 1-1 0 0,-1 0 0 0 0,2 0 0 0 0,-1 0 0 0 0,1 0 1 0 0,0 1-1 0 0,0-1 0 0 0,0 1 0 0 0,8-5 0 0 0,-11 9 18 0 0,-1 0-1 0 0,1 0 0 0 0,0 1 0 0 0,0-1 0 0 0,0 1 1 0 0,-1-1-1 0 0,1 1 0 0 0,0 0 0 0 0,0 0 1 0 0,0-1-1 0 0,0 1 0 0 0,0 1 0 0 0,0-1 1 0 0,-1 0-1 0 0,1 0 0 0 0,0 1 0 0 0,0-1 1 0 0,0 1-1 0 0,2 0 0 0 0,30 17-93 0 0,-2 4 78 0 0,-2 1 1 0 0,38 38-1 0 0,5 4 7 0 0,-71-63 12 0 0,22 19 26 0 0,2-1 0 0 0,0-2-1 0 0,1 0 1 0 0,48 23 0 0 0,-68-38-16 0 0,0 0 1 0 0,1 0 0 0 0,0-1 0 0 0,-1 0-1 0 0,1 0 1 0 0,0-1 0 0 0,0 0-1 0 0,0 0 1 0 0,0-1 0 0 0,0 0-1 0 0,0-1 1 0 0,0 1 0 0 0,0-1 0 0 0,0-1-1 0 0,-1 0 1 0 0,1 0 0 0 0,0 0-1 0 0,-1-1 1 0 0,0 0 0 0 0,1-1 0 0 0,-1 1-1 0 0,0-2 1 0 0,-1 1 0 0 0,10-8-1 0 0,-3 0-13 0 0,-1 0 0 0 0,-1-1 0 0 0,0 0 0 0 0,-1-1-1 0 0,0 0 1 0 0,-1-1 0 0 0,-1 0 0 0 0,0 0 0 0 0,-1-1-1 0 0,7-23 1 0 0,-4 8-36 0 0,-2-1-1 0 0,-1 0 0 0 0,-2 0 1 0 0,3-53-1 0 0,-8 62 8 0 0,-3-35 0 0 0,3 52 19 0 0,-1 0 0 0 0,0 0 0 0 0,0 1 0 0 0,-1-1-1 0 0,0 0 1 0 0,0 1 0 0 0,0-1 0 0 0,-1 1 0 0 0,1 0-1 0 0,-1 0 1 0 0,-4-5 0 0 0,6 8 11 0 0,-1 1 0 0 0,1 0 0 0 0,-1 0 0 0 0,1 0 0 0 0,-1 0 0 0 0,0 0 0 0 0,1 0 0 0 0,-1 1 0 0 0,0-1 0 0 0,1 0 0 0 0,-1 1 0 0 0,0-1 0 0 0,0 1 0 0 0,0 0 0 0 0,0 0 0 0 0,1-1 1 0 0,-1 1-1 0 0,0 1 0 0 0,0-1 0 0 0,0 0 0 0 0,0 0 0 0 0,1 1 0 0 0,-3 0 0 0 0,-1 0 0 0 0,1 0-1 0 0,-1 1 1 0 0,1-1 0 0 0,0 1 0 0 0,-1 0 0 0 0,1 1-1 0 0,-7 4 1 0 0,3 1 6 0 0,0 0 0 0 0,0 0-1 0 0,1 0 1 0 0,0 1-1 0 0,1 0 1 0 0,0 1 0 0 0,0-1-1 0 0,1 1 1 0 0,0 0-1 0 0,1 1 1 0 0,0-1 0 0 0,1 1-1 0 0,0-1 1 0 0,1 1 0 0 0,-3 22-1 0 0,4-17 16 0 0,0 1 1 0 0,1 0-1 0 0,1 0 0 0 0,0-1 0 0 0,1 1 0 0 0,1-1 0 0 0,1 1 0 0 0,0-1 0 0 0,13 31 1 0 0,-7-28 18 0 0,0 0 0 0 0,2-1 1 0 0,0 0-1 0 0,1-1 1 0 0,1 0-1 0 0,1-1 0 0 0,0-1 1 0 0,1 0-1 0 0,0-1 0 0 0,1-1 1 0 0,1 0-1 0 0,0-1 1 0 0,1-1-1 0 0,0-1 0 0 0,26 10 1 0 0,-27-14-504 0 0,-1 0 0 0 0,2-1 0 0 0,-1-1 0 0 0,0-1 0 0 0,1 0 0 0 0,27 0 0 0 0,-14-4-1195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3.0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52 800 0 0,'-3'-17'1906'0'0,"3"14"-1216"0"0,0-14 816 0 0,-1 14-1193 0 0,-1-8-91 0 0,1 15 62 0 0,2 23 53 0 0,-1-18-429 0 0,11 261 155 0 0,69 413-1 0 0,-58-581 6 0 0,-18-87-17 0 0,1-1 1 0 0,0 0-1 0 0,1 0 0 0 0,15 25 1 0 0,-20-36-39 0 0,1-1 0 0 0,-1 0 0 0 0,1 1 1 0 0,0-1-1 0 0,0 0 0 0 0,0 0 0 0 0,0 0 0 0 0,0 0 0 0 0,1 0 1 0 0,-1 0-1 0 0,0-1 0 0 0,1 1 0 0 0,0-1 0 0 0,-1 0 0 0 0,1 1 1 0 0,0-1-1 0 0,-1 0 0 0 0,1-1 0 0 0,0 1 0 0 0,3 0 0 0 0,-2-1-7 0 0,0 0 0 0 0,0-1 0 0 0,0 0 0 0 0,-1 1 0 0 0,1-1 0 0 0,0 0 0 0 0,-1-1 0 0 0,1 1 0 0 0,-1-1 0 0 0,1 0 0 0 0,-1 1 0 0 0,0-1 0 0 0,5-4 0 0 0,4-4-3 0 0,-1-1 1 0 0,0 0 0 0 0,-1 0-1 0 0,0-1 1 0 0,-1-1 0 0 0,12-19-1 0 0,30-67-13 0 0,-4-2 1 0 0,37-119-1 0 0,-48 120-213 0 0,-33 84 80 0 0,-10 16 27 0 0,5 1 112 0 0,0 0 0 0 0,0 1 0 0 0,0-1 0 0 0,0 1 0 0 0,0 0 0 0 0,1-1 0 0 0,-1 1 0 0 0,1 0 0 0 0,-1 0 0 0 0,-1 3 1 0 0,-9 20-3 0 0,1 0 0 0 0,1 0 0 0 0,1 1 1 0 0,1 0-1 0 0,2 1 0 0 0,0 0 0 0 0,2 0 1 0 0,-2 49-1 0 0,6-60 23 0 0,0 0 0 0 0,1-1 1 0 0,1 1-1 0 0,0 0 0 0 0,1-1 1 0 0,1 1-1 0 0,1-1 0 0 0,0 0 0 0 0,0 0 1 0 0,2-1-1 0 0,0 1 0 0 0,0-2 0 0 0,1 1 1 0 0,1-1-1 0 0,1 0 0 0 0,16 18 1 0 0,-21-27-5 0 0,-1 1 0 0 0,1-2 0 0 0,-1 1 0 0 0,1 0 0 0 0,0-1 1 0 0,0 0-1 0 0,1 0 0 0 0,-1-1 0 0 0,1 0 0 0 0,-1 0 0 0 0,1 0 0 0 0,0 0 1 0 0,0-1-1 0 0,0 0 0 0 0,10 1 0 0 0,-8-2-3 0 0,0-1-1 0 0,-1 0 1 0 0,1 0-1 0 0,0-1 1 0 0,-1 0 0 0 0,0 0-1 0 0,1-1 1 0 0,-1 0-1 0 0,0 0 1 0 0,12-8 0 0 0,1-3 7 0 0,-1-1 0 0 0,-1-1 0 0 0,0 0 0 0 0,-1-1 0 0 0,0-1 0 0 0,23-34 1 0 0,80-145-39 0 0,-1 1 4 0 0,-115 190 1 0 0,0 1 1 0 0,1 0-1 0 0,-1-1 0 0 0,1 1 0 0 0,0 1 0 0 0,0-1 0 0 0,1 1 0 0 0,-1 0 0 0 0,1 0 0 0 0,0 0 0 0 0,0 1 1 0 0,0 0-1 0 0,1 0 0 0 0,7-1 0 0 0,-9 2 11 0 0,1 1-1 0 0,0 1 1 0 0,0-1-1 0 0,0 1 1 0 0,0 0 0 0 0,0 1-1 0 0,-1-1 1 0 0,1 1-1 0 0,0 0 1 0 0,0 1 0 0 0,-1-1-1 0 0,1 1 1 0 0,-1 0-1 0 0,1 1 1 0 0,-1-1 0 0 0,0 1-1 0 0,6 4 1 0 0,8 7-5 0 0,0 0 0 0 0,-1 2 0 0 0,0 0 0 0 0,-1 1 0 0 0,-1 0 0 0 0,-1 2-1 0 0,-1 0 1 0 0,0 0 0 0 0,15 30 0 0 0,-14-19-1 0 0,-1 0 0 0 0,-1 2 0 0 0,-1-1-1 0 0,-2 2 1 0 0,-1-1 0 0 0,4 36 0 0 0,-11-55 24 0 0,-1-1 1 0 0,0 0-1 0 0,-1 0 1 0 0,0 0-1 0 0,-1 0 1 0 0,-1 0 0 0 0,0 0-1 0 0,0 0 1 0 0,-6 14-1 0 0,7-22-133 0 0,-1 1 0 0 0,0-1 0 0 0,0 0 0 0 0,0 0-1 0 0,0 0 1 0 0,-1 0 0 0 0,1 0 0 0 0,-1-1 0 0 0,0 1 0 0 0,-1-1-1 0 0,1 0 1 0 0,0 0 0 0 0,-1 0 0 0 0,0 0 0 0 0,0-1 0 0 0,0 1-1 0 0,0-1 1 0 0,0 0 0 0 0,0 0 0 0 0,0 0 0 0 0,-1-1-1 0 0,1 1 1 0 0,-1-1 0 0 0,1 0 0 0 0,-1-1 0 0 0,-8 1 0 0 0,-12-1-740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3.3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1 131 1444 0 0,'4'-19'1008'0'0,"2"3"-220"0"0,2 1-208 0 0,-1 2-100 0 0,2 0-128 0 0,2 3-44 0 0,0 0-80 0 0,1 2 12 0 0,12-4-436 0 0,3 3-936 0 0,6 4-564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4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1 571 244 0 0,'3'1'1369'0'0,"6"0"-1005"0"0,0 0 0 0 0,0 0 0 0 0,0-1 0 0 0,0-1 0 0 0,0 1 0 0 0,0-1 0 0 0,0-1 0 0 0,-1 0 0 0 0,1 0 0 0 0,0-1 0 0 0,-1 0 0 0 0,1 0 0 0 0,-1-1-1 0 0,0 0 1 0 0,0-1 0 0 0,8-6 0 0 0,4-2-223 0 0,-2-1 0 0 0,0 0 0 0 0,-1-1 0 0 0,0-1 0 0 0,20-26 0 0 0,-21 20-255 0 0,-1 0 1 0 0,0-1-1 0 0,-2-1 0 0 0,-1 0 1 0 0,11-29-1 0 0,-18 38 43 0 0,0 1 0 0 0,-1-1 0 0 0,0-1 0 0 0,-1 1 0 0 0,-1 0 0 0 0,0-1 0 0 0,-1 0 0 0 0,-1 1 0 0 0,-1-1 0 0 0,-2-19 0 0 0,3 32 71 0 0,-1 0-1 0 0,1 0 1 0 0,-1 0-1 0 0,0 0 1 0 0,0 0-1 0 0,0 0 1 0 0,0 1-1 0 0,0-1 1 0 0,-1 0-1 0 0,1 1 1 0 0,-1-1-1 0 0,1 1 1 0 0,-1-1 0 0 0,0 1-1 0 0,0 0 1 0 0,0 0-1 0 0,-1 0 1 0 0,1 0-1 0 0,0 0 1 0 0,-1 1-1 0 0,1-1 1 0 0,-1 0-1 0 0,1 1 1 0 0,-1 0-1 0 0,0 0 1 0 0,0 0-1 0 0,0 0 1 0 0,1 0-1 0 0,-1 0 1 0 0,0 1-1 0 0,0 0 1 0 0,0-1-1 0 0,0 1 1 0 0,0 0-1 0 0,0 0 1 0 0,0 1-1 0 0,0-1 1 0 0,0 1-1 0 0,0-1 1 0 0,0 1-1 0 0,-3 1 1 0 0,-6 2 30 0 0,0 1 1 0 0,0-1-1 0 0,0 2 1 0 0,0 0-1 0 0,1 0 1 0 0,0 1-1 0 0,0 1 1 0 0,-9 9-1 0 0,3-2 40 0 0,1 0 0 0 0,1 2 0 0 0,1 0 0 0 0,1 1 0 0 0,0 0 1 0 0,1 1-1 0 0,1 0 0 0 0,1 1 0 0 0,0 0 0 0 0,2 1 0 0 0,0 0 0 0 0,-5 28 0 0 0,9-33 64 0 0,1 0 0 0 0,1 0 0 0 0,0 1 0 0 0,2-1 0 0 0,0 1 0 0 0,0-1 0 0 0,2 0 1 0 0,0 1-1 0 0,1-1 0 0 0,0 0 0 0 0,2 0 0 0 0,0-1 0 0 0,0 1 0 0 0,1-1 0 0 0,1 0 0 0 0,1 0 1 0 0,12 16-1 0 0,-12-18 11 0 0,2-1 1 0 0,-1-1-1 0 0,2 0 1 0 0,-1-1 0 0 0,1 0-1 0 0,1 0 1 0 0,0-1-1 0 0,0-1 1 0 0,1 0 0 0 0,0 0-1 0 0,1-1 1 0 0,-1-1-1 0 0,17 5 1 0 0,-11-6-18 0 0,-1-1 0 0 0,1 0 0 0 0,0-2 0 0 0,1 0 0 0 0,-1-1 0 0 0,0-1 0 0 0,0-1 0 0 0,1 0 0 0 0,33-8 0 0 0,-18 2-55 0 0,0-2 0 0 0,51-20 0 0 0,-73 23-398 0 0,-1 1 1 0 0,0-2-1 0 0,0 1 1 0 0,0-2-1 0 0,-1 1 0 0 0,0-2 1 0 0,-1 1-1 0 0,0-2 1 0 0,17-19-1 0 0,-22 23-1034 0 0,-4 4 906 0 0,0 0-1 0 0,1-1 1 0 0,-1 1 0 0 0,0-1 0 0 0,0 1 0 0 0,-1-1 0 0 0,1 1 0 0 0,0-1 0 0 0,-1-2-1 0 0,0-10-2304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46.2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1 208 0 0,'0'0'1488'0'0,"8"15"-1448"0"0,-8 0-7 0 0,0-11 47 0 0,0 0 39 0 0,-7 74 1008 0 0,5-1 0 0 0,2 0 0 0 0,14 98 0 0 0,3-74-464 0 0,57 178 1 0 0,-67-252-909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3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0 96 0 0,'3'2'1148'0'0,"3"3"-839"0"0,0 0-1 0 0,-1 1 1 0 0,0-1-1 0 0,0 1 1 0 0,0 0-1 0 0,0 0 1 0 0,-1 1 0 0 0,0 0-1 0 0,5 12 1 0 0,26 76 94 0 0,-28-72-244 0 0,-2-10-128 0 0,219 757 538 0 0,-219-745-891 0 0,-1 0 0 0 0,0 0-1 0 0,-2 0 1 0 0,-1 26 0 0 0,-3-45-693 0 0,-7 11 553 0 0</inkml:trace>
  <inkml:trace contextRef="#ctx0" brushRef="#br0" timeOffset="1">25 661 424 0 0,'-3'-4'1160'0'0,"1"1"-707"0"0,-1 1-1 0 0,1-1 0 0 0,0 0 1 0 0,0 0-1 0 0,1 1 0 0 0,-1-1 1 0 0,1-1-1 0 0,-1 1 1 0 0,1 0-1 0 0,0 0 0 0 0,-1-6 1 0 0,4 7-395 0 0,0 0 0 0 0,0-1 0 0 0,1 1 0 0 0,-1 1 0 0 0,1-1 0 0 0,-1 0 0 0 0,1 1 0 0 0,0-1 0 0 0,0 1 0 0 0,-1 0 0 0 0,1 0 0 0 0,0 0 0 0 0,0 0 0 0 0,0 1 0 0 0,0-1 0 0 0,5 0 0 0 0,63-3 85 0 0,-49 3-35 0 0,119 0 251 0 0,-30 1-1182 0 0,-38-4-2647 0 0,-55 2 1558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4.3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696 80 680 0 0,'-2'-5'186'0'0,"1"1"-1"0"0,-1 0 1 0 0,0-1-1 0 0,0 1 1 0 0,0 0-1 0 0,0 0 1 0 0,-1 0-1 0 0,0 0 1 0 0,0 1 0 0 0,0-1-1 0 0,0 1 1 0 0,0-1-1 0 0,-1 1 1 0 0,1 0-1 0 0,-1 1 1 0 0,0-1-1 0 0,0 0 1 0 0,0 1 0 0 0,0 0-1 0 0,-1 0 1 0 0,1 0-1 0 0,-8-1 1 0 0,6 2-149 0 0,-1 0-1 0 0,0 1 1 0 0,0-1 0 0 0,0 2-1 0 0,0-1 1 0 0,0 1 0 0 0,1 0 0 0 0,-1 0-1 0 0,0 1 1 0 0,1 0 0 0 0,-1 0-1 0 0,1 0 1 0 0,-1 1 0 0 0,-10 7 0 0 0,-10 7 22 0 0,1 1 0 0 0,1 2 0 0 0,1 0 0 0 0,1 2 0 0 0,0 0 0 0 0,-33 45 1 0 0,10-4 76 0 0,-60 110 0 0 0,82-128-47 0 0,1 1 0 0 0,3 1 1 0 0,1 0-1 0 0,3 2 1 0 0,1 0-1 0 0,-9 66 1 0 0,20-89 31 0 0,1-1 1 0 0,2 1-1 0 0,1 0 0 0 0,1-1 1 0 0,0 1-1 0 0,3-1 1 0 0,0 1-1 0 0,1-1 1 0 0,1-1-1 0 0,2 1 1 0 0,0-1-1 0 0,2 0 1 0 0,0-1-1 0 0,21 34 1 0 0,-7-22-2 0 0,2-1 0 0 0,1-2-1 0 0,2 0 1 0 0,1-2 0 0 0,47 37 0 0 0,-24-27-61 0 0,2-2 0 0 0,102 53 1 0 0,-97-65-1024 0 0,-56-24 649 0 0,0-1 0 0 0,-1 0 0 0 0,1 0 0 0 0,0 0 0 0 0,0 0 1 0 0,0-1-1 0 0,-1 1 0 0 0,1-1 0 0 0,0 0 0 0 0,0 0 0 0 0,0-1 0 0 0,0 1 0 0 0,0-1 0 0 0,7-2 0 0 0,9-7-1123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4.6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42 1348 0 0,'5'-16'1678'0'0,"2"-7"396"0"0,-3 21-1452 0 0,-1 10-353 0 0,-1 7-207 0 0,0-1 0 0 0,-1 1 1 0 0,-2 26-1 0 0,0 9 21 0 0,12 87-245 0 0,6 1 1 0 0,7-2-1 0 0,80 263 0 0 0,-81-342-2349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5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336 100 700 0 0,'32'-87'4067'0'0,"-31"83"-3841"0"0,4-5 124 0 0,-10 22-93 0 0,-44 69-108 0 0,-2-3 0 0 0,-91 105 1 0 0,22-29 283 0 0,119-154-424 0 0,0 0 0 0 0,1 1-1 0 0,-1-1 1 0 0,0 1 0 0 0,1-1-1 0 0,-1 1 1 0 0,1-1 0 0 0,-1 1-1 0 0,1-1 1 0 0,0 1 0 0 0,0 0-1 0 0,0-1 1 0 0,0 1 0 0 0,0-1-1 0 0,0 1 1 0 0,0-1 0 0 0,0 1-1 0 0,1 0 1 0 0,-1-1 0 0 0,0 1-1 0 0,1-1 1 0 0,0 1 0 0 0,-1-1-1 0 0,1 1 1 0 0,0-1 0 0 0,0 0-1 0 0,0 1 1 0 0,-1-1 0 0 0,1 0-1 0 0,1 0 1 0 0,-1 0 0 0 0,0 0-1 0 0,2 2 1 0 0,5 4-15 0 0,1 0 1 0 0,0 0-1 0 0,17 9 0 0 0,-14-8 19 0 0,683 477-1830 0 0,-668-466 421 0 0,-3-3 247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5.4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0 163 996 0 0,'3'-7'443'0'0,"1"0"0"0"0,0 0 0 0 0,0 0 0 0 0,0 0-1 0 0,0 1 1 0 0,1 0 0 0 0,1 0 0 0 0,10-10 0 0 0,-14 15-321 0 0,17 4 38 0 0,-17-2-150 0 0,0 0 0 0 0,0 0 0 0 0,0 0 0 0 0,-1 0 0 0 0,1 0 0 0 0,0 0 0 0 0,0 0 0 0 0,-1 1-1 0 0,1-1 1 0 0,0 1 0 0 0,-1-1 0 0 0,1 1 0 0 0,-1-1 0 0 0,0 1 0 0 0,2 3 0 0 0,15 29 57 0 0,-17-31-60 0 0,17 43 11 0 0,-1 0 1 0 0,18 88 0 0 0,3 100-29 0 0,-33-199 10 0 0,-5-34 13 0 0,3 21 926 0 0,1 41 0 0 0,-19-94-644 0 0,9-13-236 0 0,1-1 0 0 0,2 1-1 0 0,3-1 1 0 0,1 0 0 0 0,2 1 0 0 0,2-1 0 0 0,2 1 0 0 0,2 0 0 0 0,2 0 0 0 0,2 2 0 0 0,1-1 0 0 0,27-51 0 0 0,-38 86-63 0 0,0 1-1 0 0,1-1 1 0 0,1 1 0 0 0,-1 0 0 0 0,1 1 0 0 0,0-1 0 0 0,0 1-1 0 0,1 0 1 0 0,0 0 0 0 0,9-6 0 0 0,-14 11 0 0 0,1 1 0 0 0,-1-1 0 0 0,1 1 0 0 0,-1-1 0 0 0,1 1 0 0 0,-1 0 0 0 0,1-1 0 0 0,0 1 0 0 0,-1 0 0 0 0,1 0 0 0 0,-1 0 0 0 0,1 1 0 0 0,-1-1 0 0 0,1 0 0 0 0,0 0 0 0 0,-1 1 0 0 0,1-1 0 0 0,-1 1 0 0 0,2 0 0 0 0,25 16-16 0 0,-10-4 11 0 0,-1 1-1 0 0,0 1 1 0 0,-2 1 0 0 0,26 32 0 0 0,48 80 26 0 0,-63-88 2 0 0,9 16-18 0 0,44 96 0 0 0,12 67-1246 0 0,-86-205 1007 0 0,10 13-2777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5.8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277 52 760 0 0,'0'-4'971'0'0,"0"1"-831"0"0,0 0-1 0 0,-1 1 0 0 0,1-1 0 0 0,0 0 1 0 0,-1 0-1 0 0,1 1 0 0 0,-1-1 0 0 0,0 1 1 0 0,0-1-1 0 0,0 0 0 0 0,0 1 0 0 0,0-1 0 0 0,-1 1 1 0 0,1 0-1 0 0,-1 0 0 0 0,-2-3 0 0 0,2 3 80 0 0,-3 3-48 0 0,-4 2-138 0 0,-1 0 0 0 0,1 1 0 0 0,1 0 0 0 0,-1 1-1 0 0,0 0 1 0 0,1 0 0 0 0,0 1 0 0 0,1 0 0 0 0,-1 0-1 0 0,1 1 1 0 0,0 0 0 0 0,0 0 0 0 0,1 1 0 0 0,-7 10 0 0 0,-5 8 8 0 0,1-1 0 0 0,2 2 0 0 0,-18 42 0 0 0,24-48-26 0 0,1 0 0 0 0,2 0 1 0 0,0 0-1 0 0,1 1 0 0 0,1 0 0 0 0,1 0 0 0 0,1 0 1 0 0,1 0-1 0 0,1 0 0 0 0,1 0 0 0 0,1 1 0 0 0,1-1 0 0 0,0 0 1 0 0,2-1-1 0 0,1 1 0 0 0,0-1 0 0 0,2 0 0 0 0,0-1 0 0 0,2 1 1 0 0,17 27-1 0 0,-16-30 14 0 0,1-1 1 0 0,1 0-1 0 0,1-1 1 0 0,0-1-1 0 0,23 20 1 0 0,-30-28 20 0 0,1-1 1 0 0,0 0-1 0 0,0-1 1 0 0,1 0-1 0 0,0 0 1 0 0,0-1-1 0 0,0 0 1 0 0,0 0-1 0 0,0-1 0 0 0,1 0 1 0 0,-1-1-1 0 0,1 0 1 0 0,17 1-1 0 0,-20-4-2 0 0,0 1 0 0 0,1-1 0 0 0,-1 0 0 0 0,0 0 0 0 0,0-1 1 0 0,-1 0-1 0 0,1 0 0 0 0,0 0 0 0 0,-1-1 0 0 0,1 0 0 0 0,-1-1 0 0 0,10-6 0 0 0,-7 3 29 0 0,-1 0 0 0 0,0-1 0 0 0,-1 0 1 0 0,1 0-1 0 0,-2 0 0 0 0,1-1 0 0 0,8-16 0 0 0,-4 4 11 0 0,-1-2-1 0 0,-1 0 0 0 0,0 0 1 0 0,-2-1-1 0 0,-1 1 0 0 0,5-42 1 0 0,-8 27-36 0 0,0-1 1 0 0,-3 1 0 0 0,-1-1-1 0 0,-8-48 1 0 0,5 63-59 0 0,0 1 1 0 0,-2 0 0 0 0,-1 0-1 0 0,0 1 1 0 0,-2 0 0 0 0,-1 0-1 0 0,0 1 1 0 0,-17-24-1 0 0,21 35-59 0 0,-1 2 0 0 0,-1-1-1 0 0,1 1 1 0 0,-2 0-1 0 0,1 0 1 0 0,-1 1-1 0 0,0 0 1 0 0,-20-11 0 0 0,22 14-233 0 0,0 1 1 0 0,0 0 0 0 0,-1 1-1 0 0,1-1 1 0 0,-1 1 0 0 0,0 1-1 0 0,1-1 1 0 0,-1 2 0 0 0,0-1 0 0 0,0 1-1 0 0,0 0 1 0 0,0 0 0 0 0,-14 3-1 0 0,0 2-962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6.4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145 130 816 0 0,'-1'-3'865'0'0,"0"2"-797"0"0,1 0-1 0 0,0 0 0 0 0,-1 0 0 0 0,1 0 0 0 0,-1 0 0 0 0,0 1 0 0 0,1-1 0 0 0,-1 0 0 0 0,0 0 0 0 0,1 0 0 0 0,-1 1 0 0 0,0-1 0 0 0,0 0 0 0 0,1 1 0 0 0,-1-1 0 0 0,0 1 0 0 0,0-1 0 0 0,0 1 0 0 0,0-1 0 0 0,0 1 0 0 0,0-1 0 0 0,0 1 0 0 0,0 0 0 0 0,0 0 0 0 0,0-1 0 0 0,0 1 0 0 0,0 0 0 0 0,0 0 0 0 0,0 0 0 0 0,0 0 0 0 0,-2 1 0 0 0,0 0-9 0 0,0 0 0 0 0,0 0 0 0 0,0 0-1 0 0,0 1 1 0 0,0-1 0 0 0,0 1 0 0 0,1 0 0 0 0,-1 0 0 0 0,0 0-1 0 0,-2 4 1 0 0,-4 2-21 0 0,2 1 1 0 0,-1 0-1 0 0,1 0 0 0 0,0 0 0 0 0,-7 17 1 0 0,7-10-17 0 0,2 0 1 0 0,1 0 0 0 0,0 0 0 0 0,0 1-1 0 0,2 0 1 0 0,0-1 0 0 0,1 1 0 0 0,1 0-1 0 0,0 0 1 0 0,2 0 0 0 0,-1 0-1 0 0,7 21 1 0 0,-2-11 37 0 0,2 0 0 0 0,1 0 0 0 0,1-1 1 0 0,2 0-1 0 0,0-1 0 0 0,26 39 0 0 0,-30-53 176 0 0,0 0 1 0 0,1 0-1 0 0,20 18 1 0 0,-24-25-114 0 0,0 1 1 0 0,0-1-1 0 0,1-1 0 0 0,-1 1 1 0 0,1-1-1 0 0,0 0 1 0 0,0 0-1 0 0,0-1 1 0 0,12 4-1 0 0,-14-6-91 0 0,-1 0 0 0 0,1 0 0 0 0,0 0 0 0 0,0 0 0 0 0,0 0 0 0 0,-1-1 0 0 0,1 0-1 0 0,0 0 1 0 0,-1 0 0 0 0,1 0 0 0 0,0 0 0 0 0,-1-1 0 0 0,0 1 0 0 0,1-1 0 0 0,-1 0 0 0 0,0 0 0 0 0,0-1 0 0 0,0 1 0 0 0,0 0 0 0 0,0-1 0 0 0,-1 0-1 0 0,4-4 1 0 0,3-4 1 0 0,-1 0 0 0 0,0 0 0 0 0,-1-1 0 0 0,9-20 0 0 0,7-21-104 0 0,-4 0 0 0 0,-1-2 1 0 0,18-102-1 0 0,-35 154 34 0 0,-6 41-86 0 0,8-21 131 0 0,0 0 0 0 0,1-1 0 0 0,1 1 0 0 0,0-1-1 0 0,1 0 1 0 0,1 0 0 0 0,0 0 0 0 0,2-1 0 0 0,-1 0 0 0 0,2-1 0 0 0,0 0 0 0 0,0 0-1 0 0,2-1 1 0 0,0-1 0 0 0,0 0 0 0 0,1 0 0 0 0,15 10 0 0 0,-18-15 0 0 0,1 0 1 0 0,0-1-1 0 0,0 0 1 0 0,0-1-1 0 0,0 0 1 0 0,1-1-1 0 0,0-1 1 0 0,0 1 0 0 0,0-2-1 0 0,21 3 1 0 0,-23-5-1 0 0,0 0 1 0 0,1-1 0 0 0,-1 0 0 0 0,0 0 0 0 0,0-1 0 0 0,0 0-1 0 0,0-1 1 0 0,0-1 0 0 0,0 1 0 0 0,-1-1 0 0 0,1-1 0 0 0,-1 0-1 0 0,0 0 1 0 0,8-7 0 0 0,-2-1-10 0 0,0 0-1 0 0,0-1 1 0 0,-1-1-1 0 0,-1 0 1 0 0,-1-1-1 0 0,0 0 1 0 0,-1-1 0 0 0,-1 0-1 0 0,0-1 1 0 0,12-32-1 0 0,-11 21-12 0 0,-2 1 0 0 0,-1-1 0 0 0,-1-1 1 0 0,-2 0-1 0 0,-1 0 0 0 0,1-46 0 0 0,-5 63-10 0 0,0 0 1 0 0,-2 0-1 0 0,1 0 1 0 0,-2 0-1 0 0,-7-24 1 0 0,8 31-85 0 0,0 0 0 0 0,-1 0 0 0 0,0 0 0 0 0,0 0 0 0 0,0 1 0 0 0,-1 0 1 0 0,0 0-1 0 0,0 0 0 0 0,0 0 0 0 0,-1 0 0 0 0,0 1 0 0 0,0 0 0 0 0,-8-6 0 0 0,9 8-187 0 0,0 1-1 0 0,1-1 0 0 0,-1 1 1 0 0,0 0-1 0 0,0 1 0 0 0,1-1 1 0 0,-1 1-1 0 0,0-1 0 0 0,-5 1 0 0 0,6 0-12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6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38 788 0 0,'20'-11'1708'0'0,"-14"8"-1389"0"0,0-1 1 0 0,0 1-1 0 0,0 0 0 0 0,0 0 1 0 0,0 1-1 0 0,0 0 1 0 0,1 0-1 0 0,-1 0 0 0 0,8 0 1 0 0,-10 2-300 0 0,-1 1 0 0 0,1 0 0 0 0,0 0 0 0 0,-1 0 0 0 0,1 0 1 0 0,-1 0-1 0 0,0 1 0 0 0,1 0 0 0 0,-1 0 0 0 0,0 0 0 0 0,0 0 0 0 0,0 0 0 0 0,0 0 1 0 0,0 1-1 0 0,-1 0 0 0 0,1-1 0 0 0,-1 1 0 0 0,0 0 0 0 0,0 0 0 0 0,0 0 0 0 0,2 5 0 0 0,6 9 11 0 0,0 2-1 0 0,10 30 0 0 0,-16-38-6 0 0,12 37 2 0 0,-1 0 0 0 0,12 78 1 0 0,2 100-10 0 0,-23-169 44 0 0,-6-55 31 0 0,0 1 1 0 0,0-1-1 0 0,1 1 0 0 0,-1 0 0 0 0,1-1 1 0 0,0 1-1 0 0,0-1 0 0 0,-1 1 1 0 0,3 3-1 0 0,-2-6-83 0 0,-1 0-1 0 0,0 0 1 0 0,0 0-1 0 0,1 0 1 0 0,-1 0 0 0 0,0 0-1 0 0,0 0 1 0 0,1 0-1 0 0,-1 1 1 0 0,0-1 0 0 0,1 0-1 0 0,-1 0 1 0 0,0 0 0 0 0,0-1-1 0 0,1 1 1 0 0,-1 0-1 0 0,0 0 1 0 0,0 0 0 0 0,1 0-1 0 0,-1 0 1 0 0,0 0-1 0 0,0 0 1 0 0,1 0 0 0 0,-1 0-1 0 0,0-1 1 0 0,0 1 0 0 0,1 0-1 0 0,-1 0 1 0 0,0 0-1 0 0,0 0 1 0 0,0-1 0 0 0,1 1-1 0 0,-1 0 1 0 0,0 0 0 0 0,0-1-1 0 0,0 1 1 0 0,0 0-1 0 0,0 0 1 0 0,1-1 0 0 0,-1 1-1 0 0,0 0 1 0 0,0 0-1 0 0,0-1 1 0 0,0 1 0 0 0,17-50 135 0 0,50-189-50 0 0,-51 195-89 0 0,1 1 0 0 0,2 0 0 0 0,34-53 0 0 0,-9 32 26 0 0,-40 58-35 0 0,1 1 1 0 0,0 0-1 0 0,0 0 1 0 0,0 0 0 0 0,0 1-1 0 0,1 0 1 0 0,0 0-1 0 0,10-5 1 0 0,-14 8-1 0 0,1 0 1 0 0,-1 1 0 0 0,1-1 0 0 0,0 1 0 0 0,-1 0-1 0 0,1 0 1 0 0,0 0 0 0 0,-1 0 0 0 0,1 0-1 0 0,0 1 1 0 0,-1-1 0 0 0,1 1 0 0 0,0 0-1 0 0,-1-1 1 0 0,1 1 0 0 0,2 2 0 0 0,2 0 1 0 0,-1 1 1 0 0,1-1 0 0 0,-1 1-1 0 0,10 8 1 0 0,7 9-15 0 0,-1 1-1 0 0,-1 2 1 0 0,34 46 0 0 0,40 87 112 0 0,-75-120 0 0 0,-1 1 1 0 0,18 57-1 0 0,-32-79-532 0 0,-1 0 0 0 0,0 0 0 0 0,-1 0 0 0 0,0 0 0 0 0,-2 0 0 0 0,0 1 0 0 0,-1-1 0 0 0,0 1 0 0 0,-4 19 0 0 0,0-17-1031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8.1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506 102 252 0 0,'15'-12'2505'0'0,"24"-40"547"0"0,-37 50-2830 0 0,-1-1-65 0 0,10-23 180 0 0,-10 24-317 0 0,-20-2 34 0 0,-1 9-51 0 0,-1 0 0 0 0,1 1 0 0 0,1 2 1 0 0,-1-1-1 0 0,1 2 0 0 0,1 1 0 0 0,-1 0 1 0 0,2 1-1 0 0,-23 19 0 0 0,0 2 8 0 0,2 3 0 0 0,-58 66-1 0 0,71-72 8 0 0,1 2-1 0 0,1 0 0 0 0,2 2 1 0 0,-17 35-1 0 0,32-56-1 0 0,0 0 0 0 0,1 0-1 0 0,1 1 1 0 0,0 0 0 0 0,0 0 0 0 0,2 0-1 0 0,-1 0 1 0 0,2 0 0 0 0,0 0 0 0 0,0 1 0 0 0,1-1-1 0 0,1 0 1 0 0,0 0 0 0 0,1 1 0 0 0,4 15 0 0 0,-4-22 1 0 0,1 0 1 0 0,-1-1-1 0 0,2 1 1 0 0,-1-1-1 0 0,1 0 1 0 0,0 0-1 0 0,0 0 1 0 0,0-1-1 0 0,1 1 1 0 0,0-1 0 0 0,0 0-1 0 0,0 0 1 0 0,1-1-1 0 0,-1 0 1 0 0,1 0-1 0 0,0 0 1 0 0,0-1-1 0 0,1 1 1 0 0,-1-1-1 0 0,1-1 1 0 0,0 0 0 0 0,11 3-1 0 0,-9-3-2 0 0,0-1 0 0 0,0 0 0 0 0,0 0-1 0 0,1-1 1 0 0,-1 0 0 0 0,0-1 0 0 0,1 0 0 0 0,-1-1 0 0 0,0 0 0 0 0,0 0 0 0 0,0-1-1 0 0,0 0 1 0 0,-1 0 0 0 0,1-1 0 0 0,-1 0 0 0 0,15-10 0 0 0,-4-2-14 0 0,0 0 0 0 0,-2-1-1 0 0,0-1 1 0 0,-1-1 0 0 0,0 0 0 0 0,-2-1 0 0 0,0-1 0 0 0,-2 0 0 0 0,20-43 0 0 0,-1-13-61 0 0,33-125 1 0 0,-44 127-105 0 0,13-98 1 0 0,-32 169 119 0 0,-2 4-57 0 0,0 0 99 0 0,-1 1 1 0 0,1-1 0 0 0,0 1 0 0 0,0-1 0 0 0,0 1-1 0 0,0-1 1 0 0,0 1 0 0 0,0-1 0 0 0,0 1-1 0 0,0 0 1 0 0,0 0 0 0 0,0 0 0 0 0,0-1-1 0 0,1 1 1 0 0,-1 0 0 0 0,0 0 0 0 0,0 0-1 0 0,1 0 1 0 0,-1 0 0 0 0,1 0 0 0 0,-1 0-1 0 0,0 2 1 0 0,-10 29 1 0 0,10-28-3 0 0,-6 23 25 0 0,2 1 0 0 0,1 0 0 0 0,1 1 0 0 0,1-1 0 0 0,2 0 1 0 0,0 1-1 0 0,2-1 0 0 0,1 0 0 0 0,8 29 0 0 0,-3-22-6 0 0,2 0-1 0 0,1-1 1 0 0,2 0-1 0 0,1-1 1 0 0,2-1-1 0 0,33 53 1 0 0,-44-77 2 0 0,1 0 0 0 0,0 0 0 0 0,1-1 0 0 0,-1 0 1 0 0,1 0-1 0 0,1 0 0 0 0,-1-1 0 0 0,1 0 0 0 0,14 8 1 0 0,-18-12-7 0 0,1 0 0 0 0,0 0 0 0 0,0 0 1 0 0,1-1-1 0 0,-1 0 0 0 0,0 0 0 0 0,0 0 1 0 0,1-1-1 0 0,-1 1 0 0 0,0-1 0 0 0,0 0 1 0 0,1-1-1 0 0,-1 0 0 0 0,0 1 0 0 0,1-2 0 0 0,-1 1 1 0 0,0 0-1 0 0,0-1 0 0 0,7-3 0 0 0,2-3 1 0 0,1 0 0 0 0,-1-1 0 0 0,0-1 0 0 0,-1 0 0 0 0,0-1 0 0 0,15-16 0 0 0,64-81-19 0 0,-62 70-5 0 0,12-14-1 0 0,87-103-19 0 0,-106 131-3 0 0,1 2-1 0 0,0 0 0 0 0,2 1 0 0 0,29-18 1 0 0,-49 35 17 0 0,0 1 1 0 0,1-1-1 0 0,-1 1 0 0 0,1 1 1 0 0,0-1-1 0 0,0 1 1 0 0,0 0-1 0 0,0 1 1 0 0,0-1-1 0 0,0 1 1 0 0,0 1-1 0 0,0 0 0 0 0,0 0 1 0 0,0 0-1 0 0,1 0 1 0 0,-1 1-1 0 0,0 1 1 0 0,11 2-1 0 0,-7 1 5 0 0,0 0 1 0 0,0 0-1 0 0,0 1 1 0 0,-1 0-1 0 0,0 1 0 0 0,-1 0 1 0 0,1 1-1 0 0,-1 0 0 0 0,-1 0 1 0 0,12 15-1 0 0,-1 0 23 0 0,-2 0 1 0 0,0 2-1 0 0,-2 0 0 0 0,0 0 1 0 0,12 33-1 0 0,-21-42-19 0 0,0-1-1 0 0,-1 2 0 0 0,0-1 1 0 0,-2 0-1 0 0,0 1 1 0 0,0 0-1 0 0,-2-1 1 0 0,0 1-1 0 0,-1 0 1 0 0,-3 26-1 0 0,2-36 15 0 0,-1 0 0 0 0,0 0 0 0 0,0 0 0 0 0,-1 0 0 0 0,1 0 0 0 0,-2 0 0 0 0,1-1 0 0 0,-1 1 0 0 0,0-1 0 0 0,0 0 0 0 0,-1 0 0 0 0,1-1 0 0 0,-1 1 0 0 0,-1-1 0 0 0,1 0 0 0 0,-1 0 0 0 0,0-1 0 0 0,0 0 0 0 0,0 0 0 0 0,-10 5 0 0 0,10-7 20 0 0,0 0-1 0 0,0 0 1 0 0,0 0-1 0 0,0-1 1 0 0,0 0-1 0 0,0 0 1 0 0,-1 0-1 0 0,1-1 1 0 0,0 0 0 0 0,0 0-1 0 0,-1 0 1 0 0,1-1-1 0 0,0 0 1 0 0,0-1-1 0 0,0 1 1 0 0,0-1-1 0 0,0 0 1 0 0,0 0-1 0 0,0-1 1 0 0,1 0 0 0 0,-1 0-1 0 0,1 0 1 0 0,0-1-1 0 0,-7-5 1 0 0,6 4-29 0 0,1 0 1 0 0,-1-1-1 0 0,1 1 1 0 0,0-1-1 0 0,1 0 1 0 0,0 0-1 0 0,0 0 1 0 0,0-1-1 0 0,0 0 1 0 0,1 1-1 0 0,0-1 1 0 0,1 0-1 0 0,0-1 0 0 0,-2-9 1 0 0,3 11-318 0 0,0 0 0 0 0,1 1 0 0 0,0-1 1 0 0,0 0-1 0 0,1 0 0 0 0,-1 1 0 0 0,1-1 0 0 0,1 0 0 0 0,-1 1 1 0 0,1-1-1 0 0,0 1 0 0 0,3-7 0 0 0,6-8-1035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49.6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118 171 140 0 0,'2'-3'1002'0'0,"11"-17"722"0"0,1 0 1 0 0,18-21-1 0 0,-31 40-1588 0 0,35-26 121 0 0,-33 27-277 0 0,14 55-118 0 0,98 617 227 0 0,-35-82-113 0 0,-60-405 20 0 0,-18-163 14 0 0,15 92 206 0 0,-14-102-188 0 0,0 0 0 0 0,0 0-1 0 0,1 0 1 0 0,1 0 0 0 0,0-1 0 0 0,12 20-1 0 0,-15-28-15 0 0,0-1 0 0 0,-1 0-1 0 0,1 0 1 0 0,0 0 0 0 0,0 0 0 0 0,0 0-1 0 0,0 0 1 0 0,1 0 0 0 0,-1-1-1 0 0,1 1 1 0 0,-1-1 0 0 0,1 1-1 0 0,-1-1 1 0 0,1 0 0 0 0,-1 0 0 0 0,1 0-1 0 0,0-1 1 0 0,0 1 0 0 0,3 0-1 0 0,-2-1-8 0 0,1 0 0 0 0,0-1-1 0 0,-1 1 1 0 0,1-1-1 0 0,-1 0 1 0 0,1 0-1 0 0,-1-1 1 0 0,1 1 0 0 0,-1-1-1 0 0,7-4 1 0 0,3-2-8 0 0,-1-1 1 0 0,0-1 0 0 0,-1 0 0 0 0,0 0-1 0 0,17-21 1 0 0,-11 10-47 0 0,-2-1 0 0 0,-1-1 0 0 0,0-1-1 0 0,-2 0 1 0 0,-1 0 0 0 0,-1-1 0 0 0,-1-1 0 0 0,13-49 0 0 0,-17 50 5 0 0,-1-1-1 0 0,-2 1 1 0 0,0 0 0 0 0,-2-1 0 0 0,-1 1-1 0 0,-1-1 1 0 0,0 0 0 0 0,-3 1 0 0 0,-9-42-1 0 0,10 57 41 0 0,0 0 0 0 0,-1 0-1 0 0,-1 0 1 0 0,1 1 0 0 0,-1-1-1 0 0,-1 1 1 0 0,0 0 0 0 0,0 1-1 0 0,-1 0 1 0 0,0 0-1 0 0,0 0 1 0 0,-1 1 0 0 0,0 0-1 0 0,0 0 1 0 0,-1 1 0 0 0,1 0-1 0 0,-2 0 1 0 0,-13-5 0 0 0,6 4-4 0 0,0 1-1 0 0,0 1 1 0 0,-1 0 0 0 0,0 2 0 0 0,0 0 0 0 0,0 1 0 0 0,-1 0 0 0 0,1 2-1 0 0,-36 3 1 0 0,12 3 132 0 0,1 1 0 0 0,0 2-1 0 0,0 2 1 0 0,-42 17-1 0 0,14 1 297 0 0,-90 52 0 0 0,156-80-8 0 0,-7 8 552 0 0,26-16-861 0 0,1-1-1 0 0,-2-1 0 0 0,1 0 0 0 0,21-17 0 0 0,58-53-70 0 0,-72 59 25 0 0,61-60-70 0 0,-3-2 0 0 0,-4-5 0 0 0,-4-2 0 0 0,-4-4 0 0 0,105-186 0 0 0,-150 236-40 0 0,-2-2 0 0 0,-2 0-1 0 0,22-73 1 0 0,-42 116 47 0 0,1 1 1 0 0,-1-1-1 0 0,0 0 0 0 0,1 0 0 0 0,-1 0 0 0 0,0 0 1 0 0,0 0-1 0 0,0 0 0 0 0,0 0 0 0 0,-1 0 1 0 0,1 0-1 0 0,-1 0 0 0 0,1 0 0 0 0,-1 1 0 0 0,1-1 1 0 0,-1 0-1 0 0,-2-3 0 0 0,2 3 7 0 0,0-1-35 0 0,-6 0 1 0 0,6 2 33 0 0,1 1 1 0 0,0-1-1 0 0,-1 1 0 0 0,1 0 1 0 0,0-1-1 0 0,-1 1 0 0 0,1 0 0 0 0,-1 0 1 0 0,1-1-1 0 0,0 1 0 0 0,-1 0 1 0 0,1 0-1 0 0,-1 0 0 0 0,1-1 1 0 0,-1 1-1 0 0,1 0 0 0 0,-1 0 0 0 0,1 0 1 0 0,-1 0-1 0 0,1 0 0 0 0,0 0 1 0 0,-1 0-1 0 0,1 0 0 0 0,-1 0 1 0 0,1 0-1 0 0,-1 0 0 0 0,1 0 1 0 0,-1 1-1 0 0,-3-1-3 0 0,1 1 0 0 0,-1-1 1 0 0,1 1-1 0 0,-1 0 0 0 0,1 0 1 0 0,0 1-1 0 0,-1-1 0 0 0,1 1 1 0 0,0-1-1 0 0,0 1 0 0 0,0 0 1 0 0,0 0-1 0 0,0 1 0 0 0,0-1 1 0 0,-2 3-1 0 0,0 1-11 0 0,1 1 0 0 0,0-1 0 0 0,0 1 0 0 0,0 0 0 0 0,1-1 0 0 0,0 2 0 0 0,-3 10 0 0 0,5-14 6 0 0,0 0-1 0 0,0 0 1 0 0,1 0-1 0 0,-1 0 1 0 0,1 0-1 0 0,0 1 1 0 0,0-1-1 0 0,1 0 1 0 0,-1 0-1 0 0,1 0 1 0 0,0 0-1 0 0,0 0 1 0 0,0 0-1 0 0,1 0 0 0 0,0 0 1 0 0,3 7-1 0 0,-1-5 3 0 0,0-1 0 0 0,0 1-1 0 0,0-1 1 0 0,1 0-1 0 0,0 0 1 0 0,0-1 0 0 0,0 1-1 0 0,0-1 1 0 0,1 0-1 0 0,-1-1 1 0 0,10 5 0 0 0,5 1-72 0 0,0-2 0 0 0,33 7 0 0 0,22 7-57 0 0,-25-6-32 0 0,-47-14 158 0 0,-1-1-5 0 0,1 1 0 0 0,-1 0-1 0 0,1 0 1 0 0,-1 0 0 0 0,1 0 0 0 0,-1 0 0 0 0,1 1 0 0 0,-1-1-1 0 0,0 1 1 0 0,3 2 0 0 0,-3-3 10 0 0,-1 0 0 0 0,1 1 0 0 0,-1-1 0 0 0,0 0 0 0 0,0 1 0 0 0,0 0 0 0 0,1-1 0 0 0,-2 1 0 0 0,1-1 0 0 0,0 1 0 0 0,0 0 0 0 0,0 0 0 0 0,-1-1 0 0 0,1 1 0 0 0,-1 0 0 0 0,1 0 1 0 0,-1 0-1 0 0,0 0 0 0 0,0 0 0 0 0,0-1 0 0 0,0 1 0 0 0,0 0 0 0 0,0 0 0 0 0,-1 3 0 0 0,0 3-2 0 0,-26 134-36 0 0,17-99 94 0 0,1 1 0 0 0,-2 47 0 0 0,11-87-49 0 0,-2 38 94 0 0,5 68 0 0 0,-3-99-107 0 0,2-1 0 0 0,0 1 1 0 0,0 0-1 0 0,1-1 0 0 0,0 1 0 0 0,1-1 0 0 0,0 0 0 0 0,0 0 0 0 0,1 0 0 0 0,1-1 0 0 0,10 15 0 0 0,-13-21-233 0 0,0 1-1 0 0,1-1 0 0 0,-1 0 1 0 0,1 0-1 0 0,0 0 0 0 0,0-1 0 0 0,0 1 1 0 0,0-1-1 0 0,0 0 0 0 0,0 0 1 0 0,1-1-1 0 0,-1 1 0 0 0,1-1 0 0 0,5 1 1 0 0,12 0-1399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9:59.8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 16 0 0,'0'0'5519'0'0,"-5"17"-5760"0"0,-3 21 232 0 0,-2 31 33 0 0,-1 120 0 0 0,4-34 420 0 0,3 67 97 0 0,4-216-489 0 0,0 0 1 0 0,1 1-1 0 0,0-1 1 0 0,0 0-1 0 0,0 0 1 0 0,1 0-1 0 0,0 0 1 0 0,0-1-1 0 0,1 1 1 0 0,0 0-1 0 0,0-1 1 0 0,0 0-1 0 0,0 1 1 0 0,1-1-1 0 0,0-1 1 0 0,0 1-1 0 0,0 0 1 0 0,0-1-1 0 0,1 0 1 0 0,0 0-1 0 0,0 0 1 0 0,0-1-1 0 0,0 0 1 0 0,1 0-1 0 0,-1 0 1 0 0,1 0-1 0 0,0-1 1 0 0,0 0-1 0 0,0 0 0 0 0,0-1 1 0 0,0 0-1 0 0,0 0 1 0 0,0 0-1 0 0,0-1 1 0 0,9 0-1 0 0,-6 1-393 0 0,0-1-1 0 0,0-1 1 0 0,0 0-1 0 0,0 0 1 0 0,-1-1-1 0 0,1 0 1 0 0,0 0-1 0 0,-1-1 0 0 0,1 0 1 0 0,-1 0-1 0 0,0-1 1 0 0,0 0-1 0 0,12-9 1 0 0,-9 4-681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0.0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325 22 848 0 0,'-1'-2'82'0'0,"1"1"0"0"0,-1 0 0 0 0,0-1 0 0 0,1 1 0 0 0,-1 0 0 0 0,0 0 0 0 0,0 0 0 0 0,0 0 0 0 0,0-1 0 0 0,0 1 0 0 0,0 1 0 0 0,-1-1 0 0 0,1 0 0 0 0,0 0 0 0 0,0 0 0 0 0,-1 1 0 0 0,1-1-1 0 0,0 0 1 0 0,-1 1 0 0 0,1-1 0 0 0,-1 1 0 0 0,1 0 0 0 0,0-1 0 0 0,-1 1 0 0 0,1 0 0 0 0,-3 0 0 0 0,1 1-19 0 0,-1-1-1 0 0,0 1 1 0 0,0 0-1 0 0,1 0 0 0 0,-1 0 1 0 0,0 1-1 0 0,1 0 1 0 0,-1-1-1 0 0,1 1 1 0 0,-4 3-1 0 0,-7 6-12 0 0,-1 0 1 0 0,2 1-1 0 0,-18 20 1 0 0,11-9-9 0 0,1 1-1 0 0,1 1 1 0 0,1 0 0 0 0,2 2 0 0 0,0 0 0 0 0,2 0-1 0 0,1 1 1 0 0,1 1 0 0 0,1 0 0 0 0,-10 57 0 0 0,17-69 15 0 0,2 0 0 0 0,0 0-1 0 0,0 0 1 0 0,2 0 0 0 0,0 1 0 0 0,1-1 0 0 0,1 0 0 0 0,0-1 0 0 0,7 20 0 0 0,-5-24 64 0 0,0 1-1 0 0,1-1 1 0 0,0-1 0 0 0,1 1-1 0 0,0-1 1 0 0,1 0 0 0 0,1 0 0 0 0,-1-1-1 0 0,2-1 1 0 0,-1 1 0 0 0,1-1-1 0 0,20 13 1 0 0,-22-16-9 0 0,0-1 1 0 0,0-1-1 0 0,1 0 1 0 0,-1 0-1 0 0,1 0 0 0 0,0-1 1 0 0,0 0-1 0 0,0-1 1 0 0,0 0-1 0 0,0-1 0 0 0,0 0 1 0 0,1 0-1 0 0,-1-1 1 0 0,1 0-1 0 0,-1 0 0 0 0,0-1 1 0 0,0-1-1 0 0,1 1 1 0 0,11-5-1 0 0,-10 2-60 0 0,1-1 1 0 0,-1 0-1 0 0,0-1 0 0 0,0 0 1 0 0,-1-1-1 0 0,0 0 0 0 0,0-1 1 0 0,-1 0-1 0 0,1 0 0 0 0,-2-1 1 0 0,1 0-1 0 0,-1 0 0 0 0,-1-1 1 0 0,8-13-1 0 0,-2 0-45 0 0,-1-1 1 0 0,-1 0-1 0 0,-1-1 1 0 0,-1 0-1 0 0,-1 0 1 0 0,7-40-1 0 0,-12 43-23 0 0,0-1-1 0 0,-1 1 1 0 0,-1-1-1 0 0,-2 1 1 0 0,0-1-1 0 0,-1 1 1 0 0,-1-1-1 0 0,-6-21 1 0 0,7 37-15 0 0,0 0-1 0 0,-1 0 1 0 0,0 0 0 0 0,0 0 0 0 0,0 1-1 0 0,-1-1 1 0 0,0 1 0 0 0,0 0 0 0 0,-1 0-1 0 0,0 0 1 0 0,0 0 0 0 0,-9-7 0 0 0,9 10-137 0 0,0-1 1 0 0,-1 1-1 0 0,1 0 1 0 0,-1 0-1 0 0,0 1 1 0 0,0-1-1 0 0,0 1 1 0 0,0 0-1 0 0,0 1 1 0 0,0 0-1 0 0,-1 0 1 0 0,1 0-1 0 0,0 1 1 0 0,-1 0-1 0 0,-7 0 1 0 0,-38 8-2484 0 0,28-2 1307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0.5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0 122 572 0 0,'12'-11'474'0'0,"0"1"1"0"0,1 0-1 0 0,0 1 0 0 0,0 1 0 0 0,1 0 1 0 0,0 1-1 0 0,1 0 0 0 0,15-5 0 0 0,-25 12-462 0 0,-1-1-1 0 0,1 1 0 0 0,0 1 1 0 0,0-1-1 0 0,0 1 0 0 0,0-1 1 0 0,-1 1-1 0 0,1 0 0 0 0,0 1 0 0 0,-1 0 1 0 0,1-1-1 0 0,-1 1 0 0 0,0 0 1 0 0,1 1-1 0 0,-1-1 0 0 0,0 1 1 0 0,5 5-1 0 0,3 3-8 0 0,-2 0-1 0 0,1 0 1 0 0,-2 1 0 0 0,1 1-1 0 0,-2 0 1 0 0,0 0 0 0 0,0 1 0 0 0,-1-1-1 0 0,-1 2 1 0 0,0-1 0 0 0,-1 1-1 0 0,4 18 1 0 0,3 23 39 0 0,8 109 0 0 0,-18-143-28 0 0,8 129 2146 0 0,-9-151-2147 0 0,0-1-1 0 0,0 1 0 0 0,0 0 0 0 0,0-1 1 0 0,0 1-1 0 0,0-1 0 0 0,0 1 0 0 0,0-1 1 0 0,0 0-1 0 0,0 1 0 0 0,0-1 0 0 0,0 0 1 0 0,-1 0-1 0 0,1 0 0 0 0,0 0 0 0 0,0 1 1 0 0,-1-1-1 0 0,1 0 0 0 0,-1 0 0 0 0,1 0 1 0 0,-1 0-1 0 0,1-2 0 0 0,11-28 32 0 0,-8 21-14 0 0,51-154-263 0 0,16-42-54 0 0,-58 176 316 0 0,1 1-1 0 0,2 0 1 0 0,0 1 0 0 0,33-42 0 0 0,-46 67-32 0 0,-1 0 1 0 0,0 0 0 0 0,1 1-1 0 0,-1-1 1 0 0,1 1-1 0 0,0-1 1 0 0,0 1 0 0 0,0 0-1 0 0,0 0 1 0 0,1 0 0 0 0,-1 1-1 0 0,0-1 1 0 0,1 1-1 0 0,-1 0 1 0 0,1 0 0 0 0,3-1-1 0 0,-3 2 1 0 0,0 0-1 0 0,0 0 1 0 0,0 1-1 0 0,0-1 0 0 0,0 1 1 0 0,0 0-1 0 0,0 0 0 0 0,0 1 1 0 0,0-1-1 0 0,-1 1 1 0 0,1 0-1 0 0,0 0 0 0 0,-1 0 1 0 0,0 0-1 0 0,5 4 1 0 0,7 6 1 0 0,0 2 0 0 0,0 0 0 0 0,-1 1 1 0 0,-1 0-1 0 0,17 25 0 0 0,49 91 36 0 0,-70-116-29 0 0,114 254 192 0 0,-63-127-2754 0 0,-48-117 576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0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46 912 0 0,'0'-5'934'0'0,"0"-35"1586"0"0,1 43-2386 0 0,61 376 374 0 0,120 293-303 0 0,-127-491-170 0 0,-40-121-2533 0 0,-12-45 2152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1.2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86 1428 0 0,'-2'-3'1123'0'0,"1"2"-971"0"0,0 0-51 0 0,0 0 1 0 0,0 0-1 0 0,0 1 0 0 0,0-1 1 0 0,0 0-1 0 0,1 0 0 0 0,-1 0 1 0 0,0 0-1 0 0,1 0 0 0 0,-1 0 1 0 0,0 0-1 0 0,1 0 0 0 0,0-1 1 0 0,-1 1-1 0 0,1 0 0 0 0,0 0 0 0 0,-1 0 1 0 0,1 0-1 0 0,0-1 0 0 0,0 1 1 0 0,0 0-1 0 0,0 0 0 0 0,0-1 1 0 0,0 1-1 0 0,0 0 0 0 0,1 0 1 0 0,-1 0-1 0 0,0 0 0 0 0,1-1 1 0 0,-1 1-1 0 0,1 0 0 0 0,0-1 1 0 0,1 1-70 0 0,0-1 1 0 0,1 1 0 0 0,-1 0 0 0 0,1 0 0 0 0,-1 0-1 0 0,1 1 1 0 0,-1-1 0 0 0,1 0 0 0 0,-1 1 0 0 0,1 0-1 0 0,0-1 1 0 0,-1 1 0 0 0,4 1 0 0 0,0-2 40 0 0,217-5 568 0 0,-148 7-830 0 0,0-4-1 0 0,101-16 0 0 0,-156 11-2796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1.6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16 0 0,'0'0'2509'0'0,"2"3"-2036"0"0,16 20-148 0 0,-2 0 1 0 0,-1 1-1 0 0,14 32 0 0 0,-1-4-190 0 0,112 188 200 0 0,213 413 155 0 0,-331-603-463 0 0,-2 2 1 0 0,-3 0-1 0 0,-2 1 0 0 0,13 87 1 0 0,-23-98-21 0 0,-2 1 1 0 0,-2 0-1 0 0,-1 0 1 0 0,-3 0-1 0 0,-1 0 1 0 0,-14 59 0 0 0,5-50 90 0 0,-30 78 0 0 0,32-105-347 0 0,0-1 1 0 0,-1 0-1 0 0,-2-1 1 0 0,0 0-1 0 0,-19 21 1 0 0,18-28-841 0 0,1-5 428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3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0 700 0 0,'0'0'3795'0'0,"0"1"-3683"0"0,-1-1 1 0 0,0 1-1 0 0,1 0 0 0 0,-1-1 0 0 0,1 1 0 0 0,-1-1 1 0 0,1 1-1 0 0,0 0 0 0 0,-1-1 0 0 0,1 1 1 0 0,0 0-1 0 0,-1 0 0 0 0,1-1 0 0 0,0 1 1 0 0,0 0-1 0 0,0 0 0 0 0,0 1 0 0 0,18 13 68 0 0,-16-14-224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5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463 167 152 0 0,'1'-4'1100'0'0,"14"-104"3740"0"0,-14 105-4699 0 0,1-20 151 0 0,2-3-352 0 0,-4 23 36 0 0,-1 6-26 0 0,-29 50 32 0 0,2 3 1 0 0,3 0 0 0 0,-19 65 0 0 0,2-8 28 0 0,-259 730 131 0 0,295-821-626 0 0,-3 17 4764 0 0,9-39-4253 0 0,11-17 228 0 0,19-50-122 0 0,-2-2 1 0 0,32-124-1 0 0,-26 78-178 0 0,-18 63 43 0 0,88-264-208 0 0,-68 219 46 0 0,59-111 1 0 0,-93 205 150 0 0,0 0 0 0 0,-1 0 0 0 0,1 0 0 0 0,0 0 0 0 0,0 0 0 0 0,1 1 0 0 0,-1-1 0 0 0,0 1 0 0 0,1-1 0 0 0,0 1 0 0 0,0 0 0 0 0,-1 0 0 0 0,7-3 0 0 0,-7 4 9 0 0,0 1 1 0 0,1-1-1 0 0,-1 1 0 0 0,0 0 0 0 0,0-1 0 0 0,1 1 0 0 0,-1 0 0 0 0,0 0 0 0 0,0 1 0 0 0,1-1 0 0 0,-1 0 1 0 0,0 1-1 0 0,0-1 0 0 0,0 1 0 0 0,1 0 0 0 0,-1 0 0 0 0,0 0 0 0 0,0 0 0 0 0,0 0 0 0 0,0 0 0 0 0,-1 0 0 0 0,4 4 1 0 0,8 5 5 0 0,-2 1 1 0 0,1 0 0 0 0,-1 1-1 0 0,-1 1 1 0 0,14 21 0 0 0,39 76 74 0 0,-43-72-82 0 0,195 375-137 0 0,-74-138 208 0 0,-122-238-114 0 0,41 85-307 0 0,-52-105-664 0 0,-2 2 1 0 0,7 27-1 0 0,-13-45 891 0 0,0 0-1 0 0,0 1 1 0 0,0-1-1 0 0,0 0 1 0 0,0 1 0 0 0,0-1-1 0 0,0 0 1 0 0,-1 0-1 0 0,1 1 1 0 0,0-1-1 0 0,-1 0 1 0 0,1 0-1 0 0,-1 0 1 0 0,1 1 0 0 0,-1-1-1 0 0,1 0 1 0 0,-1 0-1 0 0,-1 1 1 0 0,1 0-244 0 0,-10 10-1063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5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50 139 408 0 0,'-7'-7'979'0'0,"-1"1"-158"0"0,1 0 0 0 0,1 0 0 0 0,-1-1 0 0 0,-6-9 0 0 0,11 14-502 0 0,13-15 115 0 0,-6 14-395 0 0,0 0 0 0 0,1 0 1 0 0,-1 0-1 0 0,0 1 1 0 0,1 0-1 0 0,-1 0 1 0 0,1 0-1 0 0,0 0 1 0 0,0 1-1 0 0,11-1 1 0 0,-1-1 11 0 0,160-24-1382 0 0,-115 19-277 0 0,-5-1 221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7.9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633 252 556 0 0,'2'-11'502'0'0,"-2"-1"1"0"0,1 1-1 0 0,-2 0 0 0 0,1-1 1 0 0,-1 1-1 0 0,-1 0 0 0 0,-6-21 0 0 0,7 29-486 0 0,0 0-1 0 0,0 0 0 0 0,0 0 0 0 0,-1 0 1 0 0,1 1-1 0 0,-1-1 0 0 0,0 1 0 0 0,0-1 1 0 0,0 1-1 0 0,0 0 0 0 0,0-1 1 0 0,0 1-1 0 0,-1 0 0 0 0,1 0 0 0 0,-1 1 1 0 0,1-1-1 0 0,-1 1 0 0 0,0-1 0 0 0,1 1 1 0 0,-1 0-1 0 0,0 0 0 0 0,0 0 0 0 0,0 0 1 0 0,0 0-1 0 0,0 1 0 0 0,0-1 0 0 0,-6 1 1 0 0,0 0-17 0 0,0 0 1 0 0,0 1 0 0 0,0 0 0 0 0,1 1 0 0 0,-1 0-1 0 0,0 0 1 0 0,1 1 0 0 0,-14 6 0 0 0,-10 6-14 0 0,2 3 1 0 0,0 0 0 0 0,1 2-1 0 0,1 1 1 0 0,0 1 0 0 0,-43 47-1 0 0,41-35 15 0 0,1 1 1 0 0,2 1-1 0 0,1 2 0 0 0,-38 74 0 0 0,57-98 13 0 0,1-1 0 0 0,1 2 0 0 0,0-1 0 0 0,1 1-1 0 0,0-1 1 0 0,1 1 0 0 0,1 0 0 0 0,0 0-1 0 0,1 0 1 0 0,1 17 0 0 0,1-22 0 0 0,0-1 1 0 0,1 0-1 0 0,0 0 0 0 0,1-1 0 0 0,-1 1 1 0 0,2 0-1 0 0,-1-1 0 0 0,1 0 0 0 0,0 1 1 0 0,1-2-1 0 0,0 1 0 0 0,0 0 0 0 0,1-1 1 0 0,0 0-1 0 0,0 0 0 0 0,1-1 0 0 0,13 11 0 0 0,-11-11 10 0 0,0 1 0 0 0,0-1-1 0 0,1-1 1 0 0,0 0-1 0 0,0 0 1 0 0,1-1-1 0 0,-1 0 1 0 0,1-1-1 0 0,0 0 1 0 0,0-1-1 0 0,0 0 1 0 0,0 0-1 0 0,1-2 1 0 0,-1 1 0 0 0,0-1-1 0 0,15-2 1 0 0,-13-1-11 0 0,0 1 0 0 0,-1-2 0 0 0,1 0 1 0 0,-1 0-1 0 0,0-1 0 0 0,0-1 0 0 0,0 0 0 0 0,-1 0 1 0 0,1-1-1 0 0,-2-1 0 0 0,1 0 0 0 0,-1 0 1 0 0,15-16-1 0 0,-1-5-19 0 0,-1 0 1 0 0,-1-2-1 0 0,-2 0 1 0 0,-1-1-1 0 0,-2-1 1 0 0,16-41-1 0 0,63-216-18 0 0,-52 123-88 0 0,-43 163 61 0 0,1-5-10 0 0,-1 4 47 0 0,-2 7-61 0 0,-16 86 26 0 0,-9 161-1 0 0,12-89 83 0 0,12-143-31 0 0,-52 411-39 0 0,-36-7 78 0 0,73-358 198 0 0,12-40 584 0 0,11-36 932 0 0,21-58-1724 0 0,68-123 0 0 0,56-56-415 0 0,-86 145 341 0 0,-9 15-24 0 0,293-516-167 0 0,-299 486-156 0 0,-49 117 328 0 0,-2 7-92 0 0,-5 20 129 0 0,-35 140-71 0 0,36-136 101 0 0,1 0 0 0 0,2 0 0 0 0,1 0 0 0 0,2 32 0 0 0,1-36 19 0 0,2 0 0 0 0,0 0-1 0 0,2 0 1 0 0,0 0 0 0 0,2-1-1 0 0,1 0 1 0 0,18 36 0 0 0,-22-50-3 0 0,0 0 1 0 0,0 0 0 0 0,1-1 0 0 0,0 0 0 0 0,1 0-1 0 0,-1-1 1 0 0,2 0 0 0 0,-1 0 0 0 0,1 0 0 0 0,0-1 0 0 0,0 0-1 0 0,0-1 1 0 0,1 0 0 0 0,0 0 0 0 0,0 0 0 0 0,1-2-1 0 0,-1 1 1 0 0,1-1 0 0 0,0 0 0 0 0,17 2 0 0 0,-21-5-33 0 0,-1 0-1 0 0,1 0 1 0 0,-1-1 0 0 0,0 0 0 0 0,1 0 0 0 0,-1 0 0 0 0,0 0 0 0 0,1-1 0 0 0,-1 0 0 0 0,0 0-1 0 0,0-1 1 0 0,-1 1 0 0 0,1-1 0 0 0,0 0 0 0 0,-1 0 0 0 0,0-1 0 0 0,0 1 0 0 0,0-1 0 0 0,0 0-1 0 0,0 0 1 0 0,-1 0 0 0 0,0 0 0 0 0,1-1 0 0 0,2-6 0 0 0,5-8-115 0 0,-1-2 0 0 0,-1 0 1 0 0,-1 0-1 0 0,8-27 0 0 0,11-59-71 0 0,-5 0 1 0 0,15-173-1 0 0,-35 242 40 0 0,-2 33 117 0 0,0 5 36 0 0,0-1 0 0 0,1 1 0 0 0,-1-1 0 0 0,0 1 0 0 0,0-1 0 0 0,0 1 0 0 0,0-1 0 0 0,0 1 0 0 0,0-1 0 0 0,0 1 0 0 0,0-1 0 0 0,0 1 1 0 0,0-1-1 0 0,-1 1 0 0 0,1-1 0 0 0,0 1 0 0 0,0-1 0 0 0,0 1 0 0 0,-1-1 0 0 0,1 1 0 0 0,0-1 0 0 0,0 1 0 0 0,-1-1 0 0 0,1 1 0 0 0,0 0 0 0 0,-1-1 0 0 0,-8 11-28 0 0,-4 26 5 0 0,3 6 13 0 0,1 1 0 0 0,3 0 1 0 0,2 0-1 0 0,1 81 1 0 0,5-101 41 0 0,0 0-1 0 0,1 0 1 0 0,1-1 0 0 0,1 1 0 0 0,1-1 0 0 0,1 0-1 0 0,1 0 1 0 0,1-1 0 0 0,1 0 0 0 0,23 36 0 0 0,-28-50-18 0 0,0-1 0 0 0,0 0 1 0 0,0 0-1 0 0,1 0 0 0 0,0 0 1 0 0,0-1-1 0 0,0 0 0 0 0,1 0 1 0 0,0-1-1 0 0,0 0 1 0 0,0 0-1 0 0,0-1 0 0 0,1 0 1 0 0,-1 0-1 0 0,1 0 0 0 0,0-1 1 0 0,0 0-1 0 0,-1-1 0 0 0,1 0 1 0 0,1 0-1 0 0,-1-1 0 0 0,0 0 1 0 0,0 0-1 0 0,0 0 1 0 0,0-1-1 0 0,0-1 0 0 0,0 0 1 0 0,0 0-1 0 0,-1 0 0 0 0,1-1 1 0 0,-1 0-1 0 0,1 0 0 0 0,-1-1 1 0 0,0 0-1 0 0,0 0 1 0 0,-1-1-1 0 0,1 0 0 0 0,6-6 1 0 0,8-8-99 0 0,-1-1 0 0 0,-2-1 1 0 0,1-1-1 0 0,-2-1 1 0 0,-1 0-1 0 0,-1-1 1 0 0,-1-1-1 0 0,18-46 1 0 0,-16 30 3 0 0,-1-1 1 0 0,-3 0 0 0 0,-2-1-1 0 0,10-86 1 0 0,-18 112 75 0 0,-1 0 0 0 0,-1 1 0 0 0,0-1 1 0 0,-1 0-1 0 0,-1 1 0 0 0,-6-24 0 0 0,8 38-2 0 0,-1 0 0 0 0,1 0 0 0 0,-1 0 0 0 0,0-1 0 0 0,0 1 0 0 0,0 0 0 0 0,0 1 0 0 0,0-1 0 0 0,0 0 0 0 0,0 0 0 0 0,0 0 0 0 0,-1 1 0 0 0,1-1 0 0 0,-1 0 0 0 0,0 1 0 0 0,1 0-1 0 0,-1-1 1 0 0,0 1 0 0 0,0 0 0 0 0,0 0 0 0 0,1 0 0 0 0,-4-1 0 0 0,3 2 4 0 0,0 0 0 0 0,-1 0 0 0 0,1 0 0 0 0,0 0 0 0 0,0 0 0 0 0,-1 1 0 0 0,1-1-1 0 0,0 1 1 0 0,0-1 0 0 0,0 1 0 0 0,0 0 0 0 0,-1 0 0 0 0,1 0 0 0 0,0 0 0 0 0,1 0 0 0 0,-1 1 0 0 0,-2 1 0 0 0,-5 4-6 0 0,0 1 0 0 0,1 0 1 0 0,1 1-1 0 0,-1 0 0 0 0,1 0 1 0 0,-9 16-1 0 0,3 0 14 0 0,1 0 1 0 0,1 1-1 0 0,1 0 0 0 0,2 1 0 0 0,0 0 1 0 0,2 0-1 0 0,1 0 0 0 0,1 1 0 0 0,1 0 1 0 0,2 48-1 0 0,2-57 15 0 0,1 0 0 0 0,1 0 0 0 0,1 0-1 0 0,0 0 1 0 0,2-1 0 0 0,0 0 0 0 0,1 0 0 0 0,0-1 0 0 0,2 1 0 0 0,0-2-1 0 0,1 1 1 0 0,0-1 0 0 0,1-1 0 0 0,1 0 0 0 0,1 0 0 0 0,22 19-1 0 0,-23-23 10 0 0,1-1-1 0 0,0-1 0 0 0,0 0 0 0 0,1-1 0 0 0,1 0 0 0 0,-1-1 0 0 0,1-1 0 0 0,0 0 0 0 0,0-1 0 0 0,1-1 1 0 0,19 3-1 0 0,-22-5-9 0 0,-1-1 0 0 0,1-1 0 0 0,-1 0 0 0 0,1-1 1 0 0,-1 0-1 0 0,1-1 0 0 0,-1 0 0 0 0,0-1 0 0 0,1-1 0 0 0,-1 0 1 0 0,-1 0-1 0 0,1-1 0 0 0,-1-1 0 0 0,0 0 0 0 0,11-8 1 0 0,-4 1-19 0 0,-1-2 1 0 0,-1 0 0 0 0,0-1 0 0 0,-1 0 0 0 0,0-1 0 0 0,-2-1 0 0 0,0-1 0 0 0,-1 1 0 0 0,-1-2 0 0 0,17-40 0 0 0,-2-6 77 0 0,-4-1 1 0 0,16-79 0 0 0,-12 7 272 0 0,-25 135-372 0 0,-1-4-25 0 0,-3 2 3 0 0,-1 13 38 0 0,0 1-1 0 0,0 0 1 0 0,1 0 0 0 0,0 0 0 0 0,0 0 0 0 0,1 1-1 0 0,0-1 1 0 0,0 0 0 0 0,1 1 0 0 0,0 13-1 0 0,0 5 14 0 0,1 1-1 0 0,5 30 0 0 0,-1-29 14 0 0,1 0 0 0 0,2 0 1 0 0,1-1-1 0 0,1 0 0 0 0,14 29 0 0 0,-15-40 21 0 0,1 0 0 0 0,1 0-1 0 0,0-1 1 0 0,1 0-1 0 0,1-1 1 0 0,0 0 0 0 0,1-1-1 0 0,27 23 1 0 0,-36-34-30 0 0,-1-1 1 0 0,1 1-1 0 0,0 0 1 0 0,0-1-1 0 0,0 0 1 0 0,0 0-1 0 0,0 0 1 0 0,0-1-1 0 0,1 0 1 0 0,-1 1-1 0 0,1-1 1 0 0,-1-1 0 0 0,1 1-1 0 0,-1-1 1 0 0,1 1-1 0 0,-1-1 1 0 0,10-1-1 0 0,-8-1-7 0 0,-1 0 1 0 0,1 0-1 0 0,0 0 1 0 0,0-1-1 0 0,-1 1 1 0 0,1-1-1 0 0,-1-1 0 0 0,0 1 1 0 0,0-1-1 0 0,0 0 1 0 0,7-8-1 0 0,2-4-26 0 0,-1-1-1 0 0,0 0 0 0 0,-1-1 1 0 0,-1 0-1 0 0,-1-1 0 0 0,12-30 1 0 0,5-24 139 0 0,-2-1 0 0 0,28-152 0 0 0,-53 223-116 0 0,-1 6-18 0 0,-3 6 15 0 0,1 0 0 0 0,0 1 0 0 0,1-1 0 0 0,0 1 0 0 0,0 0 0 0 0,1 0 1 0 0,0-1-1 0 0,0 1 0 0 0,2 15 0 0 0,0-3 1 0 0,0 9 16 0 0,1-1 0 0 0,1 1-1 0 0,2-1 1 0 0,1 0 0 0 0,1 0 0 0 0,17 44 0 0 0,-17-58 12 0 0,0 0-1 0 0,0-1 1 0 0,1 1 0 0 0,1-2 0 0 0,1 1-1 0 0,0-1 1 0 0,1-1 0 0 0,0 0 0 0 0,1 0-1 0 0,0-1 1 0 0,1-1 0 0 0,1 0 0 0 0,15 9-1 0 0,-21-15-6 0 0,1 0 0 0 0,0-1 0 0 0,1 0 0 0 0,-1 0 0 0 0,1-1 0 0 0,0-1 0 0 0,0 0 0 0 0,0 0 0 0 0,0-1 0 0 0,0 0 0 0 0,0-1 0 0 0,15-1 0 0 0,-11 0-8 0 0,-1-2 0 0 0,0 0 1 0 0,1 0-1 0 0,-1-2 0 0 0,0 1 0 0 0,0-2 1 0 0,-1 1-1 0 0,17-12 0 0 0,-8 3-10 0 0,0-2 0 0 0,0 0 0 0 0,-2-1-1 0 0,0-2 1 0 0,-1 1 0 0 0,-1-2 0 0 0,0-1 0 0 0,-2 0 0 0 0,15-26-1 0 0,-13 17-11 0 0,-2-1 0 0 0,19-53-1 0 0,-30 72 6 0 0,-1-1-1 0 0,1 0 0 0 0,-2 0 1 0 0,0 0-1 0 0,0 0 0 0 0,-2-1 1 0 0,1 1-1 0 0,-2 0 0 0 0,-3-26 1 0 0,4 36-1 0 0,-1 0 1 0 0,0 0-1 0 0,0 1 0 0 0,1-1 1 0 0,-2 0-1 0 0,1 0 1 0 0,0 0-1 0 0,-1 1 0 0 0,1-1 1 0 0,-1 1-1 0 0,0-1 1 0 0,1 1-1 0 0,-1-1 1 0 0,0 1-1 0 0,-1 0 0 0 0,-3-3 1 0 0,4 4 2 0 0,0 0-1 0 0,0 0 1 0 0,0 0 0 0 0,0 1-1 0 0,0-1 1 0 0,0 1 0 0 0,-1-1-1 0 0,1 1 1 0 0,0 0 0 0 0,0 0-1 0 0,0 0 1 0 0,-1 0 0 0 0,1 0-1 0 0,0 0 1 0 0,0 1 0 0 0,0-1 0 0 0,-4 2-1 0 0,-1 1 0 0 0,-1 1 0 0 0,1-1 0 0 0,1 1 0 0 0,-1 0-1 0 0,1 1 1 0 0,-1 0 0 0 0,1 0 0 0 0,1 0 0 0 0,-1 1 0 0 0,1 0-1 0 0,-6 7 1 0 0,4-3 8 0 0,1-1 0 0 0,0 1 0 0 0,1 0 0 0 0,0 1-1 0 0,0-1 1 0 0,1 1 0 0 0,1 0 0 0 0,0 0 0 0 0,0 0-1 0 0,1 0 1 0 0,1 1 0 0 0,-1-1 0 0 0,2 1 0 0 0,0-1 0 0 0,0 1-1 0 0,1-1 1 0 0,3 15 0 0 0,-1-12 20 0 0,1 0 1 0 0,1 0-1 0 0,0-1 1 0 0,1 0-1 0 0,0 0 1 0 0,1 0-1 0 0,1 0 0 0 0,0-1 1 0 0,0-1-1 0 0,1 1 1 0 0,1-1-1 0 0,0-1 1 0 0,15 13-1 0 0,-11-11-70 0 0,1-1 0 0 0,1-1-1 0 0,0 0 1 0 0,0-1 0 0 0,1-1 0 0 0,29 11 0 0 0,-28-14-793 0 0,0 0-1 0 0,1-1 1 0 0,31 3 0 0 0,-12-5-667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8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51 748 296 0 0,'2'-2'3431'0'0,"12"-10"-2984"0"0,-2-2 1 0 0,0 0-1 0 0,-1 0 0 0 0,0-1 1 0 0,12-22-1 0 0,41-88-167 0 0,-61 119-230 0 0,79-196 125 0 0,-70 163 80 0 0,-1 0 0 0 0,-2-1 0 0 0,4-56 0 0 0,-12 91-238 0 0,0-1-1 0 0,-1 0 1 0 0,0 0-1 0 0,0 1 1 0 0,-1-1 0 0 0,0 0-1 0 0,0 0 1 0 0,0 1 0 0 0,0-1-1 0 0,-4-7 1 0 0,4 11-19 0 0,0 1 0 0 0,0-1 0 0 0,0 1 1 0 0,0-1-1 0 0,0 1 0 0 0,0 0 0 0 0,0 0 0 0 0,0-1 0 0 0,0 1 1 0 0,-1 0-1 0 0,1 0 0 0 0,-1 0 0 0 0,1 0 0 0 0,0 1 1 0 0,-1-1-1 0 0,0 0 0 0 0,1 1 0 0 0,-1-1 0 0 0,1 1 1 0 0,-1-1-1 0 0,0 1 0 0 0,1 0 0 0 0,-1-1 0 0 0,-2 1 1 0 0,-1 0-10 0 0,1 0 0 0 0,-1 1 0 0 0,1-1 0 0 0,-1 1 0 0 0,1 0 0 0 0,0 0 0 0 0,-5 2 0 0 0,0 1 2 0 0,0 1 0 0 0,0 0-1 0 0,0 1 1 0 0,1 0 0 0 0,0 0 0 0 0,0 1-1 0 0,0 0 1 0 0,1 0 0 0 0,0 1 0 0 0,-10 14 0 0 0,-1 5 1 0 0,0 0 1 0 0,-12 31-1 0 0,16-30 14 0 0,1 1-1 0 0,2 1 1 0 0,0 0 0 0 0,3 0 0 0 0,0 1-1 0 0,2 0 1 0 0,-2 35 0 0 0,6-47 11 0 0,2-1 0 0 0,1 1 0 0 0,0 0 0 0 0,1-1 0 0 0,1 0 0 0 0,1 1 0 0 0,0-1 0 0 0,1 0 0 0 0,2-1 0 0 0,-1 0 0 0 0,2 0 0 0 0,0 0 0 0 0,15 22 0 0 0,-10-21-3 0 0,1-1 1 0 0,1 1-1 0 0,1-2 0 0 0,0 0 0 0 0,1-1 1 0 0,0-1-1 0 0,2-1 0 0 0,-1 0 1 0 0,2-1-1 0 0,-1-1 0 0 0,2-1 0 0 0,-1-1 1 0 0,1-1-1 0 0,1 0 0 0 0,-1-2 1 0 0,1-1-1 0 0,0 0 0 0 0,1-1 0 0 0,-1-2 1 0 0,1 0-1 0 0,-1-2 0 0 0,1 0 0 0 0,-1-2 1 0 0,1 0-1 0 0,-1-1 0 0 0,0-2 1 0 0,0 0-1 0 0,0-1 0 0 0,-1-1 0 0 0,0-1 1 0 0,0-1-1 0 0,-1-1 0 0 0,0-1 1 0 0,0-1-1 0 0,24-19 0 0 0,-8 0-38 0 0,-3-1-1 0 0,0-2 1 0 0,-2-1 0 0 0,-2-2-1 0 0,47-75 1 0 0,95-220 34 0 0,-139 266 95 0 0,-20 40-93 0 0,17-50 0 0 0,-28 73-78 0 0,-5 4-33 0 0,0 1 93 0 0,-1 0 0 0 0,0 0-1 0 0,1 0 1 0 0,0 1 0 0 0,-1 0 0 0 0,1 0-1 0 0,0 0 1 0 0,1 0 0 0 0,-1 0 0 0 0,0 1-1 0 0,1 0 1 0 0,0 0 0 0 0,-5 7 0 0 0,-41 70-14 0 0,33-52 9 0 0,-211 396 200 0 0,178-327-115 0 0,40-82-74 0 0,-43 78-27 0 0,47-85-191 0 0,-1 0 1 0 0,-1-1-1 0 0,1 0 0 0 0,-2 0 1 0 0,1 0-1 0 0,-1-1 0 0 0,-15 11 1 0 0,20-16-61 0 0,2-1 119 0 0,-1 0 1 0 0,1 0 0 0 0,-1 0 0 0 0,1-1 0 0 0,-1 1 0 0 0,0 0 0 0 0,1-1 0 0 0,-1 1-1 0 0,0-1 1 0 0,0 1 0 0 0,1-1 0 0 0,-1 0 0 0 0,0 0 0 0 0,0 1 0 0 0,1-1 0 0 0,-1-1-1 0 0,-3 1 1 0 0,-21-5-1178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0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49 332 0 0,'0'0'2077'0'0,"-3"0"-1705"0"0,-7-1 1250 0 0,26-3-1215 0 0,35-4-291 0 0,89-9-65 0 0,-44-1-2994 0 0,-91 17 2269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9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67 636 0 0,'2'-13'1080'0'0,"-2"11"-976"0"0,0-1-1 0 0,0 1 1 0 0,0-1 0 0 0,1 1-1 0 0,-1-1 1 0 0,1 1 0 0 0,-1-1-1 0 0,1 1 1 0 0,0 0-1 0 0,0-1 1 0 0,0 1 0 0 0,0 0-1 0 0,0 0 1 0 0,1 0 0 0 0,-1-1-1 0 0,1 1 1 0 0,-1 1 0 0 0,1-1-1 0 0,0 0 1 0 0,0 0-1 0 0,0 1 1 0 0,2-3 0 0 0,-2 4-82 0 0,0-1 1 0 0,0 1-1 0 0,-1 0 0 0 0,1 0 1 0 0,0 0-1 0 0,0 0 1 0 0,-1 0-1 0 0,1 0 1 0 0,0 0-1 0 0,0 0 0 0 0,-1 1 1 0 0,1-1-1 0 0,0 1 1 0 0,-1-1-1 0 0,1 1 1 0 0,0 0-1 0 0,1 1 0 0 0,29 16 90 0 0,-30-16-103 0 0,47 34 96 0 0,58 56-1 0 0,5 4-52 0 0,-52-51 26 0 0,3-2-1 0 0,74 38 0 0 0,-92-58-616 0 0,2-3-1 0 0,0-1 0 0 0,1-2 1 0 0,56 11-1 0 0,-53-18-267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9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41 804 0 0,'0'-4'811'0'0,"0"-13"-190"0"0,0 12-155 0 0,-3-10 235 0 0,-3 24-185 0 0,-4 24-258 0 0,0 70-147 0 0,9 195 1 0 0,2-250-80 0 0,4 74 119 0 0,6 1 1 0 0,5-2-1 0 0,40 152 1 0 0,-34-224 1753 0 0,-18-50-1749 0 0,13-4-26 0 0,-11-1-23 0 0,11-40-37 0 0,-2 0-1 0 0,10-54 1 0 0,20-64-86 0 0,-36 138 20 0 0,-4 8 34 0 0,1 0-1 0 0,1 1 1 0 0,0 0-1 0 0,2 1 1 0 0,0-1-1 0 0,20-27 1 0 0,-27 42-41 0 0,0 1 0 0 0,0-1 0 0 0,0 1 0 0 0,0 0 0 0 0,0-1 0 0 0,0 1-1 0 0,0 0 1 0 0,0 0 0 0 0,1 1 0 0 0,-1-1 0 0 0,0 0 0 0 0,1 1 0 0 0,-1-1 0 0 0,0 1 0 0 0,1 0 0 0 0,-1 0 0 0 0,1 0 0 0 0,-1 0 0 0 0,0 0-1 0 0,1 0 1 0 0,-1 1 0 0 0,1-1 0 0 0,-1 1 0 0 0,0-1 0 0 0,1 1 0 0 0,-1 0 0 0 0,0 0 0 0 0,4 2 0 0 0,5 4 3 0 0,1 0 0 0 0,-1 0 1 0 0,19 17-1 0 0,-24-19-1 0 0,87 81-72 0 0,-3 3 1 0 0,90 116-1 0 0,-132-157-3924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5:59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143 752 444 0 0,'2'-2'168'0'0,"11"-20"2261"0"0,-13 21-2402 0 0,1 1 1 0 0,-1 0-1 0 0,0-1 1 0 0,1 1-1 0 0,-1 0 1 0 0,1-1-1 0 0,-1 1 1 0 0,1 0-1 0 0,-1 0 1 0 0,1-1-1 0 0,-1 1 1 0 0,0 0-1 0 0,1 0 1 0 0,-1 0-1 0 0,1 0 1 0 0,-1 0-1 0 0,1-1 0 0 0,-1 1 1 0 0,1 0-1 0 0,0 0 1 0 0,-1 0-1 0 0,1 0 1 0 0,-1 0-1 0 0,1 1 1 0 0,-1-1-1 0 0,1 0 1 0 0,-1 0-1 0 0,1 0 1 0 0,-1 0-1 0 0,1 1 1 0 0,-1-1-1 0 0,0 0 1 0 0,1 0-1 0 0,-1 1 0 0 0,1-1 1 0 0,-1 0-1 0 0,0 1 1 0 0,1-1-1 0 0,-1 0 1 0 0,1 1-1 0 0,-1-1 1 0 0,0 1-1 0 0,0-1 1 0 0,1 0-1 0 0,-1 1 1 0 0,0-1-1 0 0,0 1 1 0 0,1 0-1 0 0,8 15 67 0 0,0 0 0 0 0,-2 1 0 0 0,0 0 0 0 0,0 0 1 0 0,4 21-1 0 0,17 97-1 0 0,-18-76-8 0 0,-4-30-405 0 0,-1 0 0 0 0,-2 1 0 0 0,-1-1 0 0 0,-3 47 0 0 0,-1-70-546 0 0,-4 3 606 0 0</inkml:trace>
  <inkml:trace contextRef="#ctx0" brushRef="#br0" timeOffset="1">1 235 600 0 0,'3'-33'988'0'0,"1"5"-288"0"0,2 2-124 0 0,-1 1-128 0 0,-1 3-80 0 0,1 2-72 0 0,-1 3-80 0 0,0 1-20 0 0,5-6-188 0 0,-1 6-432 0 0,1 7-652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0.4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0 288 0 0,'10'20'194'0'0,"-1"0"-1"0"0,-1 0 1 0 0,-1 1-1 0 0,-1 0 1 0 0,-1 0-1 0 0,5 39 1 0 0,-3-21-110 0 0,34 190 3 0 0,74 325 1535 0 0,-101-498-1398 0 0,-8-30 584 0 0,1 0 0 0 0,0-1 0 0 0,20 42 701 0 0,-9-78-1084 0 0,-15 6-395 0 0,1 0-1 0 0,-1 0 0 0 0,0 0 1 0 0,-1 0-1 0 0,1-1 1 0 0,-1 1-1 0 0,0-1 1 0 0,0 0-1 0 0,1-10 1 0 0,3-4 8 0 0,1-1-21 0 0,60-174 63 0 0,-52 161-89 0 0,0 0 0 0 0,3 1 0 0 0,31-46-1 0 0,-48 76-1 0 0,1 1-1 0 0,0-1 0 0 0,0 1 0 0 0,0-1 0 0 0,0 1 0 0 0,0-1 0 0 0,1 1 0 0 0,-1 0 0 0 0,1 0 0 0 0,-1 0 1 0 0,1 1-1 0 0,0-1 0 0 0,0 1 0 0 0,-1-1 0 0 0,1 1 0 0 0,0 0 0 0 0,1 0 0 0 0,3-1 0 0 0,-4 2 7 0 0,0 1 0 0 0,1-1-1 0 0,-1 1 1 0 0,0-1 0 0 0,1 1-1 0 0,-1 0 1 0 0,0 0 0 0 0,0 1-1 0 0,0-1 1 0 0,0 1 0 0 0,0-1-1 0 0,0 1 1 0 0,0 0-1 0 0,0 0 1 0 0,-1 0 0 0 0,1 0-1 0 0,-1 1 1 0 0,1-1 0 0 0,-1 1-1 0 0,0 0 1 0 0,0-1 0 0 0,3 7-1 0 0,1 0-6 0 0,25 40 33 0 0,-2 2-1 0 0,-2 1 1 0 0,-2 1-1 0 0,23 76 1 0 0,-39-105-19 0 0,-2 0 0 0 0,7 38 1 0 0,-12-56-8 0 0,-1 0 0 0 0,0 0 1 0 0,-1 0-1 0 0,0 0 0 0 0,0 0 1 0 0,0 0-1 0 0,-1 0 0 0 0,1 0 1 0 0,-2 0-1 0 0,1 0 1 0 0,-1 0-1 0 0,1 0 0 0 0,-1 0 1 0 0,-1-1-1 0 0,1 1 0 0 0,-6 7 1 0 0,5-10-16 0 0,-1 1 0 0 0,0-1 0 0 0,0 0 0 0 0,0 0 0 0 0,0 0 0 0 0,0 0 0 0 0,-1-1 0 0 0,1 0-1 0 0,-1 0 1 0 0,0 0 0 0 0,0 0 0 0 0,1-1 0 0 0,-1 0 0 0 0,0 0 0 0 0,0 0 0 0 0,0 0 0 0 0,-1-1 0 0 0,1 0 0 0 0,-6 0 0 0 0,7-1-172 0 0,0 1-1 0 0,-1 0 0 0 0,1-1 0 0 0,-1 0 1 0 0,1 0-1 0 0,0 0 0 0 0,-1-1 1 0 0,1 0-1 0 0,0 1 0 0 0,0-2 1 0 0,0 1-1 0 0,1 0 0 0 0,-1-1 1 0 0,0 1-1 0 0,1-1 0 0 0,-1 0 0 0 0,1 0 1 0 0,0 0-1 0 0,0-1 0 0 0,1 1 1 0 0,-1-1-1 0 0,-3-6 0 0 0,0-5-651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0.7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36 0 0,'7'26'587'0'0,"0"0"0"0"0,-2 1 0 0 0,0-1 1 0 0,0 47-1 0 0,2 3 17 0 0,67 275 387 0 0,-47-245-897 0 0,-27-105-220 0 0,1 0 0 0 0,-1 0 0 0 0,0 0 0 0 0,0 0-1 0 0,1 1 1 0 0,-1-1 0 0 0,0 0 0 0 0,0 0 0 0 0,0 0 0 0 0,0 0 0 0 0,0 0 0 0 0,0 0-1 0 0,-1 0 1 0 0,1 0 0 0 0,0 0 0 0 0,0 0 0 0 0,-2 2 0 0 0,-12-7-665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1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1 268 548 0 0,'8'-43'1439'0'0,"2"1"-1"0"0,1 0 0 0 0,33-76 1 0 0,-44 117-1432 0 0,1-1 0 0 0,-1 1 0 0 0,1 0 0 0 0,0 0 0 0 0,-1-1 0 0 0,1 1 0 0 0,0 0 0 0 0,0 0 0 0 0,0 0 1 0 0,0 0-1 0 0,0 0 0 0 0,0 0 0 0 0,0 0 0 0 0,0 0 0 0 0,0 0 0 0 0,0 1 0 0 0,1-1 0 0 0,-1 0 0 0 0,0 1 0 0 0,0-1 0 0 0,2 0 0 0 0,-1 0-222 0 0,5 17-2918 0 0,-3-2 2428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1.5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1 224 0 0,'3'-1'841'0'0,"1"1"-752"0"0,-1 1-1 0 0,1-1 0 0 0,0 1 0 0 0,0 0 1 0 0,-1-1-1 0 0,1 1 0 0 0,0 1 0 0 0,-1-1 1 0 0,1 1-1 0 0,-1-1 0 0 0,0 1 0 0 0,1 0 1 0 0,-1 0-1 0 0,0 1 0 0 0,0-1 0 0 0,0 0 1 0 0,-1 1-1 0 0,1 0 0 0 0,-1 0 0 0 0,1 0 1 0 0,-1 0-1 0 0,0 0 0 0 0,0 0 0 0 0,0 0 1 0 0,0 1-1 0 0,-1-1 0 0 0,2 6 0 0 0,9 20-28 0 0,-2 1 0 0 0,-1 0 0 0 0,7 44 0 0 0,7 99-39 0 0,-15-101 1 0 0,1 1-139 0 0,46 308 812 0 0,-42-318-264 0 0,3-1-1 0 0,2 0 0 0 0,52 113 1 0 0,-39-121 952 0 0,-28-51-1277 0 0,-1 0 0 0 0,1 0 0 0 0,0 0 0 0 0,0 0 0 0 0,0-1 0 0 0,0 1 0 0 0,0-1 0 0 0,0 0 0 0 0,1 0 0 0 0,-1 0 0 0 0,1 0 0 0 0,4 1 0 0 0,-5-3-87 0 0,0 1 0 0 0,0-1 0 0 0,-1 0 0 0 0,1 0 0 0 0,0 0 0 0 0,0 0 0 0 0,0-1 0 0 0,-1 1 0 0 0,1-1 0 0 0,0 1 0 0 0,-1-1 0 0 0,1 0 0 0 0,0 0 0 0 0,-1-1 0 0 0,1 1 0 0 0,-1 0 0 0 0,1-1 0 0 0,-1 1 0 0 0,3-4 0 0 0,4-2 6 0 0,-1 0 1 0 0,0-1 0 0 0,8-9-1 0 0,19-29-51 0 0,-2-2 0 0 0,46-89 0 0 0,-45 74 5 0 0,47-64 0 0 0,-77 120 6 0 0,1 1 0 0 0,0 0 0 0 0,0 0 0 0 0,0 0 0 0 0,0 0 1 0 0,1 1-1 0 0,0 0 0 0 0,1 0 0 0 0,-1 0 0 0 0,1 1 0 0 0,9-5 0 0 0,-13 8 9 0 0,0 1-1 0 0,0-1 1 0 0,0 1-1 0 0,0 0 0 0 0,0 0 1 0 0,0 0-1 0 0,0 0 1 0 0,1 0-1 0 0,-1 1 0 0 0,0-1 1 0 0,0 1-1 0 0,0 0 1 0 0,-1 0-1 0 0,1 0 0 0 0,0 0 1 0 0,0 0-1 0 0,0 1 1 0 0,4 3-1 0 0,3 1-6 0 0,-1 2 0 0 0,1-1 0 0 0,7 10 0 0 0,-4-4 18 0 0,-1 1 1 0 0,-1 1-1 0 0,0 0 0 0 0,-1 1 0 0 0,-1 0 0 0 0,0 0 1 0 0,-1 1-1 0 0,-1 0 0 0 0,-1 0 0 0 0,0 1 0 0 0,5 30 1 0 0,-8-36-120 0 0,-2 1 0 0 0,0-1-1 0 0,-1 1 1 0 0,0-1 0 0 0,0 1 0 0 0,-2-1 0 0 0,1 0 0 0 0,-5 14 0 0 0,4-18-191 0 0,-1 0 0 0 0,0 0 0 0 0,0-1 0 0 0,-1 1 0 0 0,0-1 0 0 0,-1 1 0 0 0,1-1 0 0 0,-1-1 1 0 0,-1 1-1 0 0,1-1 0 0 0,-1 0 0 0 0,-11 9 0 0 0,-7 1-1249 0 0</inkml:trace>
  <inkml:trace contextRef="#ctx0" brushRef="#br0" timeOffset="1">157 513 32 0 0,'14'-12'1024'0'0,"1"2"-264"0"0,2 0-188 0 0,4 3-124 0 0,2-1-60 0 0,1 3-96 0 0,4-2-48 0 0,5 1-36 0 0,1 1-32 0 0,0 0-28 0 0,-5 3-28 0 0,3-2-136 0 0,-3-2-280 0 0,0 1-384 0 0,2-2-396 0 0,-1-2 336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2.2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11 111 924 0 0,'-5'-56'3220'0'0,"5"52"-2811"0"0,0 0-25 0 0,-2-10 172 0 0,-1-16 947 0 0,3 27-1249 0 0,0 5-125 0 0,3 20-404 0 0,70 505 203 0 0,-20-155 268 0 0,-37-238-1634 0 0,-21-118-1948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2.6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36 237 64 0 0,'-28'-61'3778'0'0,"27"59"-3492"0"0,0 0-210 0 0,1 1 0 0 0,-1 0 1 0 0,0 0-1 0 0,0-1 0 0 0,1 1 0 0 0,-1-1 1 0 0,1 1-1 0 0,-1 0 0 0 0,1-1 0 0 0,0 1 1 0 0,0-1-1 0 0,0 1 0 0 0,-1-1 1 0 0,1 1-1 0 0,1-1 0 0 0,-1 1 0 0 0,0-1 1 0 0,0 1-1 0 0,0-1 0 0 0,1 1 0 0 0,-1-1 1 0 0,1 1-1 0 0,-1 0 0 0 0,2-3 1 0 0,14-5-17 0 0,0 2 0 0 0,1 0 0 0 0,-1 1 0 0 0,33-7 0 0 0,77-9-42 0 0,-62 12 5 0 0,45-8 20 0 0,110-22-3676 0 0,-202 36 3251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3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1 40 0 0,'-5'6'278'0'0,"1"-1"88"0"0,-1 1 0 0 0,1 0 0 0 0,1 0 0 0 0,-1 0 0 0 0,1 0-1 0 0,-4 10 1 0 0,6-14-321 0 0,1-1 1 0 0,0 1-1 0 0,0-1 0 0 0,0 0 1 0 0,0 1-1 0 0,0-1 0 0 0,0 1 0 0 0,0-1 1 0 0,0 1-1 0 0,1-1 0 0 0,-1 0 0 0 0,0 1 1 0 0,1-1-1 0 0,-1 1 0 0 0,1-1 0 0 0,0 0 1 0 0,-1 0-1 0 0,1 1 0 0 0,0-1 0 0 0,0 0 1 0 0,0 0-1 0 0,0 0 0 0 0,0 0 0 0 0,0 0 1 0 0,0 0-1 0 0,0 0 0 0 0,0 0 1 0 0,0 0-1 0 0,1 0 0 0 0,-1-1 0 0 0,0 1 1 0 0,1-1-1 0 0,-1 1 0 0 0,0-1 0 0 0,1 1 1 0 0,-1-1-1 0 0,1 0 0 0 0,1 1 0 0 0,12 2 59 0 0,-1 0 0 0 0,0 0-1 0 0,1-2 1 0 0,-1 0-1 0 0,17-1 1 0 0,76-8 88 0 0,-68 4-121 0 0,32-2-737 0 0,0-4 1 0 0,-1-2-1 0 0,95-30 1 0 0,-130 29 202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0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285 1 60 0 0,'0'0'2232'0'0,"-17"7"-1692"0"0,-3 4-384 0 0,0 1 0 0 0,1 1 0 0 0,1 1 0 0 0,0 1 0 0 0,1 0 0 0 0,0 1 0 0 0,1 1 1 0 0,1 0-1 0 0,-14 22 0 0 0,19-24-106 0 0,0 1-1 0 0,1 0 1 0 0,1 1 0 0 0,0-1 0 0 0,1 2-1 0 0,1-1 1 0 0,1 1 0 0 0,0 0 0 0 0,2 0-1 0 0,0 0 1 0 0,-1 32 0 0 0,4-43-8 0 0,1 1 0 0 0,-1-1 1 0 0,2 0-1 0 0,-1 1 0 0 0,1-1 0 0 0,0 0 1 0 0,0 0-1 0 0,1 0 0 0 0,0-1 0 0 0,0 1 1 0 0,1-1-1 0 0,0 1 0 0 0,0-1 1 0 0,0 0-1 0 0,1-1 0 0 0,0 1 0 0 0,0-1 1 0 0,0 0-1 0 0,1 0 0 0 0,0 0 0 0 0,0-1 1 0 0,0 0-1 0 0,0 0 0 0 0,1-1 1 0 0,-1 0-1 0 0,1 0 0 0 0,0 0 0 0 0,8 2 1 0 0,-8-3-17 0 0,1 0 1 0 0,-1-1 0 0 0,0 1 0 0 0,0-1 0 0 0,1-1 0 0 0,-1 0 0 0 0,0 0 0 0 0,1 0 0 0 0,-1-1 0 0 0,0 0-1 0 0,0 0 1 0 0,1 0 0 0 0,-1-1 0 0 0,0-1 0 0 0,0 1 0 0 0,-1-1 0 0 0,1 0 0 0 0,0-1 0 0 0,-1 1-1 0 0,0-1 1 0 0,0 0 0 0 0,0-1 0 0 0,0 0 0 0 0,-1 0 0 0 0,0 0 0 0 0,0 0 0 0 0,7-11 0 0 0,-6 6-3 0 0,-1 1 1 0 0,-1-1-1 0 0,0-1 1 0 0,0 1-1 0 0,0 0 1 0 0,-2-1-1 0 0,1 0 1 0 0,-1 0 0 0 0,-1 0-1 0 0,0 0 1 0 0,-1 0-1 0 0,0 0 1 0 0,-2-17-1 0 0,0 9-36 0 0,-2 1 0 0 0,0-1 0 0 0,-1 1 0 0 0,-1 0 0 0 0,0 0-1 0 0,-17-30 1 0 0,21 45-158 0 0,0-1-1 0 0,0 1 1 0 0,0 1-1 0 0,0-1 0 0 0,-1 0 1 0 0,0 0-1 0 0,1 1 1 0 0,-1 0-1 0 0,0-1 1 0 0,0 1-1 0 0,-1 0 0 0 0,1 1 1 0 0,0-1-1 0 0,0 0 1 0 0,-1 1-1 0 0,1 0 1 0 0,-7-2-1 0 0,-12-2-2358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3.4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32 680 0 0,'0'0'2559'0'0,"2"1"-2342"0"0,0 2-183 0 0,0-1 0 0 0,-1 0 0 0 0,1 1 1 0 0,-1 0-1 0 0,0-1 0 0 0,1 1 0 0 0,-1 0 1 0 0,0-1-1 0 0,0 1 0 0 0,-1 0 0 0 0,1 0 1 0 0,-1 0-1 0 0,1 0 0 0 0,-1 5 0 0 0,1 57 74 0 0,-2-44-70 0 0,6 192 135 0 0,39 262-1 0 0,-35-412-109 0 0,34 115 0 0 0,-35-165-1391 0 0,-5-11 1043 0 0</inkml:trace>
  <inkml:trace contextRef="#ctx0" brushRef="#br0" timeOffset="1">631 39 188 0 0,'6'-13'1681'0'0,"5"-7"-512"0"0,-11 20-1125 0 0,1-1 1 0 0,-1 1-1 0 0,1-1 0 0 0,0 1 1 0 0,-1-1-1 0 0,1 1 1 0 0,0-1-1 0 0,-1 1 1 0 0,1 0-1 0 0,0-1 1 0 0,-1 1-1 0 0,1 0 1 0 0,0 0-1 0 0,0 0 0 0 0,0-1 1 0 0,-1 1-1 0 0,1 0 1 0 0,0 0-1 0 0,0 0 1 0 0,-1 0-1 0 0,1 0 1 0 0,0 0-1 0 0,0 1 1 0 0,1-1-1 0 0,-2 1-35 0 0,1-1-1 0 0,0 1 1 0 0,0 0-1 0 0,0 0 1 0 0,-1-1 0 0 0,1 1-1 0 0,0 0 1 0 0,-1 0 0 0 0,1 0-1 0 0,-1 0 1 0 0,1 0-1 0 0,-1 0 1 0 0,0 0 0 0 0,1 0-1 0 0,-1 0 1 0 0,0 0-1 0 0,1 0 1 0 0,-1 2 0 0 0,0-2 8 0 0,16 56 60 0 0,17 117 1 0 0,-17-79-32 0 0,136 542 192 0 0,-148-621-1909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3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0 253 1104 0 0,'0'-4'996'0'0,"1"-1"-806"0"0,-1 0-1 0 0,1 0 1 0 0,0 1-1 0 0,0-1 1 0 0,1 0-1 0 0,-1 1 1 0 0,1 0-1 0 0,0-1 1 0 0,0 1-1 0 0,1 0 1 0 0,-1 0-1 0 0,1 0 1 0 0,6-7-1 0 0,-3 4-106 0 0,1 1 1 0 0,0 0-1 0 0,0 1 0 0 0,1-1 1 0 0,0 1-1 0 0,0 1 0 0 0,8-5 1 0 0,39-12 14 0 0,1 2 0 0 0,0 3 0 0 0,83-13 0 0 0,-130 27-93 0 0,84-17 193 0 0,7-2-3111 0 0,-75 16 2215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4.1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0 616 0 0,'-1'1'85'0'0,"1"-1"-1"0"0,-1 1 1 0 0,0 0-1 0 0,0-1 1 0 0,1 1-1 0 0,-1 0 1 0 0,1-1 0 0 0,-1 1-1 0 0,1 0 1 0 0,-1 0-1 0 0,1 0 1 0 0,-1-1-1 0 0,1 1 1 0 0,-1 0 0 0 0,1 0-1 0 0,0 0 1 0 0,0 0-1 0 0,-1 0 1 0 0,1 0-1 0 0,0-1 1 0 0,0 1 0 0 0,0 0-1 0 0,0 0 1 0 0,0 0-1 0 0,0 0 1 0 0,0 0-1 0 0,1 0 1 0 0,-1 0 0 0 0,0 0-1 0 0,0 0 1 0 0,1 0-1 0 0,-1-1 1 0 0,0 1-1 0 0,1 0 1 0 0,-1 0-1 0 0,1 0 1 0 0,-1-1 0 0 0,1 1-1 0 0,0 0 1 0 0,-1 0-1 0 0,1-1 1 0 0,0 1-1 0 0,-1-1 1 0 0,1 1 0 0 0,0-1-1 0 0,0 1 1 0 0,-1-1-1 0 0,1 1 1 0 0,0-1-1 0 0,0 1 1 0 0,0-1 0 0 0,0 0-1 0 0,0 0 1 0 0,-1 1-1 0 0,1-1 1 0 0,0 0-1 0 0,1 0 1 0 0,12 3-68 0 0,-1-1 0 0 0,0 0 0 0 0,19 0-1 0 0,-13-1 335 0 0,112 8-501 0 0,148-9 0 0 0,-213-5-2026 0 0,-35 1 1117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4.5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509 14 764 0 0,'0'0'100'0'0,"0"-1"1"0"0,0 1-1 0 0,0-1 0 0 0,0 1 1 0 0,-5-11 2106 0 0,4 11-2107 0 0,-8 1 10 0 0,0 0 1 0 0,0 1-1 0 0,1 0 0 0 0,-1 0 1 0 0,1 1-1 0 0,0 0 0 0 0,-1 1 1 0 0,1 0-1 0 0,1 0 0 0 0,-1 0 1 0 0,1 1-1 0 0,-10 8 0 0 0,-14 12-72 0 0,-37 41 1 0 0,61-60-9 0 0,-36 39 26 0 0,-71 96 1 0 0,95-113-36 0 0,1 0 0 0 0,1 2 1 0 0,2 0-1 0 0,1 0 1 0 0,-12 40-1 0 0,22-59 47 0 0,1 0-1 0 0,1 1 0 0 0,0-1 1 0 0,0 1-1 0 0,1 0 0 0 0,1 0 1 0 0,0-1-1 0 0,0 1 0 0 0,1 0 1 0 0,1-1-1 0 0,0 1 0 0 0,0 0 1 0 0,1-1-1 0 0,1 0 1 0 0,0 0-1 0 0,1 0 0 0 0,0 0 1 0 0,0-1-1 0 0,1 0 0 0 0,0 0 1 0 0,1 0-1 0 0,0-1 0 0 0,1 0 1 0 0,0 0-1 0 0,0-1 0 0 0,1 0 1 0 0,0 0-1 0 0,0-1 1 0 0,1-1-1 0 0,0 1 0 0 0,0-1 1 0 0,0-1-1 0 0,19 7 0 0 0,-14-7 81 0 0,1 0-1 0 0,0-1 1 0 0,0 0-1 0 0,0-2 0 0 0,1 0 1 0 0,-1-1-1 0 0,1 0 0 0 0,-1-1 1 0 0,1-1-1 0 0,-1-1 1 0 0,31-7-1 0 0,-36 6-96 0 0,0 0 0 0 0,0-1 0 0 0,0-1 0 0 0,0 0 0 0 0,-1 0 0 0 0,0-1 0 0 0,0 0 0 0 0,0-1 0 0 0,-1 0 0 0 0,0-1 0 0 0,-1 0 0 0 0,1 0 0 0 0,-2-1 0 0 0,1 0 0 0 0,-1 0 0 0 0,0-1 0 0 0,7-14 0 0 0,-4 2-25 0 0,-1 0 0 0 0,-2 0 0 0 0,0 0 0 0 0,-1-1 0 0 0,-1 0 0 0 0,-2 0 0 0 0,0 0 0 0 0,-1-1 0 0 0,-1 1 0 0 0,-5-44 0 0 0,1 41-39 0 0,-1 1 1 0 0,-1-1-1 0 0,-1 0 1 0 0,-1 1-1 0 0,-1 0 1 0 0,-2 1-1 0 0,0 0 1 0 0,-2 0-1 0 0,-21-33 1 0 0,24 45-80 0 0,-1 0 0 0 0,0 1 1 0 0,-1-1-1 0 0,0 2 0 0 0,0 0 0 0 0,-1 0 1 0 0,-1 1-1 0 0,0 1 0 0 0,0 0 0 0 0,0 0 1 0 0,-19-6-1 0 0,12 6-579 0 0,0 2 0 0 0,0 1 1 0 0,0 0-1 0 0,-1 1 0 0 0,0 2 1 0 0,0 0-1 0 0,-36 1 0 0 0,17 4-951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4.9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47 712 0 0,'28'-40'4316'0'0,"-26"38"-4076"0"0,-2 1-229 0 0,0 1 0 0 0,0 0 0 0 0,1 0 1 0 0,-1-1-1 0 0,0 1 0 0 0,0 0 0 0 0,1-1 0 0 0,-1 1 0 0 0,0 0 1 0 0,1 0-1 0 0,-1 0 0 0 0,0-1 0 0 0,1 1 0 0 0,-1 0 0 0 0,0 0 1 0 0,1 0-1 0 0,-1 0 0 0 0,0 0 0 0 0,1 0 0 0 0,-1-1 1 0 0,1 1-1 0 0,-1 0 0 0 0,0 0 0 0 0,1 0 0 0 0,-1 0 0 0 0,0 0 1 0 0,1 1-1 0 0,-1-1 0 0 0,1 0 0 0 0,-1 0 0 0 0,0 0 0 0 0,1 0 1 0 0,-1 0-1 0 0,0 0 0 0 0,1 1 0 0 0,-1-1 0 0 0,0 0 1 0 0,1 0-1 0 0,-1 1 0 0 0,9 19 121 0 0,-1 34-163 0 0,-8-48 54 0 0,6 64-21 0 0,60 538 148 0 0,-60-570-416 0 0,15 117 824 0 0,-15-51-3838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5.2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0 320 272 0 0,'5'-39'1200'0'0,"-3"12"-458"0"0,1 0-1 0 0,1 1 1 0 0,2 0 0 0 0,0 0-1 0 0,2 0 1 0 0,16-36-1 0 0,-22 58-692 0 0,1 0-1 0 0,-1 0 1 0 0,1 0 0 0 0,0 0-1 0 0,0 0 1 0 0,0 1-1 0 0,0-1 1 0 0,1 1 0 0 0,-1 0-1 0 0,1 0 1 0 0,0 0-1 0 0,0 1 1 0 0,0-1-1 0 0,0 1 1 0 0,0 0 0 0 0,1 0-1 0 0,5-1 1 0 0,-4 2-18 0 0,0 0 0 0 0,0 0 0 0 0,0 1 0 0 0,0-1 0 0 0,1 2 0 0 0,-1-1 0 0 0,0 1 0 0 0,0 0 0 0 0,0 0 0 0 0,0 0 0 0 0,10 5 1 0 0,1 1-14 0 0,-1 1 1 0 0,0 1 0 0 0,-1 0-1 0 0,0 1 1 0 0,0 0 0 0 0,-1 2-1 0 0,0 0 1 0 0,12 13 0 0 0,-8-4-33 0 0,0 1 0 0 0,-2 0 0 0 0,0 1 0 0 0,-1 1 0 0 0,15 35 0 0 0,-23-44-7 0 0,0 1 0 0 0,-2 0 0 0 0,0 0 1 0 0,0 1-1 0 0,-2-1 0 0 0,0 1 0 0 0,-1 0 0 0 0,0 0 1 0 0,-2 0-1 0 0,-1 17 0 0 0,0-25-37 0 0,-1 0 1 0 0,0 0-1 0 0,-1 0 0 0 0,1 0 0 0 0,-2-1 0 0 0,0 1 1 0 0,0-1-1 0 0,0 0 0 0 0,-1 0 0 0 0,0 0 1 0 0,0-1-1 0 0,-1 0 0 0 0,0 0 0 0 0,-1 0 1 0 0,1-1-1 0 0,-1 0 0 0 0,0 0 0 0 0,-1-1 1 0 0,-8 6-1 0 0,2-3-221 0 0,0-1 0 0 0,0 0 0 0 0,-1-1 0 0 0,1-1 0 0 0,-1 0 0 0 0,0-1 0 0 0,-1 0 0 0 0,1-1 0 0 0,-32 1 0 0 0,18-7-1317 0 0,25 3 859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6.0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0 855 700 0 0,'23'3'687'0'0,"0"0"-1"0"0,0-1 1 0 0,0-1 0 0 0,1-2-1 0 0,-1 0 1 0 0,34-7-1 0 0,-47 6-598 0 0,-1-1 0 0 0,1 0-1 0 0,-1 0 1 0 0,0-1-1 0 0,0-1 1 0 0,0 1 0 0 0,-1-1-1 0 0,0-1 1 0 0,0 1-1 0 0,0-2 1 0 0,-1 1 0 0 0,1-1-1 0 0,-1 0 1 0 0,-1 0-1 0 0,0-1 1 0 0,0 0 0 0 0,9-15-1 0 0,-3-2-36 0 0,0-1-1 0 0,-2 1 1 0 0,-1-2-1 0 0,-1 1 0 0 0,-1-1 1 0 0,-1-1-1 0 0,3-47 1 0 0,-7 33-62 0 0,-1 0 1 0 0,-2 1 0 0 0,-2-1 0 0 0,-13-60 0 0 0,12 81-11 0 0,-1 0 0 0 0,-1 1 1 0 0,-1 0-1 0 0,-12-25 0 0 0,16 39 11 0 0,0 0 1 0 0,0 1-1 0 0,-1-1 0 0 0,0 1 0 0 0,0-1 1 0 0,0 1-1 0 0,-1 0 0 0 0,0 1 0 0 0,0-1 1 0 0,0 1-1 0 0,0 0 0 0 0,-1 0 0 0 0,1 1 1 0 0,-1-1-1 0 0,0 1 0 0 0,0 1 0 0 0,-8-3 1 0 0,9 3 13 0 0,0 2 0 0 0,0-1 0 0 0,0 0 0 0 0,0 1 0 0 0,0 0 0 0 0,-1 0 1 0 0,1 1-1 0 0,0-1 0 0 0,0 1 0 0 0,0 0 0 0 0,0 1 0 0 0,0-1 0 0 0,0 1 1 0 0,1 0-1 0 0,-1 0 0 0 0,0 0 0 0 0,1 1 0 0 0,-1 0 0 0 0,1 0 0 0 0,0 0 0 0 0,0 0 1 0 0,0 1-1 0 0,1-1 0 0 0,-5 6 0 0 0,4-2 22 0 0,3-5-21 0 0,0 1 0 0 0,0 0 0 0 0,0 0 0 0 0,0-1-1 0 0,0 1 1 0 0,1 0 0 0 0,-1 0 0 0 0,1 0 0 0 0,0 0 0 0 0,0 0 0 0 0,0 0 0 0 0,0-1 0 0 0,1 1 0 0 0,-1 0-1 0 0,1 0 1 0 0,0 0 0 0 0,-1 0 0 0 0,1-1 0 0 0,0 1 0 0 0,1 0 0 0 0,-1-1 0 0 0,0 1 0 0 0,1-1-1 0 0,0 1 1 0 0,-1-1 0 0 0,1 0 0 0 0,0 0 0 0 0,0 0 0 0 0,4 4 0 0 0,-3-4-2 0 0,5 5 1 0 0,0-1 1 0 0,1 0-1 0 0,0 0 0 0 0,0-1 1 0 0,0 0-1 0 0,1-1 0 0 0,-1 0 1 0 0,1 0-1 0 0,0-1 0 0 0,1 0 1 0 0,-1-1-1 0 0,19 2 0 0 0,-3-2-103 0 0,0 0-1 0 0,1-2 0 0 0,49-7 0 0 0,78-24-74 0 0,-28 5-252 0 0,-123 25 368 0 0,16 6-42 0 0,-18-5 94 0 0,0 1 0 0 0,0 0 0 0 0,0-1 0 0 0,0 1 0 0 0,0 0-1 0 0,0 0 1 0 0,0 0 0 0 0,0 0 0 0 0,-1 0 0 0 0,1 0 0 0 0,0 0 0 0 0,-1 0 0 0 0,1 0-1 0 0,0 0 1 0 0,-1 0 0 0 0,1 0 0 0 0,-1 1 0 0 0,0-1 0 0 0,1 0 0 0 0,-1 0-1 0 0,0 0 1 0 0,0 1 0 0 0,0-1 0 0 0,0 0 0 0 0,0 0 0 0 0,0 1 0 0 0,0-1-1 0 0,0 0 1 0 0,-1 2 0 0 0,-15 102-44 0 0,7-57 14 0 0,3 1 0 0 0,-2 71 1 0 0,9-91 88 0 0,2 1 0 0 0,0-1 0 0 0,2 1 1 0 0,16 52-1 0 0,-18-72-34 0 0,1 1 0 0 0,0-1 0 0 0,1 0 1 0 0,0 0-1 0 0,0-1 0 0 0,1 1 0 0 0,0-1 1 0 0,1 0-1 0 0,0-1 0 0 0,0 0 0 0 0,1 0 0 0 0,0 0 1 0 0,0-1-1 0 0,1 0 0 0 0,0-1 0 0 0,12 7 1 0 0,-16-10 9 0 0,0-1-1 0 0,1 0 1 0 0,-1-1 0 0 0,0 1 0 0 0,1-1 0 0 0,-1 0 0 0 0,1-1 0 0 0,-1 1 0 0 0,1-1 0 0 0,0 0 0 0 0,-1 0-1 0 0,1-1 1 0 0,-1 1 0 0 0,9-3 0 0 0,-5 0-9 0 0,0-1 1 0 0,0 1-1 0 0,-1-1 0 0 0,1-1 0 0 0,-1 0 1 0 0,0 0-1 0 0,14-11 0 0 0,-2-3-3 0 0,-1-1 1 0 0,0-1-1 0 0,-2 0 0 0 0,29-45 0 0 0,-16 13 19 0 0,-3-1 1 0 0,-2-2-1 0 0,-2-1 1 0 0,20-78-1 0 0,-42 134-39 0 0,-1-1-1 0 0,1 1 1 0 0,-1-1 0 0 0,0 0-1 0 0,0 1 1 0 0,1-1-1 0 0,-1 0 1 0 0,0 1 0 0 0,0-1-1 0 0,-1 0 1 0 0,1 1 0 0 0,0-1-1 0 0,0 0 1 0 0,-1 1 0 0 0,1-1-1 0 0,-1 1 1 0 0,0-1-1 0 0,1 1 1 0 0,-1-1 0 0 0,-2-2-1 0 0,2 3 2 0 0,1 1 0 0 0,-1-1 0 0 0,0 1 0 0 0,0-1 0 0 0,0 1 0 0 0,0 0 0 0 0,0-1 0 0 0,0 1 0 0 0,0 0 1 0 0,0 0-1 0 0,0 0 0 0 0,0 0 0 0 0,0-1 0 0 0,0 1 0 0 0,0 1 0 0 0,0-1 0 0 0,0 0 0 0 0,1 0 0 0 0,-1 0 0 0 0,0 0 0 0 0,0 1 0 0 0,0-1 0 0 0,0 0 0 0 0,0 1 0 0 0,0-1 0 0 0,0 1 0 0 0,0-1 0 0 0,1 1 0 0 0,-1-1 0 0 0,0 1 0 0 0,0 0 0 0 0,1-1 0 0 0,-1 1 0 0 0,0 0 0 0 0,1 0 0 0 0,-1 0 0 0 0,-14 16-3 0 0,1-1 0 0 0,0 2 0 0 0,2 0 0 0 0,0 0 1 0 0,1 1-1 0 0,1 1 0 0 0,0 0 0 0 0,2 0 0 0 0,0 1 0 0 0,2 0 0 0 0,0 0 0 0 0,1 1 0 0 0,1-1 0 0 0,1 1 0 0 0,2 0 1 0 0,0 0-1 0 0,1 0 0 0 0,1 0 0 0 0,6 40 0 0 0,-2-45 22 0 0,0-1-1 0 0,0 1 1 0 0,2-1-1 0 0,0-1 1 0 0,0 1 0 0 0,2-1-1 0 0,10 14 1 0 0,-15-22 10 0 0,1 0 0 0 0,0-1 1 0 0,0 0-1 0 0,1 0 0 0 0,0-1 1 0 0,0 1-1 0 0,0-1 0 0 0,1 0 0 0 0,-1-1 1 0 0,1 0-1 0 0,0 0 0 0 0,1 0 1 0 0,-1-1-1 0 0,1 0 0 0 0,-1 0 0 0 0,14 2 1 0 0,-16-4-2 0 0,-1-1 0 0 0,1 0 1 0 0,0 0-1 0 0,-1 0 0 0 0,1 0 0 0 0,-1-1 1 0 0,1 0-1 0 0,0 0 0 0 0,-1 0 1 0 0,0 0-1 0 0,1-1 0 0 0,-1 0 1 0 0,0 0-1 0 0,0 0 0 0 0,6-4 0 0 0,-5 2-5 0 0,1-1 0 0 0,-1 1 0 0 0,0-1-1 0 0,0-1 1 0 0,-1 1 0 0 0,0-1 0 0 0,0 0 0 0 0,0 0-1 0 0,3-7 1 0 0,1-5-22 0 0,-1 0-1 0 0,0-1 1 0 0,-2 0 0 0 0,0 0-1 0 0,-2 0 1 0 0,3-24-1 0 0,-2-6-191 0 0,-6-99 0 0 0,0 122 124 0 0,-2 1 0 0 0,0 0 0 0 0,-2 0 0 0 0,0 1 0 0 0,-19-44 0 0 0,23 63-37 0 0,0-1-1 0 0,-1 1 0 0 0,0 0 0 0 0,0 0 1 0 0,0 0-1 0 0,-1 0 0 0 0,0 0 0 0 0,0 0 1 0 0,0 1-1 0 0,0 0 0 0 0,-1 0 0 0 0,0 0 1 0 0,1 1-1 0 0,-1-1 0 0 0,-1 1 0 0 0,1 0 1 0 0,0 1-1 0 0,-1-1 0 0 0,1 1 0 0 0,-1 0 1 0 0,0 1-1 0 0,0-1 0 0 0,0 1 0 0 0,0 0 1 0 0,0 0-1 0 0,0 1 0 0 0,0 0 0 0 0,-7 1 1 0 0,-8 3-1122 0 0,4 2 332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6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7 924 0 0,'15'-7'2110'0'0,"-12"7"-2076"0"0,-1 0 0 0 0,1 0-1 0 0,-1 0 1 0 0,1 1 0 0 0,-1-1-1 0 0,0 1 1 0 0,1-1 0 0 0,-1 1 0 0 0,0 0-1 0 0,1 0 1 0 0,-1 0 0 0 0,0 0-1 0 0,0 0 1 0 0,0 1 0 0 0,0-1-1 0 0,0 1 1 0 0,0-1 0 0 0,0 1 0 0 0,0 0-1 0 0,0-1 1 0 0,-1 1 0 0 0,1 0-1 0 0,-1 0 1 0 0,2 3 0 0 0,6 9-17 0 0,-1 1 1 0 0,11 24 0 0 0,-13-26 10 0 0,29 66 50 0 0,-3 2 0 0 0,-4 2 0 0 0,28 140 0 0 0,-38-114-619 0 0,-4 1 0 0 0,-1 157-1 0 0,-14-260-218 0 0,-1 15 126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6.7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1 273 1376 0 0,'3'-22'624'0'0,"1"0"0"0"0,0 0 0 0 0,2 1 0 0 0,1 0 0 0 0,1 0 0 0 0,0 0 0 0 0,18-28 0 0 0,-22 43-544 0 0,0 0 1 0 0,0 0-1 0 0,1 1 0 0 0,0-1 1 0 0,0 1-1 0 0,0 0 1 0 0,0 1-1 0 0,1-1 0 0 0,0 1 1 0 0,0 0-1 0 0,11-5 1 0 0,-12 7-68 0 0,1 1 1 0 0,0-1 0 0 0,0 1 0 0 0,0 0-1 0 0,0 0 1 0 0,0 0 0 0 0,0 1 0 0 0,0 0-1 0 0,0 0 1 0 0,0 1 0 0 0,-1 0 0 0 0,1 0-1 0 0,0 0 1 0 0,0 1 0 0 0,11 4 0 0 0,-8-3-19 0 0,-1 1 0 0 0,1 1 0 0 0,-1 0 0 0 0,0 0 0 0 0,0 0 0 0 0,0 1 0 0 0,-1 0-1 0 0,0 1 1 0 0,0 0 0 0 0,0 0 0 0 0,5 8 0 0 0,-4-3-3 0 0,0 0 0 0 0,-1 1 0 0 0,-1-1-1 0 0,0 1 1 0 0,0 1 0 0 0,-1-1-1 0 0,3 16 1 0 0,-4-12-5 0 0,-1 0 0 0 0,-1 0 0 0 0,0 1 0 0 0,-1-1 0 0 0,-1 1 0 0 0,0-1 0 0 0,-2 1 0 0 0,0-1 0 0 0,-1 1 0 0 0,0-1 0 0 0,-2 0 0 0 0,-10 28 0 0 0,8-32 6 0 0,0 0 0 0 0,-1 0 0 0 0,-1-1 0 0 0,0 0-1 0 0,-1 0 1 0 0,0-1 0 0 0,0-1 0 0 0,-1 1 0 0 0,-1-2-1 0 0,-21 15 1 0 0,25-19-24 0 0,0-1 0 0 0,0 0 0 0 0,0 0 0 0 0,0-1 0 0 0,0 0 0 0 0,-1-1 0 0 0,1 0 0 0 0,-16 2 0 0 0,18-3-87 0 0,0-1 1 0 0,0 0 0 0 0,0-1-1 0 0,0 1 1 0 0,0-1-1 0 0,0-1 1 0 0,0 1 0 0 0,0-1-1 0 0,0 0 1 0 0,1 0-1 0 0,-1-1 1 0 0,1 1 0 0 0,-10-7-1 0 0,-5-13-1998 0 0,11 10 1381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8.6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1413 716 0 0,'4'0'828'0'0,"3"2"-669"0"0,0-1 0 0 0,0-1 0 0 0,-1 1 0 0 0,1-1 0 0 0,0 0 0 0 0,0-1 0 0 0,0 1 0 0 0,-1-1-1 0 0,1-1 1 0 0,0 1 0 0 0,-1-1 0 0 0,1-1 0 0 0,-1 1 0 0 0,0-1 0 0 0,1 0 0 0 0,-1 0 0 0 0,-1-1 0 0 0,1 0 0 0 0,0 0 0 0 0,-1 0 0 0 0,9-9-1 0 0,-3 0-101 0 0,-1-1-1 0 0,-1 0 1 0 0,0-1-1 0 0,-1 1 1 0 0,0-2-1 0 0,-1 1 0 0 0,-1-1 1 0 0,-1 0-1 0 0,0 0 1 0 0,3-21-1 0 0,-2 7-71 0 0,-3 0-1 0 0,0-1 1 0 0,-2 0-1 0 0,-4-54 1 0 0,3 80-4 0 0,0 0 0 0 0,-1 0 0 0 0,0 0 1 0 0,0 0-1 0 0,0 0 0 0 0,0 0 0 0 0,-1 1 0 0 0,1-1 1 0 0,-1 0-1 0 0,0 1 0 0 0,-1-1 0 0 0,1 1 0 0 0,-1 0 1 0 0,0 0-1 0 0,0 0 0 0 0,0 0 0 0 0,-1 1 0 0 0,-4-5 0 0 0,6 7 14 0 0,1 0 0 0 0,-1 0-1 0 0,0 0 1 0 0,1 1-1 0 0,-1-1 1 0 0,0 1 0 0 0,0-1-1 0 0,1 1 1 0 0,-1 0-1 0 0,0-1 1 0 0,0 1-1 0 0,0 0 1 0 0,1 0 0 0 0,-1 1-1 0 0,0-1 1 0 0,0 0-1 0 0,1 0 1 0 0,-1 1-1 0 0,-3 0 1 0 0,-27 16-31 0 0,24-11 37 0 0,1 0 0 0 0,-1 0 0 0 0,1 1-1 0 0,1-1 1 0 0,0 2 0 0 0,0-1-1 0 0,0 1 1 0 0,1-1 0 0 0,0 2 0 0 0,0-1-1 0 0,1 0 1 0 0,0 1 0 0 0,0 0-1 0 0,-3 16 1 0 0,4-12 7 0 0,2 0-1 0 0,-1 0 1 0 0,2 0 0 0 0,-1 1-1 0 0,2-1 1 0 0,0 0 0 0 0,0 0-1 0 0,2 0 1 0 0,6 23 0 0 0,-3-15 12 0 0,2-1 0 0 0,1 0 0 0 0,0 0 0 0 0,1-1 0 0 0,1 0 0 0 0,1-1 0 0 0,1 0 0 0 0,0-1 0 0 0,2 0 0 0 0,0-1 0 0 0,0-1 0 0 0,31 23 0 0 0,-39-33-13 0 0,0 0-1 0 0,1-1 0 0 0,0 0 0 0 0,0 0 0 0 0,1 0 0 0 0,-1-1 0 0 0,0-1 0 0 0,1 1 0 0 0,0-2 0 0 0,0 1 0 0 0,0-1 1 0 0,-1 0-1 0 0,1-1 0 0 0,0 0 0 0 0,0 0 0 0 0,0-1 0 0 0,0 0 0 0 0,0-1 0 0 0,0 0 0 0 0,-1 0 0 0 0,1-1 0 0 0,14-6 1 0 0,-7 1-15 0 0,-1-1 1 0 0,0-1 0 0 0,0 0 0 0 0,-1-1-1 0 0,0-1 1 0 0,-1 0 0 0 0,0-1 0 0 0,-1 0 0 0 0,0-1-1 0 0,13-22 1 0 0,7-15-104 0 0,-1-1 0 0 0,-3-2 0 0 0,-3-1 0 0 0,-2-1 0 0 0,-2-1 0 0 0,-3 0 0 0 0,-2-2 0 0 0,-3 0 0 0 0,10-108 0 0 0,-22 141 32 0 0,-1 0 1 0 0,-6-50-1 0 0,6 70 54 0 0,-1-1-1 0 0,-1 0 0 0 0,1 0 1 0 0,-1 0-1 0 0,-1 1 0 0 0,1-1 1 0 0,-1 1-1 0 0,0-1 0 0 0,0 1 0 0 0,-1 0 1 0 0,0 0-1 0 0,0 1 0 0 0,0-1 1 0 0,-1 1-1 0 0,-8-8 0 0 0,11 12 21 0 0,1 0 0 0 0,-1 1-1 0 0,0-1 1 0 0,0 0 0 0 0,1 1-1 0 0,-1-1 1 0 0,0 1 0 0 0,0-1-1 0 0,0 1 1 0 0,1 0-1 0 0,-1 0 1 0 0,0 0 0 0 0,0 0-1 0 0,0 0 1 0 0,0 0 0 0 0,0 1-1 0 0,1-1 1 0 0,-1 1 0 0 0,0-1-1 0 0,-3 2 1 0 0,1 0 3 0 0,0 0 0 0 0,0 0 0 0 0,1 0 0 0 0,-1 0 0 0 0,1 0 0 0 0,-1 1 0 0 0,-5 5 0 0 0,3 0 11 0 0,1 0 0 0 0,-1 0 0 0 0,1 1 0 0 0,1-1-1 0 0,0 1 1 0 0,0 0 0 0 0,0 1 0 0 0,1-1 0 0 0,1 0-1 0 0,0 1 1 0 0,0 0 0 0 0,1-1 0 0 0,0 1 0 0 0,0 0-1 0 0,1 0 1 0 0,0 0 0 0 0,1-1 0 0 0,2 11 0 0 0,2 11 11 0 0,2 0 0 0 0,1 0 1 0 0,1 0-1 0 0,17 36 1 0 0,-15-42 16 0 0,1-1 0 0 0,1 0 1 0 0,2 0-1 0 0,33 42 0 0 0,-40-56-2 0 0,0-1-1 0 0,1 0 1 0 0,0-1-1 0 0,0 1 1 0 0,1-2-1 0 0,0 0 1 0 0,1 0-1 0 0,-1 0 1 0 0,1-2-1 0 0,1 1 1 0 0,-1-1-1 0 0,1-1 1 0 0,13 4-1 0 0,-16-7-12 0 0,0 0 1 0 0,0 0-1 0 0,0-1 0 0 0,1 0 1 0 0,-1-1-1 0 0,0 1 0 0 0,0-2 1 0 0,0 1-1 0 0,0-2 0 0 0,17-5 1 0 0,6-1-52 0 0,-30 8-29 0 0,1 0-4 0 0,-1 1 48 0 0,0 0-1 0 0,0 0 1 0 0,-1 0 0 0 0,1 0 0 0 0,0 0-1 0 0,0 1 1 0 0,-1-1 0 0 0,1 0 0 0 0,0 1 0 0 0,-1-1-1 0 0,1 1 1 0 0,0 0 0 0 0,-1 0 0 0 0,3 1-1 0 0,-1 0-14 0 0,-3 1 10 0 0,7 72 8 0 0,-7-56 17 0 0,2 5 15 0 0,1-1-1 0 0,1 0 1 0 0,1-1 0 0 0,1 1 0 0 0,1-1-1 0 0,14 34 1 0 0,-17-47 86 0 0,1-1 1 0 0,-1 1 0 0 0,1-1-1 0 0,0 0 1 0 0,1 0-1 0 0,0 0 1 0 0,1-1-1 0 0,-1 1 1 0 0,1-2-1 0 0,1 1 1 0 0,-1-1 0 0 0,1 0-1 0 0,0-1 1 0 0,0 1-1 0 0,1-2 1 0 0,-1 1-1 0 0,19 5 1 0 0,-18-8-78 0 0,-1-1-1 0 0,1 0 1 0 0,-1-1-1 0 0,1 1 1 0 0,0-2 0 0 0,-1 1-1 0 0,1-2 1 0 0,0 1-1 0 0,-1-1 1 0 0,1 0 0 0 0,-1-1-1 0 0,0 1 1 0 0,0-2-1 0 0,0 1 1 0 0,0-1 0 0 0,-1-1-1 0 0,1 1 1 0 0,11-10-1 0 0,-1-1 48 0 0,-1 0 0 0 0,0-1-1 0 0,-2 0 1 0 0,1-2-1 0 0,24-36 1 0 0,-17 17-99 0 0,-2-2 0 0 0,-1 0 0 0 0,-2-1 0 0 0,-2 0 0 0 0,15-57 0 0 0,-17 41-51 0 0,-3-1 0 0 0,-3 0 0 0 0,2-90 0 0 0,-12 46-17 0 0,-5 0 0 0 0,-4 1 0 0 0,-4 0 1 0 0,-39-134-1 0 0,53 231 81 0 0,-10-28-98 0 0,10 29 101 0 0,1 1 0 0 0,-1 0 0 0 0,0 0-1 0 0,0 0 1 0 0,0 0 0 0 0,0 0 0 0 0,0 0 0 0 0,0 0 0 0 0,0 0 0 0 0,0 0 0 0 0,0 0-1 0 0,0 1 1 0 0,0-1 0 0 0,-1 0 0 0 0,1 1 0 0 0,0-1 0 0 0,0 1 0 0 0,-3-1 0 0 0,3 1 4 0 0,0 1 1 0 0,1-1 0 0 0,-1 0-1 0 0,0 1 1 0 0,0-1 0 0 0,1 1-1 0 0,-1-1 1 0 0,0 1 0 0 0,1 0 0 0 0,-1-1-1 0 0,0 1 1 0 0,1 0 0 0 0,-1-1-1 0 0,1 1 1 0 0,-1 0 0 0 0,1 0 0 0 0,-1-1-1 0 0,1 1 1 0 0,0 0 0 0 0,-1 0-1 0 0,1 0 1 0 0,0 0 0 0 0,0 0-1 0 0,-1 0 1 0 0,1-1 0 0 0,0 1 0 0 0,0 0-1 0 0,0 1 1 0 0,-3 27-27 0 0,4 46 48 0 0,5 0 0 0 0,22 116-1 0 0,-12-92-13 0 0,19 207-19 0 0,24 133 44 0 0,-51-402 2 0 0,1-1 1 0 0,2 0 0 0 0,15 36-1 0 0,-22-64-12 0 0,0 1 0 0 0,0-1-1 0 0,0 0 1 0 0,1 0 0 0 0,0 0 0 0 0,1-1 0 0 0,0 1 0 0 0,0-1-1 0 0,0-1 1 0 0,1 1 0 0 0,0-1 0 0 0,1 0 0 0 0,-1-1-1 0 0,1 0 1 0 0,0 0 0 0 0,0-1 0 0 0,17 7 0 0 0,-17-9-15 0 0,-1-1 1 0 0,1 0 0 0 0,0-1-1 0 0,0 0 1 0 0,-1 0-1 0 0,1 0 1 0 0,0-1 0 0 0,-1 0-1 0 0,1-1 1 0 0,-1 0 0 0 0,1 0-1 0 0,-1-1 1 0 0,0 1 0 0 0,1-2-1 0 0,-1 1 1 0 0,-1-1 0 0 0,1 0-1 0 0,-1 0 1 0 0,12-10-1 0 0,5-6-11 0 0,-2-1-1 0 0,0 0 1 0 0,31-42-1 0 0,0-11-84 0 0,-2-1-1 0 0,55-119 1 0 0,-104 192 57 0 0,-2 6-61 0 0,-1 0 86 0 0,1-1-1 0 0,0 1 1 0 0,0 0-1 0 0,0 0 0 0 0,0-1 1 0 0,0 6-1 0 0,0-4-3 0 0,0 8 20 0 0,-1-1 1 0 0,2 1-1 0 0,0 0 0 0 0,0-1 0 0 0,1 1 0 0 0,0 0 0 0 0,1-1 0 0 0,1 0 0 0 0,0 1 1 0 0,1-1-1 0 0,0 0 0 0 0,1 0 0 0 0,0-1 0 0 0,1 1 0 0 0,7 10 0 0 0,-7-13 4 0 0,1 0-1 0 0,-1-1 1 0 0,2 0-1 0 0,-1 0 1 0 0,1 0-1 0 0,0-1 1 0 0,1 0-1 0 0,-1-1 1 0 0,2 0-1 0 0,-1 0 1 0 0,0-1-1 0 0,1 0 0 0 0,0-1 1 0 0,0 0-1 0 0,1 0 1 0 0,-1-1-1 0 0,1 0 1 0 0,14 1-1 0 0,-13-4-11 0 0,1 0 0 0 0,-1 0 0 0 0,0-1 0 0 0,1-1 1 0 0,-1 0-1 0 0,0-1 0 0 0,0 0 0 0 0,0-1 0 0 0,0 0 0 0 0,-1-1 0 0 0,0 0 0 0 0,0-1 0 0 0,0 0 0 0 0,0-1 0 0 0,-1 0 0 0 0,12-11 0 0 0,15-15-76 0 0,-1-2 1 0 0,52-65-1 0 0,-73 81 10 0 0,136-180-870 0 0,-81 103 497 0 0,-50 65 86 0 0,-16 24 125 0 0,-10 15 139 0 0,2 2 76 0 0,-1 0-1 0 0,2 0 1 0 0,-1 1 0 0 0,1 0 0 0 0,1-1 0 0 0,0 1-1 0 0,-1 17 1 0 0,0-5-13 0 0,-24 419 4 0 0,20-229 71 0 0,-19 358-44 0 0,26-569 5 0 0,0-1 1 0 0,0 1-1 0 0,-1 0 0 0 0,1 0 1 0 0,0 0-1 0 0,-1 0 1 0 0,1-1-1 0 0,-1 1 0 0 0,0 0 1 0 0,0 0-1 0 0,-1 2 1 0 0,2-4-24 0 0,-1 1 1 0 0,1-1-1 0 0,0 0 1 0 0,-1 1-1 0 0,1-1 1 0 0,0 0-1 0 0,-1 0 1 0 0,1 1-1 0 0,-1-1 1 0 0,1 0-1 0 0,-1 0 1 0 0,1 0-1 0 0,-1 1 1 0 0,1-1-1 0 0,-1 0 1 0 0,1 0-1 0 0,-1 0 1 0 0,1 0-1 0 0,-1 0 1 0 0,1 0-1 0 0,-1 0 1 0 0,1 0-1 0 0,-1 0 1 0 0,1 0-1 0 0,-1 0 1 0 0,1-1-1 0 0,-1 1 1 0 0,-4-3-158 0 0,0 1 0 0 0,1-1 0 0 0,0 0 0 0 0,-1-1 1 0 0,1 1-1 0 0,-5-7 0 0 0,-13-9-233 0 0,9 12 356 0 0,0 1-1 0 0,0 1 1 0 0,-1 0 0 0 0,1 1 0 0 0,-1 0 0 0 0,0 1-1 0 0,0 0 1 0 0,0 1 0 0 0,0 1 0 0 0,-1 0-1 0 0,1 1 1 0 0,0 1 0 0 0,0 0 0 0 0,-17 4 0 0 0,-12 3 141 0 0,1 2 0 0 0,-1 2 0 0 0,-52 23 1 0 0,92-34-128 0 0,-12 5 815 0 0,-1 0 1 0 0,1 2-1 0 0,-21 13 1132 0 0,37-21-1880 0 0,-1 0-1 0 0,0 1 1 0 0,1-1 0 0 0,-1 1 0 0 0,0-1-1 0 0,1 0 1 0 0,-1 0 0 0 0,1 1-1 0 0,-1-1 1 0 0,1 0 0 0 0,-1 0 0 0 0,1 1-1 0 0,-1-1 1 0 0,1 0 0 0 0,-1 0-1 0 0,1 0 1 0 0,-1 0 0 0 0,1 0 0 0 0,-1 0-1 0 0,1 1 1 0 0,-1-1 0 0 0,1-1-1 0 0,-1 1 1 0 0,1 0 0 0 0,-1 0 0 0 0,1 0-1 0 0,-1 0 1 0 0,1 0 0 0 0,-1 0-1 0 0,1 0 1 0 0,-1-1 0 0 0,1 1 0 0 0,-1 0-1 0 0,1-1 1 0 0,0 1 0 0 0,19-8 372 0 0,-20 8-385 0 0,23-13 204 0 0,-1-1 1 0 0,-1-1 0 0 0,-1 0 0 0 0,0-2-1 0 0,-1-1 1 0 0,27-32 0 0 0,-2-4-113 0 0,42-71-1 0 0,221-442-214 0 0,-305 561 103 0 0,98-199-2877 0 0,-93 181-346 0 0,-4 10 1849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1.2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0 512 0 0,'9'17'1011'0'0,"27"137"760"0"0,-6-21-1025 0 0,33 114-335 0 0,-36-136-2729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9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12 1168 0 0,'-32'-10'2573'0'0,"46"9"-1022"0"0,57 9-942 0 0,109 18-1484 0 0,330 3 1 0 0,-463-31-249 0 0,4-1 498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6:09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0 492 0 0,'11'11'912'0'0,"2"4"-832"0"0,-2-2-628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3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18 776 0 0,'-10'-13'4559'0'0,"8"8"-4148"0"0,4 7-164 0 0,6 17-93 0 0,10 24-162 0 0,86 265 746 0 0,9 29-512 0 0,-34-63 362 0 0,55 353 1 0 0,-116-510-486 0 0,-18-113-187 0 0,1-1-71 0 0,0 11-86 0 0,-1-11-142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4.5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2 180 1184 0 0,'0'-4'1358'0'0,"0"3"-1305"0"0,-1-17 1225 0 0,1 1 0 0 0,3-23 0 0 0,-3 35-1223 0 0,0 1 1 0 0,1-1-1 0 0,0 1 0 0 0,0-1 1 0 0,1 1-1 0 0,-1-1 0 0 0,1 1 0 0 0,0 0 1 0 0,0 0-1 0 0,0 0 0 0 0,1 0 0 0 0,-1 0 1 0 0,1 0-1 0 0,0 1 0 0 0,5-6 0 0 0,-6 7-52 0 0,0 1 0 0 0,0-1-1 0 0,0 0 1 0 0,0 1 0 0 0,0-1-1 0 0,0 1 1 0 0,0 0 0 0 0,1-1-1 0 0,-1 1 1 0 0,1 0-1 0 0,-1 0 1 0 0,0 1 0 0 0,1-1-1 0 0,-1 1 1 0 0,1-1 0 0 0,0 1-1 0 0,2 0 1 0 0,2 0 1 0 0,-2 0-5 0 0,-1 0 0 0 0,0 0 0 0 0,1 1 0 0 0,-1 0 0 0 0,0-1-1 0 0,0 2 1 0 0,0-1 0 0 0,1 0 0 0 0,-1 1 0 0 0,-1 0 0 0 0,1 0 0 0 0,0 0-1 0 0,0 1 1 0 0,5 4 0 0 0,2 2 2 0 0,-1 0 0 0 0,0 1 1 0 0,8 11-1 0 0,5 9 9 0 0,-1 1-1 0 0,-2 1 1 0 0,-1 0 0 0 0,-2 2 0 0 0,24 65 0 0 0,-20-35-31 0 0,-2 1 1 0 0,13 92 0 0 0,-23-88 845 0 0,1 102 1 0 0,-14-154-5 0 0,4-17-812 0 0,0 0 0 0 0,-1 0 0 0 0,1 0 0 0 0,0 0 0 0 0,0 0 0 0 0,-1 0 0 0 0,1 1-1 0 0,0-1 1 0 0,-1 0 0 0 0,1 0 0 0 0,0 0 0 0 0,0 0 0 0 0,-1 0 0 0 0,1 0 0 0 0,0 0-1 0 0,-1 0 1 0 0,1 0 0 0 0,0 0 0 0 0,0-1 0 0 0,-1 1 0 0 0,1 0 0 0 0,0 0 0 0 0,0 0-1 0 0,-1 0 1 0 0,1 0 0 0 0,0 0 0 0 0,0-1 0 0 0,-1 1 0 0 0,1 0 0 0 0,0 0 0 0 0,-1-1 0 0 0,-16-21-55 0 0,8 3 3 0 0,0 0 1 0 0,1 0 0 0 0,2-1 0 0 0,-7-29-1 0 0,-10-83 89 0 0,17 88-29 0 0,-15-180 145 0 0,20 190-142 0 0,2 1 0 0 0,2-1 0 0 0,1 0 0 0 0,14-54 1 0 0,-17 82-28 0 0,1 0 1 0 0,0 0 0 0 0,0 0 0 0 0,1 1 0 0 0,-1-1 0 0 0,1 1-1 0 0,1-1 1 0 0,-1 1 0 0 0,1 0 0 0 0,0 1 0 0 0,0-1-1 0 0,0 1 1 0 0,1-1 0 0 0,-1 1 0 0 0,1 1 0 0 0,10-7 0 0 0,-8 6 0 0 0,1 1 1 0 0,-1 1 0 0 0,1-1 0 0 0,-1 1 0 0 0,1 1-1 0 0,0-1 1 0 0,0 1 0 0 0,-1 1 0 0 0,1 0 0 0 0,0 0-1 0 0,0 0 1 0 0,15 3 0 0 0,-5 1 0 0 0,0 1 0 0 0,0 0-1 0 0,0 2 1 0 0,-1 0 0 0 0,0 1 0 0 0,-1 0 0 0 0,1 1 0 0 0,-2 1-1 0 0,1 1 1 0 0,-2 0 0 0 0,1 1 0 0 0,-2 1 0 0 0,1 0-1 0 0,-2 0 1 0 0,20 28 0 0 0,-7-5-8 0 0,-2 1 0 0 0,-2 0 0 0 0,-1 2 0 0 0,-2 0 0 0 0,22 70 0 0 0,-18-25-1517 0 0,13 91-1 0 0,-33-166 1465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5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0 947 744 0 0,'3'2'1834'0'0,"-2"-2"-1657"0"0,1 1-1 0 0,0 0 1 0 0,0 0-1 0 0,-1 0 1 0 0,1-1-1 0 0,0 1 1 0 0,0-1-1 0 0,0 0 1 0 0,0 1-1 0 0,0-1 1 0 0,0 0-1 0 0,0 0 1 0 0,0 0-1 0 0,0-1 1 0 0,0 1-1 0 0,-1 0 1 0 0,1-1-1 0 0,0 1 1 0 0,3-2-1 0 0,-1 0-49 0 0,0 0 0 0 0,0 0 0 0 0,-1-1 0 0 0,1 1 0 0 0,0-1 0 0 0,-1 0 0 0 0,0 0 0 0 0,4-5 0 0 0,4-6-31 0 0,-2 1-1 0 0,0-1 1 0 0,13-28-1 0 0,12-30-67 0 0,49-150-1 0 0,-76 198 32 0 0,-1-2 0 0 0,-1 1 0 0 0,-1-1 1 0 0,-1 1-1 0 0,-1-1 0 0 0,-2 0 0 0 0,0 0 1 0 0,-2 0-1 0 0,-1 0 0 0 0,-6-28 0 0 0,7 47-77 0 0,0 0 0 0 0,0 0 0 0 0,-1 0-1 0 0,0 0 1 0 0,0 1 0 0 0,-1 0-1 0 0,0-1 1 0 0,0 1 0 0 0,0 0-1 0 0,0 1 1 0 0,-1-1 0 0 0,-7-6-1 0 0,10 11 5 0 0,1 0 0 0 0,0 0 0 0 0,-1 0 0 0 0,0 1 1 0 0,1-1-1 0 0,-1 0 0 0 0,1 1 0 0 0,-1-1 0 0 0,0 1 0 0 0,0-1 0 0 0,1 1 0 0 0,-1 0 0 0 0,0-1 0 0 0,0 1 0 0 0,1 0 0 0 0,-1 0 0 0 0,0 1 0 0 0,0-1 0 0 0,0 0 0 0 0,1 0 0 0 0,-1 1 0 0 0,0-1 0 0 0,1 1 0 0 0,-1 0 0 0 0,0 0 0 0 0,1-1 0 0 0,-1 1 0 0 0,1 0 0 0 0,-1 0 0 0 0,1 0 0 0 0,0 0 0 0 0,-1 1 0 0 0,-1 1 0 0 0,0 0-6 0 0,-1 0 1 0 0,1 1-1 0 0,0 0 0 0 0,0-1 0 0 0,0 1 0 0 0,0 1 1 0 0,1-1-1 0 0,0 0 0 0 0,0 0 0 0 0,0 1 0 0 0,-2 5 1 0 0,3-4 12 0 0,1 0-1 0 0,-1 1 1 0 0,1 0 0 0 0,0-1 0 0 0,0 1 0 0 0,1-1 0 0 0,0 0 0 0 0,0 1 0 0 0,0-1 0 0 0,1 1 0 0 0,0-1-1 0 0,0 0 1 0 0,1 0 0 0 0,0 0 0 0 0,0-1 0 0 0,0 1 0 0 0,1 0 0 0 0,0-1 0 0 0,0 0 0 0 0,0 0 0 0 0,0 0-1 0 0,1-1 1 0 0,0 1 0 0 0,0-1 0 0 0,6 4 0 0 0,36 24 19 0 0,1-2-1 0 0,73 35 1 0 0,60 36 25 0 0,-162-89-41 0 0,-1 2-1 0 0,-1 0 1 0 0,0 1 0 0 0,-1 0 0 0 0,-1 1-1 0 0,0 1 1 0 0,13 20 0 0 0,-23-29-18 0 0,-1 0-1 0 0,0 0 1 0 0,-1 0-1 0 0,0 1 1 0 0,0-1 0 0 0,0 1-1 0 0,-1 0 1 0 0,-1 0-1 0 0,1 0 1 0 0,-2 0 0 0 0,1 0-1 0 0,-1 0 1 0 0,0 0 0 0 0,-1 0-1 0 0,0-1 1 0 0,-1 1-1 0 0,0 0 1 0 0,0 0 0 0 0,0-1-1 0 0,-6 12 1 0 0,2-5-22 0 0,-1-1-1 0 0,-1 1 1 0 0,0-2 0 0 0,-1 1 0 0 0,0-1 0 0 0,-1-1 0 0 0,0 0-1 0 0,-1 0 1 0 0,0-1 0 0 0,-23 17 0 0 0,30-25 31 0 0,1-1 0 0 0,-1 0 0 0 0,0 0 1 0 0,1 0-1 0 0,-1 0 0 0 0,0 0 0 0 0,-1-1 0 0 0,1 0 0 0 0,0 0 1 0 0,0 0-1 0 0,0 0 0 0 0,-1-1 0 0 0,1 0 0 0 0,0 1 0 0 0,-1-2 0 0 0,-5 0 1 0 0,7 1 5 0 0,1-1 0 0 0,0 0 0 0 0,0 1 0 0 0,-1-1 0 0 0,1 0-1 0 0,0-1 1 0 0,0 1 0 0 0,0 0 0 0 0,0 0 0 0 0,0-1 0 0 0,1 0 0 0 0,-1 1 0 0 0,0-1 0 0 0,1 0 0 0 0,-1 1 0 0 0,1-1 0 0 0,0 0 0 0 0,-1 0 0 0 0,1 0 0 0 0,0-1 0 0 0,0 1 0 0 0,0 0 0 0 0,0 0 0 0 0,1 0 0 0 0,-1-1 0 0 0,1 1 0 0 0,-1 0 0 0 0,1-1 0 0 0,0 1 0 0 0,0-5 0 0 0,1-6 15 0 0,0 0 0 0 0,0-1 0 0 0,2 1 0 0 0,-1 0 0 0 0,2 0 0 0 0,0 0 0 0 0,0 0 0 0 0,1 0 0 0 0,1 1 0 0 0,12-20 0 0 0,9-10 50 0 0,48-57-1 0 0,-1 11 77 0 0,67-88 115 0 0,-128 156-233 0 0,-1 0-1 0 0,0-1 0 0 0,-2-1 0 0 0,0 1 0 0 0,-1-2 0 0 0,-2 1 0 0 0,7-32 0 0 0,-13 50-21 0 0,-1-1 0 0 0,0 0 0 0 0,0 0 0 0 0,0 0 0 0 0,0 0 0 0 0,-1 0-1 0 0,0 0 1 0 0,-2-8 0 0 0,2 10 3 0 0,0 0 0 0 0,0 0-1 0 0,-1 1 1 0 0,1-1 0 0 0,-1 0 0 0 0,1 0-1 0 0,-1 1 1 0 0,0 0 0 0 0,0-1 0 0 0,0 1 0 0 0,0 0-1 0 0,0 0 1 0 0,0 0 0 0 0,-1 0 0 0 0,1 0-1 0 0,-1 0 1 0 0,-5-2 0 0 0,-11-3 2 0 0,-6 5-5 0 0,18 3 10 0 0,-1 0-1 0 0,1 0 1 0 0,-1 1-1 0 0,1 0 1 0 0,0 1-1 0 0,0-1 1 0 0,0 2-1 0 0,0-1 1 0 0,1 0-1 0 0,-1 1 1 0 0,1 1-1 0 0,0-1 1 0 0,0 1-1 0 0,1 0 1 0 0,-1 0-1 0 0,1 0 1 0 0,0 1-1 0 0,0 0 1 0 0,1 0-1 0 0,0 0 1 0 0,0 1-1 0 0,0-1 1 0 0,1 1-1 0 0,-5 12 1 0 0,4-7 13 0 0,-1 1 1 0 0,2 0-1 0 0,0 1 0 0 0,0-1 1 0 0,1 0-1 0 0,1 1 1 0 0,0 0-1 0 0,1-1 1 0 0,0 1-1 0 0,1-1 0 0 0,1 1 1 0 0,6 25-1 0 0,-1-21-1 0 0,0-1-1 0 0,1 0 1 0 0,1-1-1 0 0,1 0 1 0 0,0 0-1 0 0,1-1 0 0 0,0 0 1 0 0,2-1-1 0 0,-1 0 1 0 0,2-1-1 0 0,0-1 1 0 0,29 21-1 0 0,-13-14 4 0 0,0 0-1 0 0,2-2 0 0 0,0-1 0 0 0,1-1 1 0 0,61 17-1 0 0,-80-28 23 0 0,0-1 0 0 0,0 0 0 0 0,0-1 0 0 0,0-1 0 0 0,0 0 0 0 0,1-1 0 0 0,-1-1 0 0 0,0 0 0 0 0,24-5 0 0 0,-30 4-8 0 0,1 0-1 0 0,-1-1 1 0 0,0-1 0 0 0,0 1 0 0 0,0-1 0 0 0,0 0 0 0 0,0-1 0 0 0,-1 0 0 0 0,0 0 0 0 0,0-1 0 0 0,-1 0 0 0 0,1 0 0 0 0,-1-1 0 0 0,0 1 0 0 0,-1-1-1 0 0,8-12 1 0 0,0-6-55 0 0,-1 0-1 0 0,-1-1 1 0 0,-1 0-1 0 0,-2 0 1 0 0,0-1-1 0 0,6-46 1 0 0,-6 13 43 0 0,-1-121 0 0 0,-8 144 75 0 0,-8-50 0 0 0,7 76-112 0 0,0-1 1 0 0,0 2 0 0 0,-1-1 0 0 0,-1 0 0 0 0,0 0-1 0 0,0 1 1 0 0,-1 0 0 0 0,-11-17 0 0 0,15 25 2 0 0,0 1-1 0 0,-1-1 1 0 0,1 0 0 0 0,-1 1 0 0 0,1 0 0 0 0,-1-1-1 0 0,1 1 1 0 0,-1 0 0 0 0,0 0 0 0 0,0 0 0 0 0,0 0 0 0 0,1 0-1 0 0,-1 0 1 0 0,0 0 0 0 0,0 1 0 0 0,0-1 0 0 0,0 1 0 0 0,0-1-1 0 0,0 1 1 0 0,0 0 0 0 0,-1 0 0 0 0,1 0 0 0 0,0 0-1 0 0,0 0 1 0 0,0 0 0 0 0,0 1 0 0 0,0-1 0 0 0,0 1 0 0 0,0-1-1 0 0,-2 2 1 0 0,2-1 7 0 0,0 0 0 0 0,0 1 0 0 0,0-1 0 0 0,0 1-1 0 0,0-1 1 0 0,0 1 0 0 0,0 0 0 0 0,1 0 0 0 0,-1 0-1 0 0,1 0 1 0 0,-1 0 0 0 0,1 0 0 0 0,0 0 0 0 0,0 0 0 0 0,0 1-1 0 0,0-1 1 0 0,0 0 0 0 0,0 1 0 0 0,1-1 0 0 0,-1 0-1 0 0,1 1 1 0 0,0-1 0 0 0,0 1 0 0 0,0-1 0 0 0,0 1 0 0 0,0 4-1 0 0,3 4 7 0 0,0 1 0 0 0,0 0 0 0 0,2-1 0 0 0,-1 1 0 0 0,1-1-1 0 0,1 0 1 0 0,0-1 0 0 0,0 0 0 0 0,1 0 0 0 0,0 0 0 0 0,1 0-1 0 0,0-1 1 0 0,1-1 0 0 0,11 10 0 0 0,19 15-212 0 0,85 55 1 0 0,-64-46-454 0 0,-59-41 611 0 0,1 2 40 0 0,0 0 56 0 0,-1 0-1 0 0,0 0 1 0 0,0 1 0 0 0,0-1-1 0 0,0 0 1 0 0,0 1-1 0 0,-1-1 1 0 0,1 1 0 0 0,-1-1-1 0 0,0 1 1 0 0,0-1-1 0 0,0 1 1 0 0,-2 5 0 0 0,-12 53 363 0 0,2-15-207 0 0,10-37-204 0 0,1 0-1 0 0,1 0 1 0 0,-1 0-1 0 0,2 0 1 0 0,0 0-1 0 0,0 0 1 0 0,0 0-1 0 0,1 0 1 0 0,1 0-1 0 0,0-1 0 0 0,0 1 1 0 0,1-1-1 0 0,0 0 1 0 0,1 0-1 0 0,-1 0 1 0 0,2 0-1 0 0,-1-1 1 0 0,1 0-1 0 0,1 0 1 0 0,-1-1-1 0 0,1 0 1 0 0,1 0-1 0 0,-1 0 1 0 0,1-1-1 0 0,10 6 0 0 0,-9-6-340 0 0,1-1-1 0 0,-1-1 1 0 0,1 0-1 0 0,0 0 0 0 0,0 0 1 0 0,0-2-1 0 0,1 1 0 0 0,-1-1 1 0 0,15 1-1 0 0,-4-3-1025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6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60 200 0 0,'-1'-4'1694'0'0,"-9"-51"2973"0"0,5 73-4325 0 0,3-6-260 0 0,1 0 0 0 0,0 0 0 0 0,1 0 0 0 0,0 0 0 0 0,1 0 1 0 0,3 16-1 0 0,-1 6 25 0 0,52 371 501 0 0,34-5-880 0 0,-71-326-51 0 0,-16-68 201 0 0,24 131-4363 0 0,-24-117 3898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6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25 208 776 0 0,'-4'-9'1051'0'0,"0"0"73"0"0,0 1-1 0 0,0-1 1 0 0,1 0 0 0 0,-2-13-1 0 0,5 20-1057 0 0,0 0 0 0 0,1 0-1 0 0,-1 0 1 0 0,1 0-1 0 0,-1 0 1 0 0,1 0 0 0 0,0 0-1 0 0,0 0 1 0 0,0 1 0 0 0,0-1-1 0 0,0 0 1 0 0,0 0-1 0 0,1 1 1 0 0,-1-1 0 0 0,0 1-1 0 0,1-1 1 0 0,-1 1 0 0 0,1 0-1 0 0,0-1 1 0 0,-1 1-1 0 0,1 0 1 0 0,0 0 0 0 0,0 0-1 0 0,0 0 1 0 0,2 0 0 0 0,30-11 49 0 0,0 1 1 0 0,1 2-1 0 0,0 1 1 0 0,52-5 0 0 0,60-12-2720 0 0,-106 13 460 0 0,-5 1-434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6.9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0 121 1556 0 0,'43'-96'6247'0'0,"-42"94"-6117"0"0,1 0-115 0 0,-1 0 1 0 0,0 1 0 0 0,0-1-1 0 0,1 0 1 0 0,-1 1-1 0 0,1-1 1 0 0,-1 1 0 0 0,1 0-1 0 0,-1-1 1 0 0,1 1 0 0 0,0 0-1 0 0,0 0 1 0 0,2-1-1 0 0,-2 1-6 0 0,1 2-22 0 0,0 0-7 0 0,0 1 1 0 0,0 0 0 0 0,-1 0 0 0 0,1 0-1 0 0,0 0 1 0 0,-1 0 0 0 0,1 0 0 0 0,-1 1 0 0 0,0-1-1 0 0,0 1 1 0 0,0 0 0 0 0,0 0 0 0 0,0 0-1 0 0,-1-1 1 0 0,3 7 0 0 0,0 1-140 0 0,-1 1 1 0 0,0-1 0 0 0,3 17-1 0 0,-6-24 193 0 0,0 1-1 0 0,0-1 0 0 0,0 0 1 0 0,0 0-1 0 0,0 1 0 0 0,-1-1 1 0 0,1 0-1 0 0,-1 0 0 0 0,0 0 0 0 0,0 1 1 0 0,0-1-1 0 0,0 0 0 0 0,-1 0 1 0 0,1-1-1 0 0,-1 1 0 0 0,0 0 1 0 0,1 0-1 0 0,-1-1 0 0 0,-1 1 1 0 0,1-1-1 0 0,0 0 0 0 0,-1 1 0 0 0,1-1 1 0 0,-1 0-1 0 0,-5 3 0 0 0,6-4 179 0 0,-1-1-12 0 0,1 0-213 0 0,-1 0-1 0 0,1 0 1 0 0,0 0-1 0 0,0-1 0 0 0,0 1 1 0 0,0-1-1 0 0,0 1 1 0 0,0-1-1 0 0,0 0 0 0 0,0 1 1 0 0,1-1-1 0 0,-1 0 1 0 0,0 0-1 0 0,0-1 1 0 0,1 1-1 0 0,-1 0 0 0 0,0 0 1 0 0,1-1-1 0 0,-1 1 1 0 0,1-1-1 0 0,0 0 0 0 0,-2-2 1 0 0,0-1-516 0 0,0 0 0 0 0,1-1 0 0 0,0 1 0 0 0,0-1 0 0 0,0 0 0 0 0,1 0 0 0 0,0 0 0 0 0,-1-8 0 0 0,2-5-477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7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100 96 120 0 0,'1'3'2682'0'0,"1"2"-2273"0"0,0 0-1 0 0,-1 0 1 0 0,0 0 0 0 0,0 0 0 0 0,0 0 0 0 0,0 1 0 0 0,-1 6 0 0 0,-19-10-314 0 0,17-2-80 0 0,0 0 1 0 0,-1 0-1 0 0,1 0 1 0 0,0-1-1 0 0,0 1 1 0 0,0-1-1 0 0,0 1 1 0 0,0-1-1 0 0,0 0 1 0 0,0 0-1 0 0,0 0 1 0 0,0 0-1 0 0,0 0 0 0 0,0 0 1 0 0,-3-3-1 0 0,-18-21 132 0 0,20 22-101 0 0,-1-1-10 0 0,1-1 0 0 0,-1 0 0 0 0,1 0 0 0 0,0 0 0 0 0,1 0 0 0 0,-1 0-1 0 0,1 0 1 0 0,-2-7 0 0 0,4 9-211 0 0,0-1-116 0 0,0-1-26 0 0,1 1 0 0 0,-1-1 0 0 0,1 1 0 0 0,0-1-1 0 0,0 1 1 0 0,1 0 0 0 0,0 0 0 0 0,-1-1 0 0 0,5-5 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7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87 392 0 0,'4'-52'5763'0'0,"-4"49"-5197"0"0,0-1-44 0 0,1-3-408 0 0,3-10 920 0 0,-4 17-1026 0 0,1-1 0 0 0,-1 1-1 0 0,0 0 1 0 0,0 0 0 0 0,1-1 0 0 0,-1 1-1 0 0,0 0 1 0 0,1 0 0 0 0,-1-1 0 0 0,0 1 0 0 0,1 0-1 0 0,-1 0 1 0 0,0 0 0 0 0,1 0 0 0 0,-1 0-1 0 0,0 0 1 0 0,1-1 0 0 0,-1 1 0 0 0,0 0-1 0 0,1 0 1 0 0,-1 0 0 0 0,1 0 0 0 0,-1 0-1 0 0,0 0 1 0 0,1 0 0 0 0,-1 1 0 0 0,0-1-1 0 0,1 0 1 0 0,-1 0 0 0 0,1 0 0 0 0,-1 0-1 0 0,0 0 1 0 0,1 1 0 0 0,-1-1 0 0 0,0 0-1 0 0,0 0 1 0 0,1 0 0 0 0,-1 1 0 0 0,1-1-1 0 0,3 7 73 0 0,12 66 182 0 0,11 101 0 0 0,-6 83-167 0 0,-11-119-113 0 0,-3-16 166 0 0,7 65-3751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1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128 108 148 0 0,'-7'-18'2745'0'0,"6"15"-2699"0"0,1 1 78 0 0,-1-1-1 0 0,0 0 0 0 0,0 1 1 0 0,1-1-1 0 0,-1 0 1 0 0,1 1-1 0 0,0-1 1 0 0,0 0-1 0 0,0 0 1 0 0,0 1-1 0 0,1-1 0 0 0,-1 0 1 0 0,1 1-1 0 0,-1-1 1 0 0,1 0-1 0 0,0 1 1 0 0,2-4-1 0 0,1 2-116 0 0,1 0 1 0 0,0 1-1 0 0,0-1 0 0 0,0 1 1 0 0,0 1-1 0 0,0-1 0 0 0,1 1 0 0 0,-1-1 1 0 0,1 2-1 0 0,0-1 0 0 0,-1 1 1 0 0,1-1-1 0 0,0 2 0 0 0,0-1 0 0 0,0 1 1 0 0,0-1-1 0 0,0 2 0 0 0,10 0 1 0 0,-9 1-12 0 0,0-1 0 0 0,0 1 0 0 0,0 0 0 0 0,-1 1 0 0 0,1-1 1 0 0,-1 1-1 0 0,1 1 0 0 0,-1-1 0 0 0,0 1 0 0 0,0 0 1 0 0,0 1-1 0 0,-1-1 0 0 0,1 1 0 0 0,-1 0 0 0 0,8 10 0 0 0,-5-5 4 0 0,-5-7 2 0 0,0 1 1 0 0,-1-1-1 0 0,1 1 0 0 0,-1-1 1 0 0,0 1-1 0 0,0 0 1 0 0,0 0-1 0 0,0 0 0 0 0,-1 0 1 0 0,0 0-1 0 0,1 0 1 0 0,0 8-1 0 0,-1-7 1 0 0,0 0 0 0 0,0 1-1 0 0,-1-1 1 0 0,0 0 0 0 0,0 1 0 0 0,0-1-1 0 0,0 0 1 0 0,-1 0 0 0 0,0 1-1 0 0,0-1 1 0 0,0 0 0 0 0,-1 0 0 0 0,0 0-1 0 0,0 0 1 0 0,-5 9 0 0 0,3-8 1 0 0,-1 1 0 0 0,0-1 0 0 0,-1 0 0 0 0,1 0 1 0 0,-1 0-1 0 0,-1-1 0 0 0,1 0 0 0 0,-1 0 0 0 0,-10 5 0 0 0,-4 1 13 0 0,-1-1-1 0 0,-1-1 1 0 0,0-1-1 0 0,0-1 1 0 0,-48 8-1 0 0,18-10 53 0 0,50-5-290 0 0,-1 0 1 0 0,0 0-1 0 0,0-1 0 0 0,0 1 0 0 0,1-1 0 0 0,-1 0 1 0 0,0 0-1 0 0,0 0 0 0 0,1 0 0 0 0,-1-1 0 0 0,1 1 0 0 0,-5-3 1 0 0,-1-3-28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8.1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289 66 1492 0 0,'35'-61'4859'0'0,"-34"57"-4214"0"0,-4 4-487 0 0,0 0-137 0 0,-1 0 1 0 0,1 0-1 0 0,0 1 0 0 0,-1-1 1 0 0,1 1-1 0 0,0 0 1 0 0,0 0-1 0 0,0 0 0 0 0,-1 1 1 0 0,1-1-1 0 0,0 1 0 0 0,0-1 1 0 0,1 1-1 0 0,-1 0 0 0 0,0 0 1 0 0,1 0-1 0 0,-5 5 0 0 0,-46 48 90 0 0,51-52-98 0 0,-26 30 35 0 0,2 2 0 0 0,2 0 0 0 0,1 1 0 0 0,1 2 0 0 0,-17 44 0 0 0,30-63-22 0 0,1 1 0 0 0,2 0 0 0 0,0 0 0 0 0,1 0 0 0 0,1 1 0 0 0,1 0 0 0 0,1 0 0 0 0,0 0 0 0 0,2 0 0 0 0,0 0-1 0 0,2 0 1 0 0,5 31 0 0 0,-2-38 3 0 0,0 0 0 0 0,1-1-1 0 0,0 1 1 0 0,1-1-1 0 0,1-1 1 0 0,0 1-1 0 0,0-1 1 0 0,1 0-1 0 0,1-1 1 0 0,0 0-1 0 0,1-1 1 0 0,0 0-1 0 0,0-1 1 0 0,1 0 0 0 0,0 0-1 0 0,1-2 1 0 0,0 1-1 0 0,17 6 1 0 0,-17-8 66 0 0,1 0 0 0 0,-1-1 0 0 0,1 0 0 0 0,0-2 0 0 0,0 1 0 0 0,0-2 0 0 0,1 0 0 0 0,-1-1-1 0 0,1 0 1 0 0,-1-1 0 0 0,1 0 0 0 0,-1-1 0 0 0,1-1 0 0 0,-1-1 0 0 0,0 0 0 0 0,0 0 0 0 0,0-2 0 0 0,22-9 0 0 0,-27 9-51 0 0,0-1 0 0 0,0 0 0 0 0,-1 0-1 0 0,0-1 1 0 0,0 0 0 0 0,0 0 0 0 0,-1-1 0 0 0,0 0-1 0 0,0 0 1 0 0,-1-1 0 0 0,6-11 0 0 0,-5 7-54 0 0,0-2 0 0 0,-1 1 0 0 0,-1-1 0 0 0,-1 0 0 0 0,0 0 0 0 0,0 0 0 0 0,0-16 0 0 0,-1 3-79 0 0,-2 1-1 0 0,-2-1 0 0 0,0 1 0 0 0,-2 0 0 0 0,-1 0 0 0 0,-1 0 0 0 0,-1 0 0 0 0,-13-35 0 0 0,13 46-137 0 0,-1-1 0 0 0,-1 1 0 0 0,0 0 0 0 0,-1 1 0 0 0,-16-20 1 0 0,19 27-214 0 0,-1 0 1 0 0,-1 0 0 0 0,1 1-1 0 0,-1 0 1 0 0,0 1 0 0 0,-1-1-1 0 0,0 2 1 0 0,1-1 0 0 0,-2 1-1 0 0,-15-6 1 0 0,1 3-1234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8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1 279 452 0 0,'0'-4'2811'0'0,"0"-12"-1559"0"0,0 0-1 0 0,2 1 1 0 0,5-32 0 0 0,-4 40-1173 0 0,-1-1 0 0 0,1 1 1 0 0,0 0-1 0 0,0 0 0 0 0,1 0 1 0 0,0 1-1 0 0,0-1 1 0 0,0 1-1 0 0,1 0 0 0 0,11-11 1 0 0,-4 7-96 0 0,0 0 1 0 0,1 0-1 0 0,1 1 1 0 0,-1 1-1 0 0,2 0 1 0 0,-1 1-1 0 0,1 1 1 0 0,0 0 0 0 0,0 1-1 0 0,0 0 1 0 0,1 2-1 0 0,0 0 1 0 0,25-2-1 0 0,-36 4 12 0 0,-1 1-1 0 0,1 0 0 0 0,-1 0 1 0 0,0 1-1 0 0,1-1 0 0 0,-1 1 1 0 0,0 0-1 0 0,1 0 0 0 0,-1 1 1 0 0,0-1-1 0 0,0 1 1 0 0,0 0-1 0 0,0 0 0 0 0,0 0 1 0 0,0 0-1 0 0,-1 1 0 0 0,1 0 1 0 0,-1 0-1 0 0,0 0 0 0 0,1 0 1 0 0,-1 0-1 0 0,-1 0 1 0 0,1 1-1 0 0,0 0 0 0 0,-1-1 1 0 0,0 1-1 0 0,0 0 0 0 0,0 0 1 0 0,0 0-1 0 0,-1 0 1 0 0,1 1-1 0 0,-1-1 0 0 0,1 7 1 0 0,1 6-11 0 0,-1 0 0 0 0,-1 0 1 0 0,0 0-1 0 0,-2 1 1 0 0,0-1-1 0 0,0 0 1 0 0,-5 17-1 0 0,-6 18 26 0 0,-2-1 0 0 0,-30 73 0 0 0,-55 96-88 0 0,32-76 64 0 0,66-144 26 0 0,-1 5 58 0 0,0 0 0 0 0,0 0 1 0 0,0 0-1 0 0,1 0 0 0 0,-2 11 1 0 0,3-15-63 0 0,0-1 0 0 0,0 1 0 0 0,0 0 1 0 0,0 0-1 0 0,0 0 0 0 0,0 0 0 0 0,0 0 0 0 0,1 0 1 0 0,-1 0-1 0 0,0-1 0 0 0,1 1 0 0 0,-1 0 1 0 0,0 0-1 0 0,1 0 0 0 0,-1-1 0 0 0,1 1 0 0 0,-1 0 1 0 0,1 0-1 0 0,0-1 0 0 0,-1 1 0 0 0,1 0 0 0 0,0-1 1 0 0,-1 1-1 0 0,1-1 0 0 0,0 1 0 0 0,0-1 1 0 0,-1 1-1 0 0,1-1 0 0 0,0 0 0 0 0,0 1 0 0 0,0-1 1 0 0,0 0-1 0 0,0 0 0 0 0,0 1 0 0 0,-1-1 0 0 0,1 0 1 0 0,0 0-1 0 0,0 0 0 0 0,0 0 0 0 0,0 0 0 0 0,0-1 1 0 0,0 1-1 0 0,0 0 0 0 0,0 0 0 0 0,0-1 1 0 0,23-2 107 0 0,0-1-1 0 0,-1-1 1 0 0,0-2 0 0 0,29-11 0 0 0,96-47 96 0 0,-81 34-153 0 0,-26 13-214 0 0,72-36-292 0 0,-94 44-2302 0 0,31-25 1 0 0,-39 26 929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39.3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443 66 1168 0 0,'2'-2'354'0'0,"-1"-1"0"0"0,1 1-1 0 0,-1 0 1 0 0,0-1 0 0 0,1 1-1 0 0,-1-1 1 0 0,0 1 0 0 0,-1-1-1 0 0,1 1 1 0 0,0-1 0 0 0,0-3 0 0 0,-1 4-293 0 0,-1 1 0 0 0,1-1 0 0 0,0 1 0 0 0,-1-1 0 0 0,1 1 0 0 0,-1 0 0 0 0,1-1 0 0 0,-1 1 0 0 0,1 0 0 0 0,-1-1 0 0 0,0 1 0 0 0,0 0 0 0 0,0 0 0 0 0,0 0 0 0 0,0 0 0 0 0,0 0 0 0 0,0 0 0 0 0,0 0 0 0 0,-2-1 0 0 0,1 1-10 0 0,0 0 0 0 0,0 0 0 0 0,0 0 0 0 0,0 0 0 0 0,0 1 0 0 0,-1-1 0 0 0,1 1-1 0 0,0-1 1 0 0,0 1 0 0 0,-1 0 0 0 0,1 0 0 0 0,0 0 0 0 0,0 0 0 0 0,0 1 0 0 0,-5 0 0 0 0,-31 10 277 0 0,16-1-272 0 0,0 1 1 0 0,1 1-1 0 0,0 0 0 0 0,1 2 0 0 0,1 1 1 0 0,0 0-1 0 0,1 1 0 0 0,1 1 1 0 0,-18 22-1 0 0,15-15-33 0 0,2 1 1 0 0,0 0 0 0 0,2 1-1 0 0,1 1 1 0 0,1 0-1 0 0,-18 53 1 0 0,28-68 1 0 0,1 0 0 0 0,0 0 0 0 0,1 0 0 0 0,0 1 0 0 0,1-1-1 0 0,0 0 1 0 0,1 1 0 0 0,0-1 0 0 0,1 1 0 0 0,1-1 0 0 0,0 0 0 0 0,0 0 0 0 0,1 0 0 0 0,1 0-1 0 0,0 0 1 0 0,0 0 0 0 0,2-1 0 0 0,-1 0 0 0 0,1 0 0 0 0,1-1 0 0 0,0 1 0 0 0,0-2-1 0 0,1 1 1 0 0,0-1 0 0 0,1 0 0 0 0,0 0 0 0 0,1-1 0 0 0,-1 0 0 0 0,1-1 0 0 0,1 0 0 0 0,-1-1-1 0 0,1 0 1 0 0,1-1 0 0 0,-1 0 0 0 0,1-1 0 0 0,13 4 0 0 0,-15-5 37 0 0,0 0 0 0 0,1-1 1 0 0,-1-1-1 0 0,1 1 0 0 0,0-2 0 0 0,0 1 1 0 0,-1-1-1 0 0,1-1 0 0 0,0 0 0 0 0,-1-1 1 0 0,1 0-1 0 0,-1 0 0 0 0,0-1 0 0 0,1-1 0 0 0,-1 1 1 0 0,0-2-1 0 0,-1 1 0 0 0,1-2 0 0 0,-1 1 1 0 0,0-1-1 0 0,-1 0 0 0 0,1-1 0 0 0,-1 0 1 0 0,0 0-1 0 0,-1-1 0 0 0,0 0 0 0 0,0 0 1 0 0,-1-1-1 0 0,0 0 0 0 0,10-19 0 0 0,-9 11-79 0 0,0 0 0 0 0,0-1-1 0 0,-2 0 1 0 0,0-1-1 0 0,-2 1 1 0 0,0-1 0 0 0,-1 1-1 0 0,0-1 1 0 0,-2 0-1 0 0,0 0 1 0 0,-1 0 0 0 0,-1 1-1 0 0,-1-1 1 0 0,-10-36-1 0 0,9 41-234 0 0,-1 0 0 0 0,0 1 0 0 0,0 0 0 0 0,-2 0-1 0 0,0 0 1 0 0,0 1 0 0 0,-1-1 0 0 0,-1 2-1 0 0,0-1 1 0 0,0 2 0 0 0,-1-1 0 0 0,0 1 0 0 0,-1 0-1 0 0,-1 1 1 0 0,1 1 0 0 0,-1 0 0 0 0,0 0 0 0 0,-1 1-1 0 0,-26-10 1 0 0,5 6-1532 0 0,-1 3-77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40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0 230 628 0 0,'1'-3'2100'0'0,"3"-8"-1762"0"0,0 0 0 0 0,1 0-1 0 0,0 0 1 0 0,1 1 0 0 0,0 0-1 0 0,1 0 1 0 0,0 0 0 0 0,0 1-1 0 0,1 0 1 0 0,0 0 0 0 0,1 1 0 0 0,-1 0-1 0 0,14-8 1 0 0,-7 5-246 0 0,1 0 0 0 0,1 1 0 0 0,0 1 1 0 0,0 0-1 0 0,1 2 0 0 0,0 0 0 0 0,26-7 0 0 0,-38 13-143 0 0,0-1 0 0 0,0 1 0 0 0,0 1-1 0 0,0-1 1 0 0,0 1 0 0 0,0 0-1 0 0,-1 0 1 0 0,1 1 0 0 0,0 0 0 0 0,0 0-1 0 0,0 0 1 0 0,0 0 0 0 0,-1 1 0 0 0,1 0-1 0 0,-1 1 1 0 0,1-1 0 0 0,-1 1-1 0 0,0 0 1 0 0,0 0 0 0 0,0 1 0 0 0,7 5-1 0 0,-10-6 11 0 0,0-1-1 0 0,0 1 0 0 0,0 0 1 0 0,0-1-1 0 0,0 1 0 0 0,0 0 1 0 0,-1 0-1 0 0,1 1 1 0 0,-1-1-1 0 0,0 0 0 0 0,0 0 1 0 0,0 1-1 0 0,-1-1 0 0 0,1 0 1 0 0,-1 1-1 0 0,0 4 0 0 0,0 2-34 0 0,0 1 0 0 0,-1 0 1 0 0,-4 12-1 0 0,4-18 35 0 0,-3 14-146 0 0,-2-1 1 0 0,0 0 0 0 0,-2 0 0 0 0,0 0 0 0 0,0-1-1 0 0,-18 25 1 0 0,25-40 218 0 0,0-2-25 0 0,1 0 0 0 0,-1 1 1 0 0,1-1-1 0 0,0 0 0 0 0,-1 1 0 0 0,1-1 0 0 0,0 0 0 0 0,-1 1 1 0 0,1-1-1 0 0,0 1 0 0 0,-1-1 0 0 0,1 1 0 0 0,0-1 0 0 0,0 1 1 0 0,-1-1-1 0 0,1 1 0 0 0,0-1 0 0 0,0 1 0 0 0,0-1 0 0 0,0 1 0 0 0,0-1 1 0 0,0 1-1 0 0,0-1 0 0 0,0 1 0 0 0,0-1 0 0 0,0 1 0 0 0,0-1 1 0 0,0 1-1 0 0,0 0 0 0 0,2 10 13 0 0,-1-8-34 0 0,2-3 3 0 0,29 5-30 0 0,-15-3 60 0 0,0 0-1 0 0,0 1 1 0 0,-1 0-1 0 0,0 2 0 0 0,0 0 1 0 0,27 12-1 0 0,-36-13-2 0 0,0 0-1 0 0,0 1 0 0 0,0 0 1 0 0,-1 0-1 0 0,0 0 0 0 0,0 1 1 0 0,0 0-1 0 0,-1 0 0 0 0,0 1 1 0 0,0-1-1 0 0,0 1 0 0 0,-1 0 1 0 0,0 0-1 0 0,-1 1 0 0 0,6 13 0 0 0,-5-8 56 0 0,0 0 0 0 0,-1 0 0 0 0,0 0 0 0 0,-1 1 0 0 0,0-1 0 0 0,-1 0 0 0 0,-1 1 0 0 0,0 0 0 0 0,-1-1 0 0 0,0 0 0 0 0,-1 1-1 0 0,0-1 1 0 0,-2 0 0 0 0,1 0 0 0 0,-2 0 0 0 0,1 0 0 0 0,-2-1 0 0 0,0 0 0 0 0,0 0 0 0 0,-1 0 0 0 0,0-1 0 0 0,-1 0 0 0 0,-1 0-1 0 0,1-1 1 0 0,-2 0 0 0 0,1-1 0 0 0,-1 0 0 0 0,-1 0 0 0 0,0-1 0 0 0,0-1 0 0 0,0 0 0 0 0,-23 11 0 0 0,25-14-43 0 0,-1 0 0 0 0,0 0 0 0 0,1-1 0 0 0,-1-1 0 0 0,0 1 0 0 0,0-2 0 0 0,0 1 0 0 0,-1-1 0 0 0,1-1 0 0 0,0 0 0 0 0,0 0 0 0 0,0-1 0 0 0,-1 0 0 0 0,1-1 0 0 0,0 0 0 0 0,-18-7 0 0 0,22 6-493 0 0,-1 0 0 0 0,1 0-1 0 0,1 0 1 0 0,-1-1 0 0 0,0 0-1 0 0,1-1 1 0 0,0 1-1 0 0,0-1 1 0 0,-5-6 0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40.8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538 42 124 0 0,'-1'-2'137'0'0,"1"0"1"0"0,-1 0-1 0 0,0-1 1 0 0,0 1-1 0 0,0 0 1 0 0,0 0-1 0 0,0 0 1 0 0,0 0-1 0 0,0 1 1 0 0,-1-1-1 0 0,1 0 1 0 0,-1 0-1 0 0,0 1 1 0 0,1-1-1 0 0,-1 1 1 0 0,0-1-1 0 0,0 1 0 0 0,0 0 1 0 0,0 0-1 0 0,0 0 1 0 0,0 0-1 0 0,0 0 1 0 0,0 0-1 0 0,0 0 1 0 0,0 1-1 0 0,-3-1 1 0 0,-1 1-49 0 0,0-1 1 0 0,1 2-1 0 0,-1-1 0 0 0,0 1 1 0 0,1 0-1 0 0,-1 0 1 0 0,1 0-1 0 0,-1 1 0 0 0,-8 3 1 0 0,-9 6 76 0 0,0 1 1 0 0,1 1 0 0 0,0 0 0 0 0,1 2-1 0 0,-35 31 1 0 0,13-5-57 0 0,-52 64 0 0 0,80-87-102 0 0,1 1 0 0 0,0 1 0 0 0,1 0 0 0 0,1 1 0 0 0,1 0 0 0 0,1 0 0 0 0,1 1 0 0 0,-7 25 0 0 0,14-37 8 0 0,-1 0-1 0 0,2 0 0 0 0,-1 1 0 0 0,1-1 1 0 0,1 1-1 0 0,0-1 0 0 0,0 1 0 0 0,1-1 1 0 0,1 1-1 0 0,0-1 0 0 0,0 0 0 0 0,1 0 1 0 0,0 0-1 0 0,0 0 0 0 0,1 0 0 0 0,1-1 1 0 0,0 0-1 0 0,0 1 0 0 0,0-2 0 0 0,11 13 1 0 0,-5-8 105 0 0,1-1 0 0 0,0-1 0 0 0,0 0 0 0 0,1-1 0 0 0,1 0 0 0 0,0-1 1 0 0,0 0-1 0 0,1-1 0 0 0,0-1 0 0 0,0 0 0 0 0,1-1 0 0 0,-1-1 1 0 0,1 0-1 0 0,33 4 0 0 0,-37-7-15 0 0,1-1 0 0 0,-1-1 1 0 0,1 0-1 0 0,0 0 0 0 0,-1-1 0 0 0,1-1 1 0 0,-1 0-1 0 0,0-1 0 0 0,0 0 1 0 0,0-1-1 0 0,0-1 0 0 0,0 1 0 0 0,-1-2 1 0 0,0 0-1 0 0,0 0 0 0 0,0-1 1 0 0,-1 0-1 0 0,0-1 0 0 0,0 0 0 0 0,11-12 1 0 0,-10 6-101 0 0,1-1 0 0 0,-2-1 1 0 0,0 1-1 0 0,0-2 1 0 0,-2 1-1 0 0,0-1 0 0 0,-1 0 1 0 0,-1-1-1 0 0,0 0 1 0 0,-1 0-1 0 0,-2 0 0 0 0,1 0 1 0 0,0-33-1 0 0,-3 33-95 0 0,-1 1-1 0 0,-1 0 1 0 0,-1-1 0 0 0,0 1 0 0 0,-1 0-1 0 0,-1 0 1 0 0,0 0 0 0 0,-2 1-1 0 0,0-1 1 0 0,-1 1 0 0 0,0 0-1 0 0,-1 1 1 0 0,-1 0 0 0 0,-20-27 0 0 0,21 34-235 0 0,1 0 0 0 0,-2 1 0 0 0,1 0 0 0 0,-1 0 0 0 0,0 1 0 0 0,0 0 0 0 0,-1 1 1 0 0,0 0-1 0 0,0 0 0 0 0,0 1 0 0 0,0 0 0 0 0,-1 1 0 0 0,1 0 0 0 0,-1 1 0 0 0,0 0 1 0 0,-15 0-1 0 0,-13 0-908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49.0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413 20 312 0 0,'0'0'3389'0'0,"-4"-16"-1588"0"0,3 15-1794 0 0,0 1-1 0 0,0-1 1 0 0,0 1 0 0 0,-1 0-1 0 0,1-1 1 0 0,0 1 0 0 0,0 0-1 0 0,0 0 1 0 0,0 0 0 0 0,0 0 0 0 0,0 0-1 0 0,0 0 1 0 0,-1 0 0 0 0,1 0-1 0 0,0 0 1 0 0,0 0 0 0 0,0 1-1 0 0,0-1 1 0 0,0 0 0 0 0,0 1 0 0 0,0-1-1 0 0,0 1 1 0 0,0-1 0 0 0,0 1-1 0 0,0-1 1 0 0,-1 2 0 0 0,-2 0-17 0 0,2-1 40 0 0,-1 1-10 0 0,-14 8 107 0 0,0 1 0 0 0,1 0 0 0 0,0 2 0 0 0,1 0 1 0 0,1 0-1 0 0,0 2 0 0 0,1-1 0 0 0,-12 18 1 0 0,-10 16 171 0 0,-40 78 0 0 0,56-92-188 0 0,3 1 0 0 0,0 0 0 0 0,2 1 0 0 0,2 1 0 0 0,2 0 0 0 0,1 1 0 0 0,-7 68 0 0 0,15-86-105 0 0,2 0 0 0 0,0-1 0 0 0,1 1 0 0 0,2-1 0 0 0,5 24 0 0 0,36 87 100 0 0,-41-119-101 0 0,19 49 185 0 0,42 79 1 0 0,-53-116-84 0 0,2-1 0 0 0,1-1-1 0 0,1 0 1 0 0,1-1 0 0 0,0-1-1 0 0,31 26 1 0 0,-36-35-98 0 0,57 43-31 0 0,-67-51-127 0 0,13 7-595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8:50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52 0 0,'0'0'6475'0'0,"3"0"-6544"0"0,10 1 60 0 0,-9-1 3 0 0,-2 2 6 0 0,6 4 6 0 0,36 23 12 0 0,12 3-2 0 0,-37-21-2 0 0,0 1 0 0 0,-1 1 0 0 0,-1 1-1 0 0,0 0 1 0 0,15 18 0 0 0,-12-11 6 0 0,-1 1-1 0 0,-1 1 1 0 0,25 41 0 0 0,45 111 73 0 0,-85-168-85 0 0,42 110 65 0 0,-42-105-47 0 0,0 1-1 0 0,0 0 0 0 0,-2 0 1 0 0,1 0-1 0 0,-2 0 0 0 0,0 19 1 0 0,-1-14 8 0 0,-1 3 47 0 0,0-1 0 0 0,-2 0 0 0 0,-1-1 0 0 0,0 1 1 0 0,-1-1-1 0 0,-1 0 0 0 0,-1 0 0 0 0,-12 20 0 0 0,4-11 99 0 0,-1 0 0 0 0,-1-2-1 0 0,-2 0 1 0 0,-43 45 0 0 0,17-28-17 0 0,-80 59-1 0 0,124-101-134 0 0,1 1 4 0 0,0 0 1 0 0,-1-1 0 0 0,1 1-1 0 0,0-1 1 0 0,-1 1-1 0 0,0-1 1 0 0,1 0 0 0 0,-1 0-1 0 0,0 0 1 0 0,1 0-1 0 0,-4 2 1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9:08.9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510 49 340 0 0,'0'0'1371'0'0,"15"-27"898"0"0,-14 26-2336 0 0,6-15 717 0 0,-7 16-642 0 0,0 0 0 0 0,0 0 0 0 0,0 0 0 0 0,0-1 0 0 0,0 1-1 0 0,0 0 1 0 0,0 0 0 0 0,-1-1 0 0 0,1 1 0 0 0,0 0 0 0 0,0 0 0 0 0,0 0 0 0 0,0-1 0 0 0,0 1-1 0 0,0 0 1 0 0,0 0 0 0 0,-1 0 0 0 0,1 0 0 0 0,0-1 0 0 0,0 1 0 0 0,0 0 0 0 0,0 0-1 0 0,-1 0 1 0 0,1 0 0 0 0,0 0 0 0 0,0 0 0 0 0,0 0 0 0 0,-1-1 0 0 0,1 1 0 0 0,0 0-1 0 0,0 0 1 0 0,-1 0 0 0 0,1 0 0 0 0,0 0 0 0 0,0 0 0 0 0,0 0 0 0 0,-1 0 0 0 0,1 0-1 0 0,0 0 1 0 0,0 0 0 0 0,-1 0 0 0 0,1 0 0 0 0,0 0 0 0 0,0 1 0 0 0,0-1 0 0 0,-1 0-1 0 0,1 0 1 0 0,0 0 0 0 0,0 0 0 0 0,0 0 0 0 0,-1 0 0 0 0,1 1 0 0 0,0-1 0 0 0,0 0 0 0 0,0 0-1 0 0,0 0 1 0 0,-1 0 0 0 0,1 1 0 0 0,0-1 0 0 0,0 0 0 0 0,-3 1-20 0 0,0-1 22 0 0,1 0 4 0 0,-20 10-40 0 0,8-4 16 0 0,0 0 0 0 0,1 1 0 0 0,0 0 0 0 0,-14 11 0 0 0,25-16 9 0 0,-16 10 25 0 0,9-4-29 0 0,-36 32 4 0 0,-53 60 0 0 0,74-71 10 0 0,3-4 8 0 0,1 1 1 0 0,2 1-1 0 0,0 1 1 0 0,-15 33-1 0 0,23-40-16 0 0,-6 9 8 0 0,11-19-3 0 0,-3 10 0 0 0,-5 11-3 0 0,2-1 0 0 0,1 1 0 0 0,-9 59 0 0 0,17-85 0 0 0,-3 40 38 0 0,2 16-33 0 0,2-33-3 0 0,-1 2 7 0 0,2 0 0 0 0,3 39 0 0 0,1-33 9 0 0,12 50 0 0 0,-16-86-21 0 0,7 26 53 0 0,1-1 1 0 0,1 1-1 0 0,2-2 0 0 0,1 1 0 0 0,0-2 1 0 0,18 26-1 0 0,103 128 491 0 0,-105-145-438 0 0,17 15 472 0 0,-44-47-544 0 0,0 1-40 0 0,-1-1 1 0 0,0 0-1 0 0,1 0 1 0 0,-1 0-1 0 0,1 0 1 0 0,0 0-1 0 0,-1 1 0 0 0,1-1 1 0 0,0 0-1 0 0,0 0 1 0 0,0 0-1 0 0,0-1 1 0 0,0 1-1 0 0,0 0 0 0 0,0 0 1 0 0,0 0-1 0 0,0-1 1 0 0,0 1-1 0 0,0-1 1 0 0,0 1-1 0 0,0-1 0 0 0,1 1 1 0 0,1 0-1 0 0,22 5-2578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9:09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59 20 0 0,'4'-19'4298'0'0,"-4"19"-4301"0"0,0-4 206 0 0,1 1 0 0 0,-1 0 0 0 0,1-1 0 0 0,0 1 0 0 0,0 0 0 0 0,0 0 0 0 0,0-1 0 0 0,1 1 0 0 0,0 0 0 0 0,2-4 0 0 0,-3 8-204 0 0,-1-1-1 0 0,1 1 1 0 0,-1 0 0 0 0,1-1 0 0 0,-1 1-1 0 0,1 0 1 0 0,-1-1 0 0 0,1 1 0 0 0,-1 0-1 0 0,0 0 1 0 0,0 0 0 0 0,1-1 0 0 0,-1 1-1 0 0,0 0 1 0 0,0 0 0 0 0,0 0-1 0 0,0-1 1 0 0,0 1 0 0 0,0 0 0 0 0,0 0-1 0 0,0 0 1 0 0,0 0 0 0 0,0 1 0 0 0,-2 31 4 0 0,1-24-10 0 0,-10 402 52 0 0,3-227 3 0 0,4-122-24 0 0,2-6-8 0 0,-2 4 6 0 0,1-6 8 0 0,3-51-21 0 0,0 4 237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9:10.9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42 200 0 0,'0'0'2659'0'0,"1"-1"-2577"0"0,-1 0 0 0 0,1 1 0 0 0,-1-1 0 0 0,1 0 0 0 0,-1 0 0 0 0,0 1 0 0 0,1-1 0 0 0,-1 0 0 0 0,0 0 0 0 0,0 0 0 0 0,1 0 0 0 0,-1 1 1 0 0,0-1-1 0 0,0 0 0 0 0,0 0 0 0 0,0-1 0 0 0,-1 1-81 0 0,0 0 1 0 0,0 0 0 0 0,-1 0-1 0 0,1 0 1 0 0,0 1 0 0 0,0-1-1 0 0,0 0 1 0 0,-1 0 0 0 0,1 1-1 0 0,0-1 1 0 0,-1 1 0 0 0,1-1-1 0 0,0 1 1 0 0,-1 0-1 0 0,1 0 1 0 0,-1-1 0 0 0,1 1-1 0 0,-3 0 1 0 0,0 0 35 0 0,-30 5 171 0 0,31-4-175 0 0,-15 2 42 0 0,9-2-60 0 0,0 1 0 0 0,1 1 0 0 0,-1-1 0 0 0,1 1 0 0 0,0 1 0 0 0,0 0 0 0 0,0 0 0 0 0,0 0 0 0 0,-7 7 0 0 0,4-5-17 0 0,1 0 0 0 0,0 1 0 0 0,1 1 0 0 0,0 0 0 0 0,0 0 0 0 0,0 0 0 0 0,1 1 0 0 0,1 1 0 0 0,-1-1 0 0 0,1 1 0 0 0,-6 13 0 0 0,-17 25 55 0 0,27-42-51 0 0,-1 0 1 0 0,1 0-1 0 0,0 1 1 0 0,0-1-1 0 0,1 1 0 0 0,-1 0 1 0 0,0 7-1 0 0,-2 2-4 0 0,3-8 1 0 0,-2 8 15 0 0,0 1 0 0 0,2-1 0 0 0,0 1 1 0 0,0 24-1 0 0,3-30 5 0 0,0-1 1 0 0,1 1-1 0 0,0-1 1 0 0,0 0-1 0 0,1 0 1 0 0,4 10-1 0 0,0-5 8 0 0,0-1-1 0 0,1 0 1 0 0,1 0-1 0 0,0-1 1 0 0,1 0-1 0 0,0 0 1 0 0,1-1-1 0 0,23 21 1 0 0,-17-20 8 0 0,-1-1 1 0 0,1 0-1 0 0,1-1 0 0 0,0 0 1 0 0,1-2-1 0 0,26 10 1 0 0,-27-13-6 0 0,-1 0 1 0 0,1-2 0 0 0,0 0 0 0 0,1-1-1 0 0,-1-1 1 0 0,20 0 0 0 0,-4 0-2 0 0,-25-3-25 0 0,7-2 13 0 0,-1 1 46 0 0,-1-1 0 0 0,0 0-1 0 0,0-1 1 0 0,0-1 0 0 0,0 0 0 0 0,-1-1 0 0 0,0-1 0 0 0,0 0-1 0 0,0 0 1 0 0,-1-1 0 0 0,0-1 0 0 0,-1 0 0 0 0,0-1-1 0 0,0 0 1 0 0,-1-1 0 0 0,-1 0 0 0 0,1 0 0 0 0,-2-1 0 0 0,0 0-1 0 0,7-13 1 0 0,-7 6 2 0 0,-2 1 0 0 0,0-2 0 0 0,-1 1 0 0 0,0 0 0 0 0,-2-1 0 0 0,-1 0 0 0 0,0 1 0 0 0,-1-1 0 0 0,-3-25 0 0 0,1 30-44 0 0,-1 1 0 0 0,-1-1 0 0 0,0 1 0 0 0,-1 0 0 0 0,-1 0-1 0 0,0 1 1 0 0,-11-22 0 0 0,-4 0 48 0 0,-30-41 1 0 0,45 69-57 0 0,0 1 1 0 0,-1-1 0 0 0,0 1-1 0 0,0 1 1 0 0,0-1-1 0 0,-1 1 1 0 0,0 0 0 0 0,0 1-1 0 0,0 0 1 0 0,0 0 0 0 0,-1 0-1 0 0,-8-2 1 0 0,-7-1-71 0 0,-1 0 0 0 0,-39-4 1 0 0,33 6-64 0 0,-56-3-3904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2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40 536 0 0,'0'0'3520'0'0,"3"0"-3113"0"0,252-24 1161 0 0,-174 12-4725 0 0,-68 9 2687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6:59:11.7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1 268 0 0,'0'0'3473'0'0,"0"0"-3469"0"0,-1 0 0 0 0,1 0-1 0 0,-1 0 1 0 0,1 0 0 0 0,-1 1 0 0 0,1-1 0 0 0,-1 0 0 0 0,1 0-1 0 0,-1 0 1 0 0,1 1 0 0 0,-1-1 0 0 0,1 0 0 0 0,0 1-1 0 0,-1-1 1 0 0,1 0 0 0 0,-1 1 0 0 0,1-1 0 0 0,0 0-1 0 0,-1 1 1 0 0,1-1 0 0 0,0 1 0 0 0,0-1 0 0 0,-1 1 0 0 0,1 0-1 0 0,71 89 46 0 0,-45-59-19 0 0,36 54-1 0 0,-25-23-5 0 0,-3 0 0 0 0,-3 3 0 0 0,41 119 0 0 0,-63-154-16 0 0,-1 0 1 0 0,-2 1-1 0 0,-1-1 1 0 0,-1 1 0 0 0,-2 0-1 0 0,-1 1 1 0 0,-1-1-1 0 0,-2 0 1 0 0,-1 0-1 0 0,-1 0 1 0 0,-10 36-1 0 0,0-24 33 0 0,-2-1-1 0 0,-2 0 1 0 0,-33 58-1 0 0,9-32 411 0 0,-55 69 0 0 0,92-131-624 0 0,3-2-121 0 0,0 0 0 0 0,-1-1-1 0 0,0 1 1 0 0,1-1 0 0 0,-2 0-1 0 0,-3 4 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38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847 13 24 0 0,'0'0'3867'0'0,"0"-1"-3951"0"0,0 1 76 0 0,-1-1-1 0 0,1 1 0 0 0,0-1 0 0 0,0 1 0 0 0,0-1 0 0 0,0 0 1 0 0,0 1-1 0 0,-1-1 0 0 0,1 1 0 0 0,0-1 0 0 0,0 1 0 0 0,-1-1 0 0 0,1 1 1 0 0,0 0-1 0 0,-1-1 0 0 0,1 1 0 0 0,0-1 0 0 0,-1 1 0 0 0,1 0 0 0 0,-1-1 1 0 0,1 1-1 0 0,-1 0 0 0 0,0-1 0 0 0,-10 4 6 0 0,-3 1 1 0 0,-30 13 2 0 0,5 1 37 0 0,1 2 0 0 0,1 2 0 0 0,1 1 0 0 0,-62 52 0 0 0,55-36 65 0 0,2 1-1 0 0,1 3 1 0 0,-36 50-1 0 0,37-37 100 0 0,2 1 1 0 0,4 2-1 0 0,-35 82 0 0 0,26-36-34 0 0,-33 130-1 0 0,67-209-125 0 0,2 0 0 0 0,1 1 0 0 0,1 0 0 0 0,1 0-1 0 0,2 0 1 0 0,2 36 0 0 0,0-50-11 0 0,1 1 0 0 0,1-1-1 0 0,0 0 1 0 0,1 0 0 0 0,0 0 0 0 0,1 0 0 0 0,0-1-1 0 0,1 1 1 0 0,1-1 0 0 0,0-1 0 0 0,0 1 0 0 0,1-1-1 0 0,1-1 1 0 0,14 16 0 0 0,-1-7 106 0 0,0-1 1 0 0,2-1 0 0 0,-1-1-1 0 0,2-1 1 0 0,43 20-1 0 0,-4-8-1313 0 0,75 21 0 0 0,-133-46-46 0 0,8 1 333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39.5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84 748 0 0,'0'0'603'0'0,"1"-3"-108"0"0,6-26 990 0 0,-6 27-1177 0 0,3-16 456 0 0,-2 10-452 0 0,7-16 271 0 0,-9 24-580 0 0,0 1-1 0 0,0-1 0 0 0,0 0 0 0 0,0 0 0 0 0,0 0 0 0 0,0 1 0 0 0,0-1 0 0 0,0 0 0 0 0,0 0 0 0 0,0 0 0 0 0,0 1 0 0 0,0-1 0 0 0,0 0 0 0 0,0 0 0 0 0,0 0 0 0 0,1 1 0 0 0,-1-1 0 0 0,0 0 0 0 0,0 0 0 0 0,0 0 0 0 0,0 0 0 0 0,0 0 0 0 0,1 1 1 0 0,-1-1-1 0 0,0 0 0 0 0,0 0 0 0 0,0 0 0 0 0,1 0 0 0 0,-1 0 0 0 0,0 0 0 0 0,0 0 0 0 0,0 0 0 0 0,1 0 0 0 0,-1 0 0 0 0,0 0 0 0 0,0 0 0 0 0,0 0 0 0 0,1 0 0 0 0,-1 0 0 0 0,0 0 0 0 0,0 0 0 0 0,0 0 0 0 0,1 0 0 0 0,-1 0 0 0 0,0 0 0 0 0,0 0 0 0 0,0 0 1 0 0,1 0-1 0 0,-1 0 0 0 0,0 0 0 0 0,0 0 0 0 0,0-1 0 0 0,1 1 0 0 0,-1 0 0 0 0,0 0 0 0 0,0 0 0 0 0,0 0 0 0 0,0 0 0 0 0,0-1 0 0 0,0 1 0 0 0,1 0 0 0 0,-1 0 0 0 0,1 2-6 0 0,-1 0 0 0 0,1 1 0 0 0,-1-1 0 0 0,0 0 1 0 0,0 1-1 0 0,0-1 0 0 0,0 0 0 0 0,0 1 0 0 0,0-1 0 0 0,-1 4 0 0 0,-1 12 0 0 0,2 328-51 0 0,3-160 110 0 0,10 53 64 0 0,-5-131-73 0 0,-7-100-39 0 0,6 46 58 0 0,-7-50-42 0 0,0 9 100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40.2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27 468 0 0,'0'0'917'0'0,"0"-3"-627"0"0,1 2-265 0 0,-1 1 0 0 0,0-1 0 0 0,0 0 0 0 0,0 0 0 0 0,0 0 0 0 0,-1 0 0 0 0,1 0-1 0 0,0 0 1 0 0,0 0 0 0 0,0 0 0 0 0,-1 1 0 0 0,1-1 0 0 0,0 0 0 0 0,-1 0 0 0 0,1 0 0 0 0,-1 0 0 0 0,1 1 0 0 0,-1-1 0 0 0,1 0 0 0 0,-1 1 0 0 0,0-1 0 0 0,1 0 0 0 0,-1 1 0 0 0,0-1 0 0 0,0 1 0 0 0,1-1 0 0 0,-1 1 0 0 0,0-1 0 0 0,0 1-1 0 0,0 0 1 0 0,1-1 0 0 0,-1 1 0 0 0,0 0 0 0 0,0 0 0 0 0,0-1 0 0 0,0 1 0 0 0,0 0 0 0 0,0 0 0 0 0,0 0 0 0 0,0 0 0 0 0,-1 1 0 0 0,-1-1 21 0 0,-20 4 3 0 0,3 4-5 0 0,0 1-1 0 0,0 0 1 0 0,1 2-1 0 0,0 0 1 0 0,1 1-1 0 0,0 1 1 0 0,1 1-1 0 0,1 0 1 0 0,-22 24 0 0 0,20-16 56 0 0,0 1 1 0 0,2 0 0 0 0,1 1 0 0 0,0 1-1 0 0,2 1 1 0 0,-11 30 0 0 0,17-38-68 0 0,1 0 1 0 0,1 1-1 0 0,1-1 1 0 0,0 1-1 0 0,2 0 1 0 0,0 0-1 0 0,1 0 0 0 0,1 0 1 0 0,1 0-1 0 0,0 0 1 0 0,2 0-1 0 0,0 0 1 0 0,6 20-1 0 0,-4-25 12 0 0,0 0 0 0 0,0 0 0 0 0,1-1 0 0 0,1 0 0 0 0,0 0 0 0 0,1 0 0 0 0,1-1 0 0 0,0-1 0 0 0,0 1 0 0 0,1-1 0 0 0,0-1 0 0 0,1 0 0 0 0,0 0 0 0 0,1-1 0 0 0,0-1 0 0 0,1 0 0 0 0,19 10 0 0 0,-25-15 11 0 0,0 0 0 0 0,0 0-1 0 0,0-1 1 0 0,0 0 0 0 0,0 0 0 0 0,0-1-1 0 0,1 0 1 0 0,-1 0 0 0 0,0-1 0 0 0,1 1-1 0 0,-1-2 1 0 0,0 1 0 0 0,1-1 0 0 0,-1 0-1 0 0,0-1 1 0 0,0 0 0 0 0,12-4 0 0 0,-11 2-26 0 0,-1 0 0 0 0,1 0 0 0 0,-1-1 0 0 0,0 0 0 0 0,0 0 0 0 0,-1-1 0 0 0,1 0 0 0 0,-1 0 0 0 0,0-1 0 0 0,-1 1 0 0 0,0-1 0 0 0,0-1 0 0 0,0 1 0 0 0,6-16 0 0 0,-2 2 27 0 0,-2 0 0 0 0,0-1 1 0 0,-1-1-1 0 0,-1 1 0 0 0,-1-1 1 0 0,-1 1-1 0 0,-2-1 1 0 0,0-39-1 0 0,-2 42-42 0 0,-1 0 1 0 0,-1 0-1 0 0,0 1 0 0 0,-2-1 1 0 0,0 1-1 0 0,-1 0 0 0 0,-1 1 0 0 0,0-1 1 0 0,-2 1-1 0 0,-14-23 0 0 0,10 25-289 0 0,0 0-1 0 0,-2 2 0 0 0,1-1 1 0 0,-2 2-1 0 0,0 0 0 0 0,-27-17 1 0 0,2 1-2151 0 0,30 20 1801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41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271 180 80 0 0,'0'0'142'0'0,"-1"3"-11"0"0,-2 8-16 0 0,2-8-7 0 0,-9 12 239 0 0,-27 22 4775 0 0,37-37-5074 0 0,-1-2 34 0 0,1 1 0 0 0,0-1 0 0 0,0 0 0 0 0,1 1 0 0 0,-1-1 0 0 0,0 0 0 0 0,0 1 0 0 0,1-1 0 0 0,-1 1 0 0 0,1-1 0 0 0,0 1 0 0 0,-1-1 0 0 0,2-1 0 0 0,9-15-47 0 0,0 1 0 0 0,2 0-1 0 0,0 1 1 0 0,17-17 0 0 0,5 0-44 0 0,40-28 0 0 0,-69 57-18 0 0,0 0 0 0 0,1 0 1 0 0,-1 1-1 0 0,1 0 1 0 0,-1 0-1 0 0,1 1 1 0 0,0-1-1 0 0,10 0 0 0 0,-15 2-15 0 0,3 1 9 0 0,-1 0 17 0 0,0 0 0 0 0,0 1-1 0 0,0-1 1 0 0,0 1 0 0 0,0 0 0 0 0,0 0 0 0 0,0 0-1 0 0,0 0 1 0 0,0 1 0 0 0,0-1 0 0 0,0 1 0 0 0,-1 0-1 0 0,1 0 1 0 0,-1 1 0 0 0,1-1 0 0 0,5 6 0 0 0,-6-3-1 0 0,1-1-1 0 0,-1 1 1 0 0,0 0 0 0 0,0 0 0 0 0,0 0 0 0 0,-1 0 0 0 0,0 0 0 0 0,0 1 0 0 0,0-1 0 0 0,-1 0-1 0 0,0 1 1 0 0,1 7 0 0 0,-1-2 0 0 0,-1-1 0 0 0,0 1 0 0 0,-1 0 0 0 0,0 0 0 0 0,0 0 0 0 0,-4 10 0 0 0,-3 7-9 0 0,-2-1 1 0 0,0 0-1 0 0,-2-1 1 0 0,-17 29-1 0 0,-11 9-4 0 0,-79 101 0 0 0,-64 46 138 0 0,55-65-33 0 0,86-92 320 0 0,41-52-325 0 0,1-1-68 0 0,0-1 1 0 0,0 1 0 0 0,0-1 0 0 0,1 1-1 0 0,-1-1 1 0 0,0 1 0 0 0,0-1 0 0 0,1 1-1 0 0,-1-1 1 0 0,0 1 0 0 0,1-1 0 0 0,-1 1-1 0 0,0-1 1 0 0,1 0 0 0 0,-1 1 0 0 0,1-1-1 0 0,-1 0 1 0 0,0 1 0 0 0,1-1 0 0 0,-1 0-1 0 0,1 1 1 0 0,-1-1 0 0 0,1 0 0 0 0,-1 0-1 0 0,1 0 1 0 0,-1 1 0 0 0,1-1 0 0 0,0 0-1 0 0,-1 0 1 0 0,1 0 0 0 0,-1 0 0 0 0,2 0-1 0 0,23-2 14 0 0,286-93 387 0 0,-91 27-124 0 0,-28 13-216 0 0,-141 40-2306 0 0,-47 14 1662 0 0,11-2-1327 0 0,-12 2 1268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41.8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477 32 232 0 0,'0'0'893'0'0,"-10"-16"964"0"0,5 14-1796 0 0,1-1 0 0 0,-1 1-1 0 0,0 1 1 0 0,1-1 0 0 0,-1 1 0 0 0,0-1-1 0 0,0 1 1 0 0,0 1 0 0 0,0-1 0 0 0,0 1-1 0 0,0 0 1 0 0,0 0 0 0 0,0 0 0 0 0,0 1-1 0 0,0 0 1 0 0,0 0 0 0 0,0 0-1 0 0,0 0 1 0 0,-8 5 0 0 0,-5 0-3 0 0,1 2-1 0 0,0 0 1 0 0,0 1 0 0 0,-20 15 0 0 0,11-5 3 0 0,2 0 0 0 0,0 2 0 0 0,1 1 1 0 0,1 0-1 0 0,1 2 0 0 0,1 1 0 0 0,-18 30 0 0 0,29-41-31 0 0,1 1 0 0 0,1 1-1 0 0,0-1 1 0 0,1 1 0 0 0,1 0-1 0 0,-5 24 1 0 0,8-28-4 0 0,1-1 1 0 0,0 1-1 0 0,1-1 1 0 0,0 1-1 0 0,0 0 1 0 0,1-1-1 0 0,1 1 0 0 0,0-1 1 0 0,1 0-1 0 0,5 15 1 0 0,-3-15 19 0 0,0 1 1 0 0,1-1-1 0 0,1 1 1 0 0,-1-2-1 0 0,2 1 1 0 0,0-1-1 0 0,0 0 1 0 0,1-1-1 0 0,0 0 1 0 0,0 0-1 0 0,1-1 1 0 0,0 0-1 0 0,1 0 1 0 0,0-2 0 0 0,0 1-1 0 0,0-1 1 0 0,1-1-1 0 0,0 0 1 0 0,0 0-1 0 0,22 4 1 0 0,-24-8 28 0 0,0-1 0 0 0,0 0 0 0 0,0 0 1 0 0,-1-1-1 0 0,1-1 0 0 0,0 1 1 0 0,0-1-1 0 0,-1-1 0 0 0,1 0 0 0 0,-1 0 1 0 0,15-8-1 0 0,-14 5-23 0 0,0 0 0 0 0,-1-1-1 0 0,0 0 1 0 0,0 0 0 0 0,-1-1 0 0 0,0 0-1 0 0,0 0 1 0 0,-1-1 0 0 0,0 0 0 0 0,0 0-1 0 0,6-13 1 0 0,-6 8-33 0 0,0-1 0 0 0,-1 0 0 0 0,-1-1 1 0 0,0 1-1 0 0,-1-1 0 0 0,-1 0 0 0 0,2-22 0 0 0,-4 15-47 0 0,0 0 1 0 0,-1 0-1 0 0,-2 0 0 0 0,0 0 0 0 0,-2 1 0 0 0,0-1 1 0 0,-2 1-1 0 0,0-1 0 0 0,-1 2 0 0 0,-2-1 1 0 0,-13-25-1 0 0,15 36-27 0 0,0-1 0 0 0,-1 1 1 0 0,-1 1-1 0 0,0 0 0 0 0,0 0 1 0 0,-1 1-1 0 0,-18-14 0 0 0,-42-22-3934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42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0 656 0 0,'11'13'1244'0'0,"19"16"-1017"0"0,-2 1 1 0 0,-2 1-1 0 0,0 1 1 0 0,-3 1 0 0 0,37 67-1 0 0,-30-39-199 0 0,-2 0 0 0 0,34 119 1 0 0,-45-120-13 0 0,-3 1 0 0 0,-3 0 0 0 0,-2 1 1 0 0,0 83-1 0 0,-10-104-9 0 0,-1 0 1 0 0,-2 0-1 0 0,-1-1 1 0 0,-3 0-1 0 0,-1 0 0 0 0,-2-1 1 0 0,-27 64-1 0 0,17-58 65 0 0,-3-1 0 0 0,-1-1 0 0 0,-2-1 0 0 0,-2-1 0 0 0,-2-2 0 0 0,-62 62 0 0 0,80-86 115 0 0,12-13-326 0 0,-1 1-1 0 0,0 0 1 0 0,0-1-1 0 0,-1 0 1 0 0,1 1-1 0 0,-1-1 1 0 0,1 0-1 0 0,-1 0 1 0 0,-4 3-1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59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187 311 164 0 0,'-34'6'2212'0'0,"31"-6"-1862"0"0,-26-19 1034 0 0,25 14-1317 0 0,1-1 0 0 0,1 1 0 0 0,-1 0 0 0 0,1-1 0 0 0,0 0 0 0 0,0 0 0 0 0,1 1 0 0 0,-1-1 0 0 0,1 0 0 0 0,1 0 0 0 0,-1 0 0 0 0,1 0 0 0 0,0 0 0 0 0,1 0 0 0 0,-1 0 0 0 0,1 0-1 0 0,0 0 1 0 0,0 0 0 0 0,4-8 0 0 0,-3 7-55 0 0,0-1-1 0 0,1 1 0 0 0,0 0 0 0 0,0-1 1 0 0,1 1-1 0 0,0 1 0 0 0,1-1 1 0 0,-1 1-1 0 0,1-1 0 0 0,0 1 0 0 0,1 1 1 0 0,-1-1-1 0 0,1 1 0 0 0,0 0 1 0 0,9-6-1 0 0,6 0-27 0 0,0 1-1 0 0,1 1 1 0 0,0 1 0 0 0,1 1-1 0 0,0 1 1 0 0,0 1 0 0 0,32-3-1 0 0,-52 7 5 0 0,0 1 0 0 0,0-1 0 0 0,1 1 0 0 0,-1 0 0 0 0,0 1 0 0 0,0-1 0 0 0,1 0 0 0 0,-1 1 0 0 0,0 0-1 0 0,0-1 1 0 0,0 1 0 0 0,0 1 0 0 0,0-1 0 0 0,0 0 0 0 0,0 1 0 0 0,0-1 0 0 0,-1 1 0 0 0,1 0 0 0 0,0 0 0 0 0,-1 0 0 0 0,0 0 0 0 0,1 1 0 0 0,-1-1 0 0 0,0 1-1 0 0,0-1 1 0 0,3 6 0 0 0,-2-1-1 0 0,-1 0-1 0 0,0 0 1 0 0,0 0-1 0 0,0 1 0 0 0,-1-1 1 0 0,0 0-1 0 0,0 1 1 0 0,-1-1-1 0 0,0 1 0 0 0,-2 12 1 0 0,-1 3 9 0 0,-2-1 0 0 0,-1 1 0 0 0,-1-1 0 0 0,-1 0 0 0 0,0 0 0 0 0,-2-1-1 0 0,0 0 1 0 0,-2 0 0 0 0,0-2 0 0 0,-23 29 0 0 0,-17 16-18 0 0,-100 92-1 0 0,-11-8 298 0 0,161-147-93 0 0,2 0-180 0 0,1 0-1 0 0,0 0 1 0 0,0 0 0 0 0,-1-1-1 0 0,1 1 1 0 0,0 0 0 0 0,0 0-1 0 0,0-1 1 0 0,0 1 0 0 0,0 0-1 0 0,0-1 1 0 0,0 1 0 0 0,0-1-1 0 0,2 1 1 0 0,268-54-55 0 0,-143 26 53 0 0,-95 20-82 0 0,140-32-1026 0 0,-149 33-661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59.8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22 279 476 0 0,'-4'8'79'0'0,"1"0"0"0"0,0 0 0 0 0,0 0 0 0 0,1 0 0 0 0,0 1 0 0 0,0-1 0 0 0,1 1 0 0 0,0-1 0 0 0,1 1 0 0 0,0-1 0 0 0,0 1 0 0 0,1-1 0 0 0,2 13 0 0 0,0-11 16 0 0,0 1 0 0 0,1 0-1 0 0,1-1 1 0 0,0 1 0 0 0,0-1 0 0 0,1-1-1 0 0,0 1 1 0 0,1-1 0 0 0,12 14 0 0 0,-10-13 50 0 0,1 0 0 0 0,0 0 1 0 0,1-1-1 0 0,0-1 1 0 0,0 0-1 0 0,1-1 1 0 0,0 0-1 0 0,0 0 1 0 0,1-1-1 0 0,-1-1 1 0 0,1 0-1 0 0,17 3 1 0 0,-22-6-72 0 0,1 0 0 0 0,-1-1 0 0 0,1 0 0 0 0,0-1 0 0 0,-1 0 0 0 0,1 0 0 0 0,-1-1 0 0 0,1 0 0 0 0,0 0 0 0 0,-1-1 0 0 0,0 0 0 0 0,1-1 0 0 0,-1 0 0 0 0,0 0 0 0 0,0-1 0 0 0,-1 0 0 0 0,1 0 0 0 0,-1-1 0 0 0,0 0 0 0 0,10-9 0 0 0,-8 6-62 0 0,-1-1 1 0 0,0 0 0 0 0,0 0 0 0 0,-1-1 0 0 0,-1 0 0 0 0,0 0 0 0 0,0 0 0 0 0,-1-1-1 0 0,0 0 1 0 0,-1 0 0 0 0,0-1 0 0 0,0 1 0 0 0,2-20 0 0 0,-4 15-15 0 0,-1 0 0 0 0,0-1 0 0 0,-2 1 0 0 0,1 0 0 0 0,-2 0-1 0 0,0 0 1 0 0,-1 0 0 0 0,-1 0 0 0 0,-9-25 0 0 0,7 26-19 0 0,-1-1 0 0 0,0 1 0 0 0,-1 1 0 0 0,-1-1-1 0 0,0 1 1 0 0,-1 1 0 0 0,-1 0 0 0 0,0 0 0 0 0,-17-14 0 0 0,19 19-7 0 0,-1 0 0 0 0,0 1-1 0 0,0 0 1 0 0,-1 1 0 0 0,0 0 0 0 0,0 1 0 0 0,0 0 0 0 0,-1 1 0 0 0,0 0 0 0 0,0 0 0 0 0,0 2 0 0 0,0-1 0 0 0,-13 0 0 0 0,6 3-628 0 0,1 0 0 0 0,-1 1 1 0 0,-32 6-1 0 0,22-1 153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01.4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9 115 196 0 0,'0'0'4584'0'0,"0"0"-4550"0"0,-1 0 0 0 0,1-1 0 0 0,-1 1 0 0 0,1 0 0 0 0,-1-1 0 0 0,1 1-1 0 0,-1 0 1 0 0,1-1 0 0 0,-1 1 0 0 0,1 0 0 0 0,-1-1 0 0 0,1 1 0 0 0,0-1 0 0 0,-1 1-1 0 0,1-1 1 0 0,0 1 0 0 0,-1-1 0 0 0,1 0 0 0 0,0 1 0 0 0,0-1 0 0 0,0 1-1 0 0,-1-1 1 0 0,1 0 0 0 0,2-4 18 0 0,-1 2-24 0 0,1 1-1 0 0,-1-1 1 0 0,1 1 0 0 0,-1-1-1 0 0,1 1 1 0 0,0-1 0 0 0,0 1-1 0 0,0 0 1 0 0,0 0 0 0 0,0 0-1 0 0,1 0 1 0 0,3-2 0 0 0,31-24 58 0 0,-9 13-90 0 0,-24 13 2 0 0,9-3-12 0 0,-4 2-4 0 0,1-1-1 0 0,0 2 1 0 0,0-1-1 0 0,0 1 1 0 0,0 1-1 0 0,0 0 0 0 0,0 0 1 0 0,0 1-1 0 0,0 1 1 0 0,0-1-1 0 0,0 2 1 0 0,0-1-1 0 0,0 1 1 0 0,0 1-1 0 0,0 0 1 0 0,-1 0-1 0 0,1 1 0 0 0,-1 0 1 0 0,0 1-1 0 0,0 0 1 0 0,0 0-1 0 0,-1 1 1 0 0,0 0-1 0 0,0 0 1 0 0,13 15-1 0 0,-17-16 9 0 0,-1 0 0 0 0,0 0 0 0 0,0 0 0 0 0,0 1 0 0 0,0 0 0 0 0,-1-1 0 0 0,0 1 0 0 0,0 0 0 0 0,-1 0 0 0 0,0 0 0 0 0,0 0 0 0 0,0 0 0 0 0,-1 0 0 0 0,1 1 0 0 0,-1-1 0 0 0,-1 0 0 0 0,1 0 0 0 0,-1 0 0 0 0,-1 0 0 0 0,-1 7 0 0 0,-1 2 8 0 0,-1-1 0 0 0,-1 1 0 0 0,0-1 0 0 0,-1 0-1 0 0,-1 0 1 0 0,-13 18 0 0 0,-9 5 70 0 0,-1-1 1 0 0,-1-3 0 0 0,-42 34 0 0 0,74-66-79 0 0,0-1 1 0 0,0 0 0 0 0,0 0 0 0 0,0 0-1 0 0,0 0 1 0 0,0 0 0 0 0,0 0 0 0 0,0 0-1 0 0,0 0 1 0 0,0 0 0 0 0,1 0 0 0 0,-1 0 0 0 0,0 0-1 0 0,0 1 1 0 0,0-1 0 0 0,0 0 0 0 0,0 0-1 0 0,0 0 1 0 0,0 0 0 0 0,0 0 0 0 0,0 0 0 0 0,0 0-1 0 0,0 0 1 0 0,0 1 0 0 0,0-1 0 0 0,0 0-1 0 0,0 0 1 0 0,0 0 0 0 0,0 0 0 0 0,0 0 0 0 0,0 0-1 0 0,0 0 1 0 0,0 1 0 0 0,0-1 0 0 0,0 0-1 0 0,0 0 1 0 0,0 0 0 0 0,0 0 0 0 0,0 0-1 0 0,-1 0 1 0 0,1 0 0 0 0,0 0 0 0 0,0 0 0 0 0,0 0-1 0 0,0 1 1 0 0,0-1 0 0 0,0 0 0 0 0,0 0-1 0 0,0 0 1 0 0,0 0 0 0 0,0 0 0 0 0,-1 0 0 0 0,1 0-1 0 0,0 0 1 0 0,0 0 0 0 0,0 0 0 0 0,0 0-1 0 0,15-4-291 0 0,30-13 108 0 0,-34 13 154 0 0,11-2-4 0 0,1 1 1 0 0,0 1-1 0 0,0 1 0 0 0,0 1 1 0 0,0 1-1 0 0,26 2 1 0 0,-37 0 24 0 0,-1 0 0 0 0,0 1 0 0 0,0 1 1 0 0,0 0-1 0 0,0 0 0 0 0,0 1 0 0 0,0 0 1 0 0,-1 1-1 0 0,0 0 0 0 0,0 1 0 0 0,0 0 1 0 0,-1 0-1 0 0,0 1 0 0 0,0 0 0 0 0,-1 1 1 0 0,0 0-1 0 0,0 0 0 0 0,-1 1 0 0 0,0 0 0 0 0,0 0 1 0 0,-1 1-1 0 0,0 0 0 0 0,-1 0 0 0 0,7 18 1 0 0,-11-23 5 0 0,0 0 0 0 0,-1 0 0 0 0,0 0 0 0 0,0 0 0 0 0,0 1 1 0 0,-1-1-1 0 0,1 0 0 0 0,-1 0 0 0 0,-1 0 0 0 0,1-1 0 0 0,-1 1 1 0 0,-3 8-1 0 0,1-5 21 0 0,-1-1 1 0 0,0 0-1 0 0,0 0 1 0 0,0 0-1 0 0,-1 0 0 0 0,0-1 1 0 0,0 0-1 0 0,-1-1 1 0 0,1 1-1 0 0,-1-1 1 0 0,-1-1-1 0 0,1 1 1 0 0,-15 6-1 0 0,-2-1 33 0 0,0-1-1 0 0,0-1 0 0 0,-33 6 1 0 0,22-7 302 0 0,1-2 1 0 0,-1-1-1 0 0,0-2 1 0 0,0-1-1 0 0,0-2 1 0 0,0-1-1 0 0,0-2 1 0 0,-57-14-1 0 0,90 18-486 0 0,0 0 0 0 0,1-1-1 0 0,-1 0 1 0 0,0 1 0 0 0,1-1 0 0 0,-1 0-1 0 0,0 1 1 0 0,1-1 0 0 0,-1 0 0 0 0,1 0-1 0 0,-1-1 1 0 0,1 1 0 0 0,-1 0 0 0 0,1 0 0 0 0,0-1-1 0 0,0 1 1 0 0,0-1 0 0 0,0 1 0 0 0,0-1-1 0 0,0 1 1 0 0,0-1 0 0 0,0 1 0 0 0,0-1 0 0 0,0-3-1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2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10 684 0 0,'0'0'1527'0'0,"3"1"-932"0"0,8 1-308 0 0,1 0 0 0 0,-1-1-1 0 0,0 0 1 0 0,0 0 0 0 0,1-2-1 0 0,20-2 1 0 0,-10 2-177 0 0,133-9-2319 0 0,-134 7 1899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02.0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545 130 332 0 0,'-9'-12'1565'0'0,"2"10"-1510"0"0,0 1 0 0 0,1 0 0 0 0,-1 0 0 0 0,0 0 0 0 0,0 1 0 0 0,0 0 0 0 0,0 1 0 0 0,0-1 0 0 0,0 1 0 0 0,0 0 0 0 0,0 1 0 0 0,0 0 0 0 0,-10 4 0 0 0,-15 6-31 0 0,-41 22 1 0 0,36-16 99 0 0,0 2 1 0 0,2 2 0 0 0,0 1-1 0 0,-33 31 1 0 0,55-43-68 0 0,1 1 1 0 0,1 1-1 0 0,0-1 0 0 0,1 2 0 0 0,-13 21 1 0 0,18-26-9 0 0,1 0 0 0 0,-1 1 0 0 0,2-1 0 0 0,-1 1 1 0 0,1 0-1 0 0,1 0 0 0 0,0 0 0 0 0,0 1 0 0 0,1 18 0 0 0,1-23-24 0 0,0 0 0 0 0,0 0 0 0 0,1 0 0 0 0,0 0 0 0 0,0 0 0 0 0,1 0 0 0 0,0 0-1 0 0,0 0 1 0 0,0 0 0 0 0,1 0 0 0 0,-1-1 0 0 0,2 0 0 0 0,-1 1 0 0 0,0-1 0 0 0,1 0 0 0 0,5 6-1 0 0,-2-6-3 0 0,-1 1-1 0 0,1-1 0 0 0,0 0 0 0 0,1 0 0 0 0,-1-1 1 0 0,1 0-1 0 0,0 0 0 0 0,0-1 0 0 0,0 0 0 0 0,15 3 1 0 0,-9-3 37 0 0,0 0 0 0 0,1-1 0 0 0,-1-1 0 0 0,1-1 0 0 0,-1 0 0 0 0,1-1 0 0 0,-1 0 1 0 0,1-1-1 0 0,-1-1 0 0 0,0 0 0 0 0,0-1 0 0 0,0 0 0 0 0,21-11 0 0 0,-27 11-41 0 0,-1-1-1 0 0,1 0 1 0 0,-1-1-1 0 0,0 0 1 0 0,0 0-1 0 0,0 0 1 0 0,-1-1-1 0 0,0 0 1 0 0,-1 0-1 0 0,1-1 0 0 0,7-14 1 0 0,-7 9-17 0 0,-1 1 0 0 0,0-1-1 0 0,-1-1 1 0 0,0 1 0 0 0,-1-1 0 0 0,-1 1 0 0 0,1-18-1 0 0,-2 3-22 0 0,-1 0-1 0 0,-2 0 0 0 0,-1 0 1 0 0,-1 0-1 0 0,-1 0 0 0 0,-2 1 1 0 0,-11-31-1 0 0,12 41 17 0 0,0 1 0 0 0,-1 0 0 0 0,-1 0 0 0 0,-1 1 0 0 0,0 0 0 0 0,-16-19 0 0 0,-22-13-2882 0 0,36 38 2591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02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0 168 0 0,'32'32'302'0'0,"-2"2"0"0"0,-1 1 0 0 0,37 58 0 0 0,56 126-146 0 0,-105-181-132 0 0,0 0 0 0 0,-3 1 0 0 0,-1 0 0 0 0,-2 1 0 0 0,-2 0 0 0 0,-1 1 0 0 0,-3 0-1 0 0,2 64 1 0 0,-8-74 1 0 0,-1 1 1 0 0,-2-1-1 0 0,0 1 0 0 0,-3-1 0 0 0,0 0 0 0 0,-2-1 0 0 0,-1 0 0 0 0,-2 0 0 0 0,-1-1 1 0 0,-1-1-1 0 0,-30 46 0 0 0,27-49-97 0 0,-2 1-1 0 0,-1-2 1 0 0,-1-1-1 0 0,-1 0 1 0 0,-33 26 0 0 0,39-38-487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2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59 163 184 0 0,'-10'-25'1391'0'0,"1"0"0"0"0,-6-34 0 0 0,14 56-1233 0 0,1 0-25 0 0,-6-29 147 0 0,6 29-251 0 0,-4-10-404 0 0,-5 92 323 0 0,4 1 0 0 0,6 102 0 0 0,4-72 96 0 0,5 0 0 0 0,5 0 0 0 0,32 124 0 0 0,-42-217-297 0 0,-2 0 0 0 0,3 26-1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3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9 231 96 0 0,'-2'-6'99'0'0,"0"0"-1"0"0,1-1 1 0 0,0 1-1 0 0,0-1 1 0 0,0 1-1 0 0,1-1 1 0 0,0 1 0 0 0,0-1-1 0 0,1 1 1 0 0,0-1-1 0 0,0 1 1 0 0,0-1-1 0 0,1 1 1 0 0,0 0 0 0 0,0 0-1 0 0,0 0 1 0 0,1 0-1 0 0,0 0 1 0 0,0 0-1 0 0,1 1 1 0 0,-1-1 0 0 0,1 1-1 0 0,0 0 1 0 0,1 0-1 0 0,-1 0 1 0 0,1 1-1 0 0,0 0 1 0 0,0 0-1 0 0,1 0 1 0 0,6-4 0 0 0,4 0-113 0 0,-1 1 0 0 0,1 0 0 0 0,0 1 1 0 0,0 1-1 0 0,1 0 0 0 0,0 1 0 0 0,-1 1 1 0 0,2 1-1 0 0,-1 0 0 0 0,0 1 0 0 0,0 1 1 0 0,0 1-1 0 0,0 0 0 0 0,20 5 0 0 0,12 3-24 0 0,0 3-1 0 0,-1 2 0 0 0,73 31 0 0 0,-56-16 21 0 0,0 3 0 0 0,-3 2 0 0 0,0 3 0 0 0,72 59 0 0 0,-92-62 18 0 0,-1 3 0 0 0,-2 0 1 0 0,-1 3-1 0 0,-3 1 1 0 0,-1 2-1 0 0,36 58 0 0 0,-59-81-9 0 0,-1-1-1 0 0,-1 1 0 0 0,0 1 1 0 0,-1 0-1 0 0,-2 0 0 0 0,0 0 1 0 0,-1 1-1 0 0,-1 0 0 0 0,-1 0 1 0 0,-1 0-1 0 0,-1 0 0 0 0,-2 25 1 0 0,-1-28 16 0 0,0-1 0 0 0,-2 1 1 0 0,0-1-1 0 0,-1 0 0 0 0,-1 0 1 0 0,-1-1-1 0 0,0 1 0 0 0,-1-1 0 0 0,-1-1 1 0 0,-1 0-1 0 0,0 0 0 0 0,-1-1 1 0 0,0 0-1 0 0,-23 21 0 0 0,12-16 52 0 0,-1-1 0 0 0,-1-1-1 0 0,-1 0 1 0 0,0-3 0 0 0,-1 0 0 0 0,-1-1-1 0 0,0-1 1 0 0,-43 12 0 0 0,37-15 97 0 0,0-1 0 0 0,-1-2 0 0 0,0-1 0 0 0,-1-2 0 0 0,1-2-1 0 0,-1-1 1 0 0,-38-3 0 0 0,57 0-364 0 0,-1 0 0 0 0,1-1 0 0 0,0-1 0 0 0,0 0-1 0 0,0-1 1 0 0,0-1 0 0 0,1 0 0 0 0,0-1 0 0 0,0-1-1 0 0,-19-13 1 0 0,21 12-508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4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209 660 748 0 0,'17'-7'1887'0'0,"6"-5"-1734"0"0,-1-1 0 0 0,-1 0 0 0 0,0-2 0 0 0,0-1 0 0 0,-2-1-1 0 0,0 0 1 0 0,-1-1 0 0 0,-1-1 0 0 0,0-1 0 0 0,-2-1 0 0 0,0 0 0 0 0,-1-1 0 0 0,15-33 0 0 0,-20 36-116 0 0,0-1-1 0 0,-2 0 1 0 0,0 0 0 0 0,-1 0 0 0 0,-1-1 0 0 0,-1 0-1 0 0,2-35 1 0 0,-5 49-44 0 0,-1 1-1 0 0,0-1 1 0 0,-1 0-1 0 0,1 0 1 0 0,-1 1-1 0 0,0-1 1 0 0,-1 0 0 0 0,0 1-1 0 0,0-1 1 0 0,0 1-1 0 0,-1 0 1 0 0,0 0-1 0 0,0 0 1 0 0,-1 0-1 0 0,1 0 1 0 0,-1 1 0 0 0,0-1-1 0 0,-1 1 1 0 0,0 0-1 0 0,1 0 1 0 0,-1 1-1 0 0,-1 0 1 0 0,1-1 0 0 0,-1 2-1 0 0,1-1 1 0 0,-1 1-1 0 0,-12-5 1 0 0,8 4-7 0 0,1 1 1 0 0,-1 0-1 0 0,0 1 1 0 0,0 0-1 0 0,-1 1 1 0 0,1 0-1 0 0,0 0 1 0 0,0 1-1 0 0,-1 0 1 0 0,1 1-1 0 0,-18 4 1 0 0,14-2 7 0 0,0 2 0 0 0,1-1 0 0 0,-1 2 0 0 0,1 0 1 0 0,0 0-1 0 0,1 2 0 0 0,-22 14 0 0 0,18-8 21 0 0,0-1 1 0 0,0 2-1 0 0,2 0 0 0 0,0 1 1 0 0,1 0-1 0 0,0 1 0 0 0,1 1 1 0 0,1 0-1 0 0,1 0 0 0 0,1 1 1 0 0,-11 31-1 0 0,14-33 9 0 0,2 0 0 0 0,0 1 0 0 0,1 0 0 0 0,1-1 0 0 0,1 1 1 0 0,0 0-1 0 0,2 0 0 0 0,0 0 0 0 0,0 0 0 0 0,2-1 0 0 0,0 1 0 0 0,8 23 0 0 0,-3-19-5 0 0,2 1 1 0 0,0-1-1 0 0,1-1 0 0 0,1 0 1 0 0,1 0-1 0 0,1-1 0 0 0,1-1 1 0 0,29 29-1 0 0,-17-21 52 0 0,1-1-1 0 0,2-2 1 0 0,1-1 0 0 0,0-1-1 0 0,2-2 1 0 0,68 33 0 0 0,-81-45-278 0 0,0 0 1 0 0,0-2 0 0 0,1 0 0 0 0,0-1-1 0 0,0-1 1 0 0,0 0 0 0 0,0-2-1 0 0,1-1 1 0 0,-1-1 0 0 0,0 0-1 0 0,1-2 1 0 0,-1 0 0 0 0,0-2 0 0 0,22-5-1 0 0,-14-2-113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4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61 548 0 0,'-1'-3'793'0'0,"0"-51"1353"0"0,1 51-2114 0 0,1 4-61 0 0,0 0 23 0 0,1 1-1 0 0,-1-1 0 0 0,0 1 1 0 0,0-1-1 0 0,0 1 0 0 0,0-1 0 0 0,0 1 1 0 0,0-1-1 0 0,-1 1 0 0 0,1 0 1 0 0,-1-1-1 0 0,1 1 0 0 0,-1 0 1 0 0,1 0-1 0 0,-1-1 0 0 0,0 5 0 0 0,1-4 0 0 0,9 69-21 0 0,4 111 0 0 0,-4-25 11 0 0,9 7 66 0 0,73 296 0 0 0,-87-447-14 0 0,6 25-1195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4.9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0 546 168 0 0,'3'0'648'0'0,"4"-1"-256"0"0,20-1 267 0 0,-1-1-1 0 0,32-9 0 0 0,-21 1-495 0 0,0-2 0 0 0,-1-1 0 0 0,64-36-1 0 0,-79 37-86 0 0,0-1 0 0 0,-1-1 0 0 0,-1-1-1 0 0,0-1 1 0 0,-1 0 0 0 0,-1-2 0 0 0,16-21-1 0 0,-24 27-12 0 0,-1 0-1 0 0,0 0 0 0 0,0-1 0 0 0,-2 0 0 0 0,0 0 1 0 0,0-1-1 0 0,-1 0 0 0 0,-1 1 0 0 0,2-18 1 0 0,-5 28-66 0 0,0 0 0 0 0,-1-1 0 0 0,1 1 0 0 0,-1-1 0 0 0,0 0 0 0 0,0 1 0 0 0,-1-1 0 0 0,0 1 0 0 0,1 0 0 0 0,-1-1 0 0 0,-1 1 0 0 0,1 0 0 0 0,-1-1 0 0 0,1 1 0 0 0,-1 0 0 0 0,-1 0 0 0 0,1 0 0 0 0,0 0 1 0 0,-1 1-1 0 0,0-1 0 0 0,0 1 0 0 0,0 0 0 0 0,0-1 0 0 0,0 1 0 0 0,-1 1 0 0 0,1-1 0 0 0,-1 0 0 0 0,0 1 0 0 0,0 0 0 0 0,0 0 0 0 0,0 0 0 0 0,0 0 0 0 0,-1 1 0 0 0,1-1 0 0 0,-5 0 0 0 0,0 0-6 0 0,-1 0-1 0 0,1 1 1 0 0,-1 0-1 0 0,0 1 1 0 0,1 0-1 0 0,-1 0 1 0 0,1 1-1 0 0,-1 0 0 0 0,-17 6 1 0 0,12-3 1 0 0,0 2 1 0 0,1 0-1 0 0,-1 0 1 0 0,2 1 0 0 0,-22 15-1 0 0,11-4 10 0 0,2 0-1 0 0,0 2 1 0 0,1 0-1 0 0,1 1 0 0 0,1 2 1 0 0,-17 25-1 0 0,23-29 7 0 0,1 0-1 0 0,2 1 1 0 0,0 0-1 0 0,1 0 1 0 0,0 1-1 0 0,2 0 0 0 0,1 1 1 0 0,1 0-1 0 0,0 0 1 0 0,-1 25-1 0 0,5-33 2 0 0,1 1 0 0 0,0 0 0 0 0,1-1 0 0 0,1 1 0 0 0,0 0 0 0 0,1-1 0 0 0,0 0 0 0 0,2 1 0 0 0,-1-1 0 0 0,2-1 0 0 0,0 1 0 0 0,0-1 0 0 0,1 0 0 0 0,1-1 0 0 0,0 1 0 0 0,13 13 0 0 0,-1-5 25 0 0,0-1-1 0 0,1-1 1 0 0,1-1 0 0 0,1-2-1 0 0,1 0 1 0 0,0-1 0 0 0,49 22-1 0 0,-44-25-75 0 0,1-1 1 0 0,-1-1-1 0 0,2-2 0 0 0,-1-1 0 0 0,1-1 0 0 0,61 3 0 0 0,-78-9-302 0 0,-1 0-1 0 0,0-1 1 0 0,0 0-1 0 0,0-2 1 0 0,0 1 0 0 0,15-6-1 0 0,-2-2 123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5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64 152 0 0,'-2'-42'1994'0'0,"2"39"-1651"0"0,0 0-123 0 0,0-9-75 0 0,0 9 85 0 0,0 8-222 0 0,6 105-44 0 0,26 148 0 0 0,-11-115 46 0 0,97 563 73 0 0,-100-639 349 0 0,-17-64-475 0 0,6 7-1234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5.6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16 0 0,'0'0'4948'0'0,"14"-8"-4396"0"0,51-3-312 0 0,2 3 0 0 0,101 1 0 0 0,37 15-2647 0 0,-184-7 1419 0 0,-1-1 551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16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276 598 188 0 0,'18'8'1935'0'0,"-15"-7"-1864"0"0,1 0 1 0 0,0-1 0 0 0,-1 0-1 0 0,1 1 1 0 0,0-1-1 0 0,0-1 1 0 0,-1 1-1 0 0,1-1 1 0 0,0 1 0 0 0,-1-1-1 0 0,1 0 1 0 0,0 0-1 0 0,-1 0 1 0 0,1-1-1 0 0,-1 1 1 0 0,6-5 0 0 0,2-4-16 0 0,-1-1 0 0 0,-1-1 1 0 0,0 0-1 0 0,-1 0 0 0 0,0 0 1 0 0,-1-1-1 0 0,0 0 1 0 0,-1-1-1 0 0,0 1 0 0 0,-1-1 1 0 0,-1 0-1 0 0,0-1 0 0 0,-1 1 1 0 0,-1-1-1 0 0,0 1 1 0 0,0-18-1 0 0,-2 7-21 0 0,-1-1 0 0 0,0 0 1 0 0,-2 1-1 0 0,-1 0 0 0 0,-1 0 0 0 0,-2 0 1 0 0,0 0-1 0 0,-18-39 0 0 0,23 58-44 0 0,0 1 1 0 0,-1 0-1 0 0,1 0 0 0 0,-2 0 1 0 0,1 0-1 0 0,0 0 0 0 0,-1 1 1 0 0,0 0-1 0 0,0-1 0 0 0,0 1 1 0 0,0 1-1 0 0,-1-1 0 0 0,1 1 0 0 0,-1-1 1 0 0,0 1-1 0 0,0 1 0 0 0,0-1 1 0 0,-1 1-1 0 0,1 0 0 0 0,0 0 1 0 0,-1 0-1 0 0,0 1 0 0 0,1 0 1 0 0,-1 0-1 0 0,0 0 0 0 0,0 1 0 0 0,1 0 1 0 0,-1 0-1 0 0,-10 2 0 0 0,5 0 1 0 0,1 0-1 0 0,-1 1 0 0 0,0 1 1 0 0,1 0-1 0 0,0 0 1 0 0,0 1-1 0 0,0 0 0 0 0,0 1 1 0 0,1 0-1 0 0,0 0 0 0 0,-13 12 1 0 0,10-6 11 0 0,0 0 0 0 0,0 1 0 0 0,1 1 0 0 0,1-1 1 0 0,0 2-1 0 0,-12 22 0 0 0,14-21 28 0 0,1 1 0 0 0,1-1-1 0 0,1 1 1 0 0,0 0 0 0 0,2 1 0 0 0,-1-1 0 0 0,2 1-1 0 0,1-1 1 0 0,0 1 0 0 0,1 0 0 0 0,0-1 0 0 0,2 1-1 0 0,0-1 1 0 0,1 1 0 0 0,1-1 0 0 0,1 0-1 0 0,0 0 1 0 0,1 0 0 0 0,1-1 0 0 0,0 0 0 0 0,1 0-1 0 0,1-1 1 0 0,1 0 0 0 0,0 0 0 0 0,0-1 0 0 0,2-1-1 0 0,17 18 1 0 0,-13-17 87 0 0,1 0-1 0 0,0-2 1 0 0,1 0-1 0 0,0 0 1 0 0,1-2-1 0 0,0 0 1 0 0,0-1-1 0 0,1-1 1 0 0,1-1-1 0 0,-1-1 1 0 0,1-1-1 0 0,0 0 1 0 0,26 1-1 0 0,-8-3-4 0 0,0-2 0 0 0,0-1 0 0 0,0-3 0 0 0,0 0 0 0 0,0-3 0 0 0,54-15 0 0 0,-71 15-270 0 0,1-1 0 0 0,-1-1 0 0 0,-1-1 0 0 0,1-1 0 0 0,-2 0 0 0 0,25-17 0 0 0,-28 14-578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02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0 140 0 0,'0'0'537'0'0,"-3"1"-94"0"0,-5 2-298 0 0,0 0-1 0 0,0 0 1 0 0,0 1-1 0 0,1 0 0 0 0,-1 0 1 0 0,1 1-1 0 0,0 0 1 0 0,0 0-1 0 0,1 1 1 0 0,-1 0-1 0 0,1 0 1 0 0,-5 8-1 0 0,-11 12 94 0 0,-31 51 0 0 0,43-61-162 0 0,1 0 0 0 0,1 1 0 0 0,-10 27 0 0 0,15-35-20 0 0,1 0 1 0 0,0 0 0 0 0,0 0 0 0 0,1 0-1 0 0,0 0 1 0 0,0 0 0 0 0,1 0 0 0 0,0 0-1 0 0,3 16 1 0 0,-1-16 45 0 0,0 0 0 0 0,0 0 0 0 0,1 0 0 0 0,0-1 0 0 0,1 1 0 0 0,-1-1 1 0 0,2 0-1 0 0,-1 0 0 0 0,1-1 0 0 0,0 1 0 0 0,1-1 0 0 0,0 0 0 0 0,0 0 0 0 0,0-1 0 0 0,1 0 0 0 0,0 0 0 0 0,0 0 0 0 0,0-1 0 0 0,1 0 1 0 0,8 3-1 0 0,-9-5-57 0 0,0 0 1 0 0,-1-1 0 0 0,1 0-1 0 0,0-1 1 0 0,0 1 0 0 0,1-2-1 0 0,-1 1 1 0 0,0-1 0 0 0,0 0-1 0 0,0 0 1 0 0,0-1-1 0 0,1 1 1 0 0,-1-2 0 0 0,0 1-1 0 0,0-1 1 0 0,-1 0 0 0 0,1-1-1 0 0,0 1 1 0 0,-1-2 0 0 0,1 1-1 0 0,-1 0 1 0 0,0-1 0 0 0,0 0-1 0 0,10-10 1 0 0,-7 4-45 0 0,-1 0 0 0 0,0-1-1 0 0,0 0 1 0 0,-2 0 0 0 0,1-1 0 0 0,-1 0 0 0 0,-1 0-1 0 0,0 0 1 0 0,-1-1 0 0 0,0 0 0 0 0,-1 0 0 0 0,0 0-1 0 0,-1 0 1 0 0,-1 0 0 0 0,0 0 0 0 0,-1 0 0 0 0,0-1-1 0 0,-1 1 1 0 0,0 0 0 0 0,-1 0 0 0 0,-1 0 0 0 0,0 0-1 0 0,0 0 1 0 0,-7-13 0 0 0,8 21-225 0 0,0 0 1 0 0,-1 0-1 0 0,1 0 1 0 0,-1 0-1 0 0,0 0 0 0 0,-1 0 1 0 0,1 1-1 0 0,-1 0 1 0 0,0 0-1 0 0,0 0 0 0 0,0 0 1 0 0,-8-5-1 0 0,-12-1-1605 0 0,0 4 1319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56.9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689 50 376 0 0,'0'0'904'0'0,"21"-25"509"0"0,-9 9-1226 0 0,-12 16-189 0 0,0 0 0 0 0,0 0 1 0 0,0 0-1 0 0,0-1 1 0 0,0 1-1 0 0,0 0 0 0 0,0 0 1 0 0,1-1-1 0 0,-1 1 1 0 0,0 0-1 0 0,0 0 0 0 0,0-1 1 0 0,0 1-1 0 0,0 0 0 0 0,0 0 1 0 0,0-1-1 0 0,0 1 1 0 0,0 0-1 0 0,0 0 0 0 0,0-1 1 0 0,-1 1-1 0 0,1 0 1 0 0,0 0-1 0 0,0 0 0 0 0,0-1 1 0 0,0 1-1 0 0,0 0 0 0 0,0 0 1 0 0,0-1-1 0 0,-1 1 1 0 0,1 0-1 0 0,0 0 0 0 0,0 0 1 0 0,0 0-1 0 0,0-1 1 0 0,-1 1-1 0 0,1 0 0 0 0,0 0 1 0 0,0 0-1 0 0,-1 0 0 0 0,1 0 1 0 0,-2-1-14 0 0,0 1 0 0 0,-1 1 0 0 0,1-1 0 0 0,0 0 0 0 0,0 0 0 0 0,0 1-1 0 0,0-1 1 0 0,0 1 0 0 0,0 0 0 0 0,-3 1 0 0 0,-33 14-12 0 0,1 1-1 0 0,1 2 0 0 0,-50 35 0 0 0,-89 84 27 0 0,141-108 14 0 0,1 2-1 0 0,2 1 1 0 0,1 2-1 0 0,1 0 1 0 0,3 2-1 0 0,1 1 1 0 0,-36 74-1 0 0,51-91 18 0 0,2 0-1 0 0,0 1 0 0 0,1 1 1 0 0,2-1-1 0 0,0 1 0 0 0,1 0 1 0 0,2 0-1 0 0,0 0 0 0 0,1 0 1 0 0,2 1-1 0 0,0-1 0 0 0,1 0 1 0 0,2 0-1 0 0,0 0 0 0 0,1-1 1 0 0,2 1-1 0 0,9 23 0 0 0,-3-17 59 0 0,2 0-1 0 0,0-1 1 0 0,2 0-1 0 0,1-2 1 0 0,1 0-1 0 0,1-1 1 0 0,37 35-1 0 0,-41-45-69 0 0,0-1 1 0 0,2-1-1 0 0,-1 0 0 0 0,2-1 0 0 0,-1-1 1 0 0,2-1-1 0 0,-1 0 0 0 0,1-2 0 0 0,1 0 1 0 0,0-2-1 0 0,39 9 0 0 0,-38-15-1443 0 0,-18 0 1173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57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0 348 0 0,'0'0'1994'0'0,"-1"3"-2244"0"0,-5 26 233 0 0,1-1 0 0 0,1 1-1 0 0,1 47 1 0 0,0-21 17 0 0,0 254 112 0 0,5-165 453 0 0,1-126-1421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0:58.0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11 288 24 0 0,'-3'16'121'0'0,"0"0"1"0"0,1 0-1 0 0,0 0 0 0 0,2 0 1 0 0,0 0-1 0 0,1 0 1 0 0,0 0-1 0 0,1 0 0 0 0,1 0 1 0 0,6 20-1 0 0,-6-27 30 0 0,1 0 1 0 0,0 1-1 0 0,0-1 1 0 0,1-1-1 0 0,0 1 1 0 0,0-1-1 0 0,1 0 1 0 0,0 0-1 0 0,0 0 0 0 0,1-1 1 0 0,0 0-1 0 0,1-1 1 0 0,-1 1-1 0 0,1-1 1 0 0,1-1-1 0 0,-1 0 1 0 0,18 8-1 0 0,-18-9-92 0 0,1-1 0 0 0,-1 0 1 0 0,1-1-1 0 0,0 0 0 0 0,0 0 0 0 0,0-1 0 0 0,1 0 1 0 0,-1-1-1 0 0,0 0 0 0 0,0 0 0 0 0,0-1 0 0 0,0 0 1 0 0,0-1-1 0 0,0 0 0 0 0,0 0 0 0 0,0-1 0 0 0,0 0 1 0 0,-1-1-1 0 0,0 0 0 0 0,0 0 0 0 0,0 0 0 0 0,0-1 0 0 0,0-1 1 0 0,-1 1-1 0 0,0-1 0 0 0,9-9 0 0 0,-7 5-41 0 0,-1 0 0 0 0,0 0 0 0 0,0 0 0 0 0,-1-1 0 0 0,0 0 0 0 0,-1 0 0 0 0,0-1 1 0 0,-1 0-1 0 0,0 0 0 0 0,-1 0 0 0 0,0-1 0 0 0,-1 0 0 0 0,-1 1 0 0 0,0-1 0 0 0,0 0 0 0 0,-1 0 0 0 0,-1 0 0 0 0,-1-15 0 0 0,-2 13-9 0 0,1 0-1 0 0,-2 0 1 0 0,0 0 0 0 0,-1 1 0 0 0,0-1 0 0 0,-1 1-1 0 0,0 0 1 0 0,-2 1 0 0 0,1-1 0 0 0,-2 2-1 0 0,0-1 1 0 0,0 1 0 0 0,-1 0 0 0 0,0 1 0 0 0,-13-10-1 0 0,7 8-306 0 0,-1 0-1 0 0,0 1 0 0 0,-1 1 1 0 0,-1 1-1 0 0,1 0 1 0 0,-1 1-1 0 0,-1 2 0 0 0,0 0 1 0 0,0 1-1 0 0,-30-5 1 0 0,32 8-180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46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1 275 128 0 0,'0'0'1305'0'0,"3"0"-1225"0"0,-3 0-90 0 0,3-1 35 0 0,0 1 0 0 0,1 0 1 0 0,-1 0-1 0 0,0 0 0 0 0,0 0 0 0 0,0 1 0 0 0,1-1 0 0 0,2 2 455 0 0,11 3-279 0 0,-14-4-179 0 0,-2-1-26 0 0,1 0 1 0 0,-1 0 0 0 0,0 1-1 0 0,1-1 1 0 0,-1 1 0 0 0,0 0-1 0 0,0-1 1 0 0,0 1 0 0 0,0 0 0 0 0,0-1-1 0 0,0 1 1 0 0,0 0 0 0 0,0 0-1 0 0,0 0 1 0 0,0 0 0 0 0,0 0 0 0 0,0 0-1 0 0,-1 0 1 0 0,1 0 0 0 0,0 1-1 0 0,-1-1 1 0 0,1 0 0 0 0,-1 0-1 0 0,1 1 1 0 0,-1 0 0 0 0,1 0 94 0 0,0-1-76 0 0,0-1 0 0 0,-1 0 1 0 0,1 1-1 0 0,-1-1 1 0 0,1 0-1 0 0,-1 1 1 0 0,1-1-1 0 0,-1 0 1 0 0,0 1-1 0 0,1-1 1 0 0,-1 1-1 0 0,1-1 1 0 0,-1 1-1 0 0,0-1 0 0 0,1 1 1 0 0,-1-1-1 0 0,0 1 1 0 0,0-1-1 0 0,1 1 1 0 0,-1 0-1 0 0,0-1 1 0 0,0 1-1 0 0,0-1 1 0 0,0 1-1 0 0,0 0 1 0 0,0-1-1 0 0,0 1 0 0 0,0-1 1 0 0,0 1-1 0 0,0 1 1 0 0,-1 26 358 0 0,0-21-566 0 0,-5 74 183 0 0,5-31-1 0 0,3 52 488 0 0,-2-99-135 0 0,1 2 209 0 0,-1-4-507 0 0,0-1 0 0 0,0 1 0 0 0,0-1 0 0 0,0 1-1 0 0,0-1 1 0 0,0 0 0 0 0,0 1 0 0 0,0-1 0 0 0,0 1 0 0 0,0-1 0 0 0,0 1 0 0 0,0-1-1 0 0,0 1 1 0 0,0-1 0 0 0,0 0 0 0 0,1 1 0 0 0,-1-1 0 0 0,0 1 0 0 0,0-1-1 0 0,1 0 1 0 0,-1 1 0 0 0,0-1 0 0 0,1 0 0 0 0,-1 1 0 0 0,0-1 0 0 0,1 1 0 0 0,1-1-24 0 0,-1 0 0 0 0,1 0 0 0 0,0 1 1 0 0,-1-1-1 0 0,1 0 0 0 0,0-1 0 0 0,-1 1 1 0 0,1 0-1 0 0,-1 0 0 0 0,1-1 1 0 0,-1 1-1 0 0,1-1 0 0 0,-1 1 0 0 0,1-1 1 0 0,-1 0-1 0 0,1 0 0 0 0,-1 1 1 0 0,1-1-1 0 0,-1 0 0 0 0,0 0 0 0 0,2-2 1 0 0,31-31 121 0 0,-21 19-97 0 0,176-196-74 0 0,28-28-110 0 0,-138 152-26 0 0,-77 85 140 0 0,11-9-648 0 0,-8 8 817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0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150 13 392 0 0,'0'0'1469'0'0,"-2"-1"-1242"0"0,1-1 0 0 0,-1 1 0 0 0,1 0-1 0 0,-1 0 1 0 0,0 0 0 0 0,0 0 0 0 0,0 0 0 0 0,0 0 0 0 0,1 0 0 0 0,-1 1 0 0 0,-3-2 0 0 0,0 33-259 0 0,-1-4 36 0 0,2-8 14 0 0,0 0-1 0 0,-1-1 1 0 0,-11 25-1 0 0,15-41 13 0 0,-10 15 113 0 0,8-17-121 0 0,1 1-1 0 0,0 0 0 0 0,-1-1 1 0 0,1 0-1 0 0,-1 1 0 0 0,1-1 1 0 0,0 0-1 0 0,-1 0 1 0 0,1 0-1 0 0,-4-1 0 0 0,3 0 110 0 0,-16-11 437 0 0,17 8-576 0 0,-1 1 0 0 0,1-1 0 0 0,-1 0-1 0 0,1 0 1 0 0,0 0 0 0 0,1-1 0 0 0,-1 1-1 0 0,1 0 1 0 0,0-1 0 0 0,0 1 0 0 0,0 0 0 0 0,1-1-1 0 0,-1 1 1 0 0,1-1 0 0 0,0 1 0 0 0,0-1-1 0 0,1 1 1 0 0,-1-1 0 0 0,1 1 0 0 0,0-1 0 0 0,1 1-1 0 0,-1 0 1 0 0,0-1 0 0 0,1 1 0 0 0,0 0-1 0 0,3-5 1 0 0,-4 8-154 0 0,0 0 0 0 0,1 0 0 0 0,-1 0-1 0 0,0 0 1 0 0,0 0 0 0 0,0 0 0 0 0,1 0 0 0 0,-1 0-1 0 0,0 0 1 0 0,1 1 0 0 0,-1-1 0 0 0,1 1 0 0 0,-1-1-1 0 0,1 1 1 0 0,1-1 0 0 0,-1 1 54 0 0,1-1-296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0.7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71 116 80 0 0,'-3'2'1404'0'0,"2"-2"-1288"0"0,-1 1 0 0 0,1 0 0 0 0,-1-1 1 0 0,0 1-1 0 0,1-1 0 0 0,-1 0 0 0 0,1 1 0 0 0,-1-1 0 0 0,0 0 0 0 0,1 0 0 0 0,-1 0 0 0 0,1 0 1 0 0,-1 0-1 0 0,0 0 0 0 0,1-1 0 0 0,-1 1 0 0 0,1-1 0 0 0,-1 1 0 0 0,0-1 0 0 0,1 1 0 0 0,0-1 0 0 0,-1 0 1 0 0,1 0-1 0 0,-1 1 0 0 0,-1-3 0 0 0,1 1 16 0 0,0 0 1 0 0,-1-1 0 0 0,1 1-1 0 0,0-1 1 0 0,0 0-1 0 0,1 0 1 0 0,-1 0 0 0 0,0 0-1 0 0,1 0 1 0 0,0 0-1 0 0,-2-5 1 0 0,3 6 36 0 0,-1-1-141 0 0,0 1-1 0 0,1-1 0 0 0,0 1 1 0 0,-1-1-1 0 0,1 0 1 0 0,0 1-1 0 0,0-1 0 0 0,1 0 1 0 0,-1 1-1 0 0,1-1 1 0 0,0-3-1 0 0,0 3-240 0 0,1 0 1 0 0,-1 0-1 0 0,0 1 1 0 0,1-1-1 0 0,0 1 1 0 0,0-1-1 0 0,0 1 1 0 0,0-1-1 0 0,0 1 0 0 0,0 0 1 0 0,0 0-1 0 0,1 0 1 0 0,-1 0-1 0 0,5-2 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1.2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1 135 504 0 0,'0'-116'6170'0'0,"0"113"-5925"0"0,0 0-84 0 0,2-8 93 0 0,1 10-106 0 0,5 17-68 0 0,4 33-85 0 0,10 59 92 0 0,48 322-715 0 0,-72-370-3003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1.6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94 326 344 0 0,'-6'-8'562'0'0,"-11"-14"712"0"0,0-2 0 0 0,-14-26 0 0 0,27 44-1113 0 0,1 1 1 0 0,0-1 0 0 0,1 0 0 0 0,0-1-1 0 0,0 1 1 0 0,0 0 0 0 0,0-1 0 0 0,1 1-1 0 0,0-1 1 0 0,1 1 0 0 0,-1-1-1 0 0,1 0 1 0 0,0 1 0 0 0,1-1 0 0 0,1-6-1 0 0,0 8-129 0 0,0 1 1 0 0,0-1-1 0 0,0 1 0 0 0,1 0 0 0 0,0-1 0 0 0,0 1 0 0 0,0 1 1 0 0,0-1-1 0 0,1 0 0 0 0,-1 1 0 0 0,1 0 0 0 0,0-1 0 0 0,0 2 0 0 0,0-1 1 0 0,0 0-1 0 0,1 1 0 0 0,5-3 0 0 0,6-2-3 0 0,-1 1 0 0 0,1 1 1 0 0,32-6-1 0 0,1 3-29 0 0,1 3 0 0 0,-1 2 0 0 0,1 1 0 0 0,0 4 0 0 0,0 1 0 0 0,0 2 0 0 0,-1 3 0 0 0,54 15 0 0 0,-59-11-18 0 0,-1 2-1 0 0,-1 1 1 0 0,-1 3-1 0 0,0 1 1 0 0,-1 2-1 0 0,-1 2 1 0 0,-1 2-1 0 0,-2 1 1 0 0,41 37-1 0 0,-55-41 21 0 0,-1 1-1 0 0,-1 0 1 0 0,-1 2 0 0 0,-1 1 0 0 0,-2 0-1 0 0,0 1 1 0 0,-2 0 0 0 0,-1 1-1 0 0,19 59 1 0 0,-25-62-16 0 0,0 1-1 0 0,-2-1 1 0 0,-2 1-1 0 0,0 1 1 0 0,-1-1-1 0 0,-2 0 1 0 0,0 1-1 0 0,-2-1 1 0 0,-1 0-1 0 0,-1 0 1 0 0,-1 0-1 0 0,-10 26 1 0 0,10-37 1 0 0,-1 0 0 0 0,-1-1 1 0 0,0 0-1 0 0,-1 0 0 0 0,0-1 1 0 0,-1 0-1 0 0,-1 0 0 0 0,0-1 1 0 0,-1-1-1 0 0,-13 12 0 0 0,8-10 44 0 0,-1 0-1 0 0,0-1 1 0 0,-1-1 0 0 0,-1-1-1 0 0,1 0 1 0 0,-1-2 0 0 0,-21 7-1 0 0,8-5-217 0 0,0-2-1 0 0,-1-2 1 0 0,0 0-1 0 0,0-3 1 0 0,0 0-1 0 0,0-2 1 0 0,-1-2-1 0 0,1-1 1 0 0,-51-10-1 0 0,38-1-2083 0 0,27 5 1061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2.0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68 460 288 0 0,'12'-5'916'0'0,"-1"0"-1"0"0,1-1 1 0 0,-1 0-1 0 0,-1-1 1 0 0,18-14 0 0 0,-16 10-483 0 0,1-1 0 0 0,-2-1 0 0 0,21-26 0 0 0,-22 23-405 0 0,0 1-1 0 0,-2-2 1 0 0,1 1 0 0 0,-2-1 0 0 0,0 0 0 0 0,-1 0-1 0 0,-1-1 1 0 0,6-34 0 0 0,-10 42-54 0 0,0 1-1 0 0,-1 0 1 0 0,0 0-1 0 0,0-1 1 0 0,-1 1-1 0 0,-3-12 1 0 0,3 17 14 0 0,0 0 0 0 0,0 0 0 0 0,0 1 0 0 0,-1-1 0 0 0,0 0 0 0 0,0 1 0 0 0,0-1 0 0 0,0 1 0 0 0,-1-1 0 0 0,1 1 0 0 0,-1 0 0 0 0,0 0 0 0 0,0 0 0 0 0,0 1 0 0 0,-4-4 0 0 0,5 4 11 0 0,1 1-1 0 0,0 0 1 0 0,-1 0 0 0 0,1 0 0 0 0,0 0 0 0 0,-1 0 0 0 0,1 0 0 0 0,-1 0 0 0 0,0 1 0 0 0,1-1-1 0 0,-1 0 1 0 0,0 1 0 0 0,1 0 0 0 0,-1-1 0 0 0,0 1 0 0 0,0 0 0 0 0,-1 0 0 0 0,-2 0-1 0 0,0-1 2 0 0,1 0 0 0 0,-1 1 1 0 0,1-1-1 0 0,-1 1 0 0 0,1 1 1 0 0,-1-1-1 0 0,1 0 0 0 0,-1 1 1 0 0,1 0-1 0 0,-1 0 0 0 0,1 0 1 0 0,0 1-1 0 0,0 0 0 0 0,-1 0 1 0 0,-5 3-1 0 0,1 1 5 0 0,0 0 0 0 0,0 1-1 0 0,0 0 1 0 0,-13 14 0 0 0,13-12 2 0 0,1 0-1 0 0,1 1 1 0 0,-1 0 0 0 0,2 0 0 0 0,-1 0-1 0 0,1 1 1 0 0,1 0 0 0 0,0 1 0 0 0,1-1-1 0 0,0 1 1 0 0,0 0 0 0 0,1 0-1 0 0,1 0 1 0 0,0 0 0 0 0,1 0 0 0 0,0 1-1 0 0,1-1 1 0 0,0 0 0 0 0,1 1-1 0 0,1-1 1 0 0,0 0 0 0 0,0 0 0 0 0,1 0-1 0 0,1 0 1 0 0,0 0 0 0 0,0-1 0 0 0,1 1-1 0 0,1-1 1 0 0,0 0 0 0 0,0-1-1 0 0,1 0 1 0 0,0 0 0 0 0,1 0 0 0 0,0-1-1 0 0,14 12 1 0 0,1 0 20 0 0,2-2 0 0 0,0-1 0 0 0,1 0 0 0 0,0-2 0 0 0,31 13 0 0 0,-34-18-285 0 0,0-2 0 0 0,1-1 1 0 0,0 0-1 0 0,0-2 0 0 0,0-1 1 0 0,47 4-1 0 0,-61-9-211 0 0,0 0-1 0 0,0 0 1 0 0,1-1-1 0 0,9-3 1 0 0,13-4-774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2.4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47 84 0 0,'-2'-3'577'0'0,"-12"-23"1219"0"0,13 24-1679 0 0,1 1 1 0 0,-1 0 0 0 0,0 0-1 0 0,1 0 1 0 0,-1 0 0 0 0,0 0 0 0 0,0-1-1 0 0,1 1 1 0 0,-1 1 0 0 0,0-1-1 0 0,0 0 1 0 0,0 0 0 0 0,0 0 0 0 0,0 0-1 0 0,-1 1 1 0 0,-1-2 0 0 0,2 3-99 0 0,0-1 0 0 0,1 1-1 0 0,-1-1 1 0 0,0 1 0 0 0,0 0 0 0 0,0 0 0 0 0,0-1 0 0 0,0 1 0 0 0,1 0 0 0 0,-1 0-1 0 0,0 0 1 0 0,1 0 0 0 0,-1 0 0 0 0,1 0 0 0 0,-1 0 0 0 0,1 0 0 0 0,-1 0 0 0 0,1 0-1 0 0,0 0 1 0 0,-1 2 0 0 0,-1 32 207 0 0,15 45-30 0 0,-9-64-146 0 0,176 658 452 0 0,-128-499-425 0 0,2 0-2946 0 0,-48-159 2237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0.8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542 93 256 0 0,'0'0'2330'0'0,"9"-14"-243"0"0,-9 14-2050 0 0,0-1 0 0 0,1 0 0 0 0,-1 0 0 0 0,0 1 0 0 0,0-1-1 0 0,0 0 1 0 0,0 0 0 0 0,0 0 0 0 0,0 1 0 0 0,0-1 0 0 0,0 0 0 0 0,0 0 0 0 0,0 0 0 0 0,0 1 0 0 0,0-1 0 0 0,-1 0-1 0 0,1 0 1 0 0,0 1 0 0 0,-1-1 0 0 0,1 0 0 0 0,0 0 0 0 0,-1 1 0 0 0,1-1 0 0 0,-1 0 0 0 0,0 0 0 0 0,-1-1-22 0 0,0 0-34 0 0,-5-5 19 0 0,5 5 3 0 0,0 0-16 0 0,0-1 12 0 0,0 1-1 0 0,0 0 1 0 0,0 0 0 0 0,-1 0-1 0 0,1 1 1 0 0,-1-1 0 0 0,1 0-1 0 0,-1 1 1 0 0,-5-2 0 0 0,-1-2 15 0 0,-17-6-20 0 0,23 11 6 0 0,0-1-31 0 0,-29-5 40 0 0,29 6-11 0 0,-35 1-31 0 0,2 7 9 0 0,26-5 23 0 0,-9 3-12 0 0,-23 11-27 0 0,-36 29 23 0 0,57-33 4 0 0,1 2 0 0 0,0 1 0 0 0,1 0 0 0 0,-32 36 0 0 0,38-38 6 0 0,6-5 12 0 0,0 1 1 0 0,1 0-1 0 0,0 0 0 0 0,1 1 1 0 0,0-1-1 0 0,1 1 1 0 0,-6 21-1 0 0,7-18 35 0 0,0 0-1 0 0,1 1 1 0 0,1-1-1 0 0,1 1 1 0 0,0-1-1 0 0,0 1 1 0 0,2-1 0 0 0,0 0-1 0 0,0 1 1 0 0,1-1-1 0 0,1 0 1 0 0,1 0-1 0 0,0-1 1 0 0,0 1-1 0 0,1-1 1 0 0,1 0-1 0 0,0-1 1 0 0,1 1 0 0 0,1-2-1 0 0,0 1 1 0 0,14 14-1 0 0,-13-16 4 0 0,0-1 0 0 0,0 0-1 0 0,1 0 1 0 0,0-2 0 0 0,1 1-1 0 0,0-1 1 0 0,0-1 0 0 0,0 0-1 0 0,1-1 1 0 0,25 8 0 0 0,2-7 13 0 0,-31-6-44 0 0,-6 0-13 0 0,1 0 16 0 0,11-1-15 0 0,1-2 1 0 0,-1 0 0 0 0,0 0-1 0 0,0-1 1 0 0,0-1-1 0 0,-1-1 1 0 0,25-12 0 0 0,-10 5-40 0 0,-27 12 41 0 0,19-8-14 0 0,25-4-56 0 0,-43 13 61 0 0,49 7-20 0 0,-50-7 24 0 0,14 7-7 0 0,-11-5 2 0 0,-1 0 0 0 0,0 1-1 0 0,0 0 1 0 0,0 0 0 0 0,0 0 0 0 0,0 1-1 0 0,-1-1 1 0 0,6 7 0 0 0,-8-8 25 0 0,9 14-52 0 0,-5 8 37 0 0,-1-1 0 0 0,-1 1 1 0 0,-1 0-1 0 0,-2 37 0 0 0,0-45 9 0 0,0-12 3 0 0,0-1-2 0 0,-8 51 37 0 0,-5 11-35 0 0,2-28-13 0 0,2-15-15 0 0,-1-1 1 0 0,-1 0-1 0 0,-1 0 0 0 0,0-1 0 0 0,-2-1 1 0 0,0 0-1 0 0,-2-1 0 0 0,-30 29 1 0 0,45-45 4 0 0,-2 0 14 0 0,-41 41 3 0 0,42-41-9 0 0,-3 2 12 0 0,-1 1 0 0 0,1-1 0 0 0,-1 0 0 0 0,0-1 0 0 0,-1 1 0 0 0,-9 3 0 0 0,-36 5 135 0 0,49-12-120 0 0,-34 2 75 0 0,33-2-83 0 0,1-1-17 0 0,-47-4 131 0 0,47 4-36 0 0,-27-8 268 0 0,28 8-295 0 0,-1-1-48 0 0,-7-3 31 0 0,-26-17 249 0 0,21 11-112 0 0,13 10-27 0 0,-12-14-191 0 0,13 14-68 0 0,7 5 85 0 0,-6-4 14 0 0,2 1 5 0 0,7 6 7 0 0,1 0 1 0 0,-1-1 1 0 0,21 8-1 0 0,-2-1-14 0 0,-25-12-13 0 0,19 6 10 0 0,6 1 8 0 0,-26-7 11 0 0,1-1-24 0 0,41 9 27 0 0,-41-9-12 0 0,19 0 0 0 0,-3-3-170 0 0,-15 2-337 0 0,0 0 0 0 0,0-1 0 0 0,1 0 0 0 0,-1 0 0 0 0,0 0 0 0 0,0 0 0 0 0,0-1 0 0 0,5-4 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2.8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1 573 760 0 0,'41'-13'2927'0'0,"72"-35"-1"0"0,-82 32-2474 0 0,-2-1 0 0 0,53-40 0 0 0,-65 43-476 0 0,0-1-1 0 0,-1 0 1 0 0,-1-1-1 0 0,0-1 1 0 0,-1 0-1 0 0,-1-1 1 0 0,-1 0-1 0 0,0-1 1 0 0,-2 0 0 0 0,0-1-1 0 0,-1 0 1 0 0,-1-1-1 0 0,6-23 1 0 0,-13 38 5 0 0,1 0 1 0 0,-1-1 0 0 0,-1 1 0 0 0,1 0-1 0 0,-1 0 1 0 0,0-1 0 0 0,-1 1 0 0 0,1 0-1 0 0,-1 0 1 0 0,0-1 0 0 0,-1 1 0 0 0,0 0-1 0 0,0 0 1 0 0,0 0 0 0 0,0 1 0 0 0,-4-7-1 0 0,3 9 15 0 0,1 0 0 0 0,0 0 0 0 0,0 1 0 0 0,-1-1 0 0 0,0 0 0 0 0,1 1-1 0 0,-1 0 1 0 0,0 0 0 0 0,0-1 0 0 0,-1 2 0 0 0,1-1 0 0 0,0 0 0 0 0,0 1 0 0 0,-1-1-1 0 0,1 1 1 0 0,-1 0 0 0 0,0 0 0 0 0,1 1 0 0 0,-1-1 0 0 0,1 1 0 0 0,-1 0 0 0 0,0 0-1 0 0,1 0 1 0 0,-1 0 0 0 0,0 0 0 0 0,1 1 0 0 0,-1 0 0 0 0,-6 2 0 0 0,-4 1 10 0 0,0 2 0 0 0,0 0 0 0 0,1 0 1 0 0,-1 1-1 0 0,2 1 0 0 0,-1 0 1 0 0,1 1-1 0 0,0 1 0 0 0,1-1 0 0 0,0 2 1 0 0,0-1-1 0 0,-13 20 0 0 0,12-15 9 0 0,1 2 0 0 0,0-1-1 0 0,1 1 1 0 0,1 1 0 0 0,1 0-1 0 0,0 0 1 0 0,1 1 0 0 0,1 0 0 0 0,-3 20-1 0 0,7-27-2 0 0,0 0 0 0 0,2-1-1 0 0,-1 1 1 0 0,2 0 0 0 0,-1-1-1 0 0,1 1 1 0 0,1 0 0 0 0,0-1-1 0 0,1 1 1 0 0,0-1 0 0 0,1 0 0 0 0,7 15-1 0 0,-4-12 31 0 0,1-1 0 0 0,0 0 0 0 0,1 0-1 0 0,1-1 1 0 0,0 0 0 0 0,0-1 0 0 0,1 0 0 0 0,22 16-1 0 0,-16-14-130 0 0,2-1-1 0 0,-1-1 1 0 0,2 0-1 0 0,-1-2 0 0 0,1 0 1 0 0,1-1-1 0 0,0-1 1 0 0,0-1-1 0 0,0-1 1 0 0,0-1-1 0 0,1-1 0 0 0,0-1 1 0 0,33 0-1 0 0,-43-3-561 0 0,0-1 0 0 0,0 0 0 0 0,17-5 0 0 0,4-5-1040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3.1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35 936 0 0,'-1'-19'3312'0'0,"2"4"-1867"0"0,2 18-1384 0 0,2 2-44 0 0,0 1 0 0 0,0 0 0 0 0,-1 0 0 0 0,0 1 0 0 0,-1-1 0 0 0,1 1 1 0 0,-1 0-1 0 0,2 7 0 0 0,21 70 32 0 0,-14-40-39 0 0,171 657 138 0 0,-158-583-116 0 0,11 54-700 0 0,-35-167 79 0 0,-5 8-1353 0 0,4-10 1398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3.5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44 196 0 0,'-40'-31'5700'0'0,"41"30"-5661"0"0,-1 0 0 0 0,0 0 0 0 0,1 1 0 0 0,0-1 0 0 0,-1 0 0 0 0,1 0 0 0 0,-1 1 0 0 0,1-1 0 0 0,0 1 0 0 0,-1-1 0 0 0,1 0 0 0 0,0 1 0 0 0,0-1 0 0 0,-1 1-1 0 0,1 0 1 0 0,0-1 0 0 0,0 1 0 0 0,0 0 0 0 0,0-1 0 0 0,0 1 0 0 0,1 0 0 0 0,276 3 654 0 0,-38 2-4456 0 0,-197-7 2484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4.0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14 924 684 0 0,'0'0'884'0'0,"5"0"-185"0"0,6-1-529 0 0,0-1-1 0 0,0 0 1 0 0,0-1 0 0 0,0 0 0 0 0,-1-1 0 0 0,1 0-1 0 0,-1 0 1 0 0,0-1 0 0 0,0 0 0 0 0,0-1-1 0 0,-1 0 1 0 0,0-1 0 0 0,0 0 0 0 0,0 0-1 0 0,11-14 1 0 0,-3 3-271 0 0,-1 0 0 0 0,-1-1 0 0 0,-1 0 0 0 0,-1-2 0 0 0,0 1 0 0 0,14-34 0 0 0,-24 46 81 0 0,-1 1 1 0 0,1-1-1 0 0,-1 0 0 0 0,0 0 0 0 0,-1 0 0 0 0,0 0 0 0 0,0 0 0 0 0,-1 0 0 0 0,0 0 0 0 0,-2-11 0 0 0,2 16 15 0 0,-1 0-1 0 0,1 0 1 0 0,-1 1 0 0 0,0-1-1 0 0,0 0 1 0 0,0 1-1 0 0,-1-1 1 0 0,1 1-1 0 0,0-1 1 0 0,-1 1-1 0 0,0 0 1 0 0,1 0-1 0 0,-1-1 1 0 0,0 1-1 0 0,0 1 1 0 0,0-1-1 0 0,-1 0 1 0 0,1 0-1 0 0,0 1 1 0 0,-1-1-1 0 0,1 1 1 0 0,-1 0-1 0 0,1 0 1 0 0,-1 0-1 0 0,1 0 1 0 0,-1 0 0 0 0,0 0-1 0 0,0 1 1 0 0,1-1-1 0 0,-1 1 1 0 0,0 0-1 0 0,0 0 1 0 0,0 0-1 0 0,-5 1 1 0 0,-4 0 20 0 0,1 2 0 0 0,-1-1-1 0 0,1 1 1 0 0,0 1 0 0 0,0 0 0 0 0,0 1 0 0 0,1 0 0 0 0,-1 0 0 0 0,1 1 0 0 0,0 1 0 0 0,1-1 0 0 0,0 2 0 0 0,0-1-1 0 0,0 1 1 0 0,1 1 0 0 0,0-1 0 0 0,1 1 0 0 0,-12 18 0 0 0,13-18 7 0 0,1-1 0 0 0,0 1 0 0 0,0 0 0 0 0,0 0 0 0 0,1 1 0 0 0,1-1 0 0 0,0 1 1 0 0,0 0-1 0 0,1 0 0 0 0,0 0 0 0 0,1 0 0 0 0,0 0 0 0 0,0 1 0 0 0,1-1 0 0 0,1 0 0 0 0,-1 0 0 0 0,2 0 0 0 0,-1 0 0 0 0,2 0 0 0 0,-1 0 0 0 0,1 0 0 0 0,6 13 0 0 0,-1-9 5 0 0,0-1 1 0 0,0-1-1 0 0,1 1 0 0 0,1-2 0 0 0,0 1 0 0 0,0-1 0 0 0,1-1 0 0 0,0 0 0 0 0,1 0 0 0 0,18 10 0 0 0,-12-10-8 0 0,0-1-1 0 0,0 0 1 0 0,1-2-1 0 0,0 0 1 0 0,0-1-1 0 0,1-1 1 0 0,24 4-1 0 0,-14-6-10 0 0,0-1 0 0 0,1-1 0 0 0,-1-1 0 0 0,0-2 0 0 0,1-1-1 0 0,-1-1 1 0 0,-1-2 0 0 0,1-1 0 0 0,-1-1 0 0 0,41-18-1 0 0,-31 8 95 0 0,0-2-1 0 0,-1-1 0 0 0,-1-3 0 0 0,-1 0 0 0 0,-2-3 0 0 0,0 0 0 0 0,-2-3 0 0 0,57-65 0 0 0,-85 90-57 0 0,-1 1-26 0 0,1 1-1 0 0,-1-1 1 0 0,0 0-1 0 0,-1-1 0 0 0,1 1 1 0 0,-1 0-1 0 0,1-1 0 0 0,-1 0 1 0 0,-1 1-1 0 0,1-1 0 0 0,-1 0 1 0 0,1 0-1 0 0,0-8 0 0 0,-2 10-15 0 0,-1 0-1 0 0,1 0 1 0 0,-1 1-1 0 0,1-1 0 0 0,-1 0 1 0 0,0 1-1 0 0,0-1 1 0 0,0 1-1 0 0,0-1 1 0 0,-1 1-1 0 0,1 0 0 0 0,0-1 1 0 0,-1 1-1 0 0,0 0 1 0 0,0 0-1 0 0,1 0 1 0 0,-1 0-1 0 0,0 0 0 0 0,-1 1 1 0 0,1-1-1 0 0,0 0 1 0 0,0 1-1 0 0,-1 0 1 0 0,1 0-1 0 0,-1-1 0 0 0,-4 0 1 0 0,-1 0-3 0 0,0 1-1 0 0,-1 0 1 0 0,1 0 0 0 0,-1 0-1 0 0,1 1 1 0 0,0 1 0 0 0,-1 0 0 0 0,1 0-1 0 0,0 0 1 0 0,0 1 0 0 0,-1 0-1 0 0,1 1 1 0 0,-12 5 0 0 0,-5 4-5 0 0,0 0 0 0 0,-40 29 0 0 0,39-23 6 0 0,1 1 1 0 0,1 1-1 0 0,2 1 1 0 0,-24 27-1 0 0,34-34 16 0 0,2-1 1 0 0,-1 2-1 0 0,2-1 0 0 0,0 1 1 0 0,1 1-1 0 0,0-1 0 0 0,1 2 0 0 0,-9 32 1 0 0,15-40-5 0 0,0 0 0 0 0,0 0 1 0 0,1 0-1 0 0,0 1 0 0 0,1-1 1 0 0,0 0-1 0 0,0 0 0 0 0,1 0 1 0 0,0 0-1 0 0,1 0 0 0 0,0 0 1 0 0,0-1-1 0 0,1 1 0 0 0,0-1 1 0 0,1 0-1 0 0,-1 0 0 0 0,2 0 1 0 0,9 11-1 0 0,-7-10 10 0 0,0 0 0 0 0,0-1 0 0 0,1 0 0 0 0,0 0 0 0 0,0-1 0 0 0,1 0-1 0 0,0 0 1 0 0,0-1 0 0 0,1-1 0 0 0,-1 0 0 0 0,1 0 0 0 0,0-1 0 0 0,0-1 0 0 0,15 4 0 0 0,-20-6-7 0 0,0-1 1 0 0,-1 1-1 0 0,1-1 0 0 0,0 0 1 0 0,0-1-1 0 0,0 1 0 0 0,0-1 1 0 0,-1 0-1 0 0,1-1 0 0 0,0 1 1 0 0,-1-1-1 0 0,1 0 0 0 0,-1-1 1 0 0,8-4-1 0 0,-6 3 5 0 0,-1-1-1 0 0,1-1 0 0 0,-1 1 1 0 0,0-1-1 0 0,0 0 1 0 0,-1 0-1 0 0,0-1 0 0 0,0 0 1 0 0,5-8-1 0 0,0-6 10 0 0,0 0 0 0 0,-2-1 0 0 0,0 0 0 0 0,-1 0-1 0 0,-2-1 1 0 0,5-29 0 0 0,-3-10-41 0 0,-3 0 1 0 0,-3 0-1 0 0,-2 0 1 0 0,-19-121-1 0 0,-76-241 13 0 0,61 296 13 0 0,34 124-38 0 0,-4 23 23 0 0,6-8 13 0 0,-1 0-1 0 0,2 1 1 0 0,-1-1 0 0 0,2 0-1 0 0,-1 0 1 0 0,7 16-1 0 0,-1-1 19 0 0,24 86-75 0 0,51 197-240 0 0,-37-100-3434 0 0,-36-161 2403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6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1252 232 0 0,'11'9'1805'0'0,"-5"-6"-1571"0"0,0-1 1 0 0,-1 0-1 0 0,1 0 1 0 0,1-1-1 0 0,-1 0 1 0 0,0 0-1 0 0,0 0 1 0 0,0-1-1 0 0,0 0 1 0 0,1 0-1 0 0,7-2 0 0 0,5-3-103 0 0,-1-1-1 0 0,0-1 1 0 0,0-1-1 0 0,0 0 0 0 0,-1-1 1 0 0,0-1-1 0 0,-1-1 1 0 0,0 0-1 0 0,-1-1 0 0 0,-1-1 1 0 0,1 0-1 0 0,18-24 1 0 0,-9 8-92 0 0,-1-1 0 0 0,-2-1 0 0 0,-1-1 1 0 0,-2-1-1 0 0,25-60 0 0 0,-35 76-40 0 0,-2-1-1 0 0,0 1 1 0 0,-2-1-1 0 0,0-1 1 0 0,0 1-1 0 0,-2 0 1 0 0,1-20-1 0 0,-3 36-1 0 0,0 1 1 0 0,0-1-1 0 0,0 0 0 0 0,0 1 0 0 0,0-1 0 0 0,-1 1 0 0 0,1-1 0 0 0,0 1 1 0 0,-1-1-1 0 0,1 1 0 0 0,-1-1 0 0 0,0 1 0 0 0,1-1 0 0 0,-1 1 0 0 0,0 0 1 0 0,0-1-1 0 0,0 1 0 0 0,0 0 0 0 0,0 0 0 0 0,-1-2 0 0 0,-20-18-37 0 0,14 19 33 0 0,3 1 0 0 0,1 0 6 0 0,0 0-1 0 0,-1 0 0 0 0,1 0 0 0 0,-1 1 1 0 0,0 0-1 0 0,1 0 0 0 0,-1 0 0 0 0,1 0 1 0 0,-1 1-1 0 0,1-1 0 0 0,-1 1 0 0 0,1 0 1 0 0,-7 3-1 0 0,-3 1 0 0 0,0 1 0 0 0,-19 10 0 0 0,13-4 9 0 0,0 2 1 0 0,0 0 0 0 0,2 1 0 0 0,0 0 0 0 0,0 2-1 0 0,2 0 1 0 0,0 1 0 0 0,1 0 0 0 0,0 2 0 0 0,2-1-1 0 0,-22 44 1 0 0,28-48 0 0 0,1 0-1 0 0,0 0 1 0 0,0 0 0 0 0,2 1-1 0 0,0 0 1 0 0,1 0 0 0 0,0 0-1 0 0,1 1 1 0 0,1-1 0 0 0,1 1-1 0 0,0-1 1 0 0,1 0-1 0 0,1 1 1 0 0,1-1 0 0 0,0 0-1 0 0,1 0 1 0 0,1 0 0 0 0,7 19-1 0 0,-1-15 11 0 0,0 0 0 0 0,2 0 0 0 0,0-1 0 0 0,1-1 0 0 0,0 0 0 0 0,2-1 0 0 0,0-1 0 0 0,1 0 0 0 0,1-1 0 0 0,0-1 0 0 0,1-1-1 0 0,40 22 1 0 0,-45-28-4 0 0,1-1 0 0 0,0-1 0 0 0,0 0 0 0 0,0-1-1 0 0,0 0 1 0 0,0-1 0 0 0,1-1 0 0 0,27 1 0 0 0,-30-4-15 0 0,-1 0 1 0 0,0 0 0 0 0,0-1-1 0 0,0-1 1 0 0,0 0-1 0 0,0-1 1 0 0,0 0 0 0 0,-1-1-1 0 0,0 0 1 0 0,0 0 0 0 0,0-2-1 0 0,11-7 1 0 0,-4-1-55 0 0,0-1-1 0 0,-1-1 1 0 0,0 0-1 0 0,-2-1 1 0 0,0-1-1 0 0,-1 0 1 0 0,-1-1-1 0 0,-1-1 1 0 0,17-37-1 0 0,0-14-236 0 0,33-121 1 0 0,-35 83 179 0 0,-5 0 0 0 0,-5-1 0 0 0,4-181 0 0 0,-19 238 177 0 0,-3-1-1 0 0,-2 0 1 0 0,-3 1 0 0 0,-15-67-1 0 0,21 119-64 0 0,0 1-1 0 0,0-1 0 0 0,-1 1 0 0 0,1-1 1 0 0,-1 1-1 0 0,1-1 0 0 0,-1 1 1 0 0,0 0-1 0 0,0-1 0 0 0,1 1 1 0 0,-1 0-1 0 0,0-1 0 0 0,0 1 1 0 0,0 0-1 0 0,0 0 0 0 0,0 0 1 0 0,-1 0-1 0 0,0-1 0 0 0,1 2 0 0 0,0 0 0 0 0,0 0 1 0 0,0 0-1 0 0,0-1 0 0 0,1 1 0 0 0,-1 0 0 0 0,0 1 0 0 0,0-1 0 0 0,0 0 0 0 0,0 0 0 0 0,1 0 0 0 0,-1 0 0 0 0,0 1 1 0 0,0-1-1 0 0,0 0 0 0 0,1 1 0 0 0,-1-1 0 0 0,0 0 0 0 0,1 1 0 0 0,-1-1 0 0 0,0 1 0 0 0,1 0 0 0 0,-2 0 0 0 0,-2 3-2 0 0,0 1-1 0 0,0 0 0 0 0,0 0 0 0 0,1 0 1 0 0,-1 0-1 0 0,1 0 0 0 0,-2 7 1 0 0,-4 13 7 0 0,1 0 1 0 0,1 1-1 0 0,1-1 1 0 0,2 1 0 0 0,0 0-1 0 0,0 44 1 0 0,16 161 47 0 0,-11-211-48 0 0,17 166 71 0 0,60 266 1 0 0,-76-441-40 0 0,2 1 1 0 0,0 0 0 0 0,0-1-1 0 0,10 19 1 0 0,-11-26-22 0 0,-1 0 1 0 0,1 0 0 0 0,0 0 0 0 0,1 0-1 0 0,-1 0 1 0 0,0-1 0 0 0,1 0-1 0 0,0 1 1 0 0,0-1 0 0 0,0 0-1 0 0,0-1 1 0 0,0 1 0 0 0,7 2 0 0 0,-8-4-12 0 0,0-1 1 0 0,0 1 0 0 0,0-1-1 0 0,0 0 1 0 0,0 0 0 0 0,0 0-1 0 0,0 0 1 0 0,0-1 0 0 0,0 1-1 0 0,0-1 1 0 0,0 1 0 0 0,0-1 0 0 0,0 0-1 0 0,-1 0 1 0 0,1-1 0 0 0,0 1-1 0 0,-1 0 1 0 0,1-1 0 0 0,-1 0-1 0 0,1 0 1 0 0,2-2 0 0 0,4-4-11 0 0,1 0 1 0 0,-1-1 0 0 0,12-15 0 0 0,9-16-88 0 0,-3 0 1 0 0,-1-2-1 0 0,-2-1 0 0 0,-1-2 1 0 0,-3 0-1 0 0,-2 0 1 0 0,-1-2-1 0 0,-3 0 1 0 0,10-58-1 0 0,-23 98 64 0 0,0 1-1 0 0,0-1 1 0 0,0 0-1 0 0,-1 0 0 0 0,1 1 1 0 0,-2-1-1 0 0,1 0 1 0 0,-1 0-1 0 0,0 1 1 0 0,0-1-1 0 0,-4-8 0 0 0,5 14 27 0 0,0 0 0 0 0,-1 0 0 0 0,1 0 0 0 0,-1 1 0 0 0,1-1 0 0 0,-1 0 0 0 0,1 1 0 0 0,-1-1 0 0 0,0 0 0 0 0,1 1-1 0 0,-1-1 1 0 0,0 1 0 0 0,1-1 0 0 0,-1 1 0 0 0,0-1 0 0 0,0 1 0 0 0,0-1 0 0 0,1 1 0 0 0,-1 0 0 0 0,0-1-1 0 0,0 1 1 0 0,0 0 0 0 0,0 0 0 0 0,0 0 0 0 0,0 0 0 0 0,1 0 0 0 0,-1 0 0 0 0,0 0 0 0 0,0 0 0 0 0,-1 0-1 0 0,-24 9-20 0 0,18-2 32 0 0,0 0 0 0 0,0 0 0 0 0,1 1-1 0 0,0 0 1 0 0,0 0 0 0 0,1 1-1 0 0,0-1 1 0 0,0 2 0 0 0,1-1-1 0 0,0 0 1 0 0,1 1 0 0 0,0 0-1 0 0,-4 15 1 0 0,3-5 5 0 0,0-1 0 0 0,2 0 0 0 0,0 1-1 0 0,1 0 1 0 0,1 0 0 0 0,3 28 0 0 0,1-22 8 0 0,1 0 0 0 0,2-1-1 0 0,0 1 1 0 0,2-1 0 0 0,1 0 0 0 0,22 44 0 0 0,-21-49-3 0 0,2-2 0 0 0,0 1 0 0 0,0-1 0 0 0,2-1 1 0 0,0 0-1 0 0,1-1 0 0 0,1-1 0 0 0,28 23 0 0 0,-39-35-18 0 0,0 1 0 0 0,-1-1 0 0 0,1 0 0 0 0,0-1 0 0 0,1 1 0 0 0,-1-1 0 0 0,0 0 0 0 0,1 0 0 0 0,-1-1 1 0 0,1 0-1 0 0,0 0 0 0 0,-1 0 0 0 0,1 0 0 0 0,0-1 0 0 0,6-1 0 0 0,-7 0-23 0 0,0 0 1 0 0,0 0-1 0 0,0-1 1 0 0,0 0-1 0 0,-1 0 1 0 0,1 0-1 0 0,-1 0 1 0 0,1-1-1 0 0,-1 0 1 0 0,0 0-1 0 0,0 0 1 0 0,0-1 0 0 0,0 1-1 0 0,-1-1 1 0 0,1 0-1 0 0,-1 0 1 0 0,3-5-1 0 0,9-13-70 0 0,-2 0 0 0 0,0-1-1 0 0,18-47 1 0 0,18-81-56 0 0,-30 86 117 0 0,3-4 43 0 0,37-127 4 0 0,-58 193-30 0 0,0 0 0 0 0,0 0 0 0 0,0 0 0 0 0,1 0-1 0 0,0 0 1 0 0,-1 0 0 0 0,1 0 0 0 0,0 0 0 0 0,3-3 0 0 0,-3 4-3 0 0,16 35 71 0 0,74 316 63 0 0,-91-348-116 0 0,24 121 160 0 0,-24-118-114 0 0,1 0-6 0 0,-2-4-39 0 0,0 0 1 0 0,0 1-1 0 0,0-1 0 0 0,0 1 0 0 0,1-1 1 0 0,-1 0-1 0 0,0 1 0 0 0,0-1 1 0 0,0 0-1 0 0,0 1 0 0 0,1-1 1 0 0,-1 0-1 0 0,0 1 0 0 0,0-1 0 0 0,1 0 1 0 0,-1 0-1 0 0,0 1 0 0 0,0-1 1 0 0,1 0-1 0 0,-1 0 0 0 0,0 0 0 0 0,1 1 1 0 0,-1-1-1 0 0,0 0 0 0 0,1 0 1 0 0,-1 0-1 0 0,1 0 0 0 0,7-11 8 0 0,0 0-1 0 0,-1-1 1 0 0,-1 0 0 0 0,0-1-1 0 0,-1 1 1 0 0,0-1 0 0 0,4-18-1 0 0,13-28 4 0 0,-7 23-28 0 0,-2 6-2 0 0,1 0 1 0 0,30-47-1 0 0,-40 72-2 0 0,-3 4 19 0 0,0 0 0 0 0,0 0 0 0 0,-1 0-1 0 0,2 0 1 0 0,-1 0 0 0 0,0 0 0 0 0,0 0 0 0 0,0 0 0 0 0,0 0-1 0 0,1 0 1 0 0,-1 1 0 0 0,0-1 0 0 0,0 0 0 0 0,1 1 0 0 0,-1 0-1 0 0,1-1 1 0 0,-1 1 0 0 0,0 0 0 0 0,1-1 0 0 0,-1 1 0 0 0,1 0 0 0 0,-1 0-1 0 0,1 0 1 0 0,-1 0 0 0 0,1 0 0 0 0,-1 1 0 0 0,0-1 0 0 0,1 0-1 0 0,-1 1 1 0 0,1-1 0 0 0,1 2 0 0 0,-1-1-1 0 0,1 0 2 0 0,1 0 0 0 0,-1 0 0 0 0,0 1 0 0 0,0-1 0 0 0,0 1 0 0 0,0 0 1 0 0,-1 0-1 0 0,1 0 0 0 0,0 0 0 0 0,-1 1 0 0 0,1-1 0 0 0,3 6 0 0 0,21 31-3 0 0,-18-23-20 0 0,0 1 0 0 0,-1-1 0 0 0,-1 1-1 0 0,-1 1 1 0 0,0-1 0 0 0,-2 1 0 0 0,0 0 0 0 0,-1 0-1 0 0,0 1 1 0 0,-2-1 0 0 0,0 0 0 0 0,-1 1-1 0 0,-4 31 1 0 0,4-47 18 0 0,0-1-1 0 0,-1 1 1 0 0,1-1 0 0 0,-1 1 0 0 0,0-1-1 0 0,0 1 1 0 0,0-1 0 0 0,0 0-1 0 0,0 1 1 0 0,0-1 0 0 0,0 0-1 0 0,-1 0 1 0 0,1 0 0 0 0,-1 0 0 0 0,0 0-1 0 0,1 0 1 0 0,-1 0 0 0 0,0-1-1 0 0,0 1 1 0 0,-4 2 0 0 0,4-3 17 0 0,-5-5 26 0 0,6 4-36 0 0,0 0 0 0 0,1 0 0 0 0,-1 0 0 0 0,0-1 0 0 0,0 1 0 0 0,0 0 1 0 0,0-1-1 0 0,1 1 0 0 0,-1 0 0 0 0,0-1 0 0 0,0 1 0 0 0,1-1 0 0 0,-1 1 0 0 0,0-1 0 0 0,1 1 1 0 0,-1-1-1 0 0,-1-1 0 0 0,-1-3 9 0 0,1-1-1 0 0,-1 0 1 0 0,1 0 0 0 0,0 0 0 0 0,0 0-1 0 0,1 0 1 0 0,-1 0 0 0 0,1 0 0 0 0,1-1 0 0 0,-1 1-1 0 0,1-7 1 0 0,1 1-4 0 0,0-1 0 0 0,1 1 0 0 0,1-1 0 0 0,0 1 0 0 0,5-14 0 0 0,1 2-30 0 0,2 2 1 0 0,0-1 0 0 0,1 2 0 0 0,1-1-1 0 0,19-23 1 0 0,-27 39 9 0 0,0 0 0 0 0,1 0 0 0 0,-1 0 0 0 0,1 1 0 0 0,0 0-1 0 0,0 0 1 0 0,1 0 0 0 0,0 1 0 0 0,-1 0 0 0 0,1 0 0 0 0,1 1 0 0 0,7-3 0 0 0,-10 5 4 0 0,0 0 0 0 0,1 0 0 0 0,-1 0 0 0 0,0 1 1 0 0,1 0-1 0 0,-1 0 0 0 0,1 0 0 0 0,-1 1 0 0 0,0 0 0 0 0,1 0 1 0 0,-1 0-1 0 0,0 1 0 0 0,0-1 0 0 0,0 1 0 0 0,0 1 1 0 0,0-1-1 0 0,0 1 0 0 0,8 5 0 0 0,11 11-4 0 0,-1 1-1 0 0,-1 1 1 0 0,-1 1-1 0 0,-1 1 1 0 0,19 27-1 0 0,-19-23 78 0 0,2-1-1 0 0,0-1 1 0 0,39 32-1 0 0,-59-55-42 0 0,0 0 0 0 0,0-1 0 0 0,0 1 0 0 0,0-1 0 0 0,1 0 0 0 0,-1 0 0 0 0,0 0 0 0 0,1 0 0 0 0,-1 0 0 0 0,1 0 0 0 0,-1-1-1 0 0,1 1 1 0 0,0-1 0 0 0,-1 1 0 0 0,1-1 0 0 0,-1 0 0 0 0,1 0 0 0 0,0-1 0 0 0,4 0 0 0 0,-3 0-4 0 0,0-1-1 0 0,0 1 1 0 0,0-1 0 0 0,-1 0 0 0 0,1 0-1 0 0,-1-1 1 0 0,1 1 0 0 0,-1-1 0 0 0,0 0-1 0 0,1 0 1 0 0,2-3 0 0 0,5-9 16 0 0,0 1 1 0 0,-1-2 0 0 0,0 1-1 0 0,9-24 1 0 0,35-83-24 0 0,-47 104-76 0 0,-1-1 0 0 0,-1 0 0 0 0,0 0 0 0 0,2-29 0 0 0,-7 47 60 0 0,0-1 0 0 0,1 1 1 0 0,-1 0-1 0 0,0 0 0 0 0,0-1 0 0 0,0 1 1 0 0,0 0-1 0 0,0-1 0 0 0,0 1 0 0 0,0 0 1 0 0,-1-1-1 0 0,1 1 0 0 0,0 0 0 0 0,-1 0 0 0 0,1-1 1 0 0,-1 1-1 0 0,1 0 0 0 0,-1 0 0 0 0,0 0 1 0 0,1 0-1 0 0,-1 0 0 0 0,0 0 0 0 0,0 0 1 0 0,0 0-1 0 0,0 0 0 0 0,0 0 0 0 0,0 0 1 0 0,0 0-1 0 0,0 1 0 0 0,0-1 0 0 0,0 0 1 0 0,0 1-1 0 0,-1-1 0 0 0,1 1 0 0 0,0-1 1 0 0,0 1-1 0 0,-1 0 0 0 0,1-1 0 0 0,-2 1 1 0 0,-1 0 0 0 0,0 0 0 0 0,0 1 0 0 0,0-1 0 0 0,0 1 0 0 0,0 0 0 0 0,0 0 0 0 0,0 0 0 0 0,1 1 1 0 0,-1-1-1 0 0,-5 4 0 0 0,1 0 8 0 0,1 0 0 0 0,0 0 0 0 0,0 1 0 0 0,0 0 0 0 0,1 1 0 0 0,-1-1 0 0 0,1 1-1 0 0,1 0 1 0 0,0 1 0 0 0,0-1 0 0 0,0 1 0 0 0,1 0 0 0 0,0 0 0 0 0,0 1 0 0 0,1-1 0 0 0,0 1 0 0 0,-1 10 0 0 0,1-5 9 0 0,0 0 0 0 0,2 1-1 0 0,0-1 1 0 0,0 1 0 0 0,2-1 0 0 0,-1 1-1 0 0,2-1 1 0 0,0 1 0 0 0,8 26-1 0 0,-1-14 15 0 0,0-1 0 0 0,2 0 0 0 0,1 0-1 0 0,24 36 1 0 0,-30-53-14 0 0,0 0 0 0 0,1 0 0 0 0,0 0-1 0 0,0-1 1 0 0,1 0 0 0 0,0-1 0 0 0,1 0 0 0 0,0 0 0 0 0,0-1-1 0 0,0 0 1 0 0,1 0 0 0 0,-1-1 0 0 0,2 0 0 0 0,14 4-1 0 0,-18-7-11 0 0,0-2 0 0 0,-1 1 0 0 0,1-1-1 0 0,0 0 1 0 0,0 0 0 0 0,-1 0-1 0 0,1-1 1 0 0,0 0 0 0 0,-1-1 0 0 0,1 1-1 0 0,-1-1 1 0 0,1-1 0 0 0,-1 1-1 0 0,0-1 1 0 0,0 0 0 0 0,0 0 0 0 0,0-1-1 0 0,-1 0 1 0 0,1 0 0 0 0,-1 0-1 0 0,0-1 1 0 0,5-6 0 0 0,10-10-21 0 0,-2 0 0 0 0,-1-2 0 0 0,28-46 0 0 0,32-77 287 0 0,-60 110-390 0 0,-15 34 90 0 0,6-2 7 0 0,-2 1 5 0 0,0 16 14 0 0,5 23-21 0 0,33 128 74 0 0,-38-137-129 0 0,-2 0 1 0 0,0 1-1 0 0,-2 0 1 0 0,-2 27-1 0 0,0-51 90 0 0,0-4-2 0 0,0 1 1 0 0,0-1-1 0 0,0 0 0 0 0,0 1 0 0 0,0-1 0 0 0,0 1 1 0 0,0-1-1 0 0,0 0 0 0 0,0 1 0 0 0,0-1 0 0 0,0 0 1 0 0,-1 1-1 0 0,1-1 0 0 0,0 0 0 0 0,0 1 0 0 0,0-1 1 0 0,-1 0-1 0 0,1 0 0 0 0,0 1 0 0 0,0-1 0 0 0,-1 0 1 0 0,1 1-1 0 0,0-1 0 0 0,0 0 0 0 0,-1 0 0 0 0,1 0 1 0 0,0 1-1 0 0,-1-1 0 0 0,1 0 0 0 0,0 0 0 0 0,-1 0 1 0 0,0 0-1 0 0,-3-6 10 0 0,0-1-1 0 0,1 0 1 0 0,0 0 0 0 0,0 0 0 0 0,0 0-1 0 0,1-1 1 0 0,0 1 0 0 0,0-1 0 0 0,1 1-1 0 0,0-1 1 0 0,0 0 0 0 0,1 1 0 0 0,0-1-1 0 0,0 0 1 0 0,2-10 0 0 0,3-17 1 0 0,1 1 0 0 0,11-34 0 0 0,-10 44 48 0 0,0 0-1 0 0,2 1 1 0 0,0 0-1 0 0,2 1 1 0 0,0 0-1 0 0,1 0 1 0 0,2 1-1 0 0,20-25 1 0 0,-28 40-72 0 0,-6 5 7 0 0,1 0 0 0 0,0 0-1 0 0,-1 0 1 0 0,1 1-1 0 0,0-1 1 0 0,0 0-1 0 0,0 1 1 0 0,0-1-1 0 0,-1 0 1 0 0,1 1-1 0 0,0-1 1 0 0,0 1-1 0 0,0-1 1 0 0,0 1 0 0 0,0 0-1 0 0,0-1 1 0 0,2 1-1 0 0,22-3-15 0 0,-17 7 15 0 0,-5-2 1 0 0,3 1 2 0 0,-1 0 1 0 0,1 1-1 0 0,-1 0 0 0 0,0 0 1 0 0,0 0-1 0 0,-1 1 0 0 0,1-1 1 0 0,-1 1-1 0 0,6 9 0 0 0,30 53-19 0 0,-29-47 13 0 0,31 56-10 0 0,-5 1 0 0 0,38 108-1 0 0,-33-33-2963 0 0,-41-150 2775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6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19 640 0 0,'-1'-3'784'0'0,"-4"-12"934"0"0,2 16-1496 0 0,1 1-195 0 0,0 1 1 0 0,0-1-1 0 0,0 0 1 0 0,0 1 0 0 0,0 0-1 0 0,1-1 1 0 0,-1 1-1 0 0,1 0 1 0 0,0 0 0 0 0,0 0-1 0 0,0 0 1 0 0,0 0-1 0 0,0 0 1 0 0,1 0-1 0 0,-1 0 1 0 0,1 0 0 0 0,0 0-1 0 0,0 0 1 0 0,0 5-1 0 0,6 73 136 0 0,-5-71-133 0 0,14 90 116 0 0,33 111 0 0 0,-5-33-137 0 0,-23-84-27 0 0,-2-16-125 0 0,-3 0 0 0 0,9 149 0 0 0,-29-186-1819 0 0,4-37 1298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7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76 340 0 0,'-1'-1'175'0'0,"0"-1"0"0"0,1 0 1 0 0,-1 1-1 0 0,0-1 0 0 0,0 0 0 0 0,1 1 0 0 0,-1-1 1 0 0,1 0-1 0 0,-1 0 0 0 0,1 0 0 0 0,0 1 0 0 0,0-1 0 0 0,0 0 1 0 0,0 0-1 0 0,0 0 0 0 0,0 0 0 0 0,0 1 0 0 0,1-1 1 0 0,-1 0-1 0 0,1 0 0 0 0,-1 0 0 0 0,2-2 0 0 0,0 2-117 0 0,-1 0 0 0 0,1 0 0 0 0,0 1 0 0 0,0-1-1 0 0,1 0 1 0 0,-1 1 0 0 0,0-1 0 0 0,1 1 0 0 0,-1 0 0 0 0,0 0-1 0 0,1 0 1 0 0,-1 0 0 0 0,1 0 0 0 0,0 0 0 0 0,4 0-1 0 0,35-4 88 0 0,1 1 0 0 0,0 2 0 0 0,-1 2 0 0 0,72 10 0 0 0,-35-4-254 0 0,33-1-2571 0 0,-80-6 1854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7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13 417 952 0 0,'0'0'3309'0'0,"-7"-3"-2369"0"0,7 3-912 0 0,0 0 0 0 0,-1 0 1 0 0,1 0-1 0 0,0 0 0 0 0,0 0 1 0 0,0 0-1 0 0,0-1 1 0 0,0 1-1 0 0,-1 0 0 0 0,1 0 1 0 0,0 0-1 0 0,0 0 0 0 0,0 0 1 0 0,0 0-1 0 0,-1 0 0 0 0,1 0 1 0 0,0 0-1 0 0,0 0 1 0 0,0 0-1 0 0,-2 2 426 0 0,2-2-426 0 0,0 0 1 0 0,-1 0-1 0 0,1 0 0 0 0,0 1 1 0 0,0-1-1 0 0,0 0 0 0 0,0 0 1 0 0,0 0-1 0 0,0 0 0 0 0,0 1 1 0 0,0-1-1 0 0,0 0 1 0 0,0 0-1 0 0,0 0 0 0 0,5 22 62 0 0,0 0 0 0 0,2-1 0 0 0,1 0 0 0 0,9 19 0 0 0,4 11-16 0 0,138 406-222 0 0,-150-438-547 0 0</inkml:trace>
  <inkml:trace contextRef="#ctx0" brushRef="#br0" timeOffset="1">315 98 744 0 0,'5'-19'1068'0'0,"0"3"364"0"0,4-8-504 0 0,-1 5-388 0 0,-1 5-436 0 0,6 9-1108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8.0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1 471 316 0 0,'2'1'2099'0'0,"1"0"-1975"0"0,-1 0 1 0 0,1 0-1 0 0,-1 0 1 0 0,0-1-1 0 0,1 1 1 0 0,-1-1-1 0 0,1 1 0 0 0,0-1 1 0 0,-1 0-1 0 0,1 0 1 0 0,-1 0-1 0 0,1-1 1 0 0,-1 1-1 0 0,1 0 1 0 0,-1-1-1 0 0,1 0 0 0 0,-1 0 1 0 0,1 1-1 0 0,-1-1 1 0 0,0-1-1 0 0,0 1 1 0 0,1 0-1 0 0,1-3 1 0 0,12-5 35 0 0,-2-2 1 0 0,18-14-1 0 0,-20 15-23 0 0,17-16-125 0 0,-1-2 0 0 0,-1 0 1 0 0,-1-2-1 0 0,-2-1 0 0 0,-1-1 0 0 0,-1-1 0 0 0,-2 0 1 0 0,29-68-1 0 0,-49 98-20 0 0,1-1 0 0 0,0 1 0 0 0,-1 0 0 0 0,0-1 0 0 0,0 1 0 0 0,0 0 0 0 0,0-1 0 0 0,0 1 0 0 0,-1 0 0 0 0,-1-6 0 0 0,1 6-1 0 0,0 2 5 0 0,0-1-1 0 0,0 0 1 0 0,-1 1 0 0 0,1-1-1 0 0,-1 1 1 0 0,1-1 0 0 0,-1 1-1 0 0,1-1 1 0 0,-1 1-1 0 0,0 0 1 0 0,0 0 0 0 0,0 0-1 0 0,0 0 1 0 0,0 0 0 0 0,0 1-1 0 0,0-1 1 0 0,0 1-1 0 0,0-1 1 0 0,0 1 0 0 0,0-1-1 0 0,0 1 1 0 0,0 0 0 0 0,0 0-1 0 0,0 0 1 0 0,0 0-1 0 0,-1 1 1 0 0,1-1 0 0 0,0 1-1 0 0,-2 0 1 0 0,1 0-6 0 0,0 0 2 0 0,0 0-1 0 0,1 0 1 0 0,-1 0 0 0 0,1 1 0 0 0,-1-1-1 0 0,1 1 1 0 0,-1-1 0 0 0,1 1 0 0 0,0 0-1 0 0,0 0 1 0 0,0 0 0 0 0,0 0 0 0 0,0 0-1 0 0,0 1 1 0 0,1-1 0 0 0,-1 0 0 0 0,1 1-1 0 0,-2 3 1 0 0,-6 28 14 0 0,10-25-2 0 0,1-2-1 0 0,0 1 7 0 0,-1 0 1 0 0,2 0-1 0 0,-1 0 1 0 0,1 0-1 0 0,0 0 1 0 0,0-1-1 0 0,1 1 1 0 0,0-1-1 0 0,8 10 1 0 0,6 7 30 0 0,25 25 1 0 0,-35-40-36 0 0,35 36 2 0 0,41 47-84 0 0,-73-78 43 0 0,-1 0 0 0 0,0 1-1 0 0,-1 0 1 0 0,13 31-1 0 0,-20-42 24 0 0,0 1-1 0 0,-1 0 1 0 0,1 0-1 0 0,-1 0 1 0 0,0 0 0 0 0,-1 0-1 0 0,1 1 1 0 0,-1-1-1 0 0,0 0 1 0 0,0 0-1 0 0,-1 0 1 0 0,0 0 0 0 0,0 0-1 0 0,0 0 1 0 0,0 0-1 0 0,-1 0 1 0 0,1 0-1 0 0,-1 0 1 0 0,-1-1 0 0 0,1 1-1 0 0,-1-1 1 0 0,1 1-1 0 0,-1-1 1 0 0,-4 4-1 0 0,1-2 31 0 0,1 0-1 0 0,-2-1 1 0 0,1 1-1 0 0,-1-2 0 0 0,1 1 1 0 0,-1-1-1 0 0,-1 0 1 0 0,1 0-1 0 0,0 0 0 0 0,-1-1 1 0 0,0-1-1 0 0,0 1 0 0 0,-14 2 1 0 0,20-5 3 0 0,0 0 0 0 0,0 0 1 0 0,0 0-1 0 0,0 0 0 0 0,0 0 1 0 0,0 0-1 0 0,0-1 0 0 0,0 1 0 0 0,0-1 1 0 0,0 1-1 0 0,0-1 0 0 0,0 0 0 0 0,1 0 1 0 0,-1 0-1 0 0,0 0 0 0 0,0 0 1 0 0,1 0-1 0 0,-1 0 0 0 0,1 0 0 0 0,-1-1 1 0 0,1 1-1 0 0,-2-2 0 0 0,1 1 46 0 0,5-20-235 0 0,-3 19 34 0 0,1 0 0 0 0,0 0 1 0 0,0 0-1 0 0,0 0 0 0 0,0 0 0 0 0,0 0 1 0 0,1 0-1 0 0,-1 0 0 0 0,1 0 1 0 0,0 1-1 0 0,2-4 0 0 0,2-3-734 0 0,6-9-439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8.7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0 268 0 0,'0'0'3499'0'0,"1"4"-3388"0"0,3 17-19 0 0,-1 0 0 0 0,0 0 0 0 0,-2 36 0 0 0,0-11-50 0 0,24 261 106 0 0,-1-36-76 0 0,-23-246-452 0 0,2 0 1 0 0,5 26 0 0 0,-5-46-591 0 0,5 2 174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9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370 23 16 0 0,'0'0'2035'0'0,"-3"-1"-1575"0"0,-18-16 1957 0 0,2 12-2223 0 0,5 6-197 0 0,10-1 12 0 0,2 1 11 0 0,-7 2-16 0 0,0 1 6 0 0,1 0 0 0 0,0 1-1 0 0,1 0 1 0 0,-1 0 0 0 0,1 0 0 0 0,0 1 0 0 0,0 0 0 0 0,-12 15 0 0 0,-42 60 274 0 0,55-72-241 0 0,-15 24 95 0 0,2 0 1 0 0,1 1-1 0 0,1 1 1 0 0,2 1-1 0 0,2 0 1 0 0,1 1-1 0 0,2 0 1 0 0,2 1-1 0 0,1 0 0 0 0,2 0 1 0 0,1 1-1 0 0,2-1 1 0 0,2 1-1 0 0,2-1 1 0 0,1 1-1 0 0,2-1 1 0 0,1 0-1 0 0,3 0 1 0 0,1-1-1 0 0,17 43 0 0 0,0-7-113 0 0,4-1 0 0 0,3-2 0 0 0,3-1 0 0 0,3-2 0 0 0,87 111 0 0 0,-123-172-231 0 0,1 0 1 0 0,0-1 0 0 0,1 0-1 0 0,-1 0 1 0 0,1-1-1 0 0,0 1 1 0 0,0-1 0 0 0,0 0-1 0 0,1-1 1 0 0,-1 0-1 0 0,1 0 1 0 0,13 4 0 0 0,-2-7-1846 0 0,-15-1 1639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4.4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9 304 0 0,'0'0'3920'0'0,"0"-3"-3842"0"0,0-3 543 0 0,1 10-312 0 0,0 23-276 0 0,2 23-106 0 0,19 166 170 0 0,57 241 0 0 0,-6-146 76 0 0,-72-303-167 0 0,7 29 10 0 0,-7-36-48 0 0,0 1 0 0 0,0 0 0 0 0,-1 0 0 0 0,1 0-1 0 0,-1 0 1 0 0,0 0 0 0 0,1 0 0 0 0,-1 0 0 0 0,0 0 0 0 0,0 0 0 0 0,0 0 0 0 0,-1 0 0 0 0,1 0 0 0 0,0 0 0 0 0,-2 3 0 0 0,2-4-107 0 0,-1 0 1 0 0,0 1-1 0 0,0-1 1 0 0,1 0-1 0 0,-1 0 1 0 0,0 0-1 0 0,0 0 1 0 0,0 0-1 0 0,0 0 1 0 0,0 0-1 0 0,-1 0 1 0 0,1 0-1 0 0,0 0 0 0 0,0-1 1 0 0,-1 1-1 0 0,-1 0 1 0 0,1 0-171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1:59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212 195 448 0 0,'4'-6'392'0'0,"8"-15"570"0"0,-1 1 0 0 0,-1-2-1 0 0,10-27 1 0 0,-20 46-785 0 0,-4 4-163 0 0,0-1 1 0 0,1 1 0 0 0,-1 0 0 0 0,0 0-1 0 0,0 0 1 0 0,1 1 0 0 0,-1-1-1 0 0,1 1 1 0 0,-1 0 0 0 0,1 0 0 0 0,-1 0-1 0 0,1 0 1 0 0,0 1 0 0 0,0-1-1 0 0,-2 4 1 0 0,-8 7 10 0 0,-22 29 0 0 0,22-24 2 0 0,-2-1-6 0 0,2 1 0 0 0,0 1 1 0 0,1 0-1 0 0,1 1 0 0 0,0 0 0 0 0,2 1 0 0 0,1 0 1 0 0,0 0-1 0 0,1 1 0 0 0,2 0 0 0 0,0 0 1 0 0,1 1-1 0 0,2-1 0 0 0,0 1 0 0 0,1 0 1 0 0,2-1-1 0 0,0 1 0 0 0,1-1 0 0 0,8 34 1 0 0,-3-27-5 0 0,1 0 1 0 0,2-1-1 0 0,18 39 1 0 0,-23-57 39 0 0,-1-1 0 0 0,2 0 0 0 0,-1-1 0 0 0,1 1-1 0 0,1-1 1 0 0,-1 0 0 0 0,1-1 0 0 0,1 0 0 0 0,-1 0 0 0 0,1 0 0 0 0,0-1 0 0 0,1 0-1 0 0,15 8 1 0 0,-20-13-28 0 0,-1 1-1 0 0,1-1 0 0 0,0 0 1 0 0,0 0-1 0 0,0 0 1 0 0,0 0-1 0 0,0-1 0 0 0,0 0 1 0 0,0 0-1 0 0,0 0 1 0 0,0 0-1 0 0,0 0 0 0 0,0-1 1 0 0,0 0-1 0 0,0 0 1 0 0,5-2-1 0 0,-3 1 0 0 0,-1-1 0 0 0,1 0 0 0 0,-1-1 0 0 0,1 1 0 0 0,-1-1-1 0 0,0 0 1 0 0,-1 0 0 0 0,1-1 0 0 0,6-7 0 0 0,-1-1 3 0 0,-1 0-1 0 0,-1-1 1 0 0,0 0-1 0 0,-1 0 1 0 0,0 0-1 0 0,-1-1 1 0 0,6-23-1 0 0,-7 11-41 0 0,-1 1-1 0 0,-1-1 0 0 0,-1 0 0 0 0,-2 0 0 0 0,0 0 1 0 0,-2 0-1 0 0,-1 1 0 0 0,-1-1 0 0 0,-1 1 1 0 0,-14-41-1 0 0,9 36-6 0 0,-2 1 1 0 0,0 0 0 0 0,-2 1 0 0 0,-2 1-1 0 0,0 0 1 0 0,-2 2 0 0 0,-1-1-1 0 0,-34-35 1 0 0,44 53-241 0 0,0 0-1 0 0,0 0 1 0 0,-1 1 0 0 0,0 0-1 0 0,-1 1 1 0 0,0 0-1 0 0,0 0 1 0 0,0 1 0 0 0,-1 1-1 0 0,0 0 1 0 0,0 1 0 0 0,0 0-1 0 0,-24-4 1 0 0,3 6-909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1.9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588 86 468 0 0,'0'0'1285'0'0,"4"-16"-146"0"0,5-5-454 0 0,-8 17-555 0 0,1 0 1 0 0,0 0-1 0 0,-1 0 1 0 0,0 0-1 0 0,0 0 0 0 0,1-8 1 0 0,-2 10-52 0 0,-4-3-212 0 0,4 5 130 0 0,0 0 0 0 0,0 0 1 0 0,0-1-1 0 0,0 1 0 0 0,0 0 1 0 0,0-1-1 0 0,0 1 0 0 0,-1 0 1 0 0,1 0-1 0 0,0-1 0 0 0,0 1 1 0 0,0 0-1 0 0,0 0 1 0 0,-1-1-1 0 0,1 1 0 0 0,0 0 1 0 0,0 0-1 0 0,-1-1 0 0 0,1 1 1 0 0,0 0-1 0 0,0 0 0 0 0,-1 0 1 0 0,1 0-1 0 0,0 0 0 0 0,-1-1 1 0 0,1 1-1 0 0,0 0 0 0 0,0 0 1 0 0,-1 0-1 0 0,1 0 1 0 0,0 0-1 0 0,-1 0 0 0 0,1 0 1 0 0,0 0-1 0 0,-1 0 0 0 0,1 0 1 0 0,0 0-1 0 0,0 0 0 0 0,-1 0 1 0 0,0 1-1 0 0,-13 1 32 0 0,-1 1-1 0 0,1 1 1 0 0,0 1 0 0 0,0 0-1 0 0,1 1 1 0 0,-1 0-1 0 0,1 1 1 0 0,1 0 0 0 0,-14 11-1 0 0,-17 13 153 0 0,-47 46-1 0 0,46-35-31 0 0,1 2 1 0 0,-59 77 0 0 0,85-98-71 0 0,1 1 0 0 0,1 1 0 0 0,2 0 0 0 0,0 1 0 0 0,1 0 0 0 0,2 1 0 0 0,-13 51 0 0 0,20-62-31 0 0,1 1-1 0 0,1 0 1 0 0,0-1-1 0 0,1 1 1 0 0,1 0-1 0 0,1 0 0 0 0,0 0 1 0 0,7 25-1 0 0,-2-19-1 0 0,1 0-1 0 0,1 0 1 0 0,1-1-1 0 0,1-1 0 0 0,19 29 1 0 0,-1-11 11 0 0,2-1 1 0 0,1-2 0 0 0,1 0-1 0 0,3-3 1 0 0,54 41 0 0 0,-69-58-311 0 0,1-1 0 0 0,0-2 0 0 0,36 17 0 0 0,-40-25-2418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2.7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64 290 36 0 0,'0'0'609'0'0,"-4"1"-369"0"0,-9 1-35 0 0,10-1 126 0 0,-17 1 2532 0 0,19-2-2801 0 0,0 0 0 0 0,0 0-1 0 0,0 0 1 0 0,0 0 0 0 0,0 0 0 0 0,0 0-1 0 0,0 0 1 0 0,0-1 0 0 0,0 1-1 0 0,0 0 1 0 0,0-1 0 0 0,0 1-1 0 0,0-1 1 0 0,0 1 0 0 0,1-1-1 0 0,-1 1 1 0 0,0-1 0 0 0,0 0-1 0 0,0 1 1 0 0,1-1 0 0 0,-1 0-1 0 0,1 0 1 0 0,-1 1 0 0 0,-1-3 0 0 0,1 1 169 0 0,2-20 293 0 0,3 6-500 0 0,1 0-1 0 0,0 0 1 0 0,1 1 0 0 0,1 0-1 0 0,1 0 1 0 0,0 0 0 0 0,1 1 0 0 0,0 1-1 0 0,1-1 1 0 0,1 1 0 0 0,0 1-1 0 0,0 0 1 0 0,2 1 0 0 0,-1 0 0 0 0,1 1-1 0 0,1 0 1 0 0,21-12 0 0 0,-32 21-48 0 0,1-1 1 0 0,-1 1-1 0 0,1 0 0 0 0,-1-1 1 0 0,1 1-1 0 0,-1 1 1 0 0,1-1-1 0 0,0 1 1 0 0,-1-1-1 0 0,1 1 1 0 0,0 0-1 0 0,0 0 0 0 0,-1 1 1 0 0,1-1-1 0 0,0 1 1 0 0,-1 0-1 0 0,1 0 1 0 0,-1 0-1 0 0,1 0 1 0 0,-1 0-1 0 0,1 1 0 0 0,-1 0 1 0 0,0 0-1 0 0,0 0 1 0 0,0 0-1 0 0,0 0 1 0 0,0 1-1 0 0,0-1 1 0 0,-1 1-1 0 0,1-1 0 0 0,-1 1 1 0 0,4 6-1 0 0,2 1-49 0 0,-1 1-1 0 0,-1 0 0 0 0,0 0 0 0 0,0 0 0 0 0,-1 1 0 0 0,-1-1 0 0 0,0 1 0 0 0,3 15 1 0 0,-5-12 40 0 0,0 0 1 0 0,-2 0-1 0 0,0 1 1 0 0,0-1-1 0 0,-1 0 1 0 0,-1 0-1 0 0,-1 0 1 0 0,0 0-1 0 0,-1 0 1 0 0,0 0-1 0 0,-2-1 1 0 0,1 0-1 0 0,-2 0 1 0 0,0-1 0 0 0,-17 26-1 0 0,-9 6-35 0 0,-2-1-1 0 0,-76 74 1 0 0,108-115 63 0 0,-78 79 124 0 0,63-62 375 0 0,16-18-215 0 0,3 0-168 0 0,-1 0-91 0 0,1-1 0 0 0,-1 0 0 0 0,1 0 0 0 0,0 0 0 0 0,-1 0 0 0 0,1 0 0 0 0,0 0 0 0 0,0 0 1 0 0,-1 0-1 0 0,1 0 0 0 0,0 0 0 0 0,0 0 0 0 0,0-1 0 0 0,0 1 0 0 0,0 0 0 0 0,1 0 0 0 0,-1-1 0 0 0,0 1 0 0 0,0-1 0 0 0,0 1 1 0 0,0-1-1 0 0,1 0 0 0 0,-1 1 0 0 0,0-1 0 0 0,0 0 0 0 0,2 0 0 0 0,40 1 386 0 0,-34-2-393 0 0,300-31 848 0 0,-200 17-748 0 0,0 2-385 0 0,-105 13 140 0 0,0 0-79 0 0,12-1-4 0 0,-12 1-48 0 0,5 2-460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3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367 42 720 0 0,'0'0'845'0'0,"4"-18"1155"0"0,-4 17-1977 0 0,-1-1-1 0 0,1 1 1 0 0,-1 0-1 0 0,0-1 1 0 0,1 1-1 0 0,-1 0 1 0 0,0 0-1 0 0,0 0 1 0 0,0 0-1 0 0,0 0 1 0 0,0 0 0 0 0,0 0-1 0 0,0 0 1 0 0,0 0-1 0 0,0 0 1 0 0,-1 0-1 0 0,1 1 1 0 0,0-1-1 0 0,0 0 1 0 0,-1 1 0 0 0,1-1-1 0 0,0 1 1 0 0,-1 0-1 0 0,-1-1 1 0 0,-1 1-6 0 0,0-1 1 0 0,0 1-1 0 0,-1 1 0 0 0,1-1 1 0 0,0 1-1 0 0,0-1 1 0 0,0 1-1 0 0,-6 3 0 0 0,-8 2-12 0 0,1 2 0 0 0,-31 18 0 0 0,28-13 12 0 0,1 1-1 0 0,0 0 1 0 0,1 1 0 0 0,0 1 0 0 0,-24 30 0 0 0,32-34-5 0 0,0 0 0 0 0,2 1 0 0 0,-1 0 0 0 0,2 0 0 0 0,0 1 0 0 0,0 0 0 0 0,2 0 0 0 0,-1 0 0 0 0,-5 28 0 0 0,10-36 11 0 0,1 0 1 0 0,-1 1-1 0 0,1 0 0 0 0,0-1 1 0 0,1 1-1 0 0,-1-1 0 0 0,1 0 1 0 0,1 1-1 0 0,-1-1 0 0 0,1 0 1 0 0,0 1-1 0 0,1-1 0 0 0,-1 0 1 0 0,7 9-1 0 0,-4-7 28 0 0,1 0 0 0 0,0 0-1 0 0,1-1 1 0 0,0 0 0 0 0,0 0 0 0 0,0 0 0 0 0,1-1-1 0 0,-1-1 1 0 0,14 8 0 0 0,-12-8 53 0 0,0 0 1 0 0,1 0-1 0 0,0-1 0 0 0,0 0 0 0 0,0-1 1 0 0,0 0-1 0 0,1-1 0 0 0,-1 0 0 0 0,1 0 1 0 0,0-1-1 0 0,-1-1 0 0 0,1 1 0 0 0,0-2 1 0 0,-1 0-1 0 0,1 0 0 0 0,0-1 0 0 0,-1 0 1 0 0,19-7-1 0 0,-23 6-51 0 0,0 0 1 0 0,0-1-1 0 0,0 0 1 0 0,0 0-1 0 0,-1 0 1 0 0,0-1-1 0 0,0 0 0 0 0,0 0 1 0 0,0 0-1 0 0,-1 0 1 0 0,0-1-1 0 0,6-10 0 0 0,-5 7-16 0 0,0-1 0 0 0,-1 0-1 0 0,-1-1 1 0 0,0 1 0 0 0,0-1-1 0 0,-1 1 1 0 0,2-19 0 0 0,-3 13-43 0 0,-1 0 1 0 0,0 0-1 0 0,-1 1 0 0 0,-1-1 1 0 0,0 1-1 0 0,-1-1 1 0 0,-1 1-1 0 0,0 0 1 0 0,-2 0-1 0 0,1 0 0 0 0,-11-18 1 0 0,9 21-5 0 0,-1 0-1 0 0,0 1 1 0 0,-1 0 0 0 0,-18-18 0 0 0,22 25-371 0 0,-1-1 1 0 0,1 1 0 0 0,-1 0 0 0 0,0 0 0 0 0,0 0 0 0 0,-1 1 0 0 0,1 0 0 0 0,-1 0 0 0 0,1 1 0 0 0,-1-1-1 0 0,-14-1 1 0 0,0 1-884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4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0 223 556 0 0,'6'-19'2187'0'0,"2"6"-1922"0"0,0 0 0 0 0,1 0-1 0 0,1 1 1 0 0,0 0 0 0 0,1 1 0 0 0,0 0 0 0 0,0 0 0 0 0,1 1 0 0 0,1 1-1 0 0,17-10 1 0 0,-11 8-254 0 0,1 1 0 0 0,0 0 0 0 0,0 2 0 0 0,1 0 0 0 0,0 2 0 0 0,37-7 0 0 0,-50 11-28 0 0,0 1 0 0 0,0 1 1 0 0,1 0-1 0 0,-1 0 0 0 0,0 0 0 0 0,0 1 0 0 0,1 0 0 0 0,-1 0 0 0 0,9 4 1 0 0,-12-4 7 0 0,-1 1 1 0 0,-1 0-1 0 0,1 0 1 0 0,0 0 0 0 0,0 0-1 0 0,-1 1 1 0 0,1-1-1 0 0,-1 1 1 0 0,0 0 0 0 0,0 0-1 0 0,0 0 1 0 0,0 0-1 0 0,0 0 1 0 0,-1 1 0 0 0,0 0-1 0 0,1-1 1 0 0,-1 1 0 0 0,2 6-1 0 0,-2-3 9 0 0,-1 0-1 0 0,0 0 1 0 0,0 0-1 0 0,0 1 1 0 0,-1-1-1 0 0,0 0 1 0 0,0 0 0 0 0,-1 1-1 0 0,0-1 1 0 0,0 0-1 0 0,-1 0 1 0 0,0 0-1 0 0,0 0 1 0 0,-1 0-1 0 0,0-1 1 0 0,-6 11 0 0 0,-2 4-30 0 0,-1-1 0 0 0,0-1 1 0 0,-31 34-1 0 0,4 1-203 0 0,37-52 54 0 0,4 2-484 0 0,-2-4 654 0 0,0 1 0 0 0,0-1 0 0 0,0 1-1 0 0,0-1 1 0 0,0 1 0 0 0,0-1 0 0 0,1 0 0 0 0,-1 1-1 0 0,0-1 1 0 0,0 1 0 0 0,0-1 0 0 0,1 1 0 0 0,-1-1-1 0 0,0 0 1 0 0,1 1 0 0 0,-1-1 0 0 0,0 0 0 0 0,1 1 0 0 0,-1-1-1 0 0,0 0 1 0 0,1 1 0 0 0,-1-1 0 0 0,1 0 0 0 0,-1 0-1 0 0,0 0 1 0 0,1 1 0 0 0,-1-1 0 0 0,2 0 0 0 0,76-4-223 0 0,-48 2 242 0 0,-1 0-1 0 0,1 2 1 0 0,39 5-1 0 0,-60-3-15 0 0,0 0-1 0 0,0 0 1 0 0,0 0-1 0 0,0 1 0 0 0,-1 1 1 0 0,1 0-1 0 0,-1 0 1 0 0,0 0-1 0 0,0 1 0 0 0,-1 0 1 0 0,1 0-1 0 0,-1 1 1 0 0,0 0-1 0 0,-1 1 1 0 0,9 9-1 0 0,-8-7-7 0 0,0 0 0 0 0,-1 0 0 0 0,0 1 0 0 0,-1 0 0 0 0,0 0 0 0 0,-1 1 0 0 0,0-1 0 0 0,0 1 0 0 0,-1 0-1 0 0,0 0 1 0 0,-1 0 0 0 0,-1 0 0 0 0,0 0 0 0 0,0 21 0 0 0,-2-23 30 0 0,0 0 0 0 0,0 1 0 0 0,-1-1 0 0 0,-1 0 0 0 0,0 0 0 0 0,0 0 0 0 0,0 0-1 0 0,-1-1 1 0 0,0 0 0 0 0,-1 1 0 0 0,0-1 0 0 0,0-1 0 0 0,-1 1 0 0 0,0-1 0 0 0,0 0 0 0 0,-1 0 0 0 0,0-1-1 0 0,-7 6 1 0 0,-2-1 83 0 0,1-1 0 0 0,-1 0 0 0 0,-1-1-1 0 0,0-1 1 0 0,0-1 0 0 0,0 0 0 0 0,-1-1 0 0 0,0-1-1 0 0,-30 5 1 0 0,33-8 22 0 0,0-1-1 0 0,1 0 1 0 0,-1-1-1 0 0,0 0 1 0 0,0-2-1 0 0,1 1 1 0 0,-1-2-1 0 0,1 0 1 0 0,0-1-1 0 0,-1 0 1 0 0,1-1-1 0 0,-17-8 1 0 0,27 11-375 0 0,0-1 1 0 0,0 1-1 0 0,0-1 0 0 0,0 1 1 0 0,0-1-1 0 0,1 0 1 0 0,-1 0-1 0 0,1-1 1 0 0,0 1-1 0 0,0-1 1 0 0,-3-4-1 0 0,1-3-584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4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302 46 76 0 0,'-11'-10'1194'0'0,"8"9"-1120"0"0,-1 0-1 0 0,0 1 0 0 0,0-1 1 0 0,-1 1-1 0 0,1 0 0 0 0,0 1 1 0 0,0-1-1 0 0,0 1 1 0 0,0-1-1 0 0,0 1 0 0 0,1 0 1 0 0,-7 3-1 0 0,1 0 12 0 0,0 0-1 0 0,1 1 1 0 0,0 0 0 0 0,-15 12-1 0 0,3 1-5 0 0,2 0-1 0 0,0 1 1 0 0,-16 23 0 0 0,23-27-35 0 0,0 0 1 0 0,2 0-1 0 0,0 1 1 0 0,0 0-1 0 0,2 0 1 0 0,0 1-1 0 0,1 0 1 0 0,-7 31-1 0 0,11-37-19 0 0,1 0-1 0 0,0 0 0 0 0,0-1 0 0 0,2 1 0 0 0,-1 0 0 0 0,1 0 0 0 0,0 0 0 0 0,1 0 0 0 0,1 0 0 0 0,0-1 0 0 0,0 1 0 0 0,1-1 0 0 0,0 0 1 0 0,1 0-1 0 0,9 15 0 0 0,-9-17 28 0 0,1 0 0 0 0,-1-1 0 0 0,1 0 0 0 0,1 0 0 0 0,0 0 0 0 0,0-1 0 0 0,0 0 0 0 0,0 0 0 0 0,1 0 0 0 0,0-1 0 0 0,0-1 0 0 0,1 1 1 0 0,-1-1-1 0 0,1-1 0 0 0,0 0 0 0 0,18 5 0 0 0,-18-7 23 0 0,-1 0-1 0 0,1-1 1 0 0,-1 0 0 0 0,0 0 0 0 0,1-1-1 0 0,-1 0 1 0 0,1 0 0 0 0,-1-1 0 0 0,0 0-1 0 0,0-1 1 0 0,0 1 0 0 0,0-1 0 0 0,0-1-1 0 0,-1 0 1 0 0,1 0 0 0 0,-1 0 0 0 0,0-1-1 0 0,-1 0 1 0 0,9-8 0 0 0,-5 3-50 0 0,-1 0 1 0 0,0 0-1 0 0,0 0 0 0 0,-1-1 1 0 0,0-1-1 0 0,-1 0 1 0 0,-1 0-1 0 0,0 0 0 0 0,-1 0 1 0 0,0-1-1 0 0,0 0 1 0 0,-1 0-1 0 0,-1 0 0 0 0,-1-1 1 0 0,0 1-1 0 0,0-1 1 0 0,-1 1-1 0 0,-1-1 0 0 0,0 0 1 0 0,-5-24-1 0 0,3 23-35 0 0,-1 1 0 0 0,-1 0-1 0 0,-1-1 1 0 0,1 2 0 0 0,-2-1 0 0 0,0 1-1 0 0,-1 0 1 0 0,0 0 0 0 0,-1 1 0 0 0,-1-1-1 0 0,1 2 1 0 0,-2 0 0 0 0,0 0 0 0 0,0 0-1 0 0,-1 1 1 0 0,0 1 0 0 0,-1 0-1 0 0,0 0 1 0 0,-16-8 0 0 0,4 6-1234 0 0,-1 0 1 0 0,-41-12 0 0 0,47 17 921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04.9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0 372 0 0,'13'7'347'0'0,"-1"1"0"0"0,0 0 0 0 0,-1 1-1 0 0,0 0 1 0 0,0 1 0 0 0,-1 0 0 0 0,0 1 0 0 0,8 12-1 0 0,64 100 231 0 0,-71-104-425 0 0,25 40-14 0 0,-3 2-1 0 0,-2 2 0 0 0,-3 0 1 0 0,-3 2-1 0 0,25 103 0 0 0,-42-132-137 0 0,-2 1-1 0 0,-1 0 1 0 0,-2 0-1 0 0,-2 0 1 0 0,-1 0-1 0 0,-2 0 0 0 0,-1 0 1 0 0,-2 0-1 0 0,-2 0 1 0 0,-1-1-1 0 0,-2 0 1 0 0,-14 34-1 0 0,6-29 23 0 0,-2 0 0 0 0,-1-2 0 0 0,-2 0-1 0 0,-1-1 1 0 0,-45 51 0 0 0,44-62-1250 0 0,-53 46 0 0 0,60-59 918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17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0 116 140 0 0,'0'0'469'0'0,"8"-17"900"0"0,12-32-89 0 0,-19 47-1183 0 0,2-3 60 0 0,-1 0 0 0 0,0 0 0 0 0,1 0 0 0 0,0 0 0 0 0,1 1 0 0 0,-1-1-1 0 0,8-6 1 0 0,-10 9-179 0 0,15 56-1 0 0,57 466 665 0 0,-21-103-356 0 0,-34-320-1731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18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35 328 696 0 0,'-6'-15'586'0'0,"0"0"1"0"0,0-1-1 0 0,2 1 0 0 0,0-1 1 0 0,-3-22-1 0 0,6 33-550 0 0,1-1 0 0 0,0 1 0 0 0,0 0 0 0 0,0 0 0 0 0,1 0 0 0 0,-1-1 0 0 0,1 1 1 0 0,1 0-1 0 0,-1 0 0 0 0,1 0 0 0 0,-1 0 0 0 0,2 0 0 0 0,-1 1 0 0 0,0-1 0 0 0,1 1 0 0 0,0-1 0 0 0,0 1 0 0 0,0 0 0 0 0,1 0 0 0 0,5-5 0 0 0,5-2-36 0 0,0 2 0 0 0,0 0 1 0 0,1 0-1 0 0,0 2 0 0 0,0 0 0 0 0,1 0 0 0 0,0 2 0 0 0,0 0 0 0 0,20-4 1 0 0,21-1-15 0 0,74-4 0 0 0,-88 11 17 0 0,-1 2-1 0 0,0 1 0 0 0,1 3 1 0 0,-1 1-1 0 0,0 2 1 0 0,0 2-1 0 0,-1 1 1 0 0,0 3-1 0 0,-1 1 1 0 0,0 2-1 0 0,-1 2 0 0 0,-1 1 1 0 0,0 2-1 0 0,-2 2 1 0 0,0 1-1 0 0,-2 2 1 0 0,61 57-1 0 0,-69-56 2 0 0,-2 2 1 0 0,0 0-1 0 0,-3 2 0 0 0,0 0 1 0 0,-2 2-1 0 0,-1 0 0 0 0,-1 1 1 0 0,-2 0-1 0 0,-2 1 0 0 0,12 44 1 0 0,-20-58-2 0 0,-1 0-1 0 0,0 0 1 0 0,-2 0 0 0 0,0 0 0 0 0,-1 0 0 0 0,-1 0 0 0 0,-2 1 0 0 0,1-1-1 0 0,-2 0 1 0 0,-1 0 0 0 0,0 0 0 0 0,-2-1 0 0 0,0 1 0 0 0,-1-1 0 0 0,-1-1-1 0 0,-1 1 1 0 0,0-1 0 0 0,-2-1 0 0 0,-23 32 0 0 0,19-32 4 0 0,0-1 0 0 0,-1-1 0 0 0,-1 0 0 0 0,0-1 0 0 0,-1-1 0 0 0,-1 0 0 0 0,0-2 0 0 0,-23 11 0 0 0,14-10 86 0 0,0-1 0 0 0,-1-1 1 0 0,0-2-1 0 0,0-1 0 0 0,-46 5 0 0 0,31-8 27 0 0,0-3-1 0 0,0-1 1 0 0,0-2 0 0 0,0-3 0 0 0,1-1-1 0 0,0-2 1 0 0,0-1 0 0 0,-55-22-1 0 0,57 11-3221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19.0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1 567 932 0 0,'3'-1'954'0'0,"16"-6"-601"0"0,0 0 1 0 0,-1-1-1 0 0,0-1 1 0 0,0 0-1 0 0,-1-2 1 0 0,0 0-1 0 0,-1 0 1 0 0,0-2 0 0 0,-1 0-1 0 0,-1-1 1 0 0,0 0-1 0 0,12-17 1 0 0,0-3-249 0 0,-1-1 0 0 0,-2-1-1 0 0,-2-1 1 0 0,29-68 0 0 0,-48 99-77 0 0,4-7 59 0 0,-1-1-1 0 0,0 0 0 0 0,-1 0 1 0 0,-1 0-1 0 0,0 0 1 0 0,1-26-1 0 0,-4 39-86 0 0,0 0-1 0 0,0 0 0 0 0,0 0 0 0 0,0 0 1 0 0,0 0-1 0 0,0 0 0 0 0,0-1 0 0 0,0 1 1 0 0,0 0-1 0 0,-1 0 0 0 0,1 0 0 0 0,0 0 1 0 0,-1 0-1 0 0,1 0 0 0 0,-1 0 0 0 0,1 0 1 0 0,-1 0-1 0 0,0 0 0 0 0,1 0 0 0 0,-1 1 1 0 0,0-1-1 0 0,1 0 0 0 0,-1 0 0 0 0,-1 0 1 0 0,0 0-3 0 0,0 0 1 0 0,0 0-1 0 0,0 0 1 0 0,0 0-1 0 0,0 1 1 0 0,0-1-1 0 0,0 1 1 0 0,-1-1-1 0 0,1 1 1 0 0,0 0-1 0 0,-3 0 1 0 0,-3 1-3 0 0,0 0-1 0 0,0 0 1 0 0,0 0-1 0 0,1 1 1 0 0,-13 5 0 0 0,3 1 7 0 0,1 0 1 0 0,0 2 0 0 0,0 0-1 0 0,1 1 1 0 0,1 0 0 0 0,0 1-1 0 0,0 0 1 0 0,1 2-1 0 0,1-1 1 0 0,0 2 0 0 0,1-1-1 0 0,1 2 1 0 0,0-1 0 0 0,-10 23-1 0 0,14-26-5 0 0,1 1-1 0 0,1 0 0 0 0,0 0 0 0 0,0 0 1 0 0,2 0-1 0 0,-1 1 0 0 0,2-1 1 0 0,-1 26-1 0 0,3-28 11 0 0,0-1-1 0 0,1 1 1 0 0,0-1 0 0 0,0 0 0 0 0,1 1 0 0 0,1-1-1 0 0,0-1 1 0 0,0 1 0 0 0,0 0 0 0 0,1-1 0 0 0,1 0 0 0 0,8 11-1 0 0,4 0-53 0 0,1 0 0 0 0,1-1-1 0 0,0-1 1 0 0,2-1 0 0 0,0-1-1 0 0,0 0 1 0 0,2-2 0 0 0,0-1-1 0 0,0-1 1 0 0,1-1 0 0 0,0-1-1 0 0,1-1 1 0 0,1-2 0 0 0,-1 0-1 0 0,1-2 1 0 0,0 0 0 0 0,0-2-1 0 0,30-1 1 0 0,-43-3-557 0 0,-1 0 0 0 0,1-1-1 0 0,-1-1 1 0 0,21-6 0 0 0,-6-3-725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5.0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37 587 436 0 0,'-11'-68'1938'0'0,"0"-2"-601"0"0,-4-95 0 0 0,16 153-1310 0 0,-1 0 0 0 0,2 0-1 0 0,0 0 1 0 0,0 1-1 0 0,1-1 1 0 0,0 1-1 0 0,1 0 1 0 0,0-1-1 0 0,1 2 1 0 0,0-1-1 0 0,1 1 1 0 0,0-1-1 0 0,1 1 1 0 0,0 1-1 0 0,0 0 1 0 0,1 0-1 0 0,17-15 1 0 0,-14 15-37 0 0,-1 1 0 0 0,1 0 0 0 0,1 1 1 0 0,-1 1-1 0 0,1 0 0 0 0,1 0 0 0 0,-1 1 0 0 0,1 0 0 0 0,-1 1 1 0 0,1 1-1 0 0,1 0 0 0 0,-1 1 0 0 0,0 0 0 0 0,27 1 0 0 0,-30 2-7 0 0,0 1 0 0 0,0 0 0 0 0,-1 1 0 0 0,1 0 0 0 0,0 1-1 0 0,-1 0 1 0 0,0 0 0 0 0,15 11 0 0 0,-13-8 3 0 0,0 1 0 0 0,-1 1 0 0 0,0 0 0 0 0,-1 0 0 0 0,0 1 0 0 0,0 0 1 0 0,-1 1-1 0 0,0 0 0 0 0,-1 0 0 0 0,-1 1 0 0 0,1-1 0 0 0,-2 1 0 0 0,0 1 0 0 0,0-1 0 0 0,-1 1 1 0 0,-1 0-1 0 0,0 0 0 0 0,-1 0 0 0 0,2 25 0 0 0,-3-14 12 0 0,-1-1 0 0 0,-1 1 1 0 0,-1 0-1 0 0,-1 0 0 0 0,-2-1 0 0 0,0 0 1 0 0,-1 0-1 0 0,-1 0 0 0 0,-1-1 0 0 0,-14 27 0 0 0,15-35 72 0 0,0-1-1 0 0,-2 0 0 0 0,1-1 0 0 0,-1 0 1 0 0,-1 0-1 0 0,0-1 0 0 0,-1 0 0 0 0,0-1 1 0 0,-1 0-1 0 0,0 0 0 0 0,-1-2 0 0 0,1 1 1 0 0,-18 7-1 0 0,16-12-3 0 0,0-1 0 0 0,0 0 0 0 0,0-1 0 0 0,-21 0 1 0 0,30-2-183 0 0,-14-2-318 0 0,16 2 107 0 0,-24-12-2661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19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33 748 0 0,'0'-3'760'0'0,"-4"-21"468"0"0,2 18-550 0 0,3 24-624 0 0,82 515 372 0 0,0 5-212 0 0,-55-324-106 0 0,-21-198-1546 0 0,-6-14 1064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19.7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132 514 624 0 0,'22'-5'606'0'0,"0"-2"1"0"0,0-1-1 0 0,-1-1 0 0 0,0 0 1 0 0,0-2-1 0 0,30-21 0 0 0,-36 21-554 0 0,0-2-1 0 0,-1 0 1 0 0,-1 0-1 0 0,0-1 1 0 0,0-1-1 0 0,-2 0 1 0 0,0-1-1 0 0,12-23 1 0 0,-14 22 27 0 0,0 0 1 0 0,-2-1-1 0 0,0 0 1 0 0,-1 0-1 0 0,-1-1 1 0 0,-1 1-1 0 0,4-36 1 0 0,-8 50-86 0 0,0 0-1 0 0,0 0 1 0 0,0 0 0 0 0,0 1-1 0 0,-1-1 1 0 0,1 0-1 0 0,-1 0 1 0 0,0 0 0 0 0,-1 0-1 0 0,1 1 1 0 0,0-1 0 0 0,-1 0-1 0 0,0 1 1 0 0,0-1 0 0 0,0 1-1 0 0,0 0 1 0 0,-1 0 0 0 0,1 0-1 0 0,-1 0 1 0 0,0 0 0 0 0,0 0-1 0 0,0 1 1 0 0,0-1 0 0 0,0 1-1 0 0,-1 0 1 0 0,1 0 0 0 0,-1 0-1 0 0,1 1 1 0 0,-1-1 0 0 0,0 1-1 0 0,1 0 1 0 0,-1 0 0 0 0,-7-1-1 0 0,-2-1-12 0 0,0 2-1 0 0,0 0 0 0 0,0 0 1 0 0,0 1-1 0 0,0 1 1 0 0,0 0-1 0 0,0 1 0 0 0,-19 5 1 0 0,14-2 13 0 0,0 2 0 0 0,0 0 0 0 0,0 1 0 0 0,1 1 0 0 0,0 1 1 0 0,1 0-1 0 0,0 1 0 0 0,1 1 0 0 0,0 0 0 0 0,1 1 0 0 0,0 0 0 0 0,-15 21 0 0 0,23-27 13 0 0,0 1 0 0 0,1 0 0 0 0,0 0 0 0 0,0 0-1 0 0,1 1 1 0 0,0 0 0 0 0,0 0 0 0 0,1 0 0 0 0,0 0-1 0 0,1 0 1 0 0,0 1 0 0 0,0-1 0 0 0,1 1-1 0 0,0 0 1 0 0,1-1 0 0 0,0 1 0 0 0,0 0 0 0 0,1-1-1 0 0,1 1 1 0 0,0-1 0 0 0,0 1 0 0 0,0-1-1 0 0,1 0 1 0 0,1 0 0 0 0,0 0 0 0 0,5 9 0 0 0,1-2 18 0 0,1-1 0 0 0,0 0 1 0 0,1-1-1 0 0,1 0 0 0 0,0 0 1 0 0,1-2-1 0 0,1 1 0 0 0,0-2 1 0 0,23 14-1 0 0,-13-10 6 0 0,1-2-1 0 0,0 0 0 0 0,1-2 1 0 0,1-1-1 0 0,39 10 1 0 0,-54-18-474 0 0,-1 1 0 0 0,1-2 1 0 0,-1 0-1 0 0,1 0 1 0 0,22-3-1 0 0,-11-1-616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0.1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40 420 0 0,'0'-4'959'0'0,"2"-29"1174"0"0,-2 31-1775 0 0,9 17-276 0 0,20 158 31 0 0,100 510 205 0 0,-52-385-1388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0.5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58 1444 0 0,'-1'-1'120'0'0,"1"0"0"0"0,-1 0 0 0 0,1 0 0 0 0,-1 0 0 0 0,1 0 0 0 0,-1 0 0 0 0,1 0-1 0 0,0 0 1 0 0,0-1 0 0 0,-1 1 0 0 0,1 0 0 0 0,0 0 0 0 0,0 0 0 0 0,0 0 0 0 0,1-1 0 0 0,-1 1 0 0 0,0 0 0 0 0,0 0 0 0 0,0 0-1 0 0,1 0 1 0 0,-1 0 0 0 0,1 0 0 0 0,0-2 0 0 0,0 1-41 0 0,1 1-1 0 0,-1-1 1 0 0,1 1-1 0 0,-1 0 1 0 0,1-1-1 0 0,0 1 1 0 0,0 0-1 0 0,-1 0 1 0 0,1 0-1 0 0,0 0 1 0 0,0 1-1 0 0,3-2 0 0 0,8-1-52 0 0,0 0 0 0 0,0 1-1 0 0,21 0 1 0 0,-22 1 246 0 0,75-1-554 0 0,-1 3 0 0 0,162 25 0 0 0,-192-18-1307 0 0,-29-5 711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0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38 566 476 0 0,'17'7'2244'0'0,"-10"-7"-2024"0"0,0 1 0 0 0,1-1-1 0 0,-1 0 1 0 0,0-1 0 0 0,0 0 0 0 0,0 0-1 0 0,0 0 1 0 0,0-1 0 0 0,0 0 0 0 0,-1-1-1 0 0,8-2 1 0 0,-3-1-59 0 0,1-1 0 0 0,-1 0 0 0 0,0 0 0 0 0,-1-1 0 0 0,15-14-1 0 0,-1-3-69 0 0,-1-2-1 0 0,-1-1 1 0 0,29-48-1 0 0,-33 46-23 0 0,-2-1 0 0 0,-2-1 0 0 0,-1 0 0 0 0,15-54 0 0 0,-26 81-75 0 0,-1-1-1 0 0,0 1 1 0 0,0-1 0 0 0,-1 0 0 0 0,1 1 0 0 0,-1-1 0 0 0,-1 1 0 0 0,1-1 0 0 0,-1 0 0 0 0,0 1 0 0 0,0-1-1 0 0,-4-10 1 0 0,4 13 1 0 0,-1 0-1 0 0,0 0 0 0 0,1 0 0 0 0,-1 0 1 0 0,0 1-1 0 0,0-1 0 0 0,-1 0 0 0 0,1 1 0 0 0,-1 0 1 0 0,1-1-1 0 0,-1 1 0 0 0,0 0 0 0 0,1 0 1 0 0,-1 0-1 0 0,0 1 0 0 0,0-1 0 0 0,-1 1 0 0 0,1 0 1 0 0,0-1-1 0 0,0 1 0 0 0,-1 1 0 0 0,-4-2 1 0 0,-5 1-4 0 0,-1 0 1 0 0,0 1 0 0 0,0 0 0 0 0,0 1 0 0 0,1 1 0 0 0,-1 0-1 0 0,0 0 1 0 0,1 2 0 0 0,0 0 0 0 0,0 0 0 0 0,0 1-1 0 0,0 1 1 0 0,1 0 0 0 0,0 1 0 0 0,0 0 0 0 0,1 0 0 0 0,-1 2-1 0 0,2-1 1 0 0,-14 14 0 0 0,14-12 9 0 0,1 0-1 0 0,0 1 0 0 0,0 0 1 0 0,1 1-1 0 0,0 0 1 0 0,1 0-1 0 0,1 1 1 0 0,0-1-1 0 0,0 1 0 0 0,2 1 1 0 0,-1-1-1 0 0,2 1 1 0 0,0 0-1 0 0,0-1 1 0 0,1 1-1 0 0,1 1 1 0 0,0-1-1 0 0,1 0 0 0 0,2 16 1 0 0,1-13 46 0 0,1 0 0 0 0,0 0 0 0 0,2-1 0 0 0,-1 0 0 0 0,2 0 0 0 0,0 0 0 0 0,1-1 0 0 0,1 0 0 0 0,0 0 0 0 0,1-1 0 0 0,0 0 0 0 0,2-1 0 0 0,-1 0 0 0 0,1-1 0 0 0,1 0 0 0 0,0-1 0 0 0,1 0 0 0 0,0-1 0 0 0,1-1 0 0 0,0 0 0 0 0,0-1 0 0 0,1-1 0 0 0,0 0 0 0 0,0-1 0 0 0,0-1 0 0 0,1 0 0 0 0,0-2 0 0 0,0 0 0 0 0,0 0 0 0 0,0-2 0 0 0,1 0 0 0 0,-1-1 0 0 0,0-1 0 0 0,34-5 0 0 0,-27 1-60 0 0,-1-1 1 0 0,1-1-1 0 0,-1-1 1 0 0,-1 0-1 0 0,1-2 1 0 0,-1-1-1 0 0,-1-1 0 0 0,38-28 1 0 0,-44 28-1109 0 0,0-2-1 0 0,-1 1 1 0 0,23-30 0 0 0,-25 26 76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1.3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1 564 0 0,'0'0'3484'0'0,"23"-1"-1387"0"0,-5 6-1905 0 0,-8 11-1713 0 0,-5 7-891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1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1 244 0 0,'79'135'6425'0'0,"-77"-132"-6697"0"0,2 10-2629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5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1 160 616 0 0,'0'0'1432'0'0,"3"-1"-1061"0"0,111-53 1920 0 0,-66 30-2217 0 0,71-25 0 0 0,-95 41-98 0 0,0 1 0 0 0,1 2 1 0 0,-1 0-1 0 0,1 2 0 0 0,1 0 0 0 0,44 2 1 0 0,-66 1 19 0 0,-1 1 0 0 0,1-1 0 0 0,0 1 0 0 0,0-1 0 0 0,-1 1 0 0 0,1 0 0 0 0,-1 1 0 0 0,1-1 0 0 0,-1 0 1 0 0,1 1-1 0 0,-1 0 0 0 0,0 0 0 0 0,0 0 0 0 0,1 0 0 0 0,-2 1 0 0 0,1-1 0 0 0,0 1 0 0 0,0-1 0 0 0,-1 1 0 0 0,1 0 0 0 0,-1 0 1 0 0,0 0-1 0 0,0 0 0 0 0,0 1 0 0 0,-1-1 0 0 0,1 1 0 0 0,-1-1 0 0 0,0 1 0 0 0,0-1 0 0 0,0 1 0 0 0,0 0 0 0 0,0-1 0 0 0,-1 1 0 0 0,0 0 1 0 0,0 4-1 0 0,0 4 15 0 0,-1-1 0 0 0,-1 0 0 0 0,0 0 1 0 0,0-1-1 0 0,-1 1 0 0 0,-1 0 0 0 0,0-1 1 0 0,0 0-1 0 0,-1 0 0 0 0,-10 16 0 0 0,-11 9-58 0 0,-1-1-1 0 0,-35 33 0 0 0,1-1 302 0 0,60-64-285 0 0,2 2-803 0 0,0-3 819 0 0,-1-1 0 0 0,0 1 1 0 0,1-1-1 0 0,-1 1 0 0 0,0-1 0 0 0,1 0 1 0 0,-1 1-1 0 0,1-1 0 0 0,-1 1 0 0 0,1-1 1 0 0,-1 0-1 0 0,1 1 0 0 0,-1-1 0 0 0,1 0 1 0 0,0 0-1 0 0,-1 1 0 0 0,1-1 0 0 0,-1 0 1 0 0,1 0-1 0 0,0 0 0 0 0,-1 0 0 0 0,1 0 1 0 0,0 0-1 0 0,25 2-169 0 0,-24-2 173 0 0,30 1-60 0 0,0 1 1 0 0,0 2-1 0 0,-1 1 1 0 0,42 13-1 0 0,-49-11 49 0 0,-1 1-1 0 0,0 1 0 0 0,0 1 0 0 0,-1 2 0 0 0,0 0 0 0 0,26 20 0 0 0,-41-27 8 0 0,-1 0 0 0 0,0 0 0 0 0,0 1 0 0 0,0 0 1 0 0,-1 0-1 0 0,0 1 0 0 0,0-1 0 0 0,0 1 0 0 0,-1 0 1 0 0,5 12-1 0 0,-7-15 11 0 0,-1 1 1 0 0,0-1 0 0 0,0 1 0 0 0,0 0-1 0 0,-1 0 1 0 0,1-1 0 0 0,-1 1-1 0 0,0 0 1 0 0,0 0 0 0 0,-1 0 0 0 0,0-1-1 0 0,0 1 1 0 0,0 0 0 0 0,0-1-1 0 0,-1 1 1 0 0,1-1 0 0 0,-1 1-1 0 0,0-1 1 0 0,-4 5 0 0 0,0 1 6 0 0,-1-1 1 0 0,0 1 0 0 0,-1-1-1 0 0,0-1 1 0 0,0 0-1 0 0,-1 0 1 0 0,0-1-1 0 0,-1 0 1 0 0,1 0-1 0 0,-1-1 1 0 0,-1 0-1 0 0,-11 4 1 0 0,-9 3 101 0 0,0-2 1 0 0,-63 13 0 0 0,85-22-290 0 0,1-2 0 0 0,-1 1 1 0 0,1-1-1 0 0,-1 0 0 0 0,1-1 1 0 0,-16-2-1 0 0,20 2-398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6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555 1 92 0 0,'-3'0'603'0'0,"-14"2"-375"0"0,0 2 0 0 0,1 0-1 0 0,-1 0 1 0 0,1 2 0 0 0,1 0 0 0 0,-1 1-1 0 0,-16 10 1 0 0,-6 5-78 0 0,-56 43-1 0 0,62-40-86 0 0,2 2 0 0 0,1 1 0 0 0,-51 62 0 0 0,66-73-41 0 0,2 1-1 0 0,1 0 1 0 0,0 0-1 0 0,1 2 1 0 0,1-1 0 0 0,0 1-1 0 0,2 0 1 0 0,1 1 0 0 0,-5 24-1 0 0,10-35 33 0 0,0 0-1 0 0,0 1 1 0 0,2-1-1 0 0,-1 0 0 0 0,1 0 1 0 0,1 1-1 0 0,0-1 1 0 0,0 0-1 0 0,1 0 1 0 0,0 0-1 0 0,1-1 1 0 0,0 1-1 0 0,0-1 0 0 0,1 0 1 0 0,0 0-1 0 0,1 0 1 0 0,0-1-1 0 0,0 0 1 0 0,1 0-1 0 0,0 0 1 0 0,12 9-1 0 0,-12-11 26 0 0,1 0 0 0 0,1 0 1 0 0,-1 0-1 0 0,1-1 0 0 0,0 0 0 0 0,0-1 1 0 0,0 0-1 0 0,1 0 0 0 0,-1-1 0 0 0,1 0 1 0 0,0-1-1 0 0,0 0 0 0 0,0-1 0 0 0,0 0 1 0 0,0 0-1 0 0,0-1 0 0 0,1 0 0 0 0,-1-1 1 0 0,0 0-1 0 0,0-1 0 0 0,18-5 0 0 0,-11 0-44 0 0,0-1 1 0 0,0 0-1 0 0,-1-1 0 0 0,0-1 0 0 0,0-1 0 0 0,-1 0 1 0 0,-1-1-1 0 0,0 0 0 0 0,0-1 0 0 0,-2-1 0 0 0,1 0 0 0 0,-2-1 1 0 0,0 0-1 0 0,14-26 0 0 0,-14 22-41 0 0,-2-1-1 0 0,0 0 1 0 0,-1-1-1 0 0,0 1 1 0 0,-2-2-1 0 0,-1 1 1 0 0,-1-1-1 0 0,0 1 1 0 0,-2-1 0 0 0,0 0-1 0 0,-2-1 1 0 0,-2-22-1 0 0,1 29-142 0 0,-1 0 0 0 0,-1 0 0 0 0,-1 0 0 0 0,0 1 0 0 0,-1 0 0 0 0,-1 0 0 0 0,0 0 0 0 0,-1 1 0 0 0,0-1 0 0 0,-1 2 0 0 0,-1-1-1 0 0,0 1 1 0 0,-1 1 0 0 0,0-1 0 0 0,-1 2 0 0 0,-1-1 0 0 0,1 2 0 0 0,-17-12 0 0 0,17 15-825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6.7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1 376 0 0,'37'33'199'0'0,"-1"2"-1"0"0,-2 2 1 0 0,-1 1-1 0 0,-2 2 1 0 0,-2 1 0 0 0,-2 1-1 0 0,-1 1 1 0 0,37 89-1 0 0,-29-43-162 0 0,-3 2 1 0 0,-4 1-1 0 0,25 163 0 0 0,-45-210-10 0 0,-3 1 0 0 0,-1 0 0 0 0,-3 0 0 0 0,-1-1 0 0 0,-12 72 0 0 0,6-82-2 0 0,-1-1 0 0 0,-2 0 0 0 0,-1 0 0 0 0,-2-1 0 0 0,-1 0 0 0 0,-2-2 0 0 0,-33 52 0 0 0,-19 9 207 0 0,-18 28-1298 0 0,77-106 451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6.7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0 168 36 0 0,'6'-18'2032'0'0,"10"-35"-234"0"0,-15 51-1672 0 0,1-7 121 0 0,1 1-1 0 0,0 0 0 0 0,8-15 0 0 0,-5 18-376 0 0,-3 13 38 0 0,-3-6 119 0 0,1 1-31 0 0,-1 1 6 0 0,3 38 10 0 0,-3 15-1 0 0,3-1 1 0 0,3 0-1 0 0,1 0 1 0 0,4-1 0 0 0,24 78-1 0 0,-33-125 56 0 0,1 1-1 0 0,0-1 1 0 0,0 1 0 0 0,1-1-1 0 0,0-1 1 0 0,1 1 0 0 0,0 0-1 0 0,0-1 1 0 0,0 0 0 0 0,1 0 0 0 0,0-1-1 0 0,1 0 1 0 0,-1 0 0 0 0,1 0-1 0 0,14 8 1 0 0,-18-12-51 0 0,0-1 1 0 0,0 0-1 0 0,0 0 1 0 0,1-1-1 0 0,-1 1 1 0 0,0-1-1 0 0,1 1 1 0 0,-1-1 0 0 0,0 0-1 0 0,1 0 1 0 0,-1-1-1 0 0,1 1 1 0 0,-1-1-1 0 0,0 0 1 0 0,0 1-1 0 0,1-1 1 0 0,-1-1-1 0 0,0 1 1 0 0,0 0-1 0 0,0-1 1 0 0,4-3-1 0 0,2 0 15 0 0,-1-1-1 0 0,0 0 0 0 0,0-1 1 0 0,-1 1-1 0 0,12-15 0 0 0,-9 7-12 0 0,-1 0 0 0 0,0 0 1 0 0,-1-1-1 0 0,-1 0 0 0 0,0 0 0 0 0,-1-1 0 0 0,-1 0 0 0 0,0 0 0 0 0,-1 0 0 0 0,2-26 1 0 0,-2 2 17 0 0,-1-1 1 0 0,-3 0 0 0 0,-5-47-1 0 0,1 57 4 0 0,-8-36 0 0 0,7 45-58 0 0,5 20-8 0 0,-1-1 6 0 0,-2-8-32 0 0,2 8 0 0 0,-1-3-20 0 0,2 6 63 0 0,1-1-1 0 0,-1 1 0 0 0,0-1 1 0 0,0 1-1 0 0,0-1 0 0 0,0 1 0 0 0,0 0 1 0 0,0-1-1 0 0,-1 1 0 0 0,1-1 1 0 0,0 1-1 0 0,0 0 0 0 0,0-1 0 0 0,0 1 1 0 0,0 0-1 0 0,0-1 0 0 0,-1 1 1 0 0,1-1-1 0 0,0 1 0 0 0,0 0 0 0 0,-1 0 1 0 0,1-1-1 0 0,0 1 0 0 0,0 0 1 0 0,-1-1-1 0 0,1 1 0 0 0,0 0 0 0 0,-1 0 1 0 0,0-1-1 0 0,-1 2 6 0 0,0 0-1 0 0,0 0 1 0 0,-1 0 0 0 0,1 0 0 0 0,0 1-1 0 0,0-1 1 0 0,0 0 0 0 0,1 1 0 0 0,-1 0-1 0 0,0-1 1 0 0,0 1 0 0 0,1 0 0 0 0,-1 0-1 0 0,1 0 1 0 0,0 0 0 0 0,0 0 0 0 0,-1 0-1 0 0,1 0 1 0 0,1 0 0 0 0,-2 4 0 0 0,-14 54 23 0 0,15-53-20 0 0,-3 18 13 0 0,1-1-1 0 0,1 0 1 0 0,1 1-1 0 0,2 0 1 0 0,0-1-1 0 0,2 0 1 0 0,0 1-1 0 0,12 40 1 0 0,-11-51 13 0 0,0-1-1 0 0,1 1 1 0 0,1-2-1 0 0,0 1 1 0 0,0 0-1 0 0,1-1 1 0 0,1-1 0 0 0,0 1-1 0 0,0-1 1 0 0,1 0-1 0 0,1-1 1 0 0,0 0-1 0 0,0-1 1 0 0,1 0-1 0 0,0 0 1 0 0,20 11 0 0 0,-25-17 26 0 0,0-1 1 0 0,0 1 0 0 0,0-1 0 0 0,0 0 0 0 0,0 0 0 0 0,0-1-1 0 0,0 0 1 0 0,1 0 0 0 0,-1-1 0 0 0,0 1 0 0 0,1-2 0 0 0,-1 1 0 0 0,0 0-1 0 0,1-1 1 0 0,-1 0 0 0 0,0-1 0 0 0,0 1 0 0 0,8-4 0 0 0,-6 1-32 0 0,-1 0 1 0 0,0 0 0 0 0,-1 0 0 0 0,1-1-1 0 0,-1 0 1 0 0,0 0 0 0 0,0-1 0 0 0,0 0-1 0 0,-1 0 1 0 0,0 0 0 0 0,0 0 0 0 0,0-1-1 0 0,-1 0 1 0 0,5-11 0 0 0,1-3 13 0 0,-1-1 1 0 0,-1-1-1 0 0,10-44 1 0 0,0-71-87 0 0,9-52-213 0 0,-26 187 256 0 0,0 0 1 0 0,0 0-1 0 0,1 1 0 0 0,-1-1 0 0 0,0 0 1 0 0,1 1-1 0 0,0-1 0 0 0,-1 1 0 0 0,1-1 0 0 0,0 1 1 0 0,0 0-1 0 0,1 0 0 0 0,-1 0 0 0 0,5-3 1 0 0,-5 4 0 0 0,2 1-26 0 0,1 0 27 0 0,0 1-1 0 0,0-1 1 0 0,1 1 0 0 0,-1 0 0 0 0,0 1 0 0 0,0-1 0 0 0,0 1 0 0 0,-1 0 0 0 0,1 1 0 0 0,0-1 0 0 0,8 6-1 0 0,-3 0 10 0 0,-1 0-1 0 0,1 0 1 0 0,-2 1-1 0 0,14 17 1 0 0,-1 3 6 0 0,-1 2 1 0 0,24 50-1 0 0,-37-70-19 0 0,-2 2 0 0 0,1-1-1 0 0,-2 1 1 0 0,0-1 0 0 0,0 1 0 0 0,-1 0 0 0 0,-1 1-1 0 0,0-1 1 0 0,-1 0 0 0 0,0 1 0 0 0,-1-1 0 0 0,-1 1-1 0 0,0-1 1 0 0,0 0 0 0 0,-6 20 0 0 0,6-30 23 0 0,0 0 1 0 0,0 0 0 0 0,0 0 0 0 0,-1 0-1 0 0,1 0 1 0 0,-1-1 0 0 0,0 1-1 0 0,0 0 1 0 0,0-1 0 0 0,0 1 0 0 0,0-1-1 0 0,0 0 1 0 0,-1 0 0 0 0,1 0-1 0 0,-1 0 1 0 0,1 0 0 0 0,-1 0 0 0 0,0-1-1 0 0,0 1 1 0 0,1-1 0 0 0,-1 0-1 0 0,0 0 1 0 0,-1 0 0 0 0,-3 1 0 0 0,2-2 14 0 0,1 0 1 0 0,-1 0 0 0 0,1 0-1 0 0,0-1 1 0 0,-1 1 0 0 0,1-1 0 0 0,0 0-1 0 0,-1 0 1 0 0,1-1 0 0 0,0 1 0 0 0,0-1-1 0 0,0 0 1 0 0,0 0 0 0 0,0 0 0 0 0,1-1-1 0 0,-4-2 1 0 0,5 3-43 0 0,0 1 0 0 0,0-1 0 0 0,1 0-1 0 0,-1 0 1 0 0,1 0 0 0 0,0 0 0 0 0,-1 0 0 0 0,1 0-1 0 0,0 0 1 0 0,0 0 0 0 0,0 0 0 0 0,1-1 0 0 0,-1 1-1 0 0,0 0 1 0 0,1-1 0 0 0,-1-3 0 0 0,3-36-1170 0 0,-1 33 666 0 0,6-16-2330 0 0,-2 7 1744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3.6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621 49 624 0 0,'0'0'1252'0'0,"0"-3"-765"0"0,0-40 1738 0 0,-1 40-2214 0 0,-3 3-278 0 0,-4 1 258 0 0,-1 0 0 0 0,0 1 0 0 0,0 0-1 0 0,1 1 1 0 0,-1 0 0 0 0,1 0 0 0 0,0 0-1 0 0,0 1 1 0 0,0 1 0 0 0,-9 6 0 0 0,-78 60 12 0 0,82-61 0 0 0,-30 26 17 0 0,2 2-1 0 0,2 2 1 0 0,1 2-1 0 0,-54 76 1 0 0,70-84-5 0 0,1 1 1 0 0,2 0 0 0 0,1 1-1 0 0,2 1 1 0 0,1 1 0 0 0,2 0-1 0 0,-10 51 1 0 0,20-73 13 0 0,1 1 0 0 0,1 0 0 0 0,0-1 1 0 0,1 1-1 0 0,1 0 0 0 0,0 0 0 0 0,2 0 0 0 0,0-1 1 0 0,0 1-1 0 0,2-1 0 0 0,0 0 0 0 0,1 0 1 0 0,14 27-1 0 0,-8-22 31 0 0,2 0-1 0 0,0-2 1 0 0,1 1 0 0 0,1-2 0 0 0,0 0-1 0 0,2-1 1 0 0,0-1 0 0 0,39 27-1 0 0,-26-22 3 0 0,0-1 0 0 0,2-2-1 0 0,0-1 1 0 0,1-2-1 0 0,0-1 1 0 0,2-2 0 0 0,51 12-1 0 0,-75-23-751 0 0,1 0 0 0 0,-1-1 0 0 0,19-1 0 0 0,-25 0-45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4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1 251 32 0 0,'1'-4'898'0'0,"3"-12"-378"0"0,2-1 0 0 0,0 0 1 0 0,1 1-1 0 0,0 0 0 0 0,1 1 0 0 0,14-20 0 0 0,-12 24-529 0 0,0 1-1 0 0,1 0 1 0 0,1 0-1 0 0,-1 1 1 0 0,1 1 0 0 0,1 0-1 0 0,0 1 1 0 0,0 0-1 0 0,0 1 1 0 0,1 0 0 0 0,0 1-1 0 0,0 1 1 0 0,0 0-1 0 0,1 1 1 0 0,-1 0 0 0 0,1 1-1 0 0,0 1 1 0 0,24 1-1 0 0,-35 0 3 0 0,0 1 0 0 0,0-1 0 0 0,0 1 0 0 0,0 0 0 0 0,0 0 0 0 0,0 0 0 0 0,0 1 0 0 0,0-1 0 0 0,-1 1 0 0 0,1 0 0 0 0,0 0 0 0 0,-1 0 0 0 0,1 1 0 0 0,-1-1-1 0 0,0 1 1 0 0,0 0 0 0 0,0 0 0 0 0,0 0 0 0 0,-1 0 0 0 0,1 0 0 0 0,2 4 0 0 0,-3-1 3 0 0,1 1 0 0 0,-1-1 0 0 0,0 0 0 0 0,0 1 0 0 0,-1-1 0 0 0,0 1 0 0 0,0 0 0 0 0,-1-1 0 0 0,0 1 0 0 0,0 0 0 0 0,0-1 0 0 0,-1 1 0 0 0,0 0 0 0 0,0-1 0 0 0,-1 1-1 0 0,1-1 1 0 0,-5 10 0 0 0,1-1 8 0 0,-28 77 21 0 0,-4-1-1 0 0,-49 86 1 0 0,13-28 939 0 0,72-146-522 0 0,1-3-412 0 0,0 1 1 0 0,-1 0-1 0 0,1-1 1 0 0,0 1-1 0 0,0 0 1 0 0,0-1-1 0 0,0 1 0 0 0,0-1 1 0 0,0 1-1 0 0,0 0 1 0 0,0-1-1 0 0,0 1 1 0 0,0 0-1 0 0,0-1 1 0 0,0 1-1 0 0,0 0 1 0 0,1-1-1 0 0,-1 1 0 0 0,0-1 1 0 0,0 1-1 0 0,1 0 1 0 0,-1-1-1 0 0,0 1 1 0 0,1-1-1 0 0,-1 1 1 0 0,1-1-1 0 0,-1 1 1 0 0,1-1-1 0 0,-1 0 0 0 0,1 1 1 0 0,-1-1-1 0 0,1 1 1 0 0,-1-1-1 0 0,1 0 1 0 0,0 1-1 0 0,2 0 6 0 0,-1-1-1 0 0,1 1 0 0 0,0-1 1 0 0,-1 0-1 0 0,1 0 0 0 0,0 0 1 0 0,-1 0-1 0 0,1 0 1 0 0,3-1-1 0 0,61-19 67 0 0,-65 20-75 0 0,68-25-219 0 0,105-41 449 0 0,-66 11-4061 0 0,-92 45 2720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24.5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462 22 288 0 0,'0'0'724'0'0,"-4"-1"-141"0"0,-5 0-470 0 0,-1 1-1 0 0,1 1 1 0 0,-1-1-1 0 0,0 1 1 0 0,1 1-1 0 0,-1 0 1 0 0,1 0-1 0 0,0 1 1 0 0,0 0-1 0 0,0 1 0 0 0,0-1 1 0 0,0 2-1 0 0,1-1 1 0 0,-9 8-1 0 0,-13 8-40 0 0,0 1-1 0 0,-37 36 1 0 0,46-37-43 0 0,1 0 0 0 0,1 1 0 0 0,0 1 0 0 0,2 1 0 0 0,1 0 0 0 0,1 1 0 0 0,-19 41 0 0 0,29-54-13 0 0,1 1 0 0 0,0-1 0 0 0,1 1 0 0 0,0 0 0 0 0,1 0 0 0 0,1 0 0 0 0,0 0 1 0 0,1 22-1 0 0,1-24-1 0 0,0-1 1 0 0,1 0-1 0 0,0 0 1 0 0,1 0-1 0 0,0-1 1 0 0,0 1-1 0 0,1 0 1 0 0,0-1 0 0 0,1 0-1 0 0,-1 0 1 0 0,2 0-1 0 0,10 12 1 0 0,-6-9 52 0 0,0-1 1 0 0,1-1-1 0 0,0 1 0 0 0,0-2 1 0 0,1 1-1 0 0,0-2 1 0 0,1 0-1 0 0,0 0 1 0 0,0-1-1 0 0,0-1 0 0 0,1 0 1 0 0,0 0-1 0 0,0-2 1 0 0,0 0-1 0 0,18 2 0 0 0,-20-4 0 0 0,0-1 0 0 0,0 0 0 0 0,-1 0 0 0 0,1-1 0 0 0,0-1 0 0 0,-1 0 0 0 0,1 0 0 0 0,-1-1 0 0 0,0-1 0 0 0,0 0 0 0 0,0 0 0 0 0,0-1 0 0 0,-1-1 0 0 0,1 1 0 0 0,-1-2 0 0 0,-1 1 0 0 0,1-2 0 0 0,-1 1 0 0 0,9-11 0 0 0,-6 4-33 0 0,-1-1 1 0 0,-1 0 0 0 0,0-1-1 0 0,-1 0 1 0 0,-1 0-1 0 0,0-1 1 0 0,-1 0-1 0 0,-1 0 1 0 0,-1-1-1 0 0,0 1 1 0 0,-1-1-1 0 0,-1 0 1 0 0,-1-1-1 0 0,-1 1 1 0 0,0 0 0 0 0,-1-1-1 0 0,-1 1 1 0 0,-6-31-1 0 0,5 34-106 0 0,-1-1 0 0 0,-1 1-1 0 0,-1-1 1 0 0,0 1 0 0 0,0 1 0 0 0,-2-1-1 0 0,0 1 1 0 0,-1 0 0 0 0,0 0-1 0 0,-1 1 1 0 0,0 0 0 0 0,-1 1 0 0 0,-1 0-1 0 0,0 0 1 0 0,0 1 0 0 0,-1 1 0 0 0,0 0-1 0 0,-1 1 1 0 0,-1 0 0 0 0,1 1-1 0 0,-27-12 1 0 0,31 17-270 0 0,-1 0 0 0 0,0 0 0 0 0,1 1-1 0 0,-1 1 1 0 0,0-1 0 0 0,0 2 0 0 0,-15 0 0 0 0,3 1-163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36.0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96 0 0,'0'0'2061'0'0,"17"6"-2186"0"0,33 6 151 0 0,0-3 1 0 0,0-1-1 0 0,1-2 0 0 0,53-2 0 0 0,-3 1 38 0 0,524 16 883 0 0,-423-18-863 0 0,-58 0-290 0 0,-140-3 183 0 0,0 0 0 0 0,53 3-84 0 0,-54-3 93 0 0,20-1 63 0 0,-8 3-1073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39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32 157 8 0 0,'-6'-17'1249'0'0,"1"-1"1"0"0,1 1-1 0 0,-3-34 1 0 0,-1 0 258 0 0,8 49-1475 0 0,-1 2-75 0 0,1 1 43 0 0,0-1-1 0 0,0 1 0 0 0,0-1 0 0 0,0 1 0 0 0,0-1 1 0 0,0 1-1 0 0,0-1 0 0 0,0 1 0 0 0,0-1 0 0 0,0 1 1 0 0,0-1-1 0 0,0 1 0 0 0,0-1 0 0 0,0 1 0 0 0,1-1 0 0 0,-1 1 1 0 0,0-1-1 0 0,0 1 0 0 0,1-1 0 0 0,-1 1 0 0 0,1 0 1 0 0,5 18 22 0 0,18 156-82 0 0,64 235 0 0 0,-44-229-2934 0 0,-40-158 1975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0.0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22 339 304 0 0,'-5'-13'653'0'0,"1"-2"-1"0"0,0 1 1 0 0,1 0-1 0 0,1-1 1 0 0,0 0-1 0 0,0-15 1 0 0,3 24-597 0 0,-1 0 1 0 0,1 0 0 0 0,0 1-1 0 0,0-1 1 0 0,1 0 0 0 0,0 1 0 0 0,0-1-1 0 0,0 1 1 0 0,1-1 0 0 0,-1 1 0 0 0,1 0-1 0 0,1 0 1 0 0,-1 0 0 0 0,1 1-1 0 0,-1-1 1 0 0,1 1 0 0 0,9-8 0 0 0,5-1-38 0 0,0 0-1 0 0,1 1 1 0 0,0 1 0 0 0,1 1 0 0 0,0 0 0 0 0,1 2 0 0 0,0 0 0 0 0,31-6 0 0 0,-19 7-22 0 0,1 1 1 0 0,0 1-1 0 0,0 2 0 0 0,62 3 0 0 0,-58 4 15 0 0,0 2-1 0 0,0 1 1 0 0,-1 2 0 0 0,0 2-1 0 0,0 1 1 0 0,-2 2-1 0 0,1 2 1 0 0,-2 0-1 0 0,0 3 1 0 0,-1 1 0 0 0,38 31-1 0 0,-25-15-48 0 0,-2 2 0 0 0,-1 2 0 0 0,-2 2 0 0 0,-3 2 0 0 0,-1 1 0 0 0,55 89 0 0 0,-76-106 6 0 0,0 1 0 0 0,-2 0-1 0 0,-1 1 1 0 0,-2 1 0 0 0,-1 0 0 0 0,-1 0 0 0 0,6 40-1 0 0,-13-54 24 0 0,0 1-1 0 0,-1 0 0 0 0,-1 1 1 0 0,-1-1-1 0 0,0 0 0 0 0,-2-1 1 0 0,0 1-1 0 0,0 0 0 0 0,-2-1 1 0 0,0 1-1 0 0,-2-1 0 0 0,1-1 1 0 0,-2 1-1 0 0,-14 22 0 0 0,6-16 10 0 0,-1-1 0 0 0,-1-1 0 0 0,-1-1 0 0 0,-1-1 0 0 0,-1-1 0 0 0,0 0 1 0 0,-1-1-1 0 0,-1-2 0 0 0,-1 0 0 0 0,0-2 0 0 0,-49 20 0 0 0,44-21 89 0 0,-1-2 1 0 0,-1-1-1 0 0,0-2 1 0 0,0 0-1 0 0,0-3 0 0 0,-1 0 1 0 0,1-2-1 0 0,-1-1 1 0 0,0-2-1 0 0,-35-5 1 0 0,48 2-40 0 0,0 0 0 0 0,0-1 0 0 0,-34-14 0 0 0,45 16-153 0 0,0-1 1 0 0,1 0-1 0 0,-1 0 1 0 0,1-1-1 0 0,0 0 1 0 0,0-1-1 0 0,0 1 1 0 0,1-1-1 0 0,-1 0 1 0 0,-9-14 0 0 0,14 17-95 0 0,1 2 70 0 0,0-1 0 0 0,0 0 0 0 0,0 1 0 0 0,0-1 0 0 0,0 1 0 0 0,1-1 0 0 0,-1 0-1 0 0,0 0 1 0 0,1 1 0 0 0,-1-1 0 0 0,1 0 0 0 0,0 0 0 0 0,0 0 0 0 0,0 0 0 0 0,0 1 0 0 0,0-1 0 0 0,0-3 0 0 0,4-22-650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0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1 682 316 0 0,'15'-8'328'0'0,"0"-1"1"0"0,-1-1-1 0 0,0 0 1 0 0,0-1-1 0 0,-1-1 1 0 0,0 0-1 0 0,-1-1 1 0 0,-1 0-1 0 0,0-1 0 0 0,0 0 1 0 0,-2-1-1 0 0,0 0 1 0 0,0 0-1 0 0,-2-1 1 0 0,11-31-1 0 0,-8 16-177 0 0,-1-1 1 0 0,-2 0-1 0 0,-1-1 0 0 0,-2 1 0 0 0,-1-1 1 0 0,-1 0-1 0 0,-5-53 0 0 0,3 76-94 0 0,-1 1-1 0 0,-1-1 1 0 0,1 1-1 0 0,-2 0 1 0 0,1-1-1 0 0,-1 1 0 0 0,0 0 1 0 0,-1 0-1 0 0,0 1 1 0 0,-1-1-1 0 0,-6-9 1 0 0,9 16-56 0 0,1 1 1 0 0,0 0 0 0 0,-1-1-1 0 0,1 1 1 0 0,0 0 0 0 0,-1 0-1 0 0,0 0 1 0 0,1 0 0 0 0,-1 0-1 0 0,1 0 1 0 0,-1 1-1 0 0,0-1 1 0 0,0 0 0 0 0,0 1-1 0 0,1-1 1 0 0,-1 1 0 0 0,0 0-1 0 0,0 0 1 0 0,0 0 0 0 0,0 0-1 0 0,0 0 1 0 0,1 0 0 0 0,-1 0-1 0 0,0 0 1 0 0,0 1 0 0 0,0-1-1 0 0,0 1 1 0 0,1-1-1 0 0,-1 1 1 0 0,0 0 0 0 0,1 0-1 0 0,-1 0 1 0 0,0 0 0 0 0,1 0-1 0 0,-1 0 1 0 0,-2 2 0 0 0,-2 3-1 0 0,0-1 1 0 0,0 1 0 0 0,0 1-1 0 0,1-1 1 0 0,-1 1 0 0 0,-5 10-1 0 0,0 3-19 0 0,2 1-1 0 0,0-1 0 0 0,1 1 1 0 0,1 1-1 0 0,1 0 0 0 0,1 0 0 0 0,-4 34 1 0 0,7-27 14 0 0,1 0 0 0 0,0 1 0 0 0,3-1 0 0 0,0 0 1 0 0,9 40-1 0 0,-4-47-10 0 0,0 1-1 0 0,1-1 1 0 0,1 0 0 0 0,2-1 0 0 0,0 0 0 0 0,1-1 0 0 0,0 0 0 0 0,2-1-1 0 0,1 0 1 0 0,0-1 0 0 0,1-1 0 0 0,1 0 0 0 0,1-1 0 0 0,0-1 0 0 0,1-1-1 0 0,0-1 1 0 0,1 0 0 0 0,1-2 0 0 0,0 0 0 0 0,0-1 0 0 0,1-1 0 0 0,0-1-1 0 0,28 5 1 0 0,-44-11-222 0 0,-1-1-1 0 0,1-1 0 0 0,0 1 0 0 0,-1-1 1 0 0,1 0-1 0 0,-1 0 0 0 0,1-1 0 0 0,0 1 1 0 0,-1-1-1 0 0,1-1 0 0 0,-1 1 0 0 0,1-1 1 0 0,5-2-1 0 0,8-7-1064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0.8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18 100 816 0 0,'-17'-96'4962'0'0,"16"92"-4601"0"0,5 6-315 0 0,0 2-32 0 0,0 0 0 0 0,0 0 0 0 0,-1 0 1 0 0,1 0-1 0 0,-1 0 0 0 0,0 1 0 0 0,0 0 0 0 0,0-1 0 0 0,0 1 0 0 0,3 10 0 0 0,19 63 43 0 0,-20-59-51 0 0,178 632-47 0 0,-141-496-3389 0 0,-37-137 2902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1.1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1 627 328 0 0,'18'-10'1007'0'0,"0"-1"0"0"0,-1 0-1 0 0,-1-1 1 0 0,24-23 0 0 0,-20 16-608 0 0,-1-2 0 0 0,32-46 1 0 0,-34 40-417 0 0,0-1 1 0 0,-2-1 0 0 0,-1 0 0 0 0,-1-1-1 0 0,-2-1 1 0 0,11-45 0 0 0,-19 61 22 0 0,-1 1 0 0 0,0 0 0 0 0,-1-1 0 0 0,-2-25 0 0 0,1 35-8 0 0,0 0 1 0 0,0 1-1 0 0,-1-1 0 0 0,0 1 1 0 0,0-1-1 0 0,0 1 0 0 0,-1 0 1 0 0,0 0-1 0 0,1-1 0 0 0,-2 1 0 0 0,1 0 1 0 0,0 0-1 0 0,-1 1 0 0 0,1-1 1 0 0,-1 0-1 0 0,0 1 0 0 0,0 0 1 0 0,-7-5-1 0 0,7 6 0 0 0,0 0 0 0 0,0 1 0 0 0,-1 0 0 0 0,1 0 0 0 0,0 0 0 0 0,-1 0 0 0 0,1 1 0 0 0,-1-1 0 0 0,1 1 0 0 0,-1 0 0 0 0,1 0 0 0 0,-1 0 0 0 0,1 0 0 0 0,-1 1 0 0 0,1-1 1 0 0,-1 1-1 0 0,1 0 0 0 0,-1 0 0 0 0,1 0 0 0 0,0 1 0 0 0,0-1 0 0 0,-1 1 0 0 0,1-1 0 0 0,0 1 0 0 0,-4 4 0 0 0,-6 4 2 0 0,1 0 0 0 0,0 0 1 0 0,1 1-1 0 0,-13 16 0 0 0,11-11 23 0 0,1 0 1 0 0,0 1-1 0 0,1 1 0 0 0,1 0 1 0 0,0 1-1 0 0,2 0 0 0 0,0 0 1 0 0,1 0-1 0 0,1 1 0 0 0,-4 26 1 0 0,8-34-2 0 0,0 1 0 0 0,1-1 0 0 0,1 1 0 0 0,0 0 1 0 0,1-1-1 0 0,0 1 0 0 0,1-1 0 0 0,0 0 1 0 0,1 1-1 0 0,1-1 0 0 0,0 0 0 0 0,0-1 0 0 0,1 1 1 0 0,1-1-1 0 0,0 0 0 0 0,0 0 0 0 0,1-1 0 0 0,9 11 1 0 0,-1-4 1 0 0,1-1 0 0 0,0-1 0 0 0,1-1 1 0 0,1 0-1 0 0,0-2 0 0 0,1 0 0 0 0,27 14 1 0 0,-29-18-418 0 0,0-1 1 0 0,0-1 0 0 0,0 0 0 0 0,1-1-1 0 0,-1-1 1 0 0,1 0 0 0 0,0-2 0 0 0,1 0 0 0 0,25-1-1 0 0,-16-3-547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1.4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48 616 0 0,'-1'-4'1341'0'0,"-6"-27"901"0"0,1 18-878 0 0,5 14-1342 0 0,1-1 0 0 0,-1 0 0 0 0,1 1 0 0 0,-1-1 1 0 0,1 1-1 0 0,0-1 0 0 0,-1 1 0 0 0,1-1 0 0 0,0 1 0 0 0,-1-1 0 0 0,1 1 1 0 0,0 0-1 0 0,-1-1 0 0 0,1 1 0 0 0,0-1 0 0 0,0 1 0 0 0,0 0 0 0 0,0-1 1 0 0,-1 1-1 0 0,1 0 0 0 0,0-1 0 0 0,0 1 0 0 0,0 0 0 0 0,0-1 0 0 0,1 2 1 0 0,-8 57 137 0 0,2 0 0 0 0,5 84 1 0 0,21 123-56 0 0,40 83 342 0 0,-25-172-2535 0 0,-36-158 418 0 0,-1-15 1336 0 0,1 0-342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7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13 624 0 0,'2'-2'507'0'0,"-1"1"-466"0"0,-1 1 0 0 0,0-1-1 0 0,1 0 1 0 0,-1 1-1 0 0,1-1 1 0 0,-1 1 0 0 0,1-1-1 0 0,-1 1 1 0 0,1-1-1 0 0,-1 1 1 0 0,1-1 0 0 0,0 1-1 0 0,-1-1 1 0 0,1 1-1 0 0,0 0 1 0 0,-1-1 0 0 0,1 1-1 0 0,0 0 1 0 0,0-1-1 0 0,-1 1 1 0 0,1 0 0 0 0,0 0-1 0 0,0 0 1 0 0,-1 0-1 0 0,1 0 1 0 0,0 0 0 0 0,0 0-1 0 0,0 0 1 0 0,0 1-15 0 0,1-1 0 0 0,-1 1 1 0 0,0 0-1 0 0,0 0 0 0 0,0 0 0 0 0,0 0 1 0 0,0 0-1 0 0,0 0 0 0 0,0 0 0 0 0,0 0 1 0 0,0 0-1 0 0,-1 0 0 0 0,1 1 0 0 0,0 1 1 0 0,5 9-42 0 0,-2 0 1 0 0,6 23 0 0 0,-7-26 89 0 0,108 530 995 0 0,-66-295-735 0 0,-35-191-200 0 0,5 26-101 0 0,-4-29 3412 0 0,-22-91-3379 0 0,3-1-1 0 0,1 0 1 0 0,2-1-1 0 0,2 0 1 0 0,1 0-1 0 0,3 1 1 0 0,8-59-1 0 0,-8 95-72 0 0,0-7-44 0 0,2-1 0 0 0,6-22 0 0 0,-7 31 40 0 0,-1 1-1 0 0,1 0 1 0 0,1 0 0 0 0,-1 0-1 0 0,0 0 1 0 0,1 0 0 0 0,0 0-1 0 0,0 0 1 0 0,0 1 0 0 0,0 0-1 0 0,1-1 1 0 0,5-3 0 0 0,-5 5 8 0 0,-1 1 0 0 0,1-1 0 0 0,-1 1 0 0 0,1 0 1 0 0,0 0-1 0 0,0 0 0 0 0,-1 0 0 0 0,1 1 0 0 0,0-1 0 0 0,0 1 0 0 0,0 0 1 0 0,0 1-1 0 0,0-1 0 0 0,-1 0 0 0 0,1 1 0 0 0,0 0 0 0 0,5 2 0 0 0,3 1 16 0 0,0 0 0 0 0,0 1 0 0 0,-1 0 0 0 0,12 7 0 0 0,-2 1-21 0 0,0 1 0 0 0,-1 1 0 0 0,0 1 0 0 0,-2 0-1 0 0,1 2 1 0 0,-2 0 0 0 0,-1 1 0 0 0,0 0-1 0 0,-1 2 1 0 0,-1-1 0 0 0,-1 2 0 0 0,-1 0 0 0 0,-1 0-1 0 0,-1 1 1 0 0,-1 1 0 0 0,7 28 0 0 0,3 38-54 0 0,10 122 1 0 0,-25-176 108 0 0,-4-33-109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1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86 40 0 0,'-33'-34'6113'0'0,"33"33"-6062"0"0,0 0 0 0 0,1 0-1 0 0,-1 0 1 0 0,0 0 0 0 0,0 0-1 0 0,1 0 1 0 0,-1 1 0 0 0,1-1 0 0 0,-1 0-1 0 0,1 0 1 0 0,-1 1 0 0 0,1-1-1 0 0,-1 0 1 0 0,1 1 0 0 0,0-1 0 0 0,-1 0-1 0 0,1 1 1 0 0,1-1 0 0 0,35-8 140 0 0,0 2-1 0 0,0 2 1 0 0,1 1 0 0 0,65 2 0 0 0,-33 0-183 0 0,183-3-4317 0 0,-220 2 2943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2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1151 864 0 0,'3'2'1246'0'0,"-1"0"-1048"0"0,0-1 0 0 0,1 0 1 0 0,-1 1-1 0 0,1-1 0 0 0,-1 0 1 0 0,1 0-1 0 0,0 0 0 0 0,0-1 1 0 0,-1 1-1 0 0,1-1 1 0 0,0 0-1 0 0,0 1 0 0 0,0-1 1 0 0,-1 0-1 0 0,1 0 0 0 0,4-1 1 0 0,0-1-38 0 0,0 0-1 0 0,0 0 1 0 0,0 0 0 0 0,0-1 0 0 0,-1 0 0 0 0,8-4 0 0 0,4-4-60 0 0,-1 0 0 0 0,0-1 0 0 0,25-25 0 0 0,-22 17-51 0 0,-2-1 1 0 0,0-1-1 0 0,-1 0 1 0 0,-1-1-1 0 0,-1-1 0 0 0,-1 0 1 0 0,-2-1-1 0 0,0 0 1 0 0,-1-1-1 0 0,-2-1 0 0 0,7-31 1 0 0,-14 23-65 0 0,-2 34 11 0 0,0 0 0 0 0,0 0 0 0 0,0 0 0 0 0,0 0 0 0 0,0 0 0 0 0,-1 0-1 0 0,1 0 1 0 0,0 0 0 0 0,-1 0 0 0 0,1 0 0 0 0,-1 0 0 0 0,1 0 0 0 0,-1 0 0 0 0,1 0 0 0 0,-1 1 0 0 0,1-1 0 0 0,-1 0 0 0 0,0 0 0 0 0,0 0 0 0 0,1 1 0 0 0,-1-1 0 0 0,0 0 0 0 0,0 1 0 0 0,0-1 0 0 0,0 1 0 0 0,0-1 0 0 0,-2 0 0 0 0,2 1-1 0 0,0-1 1 0 0,-1 1-1 0 0,1-1 1 0 0,0 1-1 0 0,-1 0 0 0 0,1-1 1 0 0,-1 1-1 0 0,1 0 0 0 0,0 0 1 0 0,-1 0-1 0 0,1 0 1 0 0,-1 0-1 0 0,1 1 0 0 0,-1-1 1 0 0,1 0-1 0 0,0 1 0 0 0,-1-1 1 0 0,1 1-1 0 0,0-1 0 0 0,-1 1 1 0 0,1-1-1 0 0,0 1 1 0 0,-2 1-1 0 0,0 1-8 0 0,-5 1 6 0 0,0 0 1 0 0,0 1-1 0 0,1 0 1 0 0,0 1 0 0 0,0 0-1 0 0,1 0 1 0 0,-1 0-1 0 0,1 1 1 0 0,0 0 0 0 0,1 0-1 0 0,-7 11 1 0 0,3-2-5 0 0,1-1 1 0 0,0 2-1 0 0,1-1 1 0 0,-8 28-1 0 0,12-34 21 0 0,1-1 0 0 0,0 1 0 0 0,1 0 0 0 0,0 0 0 0 0,1 0 0 0 0,0-1-1 0 0,0 1 1 0 0,1 0 0 0 0,0 0 0 0 0,1 0 0 0 0,0-1 0 0 0,0 1 0 0 0,1-1 0 0 0,7 16 0 0 0,-5-15 4 0 0,2 0 1 0 0,-1 0-1 0 0,1 0 0 0 0,0-1 1 0 0,1 0-1 0 0,0 0 1 0 0,1-1-1 0 0,0 0 0 0 0,0 0 1 0 0,0-1-1 0 0,20 11 1 0 0,-10-8-4 0 0,2-1 1 0 0,-1 0 0 0 0,1-1 0 0 0,0-2-1 0 0,1 0 1 0 0,0-1 0 0 0,-1-1-1 0 0,2-1 1 0 0,-1-1 0 0 0,0-1 0 0 0,0-1-1 0 0,0-1 1 0 0,1-1 0 0 0,-1-1-1 0 0,35-9 1 0 0,-34 6-85 0 0,0-1 0 0 0,-1-2 0 0 0,1 0 0 0 0,-2-1 0 0 0,0-1 0 0 0,0 0-1 0 0,-1-2 1 0 0,0-1 0 0 0,-1 0 0 0 0,-1-2 0 0 0,0 0 0 0 0,-2-1 0 0 0,1 0 0 0 0,18-28 0 0 0,-25 31 10 0 0,-1-1 1 0 0,0 0-1 0 0,-1 0 1 0 0,-1-1 0 0 0,9-28-1 0 0,-15 39 50 0 0,0 0 0 0 0,1 0 0 0 0,-1 0 0 0 0,-1 0 0 0 0,1 0 0 0 0,-1-1 0 0 0,0 1-1 0 0,0 0 1 0 0,-1 0 0 0 0,1 0 0 0 0,-1-1 0 0 0,-1 1 0 0 0,1 0 0 0 0,0 0 0 0 0,-1 0 0 0 0,0 1 0 0 0,0-1-1 0 0,-1 0 1 0 0,0 1 0 0 0,1-1 0 0 0,-1 1 0 0 0,-5-5 0 0 0,6 7 7 0 0,0 1 0 0 0,0-1 0 0 0,0 1 0 0 0,0 0 0 0 0,0 0 0 0 0,0 0 0 0 0,0 0 0 0 0,0 0 0 0 0,-1 0 0 0 0,1 1 0 0 0,0-1 0 0 0,-1 1 0 0 0,1-1 0 0 0,0 1 0 0 0,-1 0 0 0 0,1 0 0 0 0,-4 0 0 0 0,1 1 0 0 0,0 0 0 0 0,0-1-1 0 0,0 1 1 0 0,0 1 0 0 0,1-1-1 0 0,-1 1 1 0 0,-6 3 0 0 0,3-1 12 0 0,1 1 0 0 0,0 0 0 0 0,0 0 0 0 0,0 1 0 0 0,1 0 0 0 0,0 0 0 0 0,0 0 0 0 0,0 1 0 0 0,1 0 0 0 0,0 0 0 0 0,1 0 0 0 0,-1 1 0 0 0,1 0 0 0 0,1 0 0 0 0,-1 0 0 0 0,1 0 0 0 0,1 0 0 0 0,-1 0 0 0 0,2 1 0 0 0,-1 0 0 0 0,1-1 0 0 0,0 1 0 0 0,1 0 0 0 0,0-1 0 0 0,0 1 0 0 0,1 0 0 0 0,0-1 0 0 0,4 13 0 0 0,-3-11 16 0 0,0 1 0 0 0,1-1 0 0 0,1 0 0 0 0,0-1 0 0 0,0 1 0 0 0,1 0 0 0 0,0-1 0 0 0,0 0 0 0 0,1 0 0 0 0,1-1 0 0 0,-1 0 0 0 0,1 0 0 0 0,0 0 0 0 0,1-1 0 0 0,0 0 0 0 0,0 0 0 0 0,1-1 0 0 0,0 0-1 0 0,0-1 1 0 0,0 0 0 0 0,1 0 0 0 0,18 6 0 0 0,-24-10-21 0 0,-1 0 0 0 0,1-1-1 0 0,0 1 1 0 0,0-1 0 0 0,0 1-1 0 0,0-1 1 0 0,0 0 0 0 0,0-1-1 0 0,0 1 1 0 0,0-1-1 0 0,0 1 1 0 0,-1-1 0 0 0,1 0-1 0 0,0-1 1 0 0,0 1 0 0 0,-1-1-1 0 0,5-2 1 0 0,-3 1-4 0 0,-1 0-1 0 0,0-1 1 0 0,0 0-1 0 0,0 0 1 0 0,0 0-1 0 0,-1 0 1 0 0,0 0-1 0 0,1-1 1 0 0,-1 0-1 0 0,-1 0 1 0 0,3-5-1 0 0,1-5-14 0 0,0-1 0 0 0,-2 0 0 0 0,1 0-1 0 0,-2 0 1 0 0,0 0 0 0 0,0-33 0 0 0,-6-70-64 0 0,-34-204 0 0 0,22 219 29 0 0,-52-302 962 0 0,66 402-913 0 0,-5-6-14 0 0,3 21 33 0 0,1 0-1 0 0,0 0 0 0 0,1 0 1 0 0,0 1-1 0 0,1 12 0 0 0,5 68 42 0 0,-2-58-16 0 0,5 68 109 0 0,39 186 1 0 0,-35-238-812 0 0,3-1 0 0 0,1 0 0 0 0,3-2 0 0 0,2 0 0 0 0,46 76 0 0 0,-36-76-745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4.8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1266 140 0 0,'-2'4'4183'0'0,"30"-15"-2455"0"0,-12-3-1646 0 0,-1 0 0 0 0,0-1-1 0 0,-1-1 1 0 0,-1 0-1 0 0,-1 0 1 0 0,0-2 0 0 0,-1 1-1 0 0,16-36 1 0 0,57-165-2 0 0,-82 211-71 0 0,17-48-34 0 0,20-104-1 0 0,-36 141 33 0 0,0 1 0 0 0,-2-1 0 0 0,0 0-1 0 0,-1 1 1 0 0,-1-1 0 0 0,0 0 0 0 0,-1 1 0 0 0,-1-1 0 0 0,-1 1 0 0 0,-8-24 0 0 0,11 38-9 0 0,0 1 0 0 0,0-1 0 0 0,0 1 0 0 0,0 0 0 0 0,0-1 0 0 0,-1 1 0 0 0,1 0 0 0 0,-1 0 0 0 0,0 0 0 0 0,1 0 0 0 0,-1 0 0 0 0,0 0 0 0 0,0 1 0 0 0,0-1 0 0 0,-1 0 0 0 0,1 1 0 0 0,0 0 0 0 0,0 0 0 0 0,-1-1 0 0 0,1 1 0 0 0,-1 1 0 0 0,1-1 0 0 0,-1 0 0 0 0,1 1-1 0 0,-1-1 1 0 0,1 1 0 0 0,-1 0 0 0 0,0-1 0 0 0,1 1 0 0 0,-1 1 0 0 0,0-1 0 0 0,1 0 0 0 0,-1 1 0 0 0,1-1 0 0 0,-1 1 0 0 0,1 0 0 0 0,-6 2 0 0 0,-1 1 11 0 0,0 0-1 0 0,0 1 0 0 0,0 1 1 0 0,0 0-1 0 0,1 0 1 0 0,0 0-1 0 0,0 1 0 0 0,-10 12 1 0 0,1 1-6 0 0,2 0 0 0 0,0 1 0 0 0,1 1 0 0 0,2 1 0 0 0,0-1 0 0 0,1 2 0 0 0,2 0 0 0 0,0 0 0 0 0,2 1 0 0 0,0-1 0 0 0,-3 32 0 0 0,7-38 14 0 0,1 1 0 0 0,1 0 0 0 0,1 0 0 0 0,0-1-1 0 0,1 1 1 0 0,1 0 0 0 0,1-1 0 0 0,1 1-1 0 0,0-1 1 0 0,2 0 0 0 0,0 0 0 0 0,0-1 0 0 0,2 0-1 0 0,0 0 1 0 0,1 0 0 0 0,13 16 0 0 0,-6-13 14 0 0,2 0 1 0 0,0-1-1 0 0,1-1 0 0 0,1-1 1 0 0,1-1-1 0 0,0 0 1 0 0,1-2-1 0 0,0 0 1 0 0,1-2-1 0 0,1 0 1 0 0,46 15-1 0 0,-55-23-19 0 0,-1 0 0 0 0,1-1-1 0 0,0-1 1 0 0,0-1 0 0 0,1 0-1 0 0,-1 0 1 0 0,0-2 0 0 0,0 0 0 0 0,24-4-1 0 0,-27 2-25 0 0,0-1 0 0 0,-1 0 0 0 0,1-1 1 0 0,-1 0-1 0 0,0 0 0 0 0,0-1 0 0 0,-1-1 0 0 0,0 0 0 0 0,0 0 0 0 0,0-1 0 0 0,-1 0 0 0 0,0-1 0 0 0,7-9 0 0 0,-2-1-87 0 0,-1 0-1 0 0,0-1 1 0 0,-2 0-1 0 0,-1-1 1 0 0,0 0-1 0 0,-1-1 1 0 0,-2 0-1 0 0,0 0 1 0 0,-1-1-1 0 0,5-43 1 0 0,-5 0-185 0 0,-2-1 0 0 0,-8-102 1 0 0,-8 18 622 0 0,-59-264 0 0 0,57 365-453 0 0,13 48 111 0 0,-2 5 6 0 0,2-3-1 0 0,0 0 1 0 0,1 1-1 0 0,-1-1 0 0 0,1 0 1 0 0,-1 1-1 0 0,0-1 1 0 0,1 0-1 0 0,-1 1 0 0 0,1-1 1 0 0,0 1-1 0 0,-1-1 0 0 0,1 1 1 0 0,-1-1-1 0 0,1 1 1 0 0,0-1-1 0 0,-1 1 0 0 0,1-1 1 0 0,0 1-1 0 0,-1 0 0 0 0,1-1 1 0 0,0 2-1 0 0,-3 25 32 0 0,1 0-1 0 0,1 0 1 0 0,1 1-1 0 0,6 37 1 0 0,25 117 92 0 0,-16-106-103 0 0,6 32-5 0 0,37 115 1 0 0,-45-184 26 0 0,2 0 0 0 0,1-1 0 0 0,2-1 0 0 0,1 0 0 0 0,2-2 0 0 0,31 40 1 0 0,-47-68-23 0 0,1-1-1 0 0,-1 0 1 0 0,2 0 0 0 0,-1 0 0 0 0,0 0 0 0 0,1-1 0 0 0,0 0 0 0 0,0-1 0 0 0,1 1 0 0 0,-1-2 0 0 0,1 1 0 0 0,10 3-1 0 0,-12-6-29 0 0,0 0 0 0 0,-1 0 0 0 0,1 0 1 0 0,0-1-1 0 0,0 0 0 0 0,-1 0 0 0 0,1-1 0 0 0,0 1 0 0 0,0-1 0 0 0,-1 0 0 0 0,1-1 0 0 0,0 0 0 0 0,-1 0 0 0 0,0 0 0 0 0,1 0 0 0 0,-1-1 0 0 0,0 0 0 0 0,9-6 0 0 0,0-3-118 0 0,-1 1 0 0 0,0-1 0 0 0,-1-1 1 0 0,0-1-1 0 0,-1 1 0 0 0,0-2 0 0 0,-2 1 0 0 0,14-26 0 0 0,-5 2-184 0 0,-1 0 0 0 0,17-60 0 0 0,6-64 253 0 0,-38 147 65 0 0,0-1 0 0 0,0 0-1 0 0,-1 1 1 0 0,-1-1 0 0 0,-1 0 0 0 0,0 0 0 0 0,-1 0 0 0 0,-6-19-1 0 0,8 33-13 0 0,-1 0 0 0 0,1 0 0 0 0,-1 0 0 0 0,0 0 0 0 0,1 0 0 0 0,-1 0 0 0 0,0 0 0 0 0,-1 1 0 0 0,1-1 0 0 0,0 0 0 0 0,0 1 0 0 0,-1-1-1 0 0,1 1 1 0 0,-1-1 0 0 0,1 1 0 0 0,-1 0 0 0 0,-2-2 0 0 0,2 2 6 0 0,1 1 0 0 0,-1 0 0 0 0,1-1-1 0 0,-1 1 1 0 0,1 0 0 0 0,-1 0 0 0 0,1 0 0 0 0,-1 0 0 0 0,0 0 0 0 0,1 0-1 0 0,-1 0 1 0 0,1 0 0 0 0,-1 1 0 0 0,1-1 0 0 0,-1 1 0 0 0,1-1 0 0 0,-3 2-1 0 0,-2 1 5 0 0,0 1 0 0 0,0 0 0 0 0,0 1 0 0 0,1-1 0 0 0,-1 1-1 0 0,1 0 1 0 0,1 0 0 0 0,-6 8 0 0 0,-1 1 7 0 0,1 1 0 0 0,1 0 1 0 0,0 1-1 0 0,1 0 0 0 0,1 1 1 0 0,1-1-1 0 0,0 1 0 0 0,1 1 1 0 0,0-1-1 0 0,2 1 0 0 0,0-1 0 0 0,1 1 1 0 0,1 23-1 0 0,1-26 6 0 0,2 1 1 0 0,0-1-1 0 0,0 1 0 0 0,1-1 0 0 0,1 0 1 0 0,1 0-1 0 0,0 0 0 0 0,1-1 1 0 0,1 0-1 0 0,0 0 0 0 0,1 0 0 0 0,0-1 1 0 0,1 0-1 0 0,1-1 0 0 0,15 17 0 0 0,-12-16 10 0 0,0-1-1 0 0,1-1 0 0 0,0 0 1 0 0,1-1-1 0 0,0 0 0 0 0,0-1 1 0 0,1-1-1 0 0,0-1 0 0 0,1 0 1 0 0,22 6-1 0 0,-31-11-23 0 0,0 0 0 0 0,0-1-1 0 0,-1 1 1 0 0,1-2 0 0 0,0 1 0 0 0,0-1-1 0 0,0 0 1 0 0,0-1 0 0 0,0 0 0 0 0,0 0-1 0 0,0-1 1 0 0,-1 0 0 0 0,1 0 0 0 0,-1-1-1 0 0,1 0 1 0 0,-1 0 0 0 0,0-1 0 0 0,0 0-1 0 0,0 0 1 0 0,-1 0 0 0 0,1-1 0 0 0,-1 0-1 0 0,0 0 1 0 0,-1-1 0 0 0,7-8-1 0 0,0-2-11 0 0,-1 0 0 0 0,0-2 0 0 0,-2 1 0 0 0,0-1 0 0 0,12-33 0 0 0,21-102 136 0 0,-25 85 97 0 0,-2 10 5 0 0,21-68-100 0 0,-36 125-129 0 0,0 0 0 0 0,0 0 0 0 0,1 0 0 0 0,-1 1 1 0 0,0-1-1 0 0,1 0 0 0 0,-1 1 0 0 0,1-1 0 0 0,-1 0 0 0 0,1 1 0 0 0,-1-1 0 0 0,1 0 0 0 0,-1 1 0 0 0,1-1 0 0 0,0 1 0 0 0,-1-1 0 0 0,1 1 0 0 0,0-1 0 0 0,-1 1 0 0 0,1 0 0 0 0,0-1 0 0 0,-1 1 1 0 0,1 0-1 0 0,0 0 0 0 0,0-1 0 0 0,0 1 0 0 0,-1 0 0 0 0,1 0 0 0 0,0 0 0 0 0,0 0 0 0 0,0 0 0 0 0,-1 0 0 0 0,1 0 0 0 0,0 0 0 0 0,0 0 0 0 0,0 0 0 0 0,-1 1 0 0 0,1-1 0 0 0,0 0 0 0 0,0 1 1 0 0,-1-1-1 0 0,1 0 0 0 0,0 1 0 0 0,0-1 0 0 0,-1 1 0 0 0,1-1 0 0 0,-1 1 0 0 0,1-1 0 0 0,0 1 0 0 0,0 0 0 0 0,31 31 24 0 0,-30-29-25 0 0,59 78 14 0 0,-4 2 0 0 0,52 100 1 0 0,-93-153-1 0 0,41 71 101 0 0,-55-97 158 0 0,-9-70-179 0 0,4 49-79 0 0,1 0 1 0 0,0-22-1 0 0,4 2 3 0 0,1 0-1 0 0,12-53 0 0 0,-11 72-24 0 0,1 1-1 0 0,0-1 0 0 0,2 1 1 0 0,0 0-1 0 0,1 1 1 0 0,0 0-1 0 0,12-16 1 0 0,-16 27-3 0 0,0-1 1 0 0,0 1 0 0 0,1 0 0 0 0,-1 0 0 0 0,1 1-1 0 0,0-1 1 0 0,1 1 0 0 0,-1 0 0 0 0,1 1-1 0 0,0-1 1 0 0,0 1 0 0 0,0 0 0 0 0,0 0 0 0 0,1 1-1 0 0,-1 0 1 0 0,1 0 0 0 0,-1 1 0 0 0,1-1 0 0 0,0 2-1 0 0,0-1 1 0 0,-1 1 0 0 0,1 0 0 0 0,0 0 0 0 0,12 2-1 0 0,-7 1 6 0 0,0 0 0 0 0,-1 1-1 0 0,1 0 1 0 0,-1 0 0 0 0,0 2-1 0 0,0-1 1 0 0,-1 1-1 0 0,1 1 1 0 0,-1 0 0 0 0,-1 0-1 0 0,1 1 1 0 0,-1 0 0 0 0,8 10-1 0 0,0 2-66 0 0,0 0 0 0 0,-2 1 0 0 0,-1 0 0 0 0,0 1 0 0 0,-1 1 1 0 0,-2 0-1 0 0,0 1 0 0 0,-2 0 0 0 0,-1 0 0 0 0,0 1 0 0 0,5 35 0 0 0,-13-57 25 0 0,-1 2 5 0 0,1-4 43 0 0,0-1 0 0 0,1 1 0 0 0,-1-1 0 0 0,0 1 0 0 0,0-1 0 0 0,0 1 0 0 0,0-1 0 0 0,0 1 0 0 0,0-1 0 0 0,0 0 0 0 0,-1 1 0 0 0,1-1 0 0 0,0 1 0 0 0,0-1 1 0 0,0 1-1 0 0,0-1 0 0 0,-1 1 0 0 0,1-1 0 0 0,0 0 0 0 0,0 1 0 0 0,-1-1 0 0 0,1 1 0 0 0,0-1 0 0 0,0 0 0 0 0,-1 1 0 0 0,1-1 0 0 0,-1 0 0 0 0,1 1 0 0 0,0-1 0 0 0,-1 0 0 0 0,-2-1 2 0 0,1 0 0 0 0,-1-1 0 0 0,1 1 0 0 0,0-1 0 0 0,-1 0 0 0 0,1 1 0 0 0,0-1-1 0 0,0 0 1 0 0,0 0 0 0 0,1-1 0 0 0,-1 1 0 0 0,0 0 0 0 0,1-1 0 0 0,-1 1 0 0 0,-1-5-1 0 0,1 1 7 0 0,-1-1-1 0 0,1 0 0 0 0,0-1 0 0 0,1 1 0 0 0,-1-13 0 0 0,1-3 3 0 0,1 1 1 0 0,1-1 0 0 0,5-25-1 0 0,-2 25-14 0 0,1 1 1 0 0,1-1-1 0 0,13-33 0 0 0,-15 47-17 0 0,0 0-1 0 0,1 0 0 0 0,0 0 0 0 0,0 1 1 0 0,1 0-1 0 0,0 0 0 0 0,0 0 0 0 0,1 1 1 0 0,0 0-1 0 0,12-9 0 0 0,-16 14 15 0 0,-1 1 0 0 0,0 0 0 0 0,0 0 0 0 0,1 1 1 0 0,-1-1-1 0 0,0 0 0 0 0,1 1 0 0 0,-1-1 0 0 0,0 1 0 0 0,1 0 0 0 0,-1 0 0 0 0,1 0 0 0 0,-1 0 0 0 0,1 0 0 0 0,3 1 1 0 0,0 0-5 0 0,-1 1 0 0 0,1-1 1 0 0,-1 1-1 0 0,0 0 1 0 0,9 4-1 0 0,-2 2 4 0 0,0 0 0 0 0,-1 1 1 0 0,1 0-1 0 0,-2 1 0 0 0,14 15 0 0 0,45 62 4 0 0,-13-16 39 0 0,-39-51-11 0 0,1-1 1 0 0,0 0-1 0 0,1-2 0 0 0,1 0 1 0 0,40 25-1 0 0,-55-38-21 0 0,1-1-1 0 0,0 0 1 0 0,1 0 0 0 0,-1 0 0 0 0,0-1-1 0 0,1 0 1 0 0,-1 0 0 0 0,1 0 0 0 0,0-1-1 0 0,0 0 1 0 0,-1-1 0 0 0,1 1 0 0 0,0-1-1 0 0,0-1 1 0 0,0 1 0 0 0,-1-1 0 0 0,1 0-1 0 0,0-1 1 0 0,-1 0 0 0 0,1 0 0 0 0,-1 0-1 0 0,1 0 1 0 0,-1-1 0 0 0,0 0 0 0 0,0-1-1 0 0,0 0 1 0 0,7-5 0 0 0,1-5-16 0 0,0 1 0 0 0,-1-2 0 0 0,0 0-1 0 0,-1 0 1 0 0,-1-1 0 0 0,0-1 0 0 0,-1 0 0 0 0,-1 0 0 0 0,-1-1 0 0 0,7-20 0 0 0,-6 10 20 0 0,0 0 0 0 0,-2-1 0 0 0,-1 0 0 0 0,-2-1 0 0 0,2-55 0 0 0,-6 84-11 0 0,1-2-5 0 0,-1 1 1 0 0,0 0 0 0 0,0-1-1 0 0,0 1 1 0 0,0-1 0 0 0,-1 1-1 0 0,1 0 1 0 0,0-1-1 0 0,-1 1 1 0 0,0 0 0 0 0,0-1-1 0 0,1 1 1 0 0,-1 0 0 0 0,-1 0-1 0 0,1 0 1 0 0,0 0 0 0 0,0 0-1 0 0,-1 0 1 0 0,1 0-1 0 0,-3-2 1 0 0,2 3 8 0 0,1 0 0 0 0,-1 0 0 0 0,0 0 0 0 0,0 1-1 0 0,0-1 1 0 0,0 1 0 0 0,0-1 0 0 0,0 1 0 0 0,0 0 0 0 0,0-1 0 0 0,1 1-1 0 0,-1 0 1 0 0,0 0 0 0 0,0 1 0 0 0,0-1 0 0 0,0 0 0 0 0,0 1 0 0 0,0-1-1 0 0,0 1 1 0 0,0-1 0 0 0,0 1 0 0 0,1 0 0 0 0,-1 0 0 0 0,0 0-1 0 0,0 0 1 0 0,1 0 0 0 0,-1 0 0 0 0,1 0 0 0 0,-3 3 0 0 0,0-1 9 0 0,-5 5-1 0 0,0 0-1 0 0,0 0 1 0 0,1 1-1 0 0,0 0 0 0 0,0 0 1 0 0,1 1-1 0 0,1 0 1 0 0,0 0-1 0 0,0 1 1 0 0,1 0-1 0 0,0 0 1 0 0,1 0-1 0 0,0 0 1 0 0,0 1-1 0 0,2-1 1 0 0,-1 1-1 0 0,2 0 1 0 0,-1 0-1 0 0,2 0 1 0 0,0 17-1 0 0,1-12 4 0 0,0-1-1 0 0,1 1 1 0 0,1-1-1 0 0,1 1 1 0 0,0-1-1 0 0,1 0 1 0 0,1 0 0 0 0,0-1-1 0 0,1 0 1 0 0,1 0-1 0 0,0 0 1 0 0,1-1-1 0 0,1 0 1 0 0,11 13-1 0 0,-13-19 9 0 0,0 1 0 0 0,1-1-1 0 0,0-1 1 0 0,0 0-1 0 0,1 0 1 0 0,0 0-1 0 0,0-2 1 0 0,0 1-1 0 0,1-1 1 0 0,18 6-1 0 0,-22-9-14 0 0,-1-1-1 0 0,1 0 0 0 0,0 0 0 0 0,0 0 1 0 0,0-1-1 0 0,-1 0 0 0 0,1-1 0 0 0,0 1 1 0 0,0-1-1 0 0,-1-1 0 0 0,1 1 0 0 0,-1-1 1 0 0,1 0-1 0 0,-1-1 0 0 0,0 1 0 0 0,1-1 1 0 0,-1-1-1 0 0,-1 1 0 0 0,10-8 1 0 0,2-2-8 0 0,-2-1 1 0 0,0-1 0 0 0,0-1 0 0 0,-1 0-1 0 0,-1-1 1 0 0,20-34 0 0 0,51-121 95 0 0,-42 81-20 0 0,-29 64-34 0 0,-9 15-90 0 0,2 1-1 0 0,-1 0 1 0 0,2-1 0 0 0,12-16-1 0 0,-18 27 34 0 0,4 2 6 0 0,-5-1 11 0 0,1 0 1 0 0,0 0-1 0 0,-1 0 0 0 0,1 0 0 0 0,0 0 0 0 0,-1 0 0 0 0,1 0 0 0 0,-1 0 0 0 0,1 1 1 0 0,0-1-1 0 0,-1 0 0 0 0,1 0 0 0 0,-1 1 0 0 0,1-1 0 0 0,0 0 0 0 0,-1 1 0 0 0,1-1 1 0 0,-1 0-1 0 0,1 1 0 0 0,9 16 20 0 0,0 0 0 0 0,-1 0-1 0 0,-1 0 1 0 0,9 29 0 0 0,20 83 19 0 0,-19-60-151 0 0,-7-26-638 0 0,7 72 1 0 0,-18-114 739 0 0,0 0 0 0 0,1 0 0 0 0,-1 0 0 0 0,0 0 0 0 0,0 0 0 0 0,0 0 0 0 0,0 0 0 0 0,0 0 0 0 0,0 0 0 0 0,0 0 0 0 0,0 0 0 0 0,-1 0 0 0 0,1 0 1 0 0,0 0-1 0 0,-1 0 0 0 0,1 0 0 0 0,-1 2 0 0 0,-9-11 5 0 0,-8-28 147 0 0,12 8-10 0 0,1-2-1 0 0,1 1 1 0 0,1 0 0 0 0,2-1 0 0 0,1 0 0 0 0,2 1-1 0 0,0-1 1 0 0,2 1 0 0 0,2 0 0 0 0,0 0 0 0 0,2 1-1 0 0,1 0 1 0 0,1 0 0 0 0,23-44 0 0 0,-28 65-123 0 0,-1-1 0 0 0,1 1 0 0 0,1 0 0 0 0,10-11 0 0 0,-13 15-6 0 0,-1 1-1 0 0,1 0 0 0 0,0-1 0 0 0,0 1 1 0 0,1 1-1 0 0,-1-1 0 0 0,0 0 0 0 0,1 1 1 0 0,-1 0-1 0 0,1-1 0 0 0,-1 1 0 0 0,1 1 1 0 0,3-1-1 0 0,-3 1 0 0 0,-1 0 0 0 0,0 0 0 0 0,0 0 0 0 0,1 1 0 0 0,-1 0 0 0 0,0 0 0 0 0,0 0 0 0 0,0 0 0 0 0,0 0 0 0 0,0 0 0 0 0,0 1 0 0 0,0-1 0 0 0,0 1 0 0 0,3 3 0 0 0,32 29 25 0 0,-37-33-25 0 0,37 41 29 0 0,-1 2-1 0 0,54 87 1 0 0,44 107-289 0 0,-118-206 142 0 0,22 41-2672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5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1 156 1204 0 0,'20'-138'4408'0'0,"-20"137"-4381"0"0,0 0-1 0 0,0 0 1 0 0,0 0-1 0 0,0 0 1 0 0,1 0 0 0 0,-1 0-1 0 0,0 0 1 0 0,1 0 0 0 0,-1 1-1 0 0,1-1 1 0 0,-1 0 0 0 0,1 0-1 0 0,-1 0 1 0 0,1 0 0 0 0,-1 1-1 0 0,1-1 1 0 0,0 0 0 0 0,1-1-1 0 0,-2 2-20 0 0,1 0-1 0 0,-1 0 1 0 0,1 0-1 0 0,-1 0 1 0 0,1 0 0 0 0,-1 1-1 0 0,1-1 1 0 0,-1 0-1 0 0,1 0 1 0 0,-1 0-1 0 0,1 0 1 0 0,-1 0-1 0 0,0 1 1 0 0,1-1-1 0 0,-1 0 1 0 0,1 0 0 0 0,-1 1-1 0 0,0-1 1 0 0,1 0-1 0 0,-1 1 1 0 0,0-1-1 0 0,1 0 1 0 0,-1 1-1 0 0,0-1 1 0 0,1 1-1 0 0,15 30 71 0 0,18 76 140 0 0,30 179 0 0 0,-9-28 1 0 0,21-2-399 0 0,-40-148-3070 0 0,-29-89 2103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5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97 164 0 0,'-11'-9'2656'0'0,"-5"-7"-976"0"0,7 5-283 0 0,1-3-653 0 0,26 3-520 0 0,14 3-336 0 0,-6 4-24 0 0,3 0-292 0 0,6 0-284 0 0,4-3-1021 0 0,2-1 393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5.9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1 372 984 0 0,'2'-3'1229'0'0,"30"-34"2075"0"0,-30 34-2879 0 0,-1 3-420 0 0,-1 0 0 0 0,1 0 0 0 0,-1 0 0 0 0,1 0 0 0 0,-1 0 0 0 0,1-1 0 0 0,-1 1 0 0 0,1 0 0 0 0,-1 0 0 0 0,1 0 0 0 0,-1 0 0 0 0,1 0 0 0 0,-1 0-1 0 0,1 1 1 0 0,-1-1 0 0 0,1 0 0 0 0,-1 0 0 0 0,1 0 0 0 0,-1 0 0 0 0,1 0 0 0 0,-1 1 0 0 0,0-1 0 0 0,1 0 0 0 0,-1 1 0 0 0,1-1 0 0 0,-1 0 0 0 0,0 1 0 0 0,1-1 0 0 0,-1 0 0 0 0,1 1 0 0 0,-1-1 0 0 0,0 1 0 0 0,11 11 74 0 0,-3 5-50 0 0,-1 0 0 0 0,-1 0 0 0 0,0 0 0 0 0,-1 1 0 0 0,-1-1-1 0 0,2 20 1 0 0,6 23 15 0 0,80 247-664 0 0,-76-257-765 0 0,-11-33-637 0 0</inkml:trace>
  <inkml:trace contextRef="#ctx0" brushRef="#br0" timeOffset="1">98 175 1456 0 0,'6'-23'1196'0'0,"-1"0"-328"0"0,1 2-148 0 0,-1 1-192 0 0,0 5-84 0 0,1 0-127 0 0,0 1-41 0 0,0 1 60 0 0,7-6-172 0 0,1 9-348 0 0,8 9-1285 0 0,-8 9-531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6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1 689 156 0 0,'5'-1'1056'0'0,"3"0"-820"0"0,-1 0 0 0 0,0 0 0 0 0,1-1-1 0 0,-1 0 1 0 0,0-1 0 0 0,0 0 0 0 0,0 0 0 0 0,0 0 0 0 0,-1-1-1 0 0,9-6 1 0 0,-4 2-44 0 0,0-2 1 0 0,0 1-1 0 0,-1-2 0 0 0,17-21 0 0 0,-5-1-97 0 0,-1 0-1 0 0,-2-2 0 0 0,17-40 0 0 0,-19 33-84 0 0,-2 0 0 0 0,-2-1-1 0 0,-2-1 1 0 0,-2 0-1 0 0,-1 0 1 0 0,1-51-1 0 0,-9 91-19 0 0,0 0 0 0 0,0 0 0 0 0,-1-1 0 0 0,1 1 1 0 0,-1 0-1 0 0,0 0 0 0 0,-1-1 0 0 0,-2-7 0 0 0,3 12 10 0 0,1-1-1 0 0,-1 0 1 0 0,1 1 0 0 0,-1-1 0 0 0,0 0 0 0 0,1 1-1 0 0,-1-1 1 0 0,0 1 0 0 0,1-1 0 0 0,-1 1 0 0 0,0-1 0 0 0,0 1-1 0 0,1 0 1 0 0,-1-1 0 0 0,0 1 0 0 0,0 0 0 0 0,0 0-1 0 0,0-1 1 0 0,1 1 0 0 0,-1 0 0 0 0,0 0 0 0 0,0 0 0 0 0,0 0-1 0 0,0 0 1 0 0,0 0 0 0 0,0 0 0 0 0,1 1 0 0 0,-1-1-1 0 0,0 0 1 0 0,-1 1 0 0 0,-24 10 4 0 0,20-7-29 0 0,1 0 0 0 0,-1 0 1 0 0,1 0-1 0 0,1 1 1 0 0,-1 0-1 0 0,0 0 0 0 0,1 1 1 0 0,0-1-1 0 0,1 1 0 0 0,-1 0 1 0 0,1 0-1 0 0,0 0 0 0 0,0 0 1 0 0,1 0-1 0 0,0 1 0 0 0,0-1 1 0 0,0 1-1 0 0,1 0 0 0 0,0-1 1 0 0,0 14-1 0 0,2-11 7 0 0,0 0 1 0 0,0 1-1 0 0,1-1 0 0 0,0 0 0 0 0,0 0 1 0 0,1 0-1 0 0,1 0 0 0 0,0 0 0 0 0,0 0 0 0 0,0-1 1 0 0,1 0-1 0 0,0 0 0 0 0,1 0 0 0 0,9 10 1 0 0,6 2-91 0 0,1-1 1 0 0,1 0-1 0 0,1-2 0 0 0,0-1 1 0 0,53 26-1 0 0,43 29-260 0 0,-115-66 338 0 0,0-1 1 0 0,0 1-1 0 0,-1 0 1 0 0,0 0-1 0 0,0 0 1 0 0,6 10 0 0 0,-9-13 9 0 0,-1 17-14 0 0,0-15 31 0 0,-1-1 1 0 0,0 0 0 0 0,0 0-1 0 0,0 1 1 0 0,0-1 0 0 0,0 0-1 0 0,0 0 1 0 0,-1 0 0 0 0,0 0-1 0 0,0 0 1 0 0,1 0 0 0 0,-2-1-1 0 0,1 1 1 0 0,-3 2 0 0 0,-33 30 66 0 0,36-34-50 0 0,0 1 66 0 0,-2 1 26 0 0,4-3-144 0 0,0 1 1 0 0,0-1 0 0 0,0 0-1 0 0,-1 0 1 0 0,1 1 0 0 0,0-1-1 0 0,0 0 1 0 0,0 0 0 0 0,-1 1-1 0 0,1-1 1 0 0,0 0 0 0 0,0 0-1 0 0,-1 0 1 0 0,1 0 0 0 0,0 1-1 0 0,-1-1 1 0 0,1 0-1 0 0,0 0 1 0 0,0 0 0 0 0,-1 0-1 0 0,1 0 1 0 0,0 0 0 0 0,-1 0-1 0 0,1 0 1 0 0,0 0 0 0 0,-1 0-1 0 0,1 0 1 0 0,0 0 0 0 0,-1 0-1 0 0,1 0 1 0 0,0 0 0 0 0,-1 0-1 0 0,-5-13-640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6.9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19 259 836 0 0,'0'0'115'0'0,"-1"0"0"0"0,0 0-1 0 0,0 0 1 0 0,0 0 0 0 0,0-1 0 0 0,1 1 0 0 0,-1 0-1 0 0,0-1 1 0 0,0 1 0 0 0,1 0 0 0 0,-1-1-1 0 0,0 1 1 0 0,1-1 0 0 0,-1 1 0 0 0,0-1 0 0 0,1 1-1 0 0,-1-1 1 0 0,1 0 0 0 0,-1 1 0 0 0,1-1-1 0 0,-1 0 1 0 0,1 1 0 0 0,-1-1 0 0 0,1 0 0 0 0,0 0-1 0 0,-1 1 1 0 0,1-1 0 0 0,0 0 0 0 0,0 0 0 0 0,0 0-1 0 0,-1-1 1 0 0,1 0 411 0 0,1-2-58 0 0,1-4-337 0 0,2 0 1 0 0,-1 0 0 0 0,1 0 0 0 0,0 0-1 0 0,1 1 1 0 0,0-1 0 0 0,0 1 0 0 0,0 0 0 0 0,1 1-1 0 0,0-1 1 0 0,1 1 0 0 0,-1 1 0 0 0,11-8 0 0 0,14-9-148 0 0,61-31 1 0 0,-65 39 86 0 0,-14 7-100 0 0,0 0 0 0 0,1 1 1 0 0,0 1-1 0 0,0 0 0 0 0,22-4 0 0 0,-35 9 25 0 0,1 0 0 0 0,0 0-1 0 0,0 0 1 0 0,-1 0-1 0 0,1 0 1 0 0,0 0 0 0 0,0 0-1 0 0,-1 1 1 0 0,1-1 0 0 0,0 1-1 0 0,-1-1 1 0 0,1 1-1 0 0,-1 0 1 0 0,1 0 0 0 0,-1-1-1 0 0,1 1 1 0 0,-1 0 0 0 0,1 0-1 0 0,-1 1 1 0 0,0-1 0 0 0,1 0-1 0 0,-1 0 1 0 0,0 1-1 0 0,0-1 1 0 0,0 1 0 0 0,0-1-1 0 0,0 0 1 0 0,0 1 0 0 0,-1 0-1 0 0,1-1 1 0 0,0 1-1 0 0,-1 0 1 0 0,1-1 0 0 0,-1 1-1 0 0,0 0 1 0 0,1-1 0 0 0,-1 1-1 0 0,0 2 1 0 0,1 5 3 0 0,0 0 0 0 0,-1 0 0 0 0,0 0 1 0 0,-1 0-1 0 0,-2 15 0 0 0,-6 13 39 0 0,-1 0 0 0 0,-28 63 0 0 0,-43 67 24 0 0,3-9 115 0 0,77-155-129 0 0,-1 1-1 0 0,0-1 0 0 0,1 1 1 0 0,0 0-1 0 0,0-1 0 0 0,0 1 1 0 0,0 0-1 0 0,0 0 0 0 0,1-1 1 0 0,0 1-1 0 0,0 0 0 0 0,0 5 1 0 0,1-8-43 0 0,-1 0 1 0 0,1 0-1 0 0,-1 0 1 0 0,1 0-1 0 0,0-1 1 0 0,-1 1-1 0 0,1 0 1 0 0,0 0-1 0 0,-1-1 1 0 0,1 1-1 0 0,0-1 1 0 0,0 1-1 0 0,0 0 1 0 0,0-1-1 0 0,0 1 1 0 0,0-1-1 0 0,0 0 1 0 0,0 1-1 0 0,0-1 1 0 0,0 0-1 0 0,0 0 1 0 0,0 1-1 0 0,0-1 1 0 0,0 0-1 0 0,0 0 1 0 0,0 0-1 0 0,0 0 0 0 0,1-1 1 0 0,29-1-5 0 0,25-9 57 0 0,-1-3-1 0 0,92-35 1 0 0,98-62-2160 0 0,-165 66-772 0 0,-56 30 1912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7.3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346 47 964 0 0,'5'-18'2200'0'0,"-5"17"-2175"0"0,0 0-1 0 0,0-1 1 0 0,0 1-1 0 0,0 0 1 0 0,0 0-1 0 0,0 0 1 0 0,-1 0-1 0 0,1 0 1 0 0,0 0-1 0 0,-1 0 1 0 0,1 0-1 0 0,-1 0 1 0 0,1 0-1 0 0,-1 0 1 0 0,0 0 0 0 0,1 0-1 0 0,-1 0 1 0 0,0 0-1 0 0,0 0 1 0 0,0 1-1 0 0,0-1 1 0 0,1 0-1 0 0,-1 0 1 0 0,0 1-1 0 0,0-1 1 0 0,0 1-1 0 0,0-1 1 0 0,-2 0-1 0 0,-1 1-4 0 0,1-1-1 0 0,0 1 0 0 0,-1 0 1 0 0,1 0-1 0 0,0 0 1 0 0,-1 0-1 0 0,1 1 1 0 0,0-1-1 0 0,0 1 1 0 0,-4 1-1 0 0,-8 3-5 0 0,0 1 0 0 0,1 1 0 0 0,-22 12-1 0 0,16-6 5 0 0,1 1 1 0 0,0 1-1 0 0,1 0 0 0 0,0 2 0 0 0,2 0 0 0 0,0 1 0 0 0,1 0 0 0 0,-15 23 0 0 0,24-31 10 0 0,1 0-1 0 0,-1 1 1 0 0,2-1-1 0 0,-1 1 0 0 0,2 0 1 0 0,-1 0-1 0 0,1 0 1 0 0,-1 15-1 0 0,3-19 24 0 0,1 1 1 0 0,0 0-1 0 0,0-1 0 0 0,1 1 1 0 0,0-1-1 0 0,0 1 0 0 0,1-1 1 0 0,0 0-1 0 0,0 1 0 0 0,1-1 1 0 0,0 0-1 0 0,0-1 0 0 0,7 12 0 0 0,-6-12 45 0 0,0 0-1 0 0,1 0 0 0 0,0-1 1 0 0,0 1-1 0 0,0-1 0 0 0,0 0 1 0 0,1-1-1 0 0,0 1 0 0 0,0-1 1 0 0,0 0-1 0 0,1-1 0 0 0,-1 1 1 0 0,1-1-1 0 0,0-1 0 0 0,0 1 1 0 0,0-1-1 0 0,0 0 0 0 0,0-1 0 0 0,1 0 1 0 0,-1 0-1 0 0,0-1 0 0 0,1 1 1 0 0,-1-1-1 0 0,0-1 0 0 0,1 0 1 0 0,8-1-1 0 0,-4-1-20 0 0,-1 0 0 0 0,1 0-1 0 0,-1-1 1 0 0,0 0 0 0 0,0-1 0 0 0,0-1-1 0 0,0 0 1 0 0,-1 0 0 0 0,0-1 0 0 0,-1 0-1 0 0,1 0 1 0 0,-1-1 0 0 0,-1-1 0 0 0,1 1-1 0 0,9-14 1 0 0,-12 13-72 0 0,-1 1 0 0 0,0-1-1 0 0,-1 1 1 0 0,0-1 0 0 0,0-1-1 0 0,0 1 1 0 0,-2 0 0 0 0,1-1-1 0 0,-1 0 1 0 0,0 0 0 0 0,-1 1-1 0 0,0-1 1 0 0,-1 0 0 0 0,-1-12-1 0 0,1 16-40 0 0,-1-1 0 0 0,-1 1-1 0 0,1-1 1 0 0,-1 1-1 0 0,0-1 1 0 0,-1 1 0 0 0,0 0-1 0 0,0 0 1 0 0,0 0-1 0 0,0 0 1 0 0,-1 1 0 0 0,0-1-1 0 0,0 1 1 0 0,-1 0-1 0 0,0 0 1 0 0,0 0-1 0 0,0 1 1 0 0,0 0 0 0 0,0 0-1 0 0,-1 0 1 0 0,-10-5-1 0 0,0 3-372 0 0,0 0-1 0 0,-1 1 0 0 0,0 0 0 0 0,0 1 1 0 0,-1 1-1 0 0,1 1 0 0 0,-1 1 1 0 0,1 0-1 0 0,-1 1 0 0 0,-32 4 0 0 0,-12 5-892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49.4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551 108 420 0 0,'-2'-21'1389'0'0,"2"11"-1078"0"0,0 0 1 0 0,0 0-1 0 0,-1 0 1 0 0,-1 0-1 0 0,1 1 1 0 0,-6-16-1 0 0,6 22-327 0 0,-2 4-6 0 0,-7 3 22 0 0,1 0 0 0 0,0 0 1 0 0,0 1-1 0 0,0 1 0 0 0,1-1 0 0 0,-1 1 1 0 0,1 1-1 0 0,-13 13 0 0 0,-57 70 39 0 0,71-82-42 0 0,-40 52 98 0 0,4 2 0 0 0,1 2 0 0 0,4 1 0 0 0,2 2 0 0 0,4 1-1 0 0,2 2 1 0 0,4 1 0 0 0,-19 77 0 0 0,39-119-16 0 0,1-1-1 0 0,2 1 1 0 0,0 0-1 0 0,2 0 1 0 0,1 0 0 0 0,2 0-1 0 0,1-1 1 0 0,0 1-1 0 0,3-1 1 0 0,0 1-1 0 0,2-1 1 0 0,0-1 0 0 0,2 0-1 0 0,2 0 1 0 0,0-1-1 0 0,2 0 1 0 0,0-1-1 0 0,2-1 1 0 0,21 25 0 0 0,-15-21-8 0 0,1-2 1 0 0,2 0 0 0 0,1-2 0 0 0,0-1 0 0 0,2-1-1 0 0,1-1 1 0 0,0-1 0 0 0,51 24 0 0 0,-74-42-106 0 0,0 0 0 0 0,0 0 1 0 0,0 0-1 0 0,0-1 0 0 0,0 1 1 0 0,8-1-1 0 0,16-4-3086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8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38 668 0 0,'0'0'733'0'0,"1"-3"-158"0"0,-1 3-554 0 0,9-21 1086 0 0,-8 21-1082 0 0,-1-1 0 0 0,0 0-1 0 0,0 0 1 0 0,1 1 0 0 0,-1-1-1 0 0,1 0 1 0 0,-1 1 0 0 0,1-1 0 0 0,-1 0-1 0 0,1 1 1 0 0,-1-1 0 0 0,1 1 0 0 0,-1-1-1 0 0,1 0 1 0 0,0 1 0 0 0,-1 0-1 0 0,1-1 1 0 0,0 1 0 0 0,0-1 0 0 0,-1 1-1 0 0,1 0 1 0 0,0 0 0 0 0,0-1-1 0 0,-1 1 1 0 0,1 0 0 0 0,0 0 0 0 0,1 0-1 0 0,5 3 41 0 0,-1 1 0 0 0,0 0-1 0 0,-1 0 1 0 0,1 1 0 0 0,-1-1-1 0 0,0 1 1 0 0,0 1 0 0 0,0-1-1 0 0,-1 0 1 0 0,0 1 0 0 0,0 0-1 0 0,0 0 1 0 0,-1 0-1 0 0,5 11 1 0 0,3 9 186 0 0,0 1 0 0 0,8 36 0 0 0,27 165 603 0 0,9 32 71 0 0,-26-162-749 0 0,-28-96-177 0 0,5 10-130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0.2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19 329 108 0 0,'-2'-8'659'0'0,"-3"-11"398"0"0,1 0 1 0 0,1 1 0 0 0,-2-34 0 0 0,6 46-989 0 0,-1-1 0 0 0,1 1 1 0 0,0-1-1 0 0,0 1 0 0 0,0 0 0 0 0,1-1 0 0 0,0 1 0 0 0,0 0 0 0 0,1 0 1 0 0,0 0-1 0 0,0 0 0 0 0,0 1 0 0 0,1-1 0 0 0,0 1 0 0 0,4-5 1 0 0,3-1-71 0 0,0 1 0 0 0,1 0 1 0 0,0 0-1 0 0,0 1 0 0 0,1 1 1 0 0,0 0-1 0 0,0 1 1 0 0,1 0-1 0 0,0 1 0 0 0,0 1 1 0 0,1 0-1 0 0,0 1 1 0 0,27-4-1 0 0,-33 6-11 0 0,0 1 0 0 0,-1 1 1 0 0,1-1-1 0 0,0 2 0 0 0,0-1 0 0 0,0 1 0 0 0,0 0 0 0 0,0 1 1 0 0,-1 0-1 0 0,1 0 0 0 0,-1 1 0 0 0,1 0 0 0 0,-1 1 1 0 0,0 0-1 0 0,0 0 0 0 0,-1 1 0 0 0,1 0 0 0 0,-1 0 0 0 0,0 0 1 0 0,0 1-1 0 0,-1 0 0 0 0,0 1 0 0 0,0-1 0 0 0,10 15 1 0 0,-12-14-9 0 0,0 0 1 0 0,-1 1 0 0 0,0-1 0 0 0,0 1 0 0 0,-1-1 0 0 0,0 1-1 0 0,0 0 1 0 0,0-1 0 0 0,-1 1 0 0 0,-1 0 0 0 0,1 0 0 0 0,-1 0 0 0 0,-1 0-1 0 0,1 0 1 0 0,-1 0 0 0 0,-1 0 0 0 0,1 0 0 0 0,-1 0 0 0 0,-1-1 0 0 0,-4 12-1 0 0,-6 8-199 0 0,-1 0-1 0 0,-1-1 1 0 0,-37 46-1 0 0,44-61 82 0 0,-8 5-91 0 0,10-9-608 0 0,21-9 510 0 0,16-3 285 0 0,0 2 0 0 0,0 2 0 0 0,0 0-1 0 0,0 2 1 0 0,0 2 0 0 0,0 1 0 0 0,0 1 0 0 0,-1 1 0 0 0,50 18 0 0 0,-62-17 12 0 0,1 0 0 0 0,-1 2 0 0 0,18 11 0 0 0,-29-15 12 0 0,1 0 0 0 0,-1 1 0 0 0,0-1 0 0 0,-1 2 0 0 0,0-1 0 0 0,0 1 0 0 0,0 0 0 0 0,0 0 0 0 0,4 9 0 0 0,-8-12 21 0 0,0 0 0 0 0,0 0 0 0 0,0 0 0 0 0,-1 0 0 0 0,1 1 0 0 0,-1-1 0 0 0,-1 0 0 0 0,1 1 0 0 0,0-1 0 0 0,-1 1 0 0 0,0-1 0 0 0,0 0 0 0 0,0 1 0 0 0,-1-1 0 0 0,-1 7 0 0 0,0-3 5 0 0,-1-1 0 0 0,1 1 1 0 0,-2-1-1 0 0,1 0 0 0 0,-1 0 1 0 0,0-1-1 0 0,0 1 0 0 0,-7 7 1 0 0,-5 4 41 0 0,-2-1 0 0 0,0 0-1 0 0,0-2 1 0 0,-35 23 0 0 0,9-12 278 0 0,-81 35 1 0 0,122-59-300 0 0,1-1-180 0 0,-21-4-1720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0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354 1 40 0 0,'-11'1'164'0'0,"0"0"0"0"0,1 1 0 0 0,-1 0 1 0 0,1 1-1 0 0,0 0 0 0 0,0 1 0 0 0,0 0 0 0 0,0 1 0 0 0,0 0 0 0 0,1 0 0 0 0,0 1 1 0 0,0 0-1 0 0,1 1 0 0 0,0-1 0 0 0,-8 10 0 0 0,-8 8-113 0 0,1 1 1 0 0,2 1-1 0 0,-28 43 0 0 0,39-53-22 0 0,0 1 0 0 0,1 0 0 0 0,1 0 0 0 0,1 1-1 0 0,0 0 1 0 0,1 0 0 0 0,1 0 0 0 0,1 1 0 0 0,0 0 0 0 0,-1 34 0 0 0,5-43 39 0 0,0-1 0 0 0,1 0 0 0 0,0 0 0 0 0,0 0 0 0 0,1 0 0 0 0,1 0 1 0 0,-1 0-1 0 0,1 0 0 0 0,1-1 0 0 0,-1 0 0 0 0,1 1 0 0 0,1-1 0 0 0,0 0 0 0 0,0-1 0 0 0,0 1 0 0 0,1-1 0 0 0,0 0 1 0 0,1-1-1 0 0,-1 0 0 0 0,1 0 0 0 0,1 0 0 0 0,-1 0 0 0 0,1-1 0 0 0,10 5 0 0 0,-11-6 31 0 0,0-1-1 0 0,0 0 0 0 0,1 0 1 0 0,-1 0-1 0 0,1-1 1 0 0,0 0-1 0 0,0-1 1 0 0,-1 0-1 0 0,1 0 0 0 0,0 0 1 0 0,0-1-1 0 0,0 0 1 0 0,0-1-1 0 0,0 0 1 0 0,0 0-1 0 0,0-1 1 0 0,0 0-1 0 0,13-5 0 0 0,-12 3-53 0 0,-1-1 0 0 0,1 0-1 0 0,-1 0 1 0 0,-1-1-1 0 0,1 1 1 0 0,-1-2 0 0 0,0 1-1 0 0,0-1 1 0 0,-1 0 0 0 0,0-1-1 0 0,0 0 1 0 0,0 1-1 0 0,-1-2 1 0 0,-1 1 0 0 0,6-12-1 0 0,-4 3-119 0 0,0 0 0 0 0,-1 0-1 0 0,-1 0 1 0 0,-1-1-1 0 0,0 0 1 0 0,-2 1-1 0 0,1-1 1 0 0,-2 0 0 0 0,-1 0-1 0 0,0 0 1 0 0,-1 0-1 0 0,-1 1 1 0 0,-1-1-1 0 0,0 1 1 0 0,-1 0 0 0 0,-1 0-1 0 0,-1 0 1 0 0,0 1-1 0 0,-1 0 1 0 0,-1 0 0 0 0,0 1-1 0 0,-1 0 1 0 0,-1 1-1 0 0,-24-26 1 0 0,7 11-2534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1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15 376 0 0,'0'0'1876'0'0,"-1"-1"-1851"0"0,1 1 1 0 0,0-1-1 0 0,0 0 1 0 0,0 1 0 0 0,1-1-1 0 0,-1 0 1 0 0,0 1-1 0 0,0-1 1 0 0,0 0 0 0 0,0 1-1 0 0,1-1 1 0 0,-1 1 0 0 0,0-1-1 0 0,0 0 1 0 0,1 1-1 0 0,-1-1 1 0 0,1 1 0 0 0,-1-1-1 0 0,0 1 1 0 0,1-1-1 0 0,-1 1 1 0 0,1-1 0 0 0,0 0-1 0 0,39 28 105 0 0,-1 2 1 0 0,-2 1-1 0 0,59 63 0 0 0,-84-81-107 0 0,32 32-9 0 0,-3 2 0 0 0,-2 1 1 0 0,-2 2-1 0 0,-2 2 0 0 0,-2 1 0 0 0,49 110 0 0 0,-68-129-3 0 0,-1 1-1 0 0,-2 0 1 0 0,-2 1 0 0 0,-1 0-1 0 0,-2 1 1 0 0,-1 0 0 0 0,-2 0-1 0 0,-1 0 1 0 0,-2 0 0 0 0,-1 0-1 0 0,-2 0 1 0 0,-2 0 0 0 0,-10 40-1 0 0,-10 0 27 0 0,-2-1 0 0 0,-40 75-1 0 0,35-82 32 0 0,22-49 82 0 0,8-16-415 0 0,0 1-1 0 0,0 0 1 0 0,0 0 0 0 0,1 0-1 0 0,-1 0 1 0 0,-1 7-1 0 0,1 2-434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9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21 704 0 0,'11'-13'2398'0'0,"-10"12"-2372"0"0,0 0 1 0 0,0 1-1 0 0,0-1 0 0 0,0 0 0 0 0,0 1 0 0 0,0-1 0 0 0,0 1 0 0 0,0-1 0 0 0,0 1 0 0 0,0-1 1 0 0,1 1-1 0 0,-1 0 0 0 0,0 0 0 0 0,0 0 0 0 0,0-1 0 0 0,1 1 0 0 0,-1 0 0 0 0,0 1 1 0 0,0-1-1 0 0,1 0 0 0 0,-1 0 0 0 0,0 0 0 0 0,0 1 0 0 0,0-1 0 0 0,0 0 0 0 0,2 2 0 0 0,1 0-10 0 0,-1 0-1 0 0,1 0 1 0 0,0 1-1 0 0,-1 0 1 0 0,0 0-1 0 0,0 0 1 0 0,6 6-1 0 0,2 7-28 0 0,1 0-1 0 0,13 29 1 0 0,-1 6 25 0 0,-2 0 0 0 0,-3 1 0 0 0,20 86 0 0 0,19 169 16 0 0,-54-282-24 0 0,79 516 145 0 0,-80-504-1570 0 0,-3-34 1126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9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51 426 1060 0 0,'-12'-28'994'0'0,"2"-1"-1"0"0,2-1 1 0 0,-11-58-1 0 0,18 79-921 0 0,1 1-1 0 0,-1 0 1 0 0,1 0-1 0 0,1-1 0 0 0,-1 1 1 0 0,2 0-1 0 0,-1 0 1 0 0,1 0-1 0 0,0 0 0 0 0,1 0 1 0 0,-1 0-1 0 0,2 1 1 0 0,-1-1-1 0 0,1 1 1 0 0,0 0-1 0 0,1 0 0 0 0,-1 0 1 0 0,2 1-1 0 0,10-12 1 0 0,-6 9-51 0 0,0 1 0 0 0,1 0 0 0 0,0 1-1 0 0,0 0 1 0 0,1 0 0 0 0,0 1 0 0 0,0 1 0 0 0,0 0 0 0 0,16-4 0 0 0,-9 4-8 0 0,0 2 0 0 0,1 0-1 0 0,0 1 1 0 0,-1 1-1 0 0,34 2 1 0 0,-17 2-12 0 0,0 3-1 0 0,-1 1 1 0 0,1 1 0 0 0,-1 3-1 0 0,-1 0 1 0 0,43 21 0 0 0,-23-5-2 0 0,-2 3 1 0 0,0 1 0 0 0,-3 3 0 0 0,0 2 0 0 0,-3 2 0 0 0,-1 2 0 0 0,-1 2-1 0 0,-3 1 1 0 0,-2 3 0 0 0,-1 1 0 0 0,-3 2 0 0 0,37 67 0 0 0,-60-94-10 0 0,-2 0 1 0 0,-1 1-1 0 0,0 0 1 0 0,-2 1-1 0 0,0 0 1 0 0,-2 0-1 0 0,-1 0 1 0 0,-1 0-1 0 0,0 1 1 0 0,-2 26-1 0 0,-3-31 10 0 0,0-1 0 0 0,-1 1-1 0 0,0-1 1 0 0,-2 1-1 0 0,-1-1 1 0 0,0-1 0 0 0,-1 1-1 0 0,-1-1 1 0 0,-1 0-1 0 0,0-1 1 0 0,-1 0 0 0 0,-25 31-1 0 0,17-27 17 0 0,-2 0 0 0 0,-1 0-1 0 0,-1-2 1 0 0,0-1-1 0 0,-1-1 1 0 0,-1 0 0 0 0,-1-2-1 0 0,-39 18 1 0 0,46-25-12 0 0,0-1 1 0 0,0 0-1 0 0,0-2 1 0 0,-1 0-1 0 0,0-1 1 0 0,0-1-1 0 0,0 0 0 0 0,-1-2 1 0 0,1 0-1 0 0,0-1 1 0 0,-1-1-1 0 0,1-1 1 0 0,-31-7-1 0 0,41 6-298 0 0,0 1 0 0 0,1-1 1 0 0,-1-1-1 0 0,1 0 0 0 0,0 0 0 0 0,0-1 0 0 0,0 1 1 0 0,1-2-1 0 0,0 1 0 0 0,0-1 0 0 0,-9-9 0 0 0,4-3-620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2:59.9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0 610 700 0 0,'11'-3'255'0'0,"1"-1"0"0"0,-1 0 0 0 0,0 0 0 0 0,0-1 0 0 0,-1-1 0 0 0,0 1 0 0 0,0-2 0 0 0,0 1 0 0 0,0-2 0 0 0,-1 1 0 0 0,-1-1-1 0 0,1 0 1 0 0,-1-1 0 0 0,0 0 0 0 0,-1-1 0 0 0,0 1 0 0 0,8-17 0 0 0,-2 0-202 0 0,-1-1 1 0 0,-1 0-1 0 0,-2 0 0 0 0,-1-1 1 0 0,-1 0-1 0 0,-1 0 0 0 0,-1-1 0 0 0,-2 0 1 0 0,-1 0-1 0 0,-1 0 0 0 0,-2 0 1 0 0,-6-47-1 0 0,7 73-59 0 0,-1 0 1 0 0,1 1-1 0 0,-1-1 1 0 0,1 0-1 0 0,-1 1 0 0 0,0-1 1 0 0,0 0-1 0 0,0 1 1 0 0,0-1-1 0 0,0 1 0 0 0,-1 0 1 0 0,1-1-1 0 0,-1 1 1 0 0,0 0-1 0 0,0 0 0 0 0,1 0 1 0 0,-1 0-1 0 0,0 0 1 0 0,-1 0-1 0 0,1 1 1 0 0,0-1-1 0 0,0 1 0 0 0,-1-1 1 0 0,1 1-1 0 0,-1 0 1 0 0,1 0-1 0 0,-1 0 0 0 0,-4-1 1 0 0,5 2 4 0 0,0 0 0 0 0,-1 0 0 0 0,1 1 0 0 0,0-1 0 0 0,0 1 0 0 0,0-1 1 0 0,0 1-1 0 0,0-1 0 0 0,0 1 0 0 0,0 0 0 0 0,0 0 0 0 0,0 0 0 0 0,0 0 0 0 0,1 0 0 0 0,-1 1 0 0 0,0-1 1 0 0,-1 2-1 0 0,-24 26-22 0 0,27-29 23 0 0,-13 17 10 0 0,2 1-1 0 0,0 0 1 0 0,1 0-1 0 0,0 1 1 0 0,2 0-1 0 0,0 1 1 0 0,-6 28 0 0 0,5-12 34 0 0,2 1 0 0 0,1-1 0 0 0,-1 51 1 0 0,7-61 4 0 0,2 0 1 0 0,0-1-1 0 0,1 1 1 0 0,2 0 0 0 0,1-1-1 0 0,0 0 1 0 0,2 0 0 0 0,1-1-1 0 0,1 0 1 0 0,1 0 0 0 0,22 33-1 0 0,-23-40-123 0 0,1-2 0 0 0,1 1 0 0 0,1-1 0 0 0,0-1 0 0 0,1 0 0 0 0,0-1 0 0 0,1 0 0 0 0,0-1 0 0 0,1-1 0 0 0,1-1 0 0 0,0 0 0 0 0,0-1 0 0 0,0 0 0 0 0,1-2 0 0 0,38 11 1 0 0,-50-17-226 0 0,0 0 1 0 0,1 0 0 0 0,-1-1 0 0 0,1 1 0 0 0,-1-1 0 0 0,8-1 0 0 0,10-4-658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00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85 1212 0 0,'-7'-25'1392'0'0,"5"16"-912"0"0,-1 1 0 0 0,2 0 0 0 0,-1-1 0 0 0,0-16 0 0 0,11 49-384 0 0,-1-6-66 0 0,81 328 136 0 0,-7-22-132 0 0,80 165 260 0 0,-151-459-1551 0 0,8 38 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00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1 555 1080 0 0,'45'-14'1088'0'0,"0"-3"0"0"0,0-1 0 0 0,-2-3 1 0 0,65-41-1 0 0,-96 54-1079 0 0,-1 0 1 0 0,0-1 0 0 0,0 0-1 0 0,-1-1 1 0 0,-1 0 0 0 0,0-1-1 0 0,0 0 1 0 0,-1 0 0 0 0,0-1-1 0 0,-1 0 1 0 0,0 0-1 0 0,-1-1 1 0 0,0 0 0 0 0,-1 0-1 0 0,-1 0 1 0 0,0-1 0 0 0,0 1-1 0 0,-2-1 1 0 0,0 0 0 0 0,1-17-1 0 0,-3 15-47 0 0,0 0-1 0 0,-5-30 0 0 0,4 40 25 0 0,0 1-1 0 0,-1-1 1 0 0,1 1 0 0 0,-1-1-1 0 0,0 1 1 0 0,-1 0 0 0 0,1 0-1 0 0,-1 0 1 0 0,0 0-1 0 0,-1 0 1 0 0,-3-4 0 0 0,5 7 11 0 0,1 1 1 0 0,0-1 0 0 0,-1 1-1 0 0,1 0 1 0 0,-1 0-1 0 0,1 0 1 0 0,-1 0 0 0 0,0 0-1 0 0,0 0 1 0 0,1 0 0 0 0,-1 0-1 0 0,0 1 1 0 0,0-1 0 0 0,0 1-1 0 0,0-1 1 0 0,0 1 0 0 0,0 0-1 0 0,0 0 1 0 0,0-1 0 0 0,0 2-1 0 0,1-1 1 0 0,-3 0 0 0 0,0 1-7 0 0,0 0 1 0 0,0 1 0 0 0,1-1-1 0 0,-1 1 1 0 0,1 0 0 0 0,-1 0-1 0 0,1 0 1 0 0,0 0 0 0 0,-1 1-1 0 0,-3 3 1 0 0,-3 4-17 0 0,1 1 0 0 0,0-1 0 0 0,0 2 0 0 0,-13 23 1 0 0,13-18 41 0 0,1 0 1 0 0,1 0 0 0 0,0 1 0 0 0,1 0 0 0 0,1 0 0 0 0,1 1 0 0 0,1-1 0 0 0,0 1 0 0 0,1 0 0 0 0,1 0 0 0 0,1 0 0 0 0,1 0 0 0 0,0-1-1 0 0,2 1 1 0 0,0 0 0 0 0,8 25 0 0 0,-4-23 6 0 0,1 0-1 0 0,1-1 1 0 0,0 1-1 0 0,2-2 1 0 0,1 1-1 0 0,0-2 1 0 0,1 0-1 0 0,1 0 1 0 0,1-1-1 0 0,0-1 1 0 0,1 0-1 0 0,1-1 0 0 0,27 18 1 0 0,-31-24-190 0 0,-1-1-1 0 0,1 0 1 0 0,0-1 0 0 0,0-1 0 0 0,1 0-1 0 0,0-1 1 0 0,28 7 0 0 0,-40-12 27 0 0,0 1 0 0 0,0-1 0 0 0,1 0 0 0 0,-1 0 0 0 0,0 0 0 0 0,0-1 0 0 0,1 1 0 0 0,-1 0 0 0 0,0-1-1 0 0,0 0 1 0 0,0 1 0 0 0,4-3 0 0 0,1 0-219 0 0,15-5-540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01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46 504 0 0,'-3'-17'1353'0'0,"-5"-11"1048"0"0,8 28-2387 0 0,0 16 103 0 0,6 56 13 0 0,21 93 0 0 0,-9-63-93 0 0,-5-15-27 0 0,40 217 97 0 0,-39-243-6 0 0,2 0 0 0 0,47 108-1 0 0,-56-154-26 0 0,1 1-1 0 0,1-1 1 0 0,1 0-1 0 0,0-1 1 0 0,0 0 0 0 0,2-1-1 0 0,-1 0 1 0 0,2-1-1 0 0,22 18 1 0 0,-29-26-35 0 0,-1 0-1 0 0,1 0 1 0 0,0-1-1 0 0,0 0 1 0 0,0 0 0 0 0,0 0-1 0 0,1-1 1 0 0,-1 0 0 0 0,1 0-1 0 0,-1-1 1 0 0,1 0 0 0 0,0 0-1 0 0,-1 0 1 0 0,1-1 0 0 0,0 0-1 0 0,0 0 1 0 0,-1-1 0 0 0,1 0-1 0 0,0 0 1 0 0,-1 0 0 0 0,1-1-1 0 0,-1 0 1 0 0,1 0 0 0 0,-1-1-1 0 0,0 0 1 0 0,0 0 0 0 0,8-6-1 0 0,0-2-13 0 0,0 0 1 0 0,-2-1-1 0 0,1-1 0 0 0,-2 0 0 0 0,1-1 0 0 0,-2 0 0 0 0,0 0 0 0 0,-1-1 0 0 0,0-1 1 0 0,-1 1-1 0 0,9-27 0 0 0,1-9-67 0 0,-2-1 1 0 0,13-78 0 0 0,-25 106-39 0 0,0 0 1 0 0,-2-1 0 0 0,0 1-1 0 0,-3-36 1 0 0,1 59 74 0 0,0 1 1 0 0,-1-1-1 0 0,1 0 1 0 0,0 1-1 0 0,0-1 1 0 0,-1 0-1 0 0,1 1 1 0 0,-1-1-1 0 0,1 1 1 0 0,-1-1-1 0 0,1 1 1 0 0,0-1-1 0 0,-1 1 1 0 0,0-1-1 0 0,1 1 1 0 0,-1-1-1 0 0,1 1 1 0 0,-1 0-1 0 0,0-1 1 0 0,1 1-1 0 0,-1 0 1 0 0,0-1-1 0 0,1 1 1 0 0,-1 0-1 0 0,0 0 1 0 0,1 0-1 0 0,-1 0 1 0 0,0 0-1 0 0,1 0 1 0 0,-1 0-1 0 0,0 0 1 0 0,0 0-1 0 0,1 0 1 0 0,-1 0-1 0 0,0 0 1 0 0,1 0-1 0 0,-1 1 1 0 0,0-1-1 0 0,1 0 1 0 0,-1 0-1 0 0,0 1 1 0 0,1-1-1 0 0,-1 0 1 0 0,1 1-1 0 0,-1-1 1 0 0,1 1-1 0 0,-1-1 1 0 0,1 1-1 0 0,-1-1 1 0 0,0 2-1 0 0,0-2 9 0 0,-3 3-7 0 0,-1 1 0 0 0,1 0-1 0 0,0 0 1 0 0,0 0 0 0 0,0 0 0 0 0,1 0-1 0 0,0 1 1 0 0,0 0 0 0 0,0 0 0 0 0,0-1 0 0 0,0 2-1 0 0,1-1 1 0 0,0 0 0 0 0,-2 9 0 0 0,0 4 14 0 0,0-1 0 0 0,1 1 0 0 0,-1 21 0 0 0,4-19 15 0 0,0 0-1 0 0,2 0 1 0 0,0-1 0 0 0,1 1-1 0 0,1 0 1 0 0,1-1 0 0 0,1 0-1 0 0,0 0 1 0 0,2-1 0 0 0,0 0-1 0 0,1 0 1 0 0,1-1 0 0 0,0 0-1 0 0,18 22 1 0 0,-16-24-119 0 0,-1-1-1 0 0,2-1 1 0 0,0 0-1 0 0,1-1 0 0 0,0 0 1 0 0,0-1-1 0 0,1-1 1 0 0,1 0-1 0 0,0-1 1 0 0,0-1-1 0 0,1 0 1 0 0,0-2-1 0 0,0 0 1 0 0,0 0-1 0 0,34 5 0 0 0,-29-10-1416 0 0,-2-3 62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01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25 1492 0 0,'-19'-4'1240'0'0,"-12"-9"3987"0"0,31 13-5207 0 0,18-4-20 0 0,23 2 153 0 0,-1 1-1 0 0,51 5 0 0 0,-18 0-312 0 0,229 7-3681 0 0,-237-10 1810 0 0</inkml:trace>
  <inkml:trace contextRef="#ctx0" brushRef="#br0" timeOffset="1">1568 219 60 0 0,'12'11'748'0'0,"-1"1"-128"0"0,1-1-184 0 0,-1 0-76 0 0,1 2-80 0 0,0 1-56 0 0,0 1-28 0 0,-2 1-8 0 0,1 1-124 0 0,-2 0-264 0 0,1 0-740 0 0,-3 2 308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7:58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280 44 364 0 0,'0'0'1266'0'0,"-10"-16"99"0"0,8 15-1342 0 0,-1 1 1 0 0,0-1-1 0 0,0 1 0 0 0,0 0 1 0 0,0 0-1 0 0,0 0 0 0 0,1 0 0 0 0,-1 1 1 0 0,0-1-1 0 0,0 1 0 0 0,0 0 1 0 0,0-1-1 0 0,1 1 0 0 0,-1 0 1 0 0,0 1-1 0 0,1-1 0 0 0,-1 0 1 0 0,1 1-1 0 0,0 0 0 0 0,-1-1 1 0 0,1 1-1 0 0,0 0 0 0 0,0 0 0 0 0,0 0 1 0 0,-2 4-1 0 0,-10 9 40 0 0,0 2 0 0 0,-15 25 0 0 0,20-29-3 0 0,-10 15 141 0 0,2 1 0 0 0,0 1 0 0 0,3 1 0 0 0,0 0 0 0 0,2 0 0 0 0,1 1 0 0 0,2 1 0 0 0,-10 65 0 0 0,17-78-146 0 0,2 0 1 0 0,0 0-1 0 0,1-1 1 0 0,1 1-1 0 0,0 0 1 0 0,2-1-1 0 0,0 0 1 0 0,1 0-1 0 0,1 0 1 0 0,14 29-1 0 0,-14-37 10 0 0,0 0 0 0 0,0-1 1 0 0,1 1-1 0 0,1-2 0 0 0,-1 1 0 0 0,2-1 0 0 0,-1 0 0 0 0,1-1 1 0 0,0 0-1 0 0,1 0 0 0 0,0-1 0 0 0,0 0 0 0 0,1-1 0 0 0,0 0 1 0 0,0-1-1 0 0,0 0 0 0 0,1-1 0 0 0,14 4 0 0 0,-13-5-24 0 0,0 0-1 0 0,0-1 1 0 0,0 0 0 0 0,0-1-1 0 0,0-1 1 0 0,0 0-1 0 0,1-1 1 0 0,-1 0-1 0 0,0-1 1 0 0,0-1-1 0 0,-1 0 1 0 0,15-5-1 0 0,-18 4 3 0 0,0 0 0 0 0,1-1 0 0 0,-2 0 0 0 0,1-1 0 0 0,0 0 0 0 0,-1 0 0 0 0,-1-1 0 0 0,1 0 0 0 0,-1 0 0 0 0,0-1 0 0 0,0 0 0 0 0,-1 0 0 0 0,0-1 0 0 0,-1 0 0 0 0,9-17 0 0 0,-6 6-33 0 0,-1-1 0 0 0,0 0 0 0 0,-2 0 0 0 0,0 0 0 0 0,-2-1 0 0 0,0 0 0 0 0,-1 1 0 0 0,-1-1 0 0 0,-1 0 0 0 0,-1 0 0 0 0,-7-36 0 0 0,0 15 1 0 0,-3 1 0 0 0,-1 0 0 0 0,-1 1 0 0 0,-38-75 0 0 0,42 99-57 0 0,0 0 0 0 0,-1 1 0 0 0,-1 0 0 0 0,0 1 0 0 0,-14-14 0 0 0,19 23-267 0 0,1 1 0 0 0,-1 0 0 0 0,0 0 1 0 0,0 0-1 0 0,0 1 0 0 0,-1 0 0 0 0,0 0 0 0 0,0 0 0 0 0,0 1 0 0 0,0 0 0 0 0,0 1 0 0 0,0 0 0 0 0,-1 0 0 0 0,0 0 0 0 0,-7 0 0 0 0,-6 1-897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01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84 0 0,'0'0'1524'0'0,"7"36"5401"0"0,0-22-5341 0 0,-1-2-1756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3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14 512 0 0,'0'0'1415'0'0,"13"-11"1"0"0,-2 9-1341 0 0,-8 1-13 0 0,13 7 66 0 0,-5 1-126 0 0,-1 0-1 0 0,0 1 0 0 0,0 0 0 0 0,0 1 1 0 0,-1 0-1 0 0,-1 0 0 0 0,0 1 0 0 0,0 0 1 0 0,0 0-1 0 0,-2 1 0 0 0,1 0 0 0 0,-1 1 1 0 0,-1-1-1 0 0,5 15 0 0 0,6 23-27 0 0,-1 1 0 0 0,8 60 0 0 0,-15-71 39 0 0,12 64-61 0 0,63 256-206 0 0,-77-339-635 0 0,-3-2 102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3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7 190 1176 0 0,'-2'-7'258'0'0,"0"0"-1"0"0,1 0 0 0 0,1 0 1 0 0,-1-1-1 0 0,1 1 1 0 0,0 0-1 0 0,1 0 1 0 0,-1 0-1 0 0,1 0 1 0 0,1 0-1 0 0,0 0 1 0 0,2-7-1 0 0,-2 9-214 0 0,1 0 1 0 0,-1 1-1 0 0,1-1 0 0 0,0 1 1 0 0,1-1-1 0 0,-1 1 0 0 0,1 0 0 0 0,0 0 1 0 0,0 1-1 0 0,0-1 0 0 0,0 1 1 0 0,0 0-1 0 0,1 0 0 0 0,0 0 1 0 0,-1 1-1 0 0,10-4 0 0 0,3 0-23 0 0,0 2-1 0 0,0 0 0 0 0,1 0 1 0 0,-1 2-1 0 0,1 0 1 0 0,0 1-1 0 0,26 2 0 0 0,125 19 17 0 0,-86-6-29 0 0,-1 4 0 0 0,-1 4-1 0 0,-1 3 1 0 0,89 41 0 0 0,-131-49-17 0 0,0 3 1 0 0,-2 1-1 0 0,0 2 1 0 0,-2 1-1 0 0,0 1 1 0 0,-2 3-1 0 0,0 0 1 0 0,-3 2-1 0 0,0 1 1 0 0,29 41-1 0 0,-46-54 0 0 0,-1 0 1 0 0,-1 1-1 0 0,0 0 0 0 0,-2 0 0 0 0,0 1 1 0 0,-1 0-1 0 0,-1 0 0 0 0,-1 1 0 0 0,0 0 0 0 0,-2 0 1 0 0,0 0-1 0 0,-1 22 0 0 0,-3-26 12 0 0,0 0-1 0 0,-1 0 1 0 0,0 1-1 0 0,-2-1 1 0 0,0-1-1 0 0,-1 1 1 0 0,-1-1-1 0 0,0 0 1 0 0,-1 0-1 0 0,-1 0 1 0 0,0-1-1 0 0,-1 0 1 0 0,-1-1-1 0 0,0 0 1 0 0,-14 14-1 0 0,5-9 10 0 0,-2 0 0 0 0,0-2 0 0 0,0-1 0 0 0,-2 0 0 0 0,0-2 0 0 0,-1 0 0 0 0,0-2-1 0 0,-1-1 1 0 0,-1 0 0 0 0,-28 7 0 0 0,18-8 43 0 0,0-2 0 0 0,-1-1 0 0 0,0-2 0 0 0,0-2 0 0 0,0-1 0 0 0,-73-6 0 0 0,98 3-302 0 0,1 0 0 0 0,-1-1 1 0 0,0 0-1 0 0,1-1 0 0 0,0 0 1 0 0,0-1-1 0 0,0 0 0 0 0,0-1 1 0 0,-14-8-1 0 0,14 3-645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3.9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0 537 552 0 0,'11'-6'307'0'0,"0"0"0"0"0,0-1 1 0 0,-1 0-1 0 0,1-1 0 0 0,-2 0 0 0 0,1 0 0 0 0,-1-1 0 0 0,-1-1 1 0 0,0 1-1 0 0,0-1 0 0 0,-1-1 0 0 0,0 1 0 0 0,0-1 0 0 0,-1 0 1 0 0,-1-1-1 0 0,7-19 0 0 0,1-11-270 0 0,-1 0 0 0 0,-3-1 0 0 0,7-62 0 0 0,-11-5-231 0 0,-5 109 193 0 0,0 1-2 0 0,0-1 0 0 0,0 1 0 0 0,0-1 0 0 0,0 0 0 0 0,0 1 0 0 0,0-1 0 0 0,0 0 0 0 0,0 1 0 0 0,0-1 0 0 0,0 0 1 0 0,0 1-1 0 0,0-1 0 0 0,-1 0 0 0 0,1 1 0 0 0,0-1 0 0 0,0 0 0 0 0,-1 1 0 0 0,1-1 0 0 0,0 1 0 0 0,-1-1 0 0 0,1 1 1 0 0,0-1-1 0 0,-1 1 0 0 0,1-1 0 0 0,-1 1 0 0 0,1-1 0 0 0,-1 1 0 0 0,1-1 0 0 0,-1 1 0 0 0,0 0 0 0 0,1-1 1 0 0,-1 1-1 0 0,1 0 0 0 0,-1 0 0 0 0,0-1 0 0 0,1 1 0 0 0,-1 0 0 0 0,0 0 0 0 0,1 0 0 0 0,-1 0 0 0 0,0 0 0 0 0,1 0 1 0 0,-2 0-1 0 0,0 0-1 0 0,1 0 1 0 0,-1 1-1 0 0,0 0 0 0 0,0-1 1 0 0,0 1-1 0 0,1 0 1 0 0,-1 0-1 0 0,0 0 1 0 0,1 0-1 0 0,-1 0 0 0 0,-2 2 1 0 0,-1 4 0 0 0,-1 0 1 0 0,1 0 0 0 0,0 0-1 0 0,0 1 1 0 0,1 0-1 0 0,0 0 1 0 0,-4 12-1 0 0,-15 60-4 0 0,23-80 7 0 0,-5 21 9 0 0,1 0-1 0 0,0 0 1 0 0,2 0-1 0 0,1 1 1 0 0,0-1-1 0 0,2 0 1 0 0,4 33 0 0 0,-2-40 3 0 0,0 0 1 0 0,1-1 0 0 0,1 1-1 0 0,0 0 1 0 0,1-1 0 0 0,0 0-1 0 0,1-1 1 0 0,0 1 0 0 0,1-1-1 0 0,0-1 1 0 0,1 0 0 0 0,12 13 0 0 0,-2-6 33 0 0,1-1 0 0 0,0-1 1 0 0,2-1-1 0 0,-1 0 0 0 0,32 14 0 0 0,-39-21-165 0 0,1-2-1 0 0,0 1 0 0 0,1-2 0 0 0,0 0 0 0 0,0-1 0 0 0,0-1 0 0 0,0 0 0 0 0,0-1 0 0 0,27-1 0 0 0,-36-1-262 0 0,0-1-1 0 0,0 0 1 0 0,0-1-1 0 0,13-4 1 0 0,4-4-143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4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86 300 0 0,'-19'-70'3437'0'0,"16"54"-2266"0"0,14 48-1059 0 0,101 373 112 0 0,-7-20-183 0 0,-70-267-52 0 0,53 159-2245 0 0,-82-260 1642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4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49 652 388 0 0,'16'-8'731'0'0,"0"-1"-1"0"0,-1 0 1 0 0,0-1-1 0 0,-1 0 1 0 0,0-2 0 0 0,19-19-1 0 0,-17 13-510 0 0,0 0 0 0 0,-2-1 0 0 0,0-1 1 0 0,15-29-1 0 0,-13 15-242 0 0,-1 0-1 0 0,-2 0 1 0 0,-1-2 0 0 0,-2 0 0 0 0,-2 0 0 0 0,6-47 0 0 0,-13 75 25 0 0,0 0 0 0 0,-1-1 0 0 0,0 1-1 0 0,0-1 1 0 0,-1 1 0 0 0,0-1 0 0 0,0 1 0 0 0,-4-12 0 0 0,3 16-7 0 0,1 1 0 0 0,-1-1 0 0 0,1 1 0 0 0,-1 0 1 0 0,0-1-1 0 0,0 1 0 0 0,-1 0 0 0 0,1 0 0 0 0,-1 0 1 0 0,1 1-1 0 0,-1-1 0 0 0,0 1 0 0 0,0-1 0 0 0,0 1 1 0 0,0 0-1 0 0,-1 0 0 0 0,1 0 0 0 0,-1 0 1 0 0,1 1-1 0 0,-5-2 0 0 0,5 3 1 0 0,-1-1 0 0 0,0 1-1 0 0,0-1 1 0 0,1 1 0 0 0,-1 0 0 0 0,0 1 0 0 0,0-1 0 0 0,0 1 0 0 0,1-1 0 0 0,-1 1-1 0 0,0 0 1 0 0,1 0 0 0 0,-1 1 0 0 0,1-1 0 0 0,-1 1 0 0 0,1 0 0 0 0,-5 4-1 0 0,-3 1-1 0 0,0 1-1 0 0,1 1 1 0 0,-15 14-1 0 0,8-5 12 0 0,0 2 0 0 0,2-1 0 0 0,0 2 0 0 0,1 0 0 0 0,1 1 0 0 0,1 0-1 0 0,1 1 1 0 0,1 0 0 0 0,-9 29 0 0 0,16-39 10 0 0,0 0 0 0 0,0 1 1 0 0,1 0-1 0 0,1-1 0 0 0,0 1 0 0 0,1 0 0 0 0,0 0 1 0 0,1-1-1 0 0,1 1 0 0 0,0 0 0 0 0,1-1 1 0 0,0 0-1 0 0,1 1 0 0 0,1-1 0 0 0,0-1 0 0 0,0 1 1 0 0,2-1-1 0 0,10 17 0 0 0,-7-15-7 0 0,1-1 0 0 0,0 0 0 0 0,1-1 0 0 0,0 0 0 0 0,1-1 0 0 0,1 0 0 0 0,0-1 0 0 0,18 10 0 0 0,-11-9-488 0 0,0 0-1 0 0,1-2 0 0 0,1 0 0 0 0,0-2 1 0 0,29 7-1 0 0,-4-5-1001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5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15 1188 0 0,'-5'-14'3183'0'0,"255"699"-1866"0"0,-231-629-1225 0 0,-14-42-185 0 0,40 123 306 0 0,-39-112-1591 0 0,5 41-1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5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6 138 908 0 0,'-1'-2'138'0'0,"0"0"-1"0"0,1 0 1 0 0,-1 1-1 0 0,0-1 1 0 0,1 0-1 0 0,0 0 1 0 0,-1 0-1 0 0,1 0 1 0 0,0 0 0 0 0,0 0-1 0 0,0 0 1 0 0,0 0-1 0 0,0 0 1 0 0,0 0-1 0 0,1 0 1 0 0,-1 0-1 0 0,0 0 1 0 0,1 0-1 0 0,0 0 1 0 0,0 1 0 0 0,-1-1-1 0 0,1 0 1 0 0,0 0-1 0 0,0 1 1 0 0,1-1-1 0 0,-1 0 1 0 0,0 1-1 0 0,2-3 1 0 0,3 1-69 0 0,-1-1 0 0 0,1 1 0 0 0,0-1 0 0 0,0 2 0 0 0,0-1 1 0 0,1 1-1 0 0,10-3 0 0 0,50-10-231 0 0,1 2 0 0 0,100-4 0 0 0,-91 10-1663 0 0,-42 3 1090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5.9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1 959 444 0 0,'0'0'925'0'0,"0"1"-780"0"0,1-1 0 0 0,0 1 0 0 0,-1 0 0 0 0,1 0 0 0 0,0 0 0 0 0,-1-1 0 0 0,1 1 0 0 0,0 0 0 0 0,0 0 0 0 0,0-1 0 0 0,0 1 0 0 0,-1-1 0 0 0,1 1 0 0 0,0-1 0 0 0,2 1 0 0 0,5-3-30 0 0,-1 0 1 0 0,1-1-1 0 0,0 0 1 0 0,-1-1-1 0 0,0 1 1 0 0,1-1-1 0 0,-2-1 0 0 0,1 1 1 0 0,0-1-1 0 0,-1-1 1 0 0,0 1-1 0 0,9-11 1 0 0,6-7-69 0 0,-2-1 1 0 0,18-27-1 0 0,-33 46-49 0 0,7-11 60 0 0,0-1 0 0 0,-1 0-1 0 0,-1-1 1 0 0,-1 1 0 0 0,0-2 0 0 0,9-36 0 0 0,-15 37-79 0 0,-3 14 14 0 0,1 0-7 0 0,-3 4 6 0 0,1 0 5 0 0,0 0 1 0 0,0-1-1 0 0,-1 2 0 0 0,1-1 1 0 0,0 0-1 0 0,0 0 0 0 0,0 1 0 0 0,0-1 1 0 0,0 1-1 0 0,0 0 0 0 0,0 0 0 0 0,0-1 1 0 0,0 1-1 0 0,0 0 0 0 0,0 1 1 0 0,-2 1-1 0 0,-1 1-2 0 0,1 0 1 0 0,-1 0 0 0 0,1 0-1 0 0,0 1 1 0 0,-6 9-1 0 0,0 3 10 0 0,1 0 0 0 0,-13 34 0 0 0,17-38 7 0 0,0 1-1 0 0,1-1 1 0 0,1 1-1 0 0,0 0 0 0 0,1-1 1 0 0,0 1-1 0 0,1 0 1 0 0,1 0-1 0 0,0 0 1 0 0,1 0-1 0 0,0 0 1 0 0,1 0-1 0 0,1 0 1 0 0,0 0-1 0 0,1-1 1 0 0,1 0-1 0 0,0 1 1 0 0,0-2-1 0 0,1 1 0 0 0,1-1 1 0 0,0 0-1 0 0,1 0 1 0 0,0-1-1 0 0,1 0 1 0 0,0 0-1 0 0,1-1 1 0 0,0 0-1 0 0,1-1 1 0 0,0 0-1 0 0,19 12 1 0 0,-10-9 5 0 0,1-2 0 0 0,0 0 0 0 0,0-1 0 0 0,1-1 0 0 0,0-1 0 0 0,1-1 0 0 0,45 6 0 0 0,-38-10-11 0 0,0 0 0 0 0,1-2 0 0 0,-1-1 0 0 0,0-2 0 0 0,54-11 0 0 0,-53 6-16 0 0,0-1-1 0 0,0-1 1 0 0,-2-2 0 0 0,1-1-1 0 0,-1-1 1 0 0,-1-1 0 0 0,-1-2-1 0 0,0 0 1 0 0,-1-2 0 0 0,-1-1-1 0 0,-1-1 1 0 0,35-40 0 0 0,-49 49-14 0 0,-1 0 0 0 0,0 0 0 0 0,-1-1 0 0 0,-1 0 0 0 0,0-1 0 0 0,-1 0 0 0 0,0 0 0 0 0,5-20 0 0 0,-10 29 14 0 0,0 1 0 0 0,0-1 1 0 0,0 1-1 0 0,-1-1 0 0 0,0 0 1 0 0,0 1-1 0 0,0-1 0 0 0,0 0 1 0 0,-1 1-1 0 0,1-1 0 0 0,-1 1 1 0 0,-1-1-1 0 0,1 1 0 0 0,-1-1 1 0 0,1 1-1 0 0,-1 0 1 0 0,0 0-1 0 0,-1 0 0 0 0,1 0 1 0 0,-1 0-1 0 0,0 0 0 0 0,1 1 1 0 0,-2-1-1 0 0,1 1 0 0 0,0 0 1 0 0,-1 0-1 0 0,1 0 0 0 0,-1 0 1 0 0,0 1-1 0 0,0 0 0 0 0,-6-3 1 0 0,2 1 3 0 0,0 1 0 0 0,-1 1 0 0 0,1 0 0 0 0,0 0 0 0 0,-1 0 0 0 0,0 1 0 0 0,1 1 0 0 0,-1-1 0 0 0,1 1 0 0 0,-1 1 0 0 0,0 0 0 0 0,1 0 0 0 0,-1 0 0 0 0,1 1 0 0 0,0 0 1 0 0,0 1-1 0 0,-1 0 0 0 0,1 0 0 0 0,1 1 0 0 0,-1 0 0 0 0,-10 8 0 0 0,4-3 11 0 0,1 0 1 0 0,-1 1-1 0 0,2 1 1 0 0,0 0 0 0 0,0 1-1 0 0,1 1 1 0 0,0-1-1 0 0,1 1 1 0 0,1 1-1 0 0,-11 20 1 0 0,16-23 7 0 0,0-1 0 0 0,0 1 0 0 0,1 1 1 0 0,1-1-1 0 0,0 0 0 0 0,0 1 0 0 0,1-1 0 0 0,1 1 1 0 0,0-1-1 0 0,0 1 0 0 0,1 0 0 0 0,1-1 0 0 0,0 0 1 0 0,0 1-1 0 0,1-1 0 0 0,1 0 0 0 0,0 0 0 0 0,6 11 1 0 0,-5-10 7 0 0,1 0 0 0 0,1 0 0 0 0,0 0 0 0 0,1-1 0 0 0,0-1 0 0 0,1 1 0 0 0,0-1 1 0 0,0-1-1 0 0,1 0 0 0 0,0 0 0 0 0,1-1 0 0 0,0 0 0 0 0,0 0 0 0 0,0-2 0 0 0,18 9 1 0 0,-25-14-17 0 0,0 1 1 0 0,0-1 0 0 0,0 0-1 0 0,0 0 1 0 0,0 0 0 0 0,0-1-1 0 0,0 1 1 0 0,1-1 0 0 0,-1 0-1 0 0,0 0 1 0 0,0 0 0 0 0,0-1 0 0 0,0 1-1 0 0,1-1 1 0 0,-1 0 0 0 0,0-1-1 0 0,-1 1 1 0 0,1 0 0 0 0,0-1-1 0 0,0 0 1 0 0,0 0 0 0 0,5-4-1 0 0,-5 2-6 0 0,1-1-1 0 0,-1 1 0 0 0,0-1 0 0 0,0 0 0 0 0,0 0 0 0 0,-1 0 1 0 0,0-1-1 0 0,0 1 0 0 0,0-1 0 0 0,-1 1 0 0 0,1-1 0 0 0,-1 0 1 0 0,-1 0-1 0 0,2-9 0 0 0,1-9-10 0 0,-1 0 1 0 0,-2 0-1 0 0,-3-45 0 0 0,-15-72 6 0 0,13 114 10 0 0,-83-439 14 0 0,13 80 1634 0 0,73 382-1587 0 0,4 7-51 0 0,1 1-10 0 0,0 0 0 0 0,-1 1 0 0 0,0 0 0 0 0,0 0 0 0 0,0 0 0 0 0,0 0 0 0 0,-1 0 0 0 0,3 10 0 0 0,14 54-16 0 0,-11-39-17 0 0,80 402 411 0 0,1 1-4717 0 0,-75-385 2879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8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1207 408 0 0,'0'0'6091'0'0,"4"0"-5921"0"0,1-2-124 0 0,1 1 1 0 0,-1-1 0 0 0,1 0 0 0 0,-1 0 0 0 0,0-1 0 0 0,0 1-1 0 0,0-1 1 0 0,-1 0 0 0 0,1-1 0 0 0,-1 1 0 0 0,1-1-1 0 0,-1 0 1 0 0,6-7 0 0 0,11-13 9 0 0,20-29 0 0 0,-32 40-34 0 0,15-21-15 0 0,-2-1 0 0 0,-2-1 1 0 0,-1 0-1 0 0,27-76 0 0 0,-35 81-37 0 0,-2-1 0 0 0,-2 0 1 0 0,-1 0-1 0 0,-1-1 0 0 0,-1 1 1 0 0,-3-56-1 0 0,-1 74 6 0 0,-2 1 0 0 0,1 0 0 0 0,-2 0 0 0 0,-6-21 0 0 0,8 30 16 0 0,-1-1 0 0 0,0 1 0 0 0,0 0 0 0 0,0 0 0 0 0,-1 0 0 0 0,1 0 0 0 0,-1 0 0 0 0,0 0 0 0 0,0 1 0 0 0,0-1 0 0 0,0 1 0 0 0,-1 0 0 0 0,1 0 1 0 0,-1 0-1 0 0,-8-4 0 0 0,5 5-2 0 0,-20-1 3 0 0,19 4 6 0 0,0 1 0 0 0,0 0-1 0 0,0 0 1 0 0,0 1 0 0 0,0-1 0 0 0,0 2 0 0 0,1-1-1 0 0,-1 1 1 0 0,1 0 0 0 0,0 1 0 0 0,0 0 0 0 0,1 0-1 0 0,-1 0 1 0 0,1 1 0 0 0,0 0 0 0 0,0 0 0 0 0,-5 8-1 0 0,-4 6 19 0 0,0 1 0 0 0,1 0 0 0 0,1 1 0 0 0,-14 34 0 0 0,16-31-7 0 0,1 1-1 0 0,2 0 0 0 0,0 1 1 0 0,2 0-1 0 0,1 0 0 0 0,1 0 0 0 0,1 0 1 0 0,2 52-1 0 0,3-59 5 0 0,0 0-1 0 0,1 0 1 0 0,2-1-1 0 0,0 0 1 0 0,0 0-1 0 0,2 0 1 0 0,0 0 0 0 0,2-1-1 0 0,0 0 1 0 0,1-1-1 0 0,0 0 1 0 0,25 29-1 0 0,-19-28 0 0 0,0-1 0 0 0,1-1 0 0 0,1 0 0 0 0,0-2 0 0 0,1 0-1 0 0,1-1 1 0 0,0-1 0 0 0,1-1 0 0 0,0 0 0 0 0,1-2 0 0 0,0-1-1 0 0,0 0 1 0 0,46 8 0 0 0,-53-13-7 0 0,1-1 0 0 0,0-1 0 0 0,0-1 0 0 0,0 0 0 0 0,0-1 0 0 0,0-1 0 0 0,-1 0-1 0 0,1-1 1 0 0,-1-1 0 0 0,1 0 0 0 0,-1-1 0 0 0,0-1 0 0 0,-1 0 0 0 0,1-1 0 0 0,-1-1 0 0 0,-1 0 0 0 0,1-1 0 0 0,-2 0 0 0 0,1-1 0 0 0,-1 0-1 0 0,16-18 1 0 0,-9 4-45 0 0,-1 0 0 0 0,-1-2 0 0 0,-2 0-1 0 0,0-1 1 0 0,-1 0 0 0 0,-2-1 0 0 0,-1 0-1 0 0,-1-1 1 0 0,-2 0 0 0 0,6-38 0 0 0,-2-6-52 0 0,-3 0 0 0 0,-4 0 0 0 0,-5-83 1 0 0,-2 89-38 0 0,-4 0 0 0 0,-3 0 1 0 0,-2 0-1 0 0,-3 1 0 0 0,-41-111 1 0 0,54 174 89 0 0,-2 1 23 0 0,2 1 15 0 0,1 1 0 0 0,0 0 0 0 0,0 0 0 0 0,0-1 0 0 0,0 1 0 0 0,-1 0 0 0 0,1 0 0 0 0,0-1 0 0 0,0 1 0 0 0,-1 0 0 0 0,1 0 0 0 0,0 0 0 0 0,0-1 0 0 0,-1 1 0 0 0,1 0 0 0 0,0 0 0 0 0,-1 0 0 0 0,1 0 0 0 0,0 0 0 0 0,0 0 0 0 0,-1 0 0 0 0,1 0 0 0 0,0 0 0 0 0,-1 0 0 0 0,1 0 0 0 0,0 0 0 0 0,-1 0 0 0 0,1 0 0 0 0,0 0 0 0 0,-1 0 0 0 0,1 0 0 0 0,0 0 0 0 0,0 0 1 0 0,-1 0-1 0 0,1 1 0 0 0,-3 9 4 0 0,0 0 0 0 0,1 1 0 0 0,0-1 0 0 0,1 1 0 0 0,1-1 0 0 0,0 1 0 0 0,1 11 0 0 0,12 83 3 0 0,-6-61-19 0 0,33 287 116 0 0,17 113-14 0 0,-49-395-73 0 0,26 84 0 0 0,-30-121-3 0 0,0 0 0 0 0,1 0 0 0 0,1 0 0 0 0,0-1 0 0 0,0 1 0 0 0,1-1 0 0 0,1-1 0 0 0,0 1 0 0 0,0-1 0 0 0,1-1 1 0 0,0 0-1 0 0,12 10 0 0 0,-17-16 5 0 0,1 0 0 0 0,-1 0 0 0 0,1-1 0 0 0,0 1 0 0 0,0-1 0 0 0,0 0 0 0 0,0 0 0 0 0,0-1 0 0 0,1 1 1 0 0,-1-1-1 0 0,0 0 0 0 0,1-1 0 0 0,-1 1 0 0 0,1-1 0 0 0,-1 0 0 0 0,6-1 0 0 0,-4-1-15 0 0,0 1-1 0 0,0-2 0 0 0,0 1 1 0 0,0-1-1 0 0,0 0 1 0 0,-1 0-1 0 0,1 0 0 0 0,-1-1 1 0 0,0 0-1 0 0,9-8 1 0 0,1-4-72 0 0,-1 0 0 0 0,-1 0 1 0 0,0-1-1 0 0,-1-1 1 0 0,-1 0-1 0 0,19-37 0 0 0,-8 5-21 0 0,-2-1 0 0 0,-2-1-1 0 0,-2 0 1 0 0,-2-2 0 0 0,-3 0-1 0 0,-3 0 1 0 0,5-70 0 0 0,-14 115 64 0 0,1-1 0 0 0,-1 0 0 0 0,-1 0 0 0 0,0 0 0 0 0,0 1 0 0 0,-1-1 1 0 0,0 0-1 0 0,-1 1 0 0 0,0 0 0 0 0,-5-12 0 0 0,7 20 22 0 0,-1-1 1 0 0,1 1-1 0 0,0-1 0 0 0,-1 1 1 0 0,0 0-1 0 0,1-1 0 0 0,-1 1 1 0 0,0 0-1 0 0,1 0 0 0 0,-1 0 1 0 0,0 0-1 0 0,0 1 0 0 0,0-1 1 0 0,0 0-1 0 0,0 1 0 0 0,0-1 1 0 0,0 1-1 0 0,0 0 0 0 0,0 0 1 0 0,0 0-1 0 0,0 0 0 0 0,0 0 1 0 0,0 0-1 0 0,0 0 0 0 0,0 0 1 0 0,0 1-1 0 0,0-1 0 0 0,0 1 1 0 0,0 0-1 0 0,0 0 0 0 0,0-1 1 0 0,0 1-1 0 0,1 0 0 0 0,-3 2 1 0 0,-2 1 1 0 0,0 0 0 0 0,0 1 0 0 0,0 0 0 0 0,1 0 0 0 0,0 0 0 0 0,0 1 0 0 0,0-1 0 0 0,1 1 0 0 0,-8 13 0 0 0,0 5 8 0 0,-13 33 0 0 0,22-51-1 0 0,-5 16 14 0 0,1 0 0 0 0,0 0-1 0 0,2 1 1 0 0,1-1 0 0 0,0 1 0 0 0,2 0 0 0 0,0 0 0 0 0,2 0 0 0 0,1 0 0 0 0,6 44 0 0 0,-4-51 3 0 0,1 1 1 0 0,1-1-1 0 0,0-1 1 0 0,1 1 0 0 0,0-1-1 0 0,2 0 1 0 0,0 0 0 0 0,0-1-1 0 0,1 0 1 0 0,1-1-1 0 0,0 1 1 0 0,1-2 0 0 0,1 0-1 0 0,-1 0 1 0 0,26 18 0 0 0,-31-26-15 0 0,0 0 0 0 0,1 0 0 0 0,-1 0 0 0 0,1-1 1 0 0,-1 0-1 0 0,1-1 0 0 0,0 1 0 0 0,0-1 1 0 0,0-1-1 0 0,1 1 0 0 0,-1-1 0 0 0,0-1 0 0 0,1 1 1 0 0,-1-1-1 0 0,0 0 0 0 0,1-1 0 0 0,11-2 1 0 0,-10 1-10 0 0,-1-1 1 0 0,0 0-1 0 0,0 0 1 0 0,-1-1-1 0 0,1 0 1 0 0,-1-1-1 0 0,0 1 0 0 0,0-1 1 0 0,0-1-1 0 0,0 1 1 0 0,-1-1-1 0 0,0 0 1 0 0,-1-1-1 0 0,10-12 1 0 0,17-34-5 0 0,-2-1 0 0 0,-3-1-1 0 0,28-79 1 0 0,6-15 77 0 0,-4 35 346 0 0,-56 112-419 0 0,-1 0 1 0 0,1 1-1 0 0,0-1 0 0 0,0 1 0 0 0,-1-1 0 0 0,1 1 0 0 0,0-1 0 0 0,1 1 1 0 0,-1 0-1 0 0,0-1 0 0 0,0 1 0 0 0,0 0 0 0 0,1 0 0 0 0,-1 0 0 0 0,1 0 1 0 0,-1 0-1 0 0,1 0 0 0 0,-1 0 0 0 0,1 1 0 0 0,-1-1 0 0 0,1 1 0 0 0,0-1 1 0 0,-1 1-1 0 0,4-1 0 0 0,-1 0-2 0 0,-3 1 0 0 0,1 0 1 0 0,0 1 0 0 0,-1-1-1 0 0,1 0 1 0 0,0 0 0 0 0,-1 1-1 0 0,1-1 1 0 0,-1 1 0 0 0,1-1-1 0 0,0 1 1 0 0,-1 0 0 0 0,1 0 0 0 0,-1-1-1 0 0,0 1 1 0 0,1 0 0 0 0,-1 0-1 0 0,0 0 1 0 0,1 1 0 0 0,0 0-1 0 0,20 26-7 0 0,-2 6 9 0 0,-2 1-1 0 0,-1 0 0 0 0,19 59 1 0 0,25 116 16 0 0,-60-205-16 0 0,2 6 6 0 0,-1-1 101 0 0,1 0 1 0 0,0 0-1 0 0,8 16 1 0 0,-10-24-75 0 0,9-21 28 0 0,3-37-155 0 0,3 1 1 0 0,2 0-1 0 0,3 1 0 0 0,2 1 1 0 0,44-75-1 0 0,-66 125 82 0 0,1 1 0 0 0,-1-1 0 0 0,1 1-1 0 0,-1-1 1 0 0,1 1 0 0 0,0 0 0 0 0,0 0 0 0 0,0 0-1 0 0,0 0 1 0 0,0 0 0 0 0,0 1 0 0 0,1-1-1 0 0,-1 1 1 0 0,0-1 0 0 0,1 1 0 0 0,0 0 0 0 0,-1 0-1 0 0,1 0 1 0 0,0 0 0 0 0,-1 0 0 0 0,1 1 0 0 0,0-1-1 0 0,0 1 1 0 0,5-1 0 0 0,-4 3 4 0 0,0-1 0 0 0,0 0 0 0 0,0 1 0 0 0,-1 0 0 0 0,1 0 1 0 0,0 0-1 0 0,-1 0 0 0 0,0 1 0 0 0,1-1 0 0 0,-1 1 0 0 0,0 0 0 0 0,0 0 0 0 0,0 0 1 0 0,-1 0-1 0 0,1 0 0 0 0,2 5 0 0 0,9 13 4 0 0,-1 1-1 0 0,-1 1 1 0 0,-1 1-1 0 0,14 39 1 0 0,-12-20-4 0 0,15 81 0 0 0,-25-100-261 0 0,1 44-1 0 0,-4-65 330 0 0,-3-4-56 0 0,0-1-1 0 0,0 0 0 0 0,0-1 1 0 0,1 1-1 0 0,-1-1 0 0 0,1 1 1 0 0,0-1-1 0 0,0 0 1 0 0,0 0-1 0 0,0 0 0 0 0,0 0 1 0 0,1 0-1 0 0,-1 0 1 0 0,1 0-1 0 0,0-1 0 0 0,0 1 1 0 0,0 0-1 0 0,0-1 1 0 0,0 1-1 0 0,1-1 0 0 0,0 1 1 0 0,0-5-1 0 0,-2-17 4 0 0,3-44 1 0 0,-1 63-7 0 0,2-26 8 0 0,1 0 0 0 0,2 0 0 0 0,1 1 0 0 0,2 0 0 0 0,1 0-1 0 0,1 0 1 0 0,2 2 0 0 0,0-1 0 0 0,29-46 0 0 0,-36 69-18 0 0,-1 0 0 0 0,1 1 0 0 0,0-1 0 0 0,1 1 0 0 0,0 0 0 0 0,0 0 0 0 0,0 1 0 0 0,0 0 0 0 0,1 0 0 0 0,0 0 0 0 0,0 1 0 0 0,0 0 0 0 0,1 1 0 0 0,-1-1 0 0 0,1 1 0 0 0,0 1 0 0 0,0-1 0 0 0,0 1 0 0 0,0 1 0 0 0,0 0 0 0 0,1 0 0 0 0,-1 0 0 0 0,0 1 0 0 0,0 0 1 0 0,1 1-1 0 0,-1 0 0 0 0,0 0 0 0 0,0 1 0 0 0,0 0 0 0 0,0 0 0 0 0,0 1 0 0 0,0 0 0 0 0,-1 0 0 0 0,1 1 0 0 0,-1 0 0 0 0,9 7 0 0 0,-3-2-1 0 0,-1 1 0 0 0,0 0 0 0 0,-1 0 0 0 0,0 2 0 0 0,-1-1-1 0 0,0 1 1 0 0,-1 1 0 0 0,-1-1 0 0 0,0 2 0 0 0,13 26 0 0 0,-3 6 1 0 0,-3 0 0 0 0,12 54 1 0 0,-14-47 100 0 0,25 61 1 0 0,-37-109-68 0 0,2-1 0 0 0,-1 1 1 0 0,0-1-1 0 0,1 0 0 0 0,0 0 1 0 0,0 0-1 0 0,7 6 0 0 0,-9-8-19 0 0,1-1-1 0 0,0 1 1 0 0,-1-1-1 0 0,1 0 1 0 0,0 0-1 0 0,0 0 0 0 0,0 0 1 0 0,0 0-1 0 0,0 0 1 0 0,0 0-1 0 0,0-1 1 0 0,0 1-1 0 0,0-1 0 0 0,0 1 1 0 0,1-1-1 0 0,-1 0 1 0 0,0 0-1 0 0,0 0 1 0 0,0 0-1 0 0,1 0 0 0 0,1-1 1 0 0,6-2 2 0 0,-1 0 0 0 0,-1 0 0 0 0,1-1 0 0 0,0 0 0 0 0,-1-1 0 0 0,0 1 1 0 0,0-2-1 0 0,0 1 0 0 0,7-8 0 0 0,-2 1-35 0 0,0-1 0 0 0,-1-1 0 0 0,-1 0 0 0 0,12-19 0 0 0,1-7-180 0 0,-3 0-1 0 0,32-86 0 0 0,-40 94 170 0 0,-2-2 1 0 0,-1 0-1 0 0,-1 0 0 0 0,-2-1 1 0 0,4-62-1 0 0,-11 92 21 0 0,-1 0 0 0 0,1 0 0 0 0,-1-1 0 0 0,0 1 0 0 0,0 0 0 0 0,-1 0 0 0 0,1 0 0 0 0,-1 1 0 0 0,-5-10 0 0 0,6 13 6 0 0,-1-1 0 0 0,0 1 0 0 0,1-1 0 0 0,-1 1 0 0 0,0 0 0 0 0,0-1 0 0 0,0 1 0 0 0,0 0 0 0 0,0 0 0 0 0,0 1-1 0 0,0-1 1 0 0,0 0 0 0 0,0 0 0 0 0,0 1 0 0 0,0 0 0 0 0,-4-1 0 0 0,4 1-6 0 0,1 0 18 0 0,-1 0 0 0 0,1-1-1 0 0,0 1 1 0 0,-1 0 0 0 0,1 1 0 0 0,0-1-1 0 0,-1 0 1 0 0,1 0 0 0 0,0 1-1 0 0,-1-1 1 0 0,1 0 0 0 0,0 1-1 0 0,0 0 1 0 0,-1-1 0 0 0,1 1-1 0 0,0 0 1 0 0,-2 1 0 0 0,-1 0 3 0 0,-4 3 2 0 0,0 0 1 0 0,1 0-1 0 0,-1 0 0 0 0,1 1 0 0 0,1 0 1 0 0,-1 0-1 0 0,1 1 0 0 0,0-1 0 0 0,1 2 1 0 0,-1-1-1 0 0,1 0 0 0 0,1 1 0 0 0,-1 0 1 0 0,-3 12-1 0 0,1-4 0 0 0,1 0 1 0 0,1 1-1 0 0,1-1 1 0 0,0 1-1 0 0,1 0 0 0 0,-1 27 1 0 0,4-27 12 0 0,1 1 0 0 0,0-1 0 0 0,2 1 0 0 0,0-1 0 0 0,0 0 0 0 0,2 0 0 0 0,0 0 0 0 0,14 30 1 0 0,-13-35 1 0 0,1 0 1 0 0,0 0 0 0 0,0 0 0 0 0,2-1 0 0 0,-1 0 0 0 0,1-1 0 0 0,1 0 0 0 0,0 0 0 0 0,0-1 0 0 0,1 0 0 0 0,20 12 0 0 0,-27-19-1 0 0,0 0-1 0 0,0 0 1 0 0,0 0-1 0 0,0-1 1 0 0,0 1-1 0 0,0-1 1 0 0,0 0-1 0 0,1-1 1 0 0,-1 1-1 0 0,0-1 1 0 0,1 1-1 0 0,-1-1 1 0 0,0-1-1 0 0,1 1 1 0 0,-1-1-1 0 0,0 1 1 0 0,1-1-1 0 0,-1-1 1 0 0,0 1-1 0 0,0 0 1 0 0,0-1-1 0 0,6-4 1 0 0,-1 1 10 0 0,0-1 0 0 0,0-1-1 0 0,-1 1 1 0 0,0-2 0 0 0,-1 1 0 0 0,0-1 0 0 0,0 0 0 0 0,7-11 0 0 0,18-32 78 0 0,38-82 1 0 0,-44 81-6 0 0,48-75-1 0 0,-69 119-125 0 0,-4 7 17 0 0,-1-1-1 0 0,0 1 1 0 0,1 0 0 0 0,0 0-1 0 0,-1 0 1 0 0,1 0-1 0 0,0-1 1 0 0,0 1 0 0 0,-1 0-1 0 0,1 0 1 0 0,0 1-1 0 0,0-1 1 0 0,0 0-1 0 0,0 0 1 0 0,0 0 0 0 0,0 1-1 0 0,0-1 1 0 0,1 0-1 0 0,-1 1 1 0 0,0-1 0 0 0,0 1-1 0 0,0-1 1 0 0,1 1-1 0 0,-1 0 1 0 0,0 0-1 0 0,1-1 1 0 0,-1 1 0 0 0,0 0-1 0 0,0 0 1 0 0,1 0-1 0 0,-1 0 1 0 0,2 1 0 0 0,-2 0 3 0 0,0 0 1 0 0,1 0 0 0 0,-1 0-1 0 0,0 0 1 0 0,0 0 0 0 0,0 0 0 0 0,0 1-1 0 0,0-1 1 0 0,0 0 0 0 0,0 1 0 0 0,0-1-1 0 0,0 1 1 0 0,0-1 0 0 0,-1 1-1 0 0,1-1 1 0 0,-1 1 0 0 0,1 0 0 0 0,-1-1-1 0 0,0 3 1 0 0,1-1-2 0 0,10 37-20 0 0,-2 0 0 0 0,7 78 0 0 0,-9 79 271 0 0,-7-194-238 0 0,1-4-148 0 0,0-1 137 0 0,0 1 0 0 0,0-1 0 0 0,0 1-1 0 0,0-1 1 0 0,0 0 0 0 0,0 1 0 0 0,-1-1 0 0 0,1 0 0 0 0,-1 0 0 0 0,1 1 0 0 0,-1-1 0 0 0,0 0 0 0 0,1-3 0 0 0,-1 3 1 0 0,14-69-37 0 0,27-83 0 0 0,-30 123 111 0 0,1 1-1 0 0,1-1 0 0 0,2 2 0 0 0,1 0 1 0 0,20-28-1 0 0,-35 55-72 0 0,0 1 1 0 0,1-1-1 0 0,-1 0 1 0 0,1 0-1 0 0,-1 1 1 0 0,1-1-1 0 0,0 1 1 0 0,-1-1-1 0 0,1 1 0 0 0,0 0 1 0 0,0-1-1 0 0,0 1 1 0 0,0 0-1 0 0,0 1 1 0 0,1-1-1 0 0,-1 0 1 0 0,0 0-1 0 0,0 1 1 0 0,0-1-1 0 0,1 1 1 0 0,-1 0-1 0 0,3 0 0 0 0,-1 0 6 0 0,0 1 0 0 0,0 0 0 0 0,0 0 0 0 0,-1 1 0 0 0,1-1-1 0 0,0 1 1 0 0,-1 0 0 0 0,1-1 0 0 0,-1 2 0 0 0,1-1 0 0 0,4 5-1 0 0,7 6 11 0 0,-1 1 1 0 0,-1 1-1 0 0,-1 0 0 0 0,12 19 0 0 0,22 40-249 0 0,-2 1 0 0 0,57 143 1 0 0,-95-202-184 0 0,11 22-2091 0 0,-6-22 1907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8:00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0 359 536 0 0,'0'-19'4390'0'0,"19"14"-4300"0"0,-10 7-88 0 0,0 0 0 0 0,-1 1-1 0 0,1 0 1 0 0,0 1 0 0 0,-1 0 0 0 0,0 0 0 0 0,0 1 0 0 0,0 0 0 0 0,-1 0 0 0 0,1 1 0 0 0,-1 0-1 0 0,-1 0 1 0 0,10 11 0 0 0,11 16 7 0 0,40 59-1 0 0,-35-45-14 0 0,-12-19 101 0 0,51 65 2052 0 0,-65-90-1375 0 0,-6-2-749 0 0,1-1 0 0 0,-1 0 1 0 0,0 1-1 0 0,1-1 0 0 0,-1 0 1 0 0,1 1-1 0 0,-1-1 0 0 0,1 0 0 0 0,-1 0 1 0 0,0 1-1 0 0,1-1 0 0 0,-1 0 1 0 0,1 0-1 0 0,-1 0 0 0 0,1 0 1 0 0,-1 0-1 0 0,1 0 0 0 0,-1 0 0 0 0,1 0 1 0 0,-1 0-1 0 0,1 0 0 0 0,-1 0 1 0 0,1 0-1 0 0,-1 0 0 0 0,1 0 1 0 0,-1 0-1 0 0,1 0 0 0 0,-1-1 0 0 0,0 1 1 0 0,1 0-1 0 0,-1 0 0 0 0,1 0 1 0 0,-1-1-1 0 0,1 1 0 0 0,-1 0 1 0 0,0-1-1 0 0,1 1 0 0 0,-1 0 0 0 0,0-1 1 0 0,1 1-1 0 0,-1-1 0 0 0,0 1 1 0 0,0 0-1 0 0,1-1 0 0 0,-1 1 1 0 0,0-1-1 0 0,0 1 0 0 0,0-1 0 0 0,1 1 1 0 0,-1-1-1 0 0,0 1 0 0 0,0-1 1 0 0,0 1-1 0 0,0-1 0 0 0,22-50 251 0 0,20-64 0 0 0,8-23-98 0 0,82-140-220 0 0,-70 164-3464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9.0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41 756 0 0,'8'-41'3530'0'0,"-6"44"-3357"0"0,2 3-138 0 0,-1 0 0 0 0,0 0 0 0 0,0 0 0 0 0,-1 0 0 0 0,0 1 0 0 0,0-1 0 0 0,0 1 0 0 0,-1 0 0 0 0,0-1 0 0 0,0 1 0 0 0,-1 12 0 0 0,3 13 22 0 0,20 126 126 0 0,86 482 52 0 0,-101-605-348 0 0,4 14-1109 0 0,8 80 0 0 0,-19-110 829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9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27 176 1184 0 0,'-3'-3'413'0'0,"1"0"64"0"0,-1 0 1 0 0,1 0-1 0 0,0 0 0 0 0,-1 0 0 0 0,1 0 0 0 0,1-1 0 0 0,-1 1 1 0 0,0-1-1 0 0,1 1 0 0 0,0-1 0 0 0,-2-4 0 0 0,6 6-401 0 0,-1-1 0 0 0,0 1 0 0 0,0-1 1 0 0,1 1-1 0 0,0 0 0 0 0,-1 0 0 0 0,1 0 0 0 0,0 1 0 0 0,0-1 0 0 0,0 1 0 0 0,0-1 0 0 0,0 1 0 0 0,0 0 0 0 0,0 0 0 0 0,0 0 0 0 0,1 1 0 0 0,4-1 0 0 0,73-7 189 0 0,-54 6-183 0 0,-10 0-90 0 0,186-20-449 0 0,-160 15-961 0 0,0-3 0 0 0,68-22 0 0 0,-70 15-498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19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52 304 0 0,'1'-3'2768'0'0,"8"-46"2293"0"0,-5 50-4999 0 0,0 0-58 0 0,-1 1 0 0 0,1 0 0 0 0,-1 0-1 0 0,0 1 1 0 0,1-1 0 0 0,-1 1 0 0 0,0 0-1 0 0,0-1 1 0 0,-1 1 0 0 0,1 0 0 0 0,-1 1 0 0 0,1-1-1 0 0,-1 0 1 0 0,0 1 0 0 0,0-1 0 0 0,2 6-1 0 0,31 74-54 0 0,-26-61 92 0 0,52 147-58 0 0,52 233-1 0 0,-104-370-3518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0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0 189 872 0 0,'6'-29'1396'0'0,"-3"4"-424"0"0,2 3-164 0 0,-1 1-200 0 0,-1 4-96 0 0,0 1 89 0 0,4-11-473 0 0,-1 7-492 0 0,0 8-789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0.4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1 704 1168 0 0,'0'0'968'0'0,"4"0"-204"0"0,1 0-622 0 0,-1-1 1 0 0,1 1 0 0 0,-1-1-1 0 0,0-1 1 0 0,1 1 0 0 0,-1 0 0 0 0,0-1-1 0 0,0 0 1 0 0,0 0 0 0 0,0 0 0 0 0,0-1-1 0 0,4-2 1 0 0,1-3 5 0 0,-1 1 1 0 0,1-1-1 0 0,-2-1 0 0 0,11-13 1 0 0,2-7-109 0 0,-1-2 0 0 0,16-35 0 0 0,-11 16-166 0 0,-2 0 0 0 0,23-81 0 0 0,-39 110 119 0 0,-1-1 0 0 0,-1-1-1 0 0,-1 1 1 0 0,0 0-1 0 0,-2-1 1 0 0,-1 0-1 0 0,-1 1 1 0 0,-7-42-1 0 0,8 63 2 0 0,0-1 0 0 0,-1 0 0 0 0,1 1 0 0 0,-1-1 0 0 0,1 0 0 0 0,-1 1 0 0 0,0-1 0 0 0,0 0 0 0 0,0 1 0 0 0,0 0 0 0 0,0-1 0 0 0,0 1 0 0 0,0-1 0 0 0,0 1 0 0 0,-2-2 0 0 0,2 3-2 0 0,1 0 0 0 0,-1-1 0 0 0,0 1 0 0 0,0 0 0 0 0,1-1 0 0 0,-1 1 0 0 0,0 0 0 0 0,0 0 0 0 0,0 0 0 0 0,1-1 0 0 0,-1 1 0 0 0,0 0 0 0 0,0 0 0 0 0,0 0 0 0 0,0 0 0 0 0,1 1 0 0 0,-1-1 0 0 0,0 0 0 0 0,0 0 0 0 0,0 0 0 0 0,1 1 0 0 0,-3 0 0 0 0,3 0 3 0 0,-1 0 0 0 0,0 0-1 0 0,1 0 1 0 0,-1 0 0 0 0,0 0-1 0 0,1 0 1 0 0,0 0 0 0 0,-1 0-1 0 0,1 0 1 0 0,0 0 0 0 0,-1 1-1 0 0,1-1 1 0 0,0 0 0 0 0,0 0-1 0 0,0 0 1 0 0,0 0 0 0 0,0 1-1 0 0,0-1 1 0 0,0 0 0 0 0,1 0-1 0 0,-1 0 1 0 0,0 0 0 0 0,1 0-1 0 0,0 2 1 0 0,9 27-28 0 0,18 23 9 0 0,2-1-1 0 0,45 60 1 0 0,-38-61-104 0 0,53 99-1 0 0,-84-137 101 0 0,0 1 0 0 0,0 0-1 0 0,-1 0 1 0 0,-1 0-1 0 0,-1 1 1 0 0,0-1 0 0 0,-1 1-1 0 0,0 0 1 0 0,-1 0-1 0 0,-2 28 1 0 0,0-34 46 0 0,-1 0 0 0 0,0 1 1 0 0,0-1-1 0 0,-1-1 0 0 0,0 1 1 0 0,-1 0-1 0 0,0-1 0 0 0,0 1 0 0 0,-1-1 1 0 0,0-1-1 0 0,0 1 0 0 0,-1 0 0 0 0,0-1 1 0 0,0 0-1 0 0,-1-1 0 0 0,0 0 1 0 0,0 0-1 0 0,-11 8 0 0 0,15-12 95 0 0,0 0 0 0 0,-1 1-1 0 0,1-1 1 0 0,0 0 0 0 0,-1-1 0 0 0,1 1-1 0 0,-1-1 1 0 0,1 1 0 0 0,-1-1 0 0 0,0 0-1 0 0,1 0 1 0 0,-1-1 0 0 0,0 1-1 0 0,0-1 1 0 0,0 0 0 0 0,1 0 0 0 0,-1 0-1 0 0,0 0 1 0 0,-6-2 0 0 0,9 2-93 0 0,0-1 0 0 0,-1 0 0 0 0,1 0 1 0 0,0 1-1 0 0,0-1 0 0 0,0 0 0 0 0,0 0 0 0 0,0 0 0 0 0,0 0 0 0 0,0 0 0 0 0,0 0 1 0 0,0-1-1 0 0,0 1 0 0 0,1 0 0 0 0,-1 0 0 0 0,0-1 0 0 0,1 1 0 0 0,-1 0 1 0 0,1-1-1 0 0,-1 1 0 0 0,1 0 0 0 0,0-1 0 0 0,-1-1 0 0 0,1-31-210 0 0,1 25-199 0 0,2 0 0 0 0,-1 0 0 0 0,1 0 0 0 0,1 1 1 0 0,0-1-1 0 0,0 1 0 0 0,10-15 0 0 0,2-3-1075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1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15 353 600 0 0,'0'0'2137'0'0,"-5"-16"41"0"0,1 1-1911 0 0,2-1-1 0 0,0 0 1 0 0,1 1 0 0 0,1-1-1 0 0,0 0 1 0 0,1 0-1 0 0,0 0 1 0 0,2 1-1 0 0,0-1 1 0 0,0 1 0 0 0,2 0-1 0 0,0 0 1 0 0,8-18-1 0 0,-8 25-256 0 0,0 1-1 0 0,1 0 0 0 0,0 0 0 0 0,0 0 1 0 0,0 1-1 0 0,1-1 0 0 0,0 2 0 0 0,0-1 1 0 0,1 1-1 0 0,-1 0 0 0 0,1 1 0 0 0,0-1 0 0 0,1 2 1 0 0,-1-1-1 0 0,1 1 0 0 0,-1 0 0 0 0,1 1 1 0 0,0 0-1 0 0,0 0 0 0 0,15 0 0 0 0,-14 1-55 0 0,1 0-1 0 0,0 1 1 0 0,-1 0-1 0 0,1 1 1 0 0,0 0-1 0 0,-1 1 0 0 0,1 0 1 0 0,-1 1-1 0 0,0 0 1 0 0,0 0-1 0 0,0 1 1 0 0,0 0-1 0 0,-1 1 1 0 0,1 0-1 0 0,-1 1 1 0 0,0 0-1 0 0,12 10 0 0 0,-17-11 6 0 0,1 1-1 0 0,0 0 0 0 0,-1 0 0 0 0,0 0 0 0 0,-1 0 1 0 0,1 0-1 0 0,-1 1 0 0 0,0 0 0 0 0,-1-1 0 0 0,0 1 1 0 0,0 0-1 0 0,0 0 0 0 0,-1 1 0 0 0,0-1 0 0 0,0 0 1 0 0,-1 0-1 0 0,0 0 0 0 0,0 1 0 0 0,-1-1 0 0 0,0 0 1 0 0,0 0-1 0 0,-5 14 0 0 0,-3 9-99 0 0,-3 0-1 0 0,0 0 1 0 0,-32 52-1 0 0,26-50-205 0 0,18-31 340 0 0,-5 7-336 0 0,1 0 1 0 0,0 0-1 0 0,0 0 0 0 0,1 1 0 0 0,-4 14 0 0 0,7-19 148 0 0,2-3 23 0 0,6 4 118 0 0,0-1 1 0 0,0 0-1 0 0,0-1 0 0 0,0 0 0 0 0,1 0 0 0 0,-1-1 0 0 0,1 0 0 0 0,0 0 0 0 0,-1-1 0 0 0,1 0 1 0 0,11-1-1 0 0,26 5 42 0 0,-27-2 9 0 0,1 1-1 0 0,-1 1 1 0 0,0 1 0 0 0,-1 0-1 0 0,1 2 1 0 0,-1 0-1 0 0,-1 1 1 0 0,0 1-1 0 0,21 14 1 0 0,-32-19-3 0 0,-1-1 0 0 0,1 1 1 0 0,-1 0-1 0 0,0 0 0 0 0,0 0 0 0 0,0 1 0 0 0,-1 0 0 0 0,0 0 1 0 0,0 0-1 0 0,0 0 0 0 0,-1 1 0 0 0,0-1 0 0 0,0 1 0 0 0,-1 0 1 0 0,0 0-1 0 0,0 0 0 0 0,0 0 0 0 0,-1 0 0 0 0,0 0 0 0 0,-1 0 1 0 0,1 1-1 0 0,-1-1 0 0 0,-1 0 0 0 0,1 0 0 0 0,-1 1 0 0 0,-1-1 1 0 0,1 0-1 0 0,-4 9 0 0 0,-1-2 41 0 0,-1 0 1 0 0,0-1-1 0 0,-1 0 1 0 0,0-1-1 0 0,-1 1 1 0 0,0-2-1 0 0,-1 1 1 0 0,0-1-1 0 0,-1-1 0 0 0,0 0 1 0 0,-1 0-1 0 0,0-1 1 0 0,-1-1-1 0 0,-23 13 1 0 0,-16 5 197 0 0,-1-3 1 0 0,-78 25-1 0 0,116-43-80 0 0,-1 0 1 0 0,0-1-1 0 0,1-1 0 0 0,-1-1 0 0 0,0 0 1 0 0,-27 0-1 0 0,37-2-446 0 0,5 0 202 0 0,-1 0-1 0 0,1 0 0 0 0,0 0 1 0 0,-1 0-1 0 0,1-1 1 0 0,-1 1-1 0 0,1 0 0 0 0,0-1 1 0 0,-1 1-1 0 0,1-1 1 0 0,0 1-1 0 0,-1-1 0 0 0,1 0 1 0 0,0 1-1 0 0,0-1 1 0 0,0 0-1 0 0,0 0 1 0 0,-2-2-1 0 0,-13-9-613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1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459 8 320 0 0,'-8'0'143'0'0,"0"0"1"0"0,0 0-1 0 0,0 1 0 0 0,0 0 1 0 0,0 0-1 0 0,0 1 0 0 0,1 0 1 0 0,-1 0-1 0 0,0 1 0 0 0,1 0 1 0 0,0 0-1 0 0,0 1 0 0 0,0 0 1 0 0,0 0-1 0 0,0 1 0 0 0,-6 5 1 0 0,-7 6 27 0 0,2 1 0 0 0,0 0 0 0 0,-30 38 1 0 0,38-41-103 0 0,0 0 1 0 0,0 1-1 0 0,2 0 1 0 0,0 1-1 0 0,0 0 1 0 0,2 0-1 0 0,0 0 1 0 0,0 1-1 0 0,2 0 0 0 0,0 0 1 0 0,1 0-1 0 0,-1 29 1 0 0,4-35 14 0 0,0 0 0 0 0,1 1-1 0 0,1-1 1 0 0,-1 0 0 0 0,2 1 0 0 0,0-1 0 0 0,0 0 0 0 0,1-1 0 0 0,0 1-1 0 0,1-1 1 0 0,0 1 0 0 0,0-2 0 0 0,1 1 0 0 0,1 0 0 0 0,0-1 0 0 0,0 0-1 0 0,1-1 1 0 0,0 0 0 0 0,0 0 0 0 0,12 8 0 0 0,-14-11 39 0 0,0-1 1 0 0,1 0-1 0 0,0 0 1 0 0,0 0-1 0 0,0-1 0 0 0,0 0 1 0 0,0-1-1 0 0,0 1 1 0 0,1-1-1 0 0,-1-1 0 0 0,1 1 1 0 0,0-2-1 0 0,-1 1 1 0 0,1-1-1 0 0,0 0 1 0 0,-1 0-1 0 0,1-1 0 0 0,0 0 1 0 0,-1 0-1 0 0,10-4 1 0 0,-7 2-37 0 0,1-2 1 0 0,-1 1 0 0 0,-1-1 0 0 0,1-1 0 0 0,-1 0 0 0 0,0 0 0 0 0,0-1-1 0 0,-1 0 1 0 0,0 0 0 0 0,0-1 0 0 0,0 0 0 0 0,-1 0 0 0 0,10-17 0 0 0,-10 14-77 0 0,0 0 1 0 0,-2 0 0 0 0,1-1 0 0 0,-1 0 0 0 0,-1 0 0 0 0,0 0 0 0 0,-1-1-1 0 0,0 1 1 0 0,-1-1 0 0 0,-1 1 0 0 0,1-1 0 0 0,-2 0 0 0 0,0 0-1 0 0,-1 0 1 0 0,0 1 0 0 0,-1-1 0 0 0,0 0 0 0 0,-8-22 0 0 0,5 19-71 0 0,-2 1 1 0 0,0-1-1 0 0,0 2 1 0 0,-2-1-1 0 0,0 1 1 0 0,0 0-1 0 0,-2 1 1 0 0,1 0-1 0 0,-2 1 1 0 0,0 0-1 0 0,0 1 1 0 0,-1 0-1 0 0,0 1 1 0 0,-16-10 0 0 0,6 8-374 0 0,0 1 0 0 0,-1 1 1 0 0,0 1-1 0 0,-1 1 1 0 0,1 1-1 0 0,-2 1 0 0 0,1 1 1 0 0,0 2-1 0 0,-1 0 1 0 0,0 2-1 0 0,1 0 1 0 0,-30 5-1 0 0,2 1-829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4.2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470 10 156 0 0,'-18'-3'2324'0'0,"15"2"-1765"0"0,-27-4 1406 0 0,28 5-1722 0 0,-2 0-237 0 0,-1 0-6 0 0,0 1-1 0 0,0 0 1 0 0,0 0-1 0 0,0 0 1 0 0,1 1 0 0 0,-1 0-1 0 0,0 0 1 0 0,1 0-1 0 0,-1 0 1 0 0,1 1-1 0 0,0 0 1 0 0,-1 0-1 0 0,1 0 1 0 0,-5 5 0 0 0,-11 12 154 0 0,-24 27 1 0 0,37-39-144 0 0,-27 31 100 0 0,2 1-1 0 0,1 2 1 0 0,2 1 0 0 0,3 1-1 0 0,1 1 1 0 0,-26 67-1 0 0,42-86-22 0 0,1 0-1 0 0,1 1 0 0 0,2 0 1 0 0,0 0-1 0 0,-1 49 0 0 0,6-56 1 0 0,1 1-1 0 0,1 0 1 0 0,1-1-1 0 0,1 1 1 0 0,1-1 0 0 0,0 0-1 0 0,2 0 1 0 0,12 26-1 0 0,0-10 44 0 0,2-1-1 0 0,1 0 1 0 0,2-2-1 0 0,1-1 1 0 0,54 54-1 0 0,166 123 157 0 0,42 4-75 0 0,-159-134-3383 0 0,-115-73 766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3:24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86 232 0 0,'3'-6'255'0'0,"0"-1"1"0"0,1 1-1 0 0,0 1 0 0 0,0-1 0 0 0,1 0 1 0 0,-1 1-1 0 0,1 0 0 0 0,0 0 0 0 0,1 1 1 0 0,-1-1-1 0 0,1 1 0 0 0,0 0 1 0 0,0 0-1 0 0,0 1 0 0 0,11-4 0 0 0,-13 6-225 0 0,1 0 0 0 0,0 0 0 0 0,0 1 0 0 0,0 0 0 0 0,0 0 0 0 0,0 0 0 0 0,0 1 0 0 0,0-1 0 0 0,-1 1 0 0 0,1 0 0 0 0,0 1-1 0 0,0-1 1 0 0,-1 1 0 0 0,1 0 0 0 0,7 5 0 0 0,9 4 12 0 0,-2 2 0 0 0,0 0 0 0 0,0 1 0 0 0,-1 1 0 0 0,-1 1 0 0 0,-1 1 0 0 0,24 29 0 0 0,-2 5 72 0 0,49 85 0 0 0,-56-80-86 0 0,-2 1-1 0 0,-3 1 1 0 0,-2 1-1 0 0,-3 1 1 0 0,-3 1 0 0 0,-2 1-1 0 0,-3 0 1 0 0,6 77-1 0 0,-16-95-4 0 0,-1 0-1 0 0,-3 0 0 0 0,-2 0 1 0 0,-1-1-1 0 0,-3 1 0 0 0,-1-1 1 0 0,-2 0-1 0 0,-2-1 1 0 0,-2 0-1 0 0,-2-1 0 0 0,-1-1 1 0 0,-39 65-1 0 0,53-100-82 0 0,-4 7-83 0 0,1-2 1 0 0,-2 1-1 0 0,1-1 0 0 0,-1 0 1 0 0,-1 0-1 0 0,-16 14 1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0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80 136 1600 0 0,'-26'-84'7361'0'0,"25"82"-7096"0"0,-9-35 653 0 0,7 25-997 0 0,-2 20-127 0 0,-4 21 144 0 0,-8 142 155 0 0,8 0 1 0 0,16 218-1 0 0,14-157-57 0 0,-10-136-2619 0 0,-5-45-717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27.2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1 242 112 0 0,'0'0'3304'0'0,"25"-18"-3320"0"0,-15 16 5 0 0,61-19 5 0 0,-68 20 6 0 0,1 1 5 0 0,104-21-10 0 0,-43 8 18 0 0,68-7-55 0 0,-82 10 73 0 0,0-3-1 0 0,50-19 1 0 0,-45 12-39 0 0,-54 19 14 0 0,2 0-12 0 0,69-21-48 0 0,29-8 90 0 0,-81 23 41 0 0,10-2-2001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1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1 354 764 0 0,'11'-13'1053'0'0,"1"0"1"0"0,1 1-1 0 0,0 1 1 0 0,0 0-1 0 0,24-14 0 0 0,-30 21-1026 0 0,0 1-1 0 0,0 0 1 0 0,0 1-1 0 0,0-1 0 0 0,0 1 1 0 0,1 1-1 0 0,-1 0 1 0 0,0 0-1 0 0,1 0 0 0 0,-1 1 1 0 0,1 0-1 0 0,-1 0 1 0 0,1 1-1 0 0,-1 0 0 0 0,13 3 1 0 0,-1 1-64 0 0,0 2 1 0 0,-1 0 0 0 0,0 1-1 0 0,0 1 1 0 0,-1 0-1 0 0,0 2 1 0 0,0 0 0 0 0,-1 0-1 0 0,-1 2 1 0 0,15 15 0 0 0,-17-16 27 0 0,-1 2-1 0 0,0-1 1 0 0,-1 1 0 0 0,-1 1 0 0 0,0 0 0 0 0,-1 1-1 0 0,-1-1 1 0 0,0 2 0 0 0,-2-1 0 0 0,1 1 0 0 0,5 25 0 0 0,-11-32 39 0 0,1 1 1 0 0,-2-1-1 0 0,1 0 0 0 0,-1 1 1 0 0,-1-1-1 0 0,0 1 1 0 0,0-1-1 0 0,-5 16 1 0 0,6-24-9 0 0,-1 0 0 0 0,1 0 0 0 0,-1 0 1 0 0,0 0-1 0 0,0 0 0 0 0,0 0 0 0 0,0 0 0 0 0,0-1 1 0 0,0 1-1 0 0,0 0 0 0 0,-1 0 0 0 0,1-1 1 0 0,-1 1-1 0 0,1-1 0 0 0,-1 0 0 0 0,0 1 0 0 0,1-1 1 0 0,-1 0-1 0 0,0 0 0 0 0,0 0 0 0 0,0 0 1 0 0,0 0-1 0 0,-2 0 0 0 0,-24 1 21 0 0,20-6-67 0 0,3 1 13 0 0,-1 0-9 0 0,0 0 1 0 0,1-1-1 0 0,-1 1 0 0 0,1-1 1 0 0,0 0-1 0 0,0-1 0 0 0,0 1 1 0 0,1-1-1 0 0,0 0 0 0 0,-1 0 1 0 0,2 0-1 0 0,-1-1 0 0 0,1 1 1 0 0,0-1-1 0 0,-4-9 0 0 0,0-2-17 0 0,1 0-1 0 0,0 0 0 0 0,2-1 0 0 0,-4-22 0 0 0,6 18 37 0 0,1 0 1 0 0,0 0-1 0 0,2 0 1 0 0,0 1-1 0 0,2-1 1 0 0,0 0-1 0 0,12-40 0 0 0,-10 46-24 0 0,0 1 0 0 0,1 0 0 0 0,1 0 0 0 0,1 0-1 0 0,0 1 1 0 0,0 0 0 0 0,1 0 0 0 0,1 1 0 0 0,1 0 0 0 0,-1 1-1 0 0,17-13 1 0 0,-21 19 3 0 0,1 1-1 0 0,0 1 1 0 0,0-1-1 0 0,0 1 0 0 0,1 0 1 0 0,-1 1-1 0 0,1 0 1 0 0,0 0-1 0 0,0 0 1 0 0,0 1-1 0 0,1 0 0 0 0,-1 1 1 0 0,0 0-1 0 0,1 0 1 0 0,-1 1-1 0 0,1 0 1 0 0,-1 1-1 0 0,0 0 0 0 0,1 0 1 0 0,14 4-1 0 0,-10-1 8 0 0,-1 1-1 0 0,1 1 0 0 0,-1 0 1 0 0,0 0-1 0 0,-1 1 0 0 0,1 1 1 0 0,-1 0-1 0 0,-1 0 0 0 0,0 1 1 0 0,0 1-1 0 0,0 0 1 0 0,9 12-1 0 0,-7-4 2 0 0,0 0 1 0 0,-1 0-1 0 0,0 1 0 0 0,-2 0 1 0 0,0 1-1 0 0,9 31 0 0 0,21 126 41 0 0,-9-34 66 0 0,-30-137-79 0 0,1-1 0 0 0,1 0 1 0 0,-1 0-1 0 0,1-1 0 0 0,0 1 0 0 0,0 0 0 0 0,1 0 1 0 0,-1-1-1 0 0,1 0 0 0 0,0 1 0 0 0,0-1 0 0 0,0 0 1 0 0,1 0-1 0 0,-1-1 0 0 0,6 5 0 0 0,-7-7-9 0 0,-1-1 0 0 0,1 1 0 0 0,0-1 0 0 0,-1 1 0 0 0,1-1 0 0 0,-1 0 0 0 0,1 1 0 0 0,-1-1 0 0 0,1 0 0 0 0,0 0 0 0 0,-1-1 0 0 0,1 1 0 0 0,0 0 0 0 0,-1 0 0 0 0,1-1 0 0 0,-1 1-1 0 0,1-1 1 0 0,-1 1 0 0 0,1-1 0 0 0,-1 0 0 0 0,3-1 0 0 0,28-21 26 0 0,-17 7-55 0 0,-1 0 1 0 0,0-1 0 0 0,-1-1-1 0 0,0 0 1 0 0,-2-1 0 0 0,0 0-1 0 0,15-41 1 0 0,-9 13 151 0 0,-2 0 0 0 0,13-71 0 0 0,-23 91 148 0 0,-1-1 0 0 0,-1 0 1 0 0,-2 0-1 0 0,-1-1 0 0 0,-1 1 0 0 0,-6-37 0 0 0,6 61-327 0 0,0 0-1 0 0,0 0 0 0 0,-1 0 0 0 0,1 0 0 0 0,-1 1 0 0 0,0-1 1 0 0,0 0-1 0 0,-1 1 0 0 0,1-1 0 0 0,-1 1 0 0 0,0 0 0 0 0,-4-5 0 0 0,4 6-148 0 0,-1 2-72 0 0,-13 1-25 0 0,15 1 247 0 0,0 0 1 0 0,0 0-1 0 0,0 1 0 0 0,0-1 1 0 0,0 1-1 0 0,0-1 0 0 0,1 1 1 0 0,-1 0-1 0 0,1-1 0 0 0,0 1 1 0 0,0 0-1 0 0,0 0 0 0 0,0 0 0 0 0,0 0 1 0 0,1 0-1 0 0,-1 0 0 0 0,1 0 1 0 0,0 4-1 0 0,1-2 19 0 0,-1 1 1 0 0,1-1-1 0 0,1 1 0 0 0,-1-1 1 0 0,1 1-1 0 0,0-1 0 0 0,0 0 0 0 0,0 0 1 0 0,5 7-1 0 0,2 2 22 0 0,1-1 0 0 0,1 0 0 0 0,0 0 0 0 0,0-1 0 0 0,27 21 0 0 0,94 56-68 0 0,10 6 153 0 0,-125-82-63 0 0,-1 1 0 0 0,-1 0 0 0 0,0 1 0 0 0,-1 1 0 0 0,23 33 1 0 0,-34-43 10 0 0,0 0 0 0 0,0 0 0 0 0,0 0 0 0 0,-1 0 1 0 0,0 1-1 0 0,0-1 0 0 0,-1 1 0 0 0,1-1 0 0 0,-2 1 1 0 0,1 0-1 0 0,-1-1 0 0 0,0 1 0 0 0,0 0 0 0 0,0-1 0 0 0,-1 1 1 0 0,-1 0-1 0 0,1-1 0 0 0,-1 1 0 0 0,0-1 0 0 0,0 1 1 0 0,-1-1-1 0 0,1 0 0 0 0,-1 0 0 0 0,-1 0 0 0 0,1-1 1 0 0,-1 1-1 0 0,0-1 0 0 0,-1 0 0 0 0,1 0 0 0 0,-1 0 1 0 0,0 0-1 0 0,0-1 0 0 0,0 0 0 0 0,-1 0 0 0 0,0 0 1 0 0,1-1-1 0 0,-8 3 0 0 0,10-5-13 0 0,0 1 0 0 0,0-1 0 0 0,0 0 0 0 0,-1 0 0 0 0,1 0 0 0 0,-1-1-1 0 0,1 1 1 0 0,0-1 0 0 0,-1 0 0 0 0,1 0 0 0 0,-1 0 0 0 0,-4-1 0 0 0,5 0-109 0 0,2-2 18 0 0,1-1 52 0 0,0-1-1 0 0,1 1 1 0 0,-1 0-1 0 0,1 0 1 0 0,0 0-1 0 0,0 0 1 0 0,0 0-1 0 0,1 0 1 0 0,-1 0-1 0 0,1 0 1 0 0,0 0-1 0 0,0 1 1 0 0,1-1-1 0 0,2-3 1 0 0,44-54-146 0 0,-34 44 144 0 0,-5 6 16 0 0,34-39 191 0 0,-2-3-1 0 0,-2-1 0 0 0,43-76 1 0 0,-81 123-127 0 0,7-30 42 0 0,-10 24-100 0 0,-1 6 18 0 0,1 5-11 0 0,1 1 1 0 0,0-1 0 0 0,-1 1 0 0 0,1 0-1 0 0,-1-1 1 0 0,1 1 0 0 0,-1 0 0 0 0,0-1-1 0 0,0 1 1 0 0,1 0 0 0 0,-1 0 0 0 0,0 0-1 0 0,0 0 1 0 0,0-1 0 0 0,0 1 0 0 0,0 1-1 0 0,-1-1 1 0 0,1 0 0 0 0,0 0 0 0 0,0 0-1 0 0,-1 1 1 0 0,1-1 0 0 0,0 0 0 0 0,-1 1-1 0 0,1-1 1 0 0,-1 1 0 0 0,1 0 0 0 0,0-1-1 0 0,-1 1 1 0 0,1 0 0 0 0,-1 0 0 0 0,1 0-1 0 0,-1 0 1 0 0,1 0 0 0 0,-1 0 0 0 0,1 1-1 0 0,-1-1 1 0 0,1 0 0 0 0,0 1 0 0 0,-1-1-1 0 0,-2 2 1 0 0,-1 0 4 0 0,-1 0 0 0 0,1 0 0 0 0,-1 1 0 0 0,1-1-1 0 0,0 1 1 0 0,0 0 0 0 0,0 1 0 0 0,0-1 0 0 0,-5 6 0 0 0,6-4-4 0 0,0 0-1 0 0,0-1 1 0 0,1 1 0 0 0,0 0 0 0 0,0 1 0 0 0,0-1 0 0 0,0 1 0 0 0,1-1-1 0 0,0 1 1 0 0,0 0 0 0 0,1 0 0 0 0,0-1 0 0 0,-1 1 0 0 0,2 0-1 0 0,-1 1 1 0 0,1 5 0 0 0,1-4 4 0 0,0 1 0 0 0,0-1 0 0 0,1 1 0 0 0,1-1 0 0 0,-1 0 0 0 0,1 0 0 0 0,1 0 0 0 0,-1 0 0 0 0,1 0 0 0 0,7 8 0 0 0,0 0 6 0 0,1-1-1 0 0,1 0 1 0 0,0-1-1 0 0,1 0 1 0 0,0-1 0 0 0,1-1-1 0 0,1 0 1 0 0,0-1-1 0 0,23 11 1 0 0,-25-14 10 0 0,1-2-1 0 0,0 0 1 0 0,0-1-1 0 0,1 0 1 0 0,-1-1 0 0 0,1-1-1 0 0,0 0 1 0 0,0-1-1 0 0,31-1 1 0 0,-39-1-11 0 0,1-1 1 0 0,-1 0-1 0 0,1-1 1 0 0,-1 0-1 0 0,0 0 1 0 0,0-1-1 0 0,0 0 0 0 0,0-1 1 0 0,0 1-1 0 0,0-1 1 0 0,-1-1-1 0 0,0 0 1 0 0,0 0-1 0 0,0 0 0 0 0,-1-1 1 0 0,0 1-1 0 0,0-2 1 0 0,0 1-1 0 0,-1-1 1 0 0,6-8-1 0 0,-1-3-21 0 0,0 0 0 0 0,-2-1 0 0 0,0 0 0 0 0,-2 0 0 0 0,0 0 0 0 0,-1-1 1 0 0,0 0-1 0 0,-2 0 0 0 0,0 0 0 0 0,-1-24 0 0 0,-2-4 163 0 0,-2 1 0 0 0,-2-1 0 0 0,-13-56 0 0 0,15 92-156 0 0,0 1-1 0 0,-1-1 0 0 0,-1 1 0 0 0,0 0 0 0 0,0 0 0 0 0,-1 0 0 0 0,-9-14 0 0 0,13 24-9 0 0,1 0-1 0 0,-1 1 1 0 0,0-1-1 0 0,1 0 1 0 0,-1 1 0 0 0,0-1-1 0 0,1 1 1 0 0,-1-1-1 0 0,0 1 1 0 0,0-1-1 0 0,0 1 1 0 0,0 0 0 0 0,1-1-1 0 0,-1 1 1 0 0,0 0-1 0 0,0 0 1 0 0,0 0-1 0 0,0-1 1 0 0,0 1 0 0 0,0 0-1 0 0,0 0 1 0 0,0 0-1 0 0,0 0 1 0 0,0 1 0 0 0,1-1-1 0 0,-1 0 1 0 0,0 0-1 0 0,0 0 1 0 0,0 1-1 0 0,0-1 1 0 0,-1 1 0 0 0,1 0-11 0 0,0-1 1 0 0,-1 1 0 0 0,1 0 0 0 0,0 0 0 0 0,0 0 0 0 0,0 0 0 0 0,-1 0 0 0 0,1 0-1 0 0,0 0 1 0 0,0 0 0 0 0,1 0 0 0 0,-1 1 0 0 0,0-1 0 0 0,0 0 0 0 0,0 1 0 0 0,1-1-1 0 0,-1 0 1 0 0,1 1 0 0 0,-1 2 0 0 0,0 2-6 0 0,0 0 0 0 0,1 0-1 0 0,0 0 1 0 0,0-1 0 0 0,1 1 0 0 0,-1 0-1 0 0,1 0 1 0 0,1 0 0 0 0,-1 0 0 0 0,1-1-1 0 0,0 1 1 0 0,0 0 0 0 0,4 6 0 0 0,0-3 19 0 0,0 0 1 0 0,0-1-1 0 0,0 1 1 0 0,1-1-1 0 0,1-1 1 0 0,-1 1-1 0 0,12 7 1 0 0,9 4 29 0 0,0-1 0 0 0,2-2 0 0 0,0-1 0 0 0,0-1 0 0 0,61 17 1 0 0,-84-29 2 0 0,-3 0-25 0 0,0-1 1 0 0,0 1 0 0 0,0-1-1 0 0,0 1 1 0 0,0 1 0 0 0,7 4-1 0 0,-10-6 29 0 0,1 1 0 0 0,-1-1 0 0 0,0 1 0 0 0,0-1 0 0 0,0 1 0 0 0,0 0 0 0 0,0-1 0 0 0,0 1 0 0 0,0 0 0 0 0,0 0 0 0 0,-1 0 0 0 0,1 0 0 0 0,-1 0 0 0 0,1 0 0 0 0,-1-1 0 0 0,0 1 0 0 0,0 3 0 0 0,0 72 374 0 0,-1-48-270 0 0,1 0 1 0 0,5 39-1 0 0,-3-58-172 0 0,0 1 0 0 0,0-1 0 0 0,1 0 0 0 0,1 0 0 0 0,0 0 0 0 0,0 0 0 0 0,1-1 0 0 0,0 1 0 0 0,1-1 0 0 0,9 11 0 0 0,-8-12-412 0 0,0 0 0 0 0,1 0 0 0 0,0-1 1 0 0,1 0-1 0 0,-1 0 0 0 0,1-1 0 0 0,15 8 0 0 0,-4-4-1095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2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77 1488 0 0,'-11'-55'6003'0'0,"11"52"-5459"0"0,2-15 719 0 0,2 22-1254 0 0,0 1-1 0 0,-1-1 1 0 0,0 1 0 0 0,0 0-1 0 0,0 0 1 0 0,0 0-1 0 0,-1 0 1 0 0,4 12 0 0 0,12 54-40 0 0,-10-33 28 0 0,118 575-1362 0 0,-120-577-1201 0 0,2 63 0 0 0,-8-95 2125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2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92 329 776 0 0,'-16'-14'1448'0'0,"4"5"-273"0"0,0-1 1 0 0,2 0 0 0 0,-1-1-1 0 0,-17-23 1 0 0,28 33-1154 0 0,-1 0 0 0 0,1 0-1 0 0,-1 0 1 0 0,1 0 0 0 0,0 0 0 0 0,0 0 0 0 0,-1 0 0 0 0,1 0-1 0 0,0 0 1 0 0,0-1 0 0 0,0 1 0 0 0,0 0 0 0 0,0 0-1 0 0,1 0 1 0 0,-1 0 0 0 0,0 0 0 0 0,0 0 0 0 0,1 0-1 0 0,-1 0 1 0 0,1 0 0 0 0,-1 0 0 0 0,1 0 0 0 0,-1 0-1 0 0,1 0 1 0 0,-1 0 0 0 0,1 0 0 0 0,0 1 0 0 0,0-1-1 0 0,-1 0 1 0 0,2 0 0 0 0,27-20 83 0 0,2 7-89 0 0,0 1 0 0 0,1 1-1 0 0,51-12 1 0 0,102-12 52 0 0,-173 34-55 0 0,518-65 709 0 0,-366 50-171 0 0,-158 16-562 0 0,0 0 1 0 0,0 0-1 0 0,0 1 0 0 0,0 0 0 0 0,0 0 0 0 0,0 0 1 0 0,0 1-1 0 0,11 3 0 0 0,-13-2 13 0 0,0 0 1 0 0,0 0-1 0 0,0 0 1 0 0,-1 0-1 0 0,1 1 1 0 0,-1 0-1 0 0,1 0 1 0 0,-1 0 0 0 0,0 0-1 0 0,0 0 1 0 0,-1 1-1 0 0,1-1 1 0 0,-1 1-1 0 0,1 0 1 0 0,1 5-1 0 0,5 9-9 0 0,12 35 0 0 0,-21-51 1 0 0,12 35-750 0 0,14 71 1 0 0,-22-82-1546 0 0,0 47 0 0 0,-4-56 595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2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0 246 492 0 0,'0'-31'1848'0'0,"1"4"-492"0"0,2 1-244 0 0,-1 1-247 0 0,2 1-217 0 0,-1 2-236 0 0,2 1-180 0 0,0 3-264 0 0,-1 2-248 0 0,1 3-308 0 0,5-9-1913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3.3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169 0 140 0 0,'13'10'5617'0'0,"-12"-9"-5560"0"0,-1 1 0 0 0,0-1-1 0 0,0 1 1 0 0,0-1 0 0 0,0 1 0 0 0,0-1-1 0 0,-1 0 1 0 0,1 1 0 0 0,0-1 0 0 0,-1 1-1 0 0,1-1 1 0 0,-1 0 0 0 0,1 1 0 0 0,-1-1-1 0 0,1 0 1 0 0,-1 0 0 0 0,0 0-1 0 0,0 1 1 0 0,0-1 0 0 0,0 0 0 0 0,-1 2-1 0 0,-33 34 304 0 0,12-12-223 0 0,7-4-95 0 0,1 0 1 0 0,0 1-1 0 0,2 1 1 0 0,-18 42-1 0 0,27-54-57 0 0,-1 1-1 0 0,2 0 0 0 0,0-1 1 0 0,0 1-1 0 0,1 0 0 0 0,0 0 1 0 0,1 1-1 0 0,1-1 0 0 0,0 0 1 0 0,0 0-1 0 0,1 0 0 0 0,4 18 1 0 0,-3-24 26 0 0,0 0 0 0 0,0 0 0 0 0,1 0 0 0 0,0 0 1 0 0,0-1-1 0 0,1 1 0 0 0,-1-1 0 0 0,1 0 0 0 0,0 0 0 0 0,0 0 1 0 0,1-1-1 0 0,0 1 0 0 0,-1-1 0 0 0,1 0 0 0 0,1 0 0 0 0,-1-1 1 0 0,1 1-1 0 0,-1-1 0 0 0,1-1 0 0 0,8 4 0 0 0,-9-4 24 0 0,0-1 0 0 0,0 0-1 0 0,0 0 1 0 0,1 0 0 0 0,-1 0-1 0 0,0-1 1 0 0,1 0 0 0 0,-1 0-1 0 0,0 0 1 0 0,1-1 0 0 0,-1 0-1 0 0,0 0 1 0 0,0 0 0 0 0,1 0-1 0 0,-1-1 1 0 0,0 0 0 0 0,-1 0-1 0 0,1-1 1 0 0,0 1 0 0 0,-1-1-1 0 0,1 0 1 0 0,-1 0 0 0 0,0 0-1 0 0,7-7 1 0 0,-1-2-33 0 0,0-1 0 0 0,0 0 0 0 0,-2 0 0 0 0,1-1 0 0 0,10-25 0 0 0,26-82-162 0 0,-21 51 185 0 0,-15 47 47 0 0,24-58 379 0 0,-29 72-410 0 0,1 0 1 0 0,0 0-1 0 0,0 0 0 0 0,1 1 1 0 0,13-15-1 0 0,-17 21-43 0 0,-1 0 1 0 0,1 1-1 0 0,0-1 0 0 0,-1 1 0 0 0,1 0 0 0 0,0-1 0 0 0,0 1 1 0 0,0 0-1 0 0,0 0 0 0 0,0 0 0 0 0,0 1 0 0 0,0-1 1 0 0,0 0-1 0 0,1 1 0 0 0,-1-1 0 0 0,0 1 0 0 0,0 0 1 0 0,0 0-1 0 0,1 0 0 0 0,-1 0 0 0 0,0 0 0 0 0,4 1 0 0 0,-2 0-6 0 0,0 1 0 0 0,-1-1 0 0 0,1 1 0 0 0,-1 0 0 0 0,0 0-1 0 0,1 0 1 0 0,-1 1 0 0 0,0-1 0 0 0,-1 1 0 0 0,1 0 0 0 0,0 0-1 0 0,2 3 1 0 0,5 8-73 0 0,-1 0-1 0 0,0 1 0 0 0,-1 0 1 0 0,9 27-1 0 0,-8-18-69 0 0,-1 0 1 0 0,-1 0-1 0 0,-2 1 0 0 0,0 0 0 0 0,-2 1 0 0 0,-1-1 0 0 0,0 1 1 0 0,-2-1-1 0 0,-4 33 0 0 0,-10-3 1009 0 0,13-53-565 0 0,-2-3-191 0 0,1 0-91 0 0,1 0 0 0 0,-1 0 0 0 0,1 0 0 0 0,-1 0 0 0 0,1 0 0 0 0,0 0 0 0 0,-1-1 0 0 0,1 1 0 0 0,0 0 0 0 0,0-1 0 0 0,0 1 1 0 0,0-1-1 0 0,0 1 0 0 0,0-1 0 0 0,0 0 0 0 0,1 1 0 0 0,-2-4 0 0 0,1-1 5 0 0,-1 0 0 0 0,1 0 0 0 0,0 0 0 0 0,1-1 0 0 0,-1-6 0 0 0,2-9 159 0 0,1 0 0 0 0,5-23 0 0 0,-4 31-58 0 0,0-1 1 0 0,1 1 0 0 0,0 0-1 0 0,1 0 1 0 0,1 0 0 0 0,0 1-1 0 0,1 0 1 0 0,0 0-1 0 0,1 1 1 0 0,18-22 0 0 0,-21 28-129 0 0,2 0 0 0 0,-1 0 0 0 0,1 1 0 0 0,0 0 0 0 0,0 0 0 0 0,0 0 0 0 0,1 1 0 0 0,-1 0 0 0 0,1 1 0 0 0,0 0 1 0 0,0 0-1 0 0,1 1 0 0 0,-1-1 0 0 0,0 2 0 0 0,1-1 0 0 0,-1 1 0 0 0,1 1 0 0 0,0 0 0 0 0,16 1 0 0 0,-14 1-425 0 0,-1 0-1 0 0,1 1 0 0 0,-1 0 0 0 0,1 0 1 0 0,-1 1-1 0 0,0 0 0 0 0,0 1 0 0 0,-1 1 0 0 0,1-1 1 0 0,-1 1-1 0 0,-1 1 0 0 0,1 0 0 0 0,11 12 1 0 0,-1 1-1390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3.8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450 222 1088 0 0,'2'-3'277'0'0,"-1"0"0"0"0,0 0 0 0 0,0 0 1 0 0,0 0-1 0 0,0 0 0 0 0,-1 0 0 0 0,1-1 0 0 0,-1 1 0 0 0,0 0 0 0 0,0 0 0 0 0,0 0 0 0 0,0-1 0 0 0,0 1 1 0 0,-1 0-1 0 0,0 0 0 0 0,1 0 0 0 0,-1 0 0 0 0,0 0 0 0 0,-1 0 0 0 0,-1-5 0 0 0,1 6-232 0 0,1 0-1 0 0,-1 0 0 0 0,1 0 1 0 0,-1 0-1 0 0,0 0 0 0 0,1 0 1 0 0,-1 0-1 0 0,0 1 0 0 0,-1-1 1 0 0,1 1-1 0 0,0-1 0 0 0,0 1 0 0 0,-1 0 1 0 0,1 0-1 0 0,0 0 0 0 0,-1 0 1 0 0,1 0-1 0 0,-1 0 0 0 0,1 1 1 0 0,-1-1-1 0 0,0 1 0 0 0,1 0 1 0 0,-1 0-1 0 0,1 0 0 0 0,-1 0 1 0 0,0 0-1 0 0,1 0 0 0 0,-1 1 1 0 0,1 0-1 0 0,-1-1 0 0 0,1 1 1 0 0,-5 2-1 0 0,-5 1 17 0 0,-1 1 1 0 0,1 1-1 0 0,0 0 1 0 0,-19 13-1 0 0,3 1-11 0 0,2 1 1 0 0,0 1-1 0 0,1 1 0 0 0,2 2 0 0 0,0 0 0 0 0,-25 37 0 0 0,37-45-25 0 0,-1 0 1 0 0,2 1-1 0 0,1 0 0 0 0,0 0 1 0 0,1 1-1 0 0,1 0 1 0 0,1 1-1 0 0,0 0 1 0 0,2 0-1 0 0,0 0 0 0 0,-1 34 1 0 0,6-40-10 0 0,0 1 0 0 0,1-1 0 0 0,0 1 1 0 0,1-1-1 0 0,1 0 0 0 0,0 0 0 0 0,1 0 0 0 0,1-1 1 0 0,0 0-1 0 0,9 14 0 0 0,-6-11 34 0 0,2 0 0 0 0,0-1 0 0 0,1-1 0 0 0,1 0 0 0 0,0 0 0 0 0,1-1-1 0 0,26 19 1 0 0,-27-24-8 0 0,0 1 0 0 0,0-2 0 0 0,1 0 0 0 0,0 0-1 0 0,0-2 1 0 0,0 1 0 0 0,1-2 0 0 0,0 0 0 0 0,24 3 0 0 0,-28-6-26 0 0,1-1 1 0 0,-1 0 0 0 0,1 0 0 0 0,-1-1-1 0 0,1 0 1 0 0,-1-1 0 0 0,0-1 0 0 0,0 0-1 0 0,0 0 1 0 0,0-1 0 0 0,0-1-1 0 0,-1 1 1 0 0,16-11 0 0 0,-14 7 27 0 0,-1 0 0 0 0,0-1 1 0 0,0 0-1 0 0,-1-1 0 0 0,0 0 0 0 0,-1 0 1 0 0,0-1-1 0 0,-1 0 0 0 0,0-1 0 0 0,11-23 1 0 0,-11 17-26 0 0,0-1 0 0 0,-2 0 0 0 0,0 0 0 0 0,-1-1 0 0 0,-2 1 0 0 0,4-40 0 0 0,-7 18-23 0 0,-1 0 0 0 0,-2 0 1 0 0,-2 1-1 0 0,-1-1 0 0 0,-2 1 1 0 0,-26-73-1 0 0,25 89-51 0 0,0 0 1 0 0,-2 1-1 0 0,-1 0 0 0 0,0 1 1 0 0,-2 1-1 0 0,0 0 0 0 0,-2 0 1 0 0,-24-25-1 0 0,32 39-120 0 0,1 1 0 0 0,-1 0 0 0 0,0 0 0 0 0,0 0 0 0 0,-1 1 0 0 0,1 1 0 0 0,-1-1 0 0 0,-1 1 0 0 0,1 1 0 0 0,-15-4 0 0 0,16 5-128 0 0,0 1 1 0 0,0 1-1 0 0,-1-1 1 0 0,1 1 0 0 0,0 1-1 0 0,0 0 1 0 0,0 0-1 0 0,0 0 1 0 0,0 1-1 0 0,0 0 1 0 0,0 1-1 0 0,0 0 1 0 0,0 0 0 0 0,-8 6-1 0 0,-12 6-1496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4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0 743 448 0 0,'8'1'567'0'0,"-1"0"1"0"0,0 0-1 0 0,1-1 0 0 0,-1 0 1 0 0,1 0-1 0 0,-1-1 0 0 0,0 0 1 0 0,1 0-1 0 0,-1-1 0 0 0,13-4 1 0 0,-8 2-215 0 0,0-2 1 0 0,-1 0 0 0 0,1 0 0 0 0,-1-1 0 0 0,17-14 0 0 0,-5 1-239 0 0,-2-1 0 0 0,0-1 0 0 0,-2 0 0 0 0,29-44 1 0 0,-26 31-184 0 0,-1-1 0 0 0,-1-1 1 0 0,21-59-1 0 0,-33 74 76 0 0,-1 0 0 0 0,-2 0 0 0 0,0 0 0 0 0,-1 0-1 0 0,-1-1 1 0 0,-1 1 0 0 0,-1-1 0 0 0,-2-25 0 0 0,0 41-17 0 0,0 0 0 0 0,0 1 0 0 0,-1-1 1 0 0,0 1-1 0 0,0-1 0 0 0,0 1 0 0 0,-1 0 1 0 0,0-1-1 0 0,0 1 0 0 0,0 1 1 0 0,-1-1-1 0 0,-8-9 0 0 0,9 13-5 0 0,1 1-1 0 0,-1-1 1 0 0,0 1-1 0 0,0 0 1 0 0,0-1-1 0 0,0 2 1 0 0,0-1-1 0 0,0 0 1 0 0,0 0-1 0 0,0 1 1 0 0,0 0-1 0 0,0 0 1 0 0,0 0-1 0 0,0 0 1 0 0,0 0-1 0 0,0 0 1 0 0,0 1-1 0 0,0-1 1 0 0,0 1-1 0 0,0 0 1 0 0,0 0 0 0 0,0 0-1 0 0,0 1 1 0 0,1-1-1 0 0,-1 1 1 0 0,0-1-1 0 0,1 1 1 0 0,-4 2-1 0 0,3-1-7 0 0,0 0-1 0 0,0 0 0 0 0,0 1 1 0 0,0-1-1 0 0,0 1 0 0 0,1-1 1 0 0,0 1-1 0 0,0 0 1 0 0,0 0-1 0 0,0 0 0 0 0,0 0 1 0 0,1 0-1 0 0,0 1 0 0 0,0-1 1 0 0,0 0-1 0 0,-1 7 1 0 0,2-3-7 0 0,0-1 1 0 0,1 1 0 0 0,0-1 0 0 0,0 1 0 0 0,1-1-1 0 0,-1 0 1 0 0,2 1 0 0 0,-1-1 0 0 0,4 7-1 0 0,2 2-123 0 0,1 0-1 0 0,0-1 0 0 0,1-1 1 0 0,1 0-1 0 0,0 0 0 0 0,1-1 1 0 0,20 19-1 0 0,-6-14-307 0 0,0-1-1 0 0,1-1 1 0 0,1-1 0 0 0,46 18 0 0 0,-32-15 434 0 0,-40-17 97 0 0,0 0 0 0 0,1 1 0 0 0,-1-1 0 0 0,0 0 0 0 0,0 1 0 0 0,0 0 0 0 0,0 0 0 0 0,0-1 0 0 0,0 1 0 0 0,-1 0 0 0 0,1 0 0 0 0,-1 1 0 0 0,1-1 0 0 0,-1 0 0 0 0,0 0 0 0 0,0 1 0 0 0,0-1 0 0 0,0 1 0 0 0,0-1 0 0 0,0 1 0 0 0,-1-1 0 0 0,1 1 0 0 0,-1 4 0 0 0,0 5 55 0 0,0 0 0 0 0,-1 0 0 0 0,0-1 1 0 0,-4 14-1 0 0,0 6-85 0 0,3-9-177 0 0,-1 1-694 0 0,1 0 0 0 0,0 0 0 0 0,5 44 0 0 0,1-45-125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5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351 905 908 0 0,'8'-10'855'0'0,"0"0"0"0"0,0 0 1 0 0,-1-1-1 0 0,-1 1 0 0 0,1-2 0 0 0,-2 1 0 0 0,6-14 0 0 0,-10 22-768 0 0,0 0-1 0 0,-1 0 0 0 0,1 0 1 0 0,-1 0-1 0 0,1 0 0 0 0,-1 1 1 0 0,0-1-1 0 0,0 0 0 0 0,0 0 1 0 0,0 0-1 0 0,-1 0 0 0 0,1 0 1 0 0,-1 0-1 0 0,0 0 0 0 0,0 1 1 0 0,0-1-1 0 0,0 0 0 0 0,0 1 1 0 0,-1-1-1 0 0,1 0 0 0 0,-1 1 1 0 0,0 0-1 0 0,1-1 1 0 0,-1 1-1 0 0,0 0 0 0 0,-3-3 1 0 0,1 2-40 0 0,0 0 0 0 0,0 0 1 0 0,-1 1-1 0 0,1-1 1 0 0,-1 1-1 0 0,1 0 0 0 0,-1 0 1 0 0,0 0-1 0 0,0 1 1 0 0,0 0-1 0 0,1 0 0 0 0,-1 0 1 0 0,-8 0-1 0 0,-2 1-14 0 0,0 1-1 0 0,0 1 1 0 0,0 0-1 0 0,0 2 1 0 0,1-1-1 0 0,0 2 0 0 0,0 0 1 0 0,0 0-1 0 0,0 1 1 0 0,-23 15-1 0 0,26-14-59 0 0,0 0-1 0 0,0 1 0 0 0,1 0 1 0 0,0 1-1 0 0,1 0 0 0 0,0 1 1 0 0,0 0-1 0 0,1 0 0 0 0,0 1 1 0 0,1 0-1 0 0,0 1 0 0 0,-8 18 1 0 0,13-23-25 0 0,-1 1 0 0 0,1 0 0 0 0,1 0 0 0 0,0 0 0 0 0,0 0 0 0 0,0 0 0 0 0,1 0 0 0 0,0 0 0 0 0,0 0 0 0 0,1 0 0 0 0,0 0 0 0 0,1 0 0 0 0,0 0 0 0 0,0-1 0 0 0,0 1 0 0 0,1 0 0 0 0,1-1 0 0 0,-1 0 0 0 0,1 0 0 0 0,0 0 0 0 0,9 12 0 0 0,-11-18 49 0 0,-1 1 1 0 0,1-1-1 0 0,-1 1 1 0 0,1-1-1 0 0,0 0 1 0 0,0 0-1 0 0,-1 0 1 0 0,1 0-1 0 0,0 0 1 0 0,0 0-1 0 0,0 0 1 0 0,0 0-1 0 0,0-1 1 0 0,0 1-1 0 0,0-1 1 0 0,0 0 0 0 0,0 0-1 0 0,0 1 1 0 0,1-1-1 0 0,-1 0 1 0 0,0-1-1 0 0,0 1 1 0 0,0 0-1 0 0,0-1 1 0 0,0 1-1 0 0,0-1 1 0 0,0 0-1 0 0,0 1 1 0 0,0-1-1 0 0,0 0 1 0 0,0 0-1 0 0,-1 0 1 0 0,1 0 0 0 0,0-1-1 0 0,-1 1 1 0 0,4-3-1 0 0,1-2-6 0 0,1 0-1 0 0,-1 0 1 0 0,0-1 0 0 0,0 0-1 0 0,-1 0 1 0 0,0 0 0 0 0,6-12 0 0 0,2-11-130 0 0,-1-1 0 0 0,-2 0-1 0 0,-1 0 1 0 0,-2-1 0 0 0,7-55 0 0 0,-2-167-669 0 0,-11 180 1009 0 0,-4 0-1 0 0,-2-1 1 0 0,-5 2-1 0 0,-31-126 0 0 0,33 179-394 0 0,6 16 122 0 0,1 4-34 0 0,0 0 105 0 0,1 0-1 0 0,-1 1 1 0 0,0-1 0 0 0,0 0-1 0 0,0 0 1 0 0,1 1 0 0 0,-1-1-1 0 0,0 1 1 0 0,1-1 0 0 0,-1 0 0 0 0,0 1-1 0 0,1 0 1 0 0,-1-1 0 0 0,0 1-1 0 0,1-1 1 0 0,-1 1 0 0 0,1 0 0 0 0,-1-1-1 0 0,1 1 1 0 0,-1 0 0 0 0,1-1-1 0 0,0 1 1 0 0,-1 0 0 0 0,1 0-1 0 0,0-1 1 0 0,0 1 0 0 0,-1 0 0 0 0,1 0-1 0 0,0 0 1 0 0,0-1 0 0 0,0 1-1 0 0,0 0 1 0 0,0 1 0 0 0,2 36-28 0 0,-1-29 4 0 0,17 133 42 0 0,6-2-1 0 0,7 0 1 0 0,67 189 0 0 0,-89-301-69 0 0,-5-12 42 0 0,1-1 0 0 0,0 0 0 0 0,1 0 0 0 0,1-1 0 0 0,0 0 0 0 0,1 0 0 0 0,0 0 0 0 0,18 20-1 0 0,-24-32 13 0 0,1 0 0 0 0,-1 1 0 0 0,1-1 0 0 0,0 0-1 0 0,0-1 1 0 0,0 1 0 0 0,0 0 0 0 0,0-1 0 0 0,0 0-1 0 0,0 0 1 0 0,0 0 0 0 0,1 0 0 0 0,-1 0 0 0 0,0-1-1 0 0,1 1 1 0 0,3-1 0 0 0,-1 0 3 0 0,-1-1 0 0 0,1 0-1 0 0,-1 0 1 0 0,1 0 0 0 0,-1 0 0 0 0,0-1 0 0 0,1 0-1 0 0,-1 0 1 0 0,5-4 0 0 0,4-2 6 0 0,-1-1-1 0 0,0 0 1 0 0,-1-1-1 0 0,0-1 1 0 0,21-23-1 0 0,-10 7 175 0 0,0 0-1 0 0,-2-2 0 0 0,-1-1 1 0 0,-1 0-1 0 0,26-58 1 0 0,-44 85-225 0 0,-2 3-72 0 0,0-1 107 0 0,1 1 0 0 0,-1-1 0 0 0,1 1 0 0 0,-1-1 1 0 0,0 1-1 0 0,1 0 0 0 0,-1-1 0 0 0,0 1 0 0 0,1 0 0 0 0,-1 0 0 0 0,0 0 0 0 0,0-1 1 0 0,1 1-1 0 0,-1 0 0 0 0,0 0 0 0 0,0 0 0 0 0,1 0 0 0 0,-1 0 0 0 0,0 0 0 0 0,-1 1 1 0 0,-7 7-13 0 0,0 1 1 0 0,1 0 0 0 0,0 1 0 0 0,1 0 0 0 0,0 0 0 0 0,0 1-1 0 0,1 0 1 0 0,0 0 0 0 0,1 0 0 0 0,1 1 0 0 0,0-1 0 0 0,0 1-1 0 0,1 0 1 0 0,-2 13 0 0 0,4-15 16 0 0,-1-1 0 0 0,1 0 0 0 0,1 1 0 0 0,0 0 0 0 0,0-1 0 0 0,1 1 0 0 0,0-1 0 0 0,1 0 1 0 0,0 1-1 0 0,0-1 0 0 0,1 0 0 0 0,0 0 0 0 0,1 0 0 0 0,0 0 0 0 0,0-1 0 0 0,1 0 0 0 0,0 0 0 0 0,0 0 0 0 0,9 9 0 0 0,-11-14 9 0 0,-1 0 0 0 0,1-1 0 0 0,0 1 0 0 0,0-1 0 0 0,1 0 0 0 0,-1 0 0 0 0,0 0 0 0 0,1 0 0 0 0,-1-1 0 0 0,1 1 0 0 0,-1-1 1 0 0,1 0-1 0 0,0 0 0 0 0,0 0 0 0 0,0-1 0 0 0,-1 1 0 0 0,1-1 0 0 0,0 0 0 0 0,0 0 0 0 0,0 0 0 0 0,4-1 0 0 0,0-1 6 0 0,0-1 0 0 0,-1 0 0 0 0,1 0 0 0 0,-1-1 0 0 0,0 0 0 0 0,0 0 0 0 0,0-1 0 0 0,0 1 1 0 0,11-12-1 0 0,-7 5-2 0 0,-1 0 0 0 0,-1-1 1 0 0,0 0-1 0 0,15-27 0 0 0,-10 13-32 0 0,-2-1-1 0 0,-1-1 1 0 0,-1 0-1 0 0,-2-1 1 0 0,6-33 0 0 0,-11 41 38 0 0,0 1 0 0 0,-2 0 1 0 0,-1-1-1 0 0,0 1 0 0 0,-2-1 1 0 0,0 1-1 0 0,-6-23 0 0 0,1 12-170 0 0,-3 1-1 0 0,0 0 1 0 0,-26-50-1 0 0,36 79 111 0 0,0 0 0 0 0,-1 0 0 0 0,1 0 0 0 0,-1 0 0 0 0,1 0 0 0 0,-1 0 0 0 0,1 0 0 0 0,-1 1 0 0 0,0-1 0 0 0,1 0 0 0 0,-1 0 0 0 0,0 1 0 0 0,0-1 0 0 0,0 0-1 0 0,0 1 1 0 0,1-1 0 0 0,-1 1 0 0 0,0-1 0 0 0,-2 0 0 0 0,3 1 33 0 0,-1 0 0 0 0,1 0 0 0 0,-1 1 0 0 0,1-1 0 0 0,-1 0 0 0 0,0 0-1 0 0,1 0 1 0 0,-1 1 0 0 0,1-1 0 0 0,-1 0 0 0 0,1 0 0 0 0,-1 1 0 0 0,1-1 0 0 0,-1 0 0 0 0,1 1-1 0 0,0-1 1 0 0,-1 1 0 0 0,1-1 0 0 0,-1 1 0 0 0,1-1 0 0 0,0 1 0 0 0,-1-1 0 0 0,1 1-1 0 0,0 0 1 0 0,-2 3 11 0 0,0-1 0 0 0,1 1 0 0 0,0 0 0 0 0,0 0 0 0 0,0-1-1 0 0,0 1 1 0 0,1 0 0 0 0,-1 0 0 0 0,1 5 0 0 0,2 17 53 0 0,1 1 0 0 0,1-1-1 0 0,2-1 1 0 0,0 1 0 0 0,2-1 0 0 0,0 0 0 0 0,21 39 0 0 0,-22-50 2 0 0,1 0 0 0 0,0-1 1 0 0,1 0-1 0 0,0 0 0 0 0,1-1 0 0 0,1-1 0 0 0,0 0 0 0 0,0 0 0 0 0,1-1 0 0 0,0 0 1 0 0,1-1-1 0 0,0-1 0 0 0,1 0 0 0 0,22 10 0 0 0,101 23 1255 0 0,-65-14-3139 0 0,-57-20 22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5.8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 1188 0 0,'0'0'2184'0'0,"6"-25"865"0"0,-3 7-1181 0 0,2 3-560 0 0,-1-3-1260 0 0</inkml:trace>
  <inkml:trace contextRef="#ctx0" brushRef="#br0" timeOffset="1">89 346 276 0 0,'3'18'4412'0'0,"2"2"-1483"0"0,1-6-1057 0 0,-2 2-1864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6.4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1 214 164 0 0,'30'-54'4085'0'0,"-13"21"-2554"0"0,1 2 0 0 0,1 0-1 0 0,27-32 1 0 0,-44 61-1423 0 0,-1 2-102 0 0,0 0-1 0 0,0 0 1 0 0,-1 1 0 0 0,1-1 0 0 0,0 0 0 0 0,0 0 0 0 0,0 1 0 0 0,0-1 0 0 0,-1 0 0 0 0,1 1 0 0 0,0-1-1 0 0,0 1 1 0 0,0-1 0 0 0,-1 1 0 0 0,1-1 0 0 0,0 1 0 0 0,-1 0 0 0 0,1-1 0 0 0,-1 1 0 0 0,1 0 0 0 0,-1-1-1 0 0,1 1 1 0 0,-1 0 0 0 0,1 0 0 0 0,-1-1 0 0 0,1 2 0 0 0,6 26 125 0 0,-6-20-106 0 0,15 128 224 0 0,-7-50-177 0 0,-2-27-100 0 0,25 171-622 0 0,0-81-2929 0 0,-16-109 652 0 0,-6-26 1399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4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481 12 452 0 0,'0'0'1872'0'0,"22"-11"598"0"0,-89 17-2483 0 0,-117 6 78 0 0,74-7 19 0 0,107-5-66 0 0,0 1-1 0 0,-2-1-16 0 0,-4 0 0 0 0,0 1 0 0 0,-1 1 1 0 0,1-1-1 0 0,-16 6 0 0 0,23-6 2 0 0,0 0-1 0 0,1-1-1 0 0,0 1 1 0 0,-1 0-1 0 0,1-1 1 0 0,0 1 0 0 0,0 0-1 0 0,-1 0 1 0 0,1 0-1 0 0,0 0 1 0 0,0 0-1 0 0,0 0 1 0 0,0 0-1 0 0,0 0 1 0 0,0 1 0 0 0,1-1-1 0 0,-1 0 1 0 0,0 1-1 0 0,1-1 1 0 0,-2 3-1 0 0,-8 21 75 0 0,9-22-59 0 0,1 0-8 0 0,-11 185 267 0 0,-8 292 607 0 0,20-384-540 0 0,5 0 0 0 0,19 110-1 0 0,-18-162-334 0 0,-2 0 0 0 0,-2 0 0 0 0,-3 1-1 0 0,-1-1 1 0 0,-8 55 0 0 0,6-86 0 0 0,-1 0 1 0 0,-8 22-1 0 0,11-33-28 0 0,-19 59 110 0 0,20-58 200 0 0,2 2-123 0 0,-2-5-154 0 0,0 1-1 0 0,0-1 1 0 0,0 1 0 0 0,0-1-1 0 0,0 1 1 0 0,0-1-1 0 0,0 1 1 0 0,0-1 0 0 0,0 0-1 0 0,0 1 1 0 0,0-1 0 0 0,1 1-1 0 0,-1-1 1 0 0,0 1-1 0 0,0-1 1 0 0,0 0 0 0 0,1 1-1 0 0,-1-1 1 0 0,0 0-1 0 0,0 1 1 0 0,1-1 0 0 0,-1 0-1 0 0,0 1 1 0 0,1-1 0 0 0,-1 0-1 0 0,1 1 1 0 0,16 4 147 0 0,0-2 0 0 0,0 0 0 0 0,0 0 0 0 0,35-1 1 0 0,81-7 27 0 0,-67 1-79 0 0,99-5-68 0 0,-162 9-25 0 0,1 0-29 0 0,51-2-1631 0 0,-52 2 1022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6.7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71 1204 0 0,'15'-19'2168'0'0,"23"-32"2611"0"0,-57 64-4393 0 0,6-1-339 0 0,0 2-1 0 0,0-1 0 0 0,1 2 1 0 0,1-1-1 0 0,0 2 0 0 0,2-1 1 0 0,-1 1-1 0 0,2 1 0 0 0,0 0 1 0 0,1 0-1 0 0,1 0 0 0 0,0 1 1 0 0,2 0-1 0 0,-5 28 0 0 0,9-38-44 0 0,-1 0-1 0 0,1 0 0 0 0,0 0 1 0 0,1 0-1 0 0,0 0 0 0 0,0 0 1 0 0,1 0-1 0 0,0 0 0 0 0,1 0 1 0 0,-1-1-1 0 0,1 1 0 0 0,1-1 1 0 0,0 0-1 0 0,0 0 0 0 0,0 0 1 0 0,0 0-1 0 0,1-1 0 0 0,11 12 1 0 0,-11-14 9 0 0,-1 0 1 0 0,1 0 0 0 0,0-1 0 0 0,0 1-1 0 0,0-1 1 0 0,1 0 0 0 0,-1-1 0 0 0,1 1-1 0 0,-1-1 1 0 0,1 0 0 0 0,0-1 0 0 0,0 1 0 0 0,0-1-1 0 0,0 0 1 0 0,0-1 0 0 0,0 1 0 0 0,0-1-1 0 0,0-1 1 0 0,0 1 0 0 0,0-1 0 0 0,0 0-1 0 0,0 0 1 0 0,0 0 0 0 0,0-1 0 0 0,10-5 0 0 0,-9 4 7 0 0,0 0 0 0 0,-1-1 1 0 0,1 0-1 0 0,-1-1 1 0 0,0 1-1 0 0,-1-1 0 0 0,1 0 1 0 0,-1-1-1 0 0,0 1 1 0 0,0-1-1 0 0,0 0 0 0 0,-1 0 1 0 0,4-8-1 0 0,-3 4 2 0 0,0 0-1 0 0,-1-1 1 0 0,0 0 0 0 0,-1 0-1 0 0,0 0 1 0 0,0 0 0 0 0,-2 0-1 0 0,2-16 1 0 0,-2 16-70 0 0,-1-1-1 0 0,0 1 1 0 0,-1 0 0 0 0,0-1-1 0 0,-1 1 1 0 0,0 0 0 0 0,-1 0-1 0 0,0 0 1 0 0,-1 1 0 0 0,0-1 0 0 0,0 1-1 0 0,-1-1 1 0 0,-1 2 0 0 0,0-1-1 0 0,0 0 1 0 0,-1 1 0 0 0,0 0-1 0 0,-13-12 1 0 0,12 15-352 0 0,0 0 0 0 0,-1 0 0 0 0,0 1 0 0 0,0 1 0 0 0,0-1 0 0 0,0 1 0 0 0,-1 1 0 0 0,0 0 0 0 0,0 0 0 0 0,0 1 0 0 0,-19-2 0 0 0,2 4-1467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7.6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0 271 600 0 0,'7'-17'1208'0'0,"0"0"-1"0"0,1 1 1 0 0,1 0-1 0 0,13-17 1 0 0,-11 18-676 0 0,2 0 0 0 0,0 0 0 0 0,27-23 0 0 0,-27 28-473 0 0,0 0 0 0 0,1 1 0 0 0,0 0-1 0 0,0 1 1 0 0,1 1 0 0 0,0 0 0 0 0,0 1 0 0 0,1 1 0 0 0,0 0-1 0 0,0 1 1 0 0,27-3 0 0 0,-22 5-55 0 0,11 4 5 0 0,-28-2-14 0 0,1 1 1 0 0,-1-1-1 0 0,1 1 0 0 0,-1 0 1 0 0,1 1-1 0 0,-1-1 1 0 0,0 1-1 0 0,0-1 0 0 0,0 1 1 0 0,0 1-1 0 0,0-1 0 0 0,0 1 1 0 0,0-1-1 0 0,-1 1 1 0 0,1 0-1 0 0,-1 0 0 0 0,0 1 1 0 0,0-1-1 0 0,0 1 1 0 0,0-1-1 0 0,2 5 0 0 0,-3-2-11 0 0,1 0 0 0 0,-1 1 0 0 0,0-1 0 0 0,-1 0 0 0 0,0 1 0 0 0,0-1-1 0 0,0 1 1 0 0,-1-1 0 0 0,0 1 0 0 0,0-1 0 0 0,0 1 0 0 0,-1-1 0 0 0,0 1 0 0 0,-2 7 0 0 0,-9 26-56 0 0,-1-1 1 0 0,-3 0 0 0 0,-29 56 0 0 0,26-60 45 0 0,2 1-1 0 0,2 1 0 0 0,1 0 1 0 0,-10 45-1 0 0,22-78 36 0 0,1 1 1 0 0,1 0-1 0 0,-1 0 0 0 0,1-1 1 0 0,0 1-1 0 0,0 0 0 0 0,0 0 1 0 0,1 0-1 0 0,-1 0 0 0 0,1-1 0 0 0,1 1 1 0 0,-1 0-1 0 0,0-1 0 0 0,1 1 1 0 0,0-1-1 0 0,4 8 0 0 0,-3-9 4 0 0,0 1 0 0 0,0-1 0 0 0,1 0-1 0 0,-1 0 1 0 0,1 0 0 0 0,-1-1 0 0 0,1 1-1 0 0,0-1 1 0 0,0 0 0 0 0,0 0 0 0 0,0 0-1 0 0,0 0 1 0 0,1-1 0 0 0,-1 0 0 0 0,0 0 0 0 0,1 0-1 0 0,-1 0 1 0 0,6-1 0 0 0,10 1 22 0 0,-1-1 1 0 0,0-1-1 0 0,1-1 0 0 0,-1-1 1 0 0,0-1-1 0 0,0 0 0 0 0,0-2 1 0 0,-1 0-1 0 0,0-1 0 0 0,0 0 1 0 0,32-20-1 0 0,-10 2-3 0 0,0-2 0 0 0,-2-1 0 0 0,58-58 1 0 0,-46 37 138 0 0,47-62 1 0 0,-74 82-1 0 0,-2-2 1 0 0,-1 0-1 0 0,29-61 1 0 0,-48 92-179 0 0,-1-1 1 0 0,1 0-1 0 0,-1 1 0 0 0,1-1 1 0 0,-1 0-1 0 0,0 1 0 0 0,1-1 1 0 0,-1 0-1 0 0,0 0 0 0 0,1 1 0 0 0,-1-1 1 0 0,0 0-1 0 0,0 0 0 0 0,0 0 1 0 0,0 1-1 0 0,0-1 0 0 0,0 0 1 0 0,0 0-1 0 0,0 0 0 0 0,0 1 1 0 0,0-1-1 0 0,0 0 0 0 0,0 0 1 0 0,-1 0-1 0 0,1 1 0 0 0,0-1 0 0 0,0 0 1 0 0,-1 1-1 0 0,1-1 0 0 0,-1 0 1 0 0,1 0-1 0 0,-1 1 0 0 0,1-1 1 0 0,-1 1-1 0 0,1-1 0 0 0,-2 0 1 0 0,1 1-6 0 0,1 0 1 0 0,-1 0-1 0 0,0 0 1 0 0,1 1 0 0 0,-1-1-1 0 0,1 0 1 0 0,-1 1-1 0 0,0-1 1 0 0,1 0 0 0 0,-1 1-1 0 0,1-1 1 0 0,-1 1 0 0 0,1-1-1 0 0,-1 1 1 0 0,1-1-1 0 0,-1 1 1 0 0,1-1 0 0 0,0 1-1 0 0,-1 0 1 0 0,1-1-1 0 0,0 1 1 0 0,0-1 0 0 0,-1 1-1 0 0,1 0 1 0 0,0-1-1 0 0,0 1 1 0 0,0 1 0 0 0,-8 20-64 0 0,8-22 73 0 0,-2 8-24 0 0,0 0 0 0 0,1 1 0 0 0,1-1 0 0 0,-1 0 0 0 0,2 1 0 0 0,-1-1 0 0 0,1 1 0 0 0,0-1 0 0 0,1 0 0 0 0,-1 0 0 0 0,2 0 0 0 0,-1 0 0 0 0,1 0 0 0 0,1 0 0 0 0,6 13 0 0 0,-1-7-16 0 0,1 1-1 0 0,0-1 1 0 0,0-1-1 0 0,1 0 1 0 0,1 0-1 0 0,21 17 1 0 0,-22-21 107 0 0,1-1 0 0 0,0 0-1 0 0,1-1 1 0 0,-1-1 0 0 0,1 0 0 0 0,1 0 0 0 0,-1-1 0 0 0,1-1-1 0 0,0 0 1 0 0,0-1 0 0 0,0-1 0 0 0,24 2 0 0 0,-32-4-25 0 0,0 0 1 0 0,0 0 0 0 0,0 0 0 0 0,1-1 0 0 0,-1 0-1 0 0,0 0 1 0 0,0-1 0 0 0,-1 0 0 0 0,1 0 0 0 0,0 0-1 0 0,0 0 1 0 0,-1-1 0 0 0,0 0 0 0 0,1 0 0 0 0,-1-1-1 0 0,0 0 1 0 0,-1 0 0 0 0,1 0 0 0 0,-1 0 0 0 0,0 0-1 0 0,0-1 1 0 0,0 0 0 0 0,0 0 0 0 0,-1 0 0 0 0,0 0-1 0 0,0-1 1 0 0,0 1 0 0 0,-1-1 0 0 0,0 0-1 0 0,0 1 1 0 0,2-10 0 0 0,-3 8-65 0 0,1 1 0 0 0,-1-1 0 0 0,-1 0 0 0 0,1 0 0 0 0,-1 0 0 0 0,0 0 0 0 0,-1 1 0 0 0,0-1 0 0 0,0 0 0 0 0,0 0 0 0 0,-1 1 0 0 0,0-1 0 0 0,0 1 1 0 0,-1 0-1 0 0,0-1 0 0 0,0 1 0 0 0,0 0 0 0 0,-1 1 0 0 0,0-1 0 0 0,0 0 0 0 0,0 1 0 0 0,-1 0 0 0 0,1 0 0 0 0,-10-7 0 0 0,5 6-279 0 0,0-1-1 0 0,0 1 1 0 0,-1 1 0 0 0,1 0-1 0 0,-1 0 1 0 0,0 1 0 0 0,-1 0 0 0 0,1 0-1 0 0,-1 2 1 0 0,0-1 0 0 0,0 1-1 0 0,0 1 1 0 0,0 0 0 0 0,-17 0 0 0 0,4 3-1570 0 0,3 1-201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8.4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8 193 348 0 0,'-7'-11'6389'0'0,"7"9"-6184"0"0,2-3-86 0 0,1 0 0 0 0,0 1 0 0 0,0-1-1 0 0,0 1 1 0 0,1 0 0 0 0,0 0 0 0 0,0 0 0 0 0,0 0 0 0 0,0 1 0 0 0,0 0-1 0 0,1-1 1 0 0,-1 2 0 0 0,8-5 0 0 0,74-33-8 0 0,-77 35-61 0 0,33-12-149 0 0,0 2 0 0 0,1 1 0 0 0,0 3 0 0 0,47-7 0 0 0,-88 17 38 0 0,0 1 0 0 0,0 0 0 0 0,0-1 1 0 0,0 1-1 0 0,0 0 0 0 0,0 0 0 0 0,0 0 0 0 0,0 0 0 0 0,0 1 0 0 0,1-1 0 0 0,-1 1 0 0 0,0-1 1 0 0,0 1-1 0 0,0 0 0 0 0,0-1 0 0 0,0 1 0 0 0,-1 0 0 0 0,1 0 0 0 0,3 3 0 0 0,-4-3 11 0 0,0 1 0 0 0,0-1 0 0 0,0 1 0 0 0,-1-1 0 0 0,1 1 1 0 0,0 0-1 0 0,-1-1 0 0 0,1 1 0 0 0,-1-1 0 0 0,0 1 0 0 0,0 0 0 0 0,0-1 0 0 0,1 1 0 0 0,-1 0 0 0 0,-1-1 0 0 0,1 1 0 0 0,0 0 0 0 0,0 0 0 0 0,-1 1 0 0 0,-3 9-214 0 0,0-1 0 0 0,0 0 0 0 0,-1 1 0 0 0,-12 19 0 0 0,17-31 262 0 0,-11 17-294 0 0,2 1 0 0 0,0 0 0 0 0,1 1 0 0 0,-7 23 0 0 0,14-38 301 0 0,0-1-1 0 0,1 1 1 0 0,0-1-1 0 0,0 1 1 0 0,0-1-1 0 0,0 1 1 0 0,1-1 0 0 0,-1 0-1 0 0,1 1 1 0 0,0-1-1 0 0,0 0 1 0 0,0 1-1 0 0,0-1 1 0 0,1 0 0 0 0,-1 0-1 0 0,1 0 1 0 0,0 0-1 0 0,0 0 1 0 0,0 0-1 0 0,0-1 1 0 0,0 1 0 0 0,1-1-1 0 0,-1 1 1 0 0,1-1-1 0 0,4 3 1 0 0,8 6 124 0 0,0-2 0 0 0,0 0 1 0 0,30 12-1 0 0,-22-10 46 0 0,3 1 234 0 0,0 1 0 0 0,-1 1-1 0 0,-1 1 1 0 0,43 36-1 0 0,-62-47-369 0 0,0 0-1 0 0,-1 1 1 0 0,1 0-1 0 0,-1 0 1 0 0,0 0-1 0 0,-1 1 1 0 0,1-1-1 0 0,-1 1 1 0 0,0 0-1 0 0,0 0 1 0 0,-1 0-1 0 0,0 0 1 0 0,0 0-1 0 0,0 0 1 0 0,-1 1-1 0 0,1-1 1 0 0,-2 1-1 0 0,1-1 0 0 0,-1 1 1 0 0,0-1-1 0 0,0 1 1 0 0,-1-1-1 0 0,0 1 1 0 0,0-1-1 0 0,0 1 1 0 0,-1-1-1 0 0,0 0 1 0 0,-3 6-1 0 0,1-3 8 0 0,-1 0-1 0 0,0-1 0 0 0,0 1 0 0 0,-1-1 0 0 0,0-1 0 0 0,0 1 1 0 0,-1-1-1 0 0,0 0 0 0 0,0-1 0 0 0,-1 1 0 0 0,-15 9 1 0 0,8-7-248 0 0,0-1 0 0 0,-1-1 0 0 0,1 0 1 0 0,-1-1-1 0 0,-31 7 0 0 0,37-10-621 0 0,9-3 685 0 0,-1 1-1 0 0,1-1 1 0 0,0 0-1 0 0,-1 0 0 0 0,1 0 1 0 0,0 1-1 0 0,-1-1 1 0 0,1-1-1 0 0,0 1 1 0 0,-1 0-1 0 0,1 0 1 0 0,0 0-1 0 0,0-1 1 0 0,-2 1-1 0 0,-13-4-1111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8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188 28 1100 0 0,'9'-11'3647'0'0,"-9"9"-3455"0"0,-4 2-102 0 0,0-1 0 0 0,-1 1 0 0 0,1 0 0 0 0,0 0 0 0 0,0 0 0 0 0,0 1 0 0 0,-1 0 0 0 0,1-1 0 0 0,0 1 0 0 0,0 1 0 0 0,0-1 0 0 0,0 1 0 0 0,0-1 0 0 0,1 1 0 0 0,-1 0 0 0 0,0 1 0 0 0,-4 2 0 0 0,-6 5 25 0 0,-1 0 0 0 0,2 1 0 0 0,-15 14 0 0 0,23-20-42 0 0,0 1 1 0 0,1 0 0 0 0,-1 0-1 0 0,1 1 1 0 0,0-1 0 0 0,1 1 0 0 0,-1 0-1 0 0,1 0 1 0 0,1 0 0 0 0,-1 0-1 0 0,1 0 1 0 0,1 1 0 0 0,-1-1 0 0 0,1 1-1 0 0,0-1 1 0 0,1 1 0 0 0,0-1-1 0 0,0 1 1 0 0,1-1 0 0 0,0 1 0 0 0,0-1-1 0 0,0 1 1 0 0,1-1 0 0 0,1 0-1 0 0,-1 1 1 0 0,1-1 0 0 0,0 0-1 0 0,0-1 1 0 0,1 1 0 0 0,0-1 0 0 0,0 1-1 0 0,1-1 1 0 0,0-1 0 0 0,0 1-1 0 0,0 0 1 0 0,1-1 0 0 0,-1 0 0 0 0,1-1-1 0 0,1 1 1 0 0,-1-1 0 0 0,0 0-1 0 0,1-1 1 0 0,0 1 0 0 0,0-1 0 0 0,0-1-1 0 0,15 4 1 0 0,-18-5-11 0 0,1 0 0 0 0,0 0 1 0 0,0 0-1 0 0,-1-1 0 0 0,1 0 0 0 0,0 0 1 0 0,0 0-1 0 0,0-1 0 0 0,-1 0 0 0 0,1 0 0 0 0,0 0 1 0 0,-1 0-1 0 0,1-1 0 0 0,-1 1 0 0 0,1-1 1 0 0,-1-1-1 0 0,7-3 0 0 0,-7 2-62 0 0,1 0-1 0 0,-1 0 1 0 0,0 0 0 0 0,0-1 0 0 0,0 0-1 0 0,0 1 1 0 0,-1-1 0 0 0,0-1 0 0 0,0 1-1 0 0,0 0 1 0 0,-1-1 0 0 0,3-8 0 0 0,-2 3-180 0 0,0 1 1 0 0,-1 0 0 0 0,0-1 0 0 0,-1 0-1 0 0,0 1 1 0 0,-1-1 0 0 0,0 0 0 0 0,-1 1-1 0 0,0-1 1 0 0,-1 1 0 0 0,0-1 0 0 0,0 1 0 0 0,-1-1-1 0 0,0 1 1 0 0,-7-13 0 0 0,4 14-164 0 0,-1 0 1 0 0,0 1-1 0 0,0 0 0 0 0,-1 1 1 0 0,1 0-1 0 0,-2 0 1 0 0,1 0-1 0 0,-1 1 1 0 0,0 0-1 0 0,0 1 0 0 0,-1 0 1 0 0,1 0-1 0 0,-1 1 1 0 0,-14-4-1 0 0,-20-5-909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09.7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114 111 700 0 0,'-72'-108'6801'0'0,"71"106"-6749"0"0,-1 2-31 0 0,1 1 0 0 0,-1-1 0 0 0,0 1 0 0 0,1 0 0 0 0,-1 0 1 0 0,1-1-1 0 0,-1 1 0 0 0,1 0 0 0 0,0 0 0 0 0,-1 0 0 0 0,1 1 1 0 0,0-1-1 0 0,0 0 0 0 0,-1 0 0 0 0,1 1 0 0 0,0-1 0 0 0,1 1 1 0 0,-1-1-1 0 0,0 1 0 0 0,0-1 0 0 0,0 1 0 0 0,1-1 0 0 0,-1 1 1 0 0,1 0-1 0 0,0-1 0 0 0,-1 1 0 0 0,1 0 0 0 0,0 2 0 0 0,-7 56 331 0 0,7-54-324 0 0,0 52 60 0 0,3 1 0 0 0,2-1 0 0 0,21 92 0 0 0,8 78-2163 0 0,-33-220 1896 0 0,-1 0 1 0 0,0 1-1 0 0,-1-1 0 0 0,1 0 0 0 0,-3 10 0 0 0,2-16 62 0 0,1 0 1 0 0,-1 0-1 0 0,0 0 0 0 0,1 0 1 0 0,-1 0-1 0 0,0 0 0 0 0,0 0 0 0 0,0 0 1 0 0,-1 0-1 0 0,1-1 0 0 0,0 1 0 0 0,-1 0 1 0 0,1-1-1 0 0,-1 1 0 0 0,1-1 0 0 0,-1 1 1 0 0,0-1-1 0 0,1 0 0 0 0,-1 0 0 0 0,0 0 1 0 0,0 0-1 0 0,0 0 0 0 0,0 0 0 0 0,0 0 1 0 0,0-1-1 0 0,-4 2 0 0 0,-21 1-77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0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164 537 1112 0 0,'-87'-128'3794'0'0,"72"104"-3074"0"0,1-1-1 0 0,2-1 0 0 0,-15-38 0 0 0,25 57-661 0 0,0 1 0 0 0,1-1-1 0 0,0 0 1 0 0,0 1-1 0 0,0-1 1 0 0,1 0 0 0 0,0 0-1 0 0,0 0 1 0 0,1 0-1 0 0,0 1 1 0 0,0-1 0 0 0,0 0-1 0 0,1 1 1 0 0,4-13-1 0 0,-1 11-33 0 0,-1-1 0 0 0,1 1 0 0 0,0 0 0 0 0,1 1 0 0 0,0-1 0 0 0,0 1 0 0 0,0 0 0 0 0,1 1 0 0 0,15-12 0 0 0,-9 9-32 0 0,0 1 0 0 0,1 0-1 0 0,0 0 1 0 0,1 2 0 0 0,-1-1 0 0 0,1 2-1 0 0,1 0 1 0 0,-1 1 0 0 0,1 1-1 0 0,-1 0 1 0 0,1 1 0 0 0,26 0-1 0 0,-13 4-1 0 0,-1 2-1 0 0,1 1 0 0 0,-1 1 1 0 0,0 2-1 0 0,-1 1 0 0 0,0 1 0 0 0,0 1 1 0 0,-1 1-1 0 0,28 18 0 0 0,-12-4-33 0 0,-2 2-1 0 0,-2 1 1 0 0,0 2-1 0 0,54 58 0 0 0,-73-68-16 0 0,-1 0-1 0 0,-1 1 1 0 0,-1 1-1 0 0,-1 0 1 0 0,-1 1-1 0 0,16 39 1 0 0,-26-53 50 0 0,0-1 1 0 0,-1 1 0 0 0,0-1-1 0 0,-1 1 1 0 0,0 0-1 0 0,-1 0 1 0 0,0 0 0 0 0,0 0-1 0 0,-1 0 1 0 0,-1 0-1 0 0,1 0 1 0 0,-2 0 0 0 0,1 0-1 0 0,-1 0 1 0 0,-1-1-1 0 0,0 1 1 0 0,0-1 0 0 0,-1 1-1 0 0,0-1 1 0 0,-1 0-1 0 0,-6 10 1 0 0,0-6 41 0 0,0 1 1 0 0,0-2-1 0 0,-1 0 1 0 0,-1 0-1 0 0,0-1 1 0 0,-1-1-1 0 0,0 0 0 0 0,-1-1 1 0 0,0-1-1 0 0,0 0 1 0 0,0-1-1 0 0,-1 0 1 0 0,0-2-1 0 0,-29 7 0 0 0,23-7-477 0 0,0-1-1 0 0,0-1 0 0 0,-1-2 1 0 0,1 0-1 0 0,-1-1 1 0 0,1-1-1 0 0,0-1 0 0 0,-1-1 1 0 0,1-1-1 0 0,-37-12 0 0 0,42 10-497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1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14 844 36 0 0,'16'-25'1374'0'0,"-2"0"0"0"0,-1-1-1 0 0,-1 0 1 0 0,12-39 0 0 0,24-114-1397 0 0,-46 173 59 0 0,7-30 28 0 0,-2 0 1 0 0,4-72-1 0 0,-11 105-65 0 0,0 0-1 0 0,0 0 0 0 0,0 0 0 0 0,-1 0 0 0 0,0 0 1 0 0,0 0-1 0 0,0 0 0 0 0,0 0 0 0 0,-2-3 1 0 0,3 4 0 0 0,-1 1 0 0 0,1 0-1 0 0,-1 0 1 0 0,0 1 0 0 0,0-1 0 0 0,1 0 0 0 0,-1 0 0 0 0,0 0 0 0 0,0 0 0 0 0,0 1 0 0 0,0-1 0 0 0,0 0 0 0 0,0 1 0 0 0,0-1 0 0 0,0 1 0 0 0,0-1 0 0 0,0 1-1 0 0,0-1 1 0 0,0 1 0 0 0,0 0 0 0 0,0-1 0 0 0,-1 1 0 0 0,1 0 0 0 0,0 0 0 0 0,-2 0 0 0 0,-1 1 6 0 0,-1-1-1 0 0,1 1 1 0 0,-1 0-1 0 0,1 1 1 0 0,-1-1 0 0 0,1 1-1 0 0,-1 0 1 0 0,1 0-1 0 0,0 0 1 0 0,0 0 0 0 0,0 1-1 0 0,0 0 1 0 0,1 0 0 0 0,-6 5-1 0 0,3-2 15 0 0,1 1 0 0 0,-1 0 1 0 0,1 0-1 0 0,1 0 0 0 0,-1 1 0 0 0,1 0 0 0 0,-4 11 0 0 0,2-2 11 0 0,1-1-1 0 0,1 0 1 0 0,1 1-1 0 0,0 0 1 0 0,1 0-1 0 0,1 0 1 0 0,1 31-1 0 0,3-28-30 0 0,1 0 0 0 0,1-1 0 0 0,0 1 0 0 0,2-1-1 0 0,0 0 1 0 0,1-1 0 0 0,1 0 0 0 0,1 0 0 0 0,0 0 0 0 0,1-2 0 0 0,1 1 0 0 0,1-1 0 0 0,0-1-1 0 0,28 25 1 0 0,-16-19 10 0 0,0 0 0 0 0,1-2 0 0 0,1-1 0 0 0,1-1 0 0 0,0-1 0 0 0,2-2 0 0 0,-1-1-1 0 0,50 15 1 0 0,-72-26 5 0 0,1 0-1 0 0,0 0 0 0 0,0-1 0 0 0,1 0 0 0 0,-1 0 0 0 0,0-1 1 0 0,0 0-1 0 0,0-1 0 0 0,0 1 0 0 0,0-2 0 0 0,0 1 0 0 0,0-1 1 0 0,9-3-1 0 0,-11 2-7 0 0,1 0 1 0 0,-1-1-1 0 0,0 0 1 0 0,0 0-1 0 0,-1 0 1 0 0,1 0-1 0 0,-1-1 1 0 0,0 0-1 0 0,0 0 1 0 0,0 0-1 0 0,-1-1 0 0 0,0 0 1 0 0,0 0-1 0 0,-1 0 1 0 0,5-9-1 0 0,-1-3-27 0 0,0-1 0 0 0,-1 1 0 0 0,-1-1 0 0 0,-1-1 0 0 0,-1 1-1 0 0,0 0 1 0 0,-1-32 0 0 0,-13-139-17 0 0,10 175 50 0 0,-18-119 705 0 0,-48-175 0 0 0,50 241-2134 0 0,17 65 1195 0 0,3 43-283 0 0,1 0 502 0 0,3-1 1 0 0,1 0 0 0 0,17 50 0 0 0,-2-7 8 0 0,-15-49-15 0 0,63 216-34 0 0,-58-211 32 0 0,2-1-1 0 0,2 0 0 0 0,1-2 0 0 0,32 48 1 0 0,-41-71-12 0 0,-1-2 0 0 0,1 1 0 0 0,1-1 1 0 0,0-1-1 0 0,0 0 0 0 0,1 0 1 0 0,0-1-1 0 0,0 0 0 0 0,1-1 0 0 0,0-1 1 0 0,25 11-1 0 0,-29-15-41 0 0,-1 0 1 0 0,0 0 0 0 0,0 0-1 0 0,1-1 1 0 0,-1 0-1 0 0,1 0 1 0 0,-1-1-1 0 0,1 0 1 0 0,-1 0-1 0 0,1-1 1 0 0,-1 0-1 0 0,1 0 1 0 0,-1-1-1 0 0,0 0 1 0 0,1 0-1 0 0,-1-1 1 0 0,0 0-1 0 0,-1 0 1 0 0,1-1-1 0 0,0 0 1 0 0,-1 0-1 0 0,0 0 1 0 0,7-7-1 0 0,-2 0-27 0 0,0-1-1 0 0,-1 0 0 0 0,-1-1 1 0 0,0 0-1 0 0,0 0 0 0 0,-1-1 1 0 0,-1 0-1 0 0,-1 0 0 0 0,0-1 0 0 0,0 0 1 0 0,-2 0-1 0 0,4-16 0 0 0,-2 0 355 0 0,-2-1 0 0 0,0 1-1 0 0,-2-1 1 0 0,-2 0 0 0 0,-3-33-1 0 0,2 56-173 0 0,0-1-1 0 0,-1 0 0 0 0,0 0 0 0 0,-1 0 0 0 0,0 1 0 0 0,0-1 0 0 0,-1 1 0 0 0,0 0 0 0 0,-1 0 0 0 0,-8-11 0 0 0,9 16-61 0 0,-19-9 14 0 0,17 13-36 0 0,3 1 2 0 0,0-1-7 0 0,1 0 1 0 0,-1 0 0 0 0,1 1 0 0 0,-1-1 0 0 0,1 1-1 0 0,-1 0 1 0 0,0-1 0 0 0,1 1 0 0 0,0 1-1 0 0,-1-1 1 0 0,1 0 0 0 0,0 0 0 0 0,0 1 0 0 0,-1-1-1 0 0,1 1 1 0 0,0 0 0 0 0,0 0 0 0 0,1-1-1 0 0,-1 1 1 0 0,0 1 0 0 0,1-1 0 0 0,-3 4 0 0 0,-1 2 1 0 0,1 0 0 0 0,-1 0 0 0 0,2 1 0 0 0,-6 15 0 0 0,6-8-36 0 0,0 1 1 0 0,1-1 0 0 0,0 0 0 0 0,1 1 0 0 0,1-1 0 0 0,1 0-1 0 0,0 1 1 0 0,2-1 0 0 0,-1 0 0 0 0,2 0 0 0 0,0 0 0 0 0,1 0-1 0 0,1-1 1 0 0,0 1 0 0 0,1-2 0 0 0,0 1 0 0 0,2-1 0 0 0,17 25-1 0 0,-15-24-15 0 0,1 0 0 0 0,1 0-1 0 0,1-2 1 0 0,-1 1 0 0 0,2-2-1 0 0,0 0 1 0 0,0 0 0 0 0,1-2-1 0 0,1 0 1 0 0,0 0 0 0 0,0-2-1 0 0,1 0 1 0 0,0-1 0 0 0,0-1-1 0 0,33 7 1 0 0,-40-12-141 0 0,0 0 0 0 0,0-1 0 0 0,0 0-1 0 0,0 0 1 0 0,0-1 0 0 0,0 0 0 0 0,0-1 0 0 0,-1-1-1 0 0,1 0 1 0 0,-1 0 0 0 0,1-1 0 0 0,-1 0 0 0 0,0-1 0 0 0,-1 0-1 0 0,14-9 1 0 0,2-7-488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1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1 880 0 0,'-6'1'3738'0'0,"6"-1"-3674"0"0,1 25 1313 0 0,9 31-607 0 0,91 302 408 0 0,-58-226-1316 0 0,-39-118 62 0 0,14 41-1437 0 0,-2 2 1 0 0,13 92 0 0 0,-28-129 660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1.7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17 638 1252 0 0,'-2'-2'300'0'0,"1"-1"1"0"0,-1 1-1 0 0,0 0 0 0 0,1-1 0 0 0,-1 0 0 0 0,1 1 0 0 0,0-1 1 0 0,0 0-1 0 0,0 1 0 0 0,0-1 0 0 0,1 0 0 0 0,-1 0 1 0 0,1 0-1 0 0,-1 0 0 0 0,1 0 0 0 0,0 0 0 0 0,0 0 1 0 0,1 0-1 0 0,0-5 0 0 0,1 5-237 0 0,0 0 0 0 0,0 0 0 0 0,0 0 0 0 0,0 0 0 0 0,1 0 0 0 0,-1 0-1 0 0,1 1 1 0 0,0 0 0 0 0,0-1 0 0 0,0 1 0 0 0,0 0 0 0 0,0 0 0 0 0,0 1 0 0 0,0-1 0 0 0,6-1 0 0 0,29-13 99 0 0,1 2 0 0 0,0 2 0 0 0,59-11 0 0 0,129-9-328 0 0,-87 15-5 0 0,105-26 1988 0 0,-242 43-1797 0 0,2 0-11 0 0,0 1-19 0 0,-1 1 1 0 0,1-1-1 0 0,-1 1 0 0 0,0-1 0 0 0,0 1 1 0 0,1 0-1 0 0,-1 1 0 0 0,0-1 0 0 0,-1 1 0 0 0,1-1 1 0 0,0 1-1 0 0,3 4 0 0 0,0 1-10 0 0,0 0 0 0 0,0 1 0 0 0,0 0 0 0 0,9 17 0 0 0,-3 2-449 0 0,0 0-1 0 0,15 56 1 0 0,-23-63-571 0 0,0 0 0 0 0,-1 0 0 0 0,-1 1 0 0 0,0 22 1 0 0</inkml:trace>
  <inkml:trace contextRef="#ctx0" brushRef="#br0" timeOffset="1">869 189 512 0 0,'-3'-29'2064'0'0,"0"4"-384"0"0,3 1-496 0 0,-1 4-119 0 0,-1 2 287 0 0,2-15-1012 0 0,0 10-696 0 0,2 7-688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2.3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162 103 1160 0 0,'0'0'5241'0'0,"-3"0"-4758"0"0,1-1-392 0 0,-1 1 1 0 0,0 0-1 0 0,0 0 1 0 0,1 0-1 0 0,-1 1 1 0 0,0-1-1 0 0,1 0 1 0 0,-1 1-1 0 0,0 0 1 0 0,1 0-1 0 0,-1 0 0 0 0,1 0 1 0 0,-1 0-1 0 0,1 0 1 0 0,0 1-1 0 0,-4 2 1 0 0,-4 4-92 0 0,1 0 1 0 0,-1 1 0 0 0,2 1-1 0 0,0-1 1 0 0,0 1 0 0 0,0 1-1 0 0,1-1 1 0 0,1 1 0 0 0,0 0-1 0 0,1 1 1 0 0,0 0 0 0 0,0 0-1 0 0,1 0 1 0 0,1 0 0 0 0,0 0-1 0 0,1 1 1 0 0,0-1 0 0 0,1 1-1 0 0,0 14 1 0 0,1-11-63 0 0,1 0 0 0 0,0 0 0 0 0,1 0 0 0 0,1-1 0 0 0,0 1 0 0 0,1-1 0 0 0,1 1 0 0 0,0-1 0 0 0,1-1 0 0 0,1 1 0 0 0,0-1 1 0 0,1 0-1 0 0,1-1 0 0 0,18 23 0 0 0,-21-29 57 0 0,2 0 0 0 0,-1 0 0 0 0,1 0 0 0 0,0-1 0 0 0,0 0 0 0 0,1-1 0 0 0,-1 0 0 0 0,1 0 0 0 0,1-1 0 0 0,-1 0 1 0 0,0 0-1 0 0,1-1 0 0 0,10 2 0 0 0,-14-4 14 0 0,0-1 0 0 0,1 1-1 0 0,-1-1 1 0 0,0 0 0 0 0,0 0 0 0 0,0-1 0 0 0,0 0 0 0 0,1 0 0 0 0,-1 0 0 0 0,0-1-1 0 0,-1 0 1 0 0,1 0 0 0 0,0-1 0 0 0,-1 1 0 0 0,1-1 0 0 0,-1 0 0 0 0,0-1 0 0 0,0 1 0 0 0,0-1-1 0 0,0 0 1 0 0,-1-1 0 0 0,7-6 0 0 0,-1-2 8 0 0,-1 1 0 0 0,-1-2 0 0 0,0 1 1 0 0,0-1-1 0 0,-1-1 0 0 0,9-29 0 0 0,20-100 11 0 0,-13 41 329 0 0,-15 76-190 0 0,-3 6-1 0 0,15-37 1 0 0,-18 53-163 0 0,1-1 1 0 0,-1 1-1 0 0,2 0 1 0 0,-1 0-1 0 0,0 0 1 0 0,1 0 0 0 0,0 1-1 0 0,0-1 1 0 0,0 1-1 0 0,1 0 1 0 0,5-4-1 0 0,-8 7-17 0 0,0 0 0 0 0,1 0-1 0 0,-1 0 1 0 0,1 0 0 0 0,-1 1-1 0 0,0-1 1 0 0,1 1 0 0 0,-1-1 0 0 0,1 1-1 0 0,-1 0 1 0 0,1 0 0 0 0,-1 0-1 0 0,1 0 1 0 0,-1 1 0 0 0,1-1-1 0 0,-1 1 1 0 0,1-1 0 0 0,3 2-1 0 0,0 0-28 0 0,-1 1 0 0 0,0-1 0 0 0,0 1-1 0 0,0 0 1 0 0,0 0 0 0 0,0 0 0 0 0,5 6 0 0 0,3 3-70 0 0,-2 2 0 0 0,0-1 1 0 0,0 2-1 0 0,-1-1 0 0 0,-1 2 0 0 0,-1-1 1 0 0,0 1-1 0 0,-1 0 0 0 0,7 23 1 0 0,4 20-446 0 0,11 79 1 0 0,-22-104 454 0 0,-5-14 442 0 0,-2-16 2 0 0,-1-4-337 0 0,0-1 0 0 0,0 1 0 0 0,0-1 1 0 0,-1 1-1 0 0,1-1 0 0 0,0 1 1 0 0,0-1-1 0 0,1 0 0 0 0,-1 1 1 0 0,0-1-1 0 0,0 0 0 0 0,0 0 0 0 0,0 0 1 0 0,1 0-1 0 0,-1 0 0 0 0,0 0 1 0 0,1 0-1 0 0,-1 0 0 0 0,1 0 0 0 0,-1 0 1 0 0,1 0-1 0 0,-1 0 0 0 0,1 0 1 0 0,0 0-1 0 0,-1 0 0 0 0,1-1 1 0 0,0 0-1 0 0,-5-36 52 0 0,4 14 24 0 0,1 0 0 0 0,2 0 0 0 0,0 1 1 0 0,1-1-1 0 0,2 1 0 0 0,0 0 0 0 0,2 0 0 0 0,0 0 0 0 0,2 1 1 0 0,0 0-1 0 0,1 1 0 0 0,2 0 0 0 0,0 0 0 0 0,1 1 0 0 0,1 1 1 0 0,0 0-1 0 0,2 1 0 0 0,30-27 0 0 0,-42 42-64 0 0,-1 0 0 0 0,2 0-1 0 0,-1 0 1 0 0,0 0 0 0 0,1 1 0 0 0,-1-1 0 0 0,1 1-1 0 0,-1 0 1 0 0,1 1 0 0 0,0-1 0 0 0,0 1 0 0 0,0 0-1 0 0,0 0 1 0 0,0 1 0 0 0,0-1 0 0 0,0 1 0 0 0,7 1-1 0 0,-7 0-9 0 0,1 1 0 0 0,0-1 0 0 0,-1 1-1 0 0,0 1 1 0 0,1-1 0 0 0,-1 1-1 0 0,0 0 1 0 0,-1 0 0 0 0,1 0-1 0 0,0 1 1 0 0,-1 0 0 0 0,0 0-1 0 0,0 0 1 0 0,0 0 0 0 0,4 6-1 0 0,24 35-484 0 0,-2 0-1 0 0,44 96 0 0 0,-5-11-1478 0 0,-46-91 476 0 0,0-1 126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4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 36 0 0,'0'0'477'0'0,"-6"17"793"0"0,7-5-1052 0 0,0-9-21 0 0,-1 2 23 0 0,1 344 3157 0 0,-3-305-3173 0 0,2 148 636 0 0,2-151-524 0 0,2 0 1 0 0,15 66-1 0 0,-1-33-260 0 0,15 119-1 0 0,-33-190-305 0 0,-1 19-863 0 0,-10 11-1803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2.7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1408 0 0,'1'-2'1672'0'0,"0"1"-1520"0"0,-1 0 0 0 0,1 0 0 0 0,-1 0 0 0 0,1 0 0 0 0,0 1 1 0 0,-1-1-1 0 0,1 0 0 0 0,0 0 0 0 0,0 0 0 0 0,-1 1 0 0 0,1-1 0 0 0,0 0 1 0 0,0 1-1 0 0,0-1 0 0 0,0 1 0 0 0,0-1 0 0 0,0 1 0 0 0,0-1 1 0 0,0 1-1 0 0,0 0 0 0 0,0 0 0 0 0,0-1 0 0 0,0 1 0 0 0,0 0 0 0 0,0 0 1 0 0,0 0-1 0 0,0 0 0 0 0,2 0 0 0 0,-1 2-116 0 0,-1-1 0 0 0,1 0 0 0 0,-1 0 0 0 0,1 1 0 0 0,-1-1 0 0 0,0 1 0 0 0,0-1 0 0 0,0 1 0 0 0,0 0 0 0 0,0 0 0 0 0,0-1 0 0 0,0 1 0 0 0,-1 0 0 0 0,1 0 0 0 0,0 3 0 0 0,12 45 3 0 0,13 93 1 0 0,-8 53-3367 0 0,-14-139 1455 0 0,-2-38 1328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3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99 616 0 0,'11'-15'1260'0'0,"0"0"1"0"0,2 1-1 0 0,-1 1 0 0 0,26-21 0 0 0,-37 33-1236 0 0,-1 1 0 0 0,1-1-1 0 0,0 0 1 0 0,0 1 0 0 0,0-1 0 0 0,0 1-1 0 0,0-1 1 0 0,0 1 0 0 0,0-1-1 0 0,0 1 1 0 0,0 0 0 0 0,0-1 0 0 0,0 1-1 0 0,1 0 1 0 0,-1 0 0 0 0,0 0-1 0 0,0 0 1 0 0,0 0 0 0 0,0 0 0 0 0,0 0-1 0 0,0 0 1 0 0,2 1 0 0 0,-1-1-31 0 0,0 1 1 0 0,-1-1-1 0 0,1 0 1 0 0,-1 1-1 0 0,1 0 1 0 0,0-1-1 0 0,-1 1 1 0 0,1 0-1 0 0,-1 0 1 0 0,1-1-1 0 0,-1 1 1 0 0,0 0-1 0 0,1 1 1 0 0,-1-1-1 0 0,0 0 1 0 0,0 0-1 0 0,0 0 1 0 0,0 1-1 0 0,0-1 1 0 0,0 1-1 0 0,0-1 1 0 0,0 1-1 0 0,0-1 1 0 0,0 4-1 0 0,1 0-131 0 0,2 4-348 0 0,-1 1 0 0 0,0 0 1 0 0,-1-1-1 0 0,0 1 0 0 0,1 16 0 0 0,-2-18-60 0 0,1 17-751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13.5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10 788 0 0,'0'0'4540'0'0,"12"-9"-4335"0"0</inkml:trace>
  <inkml:trace contextRef="#ctx0" brushRef="#br0" timeOffset="1">27 478 1112 0 0,'0'0'1568'0'0,"1"16"1777"0"0,4 3-1513 0 0,2-8-1280 0 0,3 1-2384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26.2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0 183 84 0 0,'0'0'6438'0'0,"4"-2"-6274"0"0,34-25-12 0 0,2 1 0 0 0,0 2 0 0 0,2 2-1 0 0,87-33 1 0 0,-110 49-173 0 0,-1 0 0 0 0,1 2-1 0 0,0 0 1 0 0,0 1-1 0 0,0 1 1 0 0,1 0-1 0 0,28 3 1 0 0,-45-1 13 0 0,-1 1 0 0 0,1-1 0 0 0,0 1 1 0 0,-1 0-1 0 0,1 0 0 0 0,-1 0 0 0 0,1 1 0 0 0,-1-1 0 0 0,1 0 0 0 0,-1 1 1 0 0,0 0-1 0 0,0-1 0 0 0,0 1 0 0 0,0 0 0 0 0,0 0 0 0 0,0 0 0 0 0,0 0 1 0 0,-1 1-1 0 0,1-1 0 0 0,-1 0 0 0 0,1 1 0 0 0,-1-1 0 0 0,0 1 0 0 0,0-1 1 0 0,0 1-1 0 0,-1 0 0 0 0,1-1 0 0 0,0 1 0 0 0,-1 0 0 0 0,0-1 1 0 0,0 1-1 0 0,0 0 0 0 0,0 4 0 0 0,-1 6-17 0 0,0-1 1 0 0,0 1-1 0 0,-1-1 0 0 0,-1 1 0 0 0,-7 18 1 0 0,-11 24-56 0 0,-43 77 0 0 0,44-96 41 0 0,1 0 0 0 0,2 2 0 0 0,2 0-1 0 0,1 0 1 0 0,-11 54 0 0 0,25-87 44 0 0,-1-1 0 0 0,0 0 0 0 0,1 0 1 0 0,0 0-1 0 0,0 0 0 0 0,0 1 0 0 0,1-1 0 0 0,-1 0 0 0 0,1 0 1 0 0,0 0-1 0 0,0 0 0 0 0,1 0 0 0 0,-1 0 0 0 0,1 0 0 0 0,0 0 0 0 0,0-1 1 0 0,0 1-1 0 0,0 0 0 0 0,1-1 0 0 0,-1 0 0 0 0,6 5 0 0 0,-3-4 4 0 0,-1-1-1 0 0,1 0 1 0 0,0 0-1 0 0,0 0 0 0 0,0 0 1 0 0,1-1-1 0 0,-1 0 0 0 0,0 0 1 0 0,1-1-1 0 0,-1 0 0 0 0,1 1 1 0 0,0-2-1 0 0,0 1 1 0 0,-1-1-1 0 0,10 0 0 0 0,7-2 14 0 0,1-2 0 0 0,-1 0 0 0 0,0-1 0 0 0,-1-1 0 0 0,1-1 0 0 0,-1-1 0 0 0,-1-1 0 0 0,0 0 0 0 0,0-2 0 0 0,0 0 0 0 0,19-16 0 0 0,7-9 29 0 0,-1-1 0 0 0,-2-2 1 0 0,40-48-1 0 0,-57 55 206 0 0,-1 0-1 0 0,27-49 1 0 0,-52 80-256 0 0,1 1-1 0 0,0-1 1 0 0,-1 0 0 0 0,1 1-1 0 0,-1-1 1 0 0,1 0 0 0 0,-1 1-1 0 0,0-1 1 0 0,1 0 0 0 0,-1 0-1 0 0,0 0 1 0 0,1 1 0 0 0,-1-1-1 0 0,0 0 1 0 0,0 0 0 0 0,0 0-1 0 0,0 0 1 0 0,0 0 0 0 0,0 0-1 0 0,0 1 1 0 0,0-1 0 0 0,0 0-1 0 0,0 0 1 0 0,0 0 0 0 0,-1 0-1 0 0,1 1 1 0 0,0-1 0 0 0,-1 0-1 0 0,1 0 1 0 0,0 0 0 0 0,-1 1-1 0 0,1-1 1 0 0,-1 0 0 0 0,1 1-1 0 0,-2-2 1 0 0,1 2-3 0 0,0-1 1 0 0,0 1 0 0 0,0 0-1 0 0,0-1 1 0 0,-1 1-1 0 0,1 0 1 0 0,0 0-1 0 0,0 0 1 0 0,0 0-1 0 0,-1 0 1 0 0,1 0-1 0 0,0 0 1 0 0,0 1-1 0 0,0-1 1 0 0,-1 0 0 0 0,1 1-1 0 0,0-1 1 0 0,0 1-1 0 0,0-1 1 0 0,0 1-1 0 0,0-1 1 0 0,0 1-1 0 0,0 0 1 0 0,-1 0-1 0 0,-4 4-8 0 0,0 1-1 0 0,0 0 0 0 0,1-1 0 0 0,0 2 1 0 0,0-1-1 0 0,0 1 0 0 0,1-1 0 0 0,0 1 1 0 0,1 0-1 0 0,-1 1 0 0 0,1-1 0 0 0,1 1 1 0 0,-1-1-1 0 0,1 1 0 0 0,0 0 0 0 0,1 0 1 0 0,0 0-1 0 0,0-1 0 0 0,1 1 0 0 0,0 0 1 0 0,2 12-1 0 0,-1-9-15 0 0,0 0 1 0 0,1 0-1 0 0,0 0 1 0 0,1-1 0 0 0,0 1-1 0 0,1-1 1 0 0,0 0-1 0 0,0 0 1 0 0,1 0-1 0 0,1 0 1 0 0,0-1-1 0 0,0 0 1 0 0,0 0-1 0 0,1-1 1 0 0,10 9-1 0 0,-10-11 78 0 0,0-1-1 0 0,0 0 0 0 0,1 0 0 0 0,0-1 0 0 0,0 0 0 0 0,0 0 1 0 0,1-1-1 0 0,-1 0 0 0 0,1-1 0 0 0,0 0 0 0 0,0 0 0 0 0,0-1 1 0 0,0 0-1 0 0,0 0 0 0 0,0-1 0 0 0,0 0 0 0 0,0-1 1 0 0,0 0-1 0 0,0 0 0 0 0,-1-1 0 0 0,1 0 0 0 0,0-1 0 0 0,-1 0 1 0 0,1 0-1 0 0,-1 0 0 0 0,0-2 0 0 0,0 1 0 0 0,14-11 0 0 0,-15 10-58 0 0,1 0 0 0 0,-1-1 0 0 0,0 0-1 0 0,0 0 1 0 0,-1-1 0 0 0,0 1-1 0 0,0-2 1 0 0,-1 1 0 0 0,0-1-1 0 0,0 1 1 0 0,0-1 0 0 0,-1-1-1 0 0,0 1 1 0 0,-1 0 0 0 0,0-1-1 0 0,0 0 1 0 0,-1 0 0 0 0,0 0 0 0 0,-1 0-1 0 0,0 0 1 0 0,0 0 0 0 0,-1 0-1 0 0,0 0 1 0 0,-1-1 0 0 0,0 1-1 0 0,0 0 1 0 0,-1 0 0 0 0,-4-12-1 0 0,3 12-88 0 0,-1 0 0 0 0,0 1-1 0 0,0 0 1 0 0,-1 0-1 0 0,0 0 1 0 0,-1 1 0 0 0,1 0-1 0 0,-1 0 1 0 0,-1 0-1 0 0,1 1 1 0 0,-1 0-1 0 0,-1 0 1 0 0,1 0 0 0 0,-15-7-1 0 0,10 7-303 0 0,0 0-1 0 0,-1 1 1 0 0,0 1-1 0 0,1 0 0 0 0,-2 0 1 0 0,1 2-1 0 0,0-1 1 0 0,0 2-1 0 0,-21-1 1 0 0,6 2-310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27.3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0 353 524 0 0,'2'-3'845'0'0,"14"-24"379"0"0,9-17 1001 0 0,56-74-1 0 0,-70 104-2123 0 0,1 1-1 0 0,0 1 1 0 0,1 0-1 0 0,0 1 1 0 0,1 0-1 0 0,0 1 0 0 0,1 0 1 0 0,0 1-1 0 0,22-9 1 0 0,-14 10-85 0 0,0 0 0 0 0,1 1 0 0 0,0 2 0 0 0,0 0 0 0 0,0 2 0 0 0,26-1 0 0 0,-31 3-57 0 0,0 1-1 0 0,0 1 0 0 0,0 1 1 0 0,0 1-1 0 0,-1 0 0 0 0,1 2 0 0 0,-1 0 1 0 0,25 10-1 0 0,-40-13-4 0 0,0-1 0 0 0,-1 0-1 0 0,1 0 1 0 0,0 1 0 0 0,-1-1 0 0 0,0 1-1 0 0,1 0 1 0 0,-1 0 0 0 0,0 0 0 0 0,0 0 0 0 0,0 0-1 0 0,0 0 1 0 0,0 1 0 0 0,0-1 0 0 0,-1 1-1 0 0,1-1 1 0 0,-1 1 0 0 0,0 0 0 0 0,0-1-1 0 0,0 1 1 0 0,0 0 0 0 0,0 0 0 0 0,-1 0 0 0 0,1 0-1 0 0,-1 0 1 0 0,1-1 0 0 0,-1 1 0 0 0,0 0-1 0 0,-1 4 1 0 0,0 0-2 0 0,-1 0 0 0 0,0 0 1 0 0,0 0-1 0 0,-1 0 0 0 0,0-1 0 0 0,0 1 0 0 0,-1-1 0 0 0,1 0 0 0 0,-2 0 0 0 0,1 0 0 0 0,-7 8 1 0 0,-35 35-304 0 0,18-20 4 0 0,-43 59 1 0 0,70-86 343 0 0,0 0 1 0 0,0 0-1 0 0,0 0 0 0 0,0 1 1 0 0,0-1-1 0 0,1 0 0 0 0,-1 1 0 0 0,1-1 1 0 0,0 0-1 0 0,-1 1 0 0 0,1-1 1 0 0,0 0-1 0 0,1 1 0 0 0,-1-1 0 0 0,0 1 1 0 0,1-1-1 0 0,-1 0 0 0 0,1 1 0 0 0,0-1 1 0 0,0 0-1 0 0,0 0 0 0 0,0 0 1 0 0,0 0-1 0 0,0 0 0 0 0,0 0 0 0 0,1 0 1 0 0,-1 0-1 0 0,1 0 0 0 0,0 0 1 0 0,-1-1-1 0 0,3 3 0 0 0,7 5-9 0 0,0 1-1 0 0,0-1 1 0 0,22 12-1 0 0,-29-18 9 0 0,15 9-29 0 0,5 1 94 0 0,-1 2 0 0 0,-1 1-1 0 0,0 0 1 0 0,-1 2 0 0 0,23 24 0 0 0,-40-37-39 0 0,-1-1 1 0 0,1 1 0 0 0,-1-1-1 0 0,0 1 1 0 0,0 0-1 0 0,0 0 1 0 0,-1 0 0 0 0,0 0-1 0 0,0 1 1 0 0,0-1-1 0 0,-1 1 1 0 0,1-1 0 0 0,-1 1-1 0 0,-1 0 1 0 0,1-1-1 0 0,-1 1 1 0 0,0 0 0 0 0,0-1-1 0 0,-1 1 1 0 0,0 0 0 0 0,0-1-1 0 0,0 1 1 0 0,0-1-1 0 0,-1 1 1 0 0,0-1 0 0 0,0 0-1 0 0,-1 1 1 0 0,1-1-1 0 0,-1 0 1 0 0,0-1 0 0 0,-6 8-1 0 0,3-5 35 0 0,-1 1 0 0 0,-1-1 0 0 0,1 1 0 0 0,-1-2 1 0 0,-1 1-1 0 0,1-2 0 0 0,-1 1 0 0 0,0-1 0 0 0,0 0 0 0 0,0-1 0 0 0,-1 0 0 0 0,0 0 0 0 0,0-1 0 0 0,0 0 0 0 0,-17 2 0 0 0,10-3 56 0 0,0 0 0 0 0,-1-1 0 0 0,1 0 0 0 0,0-2 0 0 0,-1 0 0 0 0,1-1 0 0 0,0 0 0 0 0,-26-9 0 0 0,5-4-730 0 0,36 14 389 0 0,0 0-1 0 0,-1 0 1 0 0,1 0 0 0 0,0 0 0 0 0,1-1-1 0 0,-1 1 1 0 0,0-1 0 0 0,0 1 0 0 0,0-1 0 0 0,1 0-1 0 0,-1 1 1 0 0,1-1 0 0 0,0 0 0 0 0,-3-4-1 0 0,1-8-949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27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15 784 0 0,'-3'-2'152'0'0,"-1"0"1"0"0,1 1-1 0 0,0-1 0 0 0,-1 0 0 0 0,1 1 1 0 0,-1 0-1 0 0,0 0 0 0 0,1 0 1 0 0,-1 1-1 0 0,0-1 0 0 0,1 1 0 0 0,-1 0 1 0 0,0 0-1 0 0,0 0 0 0 0,1 0 0 0 0,-8 2 1 0 0,4 0-58 0 0,1 0 0 0 0,0 1 1 0 0,0-1-1 0 0,0 1 0 0 0,0 1 1 0 0,1-1-1 0 0,-1 1 0 0 0,1 0 0 0 0,-6 5 1 0 0,0 2-15 0 0,-1 1 0 0 0,2 0 0 0 0,-1 1 0 0 0,2 1 0 0 0,0-1 0 0 0,0 1 0 0 0,-7 18 0 0 0,12-20-10 0 0,-1 0 0 0 0,2 1-1 0 0,-1-1 1 0 0,2 1-1 0 0,0-1 1 0 0,0 1 0 0 0,1 0-1 0 0,1 21 1 0 0,0-28 54 0 0,1 0 1 0 0,-1 0-1 0 0,1-1 1 0 0,0 1-1 0 0,1 0 1 0 0,-1-1-1 0 0,1 1 1 0 0,0-1-1 0 0,0 0 1 0 0,1 1-1 0 0,0-1 1 0 0,0 0-1 0 0,0-1 1 0 0,0 1-1 0 0,1 0 1 0 0,0-1-1 0 0,0 0 1 0 0,0 0-1 0 0,0 0 1 0 0,9 6-1 0 0,-7-8-18 0 0,-1-1-1 0 0,1 0 1 0 0,0 1-1 0 0,-1-2 1 0 0,1 1-1 0 0,0-1 1 0 0,0 0-1 0 0,-1 0 1 0 0,1 0 0 0 0,0-1-1 0 0,-1 0 1 0 0,1 0-1 0 0,0 0 1 0 0,-1-1-1 0 0,11-4 1 0 0,-8 2-78 0 0,0 0 1 0 0,0 0-1 0 0,0-1 1 0 0,-1 0-1 0 0,0 0 1 0 0,0-1 0 0 0,0 0-1 0 0,-1 0 1 0 0,0 0-1 0 0,0-1 1 0 0,0 0-1 0 0,-1 0 1 0 0,0-1 0 0 0,0 1-1 0 0,-1-1 1 0 0,0 0-1 0 0,0 0 1 0 0,2-11-1 0 0,-4 11-312 0 0,0 1 1 0 0,-1-1-1 0 0,0 0 0 0 0,0 1 0 0 0,-1-1 0 0 0,0 0 0 0 0,0 0 0 0 0,-1 1 0 0 0,0-1 0 0 0,-1 0 0 0 0,0 1 0 0 0,0-1 0 0 0,0 1 0 0 0,-1 0 1 0 0,0 0-1 0 0,0 0 0 0 0,-1 0 0 0 0,0 0 0 0 0,0 1 0 0 0,0-1 0 0 0,-8-7 0 0 0,-9-7-1600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24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1 152 0 0,'0'0'2273'0'0,"0"0"-2396"0"0,-1 1 208 0 0,0-1 1 0 0,1 1-1 0 0,-1 0 0 0 0,0-1 1 0 0,1 1-1 0 0,-1 0 0 0 0,1-1 1 0 0,-1 1-1 0 0,1 0 0 0 0,-1 0 0 0 0,1 0 1 0 0,0-1-1 0 0,-1 1 0 0 0,1 1 1 0 0,-1 20 404 0 0,0-1 0 0 0,-1 0 0 0 0,-11 41 0 0 0,-1 18-134 0 0,-1 363-282 0 0,15-369-752 0 0,-2-52-1750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24.5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127 100 1340 0 0,'74'-97'5083'0'0,"-73"95"-4935"0"0,-5 3-129 0 0,0 0-1 0 0,0 0 1 0 0,0 0-1 0 0,0 1 0 0 0,0-1 1 0 0,0 1-1 0 0,0 0 1 0 0,0 1-1 0 0,1-1 0 0 0,-1 1 1 0 0,1-1-1 0 0,0 1 1 0 0,-1 0-1 0 0,1 0 0 0 0,1 0 1 0 0,-1 1-1 0 0,0-1 1 0 0,-3 8-1 0 0,-8 11 95 0 0,-20 43 1 0 0,31-59-107 0 0,-7 13 23 0 0,2 0 1 0 0,0 1-1 0 0,2 0 0 0 0,0 0 0 0 0,1 1 0 0 0,1-1 0 0 0,-3 43 0 0 0,7-55-9 0 0,0 1-1 0 0,1-1 1 0 0,0 0-1 0 0,0 1 1 0 0,1-1-1 0 0,0 0 1 0 0,0 0 0 0 0,1 0-1 0 0,0 0 1 0 0,0-1-1 0 0,1 1 1 0 0,0-1-1 0 0,1 0 1 0 0,-1 0-1 0 0,1 0 1 0 0,1-1-1 0 0,-1 0 1 0 0,1 0 0 0 0,0 0-1 0 0,1 0 1 0 0,-1-1-1 0 0,15 8 1 0 0,-20-12-15 0 0,4 3 74 0 0,1 0 1 0 0,0-1-1 0 0,1 1 0 0 0,-1-1 1 0 0,1-1-1 0 0,0 1 1 0 0,-1-1-1 0 0,1 0 0 0 0,0 0 1 0 0,0-1-1 0 0,0 0 0 0 0,0 0 1 0 0,11-1-1 0 0,-11-1-47 0 0,-1 0 1 0 0,0 0-1 0 0,0-1 1 0 0,0 0-1 0 0,0 0 0 0 0,0 0 1 0 0,0-1-1 0 0,-1 0 0 0 0,1 0 1 0 0,-1-1-1 0 0,0 1 0 0 0,0-1 1 0 0,0 0-1 0 0,0 0 0 0 0,-1-1 1 0 0,1 1-1 0 0,6-11 0 0 0,-5 4-59 0 0,0-1 0 0 0,0 1 1 0 0,-1-1-1 0 0,-1 0 0 0 0,0-1 0 0 0,0 1 0 0 0,-1-1 0 0 0,-1 1 0 0 0,0-1 0 0 0,-1 0 1 0 0,0 0-1 0 0,-1 0 0 0 0,-1 0 0 0 0,0 0 0 0 0,0 0 0 0 0,-2 1 0 0 0,1-1 1 0 0,-6-13-1 0 0,5 16-115 0 0,-1 0 0 0 0,0 0 0 0 0,-1 0 0 0 0,0 1 1 0 0,0-1-1 0 0,-1 2 0 0 0,-1-1 0 0 0,1 0 0 0 0,-1 1 0 0 0,-1 0 1 0 0,1 1-1 0 0,-1 0 0 0 0,-1 0 0 0 0,1 1 0 0 0,-1 0 1 0 0,0 0-1 0 0,-1 1 0 0 0,1 0 0 0 0,-1 0 0 0 0,0 1 1 0 0,0 1-1 0 0,-11-3 0 0 0,2 3-445 0 0,1 1 0 0 0,-1 0 1 0 0,0 2-1 0 0,0 0 0 0 0,-34 5 1 0 0,19 0-195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33.8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1 280 184 0 0,'0'0'555'0'0,"0"3"-331"0"0,2 12-39 0 0,-1-12-28 0 0,2 16 410 0 0,1 10 139 0 0,-3-26-402 0 0,2 35 447 0 0,-2 1-348 0 0,-1-35-340 0 0,2 18 129 0 0,-2-19-136 0 0,2 56 395 0 0,-1-55-383 0 0,2 27 204 0 0,-2-28-142 0 0,-1-2-30 0 0,0 1 0 0 0,0 0-1 0 0,0 0 1 0 0,0-1-1 0 0,1 1 1 0 0,-1 0-1 0 0,1-1 1 0 0,-1 1 0 0 0,1 0-1 0 0,0-1 1 0 0,-1 1-1 0 0,2 1 1 0 0,-1-3-51 0 0,-1 1 0 0 0,0-1 0 0 0,1 0-1 0 0,-1 0 1 0 0,0 1 0 0 0,1-1 0 0 0,-1 0 0 0 0,1 0 0 0 0,-1 1 0 0 0,1-1 0 0 0,-1 0 0 0 0,1 0-1 0 0,-1 0 1 0 0,0 0 0 0 0,1 0 0 0 0,-1 0 0 0 0,1 0 0 0 0,-1 0 0 0 0,1 0 0 0 0,-1 0 0 0 0,1 0 0 0 0,-1 0-1 0 0,1 0 1 0 0,-1 0 0 0 0,1 0 0 0 0,0 0 0 0 0,3-3 127 0 0,0 1 1 0 0,0 0-1 0 0,-1-1 1 0 0,1 0-1 0 0,-1 0 1 0 0,6-5-1 0 0,-4 3-333 0 0,360-351 544 0 0,-362 353-431 0 0,100-98-1163 0 0,-37 30-2433 0 0,-48 50 1587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40.3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5 126 196 0 0,'0'4'517'0'0,"-4"98"1856"0"0,4-99-2169 0 0,0 1 30 0 0,3 33 2061 0 0,-4-36-2205 0 0,1-1 1 0 0,0 1-1 0 0,0-1 1 0 0,0 1-1 0 0,0 0 1 0 0,0-1-1 0 0,0 1 1 0 0,0-1-1 0 0,0 1 1 0 0,0 0-1 0 0,0-1 1 0 0,0 1-1 0 0,1-1 1 0 0,-1 1-1 0 0,0 0 1 0 0,0-1-1 0 0,1 1 1 0 0,-1-1-1 0 0,0 1 1 0 0,1-1-1 0 0,-1 1 1 0 0,0-1-1 0 0,1 1 1 0 0,-1-1-1 0 0,1 1 1 0 0,-1-1-1 0 0,1 1 1 0 0,8-4 57 0 0,0 0 0 0 0,0 0 1 0 0,-1-1-1 0 0,1 0 0 0 0,-1 0 0 0 0,0-1 1 0 0,0 0-1 0 0,-1 0 0 0 0,10-9 1 0 0,23-14 56 0 0,47-20-646 0 0,94-37-1 0 0,-48 24-3905 0 0,-93 41 1940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9.8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25 1320 0 0,'0'0'1136'0'0,"-2"-19"2001"0"0,0 14-2605 0 0,2 7-226 0 0,2 18-140 0 0,3 31-48 0 0,-6 65 664 0 0,-20 140 0 0 0,0-19-686 0 0,21-233-142 0 0,-1 12-269 0 0,0-1 0 0 0,1 1 0 0 0,1 0 0 0 0,4 23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5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30 636 0 0,'-14'-27'5255'0'0,"15"26"-5151"0"0,1-1-35 0 0,413 14 1031 0 0,-373-10-2159 0 0,-39-2 582 0 0,1 0-127 0 0,16 1-1384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44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1 112 92 0 0,'0'0'315'0'0,"0"3"-71"0"0,7 58 1280 0 0,-6-44-1036 0 0,1 0 0 0 0,0 0 0 0 0,1 0-1 0 0,1 0 1 0 0,12 31 0 0 0,-15-46-406 0 0,0 0 0 0 0,0-1 1 0 0,0 1-1 0 0,0 0 1 0 0,1-1-1 0 0,-1 1 0 0 0,1-1 1 0 0,-1 0-1 0 0,1 1 0 0 0,-1-1 1 0 0,1 0-1 0 0,0 0 0 0 0,-1 0 1 0 0,1 0-1 0 0,0 0 0 0 0,0-1 1 0 0,0 1-1 0 0,0 0 0 0 0,0-1 1 0 0,0 0-1 0 0,0 1 0 0 0,0-1 1 0 0,0 0-1 0 0,3 0 0 0 0,5-1 67 0 0,-1 0 0 0 0,0 0 0 0 0,0-1 0 0 0,10-3 0 0 0,-17 4-125 0 0,74-25 108 0 0,0-3 1 0 0,127-70-1 0 0,-120 56-879 0 0,126-65-3443 0 0,-178 91 3205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59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1 381 172 0 0,'19'-36'1388'0'0,"1"0"0"0"0,1 2 0 0 0,47-56-1 0 0,89-81 1990 0 0,-152 165-3326 0 0,8 0-62 0 0,-7 4 1 0 0,-5 2 12 0 0,0 0-1 0 0,0 1 1 0 0,0-1-1 0 0,0 0 1 0 0,0 0-1 0 0,-1 1 1 0 0,1-1 0 0 0,0 1-1 0 0,0-1 1 0 0,0 1-1 0 0,-1-1 1 0 0,1 1-1 0 0,0-1 1 0 0,0 1-1 0 0,-1 0 1 0 0,1-1 0 0 0,-1 1-1 0 0,1 0 1 0 0,0-1-1 0 0,-1 1 1 0 0,1 0-1 0 0,-1 0 1 0 0,0 0 0 0 0,1 0-1 0 0,-1-1 1 0 0,1 2-1 0 0,7 18 5 0 0,-8-20-6 0 0,5 18 0 0 0,-1-1 0 0 0,-1 1 0 0 0,0 0 0 0 0,0 29 0 0 0,-7 73 12 0 0,2-71 42 0 0,-6 397 293 0 0,40-2-456 0 0,-23-387-1579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4:59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32 572 1288 0 0,'-10'-55'1796'0'0,"-9"-60"1315"0"0,18 100-2682 0 0,0 1 1 0 0,1-1-1 0 0,0 0 1 0 0,1 0-1 0 0,5-23 0 0 0,-4 32-383 0 0,0 0 0 0 0,1 1-1 0 0,-1-1 1 0 0,1 0 0 0 0,1 1-1 0 0,-1 0 1 0 0,1 0 0 0 0,0 0-1 0 0,0 0 1 0 0,0 0-1 0 0,1 1 1 0 0,-1 0 0 0 0,1 0-1 0 0,0 0 1 0 0,1 1 0 0 0,-1 0-1 0 0,0-1 1 0 0,1 2-1 0 0,0-1 1 0 0,6-1 0 0 0,15-6-30 0 0,0 2-1 0 0,1 1 1 0 0,29-3 0 0 0,-46 8 1 0 0,85-15-301 0 0,169-32-624 0 0,-213 36-961 0 0,0-3 0 0 0,96-41-1 0 0,-134 51 1264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00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42 219 196 0 0,'-11'11'681'0'0,"-13"15"1543"0"0,24-25-2098 0 0,-1 0 0 0 0,0 1-1 0 0,0-1 1 0 0,1 0 0 0 0,-1 1 0 0 0,1-1-1 0 0,-1 1 1 0 0,1-1 0 0 0,-1 1-1 0 0,1-1 1 0 0,0 0 0 0 0,0 1 0 0 0,0-1-1 0 0,0 1 1 0 0,0-1 0 0 0,0 1 0 0 0,0-1-1 0 0,0 1 1 0 0,1 1 0 0 0,0-2-72 0 0,-1 0-1 0 0,1 1 1 0 0,0-1 0 0 0,0 0 0 0 0,0 0 0 0 0,0 0 0 0 0,0 0-1 0 0,0 0 1 0 0,0 0 0 0 0,0 0 0 0 0,0-1 0 0 0,1 1 0 0 0,-1 0-1 0 0,0-1 1 0 0,1 1 0 0 0,-1-1 0 0 0,0 1 0 0 0,1-1 0 0 0,1 1-1 0 0,29 5 318 0 0,-27-5-256 0 0,51 3 79 0 0,0-2 1 0 0,-1-3-1 0 0,1-2 1 0 0,60-11-1 0 0,-68 9-316 0 0,210-43-4349 0 0,-223 39 3318 0 0</inkml:trace>
  <inkml:trace contextRef="#ctx0" brushRef="#br0" timeOffset="1">1616 10 1324 0 0,'19'-6'3909'0'0,"-6"3"-3435"0"0,-9 3 130 0 0,-1 0-404 0 0,-1 0-175 0 0,-1 0 0 0 0,1 0 1 0 0,0 1-1 0 0,-1-1 0 0 0,1 1 1 0 0,-1 0-1 0 0,1-1 0 0 0,-1 1 1 0 0,1 0-1 0 0,-1 0 0 0 0,1 0 1 0 0,-1 0-1 0 0,0 0 0 0 0,0 0 1 0 0,1 0-1 0 0,-1 0 0 0 0,0 0 1 0 0,0 1-1 0 0,0-1 0 0 0,0 0 1 0 0,-1 1-1 0 0,1-1 0 0 0,0 1 1 0 0,0-1-1 0 0,-1 1 0 0 0,1-1 1 0 0,0 4-1 0 0,9 29 206 0 0,-1 1-1 0 0,-2 0 1 0 0,-1 1 0 0 0,1 62 0 0 0,-1-28-66 0 0,63 621-1229 0 0,-69-688 827 0 0,0-1-1 0 0,1 1 1 0 0,-1-1 0 0 0,1 1 0 0 0,-1-1 0 0 0,1 1-1 0 0,0-1 1 0 0,0 0 0 0 0,0 1 0 0 0,0-1 0 0 0,0 0 0 0 0,0 0-1 0 0,1 0 1 0 0,1 2 0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00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1 150 344 0 0,'6'-11'778'0'0,"80"-125"4611"0"0,-85 134-5264 0 0,5 5-33 0 0,-5-3-90 0 0,-1 0 0 0 0,0 0-1 0 0,1 0 1 0 0,-1 0 0 0 0,0 0 0 0 0,1 0-1 0 0,-1 0 1 0 0,0 0 0 0 0,1 0 0 0 0,-1 0-1 0 0,0 0 1 0 0,1 0 0 0 0,-1 1 0 0 0,0-1-1 0 0,0 0 1 0 0,1 0 0 0 0,-1 0 0 0 0,0 1-1 0 0,0-1 1 0 0,1 0 0 0 0,-1 0 0 0 0,0 1-1 0 0,0-1 1 0 0,0 0 0 0 0,1 0 0 0 0,-1 1 0 0 0,0-1-1 0 0,0 0 1 0 0,0 1 0 0 0,0-1 0 0 0,0 0-1 0 0,0 1 1 0 0,1-1 0 0 0,-1 0 0 0 0,0 1-1 0 0,0-1 1 0 0,0 0 0 0 0,0 1 0 0 0,5 73 154 0 0,-6 93 1 0 0,0-15 49 0 0,69 547 89 0 0,-51-585-4201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00.9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119 240 860 0 0,'0'-6'290'0'0,"1"-1"1"0"0,0 1-1 0 0,0-1 1 0 0,1 1-1 0 0,0-1 0 0 0,0 1 1 0 0,0 0-1 0 0,1 0 0 0 0,0 0 1 0 0,0 0-1 0 0,0 0 0 0 0,1 1 1 0 0,0-1-1 0 0,8-8 1 0 0,-4 7-163 0 0,0 1 1 0 0,1 0-1 0 0,-1 0 1 0 0,1 1-1 0 0,0 0 0 0 0,1 0 1 0 0,-1 1-1 0 0,19-5 1 0 0,42-8 132 0 0,0 3 0 0 0,1 3 0 0 0,110-3 0 0 0,45-7-2094 0 0,-176 15-339 0 0,-27 2 1165 0 0</inkml:trace>
  <inkml:trace contextRef="#ctx0" brushRef="#br0" timeOffset="1">28 546 848 0 0,'-5'4'811'0'0,"-18"16"2468"0"0,24-19-3214 0 0,-1 0 0 0 0,1 0-1 0 0,0 1 1 0 0,0-1 0 0 0,-1 0-1 0 0,1 0 1 0 0,0 0 0 0 0,0 0-1 0 0,0-1 1 0 0,0 1 0 0 0,0 0-1 0 0,0 0 1 0 0,0 0 0 0 0,0-1-1 0 0,0 1 1 0 0,1-1 0 0 0,-1 1-1 0 0,0-1 1 0 0,0 1 0 0 0,1-1-1 0 0,-1 0 1 0 0,0 1 0 0 0,1-1-1 0 0,-1 0 1 0 0,0 0 0 0 0,3 0-1 0 0,-1 0-27 0 0,28 3 109 0 0,1-1 0 0 0,-1-2 0 0 0,1-1 0 0 0,-1-1 1 0 0,32-8-1 0 0,-18 4-229 0 0,285-53-4073 0 0,-280 46 3201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01.3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817 84 1080 0 0,'2'-3'1002'0'0,"-2"2"-917"0"0,1 0-1 0 0,0-1 1 0 0,-1 1-1 0 0,1 0 0 0 0,-1 0 1 0 0,1 0-1 0 0,-1 0 1 0 0,1 0-1 0 0,-1-1 1 0 0,0 1-1 0 0,0 0 1 0 0,0 0-1 0 0,1-1 1 0 0,-1 1-1 0 0,0 0 1 0 0,0 0-1 0 0,-1 0 0 0 0,1-1 1 0 0,0 1-1 0 0,0 0 1 0 0,-1 0-1 0 0,1-1 1 0 0,0 1-1 0 0,-1 0 1 0 0,0 0-1 0 0,1 0 1 0 0,-2-2-1 0 0,1 2-24 0 0,-1-1 1 0 0,0 1-1 0 0,0 0 1 0 0,0 0-1 0 0,0 0 0 0 0,0-1 1 0 0,-1 2-1 0 0,1-1 1 0 0,0 0-1 0 0,0 0 1 0 0,-1 1-1 0 0,1-1 0 0 0,-4 1 1 0 0,-7-1 18 0 0,0 1 0 0 0,-1 0 0 0 0,1 1 0 0 0,-19 3 1 0 0,-5 5 46 0 0,0 1 1 0 0,1 1 0 0 0,0 3 0 0 0,-53 27-1 0 0,37-12 22 0 0,1 2-1 0 0,-54 44 1 0 0,79-54-83 0 0,0 0 1 0 0,2 2 0 0 0,1 0 0 0 0,1 2-1 0 0,1 1 1 0 0,1 0 0 0 0,-27 48 0 0 0,39-59-10 0 0,1 0 0 0 0,0 1 0 0 0,2 0 0 0 0,-1 0 0 0 0,2 0 0 0 0,0 0 0 0 0,1 1 0 0 0,1-1 0 0 0,0 1 0 0 0,1 0 0 0 0,1 0 0 0 0,1 0 0 0 0,0-1 0 0 0,1 1 0 0 0,1 0 0 0 0,8 26 0 0 0,-1-16 50 0 0,1 0 0 0 0,1-2 0 0 0,1 1 0 0 0,1-1 0 0 0,2-1 0 0 0,0-1-1 0 0,2 0 1 0 0,0-1 0 0 0,1-1 0 0 0,2-1 0 0 0,0-1 0 0 0,1 0-1 0 0,0-2 1 0 0,2 0 0 0 0,46 23 0 0 0,-47-28-21 0 0,2-1 0 0 0,0-1 0 0 0,0-1 0 0 0,0-1 0 0 0,1-2 0 0 0,0 0 0 0 0,1-2 0 0 0,-1-1 0 0 0,1-1 0 0 0,0-1 0 0 0,-1-1 0 0 0,1-2 0 0 0,0 0 0 0 0,-1-2-1 0 0,0-1 1 0 0,0-1 0 0 0,30-12 0 0 0,-25 5-104 0 0,-1-1 0 0 0,-1-2-1 0 0,0-1 1 0 0,-1-1-1 0 0,-1-2 1 0 0,-1-1-1 0 0,-1 0 1 0 0,-1-2 0 0 0,0-1-1 0 0,37-51 1 0 0,-27 26-99 0 0,-1-2 1 0 0,-3-2-1 0 0,-2 0 1 0 0,-2-2-1 0 0,21-65 1 0 0,-38 92 34 0 0,0 0 0 0 0,-2 0 1 0 0,-1-1-1 0 0,-1 0 1 0 0,-2 0-1 0 0,0 0 0 0 0,-3-41 1 0 0,-1 57-45 0 0,0 1 1 0 0,-1-1 0 0 0,-1 1-1 0 0,0 0 1 0 0,-1-1 0 0 0,0 1-1 0 0,-1 0 1 0 0,0 1-1 0 0,0-1 1 0 0,-2 1 0 0 0,1 1-1 0 0,-1-1 1 0 0,-1 1 0 0 0,0 0-1 0 0,0 0 1 0 0,-1 1-1 0 0,0 0 1 0 0,-1 1 0 0 0,-12-8-1 0 0,6 6-192 0 0,-2 0-1 0 0,1 1 0 0 0,-1 1 0 0 0,-1 1 0 0 0,1 1 0 0 0,-1 0 1 0 0,0 2-1 0 0,-1 0 0 0 0,1 1 0 0 0,-1 0 0 0 0,1 2 0 0 0,-32 2 1 0 0,-16 2-479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01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57 299 452 0 0,'-57'24'4008'0'0,"71"-6"-2823"0"0,-7-15-1075 0 0,-1 1 1 0 0,1-1 0 0 0,0 0 0 0 0,0-1 0 0 0,-1 1 0 0 0,2-1 0 0 0,-1-1 0 0 0,0 1-1 0 0,0-1 1 0 0,10 0 0 0 0,8 2 75 0 0,141 17 416 0 0,199-1 1 0 0,172-27-179 0 0,-517 7-400 0 0,1231-81 519 0 0,-9-71-464 0 0,-1028 121-161 0 0,518-65 165 0 0,4 62-1149 0 0,-730 35 1031 0 0,195 12-1199 0 0,-176-8 857 0 0,-1 0 0 0 0,0 1-1 0 0,0 2 1 0 0,0 0 0 0 0,-1 2 0 0 0,24 11-1 0 0,-39-15 25 0 0,-1 0-1 0 0,1 0 1 0 0,-1 0-1 0 0,0 1 1 0 0,8 9 0 0 0,-3 0-385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58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43 140 0 0,'5'-31'2287'0'0,"-1"20"-280"0"0,-1 26-906 0 0,8 197-1010 0 0,9 133 115 0 0,44 154 5 0 0,-27-232-32 0 0,-11 19 62 0 0,-14-140-3 0 0,-12-143-228 0 0,-1 10-452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59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0 173 1348 0 0,'10'-32'2601'0'0,"-7"19"-1958"0"0,1-1 0 0 0,1 1 0 0 0,11-23 1 0 0,-14 33-627 0 0,0 0 1 0 0,0-1 0 0 0,1 1 0 0 0,-1 0-1 0 0,1 0 1 0 0,0 0 0 0 0,0 0-1 0 0,0 1 1 0 0,0-1 0 0 0,0 1 0 0 0,0-1-1 0 0,1 1 1 0 0,-1 1 0 0 0,1-1-1 0 0,0 0 1 0 0,0 1 0 0 0,6-2 0 0 0,-4 1-18 0 0,1 1 0 0 0,-1 1 0 0 0,0-1 0 0 0,1 1 0 0 0,-1 0 0 0 0,0 1 0 0 0,1 0 0 0 0,-1-1 0 0 0,0 2 0 0 0,0-1 0 0 0,0 1 0 0 0,0 0 0 0 0,7 3 0 0 0,-3 1 2 0 0,1 0 1 0 0,-2 0-1 0 0,1 0 0 0 0,-1 1 0 0 0,0 1 1 0 0,14 14-1 0 0,-2 3-1 0 0,0 2 1 0 0,-2 0-1 0 0,-1 1 0 0 0,18 37 0 0 0,-14-21 43 0 0,-3 2 0 0 0,-1 0 0 0 0,18 79 0 0 0,-18-37 31 0 0,7 97 0 0 0,-24-179-7 0 0,0 1 0 0 0,-1-1 0 0 0,1 1-1 0 0,-2-1 1 0 0,1 1 0 0 0,-1-1 0 0 0,0 1 0 0 0,-2 8-1 0 0,2-12 27 0 0,0-3-87 0 0,1 1 0 0 0,-1-1 0 0 0,1 1 1 0 0,-1-1-1 0 0,0 1 0 0 0,1-1 0 0 0,-1 1 1 0 0,0-1-1 0 0,0 0 0 0 0,1 1 0 0 0,-1-1 1 0 0,0 0-1 0 0,0 0 0 0 0,1 1 0 0 0,-1-1 1 0 0,0 0-1 0 0,0 0 0 0 0,0 0 1 0 0,1 0-1 0 0,-1 0 0 0 0,0 0 0 0 0,0 0 1 0 0,0 0-1 0 0,1 0 0 0 0,-1-1 0 0 0,-1 1 1 0 0,0-1-6 0 0,-1-1 1 0 0,1 1-1 0 0,1 0 1 0 0,-1-1 0 0 0,0 1-1 0 0,0-1 1 0 0,0 1 0 0 0,1-1-1 0 0,-3-3 1 0 0,-1-2 8 0 0,0-1 1 0 0,0 0-1 0 0,-6-15 1 0 0,1-4-7 0 0,2 0 1 0 0,1-1-1 0 0,1 0 1 0 0,1 0 0 0 0,1 0-1 0 0,1-34 1 0 0,3 19 62 0 0,2 1 0 0 0,2-1 0 0 0,13-61 0 0 0,-12 83-73 0 0,0 1 0 0 0,2 1 1 0 0,0-1-1 0 0,1 1 0 0 0,1 0 0 0 0,1 1 0 0 0,1 0 0 0 0,0 1 0 0 0,23-26 0 0 0,-29 36-6 0 0,1 1 0 0 0,-1 0-1 0 0,2 1 1 0 0,-1 0 0 0 0,1 0-1 0 0,-1 0 1 0 0,1 1-1 0 0,1 0 1 0 0,-1 0 0 0 0,0 0-1 0 0,1 1 1 0 0,0 1-1 0 0,0-1 1 0 0,0 1 0 0 0,0 0-1 0 0,0 1 1 0 0,0 0 0 0 0,0 0-1 0 0,1 1 1 0 0,-1 0-1 0 0,0 1 1 0 0,0 0 0 0 0,1 0-1 0 0,-1 0 1 0 0,0 1-1 0 0,12 4 1 0 0,-1 2-4 0 0,-1 1-1 0 0,-1 1 0 0 0,0 0 1 0 0,0 1-1 0 0,-1 1 1 0 0,0 1-1 0 0,-1 0 1 0 0,0 1-1 0 0,-1 0 1 0 0,-1 1-1 0 0,0 1 0 0 0,14 23 1 0 0,-5-2 33 0 0,-1 0-1 0 0,-1 1 1 0 0,-3 1-1 0 0,23 73 1 0 0,-32-81-42 0 0,-1 0 0 0 0,-1 1 0 0 0,-2-1 1 0 0,-1 1-1 0 0,-1 39 0 0 0,-2-69 29 0 0,0 1 1 0 0,-1-1 0 0 0,1 0-1 0 0,0 1 1 0 0,-1-1 0 0 0,1 0-1 0 0,-1 1 1 0 0,0-1 0 0 0,0 0-1 0 0,1 0 1 0 0,-2 1 0 0 0,1-1-1 0 0,0 0 1 0 0,0 0 0 0 0,-3 3-1 0 0,2-3-57 0 0,-6-6 15 0 0,4 3 38 0 0,0-1-1 0 0,0 0 1 0 0,0 0 0 0 0,1 0-1 0 0,-1 0 1 0 0,1-1 0 0 0,0 1-1 0 0,-1-1 1 0 0,1 0 0 0 0,0 0-1 0 0,1 0 1 0 0,-1 0 0 0 0,1-1-1 0 0,-1 1 1 0 0,-3-7 0 0 0,-3-12-16 0 0,0 0 1 0 0,2 0-1 0 0,0-1 1 0 0,1 1-1 0 0,2-2 1 0 0,0 1-1 0 0,1 0 1 0 0,1-27-1 0 0,2 8 81 0 0,2 0 1 0 0,2 1-1 0 0,16-73 0 0 0,-14 88-61 0 0,1 0 0 0 0,1 1 0 0 0,1 0 0 0 0,1 0 0 0 0,17-28 0 0 0,-24 46-13 0 0,1 1 0 0 0,0 0-1 0 0,0 0 1 0 0,1 1-1 0 0,0-1 1 0 0,0 1 0 0 0,0 0-1 0 0,0 1 1 0 0,1-1-1 0 0,0 1 1 0 0,0 0 0 0 0,0 0-1 0 0,0 1 1 0 0,1 0-1 0 0,-1 0 1 0 0,1 0 0 0 0,0 1-1 0 0,0 0 1 0 0,0 0-1 0 0,0 1 1 0 0,0 0 0 0 0,0 0-1 0 0,0 1 1 0 0,10 0-1 0 0,3 2-1 0 0,-1 2 0 0 0,0 0 0 0 0,0 1 0 0 0,-1 1 0 0 0,1 1 0 0 0,-1 0 0 0 0,0 1 0 0 0,-1 1 0 0 0,0 1 0 0 0,21 16 0 0 0,7 8 47 0 0,-3 2 0 0 0,53 56 1 0 0,-62-56 43 0 0,0 2 0 0 0,-3 1 1 0 0,40 67-1 0 0,-55-81-325 0 0,-2 0 1 0 0,-1 1-1 0 0,-1 1 0 0 0,-2 0 1 0 0,0 1-1 0 0,-2 0 0 0 0,6 41 1 0 0,-14-42-2251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6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53 112 0 0,'0'0'1423'0'0,"0"-3"-912"0"0,-1 0-363 0 0,1 1 0 0 0,-1-1 0 0 0,0 1 1 0 0,1-1-1 0 0,-1 1 0 0 0,0 0 1 0 0,0-1-1 0 0,-1 1 0 0 0,1 0 1 0 0,0 0-1 0 0,-1 0 0 0 0,-3-4 1 0 0,3 5-69 0 0,-11-7 127 0 0,5 6-196 0 0,0 1 0 0 0,0 0 0 0 0,0 0 0 0 0,-1 0 0 0 0,1 1 0 0 0,0 0 0 0 0,0 0 0 0 0,-1 1-1 0 0,1 1 1 0 0,0-1 0 0 0,0 1 0 0 0,0 0 0 0 0,0 1 0 0 0,1 0 0 0 0,-1 0 0 0 0,1 1 0 0 0,-1 0 0 0 0,1 0 0 0 0,1 1 0 0 0,-10 6 0 0 0,-2 4 48 0 0,0 1 1 0 0,0 1 0 0 0,2 0 0 0 0,0 1 0 0 0,-26 39 0 0 0,34-45 7 0 0,1 0 1 0 0,0 0 0 0 0,1 0-1 0 0,1 1 1 0 0,0 0-1 0 0,0 0 1 0 0,1 1-1 0 0,1-1 1 0 0,0 1 0 0 0,1 0-1 0 0,1 0 1 0 0,0 0-1 0 0,1 0 1 0 0,0 0 0 0 0,1-1-1 0 0,1 1 1 0 0,0 0-1 0 0,1 0 1 0 0,0-1 0 0 0,1 1-1 0 0,1-1 1 0 0,0 0-1 0 0,0-1 1 0 0,2 1-1 0 0,-1-1 1 0 0,2 0 0 0 0,0-1-1 0 0,0 1 1 0 0,1-2-1 0 0,0 1 1 0 0,1-1 0 0 0,0 0-1 0 0,0-1 1 0 0,20 13-1 0 0,-17-14-50 0 0,0 0 0 0 0,0-1 0 0 0,1-1 0 0 0,0 0 0 0 0,0 0 0 0 0,0-2 0 0 0,1 0 0 0 0,0 0 0 0 0,0-1 0 0 0,0-1 0 0 0,0-1 0 0 0,0 0 0 0 0,0-1 0 0 0,0 0 0 0 0,17-4 0 0 0,-22 2-8 0 0,-1-1 0 0 0,0 0 1 0 0,0-1-1 0 0,0 0 1 0 0,0 0-1 0 0,-1-1 0 0 0,1 0 1 0 0,-1-1-1 0 0,-1 0 0 0 0,1 0 1 0 0,-1 0-1 0 0,0-1 0 0 0,0 0 1 0 0,-1-1-1 0 0,7-10 1 0 0,1-2-18 0 0,-1-1 0 0 0,-1 0 1 0 0,-2-1-1 0 0,15-40 1 0 0,-20 44 6 0 0,0 0 0 0 0,-1-1 1 0 0,-1 1-1 0 0,-1-1 0 0 0,-1 1 0 0 0,0-1 1 0 0,-1 0-1 0 0,-1 0 0 0 0,-1 1 1 0 0,-1-1-1 0 0,0 1 0 0 0,-2 0 1 0 0,0-1-1 0 0,0 2 0 0 0,-2-1 0 0 0,-12-23 1 0 0,16 36-203 0 0,0 0 1 0 0,0 1 0 0 0,0-1-1 0 0,-1 1 1 0 0,1 0 0 0 0,-1 0-1 0 0,0 0 1 0 0,0 1 0 0 0,0-1-1 0 0,-1 1 1 0 0,1 0 0 0 0,-1 0-1 0 0,0 1 1 0 0,0-1 0 0 0,0 1-1 0 0,0 0 1 0 0,0 1 0 0 0,0-1-1 0 0,0 1 1 0 0,-1 0 0 0 0,1 0-1 0 0,-8 0 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5:59.7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8 229 876 0 0,'-1'-4'787'0'0,"-2"-10"-160"0"0,1 1-1 0 0,1 0 1 0 0,0-23-1 0 0,18-81 1478 0 0,-16 114-2046 0 0,4-20-34 0 0,0 18-136 0 0,-1 18 65 0 0,27 178 213 0 0,7-2-1 0 0,92 269 1 0 0,-114-411-197 0 0,55 197-400 0 0,-70-240-147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0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86 836 880 0 0,'-24'-75'1187'0'0,"4"-1"0"0"0,4 0 0 0 0,-8-85-1 0 0,23 132-892 0 0,0 0 0 0 0,2 1 0 0 0,1-1-1 0 0,11-52 1 0 0,-8 62-218 0 0,1-1 0 0 0,1 1 0 0 0,1 0 0 0 0,0 0 0 0 0,1 1 0 0 0,1 1-1 0 0,22-31 1 0 0,-27 42-77 0 0,-1 0 0 0 0,1 0 0 0 0,1 1-1 0 0,-1 0 1 0 0,1 0 0 0 0,0 0 0 0 0,0 0 0 0 0,1 1-1 0 0,-1 0 1 0 0,1 1 0 0 0,0-1 0 0 0,0 1-1 0 0,0 1 1 0 0,14-5 0 0 0,-12 6-7 0 0,-1 0 0 0 0,1 1 0 0 0,0 0 0 0 0,-1 0 0 0 0,1 1 0 0 0,-1 0 0 0 0,1 1 0 0 0,-1-1 0 0 0,1 2 0 0 0,-1-1 0 0 0,0 1 0 0 0,15 8 0 0 0,3 3 5 0 0,-1 2 0 0 0,-1 1 0 0 0,0 1 0 0 0,-2 1 1 0 0,0 1-1 0 0,-1 0 0 0 0,-1 2 0 0 0,-1 0 0 0 0,-1 2 0 0 0,-1 0 1 0 0,26 49-1 0 0,-36-60 12 0 0,-1 1 0 0 0,0 1 0 0 0,-1-1 1 0 0,-1 1-1 0 0,0 0 0 0 0,-1 0 0 0 0,0 0 0 0 0,-1 0 1 0 0,-1 0-1 0 0,-1 26 0 0 0,-1-31-6 0 0,-1 1 1 0 0,0-1-1 0 0,0 0 1 0 0,-1-1-1 0 0,0 1 1 0 0,-1 0-1 0 0,0-1 0 0 0,0 0 1 0 0,-1 0-1 0 0,-1 0 1 0 0,1 0-1 0 0,-1-1 0 0 0,-1 0 1 0 0,1 0-1 0 0,-1-1 1 0 0,-15 13-1 0 0,9-11 2 0 0,0 0 0 0 0,-1-1 0 0 0,0 0-1 0 0,0-1 1 0 0,-1-1 0 0 0,0 0 0 0 0,0-1 0 0 0,-1 0 0 0 0,1-1 0 0 0,-1-1 0 0 0,0-1-1 0 0,-31 1 1 0 0,34-2-244 0 0,-1-2-1 0 0,1 1 0 0 0,0-2 1 0 0,0 0-1 0 0,0 0 1 0 0,0-1-1 0 0,0-1 1 0 0,0 0-1 0 0,1-1 0 0 0,0 0 1 0 0,0-1-1 0 0,0 0 1 0 0,1-1-1 0 0,0 0 1 0 0,0-1-1 0 0,-10-10 0 0 0,9 4-710 0 0,3 0 608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0.4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64 1504 0 0,'36'-53'4949'0'0,"-34"51"-4749"0"0,-2 1-191 0 0,0 1 0 0 0,0 0 0 0 0,0-1 0 0 0,1 1-1 0 0,-1-1 1 0 0,0 1 0 0 0,0 0 0 0 0,0-1 0 0 0,0 1-1 0 0,1 0 1 0 0,-1-1 0 0 0,0 1 0 0 0,0 0 0 0 0,1-1 0 0 0,-1 1-1 0 0,0 0 1 0 0,0 0 0 0 0,1-1 0 0 0,-1 1 0 0 0,0 0-1 0 0,1 0 1 0 0,-1 0 0 0 0,1-1 0 0 0,-1 1 0 0 0,0 0 0 0 0,1 0-1 0 0,-1 0 1 0 0,0 0 0 0 0,1 0 0 0 0,-1 0 0 0 0,1 0 0 0 0,-1 0-1 0 0,0 0 1 0 0,1 0 0 0 0,2 3-9 0 0,0 0 0 0 0,0 0 0 0 0,-1 0 0 0 0,1 0 0 0 0,-1 1 0 0 0,0-1 0 0 0,0 1 0 0 0,0 0 0 0 0,0-1 1 0 0,-1 1-1 0 0,0 0 0 0 0,2 7 0 0 0,11 61 2 0 0,-10-47-1 0 0,103 483 201 0 0,-65-317-60 0 0,25 214 167 0 0,-67-400-516 0 0,-3 14-3110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0.8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0 654 764 0 0,'4'0'2032'0'0,"4"-1"-1786"0"0,0-1 1 0 0,0 1 0 0 0,0-1-1 0 0,0-1 1 0 0,0 0 0 0 0,-1 0 0 0 0,1 0-1 0 0,-1-1 1 0 0,0 0 0 0 0,0-1-1 0 0,0 1 1 0 0,-1-1 0 0 0,1-1 0 0 0,-1 1-1 0 0,0-1 1 0 0,-1 0 0 0 0,6-8-1 0 0,12-16-64 0 0,-1-1-1 0 0,24-47 1 0 0,-45 77-175 0 0,19-36-6 0 0,-1-1 0 0 0,23-71 0 0 0,-36 91-17 0 0,-1-1 0 0 0,0 0 0 0 0,-2 0 0 0 0,0-1 0 0 0,-1 1-1 0 0,-1-1 1 0 0,-1 1 0 0 0,-3-25 0 0 0,2 41 11 0 0,1 0 0 0 0,0 0 0 0 0,-1 0 0 0 0,0 0 0 0 0,0 1 0 0 0,1-1 0 0 0,-2 0 0 0 0,1 1 0 0 0,0-1 0 0 0,0 1 0 0 0,-1-1-1 0 0,1 1 1 0 0,-1 0 0 0 0,0-1 0 0 0,0 1 0 0 0,0 0 0 0 0,-3-2 0 0 0,3 3 2 0 0,0 0 0 0 0,0 0 1 0 0,0 0-1 0 0,0 0 0 0 0,0 1 0 0 0,0-1 0 0 0,0 1 0 0 0,0-1 0 0 0,-1 1 1 0 0,1 0-1 0 0,0 0 0 0 0,0 0 0 0 0,-1 0 0 0 0,1 0 0 0 0,0 1 0 0 0,0-1 1 0 0,-3 1-1 0 0,-3 2-3 0 0,1 0 1 0 0,-1 0-1 0 0,1 1 1 0 0,0 0 0 0 0,0 0-1 0 0,0 1 1 0 0,1 0-1 0 0,-1 0 1 0 0,1 0-1 0 0,-8 10 1 0 0,0 2 13 0 0,1 0-1 0 0,0 1 1 0 0,2 1 0 0 0,0 0 0 0 0,1 0-1 0 0,1 1 1 0 0,1 0 0 0 0,0 1 0 0 0,2 0-1 0 0,0 0 1 0 0,2 0 0 0 0,0 0-1 0 0,1 1 1 0 0,2 0 0 0 0,1 39 0 0 0,1-42 20 0 0,2 1 1 0 0,0-1-1 0 0,1 0 0 0 0,1 0 1 0 0,1 0-1 0 0,0 0 1 0 0,1-1-1 0 0,1 0 1 0 0,1 0-1 0 0,1-1 1 0 0,0-1-1 0 0,1 1 1 0 0,1-2-1 0 0,1 1 1 0 0,0-2-1 0 0,1 0 1 0 0,26 21-1 0 0,-16-16 51 0 0,2-2 1 0 0,0-1-1 0 0,1-1 1 0 0,44 18-1 0 0,-58-28-398 0 0,-1-1 1 0 0,1 0-1 0 0,1 0 0 0 0,-1-1 1 0 0,0-1-1 0 0,1-1 0 0 0,0 1 0 0 0,-1-2 1 0 0,1 0-1 0 0,-1-1 0 0 0,1 0 0 0 0,22-6 1 0 0,-5-3-1612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2.3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1 346 1516 0 0,'0'-2'1088'0'0,"1"0"-945"0"0,-1-1 38 0 0,0 0 0 0 0,0 1 0 0 0,1-1 0 0 0,-1 1 0 0 0,1-1 0 0 0,0 1 0 0 0,-1 0 0 0 0,1-1 0 0 0,0 1 0 0 0,1 0 0 0 0,-1-1 1 0 0,0 1-1 0 0,1 0 0 0 0,-1 0 0 0 0,1 0 0 0 0,0 0 0 0 0,-1 0 0 0 0,1 1 0 0 0,0-1 0 0 0,4-2 0 0 0,-4 3-124 0 0,2 3-18 0 0,5 3-24 0 0,-1 0 0 0 0,0 1 0 0 0,0 0 0 0 0,0 0 1 0 0,0 1-1 0 0,-1 0 0 0 0,-1 1 0 0 0,1-1 0 0 0,-1 1 0 0 0,0 1 1 0 0,6 10-1 0 0,11 23 56 0 0,19 46 0 0 0,-31-64-42 0 0,32 75 169 0 0,-4 1 0 0 0,27 113 0 0 0,-65-209 290 0 0,-13-38-527 0 0,-1-20 26 0 0,3-1 1 0 0,1 0 0 0 0,0-66 0 0 0,19-168 102 0 0,-6 234 234 0 0,4 0 1 0 0,19-77-1 0 0,-26 130-327 0 0,-1 1 1 0 0,0-1-1 0 0,1 0 0 0 0,-1 1 1 0 0,1-1-1 0 0,0 1 0 0 0,0-1 1 0 0,-1 1-1 0 0,1-1 1 0 0,0 1-1 0 0,0 0 0 0 0,0-1 1 0 0,1 1-1 0 0,-1 0 0 0 0,0 0 1 0 0,0 0-1 0 0,1 0 0 0 0,-1 0 1 0 0,0 0-1 0 0,1 0 1 0 0,-1 0-1 0 0,1 1 0 0 0,-1-1 1 0 0,1 0-1 0 0,0 1 0 0 0,-1 0 1 0 0,1-1-1 0 0,0 1 1 0 0,-1 0-1 0 0,1 0 0 0 0,0-1 1 0 0,-1 1-1 0 0,1 1 0 0 0,0-1 1 0 0,-1 0-1 0 0,1 0 0 0 0,0 1 1 0 0,-1-1-1 0 0,1 1 1 0 0,-1-1-1 0 0,1 1 0 0 0,2 1 1 0 0,3 1-19 0 0,0 1 1 0 0,0 0 0 0 0,0 0 0 0 0,-1 1-1 0 0,1 0 1 0 0,-1 0 0 0 0,7 8-1 0 0,9 12 14 0 0,-1 1-1 0 0,-2 2 1 0 0,0 0-1 0 0,-2 1 0 0 0,-2 0 1 0 0,0 2-1 0 0,19 58 0 0 0,-18-35-40 0 0,-2 0 0 0 0,-3 1 0 0 0,9 108 0 0 0,-18-143 29 0 0,-1-7-6 0 0,0 1 0 0 0,-1 0 0 0 0,-3 19 0 0 0,2-14 12 0 0,1-18 10 0 0,0-1 0 0 0,0 1 0 0 0,0-1 0 0 0,0 0 0 0 0,0 1 0 0 0,0-1 0 0 0,0 1 0 0 0,0-1 0 0 0,0 1 0 0 0,-1-1 0 0 0,1 1 0 0 0,0-1 0 0 0,0 1 0 0 0,0-1 0 0 0,0 0-1 0 0,-1 1 1 0 0,1-1 0 0 0,0 1 0 0 0,0-1 0 0 0,-1 0 0 0 0,1 1 0 0 0,0-1 0 0 0,0 0 0 0 0,-1 1 0 0 0,1-1 0 0 0,-1 0 0 0 0,1 1 0 0 0,0-1 0 0 0,-1 0 0 0 0,1 0 0 0 0,-1 0 0 0 0,1 1 0 0 0,0-1 0 0 0,-1 0 0 0 0,1 0 0 0 0,-1 0 0 0 0,1 0 0 0 0,-1 0 0 0 0,1 0 0 0 0,-1 0 0 0 0,1 0-1 0 0,-1 0 1 0 0,1 0 0 0 0,0 0 0 0 0,-1 0 0 0 0,1 0 0 0 0,-1 0 0 0 0,1 0 0 0 0,-1 0 0 0 0,1-1 0 0 0,-1 1 0 0 0,1 0 0 0 0,0 0 0 0 0,-1 0 0 0 0,1-1 0 0 0,-1 1 0 0 0,1 0 0 0 0,0-1 0 0 0,-1 1 0 0 0,1 0 0 0 0,0-1 0 0 0,0 1 0 0 0,-1 0 0 0 0,1-1 0 0 0,-18-21-176 0 0,14 11 148 0 0,1 0 1 0 0,-1 0-1 0 0,2-1 1 0 0,0 1-1 0 0,0-1 0 0 0,1 1 1 0 0,1-1-1 0 0,-1 0 1 0 0,2 0-1 0 0,2-14 0 0 0,4-17-73 0 0,16-56 0 0 0,-22 93 96 0 0,10-34-32 0 0,2 1 1 0 0,1 0-1 0 0,23-45 1 0 0,-30 71 22 0 0,0 0 1 0 0,0 1-1 0 0,2-1 1 0 0,-1 2-1 0 0,2-1 1 0 0,-1 1-1 0 0,2 0 1 0 0,-1 1-1 0 0,1 1 1 0 0,1-1 0 0 0,0 2-1 0 0,20-12 1 0 0,-26 17 10 0 0,0 0 1 0 0,0 1-1 0 0,0 0 1 0 0,1 0-1 0 0,-1 1 0 0 0,0 0 1 0 0,1 0-1 0 0,-1 0 1 0 0,0 1-1 0 0,1 0 1 0 0,-1 0-1 0 0,1 0 1 0 0,-1 1-1 0 0,1 0 1 0 0,8 3-1 0 0,-5 0 6 0 0,-1-1 0 0 0,0 2 0 0 0,0-1 0 0 0,0 1 0 0 0,-1 1 0 0 0,0 0 0 0 0,0 0 0 0 0,0 0 0 0 0,7 9 0 0 0,7 10 19 0 0,-2 0-1 0 0,0 2 1 0 0,-2 0 0 0 0,29 59-1 0 0,12 43-13 0 0,-39-80 48 0 0,2 0 0 0 0,2-2-1 0 0,32 46 1 0 0,-54-90-46 0 0,1 0-1 0 0,-1-1 1 0 0,0 1-1 0 0,1 0 0 0 0,0-1 1 0 0,-1 1-1 0 0,1-1 0 0 0,0 0 1 0 0,1 0-1 0 0,-1 0 1 0 0,0 0-1 0 0,0 0 0 0 0,1-1 1 0 0,-1 1-1 0 0,1-1 1 0 0,-1 0-1 0 0,7 1 0 0 0,-5-2-6 0 0,1 0 0 0 0,-1 0 0 0 0,1-1 0 0 0,-1 1 0 0 0,0-1 0 0 0,1 0 0 0 0,-1-1-1 0 0,0 1 1 0 0,0-1 0 0 0,10-5 0 0 0,2-3-20 0 0,0 0 0 0 0,0-2 0 0 0,-1 0 1 0 0,0-1-1 0 0,17-19 0 0 0,8-11-207 0 0,-2-1 1 0 0,-2-3-1 0 0,55-89 1 0 0,-70 98 148 0 0,-2-1 0 0 0,-1-1 0 0 0,-2-1 0 0 0,-2-1 0 0 0,17-74 1 0 0,-30 108 71 0 0,-1 0 1 0 0,1 0 0 0 0,-1-1 0 0 0,0 1 0 0 0,-1 0 0 0 0,0 0 0 0 0,-1-1 0 0 0,1 1 0 0 0,-2 0 0 0 0,1-1 0 0 0,-1 1 0 0 0,0 0 0 0 0,-4-8 0 0 0,5 14 3 0 0,-1 0 1 0 0,1 1-1 0 0,0-1 1 0 0,-1 1-1 0 0,0-1 0 0 0,1 1 1 0 0,-1 0-1 0 0,0 0 1 0 0,0 0-1 0 0,1 0 1 0 0,-1 0-1 0 0,0 0 1 0 0,0 0-1 0 0,0 1 0 0 0,0-1 1 0 0,0 1-1 0 0,-1-1 1 0 0,1 1-1 0 0,-2 0 1 0 0,3-1 3 0 0,-1 1-2 0 0,1 0 0 0 0,-1 0 0 0 0,0 0 1 0 0,1 0-1 0 0,-1 0 0 0 0,1 0 0 0 0,-1 1 0 0 0,0-1 0 0 0,1 1 0 0 0,-1-1 0 0 0,1 1 0 0 0,-1-1 0 0 0,1 1 0 0 0,0 0 0 0 0,-1-1 0 0 0,1 1 1 0 0,-2 2-1 0 0,-2 0 0 0 0,-4 2 2 0 0,0 0 1 0 0,0 1-1 0 0,0 0 0 0 0,1 1 0 0 0,0 0 1 0 0,1 0-1 0 0,-12 14 0 0 0,1 3 7 0 0,-21 35 0 0 0,26-38 2 0 0,1 0 0 0 0,1 1-1 0 0,1 1 1 0 0,1 0-1 0 0,1 0 1 0 0,1 0 0 0 0,2 1-1 0 0,0 0 1 0 0,-3 39 0 0 0,8-45 4 0 0,0 0 0 0 0,1 0 0 0 0,1-1 1 0 0,1 1-1 0 0,0 0 0 0 0,1-1 0 0 0,1 0 1 0 0,1 0-1 0 0,0 0 0 0 0,1-1 0 0 0,1 0 1 0 0,1 0-1 0 0,19 27 0 0 0,-10-20 1 0 0,2-1-1 0 0,0 0 0 0 0,1-2 1 0 0,1 0-1 0 0,1-2 0 0 0,48 31 1 0 0,-49-36-1 0 0,0-2 1 0 0,1 0-1 0 0,1-1 0 0 0,-1-1 1 0 0,1-1-1 0 0,1-2 0 0 0,-1 0 1 0 0,38 3-1 0 0,-50-8-17 0 0,0-1 0 0 0,0 0 0 0 0,0-1 0 0 0,0 0 0 0 0,0-1 0 0 0,0 0 0 0 0,0-1 0 0 0,0-1 0 0 0,-1 1 0 0 0,0-2 0 0 0,1 0 0 0 0,-2 0-1 0 0,1-1 1 0 0,-1 0 0 0 0,1-1 0 0 0,12-11 0 0 0,-6 2-3 0 0,-1-1 0 0 0,-1 0 0 0 0,0-1-1 0 0,-2-1 1 0 0,0 0 0 0 0,-1-1 0 0 0,17-37 0 0 0,42-116 105 0 0,-42 98 109 0 0,58-110 1 0 0,-86 183-215 0 0,0 0 1 0 0,0-1 0 0 0,0 1 0 0 0,1 0-1 0 0,-1 0 1 0 0,1 0 0 0 0,-1 0 0 0 0,1 0 0 0 0,0 1-1 0 0,0-1 1 0 0,0 0 0 0 0,0 1 0 0 0,3-3 0 0 0,-3 3 1 0 0,0 1 1 0 0,0-1 0 0 0,0 0-1 0 0,0 1 1 0 0,1-1 0 0 0,-1 1-1 0 0,0 0 1 0 0,0 0 0 0 0,0 0-1 0 0,0 0 1 0 0,0 0 0 0 0,1 0-1 0 0,-1 0 1 0 0,0 1-1 0 0,0-1 1 0 0,0 1 0 0 0,0 0-1 0 0,0-1 1 0 0,0 1 0 0 0,0 0-1 0 0,0 0 1 0 0,0 0 0 0 0,0 1-1 0 0,-1-1 1 0 0,1 0 0 0 0,0 1-1 0 0,-1-1 1 0 0,1 1 0 0 0,-1-1-1 0 0,3 4 1 0 0,0 0-4 0 0,7 9 9 0 0,0 1 1 0 0,0 0-1 0 0,-1 0 0 0 0,-1 1 0 0 0,-1 1 1 0 0,9 24-1 0 0,29 108 103 0 0,-24-52-302 0 0,12 152-1 0 0,-33-246 194 0 0,-3-5-15 0 0,0 0 14 0 0,1 1 1 0 0,-1-1-1 0 0,0 0 0 0 0,1 0 1 0 0,0 0-1 0 0,-1 0 0 0 0,1 0 1 0 0,0 0-1 0 0,0 0 0 0 0,0-1 1 0 0,1 1-1 0 0,-2-3 0 0 0,-6-29-48 0 0,2 0-1 0 0,1-1 0 0 0,1 0 1 0 0,2 0-1 0 0,2 0 0 0 0,5-49 1 0 0,4 12 114 0 0,4-1 0 0 0,22-71 1 0 0,-30 122 31 0 0,2 0 0 0 0,1 1 0 0 0,0 0 0 0 0,1 0 0 0 0,24-37 0 0 0,-30 53-92 0 0,1 0 1 0 0,0 1-1 0 0,-1-1 0 0 0,1 1 1 0 0,1 0-1 0 0,-1 0 0 0 0,1 0 0 0 0,-1 1 1 0 0,1 0-1 0 0,0-1 0 0 0,0 2 1 0 0,1-1-1 0 0,-1 1 0 0 0,1-1 1 0 0,-1 1-1 0 0,1 1 0 0 0,-1-1 1 0 0,1 1-1 0 0,0 0 0 0 0,0 0 0 0 0,0 1 1 0 0,0 0-1 0 0,0 0 0 0 0,-1 0 1 0 0,1 1-1 0 0,0 0 0 0 0,11 3 1 0 0,6 4-2 0 0,1 1 0 0 0,-2 1 0 0 0,1 0 0 0 0,-2 2 0 0 0,1 1-1 0 0,-2 1 1 0 0,1 0 0 0 0,-2 2 0 0 0,0 0 0 0 0,16 20 0 0 0,14 17 62 0 0,-2 3-1 0 0,44 69 1 0 0,-70-93-78 0 0,-1 0 1 0 0,-2 2 0 0 0,19 48 0 0 0,-27-54-1028 0 0,-1 0 1 0 0,8 47 0 0 0,-14-49-431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2.9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1 108 952 0 0,'7'-34'2763'0'0,"12"-36"-1"0"0,-18 67-2722 0 0,3 4-34 0 0,-2 0-6 0 0,0 1-1 0 0,1-1 1 0 0,-1 1 0 0 0,0 0-1 0 0,0 0 1 0 0,0 0-1 0 0,0 0 1 0 0,0 0 0 0 0,0 0-1 0 0,-1 1 1 0 0,1-1-1 0 0,-1 1 1 0 0,0-1 0 0 0,1 1-1 0 0,-1-1 1 0 0,0 1-1 0 0,-1 0 1 0 0,1-1 0 0 0,0 6-1 0 0,14 71-14 0 0,-11-52 13 0 0,106 522 276 0 0,-77-393-223 0 0,-27-125-38 0 0,23 133-1499 0 0,-31-142-608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3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59 297 1088 0 0,'-9'-7'795'0'0,"1"0"-1"0"0,0 0 1 0 0,0-1 0 0 0,1 0-1 0 0,-11-15 1 0 0,18 22-781 0 0,-1 0 0 0 0,1 1 0 0 0,0-1 0 0 0,0 0 0 0 0,0 1 1 0 0,0-1-1 0 0,0 1 0 0 0,0-1 0 0 0,0 0 0 0 0,0 1 0 0 0,1-1 0 0 0,-1 1 0 0 0,0-1 1 0 0,0 0-1 0 0,0 1 0 0 0,1-1 0 0 0,-1 1 0 0 0,0-1 0 0 0,1 1 0 0 0,-1-1 0 0 0,0 1 1 0 0,1-1-1 0 0,-1 1 0 0 0,1-1 0 0 0,-1 1 0 0 0,1-1 0 0 0,-1 1 0 0 0,1 0 0 0 0,-1-1 1 0 0,1 1-1 0 0,-1 0 0 0 0,1-1 0 0 0,1 1 0 0 0,18-10 63 0 0,-19 10-71 0 0,37-12 70 0 0,1 2 0 0 0,0 1 0 0 0,69-6 0 0 0,-64 10-56 0 0,216-26 70 0 0,335-56-488 0 0,-552 77 493 0 0,48-19-1 0 0,-88 28-101 0 0,-6 2-47 0 0,1 0 55 0 0,-1 1-1 0 0,1-1 1 0 0,-1 0-1 0 0,1 1 1 0 0,0 0-1 0 0,0-1 1 0 0,-3 4-1 0 0,-4 2-5 0 0,-23 18 1 0 0,0 2 0 0 0,1 1 0 0 0,2 1 0 0 0,-43 56-1 0 0,55-61 15 0 0,0 0 0 0 0,1 2 0 0 0,2-1 0 0 0,1 2 0 0 0,0 0 0 0 0,2 1 0 0 0,-9 37 0 0 0,17-53-2 0 0,2 1 1 0 0,-1-1-1 0 0,2 1 1 0 0,-1-1 0 0 0,2 1-1 0 0,0 0 1 0 0,0-1 0 0 0,1 1-1 0 0,1-1 1 0 0,0 0 0 0 0,1 0-1 0 0,0 0 1 0 0,8 17-1 0 0,-8-20 8 0 0,1 0-1 0 0,0 0 0 0 0,1-1 1 0 0,0 1-1 0 0,0-1 0 0 0,1-1 1 0 0,0 1-1 0 0,0-1 0 0 0,1 0 1 0 0,-1-1-1 0 0,2 0 0 0 0,-1 0 1 0 0,1-1-1 0 0,-1 0 0 0 0,2 0 1 0 0,15 6-1 0 0,-21-10-17 0 0,0-1 0 0 0,0 1 0 0 0,0-1-1 0 0,0 0 1 0 0,0 0 0 0 0,0 0 0 0 0,0 0 0 0 0,0-1 0 0 0,0 1 0 0 0,-1-1-1 0 0,1 0 1 0 0,0 0 0 0 0,0-1 0 0 0,-1 1 0 0 0,1-1 0 0 0,-1 1-1 0 0,1-1 1 0 0,-1-1 0 0 0,0 1 0 0 0,6-5 0 0 0,1-1-3 0 0,-1-2-1 0 0,0 1 1 0 0,0-1 0 0 0,11-18 0 0 0,-1-1-39 0 0,-2-1 1 0 0,-1-1-1 0 0,-2-1 1 0 0,13-38-1 0 0,32-138 170 0 0,-34 113 333 0 0,-2 10-322 0 0,-22 83-124 0 0,14 172 114 0 0,-9-112-93 0 0,0-12 31 0 0,2 0 0 0 0,2-1 0 0 0,31 88 0 0 0,-29-103-226 0 0,2 0 0 0 0,0-1 0 0 0,2-1-1 0 0,1 0 1 0 0,2-1 0 0 0,32 37 0 0 0,-46-58-262 0 0,1 0 0 0 0,0-1 0 0 0,0 1 0 0 0,0-1 1 0 0,0-1-1 0 0,14 9 0 0 0,-2-7-954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3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2 135 684 0 0,'-1'-42'2428'0'0,"1"-48"454"0"0,1 87-2675 0 0,-1 8-156 0 0,7 65 21 0 0,37 314 149 0 0,29-1 21 0 0,-43-273-199 0 0,14 58-3473 0 0,-40-151 2434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4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23 175 1608 0 0,'-5'-9'1005'0'0,"-11"-17"1500"0"0,16 25-2463 0 0,0 0 0 0 0,-1 0 0 0 0,1 0 0 0 0,0 0 0 0 0,0 0 0 0 0,-1 0 0 0 0,1 0 0 0 0,0 0 0 0 0,0 0 0 0 0,0 0 0 0 0,0 0 0 0 0,0 0 0 0 0,1 0 0 0 0,-1 1 0 0 0,0-1 0 0 0,0 0 0 0 0,1 0 0 0 0,-1 0 0 0 0,0 0 0 0 0,1 0 0 0 0,-1 0 0 0 0,1 0 0 0 0,-1 1 0 0 0,1-1 1 0 0,-1 0-1 0 0,1 0 0 0 0,1 0 0 0 0,6-5 29 0 0,0 0 1 0 0,1 1-1 0 0,-1 0 0 0 0,1 1 1 0 0,0 0-1 0 0,1 0 1 0 0,-1 1-1 0 0,12-2 1 0 0,86-15 100 0 0,-94 18-150 0 0,183-23 131 0 0,282 0 1 0 0,-474 25-158 0 0,0 1-1 0 0,0 0 1 0 0,0-1 0 0 0,0 2 0 0 0,0-1 0 0 0,0 0 0 0 0,0 1 0 0 0,-1-1-1 0 0,1 1 1 0 0,0 0 0 0 0,-1 0 0 0 0,0 1 0 0 0,1-1 0 0 0,-1 1 0 0 0,0 0 0 0 0,0 0-1 0 0,0 0 1 0 0,-1 0 0 0 0,1 0 0 0 0,-1 0 0 0 0,0 1 0 0 0,0-1 0 0 0,3 7-1 0 0,4 9 36 0 0,-1 0 0 0 0,-1 1 0 0 0,7 28 0 0 0,-9-29-6 0 0,67 285-1174 0 0,-60-249-1114 0 0,-7-34 591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4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1 141 808 0 0,'8'-24'1532'0'0,"-2"5"-440"0"0,1 0-236 0 0,-1 3-180 0 0,0 3-188 0 0,0-1 73 0 0,3-7-565 0 0,-1 6-192 0 0,9 18-1597 0 0,-11 12 177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6.5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1 372 0 0,'0'0'3500'0'0,"1"0"-3461"0"0,0 0 0 0 0,0 0 0 0 0,0 0 0 0 0,0 0 0 0 0,0 0-1 0 0,0 0 1 0 0,0 0 0 0 0,0 1 0 0 0,1-1 0 0 0,-1 0 0 0 0,0 1-1 0 0,0-1 1 0 0,-1 1 0 0 0,1-1 0 0 0,2 2 0 0 0,-1 5 20 0 0,-1 1 0 0 0,1-1-1 0 0,-1 1 1 0 0,-1-1 0 0 0,1 1 0 0 0,-1-1 0 0 0,-1 12 0 0 0,-11 62 672 0 0,6-38-358 0 0,-17 161 943 0 0,22-157-1217 0 0,1 0 1 0 0,10 70 0 0 0,-1-69-50 0 0,-5-33-938 0 0,-1 0 1 0 0,-1 1 0 0 0,2 25 0 0 0,-6-21-894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5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337 213 1412 0 0,'6'-7'2735'0'0,"-5"6"-2508"0"0,-1 0 1 0 0,1 0-1 0 0,-1 0 1 0 0,1 0-1 0 0,-1-1 1 0 0,1-1-1 0 0,-1 2-184 0 0,-1-1 1 0 0,1 1-1 0 0,0-1 0 0 0,-1 0 1 0 0,0 1-1 0 0,1 0 0 0 0,-1-1 1 0 0,0 1-1 0 0,1-1 0 0 0,-1 1 1 0 0,0 0-1 0 0,0-1 0 0 0,0 1 0 0 0,0 0 1 0 0,-1 0-1 0 0,1 0 0 0 0,0 0 1 0 0,0 0-1 0 0,-1 0 0 0 0,-1-1 1 0 0,0 1-14 0 0,0-1 0 0 0,0 1 1 0 0,-1 0-1 0 0,1 1 1 0 0,0-1-1 0 0,0 1 1 0 0,-1-1-1 0 0,1 1 0 0 0,0 0 1 0 0,-7 1-1 0 0,0 0-16 0 0,0 1 0 0 0,0 0 0 0 0,1 1 0 0 0,-1 0 0 0 0,1 0 0 0 0,-1 1 0 0 0,1 0 0 0 0,0 1 0 0 0,-12 8 0 0 0,8-4 7 0 0,0 2-1 0 0,0 0 1 0 0,1 0 0 0 0,0 1-1 0 0,-15 20 1 0 0,16-18-9 0 0,1 1 1 0 0,1 0 0 0 0,0 0-1 0 0,1 1 1 0 0,0 1-1 0 0,1-1 1 0 0,1 1 0 0 0,1 0-1 0 0,1 0 1 0 0,0 1-1 0 0,-3 32 1 0 0,8-37 6 0 0,0 0 0 0 0,1 0 0 0 0,0 0 0 0 0,1 0-1 0 0,0 0 1 0 0,1 0 0 0 0,1-1 0 0 0,0 0 0 0 0,1 0 0 0 0,0 0 0 0 0,0-1 0 0 0,2 1 0 0 0,-1-2-1 0 0,1 1 1 0 0,1-1 0 0 0,0 0 0 0 0,0-1 0 0 0,1 0 0 0 0,12 9 0 0 0,-11-10 63 0 0,1 1 1 0 0,0-1 0 0 0,0-1-1 0 0,1 0 1 0 0,-1-1-1 0 0,1-1 1 0 0,1 0 0 0 0,-1 0-1 0 0,1-1 1 0 0,0-1 0 0 0,0-1-1 0 0,0 0 1 0 0,0 0-1 0 0,0-1 1 0 0,0-1 0 0 0,1-1-1 0 0,24-3 1 0 0,-31 2-56 0 0,0 0 0 0 0,0-1 0 0 0,0 0 1 0 0,0-1-1 0 0,-1 1 0 0 0,1-1 0 0 0,-1-1 0 0 0,0 1 0 0 0,0-1 1 0 0,-1-1-1 0 0,1 1 0 0 0,5-8 0 0 0,-3 3-5 0 0,-1-1 0 0 0,0 0 0 0 0,0 0 0 0 0,-1-1 0 0 0,-1 0 0 0 0,9-24 0 0 0,-4 1-16 0 0,-1 0 0 0 0,-3 0 0 0 0,0-1 1 0 0,2-62-1 0 0,-7 53-19 0 0,-1 1 1 0 0,-8-63-1 0 0,5 91-59 0 0,-1 1-1 0 0,0-1 0 0 0,-1 1 0 0 0,0-1 1 0 0,-2 1-1 0 0,0 1 0 0 0,0-1 1 0 0,-1 1-1 0 0,-1 0 0 0 0,-12-16 0 0 0,17 25-77 0 0,-1 1 0 0 0,0 0-1 0 0,-1-1 1 0 0,1 1-1 0 0,-1 1 1 0 0,0-1-1 0 0,0 1 1 0 0,0 0-1 0 0,-8-4 1 0 0,11 6-219 0 0,-1 1-42 0 0,-9-2-23 0 0,9 2-34 0 0,-7 11-1850 0 0,12-9 2313 0 0,-1-1 0 0 0,0 0 0 0 0,1 0 1 0 0,-1 1-1 0 0,1-1 0 0 0,0 0 0 0 0,-1 0 0 0 0,1-1 0 0 0,0 1 1 0 0,0 0-1 0 0,3 1 0 0 0,-2-2 119 0 0,16-2 185 0 0,40-7 856 0 0,-36 5-870 0 0,0 1 0 0 0,33-1-1 0 0,-48 4-278 0 0,1 1 0 0 0,-1 0-1 0 0,1 0 1 0 0,-1 1 0 0 0,1 0-1 0 0,-1 1 1 0 0,0 0 0 0 0,0 0 0 0 0,-1 0-1 0 0,11 7 1 0 0,-1 2 1 0 0,0 1 1 0 0,-1 1-1 0 0,-1 0 1 0 0,0 1 0 0 0,-1 1-1 0 0,0 0 1 0 0,-1 1-1 0 0,-1 0 1 0 0,-1 1-1 0 0,-1 0 1 0 0,9 20-1 0 0,4 15 60 0 0,-3 0 0 0 0,26 103 0 0 0,-31-78 85 0 0,-2 1-1 0 0,-4 1 0 0 0,-2 95 1 0 0,-7-170 143 0 0,-2 1 17 0 0,-1 3-46 0 0,0-26-240 0 0,1-27-27 0 0,2 1 0 0 0,2-1 0 0 0,1 1 0 0 0,3 0 1 0 0,1 0-1 0 0,17-54 0 0 0,-6 41 132 0 0,1 1 1 0 0,3 1-1 0 0,2 1 0 0 0,41-64 1 0 0,-58 104-83 0 0,1 1 1 0 0,1 1-1 0 0,0-1 1 0 0,0 1-1 0 0,1 1 1 0 0,1 0-1 0 0,21-16 1 0 0,-27 23-48 0 0,0-1 0 0 0,0 2 0 0 0,1-1 0 0 0,-1 0-1 0 0,1 1 1 0 0,0 0 0 0 0,0 1 0 0 0,0-1 0 0 0,0 1 0 0 0,0 0 0 0 0,0 1-1 0 0,0-1 1 0 0,0 1 0 0 0,0 0 0 0 0,0 1 0 0 0,0 0 0 0 0,0 0 0 0 0,0 0 0 0 0,0 0-1 0 0,0 1 1 0 0,6 2 0 0 0,2 3 1 0 0,1 1 0 0 0,-2 0 0 0 0,1 1-1 0 0,-1 1 1 0 0,0 0 0 0 0,-1 0 0 0 0,0 2 0 0 0,-1-1-1 0 0,0 1 1 0 0,-1 1 0 0 0,9 13 0 0 0,3 8-8 0 0,-2 0 1 0 0,-1 1 0 0 0,19 49-1 0 0,-19-33-76 0 0,-3 1 1 0 0,20 103-1 0 0,-17 23-4451 0 0,-17-151 2924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6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453 142 684 0 0,'0'-4'831'0'0,"-1"-10"4"0"0,0 0-326 0 0,0 1-1 0 0,-1-1 1 0 0,0 1-1 0 0,-1 0 1 0 0,-9-26-1 0 0,11 37-436 0 0,1 1-65 0 0,0 0 0 0 0,0 0 0 0 0,0 0 0 0 0,-1 0 1 0 0,1 0-1 0 0,0 0 0 0 0,0 0 0 0 0,-1 1 0 0 0,1-1 0 0 0,-1 0 0 0 0,1 0 0 0 0,-1 0 0 0 0,1 1 0 0 0,-1-1 0 0 0,1 0 0 0 0,-1 0 0 0 0,-1 0 1 0 0,-1 1-8 0 0,-1 0 1 0 0,1 1-1 0 0,-1-1 1 0 0,1 1-1 0 0,0 0 1 0 0,-1 0-1 0 0,1 0 1 0 0,0 0-1 0 0,0 1 1 0 0,-1-1-1 0 0,1 1 1 0 0,0 0 0 0 0,1 0-1 0 0,-1 0 1 0 0,0 0-1 0 0,0 1 1 0 0,-2 2-1 0 0,-49 52 18 0 0,47-49-15 0 0,-35 42 22 0 0,3 2 0 0 0,2 2 0 0 0,2 1 0 0 0,2 1 0 0 0,-49 120 0 0 0,75-156 7 0 0,0 1 1 0 0,2-1-1 0 0,0 1 0 0 0,1 0 0 0 0,2 0 0 0 0,0 0 1 0 0,1 0-1 0 0,2 30 0 0 0,0-40-15 0 0,1 0 0 0 0,0 0 0 0 0,1 0 0 0 0,0 0-1 0 0,1 0 1 0 0,0 0 0 0 0,1-1 0 0 0,0 1 0 0 0,0-1 0 0 0,1-1 0 0 0,1 1-1 0 0,0-1 1 0 0,0 0 0 0 0,0 0 0 0 0,1-1 0 0 0,0 0 0 0 0,12 8 0 0 0,-10-9 7 0 0,1 0 0 0 0,-1-1 0 0 0,2 0 1 0 0,-1-1-1 0 0,1 0 0 0 0,-1 0 0 0 0,1-1 1 0 0,1-1-1 0 0,-1 0 0 0 0,0-1 0 0 0,1 0 1 0 0,-1-1-1 0 0,1 0 0 0 0,0-1 0 0 0,-1-1 1 0 0,1 0-1 0 0,-1 0 0 0 0,1-1 0 0 0,-1-1 1 0 0,0 0-1 0 0,0-1 0 0 0,0 0 0 0 0,0-1 1 0 0,0 0-1 0 0,-1-1 0 0 0,17-11 0 0 0,-15 9-33 0 0,-1-1-1 0 0,0 0 0 0 0,-1 0 0 0 0,0-2 0 0 0,0 1 0 0 0,-1-1 0 0 0,0-1 1 0 0,-1 0-1 0 0,-1 0 0 0 0,0 0 0 0 0,0-1 0 0 0,-1-1 0 0 0,-1 1 0 0 0,0-1 1 0 0,-1 0-1 0 0,-1 0 0 0 0,0-1 0 0 0,-1 0 0 0 0,0 1 0 0 0,-1-1 0 0 0,-1 0 0 0 0,0-21 1 0 0,-4 13-1 0 0,0 1 0 0 0,-2-1 0 0 0,-1 1 1 0 0,0 0-1 0 0,-2 0 0 0 0,0 1 0 0 0,-1 0 0 0 0,-17-27 1 0 0,12 26-122 0 0,-1-1 1 0 0,-1 2-1 0 0,-1 0 1 0 0,0 1-1 0 0,-2 0 1 0 0,-40-31-1 0 0,49 44-567 0 0,0 0-1 0 0,-1 1 1 0 0,-20-8-1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6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425 29 4 0 0,'5'-17'3146'0'0,"-5"16"-3122"0"0,-1 1 0 0 0,1-1 1 0 0,-1 0-1 0 0,1 0 0 0 0,0 1 1 0 0,-1-1-1 0 0,0 1 0 0 0,1-1 1 0 0,-1 0-1 0 0,1 1 0 0 0,-1-1 1 0 0,0 1-1 0 0,1-1 1 0 0,-1 1-1 0 0,0 0 0 0 0,1-1 1 0 0,-1 1-1 0 0,0 0 0 0 0,0-1 1 0 0,0 1-1 0 0,1 0 0 0 0,-1 0 1 0 0,0 0-1 0 0,0 0 0 0 0,0 0 1 0 0,1 0-1 0 0,-1 0 0 0 0,0 0 1 0 0,0 0-1 0 0,0 0 0 0 0,-1 0 1 0 0,-1 2 11 0 0,-1-1 0 0 0,1 0 0 0 0,-1 1 1 0 0,1-1-1 0 0,0 1 0 0 0,-1 0 0 0 0,-4 4 0 0 0,-5 6 19 0 0,0-1 0 0 0,-16 21 0 0 0,-2 7-18 0 0,1 1-1 0 0,3 1 1 0 0,1 2-1 0 0,2 1 1 0 0,2 0-1 0 0,2 2 0 0 0,2 0 1 0 0,2 1-1 0 0,2 1 1 0 0,-9 60-1 0 0,19-73 12 0 0,2 1-1 0 0,1-1 1 0 0,5 47 0 0 0,22 104 55 0 0,-15-122-77 0 0,-2 0 1 0 0,0 111-1 0 0,-10-158-8 0 0,0 0 0 0 0,-2-1 0 0 0,0 1 0 0 0,-1-1 0 0 0,-9 26 0 0 0,10-33-198 0 0,-1 0 1 0 0,-1 0-1 0 0,0-1 0 0 0,0 1 1 0 0,0-1-1 0 0,-1 0 1 0 0,0-1-1 0 0,-1 1 0 0 0,1-1 1 0 0,-1-1-1 0 0,-9 7 1 0 0,-5 0-527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7.3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1 182 684 0 0,'5'-9'355'0'0,"1"1"-1"0"0,1 0 1 0 0,-1 0 0 0 0,2 0-1 0 0,-1 0 1 0 0,1 1 0 0 0,0 1-1 0 0,0-1 1 0 0,1 1 0 0 0,-1 1-1 0 0,1 0 1 0 0,1 0 0 0 0,18-7-1 0 0,9-1-118 0 0,1 2 0 0 0,52-8 1 0 0,-83 18-176 0 0,84-14 33 0 0,131-4-1 0 0,95 17-3559 0 0,-257 4 2730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8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582 127 224 0 0,'-2'-14'608'0'0,"0"0"0"0"0,-2 1-1 0 0,1 0 1 0 0,-2 0 0 0 0,0 0 0 0 0,-12-23-1 0 0,16 35-598 0 0,1 0 0 0 0,-1 0-1 0 0,-1 1 1 0 0,1-1 0 0 0,0 0-1 0 0,0 0 1 0 0,0 0-1 0 0,0 1 1 0 0,-1-1 0 0 0,1 1-1 0 0,0-1 1 0 0,0 1-1 0 0,-1-1 1 0 0,1 1 0 0 0,0 0-1 0 0,-1 0 1 0 0,1 0 0 0 0,-1 0-1 0 0,1 0 1 0 0,-3 0-1 0 0,-26 7 47 0 0,18-2-42 0 0,1 2 0 0 0,0-1 0 0 0,0 2 0 0 0,0-1 0 0 0,1 1 0 0 0,0 1 0 0 0,-16 18 1 0 0,-56 77 70 0 0,70-87-71 0 0,-31 44 21 0 0,3 2 0 0 0,3 1 0 0 0,2 2 0 0 0,4 2 0 0 0,2 1 0 0 0,-22 84 0 0 0,44-128-7 0 0,2 1 0 0 0,0-1 0 0 0,2 1 1 0 0,1 0-1 0 0,1 0 0 0 0,1 0 0 0 0,1 0 1 0 0,8 47-1 0 0,-4-54-8 0 0,0 0 1 0 0,1 0 0 0 0,1-1-1 0 0,1 0 1 0 0,0 0 0 0 0,2-1-1 0 0,0 0 1 0 0,0-1 0 0 0,2 0-1 0 0,0 0 1 0 0,1-1 0 0 0,18 17 0 0 0,-11-16 35 0 0,0 0 1 0 0,0 0 0 0 0,1-2-1 0 0,1-1 1 0 0,1-1 0 0 0,0 0-1 0 0,0-2 1 0 0,1-1 0 0 0,0-1-1 0 0,1 0 1 0 0,-1-2 0 0 0,2-1-1 0 0,-1-1 1 0 0,34 0 0 0 0,-39-3-46 0 0,0-2 0 0 0,0 0 1 0 0,1-1-1 0 0,-1-1 1 0 0,0-1-1 0 0,-1-1 0 0 0,1 0 1 0 0,-1-2-1 0 0,0 0 1 0 0,0-1-1 0 0,-1-1 0 0 0,0-1 1 0 0,-1 0-1 0 0,0-1 1 0 0,-1-1-1 0 0,0-1 0 0 0,-1 0 1 0 0,21-24-1 0 0,-19 15-85 0 0,0-1 0 0 0,-2-1-1 0 0,0-1 1 0 0,-2 0 0 0 0,-1-1-1 0 0,-1 0 1 0 0,-1-1 0 0 0,-2 0-1 0 0,0 0 1 0 0,-2-1 0 0 0,-1 0-1 0 0,-1 0 1 0 0,0-36-1 0 0,-3 12 47 0 0,-2 0 0 0 0,-3 0-1 0 0,-2 0 1 0 0,-3 1-1 0 0,-1 0 1 0 0,-24-69-1 0 0,17 73 123 0 0,-1 0-1 0 0,-28-50 0 0 0,36 79-77 0 0,0 1 0 0 0,-1 0-1 0 0,-1 1 1 0 0,-1 0 0 0 0,0 1 0 0 0,-1 0-1 0 0,0 1 1 0 0,-21-15 0 0 0,31 26-16 0 0,-1 0 1 0 0,1 0-1 0 0,-1 1 1 0 0,0-1 0 0 0,1 1-1 0 0,-1 0 1 0 0,0 0-1 0 0,-1 1 1 0 0,1-1-1 0 0,0 1 1 0 0,0 0-1 0 0,0 1 1 0 0,-1-1-1 0 0,1 1 1 0 0,0 0-1 0 0,-11 2 1 0 0,10-1 5 0 0,-1 1 0 0 0,1 0 1 0 0,0 1-1 0 0,0 0 0 0 0,0 0 0 0 0,0 0 0 0 0,1 0 1 0 0,-1 1-1 0 0,1 0 0 0 0,0 0 0 0 0,-9 10 0 0 0,1 0 13 0 0,2 1 0 0 0,0 0 0 0 0,1 1 0 0 0,1 0 0 0 0,0 0 0 0 0,1 1-1 0 0,0 0 1 0 0,-7 31 0 0 0,8-17-1 0 0,1 0 0 0 0,2 0 0 0 0,2 1 0 0 0,0 0 0 0 0,2-1 0 0 0,2 1 0 0 0,0 0 0 0 0,3-1 0 0 0,0 1 0 0 0,2-1 0 0 0,16 43 0 0 0,-3-18 20 0 0,3-2-1 0 0,3 0 1 0 0,1-2-1 0 0,3-1 1 0 0,46 59 0 0 0,0-13 85 0 0,106 102 0 0 0,104 72-966 0 0,-196-188-455 0 0,-67-67-509 0 0,-21-15 1444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09.7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66 224 996 0 0,'0'-4'781'0'0,"4"-32"804"0"0,-4 33-1043 0 0,-1 3-530 0 0,0 1 0 0 0,0-1 0 0 0,0 0 0 0 0,0 1-1 0 0,0-1 1 0 0,0 1 0 0 0,0 0 0 0 0,1-1 0 0 0,-1 1-1 0 0,0 0 1 0 0,0-1 0 0 0,1 1 0 0 0,-1 0 0 0 0,0 0-1 0 0,1 0 1 0 0,-2 1 0 0 0,-12 47 61 0 0,2 1 0 0 0,1 0 0 0 0,4 1 0 0 0,1 0-1 0 0,2 88 1 0 0,6-113-39 0 0,0 0-1 0 0,2 0 0 0 0,1 0 1 0 0,2 0-1 0 0,14 38 1 0 0,-14-47-10 0 0,0-1 0 0 0,2 0 1 0 0,0 0-1 0 0,1-1 0 0 0,0 0 1 0 0,2-1-1 0 0,-1 0 0 0 0,27 24 1 0 0,-34-35-15 0 0,-1 0 1 0 0,1 0-1 0 0,0 0 0 0 0,0-1 1 0 0,0 1-1 0 0,0-1 1 0 0,0 0-1 0 0,0 0 1 0 0,1 0-1 0 0,-1-1 0 0 0,1 0 1 0 0,0 0-1 0 0,-1 0 1 0 0,1 0-1 0 0,0 0 0 0 0,-1-1 1 0 0,1 0-1 0 0,0 0 1 0 0,-1-1-1 0 0,8 0 1 0 0,-6-1-13 0 0,0-1 1 0 0,1 1-1 0 0,-1-1 1 0 0,0 0-1 0 0,-1 0 1 0 0,1-1-1 0 0,0 0 1 0 0,-1 0-1 0 0,0 0 1 0 0,0-1-1 0 0,0 1 1 0 0,-1-1-1 0 0,1 0 1 0 0,3-6-1 0 0,6-10-54 0 0,-1-1 0 0 0,0 0 0 0 0,-2-1-1 0 0,14-38 1 0 0,24-102-103 0 0,-37 123 155 0 0,18-74 282 0 0,18-136 0 0 0,-48 246-290 0 0,-4-11-11 0 0,1 20 26 0 0,1 0 0 0 0,-1 0-1 0 0,1 0 1 0 0,0 0 0 0 0,1 1 0 0 0,-1-1-1 0 0,1 1 1 0 0,0-1 0 0 0,0 1 0 0 0,1-1-1 0 0,0 1 1 0 0,0 0 0 0 0,1 7 0 0 0,1 10 11 0 0,10 43 0 0 0,-4-35 3 0 0,1 0-1 0 0,2-1 1 0 0,1 0-1 0 0,29 52 1 0 0,-28-61 14 0 0,0 0 0 0 0,2 0 1 0 0,0-2-1 0 0,2 0 0 0 0,0-1 1 0 0,35 30-1 0 0,-48-45-27 0 0,1 0 1 0 0,-1 0-1 0 0,1 0 0 0 0,-1-1 1 0 0,1 1-1 0 0,0-1 0 0 0,0 0 1 0 0,0-1-1 0 0,1 1 1 0 0,-1-1-1 0 0,0 0 0 0 0,0 0 1 0 0,1 0-1 0 0,-1-1 0 0 0,0 0 1 0 0,1 0-1 0 0,-1-1 1 0 0,1 1-1 0 0,-1-1 0 0 0,7-2 1 0 0,-2 0-23 0 0,0-2 1 0 0,-1 1 0 0 0,1-1-1 0 0,-1 0 1 0 0,0-1-1 0 0,0 0 1 0 0,-1 0 0 0 0,1-1-1 0 0,10-12 1 0 0,19-23-31 0 0,-2-1 0 0 0,-2-2 0 0 0,-2-2 0 0 0,-2-1 0 0 0,-2-1 0 0 0,-2-2 0 0 0,28-79 0 0 0,-50 122 24 0 0,-1-1 0 0 0,0 0 0 0 0,-1 0 0 0 0,0-1 0 0 0,0 1 0 0 0,-1 0-1 0 0,0-1 1 0 0,-1-16 0 0 0,-1 25 21 0 0,1-1 0 0 0,0 1-1 0 0,-1 0 1 0 0,1-1 0 0 0,-1 1 0 0 0,1 0 0 0 0,-1 0-1 0 0,0-1 1 0 0,1 1 0 0 0,-1 0 0 0 0,0 0 0 0 0,0 0-1 0 0,0 0 1 0 0,0 0 0 0 0,0 0 0 0 0,0 0 0 0 0,0 0-1 0 0,0 1 1 0 0,0-1 0 0 0,-1 0 0 0 0,1 1 0 0 0,0-1-1 0 0,0 0 1 0 0,-1 1 0 0 0,1 0 0 0 0,0-1-1 0 0,-1 1 1 0 0,1 0 0 0 0,0 0 0 0 0,-1-1 0 0 0,1 1-1 0 0,0 0 1 0 0,-1 1 0 0 0,1-1 0 0 0,0 0 0 0 0,-1 0-1 0 0,1 0 1 0 0,0 1 0 0 0,-1-1 0 0 0,1 1 0 0 0,0-1-1 0 0,-3 2 1 0 0,-3 1 0 0 0,-1 1 0 0 0,1 0 1 0 0,0 0-1 0 0,0 1 0 0 0,0 0 0 0 0,1 0 0 0 0,0 1 0 0 0,0-1 1 0 0,0 1-1 0 0,0 1 0 0 0,-5 7 0 0 0,-1 4 9 0 0,0 0 0 0 0,2 1 0 0 0,-10 21 0 0 0,14-27 4 0 0,1 1 1 0 0,0 0-1 0 0,1 1 0 0 0,1-1 1 0 0,0 1-1 0 0,1-1 0 0 0,0 1 1 0 0,1 0-1 0 0,1 0 0 0 0,0 0 1 0 0,1 0-1 0 0,1 0 0 0 0,7 28 1 0 0,-4-25 3 0 0,1-1 0 0 0,1-1 0 0 0,1 1 0 0 0,0-1 0 0 0,1 0 0 0 0,1-1 0 0 0,1 0 0 0 0,0-1 0 0 0,0 0 0 0 0,1 0 0 0 0,16 12 0 0 0,-10-10 9 0 0,1-1 1 0 0,0-1 0 0 0,1 0-1 0 0,0-2 1 0 0,1 0 0 0 0,1-1-1 0 0,0-1 1 0 0,42 12-1 0 0,-50-18-20 0 0,-1-1-1 0 0,1-1 0 0 0,0 0 0 0 0,0-1 0 0 0,0-1 1 0 0,0 0-1 0 0,0-1 0 0 0,0 0 0 0 0,0-1 0 0 0,-1 0 1 0 0,1-2-1 0 0,-1 1 0 0 0,1-2 0 0 0,-1 1 0 0 0,0-2 1 0 0,17-10-1 0 0,-13 6-16 0 0,0-2 0 0 0,-1 0 1 0 0,-1-1-1 0 0,0 0 0 0 0,-1-1 0 0 0,0-1 1 0 0,15-22-1 0 0,-12 13-12 0 0,-2-1 0 0 0,-1 0 0 0 0,0-1 0 0 0,13-40-1 0 0,-9 8 64 0 0,-2-1-1 0 0,-3 0 1 0 0,-3-1-1 0 0,4-75 1 0 0,-12 119-35 0 0,-2 1 0 0 0,0-1 0 0 0,-3-24 0 0 0,3 38-4 0 0,0 1 0 0 0,-1-1 0 0 0,1 0 0 0 0,0 1 0 0 0,-1-1 0 0 0,0 0 0 0 0,1 1 0 0 0,-1-1 0 0 0,0 1 0 0 0,1-1 0 0 0,-1 1 0 0 0,0-1 0 0 0,0 1 0 0 0,0 0 0 0 0,-1 0 0 0 0,1-1 0 0 0,-2-1 0 0 0,1 2-4 0 0,-13 12 10 0 0,8 4 0 0 0,2-1-1 0 0,0 1 1 0 0,0 0-1 0 0,1 0 0 0 0,1 0 1 0 0,1 0-1 0 0,0 1 0 0 0,1-1 1 0 0,1 1-1 0 0,2 20 0 0 0,3 18 49 0 0,20 86-1 0 0,-16-102-10 0 0,1-2 0 0 0,2 0 0 0 0,1 0 0 0 0,2-1 0 0 0,1 0 0 0 0,2-2 0 0 0,1 0 0 0 0,29 36 0 0 0,-45-65-32 0 0,0 0 1 0 0,0-1 0 0 0,0 0 0 0 0,0 0 0 0 0,0 0 0 0 0,1 0-1 0 0,0 0 1 0 0,-1-1 0 0 0,1 1 0 0 0,0-1 0 0 0,0 0 0 0 0,1 0-1 0 0,-1-1 1 0 0,0 1 0 0 0,0-1 0 0 0,1 0 0 0 0,-1 0 0 0 0,1 0-1 0 0,-1-1 1 0 0,1 0 0 0 0,-1 0 0 0 0,1 0 0 0 0,8-1 0 0 0,-4-2-13 0 0,-1 1 0 0 0,1-1-1 0 0,-1-1 1 0 0,0 1 0 0 0,0-1 0 0 0,-1-1 0 0 0,1 1 0 0 0,-1-1 0 0 0,0-1 0 0 0,0 0 0 0 0,10-11 0 0 0,5-6-23 0 0,-2-2-1 0 0,0-1 1 0 0,-2 0 0 0 0,18-36 0 0 0,52-121-80 0 0,-78 160 91 0 0,54-135-73 0 0,-62 154 53 0 0,0-9-71 0 0,-10 32 117 0 0,1-1 1 0 0,0 1 0 0 0,1 0 0 0 0,1 1-1 0 0,1-1 1 0 0,1 1 0 0 0,0 0 0 0 0,2 0-1 0 0,0 0 1 0 0,1 1 0 0 0,1-1 0 0 0,1 0-1 0 0,1-1 1 0 0,1 1 0 0 0,0 0 0 0 0,2-1-1 0 0,0 0 1 0 0,11 24 0 0 0,-9-28 6 0 0,-1 0 0 0 0,2-1 0 0 0,-1 0-1 0 0,2-1 1 0 0,0 0 0 0 0,1 0 0 0 0,0-1 0 0 0,1 0 0 0 0,0-1 0 0 0,15 10 0 0 0,-16-13-7 0 0,1-1 0 0 0,0 0 0 0 0,0-1 0 0 0,1-1 0 0 0,0 0 0 0 0,0 0 0 0 0,0-1 0 0 0,1-1 0 0 0,-1 0 0 0 0,1-1 0 0 0,0-1 0 0 0,0 0 0 0 0,14-1 0 0 0,-5-2-17 0 0,0-1 0 0 0,-1-1 0 0 0,1-1 1 0 0,-1-1-1 0 0,0-1 0 0 0,0-1 0 0 0,-1 0 1 0 0,0-2-1 0 0,-1-1 0 0 0,0 0 1 0 0,0-1-1 0 0,23-21 0 0 0,-7 3-30 0 0,-1-2 0 0 0,-2-1 0 0 0,-1-1-1 0 0,-2-2 1 0 0,28-42 0 0 0,-41 52 17 0 0,-1 0-1 0 0,-1-1 1 0 0,16-40-1 0 0,-27 59 16 0 0,-1 0 0 0 0,0 0-1 0 0,-1 0 1 0 0,0 0 0 0 0,0-1 0 0 0,-1 1 0 0 0,0-1 0 0 0,0 1-1 0 0,-1-1 1 0 0,0 0 0 0 0,-1 1 0 0 0,1-1 0 0 0,-2 1-1 0 0,1-1 1 0 0,-1 1 0 0 0,-7-17 0 0 0,8 23 3 0 0,0-1 1 0 0,-1 1-1 0 0,0-1 0 0 0,1 1 1 0 0,-1 0-1 0 0,0 0 1 0 0,0 0-1 0 0,0 0 0 0 0,0 0 1 0 0,-1 0-1 0 0,1 0 1 0 0,0 1-1 0 0,-1-1 1 0 0,0 1-1 0 0,1-1 0 0 0,-1 1 1 0 0,-3-1-1 0 0,1 1 0 0 0,0 0-1 0 0,0 0 1 0 0,0 1-1 0 0,0 0 1 0 0,0-1 0 0 0,-1 2-1 0 0,1-1 1 0 0,0 1-1 0 0,-5 1 1 0 0,-6 2 2 0 0,0 1 0 0 0,0 0 0 0 0,1 2 0 0 0,0 0 0 0 0,-15 9 0 0 0,11-4 10 0 0,0 0 1 0 0,0 1 0 0 0,1 2 0 0 0,1-1 0 0 0,0 2-1 0 0,1 0 1 0 0,1 1 0 0 0,1 1 0 0 0,0 0 0 0 0,-11 21 0 0 0,19-28 6 0 0,0 0 1 0 0,1 0 0 0 0,1 0-1 0 0,-1 1 1 0 0,2-1 0 0 0,0 1-1 0 0,0 0 1 0 0,1 0 0 0 0,0 1-1 0 0,1-1 1 0 0,1 0 0 0 0,0 0-1 0 0,0 0 1 0 0,2 1 0 0 0,-1-1-1 0 0,1 0 1 0 0,1 0 0 0 0,0 0-1 0 0,1-1 1 0 0,6 15 0 0 0,2-4 31 0 0,0-1-1 0 0,1 0 1 0 0,2-1 0 0 0,0 0 0 0 0,0-2 0 0 0,2 1 0 0 0,1-2 0 0 0,0-1 0 0 0,1 0 0 0 0,41 26 0 0 0,-33-25-387 0 0,1-2 0 0 0,1-1 0 0 0,0-1-1 0 0,1-1 1 0 0,0-2 0 0 0,1-1 0 0 0,0-1 0 0 0,33 3 0 0 0,-20-7-885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10.6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0 147 436 0 0,'0'0'1084'0'0,"14"-9"1650"0"0,-3 5-2572 0 0,-8 3 113 0 0,0 1-216 0 0,1 0-50 0 0,9 2 63 0 0,15 24-11 0 0,-20-16-59 0 0,0 0 0 0 0,-1 1 0 0 0,0 0 0 0 0,-1 0 0 0 0,0 0 0 0 0,7 22 0 0 0,18 81 48 0 0,-7-22 7 0 0,-15-67-18 0 0,1 0 1 0 0,1-1-1 0 0,1 0 0 0 0,1-1 1 0 0,1-1-1 0 0,2 0 0 0 0,0 0 1 0 0,1-2-1 0 0,32 31 0 0 0,-39-43 28 0 0,1 1-1 0 0,-1-2 1 0 0,1 1-1 0 0,1-1 1 0 0,-1-1-1 0 0,1 0 1 0 0,0-1-1 0 0,1 0 1 0 0,17 4-1 0 0,-21-7 5 0 0,0-1-1 0 0,1 0 0 0 0,-1 0 0 0 0,1-1 0 0 0,0 0 1 0 0,-1-1-1 0 0,1 0 0 0 0,-1 0 0 0 0,0-1 1 0 0,1-1-1 0 0,-1 1 0 0 0,0-1 0 0 0,0-1 0 0 0,10-5 1 0 0,-6 1-37 0 0,-1 0 0 0 0,0-1 0 0 0,0 0 1 0 0,-1-1-1 0 0,0 0 0 0 0,-1-1 0 0 0,0 0 0 0 0,-1 0 1 0 0,0-1-1 0 0,0-1 0 0 0,-2 1 0 0 0,1-1 1 0 0,8-23-1 0 0,4-16-11 0 0,-2-1 0 0 0,13-68 1 0 0,-29 113-9 0 0,37-258-241 0 0,-32 206-801 0 0,-7 57 720 0 0,0 0 1 0 0,0 0 0 0 0,0 0-1 0 0,-1 0 1 0 0,1 0-1 0 0,-1 0 1 0 0,0 0-1 0 0,0 0 1 0 0,0 1-1 0 0,-2-6 1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11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1 807 948 0 0,'8'1'244'0'0,"1"0"0"0"0,-1-1 0 0 0,1-1 0 0 0,-1 1 1 0 0,0-1-1 0 0,1-1 0 0 0,-1 1 0 0 0,0-1 0 0 0,0-1 0 0 0,0 0 0 0 0,0 0 0 0 0,0 0 0 0 0,0-1 0 0 0,-1 0 0 0 0,0-1 1 0 0,12-8-1 0 0,7-8-110 0 0,0-1-1 0 0,40-45 1 0 0,-33 28-125 0 0,-1 0-1 0 0,-2-2 1 0 0,-1-2-1 0 0,-3 0 1 0 0,-1-2-1 0 0,-3-1 1 0 0,32-92-1 0 0,-49 123-31 0 0,-1-1 1 0 0,0-1-1 0 0,-1 1 0 0 0,-1 0 0 0 0,0-1 0 0 0,-1 1 1 0 0,-1-1-1 0 0,-1 1 0 0 0,-4-27 0 0 0,5 41 21 0 0,0 1-1 0 0,-1-1 0 0 0,1 1 1 0 0,0 0-1 0 0,-1-1 0 0 0,0 1 1 0 0,1 0-1 0 0,-1-1 0 0 0,0 1 1 0 0,1 0-1 0 0,-1-1 0 0 0,0 1 1 0 0,0 0-1 0 0,0 0 1 0 0,0 0-1 0 0,0 0 0 0 0,-1 0 1 0 0,1 0-1 0 0,0 0 0 0 0,0 1 1 0 0,-1-1-1 0 0,1 0 0 0 0,0 1 1 0 0,-1-1-1 0 0,1 1 1 0 0,-1-1-1 0 0,1 1 0 0 0,0 0 1 0 0,-1-1-1 0 0,1 1 0 0 0,-1 0 1 0 0,1 0-1 0 0,-1 0 0 0 0,1 0 1 0 0,-3 1-1 0 0,0-1 2 0 0,0 1 0 0 0,0 0 0 0 0,1 0 0 0 0,-1 1 0 0 0,1-1 0 0 0,-1 1 0 0 0,1 0 0 0 0,0-1 0 0 0,0 2 0 0 0,-1-1 0 0 0,-2 3 0 0 0,3-2-1 0 0,0 1 0 0 0,0-1 0 0 0,0 0 1 0 0,1 1-1 0 0,-1-1 0 0 0,1 1 0 0 0,0 0 0 0 0,0 0 0 0 0,1 0 1 0 0,-1 0-1 0 0,1 0 0 0 0,0 0 0 0 0,0 0 0 0 0,0 0 0 0 0,0 1 1 0 0,1 6-1 0 0,0-4-1 0 0,1 1 1 0 0,0-1-1 0 0,0 1 0 0 0,1-1 1 0 0,0 1-1 0 0,0-1 0 0 0,1 0 1 0 0,6 11-1 0 0,4 6 4 0 0,2-2 0 0 0,0 0 0 0 0,1-1-1 0 0,23 22 1 0 0,15 11 19 0 0,72 55 0 0 0,-67-61 0 0 0,59 64 0 0 0,-106-99-49 0 0,-1 0 0 0 0,0 0 0 0 0,-1 2-1 0 0,14 26 1 0 0,-23-40 27 0 0,0 1 0 0 0,-1 0 0 0 0,1-1-1 0 0,-1 1 1 0 0,1-1 0 0 0,-1 1 0 0 0,0 0 0 0 0,1-1-1 0 0,-1 1 1 0 0,0-1 0 0 0,0 1 0 0 0,0 0 0 0 0,-1-1-1 0 0,1 1 1 0 0,0 0 0 0 0,0-1 0 0 0,-1 1 0 0 0,1-1-1 0 0,-1 1 1 0 0,0 0 0 0 0,0 1 0 0 0,-1-1 2 0 0,0 1 1 0 0,0-1 0 0 0,0 1-1 0 0,0-1 1 0 0,-1 0-1 0 0,1 0 1 0 0,0 0 0 0 0,-1 0-1 0 0,0 0 1 0 0,-3 1 0 0 0,-6 3-23 0 0,-1-1 1 0 0,1 0 0 0 0,-25 5 0 0 0,35-9 11 0 0,-13 3-283 0 0,-1-1 0 0 0,1 0 0 0 0,-1-1 0 0 0,0 0 0 0 0,0-1-1 0 0,1-1 1 0 0,-20-2 0 0 0,18-2 63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11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4 600 0 0,'3'-1'1853'0'0,"8"-1"-1245"0"0,-8 1-130 0 0,9 15 439 0 0,-5 11-654 0 0,-2 1 1 0 0,5 47 0 0 0,3 15-149 0 0,6-10 37 0 0,30 79 0 0 0,-12-59-2576 0 0,-31-83 1586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11.8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1 268 1436 0 0,'0'-30'1084'0'0,"3"3"-264"0"0,0 1-144 0 0,1 2-140 0 0,1 0-124 0 0,1 3-100 0 0,-1 1-59 0 0,1 2-53 0 0,-2 3-76 0 0,2 0-92 0 0,2-9-593 0 0,1 10-351 0 0,4 5-1096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7.2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28 193 128 0 0,'0'-3'941'0'0,"2"-4"-657"0"0,-1-1 0 0 0,1 1 0 0 0,0 0 0 0 0,0 0-1 0 0,1 0 1 0 0,0 1 0 0 0,0-1 0 0 0,1 1 0 0 0,0 0-1 0 0,0-1 1 0 0,0 2 0 0 0,1-1 0 0 0,0 0 0 0 0,8-7-1 0 0,-3 3-236 0 0,1 1 0 0 0,0 0 0 0 0,1 1-1 0 0,-1 0 1 0 0,1 0 0 0 0,1 1 0 0 0,0 1-1 0 0,19-7 1 0 0,-29 12-46 0 0,-1 0-2 0 0,0 0-1 0 0,0 0 1 0 0,-1 1-1 0 0,1-1 1 0 0,0 0 0 0 0,0 1-1 0 0,0 0 1 0 0,0-1 0 0 0,0 1-1 0 0,0 0 1 0 0,0 0 0 0 0,0 0-1 0 0,0 0 1 0 0,0 1 0 0 0,3 0-1 0 0,-1-1-3 0 0,1 1 0 0 0,-1 0 0 0 0,0 1 0 0 0,1-1 0 0 0,-1 1 0 0 0,0-1 0 0 0,0 1 0 0 0,4 3 0 0 0,3 3 1 0 0,0 1 0 0 0,0 1-1 0 0,0 0 1 0 0,-1 0 0 0 0,-1 1-1 0 0,0 0 1 0 0,0 1 0 0 0,-1-1-1 0 0,-1 2 1 0 0,0-1 0 0 0,-1 1-1 0 0,0 0 1 0 0,-1 1 0 0 0,6 19 0 0 0,-4-8 2 0 0,-4-15-6 0 0,-2 4-6 0 0,0-6 14 0 0,0 0 0 0 0,-1-1-1 0 0,0 1 1 0 0,-1 0 0 0 0,1-1 0 0 0,-2 1-1 0 0,1 0 1 0 0,-1-1 0 0 0,0 0 0 0 0,0 1 0 0 0,-1-1-1 0 0,0 0 1 0 0,-5 8 0 0 0,0-2 5 0 0,-1-1 1 0 0,0 0 0 0 0,0 0-1 0 0,-2-1 1 0 0,1 0 0 0 0,-16 11-1 0 0,15-13-36 0 0,0 0-1 0 0,0-1 1 0 0,-1 0 0 0 0,-1 0-1 0 0,1-1 1 0 0,-1-1 0 0 0,0 0-1 0 0,0-1 1 0 0,-1-1-1 0 0,0 0 1 0 0,0-1 0 0 0,0 0-1 0 0,0-1 1 0 0,0 0 0 0 0,0-1-1 0 0,-1-1 1 0 0,1-1 0 0 0,0 0-1 0 0,-20-3 1 0 0,5-8-1765 0 0,16 4 994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12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0 254 284 0 0,'9'14'1591'0'0,"11"22"-1282"0"0,-3 0 1 0 0,-1 2 0 0 0,-2 0-1 0 0,12 46 1 0 0,26 163-135 0 0,-42-194 54 0 0,-8-37 253 0 0,-6-22-110 0 0,-5-23-203 0 0,6-2-147 0 0,1-1 0 0 0,1 0 0 0 0,2 0 0 0 0,2 0 0 0 0,0 0 0 0 0,2 0 0 0 0,10-30 0 0 0,6-11 266 0 0,54-124 0 0 0,-70 183-233 0 0,-2 8-44 0 0,-1 0 0 0 0,1 0 0 0 0,0 0 0 0 0,1 0 0 0 0,7-10 0 0 0,6-8-47 0 0,-10 21 23 0 0,-5 3 2 0 0,1 0 8 0 0,0 1 1 0 0,1-1 0 0 0,-1 1 0 0 0,0-1 0 0 0,0 1 0 0 0,1 0 0 0 0,-1 0 0 0 0,0 0 0 0 0,0 1 0 0 0,0-1 0 0 0,0 1-1 0 0,-1 0 1 0 0,1 0 0 0 0,0 0 0 0 0,-1 0 0 0 0,1 0 0 0 0,-1 0 0 0 0,1 1 0 0 0,-1-1 0 0 0,0 1 0 0 0,2 3 0 0 0,27 39 31 0 0,-2 2 0 0 0,-2 0 0 0 0,23 58 0 0 0,-2-6 45 0 0,-48-98-72 0 0,4 9-54 0 0,1 0 0 0 0,0 0 1 0 0,1 0-1 0 0,-1-1 0 0 0,2 0 1 0 0,0 0-1 0 0,0-1 0 0 0,0 0 0 0 0,1 0 1 0 0,0 0-1 0 0,11 7 0 0 0,-15-13 31 0 0,0-1 0 0 0,0 1 0 0 0,0-1 1 0 0,0 0-1 0 0,0-1 0 0 0,0 1 0 0 0,0-1 0 0 0,0 0 0 0 0,0 0 0 0 0,0 0 0 0 0,0 0 0 0 0,0-1 0 0 0,0 1 0 0 0,-1-1 0 0 0,1 0 0 0 0,0 0 0 0 0,4-2 0 0 0,4-2-20 0 0,0 0 1 0 0,0-1-1 0 0,18-12 1 0 0,-4-1 12 0 0,-1-1-1 0 0,-1-1 1 0 0,0 0-1 0 0,-2-2 1 0 0,-1-1-1 0 0,27-39 1 0 0,-23 26 229 0 0,-2-2 1 0 0,-2 0-1 0 0,-1-1 1 0 0,15-45-1 0 0,-30 73-148 0 0,-1-1 0 0 0,-1 0 0 0 0,0 0 0 0 0,2-19 0 0 0,-4 28-52 0 0,-1 0 0 0 0,0-1-1 0 0,0 1 1 0 0,-1 0 0 0 0,1 0 0 0 0,-1 0 0 0 0,0 0 0 0 0,0 0 0 0 0,0 0 0 0 0,-1 0 0 0 0,1 0-1 0 0,-1 0 1 0 0,0 0 0 0 0,0 1 0 0 0,0-1 0 0 0,0 1 0 0 0,-4-4 0 0 0,4 6-2 0 0,0-1 1 0 0,0 1 0 0 0,-1-1-1 0 0,1 1 1 0 0,0 0 0 0 0,-1 0-1 0 0,1 0 1 0 0,-1 1 0 0 0,1-1-1 0 0,-1 1 1 0 0,1-1-1 0 0,-1 1 1 0 0,0 0 0 0 0,1 0-1 0 0,-1 0 1 0 0,1 0 0 0 0,-1 0-1 0 0,-3 1 1 0 0,-45 11 10 0 0,33-5-9 0 0,1 0-1 0 0,0 1 0 0 0,1 1 1 0 0,-1 1-1 0 0,2 0 0 0 0,-23 19 1 0 0,28-21-3 0 0,1 1 0 0 0,0 0 0 0 0,0 0 0 0 0,1 1 0 0 0,0 0 0 0 0,0 1 1 0 0,1-1-1 0 0,1 2 0 0 0,0-1 0 0 0,-5 14 0 0 0,10-22 4 0 0,0 1-1 0 0,0-1 1 0 0,1 1-1 0 0,0 0 1 0 0,-1-1-1 0 0,1 1 1 0 0,0-1 0 0 0,1 1-1 0 0,-1 0 1 0 0,1-1-1 0 0,-1 1 1 0 0,1-1-1 0 0,0 1 1 0 0,1-1-1 0 0,-1 1 1 0 0,0-1-1 0 0,1 0 1 0 0,0 0 0 0 0,0 0-1 0 0,0 0 1 0 0,0 0-1 0 0,0 0 1 0 0,1 0-1 0 0,-1-1 1 0 0,1 1-1 0 0,-1-1 1 0 0,1 0-1 0 0,0 1 1 0 0,0-1-1 0 0,0-1 1 0 0,0 1 0 0 0,1 0-1 0 0,-1-1 1 0 0,5 2-1 0 0,-4-2 0 0 0,-1 0 0 0 0,1 0 0 0 0,-1-1 1 0 0,1 1-1 0 0,0-1 0 0 0,-1 0 0 0 0,1 0 0 0 0,0 0 0 0 0,-1 0 0 0 0,1-1 0 0 0,0 0 0 0 0,-1 0 0 0 0,1 0 0 0 0,-1 0 0 0 0,1 0 1 0 0,3-2-1 0 0,5-3-10 0 0,-1 0 0 0 0,21-15 1 0 0,13-16-44 0 0,-2-3 0 0 0,58-66 0 0 0,-97 102 35 0 0,-4 3 16 0 0,1 0 0 0 0,-1 0 0 0 0,1 1-1 0 0,-1-1 1 0 0,1 0 0 0 0,0 1 0 0 0,-1-1-1 0 0,1 1 1 0 0,0-1 0 0 0,-1 1 0 0 0,1-1 0 0 0,0 1-1 0 0,-1-1 1 0 0,1 1 0 0 0,0-1 0 0 0,0 1 0 0 0,0 0-1 0 0,-1 0 1 0 0,1-1 0 0 0,0 1 0 0 0,0 0-1 0 0,0 0 1 0 0,0 0 0 0 0,0 0 0 0 0,-1 0 0 0 0,1 0-1 0 0,1 0 1 0 0,-1 1-2 0 0,0 0 0 0 0,0 0 0 0 0,0 0 0 0 0,0 0 0 0 0,-1 0 0 0 0,1 0 0 0 0,0 0 0 0 0,-1 0 0 0 0,1 0 0 0 0,-1 0 0 0 0,1 0 0 0 0,-1 0 0 0 0,0 0 0 0 0,1 0 0 0 0,-1 1 0 0 0,0-1 0 0 0,0 1 0 0 0,2 12-27 0 0,-2-1 0 0 0,0 23 0 0 0,-1-29 26 0 0,-6 191 68 0 0,0 144 92 0 0,13-164-126 0 0,2 94 6 0 0,-9-199-25 0 0,-19 123 0 0 0,17-178 10 0 0,-1-1 1 0 0,0 1-1 0 0,-1-1 0 0 0,-1-1 0 0 0,-1 1 1 0 0,-14 25-1 0 0,20-39 12 0 0,-2 1 0 0 0,1-1 0 0 0,0 1 0 0 0,-1-1 0 0 0,1 1-1 0 0,-1-1 1 0 0,0 0 0 0 0,0 0 0 0 0,0-1 0 0 0,-1 1 0 0 0,1-1 0 0 0,-1 1 0 0 0,1-1 0 0 0,-1 0 0 0 0,0 0 0 0 0,0-1 0 0 0,1 1 0 0 0,-1-1 0 0 0,-1 0 0 0 0,1 0 0 0 0,0 0 0 0 0,0-1 0 0 0,0 1 0 0 0,0-1-1 0 0,0 0 1 0 0,-1 0 0 0 0,1 0 0 0 0,0-1 0 0 0,0 0 0 0 0,0 1 0 0 0,0-1 0 0 0,0-1 0 0 0,-6-1 0 0 0,2-1 41 0 0,0 0 0 0 0,0 0 0 0 0,0 0 0 0 0,0-1-1 0 0,1 0 1 0 0,0-1 0 0 0,0 0 0 0 0,0 0 0 0 0,1 0 0 0 0,0-1 0 0 0,0 0 0 0 0,-6-10 0 0 0,5 6-11 0 0,2 0 0 0 0,-1-1-1 0 0,1 0 1 0 0,1 1 0 0 0,0-1 0 0 0,1-1 0 0 0,0 1 0 0 0,-1-14 0 0 0,2 2-48 0 0,1 0 1 0 0,1 0-1 0 0,1 0 0 0 0,1 0 1 0 0,1 1-1 0 0,2-1 0 0 0,0 1 0 0 0,16-44 1 0 0,-11 42-163 0 0,2 1 1 0 0,1 0-1 0 0,0 1 0 0 0,2 0 1 0 0,1 1-1 0 0,0 1 0 0 0,21-20 1 0 0,-3 8-849 0 0,1 1 0 0 0,2 2 1 0 0,47-29-1 0 0,-39 30-106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5.1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886 241 128 0 0,'-28'-35'480'0'0,"-1"0"1"0"0,-2 3-1 0 0,-1 0 0 0 0,-38-28 1 0 0,30 29 1789 0 0,30 17-1333 0 0,10 14-924 0 0,0 0-1 0 0,0 0 1 0 0,0 0-1 0 0,0 0 1 0 0,-1 0-1 0 0,1 0 0 0 0,0-1 1 0 0,0 1-1 0 0,0 0 1 0 0,0 0-1 0 0,0 0 1 0 0,0 0-1 0 0,-1 0 1 0 0,1 0-1 0 0,0 0 1 0 0,0 0-1 0 0,0 0 1 0 0,0 0-1 0 0,0 0 1 0 0,-1 0-1 0 0,1 0 1 0 0,0 0-1 0 0,0 0 1 0 0,0 0-1 0 0,0 0 0 0 0,0 0 1 0 0,0 0-1 0 0,-1 0 1 0 0,1 0-1 0 0,0 0 1 0 0,0 0-1 0 0,0 0 1 0 0,0 0-1 0 0,0 0 1 0 0,0 1-1 0 0,-1-1 1 0 0,1 0-1 0 0,0 0 1 0 0,0 0-1 0 0,0 0 1 0 0,0 0-1 0 0,0 0 0 0 0,0 0 1 0 0,0 0-1 0 0,0 1 1 0 0,0-1-1 0 0,-1 0 1 0 0,1 0-1 0 0,0 0 1 0 0,0 0-1 0 0,0 0 1 0 0,0 1-1 0 0,0-1 1 0 0,0 0-1 0 0,0 0 1 0 0,0 0-1 0 0,0 0 1 0 0,0 1-1 0 0,-9 17 250 0 0,-12 39-378 0 0,11-27 187 0 0,-140 313 104 0 0,33-80-129 0 0,-181 385 378 0 0,266-589-338 0 0,31-57-78 0 0,-1 1-36 0 0,4-26-4969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5.5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1 303 748 0 0,'21'-33'520'0'0,"147"-204"2760"0"0,-165 233-3256 0 0,1 1 0 0 0,-1-1 0 0 0,1 1 0 0 0,0-1 0 0 0,-1 1-1 0 0,6-3 1 0 0,-7 5-23 0 0,-1 1 0 0 0,1-1 0 0 0,-1 0 0 0 0,1 1 1 0 0,-1-1-1 0 0,1 1 0 0 0,-1-1 0 0 0,1 1 0 0 0,0 0 0 0 0,-1 0 0 0 0,1 0 0 0 0,0 0 0 0 0,-1 0 0 0 0,1 0 0 0 0,-1 0 0 0 0,1 0 0 0 0,0 0 0 0 0,-1 1 0 0 0,1-1 1 0 0,-1 1-1 0 0,1-1 0 0 0,1 2 0 0 0,5 3 6 0 0,0 1 0 0 0,-1 0 0 0 0,1 1 1 0 0,-1 0-1 0 0,0 0 0 0 0,-1 0 0 0 0,0 1 0 0 0,0-1 1 0 0,-1 2-1 0 0,0-1 0 0 0,0 0 0 0 0,-1 1 0 0 0,4 10 1 0 0,7 22 45 0 0,17 67 0 0 0,-27-90-45 0 0,73 387 101 0 0,-54-252 73 0 0,48 163 0 0 0,-41-223-92 0 0,17 65-1436 0 0,-46-152 268 0 0,4 9 388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5.8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29 996 0 0,'-3'-1'1218'0'0,"-24"-19"1863"0"0,45 16-2733 0 0,-5 2-307 0 0,-1 1 0 0 0,1 0 0 0 0,0 1 1 0 0,0 1-1 0 0,24 3 0 0 0,3 1-268 0 0,102 0-2617 0 0,-102-6 2429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6.6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1178 556 0 0,'0'3'1189'0'0,"1"12"1024"0"0,1-18-1767 0 0,13-22-184 0 0,-2 1-1 0 0,0-2 0 0 0,-2 0 1 0 0,10-34-1 0 0,-3 9-195 0 0,25-76-16 0 0,-6-1 0 0 0,-6-1 0 0 0,19-165 0 0 0,-47 267 59 0 0,2 2-69 0 0,-2 1 0 0 0,-1-1 0 0 0,-1 0-1 0 0,0 0 1 0 0,-2 0 0 0 0,-6-30 0 0 0,7 52-45 0 0,-1 1 0 0 0,1-1 1 0 0,-1 1-1 0 0,0 0 0 0 0,1-1 0 0 0,-1 1 0 0 0,-1 0 0 0 0,1 0 0 0 0,0 0 0 0 0,0 0 0 0 0,-1 0 0 0 0,1 0 0 0 0,-1 0 0 0 0,0 0 1 0 0,1 1-1 0 0,-1-1 0 0 0,0 0 0 0 0,0 1 0 0 0,0 0 0 0 0,0-1 0 0 0,-1 1 0 0 0,1 0 0 0 0,0 0 0 0 0,0 0 0 0 0,-1 0 0 0 0,1 1 1 0 0,0-1-1 0 0,-1 1 0 0 0,1-1 0 0 0,-1 1 0 0 0,1 0 0 0 0,-1 0 0 0 0,1 0 0 0 0,-1 0 0 0 0,-2 1 0 0 0,-1 0-6 0 0,0 0-1 0 0,0 1 1 0 0,0 0-1 0 0,0 0 1 0 0,1 0-1 0 0,-1 1 1 0 0,0 0-1 0 0,1 0 1 0 0,0 0-1 0 0,0 1 1 0 0,0 0-1 0 0,0 0 1 0 0,-4 5-1 0 0,3-3-11 0 0,1 0 0 0 0,0 0 0 0 0,0 1-1 0 0,0-1 1 0 0,1 1 0 0 0,0 0 0 0 0,1 0 0 0 0,-1 1-1 0 0,1-1 1 0 0,1 1 0 0 0,0-1 0 0 0,0 1 0 0 0,0 0-1 0 0,1 0 1 0 0,0 0 0 0 0,0 0 0 0 0,1 0 0 0 0,0 0 0 0 0,1 0-1 0 0,0 0 1 0 0,0 0 0 0 0,0 0 0 0 0,1-1 0 0 0,0 1-1 0 0,1 0 1 0 0,0-1 0 0 0,0 1 0 0 0,0-1 0 0 0,1 0-1 0 0,0 0 1 0 0,1-1 0 0 0,0 1 0 0 0,0-1 0 0 0,0 0-1 0 0,0 0 1 0 0,1 0 0 0 0,11 7 0 0 0,-4-4 5 0 0,1-1 1 0 0,1 0 0 0 0,-1-2 0 0 0,1 1-1 0 0,0-2 1 0 0,1 0 0 0 0,24 4-1 0 0,115 8-66 0 0,-55-8-167 0 0,-96-9 238 0 0,0 1 0 0 0,-1-1 0 0 0,1 1 1 0 0,0 0-1 0 0,-1 0 0 0 0,1 1 0 0 0,-1-1 0 0 0,1 1 0 0 0,-1 0 1 0 0,0 0-1 0 0,0 0 0 0 0,0 0 0 0 0,0 0 0 0 0,0 1 1 0 0,0-1-1 0 0,-1 1 0 0 0,1 0 0 0 0,-1 0 0 0 0,1 0 1 0 0,-1 0-1 0 0,0 0 0 0 0,-1 0 0 0 0,1 1 0 0 0,0-1 0 0 0,-1 1 1 0 0,0-1-1 0 0,0 1 0 0 0,0-1 0 0 0,1 7 0 0 0,0 7 12 0 0,-1 0 0 0 0,-1 0-1 0 0,0 0 1 0 0,-1 1 0 0 0,-4 16 0 0 0,4-27-2 0 0,-14 86 59 0 0,-5 34 16 0 0,19-109-42 0 0,0 0 0 0 0,1 1 1 0 0,1-1-1 0 0,6 34 0 0 0,-6-46-12 0 0,0-1 1 0 0,1 0 0 0 0,0 1 0 0 0,0-1-1 0 0,0 0 1 0 0,1 0 0 0 0,0 0-1 0 0,0 0 1 0 0,0-1 0 0 0,0 1-1 0 0,1-1 1 0 0,-1 0 0 0 0,1 0 0 0 0,0 0-1 0 0,6 4 1 0 0,-3-4 0 0 0,-1 0-1 0 0,1 0 1 0 0,0-1 0 0 0,0 0 0 0 0,0-1-1 0 0,0 1 1 0 0,1-1 0 0 0,-1-1-1 0 0,1 1 1 0 0,10 0 0 0 0,-6-2 11 0 0,-1 1-1 0 0,1-2 1 0 0,0 0 0 0 0,0 0-1 0 0,-1-1 1 0 0,1-1 0 0 0,-1 1-1 0 0,0-2 1 0 0,1 0 0 0 0,-1 0-1 0 0,-1-1 1 0 0,1 0 0 0 0,-1-1-1 0 0,15-11 1 0 0,-10 3-25 0 0,1-2 0 0 0,-2 0 0 0 0,0-1 0 0 0,-1 0 1 0 0,-1-1-1 0 0,0 0 0 0 0,-2-1 0 0 0,0 0 0 0 0,-1-1 0 0 0,10-31 0 0 0,3-22-29 0 0,20-120 0 0 0,-37 165 29 0 0,10-58-69 0 0,-3-1 1 0 0,0-172 0 0 0,-12 254 49 0 0,0-1 0 0 0,-1 1 0 0 0,1 0 0 0 0,-1 0 1 0 0,-1 0-1 0 0,1 0 0 0 0,-4-8 0 0 0,5 12 13 0 0,0 0 0 0 0,-1-1 0 0 0,1 1 0 0 0,0 0 0 0 0,-1 0 0 0 0,1-1 0 0 0,-1 1 0 0 0,0 0 0 0 0,1 0-1 0 0,-1 0 1 0 0,0 0 0 0 0,0 0 0 0 0,0 0 0 0 0,0 0 0 0 0,0 0 0 0 0,0 0 0 0 0,0 0 0 0 0,0 1 0 0 0,0-1 0 0 0,0 0 0 0 0,0 1 0 0 0,-2-2 0 0 0,0 1-3 0 0,1 0 3 0 0,0 0 0 0 0,0 0 0 0 0,0 0-1 0 0,0 0 1 0 0,0 0 0 0 0,0 1 0 0 0,0-1-1 0 0,0 1 1 0 0,0 0 0 0 0,0-1-1 0 0,0 1 1 0 0,0 0 0 0 0,-1 0 0 0 0,1 0-1 0 0,0 0 1 0 0,0 1 0 0 0,-3 0 0 0 0,-29 10-10 0 0,29-8-2 0 0,0 0 1 0 0,0 0-1 0 0,0 0 0 0 0,1 1 1 0 0,-1 0-1 0 0,1 0 0 0 0,0 0 0 0 0,0 0 1 0 0,0 1-1 0 0,1-1 0 0 0,0 1 0 0 0,0 0 1 0 0,0 0-1 0 0,0 1 0 0 0,1-1 1 0 0,0 0-1 0 0,0 1 0 0 0,0 0 0 0 0,1-1 1 0 0,0 1-1 0 0,0 0 0 0 0,0-1 1 0 0,1 1-1 0 0,0 10 0 0 0,0-12 13 0 0,1 0 1 0 0,0 0-1 0 0,0 0 0 0 0,0 0 0 0 0,1-1 1 0 0,-1 1-1 0 0,1 0 0 0 0,0-1 0 0 0,0 1 1 0 0,0-1-1 0 0,1 0 0 0 0,-1 1 0 0 0,1-1 0 0 0,-1-1 1 0 0,1 1-1 0 0,6 4 0 0 0,3 2 1 0 0,0 0 0 0 0,26 13 0 0 0,-26-16-3 0 0,43 22-30 0 0,-31-17-16 0 0,-2 1-1 0 0,1 1 1 0 0,33 25-1 0 0,-50-32 35 0 0,0 0 1 0 0,1 0-1 0 0,-2 0 1 0 0,1 1-1 0 0,-1 0 1 0 0,0 0-1 0 0,0 0 1 0 0,-1 1-1 0 0,0 0 1 0 0,-1 0-1 0 0,1 0 1 0 0,-2 0-1 0 0,1 0 1 0 0,2 17-1 0 0,-1 2 4 0 0,-2 1-1 0 0,-1 0 1 0 0,-5 52 0 0 0,-20 81 152 0 0,14-107-221 0 0,2 1 1 0 0,-2 84-1 0 0,10-131-39 0 0,0 0 0 0 0,0-1 0 0 0,1 1 0 0 0,0 0 0 0 0,0-1 0 0 0,1 1 0 0 0,0-1 0 0 0,0 1 0 0 0,1-1 0 0 0,0 0 0 0 0,0 0 0 0 0,1 0 0 0 0,0 0 0 0 0,0-1 0 0 0,1 0 0 0 0,5 7 0 0 0,9 2-632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7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526 153 52 0 0,'1'-16'900'0'0,"-1"0"-1"0"0,-2-30 1 0 0,2 42-817 0 0,-1 0 0 0 0,0-1 1 0 0,0 1-1 0 0,0 0 0 0 0,0 0 0 0 0,-1 0 0 0 0,0 0 0 0 0,1 0 0 0 0,-2 0 0 0 0,1 1 0 0 0,0-1 1 0 0,-1 1-1 0 0,1-1 0 0 0,-1 1 0 0 0,-4-4 0 0 0,5 6-65 0 0,-1-1 0 0 0,1 1 1 0 0,0 0-1 0 0,-1 0 0 0 0,1 0 0 0 0,0 1 0 0 0,-1-1 0 0 0,1 1 1 0 0,-1-1-1 0 0,1 1 0 0 0,-1 0 0 0 0,0-1 0 0 0,1 1 0 0 0,-1 1 1 0 0,1-1-1 0 0,-1 0 0 0 0,-4 2 0 0 0,1-1-1 0 0,-1 1 1 0 0,0 0-1 0 0,1 1 0 0 0,-1 0 0 0 0,-8 5 1 0 0,-7 6 3 0 0,1 1 0 0 0,1 2-1 0 0,0 0 1 0 0,1 1 0 0 0,1 1 0 0 0,-21 28 0 0 0,-4 12 11 0 0,-35 64 0 0 0,52-78 13 0 0,-22 53 0 0 0,40-79 19 0 0,0 1 1 0 0,2 0-1 0 0,0 0 1 0 0,2 0-1 0 0,-4 32 0 0 0,8-49-38 0 0,-1 0 0 0 0,1 1 0 0 0,0-1 0 0 0,0 0 0 0 0,0 1 0 0 0,1-1 0 0 0,-1 0 0 0 0,1 1 0 0 0,0-1 0 0 0,0 0 0 0 0,0 0 0 0 0,0 1 0 0 0,0-1 0 0 0,1 0 0 0 0,-1 0 0 0 0,1 0 0 0 0,0-1 0 0 0,3 5 0 0 0,-3-5-9 0 0,1-1-1 0 0,-1 1 1 0 0,1 0-1 0 0,-1-1 0 0 0,1 0 1 0 0,0 0-1 0 0,0 1 1 0 0,-1-2-1 0 0,1 1 1 0 0,0 0-1 0 0,0 0 1 0 0,0-1-1 0 0,0 0 0 0 0,0 1 1 0 0,0-1-1 0 0,5-1 1 0 0,2 0 4 0 0,0-1 0 0 0,0 0 1 0 0,0-1-1 0 0,0 0 0 0 0,-1-1 1 0 0,1 1-1 0 0,-1-2 1 0 0,0 0-1 0 0,0 0 0 0 0,14-11 1 0 0,3-6-25 0 0,-1-2 1 0 0,-1-1 0 0 0,-2-1-1 0 0,21-29 1 0 0,69-120 325 0 0,-44 65 50 0 0,-56 97-469 0 0,-2 15 7 0 0,-9-1 86 0 0,0 1 1 0 0,0 0-1 0 0,0 0 0 0 0,0 0 1 0 0,0 0-1 0 0,0 0 0 0 0,-1 0 1 0 0,1 0-1 0 0,0 0 0 0 0,-1 4 1 0 0,8 46 83 0 0,2 0 1 0 0,2-1-1 0 0,20 52 1 0 0,-23-79-337 0 0,1-1-1 0 0,1 0 1 0 0,1-1 0 0 0,0 0-1 0 0,2-1 1 0 0,1-1 0 0 0,1 0-1 0 0,26 26 1 0 0,-21-29-1039 0 0,-1-4 287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7.5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43 1096 0 0,'0'-4'864'0'0,"-4"-31"860"0"0,3 32-1100 0 0,2 7-524 0 0,11 39 4 0 0,1 0 0 0 0,3 0 1 0 0,1-1-1 0 0,2-2 0 0 0,24 40 1 0 0,-25-51-665 0 0,2 0-1 0 0,1-1 1 0 0,1-2 0 0 0,30 28 0 0 0,-34-37-181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27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494 36 1392 0 0,'9'-35'3872'0'0,"-12"36"-3735"0"0,1 0-120 0 0,0 0-1 0 0,0 1 1 0 0,0-1-1 0 0,0 1 1 0 0,0 0-1 0 0,0 0 1 0 0,1-1-1 0 0,-1 1 1 0 0,1 0-1 0 0,-1 0 1 0 0,1 1-1 0 0,-2 2 1 0 0,-16 36 70 0 0,11-24-53 0 0,-104 249 326 0 0,-145 528 0 0 0,234-711-368 0 0,-33 141-21 0 0,56-220-784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6:31.3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187 513 24 0 0,'-54'-7'1305'0'0,"-62"-6"1422"0"0,113 13-2484 0 0,-10-3 257 0 0,140-5-140 0 0,154-30-1 0 0,126-47-316 0 0,-21 4-17 0 0,175 8-83 0 0,-117 20 116 0 0,-144 3-10 0 0,324-39-97 0 0,46 76 88 0 0,0 55-62 0 0,-150 9 10 0 0,286 22-362 0 0,-376-41 215 0 0,454 26 84 0 0,267-49 57 0 0,-467-9-33 0 0,-2 36 0 0 0,-110-5-219 0 0,-177-17 67 0 0,453 27-677 0 0,199 20-271 0 0,-130-33 1118 0 0,3-4-179 0 0,-554-15 232 0 0,643-4 159 0 0,474-38 669 0 0,-951 52-743 0 0,-2 29-71 0 0,-192-15-28 0 0,667 78-126 0 0,23 2-7 0 0,744-46 656 0 0,-917-90 153 0 0,-266 5-441 0 0,215 16-27 0 0,-388 5-154 0 0,-232-4-66 0 0,622 5 40 0 0,0 25 100 0 0,-189 12-134 0 0,1160 55-80 0 0,-114-107-3 0 0,110-15 988 0 0,-1521 13-69 0 0,-124 4-453 0 0,-125 9-393 0 0,17-1 33 0 0,-14 0-630 0 0,1 0 0 0 0,0 1 0 0 0,-1 0 0 0 0,1 1 0 0 0,0 0 1 0 0,6 1-1 0 0,-10-1 333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5.9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428 258 568 0 0,'26'-200'5317'0'0,"-26"197"-5225"0"0,0-1-3 0 0,1-9-26 0 0,-1 9 52 0 0,0 1-63 0 0,-8-25 73 0 0,7 25-111 0 0,-3 4-21 0 0,-2-1 7 0 0,0 1 1 0 0,0 0-1 0 0,0 0 1 0 0,1 0-1 0 0,-1 1 0 0 0,0 0 1 0 0,1 0-1 0 0,-1 0 1 0 0,1 1-1 0 0,0 0 0 0 0,0 0 1 0 0,0 0-1 0 0,0 1 1 0 0,-8 8-1 0 0,0-2 1 0 0,-15 15 33 0 0,0 1 0 0 0,2 1 0 0 0,0 2 1 0 0,2 0-1 0 0,2 2 0 0 0,1 0 0 0 0,-34 66 1 0 0,35-54-13 0 0,2 1 1 0 0,2 1 0 0 0,1 0-1 0 0,3 1 1 0 0,-12 92 0 0 0,21-108-3 0 0,3 1 0 0 0,0-1 0 0 0,2 0 1 0 0,1 0-1 0 0,2-1 0 0 0,0 1 1 0 0,2-1-1 0 0,2 0 0 0 0,0 0 0 0 0,2-1 1 0 0,1-1-1 0 0,1 0 0 0 0,2 0 1 0 0,17 24-1 0 0,-15-27 15 0 0,0-1 0 0 0,2 0 1 0 0,1-2-1 0 0,0 0 0 0 0,2-1 0 0 0,0-1 0 0 0,1-1 1 0 0,1-1-1 0 0,0-2 0 0 0,2 0 0 0 0,0-1 1 0 0,0-2-1 0 0,1-1 0 0 0,43 13 0 0 0,-63-22-17 0 0,0-1 0 0 0,0 0 0 0 0,0 0 1 0 0,1 0-1 0 0,-1-1 0 0 0,0 0 0 0 0,0 0 0 0 0,0-1 0 0 0,0 0 0 0 0,0 0 0 0 0,0-1 0 0 0,0 0 0 0 0,0 0 0 0 0,0 0 0 0 0,-1-1 0 0 0,1 0 0 0 0,-1 0 0 0 0,1-1 0 0 0,-1 0 0 0 0,-1 0 0 0 0,1 0 0 0 0,0-1 0 0 0,-1 0 0 0 0,0 0 0 0 0,0 0 0 0 0,-1-1 1 0 0,1 1-1 0 0,-1-1 0 0 0,0 0 0 0 0,-1-1 0 0 0,6-12 0 0 0,1-3 10 0 0,-2 0 0 0 0,0-1 0 0 0,-2 0 0 0 0,0-1 0 0 0,-1 1 0 0 0,1-28 0 0 0,-2-146 336 0 0,-4 132-360 0 0,0 61-86 0 0,1-9-151 0 0,11 54 182 0 0,2 0 0 0 0,2-1 1 0 0,1 0-1 0 0,2-1 0 0 0,2-1 0 0 0,47 65 0 0 0,-52-83 39 0 0,1-2-1 0 0,0 0 1 0 0,1 0-1 0 0,1-2 1 0 0,36 25-1 0 0,-40-32 69 0 0,1 0-1 0 0,-1-1 1 0 0,2-1 0 0 0,-1-1-1 0 0,1 0 1 0 0,0-1-1 0 0,0 0 1 0 0,34 3-1 0 0,-44-7-11 0 0,0-1-1 0 0,1 0 0 0 0,-1 0 0 0 0,0 0 1 0 0,1-1-1 0 0,-1 0 0 0 0,0-1 0 0 0,0 0 0 0 0,0 0 1 0 0,0 0-1 0 0,0-1 0 0 0,0 0 0 0 0,0 0 0 0 0,-1-1 1 0 0,9-6-1 0 0,-6 3-9 0 0,-1 0 0 0 0,-1-1 0 0 0,1 0-1 0 0,-1 0 1 0 0,-1-1 0 0 0,1 0 0 0 0,-2 0 0 0 0,1-1 0 0 0,6-14 0 0 0,0-10-9 0 0,-1-1 0 0 0,-2 0 0 0 0,-1 0 0 0 0,-1 0 0 0 0,1-46 0 0 0,-1 1-29 0 0,-7-116 0 0 0,-2 160-193 0 0,-2 0 0 0 0,-1 0 0 0 0,-2 0 0 0 0,-2 1 0 0 0,-21-55 0 0 0,28 83-244 0 0,-1 0 1 0 0,-1 0-1 0 0,1 0 0 0 0,-1 1 0 0 0,0 0 1 0 0,-1 0-1 0 0,1 0 0 0 0,-1 0 0 0 0,0 1 0 0 0,-7-6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18.4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56 348 0 0,'0'0'269'0'0,"3"-1"-1"0"0,34 1 559 0 0,-33 0-659 0 0,17 0 352 0 0,-1-1-194 0 0,-17 1-168 0 0,53-3 965 0 0,-52 3-1064 0 0,17-2 58 0 0,0 2-57 0 0,-17 0-33 0 0,12 0 8 0 0,-12 0 5 0 0,0 0 3 0 0,12 0 1 0 0,-12 0-3 0 0,1 0 6 0 0,30-2 571 0 0,0 0 0 0 0,0-3 0 0 0,61-15 0 0 0,-93 20-417 0 0,0-2-13 0 0,58-15 399 0 0,-58 16-633 0 0,6 41-118 0 0,-8-22 161 0 0,14 264 229 0 0,-3 187 792 0 0,-34-129-697 0 0,11-203-263 0 0,10-129-60 0 0,-12 123-1 0 0,13-129 2 0 0,-2 32-37 0 0,1-27 7 0 0,1-3 30 0 0,0-1-7 0 0,-1 9-43 0 0,1-9 32 0 0,-1 0-59 0 0,1-1 91 0 0,0 0 0 0 0,0 0 1 0 0,-1 0-1 0 0,1 0 1 0 0,-1 0-1 0 0,1 0 0 0 0,-1 0 1 0 0,0 0-1 0 0,0-1 1 0 0,0 1-1 0 0,0 0 0 0 0,0 0 1 0 0,0-1-1 0 0,0 1 1 0 0,-1-1-1 0 0,1 1 0 0 0,0-1 1 0 0,-1 1-1 0 0,-1 0 1 0 0,0 0 102 0 0,-1-2-63 0 0,-12 1-10 0 0,12-1-10 0 0,-1-1 4 0 0,-165-20-8 0 0,86 10-55 0 0,-104-2-1 0 0,185 13-123 0 0,-1 0-25 0 0,-14 0-94 0 0,14 0-93 0 0,-4 0-1047 0 0,-7 0-1821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6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26 597 380 0 0,'4'3'366'0'0,"-1"-1"0"0"0,1 0 0 0 0,-1 1 0 0 0,1-2-1 0 0,0 1 1 0 0,0 0 0 0 0,0-1 0 0 0,0 1 0 0 0,0-1 0 0 0,0 0 0 0 0,1-1 0 0 0,-1 1-1 0 0,0-1 1 0 0,5 0 0 0 0,-5-1-280 0 0,1 0 1 0 0,-1 0-1 0 0,0-1 0 0 0,0 0 0 0 0,0 0 0 0 0,0 0 0 0 0,-1 0 1 0 0,1 0-1 0 0,-1-1 0 0 0,1 0 0 0 0,-1 0 0 0 0,0 0 0 0 0,6-6 1 0 0,5-8-14 0 0,0-1 0 0 0,-1 0 1 0 0,-1 0-1 0 0,-1-2 0 0 0,-1 1 1 0 0,0-1-1 0 0,8-28 0 0 0,-6 14-86 0 0,-2-1 0 0 0,-2-1 0 0 0,6-60 0 0 0,-12 77 4 0 0,-2 1 0 0 0,0-1 0 0 0,-4-23 0 0 0,3 33 4 0 0,0 1 0 0 0,-1 0 0 0 0,0 0 0 0 0,0 0 0 0 0,-1 0 0 0 0,-1 0 0 0 0,1 0 0 0 0,-1 1 0 0 0,-7-10 0 0 0,10 15 4 0 0,0 1 0 0 0,0 0 0 0 0,0 0 0 0 0,-1-1 0 0 0,1 1 0 0 0,0 0 0 0 0,-1 0 0 0 0,1 0 0 0 0,-1 1 0 0 0,1-1 0 0 0,-1 0 0 0 0,0 1 0 0 0,1-1 0 0 0,-1 1 0 0 0,0-1 0 0 0,1 1 0 0 0,-1-1 0 0 0,0 1 0 0 0,1 0 0 0 0,-1 0 0 0 0,0 0 0 0 0,0 0 1 0 0,1 1-1 0 0,-1-1 0 0 0,0 0 0 0 0,1 1 0 0 0,-1-1 0 0 0,0 1 0 0 0,1-1 0 0 0,-1 1 0 0 0,1 0 0 0 0,-1 0 0 0 0,1-1 0 0 0,-1 1 0 0 0,1 0 0 0 0,-1 1 0 0 0,-1 1 0 0 0,-5 3 4 0 0,0 1 0 0 0,1 0 1 0 0,0 1-1 0 0,-12 15 1 0 0,-2 8 23 0 0,1 0 0 0 0,2 2 0 0 0,1 0 1 0 0,-17 47-1 0 0,25-56-15 0 0,1 0 0 0 0,2 1-1 0 0,0 0 1 0 0,2 0 0 0 0,1 1 0 0 0,0-1 0 0 0,3 33-1 0 0,0-45 28 0 0,2-1 0 0 0,0 0 0 0 0,0 0 0 0 0,1 0-1 0 0,0 0 1 0 0,1 0 0 0 0,1-1 0 0 0,0 1-1 0 0,0-1 1 0 0,1 0 0 0 0,0-1 0 0 0,15 18 0 0 0,-11-16 17 0 0,1-1 1 0 0,1 0 0 0 0,0-1-1 0 0,0 0 1 0 0,1-1 0 0 0,1-1 0 0 0,-1 0-1 0 0,1 0 1 0 0,15 5 0 0 0,5-2-37 0 0,0 0 0 0 0,0-3-1 0 0,1 0 1 0 0,0-2 0 0 0,1-2 0 0 0,-1-2 0 0 0,1 0 0 0 0,43-6-1 0 0,-32 0-875 0 0,-1-2-1 0 0,0-2 0 0 0,-1-2 1 0 0,45-17-1 0 0,-26 3-1439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6.9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66 137 452 0 0,'-44'-90'6588'0'0,"28"56"-5731"0"0,15 32-761 0 0,-3-8 121 0 0,33 209 49 0 0,-10-77-199 0 0,26 132-57 0 0,-36-218-4 0 0,2-1-1 0 0,0 0 0 0 0,3 0 0 0 0,35 63 0 0 0,-40-83 76 0 0,0-1 0 0 0,1-1 0 0 0,1 0 0 0 0,0 0-1 0 0,1-1 1 0 0,0-1 0 0 0,1 0 0 0 0,1 0 0 0 0,-1-1-1 0 0,20 10 1 0 0,-26-16-10 0 0,1-1-1 0 0,-1 1 1 0 0,1-1-1 0 0,0-1 1 0 0,0 1-1 0 0,0-1 0 0 0,0-1 1 0 0,1 0-1 0 0,-1 0 1 0 0,0 0-1 0 0,1-1 1 0 0,-1 0-1 0 0,1-1 1 0 0,-1 0-1 0 0,0 0 1 0 0,0-1-1 0 0,0 0 1 0 0,0-1-1 0 0,0 1 1 0 0,0-1-1 0 0,0-1 1 0 0,9-5-1 0 0,-2-1-49 0 0,-1-1 0 0 0,0-1 0 0 0,-1 0 1 0 0,-1 0-1 0 0,1-2 0 0 0,-2 1 0 0 0,0-1 0 0 0,-1-1 0 0 0,0 0 1 0 0,-1-1-1 0 0,13-32 0 0 0,-7 11-39 0 0,-1-2 0 0 0,-2 0 0 0 0,-2-1 1 0 0,5-46-1 0 0,-9 42-28 0 0,-2-1 1 0 0,-2-51-1 0 0,-2 79-289 0 0,-1 0 0 0 0,-1 1 0 0 0,-1-1 0 0 0,0 0 0 0 0,-1 1 0 0 0,-1 0 0 0 0,-1 0 0 0 0,-14-29 0 0 0,19 42 82 0 0,0 1 0 0 0,-1-1 0 0 0,1 1 0 0 0,-1-1 1 0 0,0 1-1 0 0,0-1 0 0 0,0 1 0 0 0,0 0 0 0 0,-1 0 0 0 0,1 0 0 0 0,0 0 0 0 0,-1 0 0 0 0,1 0 0 0 0,-1 1 0 0 0,0-1 0 0 0,0 1 1 0 0,-3-1-1 0 0,-9 0-893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7.6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0 914 1464 0 0,'4'1'1182'0'0,"0"-1"-1001"0"0,-1 1 1 0 0,1-1-1 0 0,-1 0 1 0 0,1-1-1 0 0,-1 1 1 0 0,1 0 0 0 0,-1-1-1 0 0,0 0 1 0 0,1 0-1 0 0,-1 0 1 0 0,0 0 0 0 0,0 0-1 0 0,0-1 1 0 0,1 0-1 0 0,2-2 1 0 0,0 0-16 0 0,-1 0 0 0 0,0-1 0 0 0,0 0 0 0 0,0 0 1 0 0,-1 0-1 0 0,1-1 0 0 0,3-6 0 0 0,5-10 19 0 0,-2-1 1 0 0,0-1-1 0 0,9-28 0 0 0,5-21-148 0 0,-2-2-1 0 0,-4-1 0 0 0,-3-1 0 0 0,9-130 0 0 0,-24 182-90 0 0,-1 0-1 0 0,-6-37 1 0 0,5 54 28 0 0,0 0 1 0 0,-1 0 0 0 0,0 0-1 0 0,0 1 1 0 0,-1-1 0 0 0,0 1-1 0 0,0-1 1 0 0,-1 1 0 0 0,0 0-1 0 0,0 0 1 0 0,-7-8 0 0 0,10 14 22 0 0,-1-1 0 0 0,0 1 0 0 0,1 0 0 0 0,-1-1 0 0 0,0 1-1 0 0,1 0 1 0 0,-1 0 0 0 0,0 0 0 0 0,0 0 0 0 0,0 1 0 0 0,0-1 0 0 0,0 0 0 0 0,0 1 0 0 0,0 0 0 0 0,0-1 0 0 0,0 1 0 0 0,0 0 0 0 0,0 0 0 0 0,0 0 0 0 0,0 0 0 0 0,-1 0 0 0 0,1 1 0 0 0,0-1 0 0 0,0 1 0 0 0,0-1 0 0 0,0 1 0 0 0,0 0 0 0 0,1 0 0 0 0,-1-1 0 0 0,0 1 0 0 0,0 1 0 0 0,-2 0 0 0 0,2 0-11 0 0,0 0 0 0 0,1 1 0 0 0,-1-1 0 0 0,0 0 0 0 0,1 1 0 0 0,-1-1 0 0 0,1 1 0 0 0,0 0-1 0 0,0-1 1 0 0,0 1 0 0 0,0 0 0 0 0,0 0 0 0 0,1-1 0 0 0,-1 1 0 0 0,1 0 0 0 0,0 0 0 0 0,0 0 0 0 0,0 0 0 0 0,0 0 0 0 0,0 0 0 0 0,1-1 0 0 0,-1 1 0 0 0,2 5 0 0 0,1 0-28 0 0,0 0-1 0 0,0-1 1 0 0,1 0-1 0 0,0 1 1 0 0,0-2-1 0 0,1 1 1 0 0,0 0-1 0 0,6 6 1 0 0,21 18-2 0 0,1-2-1 0 0,1-1 1 0 0,2-2-1 0 0,64 36 1 0 0,18 13 0 0 0,-86-53 39 0 0,0 1-1 0 0,-2 1 1 0 0,-1 2 0 0 0,47 53-1 0 0,-69-70 4 0 0,-1 0 1 0 0,0 0-1 0 0,-1 1 0 0 0,1 0 0 0 0,-2-1 0 0 0,0 2 0 0 0,0-1 1 0 0,-1 0-1 0 0,4 17 0 0 0,-6-19-8 0 0,-1 0-1 0 0,0 1 1 0 0,0-1-1 0 0,0 0 1 0 0,-1 1 0 0 0,0-1-1 0 0,-1 0 1 0 0,0 0 0 0 0,0 0-1 0 0,-1 0 1 0 0,0 0-1 0 0,0-1 1 0 0,-1 1 0 0 0,-4 7-1 0 0,-4 2 38 0 0,0-1 0 0 0,0 0 0 0 0,-2-1 0 0 0,0-1 0 0 0,0 0 0 0 0,-1 0 0 0 0,-1-2 0 0 0,0 0 0 0 0,-1-1 0 0 0,-1 0 0 0 0,1-1 0 0 0,-1-1 0 0 0,-1-1 0 0 0,-20 6 0 0 0,37-13-29 0 0,0-1 0 0 0,0 1 0 0 0,0 0 0 0 0,0-1 0 0 0,0 1 0 0 0,0-1 0 0 0,0 1-1 0 0,0-1 1 0 0,0 0 0 0 0,0 0 0 0 0,0 0 0 0 0,0 0 0 0 0,0-1 0 0 0,0 1 0 0 0,0 0 0 0 0,0-1 0 0 0,0 1 0 0 0,0-1 0 0 0,0 0 0 0 0,0 0 0 0 0,0 0 0 0 0,1 0 0 0 0,-1 0 0 0 0,0 0 0 0 0,0 0-1 0 0,1-1 1 0 0,-3-2 0 0 0,3 2-12 0 0,0 0 0 0 0,0-1 0 0 0,0 1 0 0 0,1-1-1 0 0,-1 1 1 0 0,1-1 0 0 0,0 1 0 0 0,0-1 0 0 0,0 1 0 0 0,0-1-1 0 0,0 0 1 0 0,0 1 0 0 0,1-1 0 0 0,-1 1 0 0 0,1-1-1 0 0,0 1 1 0 0,-1-1 0 0 0,1 1 0 0 0,0 0 0 0 0,2-3 0 0 0,6-11-9 0 0,0-1 1 0 0,1 2 0 0 0,1 0 0 0 0,23-27-1 0 0,60-49 211 0 0,-80 78-147 0 0,94-82 281 0 0,-40 36 24 0 0,-1-3 0 0 0,66-82 0 0 0,-125 135-352 0 0,-1-1-1 0 0,0 1 1 0 0,-1-1 0 0 0,0 0 0 0 0,0-1-1 0 0,-1 1 1 0 0,-1-1 0 0 0,0 0-1 0 0,0-1 1 0 0,-1 1 0 0 0,0-1 0 0 0,-1 1-1 0 0,-1-1 1 0 0,0 0 0 0 0,-1-23-1 0 0,0 32 3 0 0,-1-1 0 0 0,0 1 0 0 0,0 0 0 0 0,-1-1 0 0 0,1 1 0 0 0,-1 0 0 0 0,1 0 0 0 0,-1 0 0 0 0,0 0 0 0 0,0 0 0 0 0,-1 0 0 0 0,1 1 0 0 0,0-1 0 0 0,-1 1 0 0 0,0-1 0 0 0,1 1 0 0 0,-1 0 0 0 0,0 0 0 0 0,0 0 0 0 0,0 1 0 0 0,0-1 0 0 0,-7-1 0 0 0,5 2 8 0 0,0 0 1 0 0,-1 1-1 0 0,1 0 0 0 0,-1 0 1 0 0,1 0-1 0 0,-1 0 1 0 0,1 1-1 0 0,-1 0 1 0 0,1 1-1 0 0,0-1 1 0 0,-1 1-1 0 0,1 0 0 0 0,-8 4 1 0 0,5-1 12 0 0,0 0 0 0 0,1 0 0 0 0,-1 1 0 0 0,1 0 0 0 0,1 0 0 0 0,-1 1 1 0 0,-8 11-1 0 0,2 0 15 0 0,1 1 1 0 0,1 0 0 0 0,1 0 0 0 0,1 1-1 0 0,0 1 1 0 0,-7 28 0 0 0,11-32-18 0 0,1 1 1 0 0,1 0-1 0 0,0 0 1 0 0,1 1-1 0 0,2-1 1 0 0,0 0-1 0 0,0 0 1 0 0,2 0-1 0 0,0 1 1 0 0,1-1-1 0 0,1-1 1 0 0,1 1-1 0 0,0 0 1 0 0,1-1-1 0 0,1 0 1 0 0,17 28-1 0 0,-13-26 20 0 0,1-2-1 0 0,1 0 1 0 0,1 0-1 0 0,1-1 0 0 0,0-1 1 0 0,0-1-1 0 0,2 0 0 0 0,0-1 1 0 0,0 0-1 0 0,1-2 1 0 0,1 0-1 0 0,0-1 0 0 0,0-1 1 0 0,22 7-1 0 0,-19-8-445 0 0,0-2 0 0 0,1 0 0 0 0,0-2-1 0 0,0 0 1 0 0,0-2 0 0 0,1 0 0 0 0,-1-2 0 0 0,1 0 0 0 0,33-6-1 0 0,-10-4-1662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8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386 111 164 0 0,'1'-2'1490'0'0,"-1"-4"-1022"0"0,0 1 0 0 0,0 0 0 0 0,0-1 0 0 0,-1 1 0 0 0,0 0 0 0 0,0-1 1 0 0,0 1-1 0 0,-1 0 0 0 0,-2-5 0 0 0,3 7-405 0 0,-1-1 0 0 0,1 1 0 0 0,-1 0 0 0 0,0 0 0 0 0,0 0 0 0 0,-1 0 0 0 0,1 0 0 0 0,0 1 0 0 0,-1-1 0 0 0,0 1 0 0 0,1 0 0 0 0,-1-1 0 0 0,0 1 0 0 0,0 0 0 0 0,-1 1 0 0 0,1-1 0 0 0,0 1 0 0 0,0-1 0 0 0,-7-1 0 0 0,7 3-51 0 0,0 0 0 0 0,0 0 0 0 0,0 0 0 0 0,1 0 0 0 0,-1 1 0 0 0,0-1-1 0 0,0 1 1 0 0,0 0 0 0 0,1 0 0 0 0,-1 0 0 0 0,0 0 0 0 0,1 0 0 0 0,-1 1 0 0 0,1-1-1 0 0,-5 4 1 0 0,-29 26 64 0 0,13-6-48 0 0,2 1 0 0 0,1 1 1 0 0,1 0-1 0 0,-27 53 0 0 0,24-35 8 0 0,3 0 0 0 0,-22 75-1 0 0,34-94-45 0 0,1 0-1 0 0,1 0 1 0 0,2 0-1 0 0,1 1 1 0 0,1-1-1 0 0,1 1 0 0 0,4 37 1 0 0,-2-51 46 0 0,0 1-1 0 0,1-1 1 0 0,1 0 0 0 0,0 0-1 0 0,1 0 1 0 0,0 0 0 0 0,1-1 0 0 0,0 0-1 0 0,1 0 1 0 0,0-1 0 0 0,1 1 0 0 0,0-2-1 0 0,1 1 1 0 0,0-1 0 0 0,1 0-1 0 0,10 8 1 0 0,-15-14 13 0 0,-1-1-1 0 0,1 0 1 0 0,0 0 0 0 0,0 0-1 0 0,0-1 1 0 0,0 0-1 0 0,0 0 1 0 0,1 0 0 0 0,-1 0-1 0 0,1-1 1 0 0,-1 0-1 0 0,1 0 1 0 0,-1 0 0 0 0,1-1-1 0 0,-1 0 1 0 0,8-1-1 0 0,-5 0-22 0 0,-1-1 0 0 0,0 0 0 0 0,-1 0 0 0 0,1 0 0 0 0,0-1 0 0 0,0 0 0 0 0,-1-1 0 0 0,0 1 0 0 0,0-1 0 0 0,0-1 0 0 0,7-5 0 0 0,2-5-18 0 0,-1 0 0 0 0,0-1 0 0 0,-1 0 0 0 0,0-2 0 0 0,-2 1 0 0 0,0-1 0 0 0,14-32 0 0 0,-2-10 15 0 0,-2-1 0 0 0,-3-1 1 0 0,-2-1-1 0 0,-3-1 1 0 0,7-109-1 0 0,-14 120-90 0 0,-6 48 147 0 0,-1 25-31 0 0,3 16-42 0 0,2-1 0 0 0,2 0 0 0 0,1 0-1 0 0,1 0 1 0 0,2-1 0 0 0,2 0 0 0 0,0-1 0 0 0,3 0-1 0 0,28 48 1 0 0,-20-43-121 0 0,2-1 1 0 0,50 57-1 0 0,-61-79-518 0 0,0-1 0 0 0,1 0 0 0 0,0-1 1 0 0,1 0-1 0 0,0-2 0 0 0,1 0 0 0 0,1-1 0 0 0,24 12 0 0 0,-19-15-1040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08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37 259 872 0 0,'-32'-58'6635'0'0,"31"55"-6254"0"0,0 0-46 0 0,1 3-318 0 0,-1 0 0 0 0,1-1 0 0 0,0 1-1 0 0,0 0 1 0 0,0 0 0 0 0,-1-1 0 0 0,1 1-1 0 0,0 0 1 0 0,0 0 0 0 0,0-1-1 0 0,0 1 1 0 0,0 0 0 0 0,0-1 0 0 0,0 1-1 0 0,0 0 1 0 0,0-1 0 0 0,0 1 0 0 0,0 0-1 0 0,0-1 1 0 0,0 1 0 0 0,0 0-1 0 0,0 0 1 0 0,0-1 0 0 0,0 1 0 0 0,0 0-1 0 0,0-1 1 0 0,0 1 0 0 0,0 0 0 0 0,0-1-1 0 0,0 1 1 0 0,1 0 0 0 0,-1 0-1 0 0,0-1 1 0 0,0 1 0 0 0,0 0 0 0 0,1 0-1 0 0,-1 0 1 0 0,0-1 0 0 0,0 1 0 0 0,1 0-1 0 0,-1 0 1 0 0,0 0 0 0 0,0-1-1 0 0,1 1 1 0 0,-1 0 0 0 0,0 0 0 0 0,1 0-1 0 0,-1 0 1 0 0,0 0 0 0 0,0 0-1 0 0,1 0 1 0 0,-1 0 0 0 0,1 0 0 0 0,23 9 239 0 0,27 29-159 0 0,-4 8-74 0 0,-3 2 1 0 0,-2 2-1 0 0,-3 1 0 0 0,46 79 1 0 0,-58-83-60 0 0,-2 1 1 0 0,-3 2-1 0 0,-1 0 1 0 0,-3 2-1 0 0,18 85 1 0 0,-35-121 71 0 0,-9-26-87 0 0,-10-29-26 0 0,10 3 59 0 0,2-1 1 0 0,1 0 0 0 0,2 0-1 0 0,2 0 1 0 0,6-70 0 0 0,4 39 117 0 0,2 1 1 0 0,27-87 0 0 0,-24 107 235 0 0,32-72 0 0 0,-39 105-281 0 0,0 0-1 0 0,1 0 0 0 0,0 0 0 0 0,1 1 1 0 0,0 1-1 0 0,1 0 0 0 0,1 0 0 0 0,0 1 1 0 0,14-11-1 0 0,-21 19-49 0 0,1 0 0 0 0,0 0 0 0 0,0 1 0 0 0,0 0 0 0 0,0 0 0 0 0,0 0 0 0 0,0 1 0 0 0,1 0-1 0 0,-1 0 1 0 0,1 0 0 0 0,-1 0 0 0 0,0 1 0 0 0,1 0 0 0 0,-1 0 0 0 0,1 1 0 0 0,-1-1 0 0 0,1 1 0 0 0,-1 0 0 0 0,0 1 0 0 0,1-1 0 0 0,-1 1 0 0 0,0 0 0 0 0,0 0 0 0 0,0 1 0 0 0,7 4 0 0 0,6 5-4 0 0,-1 0 1 0 0,0 1 0 0 0,-1 1 0 0 0,0 0 0 0 0,17 21-1 0 0,4 9-64 0 0,-2 2-1 0 0,-3 1 0 0 0,-1 1 1 0 0,44 98-1 0 0,63 223-4351 0 0,-125-328 2624 0 0,-4-5-125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1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628 588 16 0 0,'-1'-15'640'0'0,"-2"1"-1"0"0,0-1 1 0 0,0 1-1 0 0,-2-1 1 0 0,1 1-1 0 0,-2 1 1 0 0,0-1 0 0 0,0 1-1 0 0,-15-21 1 0 0,18 29-616 0 0,-1 1-1 0 0,1-1 1 0 0,-1 1 0 0 0,0-1 0 0 0,-1 1-1 0 0,1 1 1 0 0,-1-1 0 0 0,1 0 0 0 0,-1 1 0 0 0,0 0-1 0 0,-1 0 1 0 0,1 1 0 0 0,0 0 0 0 0,-1 0-1 0 0,1 0 1 0 0,-1 0 0 0 0,0 1 0 0 0,0 0-1 0 0,1 0 1 0 0,-1 0 0 0 0,0 1 0 0 0,0 0-1 0 0,0 0 1 0 0,0 0 0 0 0,0 1 0 0 0,1 0 0 0 0,-7 2-1 0 0,-1 1-2 0 0,-1 1 1 0 0,1 1-1 0 0,0 0 0 0 0,0 1 0 0 0,1 0 0 0 0,0 1 0 0 0,0 0 0 0 0,1 1 0 0 0,-16 16 1 0 0,-1 3 17 0 0,1 2 0 0 0,-26 38 1 0 0,29-33-35 0 0,0 0 1 0 0,3 2-1 0 0,0 0 1 0 0,3 1-1 0 0,1 1 1 0 0,-13 47-1 0 0,25-66 15 0 0,1-1-1 0 0,0 1 0 0 0,2 0 0 0 0,0 0 0 0 0,2 0 1 0 0,2 30-1 0 0,0-36 1 0 0,0 0 1 0 0,1 0 0 0 0,1 0-1 0 0,0-1 1 0 0,1 1-1 0 0,0-1 1 0 0,1 0-1 0 0,0 0 1 0 0,2-1-1 0 0,8 12 1 0 0,-13-19-5 0 0,1 0 0 0 0,0 0 1 0 0,0-1-1 0 0,0 1 0 0 0,0-1 0 0 0,1 0 0 0 0,0 0 1 0 0,0-1-1 0 0,0 1 0 0 0,0-1 0 0 0,0 0 0 0 0,1-1 0 0 0,0 1 1 0 0,-1-1-1 0 0,1 0 0 0 0,0-1 0 0 0,10 3 0 0 0,-10-4-10 0 0,1 0-1 0 0,0-1 0 0 0,-1 1 0 0 0,1-1 0 0 0,0 0 0 0 0,-1-1 0 0 0,0 1 0 0 0,1-1 0 0 0,-1-1 0 0 0,0 1 0 0 0,0-1 1 0 0,0 0-1 0 0,0-1 0 0 0,0 1 0 0 0,-1-1 0 0 0,6-5 0 0 0,9-9-33 0 0,-1 0 0 0 0,-1-1 0 0 0,-1-2 0 0 0,-1 1-1 0 0,0-2 1 0 0,21-41 0 0 0,-7 5-34 0 0,35-98-1 0 0,-10-14-100 0 0,-54 167 117 0 0,3-9-61 0 0,-1 29 82 0 0,1 0-1 0 0,1-1 1 0 0,0 0-1 0 0,1 0 1 0 0,1 0-1 0 0,1 0 1 0 0,0-1-1 0 0,1 0 1 0 0,0-1 0 0 0,14 15-1 0 0,-14-18 16 0 0,0-1 0 0 0,0-1 0 0 0,1 1 0 0 0,1-2 0 0 0,0 1 0 0 0,0-2 0 0 0,0 1 0 0 0,1-2 0 0 0,0 1 1 0 0,0-2-1 0 0,1 1 0 0 0,0-2 0 0 0,22 6 0 0 0,-30-9 7 0 0,0 0 0 0 0,0-1 0 0 0,-1 0 0 0 0,1 0 0 0 0,0 0 1 0 0,0 0-1 0 0,0-1 0 0 0,0 0 0 0 0,0 0 0 0 0,-1 0 0 0 0,1 0 0 0 0,0-1 1 0 0,-1 0-1 0 0,1 0 0 0 0,4-3 0 0 0,-2 0-4 0 0,0 0 0 0 0,-1 0 0 0 0,0-1 0 0 0,0 1 0 0 0,0-1 0 0 0,-1-1 0 0 0,0 1 0 0 0,6-11 0 0 0,1-5-33 0 0,0 0 0 0 0,-2-2 0 0 0,-1 1 0 0 0,12-46 0 0 0,-6-5 49 0 0,-3 1 0 0 0,-4-2 0 0 0,-2 1 0 0 0,-4-1 1 0 0,-9-87-1 0 0,7 153 15 0 0,-1-10-5 0 0,0-1-1 0 0,-1 1 1 0 0,-1 0 0 0 0,-1 1-1 0 0,-1-1 1 0 0,-10-27 0 0 0,15 45-24 0 0,-1 0 0 0 0,1 0-1 0 0,-1 0 1 0 0,0 0 0 0 0,1 0 0 0 0,-1 0 0 0 0,0 0 0 0 0,0 0-1 0 0,0 0 1 0 0,0 0 0 0 0,1 1 0 0 0,-1-1 0 0 0,0 0 0 0 0,-1 1-1 0 0,1-1 1 0 0,0 0 0 0 0,0 1 0 0 0,0-1 0 0 0,0 1-1 0 0,-3-1 1 0 0,2 1 5 0 0,-1-1 0 0 0,1 1-1 0 0,-1 0 1 0 0,1 0 0 0 0,-1 0 0 0 0,1 0-1 0 0,-1 0 1 0 0,1 1 0 0 0,0-1-1 0 0,-1 1 1 0 0,1 0 0 0 0,-1-1 0 0 0,1 1-1 0 0,0 0 1 0 0,0 0 0 0 0,-1 1-1 0 0,1-1 1 0 0,0 0 0 0 0,0 1 0 0 0,0-1-1 0 0,0 1 1 0 0,-3 3 0 0 0,2-1-2 0 0,1 0 0 0 0,-1 1 0 0 0,1-1 0 0 0,0 0 1 0 0,0 1-1 0 0,0 0 0 0 0,-1 6 0 0 0,3-9 2 0 0,-2 5-6 0 0,0 1 0 0 0,1 0 0 0 0,0-1 0 0 0,0 1-1 0 0,1-1 1 0 0,0 1 0 0 0,0 0 0 0 0,1-1 0 0 0,0 1 0 0 0,0 0 0 0 0,1-1 0 0 0,-1 1 0 0 0,5 8 0 0 0,-1-4-45 0 0,1-1 0 0 0,0 0 0 0 0,1-1 0 0 0,0 1 1 0 0,0-1-1 0 0,1-1 0 0 0,14 14 0 0 0,7 2-235 0 0,1-1-1 0 0,0-2 0 0 0,2-1 0 0 0,45 22 0 0 0,-70-40 260 0 0,0 1 0 0 0,-1-1-1 0 0,0 2 1 0 0,1-1 0 0 0,-1 1-1 0 0,-1-1 1 0 0,1 2 0 0 0,-1-1-1 0 0,0 1 1 0 0,0-1-1 0 0,-1 1 1 0 0,1 1 0 0 0,-1-1-1 0 0,-1 1 1 0 0,1-1 0 0 0,-1 1-1 0 0,0 0 1 0 0,-1 0 0 0 0,1 0-1 0 0,-2 1 1 0 0,1-1-1 0 0,1 13 1 0 0,4 145 11 0 0,-1 0-91 0 0,-3-142 155 0 0,1 0 0 0 0,0-1-1 0 0,2 1 1 0 0,0-1 0 0 0,11 23-1 0 0,-15-39-14 0 0,0-1 0 0 0,1 0 0 0 0,0 0 0 0 0,0 0 0 0 0,0-1 0 0 0,0 1 0 0 0,1-1 0 0 0,-1 0 0 0 0,1 1 0 0 0,0-2 0 0 0,1 1 0 0 0,-1 0 0 0 0,0-1 0 0 0,1 0 0 0 0,0 0 0 0 0,0 0-1 0 0,0-1 1 0 0,0 1 0 0 0,0-1 0 0 0,1-1 0 0 0,-1 1 0 0 0,1-1 0 0 0,-1 0 0 0 0,1 0 0 0 0,-1 0 0 0 0,1-1 0 0 0,0 0 0 0 0,-1 0 0 0 0,1 0 0 0 0,9-2 0 0 0,-2-1-16 0 0,0 0 0 0 0,-1-1 1 0 0,1-1-1 0 0,-1 0 0 0 0,0 0 0 0 0,0-1 1 0 0,-1-1-1 0 0,0 0 0 0 0,0 0 1 0 0,0-1-1 0 0,-1-1 0 0 0,11-11 1 0 0,1-6-14 0 0,0 0 0 0 0,-2-2 0 0 0,-1 0 0 0 0,-1-1 1 0 0,-1-1-1 0 0,-2-1 0 0 0,18-53 0 0 0,-15 31-15 0 0,-4-1 0 0 0,-1 0 0 0 0,10-111 0 0 0,-21 132 112 0 0,-2-1 0 0 0,-3-39 0 0 0,1 57-70 0 0,0 0-1 0 0,-1 1 1 0 0,-1-1-1 0 0,-1 1 1 0 0,0 0-1 0 0,-12-26 1 0 0,14 37-30 0 0,1-1 1 0 0,-1 2-1 0 0,1-1 1 0 0,-1 0-1 0 0,0 0 1 0 0,0 1-1 0 0,-1 0 1 0 0,1 0-1 0 0,-1 0 1 0 0,0 0-1 0 0,0 0 1 0 0,0 1 0 0 0,0-1-1 0 0,0 1 1 0 0,0 0-1 0 0,0 0 1 0 0,-1 1-1 0 0,1-1 1 0 0,-6 0-1 0 0,7 2-2 0 0,1 0 1 0 0,-1 0-1 0 0,0 0 0 0 0,1 0 0 0 0,-1 0 0 0 0,0 0 1 0 0,1 1-1 0 0,-1-1 0 0 0,1 1 0 0 0,-1 0 0 0 0,1 0 1 0 0,-1 0-1 0 0,1 0 0 0 0,-1 0 0 0 0,1 1 0 0 0,0-1 1 0 0,-3 3-1 0 0,1-1 2 0 0,0 0 1 0 0,0 0-1 0 0,0 1 0 0 0,1 0 1 0 0,-1-1-1 0 0,1 1 1 0 0,-5 8-1 0 0,5-6 1 0 0,0 1 0 0 0,0-1 0 0 0,0 1 0 0 0,1 0-1 0 0,0 0 1 0 0,0 0 0 0 0,1 0 0 0 0,0 0 0 0 0,0 0 0 0 0,1 1 0 0 0,0-1 0 0 0,0 0 0 0 0,1 0 0 0 0,-1 0 0 0 0,2 1 0 0 0,-1-1 0 0 0,1 0-1 0 0,0 0 1 0 0,0-1 0 0 0,1 1 0 0 0,0 0 0 0 0,0-1 0 0 0,1 0 0 0 0,-1 1 0 0 0,2-1 0 0 0,-1-1 0 0 0,6 7 0 0 0,4 4-15 0 0,1-2 0 0 0,0 0 0 0 0,1-1 0 0 0,0-1 0 0 0,1 0 0 0 0,0-1 1 0 0,1-1-1 0 0,26 11 0 0 0,-24-12-75 0 0,0 0-1 0 0,-1 1 1 0 0,31 22 0 0 0,-43-27 79 0 0,-1 0 1 0 0,0 0-1 0 0,-1 1 0 0 0,1 0 1 0 0,-1 1-1 0 0,0-1 0 0 0,-1 1 1 0 0,0 0-1 0 0,0 0 0 0 0,0 0 1 0 0,-1 0-1 0 0,0 1 1 0 0,3 10-1 0 0,3 24-16 0 0,6 85-1 0 0,4 21 42 0 0,-16-132 9 0 0,1-1 0 0 0,1 0 0 0 0,0 1 1 0 0,1-2-1 0 0,1 1 0 0 0,0-1 0 0 0,10 15 0 0 0,-14-25-13 0 0,0 1 0 0 0,1-1 0 0 0,-1 0 0 0 0,1 0 0 0 0,0 0 0 0 0,0 0 0 0 0,0-1 0 0 0,1 0 1 0 0,-1 0-1 0 0,1 0 0 0 0,0 0 0 0 0,0-1 0 0 0,0 1 0 0 0,0-1 0 0 0,0-1 0 0 0,0 1 0 0 0,1-1 0 0 0,-1 0 0 0 0,0 0 0 0 0,11 0 0 0 0,-5-1-7 0 0,0-1-1 0 0,0-1 0 0 0,0 0 0 0 0,0 0 0 0 0,0-1 1 0 0,0 0-1 0 0,-1-1 0 0 0,1-1 0 0 0,13-7 0 0 0,13-9 41 0 0,-1-2-1 0 0,-1-1 1 0 0,-1-2 0 0 0,47-47-1 0 0,-19 10 1 0 0,61-84 0 0 0,-77 88-6 0 0,38-66 1 0 0,-71 102 56 0 0,-1 1 1 0 0,-1-2 0 0 0,-1 1-1 0 0,0-2 1 0 0,-2 1 0 0 0,8-45-1 0 0,-15 66-90 0 0,-1-1 0 0 0,1 1-1 0 0,-1-1 1 0 0,0 1-1 0 0,1-1 1 0 0,-2 0 0 0 0,1 1-1 0 0,0-1 1 0 0,-1 1 0 0 0,0-1-1 0 0,0 1 1 0 0,0-1 0 0 0,0 1-1 0 0,0 0 1 0 0,-1 0-1 0 0,1-1 1 0 0,-1 1 0 0 0,0 0-1 0 0,0 0 1 0 0,-4-4 0 0 0,3 5-2 0 0,0 0 1 0 0,0 0 0 0 0,0 0 0 0 0,0 1 0 0 0,-1-1 0 0 0,1 1-1 0 0,0 0 1 0 0,-1 0 0 0 0,1 0 0 0 0,-1 0 0 0 0,0 0-1 0 0,1 1 1 0 0,-1 0 0 0 0,1-1 0 0 0,-1 2 0 0 0,0-1 0 0 0,1 0-1 0 0,-1 1 1 0 0,-5 1 0 0 0,-1 0 5 0 0,-1 2 0 0 0,0-1 0 0 0,1 1 0 0 0,0 1 0 0 0,0 0-1 0 0,0 0 1 0 0,0 1 0 0 0,1 1 0 0 0,-10 8 0 0 0,-7 8 47 0 0,-36 40-1 0 0,44-44-37 0 0,2 1 0 0 0,0 0 0 0 0,1 2 0 0 0,1 0 0 0 0,2 0 0 0 0,0 1 0 0 0,1 1 1 0 0,-11 36-1 0 0,17-46-15 0 0,2 1 0 0 0,0-1 0 0 0,1 1 0 0 0,1 0 0 0 0,0 0 0 0 0,1-1 0 0 0,0 1 0 0 0,1 0 1 0 0,1 0-1 0 0,0 0 0 0 0,1-1 0 0 0,1 1 0 0 0,0-1 0 0 0,1 0 0 0 0,1 0 0 0 0,7 15 0 0 0,-8-19 2 0 0,1 0-1 0 0,0 0 1 0 0,0-1-1 0 0,1 1 1 0 0,0-1-1 0 0,1-1 1 0 0,-1 1-1 0 0,2-2 1 0 0,-1 1-1 0 0,1-1 1 0 0,0 0-1 0 0,1-1 0 0 0,0 0 1 0 0,16 8-1 0 0,-23-13-5 0 0,1-1 0 0 0,-1 1 0 0 0,0-1 0 0 0,0 0 0 0 0,1 0 0 0 0,-1 0 0 0 0,0 0 0 0 0,1-1 0 0 0,-1 1 0 0 0,0-1 0 0 0,0 0 0 0 0,0 0 0 0 0,0 0 0 0 0,0 0 0 0 0,0-1 0 0 0,0 1 0 0 0,0-1 0 0 0,0 1-1 0 0,0-1 1 0 0,4-4 0 0 0,2-2 1 0 0,0 0-1 0 0,0 0 0 0 0,-1-1 0 0 0,8-10 0 0 0,2-6 8 0 0,-2-1-1 0 0,0-1 0 0 0,-2 0 1 0 0,-1-1-1 0 0,11-33 0 0 0,38-151-22 0 0,-59 199 21 0 0,2-4-33 0 0,-3 9-20 0 0,0 0 0 0 0,0-1 0 0 0,-1 1 0 0 0,1-17-1 0 0,-2 25 48 0 0,0 0 0 0 0,0 1-1 0 0,0-1 1 0 0,0 0 0 0 0,0 0-1 0 0,0 1 1 0 0,0-1 0 0 0,0 0-1 0 0,0 0 1 0 0,-1 0 0 0 0,1 1-1 0 0,0-1 1 0 0,0 0 0 0 0,0 0-1 0 0,0 0 1 0 0,0 0-1 0 0,-1 1 1 0 0,1-1 0 0 0,0 0-1 0 0,0 0 1 0 0,0 0 0 0 0,-1 0-1 0 0,1 0 1 0 0,0 0 0 0 0,0 0-1 0 0,0 1 1 0 0,-1-1 0 0 0,1 0-1 0 0,0 0 1 0 0,0 0 0 0 0,-1 0-1 0 0,1 0 1 0 0,0 0 0 0 0,0 0-1 0 0,-1 0 1 0 0,1 0 0 0 0,-1 0 0 0 0,0 0 0 0 0,1 0 0 0 0,-1 0 0 0 0,0 1 0 0 0,1-1 0 0 0,-1 0 0 0 0,1 0 0 0 0,-1 1 0 0 0,1-1 0 0 0,-1 0 0 0 0,0 1 0 0 0,1-1 0 0 0,-1 0 1 0 0,1 1-1 0 0,-1-1 0 0 0,1 1 0 0 0,0-1 0 0 0,-1 1 0 0 0,1-1 0 0 0,0 1 0 0 0,-1-1 0 0 0,1 1 0 0 0,0 0 0 0 0,-1-1 0 0 0,1 2 0 0 0,-3 10 8 0 0,0 0 0 0 0,1 1 1 0 0,0-1-1 0 0,1 1 0 0 0,0 0 0 0 0,1 0 0 0 0,1-1 0 0 0,0 1 0 0 0,1 0 1 0 0,0-1-1 0 0,1 1 0 0 0,0-1 0 0 0,1 0 0 0 0,0 0 0 0 0,1 0 1 0 0,0-1-1 0 0,8 13 0 0 0,-6-13 23 0 0,1 1-1 0 0,0-1 1 0 0,0-1-1 0 0,1 1 1 0 0,0-1-1 0 0,1-1 1 0 0,0 0 0 0 0,0 0-1 0 0,1-1 1 0 0,0 0-1 0 0,1-1 1 0 0,0 0-1 0 0,0-1 1 0 0,0-1 0 0 0,1 0-1 0 0,18 5 1 0 0,-26-8-4 0 0,0-2 1 0 0,1 1-1 0 0,-1 0 1 0 0,0-1-1 0 0,0 0 1 0 0,1 0-1 0 0,-1-1 0 0 0,0 0 1 0 0,0 1-1 0 0,0-2 1 0 0,0 1-1 0 0,0-1 1 0 0,0 1-1 0 0,5-4 1 0 0,-2 1-5 0 0,0-1 0 0 0,-1 0 0 0 0,1 0 0 0 0,-1-1 1 0 0,0 0-1 0 0,-1 0 0 0 0,10-11 0 0 0,0-4-8 0 0,-1 0-1 0 0,-1-2 1 0 0,-1 0-1 0 0,15-38 1 0 0,-11 21-91 0 0,-3-1 0 0 0,-1 0 0 0 0,-2 0 1 0 0,-2-2-1 0 0,-2 1 0 0 0,3-82 0 0 0,-10 123 78 0 0,0-1-1 0 0,0 1 0 0 0,0 0 1 0 0,0 0-1 0 0,0 0 1 0 0,0 0-1 0 0,0-1 1 0 0,0 1-1 0 0,0 0 0 0 0,-1 0 1 0 0,1 0-1 0 0,-1 0 1 0 0,1 0-1 0 0,-1 0 1 0 0,1 0-1 0 0,-1 0 0 0 0,1 0 1 0 0,-1 0-1 0 0,0 0 1 0 0,-1-1-1 0 0,2 2-2 0 0,-1-1 1 0 0,0 1-1 0 0,1 0 0 0 0,-1 0 0 0 0,0 0 0 0 0,0 0 0 0 0,0-1 1 0 0,1 1-1 0 0,-1 0 0 0 0,0 0 0 0 0,0 0 0 0 0,1 1 0 0 0,-1-1 1 0 0,0 0-1 0 0,0 0 0 0 0,1 0 0 0 0,-1 0 0 0 0,0 1 0 0 0,0-1 1 0 0,1 0-1 0 0,-2 1 0 0 0,-1 1-4 0 0,-1 0 0 0 0,1 1 0 0 0,-1-1 0 0 0,1 1 0 0 0,0 0 0 0 0,-5 5 0 0 0,5-3 8 0 0,1 0-1 0 0,-1 0 0 0 0,1 1 1 0 0,0-1-1 0 0,1 0 0 0 0,-1 1 1 0 0,1 0-1 0 0,0-1 0 0 0,0 1 1 0 0,1 0-1 0 0,0 0 0 0 0,0-1 1 0 0,0 1-1 0 0,0 0 0 0 0,1-1 0 0 0,0 1 1 0 0,1 0-1 0 0,-1-1 0 0 0,1 1 1 0 0,0-1-1 0 0,3 7 0 0 0,3 4 18 0 0,0 0 0 0 0,1 0 0 0 0,1-1-1 0 0,0-1 1 0 0,19 21 0 0 0,-12-16-24 0 0,2-1-1 0 0,0-1 1 0 0,1-1 0 0 0,0 0 0 0 0,1-1 0 0 0,1-2-1 0 0,1 0 1 0 0,0-1 0 0 0,0-1 0 0 0,28 8 0 0 0,-36-14 30 0 0,0-1 0 0 0,1-1 0 0 0,-1 0 0 0 0,0-1 0 0 0,1 0 0 0 0,-1-2 0 0 0,1 0 0 0 0,0 0 0 0 0,-1-2 0 0 0,1 0 1 0 0,-1 0-1 0 0,0-2 0 0 0,0 0 0 0 0,0 0 0 0 0,0-2 0 0 0,-1 0 0 0 0,27-15 0 0 0,-20 7-27 0 0,-1-1-1 0 0,0-1 0 0 0,-1-1 1 0 0,-1-1-1 0 0,0 0 0 0 0,-1-2 1 0 0,14-21-1 0 0,4-12-123 0 0,46-93 0 0 0,-70 120 19 0 0,-11 27 106 0 0,0-1 0 0 0,0 0-1 0 0,0 0 1 0 0,0 0 0 0 0,0 0 0 0 0,0 0 0 0 0,0 0 0 0 0,-1 0 0 0 0,1 1 0 0 0,0-1 0 0 0,0 0 0 0 0,0 0 0 0 0,0 0 0 0 0,0 0 0 0 0,0 0 0 0 0,0 0 0 0 0,0 0 0 0 0,0 0 0 0 0,0 0 0 0 0,0 1 0 0 0,-1-1 0 0 0,1 0-1 0 0,0 0 1 0 0,0 0 0 0 0,0 0 0 0 0,0 0 0 0 0,0 0 0 0 0,0 0 0 0 0,0 0 0 0 0,-1 0 0 0 0,1 0 0 0 0,0 0 0 0 0,0 0 0 0 0,0 0 0 0 0,0 0 0 0 0,0 0 0 0 0,0 0 0 0 0,0 0 0 0 0,-1 0 0 0 0,1 0 0 0 0,0 0-1 0 0,0 0 1 0 0,0 0 0 0 0,0 0 0 0 0,0 0 0 0 0,0 0 0 0 0,0 0 0 0 0,-1-1 0 0 0,1 1 0 0 0,0 0 0 0 0,0 0 0 0 0,0 0 0 0 0,0 0 0 0 0,0 0 0 0 0,0 0 0 0 0,0 0 0 0 0,0 0 0 0 0,0 0 0 0 0,0 0 0 0 0,0-1-1 0 0,0 1 1 0 0,0 0 0 0 0,-1 0 0 0 0,1 0 0 0 0,0 0 0 0 0,0 0 0 0 0,-22 26 25 0 0,-24 53 4 0 0,3 2 1 0 0,4 2-1 0 0,4 2 0 0 0,3 1 1 0 0,4 1-1 0 0,-22 118 0 0 0,42-162-229 0 0,1-1-1 0 0,3 1 0 0 0,1-1 0 0 0,2 1 1 0 0,3 0-1 0 0,9 69 0 0 0,1-74-2841 0 0,-3-26 870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1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1416 0 0,'11'-14'3524'0'0,"-11"13"-3484"0"0,1 1 0 0 0,-1 0 0 0 0,1-1 0 0 0,-1 1 0 0 0,1 0 0 0 0,-1-1 0 0 0,1 1 0 0 0,-1 0 0 0 0,1 0 0 0 0,-1-1 0 0 0,1 1 0 0 0,-1 0 0 0 0,1 0 0 0 0,-1 0 0 0 0,1 0 0 0 0,-1 0 0 0 0,1 0 0 0 0,0-1 0 0 0,-1 1 0 0 0,1 1 0 0 0,-1-1 0 0 0,1 0 0 0 0,-1 0 1 0 0,1 0-1 0 0,-1 0 0 0 0,1 0 0 0 0,0 0 0 0 0,-1 1 0 0 0,1-1 0 0 0,10 17 395 0 0,0 33-426 0 0,-10-43 40 0 0,35 261 346 0 0,37 199-141 0 0,28-104-232 0 0,-49-183-1340 0 0,-43-142-990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2.1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73 355 828 0 0,'-18'-10'1657'0'0,"13"7"-1161"0"0,-1 0 0 0 0,1 0 0 0 0,0 0 0 0 0,0 0-1 0 0,0-1 1 0 0,1 0 0 0 0,-1 0 0 0 0,1 0 0 0 0,-6-8-1 0 0,10 11-476 0 0,0 1-1 0 0,0-1 0 0 0,0 1 1 0 0,0-1-1 0 0,0 1 1 0 0,0-1-1 0 0,0 0 0 0 0,0 1 1 0 0,1-1-1 0 0,-1 1 0 0 0,0-1 1 0 0,0 1-1 0 0,0-1 1 0 0,1 1-1 0 0,-1-1 0 0 0,0 1 1 0 0,0-1-1 0 0,1 1 0 0 0,-1 0 1 0 0,1-1-1 0 0,-1 1 1 0 0,0-1-1 0 0,1 1 0 0 0,-1 0 1 0 0,1-1-1 0 0,-1 1 0 0 0,1 0 1 0 0,-1 0-1 0 0,1-1 1 0 0,0 1-1 0 0,14-8 122 0 0,22-5-1 0 0,0 2 0 0 0,1 2 0 0 0,69-8 0 0 0,-56 9-72 0 0,-18 3-27 0 0,878-122 460 0 0,-870 128-653 0 0,-40 0 150 0 0,0-1 0 0 0,0 0-1 0 0,0 0 1 0 0,1 0 0 0 0,-1 1 0 0 0,0-1 0 0 0,0 0 0 0 0,0 1 0 0 0,0-1 0 0 0,0 1 0 0 0,-1-1 0 0 0,1 1 0 0 0,0 0 0 0 0,0-1 0 0 0,0 1 0 0 0,0 0 0 0 0,0-1 0 0 0,-1 1 0 0 0,1 0 0 0 0,0 0 0 0 0,-1 0 0 0 0,1 0 0 0 0,-1 0 0 0 0,1 0 0 0 0,-1 0 0 0 0,1 0 0 0 0,-1 0 0 0 0,0 0 0 0 0,1 0 0 0 0,-1 0 0 0 0,0 0 0 0 0,0 0 0 0 0,0 2-1 0 0,-4 23-1 0 0,-1 0-1 0 0,-1 0 0 0 0,-2 0 0 0 0,-12 30 0 0 0,-12 41-22 0 0,26-75 39 0 0,1 0 0 0 0,1 0-1 0 0,2 0 1 0 0,0 1 0 0 0,1-1-1 0 0,1 1 1 0 0,1-1 0 0 0,1 0-1 0 0,7 32 1 0 0,-5-41 16 0 0,0 0 1 0 0,0 0-1 0 0,1-1 1 0 0,1 1-1 0 0,0-1 0 0 0,1 0 1 0 0,0 0-1 0 0,1-1 1 0 0,0 0-1 0 0,1-1 0 0 0,0 0 1 0 0,0 0-1 0 0,1-1 1 0 0,1 0-1 0 0,0 0 0 0 0,19 11 1 0 0,-16-12 20 0 0,2 0 1 0 0,-1 0 0 0 0,1-2-1 0 0,0 0 1 0 0,0 0-1 0 0,1-2 1 0 0,0 0 0 0 0,0-1-1 0 0,0 0 1 0 0,0-2-1 0 0,0 0 1 0 0,0-1-1 0 0,0 0 1 0 0,0-2 0 0 0,0 0-1 0 0,0-1 1 0 0,0 0-1 0 0,0-2 1 0 0,-1 0 0 0 0,0 0-1 0 0,0-2 1 0 0,0 0-1 0 0,-1-1 1 0 0,0 0 0 0 0,0-1-1 0 0,-1-1 1 0 0,-1 0-1 0 0,1-1 1 0 0,-2-1-1 0 0,23-24 1 0 0,-25 22-95 0 0,-1 0 0 0 0,0 0 1 0 0,0 0-1 0 0,-1-1 0 0 0,-1-1 0 0 0,-1 1 0 0 0,0-1 1 0 0,-1 0-1 0 0,-1 0 0 0 0,0-1 0 0 0,-2 1 0 0 0,1-1 1 0 0,-2 1-1 0 0,0-1 0 0 0,-1 0 0 0 0,-1 0 0 0 0,-6-32 1 0 0,3 28-54 0 0,-2 0 1 0 0,-1 1 0 0 0,0 0-1 0 0,-1 0 1 0 0,-1 1 0 0 0,-1 0-1 0 0,-1 1 1 0 0,0 0 0 0 0,-2 1-1 0 0,0 0 1 0 0,-1 0 0 0 0,0 2-1 0 0,-30-25 1 0 0,21 22-341 0 0,-1 2-1 0 0,0 1 1 0 0,-1 1 0 0 0,-1 1-1 0 0,-1 1 1 0 0,1 1 0 0 0,-2 2-1 0 0,1 0 1 0 0,-1 2-1 0 0,-1 1 1 0 0,-54-4 0 0 0,30 7-765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3.0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73 1360 0 0,'-2'-4'1185'0'0,"-17"-62"3721"0"0,18 63-4408 0 0,12 22-388 0 0,5 21-81 0 0,-2 1 0 0 0,-2 0 0 0 0,10 60 0 0 0,-2-8-7 0 0,34 124 14 0 0,98 449-40 0 0,-127-561-3216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4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378 232 672 0 0,'22'-65'2431'0'0,"38"-99"769"0"0,-59 162-3147 0 0,-1 5-46 0 0,-10 27-6 0 0,-1 0 1 0 0,-1-1-1 0 0,-2 0 0 0 0,-1-1 0 0 0,-19 29 0 0 0,-103 128 130 0 0,117-160-117 0 0,-92 104 38 0 0,19-23-234 0 0,91-104 158 0 0,2 17-6 0 0,12-7 24 0 0,-1-1 0 0 0,2-1 0 0 0,-1 0 0 0 0,1-1 0 0 0,1 0 0 0 0,0-1 0 0 0,26 11 0 0 0,0 2 9 0 0,220 114-61 0 0,-201-108-117 0 0,1-2 0 0 0,95 24 0 0 0,-142-46 145 0 0,0 0 0 0 0,1-1 0 0 0,-1 0 0 0 0,1-1 1 0 0,0-1-1 0 0,-1 0 0 0 0,1 0 0 0 0,0-2 0 0 0,-1 0 1 0 0,0 0-1 0 0,1-1 0 0 0,-1-1 0 0 0,0 0 1 0 0,0-1-1 0 0,-1 0 0 0 0,0-1 0 0 0,0-1 0 0 0,0 1 1 0 0,0-2-1 0 0,-1 0 0 0 0,-1 0 0 0 0,1-1 1 0 0,12-14-1 0 0,-1-2-63 0 0,-2-1 1 0 0,0 0-1 0 0,-2-2 0 0 0,-1 0 1 0 0,17-40-1 0 0,-14 22 243 0 0,-2-1-1 0 0,21-90 0 0 0,-34 113 55 0 0,4-46-1 0 0,-8 61-203 0 0,-1-1-1 0 0,0 0 1 0 0,-1 1 0 0 0,0-1 0 0 0,-1 0 0 0 0,0 1 0 0 0,-4-12 0 0 0,6 20-2 0 0,0 0 1 0 0,-1 1-1 0 0,1-1 1 0 0,-1 0-1 0 0,1 0 1 0 0,-1 0-1 0 0,1 1 1 0 0,-1-1-1 0 0,0 0 1 0 0,1 0-1 0 0,-1 1 1 0 0,0-1 0 0 0,1 1-1 0 0,-1-1 1 0 0,0 1-1 0 0,0-1 1 0 0,0 1-1 0 0,1-1 1 0 0,-1 1-1 0 0,0-1 1 0 0,0 1-1 0 0,0 0 1 0 0,0 0-1 0 0,0 0 1 0 0,0-1-1 0 0,0 1 1 0 0,0 0-1 0 0,0 0 1 0 0,1 0-1 0 0,-3 1 1 0 0,0-1 0 0 0,1 0-1 0 0,-1 1 1 0 0,1 0 0 0 0,0 0 0 0 0,-1-1 0 0 0,1 1-1 0 0,-1 1 1 0 0,1-1 0 0 0,-3 2 0 0 0,-6 7 10 0 0,-1 0 0 0 0,2 0 0 0 0,-1 1 1 0 0,2 1-1 0 0,-1 0 0 0 0,1 0 0 0 0,1 1 0 0 0,0 0 1 0 0,-10 26-1 0 0,10-21 13 0 0,1 1 1 0 0,0 1-1 0 0,2 0 0 0 0,0-1 1 0 0,1 2-1 0 0,-1 36 1 0 0,5-42-4 0 0,1-1 1 0 0,1 1-1 0 0,0-1 1 0 0,1 0-1 0 0,1 0 1 0 0,0 0-1 0 0,1 0 1 0 0,1-1 0 0 0,0 0-1 0 0,0 0 1 0 0,2 0-1 0 0,-1-1 1 0 0,1 0-1 0 0,1 0 1 0 0,17 16 0 0 0,-14-15-2 0 0,0-1-1 0 0,1-1 1 0 0,1 0 0 0 0,0-1 0 0 0,0-1 0 0 0,1 0 0 0 0,0 0 0 0 0,0-2 0 0 0,1 0 0 0 0,0-1 0 0 0,1 0 0 0 0,33 6 0 0 0,-41-11-15 0 0,0 0 0 0 0,1-1 0 0 0,-1 1 0 0 0,1-2 0 0 0,-1 1 0 0 0,1-2 0 0 0,-1 1 0 0 0,0-1 1 0 0,0 0-1 0 0,1-1 0 0 0,-2 0 0 0 0,1-1 0 0 0,15-8 0 0 0,-12 5-11 0 0,-1-1 0 0 0,0-1 1 0 0,-1 0-1 0 0,0 0 0 0 0,0-1 0 0 0,-1 0 0 0 0,0 0 0 0 0,13-22 0 0 0,-7 6 45 0 0,-2 0 0 0 0,0-2 0 0 0,-2 1 0 0 0,-1-2 0 0 0,-1 1 0 0 0,-1-1 1 0 0,-2 0-1 0 0,3-35 0 0 0,-6 46-9 0 0,-2 0 0 0 0,-1 0 0 0 0,0 0 0 0 0,-1 0 1 0 0,-1 0-1 0 0,-6-25 0 0 0,8 42-30 0 0,0 0 1 0 0,0 1-1 0 0,0-1 1 0 0,-1 0 0 0 0,1 0-1 0 0,0 0 1 0 0,-1 1-1 0 0,1-1 1 0 0,0 0-1 0 0,-1 1 1 0 0,1-1-1 0 0,-1 0 1 0 0,1 1-1 0 0,-1-1 1 0 0,1 0-1 0 0,-1 1 1 0 0,0-1-1 0 0,1 1 1 0 0,-1-1-1 0 0,0 1 1 0 0,1 0-1 0 0,-1-1 1 0 0,0 1-1 0 0,0-1 1 0 0,1 1-1 0 0,-1 0 1 0 0,0 0-1 0 0,0 0 1 0 0,1-1 0 0 0,-1 1-1 0 0,0 0 1 0 0,0 0-1 0 0,0 0 1 0 0,0 0-1 0 0,1 0 1 0 0,-1 0-1 0 0,0 1 1 0 0,0-1-1 0 0,0 0 1 0 0,1 0-1 0 0,-3 1 1 0 0,1 0 3 0 0,0 0 0 0 0,-1 0 0 0 0,1 1 0 0 0,0-1 1 0 0,0 1-1 0 0,0-1 0 0 0,0 1 0 0 0,0 0 0 0 0,-3 3 0 0 0,2 0 10 0 0,0 0-1 0 0,1 0 1 0 0,0 0-1 0 0,0 0 0 0 0,0 0 1 0 0,1 0-1 0 0,0 1 1 0 0,0-1-1 0 0,0 1 0 0 0,0-1 1 0 0,1 1-1 0 0,0-1 1 0 0,0 1-1 0 0,1-1 1 0 0,1 10-1 0 0,1 1 26 0 0,1 0 0 0 0,1 0 0 0 0,12 29 0 0 0,-7-26-24 0 0,0 0 1 0 0,1-1-1 0 0,1 0 0 0 0,1-1 1 0 0,1 0-1 0 0,0-1 0 0 0,1 0 1 0 0,0-2-1 0 0,2 0 0 0 0,24 17 1 0 0,-21-17 13 0 0,2-1-1 0 0,-1-2 1 0 0,2 0 0 0 0,-1-1 0 0 0,1-1 0 0 0,1-1 0 0 0,-1-1 0 0 0,44 7 0 0 0,-55-13-20 0 0,0 0-1 0 0,0-1 1 0 0,0 0 0 0 0,0-1 0 0 0,0 0 0 0 0,0 0 0 0 0,0-2 0 0 0,-1 1 0 0 0,1-2 0 0 0,-1 1-1 0 0,0-2 1 0 0,0 1 0 0 0,0-2 0 0 0,0 1 0 0 0,-1-1 0 0 0,0-1 0 0 0,0 0 0 0 0,-1 0-1 0 0,0-1 1 0 0,0 0 0 0 0,9-12 0 0 0,-3 2-18 0 0,-1-1 0 0 0,-1-1-1 0 0,-1 0 1 0 0,0-1 0 0 0,-2 0 0 0 0,-1-1 0 0 0,0 0-1 0 0,-2 0 1 0 0,9-43 0 0 0,-9 32 54 0 0,-1 0 1 0 0,-2 0-1 0 0,-2 0 1 0 0,-1-1-1 0 0,-1 1 1 0 0,-8-54-1 0 0,8 85-45 0 0,0 1 0 0 0,-1-1 0 0 0,1 1 0 0 0,0-1 0 0 0,-1 1 0 0 0,1-1-1 0 0,-1 1 1 0 0,0-1 0 0 0,0 1 0 0 0,1-1 0 0 0,-1 1 0 0 0,0 0 0 0 0,0-1 0 0 0,0 1 0 0 0,-2-2 0 0 0,2 3 0 0 0,1 0 0 0 0,-1-1 1 0 0,1 1-1 0 0,-1 0 0 0 0,0 0 1 0 0,1 0-1 0 0,-1-1 1 0 0,0 1-1 0 0,1 0 0 0 0,-1 0 1 0 0,0 0-1 0 0,1 0 0 0 0,-1 0 1 0 0,0 0-1 0 0,1 0 0 0 0,-1 1 1 0 0,0-1-1 0 0,1 0 1 0 0,-1 0-1 0 0,0 0 0 0 0,1 1 1 0 0,-1-1-1 0 0,1 0 0 0 0,-2 1 1 0 0,-1 2-2 0 0,0-1 1 0 0,1 0 0 0 0,-1 1 0 0 0,1-1-1 0 0,-1 1 1 0 0,1 0 0 0 0,0 0 0 0 0,0 0-1 0 0,0 0 1 0 0,-2 6 0 0 0,-2 8 6 0 0,0 1 1 0 0,2 0 0 0 0,0-1 0 0 0,1 1-1 0 0,-1 21 1 0 0,2 95 82 0 0,3-98-79 0 0,2 74 119 0 0,5 0 0 0 0,5 0 0 0 0,36 145 1 0 0,-27-174-625 0 0,3 0 1 0 0,4-1-1 0 0,3-2 1 0 0,84 147 0 0 0,-97-200-1718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21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19 452 0 0,'10'-11'6690'0'0,"3"8"-6635"0"0,1 1 0 0 0,-1 1-1 0 0,1 0 1 0 0,0 0 0 0 0,-1 1 0 0 0,18 3-1 0 0,1-1-13 0 0,132 9 235 0 0,153 5 363 0 0,-313-16-635 0 0,0 0 24 0 0,33 1-46 0 0,-34-1-34 0 0,1 0-240 0 0,9 2-859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4.4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1 306 716 0 0,'2'-25'998'0'0,"2"0"-1"0"0,0 0 1 0 0,2 0 0 0 0,1 1-1 0 0,12-31 1 0 0,-15 47-927 0 0,-1-1 1 0 0,1 1-1 0 0,1 0 1 0 0,0 1-1 0 0,0-1 1 0 0,0 1-1 0 0,1 0 0 0 0,0 0 1 0 0,0 1-1 0 0,1 0 1 0 0,0 0-1 0 0,0 0 1 0 0,0 1-1 0 0,1 0 1 0 0,0 0-1 0 0,0 1 1 0 0,0 0-1 0 0,11-3 0 0 0,-13 5-69 0 0,1 1 0 0 0,0 1 0 0 0,0-1 0 0 0,0 1 0 0 0,0 0 0 0 0,-1 1 0 0 0,1-1 0 0 0,0 1-1 0 0,0 1 1 0 0,-1-1 0 0 0,1 1 0 0 0,0 1 0 0 0,-1-1 0 0 0,0 1 0 0 0,0 0 0 0 0,0 0 0 0 0,0 1 0 0 0,0 0-1 0 0,7 5 1 0 0,1 3-5 0 0,-1 0-1 0 0,0 0 1 0 0,0 1-1 0 0,-1 1 0 0 0,-1 0 1 0 0,12 18-1 0 0,-12-14-9 0 0,-1 2 1 0 0,0-1-1 0 0,-2 1 1 0 0,0 0-1 0 0,-1 1 0 0 0,-1 0 1 0 0,-1 0-1 0 0,-1 0 0 0 0,-1 1 1 0 0,1 25-1 0 0,-4-38 0 0 0,-1 1 0 0 0,1-1-1 0 0,-2 1 1 0 0,1-1 0 0 0,-1 0-1 0 0,-1 0 1 0 0,1 0 0 0 0,-2 0-1 0 0,1 0 1 0 0,-1 0 0 0 0,-6 8-1 0 0,6-10 9 0 0,-1-1 0 0 0,0 0 0 0 0,0-1 1 0 0,-1 1-1 0 0,0-1 0 0 0,1 0 0 0 0,-2-1 0 0 0,1 1 0 0 0,0-1 0 0 0,-1-1 0 0 0,0 1 0 0 0,0-1 0 0 0,0 0 0 0 0,0-1 0 0 0,-11 3 0 0 0,-2-1-318 0 0,1-1-1 0 0,-1 0 1 0 0,0-2-1 0 0,0 0 1 0 0,0-2 0 0 0,0 0-1 0 0,0-1 1 0 0,0-1-1 0 0,1 0 1 0 0,-1-2-1 0 0,-32-12 1 0 0,13 1-1086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4.8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20 232 1864 0 0,'-6'-55'2644'0'0,"-7"-79"546"0"0,13 95-2951 0 0,1 36-155 0 0,0 3-81 0 0,0 0 0 0 0,0 0 0 0 0,0 1-1 0 0,1-1 1 0 0,-1 0 0 0 0,0 1-1 0 0,0-1 1 0 0,0 1 0 0 0,0-1-1 0 0,0 1 1 0 0,0 0 0 0 0,0-1 0 0 0,0 1-1 0 0,0 0 1 0 0,1 1 0 0 0,13 24-9 0 0,-1 0 0 0 0,-1 2 0 0 0,11 35 0 0 0,25 96 27 0 0,-33-102-13 0 0,66 212 119 0 0,0-5-816 0 0,-34-87-3107 0 0,-43-153 2488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5.5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33 301 1624 0 0,'-3'-3'395'0'0,"-20"-28"2844"0"0,22 30-3182 0 0,0 0 1 0 0,1 0-1 0 0,-1 0 0 0 0,0 0 1 0 0,1 0-1 0 0,-1 0 0 0 0,1 0 1 0 0,0 0-1 0 0,-1 0 0 0 0,1 0 0 0 0,0 0 1 0 0,-1-1-1 0 0,1 1 0 0 0,0 0 1 0 0,0 0-1 0 0,0 0 0 0 0,0 0 1 0 0,0-1-1 0 0,1 1 0 0 0,-1 0 1 0 0,0 0-1 0 0,0 0 0 0 0,1 0 0 0 0,-1 0 1 0 0,0 0-1 0 0,1 0 0 0 0,0-1 1 0 0,0 0-1 0 0,8-6 16 0 0,1 1 1 0 0,0 1-1 0 0,0-1 1 0 0,0 2-1 0 0,0-1 1 0 0,1 2-1 0 0,0-1 0 0 0,16-3 1 0 0,101-21 29 0 0,-89 22-70 0 0,117-23 50 0 0,292-69 215 0 0,-448 99-297 0 0,7-3-23 0 0,1 1 1 0 0,0 0 0 0 0,-1 0-1 0 0,1 0 1 0 0,0 1 0 0 0,0 1-1 0 0,0-1 1 0 0,0 1 0 0 0,0 0-1 0 0,11 2 1 0 0,-17-1 15 0 0,0 0 1 0 0,1 1-1 0 0,-1-1 0 0 0,0 0 1 0 0,-1 1-1 0 0,1-1 0 0 0,0 1 1 0 0,0 0-1 0 0,-1-1 0 0 0,1 1 0 0 0,-1 0 1 0 0,1 0-1 0 0,-1 0 0 0 0,0 0 1 0 0,2 4-1 0 0,12 33-50 0 0,-15-38 52 0 0,14 53 23 0 0,-4 1 1 0 0,8 99-1 0 0,-10-67-53 0 0,52 326 540 0 0,-60-409-574 0 0,1-7-531 0 0,30-141 292 0 0,-24 117 274 0 0,1-1-1 0 0,2 2 1 0 0,0-1 0 0 0,2 1 0 0 0,1 1 0 0 0,16-24 0 0 0,-27 47 23 0 0,-1 0 1 0 0,1 0 0 0 0,0 1-1 0 0,0-1 1 0 0,0 0 0 0 0,0 1 0 0 0,0 0-1 0 0,0-1 1 0 0,0 1 0 0 0,0 0-1 0 0,1 0 1 0 0,-1 0 0 0 0,0 0-1 0 0,1 1 1 0 0,-1-1 0 0 0,1 0-1 0 0,-1 1 1 0 0,0 0 0 0 0,1 0 0 0 0,-1 0-1 0 0,1 0 1 0 0,-1 0 0 0 0,1 0-1 0 0,-1 0 1 0 0,1 1 0 0 0,-1 0-1 0 0,1-1 1 0 0,-1 1 0 0 0,0 0 0 0 0,1 0-1 0 0,2 2 1 0 0,7 3 2 0 0,0 1 1 0 0,0 0 0 0 0,-1 1-1 0 0,14 12 1 0 0,-18-14 2 0 0,56 47-17 0 0,79 59 141 0 0,-125-101-67 0 0,1 0-1 0 0,0-1 0 0 0,1 0 0 0 0,-1-2 0 0 0,2 0 0 0 0,30 7 0 0 0,-43-13-34 0 0,0-1 0 0 0,0 0-1 0 0,0 0 1 0 0,-1-1 0 0 0,1 0-1 0 0,0 0 1 0 0,0-1-1 0 0,0 0 1 0 0,-1 0 0 0 0,1 0-1 0 0,0-1 1 0 0,-1 0 0 0 0,1 0-1 0 0,-1-1 1 0 0,12-6 0 0 0,-10 4-6 0 0,0-2 0 0 0,1 1 1 0 0,-2-1-1 0 0,1 0 0 0 0,-1-1 1 0 0,0 1-1 0 0,-1-1 0 0 0,0-1 1 0 0,8-14-1 0 0,-2-1-29 0 0,-1-1-1 0 0,-1 0 1 0 0,-1 0 0 0 0,-1-1-1 0 0,-1 0 1 0 0,-2 0-1 0 0,3-33 1 0 0,-4-37 206 0 0,-4 86-181 0 0,-1-1 0 0 0,0 1 0 0 0,0 0-1 0 0,-1-1 1 0 0,-1 1 0 0 0,-7-19 0 0 0,10 27-14 0 0,-1 1 1 0 0,0-1-1 0 0,1 1 1 0 0,-1 0-1 0 0,0-1 0 0 0,0 1 1 0 0,0 0-1 0 0,0-1 1 0 0,0 1-1 0 0,0 0 0 0 0,0 0 1 0 0,0 0-1 0 0,-1 0 1 0 0,1 0-1 0 0,0 0 0 0 0,-1 1 1 0 0,1-1-1 0 0,-1 0 1 0 0,1 1-1 0 0,-1-1 0 0 0,1 1 1 0 0,-3-1-1 0 0,1 1 5 0 0,1 0 0 0 0,-1 0-1 0 0,1 0 1 0 0,-1 1 0 0 0,1-1-1 0 0,-1 1 1 0 0,1 0 0 0 0,0-1-1 0 0,-1 1 1 0 0,1 0 0 0 0,0 1-1 0 0,0-1 1 0 0,-3 2 0 0 0,-2 2 17 0 0,-1 2 1 0 0,1-1 0 0 0,0 1 0 0 0,0 0-1 0 0,1 0 1 0 0,-7 9 0 0 0,7-6 6 0 0,0 0-1 0 0,0 0 1 0 0,1 0 0 0 0,1 1-1 0 0,0-1 1 0 0,0 1 0 0 0,1 0-1 0 0,0 1 1 0 0,1-1-1 0 0,0 0 1 0 0,1 1 0 0 0,1-1-1 0 0,-1 0 1 0 0,2 1 0 0 0,-1-1-1 0 0,2 1 1 0 0,0-1 0 0 0,0 0-1 0 0,1 0 1 0 0,0 1 0 0 0,1-2-1 0 0,0 1 1 0 0,1 0-1 0 0,0-1 1 0 0,10 15 0 0 0,-2-5 29 0 0,1-1 1 0 0,1 0 0 0 0,1-2 0 0 0,0 1-1 0 0,2-2 1 0 0,-1 0 0 0 0,2-2 0 0 0,0 0-1 0 0,1-1 1 0 0,0 0 0 0 0,33 13-1 0 0,-21-12-151 0 0,1-2 0 0 0,0-1-1 0 0,1-2 1 0 0,50 7 0 0 0,-57-13-825 0 0,-1-1 0 0 0,0-1 0 0 0,47-5 1 0 0,-12-6-1351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9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 1366 1036 0 0,'0'0'1635'0'0,"3"-1"-1084"0"0,2-2-304 0 0,0 0-1 0 0,0 0 0 0 0,0-1 1 0 0,0 0-1 0 0,-1 1 0 0 0,0-1 1 0 0,1-1-1 0 0,-2 1 0 0 0,6-7 1 0 0,4-5-72 0 0,6-5 38 0 0,70-85 513 0 0,-76 89-685 0 0,-1-1 0 0 0,-1 0 0 0 0,-1-1 0 0 0,13-33 0 0 0,-15 30-57 0 0,-1-1 0 0 0,-1 0 1 0 0,-1 0-1 0 0,-2 0 0 0 0,0-1 1 0 0,-1 1-1 0 0,-2-43 0 0 0,-1 56-5 0 0,0 1 0 0 0,0-1-1 0 0,-1 0 1 0 0,0 1 0 0 0,-1 0-1 0 0,0-1 1 0 0,-1 1 0 0 0,0 0-1 0 0,0 1 1 0 0,-1-1 0 0 0,0 1-1 0 0,0 0 1 0 0,-1 0 0 0 0,0 0-1 0 0,-1 1 1 0 0,1 0 0 0 0,-1 0-1 0 0,-1 1 1 0 0,1 0 0 0 0,-1 0-1 0 0,-13-7 1 0 0,16 10 14 0 0,0 1 1 0 0,-1 0-1 0 0,1 0 0 0 0,-1 0 1 0 0,1 1-1 0 0,-1-1 0 0 0,1 1 0 0 0,-1 0 1 0 0,0 1-1 0 0,1 0 0 0 0,-1 0 1 0 0,0 0-1 0 0,1 0 0 0 0,-1 1 1 0 0,-6 1-1 0 0,3 1 0 0 0,1 0 0 0 0,-1 0 1 0 0,0 1-1 0 0,1 0 0 0 0,0 1 0 0 0,0 0 1 0 0,0 0-1 0 0,-10 9 0 0 0,0 3 7 0 0,1 0-1 0 0,1 1 1 0 0,1 0 0 0 0,0 2 0 0 0,2-1-1 0 0,-15 28 1 0 0,15-22 18 0 0,2 0 0 0 0,0 1 0 0 0,1 0 0 0 0,2 0 0 0 0,1 1 0 0 0,1 0 0 0 0,1 0 0 0 0,1 1 0 0 0,1 39-1 0 0,3-43 11 0 0,2 0-1 0 0,1 0 0 0 0,0 0 0 0 0,2 0 0 0 0,1-1 1 0 0,1 0-1 0 0,1 0 0 0 0,1 0 0 0 0,1-1 0 0 0,25 41 1 0 0,-20-38-3 0 0,2-2 0 0 0,2 1 0 0 0,0-2 0 0 0,1-1 0 0 0,0 0 0 0 0,2-1-1 0 0,1-2 1 0 0,49 32 0 0 0,-59-42-29 0 0,0-2-1 0 0,0 1 0 0 0,1-1 0 0 0,0-1 0 0 0,0-1 0 0 0,0 0 1 0 0,1-1-1 0 0,-1 0 0 0 0,1-1 0 0 0,0-1 0 0 0,-1 0 0 0 0,1-1 1 0 0,0 0-1 0 0,0-1 0 0 0,0-1 0 0 0,-1-1 0 0 0,1 0 0 0 0,-1-1 0 0 0,22-8 1 0 0,-18 4-68 0 0,1-2 1 0 0,-2 1-1 0 0,1-2 0 0 0,-1-1 1 0 0,-1 0-1 0 0,0-1 1 0 0,0 0-1 0 0,18-23 1 0 0,-16 14-91 0 0,0-1 0 0 0,-2-1-1 0 0,-1 0 1 0 0,-1-1 0 0 0,15-36 0 0 0,-7 2-69 0 0,-3-1-1 0 0,-2-1 1 0 0,-3 0-1 0 0,10-114 1 0 0,-18 89 387 0 0,-4-1-1 0 0,-3 1 1 0 0,-16-106-1 0 0,-71-251 987 0 0,77 406-1150 0 0,10 35 5 0 0,1 0 0 0 0,-1 0 0 0 0,1 0 0 0 0,-1 0 0 0 0,0 0 0 0 0,0 0 0 0 0,0 0 0 0 0,0 0 0 0 0,-1 0 0 0 0,1 0 0 0 0,0 0 0 0 0,-1 0 0 0 0,-2-1 0 0 0,3 3 2 0 0,0 0 0 0 0,-1 0 0 0 0,1 1 0 0 0,0-1 0 0 0,-1 0 0 0 0,1 1 0 0 0,0 0 0 0 0,0-1 0 0 0,-1 1 1 0 0,1 0-1 0 0,0-1 0 0 0,0 1 0 0 0,0 0 0 0 0,0 0 0 0 0,0 0 0 0 0,0 0 0 0 0,0 0 0 0 0,0 0 1 0 0,1 0-1 0 0,-1 0 0 0 0,0 1 0 0 0,0 0 0 0 0,-13 32 10 0 0,-1 24 35 0 0,3 0-1 0 0,2 1 1 0 0,-2 82-1 0 0,6-76-39 0 0,3-23 2 0 0,-29 682 286 0 0,33-681-245 0 0,3 1 1 0 0,2-1 0 0 0,1 0 0 0 0,23 74 0 0 0,-24-101-39 0 0,0 0 1 0 0,1-1 0 0 0,1 0 0 0 0,1 0 0 0 0,0 0-1 0 0,17 18 1 0 0,-19-24-30 0 0,1-1 0 0 0,1 0 0 0 0,-1-1 0 0 0,1 0 0 0 0,1 0 0 0 0,-1-1 0 0 0,1 0-1 0 0,0-1 1 0 0,1 0 0 0 0,18 7 0 0 0,-18-10-21 0 0,1 1 0 0 0,0-2 0 0 0,-1 1 0 0 0,1-2-1 0 0,0 1 1 0 0,0-2 0 0 0,0 1 0 0 0,0-2 0 0 0,-1 0 0 0 0,1 0 0 0 0,0-1-1 0 0,-1 0 1 0 0,0-1 0 0 0,0 0 0 0 0,0-1 0 0 0,0 0 0 0 0,-1-1 0 0 0,12-8-1 0 0,5-5-12 0 0,-1-1-1 0 0,0-1 0 0 0,-2-1 1 0 0,-1-1-1 0 0,28-34 0 0 0,-26 25 65 0 0,0-1-1 0 0,-3-1 1 0 0,0 0 0 0 0,-3-2-1 0 0,-1 0 1 0 0,-1-2-1 0 0,-2 0 1 0 0,-2 0 0 0 0,10-47-1 0 0,-23 83-19 0 0,1 0 0 0 0,-1 0-1 0 0,1 0 1 0 0,-1 0 0 0 0,0 0 0 0 0,0 0-1 0 0,0 0 1 0 0,0 0 0 0 0,0 1 0 0 0,-1-1-1 0 0,1 0 1 0 0,0 0 0 0 0,-1 0 0 0 0,0 0-1 0 0,1 0 1 0 0,-3-3 0 0 0,3 5 6 0 0,-1-1 1 0 0,0 0-1 0 0,1 1 1 0 0,-1-1 0 0 0,0 1-1 0 0,0-1 1 0 0,0 1-1 0 0,0 0 1 0 0,1-1-1 0 0,-1 1 1 0 0,0 0-1 0 0,0-1 1 0 0,0 1-1 0 0,0 0 1 0 0,0 0 0 0 0,0 0-1 0 0,0 0 1 0 0,0 0-1 0 0,0 0 1 0 0,0 0-1 0 0,0 0 1 0 0,0 0-1 0 0,-1 1 1 0 0,-3 0 0 0 0,0 1 0 0 0,-1 0-1 0 0,1 0 1 0 0,0 1 0 0 0,1 0 0 0 0,-1 0 0 0 0,0 0 0 0 0,1 0 0 0 0,-6 6-1 0 0,-2 2 19 0 0,1 2-1 0 0,1-1 0 0 0,0 1 1 0 0,1 1-1 0 0,1-1 0 0 0,0 2 1 0 0,0-1-1 0 0,2 1 0 0 0,0 0 0 0 0,0 0 1 0 0,2 1-1 0 0,0 0 0 0 0,0 0 1 0 0,2 0-1 0 0,0 0 0 0 0,1 0 1 0 0,0 0-1 0 0,1 1 0 0 0,1-1 0 0 0,1 0 1 0 0,0 0-1 0 0,1 0 0 0 0,1 0 1 0 0,0 0-1 0 0,2-1 0 0 0,-1 0 0 0 0,2 0 1 0 0,0 0-1 0 0,0-1 0 0 0,2 0 1 0 0,0 0-1 0 0,0-1 0 0 0,1 0 1 0 0,1-1-1 0 0,17 16 0 0 0,-13-14-63 0 0,1-1-1 0 0,0-1 1 0 0,1 0-1 0 0,1-1 1 0 0,0-1-1 0 0,0-1 1 0 0,1 0 0 0 0,0-2-1 0 0,24 7 1 0 0,-32-11-11 0 0,0 0 1 0 0,1-2 0 0 0,-1 1 0 0 0,1-1-1 0 0,0-1 1 0 0,-1 0 0 0 0,1 0 0 0 0,-1-1-1 0 0,1-1 1 0 0,-1 0 0 0 0,1-1 0 0 0,-1 0 0 0 0,0 0-1 0 0,0-1 1 0 0,0-1 0 0 0,-1 0 0 0 0,18-11-1 0 0,-11 3-22 0 0,-1-1 0 0 0,0 0-1 0 0,-1-1 1 0 0,0-1 0 0 0,-2-1-1 0 0,0 1 1 0 0,0-2-1 0 0,-2 0 1 0 0,14-28 0 0 0,5-20 292 0 0,30-97 1 0 0,-36 93 294 0 0,63-172 1479 0 0,-86 240-1979 0 0,0-1-1 0 0,0 1 0 0 0,0-1 0 0 0,1 1 1 0 0,-1 0-1 0 0,1-1 0 0 0,-1 1 0 0 0,1 0 1 0 0,0 0-1 0 0,0 0 0 0 0,0 0 1 0 0,0 0-1 0 0,0 1 0 0 0,0-1 0 0 0,0 1 1 0 0,1-1-1 0 0,-1 1 0 0 0,0 0 1 0 0,1-1-1 0 0,-1 1 0 0 0,1 1 0 0 0,0-1 1 0 0,4-1-1 0 0,-3 2-6 0 0,0 1 1 0 0,0-1-1 0 0,1 0 0 0 0,-1 1 1 0 0,0 0-1 0 0,0 0 0 0 0,0 1 1 0 0,0-1-1 0 0,0 1 0 0 0,0-1 1 0 0,0 1-1 0 0,0 0 1 0 0,-1 1-1 0 0,5 2 0 0 0,9 9 3 0 0,-1 0 0 0 0,-1 1-1 0 0,0 1 1 0 0,-1 0-1 0 0,-1 1 1 0 0,0 0 0 0 0,17 33-1 0 0,-10-13 25 0 0,-2 0-1 0 0,-2 2 1 0 0,11 41-1 0 0,-17-45-88 0 0,-2 1 0 0 0,-1 0-1 0 0,-2 0 1 0 0,1 42 0 0 0,-6-74 140 0 0,4 11-119 0 0,6-73-449 0 0,-3 9 164 0 0,22-70 0 0 0,-15 76 244 0 0,-3 5 197 0 0,2 0 0 0 0,1 1 1 0 0,2 1-1 0 0,21-36 0 0 0,-36 70-117 0 0,0 0 0 0 0,1 0 0 0 0,-1 0-1 0 0,1 0 1 0 0,-1 0 0 0 0,1 1-1 0 0,0-1 1 0 0,-1 0 0 0 0,1 1-1 0 0,0-1 1 0 0,0 1 0 0 0,0 0-1 0 0,0-1 1 0 0,1 1 0 0 0,-1 0-1 0 0,0 1 1 0 0,0-1 0 0 0,1 0-1 0 0,-1 0 1 0 0,0 1 0 0 0,1 0-1 0 0,-1-1 1 0 0,4 1 0 0 0,-3 1 0 0 0,0-1 1 0 0,-1 1-1 0 0,1 0 1 0 0,0 0-1 0 0,0 1 1 0 0,0-1-1 0 0,-1 0 1 0 0,1 1-1 0 0,-1 0 1 0 0,1-1-1 0 0,-1 1 1 0 0,0 0-1 0 0,0 0 1 0 0,0 0-1 0 0,0 1 1 0 0,0-1-1 0 0,0 0 0 0 0,0 1 1 0 0,2 4-1 0 0,11 24-107 0 0,-1 1 0 0 0,-1 1 0 0 0,-2-1 0 0 0,-1 2 0 0 0,-2-1-1 0 0,-1 1 1 0 0,4 55 0 0 0,-9-75-58 0 0,-2-8 164 0 0,-4 18-103 0 0,4-21 86 0 0,-3-5-3 0 0,0 0 20 0 0,0-1-1 0 0,0 0 1 0 0,1 0 0 0 0,-1-1 0 0 0,1 1 0 0 0,0 0 0 0 0,0-1-1 0 0,0 0 1 0 0,0 1 0 0 0,1-1 0 0 0,-1 0 0 0 0,1 0 0 0 0,0 0-1 0 0,0 0 1 0 0,1 0 0 0 0,-1 0 0 0 0,1 0 0 0 0,0 0 0 0 0,0-7 0 0 0,0-13 3 0 0,1 0 1 0 0,5-24 0 0 0,19-84 492 0 0,-21 116-398 0 0,1 0 0 0 0,0 1 0 0 0,1-1 0 0 0,1 1 0 0 0,16-27 0 0 0,-21 40-98 0 0,0 0 0 0 0,0 0 0 0 0,-1 0 0 0 0,1 0 1 0 0,0 0-1 0 0,1 0 0 0 0,-1 0 0 0 0,0 1 0 0 0,0-1 0 0 0,1 1 1 0 0,-1 0-1 0 0,1-1 0 0 0,-1 1 0 0 0,1 0 0 0 0,0 1 1 0 0,-1-1-1 0 0,1 0 0 0 0,0 1 0 0 0,-1-1 0 0 0,1 1 0 0 0,0 0 1 0 0,0 0-1 0 0,-1 0 0 0 0,1 0 0 0 0,0 1 0 0 0,0-1 0 0 0,-1 1 1 0 0,1 0-1 0 0,0-1 0 0 0,-1 1 0 0 0,1 1 0 0 0,-1-1 0 0 0,1 0 1 0 0,4 3-1 0 0,8 5 0 0 0,-1 1 1 0 0,0 1-1 0 0,0 0 1 0 0,15 16-1 0 0,-19-18 7 0 0,72 78 28 0 0,-63-64 21 0 0,1-1 0 0 0,1-1 0 0 0,1-1 0 0 0,1 0 0 0 0,49 31 0 0 0,-67-49-42 0 0,0 1-1 0 0,1-1 1 0 0,-1 0 0 0 0,0 0-1 0 0,1-1 1 0 0,-1 1-1 0 0,1-1 1 0 0,-1-1-1 0 0,1 1 1 0 0,-1-1-1 0 0,1 0 1 0 0,0 0-1 0 0,-1 0 1 0 0,1-1-1 0 0,-1 0 1 0 0,7-2-1 0 0,-4 1-7 0 0,0-2-1 0 0,1 1 1 0 0,-1-1-1 0 0,-1-1 1 0 0,1 0-1 0 0,0 0 1 0 0,-1 0-1 0 0,0-1 1 0 0,8-7-1 0 0,2-7-16 0 0,0 0 0 0 0,-2 0 0 0 0,0-1 1 0 0,-1-1-1 0 0,-1-1 0 0 0,10-24 0 0 0,-7 11 80 0 0,-1 0-1 0 0,-2-1 0 0 0,-1-1 1 0 0,-3 0-1 0 0,7-45 1 0 0,-16 79-71 0 0,0 0 0 0 0,0 0 0 0 0,0 1 1 0 0,-1-1-1 0 0,1 0 0 0 0,-1 0 0 0 0,0 1 1 0 0,-2-5-1 0 0,3 7 5 0 0,0 0 0 0 0,-1 0 0 0 0,1 0 0 0 0,0 0 0 0 0,-1 0 0 0 0,1 0 0 0 0,-1 0 0 0 0,0 0 0 0 0,1 0 0 0 0,-1 0-1 0 0,0 1 1 0 0,1-1 0 0 0,-1 0 0 0 0,0 0 0 0 0,0 1 0 0 0,0-1 0 0 0,1 1 0 0 0,-1-1 0 0 0,0 1 0 0 0,0-1 0 0 0,0 1 0 0 0,0-1 0 0 0,0 1 0 0 0,0 0 0 0 0,0-1 0 0 0,0 1 0 0 0,0 0 0 0 0,0 0 0 0 0,-1 0 0 0 0,1 0 0 0 0,0 0 0 0 0,-1 0 0 0 0,-8 3 3 0 0,0 1 1 0 0,0 0-1 0 0,1 1 0 0 0,-1 0 1 0 0,1 0-1 0 0,0 1 0 0 0,1 0 1 0 0,-1 1-1 0 0,1 0 0 0 0,1 0 1 0 0,-1 0-1 0 0,1 1 0 0 0,0 0 1 0 0,1 1-1 0 0,0 0 0 0 0,-6 10 1 0 0,5-6 13 0 0,0-1 1 0 0,1 1-1 0 0,0 1 1 0 0,1-1-1 0 0,0 1 1 0 0,1-1-1 0 0,1 2 1 0 0,0-1 0 0 0,1 0-1 0 0,0 0 1 0 0,1 26-1 0 0,4-26 9 0 0,-1 1 1 0 0,2-1-1 0 0,0 0 0 0 0,1 0 0 0 0,0-1 0 0 0,1 1 0 0 0,1-1 1 0 0,0 0-1 0 0,0 0 0 0 0,2-1 0 0 0,-1 0 0 0 0,2-1 1 0 0,-1 0-1 0 0,2 0 0 0 0,-1-1 0 0 0,1-1 0 0 0,15 11 0 0 0,-12-10-9 0 0,0-1 0 0 0,0 0-1 0 0,1-1 1 0 0,0 0 0 0 0,1-1-1 0 0,-1-1 1 0 0,1-1 0 0 0,1 0-1 0 0,-1-1 1 0 0,1 0 0 0 0,-1-2 0 0 0,1 0-1 0 0,0-1 1 0 0,29-1 0 0 0,-31-3-21 0 0,-1 0 1 0 0,0-1-1 0 0,-1 0 1 0 0,1-1-1 0 0,-1-1 0 0 0,0 0 1 0 0,0-1-1 0 0,-1 0 1 0 0,1-1-1 0 0,-2 0 1 0 0,1-1-1 0 0,-1 0 1 0 0,13-15-1 0 0,13-16 58 0 0,-2-2 0 0 0,35-54-1 0 0,-42 57 52 0 0,-20 28-66 0 0,3-5-37 0 0,0 0 0 0 0,2 0 0 0 0,0 1 0 0 0,15-13 0 0 0,-26 27-5 0 0,-1 0 1 0 0,1 1-1 0 0,0-1 0 0 0,-1 0 1 0 0,1 1-1 0 0,0-1 1 0 0,0 1-1 0 0,-1 0 0 0 0,1-1 1 0 0,0 1-1 0 0,0 0 0 0 0,0 0 1 0 0,-1 0-1 0 0,1 0 1 0 0,0 0-1 0 0,0 1 0 0 0,-1-1 1 0 0,1 1-1 0 0,0-1 0 0 0,0 1 1 0 0,-1-1-1 0 0,1 1 0 0 0,0 0 1 0 0,-1 0-1 0 0,1 0 1 0 0,-1 0-1 0 0,1 0 0 0 0,-1 0 1 0 0,0 0-1 0 0,1 1 0 0 0,-1-1 1 0 0,0 0-1 0 0,1 3 1 0 0,5 4-1 0 0,0 0-1 0 0,-1 0 1 0 0,0 1 0 0 0,6 10 0 0 0,5 16-87 0 0,-2 1 0 0 0,-1 1-1 0 0,-2 0 1 0 0,-2 1 0 0 0,-1 0 0 0 0,-2 0-1 0 0,3 45 1 0 0,-10-40-223 0 0,0-40 367 0 0,-3-5-33 0 0,-1-1-16 0 0,1-1-1 0 0,0 1 1 0 0,0-1 0 0 0,0 1-1 0 0,0-1 1 0 0,1 0 0 0 0,-1 0-1 0 0,1 0 1 0 0,0 0 0 0 0,0 0-1 0 0,1-1 1 0 0,-1 1-1 0 0,1-1 1 0 0,0 1 0 0 0,0-1-1 0 0,0 1 1 0 0,1-1 0 0 0,0 0-1 0 0,0-5 1 0 0,-1-19 85 0 0,7-51 0 0 0,-6 73-65 0 0,4-24 178 0 0,0-1 0 0 0,2 1-1 0 0,2 0 1 0 0,0 1 0 0 0,2 0-1 0 0,2 0 1 0 0,0 1 0 0 0,31-50-1 0 0,-40 73-193 0 0,1 1-1 0 0,0 0 0 0 0,0 0 1 0 0,0 1-1 0 0,0-1 0 0 0,1 1 1 0 0,0 0-1 0 0,0 0 0 0 0,0 1 1 0 0,1-1-1 0 0,-1 1 0 0 0,1 0 1 0 0,-1 1-1 0 0,1-1 0 0 0,0 1 1 0 0,0 0-1 0 0,0 1 0 0 0,12-2 1 0 0,-11 3-10 0 0,1 0 0 0 0,0 0 0 0 0,0 1 0 0 0,-1 0 0 0 0,1 1 1 0 0,0-1-1 0 0,-1 1 0 0 0,0 1 0 0 0,1 0 0 0 0,-1 0 1 0 0,0 0-1 0 0,0 1 0 0 0,-1 0 0 0 0,12 9 0 0 0,8 8 5 0 0,-1 1-1 0 0,-2 1 0 0 0,0 1 0 0 0,22 30 0 0 0,73 117-134 0 0,-56-76-843 0 0,-16-32-2350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9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79 628 0 0,'1'-26'1661'0'0,"-1"21"-1456"0"0,0 0 0 0 0,0 0 0 0 0,0-1 0 0 0,0 1-1 0 0,-1 0 1 0 0,0 0 0 0 0,-2-9 0 0 0,2 11-105 0 0,-10 20 111 0 0,1 11-110 0 0,1 1-1 0 0,-10 55 1 0 0,-1 69-10 0 0,13-93-74 0 0,-2 24 38 0 0,4 0-1 0 0,6 126 0 0 0,3-167 3 0 0,1 1-1 0 0,3-1 1 0 0,1 0-1 0 0,2-1 1 0 0,2 0-1 0 0,29 65 1 0 0,-36-94 39 0 0,1-1 1 0 0,0 0-1 0 0,1 0 1 0 0,14 16-1 0 0,-18-24-41 0 0,0 0 0 0 0,0 0-1 0 0,0 0 1 0 0,0-1-1 0 0,1 0 1 0 0,-1 0 0 0 0,1 0-1 0 0,0 0 1 0 0,0-1-1 0 0,0 0 1 0 0,0 0-1 0 0,0 0 1 0 0,11 2 0 0 0,-11-4-35 0 0,0 0 0 0 0,1 0 0 0 0,-1-1 1 0 0,0 1-1 0 0,1-1 0 0 0,-1 0 0 0 0,0-1 0 0 0,0 1 1 0 0,0-1-1 0 0,0 0 0 0 0,0 0 0 0 0,0-1 1 0 0,-1 0-1 0 0,1 1 0 0 0,4-5 0 0 0,7-5 22 0 0,0-1 0 0 0,18-21 0 0 0,14-20-12 0 0,-3-1 0 0 0,50-83 0 0 0,-52 72 277 0 0,83-96 0 0 0,-122 158-309 0 0,-1-1 0 0 0,1 1-1 0 0,0 0 1 0 0,1 1 0 0 0,-1-1 0 0 0,1 1-1 0 0,-1 0 1 0 0,1 0 0 0 0,0 0 0 0 0,0 0-1 0 0,0 1 1 0 0,1 0 0 0 0,-1 0-1 0 0,0 1 1 0 0,1-1 0 0 0,-1 1 0 0 0,1 0-1 0 0,0 1 1 0 0,-1-1 0 0 0,1 1 0 0 0,0 0-1 0 0,-1 1 1 0 0,1-1 0 0 0,-1 1 0 0 0,1 0-1 0 0,-1 1 1 0 0,1-1 0 0 0,9 5 0 0 0,1 1-74 0 0,0 1 1 0 0,0 0-1 0 0,0 1 0 0 0,-1 1 1 0 0,-1 0-1 0 0,0 1 1 0 0,0 0-1 0 0,-1 1 1 0 0,0 1-1 0 0,-1 0 0 0 0,-1 1 1 0 0,0 0-1 0 0,-1 1 1 0 0,-1 0-1 0 0,0 0 0 0 0,7 17 1 0 0,-14-28-154 0 0,-1 0-1 0 0,0 0 1 0 0,0 1-1 0 0,0-1 1 0 0,0 0-1 0 0,-1 0 1 0 0,1 0 0 0 0,-1 1-1 0 0,0-1 1 0 0,-1 0-1 0 0,1 0 1 0 0,-2 6 0 0 0,-3 6-643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19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12 118 200 0 0,'-2'-2'265'0'0,"1"-1"0"0"0,-1 1 0 0 0,1 0 1 0 0,0-1-1 0 0,0 1 0 0 0,0-1 0 0 0,1 0 0 0 0,-1 1 0 0 0,0-1 0 0 0,1 0 0 0 0,0 1 0 0 0,-1-1 1 0 0,1 0-1 0 0,0 1 0 0 0,1-5 0 0 0,0 5-187 0 0,0 0-1 0 0,0-1 1 0 0,0 1-1 0 0,0 0 1 0 0,0 1-1 0 0,1-1 1 0 0,-1 0-1 0 0,1 0 1 0 0,-1 0 0 0 0,1 1-1 0 0,-1-1 1 0 0,1 1-1 0 0,0-1 1 0 0,0 1-1 0 0,0 0 1 0 0,0 0 0 0 0,0 0-1 0 0,0 0 1 0 0,4-1-1 0 0,13-6 69 0 0,0 2 1 0 0,1 1-1 0 0,-1 0 0 0 0,39-4 0 0 0,85 3 76 0 0,-111 6-163 0 0,167 0-227 0 0,-66 3-2729 0 0,-91-2 1361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21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690 288 932 0 0,'-19'-50'2094'0'0,"-27"-66"947"0"0,38 99-2725 0 0,-1 0 1 0 0,-1 1-1 0 0,0 0 0 0 0,-17-20 0 0 0,25 34-316 0 0,-1 0 0 0 0,1 0 0 0 0,-1 0-1 0 0,0 1 1 0 0,0-1 0 0 0,0 1 0 0 0,0-1 0 0 0,0 1-1 0 0,0 0 1 0 0,0 0 0 0 0,-1 0 0 0 0,1 1 0 0 0,0-1 0 0 0,0 1-1 0 0,-1 0 1 0 0,1 0 0 0 0,0 0 0 0 0,0 0 0 0 0,-1 0 0 0 0,1 1-1 0 0,-5 1 1 0 0,3-1 5 0 0,-11 2-11 0 0,-1 1 0 0 0,1 0 1 0 0,0 2-1 0 0,1 0 0 0 0,-1 0 1 0 0,1 2-1 0 0,0 0 0 0 0,-26 19 0 0 0,14-6-20 0 0,1 0-1 0 0,1 2 0 0 0,-31 36 0 0 0,32-30 49 0 0,0 2 0 0 0,2 1 0 0 0,2 0 1 0 0,-28 58-1 0 0,40-72 4 0 0,1-1 0 0 0,0 1 0 0 0,2 0 0 0 0,0 0 0 0 0,1 1 0 0 0,0 0 0 0 0,2-1 0 0 0,0 1 0 0 0,2 0 0 0 0,0 0 0 0 0,3 29 0 0 0,0-37-6 0 0,0 0-1 0 0,1 0 1 0 0,0 0 0 0 0,0 0 0 0 0,2-1 0 0 0,-1 0 0 0 0,1 0 0 0 0,0 0-1 0 0,1 0 1 0 0,0-1 0 0 0,1 0 0 0 0,0-1 0 0 0,0 0 0 0 0,1 0 0 0 0,0-1-1 0 0,0 0 1 0 0,1 0 0 0 0,0-1 0 0 0,0 0 0 0 0,18 6 0 0 0,-10-4 20 0 0,0-1 1 0 0,1-1 0 0 0,0-1 0 0 0,0-1-1 0 0,1 0 1 0 0,-1-2 0 0 0,1 0 0 0 0,-1-1 0 0 0,1-1-1 0 0,0 0 1 0 0,30-6 0 0 0,-41 4-32 0 0,-1 0 0 0 0,1 0 1 0 0,0-1-1 0 0,-1 0 0 0 0,0 0 1 0 0,0-1-1 0 0,0 0 0 0 0,0-1 0 0 0,0 0 1 0 0,-1 0-1 0 0,0 0 0 0 0,0-1 1 0 0,-1 0-1 0 0,1-1 0 0 0,-1 1 0 0 0,0-1 1 0 0,-1 0-1 0 0,9-14 0 0 0,-9 10-3 0 0,-1 0 0 0 0,1 0 0 0 0,-2-1 0 0 0,1 1-1 0 0,-2-1 1 0 0,1 0 0 0 0,-2 1 0 0 0,0-1 0 0 0,0 0 0 0 0,-1 0-1 0 0,0 0 1 0 0,-1 0 0 0 0,-4-21 0 0 0,-5-9-38 0 0,-1 1-1 0 0,-2 0 1 0 0,-1 1 0 0 0,-2 1-1 0 0,-3 0 1 0 0,0 1 0 0 0,-3 1-1 0 0,-1 1 1 0 0,-1 1 0 0 0,-34-36-1 0 0,51 63 10 0 0,-1 0 0 0 0,-1 0 0 0 0,1 1 0 0 0,-1 1-1 0 0,0-1 1 0 0,-1 2 0 0 0,1-1 0 0 0,-1 1 0 0 0,0 1-1 0 0,-1-1 1 0 0,1 2 0 0 0,-13-4 0 0 0,16 6-187 0 0,1 0 0 0 0,-1 1 0 0 0,1-1 0 0 0,-1 1-1 0 0,1 0 1 0 0,-1 1 0 0 0,0 0 0 0 0,1 0 0 0 0,-1 0 0 0 0,1 1 0 0 0,0 0 0 0 0,-1 0 0 0 0,1 0 0 0 0,0 1 0 0 0,0 0 0 0 0,1 0 0 0 0,-1 1 0 0 0,1 0 0 0 0,-1 0 0 0 0,1 0 0 0 0,-7 7 0 0 0,1 1-1185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21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123 109 704 0 0,'2'-3'360'0'0,"3"-3"34"0"0,0 1 1 0 0,-1-1 0 0 0,0 0 0 0 0,0 0-1 0 0,0-1 1 0 0,-1 1 0 0 0,1-1 0 0 0,-2 0-1 0 0,1 1 1 0 0,-1-1 0 0 0,0-1-1 0 0,1-7 1 0 0,-3 14-388 0 0,0 0 0 0 0,0 1 0 0 0,0-1 0 0 0,-1 1 0 0 0,1-1 0 0 0,0 0 0 0 0,0 1 0 0 0,-1-1 0 0 0,1 1 0 0 0,0-1 0 0 0,-1 1 0 0 0,1-1 0 0 0,0 1 0 0 0,-1-1-1 0 0,1 1 1 0 0,-1-1 0 0 0,1 1 0 0 0,-1 0 0 0 0,1-1 0 0 0,-1 1 0 0 0,1 0 0 0 0,-1-1 0 0 0,0 1 0 0 0,1 0 0 0 0,-1 0 0 0 0,1-1 0 0 0,-1 1 0 0 0,0 0 0 0 0,1 0 0 0 0,-1 0 0 0 0,0 0 0 0 0,1 0 0 0 0,-1 0-1 0 0,1 0 1 0 0,-1 0 0 0 0,0 0 0 0 0,1 0 0 0 0,-1 0 0 0 0,0 1 0 0 0,1-1 0 0 0,-1 0 0 0 0,1 0 0 0 0,-1 0 0 0 0,1 1 0 0 0,-1-1 0 0 0,0 0 0 0 0,1 1 0 0 0,-1-1 0 0 0,1 1 0 0 0,0-1 0 0 0,-1 0 0 0 0,1 1-1 0 0,-1-1 1 0 0,1 1 0 0 0,0-1 0 0 0,-1 2 0 0 0,-10 13 5 0 0,1 0-1 0 0,1 1 0 0 0,0 0 1 0 0,1 1-1 0 0,1 0 1 0 0,0 0-1 0 0,-4 20 0 0 0,-24 135-25 0 0,28-129 23 0 0,-7 51 21 0 0,5 0 1 0 0,3 1 0 0 0,9 101 0 0 0,54 279 195 0 0,-56-469-221 0 0,17 124-171 0 0,-17-116-26 0 0,0-1 1 0 0,-2 1-1 0 0,1-1 1 0 0,-2 1-1 0 0,0 0 1 0 0,0-1-1 0 0,-6 18 0 0 0,7-28-34 0 0,-1 1 0 0 0,1-1 0 0 0,-1 0 0 0 0,1 1 0 0 0,-1-1-1 0 0,0 0 1 0 0,0 0 0 0 0,-5 5 0 0 0,-7 0-667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21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2 858 1084 0 0,'-1'-16'559'0'0,"1"-1"-1"0"0,0 1 1 0 0,1 0 0 0 0,1 0-1 0 0,1 0 1 0 0,0 0-1 0 0,1 0 1 0 0,11-26 0 0 0,-9 30-448 0 0,0 0 1 0 0,1 0 0 0 0,1 0 0 0 0,0 1 0 0 0,0 0 0 0 0,1 0 0 0 0,0 1 0 0 0,1 0 0 0 0,1 1 0 0 0,17-13 0 0 0,-10 10-88 0 0,1 0 0 0 0,1 2 0 0 0,0 0 0 0 0,0 1 0 0 0,1 1 0 0 0,0 1 0 0 0,0 1 0 0 0,44-7 0 0 0,-1 7-1964 0 0,115 2 0 0 0,-122 5 665 0 0</inkml:trace>
  <inkml:trace contextRef="#ctx0" brushRef="#br0" timeOffset="1">1692 58 36 0 0,'40'-53'5498'0'0,"-39"52"-5301"0"0,6-1 35 0 0,-7 2-220 0 0,1 0 1 0 0,0-1-1 0 0,-1 1 0 0 0,1 0 1 0 0,0 0-1 0 0,-1 0 1 0 0,1 0-1 0 0,0 0 1 0 0,-1 0-1 0 0,1-1 1 0 0,0 2-1 0 0,0-1 1 0 0,-1 0-1 0 0,1 0 0 0 0,0 0 1 0 0,-1 0-1 0 0,1 0 1 0 0,0 0-1 0 0,-1 1 1 0 0,1-1-1 0 0,0 0 1 0 0,-1 1-1 0 0,1-1 1 0 0,-1 0-1 0 0,1 1 0 0 0,0-1 1 0 0,-1 1-1 0 0,1-1 1 0 0,-1 1-1 0 0,1-1 1 0 0,-1 1-1 0 0,0-1 1 0 0,1 1-1 0 0,-1 0 1 0 0,1-1-1 0 0,-1 1 0 0 0,1 1 1 0 0,11 21 64 0 0,-1 0 0 0 0,0 2 0 0 0,9 32 0 0 0,17 85 7 0 0,-18-63-39 0 0,78 251 197 0 0,-14-54-1942 0 0,-71-225-447 0 0,-10-33 1283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22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25 197 172 0 0,'-4'-7'944'0'0,"0"-1"-1"0"0,1 1 1 0 0,-1-1-1 0 0,1 0 1 0 0,-3-16-1 0 0,6 21-862 0 0,0 1 0 0 0,0-1 0 0 0,0 1-1 0 0,0-1 1 0 0,0 1 0 0 0,0-1 0 0 0,1 1 0 0 0,-1 0 0 0 0,1-1-1 0 0,0 1 1 0 0,0 0 0 0 0,0-1 0 0 0,0 1 0 0 0,0 0 0 0 0,0 0-1 0 0,0 0 1 0 0,1 0 0 0 0,-1 0 0 0 0,1 0 0 0 0,0 0 0 0 0,-1 0-1 0 0,1 1 1 0 0,0-1 0 0 0,0 1 0 0 0,2-2 0 0 0,12-6 36 0 0,-1 0 0 0 0,1 1 1 0 0,1 1-1 0 0,-1 0 0 0 0,1 1 0 0 0,0 1 1 0 0,28-5-1 0 0,6 3-53 0 0,69-2-1 0 0,192 20-468 0 0,-219-3 252 0 0,1-5 1 0 0,107-9-1 0 0,-182 5 66 0 0,-1 0 1 0 0,0 1 0 0 0,23 3-1 0 0,-39-3 81 0 0,0 1 0 0 0,0 0 1 0 0,0 0-1 0 0,0 0 0 0 0,0 0 0 0 0,0 0 0 0 0,0 1 0 0 0,0-1 0 0 0,0 1 0 0 0,-1-1 0 0 0,1 1 0 0 0,-1 0 0 0 0,1-1 0 0 0,-1 1 0 0 0,1 0 0 0 0,-1 0 0 0 0,0 0 0 0 0,0 0 0 0 0,0 0 0 0 0,0 0 0 0 0,-1 0 1 0 0,2 5-1 0 0,11 54-125 0 0,-12-53 126 0 0,78 594 143 0 0,-75-567-287 0 0,-1 0 0 0 0,-2 0 0 0 0,-5 63 0 0 0,4-98 138 0 0,0 1 0 0 0,-1 0 0 0 0,1 0 0 0 0,0-1 0 0 0,0 1 0 0 0,-1 0 0 0 0,1-1 0 0 0,-1 1 0 0 0,1 0 0 0 0,0-1 0 0 0,-1 1 0 0 0,1-1 0 0 0,-1 1 0 0 0,1 0 0 0 0,-1-1 0 0 0,0 1 0 0 0,1-1 0 0 0,-1 0 0 0 0,1 1 0 0 0,-1-1 0 0 0,0 1 0 0 0,0-1-1 0 0,1 0 1 0 0,-1 0 0 0 0,0 1 0 0 0,1-1 0 0 0,-1 0 0 0 0,0 0 0 0 0,0 0 0 0 0,1 0 0 0 0,-1 0 0 0 0,0 0 0 0 0,0 0 0 0 0,1 0 0 0 0,-1 0 0 0 0,0 0 0 0 0,0 0 0 0 0,1-1 0 0 0,-3 1 0 0 0,1-1-9 0 0,-1 0-1 0 0,0 0 1 0 0,0 0 0 0 0,0 0-1 0 0,0-1 1 0 0,1 1 0 0 0,-1-1 0 0 0,-3-2-1 0 0,1-2 10 0 0,0 0 0 0 0,0 0 0 0 0,1-1 0 0 0,-1 0 0 0 0,1 0 0 0 0,1 0 0 0 0,-1 0 0 0 0,1 0 0 0 0,1-1 0 0 0,-1 1 0 0 0,1-1 0 0 0,1 0 0 0 0,-2-12 0 0 0,1 5 79 0 0,2 0-1 0 0,-1 0 0 0 0,2 0 0 0 0,0 1 0 0 0,0-1 0 0 0,6-20 0 0 0,-6 31-75 0 0,-1 1 0 0 0,1 0 0 0 0,0 0-1 0 0,1 0 1 0 0,-1 0 0 0 0,0 0 0 0 0,1 0-1 0 0,0 0 1 0 0,-1 0 0 0 0,1 0 0 0 0,0 1-1 0 0,1-1 1 0 0,-1 1 0 0 0,0-1 0 0 0,1 1 0 0 0,-1 0-1 0 0,1 0 1 0 0,3-2 0 0 0,-2 2 0 0 0,0 1-1 0 0,0 0 1 0 0,-1 0 0 0 0,1 0 0 0 0,0 1-1 0 0,0 0 1 0 0,0-1 0 0 0,0 1 0 0 0,0 0-1 0 0,0 1 1 0 0,0-1 0 0 0,-1 1 0 0 0,1 0-1 0 0,7 2 1 0 0,16 7-19 0 0,0 2-1 0 0,-1 1 0 0 0,-1 0 0 0 0,0 2 1 0 0,39 31-1 0 0,8 4 33 0 0,-71-49-6 0 0,34 21 51 0 0,0 0 0 0 0,2-2-1 0 0,76 29 1 0 0,-103-46-39 0 0,1 0 1 0 0,-1 0-1 0 0,0-1 0 0 0,1 0 0 0 0,-1-1 0 0 0,1 0 0 0 0,-1-1 0 0 0,1 0 0 0 0,-1 0 0 0 0,1-1 0 0 0,-1-1 1 0 0,1 0-1 0 0,-1 0 0 0 0,0-1 0 0 0,0 0 0 0 0,0-1 0 0 0,0 0 0 0 0,-1-1 0 0 0,1 0 0 0 0,-1 0 1 0 0,9-8-1 0 0,-2-1-20 0 0,-1-1 0 0 0,0 0 0 0 0,-1-1 0 0 0,-1 0 0 0 0,0-1 0 0 0,-2-1 0 0 0,0 0 0 0 0,-1 0 0 0 0,0-1 0 0 0,12-37 0 0 0,-11 20 45 0 0,-1 0 1 0 0,-1-1-1 0 0,-3 1 0 0 0,0-2 1 0 0,-1-46-1 0 0,-7 10 148 0 0,1 68-178 0 0,0 0 1 0 0,0-1 0 0 0,-1 1-1 0 0,1 0 1 0 0,-1-1-1 0 0,-1 1 1 0 0,1 0 0 0 0,-7-9-1 0 0,9 13-7 0 0,-1 1 0 0 0,0 0 0 0 0,0 0 0 0 0,0 0 0 0 0,0 0 0 0 0,0 0 0 0 0,-1 0 0 0 0,1 0 0 0 0,0 0 0 0 0,0 0 0 0 0,-1 1 0 0 0,1-1 0 0 0,0 1 0 0 0,-1-1 0 0 0,1 0 0 0 0,0 1 0 0 0,-1 0 0 0 0,1-1 0 0 0,-1 1 0 0 0,1 0 0 0 0,-1 0 1 0 0,1 0-1 0 0,-1 0 0 0 0,1 0 0 0 0,-1 0 0 0 0,1 0 0 0 0,0 1 0 0 0,-1-1 0 0 0,1 0 0 0 0,-1 1 0 0 0,1-1 0 0 0,0 1 0 0 0,-1 0 0 0 0,1-1 0 0 0,0 1 0 0 0,-1 0 0 0 0,-1 1 0 0 0,-3 3-2 0 0,-1 0 0 0 0,1 0-1 0 0,0 1 1 0 0,1 0 0 0 0,-6 6 0 0 0,-2 5 3 0 0,1 1 0 0 0,1 0 0 0 0,0 0 0 0 0,1 2 0 0 0,2-1 0 0 0,0 1 0 0 0,0 0 0 0 0,2 0 0 0 0,1 1 0 0 0,0 0 0 0 0,2 0 0 0 0,0 0 0 0 0,1 1 0 0 0,2-1 0 0 0,0 1 0 0 0,4 30 0 0 0,0-36 45 0 0,0-1 0 0 0,2 0 0 0 0,-1-1 0 0 0,2 1 0 0 0,0-1 0 0 0,0 0 0 0 0,2-1 0 0 0,0 0 0 0 0,0 0 0 0 0,1-1 0 0 0,0 0 0 0 0,1-1 0 0 0,1 0 0 0 0,0-1 0 0 0,0 0 0 0 0,1 0 0 0 0,20 10 0 0 0,-12-8-333 0 0,0-2 1 0 0,0 0 0 0 0,1-1 0 0 0,0-1 0 0 0,1-2-1 0 0,0 0 1 0 0,0-1 0 0 0,0-1 0 0 0,1-1 0 0 0,-1-1 0 0 0,28-2-1 0 0,-2-4-1732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21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1 112 0 0,'0'0'2007'0'0,"1"3"-1661"0"0,1 0 0 0 0,-1 0 0 0 0,1 0 0 0 0,0 0 0 0 0,0-1 0 0 0,4 5 0 0 0,5-3-221 0 0,-8-3-25 0 0,16 2 220 0 0,161 4 1055 0 0,-156-7-1261 0 0,279-11 1215 0 0,-178 4-333 0 0,-121 7-927 0 0,20-2 605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7:25.2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567 145 836 0 0,'0'-5'1138'0'0,"0"-1"-1015"0"0,-1 0 0 0 0,0 0 1 0 0,0-1-1 0 0,0 1 1 0 0,-1 0-1 0 0,0 0 1 0 0,0 0-1 0 0,-1 1 1 0 0,1-1-1 0 0,-1 0 0 0 0,0 1 1 0 0,-1 0-1 0 0,1-1 1 0 0,-1 1-1 0 0,0 1 1 0 0,-1-1-1 0 0,1 1 1 0 0,-1-1-1 0 0,0 1 1 0 0,0 0-1 0 0,0 1 0 0 0,0 0 1 0 0,-1-1-1 0 0,1 2 1 0 0,-1-1-1 0 0,0 1 1 0 0,0-1-1 0 0,0 2 1 0 0,0-1-1 0 0,-6 0 1 0 0,0 1-119 0 0,0 1 1 0 0,1 0 0 0 0,-1 1-1 0 0,0 1 1 0 0,1 0 0 0 0,-1 0 0 0 0,1 1-1 0 0,0 1 1 0 0,0 0 0 0 0,0 0-1 0 0,1 1 1 0 0,-1 0 0 0 0,1 1 0 0 0,0 0-1 0 0,1 1 1 0 0,-1 0 0 0 0,-7 8 0 0 0,-5 6 2 0 0,0 0 0 0 0,2 1 0 0 0,1 1 0 0 0,0 0 0 0 0,-22 40 1 0 0,27-38 5 0 0,0 0 1 0 0,1 1 0 0 0,2 0 0 0 0,1 1 0 0 0,1 1-1 0 0,1-1 1 0 0,-7 49 0 0 0,13-61 2 0 0,1 0 0 0 0,1 0 0 0 0,0 0-1 0 0,1 0 1 0 0,1 0 0 0 0,0 0 0 0 0,1 0 0 0 0,1 0 0 0 0,0-1-1 0 0,1 0 1 0 0,0 0 0 0 0,1 0 0 0 0,1 0 0 0 0,0-1 0 0 0,1 0-1 0 0,13 16 1 0 0,-8-13 25 0 0,0-1-1 0 0,2-1 1 0 0,0 0-1 0 0,0-1 1 0 0,1-1 0 0 0,1 0-1 0 0,0-1 1 0 0,1-1-1 0 0,0 0 1 0 0,30 10-1 0 0,-39-17-36 0 0,1 0 1 0 0,-1-1-1 0 0,1 0 0 0 0,-1-1 0 0 0,1 0 0 0 0,0 0 1 0 0,0-1-1 0 0,0 0 0 0 0,-1-1 0 0 0,15-2 1 0 0,-17 1-16 0 0,0 0 0 0 0,1-1 1 0 0,-1 0-1 0 0,0 0 1 0 0,0-1-1 0 0,-1 1 1 0 0,1-2-1 0 0,-1 1 1 0 0,1-1-1 0 0,-1 0 1 0 0,-1 0-1 0 0,1 0 1 0 0,-1-1-1 0 0,7-10 1 0 0,-1 0-11 0 0,-1-1 0 0 0,-1 0 0 0 0,0-1 0 0 0,-1 0 0 0 0,-1 0 0 0 0,-1-1 0 0 0,-1 0 0 0 0,0 0 0 0 0,2-32 0 0 0,-1-9 264 0 0,-5-109-1 0 0,-10 110-372 0 0,4 61 112 0 0,4-2 16 0 0,0-1 0 0 0,0 1 1 0 0,1 0-1 0 0,-1 0 0 0 0,0 0 1 0 0,0 0-1 0 0,1 1 0 0 0,-1-1 1 0 0,0 0-1 0 0,0 0 0 0 0,1 0 1 0 0,-1 0-1 0 0,0 1 1 0 0,1-1-1 0 0,-1 0 0 0 0,0 1 1 0 0,1-1-1 0 0,-1 1 0 0 0,0-1 1 0 0,1 1-1 0 0,-1-1 0 0 0,0 2 1 0 0,-8 14-8 0 0,0 1 1 0 0,2 0-1 0 0,0 1 1 0 0,1 0-1 0 0,-5 22 1 0 0,-16 103-55 0 0,15-70 95 0 0,-156 650 289 0 0,154-675-280 0 0,-84 317 778 0 0,98-361-150 0 0,4-6-628 0 0,2-3-35 0 0,-1 0-1 0 0,1 0 1 0 0,-1 0 0 0 0,0 0-1 0 0,-1-1 1 0 0,1 0-1 0 0,-1 0 1 0 0,0 0-1 0 0,4-9 1 0 0,31-73-156 0 0,-24 52 30 0 0,33-79-304 0 0,120-266-609 0 0,27 13 1069 0 0,-14 102 63 0 0,-64 99-152 0 0,-104 150-69 0 0,7-12-400 0 0,-21 90 462 0 0,-8-6 51 0 0,2-1 1 0 0,3 1 0 0 0,5 93-1 0 0,1-129 26 0 0,0-1 0 0 0,2 0 0 0 0,0 0 0 0 0,1 0 1 0 0,1-1-1 0 0,11 23 0 0 0,-11-29 17 0 0,0-1 1 0 0,0 0 0 0 0,1-1 0 0 0,0 1 0 0 0,1-1-1 0 0,0-1 1 0 0,0 1 0 0 0,1-1 0 0 0,0-1-1 0 0,0 0 1 0 0,11 7 0 0 0,-12-10-27 0 0,-1 0 0 0 0,1 0 0 0 0,0 0 1 0 0,1-1-1 0 0,-1 0 0 0 0,1-1 0 0 0,-1 1 0 0 0,1-2 0 0 0,0 1 0 0 0,-1-1 0 0 0,1-1 1 0 0,0 0-1 0 0,0 0 0 0 0,0 0 0 0 0,0-1 0 0 0,0-1 0 0 0,16-4 0 0 0,-13 2-16 0 0,-1-1-1 0 0,1-1 1 0 0,-1 1-1 0 0,0-2 1 0 0,-1 0-1 0 0,0 0 1 0 0,0 0-1 0 0,0-2 1 0 0,-1 1-1 0 0,0-1 1 0 0,-1 0-1 0 0,9-12 1 0 0,-1-2-68 0 0,-1-2 0 0 0,-1 0-1 0 0,-2 0 1 0 0,0-1 0 0 0,-1-1 0 0 0,-2 0 0 0 0,8-34 0 0 0,-3-8 259 0 0,10-124-1 0 0,-23 188-165 0 0,0-7-45 0 0,0 1 0 0 0,-1-1 0 0 0,0 0 0 0 0,-1 0 0 0 0,-4-22 0 0 0,5 32 9 0 0,-4 2-12 0 0,2 0 28 0 0,0 1 0 0 0,0-1 0 0 0,0 1 0 0 0,0 0 0 0 0,0 0 0 0 0,0 0 0 0 0,0 0 0 0 0,0 0 0 0 0,0 0 0 0 0,1 0 1 0 0,-1 1-1 0 0,0-1 0 0 0,1 1 0 0 0,-1-1 0 0 0,1 1 0 0 0,-1-1 0 0 0,1 1 0 0 0,0 0 0 0 0,0 0 0 0 0,0 0 0 0 0,0 0 1 0 0,-1 3-1 0 0,-8 16 5 0 0,2 0 0 0 0,0 0 1 0 0,2 0-1 0 0,0 1 1 0 0,2 0-1 0 0,-3 24 1 0 0,4-10-15 0 0,1-1 0 0 0,2 0 0 0 0,5 41 0 0 0,-2-55 41 0 0,1 0 0 0 0,1-1 0 0 0,0 1 0 0 0,2-1 0 0 0,0 0 0 0 0,1-1 0 0 0,2 1 0 0 0,0-2 0 0 0,13 20 0 0 0,-17-29-15 0 0,1 0 0 0 0,0 0 0 0 0,0 0 0 0 0,1-1 0 0 0,0 0 0 0 0,0-1 0 0 0,1 1 0 0 0,0-2 0 0 0,0 1 1 0 0,1-1-1 0 0,0-1 0 0 0,0 0 0 0 0,0 0 0 0 0,1-1 0 0 0,0 0 0 0 0,-1-1 0 0 0,1 0 0 0 0,15 1 0 0 0,-15-4-11 0 0,0 0 0 0 0,1 0 0 0 0,-1-2 0 0 0,1 1 0 0 0,-1-1 0 0 0,0-1 0 0 0,0 0 0 0 0,0-1 0 0 0,0 0 0 0 0,-1 0 0 0 0,1-1 0 0 0,-1-1 0 0 0,-1 0 0 0 0,11-7 0 0 0,1-3 20 0 0,-2 0-1 0 0,0-1 0 0 0,-1-1 0 0 0,-1-1 0 0 0,17-23 1 0 0,3-12-66 0 0,-3-2 1 0 0,-2-2-1 0 0,-2 0 1 0 0,-4-2 0 0 0,-1-1-1 0 0,17-73 1 0 0,-40 129 12 0 0,0 0 1 0 0,-1 1-1 0 0,0-1 0 0 0,0 0 1 0 0,0 0-1 0 0,0 0 1 0 0,-1 0-1 0 0,0 0 1 0 0,0 0-1 0 0,0 1 1 0 0,-1-1-1 0 0,0 0 0 0 0,0 0 1 0 0,0 0-1 0 0,0 0 1 0 0,-1 1-1 0 0,-2-7 1 0 0,3 10 21 0 0,-1 0 1 0 0,1 0 0 0 0,0 0 0 0 0,0 0 0 0 0,0 0 0 0 0,-1 0 0 0 0,1 0 0 0 0,0 1 0 0 0,-1-1 0 0 0,1 0-1 0 0,-1 1 1 0 0,1-1 0 0 0,-1 1 0 0 0,1 0 0 0 0,-1-1 0 0 0,1 1 0 0 0,-1 0 0 0 0,1 0 0 0 0,-1 0-1 0 0,0 0 1 0 0,1 0 0 0 0,-1 0 0 0 0,1 1 0 0 0,-1-1 0 0 0,1 0 0 0 0,-3 2 0 0 0,-31 14-27 0 0,34-15 32 0 0,-14 9-3 0 0,1 1 1 0 0,0 0-1 0 0,1 1 0 0 0,1 1 1 0 0,0 0-1 0 0,0 1 1 0 0,2 0-1 0 0,-1 0 0 0 0,2 1 1 0 0,0 1-1 0 0,1 0 0 0 0,0 0 1 0 0,1 0-1 0 0,1 1 0 0 0,1 0 1 0 0,0 0-1 0 0,-3 32 1 0 0,7-30 6 0 0,1-1 0 0 0,1 1-1 0 0,0 0 1 0 0,2-1 0 0 0,0 1 0 0 0,1-1 0 0 0,1 0 0 0 0,1 0 0 0 0,0-1 0 0 0,2 0 0 0 0,0 0 0 0 0,0 0 0 0 0,15 20 0 0 0,-3-8 54 0 0,1-1-1 0 0,1-1 1 0 0,2-1 0 0 0,0-1-1 0 0,2-1 1 0 0,34 25 0 0 0,-43-36-26 0 0,1-1 0 0 0,0-1 1 0 0,0-1-1 0 0,2 0 0 0 0,-1-2 0 0 0,1 0 1 0 0,0-1-1 0 0,1-1 0 0 0,28 5 1 0 0,-37-9-33 0 0,0-1 0 0 0,0-1 0 0 0,0 0 0 0 0,0 0 0 0 0,0-1 0 0 0,0-1 0 0 0,0 0 0 0 0,-1-1 1 0 0,1 0-1 0 0,0 0 0 0 0,-1-1 0 0 0,0-1 0 0 0,0 0 0 0 0,0-1 0 0 0,-1 0 0 0 0,0 0 0 0 0,0-1 1 0 0,9-8-1 0 0,-1-2-2 0 0,-2-1 0 0 0,0 0 1 0 0,-1-1-1 0 0,0-1 1 0 0,-2 0-1 0 0,-1-1 0 0 0,19-41 1 0 0,49-165 45 0 0,-46 113-42 0 0,25-159 0 0 0,-58 270-43 0 0,-2 1 5 0 0,2 1 34 0 0,-1 1 0 0 0,0-1 0 0 0,0 1 0 0 0,0-1-1 0 0,0 1 1 0 0,0-1 0 0 0,0 1 0 0 0,-1-1-1 0 0,1 1 1 0 0,0-1 0 0 0,0 1 0 0 0,0-1 0 0 0,0 1-1 0 0,-1-1 1 0 0,1 1 0 0 0,0-1 0 0 0,0 1-1 0 0,-1-1 1 0 0,1 1 0 0 0,0 0 0 0 0,-1-1 0 0 0,1 1-1 0 0,-1-1 1 0 0,1 1 0 0 0,-1-1 0 0 0,-3 5 0 0 0,0 1 1 0 0,1-1 0 0 0,-1 1 0 0 0,1-1-1 0 0,0 1 1 0 0,1 0 0 0 0,-1 0 0 0 0,1 0 0 0 0,0 0-1 0 0,0 1 1 0 0,0-1 0 0 0,1 1 0 0 0,0-1-1 0 0,-1 12 1 0 0,-2 12 16 0 0,2 44 0 0 0,2-45-10 0 0,2-1 0 0 0,1 0 0 0 0,1 0 0 0 0,2 0 0 0 0,0-1 0 0 0,2 0-1 0 0,1 0 1 0 0,14 28 0 0 0,-14-35 21 0 0,0-1-1 0 0,2-1 1 0 0,0 1-1 0 0,1-2 1 0 0,1 0-1 0 0,1 0 1 0 0,0-1 0 0 0,0-1-1 0 0,2-1 1 0 0,0 0-1 0 0,25 16 1 0 0,-35-25-19 0 0,0-1 0 0 0,1 0 0 0 0,-1 0 0 0 0,1-1 0 0 0,-1 0 0 0 0,1 0 0 0 0,0 0 0 0 0,0-1 0 0 0,0 0 0 0 0,-1 0 0 0 0,1-1 0 0 0,0 0 0 0 0,0 0 0 0 0,0-1 1 0 0,0 1-1 0 0,12-4 0 0 0,-10 1-30 0 0,0 0 0 0 0,-1-1 1 0 0,1 0-1 0 0,-1-1 0 0 0,0 1 0 0 0,0-1 1 0 0,0-1-1 0 0,-1 0 0 0 0,0 0 1 0 0,0 0-1 0 0,12-15 0 0 0,-3-1-77 0 0,0 0-1 0 0,-1-2 0 0 0,-2 0 1 0 0,0 0-1 0 0,-2-1 1 0 0,10-30-1 0 0,38-162-295 0 0,-55 198 373 0 0,6-25 66 0 0,9-76-1 0 0,-19 116-75 0 0,-1 1 1 0 0,-3-10 10 0 0,3 10 0 0 0,0 3 20 0 0,-1 1 0 0 0,1-1 0 0 0,0 0 0 0 0,-1 1 0 0 0,1-1 0 0 0,0 0 0 0 0,0 1 0 0 0,-1 0 0 0 0,1-1-1 0 0,0 1 1 0 0,0 0 0 0 0,-2 1 0 0 0,-9 14 8 0 0,1 1-1 0 0,0 0 1 0 0,1 1 0 0 0,1 0-1 0 0,1 1 1 0 0,1 0-1 0 0,0 0 1 0 0,2 1 0 0 0,0-1-1 0 0,1 1 1 0 0,1 0-1 0 0,1 0 1 0 0,0 37 0 0 0,3-35 16 0 0,0 0 0 0 0,1 0 0 0 0,1 0 0 0 0,2 0 0 0 0,0 0 0 0 0,1-1 1 0 0,1 0-1 0 0,1 0 0 0 0,1-1 0 0 0,0 0 0 0 0,2-1 0 0 0,21 31 1 0 0,-24-39-5 0 0,1-1 1 0 0,0-1 0 0 0,1 1 0 0 0,0-1 0 0 0,0-1 0 0 0,1 0 0 0 0,0 0 0 0 0,0-1 0 0 0,1-1-1 0 0,0 0 1 0 0,0 0 0 0 0,1-1 0 0 0,-1-1 0 0 0,23 5 0 0 0,-17-6-8 0 0,1-1-1 0 0,-1-1 1 0 0,1 0 0 0 0,0-2 0 0 0,-1 0 0 0 0,1-1-1 0 0,-1-1 1 0 0,0-1 0 0 0,0 0 0 0 0,18-8 0 0 0,-9 2 15 0 0,-1-2 0 0 0,0-1 0 0 0,-1 0 0 0 0,0-2 0 0 0,-2-1 1 0 0,0-1-1 0 0,0-1 0 0 0,-2-1 0 0 0,0-1 0 0 0,36-45 1 0 0,-37 38-35 0 0,0-1 0 0 0,-2-1 0 0 0,-1-1 0 0 0,-1-1 0 0 0,-1 0 0 0 0,-2 0 0 0 0,-2-2 0 0 0,15-61 0 0 0,-24 80-15 0 0,0 1 0 0 0,-1-1 1 0 0,0 1-1 0 0,-1-1 0 0 0,-1 1 1 0 0,0-1-1 0 0,-1 0 0 0 0,-1 1 1 0 0,0 0-1 0 0,-5-16 0 0 0,6 24 13 0 0,0 0-1 0 0,0 0 1 0 0,-1 0-1 0 0,1 0 1 0 0,-1 0-1 0 0,-1 0 1 0 0,1 1 0 0 0,0-1-1 0 0,-1 1 1 0 0,0 0-1 0 0,0 0 1 0 0,0 1-1 0 0,-1-1 1 0 0,1 1-1 0 0,-1 0 1 0 0,0 0-1 0 0,0 0 1 0 0,0 1-1 0 0,0 0 1 0 0,0 0 0 0 0,-1 0-1 0 0,1 0 1 0 0,0 1-1 0 0,-1 0 1 0 0,1 0-1 0 0,-1 0 1 0 0,0 1-1 0 0,-7 0 1 0 0,1 1 4 0 0,-1 0 0 0 0,0 1-1 0 0,1 0 1 0 0,-1 1 0 0 0,1 0 0 0 0,0 1 0 0 0,0 1 0 0 0,1 0 0 0 0,-1 0 0 0 0,-19 14-1 0 0,22-13 10 0 0,1 0-1 0 0,0 0 0 0 0,0 1 1 0 0,1 1-1 0 0,0-1 0 0 0,0 1 1 0 0,1 0-1 0 0,0 1 0 0 0,0 0 1 0 0,1-1-1 0 0,0 2 0 0 0,1-1 1 0 0,0 0-1 0 0,-4 17 0 0 0,4-13 12 0 0,2 0 0 0 0,0 0 0 0 0,1 1 0 0 0,0-1 0 0 0,1 1 0 0 0,0-1 0 0 0,1 0 0 0 0,1 1 0 0 0,5 24 0 0 0,-1-20-13 0 0,1 1 0 0 0,0-1 0 0 0,1 0 0 0 0,1 0 0 0 0,0-1 0 0 0,15 19 0 0 0,-3-9 79 0 0,0-2-1 0 0,1 0 1 0 0,2-2-1 0 0,0 0 1 0 0,2-2 0 0 0,0-1-1 0 0,52 30 1 0 0,-59-39 106 0 0,1-2 0 0 0,0 0 0 0 0,0-1 0 0 0,1-1 0 0 0,0-1-1 0 0,0-1 1 0 0,0-1 0 0 0,1-1 0 0 0,0-1 0 0 0,0 0 0 0 0,-1-2 0 0 0,1 0 0 0 0,0-2 0 0 0,0 0 0 0 0,-1-2 0 0 0,1 0 0 0 0,-1-1-1 0 0,0-2 1 0 0,0 0 0 0 0,-1-1 0 0 0,0-1 0 0 0,30-18 0 0 0,-6 0-44 0 0,-1-3 0 0 0,76-66-1 0 0,60-90 41 0 0,-97 81-1499 0 0,-65 83-570 0 0,-14 1-2201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3.3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681 64 592 0 0,'-19'-12'1168'0'0,"1"1"-1"0"0,-2 0 1 0 0,1 1 0 0 0,-28-9 0 0 0,45 18-1096 0 0,-2 1-28 0 0,-3 0-28 0 0,0 1 0 0 0,0 0 0 0 0,0 0 0 0 0,0 0 0 0 0,1 1 0 0 0,-1 0 0 0 0,-9 4 0 0 0,-2 4-16 0 0,1 1 0 0 0,1 0 0 0 0,0 2 0 0 0,-25 24 0 0 0,-49 63-9 0 0,54-55 29 0 0,3 0 1 0 0,1 3-1 0 0,3 0 0 0 0,2 2 1 0 0,2 1-1 0 0,2 1 0 0 0,3 1 1 0 0,-22 86-1 0 0,34-102 1 0 0,2 0 0 0 0,2 0 0 0 0,1 1-1 0 0,2-1 1 0 0,6 72 0 0 0,-1-80-15 0 0,2-1 1 0 0,0 1-1 0 0,2-1 0 0 0,1-1 0 0 0,1 1 0 0 0,2-1 1 0 0,0-1-1 0 0,21 31 0 0 0,-9-20-2 0 0,54 62-1 0 0,-63-83 38 0 0,1 0-1 0 0,1 0 1 0 0,1-2-1 0 0,0 0 1 0 0,26 15 0 0 0,-42-28-16 0 0,1 0 1 0 0,-1 1-1 0 0,1-1 1 0 0,-1 0-1 0 0,1 0 0 0 0,-1-1 1 0 0,1 1-1 0 0,-1 0 1 0 0,1-1-1 0 0,0 0 1 0 0,-1 0-1 0 0,1 1 1 0 0,0-1-1 0 0,-1-1 1 0 0,1 1-1 0 0,0 0 0 0 0,-1-1 1 0 0,1 1-1 0 0,-1-1 1 0 0,4-1-1 0 0,-2 0 17 0 0,0 0 0 0 0,-1-1 0 0 0,1 1 0 0 0,0-1 0 0 0,-1 0-1 0 0,0 0 1 0 0,0 0 0 0 0,0-1 0 0 0,0 1 0 0 0,0-1 0 0 0,2-3 0 0 0,2-6 41 0 0,0 0 0 0 0,-1 0 1 0 0,0 0-1 0 0,-1-1 1 0 0,-1 0-1 0 0,4-17 0 0 0,22-190 231 0 0,-29 217-323 0 0,-1 4 4 0 0,0 0 0 0 0,0-1 1 0 0,0 1-1 0 0,0 0 0 0 0,0-1 1 0 0,0 1-1 0 0,0 0 1 0 0,0-1-1 0 0,0 1 0 0 0,0-1 1 0 0,0 1-1 0 0,0 0 1 0 0,0-1-1 0 0,1 1 0 0 0,-1 0 1 0 0,0-1-1 0 0,0 1 1 0 0,0 0-1 0 0,1 0 0 0 0,-1-1 1 0 0,0 1-1 0 0,0 0 0 0 0,1-1 1 0 0,-1 1-1 0 0,0 0 1 0 0,0 0-1 0 0,1 0 0 0 0,-1-1 1 0 0,0 1-1 0 0,1 0 1 0 0,-1 0-1 0 0,0 0 0 0 0,1 0 1 0 0,-1 0-1 0 0,1-1 1 0 0,-1 1-1 0 0,0 0 0 0 0,1 0 1 0 0,-1 0-1 0 0,0 0 0 0 0,1 0 1 0 0,-1 0-1 0 0,0 0 1 0 0,1 0-1 0 0,-1 1 0 0 0,1-1 1 0 0,-1 0-1 0 0,0 0 1 0 0,1 0-1 0 0,-1 0 0 0 0,0 0 1 0 0,1 0-1 0 0,-1 1 1 0 0,0-1-1 0 0,0 0 0 0 0,1 0 1 0 0,-1 1-1 0 0,0-1 0 0 0,1 1 1 0 0,19 15-114 0 0,10 22-92 0 0,1-3 1 0 0,2 0-1 0 0,37 29 1 0 0,-55-52 207 0 0,0 0 0 0 0,1-1 0 0 0,0-1 0 0 0,1-1 0 0 0,0-1 0 0 0,1 0 0 0 0,-1-1 0 0 0,2-1 0 0 0,-1 0 0 0 0,25 3 0 0 0,-38-8 40 0 0,0 0 0 0 0,1-1 0 0 0,0 0 0 0 0,-1 0 0 0 0,1 0-1 0 0,-1 0 1 0 0,1-1 0 0 0,-1 0 0 0 0,0 0 0 0 0,1-1-1 0 0,-1 0 1 0 0,0 0 0 0 0,0 0 0 0 0,0 0 0 0 0,6-4 0 0 0,-5 1 26 0 0,0 1 1 0 0,-1-1-1 0 0,1 0 1 0 0,-1-1-1 0 0,-1 1 1 0 0,1-1-1 0 0,-1 0 1 0 0,0 0 0 0 0,0-1-1 0 0,3-7 1 0 0,4-12 83 0 0,-2-1 1 0 0,-1 0-1 0 0,-1 0 1 0 0,6-47-1 0 0,-13 70-153 0 0,8-53 182 0 0,-2-2-1 0 0,-3 1 1 0 0,-6-69-1 0 0,0 89-131 0 0,-2-1 0 0 0,-1 1-1 0 0,-2 0 1 0 0,-2 0 0 0 0,-26-63-1 0 0,33 93-309 0 0,0 1 0 0 0,-1 0-1 0 0,0-1 1 0 0,0 1 0 0 0,0 1 0 0 0,-1-1-1 0 0,0 0 1 0 0,-1 1 0 0 0,1 0-1 0 0,-1 1 1 0 0,-13-10 0 0 0,18 14 68 0 0,0 0 0 0 0,-1 0 0 0 0,1 0 0 0 0,-1 1 0 0 0,1-1 0 0 0,-1 1 0 0 0,1-1 0 0 0,-1 1 0 0 0,1 0 1 0 0,-1-1-1 0 0,1 1 0 0 0,-1 0 0 0 0,1 0 0 0 0,-1 0 0 0 0,0 0 0 0 0,1 1 0 0 0,-1-1 0 0 0,1 0 0 0 0,-2 1 0 0 0,-18 3-1255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3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1 664 1500 0 0,'9'2'606'0'0,"0"0"0"0"0,0-1 0 0 0,0 0 0 0 0,0-1 0 0 0,0 0 0 0 0,0 0 0 0 0,14-3 0 0 0,-10 0-351 0 0,-1-1 0 0 0,1 0 0 0 0,-1 0 0 0 0,0-1 0 0 0,0-1 0 0 0,0 0 0 0 0,21-15-1 0 0,-12 5-57 0 0,0-1-1 0 0,-1-1 0 0 0,-1-1 0 0 0,0 0 1 0 0,-2-2-1 0 0,0 0 0 0 0,19-32 0 0 0,-25 34-118 0 0,0 0-1 0 0,-2-1 1 0 0,0 0-1 0 0,-1 0 0 0 0,-1-1 1 0 0,-1 0-1 0 0,-1 0 0 0 0,-1-1 1 0 0,3-33-1 0 0,-7 37-24 0 0,0 1 1 0 0,-2-1-1 0 0,-4-25 1 0 0,5 35-55 0 0,-1 1 0 0 0,0-1 1 0 0,-1 1-1 0 0,1 0 0 0 0,-1 0 0 0 0,-1 0 1 0 0,1 0-1 0 0,-1 1 0 0 0,0-1 1 0 0,-7-7-1 0 0,10 13-1 0 0,0 0-1 0 0,-1 0 1 0 0,1 0 0 0 0,0 0-1 0 0,-1 0 1 0 0,1 1 0 0 0,-1-1-1 0 0,0 0 1 0 0,1 1 0 0 0,-1-1-1 0 0,1 1 1 0 0,-1-1 0 0 0,0 1-1 0 0,1 0 1 0 0,-1 0 0 0 0,0 0 0 0 0,1 0-1 0 0,-1 0 1 0 0,0 0 0 0 0,1 0-1 0 0,-1 0 1 0 0,0 1 0 0 0,1-1-1 0 0,-1 1 1 0 0,0-1 0 0 0,1 1-1 0 0,-1 0 1 0 0,1-1 0 0 0,-1 1-1 0 0,1 0 1 0 0,0 0 0 0 0,-1 0-1 0 0,1 0 1 0 0,0 0 0 0 0,-2 3-1 0 0,-5 3-4 0 0,1 0 0 0 0,0 0 0 0 0,0 1 0 0 0,-7 11 0 0 0,3-3 6 0 0,0 2 1 0 0,2-1-1 0 0,-1 1 1 0 0,2 1-1 0 0,1-1 1 0 0,0 1 0 0 0,1 1-1 0 0,1-1 1 0 0,1 1-1 0 0,1 0 1 0 0,1 0-1 0 0,0 0 1 0 0,2 0 0 0 0,0 0-1 0 0,1 0 1 0 0,1 0-1 0 0,1 0 1 0 0,1 0-1 0 0,1 0 1 0 0,0-1-1 0 0,2 0 1 0 0,0 0 0 0 0,1 0-1 0 0,0-1 1 0 0,2-1-1 0 0,0 1 1 0 0,1-1-1 0 0,1-1 1 0 0,1 0 0 0 0,0-1-1 0 0,18 16 1 0 0,-7-10 15 0 0,2-2 0 0 0,0 0 0 0 0,0-2 0 0 0,2-1 0 0 0,0-1 0 0 0,1-1 0 0 0,42 13-1 0 0,-33-15-232 0 0,0-2 0 0 0,1-2 0 0 0,0-1 0 0 0,0-2 0 0 0,63 0 0 0 0,-78-6-1053 0 0,-1-1 0 0 0,38-8 1 0 0,-11-3-2129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5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22 853 880 0 0,'-2'-1'260'0'0,"0"0"1"0"0,1-1-1 0 0,-1 1 0 0 0,1-1 1 0 0,-1 1-1 0 0,1-1 0 0 0,0 0 1 0 0,-1 0-1 0 0,1 0 0 0 0,0 1 1 0 0,0-1-1 0 0,0 0 0 0 0,0 0 1 0 0,1 0-1 0 0,-1-1 0 0 0,0 1 1 0 0,1 0-1 0 0,0 0 0 0 0,-1 0 1 0 0,1 0-1 0 0,0 0 0 0 0,0-1 1 0 0,1-2-1 0 0,3-58 923 0 0,-2 51-1122 0 0,1 1 0 0 0,0-1 0 0 0,0 1 0 0 0,1-1 0 0 0,0 1 0 0 0,1 1 1 0 0,1-1-1 0 0,11-17 0 0 0,-13 22-63 0 0,0 0 0 0 0,1 0 1 0 0,0 1-1 0 0,0 0 0 0 0,1 0 0 0 0,-1 0 1 0 0,1 1-1 0 0,0 0 0 0 0,0 0 0 0 0,0 0 1 0 0,1 1-1 0 0,-1 0 0 0 0,1 0 0 0 0,0 0 1 0 0,8-1-1 0 0,-8 3-5 0 0,1 1 1 0 0,-1-1-1 0 0,1 1 0 0 0,0 1 1 0 0,-1-1-1 0 0,1 2 0 0 0,-1-1 1 0 0,1 1-1 0 0,-1 0 0 0 0,0 0 1 0 0,0 1-1 0 0,0 0 0 0 0,0 0 1 0 0,0 0-1 0 0,0 1 1 0 0,7 6-1 0 0,8 7-1 0 0,1 0 0 0 0,35 39-1 0 0,-30-26-94 0 0,-2 1 0 0 0,-1 2 0 0 0,-1 1 0 0 0,-2 0 0 0 0,-2 2 0 0 0,-1 1 0 0 0,-1 0 0 0 0,-3 1 0 0 0,0 1 0 0 0,-3 0 0 0 0,-2 1-1 0 0,10 69 1 0 0,-15-51 692 0 0,-6-55-474 0 0,1-2-109 0 0,0-1 1 0 0,0 1-1 0 0,-1-1 0 0 0,1 1 1 0 0,-1-1-1 0 0,1 1 1 0 0,0-1-1 0 0,-1 1 1 0 0,1-1-1 0 0,-1 1 0 0 0,1-1 1 0 0,-1 0-1 0 0,1 1 1 0 0,-1-1-1 0 0,1 0 1 0 0,-1 0-1 0 0,1 1 0 0 0,-1-1 1 0 0,1 0-1 0 0,-1 0 1 0 0,-1 0-1 0 0,-1-3 2 0 0,0 0 0 0 0,0-1 0 0 0,0 1-1 0 0,0-1 1 0 0,0 0 0 0 0,1 0 0 0 0,0 0 0 0 0,0 0 0 0 0,0 0 0 0 0,0-1-1 0 0,0 1 1 0 0,1-1 0 0 0,-2-8 0 0 0,-1-11 89 0 0,-2-35 0 0 0,5 39-50 0 0,-3-31-13 0 0,2-1 0 0 0,3 0 0 0 0,2 1 0 0 0,2-1-1 0 0,20-87 1 0 0,-24 133-46 0 0,1 0 1 0 0,0 0-1 0 0,0 0 0 0 0,1 0 0 0 0,0 0 0 0 0,0 1 1 0 0,0-1-1 0 0,1 1 0 0 0,-1 0 0 0 0,1 0 0 0 0,1 0 1 0 0,4-5-1 0 0,-7 9 3 0 0,0 0 0 0 0,-1 0 0 0 0,1 0 0 0 0,0 0 0 0 0,0 0 0 0 0,0 0 0 0 0,0 1 1 0 0,0-1-1 0 0,0 1 0 0 0,0-1 0 0 0,1 1 0 0 0,-1 0 0 0 0,0 0 0 0 0,0 0 0 0 0,0 0 0 0 0,0 0 0 0 0,3 1 1 0 0,33 10-90 0 0,-25-3 77 0 0,0 1 0 0 0,0 0 0 0 0,-1 1 0 0 0,0 0 0 0 0,0 1 0 0 0,-1 0 0 0 0,-1 1 0 0 0,15 21 0 0 0,6 14-125 0 0,25 51 0 0 0,-49-84 117 0 0,67 143-391 0 0,12 21 138 0 0,-83-173 268 0 0,0 1 0 0 0,0-1 0 0 0,1 0 0 0 0,0 0 0 0 0,0 0 0 0 0,0-1 0 0 0,1 1 0 0 0,-1-1 0 0 0,1 0 0 0 0,0 0 0 0 0,0-1 0 0 0,0 1 0 0 0,7 2 0 0 0,-9-5 16 0 0,1 0 0 0 0,0 0-1 0 0,-1 0 1 0 0,1-1 0 0 0,0 1 0 0 0,-1-1 0 0 0,1 0 0 0 0,0 0 0 0 0,0 0 0 0 0,-1-1 0 0 0,1 1 0 0 0,0-1 0 0 0,-1 0 0 0 0,1 0 0 0 0,0 0 0 0 0,-1 0 0 0 0,0-1 0 0 0,1 0 0 0 0,-1 1-1 0 0,0-1 1 0 0,0 0 0 0 0,5-4 0 0 0,9-9 0 0 0,0 0-1 0 0,-2 0 1 0 0,0-2-1 0 0,0 0 1 0 0,-2 0 0 0 0,0-1-1 0 0,12-24 1 0 0,1-6 61 0 0,33-90 1 0 0,-43 96 177 0 0,-2-1 1 0 0,-2-1-1 0 0,-2 0 1 0 0,-2-1-1 0 0,-2 1 1 0 0,1-49-1 0 0,-7 87-214 0 0,0 0-35 0 0,1 0 0 0 0,-1 0 1 0 0,-1 1-1 0 0,1-1 0 0 0,-1 0 1 0 0,0 1-1 0 0,0-1 0 0 0,-1 0 1 0 0,0 1-1 0 0,-3-8 0 0 0,4 11-2 0 0,-17 6-45 0 0,17-3 53 0 0,0-1 1 0 0,0 1-1 0 0,-1-1 1 0 0,1 1-1 0 0,0 0 0 0 0,0-1 1 0 0,0 1-1 0 0,0 0 0 0 0,0 0 1 0 0,0 0-1 0 0,0 0 0 0 0,0 0 1 0 0,0 0-1 0 0,0 0 0 0 0,1 0 1 0 0,-1 0-1 0 0,0 0 0 0 0,0 2 1 0 0,-1 1-3 0 0,-7 9 0 0 0,0 0 0 0 0,2 1 0 0 0,-1-1 0 0 0,2 2 0 0 0,0-1 0 0 0,-8 30 0 0 0,6-9-5 0 0,-7 66 0 0 0,14-83 8 0 0,0 0 0 0 0,2 1 0 0 0,0-1-1 0 0,1 0 1 0 0,1 0 0 0 0,0 0 0 0 0,2 0 0 0 0,0-1 0 0 0,1 0 0 0 0,0 0 0 0 0,1 0 0 0 0,2-1 0 0 0,-1 0-1 0 0,2 0 1 0 0,18 23 0 0 0,-20-29 1 0 0,1 0-1 0 0,1 0 1 0 0,-1-1-1 0 0,2 0 0 0 0,-1-1 1 0 0,1 0-1 0 0,0 0 1 0 0,1-2-1 0 0,0 1 1 0 0,0-1-1 0 0,0-1 0 0 0,1 0 1 0 0,-1-1-1 0 0,1 0 1 0 0,0-1-1 0 0,1-1 1 0 0,-1 0-1 0 0,0-1 0 0 0,1 0 1 0 0,-1-1-1 0 0,26-2 1 0 0,-25-1 21 0 0,-1 1 1 0 0,1-2 0 0 0,0 0-1 0 0,-1-1 1 0 0,0 0 0 0 0,0-1-1 0 0,-1 0 1 0 0,1-1-1 0 0,17-13 1 0 0,-13 7-3 0 0,-1-1 0 0 0,-1 0 0 0 0,-1-1 0 0 0,0-1 0 0 0,23-33 0 0 0,-18 18 93 0 0,-1-1 1 0 0,-2-1-1 0 0,-1 0 0 0 0,-1-1 0 0 0,-2-1 0 0 0,-2 0 0 0 0,7-37 0 0 0,-14 54-64 0 0,-1 1-1 0 0,0-1 1 0 0,-2 0-1 0 0,0 0 0 0 0,0 1 1 0 0,-6-31-1 0 0,6 47-48 0 0,0-1-1 0 0,0 1 0 0 0,-1 0 0 0 0,1 0 1 0 0,0 0-1 0 0,0-1 0 0 0,-1 1 0 0 0,1 0 0 0 0,-1 0 1 0 0,1 0-1 0 0,-1 0 0 0 0,1 0 0 0 0,-1 0 1 0 0,0 0-1 0 0,0 0 0 0 0,1 0 0 0 0,-1 0 1 0 0,0 0-1 0 0,0 0 0 0 0,0 0 0 0 0,0 1 1 0 0,0-1-1 0 0,0 0 0 0 0,0 1 0 0 0,0-1 1 0 0,0 1-1 0 0,-1-1 0 0 0,1 1 0 0 0,0-1 1 0 0,0 1-1 0 0,0 0 0 0 0,0 0 0 0 0,-1-1 1 0 0,1 1-1 0 0,0 0 0 0 0,0 0 0 0 0,-1 0 1 0 0,1 1-1 0 0,0-1 0 0 0,0 0 0 0 0,-1 0 1 0 0,1 1-1 0 0,0-1 0 0 0,0 0 0 0 0,0 1 1 0 0,0-1-1 0 0,0 1 0 0 0,0 0 0 0 0,-2 0 1 0 0,-3 3 1 0 0,0 0 0 0 0,1-1 0 0 0,-1 1-1 0 0,1 1 1 0 0,0-1 0 0 0,1 1 0 0 0,-7 7 0 0 0,2 1-3 0 0,0 0 0 0 0,1 1 0 0 0,0 0 0 0 0,1 0 0 0 0,1 1 0 0 0,0-1 0 0 0,1 1 0 0 0,1 1 0 0 0,0-1 0 0 0,1 1 0 0 0,0-1 0 0 0,2 1 0 0 0,0 0 0 0 0,0 0 0 0 0,2 0 0 0 0,0-1 0 0 0,0 1 0 0 0,2 0 0 0 0,0-1 0 0 0,1 1 0 0 0,0-1 0 0 0,1 0 0 0 0,1 0 0 0 0,0-1 0 0 0,2 1 0 0 0,-1-1 0 0 0,1-1 0 0 0,1 0 0 0 0,1 0 0 0 0,0-1 0 0 0,18 19 0 0 0,-11-17 5 0 0,0 0 1 0 0,1-1 0 0 0,1 0 0 0 0,-1-2 0 0 0,2 0-1 0 0,0-2 1 0 0,0 0 0 0 0,1-1 0 0 0,28 7 0 0 0,-21-9 6 0 0,-1-1 1 0 0,2-1-1 0 0,-1-2 1 0 0,0 0-1 0 0,0-2 1 0 0,50-7-1 0 0,-38 1 9 0 0,-1-3 1 0 0,1-1-1 0 0,-2-2 0 0 0,0-1 0 0 0,0-2 1 0 0,-1-2-1 0 0,-1-1 0 0 0,-1-2 0 0 0,-1-2 1 0 0,45-36-1 0 0,-48 32 18 0 0,0-3 0 0 0,48-58 1 0 0,-67 72-1 0 0,0-1 0 0 0,-2 0 0 0 0,0-1 0 0 0,0 0 0 0 0,-2 0 0 0 0,0-1 0 0 0,-1 0 0 0 0,6-25 0 0 0,-12 39-35 0 0,0-1-1 0 0,0 0 1 0 0,-1 1-1 0 0,0-1 1 0 0,0 1-1 0 0,0-1 1 0 0,0 0 0 0 0,-1 1-1 0 0,1-1 1 0 0,-1 1-1 0 0,0-1 1 0 0,-1 1-1 0 0,1-1 1 0 0,-1 1-1 0 0,0 0 1 0 0,0 0-1 0 0,-3-6 1 0 0,2 8-2 0 0,1-1-1 0 0,-1 0 1 0 0,1 1 0 0 0,-1 0 0 0 0,0 0-1 0 0,0 0 1 0 0,0 0 0 0 0,0 0 0 0 0,0 0-1 0 0,0 1 1 0 0,-1-1 0 0 0,1 1-1 0 0,-1 0 1 0 0,1 0 0 0 0,-1 0 0 0 0,1 1-1 0 0,-1-1 1 0 0,1 1 0 0 0,-1 0 0 0 0,1 0-1 0 0,-1 0 1 0 0,0 0 0 0 0,-3 1 0 0 0,-12 3-7 0 0,-1 0 0 0 0,1 1 0 0 0,-1 1 0 0 0,2 1 0 0 0,-1 1 0 0 0,1 0 1 0 0,0 2-1 0 0,-29 20 0 0 0,28-17 1 0 0,0 1 0 0 0,1 2 0 0 0,1 0 0 0 0,0 0 0 0 0,2 2 0 0 0,0 0 1 0 0,-16 24-1 0 0,27-35-2 0 0,0 0 1 0 0,0 0 0 0 0,0 1 0 0 0,0-1 0 0 0,1 1-1 0 0,1 0 1 0 0,-1 0 0 0 0,1 0 0 0 0,1 0 0 0 0,0 0-1 0 0,0 1 1 0 0,0-1 0 0 0,1 0 0 0 0,0 1 0 0 0,1-1-1 0 0,-1 0 1 0 0,2 0 0 0 0,-1 0 0 0 0,1 1 0 0 0,1-1-1 0 0,-1-1 1 0 0,1 1 0 0 0,1 0 0 0 0,-1-1 0 0 0,1 1-1 0 0,1-1 1 0 0,-1 0 0 0 0,1-1 0 0 0,0 1 0 0 0,1-1-1 0 0,-1 0 1 0 0,12 9 0 0 0,5 3-106 0 0,0 0 1 0 0,1-2-1 0 0,36 19 0 0 0,-44-27 90 0 0,1 0 1 0 0,-1-2-1 0 0,2 0 0 0 0,-1-1 1 0 0,1 0-1 0 0,32 4 0 0 0,-42-8 37 0 0,1-1-1 0 0,-1 0 0 0 0,0 0 1 0 0,0-1-1 0 0,1 0 1 0 0,-1 0-1 0 0,0-1 0 0 0,0 0 1 0 0,0 0-1 0 0,0 0 1 0 0,-1-1-1 0 0,1 0 0 0 0,-1-1 1 0 0,1 1-1 0 0,-1-1 1 0 0,0 0-1 0 0,0-1 0 0 0,-1 1 1 0 0,0-1-1 0 0,1 0 1 0 0,-1-1-1 0 0,-1 1 0 0 0,1-1 1 0 0,4-8-1 0 0,-1 0 24 0 0,-1 0 0 0 0,0 0 0 0 0,-1-1-1 0 0,-1 0 1 0 0,0 0 0 0 0,-1 0 0 0 0,-1-1 0 0 0,0 1 0 0 0,-1-1-1 0 0,0-17 1 0 0,-2-32-22 0 0,-4 0 0 0 0,-2 0 0 0 0,-19-88 0 0 0,-69-185 485 0 0,1 74 765 0 0,92 261-1277 0 0,1 7 2 0 0,1 29 20 0 0,2-1 0 0 0,1 1 0 0 0,2-1-1 0 0,11 32 1 0 0,-6-15-13 0 0,106 426-327 0 0,-75-332-3038 0 0,77 175 0 0 0,-94-262 663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6.0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13 181 1564 0 0,'-5'-48'2857'0'0,"1"17"-1162"0"0,1 1 1 0 0,2-39-1 0 0,2 66-1635 0 0,1 5-15 0 0,2 2-43 0 0,0 0 0 0 0,0 1-1 0 0,0-1 1 0 0,0 1 0 0 0,-1-1 0 0 0,0 1-1 0 0,0 0 1 0 0,3 6 0 0 0,20 52 12 0 0,-13-27 30 0 0,183 468 109 0 0,-151-363-446 0 0,44 241 0 0 0,-84-357-372 0 0,0 0 1 0 0,-3 1 0 0 0,0-1-1 0 0,-1 1 1 0 0,-1 0-1 0 0,-6 35 1 0 0,-2-30-1534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6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26 654 1352 0 0,'-4'-8'526'0'0,"1"1"1"0"0,-1 0-1 0 0,1-1 0 0 0,1 0 0 0 0,-1 1 1 0 0,1-1-1 0 0,1 0 0 0 0,-1 0 0 0 0,1-10 1 0 0,1 13-449 0 0,1 1 0 0 0,0-1 0 0 0,0 0 0 0 0,0 1 0 0 0,1-1 0 0 0,-1 1 0 0 0,1-1 1 0 0,0 1-1 0 0,0 0 0 0 0,1 0 0 0 0,-1 0 0 0 0,1 0 0 0 0,0 0 0 0 0,0 0 0 0 0,0 1 1 0 0,0 0-1 0 0,6-5 0 0 0,12-9 22 0 0,1 0 0 0 0,1 2 0 0 0,1 0 1 0 0,0 2-1 0 0,49-21 0 0 0,138-35 57 0 0,-192 64-148 0 0,258-59-364 0 0,3-1-621 0 0,-266 62 1022 0 0,0-1-1 0 0,-1-1 0 0 0,0 0 0 0 0,0 0 1 0 0,0-2-1 0 0,-1 0 0 0 0,13-8 0 0 0,-23 13 103 0 0,-6-3-66 0 0,4 5-80 0 0,0 0-1 0 0,0-1 0 0 0,0 1 1 0 0,0 0-1 0 0,0-1 0 0 0,0 1 1 0 0,0 0-1 0 0,0 0 0 0 0,-1-1 1 0 0,1 1-1 0 0,0 0 0 0 0,0 0 1 0 0,0 0-1 0 0,0-1 0 0 0,-1 1 1 0 0,1 0-1 0 0,0 0 0 0 0,0 0 0 0 0,0-1 1 0 0,-1 1-1 0 0,1 0 0 0 0,0 0 1 0 0,0 0-1 0 0,-1 0 0 0 0,1 0 1 0 0,0 0-1 0 0,0-1 0 0 0,-1 1 1 0 0,1 0-1 0 0,0 0 0 0 0,0 0 1 0 0,-1 0-1 0 0,1 0 0 0 0,0 0 1 0 0,-1 0-1 0 0,1 0 0 0 0,0 0 0 0 0,0 0 1 0 0,-1 0-1 0 0,1 1 0 0 0,-10 3 3 0 0,1 0-1 0 0,0 1 0 0 0,0 0 0 0 0,0 1 1 0 0,1 0-1 0 0,0 0 0 0 0,0 1 0 0 0,1 0 1 0 0,0 1-1 0 0,0-1 0 0 0,0 1 0 0 0,1 0 1 0 0,0 1-1 0 0,1 0 0 0 0,0 0 1 0 0,0 0-1 0 0,-4 14 0 0 0,3-9-3 0 0,1 0 0 0 0,1 1 0 0 0,0-1 0 0 0,1 1 0 0 0,1 0 0 0 0,0 0 0 0 0,1 0 1 0 0,1 0-1 0 0,0 0 0 0 0,1 0 0 0 0,5 23 0 0 0,-2-24 12 0 0,0-1 0 0 0,1 0 0 0 0,1 0 0 0 0,1-1 0 0 0,-1 1 0 0 0,2-1 0 0 0,0-1 0 0 0,0 1 0 0 0,1-1 0 0 0,0-1 0 0 0,1 0 0 0 0,0 0 0 0 0,21 14 0 0 0,-21-16 0 0 0,0-1 1 0 0,0-1-1 0 0,1 0 1 0 0,0 0-1 0 0,0-1 1 0 0,0 0-1 0 0,1-1 1 0 0,-1-1-1 0 0,1 0 1 0 0,0 0-1 0 0,0-1 0 0 0,0 0 1 0 0,0-1-1 0 0,1-1 1 0 0,-1 0-1 0 0,14-2 1 0 0,-19 1-4 0 0,0-1 0 0 0,0 0 0 0 0,0-1 1 0 0,-1 1-1 0 0,1-1 0 0 0,-1 0 0 0 0,0-1 0 0 0,0 0 1 0 0,0 0-1 0 0,0 0 0 0 0,-1-1 0 0 0,1 0 0 0 0,-1 0 1 0 0,0 0-1 0 0,7-11 0 0 0,-4 4 50 0 0,0 0 0 0 0,-1-1 0 0 0,-1 0 0 0 0,0 0 0 0 0,0-1 0 0 0,4-20 0 0 0,-9 19-76 0 0,-8 14-66 0 0,6 1 82 0 0,-1 1 0 0 0,1 0 0 0 0,0 0 0 0 0,-1 1 1 0 0,1-1-1 0 0,0 0 0 0 0,0 0 0 0 0,0 0 0 0 0,0 1 0 0 0,0-1 1 0 0,0 1-1 0 0,0-1 0 0 0,1 1 0 0 0,-2 1 0 0 0,0 6 4 0 0,1 0-1 0 0,0 0 0 0 0,0 0 1 0 0,1-1-1 0 0,0 1 1 0 0,0 0-1 0 0,1 0 1 0 0,0 0-1 0 0,1 0 0 0 0,0 0 1 0 0,0-1-1 0 0,1 1 1 0 0,0-1-1 0 0,0 1 0 0 0,1-1 1 0 0,0 0-1 0 0,1-1 1 0 0,0 1-1 0 0,0-1 1 0 0,7 8-1 0 0,0 0-9 0 0,2 0 0 0 0,0-1-1 0 0,0-1 1 0 0,1 0 0 0 0,1-1 0 0 0,0 0 0 0 0,1-2-1 0 0,21 11 1 0 0,-24-14 19 0 0,0-1 0 0 0,1-1 0 0 0,0 0-1 0 0,0-1 1 0 0,0-1 0 0 0,0 0 0 0 0,1-1 0 0 0,-1-1-1 0 0,1 0 1 0 0,-1-1 0 0 0,1-1 0 0 0,-1-1 0 0 0,1 0-1 0 0,25-7 1 0 0,-29 6 32 0 0,0-2-1 0 0,0 1 1 0 0,-1-2-1 0 0,1 1 1 0 0,-1-2-1 0 0,-1 0 1 0 0,1 0-1 0 0,-1 0 1 0 0,-1-1-1 0 0,1-1 1 0 0,-1 0-1 0 0,-1 0 1 0 0,0-1-1 0 0,0 0 1 0 0,-1 0-1 0 0,0-1 1 0 0,0 0-1 0 0,7-18 1 0 0,-3-1 5 0 0,-1 0 0 0 0,-1-1 0 0 0,-1 0 0 0 0,-2 0 0 0 0,-1-1 0 0 0,-2 0 0 0 0,-1-57 0 0 0,-3 65-31 0 0,0 0-1 0 0,-2 1 1 0 0,-1-1-1 0 0,-1 1 1 0 0,-1 0-1 0 0,-1 0 0 0 0,-1 0 1 0 0,-1 1-1 0 0,0 0 1 0 0,-2 1-1 0 0,-14-21 1 0 0,20 35-42 0 0,0 0 1 0 0,-1 0 0 0 0,0 1 0 0 0,-1 0 0 0 0,1 0 0 0 0,-1 0 0 0 0,0 1-1 0 0,0 0 1 0 0,-1 0 0 0 0,-14-6 0 0 0,18 10-186 0 0,1-1 0 0 0,-1 1 0 0 0,0 0 0 0 0,1 0 0 0 0,-1 0 1 0 0,0 1-1 0 0,0 0 0 0 0,0-1 0 0 0,1 1 0 0 0,-1 0 0 0 0,0 1 0 0 0,0-1 1 0 0,0 1-1 0 0,1 0 0 0 0,-1 0 0 0 0,0 0 0 0 0,1 0 0 0 0,-1 0 0 0 0,0 1 0 0 0,1 0 1 0 0,0 0-1 0 0,-1 0 0 0 0,1 0 0 0 0,0 0 0 0 0,0 1 0 0 0,0-1 0 0 0,-3 5 0 0 0,-4 5-1865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7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135 313 556 0 0,'1'0'199'0'0,"0"-1"0"0"0,0 0 0 0 0,1 0 0 0 0,-1 0 0 0 0,0 1 1 0 0,0-1-1 0 0,0 0 0 0 0,-1 0 0 0 0,1-1 0 0 0,0 1 0 0 0,0 0 0 0 0,0 0 0 0 0,-1 0 0 0 0,1-1 0 0 0,-1 1 0 0 0,1 0 0 0 0,-1-1 0 0 0,1 1 0 0 0,-1 0 1 0 0,0-1-1 0 0,1 1 0 0 0,-1 0 0 0 0,0-1 0 0 0,0 1 0 0 0,0-1 0 0 0,0 1 0 0 0,-1 0 0 0 0,1-3 0 0 0,-1 2 117 0 0,-3 2-278 0 0,0 1 1 0 0,1 0-1 0 0,-1 0 0 0 0,1 0 1 0 0,-1 0-1 0 0,1 1 1 0 0,-1 0-1 0 0,1-1 1 0 0,0 1-1 0 0,-1 0 1 0 0,1 1-1 0 0,0-1 1 0 0,1 0-1 0 0,-1 1 0 0 0,0 0 1 0 0,1-1-1 0 0,-1 1 1 0 0,1 0-1 0 0,-3 6 1 0 0,-6 8 7 0 0,2 0 0 0 0,-11 25 0 0 0,17-37-25 0 0,-5 17-7 0 0,0 0 1 0 0,2 0 0 0 0,0 1-1 0 0,1 0 1 0 0,2 0 0 0 0,0 1-1 0 0,1-1 1 0 0,2 0 0 0 0,0 1-1 0 0,2-1 1 0 0,0 1 0 0 0,2-1-1 0 0,0 0 1 0 0,2 0 0 0 0,13 36-1 0 0,-11-38 14 0 0,1 0-1 0 0,1 0 0 0 0,1-1 0 0 0,1 0 0 0 0,0-1 1 0 0,2-1-1 0 0,0 0 0 0 0,1-1 0 0 0,1 0 1 0 0,0-1-1 0 0,1-1 0 0 0,1 0 0 0 0,0-2 0 0 0,1 0 1 0 0,1-1-1 0 0,24 11 0 0 0,-37-20 89 0 0,0 0-1 0 0,0 0 1 0 0,0-1-1 0 0,1 0 1 0 0,-1 0-1 0 0,1-1 1 0 0,-1 0-1 0 0,1-1 1 0 0,0 1 0 0 0,-1-1-1 0 0,1-1 1 0 0,0 1-1 0 0,-1-1 1 0 0,1-1-1 0 0,11-3 1 0 0,-13 3-30 0 0,0-1 1 0 0,0 0-1 0 0,0-1 1 0 0,0 1-1 0 0,-1-1 0 0 0,0 0 1 0 0,1-1-1 0 0,-1 1 1 0 0,-1-1-1 0 0,1 0 0 0 0,-1 0 1 0 0,1-1-1 0 0,-2 1 1 0 0,1-1-1 0 0,-1 0 1 0 0,1 0-1 0 0,3-12 0 0 0,0-3-21 0 0,-1-1 0 0 0,-1 1 0 0 0,-1-1 0 0 0,-1 0-1 0 0,0 0 1 0 0,-2 0 0 0 0,-3-44 0 0 0,-3 21-26 0 0,-1 1 1 0 0,-25-86-1 0 0,17 89 11 0 0,-1 1-1 0 0,-1 0 1 0 0,-3 1 0 0 0,-1 1-1 0 0,-2 0 1 0 0,-51-66-1 0 0,49 76-441 0 0,-1 2-1 0 0,-1 0 0 0 0,-37-28 1 0 0,38 35-848 0 0,-2 2 1 0 0,0 0 0 0 0,-1 2-1 0 0,-31-13 1 0 0,35 18-1248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8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86 320 140 0 0,'-8'-8'542'0'0,"0"0"-1"0"0,1 0 1 0 0,0-1-1 0 0,0 0 1 0 0,1 0 0 0 0,0-1-1 0 0,0 1 1 0 0,1-1 0 0 0,1-1-1 0 0,-1 1 1 0 0,2 0-1 0 0,-1-1 1 0 0,-2-20 0 0 0,5 25-491 0 0,0-1 0 0 0,0 1-1 0 0,1-1 1 0 0,0 1 0 0 0,0-1 0 0 0,0 0 0 0 0,1 1 0 0 0,0 0 0 0 0,1-1 0 0 0,-1 1 0 0 0,1-1 0 0 0,1 1 0 0 0,-1 0 0 0 0,1 0 0 0 0,0 0 0 0 0,0 1 0 0 0,0-1 0 0 0,1 1 0 0 0,0-1 0 0 0,0 1 0 0 0,1 1 0 0 0,-1-1 0 0 0,1 0 0 0 0,8-5 0 0 0,-11 9-52 0 0,1-1 1 0 0,0 0-1 0 0,0 1 1 0 0,0 0-1 0 0,-1-1 1 0 0,2 1-1 0 0,-1 0 1 0 0,0 1-1 0 0,0-1 1 0 0,0 1-1 0 0,0-1 1 0 0,0 1-1 0 0,1 0 1 0 0,-1 0-1 0 0,0 0 1 0 0,3 1-1 0 0,0 0-1 0 0,0 1-1 0 0,-1-1 1 0 0,1 1 0 0 0,-1 1-1 0 0,1-1 1 0 0,-1 1-1 0 0,0 0 1 0 0,5 4-1 0 0,6 5-5 0 0,-1 1 0 0 0,0 1 0 0 0,24 30 0 0 0,2 8-135 0 0,-1 2 0 0 0,-4 2-1 0 0,-1 2 1 0 0,-3 1 0 0 0,-3 1 0 0 0,-2 1-1 0 0,36 129 1 0 0,-50-117-107 0 0,-12-69 246 0 0,-2-3 9 0 0,1-1 0 0 0,0 1 0 0 0,0 0 0 0 0,-1-1 0 0 0,1 1 0 0 0,0 0 0 0 0,-1-1 0 0 0,1 1 0 0 0,0 0 0 0 0,-1-1 0 0 0,1 1 0 0 0,-1-1 0 0 0,1 1 0 0 0,-1-1 0 0 0,1 1-1 0 0,-1-1 1 0 0,0 0 0 0 0,1 1 0 0 0,-2 0 0 0 0,-2-4 15 0 0,0-1-1 0 0,0 1 1 0 0,1-1-1 0 0,-1 1 1 0 0,1-1-1 0 0,-1 0 1 0 0,1 0-1 0 0,1-1 1 0 0,-1 1-1 0 0,0-1 1 0 0,1 1-1 0 0,0-1 1 0 0,0 0-1 0 0,-2-9 0 0 0,-1-5 88 0 0,0-1 0 0 0,-2-29 0 0 0,3 2-68 0 0,1 1 0 0 0,3-1 0 0 0,11-84-1 0 0,-7 103-44 0 0,1 0-1 0 0,2 1 1 0 0,1 0-1 0 0,1 0 1 0 0,1 1-1 0 0,1 0 1 0 0,24-39-1 0 0,-31 59-2 0 0,0 0 0 0 0,1 0 0 0 0,-1 0 0 0 0,1 1 0 0 0,1-1-1 0 0,-1 1 1 0 0,1 0 0 0 0,0 1 0 0 0,0-1 0 0 0,0 1 0 0 0,1 0 0 0 0,6-3-1 0 0,-8 6 6 0 0,-1-1 0 0 0,1 1 0 0 0,-1 0 0 0 0,1 0 0 0 0,0 1-1 0 0,-1-1 1 0 0,1 1 0 0 0,0 0 0 0 0,-1 0 0 0 0,1 0-1 0 0,0 1 1 0 0,-1 0 0 0 0,1 0 0 0 0,0 0 0 0 0,-1 1 0 0 0,0-1-1 0 0,1 1 1 0 0,-1 0 0 0 0,0 0 0 0 0,5 3 0 0 0,4 5-5 0 0,0 0 0 0 0,0 0 0 0 0,-2 1 0 0 0,1 1 0 0 0,-1 0 0 0 0,-1 0 0 0 0,0 1-1 0 0,-1 0 1 0 0,13 24 0 0 0,0 7-55 0 0,31 86-1 0 0,-39-88-95 0 0,-2-1-1 0 0,8 52 1 0 0,-16-71 126 0 0,-2 0 0 0 0,-1 0 0 0 0,0 0 0 0 0,-2 0 0 0 0,0 0-1 0 0,-5 25 1 0 0,6-46 53 0 0,-1 0-1 0 0,1 1 0 0 0,0-1 1 0 0,0 0-1 0 0,-1 1 1 0 0,1-1-1 0 0,-1 0 0 0 0,1 0 1 0 0,-1 1-1 0 0,0-1 0 0 0,1 0 1 0 0,-1 0-1 0 0,0 0 1 0 0,0 0-1 0 0,0 0 0 0 0,0 0 1 0 0,0 0-1 0 0,-2 1 1 0 0,3-1-11 0 0,-1-1 1 0 0,0 0-1 0 0,0 0 1 0 0,0 1 0 0 0,0-1-1 0 0,0 0 1 0 0,0 0-1 0 0,1 0 1 0 0,-1 0-1 0 0,0 0 1 0 0,0 0 0 0 0,0-1-1 0 0,0 1 1 0 0,0 0-1 0 0,0 0 1 0 0,1-1 0 0 0,-1 1-1 0 0,0 0 1 0 0,0-1-1 0 0,-1 0 1 0 0,-1-2 3 0 0,-1 1 1 0 0,1-1-1 0 0,0 0 0 0 0,-1 0 0 0 0,2 0 1 0 0,-1 0-1 0 0,0-1 0 0 0,-4-6 0 0 0,-1-8 44 0 0,1 0-1 0 0,0-1 0 0 0,1 0 0 0 0,2 0 0 0 0,-1 0 1 0 0,2 0-1 0 0,1-1 0 0 0,-1-23 0 0 0,3 1 72 0 0,2 1 0 0 0,13-77 0 0 0,-7 75-2 0 0,19-61 0 0 0,-23 93-107 0 0,0 0 0 0 0,0 0 0 0 0,1 0 0 0 0,0 1 0 0 0,1-1 0 0 0,1 2 0 0 0,-1-1 0 0 0,2 1 0 0 0,-1 0 0 0 0,16-14 1 0 0,-20 20-24 0 0,0 1 1 0 0,0 0 0 0 0,0 0 0 0 0,0 1-1 0 0,1-1 1 0 0,-1 1 0 0 0,1-1 0 0 0,-1 1-1 0 0,1 0 1 0 0,-1 0 0 0 0,1 0 0 0 0,0 1-1 0 0,-1 0 1 0 0,1-1 0 0 0,6 2 0 0 0,-4-1 3 0 0,1 1 0 0 0,-1 1 1 0 0,0-1-1 0 0,1 1 1 0 0,-1 1-1 0 0,0-1 1 0 0,0 1-1 0 0,7 4 1 0 0,4 4 5 0 0,-1 1 0 0 0,0 0 0 0 0,-1 2 1 0 0,25 25-1 0 0,-9-1-150 0 0,-1 0 0 0 0,-2 2 0 0 0,-2 1 0 0 0,-1 1-1 0 0,-3 1 1 0 0,-1 2 0 0 0,-2-1 0 0 0,-3 2 0 0 0,16 66 0 0 0,-26-88-336 0 0,19 60-2970 0 0,-16-66 2115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29.2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58 891 1024 0 0,'27'-50'2011'0'0,"-1"-2"0"0"0,-3 0 1 0 0,20-70-1 0 0,-42 119-1920 0 0,-1 2-83 0 0,0 1-1 0 0,0-1 1 0 0,0 1-1 0 0,-1-1 0 0 0,1 0 1 0 0,0 1-1 0 0,0-1 1 0 0,-1 1-1 0 0,1 0 1 0 0,0-1-1 0 0,0 1 1 0 0,-1-1-1 0 0,1 1 1 0 0,-1-1-1 0 0,1 1 0 0 0,0 0 1 0 0,-1-1-1 0 0,1 1 1 0 0,-1 0-1 0 0,1-1 1 0 0,-1 1-1 0 0,1 0 1 0 0,-1 0-1 0 0,1-1 0 0 0,-1 1 1 0 0,1 0-1 0 0,-2 0 1 0 0,-8 8 16 0 0,0 0 0 0 0,0 0 0 0 0,1 2 0 0 0,0-1 0 0 0,0 1 0 0 0,1 0 0 0 0,0 1 0 0 0,1 0 0 0 0,0 0 0 0 0,-8 21 0 0 0,0 1-11 0 0,3 0 1 0 0,-16 61-1 0 0,25-77-13 0 0,0 0-1 0 0,1 1 1 0 0,1-1-1 0 0,1 0 1 0 0,0 1 0 0 0,1-1-1 0 0,1 0 1 0 0,1 0-1 0 0,0 0 1 0 0,1 0 0 0 0,1 0-1 0 0,1-1 1 0 0,0 0 0 0 0,10 18-1 0 0,-9-21-21 0 0,0 0 0 0 0,2 0 0 0 0,-1 0 0 0 0,1-1 0 0 0,1 0 0 0 0,0-1 0 0 0,1 0 0 0 0,0-1 0 0 0,1 0 0 0 0,0-1 0 0 0,0 0 0 0 0,1-1 0 0 0,0 0 0 0 0,1-1 0 0 0,0-1 0 0 0,19 7 1 0 0,-29-11 16 0 0,1-1 0 0 0,0 0 0 0 0,0 0 0 0 0,0 0 0 0 0,0 0 0 0 0,0-1 0 0 0,0 0 0 0 0,0 0 0 0 0,0 0 0 0 0,0-1 0 0 0,0 0 0 0 0,0 0 0 0 0,0 0 0 0 0,-1 0 0 0 0,1-1 0 0 0,0 0 0 0 0,-1 0 0 0 0,8-4 0 0 0,-8 3-12 0 0,1-1 0 0 0,-1 0 0 0 0,0 0 0 0 0,0 0 0 0 0,0-1-1 0 0,0 1 1 0 0,-1-1 0 0 0,0 0 0 0 0,0 0 0 0 0,0 0 0 0 0,0 0-1 0 0,-1-1 1 0 0,0 1 0 0 0,0-1 0 0 0,1-8 0 0 0,0-3 13 0 0,0 0-1 0 0,-1-1 1 0 0,-1 0 0 0 0,-1 1 0 0 0,0-1-1 0 0,-1 0 1 0 0,-1 1 0 0 0,-1-1 0 0 0,0 1-1 0 0,-2-1 1 0 0,0 1 0 0 0,0 1 0 0 0,-10-20-1 0 0,0 6 4 0 0,-1 1 0 0 0,-2 0 1 0 0,0 1-1 0 0,-2 1 0 0 0,-1 1 0 0 0,-26-25 0 0 0,6 0-16 0 0,39 49 36 0 0,3-1-45 0 0,-1 0 28 0 0,1 1 0 0 0,0-1-1 0 0,0 0 1 0 0,0 1 0 0 0,1-1-1 0 0,-1 1 1 0 0,1 0-1 0 0,-1-1 1 0 0,1 1 0 0 0,0 0-1 0 0,0 0 1 0 0,0 0 0 0 0,0 0-1 0 0,0 0 1 0 0,4-2 0 0 0,46-29-62 0 0,-26 18 16 0 0,3-4 109 0 0,-1-1 1 0 0,-1-1-1 0 0,-1-1 0 0 0,0-2 0 0 0,-2 0 0 0 0,-1-2 1 0 0,25-36-1 0 0,-38 47-21 0 0,0 0 0 0 0,-2-1 1 0 0,0 0-1 0 0,-1 0 0 0 0,0-1 1 0 0,-1 1-1 0 0,-1-2 0 0 0,-1 1 1 0 0,0 0-1 0 0,-2-1 0 0 0,0 0 1 0 0,-1 1-1 0 0,0-1 0 0 0,-1 0 1 0 0,-6-33-1 0 0,5 45-48 0 0,0 1 0 0 0,0 0 1 0 0,-1-1-1 0 0,1 1 0 0 0,-1 0 0 0 0,-1 0 0 0 0,1 0 1 0 0,-1 0-1 0 0,0 1 0 0 0,0-1 0 0 0,0 1 0 0 0,0-1 1 0 0,-1 1-1 0 0,0 0 0 0 0,0 1 0 0 0,-8-7 0 0 0,8 8-1 0 0,1 0-1 0 0,-1 0 1 0 0,1 1-1 0 0,-1 0 1 0 0,0 0-1 0 0,1 0 1 0 0,-1 0-1 0 0,0 0 1 0 0,0 1-1 0 0,0-1 1 0 0,0 1 0 0 0,1 0-1 0 0,-1 1 1 0 0,0-1-1 0 0,0 1 1 0 0,0-1-1 0 0,0 1 1 0 0,1 0-1 0 0,-1 0 1 0 0,0 1-1 0 0,1-1 1 0 0,-1 1-1 0 0,1 0 1 0 0,0 0-1 0 0,-4 3 1 0 0,1-2-8 0 0,1 1 1 0 0,0 0 0 0 0,0 0-1 0 0,0 0 1 0 0,1 1 0 0 0,0 0 0 0 0,-1 0-1 0 0,2 0 1 0 0,-1 0 0 0 0,1 0-1 0 0,-1 1 1 0 0,1 0 0 0 0,1-1 0 0 0,-1 1-1 0 0,1 0 1 0 0,0 0 0 0 0,1 1 0 0 0,-1-1-1 0 0,1 0 1 0 0,0 1 0 0 0,1-1-1 0 0,0 0 1 0 0,0 1 0 0 0,0-1 0 0 0,1 0-1 0 0,0 1 1 0 0,0-1 0 0 0,2 8-1 0 0,1 0-51 0 0,1 0-1 0 0,0 0 0 0 0,1-1 0 0 0,1 1 1 0 0,0-1-1 0 0,0-1 0 0 0,1 1 0 0 0,1-1 0 0 0,0-1 1 0 0,1 0-1 0 0,14 13 0 0 0,9 2-164 0 0,2-1-1 0 0,1-1 0 0 0,0-2 1 0 0,45 19-1 0 0,60 37-333 0 0,-133-73 538 0 0,-1 0-1 0 0,1 1 1 0 0,-1 0-1 0 0,0 0 1 0 0,-1 1 0 0 0,1-1-1 0 0,-1 2 1 0 0,-1-1-1 0 0,1 1 1 0 0,-1 0-1 0 0,5 10 1 0 0,-6-7 27 0 0,0 0 0 0 0,-1 0 0 0 0,0 0 1 0 0,0 1-1 0 0,-1-1 0 0 0,-1 1 0 0 0,0-1 1 0 0,-1 21-1 0 0,-15 148 57 0 0,-1 32-111 0 0,16-197 56 0 0,0 0 0 0 0,2-1 1 0 0,0 1-1 0 0,0-1 0 0 0,1 1 0 0 0,1-1 1 0 0,7 17-1 0 0,-10-27-3 0 0,1 1 0 0 0,0-1 0 0 0,0 0 0 0 0,1 0 0 0 0,-1-1 0 0 0,1 1 0 0 0,-1-1 0 0 0,1 1 0 0 0,0-1 0 0 0,1 0 0 0 0,-1 0 0 0 0,1 0 0 0 0,-1 0 0 0 0,1-1 0 0 0,0 1 0 0 0,0-1 0 0 0,0 0 0 0 0,0 0 0 0 0,0-1 0 0 0,0 1 0 0 0,0-1 0 0 0,1 0 0 0 0,-1 0 0 0 0,1 0 0 0 0,-1 0 0 0 0,1-1 0 0 0,5 0 0 0 0,2-1 29 0 0,0-1 0 0 0,0-1-1 0 0,0 0 1 0 0,0 0 0 0 0,-1-1-1 0 0,1-1 1 0 0,-1 0 0 0 0,0-1-1 0 0,0 0 1 0 0,-1 0 0 0 0,1-1-1 0 0,12-12 1 0 0,9-8 134 0 0,-2-2 0 0 0,34-42 0 0 0,-5 0 5 0 0,73-116 0 0 0,-105 142 91 0 0,-2-1 0 0 0,-1-2 0 0 0,-3 0 0 0 0,16-56 0 0 0,-30 82-121 0 0,5-38 1 0 0,-11 54-135 0 0,0 1 0 0 0,-1-1 1 0 0,1 0-1 0 0,-1 1 0 0 0,-1-1 0 0 0,1 0 1 0 0,-1 1-1 0 0,0-1 0 0 0,0 1 0 0 0,-1-1 1 0 0,1 1-1 0 0,-4-7 0 0 0,4 11-6 0 0,0 0 0 0 0,1 0 0 0 0,-1 0 0 0 0,0 0 0 0 0,0 1-1 0 0,1-1 1 0 0,-1 0 0 0 0,0 0 0 0 0,0 1 0 0 0,0-1 0 0 0,0 1 0 0 0,0-1 0 0 0,0 1-1 0 0,0-1 1 0 0,0 1 0 0 0,0-1 0 0 0,-1 1 0 0 0,-1-1-3 0 0,-6-1-26 0 0,-2 4 30 0 0,-1 1 0 0 0,1 0 1 0 0,0 0-1 0 0,1 1 0 0 0,-1 1 0 0 0,0 0 0 0 0,1 0 0 0 0,0 1 0 0 0,1 0 0 0 0,-1 1 0 0 0,1 0 1 0 0,0 0-1 0 0,1 1 0 0 0,-12 13 0 0 0,2-1 0 0 0,1 1 1 0 0,1 1 0 0 0,0 1-1 0 0,2 0 1 0 0,-14 31 0 0 0,22-40 10 0 0,0 1 1 0 0,1 0 0 0 0,1 0-1 0 0,0 0 1 0 0,1 1 0 0 0,0 0-1 0 0,2-1 1 0 0,0 1 0 0 0,0 0-1 0 0,2 0 1 0 0,0 0 0 0 0,1-1-1 0 0,0 1 1 0 0,1 0 0 0 0,9 24 0 0 0,-5-20 5 0 0,2-1 0 0 0,0 0 0 0 0,1-1 0 0 0,0 0 0 0 0,2 0 0 0 0,0-1 0 0 0,1-1 0 0 0,0 0 0 0 0,2-1 0 0 0,0 0 0 0 0,24 17 1 0 0,-18-17 10 0 0,0-1 0 0 0,1-1 0 0 0,1-1 1 0 0,0-1-1 0 0,0-1 0 0 0,1-2 1 0 0,0 0-1 0 0,37 7 0 0 0,-39-11-532 0 0,0-1 0 0 0,0-1 0 0 0,1-1 0 0 0,-1-1 0 0 0,0 0 0 0 0,0-2-1 0 0,0-1 1 0 0,0 0 0 0 0,42-14 0 0 0,-21 0-2233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0.0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6 237 1596 0 0,'-1'-3'2181'0'0,"-4"-10"292"0"0,8 15-2339 0 0,9 7-91 0 0,0 1 1 0 0,-1 0-1 0 0,-1 0 1 0 0,0 2-1 0 0,0-1 1 0 0,-1 1 0 0 0,9 15-1 0 0,16 20 74 0 0,93 108 312 0 0,284 267 1 0 0,-410-420-381 0 0,0-1-1 0 0,1 0 1 0 0,-1 0-1 0 0,0 0 1 0 0,1 0-1 0 0,-1 0 1 0 0,0-1-1 0 0,1 1 1 0 0,-1 0-1 0 0,1-1 1 0 0,-1 1 0 0 0,1-1-1 0 0,-1 1 1 0 0,1-1-1 0 0,0 0 1 0 0,-1 0-1 0 0,1 1 1 0 0,0-1-1 0 0,-1 0 1 0 0,1-1-1 0 0,-1 1 1 0 0,3 0 0 0 0,-2-1 6 0 0,0 0 0 0 0,1 0 0 0 0,-1-1 1 0 0,0 1-1 0 0,0 0 0 0 0,0-1 0 0 0,0 0 1 0 0,0 1-1 0 0,-1-1 0 0 0,1 0 1 0 0,0 0-1 0 0,-1 0 0 0 0,2-2 0 0 0,5-9 144 0 0,-1-1-1 0 0,-1 1 0 0 0,9-29 0 0 0,-10 30-125 0 0,172-586 924 0 0,-151 491-850 0 0,9-29-3102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32.8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180 11 480 0 0,'0'0'4231'0'0,"0"-1"-4170"0"0,0 1 0 0 0,0-1-1 0 0,0 1 1 0 0,1-1 0 0 0,-1 0 0 0 0,0 1-1 0 0,1-1 1 0 0,-1 1 0 0 0,0-1 0 0 0,1 1 0 0 0,-1-1-1 0 0,1 1 1 0 0,-1 0 0 0 0,1-1 0 0 0,-1 1-1 0 0,1-1 1 0 0,-1 1 0 0 0,1 0 0 0 0,-1 0-1 0 0,2-1 1 0 0,-1 4-67 0 0,0 0 0 0 0,1 0 0 0 0,-1 0 0 0 0,-1 1 0 0 0,1-1 0 0 0,0 0 0 0 0,-1 1 1 0 0,1-1-1 0 0,-1 0 0 0 0,0 1 0 0 0,0-1 0 0 0,-1 0 0 0 0,1 1 0 0 0,-1-1 0 0 0,1 0 0 0 0,-2 5 0 0 0,0-1 0 0 0,-39 231-9 0 0,-29 62 223 0 0,35-124 294 0 0,35-173-488 0 0,-1 1-11 0 0,-19 107 107 0 0,19-107-99 0 0,1-1 9 0 0,-5 26 58 0 0,4-26-55 0 0,-1 16 68 0 0,0-6-77 0 0,2-9-9 0 0,-1-2 5 0 0,-1 10-5 0 0,2-10 31 0 0,0 1-20 0 0,-3 28 6 0 0,3-28-15 0 0,0 0-1 0 0,-2 7 3 0 0,2-8-5 0 0,-4 30-44 0 0,3-29 0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1.1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350 584 196 0 0,'4'-3'681'0'0,"0"0"0"0"0,0 0 0 0 0,0-1 1 0 0,-1 1-1 0 0,1-1 0 0 0,-1 0 0 0 0,0 0 0 0 0,3-5 0 0 0,-5 6-551 0 0,1 1-1 0 0,-1-1 1 0 0,0 0 0 0 0,0 0-1 0 0,0 0 1 0 0,0 0-1 0 0,0 0 1 0 0,-1 0 0 0 0,1 0-1 0 0,-1 0 1 0 0,0 0-1 0 0,0 0 1 0 0,0 0 0 0 0,0 0-1 0 0,-1-1 1 0 0,1 1-1 0 0,-1 0 1 0 0,0 0 0 0 0,-1-5-1 0 0,-1 5-48 0 0,1 2-72 0 0,0-1-1 0 0,0 1 0 0 0,-1 0 1 0 0,1 1-1 0 0,0-1 0 0 0,0 0 1 0 0,0 0-1 0 0,0 1 0 0 0,-1 0 1 0 0,1-1-1 0 0,0 1 0 0 0,-1 0 1 0 0,1 0-1 0 0,0 0 0 0 0,-1 0 0 0 0,1 1 1 0 0,0-1-1 0 0,0 1 0 0 0,-1-1 1 0 0,1 1-1 0 0,0 0 0 0 0,0 0 1 0 0,0 0-1 0 0,0 0 0 0 0,0 0 1 0 0,-3 3-1 0 0,0-2 25 0 0,-13 9-22 0 0,1 0 1 0 0,0 1-1 0 0,0 1 1 0 0,1 0-1 0 0,1 1 1 0 0,-19 22-1 0 0,8-4 1 0 0,2 1 0 0 0,-27 44 0 0 0,38-54-9 0 0,2 0 1 0 0,0 1-1 0 0,1 0 1 0 0,1 0-1 0 0,2 1 1 0 0,0 0-1 0 0,2 1 1 0 0,0-1-1 0 0,2 1 1 0 0,0 29-1 0 0,3-41 2 0 0,0 0 0 0 0,2 0 0 0 0,-1 0 0 0 0,2 0 0 0 0,0 0-1 0 0,0-1 1 0 0,1 1 0 0 0,1-1 0 0 0,0 0 0 0 0,1 0 0 0 0,1-1-1 0 0,-1 0 1 0 0,2 0 0 0 0,0 0 0 0 0,0-1 0 0 0,1-1 0 0 0,1 1-1 0 0,0-1 1 0 0,0-1 0 0 0,16 12 0 0 0,-20-17 15 0 0,-1 0 1 0 0,2 0-1 0 0,-1 0 0 0 0,0-1 1 0 0,1 0-1 0 0,0-1 0 0 0,-1 1 1 0 0,1-1-1 0 0,0 0 0 0 0,0-1 1 0 0,0 0-1 0 0,1 0 0 0 0,-1 0 1 0 0,11-2-1 0 0,-12 0-3 0 0,1 0 1 0 0,0-1-1 0 0,0 1 0 0 0,-1-2 0 0 0,0 1 1 0 0,1-1-1 0 0,-1 0 0 0 0,0 0 0 0 0,0-1 1 0 0,0 0-1 0 0,-1 0 0 0 0,0 0 0 0 0,1-1 1 0 0,-1 1-1 0 0,5-8 0 0 0,3-5-2 0 0,0 0 0 0 0,-1 0 0 0 0,-1-1 0 0 0,-1-1 0 0 0,-1 0 0 0 0,0 0 0 0 0,6-24 0 0 0,2-11 85 0 0,12-82 1 0 0,-24 113-134 0 0,-1-1 0 0 0,-1 0 0 0 0,-1 0 0 0 0,-3-39 0 0 0,1 60-29 0 0,-4 4-8 0 0,2-1 60 0 0,0 1 0 0 0,0 0-1 0 0,0-1 1 0 0,1 1 0 0 0,-1 0-1 0 0,0 0 1 0 0,0 0 0 0 0,1 1-1 0 0,-1-1 1 0 0,1 0 0 0 0,-1 1-1 0 0,1-1 1 0 0,-1 1 0 0 0,1-1-1 0 0,0 1 1 0 0,0-1 0 0 0,-1 1-1 0 0,1 0 1 0 0,0 0 0 0 0,1 0-1 0 0,-1 0 1 0 0,0-1 0 0 0,1 1 0 0 0,-1 0-1 0 0,1 0 1 0 0,-1 3 0 0 0,-1 4-8 0 0,1 1 0 0 0,0-1 0 0 0,1 0 0 0 0,0 0 0 0 0,0 1 0 0 0,1-1 0 0 0,0 0 0 0 0,1 1 0 0 0,0-1 0 0 0,0 0 0 0 0,1 0 0 0 0,0-1 0 0 0,0 1 0 0 0,1 0 0 0 0,0-1 0 0 0,1 0 0 0 0,0 0 0 0 0,0-1 0 0 0,1 1 0 0 0,0-1 0 0 0,7 7 0 0 0,-4-5 12 0 0,0 1 0 0 0,0-2 0 0 0,1 0 0 0 0,0 0 0 0 0,1 0 0 0 0,0-2 0 0 0,0 1-1 0 0,0-1 1 0 0,1-1 0 0 0,0 0 0 0 0,0-1 0 0 0,0 0 0 0 0,0 0 0 0 0,24 2 0 0 0,-28-6 7 0 0,-1 0-1 0 0,1-1 1 0 0,0 0 0 0 0,-1 0-1 0 0,1 0 1 0 0,-1-1 0 0 0,0 0 0 0 0,1-1-1 0 0,-1 0 1 0 0,0 0 0 0 0,-1 0-1 0 0,1-1 1 0 0,0 0 0 0 0,-1 0-1 0 0,0-1 1 0 0,0 0 0 0 0,0 0 0 0 0,-1 0-1 0 0,0-1 1 0 0,0 1 0 0 0,0-1-1 0 0,0-1 1 0 0,4-7 0 0 0,5-10 1 0 0,-2-1 1 0 0,0 0-1 0 0,-1 0 1 0 0,-2-2-1 0 0,7-28 1 0 0,-4 0 10 0 0,-2 0 0 0 0,-3-1 0 0 0,-2 0 1 0 0,-2 0-1 0 0,-3 0 0 0 0,-2 0 0 0 0,-3 0 0 0 0,-2 0 1 0 0,-16-57-1 0 0,15 82-13 0 0,-18-47 0 0 0,21 67-18 0 0,1 0 1 0 0,-2 1-1 0 0,0 0 0 0 0,0 0 0 0 0,0 1 0 0 0,-1 0 1 0 0,-13-13-1 0 0,20 21 15 0 0,-1 0 0 0 0,0 0 1 0 0,0 0-1 0 0,1 0 0 0 0,-1 0 1 0 0,0 1-1 0 0,0-1 0 0 0,0 0 0 0 0,0 0 1 0 0,0 1-1 0 0,0-1 0 0 0,0 1 1 0 0,0-1-1 0 0,0 1 0 0 0,0-1 0 0 0,0 1 1 0 0,-1 0-1 0 0,1-1 0 0 0,0 1 1 0 0,0 0-1 0 0,0 0 0 0 0,0 0 0 0 0,-1 0 1 0 0,1 0-1 0 0,0 0 0 0 0,0 0 1 0 0,0 0-1 0 0,-1 1 0 0 0,1-1 0 0 0,0 0 1 0 0,0 1-1 0 0,0-1 0 0 0,0 1 0 0 0,0-1 1 0 0,0 1-1 0 0,0-1 0 0 0,0 1 1 0 0,0 0-1 0 0,0 0 0 0 0,0-1 0 0 0,0 1 1 0 0,0 0-1 0 0,1 0 0 0 0,-1 0 1 0 0,0 0-1 0 0,1 0 0 0 0,-1 0 0 0 0,1 0 1 0 0,-1 0-1 0 0,1 0 0 0 0,-1 2 1 0 0,-1 2-5 0 0,0 0 0 0 0,0 0 0 0 0,1 0 0 0 0,0 0 1 0 0,0 0-1 0 0,0 0 0 0 0,1 0 0 0 0,-1 1 0 0 0,1-1 1 0 0,1 7-1 0 0,2 0-19 0 0,1-1 1 0 0,0 1 0 0 0,1 0-1 0 0,0-1 1 0 0,1 0-1 0 0,0 0 1 0 0,1-1-1 0 0,0 0 1 0 0,0 0 0 0 0,1 0-1 0 0,10 8 1 0 0,6 6-56 0 0,1-2-1 0 0,51 36 1 0 0,-34-33-10 0 0,0-2-1 0 0,1-2 1 0 0,2-2 0 0 0,0-1-1 0 0,0-3 1 0 0,76 16 0 0 0,-114-29 73 0 0,56 18-450 0 0,-62-20 461 0 0,0 1 0 0 0,0 0 0 0 0,0-1 1 0 0,0 1-1 0 0,0 0 0 0 0,0 0 0 0 0,0 0 0 0 0,0 0 0 0 0,0 0 0 0 0,0 0 0 0 0,-1 0 0 0 0,1 0 0 0 0,0 0 0 0 0,-1 1 0 0 0,1-1 0 0 0,-1 0 0 0 0,1 0 0 0 0,-1 1 0 0 0,1-1 0 0 0,-1 0 0 0 0,0 1 0 0 0,0-1 0 0 0,0 0 0 0 0,0 3 0 0 0,-2 29-45 0 0,-14 60 83 0 0,5-39 50 0 0,3 1 0 0 0,-1 66 0 0 0,8-104-56 0 0,2 0 0 0 0,0 0 0 0 0,1-1 0 0 0,1 1 0 0 0,1-1 0 0 0,0 1-1 0 0,1-1 1 0 0,0 0 0 0 0,2-1 0 0 0,0 0 0 0 0,14 24 0 0 0,-18-34-6 0 0,0 0 0 0 0,1-1 0 0 0,-1 1 0 0 0,1-1 0 0 0,0 1 0 0 0,1-1 1 0 0,-1-1-1 0 0,1 1 0 0 0,0 0 0 0 0,-1-1 0 0 0,1 0 0 0 0,1 0 0 0 0,-1-1 0 0 0,0 1 0 0 0,1-1 0 0 0,-1-1 0 0 0,1 1 0 0 0,0-1 0 0 0,0 1 0 0 0,-1-2 0 0 0,1 1 1 0 0,0-1-1 0 0,0 1 0 0 0,0-2 0 0 0,0 1 0 0 0,0-1 0 0 0,-1 0 0 0 0,1 0 0 0 0,7-2 0 0 0,-1-2 45 0 0,0 1 1 0 0,0-2-1 0 0,0 1 1 0 0,-1-2-1 0 0,0 1 1 0 0,0-2-1 0 0,0 1 0 0 0,-1-1 1 0 0,0-1-1 0 0,-1 0 1 0 0,0-1-1 0 0,10-12 1 0 0,2-8 10 0 0,-1-2 0 0 0,-1 0 0 0 0,-2-1 1 0 0,15-40-1 0 0,-8 6 42 0 0,20-84 0 0 0,-18 8-27 0 0,-22 112-174 0 0,-3 28 66 0 0,-2 0-42 0 0,1 2 59 0 0,-1 1-1 0 0,1 0 1 0 0,0-1-1 0 0,0 1 0 0 0,0 0 1 0 0,0-1-1 0 0,0 1 1 0 0,-1-1-1 0 0,1 1 1 0 0,0 0-1 0 0,0-1 1 0 0,-1 1-1 0 0,1 0 0 0 0,0 0 1 0 0,-1-1-1 0 0,1 1 1 0 0,0 0-1 0 0,-1-1 1 0 0,1 1-1 0 0,0 0 1 0 0,-1 0-1 0 0,1 0 0 0 0,0 0 1 0 0,-1-1-1 0 0,1 1 1 0 0,-1 0-1 0 0,1 0 1 0 0,0 0-1 0 0,-1 0 1 0 0,1 0-1 0 0,-1 0 1 0 0,1 0-1 0 0,-1 0 0 0 0,1 0 1 0 0,0 0-1 0 0,-1 0 1 0 0,1 0-1 0 0,-1 0 1 0 0,1 1-1 0 0,-2 0 1 0 0,1 0 1 0 0,0 0-1 0 0,0 0 0 0 0,0 0 0 0 0,0 0 1 0 0,0 1-1 0 0,0-1 0 0 0,0 0 0 0 0,1 1 1 0 0,-1-1-1 0 0,0 0 0 0 0,1 1 0 0 0,-1-1 1 0 0,0 3-1 0 0,-3 14 11 0 0,1 0 0 0 0,0 1 0 0 0,1-1 0 0 0,1 0 0 0 0,0 1 0 0 0,5 36 0 0 0,26 110 12 0 0,-28-160-24 0 0,44 171-248 0 0,-7-62-4285 0 0,-30-92 1927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1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36 146 1720 0 0,'-8'-23'1712'0'0,"2"4"-288"0"0,2 3-443 0 0,-1 0 495 0 0,-3-11-636 0 0,5 8-444 0 0,2 3-456 0 0,10 7-1664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1.8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253 8 1444 0 0,'16'-7'5868'0'0,"-40"26"-5519"0"0,-26 28 1 0 0,26-18-319 0 0,1 2 0 0 0,1 0 0 0 0,2 2 1 0 0,2 0-1 0 0,0 1 0 0 0,3 0 0 0 0,-22 70 0 0 0,32-83-22 0 0,0-1 0 0 0,2 1 0 0 0,1 0 0 0 0,0 0 0 0 0,2 0 0 0 0,3 38 0 0 0,-1-44 2 0 0,1 1 0 0 0,1-1 1 0 0,0 0-1 0 0,1 0 0 0 0,1 0 0 0 0,0-1 1 0 0,1 1-1 0 0,0-1 0 0 0,19 24 0 0 0,-24-35 13 0 0,0 0 0 0 0,1 1 0 0 0,0-1 0 0 0,-1 0 0 0 0,1 0 0 0 0,0-1 0 0 0,1 1 0 0 0,-1-1 0 0 0,0 0 0 0 0,1 1 0 0 0,-1-2 0 0 0,1 1 0 0 0,0 0 0 0 0,0-1 0 0 0,0 1 0 0 0,0-1 0 0 0,-1 0 0 0 0,1 0 0 0 0,1-1 0 0 0,6 1 0 0 0,-6-2 20 0 0,0 1-1 0 0,0-1 1 0 0,0-1 0 0 0,-1 1 0 0 0,1-1-1 0 0,0 1 1 0 0,-1-2 0 0 0,1 1 0 0 0,-1 0 0 0 0,0-1-1 0 0,1 0 1 0 0,-1 0 0 0 0,-1 0 0 0 0,1 0-1 0 0,0-1 1 0 0,5-6 0 0 0,3-5 13 0 0,0-1 0 0 0,-1-1 0 0 0,-1 0 0 0 0,0 0 1 0 0,6-19-1 0 0,33-98 3 0 0,-34 90-54 0 0,70-237 1082 0 0,-84 278-1101 0 0,7-6-4 0 0,-3 31 4 0 0,0-1 0 0 0,2 0 0 0 0,0 0 0 0 0,1 0 0 0 0,1-1 1 0 0,1-1-1 0 0,1 1 0 0 0,15 20 0 0 0,-8-15-291 0 0,1-2 1 0 0,1 0-1 0 0,0-2 0 0 0,2 0 1 0 0,39 29-1 0 0,-55-45-109 0 0,0-1 0 0 0,1 0 1 0 0,-1 0-1 0 0,1 0 0 0 0,0-1 0 0 0,1 0 0 0 0,-1 0 0 0 0,0-1 0 0 0,1 0 0 0 0,8 1 0 0 0,3-3-1853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2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79 353 1532 0 0,'-10'-263'5630'0'0,"5"178"-4508"0"0,5 81-927 0 0,-3 5-132 0 0,1 1-58 0 0,0-1 0 0 0,-1 1 0 0 0,1 0 0 0 0,0 0 0 0 0,0 0 1 0 0,0 0-1 0 0,0 1 0 0 0,1-1 0 0 0,-1 0 0 0 0,1 1 0 0 0,-1-1 0 0 0,1 1 0 0 0,0 0 0 0 0,0-1 0 0 0,0 1 0 0 0,0 0 0 0 0,0 0 0 0 0,0 3 0 0 0,-11 66 33 0 0,10-53-27 0 0,-8 73-5 0 0,4 0 1 0 0,8 132-1 0 0,36 185 322 0 0,-29-327-174 0 0,-5-60 98 0 0,-3-18-54 0 0,0-4-193 0 0,1 0-1 0 0,-1-1 0 0 0,1 0 1 0 0,0 1-1 0 0,-1-1 1 0 0,1 0-1 0 0,-1 0 1 0 0,0 1-1 0 0,1-1 0 0 0,-1 0 1 0 0,0-1-1 0 0,1 1 1 0 0,-1 0-1 0 0,0 0 1 0 0,0 0-1 0 0,0-1 0 0 0,0 1 1 0 0,1-3-1 0 0,19-33 8 0 0,-15 25 1 0 0,24-41-38 0 0,2 2 0 0 0,39-49 0 0 0,-57 83 14 0 0,1 0 0 0 0,1 0 0 0 0,0 2 1 0 0,1 0-1 0 0,0 1 0 0 0,1 0 0 0 0,1 2 0 0 0,36-19 0 0 0,-47 28 0 0 0,1-1 0 0 0,-1 1-1 0 0,1 1 1 0 0,0 0 0 0 0,0 0-1 0 0,0 1 1 0 0,0 0 0 0 0,0 0-1 0 0,0 1 1 0 0,0 0 0 0 0,0 1 0 0 0,0 0-1 0 0,0 0 1 0 0,13 4 0 0 0,-10-1 7 0 0,-1 1 0 0 0,0 0 0 0 0,0 0 0 0 0,-1 1 0 0 0,0 1 0 0 0,0-1 0 0 0,0 2 1 0 0,-1-1-1 0 0,16 18 0 0 0,-9-6 4 0 0,-1 0 1 0 0,-1 1-1 0 0,-1 1 1 0 0,0 0 0 0 0,-2 0-1 0 0,0 1 1 0 0,-2 1-1 0 0,0-1 1 0 0,-2 2 0 0 0,6 29-1 0 0,-10-38 0 0 0,-1 1 1 0 0,0 0-1 0 0,-1 0 0 0 0,-1-1 0 0 0,-1 1 0 0 0,0 0 0 0 0,-1 0 1 0 0,-1 0-1 0 0,0-1 0 0 0,-7 19 0 0 0,7-25-8 0 0,-1 0 0 0 0,0-1 0 0 0,-1 1 0 0 0,1-1 0 0 0,-1 0 0 0 0,-1 0 0 0 0,0-1 0 0 0,0 0 0 0 0,0 0-1 0 0,-1 0 1 0 0,0-1 0 0 0,-1 0 0 0 0,1 0 0 0 0,-1 0 0 0 0,0-1 0 0 0,0-1 0 0 0,-1 1 0 0 0,-10 3 0 0 0,8-4-143 0 0,0-1 1 0 0,1 0-1 0 0,-1-1 0 0 0,0 0 1 0 0,0 0-1 0 0,-1-1 0 0 0,1-1 1 0 0,-19-1-1 0 0,24 0-89 0 0,-1 0-1 0 0,1 0 1 0 0,0-1 0 0 0,0 1 0 0 0,0-1-1 0 0,0-1 1 0 0,0 1 0 0 0,0-1 0 0 0,1 0-1 0 0,-1 0 1 0 0,1-1 0 0 0,0 0-1 0 0,0 0 1 0 0,0 0 0 0 0,1 0 0 0 0,-8-9-1 0 0,-5-13-1135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3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1 179 572 0 0,'137'-169'6339'0'0,"-136"168"-6322"0"0,1 0 0 0 0,-1 0 0 0 0,0 0 0 0 0,0 0 0 0 0,1 0 0 0 0,-1 1 0 0 0,0-1 0 0 0,1 0 0 0 0,-1 1 0 0 0,1 0 0 0 0,-1-1 0 0 0,1 1 0 0 0,-1 0 0 0 0,1-1 0 0 0,-1 1 0 0 0,1 0 0 0 0,-1 0 0 0 0,1 0 0 0 0,-1 0 0 0 0,1 1 0 0 0,-1-1 0 0 0,1 0 0 0 0,-1 1 0 0 0,1-1 0 0 0,-1 1 0 0 0,1-1 0 0 0,-1 1 0 0 0,0-1 0 0 0,1 1 0 0 0,-1 0 0 0 0,0 0 0 0 0,0 0 0 0 0,0 0 0 0 0,1 0 0 0 0,-1 0 0 0 0,0 0 0 0 0,0 0-1 0 0,0 0 1 0 0,-1 1 0 0 0,1-1 0 0 0,0 0 0 0 0,1 2 0 0 0,2 6 0 0 0,1-1-1 0 0,-1 1 1 0 0,0 0 0 0 0,-1-1-1 0 0,0 2 1 0 0,-1-1-1 0 0,3 15 1 0 0,3 69 41 0 0,-7-69-41 0 0,0-16-19 0 0,34 423 64 0 0,-23-342 33 0 0,5-1 0 0 0,48 155 0 0 0,-55-214-45 0 0,2-1-1 0 0,28 50 1 0 0,-35-69 32 0 0,1 0 1 0 0,0 0-1 0 0,0-1 0 0 0,1 0 1 0 0,1 0-1 0 0,-1 0 1 0 0,1-1-1 0 0,0 0 0 0 0,1-1 1 0 0,-1 0-1 0 0,19 9 1 0 0,-23-13-29 0 0,0 0 1 0 0,0-1 0 0 0,1 0-1 0 0,-1 0 1 0 0,1 0 0 0 0,-1 0-1 0 0,1-1 1 0 0,-1 0 0 0 0,1 0 0 0 0,0 0-1 0 0,-1-1 1 0 0,1 1 0 0 0,-1-1-1 0 0,1 0 1 0 0,4-2 0 0 0,-1 0-13 0 0,-1 0 0 0 0,1-1 0 0 0,-1 0 0 0 0,0 0 1 0 0,0-1-1 0 0,-1 0 0 0 0,11-10 0 0 0,3-6-2 0 0,-2 0 0 0 0,-1-1-1 0 0,26-43 1 0 0,-14 16 91 0 0,29-66 1 0 0,-48 91-109 0 0,0 0 0 0 0,-2-1 1 0 0,-1 0-1 0 0,8-52 0 0 0,-15 75-34 0 0,1-1 0 0 0,-1 0-1 0 0,0 0 1 0 0,0 1 0 0 0,0-1 0 0 0,0 0-1 0 0,0 0 1 0 0,0 1 0 0 0,-1-1-1 0 0,1 0 1 0 0,-1 0 0 0 0,0 1 0 0 0,0-1-1 0 0,0 1 1 0 0,0-1 0 0 0,0 1-1 0 0,-1-1 1 0 0,1 1 0 0 0,-1 0 0 0 0,0-1-1 0 0,-2-1 1 0 0,2 3 7 0 0,0 0 1 0 0,0 0-1 0 0,0 0 0 0 0,0 0 1 0 0,-1 1-1 0 0,1-1 0 0 0,0 1 1 0 0,-1 0-1 0 0,1 0 0 0 0,0-1 0 0 0,-1 1 1 0 0,1 1-1 0 0,0-1 0 0 0,0 0 1 0 0,-1 1-1 0 0,1-1 0 0 0,0 1 1 0 0,-1-1-1 0 0,1 1 0 0 0,0 0 1 0 0,0 0-1 0 0,0 0 0 0 0,-4 3 1 0 0,-3 2 1 0 0,0 0 0 0 0,0 0 1 0 0,0 1-1 0 0,1 0 0 0 0,0 1 1 0 0,0 0-1 0 0,1 0 1 0 0,0 1-1 0 0,1-1 0 0 0,-1 2 1 0 0,2-1-1 0 0,-1 0 0 0 0,2 1 1 0 0,-1 0-1 0 0,1 1 1 0 0,0-1-1 0 0,1 0 0 0 0,1 1 1 0 0,0 0-1 0 0,0 0 0 0 0,1 0 1 0 0,0 0-1 0 0,1 17 0 0 0,0-12 12 0 0,1 0 0 0 0,1-1 0 0 0,1 1-1 0 0,0-1 1 0 0,0 1 0 0 0,2-1-1 0 0,0 0 1 0 0,1-1 0 0 0,0 1-1 0 0,1-1 1 0 0,1 0 0 0 0,0-1 0 0 0,1 0-1 0 0,0 0 1 0 0,22 22 0 0 0,-23-27 38 0 0,0-2-1 0 0,0 1 1 0 0,1-1 0 0 0,0 0 0 0 0,0-1 0 0 0,0 0 0 0 0,1 0 0 0 0,0-1 0 0 0,0-1-1 0 0,0 1 1 0 0,0-2 0 0 0,0 1 0 0 0,1-1 0 0 0,10 0 0 0 0,-9-2-17 0 0,0 0 1 0 0,0-1-1 0 0,0 0 1 0 0,0-1 0 0 0,0-1-1 0 0,0 1 1 0 0,-1-2-1 0 0,1 0 1 0 0,-1 0-1 0 0,0-1 1 0 0,0-1-1 0 0,11-6 1 0 0,14-12-8 0 0,-1-2 0 0 0,-1-1 1 0 0,35-35-1 0 0,82-102 29 0 0,-92 97-96 0 0,108-97 0 0 0,-164 161 36 0 0,0 1-1 0 0,0 0 1 0 0,0 0 0 0 0,0 0 0 0 0,1 0 0 0 0,-1 1-1 0 0,1-1 1 0 0,-1 1 0 0 0,1 0 0 0 0,-1 0 0 0 0,1 0 0 0 0,0 0-1 0 0,-1 1 1 0 0,1-1 0 0 0,0 1 0 0 0,-1 0 0 0 0,1 0-1 0 0,0 0 1 0 0,0 1 0 0 0,-1-1 0 0 0,6 3 0 0 0,-1-1 3 0 0,-1 1 0 0 0,0 0 0 0 0,0 1 0 0 0,-1 0 0 0 0,1 0 0 0 0,-1 0 0 0 0,1 1 0 0 0,-2 0 0 0 0,10 9 0 0 0,-1 3-26 0 0,0 0-1 0 0,-1 1 0 0 0,0 0 1 0 0,-2 1-1 0 0,0 1 1 0 0,-1-1-1 0 0,-1 2 0 0 0,-1-1 1 0 0,-1 1-1 0 0,-1 0 0 0 0,0 1 1 0 0,-2 0-1 0 0,-1 0 0 0 0,2 33 1 0 0,-5-38-24 0 0,0 1 0 0 0,-2-1 0 0 0,0 1 0 0 0,0-1 0 0 0,-2 0 0 0 0,0 0 0 0 0,-1-1 0 0 0,-10 24 0 0 0,10-29 34 0 0,-1 1-1 0 0,-1-1 1 0 0,0-1-1 0 0,0 1 0 0 0,-1-1 1 0 0,0 0-1 0 0,-1-1 1 0 0,0 0-1 0 0,-1 0 0 0 0,0-1 1 0 0,0 0-1 0 0,-13 7 1 0 0,20-13 36 0 0,0 0 1 0 0,0 0 0 0 0,-1 0 0 0 0,1-1-1 0 0,0 1 1 0 0,-1-1 0 0 0,0 0 0 0 0,1 0-1 0 0,-1 0 1 0 0,0 0 0 0 0,1-1 0 0 0,-1 1-1 0 0,0-1 1 0 0,0 0 0 0 0,1 0-1 0 0,-1 0 1 0 0,0-1 0 0 0,0 0 0 0 0,1 1-1 0 0,-1-1 1 0 0,0 0 0 0 0,1-1 0 0 0,-1 1-1 0 0,1-1 1 0 0,-1 1 0 0 0,1-1 0 0 0,0 0-1 0 0,0 0 1 0 0,0-1 0 0 0,0 1 0 0 0,0-1-1 0 0,0 1 1 0 0,1-1 0 0 0,-1 0-1 0 0,1 0 1 0 0,0 0 0 0 0,0 0 0 0 0,0 0-1 0 0,0-1 1 0 0,0 1 0 0 0,1 0 0 0 0,0-1-1 0 0,-1 0 1 0 0,1 1 0 0 0,1-1 0 0 0,-2-5-1 0 0,0-8-124 0 0,1 0 0 0 0,0-1-1 0 0,1 1 1 0 0,1-1-1 0 0,0 1 1 0 0,6-24 0 0 0,0 8-1909 0 0,2 1 1 0 0,18-43 0 0 0,-16 47-203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3.6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89 1184 0 0,'-1'-3'1175'0'0,"-2"-7"-297"0"0,0 0 0 0 0,0-1 0 0 0,1 1-1 0 0,0-1 1 0 0,1 1 0 0 0,0-13 0 0 0,11 78-804 0 0,-5-34-75 0 0,74 440 33 0 0,-55-295 86 0 0,-17-125-84 0 0,1 5-611 0 0,-2 0-1 0 0,-2 0 1 0 0,-2 63-1 0 0,-3-103 135 0 0,1 0 0 0 0,-1 0-1 0 0,-1 0 1 0 0,1 0-1 0 0,-5 10 1 0 0,-3 2-944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4.0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38 372 452 0 0,'-12'-15'2215'0'0,"9"11"-1706"0"0,-1 0-1 0 0,1 0 1 0 0,0 0 0 0 0,1-1 0 0 0,-1 1-1 0 0,1-1 1 0 0,-4-8 0 0 0,6 12-480 0 0,0 0 0 0 0,0 0 0 0 0,0 0-1 0 0,0 0 1 0 0,0 0 0 0 0,0 0 0 0 0,1 0 0 0 0,-1 0 0 0 0,0 0 0 0 0,0 0 0 0 0,1 0 0 0 0,-1 1 0 0 0,0-1 0 0 0,1 0 0 0 0,-1 0 0 0 0,1 0 0 0 0,-1 0 0 0 0,1 1 0 0 0,-1-1 0 0 0,1 0 0 0 0,0 1 0 0 0,-1-1 0 0 0,1 0 0 0 0,0 1 0 0 0,0-1 0 0 0,1 0 0 0 0,23-12 176 0 0,-23 12-168 0 0,37-13 86 0 0,2 2-1 0 0,-1 2 0 0 0,1 2 0 0 0,63-5 0 0 0,-54 7-54 0 0,198-24 87 0 0,234-34 1212 0 0,-455 58-908 0 0,13 0-226 0 0,-39 6-232 0 0,-1 0 0 0 0,1 0 0 0 0,0 0 0 0 0,-1 0 0 0 0,1 0 0 0 0,-1 0 0 0 0,1 1 0 0 0,-1-1 0 0 0,1 0 0 0 0,-1 0 0 0 0,1 0 0 0 0,-1 0 0 0 0,1 1 0 0 0,-1-1 0 0 0,1 0-1 0 0,-1 1 1 0 0,1-1 0 0 0,-1 0 0 0 0,1 1 0 0 0,-1-1 0 0 0,1 0 0 0 0,-1 1 0 0 0,0-1 0 0 0,1 1 0 0 0,-1-1 0 0 0,0 1 0 0 0,1-1 0 0 0,-1 1 0 0 0,0-1 0 0 0,0 1 0 0 0,1 0 0 0 0,-3 23 32 0 0,-22 30 27 0 0,19-44-48 0 0,-7 15-6 0 0,2 0 0 0 0,0 1 1 0 0,2 0-1 0 0,1 1 0 0 0,1-1 0 0 0,2 1 0 0 0,-3 43 0 0 0,7-59 3 0 0,0 0 0 0 0,0 0-1 0 0,2-1 1 0 0,-1 1 0 0 0,1 0 0 0 0,1-1 0 0 0,0 1-1 0 0,0-1 1 0 0,1 0 0 0 0,0 0 0 0 0,1 0-1 0 0,0-1 1 0 0,1 1 0 0 0,0-1 0 0 0,0 0 0 0 0,1-1-1 0 0,0 0 1 0 0,1 0 0 0 0,-1 0 0 0 0,2-1 0 0 0,16 11-1 0 0,-17-12 51 0 0,0-1-1 0 0,1-1 1 0 0,0 0 0 0 0,0 0-1 0 0,0 0 1 0 0,1-1-1 0 0,-1-1 1 0 0,1 0 0 0 0,0 0-1 0 0,0-1 1 0 0,-1 0-1 0 0,1 0 1 0 0,0-1-1 0 0,0-1 1 0 0,0 1 0 0 0,16-5-1 0 0,-19 3-25 0 0,0 0 0 0 0,1-1 0 0 0,-1 1 0 0 0,0-2 0 0 0,0 1 0 0 0,-1-1 0 0 0,1 0 0 0 0,-1 0-1 0 0,0-1 1 0 0,0 0 0 0 0,0 0 0 0 0,-1 0 0 0 0,1-1 0 0 0,-1 0 0 0 0,-1 0 0 0 0,1 0 0 0 0,-1-1 0 0 0,0 1 0 0 0,-1-1 0 0 0,1 0 0 0 0,4-14 0 0 0,-5 10-107 0 0,-1 0 1 0 0,1 0-1 0 0,-2 0 1 0 0,1 0-1 0 0,-2 0 1 0 0,1 0-1 0 0,-1 0 1 0 0,-1 0 0 0 0,0 0-1 0 0,-4-15 1 0 0,1 9-82 0 0,-1 1 1 0 0,-1 0-1 0 0,-1 0 0 0 0,0 1 1 0 0,-1-1-1 0 0,-11-15 0 0 0,-1 2-263 0 0,-1 2-1 0 0,-2 1 0 0 0,-1 1 0 0 0,0 0 0 0 0,-2 2 0 0 0,-31-21 0 0 0,11 13-1129 0 0,-1 2 0 0 0,-60-26 0 0 0,78 41 666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4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1 110 200 0 0,'0'-16'2271'0'0,"0"0"-1"0"0,4-26 1 0 0,-3 39-1790 0 0,-1 0-96 0 0,2-11-87 0 0,-1 11-76 0 0,-1 2-207 0 0,0 1 0 0 0,0-1 1 0 0,0 1-1 0 0,0-1 0 0 0,0 1 0 0 0,0 0 0 0 0,0-1 1 0 0,0 1-1 0 0,0-1 0 0 0,0 1 0 0 0,0-1 0 0 0,0 1 1 0 0,0 0-1 0 0,1-1 0 0 0,-1 1 0 0 0,0-1 0 0 0,0 1 1 0 0,1 0-1 0 0,-1-1 0 0 0,0 1 0 0 0,0 0 0 0 0,1-1 1 0 0,-1 1-1 0 0,0 0 0 0 0,1 0 0 0 0,-1-1 0 0 0,0 1 1 0 0,1 0-1 0 0,-1 0 0 0 0,1-1 0 0 0,-1 1 0 0 0,1 0 0 0 0,2 2-14 0 0,0 1 0 0 0,0 0 0 0 0,-1 0-1 0 0,1 0 1 0 0,-1 0 0 0 0,1 1 0 0 0,-1-1-1 0 0,-1 1 1 0 0,1-1 0 0 0,0 1 0 0 0,-1 0-1 0 0,1-1 1 0 0,0 6 0 0 0,13 63 10 0 0,-11-44-7 0 0,9 40-66 0 0,60 291 91 0 0,26-7 151 0 0,-84-308-452 0 0,-3-6-1232 0 0,2-1 0 0 0,28 54 0 0 0,-30-72-380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5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455 192 1012 0 0,'56'-88'4457'0'0,"-54"86"-4226"0"0,-3 5-172 0 0,0 4-40 0 0,-1 0 0 0 0,0 0 0 0 0,-1 0 0 0 0,1-1 0 0 0,-1 1 0 0 0,-1-1 0 0 0,1 1 0 0 0,-7 7 0 0 0,-41 51 72 0 0,44-56-77 0 0,-151 170 101 0 0,119-139-37 0 0,-2-2 1 0 0,-57 43-1 0 0,94-78-59 0 0,1 0-1 0 0,-1-1 0 0 0,1 1 0 0 0,-1-1 1 0 0,0 0-1 0 0,0 0 0 0 0,0 0 1 0 0,0 0-1 0 0,0-1 0 0 0,0 1 1 0 0,-1-1-1 0 0,1 0 0 0 0,-1 0 0 0 0,1-1 1 0 0,0 0-1 0 0,-1 1 0 0 0,-6-2 1 0 0,8 1-36 0 0,2-1 3 0 0,1 0 1 0 0,-1 0-1 0 0,1 0 1 0 0,0 1-1 0 0,-1-1 1 0 0,1 0-1 0 0,-1 0 1 0 0,1 0-1 0 0,0 0 1 0 0,0 0-1 0 0,0 0 1 0 0,-1 0-1 0 0,1 0 1 0 0,0 0-1 0 0,0-1 1 0 0,1 1 10 0 0,0-1-1 0 0,0 0 1 0 0,0 1 0 0 0,0-1 0 0 0,0 1 0 0 0,1 0-1 0 0,-1-1 1 0 0,0 1 0 0 0,0 0 0 0 0,1 0-1 0 0,-1 0 1 0 0,1 0 0 0 0,0 0 0 0 0,-1 0-1 0 0,1 0 1 0 0,-1 0 0 0 0,1 1 0 0 0,0-1 0 0 0,2 0-1 0 0,0 1-9 0 0,0-1 1 0 0,0 1-1 0 0,0 0 0 0 0,0 0 0 0 0,0 0 0 0 0,0 1 0 0 0,0-1 0 0 0,6 2 0 0 0,4 3-27 0 0,0 0 0 0 0,0 1 0 0 0,27 14 0 0 0,123 83 105 0 0,41 22 101 0 0,-171-107-145 0 0,1-2 0 0 0,0-1 0 0 0,1-1 0 0 0,44 9 0 0 0,-64-19 6 0 0,-1-2 1 0 0,1 0 0 0 0,0-1 0 0 0,-1 0 0 0 0,1-1 0 0 0,0-1 0 0 0,0 0 0 0 0,-1-1-1 0 0,1-1 1 0 0,-1-1 0 0 0,0 0 0 0 0,0-1 0 0 0,0 0 0 0 0,23-13 0 0 0,-20 8 6 0 0,-1-1-1 0 0,-1-1 1 0 0,0 0 0 0 0,-1-2 0 0 0,0 1 0 0 0,-1-2 0 0 0,-1 0 0 0 0,0 0 0 0 0,-1-1 0 0 0,0-1-1 0 0,9-18 1 0 0,-4 1 57 0 0,-1-1-1 0 0,-2 0 0 0 0,13-45 1 0 0,18-110 536 0 0,-43 179-607 0 0,-2 10-22 0 0,1-1 0 0 0,-1 0 0 0 0,0 1 1 0 0,0-1-1 0 0,0 1 0 0 0,0-1 0 0 0,0 1 0 0 0,0-1 0 0 0,0 0 0 0 0,0 1 0 0 0,-1-1 1 0 0,0-2-1 0 0,0-1-3 0 0,0 4 2 0 0,1 0 1 0 0,0 0-1 0 0,0 0 0 0 0,0-1 1 0 0,-1 1-1 0 0,1 0 0 0 0,-1 0 1 0 0,1 0-1 0 0,-1 0 1 0 0,1 0-1 0 0,-1 0 0 0 0,1 0 1 0 0,-1 0-1 0 0,0 0 0 0 0,0 0 1 0 0,1 0-1 0 0,-1 0 1 0 0,0 0-1 0 0,0 1 0 0 0,0-1 1 0 0,0 0-1 0 0,0 1 0 0 0,0-1 1 0 0,0 1-1 0 0,0-1 1 0 0,0 1-1 0 0,-1-1 0 0 0,1 1 1 0 0,0 0-1 0 0,0-1 0 0 0,0 1 1 0 0,-2 0-1 0 0,-1 0 0 0 0,0 0 1 0 0,1 0-1 0 0,-1 1 0 0 0,1-1 1 0 0,-1 1-1 0 0,1 0 0 0 0,-8 2 1 0 0,2 1-8 0 0,0 1 0 0 0,0 0 0 0 0,1 1 1 0 0,-1 0-1 0 0,1 0 0 0 0,1 1 0 0 0,-1 0 1 0 0,1 0-1 0 0,0 1 0 0 0,1-1 0 0 0,0 2 1 0 0,0-1-1 0 0,-5 10 0 0 0,3-2 27 0 0,0-1 0 0 0,1 2 1 0 0,0-1-1 0 0,1 1 0 0 0,1 0 0 0 0,-4 28 0 0 0,8-32-5 0 0,0 0-1 0 0,1 1 1 0 0,1-1-1 0 0,0 1 1 0 0,1-1-1 0 0,0 0 0 0 0,1 0 1 0 0,0 0-1 0 0,1 0 1 0 0,1 0-1 0 0,0-1 1 0 0,0 0-1 0 0,2 0 1 0 0,-1 0-1 0 0,2-1 1 0 0,-1 0-1 0 0,1 0 1 0 0,1-1-1 0 0,0 0 1 0 0,0 0-1 0 0,1-1 1 0 0,16 11-1 0 0,-16-12-1 0 0,0-1 0 0 0,0 0 0 0 0,1-1 0 0 0,0-1 0 0 0,0 1 0 0 0,0-2-1 0 0,0 1 1 0 0,1-2 0 0 0,0 1 0 0 0,0-2 0 0 0,0 0 0 0 0,0 0 0 0 0,0-1 0 0 0,0 0 0 0 0,0-1-1 0 0,0-1 1 0 0,1 0 0 0 0,-1 0 0 0 0,0-1 0 0 0,0-1 0 0 0,0 0 0 0 0,-1 0 0 0 0,1-2 0 0 0,17-8-1 0 0,-12 2-11 0 0,0-1 0 0 0,-1 0 0 0 0,0-2-1 0 0,-1 1 1 0 0,-1-2 0 0 0,0 0 0 0 0,-1-1 0 0 0,-1 0-1 0 0,0-1 1 0 0,16-32 0 0 0,-14 22-5 0 0,-1-1 1 0 0,-2 0 0 0 0,0 0-1 0 0,-3-1 1 0 0,0-1 0 0 0,6-45-1 0 0,-14 71-11 0 0,0 0 1 0 0,-1 1-1 0 0,1-1 0 0 0,-1 1 1 0 0,0-1-1 0 0,0 1 0 0 0,0-1 1 0 0,0 1-1 0 0,0 0 0 0 0,-1 0 0 0 0,1-1 1 0 0,-4-3-1 0 0,4 6 15 0 0,1 0 1 0 0,-1 1-1 0 0,0-1 1 0 0,0 0-1 0 0,0 0 0 0 0,-1 0 1 0 0,1 1-1 0 0,0-1 0 0 0,0 0 1 0 0,0 1-1 0 0,-1-1 0 0 0,1 1 1 0 0,0-1-1 0 0,0 1 1 0 0,-1 0-1 0 0,1-1 0 0 0,0 1 1 0 0,-1 0-1 0 0,1 0 0 0 0,0 0 1 0 0,-1 0-1 0 0,1 0 1 0 0,0 1-1 0 0,-1-1 0 0 0,1 0 1 0 0,0 0-1 0 0,-1 1 0 0 0,0 0 1 0 0,-2 0-1 0 0,-1 1 1 0 0,1-1 0 0 0,0 1-1 0 0,0 0 1 0 0,0 0 0 0 0,-6 5-1 0 0,6-4-1 0 0,0 1 0 0 0,0 0-1 0 0,0-1 1 0 0,1 2-1 0 0,-1-1 1 0 0,1 0 0 0 0,0 1-1 0 0,0-1 1 0 0,1 1-1 0 0,0 0 1 0 0,-1 0 0 0 0,2 0-1 0 0,-1 0 1 0 0,0 0-1 0 0,1 0 1 0 0,-1 7-1 0 0,2-5 16 0 0,0 1-1 0 0,0-1 0 0 0,1 1 0 0 0,0-1 0 0 0,0 0 1 0 0,1 0-1 0 0,-1 1 0 0 0,2-1 0 0 0,-1 0 0 0 0,6 11 1 0 0,0-5 7 0 0,0 1 0 0 0,1-1 0 0 0,0 0 0 0 0,1-1 1 0 0,0 0-1 0 0,1 0 0 0 0,1-1 0 0 0,0-1 0 0 0,0 0 1 0 0,17 10-1 0 0,-13-11-6 0 0,1-1-1 0 0,0 0 1 0 0,0-2 0 0 0,0 0 0 0 0,1-1-1 0 0,-1-1 1 0 0,1 0 0 0 0,0-1 0 0 0,1-1-1 0 0,-1-1 1 0 0,0-1 0 0 0,0 0 0 0 0,1-1-1 0 0,-1-1 1 0 0,0-1 0 0 0,0-1 0 0 0,0 0-1 0 0,-1-1 1 0 0,18-8 0 0 0,-7 1-14 0 0,0-1 0 0 0,-1-1 0 0 0,0-2 0 0 0,-1 0 1 0 0,-1-2-1 0 0,-1-1 0 0 0,0-1 0 0 0,-1-1 0 0 0,-2 0 0 0 0,29-39 0 0 0,-13 9 51 0 0,-3-2-1 0 0,33-69 0 0 0,41-118 462 0 0,-107 238-528 0 0,-3 6 2 0 0,-17 47 18 0 0,2 1 0 0 0,2 1-1 0 0,-13 89 1 0 0,17-55 93 0 0,2 139 0 0 0,10-158-257 0 0,4 1 0 0 0,23 118 0 0 0,-17-145-2235 0 0,18 47 0 0 0,-24-74 536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5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29 310 36 0 0,'4'-43'1874'0'0,"-3"17"-961"0"0,1 0-1 0 0,2 1 1 0 0,0-1 0 0 0,2 1-1 0 0,1 0 1 0 0,10-24 0 0 0,-15 44-859 0 0,0 1 1 0 0,0 0 0 0 0,0 0-1 0 0,1 1 1 0 0,0-1 0 0 0,0 0-1 0 0,0 1 1 0 0,0 0-1 0 0,0 0 1 0 0,1 0 0 0 0,-1 0-1 0 0,1 0 1 0 0,0 0 0 0 0,0 1-1 0 0,0 0 1 0 0,0 0 0 0 0,5-2-1 0 0,-2 3-23 0 0,-1-1 1 0 0,0 1-1 0 0,1 1 0 0 0,-1-1 1 0 0,1 1-1 0 0,-1 0 0 0 0,0 0 0 0 0,1 1 1 0 0,-1 0-1 0 0,0 0 0 0 0,7 2 1 0 0,4 3-17 0 0,0 0 1 0 0,-1 1 0 0 0,0 1 0 0 0,-1 0 0 0 0,1 1 0 0 0,-2 1 0 0 0,27 22 0 0 0,-21-13-16 0 0,-1 1-1 0 0,0 0 1 0 0,-2 2 0 0 0,26 40 0 0 0,-33-45-11 0 0,0 1 1 0 0,-1 1 0 0 0,-1 0-1 0 0,-1 0 1 0 0,0 0-1 0 0,7 41 1 0 0,-13-53 12 0 0,0 1 0 0 0,0 0 1 0 0,-1-1-1 0 0,0 1 0 0 0,-1-1 0 0 0,0 1 1 0 0,0-1-1 0 0,0 1 0 0 0,-1-1 0 0 0,0 1 0 0 0,-1-1 1 0 0,1 0-1 0 0,-2 0 0 0 0,1 0 0 0 0,-1-1 1 0 0,1 1-1 0 0,-2-1 0 0 0,1 0 0 0 0,-1 0 1 0 0,0 0-1 0 0,0-1 0 0 0,-1 1 0 0 0,1-1 1 0 0,-1-1-1 0 0,0 1 0 0 0,-1-1 0 0 0,1 0 1 0 0,-1 0-1 0 0,0-1 0 0 0,-8 3 0 0 0,-7 3 41 0 0,-1-1 0 0 0,1-1-1 0 0,-1-1 1 0 0,-1-2 0 0 0,1 0-1 0 0,-38 1 1 0 0,42-5-334 0 0,0 0-1 0 0,1-1 1 0 0,-1-1 0 0 0,1-1 0 0 0,-1 0 0 0 0,1-1-1 0 0,0-1 1 0 0,-32-15 0 0 0,18-1-2815 0 0,19 11 1158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0:34.9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541 31 388 0 0,'-9'-12'2738'0'0,"6"10"-2702"0"0,1 0 1 0 0,0 1 0 0 0,-1-1-1 0 0,1 0 1 0 0,-1 1-1 0 0,0 0 1 0 0,1-1 0 0 0,-1 1-1 0 0,0 0 1 0 0,-4 0 0 0 0,-56-2-92 0 0,59 3 69 0 0,1 0-24 0 0,-7 1 12 0 0,1 1 0 0 0,-1 0-1 0 0,1 0 1 0 0,0 1 0 0 0,0 0-1 0 0,0 1 1 0 0,1-1-1 0 0,-1 2 1 0 0,-8 5 0 0 0,-13 11 55 0 0,-35 32 1 0 0,42-34-30 0 0,12-10-12 0 0,2-1-13 0 0,1-1 0 0 0,-1 1 0 0 0,2 1 0 0 0,-1 0 1 0 0,1 0-1 0 0,0 0 0 0 0,-10 20 0 0 0,1-4 14 0 0,8-13-2 0 0,0 2-1 0 0,1-1 1 0 0,-7 22 0 0 0,5-14 12 0 0,3-6-10 0 0,-8 20 24 0 0,-6 23 26 0 0,16-44-49 0 0,-3 12 35 0 0,-5 34-1 0 0,12-57-36 0 0,-4 18 37 0 0,6 39 118 0 0,-2-57-133 0 0,4 20 123 0 0,14 52 63 0 0,-17-73-214 0 0,0 4 11 0 0,1 0-1 0 0,0 0 1 0 0,1 0 0 0 0,-1 0-1 0 0,1-1 1 0 0,6 10-1 0 0,-7-12 20 0 0,-1-1 47 0 0,9 10 125 0 0,-1-4-142 0 0,0-1 0 0 0,0 0 1 0 0,1 0-1 0 0,10 5 0 0 0,-18-11-62 0 0,1 0-8 0 0,7 3 15 0 0,38 12 30 0 0,-45-15-37 0 0,38 7 29 0 0,-19-4-38 0 0,-18-4 7 0 0,10 1-3 0 0,-10-1 0 0 0,0 0-7 0 0,11 1 14 0 0,-5 0-5 0 0,20-3 18 0 0,-5-2-17 0 0,15-7 18 0 0,-37 10-7 0 0,1 0-18 0 0,9-4 5 0 0,-10 4-6 0 0,0 0 4 0 0,4-3-3 0 0,7-3-15 0 0,0 0 0 0 0,0-2 0 0 0,-1 1 0 0 0,0-2 0 0 0,-1 0 0 0 0,0 0 0 0 0,-1-1 0 0 0,18-21 1 0 0,-21 22 5 0 0,10-11-15 0 0,-3-2 8 0 0,8-22-3 0 0,-12 27-28 0 0,-6 9 57 0 0,0-1 1 0 0,0 0 0 0 0,-1 0 0 0 0,5-15 0 0 0,-8 21-3 0 0,-1-2-7 0 0,0 6 2 0 0,3-2-1 0 0,12-38-16 0 0,-3-13 27 0 0,-12 49 22 0 0,2-36 36 0 0,-2-12 45 0 0,0 49-84 0 0,0 0-18 0 0,-2-9-10 0 0,1 9 37 0 0,1 0-19 0 0,-15-58 81 0 0,15 59-87 0 0,-6-20 9 0 0,-5-5-17 0 0,10 24-2 0 0,-6-14 41 0 0,1 4-30 0 0,0 0 0 0 0,-1 1 1 0 0,-11-17-1 0 0,16 27-11 0 0,-28-18-16 0 0,9 6 33 0 0,19 12-17 0 0,-1 0-77 0 0,-1 0 1 0 0,1 0 0 0 0,-1 0 0 0 0,0 1 0 0 0,1-1-1 0 0,-1 1 1 0 0,0 0 0 0 0,0 0 0 0 0,-8-1-1 0 0,-21-2-2657 0 0,29 3 2426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6.6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0 36 0 0,'-27'8'-16'0'0,"-1"-1"4"0"0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7.0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7 198 1080 0 0,'-6'-171'6271'0'0,"6"167"-6172"0"0,1-15-37 0 0,0 15-51 0 0,3 6-45 0 0,0 1 30 0 0,0-1 0 0 0,0 1 0 0 0,0 0-1 0 0,0 0 1 0 0,-1 0 0 0 0,0 1-1 0 0,1-1 1 0 0,-1 1 0 0 0,0 0 0 0 0,-1-1-1 0 0,1 2 1 0 0,3 6 0 0 0,26 64-4 0 0,-23-50-9 0 0,90 280 57 0 0,-23 9 31 0 0,-58-238-39 0 0,-9-35-110 0 0,9 35-557 0 0,10 88 0 0 0,-30-140-972 0 0,-10-12-586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7.4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122 361 164 0 0,'-38'-43'3722'0'0,"-42"-63"1"0"0,80 105-3705 0 0,-1 0 0 0 0,1 0 0 0 0,-1 0 0 0 0,1 0-1 0 0,-1 0 1 0 0,1 0 0 0 0,0 0 0 0 0,0 0 0 0 0,0 0 0 0 0,-1 0 0 0 0,1-1 0 0 0,0 1 0 0 0,0 0 0 0 0,1 0 0 0 0,-1 0 0 0 0,0 0 0 0 0,0 0 0 0 0,0 0 0 0 0,1 0 0 0 0,-1 0 0 0 0,1 0 0 0 0,-1 0 0 0 0,0 0 0 0 0,1 0 0 0 0,0 0 0 0 0,-1 0 0 0 0,1 0 0 0 0,0 0-1 0 0,-1 0 1 0 0,3-1 0 0 0,26-19 134 0 0,3 6-78 0 0,0 1 0 0 0,63-18-1 0 0,74-7-185 0 0,-140 33 14 0 0,220-36-3534 0 0,-222 38 2716 0 0,14-2-460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7.7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71 835 1160 0 0,'0'0'4098'0'0,"12"-15"-2948"0"0,9-35-996 0 0,-3-2 0 0 0,-2 0 0 0 0,-3 0 0 0 0,13-99 0 0 0,-22 112-77 0 0,-2-1-1 0 0,-1 1 1 0 0,-2 0-1 0 0,-2-1 1 0 0,-2 1-1 0 0,-1 0 1 0 0,-18-57-1 0 0,23 90-87 0 0,-1 0 0 0 0,1 0 0 0 0,-2 1 0 0 0,1-1 0 0 0,-1 1 0 0 0,1-1 0 0 0,-1 1 0 0 0,-1 0 0 0 0,1 0 0 0 0,-1 0 0 0 0,0 1 0 0 0,0 0 0 0 0,0-1 0 0 0,-1 1 0 0 0,1 0 0 0 0,-8-4 0 0 0,10 8 8 0 0,0-1-1 0 0,1 0 0 0 0,-1 1 0 0 0,0 0 0 0 0,0-1 0 0 0,1 1 0 0 0,-1 0 1 0 0,0 0-1 0 0,0 0 0 0 0,0 0 0 0 0,1 0 0 0 0,-1 1 0 0 0,0-1 1 0 0,0 0-1 0 0,1 1 0 0 0,-1-1 0 0 0,0 1 0 0 0,1 0 0 0 0,-1 0 1 0 0,0 0-1 0 0,1-1 0 0 0,-2 3 0 0 0,0-1-3 0 0,-1 0 0 0 0,2 0 0 0 0,-1 1 0 0 0,0 0 0 0 0,0-1 0 0 0,1 1 0 0 0,0 0 0 0 0,-1 0 0 0 0,-2 6 0 0 0,3-5 7 0 0,0 1-1 0 0,0-1 1 0 0,1 1-1 0 0,-1-1 1 0 0,1 1-1 0 0,0 0 1 0 0,0 0-1 0 0,1 0 1 0 0,-1-1-1 0 0,1 1 1 0 0,0 0-1 0 0,1 0 1 0 0,-1 0-1 0 0,1 0 1 0 0,2 7-1 0 0,-1-5 0 0 0,1 0 1 0 0,0 0-1 0 0,1 0 0 0 0,-1-1 1 0 0,1 1-1 0 0,1-1 0 0 0,-1 0 0 0 0,1 0 1 0 0,7 6-1 0 0,9 7-32 0 0,1-2 1 0 0,2 0-1 0 0,-1-1 1 0 0,31 15-1 0 0,-47-27 13 0 0,48 25-62 0 0,-29-17 46 0 0,-1 2 0 0 0,-1 0 1 0 0,0 2-1 0 0,40 34 1 0 0,-58-42 31 0 0,0-1-1 0 0,0 1 1 0 0,0 0 0 0 0,-1 1 0 0 0,-1-1 0 0 0,1 1 0 0 0,-1 0 0 0 0,-1 1 0 0 0,1-1-1 0 0,-2 0 1 0 0,3 11 0 0 0,1 17 5 0 0,3 61-1 0 0,-3-21-149 0 0,-4-61-86 0 0,-1-5-172 0 0,0-1-1 0 0,0 0 1 0 0,1 0-1 0 0,1 0 0 0 0,0 0 1 0 0,0-1-1 0 0,6 12 1 0 0,-1-8-483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8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234 189 652 0 0,'5'-22'1168'0'0,"-1"-1"-1"0"0,-1 1 0 0 0,-1-1 1 0 0,0 1-1 0 0,-4-37 1 0 0,2 59-1158 0 0,0-1 0 0 0,0 0 0 0 0,0 0-1 0 0,-1 1 1 0 0,1-1 0 0 0,0 0 0 0 0,0 0 0 0 0,-1 1 0 0 0,1-1 0 0 0,0 0 0 0 0,-1 0 0 0 0,1 1 0 0 0,-1-1 0 0 0,1 1 0 0 0,-1-1 0 0 0,1 0 0 0 0,-1 1 0 0 0,1-1 0 0 0,-1 1 0 0 0,0-1 0 0 0,1 1 0 0 0,-1-1-1 0 0,0 1 1 0 0,1 0 0 0 0,-1-1 0 0 0,0 1 0 0 0,1 0 0 0 0,-1 0 0 0 0,0-1 0 0 0,0 1 0 0 0,0 0 0 0 0,1 0 0 0 0,-1 0 0 0 0,0 0 0 0 0,-1 0 0 0 0,0 0-7 0 0,-1 1 1 0 0,1-1-1 0 0,0 0 1 0 0,0 1 0 0 0,0 0-1 0 0,0-1 1 0 0,-1 1-1 0 0,1 0 1 0 0,0 0-1 0 0,0 0 1 0 0,-2 2-1 0 0,-8 8 7 0 0,0 0-1 0 0,0 1 0 0 0,1 0 1 0 0,1 1-1 0 0,-18 26 0 0 0,10-8 33 0 0,-23 53-1 0 0,28-54-46 0 0,3 1 0 0 0,-13 55 0 0 0,19-69 21 0 0,1 1 1 0 0,2 0-1 0 0,-1 0 0 0 0,2 0 1 0 0,0 1-1 0 0,5 24 0 0 0,-5-40-5 0 0,1 0-1 0 0,-1 0 1 0 0,1 0-1 0 0,0 1 1 0 0,0-1-1 0 0,1 0 0 0 0,-1-1 1 0 0,0 1-1 0 0,1 0 1 0 0,0 0-1 0 0,0-1 1 0 0,0 1-1 0 0,0-1 0 0 0,0 1 1 0 0,4 3-1 0 0,-4-5-5 0 0,0 0 0 0 0,0 0-1 0 0,1 0 1 0 0,-1 0-1 0 0,0 0 1 0 0,0-1 0 0 0,1 1-1 0 0,-1-1 1 0 0,0 1 0 0 0,1-1-1 0 0,-1 0 1 0 0,0 0-1 0 0,1 0 1 0 0,-1 0 0 0 0,1 0-1 0 0,-1-1 1 0 0,0 1 0 0 0,1-1-1 0 0,-1 1 1 0 0,0-1-1 0 0,4-2 1 0 0,-1 1 3 0 0,1-2 1 0 0,0 1-1 0 0,-1-1 0 0 0,0 1 0 0 0,0-1 0 0 0,0-1 1 0 0,0 1-1 0 0,-1-1 0 0 0,1 0 0 0 0,-1 0 1 0 0,-1 0-1 0 0,5-8 0 0 0,5-8 36 0 0,16-41 1 0 0,-26 54-50 0 0,57-158 732 0 0,-48 130-626 0 0,-11 33-120 0 0,-1 2 18 0 0,0 1 0 0 0,0-1 1 0 0,0 1-1 0 0,-1 0 1 0 0,1-1-1 0 0,0 1 1 0 0,0 0-1 0 0,0-1 1 0 0,0 1-1 0 0,0-1 1 0 0,0 1-1 0 0,0 0 1 0 0,0-1-1 0 0,0 1 1 0 0,1 0-1 0 0,-1-1 0 0 0,0 1 1 0 0,0-1-1 0 0,0 1 1 0 0,0 0-1 0 0,0-1 1 0 0,1 1-1 0 0,-1 0 1 0 0,0-1-1 0 0,0 1 1 0 0,1 0-1 0 0,-1 0 1 0 0,0-1-1 0 0,0 1 1 0 0,1 0-1 0 0,-1 0 0 0 0,1-1 1 0 0,7 10-3 0 0,6 18 14 0 0,-5-3-130 0 0,2 0 1 0 0,1-1-1 0 0,1-1 1 0 0,1 0-1 0 0,1-1 1 0 0,32 36-1 0 0,-32-41-400 0 0,0-1 1 0 0,1-1-1 0 0,1-1 0 0 0,0 0 1 0 0,1-1-1 0 0,0-1 0 0 0,1 0 0 0 0,31 11 1 0 0,-15-10-1134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8.5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369 198 728 0 0,'-2'-23'1519'0'0,"-1"0"-1"0"0,-12-42 0 0 0,14 60-1398 0 0,-1-1 0 0 0,0 1 0 0 0,0 0 0 0 0,-1-1 0 0 0,1 1 0 0 0,-1 0 0 0 0,0 1 0 0 0,0-1 0 0 0,-1 0 0 0 0,1 1 0 0 0,-1 0 0 0 0,0 0 0 0 0,0 0 0 0 0,-1 0 0 0 0,1 0 0 0 0,-10-5 0 0 0,11 9-106 0 0,0-1 0 0 0,1 0 1 0 0,-1 1-1 0 0,0 0 0 0 0,0-1 0 0 0,0 1 0 0 0,1 0 0 0 0,-1 1 0 0 0,0-1 0 0 0,0 0 0 0 0,0 1 0 0 0,1-1 0 0 0,-1 1 0 0 0,0 0 0 0 0,0 0 0 0 0,1 0 0 0 0,-1 1 1 0 0,1-1-1 0 0,-4 3 0 0 0,-3 1 1 0 0,1 1 0 0 0,0 0 1 0 0,1 1-1 0 0,-8 7 0 0 0,-5 8-14 0 0,1 2 1 0 0,1 0-1 0 0,1 1 0 0 0,2 1 0 0 0,0 0 0 0 0,2 1 0 0 0,1 1 0 0 0,1 0 1 0 0,1 1-1 0 0,1 0 0 0 0,2 0 0 0 0,-5 43 0 0 0,11-60-17 0 0,0 1 1 0 0,1-1-1 0 0,0 1 0 0 0,1 0 1 0 0,0-1-1 0 0,1 1 0 0 0,1-1 0 0 0,0 0 1 0 0,0 0-1 0 0,1 0 0 0 0,1 0 1 0 0,0-1-1 0 0,1 1 0 0 0,0-1 1 0 0,0 0-1 0 0,2-1 0 0 0,-1 0 0 0 0,1 0 1 0 0,0-1-1 0 0,1 1 0 0 0,0-2 1 0 0,1 1-1 0 0,0-2 0 0 0,0 1 1 0 0,0-1-1 0 0,1-1 0 0 0,0 0 0 0 0,1 0 1 0 0,-1-1-1 0 0,1-1 0 0 0,0 1 1 0 0,18 2-1 0 0,41 3-1139 0 0,-37-11 408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8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20 140 1396 0 0,'-5'-41'1894'0'0,"-2"-20"517"0"0,5 42-1907 0 0,1 14-250 0 0,-2-8 454 0 0,2 40-651 0 0,1 1 0 0 0,2-1 0 0 0,9 48 0 0 0,-1-10-24 0 0,-5-19-99 0 0,46 316 336 0 0,-36-284-697 0 0,3-1 1 0 0,45 117 0 0 0,-61-188-4 0 0,1-1 0 0 0,-1 1 0 0 0,1-1 0 0 0,1 0 0 0 0,-1 0 0 0 0,8 9 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9.2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8 184 700 0 0,'36'-181'6496'0'0,"-36"178"-6045"0"0,12 36-248 0 0,-13 14-126 0 0,-3-1 0 0 0,-18 92 0 0 0,1-11-3 0 0,21-126-72 0 0,-4 22-2 0 0,2-1 0 0 0,1 0 0 0 0,2 38 0 0 0,0-54-6 0 0,0 1 0 0 0,1-1 1 0 0,-1 1-1 0 0,1-1 0 0 0,0 0 0 0 0,1 0 0 0 0,0 0 1 0 0,-1 0-1 0 0,2 0 0 0 0,-1-1 0 0 0,1 1 1 0 0,0-1-1 0 0,0 0 0 0 0,0 0 0 0 0,1 0 1 0 0,9 7-1 0 0,6 0-482 0 0,0 0-1 0 0,0-1 1 0 0,1-2 0 0 0,1 0 0 0 0,-1-1 0 0 0,2-1-1 0 0,-1-1 1 0 0,45 6 0 0 0,-31-7-773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9.6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447 83 300 0 0,'0'-3'1455'0'0,"0"1"-1295"0"0,0-1 0 0 0,0 0 0 0 0,-1 0 1 0 0,1 0-1 0 0,-1 0 0 0 0,1 1 0 0 0,-1-1 0 0 0,0 0 1 0 0,0 0-1 0 0,0 1 0 0 0,0-1 0 0 0,-1 1 0 0 0,1-1 1 0 0,-1 1-1 0 0,1-1 0 0 0,-1 1 0 0 0,0 0 0 0 0,0 0 1 0 0,0 0-1 0 0,0 0 0 0 0,-1 0 0 0 0,1 1 0 0 0,0-1 1 0 0,-6-2-1 0 0,2 1-129 0 0,0 1 1 0 0,0 0 0 0 0,0 0-1 0 0,0 1 1 0 0,-1 0-1 0 0,1 0 1 0 0,0 1-1 0 0,-1-1 1 0 0,1 1 0 0 0,-1 1-1 0 0,1-1 1 0 0,0 1-1 0 0,-10 2 1 0 0,5 0-19 0 0,1 1-1 0 0,0 0 1 0 0,0 1 0 0 0,0 0 0 0 0,1 0-1 0 0,-1 1 1 0 0,-11 9 0 0 0,0 4-12 0 0,0 1 0 0 0,1 1 0 0 0,1 1 0 0 0,1 0-1 0 0,-20 33 1 0 0,26-36 0 0 0,1 0 0 0 0,1 1 0 0 0,0 0 0 0 0,2 1-1 0 0,0 0 1 0 0,2 0 0 0 0,0 0 0 0 0,2 1 0 0 0,0 0 0 0 0,1 0 0 0 0,1 0-1 0 0,2 34 1 0 0,1-43 17 0 0,1 0 0 0 0,0 1 0 0 0,0-1 0 0 0,1 0-1 0 0,1 0 1 0 0,0 0 0 0 0,1-1 0 0 0,1 1 0 0 0,0-1 0 0 0,0 0-1 0 0,1-1 1 0 0,1 0 0 0 0,0 0 0 0 0,0 0 0 0 0,1-1 0 0 0,0-1-1 0 0,1 1 1 0 0,0-1 0 0 0,1-1 0 0 0,0 0 0 0 0,19 11 0 0 0,-20-14 83 0 0,1 0 0 0 0,-1 0 1 0 0,1-1-1 0 0,0 0 1 0 0,0-1-1 0 0,1 0 0 0 0,-1-1 1 0 0,1 0-1 0 0,-1-1 1 0 0,1 0-1 0 0,0-1 1 0 0,12-1-1 0 0,-17 0-45 0 0,0 0 1 0 0,0-1-1 0 0,0 0 1 0 0,0 0-1 0 0,0 0 1 0 0,0-1-1 0 0,0 0 1 0 0,-1 0-1 0 0,0-1 1 0 0,1 0-1 0 0,-1 0 1 0 0,-1-1-1 0 0,1 1 1 0 0,-1-1-1 0 0,1 0 1 0 0,-1-1-1 0 0,-1 1 1 0 0,1-1 0 0 0,-1 0-1 0 0,5-8 1 0 0,-3 1-27 0 0,-1-1 1 0 0,0 1 0 0 0,0-1 0 0 0,-2 0 0 0 0,1 0 0 0 0,-2-1 0 0 0,0 1 0 0 0,-1-1 0 0 0,0 1 0 0 0,-1-1 0 0 0,-1 1-1 0 0,0-1 1 0 0,-4-14 0 0 0,-3-14-18 0 0,-2 1-1 0 0,-2 1 0 0 0,-19-46 1 0 0,17 53-25 0 0,-1 0 1 0 0,-1 1 0 0 0,-41-61-1 0 0,49 83-19 0 0,0 1 0 0 0,-1 0-1 0 0,-1 0 1 0 0,0 1-1 0 0,0 0 1 0 0,-14-8-1 0 0,18 13-11 0 0,-1 0 0 0 0,0 0 0 0 0,0 1 0 0 0,-1 0 0 0 0,1 0 0 0 0,0 1 0 0 0,-1 0 0 0 0,0 0 0 0 0,0 1 0 0 0,1 0 0 0 0,-14 0 0 0 0,16 1-211 0 0,0 1 1 0 0,0-1-1 0 0,-1 1 0 0 0,1 0 0 0 0,0 0 1 0 0,0 1-1 0 0,0-1 0 0 0,0 1 0 0 0,1 0 1 0 0,-1 1-1 0 0,0-1 0 0 0,1 1 0 0 0,0 0 1 0 0,0 0-1 0 0,-1 0 0 0 0,2 1 0 0 0,-1-1 1 0 0,0 1-1 0 0,-3 5 0 0 0,0 3-1185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39.9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278 33 788 0 0,'1'-3'937'0'0,"-6"-20"664"0"0,-3 16-788 0 0,7 7-811 0 0,0 0 1 0 0,0 1 0 0 0,0-1-1 0 0,0 0 1 0 0,0 1 0 0 0,0-1-1 0 0,1 1 1 0 0,-1-1 0 0 0,0 1-1 0 0,0-1 1 0 0,1 1 0 0 0,-1-1-1 0 0,0 1 1 0 0,1 0-1 0 0,-1-1 1 0 0,0 1 0 0 0,0 1-1 0 0,-14 19 55 0 0,1 0 0 0 0,1 0 0 0 0,1 1 0 0 0,1 1 0 0 0,1 0 0 0 0,-8 29 0 0 0,-35 152-33 0 0,53-203-24 0 0,-26 132 31 0 0,-11 178 0 0 0,23 137 82 0 0,14-410-88 0 0,-1 62-23 0 0,0-91-246 0 0,0 1-1 0 0,-1-1 1 0 0,0 0 0 0 0,0 0-1 0 0,-1-1 1 0 0,0 1 0 0 0,0 0 0 0 0,-6 8-1 0 0,8-14 37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08.0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1 364 0 0,'0'0'2756'0'0,"17"-1"-1468"0"0,13 38-1007 0 0,-29-35-262 0 0,1 0-14 0 0,3 3 0 0 0,0 1-8 0 0,13 39 14 0 0,-8-15 6 0 0,-6-18-13 0 0,8 50-8 0 0,1 36 29 0 0,-7-41 32 0 0,-3-25-65 0 0,17 224 254 0 0,-7-60 282 0 0,-4 2-129 0 0,-4-122-282 0 0,7 82-51 0 0,-1-18-96 0 0,-9-89 64 0 0,3 42-26 0 0,-5-73 9 0 0,10 249 601 0 0,-9-92-419 0 0,-2-138-186 0 0,0-3 21 0 0,-5 38 1 0 0,-36 310 1176 0 0,38-278-962 0 0,16 179 1 0 0,-4-172-219 0 0,8 184 46 0 0,-15-272-77 0 0,6 37 16 0 0,9 87-142 0 0,-10-77 40 0 0,6 147 47 0 0,3 113 283 0 0,-9-270-214 0 0,-4-36-21 0 0,2 113 25 0 0,-5-56-16 0 0,6 212-109 0 0,-21 61 436 0 0,13-317-282 0 0,-2 45 35 0 0,3-23-44 0 0,1 60 17 0 0,2-58-63 0 0,1-26-30 0 0,20 211 335 0 0,0-120-269 0 0,59 195-1 0 0,-37-184 398 0 0,55 220 122 0 0,-53-40-680 0 0,-46-316 84 0 0,0 20-106 0 0,0-22 76 0 0,0 0 0 0 0,0 0-1 0 0,0-1 1 0 0,0 1 0 0 0,0 0-1 0 0,0 0 1 0 0,-1-1 0 0 0,1 1-1 0 0,0 0 1 0 0,0-1 0 0 0,0 1 0 0 0,-1 0-1 0 0,1-1 1 0 0,0 1 0 0 0,-1 0-1 0 0,1-1 1 0 0,0 1 0 0 0,-1 0-1 0 0,1-1 1 0 0,-1 1 0 0 0,1-1-1 0 0,-1 1 1 0 0,0-1 0 0 0,1 1-1 0 0,-1-1 1 0 0,1 0 0 0 0,-1 1 0 0 0,0-1-1 0 0,1 0 1 0 0,-1 1 0 0 0,0-1-1 0 0,1 0 1 0 0,-1 0 0 0 0,0 1-1 0 0,1-1 1 0 0,-1 0 0 0 0,0 0-1 0 0,0 0 1 0 0,1 0 0 0 0,-2 0-1 0 0,-1-1-275 0 0,1 0-1 0 0,-1 1 1 0 0,1-1-1 0 0,0 0 1 0 0,0 0-1 0 0,0-1 1 0 0,0 1-1 0 0,0 0 1 0 0,0-1-1 0 0,-3-2 1 0 0,-7-9-1587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0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0 232 464 0 0,'5'-11'392'0'0,"0"1"-1"0"0,1 0 0 0 0,0 0 1 0 0,1 1-1 0 0,0 0 1 0 0,0 0-1 0 0,1 0 1 0 0,0 1-1 0 0,10-8 1 0 0,-3 4-106 0 0,0 2 1 0 0,1 0 0 0 0,1 0-1 0 0,33-13 1 0 0,-1 6-341 0 0,1 3 0 0 0,0 1 0 0 0,53-5 0 0 0,-73 15-2054 0 0,-25 2 1024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1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54 188 0 0,'1'-3'1397'0'0,"-1"-13"544"0"0,4-17 466 0 0,-4 33-2402 0 0,0 0-1 0 0,1 0 1 0 0,-1-1 0 0 0,0 1-1 0 0,0 0 1 0 0,0 0 0 0 0,0 0-1 0 0,0 0 1 0 0,1 0 0 0 0,-1 0-1 0 0,0 0 1 0 0,0 0 0 0 0,0 0-1 0 0,0 0 1 0 0,0 0 0 0 0,1 0-1 0 0,-1 0 1 0 0,0 0 0 0 0,0 0-1 0 0,0 0 1 0 0,0 0 0 0 0,1 0-1 0 0,-1 0 1 0 0,0 0 0 0 0,0 0-1 0 0,0 0 1 0 0,0 0 0 0 0,0 0-1 0 0,1 0 1 0 0,-1 0 0 0 0,0 0-1 0 0,0 1 1 0 0,0-1 0 0 0,0 0-1 0 0,0 0 1 0 0,0 0 0 0 0,1 0-1 0 0,-1 0 1 0 0,0 0 0 0 0,0 0-1 0 0,0 1 1 0 0,0-1 0 0 0,0 0-1 0 0,0 0 1 0 0,0 0 0 0 0,0 0-1 0 0,0 0 1 0 0,0 1 0 0 0,0-1-1 0 0,0 0 1 0 0,0 0 0 0 0,12 25 68 0 0,14 51 29 0 0,24 126 0 0 0,-31-119-80 0 0,-13-57-89 0 0,50 232 374 0 0,-43-181-1122 0 0,5 107 0 0 0,-20-141-1142 0 0,-3-25 1233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1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33 208 120 0 0,'-4'-5'797'0'0,"-19"-31"3020"0"0,22 34-3708 0 0,0 0 0 0 0,0 1 0 0 0,1-1 0 0 0,-1 0 0 0 0,1 0 0 0 0,-1 0 1 0 0,1 0-1 0 0,0 0 0 0 0,0 0 0 0 0,0 0 0 0 0,0 0 0 0 0,0 0 0 0 0,0 1 1 0 0,0-1-1 0 0,1 0 0 0 0,-1 0 0 0 0,1 0 0 0 0,0-2 0 0 0,0 3-88 0 0,0 0 0 0 0,0-1 0 0 0,0 1 0 0 0,0 0 0 0 0,0 0 0 0 0,0 0 0 0 0,0 0-1 0 0,0 0 1 0 0,1 0 0 0 0,-1 1 0 0 0,0-1 0 0 0,0 0 0 0 0,1 0 0 0 0,-1 1 0 0 0,1-1 0 0 0,-1 1-1 0 0,3-1 1 0 0,0 0 35 0 0,17-8 28 0 0,1 2 0 0 0,0 1 0 0 0,0 1-1 0 0,0 0 1 0 0,29-1 0 0 0,-9 1-27 0 0,396-40 141 0 0,1 24-670 0 0,-393 19 356 0 0,-44 2 106 0 0,0-1 1 0 0,0 1 0 0 0,0 0-1 0 0,0 0 1 0 0,0 0 0 0 0,-1 0-1 0 0,1 1 1 0 0,0-1-1 0 0,0 0 1 0 0,0 1 0 0 0,0-1-1 0 0,0 1 1 0 0,0 0 0 0 0,-1 0-1 0 0,1 0 1 0 0,0-1 0 0 0,-1 2-1 0 0,1-1 1 0 0,0 0 0 0 0,-1 0-1 0 0,1 0 1 0 0,-1 1-1 0 0,0-1 1 0 0,0 1 0 0 0,1-1-1 0 0,-1 1 1 0 0,1 1 0 0 0,0 3-4 0 0,-1-1 1 0 0,0 0 0 0 0,0 0 0 0 0,0 1 0 0 0,0-1 0 0 0,-1 1-1 0 0,-1 8 1 0 0,1-5-13 0 0,12 368 31 0 0,-4-192 95 0 0,-7-167-76 0 0,0-7 43 0 0,-1 1 1 0 0,0-1-1 0 0,0 1 0 0 0,-1-1 1 0 0,-4 17-1 0 0,4-25 29 0 0,-2-4-77 0 0,-13-8-11 0 0,12 4-10 0 0,1 0 0 0 0,-1 1 0 0 0,1-1 1 0 0,1 0-1 0 0,-1 0 0 0 0,1-1 0 0 0,-1 1 0 0 0,2-1 0 0 0,-1 1 1 0 0,0-1-1 0 0,1 1 0 0 0,0-1 0 0 0,0-6 0 0 0,-1-14-29 0 0,1-38 1 0 0,1 50 8 0 0,1 0-1 0 0,0 0 1 0 0,1 0 0 0 0,1 0 0 0 0,0 0 0 0 0,1 0 0 0 0,0 1 0 0 0,11-23 0 0 0,-14 35 17 0 0,0-1 0 0 0,0 1 0 0 0,0 0 0 0 0,0-1 0 0 0,1 1 0 0 0,-1 0 0 0 0,0 0 0 0 0,1 0 0 0 0,-1 0 0 0 0,1 0 0 0 0,-1 0 0 0 0,1 1 0 0 0,0-1 0 0 0,-1 0 0 0 0,1 1 1 0 0,0-1-1 0 0,-1 1 0 0 0,1-1 0 0 0,0 1 0 0 0,0 0 0 0 0,2 0 0 0 0,32 5-31 0 0,-17 2 42 0 0,-1 0 0 0 0,1 2 1 0 0,-2 0-1 0 0,1 1 1 0 0,20 16-1 0 0,8 4 27 0 0,-46-30-34 0 0,48 29 51 0 0,90 40-1 0 0,-125-63-34 0 0,1-1 0 0 0,0 0 1 0 0,1-1-1 0 0,-1-1 0 0 0,1 0 0 0 0,0-1 0 0 0,-1 0 1 0 0,1-1-1 0 0,0-1 0 0 0,0-1 0 0 0,29-4 1 0 0,-36 3 3 0 0,0 0 0 0 0,0-1 0 0 0,0 0 0 0 0,-1 0 0 0 0,1-1 0 0 0,-1 0 0 0 0,0 0 0 0 0,0-1 0 0 0,0 0 0 0 0,-1 0 0 0 0,1-1 0 0 0,-1 0 0 0 0,6-7 0 0 0,-4 2 12 0 0,-1 1 0 0 0,0-1-1 0 0,-1-1 1 0 0,0 1 0 0 0,-1-1 0 0 0,0 0-1 0 0,6-23 1 0 0,-4 2 64 0 0,-2-1-1 0 0,-1 0 1 0 0,-1-1 0 0 0,-3 1-1 0 0,-4-52 1 0 0,4 83-82 0 0,-7-43 13 0 0,7 44-23 0 0,-1-1 0 0 0,0 1 0 0 0,1 0 1 0 0,-1-1-1 0 0,-1 1 0 0 0,1 0 0 0 0,0 0 1 0 0,0 0-1 0 0,-1-1 0 0 0,1 2 0 0 0,-1-1 1 0 0,0 0-1 0 0,0 0 0 0 0,-3-3 0 0 0,3 5-2 0 0,0 0 0 0 0,1 0 0 0 0,-1 0-1 0 0,1 1 1 0 0,-1-1 0 0 0,0 0 0 0 0,1 1-1 0 0,-1-1 1 0 0,1 1 0 0 0,-1-1-1 0 0,1 1 1 0 0,-1 0 0 0 0,1-1 0 0 0,0 1-1 0 0,-1 0 1 0 0,1 0 0 0 0,0 0 0 0 0,-1 0-1 0 0,1 0 1 0 0,0 1 0 0 0,-1 1-1 0 0,-8 8 4 0 0,1 0 0 0 0,1 1 0 0 0,0 0 0 0 0,1 1 0 0 0,0 0 0 0 0,1 0 0 0 0,0 0 0 0 0,1 0 0 0 0,1 1 0 0 0,0 0 0 0 0,1 0 0 0 0,0 0 0 0 0,1 1 0 0 0,1-1 0 0 0,0 15 0 0 0,1-15-9 0 0,1 1 0 0 0,0-1 0 0 0,0 0 0 0 0,2 0 0 0 0,-1-1 0 0 0,2 1 0 0 0,0-1-1 0 0,1 1 1 0 0,0-1 0 0 0,1 0 0 0 0,0-1 0 0 0,1 1 0 0 0,0-1 0 0 0,1-1 0 0 0,14 16-1 0 0,-11-17-255 0 0,1 0-1 0 0,0-1 1 0 0,0-1-1 0 0,1 0 1 0 0,0 0-1 0 0,1-2 0 0 0,-1 1 1 0 0,1-2-1 0 0,1 0 1 0 0,-1 0-1 0 0,1-2 1 0 0,0 0-1 0 0,-1 0 0 0 0,1-1 1 0 0,0-1-1 0 0,18-1 1 0 0,20-1-1854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3.7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114 1056 164 0 0,'-7'11'6695'0'0,"23"-40"-6511"0"0,-1-1 1 0 0,-1 0-1 0 0,-2-1 1 0 0,14-54-1 0 0,21-138-173 0 0,-37 157 71 0 0,5-135-1 0 0,-15 171-57 0 0,-1 1-1 0 0,-2-1 1 0 0,-1 0-1 0 0,-1 0 1 0 0,-2 1-1 0 0,-19-54 0 0 0,23 76-34 0 0,0 1 0 0 0,0-1 1 0 0,-1 1-1 0 0,0 0 0 0 0,0 0 0 0 0,0 0 0 0 0,-1 1 0 0 0,1-1 0 0 0,-1 1 0 0 0,-1 0 0 0 0,1 1 0 0 0,-9-6 0 0 0,11 8 6 0 0,0 0 0 0 0,0 1 0 0 0,-1 0 1 0 0,1 0-1 0 0,0 0 0 0 0,-1 0 0 0 0,1 0 0 0 0,-1 1 0 0 0,1-1 0 0 0,-1 1 1 0 0,1 0-1 0 0,-1 0 0 0 0,1 0 0 0 0,-1 1 0 0 0,1-1 0 0 0,0 1 1 0 0,-1 0-1 0 0,1 0 0 0 0,0 0 0 0 0,-1 0 0 0 0,1 1 0 0 0,0-1 1 0 0,0 1-1 0 0,0 0 0 0 0,0 0 0 0 0,0 0 0 0 0,-4 4 0 0 0,3-2 6 0 0,-1 0 1 0 0,0 0-1 0 0,1 0 0 0 0,0 1 0 0 0,0 0 0 0 0,0 0 0 0 0,1 0 0 0 0,-1 0 0 0 0,1 0 0 0 0,1 1 1 0 0,-1-1-1 0 0,1 1 0 0 0,0 0 0 0 0,0 0 0 0 0,-2 9 0 0 0,4-7 2 0 0,-1 0 0 0 0,1 0 0 0 0,1 0 0 0 0,-1-1 0 0 0,1 1 0 0 0,0 0-1 0 0,1 0 1 0 0,0-1 0 0 0,0 1 0 0 0,1-1 0 0 0,3 8 0 0 0,1-1 2 0 0,1-1 0 0 0,0 0 0 0 0,1 0 0 0 0,0-1 0 0 0,1 0 0 0 0,0 0 0 0 0,1-1 0 0 0,0 0 0 0 0,1-1-1 0 0,0-1 1 0 0,26 16 0 0 0,5-4-162 0 0,2-2 0 0 0,61 17 0 0 0,49 21-363 0 0,-146-53 492 0 0,0 1-1 0 0,0 0 1 0 0,0 0 0 0 0,-1 1-1 0 0,0 0 1 0 0,0 1 0 0 0,-1 0-1 0 0,1 0 1 0 0,-2 0 0 0 0,1 1-1 0 0,6 9 1 0 0,-6-5 18 0 0,0 1 0 0 0,-1 0 0 0 0,-1 0 0 0 0,0 0 0 0 0,0 0 0 0 0,-1 1 0 0 0,3 20 0 0 0,2 28 36 0 0,13 62-94 0 0,-18-108 104 0 0,1-1 1 0 0,0 0-1 0 0,1 0 1 0 0,0-1 0 0 0,15 24-1 0 0,-19-34-25 0 0,1 0-1 0 0,0-1 1 0 0,0 1-1 0 0,0-1 1 0 0,0 0-1 0 0,0 0 1 0 0,0 0-1 0 0,1 0 1 0 0,0 0-1 0 0,-1-1 1 0 0,1 0-1 0 0,0 0 1 0 0,0 0-1 0 0,0 0 1 0 0,0 0-1 0 0,1-1 1 0 0,7 2-1 0 0,-5-3-3 0 0,-1 1-1 0 0,1-1 0 0 0,0 0 0 0 0,0-1 0 0 0,-1 0 0 0 0,1 0 0 0 0,-1-1 0 0 0,1 1 0 0 0,-1-1 1 0 0,11-5-1 0 0,2-3 0 0 0,0 0 1 0 0,-2-1 0 0 0,1-1 0 0 0,-1-1 0 0 0,-1 0-1 0 0,23-24 1 0 0,-15 8 7 0 0,0-1 0 0 0,-2-1-1 0 0,-1-1 1 0 0,-2-1-1 0 0,-1-1 1 0 0,-1 0 0 0 0,-2-1-1 0 0,-2-1 1 0 0,-1 0 0 0 0,14-73-1 0 0,-24 96 2 0 0,1 1 0 0 0,-2-1 0 0 0,1 0 0 0 0,-2 0 0 0 0,0 0 0 0 0,0 1 0 0 0,-1-1 0 0 0,-1 0 0 0 0,0 0 0 0 0,-5-14 0 0 0,6 25-18 0 0,1 1 0 0 0,-1-1 1 0 0,1 1-1 0 0,-1-1 0 0 0,0 1 0 0 0,0 0 0 0 0,0 0 0 0 0,0-1 1 0 0,0 1-1 0 0,0 0 0 0 0,0 0 0 0 0,0 0 0 0 0,0 0 0 0 0,0 0 1 0 0,-1 0-1 0 0,1 0 0 0 0,0 1 0 0 0,-1-1 0 0 0,1 0 0 0 0,-1 1 1 0 0,1-1-1 0 0,-1 1 0 0 0,1-1 0 0 0,-1 1 0 0 0,1 0 0 0 0,-1 0 1 0 0,1-1-1 0 0,-1 1 0 0 0,1 0 0 0 0,-1 0 0 0 0,0 1 0 0 0,1-1 1 0 0,-1 0-1 0 0,1 0 0 0 0,-1 1 0 0 0,1-1 0 0 0,-1 1 0 0 0,1 0 1 0 0,0-1-1 0 0,-1 1 0 0 0,1 0 0 0 0,0 0 0 0 0,-3 1 0 0 0,-2 2-8 0 0,-1 1 1 0 0,1-1-1 0 0,1 1 0 0 0,-1 0 0 0 0,1 0 0 0 0,0 0 0 0 0,-8 11 0 0 0,8-8 6 0 0,0 1 0 0 0,0 0-1 0 0,1 0 1 0 0,0 0 0 0 0,1 0 0 0 0,-1 1-1 0 0,2-1 1 0 0,0 1 0 0 0,0 0 0 0 0,0 0 0 0 0,1 0-1 0 0,1 0 1 0 0,1 18 0 0 0,1-16 15 0 0,0 0-1 0 0,1 0 1 0 0,0 0-1 0 0,1 0 1 0 0,0 0-1 0 0,1-1 1 0 0,1 1 0 0 0,0-1-1 0 0,0-1 1 0 0,8 12-1 0 0,-1-7 10 0 0,0 1 0 0 0,1-1 0 0 0,0-1 0 0 0,1-1 0 0 0,0 0 0 0 0,1-1 0 0 0,1 0 0 0 0,0-2 0 0 0,1 0 0 0 0,0 0 0 0 0,0-2 0 0 0,1 0 0 0 0,27 7 0 0 0,-20-10-8 0 0,1-2 0 0 0,0 0 0 0 0,0-2 1 0 0,-1 0-1 0 0,1-2 0 0 0,0-1 0 0 0,0-1 0 0 0,-1-2 0 0 0,1 0 0 0 0,-1-2 0 0 0,-1-1 1 0 0,1-1-1 0 0,-1-1 0 0 0,38-21 0 0 0,-36 16 13 0 0,-1-1 0 0 0,0-1 0 0 0,-2-2 0 0 0,0 0 0 0 0,-1-1 0 0 0,-1-2 0 0 0,-1 0 0 0 0,-1-1 0 0 0,0-1 0 0 0,-2-1 0 0 0,-2-1 0 0 0,22-42 0 0 0,-31 54-2 0 0,-2 1 0 0 0,1-1 1 0 0,-2-1-1 0 0,0 1 1 0 0,2-18-1 0 0,-5 28-24 0 0,-1 1 0 0 0,1 0 0 0 0,-1-1-1 0 0,0 1 1 0 0,0-1 0 0 0,0 1 0 0 0,-1-1 0 0 0,1 1 0 0 0,-1-1-1 0 0,0 1 1 0 0,0 0 0 0 0,0 0 0 0 0,0-1 0 0 0,0 1 0 0 0,-1 0 0 0 0,0 0-1 0 0,1 0 1 0 0,-1 0 0 0 0,0 0 0 0 0,-1 1 0 0 0,1-1 0 0 0,0 1-1 0 0,-1-1 1 0 0,1 1 0 0 0,-1 0 0 0 0,0 0 0 0 0,-5-3 0 0 0,5 4-1 0 0,-1 0 0 0 0,1 0 0 0 0,-1 0 0 0 0,0 1 0 0 0,0 0 0 0 0,1-1 0 0 0,-1 1 0 0 0,0 0 1 0 0,0 1-1 0 0,0-1 0 0 0,1 1 0 0 0,-1-1 0 0 0,0 1 0 0 0,1 1 0 0 0,-1-1 0 0 0,-5 3 0 0 0,-3 1-4 0 0,0 1 1 0 0,0 1-1 0 0,-14 10 0 0 0,4 0-1 0 0,1 1 0 0 0,1 0 0 0 0,1 2 0 0 0,0 0 0 0 0,2 2 0 0 0,0 0 0 0 0,-26 46 0 0 0,35-54 14 0 0,1-1-1 0 0,1 1 1 0 0,0 0-1 0 0,1 1 0 0 0,0-1 1 0 0,1 1-1 0 0,1 0 1 0 0,0 0-1 0 0,1 0 1 0 0,1 0-1 0 0,0 0 1 0 0,1 1-1 0 0,1-1 0 0 0,0 0 1 0 0,7 28-1 0 0,-6-35-4 0 0,1 0 0 0 0,0 0 0 0 0,0-1-1 0 0,1 1 1 0 0,0-1 0 0 0,0 0-1 0 0,0 0 1 0 0,1 0 0 0 0,0 0-1 0 0,1-1 1 0 0,0 0 0 0 0,0 0 0 0 0,0-1-1 0 0,0 0 1 0 0,12 8 0 0 0,-16-12 11 0 0,0 0 0 0 0,0 0 0 0 0,0-1 0 0 0,0 1 0 0 0,0 0 0 0 0,0-1 0 0 0,1 0 0 0 0,-1 1 0 0 0,0-1 0 0 0,0 0-1 0 0,0 0 1 0 0,0 0 0 0 0,0 0 0 0 0,1 0 0 0 0,-1-1 0 0 0,0 1 0 0 0,0-1 0 0 0,0 1 0 0 0,3-3 0 0 0,-1 1-6 0 0,0 0 0 0 0,-1 0-1 0 0,1-1 1 0 0,-1 1 0 0 0,0-1-1 0 0,0 0 1 0 0,0 0-1 0 0,0-1 1 0 0,3-4 0 0 0,3-6-15 0 0,-1 0 0 0 0,-1-1 0 0 0,0 0 1 0 0,5-15-1 0 0,58-199-227 0 0,-69 226 200 0 0,3 4-44 0 0,0 2 81 0 0,1 1 0 0 0,-1-1 0 0 0,0 0 0 0 0,0 1 0 0 0,0 0 1 0 0,0 0-1 0 0,-1 0 0 0 0,0 1 0 0 0,0-1 0 0 0,0 1 0 0 0,5 9 0 0 0,17 26 21 0 0,-9-22 0 0 0,0-1 0 0 0,1 0 1 0 0,1-1-1 0 0,1-1 0 0 0,0-1 0 0 0,1-1 0 0 0,0 0 0 0 0,43 19 1 0 0,-53-28-11 0 0,0-1-1 0 0,0 0 1 0 0,0-1 0 0 0,1 0 0 0 0,-1 0 0 0 0,1-1 0 0 0,-1 0 0 0 0,1-1 0 0 0,19-2 0 0 0,-22 1-10 0 0,0-1-1 0 0,0-1 1 0 0,0 1 0 0 0,0-1-1 0 0,0 0 1 0 0,-1-1 0 0 0,1 0 0 0 0,-1 0-1 0 0,0-1 1 0 0,0 0 0 0 0,0 0-1 0 0,-1 0 1 0 0,10-12 0 0 0,-4 3-2 0 0,-1-1 1 0 0,-1 0 0 0 0,-1 0-1 0 0,0-1 1 0 0,-1 0-1 0 0,-1 0 1 0 0,0-1 0 0 0,-1 0-1 0 0,-1 0 1 0 0,4-24-1 0 0,-2-6-42 0 0,-1 0 0 0 0,0-80 0 0 0,-14-26 11 0 0,5 135 29 0 0,0-1 0 0 0,-1 0 0 0 0,-1 1 0 0 0,-1 0 0 0 0,0 0 0 0 0,-10-18 0 0 0,14 32-6 0 0,0 1-1 0 0,0-1 1 0 0,0 1 0 0 0,-1-1 0 0 0,1 1-1 0 0,-1 0 1 0 0,0 0 0 0 0,-3-3-1 0 0,4 5 0 0 0,0 0-1 0 0,1 0 0 0 0,-1 0 0 0 0,0 0 1 0 0,0 0-1 0 0,0 1 0 0 0,1-1 1 0 0,-1 0-1 0 0,0 1 0 0 0,0 0 0 0 0,0-1 1 0 0,0 1-1 0 0,0 0 0 0 0,0 0 1 0 0,0 0-1 0 0,0 0 0 0 0,0 1 0 0 0,-2-1 1 0 0,2 1 8 0 0,-1 0 0 0 0,1 0 0 0 0,0 0 0 0 0,0 0 0 0 0,0 0 0 0 0,0 1 0 0 0,0-1 0 0 0,0 1 1 0 0,1-1-1 0 0,-1 1 0 0 0,0 0 0 0 0,1-1 0 0 0,-1 1 0 0 0,1 0 0 0 0,0 0 0 0 0,-1 0 0 0 0,1 0 0 0 0,0 0 0 0 0,0 1 0 0 0,0-1 1 0 0,1 0-1 0 0,-1 0 0 0 0,0 3 0 0 0,-1 2 16 0 0,1 0 0 0 0,0-1 0 0 0,0 1 0 0 0,0 0 0 0 0,1 0 0 0 0,1 9 0 0 0,1-5-9 0 0,1 0 0 0 0,0 0 0 0 0,1 0 0 0 0,0 0 0 0 0,0 0 0 0 0,1-1-1 0 0,1 0 1 0 0,0 0 0 0 0,0 0 0 0 0,1-1 0 0 0,0 0 0 0 0,1 0 0 0 0,0 0 0 0 0,14 10 0 0 0,0 0-5 0 0,2-1 0 0 0,0-1 1 0 0,1-1-1 0 0,40 19 0 0 0,-50-29-38 0 0,0 1 0 0 0,-1 1 0 0 0,0 0 0 0 0,-1 1 0 0 0,0 0 0 0 0,18 18-1 0 0,-28-22 35 0 0,0 0-1 0 0,-1 0 0 0 0,0 0 0 0 0,0 1 0 0 0,0-1 1 0 0,0 1-1 0 0,-1-1 0 0 0,0 1 0 0 0,0 0 1 0 0,-1 0-1 0 0,0-1 0 0 0,0 1 0 0 0,0 0 0 0 0,-1 8 1 0 0,1-14 1 0 0,-4 35 100 0 0,1 0-1 0 0,3 0 0 0 0,6 67 0 0 0,-4-92-155 0 0,0 0-1 0 0,0 0 1 0 0,1-1-1 0 0,1 1 1 0 0,0-1-1 0 0,0 1 1 0 0,11 16-1 0 0,-11-21-175 0 0,0 0-1 0 0,0 0 0 0 0,0 0 0 0 0,1-1 0 0 0,0 0 1 0 0,0 0-1 0 0,0 0 0 0 0,0 0 0 0 0,1-1 1 0 0,-1 0-1 0 0,1 0 0 0 0,0 0 0 0 0,12 3 1 0 0,0-1-1646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4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7 562 52 0 0,'-6'12'4520'0'0,"6"-11"-4394"0"0,6 0-42 0 0,0-1 0 0 0,0 0 0 0 0,0 0 0 0 0,0-1 1 0 0,0 1-1 0 0,0-1 0 0 0,0 0 0 0 0,0-1 0 0 0,0 0 1 0 0,-1 0-1 0 0,1 0 0 0 0,8-5 0 0 0,13-6 25 0 0,28-20 1 0 0,-24 12-54 0 0,-1-1 0 0 0,-1-2 0 0 0,-1 0 1 0 0,47-56-1 0 0,-59 61 7 0 0,-1-1 1 0 0,0 0-1 0 0,-2-2 1 0 0,-1 1-1 0 0,-1-2 0 0 0,0 1 1 0 0,-2-2-1 0 0,9-31 1 0 0,-16 48-60 0 0,-1-1 0 0 0,0 0 0 0 0,0 1 0 0 0,-1-1 0 0 0,0 0 0 0 0,-2-12 1 0 0,2 18-8 0 0,0-1 1 0 0,0 1 0 0 0,-1 0 0 0 0,1 0 0 0 0,-1 0 0 0 0,0 0 0 0 0,0 0 0 0 0,1 0 0 0 0,-1 0-1 0 0,-1 0 1 0 0,1 0 0 0 0,0 0 0 0 0,0 0 0 0 0,-1 1 0 0 0,1-1 0 0 0,-1 0 0 0 0,1 1-1 0 0,-1-1 1 0 0,0 1 0 0 0,0 0 0 0 0,1 0 0 0 0,-1-1 0 0 0,0 1 0 0 0,0 0 0 0 0,0 1 0 0 0,0-1-1 0 0,0 0 1 0 0,-1 0 0 0 0,1 1 0 0 0,-2-1 0 0 0,-2 1 7 0 0,0 0 0 0 0,0 0 0 0 0,1 0 0 0 0,-1 1 0 0 0,0-1-1 0 0,0 1 1 0 0,1 1 0 0 0,-1-1 0 0 0,1 1 0 0 0,-1 0 0 0 0,1 0 0 0 0,-8 5 0 0 0,4-1 2 0 0,0 0 0 0 0,0 1 0 0 0,0 0 0 0 0,1 0 0 0 0,0 1 0 0 0,-8 10 0 0 0,0 3 3 0 0,1 1 0 0 0,0 1 0 0 0,2 0 0 0 0,-20 47 0 0 0,26-50-1 0 0,0 0-1 0 0,1 1 0 0 0,1 0 0 0 0,1 0 1 0 0,1 0-1 0 0,0 0 0 0 0,2 1 0 0 0,1-1 1 0 0,0 1-1 0 0,2-1 0 0 0,0 0 0 0 0,2 1 1 0 0,8 28-1 0 0,-7-34 0 0 0,0 0 1 0 0,2-1 0 0 0,0 0 0 0 0,0 0-1 0 0,1-1 1 0 0,1 0 0 0 0,1 0-1 0 0,0-1 1 0 0,0-1 0 0 0,2 1-1 0 0,-1-2 1 0 0,1 1 0 0 0,1-2 0 0 0,0 1-1 0 0,1-2 1 0 0,0 0 0 0 0,29 14-1 0 0,-33-19 7 0 0,0 0-1 0 0,0 0 1 0 0,1-1-1 0 0,-1-1 0 0 0,1 1 1 0 0,-1-2-1 0 0,1 1 1 0 0,0-2-1 0 0,0 1 0 0 0,0-2 1 0 0,0 1-1 0 0,-1-1 1 0 0,1-1-1 0 0,0 0 0 0 0,12-4 1 0 0,-9 1-11 0 0,-1-1 0 0 0,0-1-1 0 0,0 0 1 0 0,0 0 0 0 0,-1-1 0 0 0,0-1 0 0 0,0 0 0 0 0,-1-1 0 0 0,0 0 0 0 0,15-19 0 0 0,11-20-13 0 0,-3-2 0 0 0,-1-1 0 0 0,36-83 0 0 0,10-16 34 0 0,-16 55-72 0 0,-62 95 43 0 0,0-1 1 0 0,1 1-1 0 0,-1-1 0 0 0,0 1 0 0 0,1 0 0 0 0,-1 0 0 0 0,1 0 0 0 0,-1 0 0 0 0,1 0 0 0 0,0 0 0 0 0,-1 0 1 0 0,1 1-1 0 0,0-1 0 0 0,0 0 0 0 0,-1 1 0 0 0,1 0 0 0 0,0-1 0 0 0,0 1 0 0 0,0 0 0 0 0,0 0 0 0 0,-1 0 1 0 0,1 0-1 0 0,0 0 0 0 0,0 0 0 0 0,0 1 0 0 0,0-1 0 0 0,-1 1 0 0 0,1-1 0 0 0,0 1 0 0 0,0-1 0 0 0,-1 1 0 0 0,1 0 1 0 0,0 0-1 0 0,-1 0 0 0 0,1 0 0 0 0,2 3 0 0 0,2 0-1 0 0,1 2-1 0 0,-1-1 1 0 0,0 1 0 0 0,0 0 0 0 0,-1 0-1 0 0,9 12 1 0 0,4 14 5 0 0,-1 1 0 0 0,-1 1-1 0 0,-2 0 1 0 0,-2 1 0 0 0,0 0 0 0 0,-3 1 0 0 0,-1 0-1 0 0,-2 1 1 0 0,3 59 0 0 0,-9-66 64 0 0,-5 43 1 0 0,-1-57 80 0 0,6-15-141 0 0,-1-1 0 0 0,1 0 0 0 0,0 0 0 0 0,0 0-1 0 0,-1 0 1 0 0,1 0 0 0 0,0 1 0 0 0,-1-1 0 0 0,1 0-1 0 0,0 0 1 0 0,-1 0 0 0 0,1 0 0 0 0,0 0-1 0 0,-1 0 1 0 0,1 0 0 0 0,0 0 0 0 0,0 0 0 0 0,-1 0-1 0 0,1 0 1 0 0,0 0 0 0 0,-1 0 0 0 0,1-1-1 0 0,0 1 1 0 0,-1 0 0 0 0,1 0 0 0 0,0 0 0 0 0,0 0-1 0 0,-1 0 1 0 0,1-1 0 0 0,-1 1 0 0 0,0-2-1 0 0,0 1 0 0 0,0 0 0 0 0,0-1 1 0 0,0 1-1 0 0,0-1 0 0 0,0 1 0 0 0,0-1 1 0 0,0 0-1 0 0,1 1 0 0 0,-1-1 0 0 0,0 0 1 0 0,1 0-1 0 0,0 1 0 0 0,-1-1 0 0 0,1 0 1 0 0,0 0-1 0 0,0-2 0 0 0,1-45-17 0 0,3 1 0 0 0,2-1 0 0 0,2 1 0 0 0,2 0 0 0 0,2 1 0 0 0,2 1 1 0 0,2-1-1 0 0,36-71 0 0 0,-49 112 23 0 0,0 1 0 0 0,0-1 0 0 0,1 1 1 0 0,0 0-1 0 0,0 0 0 0 0,6-6 0 0 0,-8 9-11 0 0,1 0-1 0 0,-1 0 0 0 0,1 1 1 0 0,-1-1-1 0 0,1 1 0 0 0,0-1 1 0 0,0 1-1 0 0,-1 0 0 0 0,1 0 1 0 0,0 0-1 0 0,0 1 0 0 0,0-1 1 0 0,0 1-1 0 0,4-1 0 0 0,-3 2 0 0 0,-1-1 1 0 0,0 1-1 0 0,0 0 0 0 0,0 0 0 0 0,0 0 0 0 0,0 0 0 0 0,0 0 0 0 0,0 1 0 0 0,0-1 1 0 0,0 1-1 0 0,0 0 0 0 0,-1 0 0 0 0,1 0 0 0 0,-1 0 0 0 0,5 4 0 0 0,29 39-14 0 0,-33-41 20 0 0,171 253 279 0 0,-19-27-3193 0 0,-141-213 1522 0 0,0-4 228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5.1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443 633 1516 0 0,'2'-4'593'0'0,"8"-29"1608"0"0,-10 31-2131 0 0,0 1 0 0 0,1-1 0 0 0,-1 1 0 0 0,-1-1 0 0 0,1 0 0 0 0,0 1 0 0 0,0-1 0 0 0,-1 1 0 0 0,1-1 0 0 0,-1 1 0 0 0,1-1 0 0 0,-1 1 0 0 0,1-1 0 0 0,-1 1 0 0 0,0 0 0 0 0,0-1 0 0 0,-2-1 1 0 0,2 2-48 0 0,0 0 1 0 0,-1 0 0 0 0,1 0 0 0 0,-1 0 0 0 0,1 1 0 0 0,-1-1 0 0 0,1 0 0 0 0,-1 1 0 0 0,1-1 0 0 0,-1 1 0 0 0,0 0-1 0 0,1 0 1 0 0,-1-1 0 0 0,0 1 0 0 0,1 0 0 0 0,-1 0 0 0 0,0 1 0 0 0,1-1 0 0 0,-3 1 0 0 0,-31 8 110 0 0,17-1-102 0 0,0 1 1 0 0,0 1 0 0 0,1 0-1 0 0,0 1 1 0 0,-24 22-1 0 0,-68 75 27 0 0,92-89-48 0 0,0 1 1 0 0,1 1-1 0 0,1 0 0 0 0,2 1 0 0 0,0 1 0 0 0,1 0 0 0 0,-13 36 0 0 0,22-50-8 0 0,0 1 0 0 0,1-1 0 0 0,1 0 0 0 0,-1 0-1 0 0,2 1 1 0 0,-1-1 0 0 0,1 1 0 0 0,1-1-1 0 0,-1 0 1 0 0,4 13 0 0 0,-2-15-2 0 0,0 1 1 0 0,1-1-1 0 0,0 0 1 0 0,1 0-1 0 0,-1 0 0 0 0,1 0 1 0 0,1-1-1 0 0,-1 0 1 0 0,1 0-1 0 0,0 0 0 0 0,0 0 1 0 0,1-1-1 0 0,0 1 1 0 0,7 4-1 0 0,-8-6 17 0 0,1 0 1 0 0,0 0-1 0 0,1 0 0 0 0,-1-1 1 0 0,0 0-1 0 0,1 0 0 0 0,0-1 1 0 0,0 0-1 0 0,0 0 0 0 0,0 0 1 0 0,0-1-1 0 0,0 0 0 0 0,0 0 1 0 0,0-1-1 0 0,0 0 0 0 0,0 0 0 0 0,1-1 1 0 0,-1 0-1 0 0,0 0 0 0 0,0-1 1 0 0,8-2-1 0 0,-6 0 29 0 0,0 0 0 0 0,0-1 1 0 0,0 0-1 0 0,0 0 0 0 0,-1-1 0 0 0,0 0 0 0 0,0 0 1 0 0,0-1-1 0 0,-1 0 0 0 0,0 0 0 0 0,-1-1 0 0 0,1 0 0 0 0,-1 0 1 0 0,7-15-1 0 0,0-4-17 0 0,-1 0 0 0 0,-1-1 0 0 0,-2 0 0 0 0,-1 0 0 0 0,-1-1 0 0 0,6-51 0 0 0,-1-182-113 0 0,-11 250 71 0 0,-1-125 522 0 0,-35-269 0 0 0,33 399-521 0 0,-4-11-22 0 0,-2 7 26 0 0,3 12 17 0 0,0 4-17 0 0,1-1 0 0 0,-1 1-1 0 0,1 1 1 0 0,0-1-1 0 0,1 0 1 0 0,-1 1-1 0 0,1 0 1 0 0,0 0-1 0 0,1 0 1 0 0,-1 0-1 0 0,1 0 1 0 0,0 1-1 0 0,-1 11 1 0 0,-3 17 19 0 0,-1 47 1 0 0,5-55 22 0 0,-3 70 114 0 0,11 126 0 0 0,26 94-1706 0 0,-25-259 488 0 0,-5-30-824 0 0,-1-3-221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5.9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40 154 432 0 0,'-24'-80'4224'0'0,"24"78"-3905"0"0,-1-2 36 0 0,-6-28 1092 0 0,7 29-792 0 0,-1 0-402 0 0,-5-24 367 0 0,5 24-642 0 0,2 7 45 0 0,4 51 13 0 0,4-2 0 0 0,18 67 0 0 0,1-25-2386 0 0,-19-72 570 0 0,1 1-100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6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454 5 976 0 0,'0'0'1768'0'0,"-18"-4"119"0"0,13 6-1835 0 0,-1 0-1 0 0,1 0 1 0 0,1 1-1 0 0,-1-1 1 0 0,0 1 0 0 0,1 0-1 0 0,-1 1 1 0 0,1-1-1 0 0,0 1 1 0 0,0 0-1 0 0,-4 5 1 0 0,-42 59 32 0 0,25-32-19 0 0,-21 25-218 0 0,-91 117 546 0 0,38-66-3041 0 0,79-91 2061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7.6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761 264 344 0 0,'0'-5'1313'0'0,"-2"-18"-538"0"0,-1 0 0 0 0,-1 0 0 0 0,-1 1-1 0 0,-1-1 1 0 0,-12-28 0 0 0,16 45-750 0 0,-1 0 1 0 0,0 1-1 0 0,1 0 1 0 0,-2-1-1 0 0,1 1 1 0 0,-1 0 0 0 0,0 0-1 0 0,0 1 1 0 0,0-1-1 0 0,0 1 1 0 0,-1 0 0 0 0,0 0-1 0 0,0 1 1 0 0,0-1-1 0 0,0 1 1 0 0,0 0-1 0 0,-1 0 1 0 0,0 1 0 0 0,1-1-1 0 0,-1 1 1 0 0,0 1-1 0 0,0-1 1 0 0,0 1-1 0 0,0 0 1 0 0,-12 0 0 0 0,-1 2-20 0 0,0 1-1 0 0,0 1 1 0 0,1 0 0 0 0,0 2 0 0 0,0 0 0 0 0,0 1 0 0 0,0 0 0 0 0,1 2 0 0 0,0 0 0 0 0,-17 11 0 0 0,4 0 12 0 0,0 2 1 0 0,1 1 0 0 0,1 1-1 0 0,-31 34 1 0 0,33-29-14 0 0,2 0 1 0 0,1 2 0 0 0,1 1-1 0 0,-34 65 1 0 0,48-79 6 0 0,0-1 0 0 0,1 1 0 0 0,1 1-1 0 0,1-1 1 0 0,1 1 0 0 0,0 0 0 0 0,1 0 0 0 0,1 0 0 0 0,1 1 0 0 0,0-1 0 0 0,2 0-1 0 0,2 23 1 0 0,-1-31 2 0 0,0 0 0 0 0,1-1 0 0 0,0 1 0 0 0,1-1 0 0 0,0 0 0 0 0,0 0 0 0 0,1 0 0 0 0,0-1 0 0 0,0 0 0 0 0,1 0 0 0 0,0 0 0 0 0,0 0 0 0 0,1-1 0 0 0,0 0 0 0 0,1-1 0 0 0,-1 1 0 0 0,1-1 0 0 0,0-1 0 0 0,1 0 0 0 0,0 0 0 0 0,-1 0 0 0 0,1-1 0 0 0,1-1 0 0 0,-1 1 0 0 0,18 3 0 0 0,-13-5-4 0 0,0 1 0 0 0,0-2 0 0 0,0 0 0 0 0,0 0 0 0 0,0-1 0 0 0,1-1 0 0 0,-1-1 1 0 0,0 0-1 0 0,0 0 0 0 0,-1-2 0 0 0,1 1 0 0 0,-1-2 0 0 0,1 0 0 0 0,-1-1 0 0 0,-1 0 0 0 0,1 0 0 0 0,18-15 0 0 0,-12 5-16 0 0,-1-1 1 0 0,-1-1-1 0 0,-1 0 0 0 0,-1-1 0 0 0,0-1 0 0 0,-1 0 1 0 0,-1-1-1 0 0,-1-1 0 0 0,-1 0 0 0 0,13-39 1 0 0,-2-5 180 0 0,-3-1 0 0 0,16-104 1 0 0,-35 170-174 0 0,4-19 29 0 0,-2 0-1 0 0,0 0 0 0 0,-1-21 1 0 0,-1 37-21 0 0,-1 5-9 0 0,1-1 1 0 0,-1 0 0 0 0,0 1-1 0 0,1-1 1 0 0,-1 1-1 0 0,1 0 1 0 0,-1-1-1 0 0,0 1 1 0 0,1-1 0 0 0,-1 1-1 0 0,1 0 1 0 0,-1-1-1 0 0,1 1 1 0 0,0 0-1 0 0,-1-1 1 0 0,1 1 0 0 0,0 0-1 0 0,0 0 1 0 0,-1 0-1 0 0,1-1 1 0 0,0 2 0 0 0,-5 18 57 0 0,5-18-67 0 0,-2 14 25 0 0,0 1 0 0 0,1 0 0 0 0,0 0-1 0 0,2 0 1 0 0,0 0 0 0 0,1 0 0 0 0,1 0 0 0 0,8 30-1 0 0,-1-15-31 0 0,2 0-1 0 0,1-1 1 0 0,24 42-1 0 0,-20-45-666 0 0,1-1 0 0 0,1 0 0 0 0,1-2-1 0 0,1 0 1 0 0,1-2 0 0 0,28 24 0 0 0,-26-28-767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8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85 844 0 0,'-3'-9'1210'0'0,"-1"-1"-1"0"0,1 1 0 0 0,1-1 1 0 0,-2-13-1 0 0,3 22-1186 0 0,1 0-1 0 0,0 1 0 0 0,0-1 1 0 0,0 0-1 0 0,0 0 0 0 0,0 0 0 0 0,0 0 1 0 0,1 0-1 0 0,-1 1 0 0 0,0-1 1 0 0,0 0-1 0 0,1 0 0 0 0,-1 0 1 0 0,0 0-1 0 0,1 1 0 0 0,-1-1 0 0 0,1 0 1 0 0,-1 1-1 0 0,1-1 0 0 0,-1 0 1 0 0,1 1-1 0 0,0-1 0 0 0,-1 0 1 0 0,1 1-1 0 0,0-1 0 0 0,-1 1 0 0 0,1-1 1 0 0,0 1-1 0 0,0 0 0 0 0,-1-1 1 0 0,1 1-1 0 0,0 0 0 0 0,0-1 1 0 0,0 1-1 0 0,0 0 0 0 0,-1 0 0 0 0,1 0 1 0 0,0 0-1 0 0,0 0 0 0 0,0 0 1 0 0,0 0-1 0 0,0 0 0 0 0,-1 0 1 0 0,1 0-1 0 0,0 0 0 0 0,0 1 1 0 0,0-1-1 0 0,0 0 0 0 0,-1 0 0 0 0,2 1 1 0 0,7 2 3 0 0,0 1 0 0 0,0 0 0 0 0,-1 0 1 0 0,0 0-1 0 0,1 1 0 0 0,-2 1 0 0 0,1-1 0 0 0,-1 1 1 0 0,1 1-1 0 0,8 10 0 0 0,8 10-23 0 0,27 39 0 0 0,-49-62 1 0 0,23 32-2 0 0,-1 1 0 0 0,-2 1 1 0 0,-2 1-1 0 0,-2 1 0 0 0,-1 0 0 0 0,-2 2 1 0 0,10 45-1 0 0,-21-72 80 0 0,-3-10 116 0 0,-7-10-101 0 0,5 3-96 0 0,0 1 1 0 0,1 0-1 0 0,-1-1 0 0 0,0 1 0 0 0,1-1 0 0 0,-1 1 1 0 0,1-1-1 0 0,-1 1 0 0 0,1-1 0 0 0,0 1 0 0 0,0-1 1 0 0,-1 1-1 0 0,1-1 0 0 0,0 1 0 0 0,0-1 0 0 0,1-2 1 0 0,-1-1 1 0 0,-2-23-2 0 0,1-1 0 0 0,1 1 0 0 0,2-1 0 0 0,0 1 0 0 0,9-36 0 0 0,0 20 20 0 0,1 1 0 0 0,27-64 0 0 0,-36 101-22 0 0,-1 0-1 0 0,1 0 1 0 0,-1 0-1 0 0,2 0 1 0 0,-1 1-1 0 0,1-1 0 0 0,0 1 1 0 0,0 0-1 0 0,0 0 1 0 0,1 0-1 0 0,-1 1 1 0 0,1 0-1 0 0,8-6 0 0 0,-11 9 2 0 0,0 1 0 0 0,0-1-1 0 0,0 1 1 0 0,0-1 0 0 0,-1 1-1 0 0,1-1 1 0 0,0 1 0 0 0,0 0-1 0 0,0 0 1 0 0,0 0 0 0 0,0 0-1 0 0,0 0 1 0 0,0 1-1 0 0,0-1 1 0 0,0 1 0 0 0,0-1-1 0 0,3 2 1 0 0,28 16 53 0 0,-20-7-47 0 0,-1 0 1 0 0,0 0-1 0 0,0 1 0 0 0,-1 1 1 0 0,-1 0-1 0 0,16 24 0 0 0,43 92 24 0 0,-66-123-26 0 0,15 33-4 0 0,-1 2-1 0 0,-1 0 1 0 0,-3 0-1 0 0,12 63 0 0 0,-20-73-1279 0 0,1 58-1 0 0,-7-75-591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0.4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282 34 288 0 0,'-6'-17'3390'0'0,"-17"2"-2191"0"0,20 14-1018 0 0,-15 1 30 0 0,14 0-186 0 0,0 1 1 0 0,0 0-1 0 0,0 0 0 0 0,0 0 0 0 0,0 0 1 0 0,0 0-1 0 0,1 1 0 0 0,-1 0 1 0 0,0 0-1 0 0,1 0 0 0 0,-1 0 0 0 0,1 1 1 0 0,-4 3-1 0 0,-2 2 32 0 0,0 0 0 0 0,0 1 0 0 0,-7 10 0 0 0,-1 5 6 0 0,2 0 0 0 0,0 0 0 0 0,1 1 0 0 0,2 1 0 0 0,1 0 0 0 0,0 1 0 0 0,-9 44 0 0 0,14-47 80 0 0,1 0 0 0 0,2 1 0 0 0,1-1 0 0 0,0 1 0 0 0,2 0 0 0 0,1-1 0 0 0,1 1 0 0 0,1 0 0 0 0,6 26 0 0 0,-6-41-75 0 0,0 0 0 0 0,1 0 0 0 0,0 0 1 0 0,0-1-1 0 0,1 0 0 0 0,1 1 0 0 0,-1-1 1 0 0,1-1-1 0 0,1 1 0 0 0,0-1 0 0 0,0-1 0 0 0,0 1 1 0 0,1-1-1 0 0,0 0 0 0 0,0-1 0 0 0,1 0 1 0 0,18 10-1 0 0,-13-10-37 0 0,1 0 0 0 0,0-1 1 0 0,0 0-1 0 0,1-1 0 0 0,-1-1 1 0 0,1 0-1 0 0,0-2 0 0 0,0 1 1 0 0,0-2-1 0 0,0 0 1 0 0,19-3-1 0 0,-17 1-7 0 0,0-1-1 0 0,0-1 1 0 0,0 0 0 0 0,0-2-1 0 0,-1 0 1 0 0,1-1 0 0 0,-2 0 0 0 0,1-1-1 0 0,30-21 1 0 0,-38 22-31 0 0,1-1-1 0 0,-1 0 1 0 0,-1-1-1 0 0,0 0 1 0 0,0 0-1 0 0,0 0 1 0 0,-1-1 0 0 0,-1 0-1 0 0,0-1 1 0 0,0 1-1 0 0,-1-1 1 0 0,0 0-1 0 0,-1-1 1 0 0,0 1-1 0 0,-1-1 1 0 0,2-14 0 0 0,-2 4-9 0 0,-1 1 1 0 0,-2-1 0 0 0,0 0 0 0 0,-1 0 0 0 0,-1 1 0 0 0,-1-1 0 0 0,-1 1 0 0 0,-1-1 0 0 0,-1 1 0 0 0,-1 1 0 0 0,0-1 0 0 0,-12-19-1 0 0,10 22-147 0 0,0 2 0 0 0,-1 0 0 0 0,-1 0 0 0 0,0 0 0 0 0,-2 2 0 0 0,1-1-1 0 0,-2 2 1 0 0,0 0 0 0 0,0 0 0 0 0,-1 1 0 0 0,-1 1 0 0 0,0 1-1 0 0,-30-15 1 0 0,40 23-240 0 0,1 0 0 0 0,0 0 1 0 0,0 1-1 0 0,0-1 0 0 0,-1 2 0 0 0,1-1 0 0 0,-1 0 0 0 0,-7 1 0 0 0,-4 0-586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09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168 127 124 0 0,'-1'-2'145'0'0,"-11"-12"356"0"0,-1 1 1 0 0,-21-19 0 0 0,11 12-49 0 0,21 18-335 0 0,-10-6 98 0 0,11 8-186 0 0,-1 0 0 0 0,1-1 0 0 0,0 1 1 0 0,0-1-1 0 0,0 1 0 0 0,0-1 0 0 0,0 1 0 0 0,0-1 0 0 0,0 1 1 0 0,0-1-1 0 0,1 0 0 0 0,-1 0 0 0 0,0 1 0 0 0,0-1 0 0 0,-1-2 1 0 0,-2 0 95 0 0,-1 0 1 0 0,0 0 0 0 0,0 0 0 0 0,0 1-1 0 0,0 0 1 0 0,0 0 0 0 0,-6-2 0 0 0,3 2-78 0 0,15 5 106 0 0,-5-2-107 0 0,2 0 3 0 0,229 57 241 0 0,-29-8-285 0 0,-99-23 7 0 0,1-6-1 0 0,1-3 1 0 0,1-6 0 0 0,0-4-1 0 0,0-5 1 0 0,135-13-1 0 0,-91-7 28 0 0,-2-5 0 0 0,176-51 0 0 0,-274 56 125 0 0,-50 16-155 0 0,2 0-24 0 0,58-16 231 0 0,-60 16-214 0 0,9-5-2233 0 0,-26 3 999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8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742 681 328 0 0,'0'-4'2394'0'0,"0"0"-2242"0"0,1-1 0 0 0,-2 0 0 0 0,1 0 0 0 0,-1 0 0 0 0,1 1 0 0 0,-1-1 0 0 0,-1 0 0 0 0,1 1 0 0 0,-1-1 0 0 0,1 1 0 0 0,-1-1 0 0 0,-1 1 0 0 0,1 0 0 0 0,-1 0 0 0 0,1 0-1 0 0,-1 0 1 0 0,0 0 0 0 0,0 0 0 0 0,-1 1 0 0 0,1 0 0 0 0,-1 0 0 0 0,0 0 0 0 0,0 0 0 0 0,0 0 0 0 0,0 1 0 0 0,0-1 0 0 0,-1 1 0 0 0,1 1 0 0 0,-1-1 0 0 0,1 0 0 0 0,-10-1 0 0 0,2 0-157 0 0,-1 1 1 0 0,1 0 0 0 0,-1 1-1 0 0,0 1 1 0 0,1 0-1 0 0,-1 0 1 0 0,0 1 0 0 0,1 1-1 0 0,-1 0 1 0 0,1 1-1 0 0,-17 5 1 0 0,8 2 5 0 0,0 0 0 0 0,0 1-1 0 0,1 1 1 0 0,1 0 0 0 0,0 2 0 0 0,0 0-1 0 0,-21 23 1 0 0,6-1 2 0 0,0 1-1 0 0,-37 57 0 0 0,43-53 2 0 0,2 2 0 0 0,-23 51 0 0 0,37-68 11 0 0,1 0 1 0 0,2 1-1 0 0,1 0 1 0 0,1 1-1 0 0,-4 33 0 0 0,10-57-4 0 0,0 0 0 0 0,1-1 0 0 0,0 1-1 0 0,0 0 1 0 0,0-1 0 0 0,0 1 0 0 0,1 0-1 0 0,-1-1 1 0 0,1 1 0 0 0,0-1 0 0 0,0 1-1 0 0,0-1 1 0 0,1 1 0 0 0,-1-1-1 0 0,1 0 1 0 0,0 1 0 0 0,-1-1 0 0 0,2 0-1 0 0,-1 0 1 0 0,0 0 0 0 0,1-1 0 0 0,3 5-1 0 0,-2-5 3 0 0,0 0 1 0 0,0 0-1 0 0,0 0 0 0 0,0 0 0 0 0,0-1 0 0 0,1 1 0 0 0,-1-1 0 0 0,1 0 0 0 0,-1-1 0 0 0,0 1 0 0 0,1-1 0 0 0,0 0 0 0 0,-1 0 0 0 0,1 0 0 0 0,-1 0 0 0 0,1-1 0 0 0,7-2 0 0 0,3-1 8 0 0,-1-1 0 0 0,-1-1 0 0 0,1 0-1 0 0,-1 0 1 0 0,0-2 0 0 0,0 1 0 0 0,-1-2-1 0 0,0 0 1 0 0,-1 0 0 0 0,0-1 0 0 0,0 0-1 0 0,-1-1 1 0 0,0 0 0 0 0,-1-1 0 0 0,8-13-1 0 0,5-10-19 0 0,-1 0 0 0 0,-2-2-1 0 0,-1-1 1 0 0,14-45 0 0 0,-7 3-38 0 0,-4-1 1 0 0,-3-1 0 0 0,-3-1-1 0 0,-5 0 1 0 0,-3 0 0 0 0,-3-1-1 0 0,-5 1 1 0 0,-21-164-1 0 0,15 211-99 0 0,6 32 95 0 0,-3 6-21 0 0,2 1 64 0 0,-1-1 0 0 0,1 1 0 0 0,0-1-1 0 0,0 1 1 0 0,0 0 0 0 0,0 0 0 0 0,1 0 0 0 0,-1 0 0 0 0,1 0 0 0 0,0 0-1 0 0,-1 1 1 0 0,2-1 0 0 0,-1 0 0 0 0,0 1 0 0 0,1-1 0 0 0,-1 0-1 0 0,1 1 1 0 0,0 3 0 0 0,1 76 83 0 0,0-68-64 0 0,7 105-27 0 0,6 0 0 0 0,5-2 0 0 0,38 127 0 0 0,27 2-2429 0 0,-60-192 826 0 0,2-4 40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9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 1536 0 0,'0'0'2024'0'0,"-8"12"-332"0"0,25 0-1099 0 0,5 2-381 0 0,-10-6-36 0 0,4 3-28 0 0,1 1-232 0 0,0 0-268 0 0,1 1-213 0 0,2 0-251 0 0,0 1-632 0 0,0-1 736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49.8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648 67 1476 0 0,'0'-4'1006'0'0,"0"4"-985"0"0,0-3 116 0 0,-1 0 1 0 0,1 0 0 0 0,0 1-1 0 0,-1-1 1 0 0,1 0 0 0 0,-1 1-1 0 0,0-1 1 0 0,0 0 0 0 0,0 1-1 0 0,0-1 1 0 0,-1 1 0 0 0,1 0-1 0 0,-1-1 1 0 0,1 1 0 0 0,-1 0-1 0 0,0 0 1 0 0,0 0 0 0 0,0 0-1 0 0,0 0 1 0 0,-4-2 0 0 0,1 2-97 0 0,0 0 1 0 0,0 1-1 0 0,0-1 0 0 0,0 1 1 0 0,-1 1-1 0 0,1-1 0 0 0,0 1 1 0 0,0 0-1 0 0,-1 0 0 0 0,1 0 1 0 0,0 1-1 0 0,-6 1 0 0 0,0 0-14 0 0,0 2-1 0 0,0-1 1 0 0,1 2 0 0 0,-1-1-1 0 0,-12 9 1 0 0,-1 2-16 0 0,1 1 1 0 0,1 2 0 0 0,-39 38-1 0 0,40-34-1 0 0,1 2-1 0 0,2 1 1 0 0,0 0-1 0 0,2 1 1 0 0,1 1-1 0 0,1 0 1 0 0,1 1-1 0 0,1 0 1 0 0,2 1-1 0 0,1 1 1 0 0,1-1-1 0 0,-4 32 1 0 0,3 12-1 0 0,3 0 1 0 0,3 0-1 0 0,13 140 1 0 0,-9-204-8 0 0,11 246 80 0 0,-13-227-66 0 0,-1-1 0 0 0,-2 1 0 0 0,0-1 0 0 0,-2 0 0 0 0,-1 0 0 0 0,-1-1 0 0 0,-14 31 0 0 0,16-44-359 0 0,-1-1 1 0 0,0 0 0 0 0,-1-1 0 0 0,-1 0 0 0 0,0 0 0 0 0,0 0 0 0 0,-16 13 0 0 0,1-7-1028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0.1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1 169 876 0 0,'11'-14'379'0'0,"2"0"1"0"0,-1 1-1 0 0,2 0 1 0 0,0 1-1 0 0,0 1 0 0 0,1 1 1 0 0,1 0-1 0 0,-1 0 0 0 0,2 2 1 0 0,-1 0-1 0 0,1 1 1 0 0,0 0-1 0 0,1 2 0 0 0,-1 0 1 0 0,23-3-1 0 0,10 1-1060 0 0,0 3 0 0 0,1 1 0 0 0,0 3 1 0 0,63 8-1 0 0,-80-4-457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0.5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59 861 540 0 0,'1'3'1068'0'0,"4"11"682"0"0,-4-13-1648 0 0,-1 0-1 0 0,0-1 1 0 0,1 1 0 0 0,-1-1 0 0 0,1 1 0 0 0,-1-1 0 0 0,1 1 0 0 0,-1-1-1 0 0,1 0 1 0 0,0 1 0 0 0,-1-1 0 0 0,1 0 0 0 0,-1 1 0 0 0,1-1 0 0 0,0 0-1 0 0,-1 0 1 0 0,1 1 0 0 0,0-1 0 0 0,-1 0 0 0 0,1 0 0 0 0,0 0 0 0 0,1 0 0 0 0,2-2-22 0 0,0-1 0 0 0,0 1 1 0 0,0-1-1 0 0,-1 0 1 0 0,1 0-1 0 0,-1 0 1 0 0,1 0-1 0 0,-1-1 1 0 0,0 0-1 0 0,0 1 1 0 0,-1-1-1 0 0,1 0 1 0 0,-1 0-1 0 0,0 0 1 0 0,3-8-1 0 0,5-13 34 0 0,10-39 0 0 0,-14 44-55 0 0,5-25-25 0 0,-1 0-1 0 0,-2 0 1 0 0,-2-1-1 0 0,-3 0 1 0 0,-2-59 0 0 0,-2 66-4 0 0,-3 1 1 0 0,-1 0 0 0 0,-2 0 0 0 0,-1 1-1 0 0,-2 0 1 0 0,-26-62 0 0 0,33 93-49 0 0,0 1 0 0 0,0 0 0 0 0,-1-1 1 0 0,1 1-1 0 0,-6-5 0 0 0,7 8 15 0 0,1 0-1 0 0,-1 0 1 0 0,0 1 0 0 0,0-1-1 0 0,1 1 1 0 0,-1 0 0 0 0,0-1-1 0 0,0 1 1 0 0,0 0 0 0 0,0 0-1 0 0,-1 0 1 0 0,1 0 0 0 0,0 1 0 0 0,0-1-1 0 0,0 1 1 0 0,-1-1 0 0 0,1 1-1 0 0,-3 0 1 0 0,2 0 3 0 0,0 0 1 0 0,0 0-1 0 0,1 0 1 0 0,-1 1-1 0 0,0 0 0 0 0,0-1 1 0 0,0 1-1 0 0,0 0 1 0 0,1 1-1 0 0,-1-1 0 0 0,1 0 1 0 0,-1 1-1 0 0,1-1 1 0 0,-1 1-1 0 0,1 0 0 0 0,0 0 1 0 0,0 0-1 0 0,-1 0 1 0 0,2 0-1 0 0,-1 0 0 0 0,0 1 1 0 0,0-1-1 0 0,1 1 1 0 0,-1-1-1 0 0,1 1 0 0 0,-2 4 1 0 0,1-1-7 0 0,1 1 1 0 0,0-1-1 0 0,0 1 1 0 0,0-1 0 0 0,1 1-1 0 0,0-1 1 0 0,0 1-1 0 0,2 6 1 0 0,0-1 17 0 0,0 0-1 0 0,1 0 1 0 0,1-1-1 0 0,0 0 0 0 0,1 1 1 0 0,0-2-1 0 0,0 1 1 0 0,1 0-1 0 0,1-1 1 0 0,-1 0-1 0 0,2-1 1 0 0,-1 0-1 0 0,2 0 1 0 0,-1 0-1 0 0,1-1 1 0 0,0 0-1 0 0,1-1 1 0 0,14 9-1 0 0,18 9-21 0 0,0-3-1 0 0,2-1 1 0 0,56 18-1 0 0,-59-23-34 0 0,-35-14 30 0 0,0 1 0 0 0,0 0 0 0 0,0 0 0 0 0,0 0 0 0 0,-1 1 0 0 0,1 0 0 0 0,-1 0 0 0 0,0 0 0 0 0,0 1 0 0 0,-1-1 0 0 0,1 1 0 0 0,-1 0 0 0 0,0 1 0 0 0,0-1 0 0 0,-1 1 0 0 0,1 0 0 0 0,-1-1 0 0 0,3 10 0 0 0,-1 4-5 0 0,0 0 1 0 0,-2 0 0 0 0,0 1 0 0 0,1 35 0 0 0,-3 20 58 0 0,2 38-297 0 0,-2-101-32 0 0,1 0-1 0 0,0 0 1 0 0,1 0-1 0 0,0 0 1 0 0,1-1-1 0 0,10 21 1 0 0,-12-28 73 0 0,0-1 1 0 0,0 0-1 0 0,0 0 0 0 0,0-1 1 0 0,1 1-1 0 0,-1 0 1 0 0,1-1-1 0 0,5 5 0 0 0,9 3-411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0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216 236 760 0 0,'1'-5'279'0'0,"10"-20"611"0"0,-2-1 1 0 0,-1 0-1 0 0,-2-1 1 0 0,0 0-1 0 0,2-35 0 0 0,-7 61-874 0 0,-1-1-1 0 0,0 0 1 0 0,0 1-1 0 0,0-1 1 0 0,0 0 0 0 0,-1 1-1 0 0,1-1 1 0 0,0 1-1 0 0,-1-1 1 0 0,1 1-1 0 0,-1-1 1 0 0,1 1-1 0 0,-1-1 1 0 0,0 1-1 0 0,0-1 1 0 0,0 1 0 0 0,0 0-1 0 0,0-1 1 0 0,0 1-1 0 0,0 0 1 0 0,-1-1-1 0 0,1 1-7 0 0,-1 0 1 0 0,1 1-1 0 0,-1-1 0 0 0,1 1 0 0 0,0 0 0 0 0,-1-1 1 0 0,1 1-1 0 0,-1 0 0 0 0,1 0 0 0 0,-1 0 0 0 0,1 0 0 0 0,-1 0 1 0 0,1 0-1 0 0,-1 1 0 0 0,1-1 0 0 0,-1 0 0 0 0,1 1 0 0 0,-2 0 1 0 0,-4 2 7 0 0,0 0 0 0 0,0 0 1 0 0,1 1-1 0 0,-1 0 0 0 0,1 1 0 0 0,-12 9 1 0 0,1 4-1 0 0,1 1 1 0 0,0 1 0 0 0,1 0 0 0 0,1 1-1 0 0,1 1 1 0 0,1 0 0 0 0,-16 41 0 0 0,21-44-6 0 0,0-1 0 0 0,2 1 0 0 0,0 0 1 0 0,2 0-1 0 0,0 1 0 0 0,1-1 0 0 0,0 1 0 0 0,2-1 1 0 0,0 1-1 0 0,6 30 0 0 0,-3-34 2 0 0,2 0 0 0 0,0-1 0 0 0,1 1 0 0 0,0-1-1 0 0,1 0 1 0 0,1 0 0 0 0,0-1 0 0 0,17 21 0 0 0,-19-27 34 0 0,1 0 0 0 0,0 0 0 0 0,0-1 0 0 0,1 0 0 0 0,0 0 0 0 0,0-1 0 0 0,0 0 0 0 0,1 0-1 0 0,0-1 1 0 0,0 0 0 0 0,1-1 0 0 0,-1 0 0 0 0,1 0 0 0 0,18 4 0 0 0,-24-8 17 0 0,1 1 0 0 0,-1-1-1 0 0,1 0 1 0 0,0 0 0 0 0,-1 0-1 0 0,1 0 1 0 0,-1-1 0 0 0,1 0 0 0 0,-1 0-1 0 0,0 0 1 0 0,1 0 0 0 0,-1-1 0 0 0,0 0-1 0 0,0 0 1 0 0,5-3 0 0 0,-3 1-16 0 0,-1 0-1 0 0,1-1 1 0 0,-1 1 0 0 0,0-1-1 0 0,-1-1 1 0 0,1 1 0 0 0,-1-1-1 0 0,0 1 1 0 0,3-8 0 0 0,2-4-9 0 0,-2 0 1 0 0,0-1-1 0 0,-1 0 1 0 0,0 0-1 0 0,-2-1 0 0 0,4-25 1 0 0,-5 14-39 0 0,-1 1 0 0 0,-1-1 1 0 0,-1 0-1 0 0,-2 1 0 0 0,-9-48 0 0 0,9 65-96 0 0,-1 0 1 0 0,0 1-1 0 0,0-1 1 0 0,-2 0-1 0 0,1 1 0 0 0,-1 0 1 0 0,-1 0-1 0 0,0 0 0 0 0,-1 1 1 0 0,0 0-1 0 0,0 0 1 0 0,-1 1-1 0 0,0 0 0 0 0,-1 0 1 0 0,0 1-1 0 0,-12-9 0 0 0,15 13-366 0 0,-1 1-1 0 0,0 0 1 0 0,-1 0-1 0 0,1 1 1 0 0,0 0-1 0 0,-1 0 0 0 0,1 1 1 0 0,-1 0-1 0 0,-8-1 1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1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87 1656 0 0,'21'-17'1926'0'0,"-13"9"-1319"0"0,2 0 1 0 0,-1 1 0 0 0,1 0 0 0 0,18-9 0 0 0,-24 14-574 0 0,0 1 0 0 0,0 0 0 0 0,-1 0 0 0 0,1 0 0 0 0,0 0 0 0 0,0 0 0 0 0,0 1 0 0 0,0 0 0 0 0,0 0 0 0 0,0 0 0 0 0,0 0 0 0 0,0 1 0 0 0,0-1 0 0 0,0 1 0 0 0,0 0 0 0 0,0 0 0 0 0,0 1 0 0 0,5 2 0 0 0,1 2-27 0 0,1 1 1 0 0,-1 0 0 0 0,-1 0-1 0 0,1 1 1 0 0,-1 0 0 0 0,-1 1-1 0 0,0 0 1 0 0,0 0 0 0 0,0 1-1 0 0,-1 0 1 0 0,-1 0 0 0 0,0 1-1 0 0,8 18 1 0 0,3 11-5 0 0,-2 0 0 0 0,14 64 0 0 0,-17-56 30 0 0,-2 1-1 0 0,-2-1 1 0 0,2 82 0 0 0,-13-138-28 0 0,2 7-5 0 0,0 0 1 0 0,1 1-1 0 0,-1-1 1 0 0,1 0-1 0 0,0 1 1 0 0,-1-1-1 0 0,1 0 1 0 0,0 1-1 0 0,-1-1 1 0 0,1 0-1 0 0,0 0 1 0 0,0 1-1 0 0,0-1 1 0 0,-1 0-1 0 0,1 0 1 0 0,0 0-1 0 0,0 1 0 0 0,0-1 1 0 0,0 0-1 0 0,0 0 1 0 0,1-1-1 0 0,0-56 15 0 0,3-1 0 0 0,2 1 0 0 0,3 1 0 0 0,3-1 0 0 0,2 2 0 0 0,2 0 0 0 0,41-92 0 0 0,-56 145-21 0 0,0-1 0 0 0,1 1 0 0 0,0 0-1 0 0,0 0 1 0 0,0 0 0 0 0,0 0 0 0 0,0 1 0 0 0,1-1 0 0 0,-1 0 0 0 0,1 1 0 0 0,0 0 0 0 0,-1-1 0 0 0,1 1 0 0 0,0 1 0 0 0,0-1 0 0 0,6-2 0 0 0,-6 3 7 0 0,0 0 1 0 0,-1 1 0 0 0,1 0-1 0 0,0 0 1 0 0,-1 0 0 0 0,1 0-1 0 0,0 0 1 0 0,0 0 0 0 0,-1 1-1 0 0,1-1 1 0 0,0 1 0 0 0,-1 0-1 0 0,1 0 1 0 0,-1 0 0 0 0,1 0-1 0 0,-1 0 1 0 0,1 1 0 0 0,-1-1-1 0 0,0 1 1 0 0,0-1 0 0 0,1 1-1 0 0,1 2 1 0 0,24 24 17 0 0,-2 2 0 0 0,-1 0 0 0 0,-1 2 0 0 0,31 53 0 0 0,-29-44-3 0 0,91 159-264 0 0,-74-114-2837 0 0,-29-68 1127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1.7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66 52 0 0,'5'-65'5077'0'0,"-6"68"-4944"0"0,-3 33-32 0 0,2-1 0 0 0,1 0 0 0 0,2 1 0 0 0,6 44 0 0 0,-4-49-56 0 0,86 552 153 0 0,-26-215-260 0 0,-61-353-253 0 0,0-9-71 0 0,-1 0 0 0 0,0 0-1 0 0,-1 0 1 0 0,0 0 0 0 0,0 0-1 0 0,0 7 1 0 0,-3 5-139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2.1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5 738 1204 0 0,'-1'-3'136'0'0,"0"0"0"0"0,1 0-1 0 0,-1-1 1 0 0,0 1 0 0 0,1 0 0 0 0,0-1 0 0 0,0 1-1 0 0,0 0 1 0 0,0 0 0 0 0,0-1 0 0 0,1 1 0 0 0,0 0-1 0 0,-1-1 1 0 0,1 1 0 0 0,0 0 0 0 0,1 0 0 0 0,-1 0-1 0 0,0 0 1 0 0,1 0 0 0 0,0 0 0 0 0,0 1-1 0 0,-1-1 1 0 0,2 0 0 0 0,-1 1 0 0 0,0-1 0 0 0,0 1-1 0 0,1 0 1 0 0,-1 0 0 0 0,1 0 0 0 0,0 0 0 0 0,0 0-1 0 0,0 1 1 0 0,0-1 0 0 0,0 1 0 0 0,5-2 0 0 0,27-9-24 0 0,1 1 0 0 0,0 2 0 0 0,0 1 0 0 0,51-3 0 0 0,62-14-3388 0 0,-114 16 2303 0 0</inkml:trace>
  <inkml:trace contextRef="#ctx0" brushRef="#br0" timeOffset="0.91">1063 0 16 0 0,'0'0'4057'0'0,"0"4"-3688"0"0,-3 19-140 0 0,-1-1 1 0 0,-1 1-1 0 0,0-1 1 0 0,-15 34 0 0 0,7-16-115 0 0,-8 22-1211 0 0,-40 80 0 0 0,42-104-13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2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0 724 468 0 0,'0'0'1922'0'0,"5"0"-1288"0"0,3-1-451 0 0,1-1 0 0 0,-1 0 0 0 0,1 0 0 0 0,-1-1 1 0 0,1 0-1 0 0,-1 0 0 0 0,0-1 0 0 0,-1 0 1 0 0,1 0-1 0 0,-1-1 0 0 0,0 0 0 0 0,0 0 0 0 0,8-9 1 0 0,18-16 166 0 0,37-44 0 0 0,-60 63-261 0 0,31-36 118 0 0,63-94-1 0 0,-88 115-72 0 0,-1-1 1 0 0,-1 0-1 0 0,-2-1 1 0 0,0 0-1 0 0,13-52 0 0 0,-23 69-131 0 0,0 1 1 0 0,-1 0-1 0 0,-1-1 0 0 0,1 1 0 0 0,-2-1 0 0 0,-1-16 0 0 0,2 25-7 0 0,-1-1 1 0 0,1 0-1 0 0,0 1 0 0 0,-1-1 0 0 0,0 1 0 0 0,0-1 0 0 0,0 1 0 0 0,0-1 1 0 0,0 1-1 0 0,0 0 0 0 0,0 0 0 0 0,-1-1 0 0 0,1 1 0 0 0,-1 0 1 0 0,0 0-1 0 0,0 0 0 0 0,1 1 0 0 0,-1-1 0 0 0,0 0 0 0 0,-1 1 1 0 0,1-1-1 0 0,0 1 0 0 0,0 0 0 0 0,-1-1 0 0 0,1 1 0 0 0,0 0 1 0 0,-1 0-1 0 0,1 1 0 0 0,-1-1 0 0 0,0 1 0 0 0,1-1 0 0 0,-1 1 1 0 0,-3 0-1 0 0,-6 1-1 0 0,0 0 1 0 0,1 1 0 0 0,-1 1-1 0 0,1 0 1 0 0,0 0 0 0 0,0 1-1 0 0,0 1 1 0 0,0 0-1 0 0,1 0 1 0 0,0 1 0 0 0,0 0-1 0 0,0 1 1 0 0,1 0 0 0 0,0 1-1 0 0,0 0 1 0 0,1 0 0 0 0,0 1-1 0 0,1 0 1 0 0,-13 19 0 0 0,10-12 11 0 0,0 0 1 0 0,1 1 0 0 0,0 0-1 0 0,2 0 1 0 0,0 1-1 0 0,1 0 1 0 0,1 1 0 0 0,1-1-1 0 0,0 1 1 0 0,1 0 0 0 0,0 36-1 0 0,4-34 8 0 0,1 0-1 0 0,2 0 1 0 0,0 0-1 0 0,1 0 1 0 0,1-1-1 0 0,0 0 1 0 0,2 0-1 0 0,0 0 1 0 0,2-1-1 0 0,0-1 1 0 0,1 1-1 0 0,0-2 1 0 0,2 0-1 0 0,18 20 1 0 0,-16-21-8 0 0,1 0-1 0 0,1-1 1 0 0,0 0 0 0 0,1-2 0 0 0,0 0 0 0 0,2-1-1 0 0,-1-1 1 0 0,1-1 0 0 0,1 0 0 0 0,-1-2 0 0 0,2 0-1 0 0,-1-2 1 0 0,32 6 0 0 0,-41-10-342 0 0,0-1 0 0 0,0 0 0 0 0,1-1 0 0 0,-1 0 0 0 0,0-1 0 0 0,1 0-1 0 0,-1-1 1 0 0,0 0 0 0 0,0-1 0 0 0,0-1 0 0 0,21-8 0 0 0,3-8-1046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12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1 142 212 0 0,'0'0'2987'0'0,"3"-1"-2898"0"0,62-14 42 0 0,0 3 0 0 0,1 3 0 0 0,69-1-1 0 0,-53 4-89 0 0,178-13 120 0 0,256-23 448 0 0,-427 27-314 0 0,-34 7 113 0 0,-52 8-317 0 0,20-4 253 0 0,27 4-664 0 0,-51 1 318 0 0,-1 0 1 0 0,1 1-1 0 0,0-1 1 0 0,0 1-1 0 0,-1 0 1 0 0,1-1-1 0 0,0 1 1 0 0,1 0-1 0 0,-1 0 1 0 0,0 0-1 0 0,0-1 1 0 0,0 4-1 0 0,-1 0-3 0 0,-2 4-9 0 0,-15 39 26 0 0,2 1 0 0 0,-17 85 0 0 0,29-112-10 0 0,-9 57 67 0 0,4 0 1 0 0,0 131-1 0 0,7-119-46 0 0,2 20 14 0 0,4 1 1 0 0,5-1-1 0 0,32 161 1 0 0,18-35 163 0 0,-15-70-33 0 0,2-17 359 0 0,5 27-380 0 0,-34-92-113 0 0,8 131 0 0 0,-10 235 515 0 0,-26-255-194 0 0,4-97-60 0 0,-28 210-71 0 0,9-73-99 0 0,8-51 59 0 0,-32 122 54 0 0,-3 35-380 0 0,-29 195 158 0 0,59-401 178 0 0,-33 282-459 0 0,46-199 351 0 0,12-169 20 0 0,2 0 0 0 0,12 60 1 0 0,32 95 431 0 0,44 60 0 0 0,-66-198-601 0 0,-4-9 65 0 0,-20-55-16 0 0,4 12 34 0 0,-4-7-933 0 0,-7-10-123 0 0,-13-19-1438 0 0,11 12 1177 0 0,-5-3-709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3.2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63 328 0 0,'1'-5'1225'0'0,"4"-49"1939"0"0,-5 51-2668 0 0,1 3-485 0 0,1 0-1 0 0,-1 0 1 0 0,0 1 0 0 0,0-1-1 0 0,0 1 1 0 0,0-1 0 0 0,0 1-1 0 0,0-1 1 0 0,0 1 0 0 0,0 0-1 0 0,0-1 1 0 0,0 1 0 0 0,0 0-1 0 0,-1 0 1 0 0,2 1 0 0 0,8 37 28 0 0,-2 1 0 0 0,-2 0 0 0 0,-2 1 1 0 0,0 61-1 0 0,1 8-46 0 0,13 204 783 0 0,-18-311-348 0 0,2-4-419 0 0,-1 0 0 0 0,0-1 0 0 0,1 1 0 0 0,-1 0 0 0 0,0-1 0 0 0,0 0 0 0 0,0 1 0 0 0,0-1 0 0 0,0 1 0 0 0,1-4 0 0 0,-1 4-1 0 0,4-11 15 0 0,-1 0 1 0 0,0-1-1 0 0,0 0 0 0 0,-1 0 1 0 0,1-15-1 0 0,4-14 12 0 0,7-20-41 0 0,2 1-1 0 0,3 0 0 0 0,3 2 0 0 0,2 0 0 0 0,60-100 1 0 0,-82 155-2 0 0,-1 1 0 0 0,0-1 1 0 0,1 0-1 0 0,0 1 0 0 0,0-1 1 0 0,0 1-1 0 0,0 0 0 0 0,0 0 1 0 0,1 0-1 0 0,-1 1 0 0 0,1-1 0 0 0,0 1 1 0 0,-1 0-1 0 0,1 0 0 0 0,0 0 1 0 0,1 0-1 0 0,-1 1 0 0 0,0 0 1 0 0,0 0-1 0 0,1 0 0 0 0,-1 0 1 0 0,5 0-1 0 0,-6 2 3 0 0,0-1-1 0 0,0 1 1 0 0,0 0-1 0 0,0 0 1 0 0,-1 0-1 0 0,1 0 1 0 0,0 0 0 0 0,0 0-1 0 0,-1 1 1 0 0,1 0-1 0 0,-1-1 1 0 0,1 1 0 0 0,-1 0-1 0 0,0 0 1 0 0,0 0-1 0 0,3 4 1 0 0,28 40-30 0 0,-30-42 52 0 0,39 71-112 0 0,-3 1 0 0 0,43 121 1 0 0,-39-87-2584 0 0,-31-81 1312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3.7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527 750 788 0 0,'0'-4'132'0'0,"-1"0"1"0"0,1 1-1 0 0,-1-1 1 0 0,0 1-1 0 0,0-1 0 0 0,0 0 1 0 0,-1 1-1 0 0,1 0 0 0 0,-1-1 1 0 0,1 1-1 0 0,-1 0 1 0 0,0 0-1 0 0,-1 0 0 0 0,1 0 1 0 0,0 0-1 0 0,-1 0 0 0 0,0 1 1 0 0,1-1-1 0 0,-1 1 1 0 0,0 0-1 0 0,0-1 0 0 0,-1 2 1 0 0,1-1-1 0 0,0 0 0 0 0,-1 1 1 0 0,1-1-1 0 0,-1 1 1 0 0,1 0-1 0 0,-1 0 0 0 0,1 0 1 0 0,-1 1-1 0 0,0-1 0 0 0,0 1 1 0 0,1 0-1 0 0,-8 1 0 0 0,-3 0-104 0 0,0 0-1 0 0,0 1 0 0 0,1 1 0 0 0,-1 0 0 0 0,1 1 0 0 0,0 1 1 0 0,0 0-1 0 0,-19 10 0 0 0,9 0-13 0 0,0 0 0 0 0,1 1 0 0 0,1 1 0 0 0,0 1 0 0 0,2 1-1 0 0,0 0 1 0 0,1 2 0 0 0,0 0 0 0 0,2 1 0 0 0,-22 40 0 0 0,29-46-7 0 0,1 2 1 0 0,1-1-1 0 0,0 1 0 0 0,2 0 1 0 0,0 0-1 0 0,1 0 0 0 0,-2 22 1 0 0,5-27 10 0 0,0 1 1 0 0,1-1 0 0 0,1 0 0 0 0,0 0-1 0 0,1 0 1 0 0,0 0 0 0 0,1 0 0 0 0,1 0-1 0 0,0 0 1 0 0,11 22 0 0 0,-12-29-8 0 0,0 0 0 0 0,1 0 0 0 0,-1-1 0 0 0,1 1 0 0 0,0-1 0 0 0,1 1 0 0 0,0-1 0 0 0,0-1 0 0 0,0 1-1 0 0,0-1 1 0 0,0 1 0 0 0,1-2 0 0 0,0 1 0 0 0,0-1 0 0 0,0 1 0 0 0,9 2 0 0 0,-10-5-6 0 0,1 0 0 0 0,-1 0 0 0 0,1 0 0 0 0,-1 0 0 0 0,1-1 0 0 0,0 0 0 0 0,-1 0 0 0 0,1-1 0 0 0,0 1 0 0 0,-1-1 0 0 0,1-1 0 0 0,-1 1 0 0 0,1-1 0 0 0,-1 0-1 0 0,0 0 1 0 0,1 0 0 0 0,-1-1 0 0 0,0 0 0 0 0,8-6 0 0 0,2-3 23 0 0,-1-1 0 0 0,0 0 0 0 0,-1-1 0 0 0,-1 0 0 0 0,0-1 0 0 0,-1-1 0 0 0,-1 1 0 0 0,12-24 0 0 0,56-143 105 0 0,-75 175-129 0 0,27-79-4 0 0,-4-2-1 0 0,-3-2 1 0 0,14-122-1 0 0,-20 50 362 0 0,-6-163 0 0 0,-11 322-368 0 0,0 1-1 0 0,0-1 1 0 0,0 1 0 0 0,0-1-1 0 0,-1 1 1 0 0,1 0 0 0 0,-1-1-1 0 0,0 1 1 0 0,0 0 0 0 0,1-1-1 0 0,-1 1 1 0 0,-3-4 0 0 0,4 6 5 0 0,0-1 0 0 0,-1 1 0 0 0,1 0 0 0 0,0 0 0 0 0,-1-1 0 0 0,1 1 1 0 0,0 0-1 0 0,-1 0 0 0 0,1-1 0 0 0,0 1 0 0 0,-1 0 0 0 0,1 0 0 0 0,-1 0 0 0 0,1 0 1 0 0,0 0-1 0 0,-1 0 0 0 0,1-1 0 0 0,-1 1 0 0 0,1 0 0 0 0,0 0 0 0 0,-1 0 0 0 0,1 0 1 0 0,-1 1-1 0 0,1-1 0 0 0,0 0 0 0 0,-1 0 0 0 0,-13 13-32 0 0,-3 14 39 0 0,2 0 0 0 0,1 1 0 0 0,2 1-1 0 0,1 0 1 0 0,1 1 0 0 0,1 0 0 0 0,1 1 0 0 0,-3 32 0 0 0,4-3 30 0 0,3 1 0 0 0,2-1 0 0 0,7 75 1 0 0,6-43-353 0 0,3 0 1 0 0,4-2 0 0 0,5 0 0 0 0,62 161-1 0 0,-66-210-1432 0 0,0-4-131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09:54.1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21 764 0 0,'13'-6'5469'0'0,"4"-2"-3293"0"0,0 2-1584 0 0,2 10-872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4.4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578 42 140 0 0,'-3'-4'230'0'0,"-1"0"-1"0"0,1 1 1 0 0,-1 0-1 0 0,0 0 1 0 0,0 0 0 0 0,0 0-1 0 0,0 0 1 0 0,0 1-1 0 0,-1 0 1 0 0,1 0 0 0 0,-1 0-1 0 0,1 0 1 0 0,-1 1 0 0 0,0 0-1 0 0,0 0 1 0 0,0 0-1 0 0,-8 0 1 0 0,4 1-192 0 0,1 1 1 0 0,-1 0-1 0 0,1 1 1 0 0,0 0-1 0 0,-1 0 0 0 0,1 1 1 0 0,0-1-1 0 0,1 2 1 0 0,-12 5-1 0 0,-1 4-5 0 0,1 0 1 0 0,0 0-1 0 0,1 2 1 0 0,0 1-1 0 0,2 0 0 0 0,0 1 1 0 0,0 0-1 0 0,2 2 0 0 0,0-1 1 0 0,-17 33-1 0 0,4 0 10 0 0,2 1 0 0 0,2 2 0 0 0,-16 58 0 0 0,16-39-32 0 0,4 1 0 0 0,-17 130 0 0 0,32-171 8 0 0,2 0-1 0 0,2 0 0 0 0,0 0 0 0 0,3 0 1 0 0,0 0-1 0 0,2-1 0 0 0,2 1 1 0 0,19 57-1 0 0,-20-76 16 0 0,0 0 0 0 0,1-1 1 0 0,0 0-1 0 0,17 22 0 0 0,-21-30 13 0 0,1-1 0 0 0,0 0-1 0 0,-1 0 1 0 0,2 0 0 0 0,-1 0-1 0 0,0-1 1 0 0,1 0 0 0 0,0 0 0 0 0,-1 0-1 0 0,1 0 1 0 0,0-1 0 0 0,1 0-1 0 0,-1 0 1 0 0,0 0 0 0 0,9 1 0 0 0,-9-2-18 0 0,1-1 0 0 0,0-1 0 0 0,-1 1 0 0 0,1-1 0 0 0,-1 0 0 0 0,1 0 0 0 0,-1 0 0 0 0,1-1 0 0 0,-1 0 0 0 0,0 0 0 0 0,1 0 0 0 0,-1-1 0 0 0,0 1 0 0 0,-1-1 0 0 0,1-1 0 0 0,0 1 0 0 0,-1-1 0 0 0,0 1 0 0 0,4-6 0 0 0,3-2 5 0 0,-1 0-1 0 0,-1-1 0 0 0,0 0 0 0 0,0-1 0 0 0,11-23 0 0 0,2-15 22 0 0,17-63 1 0 0,-3 10-316 0 0,-35 103 254 0 0,-1-1 0 0 0,1 1 0 0 0,-1 0 0 0 0,1 0 0 0 0,0 0 1 0 0,0 0-1 0 0,0 0 0 0 0,-1 0 0 0 0,1 1 0 0 0,0-1 0 0 0,0 0 1 0 0,0 0-1 0 0,0 1 0 0 0,0-1 0 0 0,1 0 0 0 0,-1 1 0 0 0,0-1 0 0 0,0 1 1 0 0,0-1-1 0 0,0 1 0 0 0,1 0 0 0 0,-1 0 0 0 0,0-1 0 0 0,0 1 1 0 0,1 0-1 0 0,-1 0 0 0 0,0 0 0 0 0,0 0 0 0 0,1 0 0 0 0,-1 1 1 0 0,0-1-1 0 0,0 0 0 0 0,1 1 0 0 0,-1-1 0 0 0,0 0 0 0 0,0 1 0 0 0,0 0 1 0 0,0-1-1 0 0,0 1 0 0 0,2 1 0 0 0,7 3 3 0 0,-1 1 0 0 0,0 0 0 0 0,12 11 0 0 0,-17-14-9 0 0,25 20 4 0 0,1-1 1 0 0,2-2-1 0 0,0-1 1 0 0,1-1-1 0 0,0-2 1 0 0,1-1 0 0 0,46 12-1 0 0,-59-21 25 0 0,0-2-1 0 0,1 0 1 0 0,-1-1 0 0 0,1-1-1 0 0,42-2 1 0 0,-50-2 31 0 0,1 0-1 0 0,0 0 1 0 0,-1-2 0 0 0,1 0-1 0 0,-1 0 1 0 0,0-1 0 0 0,0-1 0 0 0,-1 0-1 0 0,19-12 1 0 0,-20 10 104 0 0,0-1-1 0 0,0-1 1 0 0,-1 1 0 0 0,0-2 0 0 0,-1 0-1 0 0,0 0 1 0 0,-1 0 0 0 0,0-1-1 0 0,-1-1 1 0 0,13-25 0 0 0,-13 18-24 0 0,0 0 0 0 0,-1-1-1 0 0,-1-1 1 0 0,-1 1 0 0 0,-1-1 0 0 0,3-37 0 0 0,-7 11-71 0 0,-1 0 1 0 0,-3-1-1 0 0,-2 2 0 0 0,-1-1 1 0 0,-3 1-1 0 0,-17-49 1 0 0,22 80-72 0 0,2 4-296 0 0,0 0 0 0 0,-1 0 0 0 0,-1 1 0 0 0,0 0 0 0 0,0 0 0 0 0,-13-20 0 0 0,17 30 179 0 0,1 0 0 0 0,-1 0 0 0 0,0 1 0 0 0,0-1 0 0 0,1 0 0 0 0,-1 0 0 0 0,0 0 0 0 0,0 1 0 0 0,0-1 0 0 0,0 0 1 0 0,0 1-1 0 0,0-1 0 0 0,0 1 0 0 0,0-1 0 0 0,0 1 0 0 0,0 0 0 0 0,0-1 0 0 0,0 1 0 0 0,0 0 0 0 0,-1 0 0 0 0,1 0 0 0 0,0-1 0 0 0,0 1 0 0 0,0 0 0 0 0,0 1 0 0 0,0-1 0 0 0,-1 0 0 0 0,1 0 0 0 0,0 0 0 0 0,0 1 0 0 0,0-1 0 0 0,0 1 1 0 0,0-1-1 0 0,0 1 0 0 0,-2 0 0 0 0,-9 13-729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4.8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152 663 1212 0 0,'4'-1'1048'0'0,"3"-1"-836"0"0,0-1-1 0 0,0-1 1 0 0,0 1 0 0 0,-1-1 0 0 0,1-1 0 0 0,-1 1 0 0 0,0-1 0 0 0,0 0 0 0 0,-1 0 0 0 0,1-1 0 0 0,-1 1 0 0 0,-1-1 0 0 0,1-1 0 0 0,-1 1 0 0 0,6-12 0 0 0,8-15 5 0 0,24-64 0 0 0,-25 53-119 0 0,-2-1 1 0 0,11-59-1 0 0,-22 87-81 0 0,-2-1 0 0 0,0 1 0 0 0,-1-1 0 0 0,0 0 0 0 0,-2 1 0 0 0,0-1 0 0 0,-1 1 0 0 0,-1-1 0 0 0,-6-22 0 0 0,8 37-17 0 0,0 0 0 0 0,0 0 0 0 0,-1 0 1 0 0,1 0-1 0 0,-1 1 0 0 0,1-1 0 0 0,-1 0 0 0 0,0 1 0 0 0,0-1 1 0 0,0 1-1 0 0,-1 0 0 0 0,1 0 0 0 0,0 0 0 0 0,-1 0 0 0 0,0 0 1 0 0,1 0-1 0 0,-1 0 0 0 0,0 1 0 0 0,0 0 0 0 0,0-1 0 0 0,0 1 1 0 0,0 0-1 0 0,0 1 0 0 0,0-1 0 0 0,0 0 0 0 0,0 1 0 0 0,0 0 1 0 0,0-1-1 0 0,-1 1 0 0 0,1 1 0 0 0,0-1 0 0 0,0 0 0 0 0,0 1 1 0 0,0 0-1 0 0,0-1 0 0 0,0 1 0 0 0,0 0 0 0 0,0 1 0 0 0,0-1 1 0 0,0 0-1 0 0,0 1 0 0 0,1 0 0 0 0,-5 3 0 0 0,-8 7 27 0 0,2 0 1 0 0,0 1-1 0 0,0 1 0 0 0,1 0 0 0 0,1 0 0 0 0,1 1 1 0 0,-17 31-1 0 0,2 4 41 0 0,-24 66 0 0 0,37-82-33 0 0,0 0 1 0 0,2 1-1 0 0,2 0 0 0 0,1 0 1 0 0,2 1-1 0 0,-2 53 1 0 0,7-77-18 0 0,1 1 0 0 0,-1 0 0 0 0,2-1 0 0 0,0 1 0 0 0,1-1 0 0 0,0 1 0 0 0,0-1 0 0 0,1 0 0 0 0,1 0 0 0 0,0 0 0 0 0,1-1 0 0 0,0 0 0 0 0,1 0 0 0 0,0-1 0 0 0,1 1 0 0 0,0-1 0 0 0,0-1 0 0 0,1 0 0 0 0,0 0 0 0 0,1-1 0 0 0,16 12 0 0 0,-5-8-80 0 0,0-2 1 0 0,1 0-1 0 0,0-1 1 0 0,1-1 0 0 0,-1-1-1 0 0,1-1 1 0 0,1-1-1 0 0,36 3 1 0 0,3-4-1438 0 0,125-8 1 0 0,-68-6-103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5.2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592 83 880 0 0,'-5'-7'323'0'0,"-1"0"1"0"0,0 0-1 0 0,0 1 0 0 0,-1 0 1 0 0,0 0-1 0 0,0 1 0 0 0,0 0 1 0 0,-1 0-1 0 0,0 1 0 0 0,1-1 1 0 0,-2 2-1 0 0,1-1 0 0 0,0 1 0 0 0,-1 1 1 0 0,-11-3-1 0 0,10 4-281 0 0,-1 0 0 0 0,1 0 0 0 0,-1 2 0 0 0,1-1-1 0 0,0 1 1 0 0,-1 1 0 0 0,1 0 0 0 0,0 0 0 0 0,0 1 0 0 0,0 0 0 0 0,0 1-1 0 0,-17 9 1 0 0,5-1-9 0 0,1 2 0 0 0,1 1 0 0 0,0 0 0 0 0,0 1 0 0 0,2 1 0 0 0,0 1 0 0 0,1 1 0 0 0,1 0 0 0 0,1 1 0 0 0,-25 42 0 0 0,27-37-28 0 0,0 0 0 0 0,2 0-1 0 0,1 1 1 0 0,1 1 0 0 0,1-1 0 0 0,1 2 0 0 0,2-1 0 0 0,0 1 0 0 0,0 47 0 0 0,5-59 6 0 0,1 0 0 0 0,1 1 1 0 0,0-1-1 0 0,2 0 0 0 0,-1 0 0 0 0,2 0 1 0 0,0 0-1 0 0,1-1 0 0 0,1 0 1 0 0,0 0-1 0 0,1-1 0 0 0,1 1 1 0 0,0-2-1 0 0,0 1 0 0 0,2-2 0 0 0,0 1 1 0 0,0-1-1 0 0,14 11 0 0 0,-6-8-145 0 0,0-1 0 0 0,0-1 0 0 0,2-1 1 0 0,0-1-1 0 0,0 0 0 0 0,0-2 0 0 0,2 0 0 0 0,-1-1 0 0 0,1-2 0 0 0,0 0 0 0 0,0-2 0 0 0,25 3 0 0 0,-21-5-940 0 0,45-2 0 0 0,-21-6 144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6.2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334 836 1244 0 0,'2'-6'348'0'0,"-1"0"0"0"0,0 1-1 0 0,0-1 1 0 0,-1 0 0 0 0,0 1-1 0 0,0-1 1 0 0,0 0 0 0 0,-1 0 0 0 0,0 1-1 0 0,0-1 1 0 0,0 1 0 0 0,-4-12 0 0 0,4 16-323 0 0,0-1 0 0 0,0 1 0 0 0,0-1 0 0 0,0 1 0 0 0,-1 0 0 0 0,1-1 0 0 0,0 1 0 0 0,0 0 0 0 0,-1 0 0 0 0,1 0 0 0 0,-1 0 0 0 0,1 0 0 0 0,-1 0 0 0 0,0 0 0 0 0,1 1 0 0 0,-1-1 0 0 0,0 0 0 0 0,1 1 0 0 0,-1-1 0 0 0,0 1 0 0 0,0 0 0 0 0,1 0 0 0 0,-1 0 0 0 0,0 0 0 0 0,0 0 0 0 0,0 0 0 0 0,1 0 0 0 0,-1 0 0 0 0,0 1 0 0 0,0-1 0 0 0,1 1 0 0 0,-1-1 0 0 0,0 1 0 0 0,-2 1 0 0 0,-5 2 3 0 0,0 0 0 0 0,1 0 0 0 0,-1 1 0 0 0,1 0 0 0 0,-8 6 0 0 0,-4 7-23 0 0,0 1 0 0 0,2 0 0 0 0,0 1 0 0 0,1 1 0 0 0,1 1 0 0 0,2 1-1 0 0,0 0 1 0 0,1 1 0 0 0,1 0 0 0 0,1 1 0 0 0,1 0 0 0 0,2 0 0 0 0,0 1 0 0 0,-3 28 0 0 0,9-45 3 0 0,1 0 0 0 0,1 0 1 0 0,-1-1-1 0 0,1 1 0 0 0,1 0 0 0 0,0 0 0 0 0,0 0 1 0 0,1 0-1 0 0,0-1 0 0 0,0 1 0 0 0,1-1 0 0 0,0 1 1 0 0,8 13-1 0 0,-9-19 1 0 0,0 1 0 0 0,1-1 0 0 0,-1 1 1 0 0,1-1-1 0 0,0 0 0 0 0,0 0 0 0 0,0 0 1 0 0,1-1-1 0 0,-1 1 0 0 0,1-1 0 0 0,-1 0 0 0 0,1 0 1 0 0,0 0-1 0 0,-1 0 0 0 0,1-1 0 0 0,0 1 1 0 0,0-1-1 0 0,1 0 0 0 0,-1 0 0 0 0,0-1 1 0 0,0 1-1 0 0,0-1 0 0 0,0 0 0 0 0,1 0 0 0 0,-1 0 1 0 0,0-1-1 0 0,0 0 0 0 0,0 1 0 0 0,0-1 1 0 0,0-1-1 0 0,5-1 0 0 0,2-1 5 0 0,0-1-1 0 0,-1-1 1 0 0,0 0 0 0 0,0 0 0 0 0,0-1-1 0 0,-1 0 1 0 0,0-1 0 0 0,0 0 0 0 0,0 0-1 0 0,-1-1 1 0 0,-1 0 0 0 0,0 0 0 0 0,10-17-1 0 0,2-5 11 0 0,-2-1-1 0 0,-1-1 0 0 0,12-39 0 0 0,-11 26 268 0 0,-3 0 0 0 0,16-84 0 0 0,-30 127-294 0 0,-6 67-33 0 0,9-49 40 0 0,0 0-1 0 0,0-1 0 0 0,1 1 1 0 0,1-1-1 0 0,0 0 0 0 0,1 0 1 0 0,1 0-1 0 0,0-1 0 0 0,1 0 1 0 0,0 0-1 0 0,1-1 0 0 0,1 0 0 0 0,0-1 1 0 0,0 0-1 0 0,1 0 0 0 0,0-1 1 0 0,1-1-1 0 0,0 0 0 0 0,1 0 1 0 0,16 8-1 0 0,-18-11 11 0 0,1-1 1 0 0,0 0-1 0 0,-1-1 0 0 0,2 0 1 0 0,-1 0-1 0 0,0-2 0 0 0,1 1 0 0 0,-1-2 1 0 0,1 1-1 0 0,24-2 0 0 0,-27-1 5 0 0,0-1-1 0 0,0 1 1 0 0,0-2-1 0 0,0 0 1 0 0,0 0-1 0 0,0-1 1 0 0,-1 0-1 0 0,1 0 1 0 0,-1-1-1 0 0,0 0 1 0 0,0-1-1 0 0,-1 0 1 0 0,0 0-1 0 0,11-12 0 0 0,-8 6-14 0 0,0-1 0 0 0,-1-1 0 0 0,-1 0 0 0 0,0 0-1 0 0,-1-1 1 0 0,-1 0 0 0 0,0 0 0 0 0,-1-1 0 0 0,0 0-1 0 0,-2 0 1 0 0,6-32 0 0 0,-3-4-64 0 0,-2-1 0 0 0,-3-77 0 0 0,-5 23 86 0 0,-5 1 0 0 0,-5 1 0 0 0,-38-158 0 0 0,51 262-32 0 0,0 1-1 0 0,0-1 1 0 0,-1 0-1 0 0,1 1 1 0 0,0-1-1 0 0,0 1 1 0 0,0-1-1 0 0,0 0 1 0 0,-1 1-1 0 0,1-1 1 0 0,0 1-1 0 0,-1-1 1 0 0,1 0-1 0 0,0 1 0 0 0,-1-1 1 0 0,1 1-1 0 0,-1-1 1 0 0,1 1-1 0 0,-1 0 1 0 0,1-1-1 0 0,-1 1 1 0 0,1-1-1 0 0,-1 1 1 0 0,0-1-1 0 0,-9 10-65 0 0,-3 23-12 0 0,9 2 69 0 0,1 0-1 0 0,2 0 1 0 0,5 66-1 0 0,28 101 113 0 0,-14-112-81 0 0,4 0 0 0 0,38 96 0 0 0,-45-147-14 0 0,2-1-1 0 0,1-1 1 0 0,2 0-1 0 0,1-2 0 0 0,1 0 1 0 0,3-1-1 0 0,34 36 1 0 0,-52-61 23 0 0,0-1 1 0 0,1-1-1 0 0,-1 1 1 0 0,2-1-1 0 0,-1-1 0 0 0,1 1 1 0 0,-1-1-1 0 0,1-1 1 0 0,13 5-1 0 0,-18-8-19 0 0,1 0-1 0 0,-1 0 1 0 0,1 0-1 0 0,-1-1 1 0 0,1 0-1 0 0,-1 0 1 0 0,1 0-1 0 0,-1 0 1 0 0,1-1-1 0 0,-1 1 1 0 0,1-1-1 0 0,-1-1 1 0 0,0 1-1 0 0,1 0 1 0 0,-1-1-1 0 0,0 0 1 0 0,0 0-1 0 0,0 0 1 0 0,0-1-1 0 0,-1 1 1 0 0,1-1-1 0 0,6-6 0 0 0,2-3-9 0 0,-1-1-1 0 0,0 0 0 0 0,-1 0 0 0 0,-1-1 0 0 0,0 0 0 0 0,12-27 1 0 0,34-98-41 0 0,-51 128 55 0 0,39-125-39 0 0,-6-1 0 0 0,-6-2 0 0 0,17-194 0 0 0,-35 135 76 0 0,-13 194-105 0 0,-2 4 5 0 0,1 1 51 0 0,0-1-1 0 0,-1 0 1 0 0,1 1 0 0 0,0-1 0 0 0,0 1 0 0 0,-1-1 0 0 0,1 1 0 0 0,0 0-1 0 0,0-1 1 0 0,0 1 0 0 0,0 0 0 0 0,0 0 0 0 0,0 0 0 0 0,0 0 0 0 0,0 0 0 0 0,0 0-1 0 0,0 0 1 0 0,1 0 0 0 0,-1 0 0 0 0,0 0 0 0 0,0 3 0 0 0,-12 30-50 0 0,11-28 36 0 0,-19 75 25 0 0,3 2-1 0 0,3 0 1 0 0,4 0-1 0 0,1 154 1 0 0,9-189 27 0 0,3 0-1 0 0,2 1 1 0 0,2-1 0 0 0,2-1-1 0 0,28 92 1 0 0,-29-121-81 0 0,1 1 0 0 0,0-1 0 0 0,2 0 0 0 0,0-1 1 0 0,1-1-1 0 0,1 1 0 0 0,17 17 0 0 0,-18-22-152 0 0,1-2-1 0 0,0 1 1 0 0,0-2 0 0 0,1 0-1 0 0,1 0 1 0 0,-1-1 0 0 0,1-1 0 0 0,1 0-1 0 0,-1-1 1 0 0,20 5 0 0 0,11 0-1705 0 0,-1-6-198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6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1 284 600 0 0,'0'-268'6865'0'0,"2"252"-6848"0"0,4 30-24 0 0,3 32-19 0 0,37 279 105 0 0,92 333 0 0 0,-132-634-123 0 0,6 22-381 0 0,-2 1 0 0 0,6 74-1 0 0,-20-78-2051 0 0,-2-27 1071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8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85 378 704 0 0,'-19'-24'1429'0'0,"8"12"-774"0"0,1-1 1 0 0,1 0-1 0 0,0 0 1 0 0,-9-20-1 0 0,17 30-595 0 0,0 1 0 0 0,-1-1 1 0 0,1 0-1 0 0,1 0 0 0 0,-1 0 0 0 0,0 0 0 0 0,1 0 0 0 0,-1 0 0 0 0,1-1 0 0 0,0 1 0 0 0,0 0 0 0 0,0 0 0 0 0,0 0 0 0 0,1 0 0 0 0,-1 0 0 0 0,1 0 0 0 0,0 0 0 0 0,0 0 0 0 0,0 0 1 0 0,0 0-1 0 0,1 0 0 0 0,-1 1 0 0 0,1-1 0 0 0,-1 0 0 0 0,1 1 0 0 0,0-1 0 0 0,4-3 0 0 0,4-2-17 0 0,0 0 0 0 0,0 1-1 0 0,0 0 1 0 0,1 0 0 0 0,0 2 0 0 0,1-1-1 0 0,16-5 1 0 0,87-22 98 0 0,-101 30-123 0 0,103-22 39 0 0,204-16 0 0 0,122 23 74 0 0,-288 13-116 0 0,-148 5-40 0 0,1-1-1 0 0,0 1 1 0 0,0 1 0 0 0,-1-1 0 0 0,1 1 0 0 0,13 4 0 0 0,-19-4 17 0 0,0 0 0 0 0,0 0 0 0 0,0 0 0 0 0,0 1 1 0 0,0-1-1 0 0,0 1 0 0 0,0 0 0 0 0,-1-1 0 0 0,1 1 0 0 0,0 0 0 0 0,-1 0 1 0 0,0 0-1 0 0,1 0 0 0 0,-1 0 0 0 0,0 1 0 0 0,0-1 0 0 0,0 0 0 0 0,0 1 0 0 0,-1-1 1 0 0,1 0-1 0 0,0 1 0 0 0,-1 3 0 0 0,5 30 61 0 0,-2 1 0 0 0,-1-1 0 0 0,-7 69 0 0 0,1-38-80 0 0,-41 374 42 0 0,45-441-8 0 0,-6 28 114 0 0,6-27-116 0 0,0 0 1 0 0,-1 0-1 0 0,1 0 0 0 0,0 0 0 0 0,-1 0 1 0 0,1 0-1 0 0,-1 0 0 0 0,1 0 0 0 0,-1 0 0 0 0,1 0 1 0 0,-1 0-1 0 0,1 0 0 0 0,-1 0 0 0 0,0-1 1 0 0,1 1-1 0 0,-1 0 0 0 0,0-1 0 0 0,0 1 1 0 0,0 0-1 0 0,0-1 0 0 0,0 1 0 0 0,1-1 0 0 0,-1 1 1 0 0,0-1-1 0 0,0 0 0 0 0,-2 1 0 0 0,1-1-1 0 0,0 0 0 0 0,0-1-1 0 0,0 1 1 0 0,1 0-1 0 0,-1-1 1 0 0,0 0 0 0 0,0 1-1 0 0,0-1 1 0 0,1 0 0 0 0,-1 0-1 0 0,0 0 1 0 0,1 0-1 0 0,-1 0 1 0 0,1-1 0 0 0,-1 1-1 0 0,1 0 1 0 0,0-1-1 0 0,-1 1 1 0 0,1-1 0 0 0,0 1-1 0 0,0-1 1 0 0,-1-2 0 0 0,0 0 4 0 0,0-1 0 0 0,0 0 1 0 0,1 0-1 0 0,-1 0 0 0 0,1 0 1 0 0,1-1-1 0 0,-1 1 1 0 0,0-7-1 0 0,1-1-6 0 0,1 0 0 0 0,0 0-1 0 0,1 0 1 0 0,0 0 0 0 0,1 1 0 0 0,8-21 0 0 0,-10 29-11 0 0,1 0 0 0 0,0 0 0 0 0,0 0 0 0 0,0 1 0 0 0,1-1 0 0 0,-1 1 0 0 0,1-1-1 0 0,0 1 1 0 0,0 0 0 0 0,0 0 0 0 0,0 0 0 0 0,1 0 0 0 0,-1 1 0 0 0,1-1 0 0 0,0 1 0 0 0,-1 0 0 0 0,1 0 0 0 0,0 0 0 0 0,0 1 0 0 0,1 0 0 0 0,-1-1 0 0 0,0 1 0 0 0,0 1 0 0 0,0-1 0 0 0,1 0 0 0 0,-1 1 0 0 0,0 0 0 0 0,7 1 0 0 0,8 1-18 0 0,1 1 1 0 0,-1 1 0 0 0,0 1 0 0 0,36 15-1 0 0,-49-18 27 0 0,116 48-22 0 0,-77-29 48 0 0,1-2-1 0 0,89 23 1 0 0,-127-41-18 0 0,0 0 0 0 0,1 0 1 0 0,-1 0-1 0 0,1-1 0 0 0,-1-1 0 0 0,0 1 0 0 0,1-1 1 0 0,-1-1-1 0 0,0 1 0 0 0,0-1 0 0 0,0-1 0 0 0,11-4 0 0 0,-7 1 5 0 0,-1 0-1 0 0,0-1 0 0 0,0 0 0 0 0,-1-1 0 0 0,0 0 1 0 0,0 0-1 0 0,12-15 0 0 0,-2-1-2 0 0,-1-1 1 0 0,-1-1-1 0 0,-2-1 0 0 0,0-1 1 0 0,21-54-1 0 0,-24 50-54 0 0,-2 0-1 0 0,11-57 1 0 0,-19 71 2 0 0,0 0-1 0 0,-1 0 1 0 0,-1-1 0 0 0,-1 1 0 0 0,-1 0 0 0 0,-4-29-1 0 0,5 46 39 0 0,0 0-1 0 0,0-1 1 0 0,-1 1-1 0 0,1 0 1 0 0,0 0-1 0 0,0-1 1 0 0,-1 1-1 0 0,1 0 0 0 0,0 0 1 0 0,-1 0-1 0 0,1-1 1 0 0,-1 1-1 0 0,0 0 1 0 0,1 0-1 0 0,-1 0 1 0 0,0 0-1 0 0,0 0 0 0 0,1 0 1 0 0,-1 0-1 0 0,0 1 1 0 0,0-1-1 0 0,0 0 1 0 0,0 0-1 0 0,0 1 1 0 0,0-1-1 0 0,-1 0 0 0 0,1 1 1 0 0,0-1-1 0 0,0 1 1 0 0,0 0-1 0 0,0-1 1 0 0,-1 1-1 0 0,1 0 1 0 0,0 0-1 0 0,0-1 0 0 0,-1 1 1 0 0,1 0-1 0 0,0 0 1 0 0,0 1-1 0 0,-1-1 1 0 0,1 0-1 0 0,0 0 1 0 0,0 1-1 0 0,-1-1 1 0 0,1 0-1 0 0,0 1 0 0 0,0-1 1 0 0,-2 2-1 0 0,-2 1 10 0 0,0 0-1 0 0,-1 0 1 0 0,2 1-1 0 0,-1 0 1 0 0,0 0-1 0 0,1 0 1 0 0,0 0-1 0 0,-6 8 1 0 0,-3 9-4 0 0,0 1 1 0 0,2 0-1 0 0,0 0 1 0 0,1 2-1 0 0,2-1 1 0 0,0 1-1 0 0,2 0 1 0 0,0 0-1 0 0,2 1 1 0 0,1 0-1 0 0,1 0 1 0 0,1 36 0 0 0,2-33 2 0 0,1 0 1 0 0,1 0 0 0 0,2 0 0 0 0,0-1 0 0 0,2 0 0 0 0,1 0 0 0 0,2 0-1 0 0,0-1 1 0 0,2-1 0 0 0,28 47 0 0 0,-34-62 10 0 0,1 0 0 0 0,0-1 0 0 0,0 0 0 0 0,1 0 1 0 0,1 0-1 0 0,-1-1 0 0 0,1 0 0 0 0,1-1 0 0 0,-1 0 0 0 0,1 0 0 0 0,1-1 0 0 0,-1-1 0 0 0,1 0 1 0 0,13 5-1 0 0,-20-9-13 0 0,1-1-1 0 0,0 1 1 0 0,0-1 0 0 0,0 0 0 0 0,0 0-1 0 0,0-1 1 0 0,-1 1 0 0 0,1-1 0 0 0,0 0 0 0 0,0 0-1 0 0,-1-1 1 0 0,1 0 0 0 0,-1 1 0 0 0,1-1 0 0 0,-1-1-1 0 0,0 1 1 0 0,1-1 0 0 0,-1 0 0 0 0,-1 0 0 0 0,1 0-1 0 0,0 0 1 0 0,-1 0 0 0 0,5-7 0 0 0,6-7 0 0 0,0 0 0 0 0,-1-2 0 0 0,16-30 0 0 0,-27 45-2 0 0,100-203 112 0 0,-9 15-112 0 0,-70 151-66 0 0,1 2 0 0 0,45-57 0 0 0,-64 91 54 0 0,0-1 0 0 0,0 0 0 0 0,0 1 0 0 0,1 0 0 0 0,-1 1 0 0 0,1-1 0 0 0,0 1 0 0 0,1 0 0 0 0,-1 0 0 0 0,1 1 0 0 0,0 0 0 0 0,9-3 0 0 0,-10 5 9 0 0,0 0 0 0 0,0 0 0 0 0,0 1 0 0 0,0 0 0 0 0,0 0 0 0 0,0 0 0 0 0,1 1 1 0 0,-1 0-1 0 0,0 0 0 0 0,0 0 0 0 0,-1 1 0 0 0,1 0 0 0 0,0 0 0 0 0,0 0 0 0 0,6 5 0 0 0,2 1 0 0 0,0 1-1 0 0,-1 1 1 0 0,0 0-1 0 0,0 1 1 0 0,-1 0-1 0 0,-1 1 1 0 0,0 0-1 0 0,-1 1 1 0 0,0 0-1 0 0,14 25 1 0 0,-13-17-5 0 0,0-1 0 0 0,-2 2 1 0 0,-1-1-1 0 0,0 1 1 0 0,-1 1-1 0 0,6 44 0 0 0,-11-51 15 0 0,-2-1 0 0 0,0 1 0 0 0,0-1 0 0 0,-1 1 0 0 0,-1-1 0 0 0,-1 1 0 0 0,0-1 0 0 0,-1 0 0 0 0,-1 0 0 0 0,0 0 0 0 0,-1-1-1 0 0,-1 0 1 0 0,0 0 0 0 0,-1 0 0 0 0,0-1 0 0 0,-1 0 0 0 0,0-1 0 0 0,-1 0 0 0 0,-1 0 0 0 0,0-1 0 0 0,0 0 0 0 0,-1-1 0 0 0,0-1 0 0 0,-1 0-1 0 0,-21 12 1 0 0,32-20-3 0 0,0 0 0 0 0,0 0 0 0 0,1-1-1 0 0,-1 1 1 0 0,0 0 0 0 0,0-1 0 0 0,0 1 0 0 0,0-1-1 0 0,0 1 1 0 0,0-1 0 0 0,0 0 0 0 0,0 0-1 0 0,0 0 1 0 0,0 0 0 0 0,0 0 0 0 0,0 0 0 0 0,1-1-1 0 0,-1 1 1 0 0,0-1 0 0 0,0 1 0 0 0,0-1 0 0 0,0 0-1 0 0,-2-1 1 0 0,3 1-19 0 0,0 0 0 0 0,0-1-1 0 0,0 1 1 0 0,0 0 0 0 0,0 0 0 0 0,0-1-1 0 0,1 1 1 0 0,-1-1 0 0 0,1 1 0 0 0,-1-1-1 0 0,1 1 1 0 0,-1-1 0 0 0,1 1 0 0 0,0-1-1 0 0,-1 1 1 0 0,1-1 0 0 0,0 0 0 0 0,0 1-1 0 0,1-1 1 0 0,-1 1 0 0 0,0-1 0 0 0,0 1-1 0 0,1-1 1 0 0,-1 1 0 0 0,1-1 0 0 0,-1 1-1 0 0,1-1 1 0 0,-1 1 0 0 0,3-3 0 0 0,3-8-93 0 0,0 1 1 0 0,1-1 0 0 0,1 1 0 0 0,0 0-1 0 0,1 1 1 0 0,13-13 0 0 0,64-51-148 0 0,-79 68 239 0 0,94-67-61 0 0,111-62 1 0 0,62-43 283 0 0,-258 167-105 0 0,-1 0 0 0 0,1-2-1 0 0,-2 0 1 0 0,0 0 0 0 0,-1-2-1 0 0,0 1 1 0 0,21-33 0 0 0,-33 46-102 0 0,-1-1-1 0 0,1 1 1 0 0,0-1 0 0 0,0 0 0 0 0,-1 1 0 0 0,1-1 0 0 0,0 0 0 0 0,-1 1 0 0 0,0-1 0 0 0,1 0-1 0 0,-1 0 1 0 0,0 1 0 0 0,0-1 0 0 0,0 0 0 0 0,0 0 0 0 0,0 0 0 0 0,-1 1 0 0 0,1-1 0 0 0,0 0 0 0 0,-1 1-1 0 0,1-1 1 0 0,-1 0 0 0 0,0 1 0 0 0,0-1 0 0 0,1 0 0 0 0,-1 1 0 0 0,0-1 0 0 0,0 1 0 0 0,-1 0-1 0 0,1-1 1 0 0,0 1 0 0 0,0 0 0 0 0,-1-1 0 0 0,1 1 0 0 0,0 0 0 0 0,-1 0 0 0 0,-2-1 0 0 0,-1 0-6 0 0,-1 0 0 0 0,0 1-1 0 0,1 0 1 0 0,-1 0 0 0 0,0 0 0 0 0,0 1 0 0 0,1-1 0 0 0,-1 2 0 0 0,0-1 0 0 0,0 0 0 0 0,-10 3 0 0 0,5 0 8 0 0,1 1 0 0 0,-1 0 0 0 0,1 0 0 0 0,0 1 0 0 0,-17 10 0 0 0,6 0-6 0 0,2 0 1 0 0,0 1-1 0 0,0 0 0 0 0,2 2 1 0 0,-17 21-1 0 0,22-24 12 0 0,0 1 1 0 0,1 1-1 0 0,1 0 0 0 0,1 0 1 0 0,0 1-1 0 0,1 0 0 0 0,1 0 1 0 0,1 1-1 0 0,1 0 0 0 0,0 0 1 0 0,-3 35-1 0 0,7-42-5 0 0,1 0 0 0 0,0 0 0 0 0,1-1 0 0 0,0 1 0 0 0,1 0 0 0 0,0-1 0 0 0,1 0 0 0 0,0 1 0 0 0,1-1 0 0 0,0 0 0 0 0,1-1 1 0 0,0 1-1 0 0,0-1 0 0 0,2 0 0 0 0,-1 0 0 0 0,1-1 0 0 0,0 1 0 0 0,1-2 0 0 0,0 1 0 0 0,18 14 0 0 0,-11-12 93 0 0,0-1-1 0 0,0-1 1 0 0,1 0 0 0 0,0-1 0 0 0,1-1-1 0 0,-1-1 1 0 0,1 0 0 0 0,1-1 0 0 0,-1-1-1 0 0,1 0 1 0 0,0-2 0 0 0,-1 0-1 0 0,1-1 1 0 0,0 0 0 0 0,0-2 0 0 0,0 0-1 0 0,0-1 1 0 0,29-7 0 0 0,-26 4-153 0 0,0-1-1 0 0,-1-2 1 0 0,-1 1 0 0 0,1-2 0 0 0,-1-1 0 0 0,-1 0 0 0 0,1-2-1 0 0,23-18 1 0 0,-27 17-668 0 0,-1 0 0 0 0,-1-1 0 0 0,0 0-1 0 0,-1-1 1 0 0,18-28 0 0 0,-16 19-984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8.5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 1980 0 0,'16'-11'4643'0'0,"8"-4"-2825"0"0,-21 14-1370 0 0,0 1-294 0 0,2 1-123 0 0,0 0-1 0 0,-1 0 1 0 0,0 0-1 0 0,1 1 0 0 0,-1 0 1 0 0,0-1-1 0 0,0 2 1 0 0,0-1-1 0 0,0 0 0 0 0,0 1 1 0 0,4 3-1 0 0,-2 0-21 0 0,0 0-1 0 0,-1 0 1 0 0,1 1-1 0 0,-2-1 1 0 0,1 1-1 0 0,-1 0 1 0 0,0 1-1 0 0,0-1 1 0 0,-1 1-1 0 0,0-1 1 0 0,0 1-1 0 0,-1 0 1 0 0,3 14-1 0 0,-3 2-22 0 0,0 0 0 0 0,-2 0-1 0 0,-3 31 1 0 0,2-46 15 0 0,1-6 52 0 0,-6 13 734 0 0,4-19-774 0 0,1 0 0 0 0,0 0-1 0 0,0 0 1 0 0,0-1 0 0 0,1 1 0 0 0,-1 0-1 0 0,1 0 1 0 0,-1 0 0 0 0,1-1 0 0 0,0 1 0 0 0,0 0-1 0 0,1 0 1 0 0,0-4 0 0 0,10-51-889 0 0,-7 38-114 0 0,-3 16 601 0 0,2-12-2768 0 0,1-7 483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13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0 876 0 0,'0'0'2608'0'0,"-15"9"-2385"0"0,1 33-184 0 0,14-40-39 0 0,-1 1 3 0 0,-1 45-69 0 0,2-44 59 0 0,6 25 70 0 0,5 7-58 0 0,-10-33-10 0 0,0-1-3 0 0,2 6 128 0 0,1-1-1 0 0,0 1 1 0 0,0-1 0 0 0,0-1-1 0 0,8 10 1 0 0,-10-14 119 0 0,25 9 261 0 0,-24-10-373 0 0,20 0 19 0 0,-19-2-105 0 0,294-43 1248 0 0,-60 6-897 0 0,47-1-94 0 0,29-3 74 0 0,-2 26-26 0 0,-249 18-258 0 0,123 20 0 0 0,-122-12-92 0 0,-61-9 6 0 0,1-1-37 0 0,9 2 22 0 0,-10-1-38 0 0,0 0-66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8.9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134 1 136 0 0,'4'60'4232'0'0,"-4"-45"-3904"0"0,-1-1-1 0 0,-1 0 1 0 0,0 1 0 0 0,-6 17-1 0 0,6-23-196 0 0,-1 0 0 0 0,-1 0 0 0 0,0 0 0 0 0,0-1 0 0 0,0 0 0 0 0,-1 0 0 0 0,-1 0 0 0 0,1 0 0 0 0,-1-1 0 0 0,0 0 0 0 0,-1 0-1 0 0,0 0 1 0 0,-16 11 710 0 0,21-18-814 0 0,0 0-1 0 0,1 0 1 0 0,-1-1 0 0 0,1 1 0 0 0,-1 0 0 0 0,0-1 0 0 0,1 0 0 0 0,-1 1-1 0 0,1-1 1 0 0,-1 0 0 0 0,1 0 0 0 0,-1 0 0 0 0,1 0 0 0 0,0 0-1 0 0,-1 0 1 0 0,1 0 0 0 0,0 0 0 0 0,0 0 0 0 0,0-1 0 0 0,0 1 0 0 0,0 0-1 0 0,0-1 1 0 0,0 1 0 0 0,1-1 0 0 0,-1 1 0 0 0,0-1 0 0 0,1 1-1 0 0,-1-1 1 0 0,1 0 0 0 0,0 1 0 0 0,-1-1 0 0 0,1 0 0 0 0,0-1-1 0 0,-1-8-149 0 0,0 1 0 0 0,1 0 0 0 0,0-1 0 0 0,3-12 0 0 0,18-95-4422 0 0,-15 83 2648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9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1460 0 0,'0'0'2547'0'0,"3"1"-2010"0"0,11 3 660 0 0,1 4-789 0 0,-8 5-391 0 0,-1 0-1 0 0,0 0 0 0 0,-1 0 1 0 0,0 1-1 0 0,-1 0 1 0 0,5 28-1 0 0,3 95 33 0 0,-7-69 5 0 0,25 455 39 0 0,-21-316-30 0 0,-9-188 139 0 0,0 3-3516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09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0 581 168 0 0,'0'-41'876'0'0,"2"-1"-1"0"0,2 1 1 0 0,1 0-1 0 0,2 0 1 0 0,23-72-1 0 0,-24 96-808 0 0,0 1 1 0 0,1-1-1 0 0,1 2 0 0 0,1-1 0 0 0,0 1 1 0 0,1 0-1 0 0,0 1 0 0 0,2 0 0 0 0,-1 1 1 0 0,2 0-1 0 0,-1 1 0 0 0,2 1 1 0 0,0 0-1 0 0,0 0 0 0 0,1 2 0 0 0,19-11 1 0 0,-25 16-71 0 0,-1 0-1 0 0,1 1 1 0 0,0 0 0 0 0,0 1 0 0 0,0 0 0 0 0,0 0 0 0 0,0 1 0 0 0,0 0 0 0 0,1 0 0 0 0,-1 1 0 0 0,0 0 0 0 0,1 1 0 0 0,-1 0 0 0 0,0 1 0 0 0,0 0-1 0 0,0 0 1 0 0,0 1 0 0 0,0 0 0 0 0,0 0 0 0 0,-1 1 0 0 0,0 1 0 0 0,1-1 0 0 0,7 7 0 0 0,-7-5-4 0 0,-1 2-1 0 0,0-1 1 0 0,0 1-1 0 0,0 0 1 0 0,-1 1 0 0 0,0-1-1 0 0,-1 2 1 0 0,0-1-1 0 0,0 1 1 0 0,-1-1 0 0 0,0 1-1 0 0,-1 1 1 0 0,0-1 0 0 0,-1 1-1 0 0,0 0 1 0 0,0-1-1 0 0,-1 1 1 0 0,1 23 0 0 0,-4-17 9 0 0,0 1-1 0 0,0 0 1 0 0,-2-1 0 0 0,0 1 0 0 0,-2-1 0 0 0,1 0 0 0 0,-2 0 0 0 0,0 0 0 0 0,-1-1 0 0 0,-1 0 0 0 0,-1 0 0 0 0,0-1 0 0 0,-1 0 0 0 0,-15 18 0 0 0,-8 4 73 0 0,-2 0 1 0 0,-1-2-1 0 0,-74 54 0 0 0,58-46 703 0 0,50-42-718 0 0,2 0-51 0 0,-1 0 0 0 0,0 0 0 0 0,1 0 0 0 0,-1 0 1 0 0,1 1-1 0 0,0-1 0 0 0,-1 0 0 0 0,1 0 0 0 0,0 0 1 0 0,0 1-1 0 0,0-1 0 0 0,0 0 0 0 0,0 2 0 0 0,10 9 13 0 0,0-1 0 0 0,1-1 0 0 0,1 1-1 0 0,0-2 1 0 0,0 0 0 0 0,1 0 0 0 0,22 11-1 0 0,2 3 5 0 0,177 134 377 0 0,-22-14-4442 0 0,-175-132 2232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0.5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34 101 296 0 0,'-22'-59'4927'0'0,"21"57"-4555"0"0,-9-26 3597 0 0,21 26-3887 0 0,-8 1 68 0 0,-3 1-154 0 0,0-1 0 0 0,0 1 0 0 0,1-1 0 0 0,-1 1 1 0 0,0-1-1 0 0,1 1 0 0 0,-1-1 0 0 0,0 1 0 0 0,1-1 1 0 0,-1 1-1 0 0,1-1 0 0 0,-1 1 0 0 0,1 0 0 0 0,-1-1 0 0 0,1 1 1 0 0,-1 0-1 0 0,1 0 0 0 0,-1-1 0 0 0,1 1 0 0 0,-1 0 1 0 0,1 0-1 0 0,-1 0 0 0 0,2-1 0 0 0,2 6-1 0 0,-1-1-1 0 0,1 1 0 0 0,-1 0 1 0 0,1 0-1 0 0,-2 0 0 0 0,1 0 1 0 0,0 0-1 0 0,-1 1 1 0 0,3 10-1 0 0,14 62 11 0 0,-16-61-3 0 0,76 389 133 0 0,-38-181-1548 0 0,-37-209 339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0.9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1 218 976 0 0,'0'-28'1880'0'0,"3"-37"465"0"0,-2 61-2307 0 0,0 0-1 0 0,0 0 1 0 0,0 0 0 0 0,1 0-1 0 0,0 1 1 0 0,0-1-1 0 0,0 0 1 0 0,0 1 0 0 0,0-1-1 0 0,1 1 1 0 0,0 0 0 0 0,-1 0-1 0 0,1 0 1 0 0,0 0-1 0 0,1 0 1 0 0,-1 1 0 0 0,0-1-1 0 0,1 1 1 0 0,0 0-1 0 0,-1 0 1 0 0,1 0 0 0 0,7-2-1 0 0,7-2-30 0 0,1 1-1 0 0,-1 0 0 0 0,30-3 1 0 0,-40 7 25 0 0,134-14-281 0 0,-46 6-2822 0 0,-79 7 2671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1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0 932 0 0,'0'0'799'0'0,"0"1"-707"0"0,0 0 0 0 0,0 0 0 0 0,0 0 0 0 0,1 0-1 0 0,-1-1 1 0 0,0 1 0 0 0,1 0 0 0 0,-1 0-1 0 0,0 0 1 0 0,1 0 0 0 0,-1-1 0 0 0,1 1 0 0 0,0 0-1 0 0,-1-1 1 0 0,1 1 0 0 0,1 1 0 0 0,19 2 220 0 0,0-1 0 0 0,0-1 1 0 0,1 0-1 0 0,-1-2 0 0 0,41-4 1 0 0,-3 1-145 0 0,163-4-2458 0 0,-201 6 1650 0 0</inkml:trace>
  <inkml:trace contextRef="#ctx0" brushRef="#br0" timeOffset="1">82 513 644 0 0,'0'0'1700'0'0,"1"18"-672"0"0,19-13-408 0 0,15-5-376 0 0,-10-1-108 0 0,4-2 20 0 0,2-1-32 0 0,4 1-12 0 0,3-2-44 0 0,-3 2-220 0 0,1-3-264 0 0,-1 1-360 0 0,0-3-320 0 0,-2 1 336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1.6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0 747 244 0 0,'3'2'639'0'0,"52"32"4542"0"0,-54-34-5008 0 0,1 1-44 0 0,0-1-1 0 0,1 0 1 0 0,-1 1 0 0 0,0-1-1 0 0,0 0 1 0 0,0-1 0 0 0,1 1-1 0 0,-1 0 1 0 0,0-1 0 0 0,0 1-1 0 0,0-1 1 0 0,0 1 0 0 0,1-1 0 0 0,-1 0-1 0 0,0 0 1 0 0,-1 0 0 0 0,1 0-1 0 0,0-1 1 0 0,0 1 0 0 0,0 0-1 0 0,-1-1 1 0 0,1 1 0 0 0,0-1-1 0 0,-1 0 1 0 0,0 1 0 0 0,1-1 0 0 0,-1 0-1 0 0,0 0 1 0 0,0 0 0 0 0,1-2-1 0 0,22-36 376 0 0,-1-2 1 0 0,32-84-1 0 0,18-98-365 0 0,-20 54 268 0 0,-40 129-328 0 0,-2 9-100 0 0,14-32 0 0 0,-24 62-34 0 0,-1 1 54 0 0,0 1-1 0 0,0-1 1 0 0,0 1 0 0 0,0-1-1 0 0,0 1 1 0 0,0 0-1 0 0,1-1 1 0 0,-1 1 0 0 0,0-1-1 0 0,0 1 1 0 0,0-1-1 0 0,1 1 1 0 0,-1-1 0 0 0,0 1-1 0 0,1 0 1 0 0,-1-1-1 0 0,0 1 1 0 0,1 0 0 0 0,-1-1-1 0 0,0 1 1 0 0,1 0 0 0 0,-1-1-1 0 0,1 1 1 0 0,-1 0-1 0 0,0 0 1 0 0,1-1 0 0 0,-1 1-1 0 0,1 0 1 0 0,-1 0-1 0 0,1 0 1 0 0,-1 0 0 0 0,1 0-1 0 0,-1 0 1 0 0,1 0-1 0 0,-1 0 1 0 0,1 0 0 0 0,-1 0-1 0 0,1 0 1 0 0,-1 0 0 0 0,1 0-1 0 0,-1 0 1 0 0,1 0-1 0 0,-1 0 1 0 0,1 0 0 0 0,-1 1-1 0 0,0-1 1 0 0,1 0-1 0 0,0 1 1 0 0,1 0-1 0 0,1 0 0 0 0,0 0 0 0 0,-1 0-1 0 0,1 0 1 0 0,-1 1 0 0 0,0-1 0 0 0,0 1 0 0 0,1 0 0 0 0,1 2 0 0 0,20 25 17 0 0,-2 1 0 0 0,0 0 0 0 0,-3 2 0 0 0,17 36 0 0 0,55 144-28 0 0,-88-205-15 0 0,68 194-281 0 0,-39-67-3601 0 0,-29-121 2251 0 0,-3 7-767 0 0,-2-7 922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2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51 439 84 0 0,'-9'-10'1428'0'0,"1"0"-1"0"0,0 0 1 0 0,1-1-1 0 0,-10-17 1 0 0,16 26-1007 0 0,1-2-113 0 0,1 2-269 0 0,0 0 1 0 0,0 0 0 0 0,1 0 0 0 0,-1 0 0 0 0,0 0-1 0 0,1 0 1 0 0,-1 0 0 0 0,1 0 0 0 0,-1 1-1 0 0,1-1 1 0 0,0 1 0 0 0,0-1 0 0 0,0 1-1 0 0,0 0 1 0 0,0-1 0 0 0,0 1 0 0 0,0 0-1 0 0,0 0 1 0 0,0 0 0 0 0,1 1 0 0 0,-1-1-1 0 0,4 0 1 0 0,10-2 32 0 0,-1 0 0 0 0,23 0 0 0 0,-33 3-55 0 0,78-3 149 0 0,-42 3-1216 0 0,0-3 1 0 0,43-7-1 0 0,-70 7 702 0 0,-1 0-1 0 0,0-1 1 0 0,-1 0 0 0 0,1-1 0 0 0,-1 0 0 0 0,0-1 0 0 0,0-1 0 0 0,0 0 0 0 0,-1 0 0 0 0,14-14 0 0 0,-3 0 938 0 0,-2-2 0 0 0,-1-1 0 0 0,32-50 1 0 0,11-15 1685 0 0,-60 87-2197 0 0,1 3-44 0 0,-1 0-32 0 0,0 0 1 0 0,0 1-1 0 0,0-1 1 0 0,0 0 0 0 0,0 1-1 0 0,0-1 1 0 0,-1 1 0 0 0,1-1-1 0 0,-1 1 1 0 0,1 0-1 0 0,-1 0 1 0 0,1-1 0 0 0,-1 1-1 0 0,0 0 1 0 0,0 0-1 0 0,0 1 1 0 0,0-1 0 0 0,-1 0-1 0 0,2 3 1 0 0,11 54 68 0 0,-9-36-53 0 0,46 322 105 0 0,-41-266-136 0 0,-8-76 12 0 0,1 13-437 0 0,0 0 0 0 0,-1 0 0 0 0,-1 0 0 0 0,-2 20 0 0 0,-17-42-2286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2.4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1 553 644 0 0,'1'-40'566'0'0,"3"1"-1"0"0,1-1 1 0 0,2 1 0 0 0,1 0-1 0 0,2 0 1 0 0,17-39 0 0 0,-21 61-443 0 0,2 0 1 0 0,0 1 0 0 0,0 1 0 0 0,2-1 0 0 0,0 1-1 0 0,0 1 1 0 0,1 0 0 0 0,1 0 0 0 0,1 1 0 0 0,0 1 0 0 0,0 0-1 0 0,1 1 1 0 0,1 0 0 0 0,0 1 0 0 0,27-14 0 0 0,-39 23-125 0 0,-1 0 1 0 0,1 0 0 0 0,-1 0-1 0 0,0 0 1 0 0,1 1 0 0 0,-1-1-1 0 0,1 1 1 0 0,0-1 0 0 0,-1 1-1 0 0,1 0 1 0 0,-1 0 0 0 0,1 0-1 0 0,0 0 1 0 0,-1 1 0 0 0,1-1-1 0 0,-1 1 1 0 0,1-1 0 0 0,-1 1-1 0 0,1 0 1 0 0,-1 0 0 0 0,1 0-1 0 0,-1 0 1 0 0,0 0 0 0 0,0 1-1 0 0,0-1 1 0 0,1 1 0 0 0,-1 0-1 0 0,-1-1 1 0 0,1 1 0 0 0,0 0-1 0 0,0 0 1 0 0,-1 0 0 0 0,1 0-1 0 0,-1 0 1 0 0,3 5 0 0 0,-1 0 0 0 0,0 0 0 0 0,0 0 0 0 0,0 0 0 0 0,-1 1 1 0 0,0-1-1 0 0,-1 1 0 0 0,1-1 0 0 0,-2 1 0 0 0,1 0 0 0 0,-1 11 1 0 0,-4 4 11 0 0,0-1 0 0 0,-2 1 0 0 0,0-1 0 0 0,-2 0 0 0 0,0-1 0 0 0,-2 0 0 0 0,-14 26 0 0 0,-18 41-18 0 0,41-85 10 0 0,0 1 0 0 0,1-1 1 0 0,-1 1-1 0 0,1-1 0 0 0,-1 1 0 0 0,1-1 0 0 0,0 1 0 0 0,1-1 0 0 0,-1 1 0 0 0,1-1 0 0 0,-1 1 0 0 0,1-1 0 0 0,0 0 0 0 0,0 1 0 0 0,1-1 1 0 0,-1 0-1 0 0,1 0 0 0 0,-1 0 0 0 0,1 0 0 0 0,0 0 0 0 0,0 0 0 0 0,3 3 0 0 0,4 5 18 0 0,1-1-1 0 0,0 0 1 0 0,22 17 0 0 0,29 15-268 0 0,2-2 0 0 0,1-4-1 0 0,128 54 1 0 0,-151-75-1429 0 0,0 0-107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3.1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388 331 1280 0 0,'14'-12'436'0'0,"0"-1"0"0"0,-1 0 0 0 0,-1-1 0 0 0,0-1 0 0 0,0 0 0 0 0,-2-1 0 0 0,0 0 0 0 0,-1 0 0 0 0,0-1 1 0 0,-1 0-1 0 0,-1-1 0 0 0,-1 1 0 0 0,5-23 0 0 0,-10 37-425 0 0,-1 0 1 0 0,1 0 0 0 0,-1 0 0 0 0,0 0-1 0 0,0-1 1 0 0,0 1 0 0 0,0 0 0 0 0,0 0 0 0 0,0 0-1 0 0,-1 0 1 0 0,0 0 0 0 0,1 0 0 0 0,-1 0-1 0 0,0 1 1 0 0,-1-1 0 0 0,1 0 0 0 0,0 0-1 0 0,-1 1 1 0 0,0-1 0 0 0,1 0 0 0 0,-1 1-1 0 0,0 0 1 0 0,0-1 0 0 0,0 1 0 0 0,-1 0-1 0 0,1 0 1 0 0,-1 0 0 0 0,-2-1 0 0 0,0 1-13 0 0,1 0 1 0 0,-1 0 0 0 0,0 1 0 0 0,1-1 0 0 0,-1 1-1 0 0,0 0 1 0 0,0 1 0 0 0,0-1 0 0 0,0 1 0 0 0,0 0-1 0 0,0 0 1 0 0,0 1 0 0 0,0 0 0 0 0,0-1-1 0 0,0 2 1 0 0,-6 1 0 0 0,-7 4-5 0 0,1 0-1 0 0,0 2 1 0 0,0 0 0 0 0,0 1-1 0 0,1 1 1 0 0,1 0-1 0 0,-1 1 1 0 0,-14 15 0 0 0,1 3 10 0 0,1 1 0 0 0,-40 58 0 0 0,50-63 9 0 0,2 0 1 0 0,1 1-1 0 0,1 1 0 0 0,1 0 0 0 0,1 1 0 0 0,-13 54 0 0 0,21-63-18 0 0,0-1 0 0 0,2 1 0 0 0,0 0 0 0 0,1 0 0 0 0,2 0 0 0 0,0 0 0 0 0,1 0 0 0 0,0-1-1 0 0,2 1 1 0 0,0-1 0 0 0,12 31 0 0 0,-10-33 21 0 0,1-2 0 0 0,1 1 0 0 0,0-1 0 0 0,1 0-1 0 0,1-1 1 0 0,0 0 0 0 0,1 0 0 0 0,1-1 0 0 0,0-1-1 0 0,17 15 1 0 0,-23-23 0 0 0,0 0 1 0 0,0 0-1 0 0,0 0 1 0 0,0 0-1 0 0,1-1 0 0 0,-1 0 1 0 0,1-1-1 0 0,0 1 0 0 0,0-1 1 0 0,0-1-1 0 0,0 1 0 0 0,0-1 1 0 0,0-1-1 0 0,0 1 0 0 0,1-1 1 0 0,-1 0-1 0 0,0-1 1 0 0,0 1-1 0 0,0-2 0 0 0,0 1 1 0 0,0-1-1 0 0,0 0 0 0 0,0 0 1 0 0,0-1-1 0 0,-1 0 0 0 0,1 0 1 0 0,6-5-1 0 0,3-2 19 0 0,-1-2 0 0 0,0 0 0 0 0,-1-1 1 0 0,0 0-1 0 0,-1-1 0 0 0,-1-1 0 0 0,0 0 0 0 0,-1 0 0 0 0,13-26 0 0 0,8-20-47 0 0,30-81 0 0 0,-53 118-24 0 0,9-20 4 0 0,31-72-286 0 0,-47 113 273 0 0,0 5-7 0 0,1 5 64 0 0,1 1-1 0 0,-1-1 1 0 0,0 1-1 0 0,-1 0 1 0 0,0 0-1 0 0,0 0 1 0 0,-1 0-1 0 0,0 0 1 0 0,0 12-1 0 0,3 16 13 0 0,4 2-196 0 0,2-1-1 0 0,1 0 0 0 0,2-1 0 0 0,28 56 0 0 0,-19-51-1713 0 0,43 61-1 0 0,-45-75 499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14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 96 0 0,'0'0'972'0'0,"5"16"-502"0"0,-22 56 108 0 0,16-70-505 0 0,0 20 108 0 0,0-19-102 0 0,0 0 0 0 0,1-1 0 0 0,0 1 1 0 0,0 0-1 0 0,0 0 0 0 0,0-1 0 0 0,0 1 0 0 0,0 0 0 0 0,1 0 0 0 0,-1 0 1 0 0,1-1-1 0 0,2 6 479 0 0,-2-6-499 0 0,0-1-1 0 0,1 0 0 0 0,-1 1 0 0 0,0-1 0 0 0,1 0 1 0 0,-1 0-1 0 0,1 0 0 0 0,-1 0 0 0 0,1 0 0 0 0,0-1 1 0 0,-1 1-1 0 0,1 0 0 0 0,0-1 0 0 0,0 1 0 0 0,0-1 0 0 0,-1 1 1 0 0,1-1-1 0 0,3 0 0 0 0,40 6 507 0 0,327-7 406 0 0,6-24-633 0 0,-194 12-109 0 0,174-25 665 0 0,60-3-430 0 0,-392 41-520 0 0,0 2-1 0 0,0 1 1 0 0,48 11 0 0 0,8 2-533 0 0,-42-9-67 0 0,-27-5-252 0 0,1 1 1 0 0,0-1-1 0 0,26-1 0 0 0,-20-4-840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3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1 140 1036 0 0,'8'-37'2709'0'0,"16"-41"1"0"0,-24 77-2677 0 0,0-1 0 0 0,1 1 0 0 0,-1-1 1 0 0,1 1-1 0 0,0 0 0 0 0,-1-1 0 0 0,1 1 1 0 0,0 0-1 0 0,0 0 0 0 0,0-1 0 0 0,0 1 1 0 0,0 0-1 0 0,0 0 0 0 0,0 0 0 0 0,0 0 0 0 0,0 0 1 0 0,0 1-1 0 0,0-1 0 0 0,3-1 0 0 0,-3 2-19 0 0,1-1-1 0 0,-1 1 0 0 0,0 0 0 0 0,0 0 0 0 0,0 0 0 0 0,1 1 0 0 0,-1-1 1 0 0,0 0-1 0 0,0 0 0 0 0,0 1 0 0 0,1-1 0 0 0,-1 0 0 0 0,0 1 0 0 0,0-1 1 0 0,0 1-1 0 0,0 0 0 0 0,0-1 0 0 0,1 2 0 0 0,4 2 6 0 0,-2 0 0 0 0,1 1 0 0 0,0 0-1 0 0,-1 0 1 0 0,0 0 0 0 0,5 9 0 0 0,3 8 17 0 0,-1 1 0 0 0,0 1 0 0 0,-2-1 1 0 0,-1 2-1 0 0,6 27 0 0 0,17 130-21 0 0,-25-137-58 0 0,5 62 77 0 0,-10-103 215 0 0,-1-9-224 0 0,5-41-44 0 0,2 1 0 0 0,2 1 0 0 0,2 0 0 0 0,1 0 0 0 0,3 1 0 0 0,2 1 0 0 0,1 0 0 0 0,2 1-1 0 0,30-44 1 0 0,-49 82 9 0 0,1 0-1 0 0,0 0 0 0 0,0 0 0 0 0,0 1 1 0 0,0-1-1 0 0,0 0 0 0 0,0 1 0 0 0,1 0 1 0 0,-1-1-1 0 0,1 1 0 0 0,0 0 0 0 0,-1 0 1 0 0,1 0-1 0 0,0 1 0 0 0,0-1 1 0 0,0 1-1 0 0,7-2 0 0 0,-8 2 7 0 0,1 1 0 0 0,-1 0 0 0 0,1 0 0 0 0,-1 1 0 0 0,1-1 0 0 0,-1 0 0 0 0,1 1 0 0 0,-1-1 0 0 0,0 1 0 0 0,1 0 0 0 0,-1 0 0 0 0,0 0 0 0 0,0 0 0 0 0,0 0 0 0 0,0 1 0 0 0,3 1 0 0 0,28 24-7 0 0,116 133 131 0 0,5 4-4035 0 0,-125-137 2579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4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469 914 1420 0 0,'4'-9'385'0'0,"0"-1"0"0"0,0 0 0 0 0,-1 0 0 0 0,0-1 0 0 0,-1 1 0 0 0,0 0-1 0 0,-1-1 1 0 0,0 0 0 0 0,0-12 0 0 0,-2 19-345 0 0,1 1 0 0 0,-1-1-1 0 0,1 1 1 0 0,-1 0 0 0 0,0-1-1 0 0,0 1 1 0 0,-1 0 0 0 0,1-1 0 0 0,-1 1-1 0 0,1 0 1 0 0,-1 0 0 0 0,0 0-1 0 0,0 1 1 0 0,0-1 0 0 0,-1 0 0 0 0,1 1-1 0 0,-1-1 1 0 0,1 1 0 0 0,-1 0-1 0 0,0 0 1 0 0,0 0 0 0 0,0 0 0 0 0,0 1-1 0 0,0-1 1 0 0,0 1 0 0 0,0 0-1 0 0,-1-1 1 0 0,1 1 0 0 0,-1 1 0 0 0,1-1-1 0 0,-7 0 1 0 0,-1 0-24 0 0,0 1 1 0 0,0 0 0 0 0,0 1-1 0 0,0 0 1 0 0,0 1-1 0 0,0 0 1 0 0,0 1-1 0 0,0 0 1 0 0,1 1-1 0 0,0 0 1 0 0,-1 0-1 0 0,-9 7 1 0 0,-8 5 17 0 0,1 1 0 0 0,-47 39 0 0 0,60-45-24 0 0,2 1 1 0 0,-1 0-1 0 0,2 1 1 0 0,-1 1 0 0 0,2-1-1 0 0,0 2 1 0 0,1-1-1 0 0,0 1 1 0 0,1 1-1 0 0,-9 22 1 0 0,14-29-6 0 0,1 0 0 0 0,-1 0 0 0 0,2 1 0 0 0,-1-1 0 0 0,1 1 0 0 0,1-1 0 0 0,-1 1 0 0 0,2-1 0 0 0,-1 1 0 0 0,1-1 0 0 0,1 1 0 0 0,0-1 0 0 0,0 0 0 0 0,1 1 0 0 0,0-1 0 0 0,0-1 0 0 0,1 1 0 0 0,0 0 0 0 0,1-1 0 0 0,7 11 0 0 0,-7-12 8 0 0,1 0 1 0 0,-1 0-1 0 0,1 0 1 0 0,0-1-1 0 0,1 0 1 0 0,0 0-1 0 0,0 0 0 0 0,0-1 1 0 0,1 0-1 0 0,-1-1 1 0 0,1 0-1 0 0,9 4 0 0 0,-12-6 2 0 0,0-1-1 0 0,1 0 0 0 0,-1 0 0 0 0,0 0 1 0 0,0-1-1 0 0,0 1 0 0 0,1-1 0 0 0,-1 0 1 0 0,0-1-1 0 0,0 0 0 0 0,0 1 0 0 0,1-2 1 0 0,-1 1-1 0 0,0 0 0 0 0,0-1 1 0 0,-1 0-1 0 0,1 0 0 0 0,0-1 0 0 0,-1 1 1 0 0,1-1-1 0 0,7-6 0 0 0,0-2 1 0 0,0 0 0 0 0,-1-1 0 0 0,-1 0-1 0 0,0-1 1 0 0,0 0 0 0 0,-2-1 0 0 0,1 0 0 0 0,-2 0 0 0 0,12-29 0 0 0,-1-10 18 0 0,18-81 0 0 0,-17 35 189 0 0,-3-1 0 0 0,-6 0 0 0 0,-3 0 0 0 0,-6-1 0 0 0,-3 0 0 0 0,-26-165 0 0 0,27 259-218 0 0,0 0 0 0 0,-1 0 0 0 0,0 0 0 0 0,0 0 0 0 0,-6-12 1 0 0,8 18-7 0 0,-1 0 0 0 0,1 0 0 0 0,-1 0 0 0 0,0 0 1 0 0,1 1-1 0 0,-1-1 0 0 0,0 0 0 0 0,0 0 0 0 0,1 1 1 0 0,-1-1-1 0 0,0 1 0 0 0,0-1 0 0 0,0 1 0 0 0,0-1 1 0 0,0 1-1 0 0,0-1 0 0 0,0 1 0 0 0,-2-1 0 0 0,2 1 0 0 0,-1 0 0 0 0,1 0 0 0 0,0 1 0 0 0,-1-1 0 0 0,1 0 0 0 0,-1 1 0 0 0,1-1 0 0 0,0 1 0 0 0,-1-1 0 0 0,1 1 0 0 0,0 0 0 0 0,0-1 0 0 0,-1 1 0 0 0,1 0 0 0 0,0 0 0 0 0,0 0 0 0 0,-2 2 0 0 0,-5 6 9 0 0,-1 1 1 0 0,2-1-1 0 0,-1 2 1 0 0,1-1-1 0 0,1 1 1 0 0,0 0-1 0 0,-7 19 1 0 0,-26 88-43 0 0,37-110 28 0 0,-12 46-97 0 0,1 1 0 0 0,4 0 1 0 0,1 0-1 0 0,4 1 0 0 0,1 0 1 0 0,3 0-1 0 0,3 0 0 0 0,1-1 1 0 0,4 1-1 0 0,2-1 0 0 0,2-1 0 0 0,20 57 1 0 0,-26-95-523 0 0,1 0 0 0 0,0 0 0 0 0,1 0 0 0 0,1-1 1 0 0,15 20-1 0 0,3-5-1174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4.6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1320 0 0,'9'-17'3697'0'0,"-9"16"-3612"0"0,0 0-1 0 0,1 0 1 0 0,-1 0 0 0 0,1 0-1 0 0,-1 0 1 0 0,1 0 0 0 0,-1 0-1 0 0,1 0 1 0 0,0 0 0 0 0,-1 0-1 0 0,1 0 1 0 0,0 1-1 0 0,0-1 1 0 0,0 0 0 0 0,-1 0-1 0 0,1 1 1 0 0,0-1 0 0 0,2-1-1 0 0,-2 3-64 0 0,-1-1-1 0 0,1 0 1 0 0,-1 0-1 0 0,1 0 1 0 0,-1 0-1 0 0,1 1 0 0 0,-1-1 1 0 0,1 0-1 0 0,-1 1 1 0 0,1-1-1 0 0,-1 0 1 0 0,1 1-1 0 0,-1-1 1 0 0,0 0-1 0 0,1 1 0 0 0,-1-1 1 0 0,0 1-1 0 0,1-1 1 0 0,-1 1-1 0 0,0-1 1 0 0,1 1-1 0 0,-1-1 1 0 0,0 1-1 0 0,0-1 0 0 0,1 2 1 0 0,2 6-19 0 0,-1 0 1 0 0,0 1-1 0 0,2 16 1 0 0,26 502 124 0 0,-6-60 144 0 0,-16-412-448 0 0,-7-52-402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5.0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7 301 912 0 0,'-1'-7'398'0'0,"-1"-9"410"0"0,0-1 1 0 0,1 1-1 0 0,1 0 1 0 0,2-23 0 0 0,-1 34-741 0 0,0 0 1 0 0,0 0 0 0 0,0 0-1 0 0,1 0 1 0 0,0 1 0 0 0,0-1-1 0 0,0 1 1 0 0,0-1 0 0 0,1 1-1 0 0,0 0 1 0 0,0 0 0 0 0,0 0-1 0 0,0 0 1 0 0,1 0 0 0 0,-1 1-1 0 0,1 0 1 0 0,0-1 0 0 0,8-3-1 0 0,6-3-15 0 0,1 0 0 0 0,0 2 0 0 0,0 1-1 0 0,1 0 1 0 0,37-7 0 0 0,107-9 23 0 0,-116 18-54 0 0,149-14-1816 0 0,-165 16-140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5.4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10 462 1548 0 0,'-10'24'4063'0'0,"11"-24"-4016"0"0,-1 0-1 0 0,0 0 1 0 0,0 0 0 0 0,1 0 0 0 0,-1 0-1 0 0,4 1 76 0 0,0-1 0 0 0,-1 0 0 0 0,1 0 0 0 0,0-1 0 0 0,0 1 0 0 0,6-3 0 0 0,178-35 463 0 0,97-26-4438 0 0,-238 51 2780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8.8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 20 300 0 0,'0'0'2559'0'0,"9"-13"-845"0"0,0 8-1674 0 0,-6 3-38 0 0,0 9-144 0 0,-2-7 140 0 0,-1 1 0 0 0,1-1 1 0 0,-1 0-1 0 0,0 1 0 0 0,1-1 1 0 0,-1 0-1 0 0,1 0 0 0 0,-1 1 1 0 0,0-1-1 0 0,0 1 0 0 0,1-1 1 0 0,-1 0-1 0 0,0 1 0 0 0,0-1 1 0 0,1 1-1 0 0,-1-1 0 0 0,0 1 1 0 0,0-1-1 0 0,0 1 0 0 0,0-1 0 0 0,0 0 1 0 0,0 1-1 0 0,0-1 0 0 0,0 1 1 0 0,0 0-1 0 0,0 41-7 0 0,-2-1 1 0 0,-2 0-1 0 0,-17 75 0 0 0,4-27-16 0 0,-46 395 265 0 0,63-479-224 0 0,0 1 0 0 0,0-1 1 0 0,1 0-1 0 0,0 0 0 0 0,0 0 0 0 0,0 0 0 0 0,2 5 0 0 0,-2-7-282 0 0,13-14-655 0 0,1-31-749 0 0,-11 22 1037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9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0 351 380 0 0,'3'-24'597'0'0,"1"0"0"0"0,1 0 0 0 0,1 1 0 0 0,1-1 0 0 0,14-31 0 0 0,-16 45-541 0 0,1 0 1 0 0,0 0-1 0 0,0 1 1 0 0,1 0-1 0 0,0 0 1 0 0,0 1-1 0 0,1 0 1 0 0,0 0 0 0 0,0 1-1 0 0,1 0 1 0 0,0 0-1 0 0,0 1 1 0 0,1 0-1 0 0,11-4 1 0 0,3-1-41 0 0,0 2 1 0 0,0 1-1 0 0,1 1 1 0 0,33-6-1 0 0,-46 11-27 0 0,0 1 0 0 0,0 0 0 0 0,-1 0 1 0 0,1 1-1 0 0,0 1 0 0 0,0 0 0 0 0,-1 0 0 0 0,1 1 0 0 0,0 1 0 0 0,-1 0 0 0 0,19 8 0 0 0,-27-10 10 0 0,1 1 0 0 0,-1 0 1 0 0,0 0-1 0 0,0 0 0 0 0,0 0 0 0 0,0 1 0 0 0,0-1 1 0 0,-1 1-1 0 0,1-1 0 0 0,-1 1 0 0 0,1 0 0 0 0,-1 0 1 0 0,0 0-1 0 0,0 1 0 0 0,0-1 0 0 0,-1 0 0 0 0,1 1 1 0 0,-1-1-1 0 0,1 5 0 0 0,-1-2 2 0 0,0-1 0 0 0,-1 1 0 0 0,0 0 1 0 0,0 0-1 0 0,0 0 0 0 0,-1-1 0 0 0,0 1 0 0 0,0 0 0 0 0,0 0 0 0 0,-1-1 0 0 0,-3 8 1 0 0,-1 0 4 0 0,0 1 0 0 0,-1-1 1 0 0,-1-1-1 0 0,0 1 1 0 0,-1-1-1 0 0,0-1 1 0 0,-1 0-1 0 0,0 0 1 0 0,-12 9-1 0 0,-4-1 122 0 0,0-2 1 0 0,-1-1-1 0 0,-1-1 0 0 0,-1-1 0 0 0,0-2 1 0 0,0-1-1 0 0,-2-1 0 0 0,-44 9 0 0 0,72-18 102 0 0,7-1-234 0 0,11 3-1 0 0,0 1 0 0 0,0 0 0 0 0,-1 1 0 0 0,1 0 1 0 0,-1 1-1 0 0,-1 1 0 0 0,1 0 0 0 0,-1 1 0 0 0,20 16 1 0 0,-5-5 2 0 0,31 26 19 0 0,-3 1-1 0 0,62 66 1 0 0,-7-6-1801 0 0,-92-91 596 0 0,-2-1 361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19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265 25 504 0 0,'-1'-2'745'0'0,"0"0"-674"0"0,0 0 0 0 0,0 1 0 0 0,0-1 0 0 0,-1 1-1 0 0,1 0 1 0 0,0-1 0 0 0,-1 1 0 0 0,1 0-1 0 0,0 0 1 0 0,-1 0 0 0 0,0 0 0 0 0,1 0 0 0 0,-1 0-1 0 0,1 0 1 0 0,-1 1 0 0 0,0-1 0 0 0,0 0 0 0 0,0 1-1 0 0,1 0 1 0 0,-1-1 0 0 0,0 1 0 0 0,-2 0-1 0 0,0 0-22 0 0,1 1-1 0 0,-1-1 1 0 0,1 1-1 0 0,-1 0 0 0 0,1 0 1 0 0,-1 1-1 0 0,1-1 1 0 0,0 1-1 0 0,-1 0 0 0 0,-4 3 1 0 0,-4 4-30 0 0,1 1 0 0 0,0-1 0 0 0,1 2-1 0 0,0-1 1 0 0,-9 14 0 0 0,5-5-4 0 0,1 1 0 0 0,1 1-1 0 0,0 0 1 0 0,2 1 0 0 0,0 0 0 0 0,2 1-1 0 0,0 0 1 0 0,2 0 0 0 0,0 0-1 0 0,-4 38 1 0 0,9-43 4 0 0,0 0 0 0 0,1 0 0 0 0,1 0 1 0 0,1 1-1 0 0,1-1 0 0 0,0-1 0 0 0,1 1 0 0 0,1 0 0 0 0,0-1 0 0 0,2 0 0 0 0,0 0 0 0 0,1-1 0 0 0,0 1 0 0 0,18 23 0 0 0,-20-32 90 0 0,-1-1-1 0 0,2 0 1 0 0,-1 0-1 0 0,1 0 1 0 0,0-1 0 0 0,0 0-1 0 0,1-1 1 0 0,0 1-1 0 0,0-2 1 0 0,0 1-1 0 0,17 6 1 0 0,-20-9-53 0 0,0-1 0 0 0,0 0 0 0 0,0 0 0 0 0,0 0 0 0 0,0 0 0 0 0,0-1 0 0 0,1 0 0 0 0,-1 0 1 0 0,0-1-1 0 0,0 1 0 0 0,0-1 0 0 0,0 0 0 0 0,0 0 0 0 0,0-1 0 0 0,0 1 0 0 0,0-1 0 0 0,0 0 0 0 0,0-1 1 0 0,-1 1-1 0 0,1-1 0 0 0,-1 0 0 0 0,8-7 0 0 0,-3 1-33 0 0,0-1-1 0 0,0 0 1 0 0,-1-1 0 0 0,-1 1 0 0 0,0-2-1 0 0,0 1 1 0 0,-1-1 0 0 0,-1 0-1 0 0,0 0 1 0 0,0-1 0 0 0,-2 1 0 0 0,1-1-1 0 0,1-17 1 0 0,0-4 12 0 0,-1 0 0 0 0,-2 0 0 0 0,-5-67 0 0 0,1 85-17 0 0,1 1 0 0 0,-2-1 0 0 0,0 1-1 0 0,-1-1 1 0 0,-1 1 0 0 0,0 0 0 0 0,-1 1 0 0 0,0-1 0 0 0,-2 1-1 0 0,-10-17 1 0 0,13 25-52 0 0,0-1 0 0 0,-1 1-1 0 0,1 0 1 0 0,-1 0-1 0 0,-1 0 1 0 0,1 1 0 0 0,-1 0-1 0 0,0 1 1 0 0,0-1 0 0 0,0 1-1 0 0,0 1 1 0 0,-1-1 0 0 0,0 1-1 0 0,1 1 1 0 0,-1-1-1 0 0,-1 1 1 0 0,1 1 0 0 0,0-1-1 0 0,0 1 1 0 0,0 1 0 0 0,-10 0-1 0 0,4 0-669 0 0,0 2 0 0 0,1 0 0 0 0,-16 4-1 0 0,7-1-402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20.0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4 528 0 0,'2'-1'474'0'0,"-1"1"-237"0"0,0-1-1 0 0,0 1 1 0 0,0 0 0 0 0,0-1 0 0 0,0 1 0 0 0,1 0-1 0 0,-1 0 1 0 0,0-1 0 0 0,0 1 0 0 0,0 0 0 0 0,1 0 0 0 0,0 1-1 0 0,1 1-169 0 0,0 0 0 0 0,-1 0 0 0 0,1 1 0 0 0,-1-1 0 0 0,0 1 0 0 0,0 0 0 0 0,0 0 0 0 0,0 0 0 0 0,0 0 0 0 0,0 0 0 0 0,-1 0 0 0 0,0 0 0 0 0,1 0 0 0 0,-1 1 0 0 0,1 5 0 0 0,10 62 130 0 0,-11-68-185 0 0,57 361 329 0 0,-16-116-1124 0 0,-40-209-1288 0 0,-2-35 1627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20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1 292 764 0 0,'0'-14'1239'0'0,"-1"8"-898"0"0,1-1 1 0 0,0 0-1 0 0,1 0 0 0 0,0 0 0 0 0,0 0 1 0 0,0 0-1 0 0,4-9 0 0 0,-4 15-324 0 0,-1 1 0 0 0,1-1 1 0 0,0 0-1 0 0,0 0 0 0 0,0 0 0 0 0,0 0 0 0 0,0 1 1 0 0,0-1-1 0 0,0 1 0 0 0,0-1 0 0 0,0 1 0 0 0,0-1 1 0 0,0 1-1 0 0,0-1 0 0 0,1 1 0 0 0,-1 0 0 0 0,0 0 1 0 0,0-1-1 0 0,0 1 0 0 0,1 0 0 0 0,-1 0 0 0 0,0 0 0 0 0,0 0 1 0 0,0 1-1 0 0,1-1 0 0 0,-1 0 0 0 0,0 0 0 0 0,0 1 1 0 0,0-1-1 0 0,0 1 0 0 0,2 0 0 0 0,30 14 21 0 0,0 1-1 0 0,-1 2 1 0 0,44 32-1 0 0,88 77-42 0 0,-113-85 44 0 0,-21-15 153 0 0,2-1-1 0 0,0-2 0 0 0,39 22 1 0 0,-69-45-159 0 0,0 0 1 0 0,0 0 0 0 0,0 0-1 0 0,0 0 1 0 0,0 0-1 0 0,0-1 1 0 0,0 1 0 0 0,0-1-1 0 0,0 1 1 0 0,0-1 0 0 0,1 0-1 0 0,-1 0 1 0 0,0 0 0 0 0,0 0-1 0 0,0 0 1 0 0,0 0 0 0 0,1-1-1 0 0,-1 1 1 0 0,0-1 0 0 0,0 1-1 0 0,0-1 1 0 0,0 0 0 0 0,0 0-1 0 0,0 0 1 0 0,0 0-1 0 0,-1 0 1 0 0,1 0 0 0 0,0-1-1 0 0,0 1 1 0 0,-1-1 0 0 0,1 1-1 0 0,-1-1 1 0 0,0 1 0 0 0,1-1-1 0 0,-1 0 1 0 0,0 0 0 0 0,0 0-1 0 0,0 1 1 0 0,0-1 0 0 0,0 0-1 0 0,1-3 1 0 0,3-10 47 0 0,0 1 1 0 0,-1-2-1 0 0,0 1 0 0 0,2-25 1 0 0,-4 25-14 0 0,12-88 237 0 0,0-113 0 0 0,-16 80-5262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15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93 16 0 0,'-13'-11'1257'0'0,"-12"-5"1454"0"0,28 15-2543 0 0,21-2-5 0 0,0 1 0 0 0,0 2 0 0 0,1 0 0 0 0,32 5 0 0 0,24 1-117 0 0,781 0-8 0 0,-646-11 59 0 0,272-41-1 0 0,-389 32-62 0 0,62 3-1878 0 0,-131 11 435 0 0,-25-1 736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20.7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0 512 0 0,'7'18'1485'0'0,"15"207"-146"0"0,2 13-1168 0 0,37 126 128 0 0,-61-361-447 0 0,1-2 72 0 0,-1 1 0 0 0,0-1 0 0 0,1 1 0 0 0,-1-1 0 0 0,0 1 0 0 0,0 0 0 0 0,0-1 0 0 0,0 1 0 0 0,0-1 0 0 0,-1 1 0 0 0,1-1 0 0 0,0 1 0 0 0,-1 0 0 0 0,1-1 0 0 0,-1 1 0 0 0,1-1 0 0 0,-2 2 0 0 0,-4 8-682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21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0 129 108 0 0,'0'-4'1241'0'0,"0"2"-1110"0"0,0-1-1 0 0,1 1 0 0 0,-1 0 1 0 0,0 0-1 0 0,1 0 0 0 0,-1-1 0 0 0,1 1 1 0 0,0 0-1 0 0,0 0 0 0 0,0 0 0 0 0,0 0 1 0 0,0 0-1 0 0,0 0 0 0 0,0 0 0 0 0,1 1 1 0 0,-1-1-1 0 0,4-2 0 0 0,-2 1 29 0 0,1 0-1 0 0,0 0 1 0 0,0 1 0 0 0,1-1-1 0 0,-1 1 1 0 0,0 0-1 0 0,1 0 1 0 0,4-1 0 0 0,13-2 216 0 0,-1 1 0 0 0,1 1 1 0 0,21 0-1 0 0,-22 1-50 0 0,335-19 2589 0 0,-10 1-1486 0 0,-288 16-2022 0 0,-54 4 270 0 0,13 1-401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39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1 223 84 0 0,'0'0'3562'0'0,"3"0"-3535"0"0,30 0 53 0 0,-29 0-79 0 0,32 3 36 0 0,-31-3-32 0 0,-2 0-5 0 0,10 1-17 0 0,38 2 38 0 0,16 4-24 0 0,-51-5 10 0 0,-12-2 5 0 0,0 0-11 0 0,12 2 4 0 0,-12-2 15 0 0,1 0-18 0 0,13 2-3 0 0,-13-2 8 0 0,-1 0-7 0 0,18 2 7 0 0,220 8 18 0 0,-16-9 79 0 0,2-9-117 0 0,-157 2 25 0 0,-14 1 7 0 0,129-14-21 0 0,-136 13 21 0 0,33-6-14 0 0,-35 5 20 0 0,64-11-20 0 0,-27 6-21 0 0,275-33-30 0 0,-114 17 27 0 0,324 5-34 0 0,-366 19 83 0 0,-46 4 17 0 0,-88 0-37 0 0,6 1-22 0 0,94-3-3 0 0,266 6 34 0 0,-92 6 54 0 0,279 17 199 0 0,185-7 315 0 0,-608-21-650 0 0,262-11 406 0 0,-247 4-233 0 0,-150 5-91 0 0,248-11 30 0 0,86-3-88 0 0,-171 16 23 0 0,439-20 96 0 0,30-7 253 0 0,-251 17 654 0 0,-291 6-453 0 0,-142 4-525 0 0,-9 1-27 0 0,-1 0-5 0 0,11 0 6 0 0,-10-1-67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52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778 282 52 0 0,'0'0'910'0'0,"8"-15"716"0"0,12-39 735 0 0,-21 51-2312 0 0,1 0-47 0 0,-1 0-1 0 0,0 0 0 0 0,0 0 0 0 0,0 0 0 0 0,0 0 0 0 0,0 1 1 0 0,-1-1-1 0 0,0 1 0 0 0,1-1 0 0 0,-1 1 0 0 0,-3-4 0 0 0,3 4-27 0 0,-1 1 2 0 0,-14-6 1 0 0,1 1-1 0 0,-1 0 0 0 0,-1 2 0 0 0,1 0 0 0 0,-1 1 1 0 0,-22-2-1 0 0,22 2 20 0 0,-47 1-11 0 0,38 3 15 0 0,-1 2 2 0 0,-1 1-7 0 0,15-2 0 0 0,1 0 0 0 0,-1 1 1 0 0,1 0-1 0 0,0 1 0 0 0,0 0 0 0 0,1 1 1 0 0,-1 1-1 0 0,-13 8 0 0 0,0 0 1 0 0,3 0 16 0 0,1 0 0 0 0,0 2 0 0 0,1 0 0 0 0,0 2 0 0 0,2 0 0 0 0,0 1 0 0 0,1 1-1 0 0,1 1 1 0 0,0 0 0 0 0,2 1 0 0 0,1 1 0 0 0,1 0 0 0 0,0 1 0 0 0,2 1 0 0 0,1-1 0 0 0,1 2 0 0 0,1-1 0 0 0,1 1 0 0 0,2 0-1 0 0,0 1 1 0 0,2 0 0 0 0,1-1 0 0 0,2 50 0 0 0,2-50 12 0 0,1-1 0 0 0,0 1 0 0 0,3-1-1 0 0,0 0 1 0 0,1 0 0 0 0,1-1 0 0 0,18 37 0 0 0,-17-45 4 0 0,0-1 0 0 0,1 0 0 0 0,0 0 0 0 0,1-1 0 0 0,1 0-1 0 0,0-1 1 0 0,1-1 0 0 0,1 0 0 0 0,-1-1 0 0 0,2 0 0 0 0,27 15 0 0 0,-28-18 13 0 0,0-1 0 0 0,0 0 0 0 0,1-1-1 0 0,0-1 1 0 0,0 0 0 0 0,1-2 0 0 0,-1 1-1 0 0,1-2 1 0 0,0 0 0 0 0,0-1 0 0 0,-1 0 0 0 0,1-1-1 0 0,0-1 1 0 0,0-1 0 0 0,0 0 0 0 0,-1-1-1 0 0,1-1 1 0 0,-1 0 0 0 0,0-1 0 0 0,0-1 0 0 0,-1 0-1 0 0,1-1 1 0 0,13-9 0 0 0,8-8-40 0 0,0-1 0 0 0,-2-2 1 0 0,-2-1-1 0 0,32-34 0 0 0,-20 12 11 0 0,74-107-1 0 0,-103 133-45 0 0,-1 0 0 0 0,0-2 0 0 0,-2 1-1 0 0,-2-2 1 0 0,0 1 0 0 0,-1-2 0 0 0,-2 1-1 0 0,-1-1 1 0 0,-1 0 0 0 0,-1 0 0 0 0,-1-29-1 0 0,-3 38 6 0 0,0 1 0 0 0,-2-1 0 0 0,0 0-1 0 0,-1 1 1 0 0,-1-1 0 0 0,0 1 0 0 0,-2 0-1 0 0,0 1 1 0 0,-1-1 0 0 0,-1 1 0 0 0,0 1-1 0 0,-1-1 1 0 0,-1 1 0 0 0,-1 1 0 0 0,0 0-1 0 0,-1 0 1 0 0,-22-20 0 0 0,20 22 10 0 0,-1 0 1 0 0,0 1-1 0 0,-1 1 0 0 0,0 0 1 0 0,-1 1-1 0 0,0 1 0 0 0,-1 1 1 0 0,0 0-1 0 0,0 1 0 0 0,-34-8 0 0 0,43 13 11 0 0,-24-5-4 0 0,30 6 12 0 0,-9 0-6 0 0,2 1 1 0 0,-1 0 0 0 0,1 0 0 0 0,0 1 0 0 0,0 0 0 0 0,-1 0 0 0 0,1 1 0 0 0,0 1 0 0 0,0 0 0 0 0,1 0 1 0 0,-1 1-1 0 0,1 0 0 0 0,-1 1 0 0 0,1 0 0 0 0,1 0 0 0 0,-1 1 0 0 0,1 0 0 0 0,0 1 0 0 0,0 0 0 0 0,1 0 0 0 0,-1 0 0 0 0,2 1 0 0 0,-8 10 0 0 0,9-11 13 0 0,0 1-1 0 0,0-1 0 0 0,1 1 0 0 0,0 1 0 0 0,0-1 1 0 0,1 0-1 0 0,0 1 0 0 0,0 0 0 0 0,1-1 0 0 0,1 1 1 0 0,-1 0-1 0 0,1 0 0 0 0,1 0 0 0 0,-1 1 0 0 0,2-1 1 0 0,-1 0-1 0 0,1 0 0 0 0,1 0 0 0 0,-1 0 0 0 0,2-1 0 0 0,-1 1 1 0 0,5 10-1 0 0,4 5 19 0 0,0-1 1 0 0,1-1 0 0 0,2 0-1 0 0,0-1 1 0 0,1 0-1 0 0,35 35 1 0 0,121 99 176 0 0,-151-139-200 0 0,191 148-21 0 0,-7-6 3 0 0,299 231 307 0 0,-501-387-263 0 0,0-1 0 0 0,1 1-1 0 0,-1-1 1 0 0,0 0 0 0 0,1 1 0 0 0,-1-1 0 0 0,1 0-1 0 0,0-1 1 0 0,-1 1 0 0 0,1 0 0 0 0,0-1-1 0 0,-1 0 1 0 0,1 1 0 0 0,4-1 0 0 0,-5-1-397 0 0,0-1-181 0 0,4-12-1610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43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11 348 0 0,'0'0'2467'0'0,"-14"-8"-1475"0"0,13 7-964 0 0,1 1-1 0 0,-1 0 1 0 0,0 0 0 0 0,1-1-1 0 0,-1 1 1 0 0,1 0 0 0 0,-1 0-1 0 0,0 0 1 0 0,1 0-1 0 0,-1 0 1 0 0,0 0 0 0 0,1 0-1 0 0,-1 0 1 0 0,0 0 0 0 0,1 0-1 0 0,-1 0 1 0 0,0 0 0 0 0,1 0-1 0 0,-1 0 1 0 0,0 0 0 0 0,1 1-1 0 0,-1-1 1 0 0,1 0-1 0 0,-1 1 1 0 0,1-1 0 0 0,-1 0-1 0 0,0 1 1 0 0,1-1 0 0 0,-1 1-1 0 0,1-1 1 0 0,0 1 0 0 0,-1-1-1 0 0,1 1 1 0 0,-1-1 0 0 0,1 1-1 0 0,0-1 1 0 0,-1 1 0 0 0,1-1-1 0 0,0 1 1 0 0,-1 0-1 0 0,1-1 1 0 0,0 1 0 0 0,0 0-1 0 0,0-1 1 0 0,0 1 0 0 0,0 0-1 0 0,0-1 1 0 0,0 1 0 0 0,0 0-1 0 0,0-1 1 0 0,0 1 0 0 0,0-1-1 0 0,0 2 1 0 0,1 1-32 0 0,3 35 26 0 0,11 131 79 0 0,-9-114-108 0 0,-1-12-5 0 0,1 4 11 0 0,-3-24 0 0 0,0 0-8 0 0,-1 45 0 0 0,2 0 9 0 0,3 61 58 0 0,-7-123-70 0 0,9 73 40 0 0,-8-50-17 0 0,0-25-16 0 0,4 55 36 0 0,-4-56-25 0 0,-1 1-8 0 0,8 73 19 0 0,-7-74-14 0 0,0 17 11 0 0,3 44-20 0 0,-3-61 12 0 0,-1 1-6 0 0,1 11 14 0 0,2 115 128 0 0,-3-79-92 0 0,-3 1-21 0 0,-1 78 1 0 0,-5-5-104 0 0,9-121 61 0 0,-4 14 17 0 0,3-14 14 0 0,-1 22 1 0 0,-5 37 0 0 0,2-31-11 0 0,5-30-9 0 0,0 2-2 0 0,-2 11 16 0 0,1-12-22 0 0,1 1 14 0 0,-7 67 2356 0 0,22-67-2188 0 0,7-17-130 0 0,-20 11-37 0 0,15-6-8 0 0,55-15-30 0 0,0 3 1 0 0,2 4 0 0 0,133-14-1 0 0,143-4-20 0 0,-296 29 52 0 0,607 0-673 0 0,-660 5 671 0 0,616-14-665 0 0,-99-1 172 0 0,355-1 438 0 0,-631 6 62 0 0,500-8 21 0 0,397 26-9 0 0,-1076-7-31 0 0,537 16 18 0 0,277-16 258 0 0,-369-4-278 0 0,-304 4 12 0 0,432 38-8 0 0,-424-20 10 0 0,332-13 348 0 0,-220-9-174 0 0,-249 3-50 0 0,133 7 298 0 0,-139-4-442 0 0,-65-3-70 0 0,1-2-984 0 0,9 0-1825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45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263 150 256 0 0,'0'0'1271'0'0,"5"-15"-410"0"0,-5 14-864 0 0,1 0 1 0 0,-1 0 0 0 0,0 0 0 0 0,0-1 0 0 0,0 1 0 0 0,0 0 0 0 0,0 0-1 0 0,0 0 1 0 0,0 0 0 0 0,0 0 0 0 0,0 0 0 0 0,0 0 0 0 0,-1 0 0 0 0,1 0-1 0 0,0 0 1 0 0,-1 0 0 0 0,1 0 0 0 0,-1-2 0 0 0,-1 2-26 0 0,0-1-24 0 0,-9-3 25 0 0,9 4-31 0 0,-16-6-210 0 0,-41-19 1092 0 0,57 9-82 0 0,23-34 2035 0 0,-21 48-2523 0 0,2 6-463 0 0,-1-1 206 0 0,0 1 0 0 0,-1-1 1 0 0,1 1-1 0 0,0-1 0 0 0,-1 1 1 0 0,1-1-1 0 0,-1 1 0 0 0,0 0 0 0 0,0-1 1 0 0,0 1-1 0 0,0 0 0 0 0,-1 2 1 0 0,1-1 10 0 0,-3 134 73 0 0,-6 0 1 0 0,-7 0 0 0 0,-42 177 0 0 0,-23 57-10 0 0,69-299-21 0 0,2 1 0 0 0,2 148 0 0 0,18-126-184 0 0,-10-93 149 0 0,6 20-29 0 0,5 11 1 0 0,44 125 356 0 0,-3-47-332 0 0,-51-110-18 0 0,0 1 10 0 0,4 8 10 0 0,2 6 209 0 0,3 5-1649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31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101 148 464 0 0,'0'0'3021'0'0,"9"-15"-2573"0"0,9-7-340 0 0,-9 13-132 0 0,0 0 1 0 0,0 1-1 0 0,1 0 0 0 0,0 1 0 0 0,1 0 1 0 0,-1 1-1 0 0,1 0 0 0 0,1 0 0 0 0,15-5 1 0 0,4 1-53 0 0,1 2 1 0 0,41-7 0 0 0,-62 14 77 0 0,0 1 1 0 0,23 2 0 0 0,-26-1-1 0 0,-4-1-8 0 0,0 1-9 0 0,14 1 7 0 0,4 3-24 0 0,-19-4 17 0 0,0 0-11 0 0,25 12-46 0 0,-25-11 58 0 0,9 13-73 0 0,-11-12 82 0 0,0-1 1 0 0,0 1-1 0 0,0-1 1 0 0,0 1-1 0 0,0 0 1 0 0,-1 0-1 0 0,1-1 1 0 0,-1 1-1 0 0,0 0 1 0 0,0 0-1 0 0,0 0 1 0 0,0-1-1 0 0,-1 1 1 0 0,1 0-1 0 0,-1 0 1 0 0,1-1-1 0 0,-1 1 1 0 0,0 0-1 0 0,0-1 1 0 0,0 1-1 0 0,-1-1 1 0 0,1 1-1 0 0,0-1 1 0 0,-1 1-1 0 0,0-1 1 0 0,0 0-1 0 0,-3 4 1 0 0,-1 1 21 0 0,-1-1 1 0 0,0 1 0 0 0,-1-1 0 0 0,1 0 0 0 0,-1 0-1 0 0,0-1 1 0 0,-15 7 0 0 0,-22 7 96 0 0,43-18-89 0 0,-27 10 667 0 0,32-8-700 0 0,30-1-42 0 0,18 2-30 0 0,-42-2 69 0 0,-5-1 10 0 0,18 3-67 0 0,-12-2 2 0 0,0 1 0 0 0,-1 0 0 0 0,17 9 0 0 0,-24-11 54 0 0,0 1-10 0 0,5 4 8 0 0,-6-4 3 0 0,0-2-7 0 0,3 3 2 0 0,2 18-41 0 0,-6-18 64 0 0,-2 15-35 0 0,0-13 25 0 0,-12 15-3 0 0,10-17 11 0 0,0-1 1 0 0,0 1-1 0 0,-1 0 1 0 0,1-1 0 0 0,-1 0-1 0 0,0 0 1 0 0,-5 1-1 0 0,-2 1 14 0 0,0-1-14 0 0,0 0 0 0 0,0 0 0 0 0,0-1 0 0 0,0-1 1 0 0,-21 0-1 0 0,-42 2 12 0 0,56-5-6 0 0,-242-26 165 0 0,223 23-228 0 0,35 5 45 0 0,-16 1-1660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38.7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16 348 0 0,'0'0'2096'0'0,"1"-2"-2058"0"0,0 1 0 0 0,1-1-1 0 0,-1 1 1 0 0,1 0 0 0 0,-1 0-1 0 0,1-1 1 0 0,-1 1 0 0 0,1 0-1 0 0,0 0 1 0 0,-1 0 0 0 0,3 0-1 0 0,14 91-107 0 0,30 517 143 0 0,-47-599-64 0 0,-2 179 50 0 0,-2-148-45 0 0,3-36-6 0 0,0 1 2 0 0,0 31 67 0 0,0-32 87 0 0,0 0-87 0 0,0 10 12 0 0,0-10-19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39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0 341 60 0 0,'1'-11'307'0'0,"1"0"0"0"0,0-1 0 0 0,0 1 0 0 0,1 0 0 0 0,0 1-1 0 0,1-1 1 0 0,0 0 0 0 0,8-13 0 0 0,2 3-221 0 0,0 0 1 0 0,30-33-1 0 0,-27 36-4 0 0,-1 1 0 0 0,2 1 0 0 0,1 0 0 0 0,0 1 0 0 0,0 1-1 0 0,24-13 1 0 0,-40 26-116 0 0,31-7-130 0 0,-30 7 141 0 0,18 3-39 0 0,-16 0 56 0 0,-1-1 0 0 0,1 2-1 0 0,-1-1 1 0 0,0 1 0 0 0,1 0 0 0 0,-1 0 0 0 0,0 0 0 0 0,-1 0-1 0 0,1 1 1 0 0,-1 0 0 0 0,1 0 0 0 0,-1 1 0 0 0,-1-1-1 0 0,1 1 1 0 0,0-1 0 0 0,-1 1 0 0 0,0 0 0 0 0,0 1 0 0 0,-1-1-1 0 0,1 0 1 0 0,2 12 0 0 0,-3-3 4 0 0,-1 0 0 0 0,0 0 0 0 0,-1 1 0 0 0,-1-1-1 0 0,0 0 1 0 0,-1 0 0 0 0,0 0 0 0 0,-1 0 0 0 0,-1 0 0 0 0,0 0 0 0 0,-1-1 0 0 0,0 0 0 0 0,-13 22 0 0 0,2-7 7 0 0,-1-1 1 0 0,-1 0 0 0 0,-1-1 0 0 0,-2-1 0 0 0,-27 25-1 0 0,21-24 20 0 0,-43 29 0 0 0,53-42-30 0 0,-41 35-173 0 0,55-46 185 0 0,2 0-6 0 0,-1 0 1 0 0,0 1-1 0 0,1-1 0 0 0,0 0 0 0 0,-1 1 0 0 0,1-1 0 0 0,0 1 0 0 0,0-1 0 0 0,0 1 0 0 0,1-1 1 0 0,-1 1-1 0 0,1 0 0 0 0,-1-1 0 0 0,1 1 0 0 0,0 0 0 0 0,0 0 0 0 0,0 3 0 0 0,4 3 13 0 0,-1-1 0 0 0,2 0 0 0 0,-1-1 0 0 0,1 1 0 0 0,0-1 0 0 0,0 0 0 0 0,1 0 0 0 0,0 0 0 0 0,9 7 0 0 0,73 56 100 0 0,-52-43-104 0 0,414 319 150 0 0,-436-334-167 0 0,-12-10-97 0 0,0 1 0 0 0,1-1-1 0 0,0 1 1 0 0,-1-1 0 0 0,1 0-1 0 0,0 0 1 0 0,0-1 0 0 0,6 4-1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40.3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36 644 76 0 0,'0'0'1709'0'0,"3"0"-1316"0"0,11 0-6 0 0,-10 0-40 0 0,-1-1-63 0 0,21-6-45 0 0,0-1 1 0 0,-1-1-1 0 0,0-1 0 0 0,-1-1 0 0 0,0-1 0 0 0,0 0 0 0 0,-2-2 0 0 0,1-1 0 0 0,-2 0 0 0 0,28-30 0 0 0,-21 18-166 0 0,-1-1-1 0 0,-2-2 0 0 0,-1 0 1 0 0,-1-1-1 0 0,-2-1 0 0 0,23-51 1 0 0,-36 70-70 0 0,-1-1 1 0 0,0 1 0 0 0,-1-1 0 0 0,-1 0 0 0 0,0 0-1 0 0,-1-1 1 0 0,0 1 0 0 0,-1 0 0 0 0,-1-23 0 0 0,-1 34-13 0 0,1 0 1 0 0,0 1-1 0 0,-1-1 1 0 0,1 0-1 0 0,-1 1 1 0 0,0-1 0 0 0,0 1-1 0 0,0-1 1 0 0,0 1-1 0 0,0-1 1 0 0,0 1-1 0 0,-1 0 1 0 0,0-1 0 0 0,1 1-1 0 0,-1 0 1 0 0,0 0-1 0 0,0 0 1 0 0,0 0-1 0 0,-2-1 1 0 0,1 1 2 0 0,-1 0 0 0 0,1 1 0 0 0,-1-1 0 0 0,1 1 1 0 0,-1 0-1 0 0,1 0 0 0 0,-1 0 0 0 0,0 0 0 0 0,0 1 0 0 0,1 0 0 0 0,-1 0 0 0 0,-4 0 0 0 0,-8 1 0 0 0,0 2 0 0 0,0 0 0 0 0,0 1-1 0 0,0 0 1 0 0,-15 7 0 0 0,11-2-2 0 0,0 1-1 0 0,1 0 1 0 0,-1 2 0 0 0,2 0 0 0 0,0 1 0 0 0,1 1-1 0 0,0 0 1 0 0,1 2 0 0 0,0-1 0 0 0,1 2 0 0 0,1 0-1 0 0,-18 30 1 0 0,17-22 8 0 0,1 0-1 0 0,0 1 1 0 0,3 0 0 0 0,0 1-1 0 0,1 0 1 0 0,2 1-1 0 0,1 0 1 0 0,1 0 0 0 0,-3 35-1 0 0,9-50 17 0 0,0 0-1 0 0,0 0 0 0 0,1 0 0 0 0,1 0 1 0 0,0 0-1 0 0,1 0 0 0 0,0 0 1 0 0,1-1-1 0 0,0 0 0 0 0,1 0 1 0 0,1 0-1 0 0,0 0 0 0 0,0-1 1 0 0,1 0-1 0 0,1 0 0 0 0,0-1 0 0 0,0 1 1 0 0,16 13-1 0 0,-11-12 20 0 0,0-1-1 0 0,1-1 1 0 0,1 0 0 0 0,0 0 0 0 0,0-2-1 0 0,1 0 1 0 0,0 0 0 0 0,0-2-1 0 0,0 0 1 0 0,1 0 0 0 0,0-2 0 0 0,1 0-1 0 0,20 1 1 0 0,-27-4-403 0 0,1-1-1 0 0,-1-1 1 0 0,1 0-1 0 0,0 0 1 0 0,-1-1-1 0 0,0-1 1 0 0,1 0-1 0 0,-1 0 1 0 0,13-7 0 0 0,-7 1-298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16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 93 432 0 0,'0'0'2200'0'0,"-3"0"-2254"0"0,-2-1 53 0 0,-23 5-4 0 0,24-4 13 0 0,2 1-4 0 0,-25 6 10 0 0,25-6 70 0 0,-11 3 1182 0 0,35-1-1155 0 0,1-2 0 0 0,-1-1 0 0 0,0 0 1 0 0,27-5-1 0 0,9 0 1 0 0,250-8 86 0 0,470-28-140 0 0,-421 0-10 0 0,-354 40-50 0 0,35-3-33 0 0,-35 3 30 0 0,2 1-32 0 0,-1-1 32 0 0,1 1 0 0 0,-1-1 0 0 0,1 1 0 0 0,-1 1 0 0 0,7 0 0 0 0,-10-1 12 0 0,3 0 8 0 0,0 1 0 0 0,228 30-1348 0 0,-218-29-521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41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441 349 120 0 0,'1'-3'790'0'0,"-1"-7"-270"0"0,1 0-1 0 0,-1 1 0 0 0,-1-1 1 0 0,-2-12-1 0 0,3 19-479 0 0,-1 0 0 0 0,1 0 0 0 0,-1 0-1 0 0,0 0 1 0 0,0 0 0 0 0,0 0-1 0 0,0 0 1 0 0,0 1 0 0 0,-1-1 0 0 0,1 1-1 0 0,-1-1 1 0 0,0 1 0 0 0,0-1 0 0 0,0 1-1 0 0,0 0 1 0 0,0 0 0 0 0,0 0 0 0 0,-1 0-1 0 0,1 0 1 0 0,-6-2 0 0 0,6 2-40 0 0,-1 1 0 0 0,1 0 0 0 0,-1 0 0 0 0,0 0 0 0 0,1 0 0 0 0,-1 0 0 0 0,0 0-1 0 0,0 1 1 0 0,1 0 0 0 0,-1-1 0 0 0,0 1 0 0 0,0 0 0 0 0,0 0 0 0 0,-4 1 0 0 0,-2 1-11 0 0,-4-1 7 0 0,0 1-1 0 0,0 1 0 0 0,0 0 0 0 0,1 1 1 0 0,0 1-1 0 0,0-1 0 0 0,0 2 0 0 0,0 0 1 0 0,1 0-1 0 0,0 1 0 0 0,0 1 0 0 0,0-1 1 0 0,-10 12-1 0 0,15-14 7 0 0,-9 8 3 0 0,1 0 0 0 0,0 2 0 0 0,0 0 0 0 0,2 0 1 0 0,0 1-1 0 0,0 1 0 0 0,2 0 0 0 0,0 0 0 0 0,1 1 0 0 0,1 0 1 0 0,0 1-1 0 0,2 0 0 0 0,0 0 0 0 0,1 0 0 0 0,1 1 1 0 0,-2 22-1 0 0,6-27 20 0 0,1-1-1 0 0,1 0 1 0 0,0 0 0 0 0,0 0 0 0 0,2 0 0 0 0,0 0 0 0 0,0-1 0 0 0,1 1 0 0 0,1-1 0 0 0,0 0-1 0 0,1-1 1 0 0,0 0 0 0 0,1 0 0 0 0,0 0 0 0 0,1-1 0 0 0,1 0 0 0 0,0-1 0 0 0,0 0-1 0 0,0 0 1 0 0,1-2 0 0 0,1 1 0 0 0,0-1 0 0 0,0-1 0 0 0,14 7 0 0 0,-20-11-3 0 0,0-1 0 0 0,-1 0 1 0 0,1-1-1 0 0,0 1 0 0 0,0-1 0 0 0,0 0 1 0 0,0-1-1 0 0,0 1 0 0 0,0-1 1 0 0,0 0-1 0 0,10-2 0 0 0,-8-1-16 0 0,0-1-1 0 0,0 0 0 0 0,0-1 1 0 0,0 1-1 0 0,-1-1 1 0 0,0-1-1 0 0,0 0 1 0 0,-1 0-1 0 0,1 0 1 0 0,-1 0-1 0 0,0-1 0 0 0,-1 0 1 0 0,0 0-1 0 0,0-1 1 0 0,0 0-1 0 0,-1 0 1 0 0,4-10-1 0 0,3-10 13 0 0,0 0 0 0 0,-2-1 0 0 0,11-56 0 0 0,1-92 115 0 0,-15 113-119 0 0,-2-53-396 0 0,-7 106 291 0 0,-3 19 69 0 0,5-6 13 0 0,1 2 4 0 0,-2 17 17 0 0,2 1-1 0 0,1-1 1 0 0,0 0-1 0 0,2 1 1 0 0,0-1-1 0 0,1 0 1 0 0,2-1 0 0 0,0 1-1 0 0,1-1 1 0 0,17 34-1 0 0,-10-25 9 0 0,2-1 0 0 0,1 0 1 0 0,1-1-1 0 0,2-1 0 0 0,0-1 0 0 0,38 36 0 0 0,-42-47 56 0 0,35 25 0 0 0,-44-34-52 0 0,0-1 1 0 0,1 0-1 0 0,-1-1 0 0 0,1 0 0 0 0,0 0 0 0 0,0 0 0 0 0,0-1 0 0 0,15 2 1 0 0,-18-3-25 0 0,-1 0 0 0 0,1-1 0 0 0,-1 0 0 0 0,1 1 1 0 0,-1-2-1 0 0,1 1 0 0 0,-1 0 0 0 0,1-1 0 0 0,-1 0 1 0 0,1 0-1 0 0,-1 0 0 0 0,1-1 0 0 0,-1 1 1 0 0,0-1-1 0 0,0 0 0 0 0,0 0 0 0 0,0-1 0 0 0,0 1 1 0 0,-1-1-1 0 0,1 0 0 0 0,-1 0 0 0 0,1 0 0 0 0,-1 0 1 0 0,3-5-1 0 0,3-4-43 0 0,0-1 0 0 0,0 0-1 0 0,-2 0 1 0 0,0-1 0 0 0,0 0 0 0 0,-1-1 0 0 0,-1 1 0 0 0,7-31-1 0 0,14-125-251 0 0,-22 128 244 0 0,-2 0-1 0 0,-1-1 1 0 0,-7-55-1 0 0,4 81 25 0 0,-1-1 0 0 0,-1 1 0 0 0,0 0 0 0 0,-1 0 0 0 0,-1 0 0 0 0,0 1 0 0 0,-2 0 0 0 0,0 0-1 0 0,0 0 1 0 0,-16-20 0 0 0,19 30 12 0 0,0 0 0 0 0,0 0-1 0 0,-1 1 1 0 0,1 0 0 0 0,-1 0-1 0 0,0 1 1 0 0,0 0 0 0 0,-1 0-1 0 0,1 0 1 0 0,-1 1-1 0 0,0 0 1 0 0,0 0 0 0 0,0 0-1 0 0,0 1 1 0 0,-1 0 0 0 0,1 1-1 0 0,-1 0 1 0 0,1 0 0 0 0,-1 0-1 0 0,1 1 1 0 0,-1 0 0 0 0,1 1-1 0 0,-1 0 1 0 0,1 0 0 0 0,-1 0-1 0 0,1 1 1 0 0,0 0-1 0 0,0 0 1 0 0,0 1 0 0 0,-8 4-1 0 0,12-6 19 0 0,0 1 0 0 0,1-1 0 0 0,-1 1 0 0 0,1 0 0 0 0,-1 0 0 0 0,1 0 0 0 0,0 0 0 0 0,0 0 0 0 0,0 0 0 0 0,0 1 0 0 0,0-1 0 0 0,0 1 0 0 0,1-1-1 0 0,-1 1 1 0 0,1 0 0 0 0,0 0 0 0 0,0-1 0 0 0,0 1 0 0 0,-1 4 0 0 0,1-3 6 0 0,1 0 1 0 0,0 0-1 0 0,0 0 1 0 0,1 0-1 0 0,-1 0 1 0 0,1 0-1 0 0,0 0 0 0 0,0 0 1 0 0,0 0-1 0 0,0-1 1 0 0,1 1-1 0 0,3 6 0 0 0,1 0 15 0 0,1 0-1 0 0,0 0 1 0 0,0-1-1 0 0,1 0 1 0 0,0 0-1 0 0,0-1 1 0 0,1 0-1 0 0,14 10 0 0 0,-3-5 18 0 0,0-2 0 0 0,0 0-1 0 0,1-1 1 0 0,34 11-1 0 0,-17-10-6 0 0,0-3 0 0 0,60 7 0 0 0,-81-13-115 0 0,1 0 0 0 0,25 9 0 0 0,-40-11 53 0 0,13 12-92 0 0,-12-7 110 0 0,-1 1 1 0 0,0 0-1 0 0,-1 0 0 0 0,1 0 1 0 0,-1 0-1 0 0,0 1 1 0 0,-1-1-1 0 0,0 0 0 0 0,2 14 1 0 0,-2 92-14 0 0,-2-53 70 0 0,2-1 0 0 0,11 67 0 0 0,-10-117 21 0 0,-1 0-1 0 0,1 0 1 0 0,0 0-1 0 0,1 0 0 0 0,0 0 1 0 0,0-1-1 0 0,0 1 1 0 0,1-1-1 0 0,1 0 0 0 0,-1 0 1 0 0,1 0-1 0 0,0-1 1 0 0,0 0-1 0 0,1 0 1 0 0,0 0-1 0 0,0 0 0 0 0,0-1 1 0 0,1 0-1 0 0,0-1 1 0 0,0 1-1 0 0,0-1 0 0 0,0 0 1 0 0,1-1-1 0 0,-1 0 1 0 0,1 0-1 0 0,0-1 0 0 0,0 0 1 0 0,13 2-1 0 0,0-1-2368 0 0,-5-4 693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2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0 608 0 0,'0'0'6538'0'0,"7"18"-6971"0"0,60 456 364 0 0,-34-211 198 0 0,20 116 19 0 0,-44-342-1242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2.9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0 231 828 0 0,'6'-22'949'0'0,"1"0"-1"0"0,1 1 0 0 0,20-41 1 0 0,-23 54-937 0 0,0 1 1 0 0,0-1 0 0 0,0 1-1 0 0,1 0 1 0 0,0 1-1 0 0,1-1 1 0 0,0 1 0 0 0,-1 0-1 0 0,2 1 1 0 0,-1 0 0 0 0,1 0-1 0 0,0 1 1 0 0,14-7-1 0 0,-16 9-24 0 0,1-1-1 0 0,0 2 1 0 0,0-1-1 0 0,0 1 0 0 0,0-1 1 0 0,0 2-1 0 0,0-1 1 0 0,0 1-1 0 0,0 0 0 0 0,0 1 1 0 0,0 0-1 0 0,0 0 0 0 0,0 0 1 0 0,0 1-1 0 0,7 2 1 0 0,-3 1 3 0 0,0 0 0 0 0,-1 1 0 0 0,0 0 0 0 0,0 0 0 0 0,0 1 1 0 0,-1 0-1 0 0,0 1 0 0 0,11 13 0 0 0,1 3 17 0 0,-1 1 0 0 0,-2 1 0 0 0,-1 1-1 0 0,0 1 1 0 0,-3 0 0 0 0,13 30 0 0 0,-10-13 35 0 0,-2 1 0 0 0,-2 0 0 0 0,-2 1 0 0 0,-1 1-1 0 0,-3-1 1 0 0,-2 1 0 0 0,-3 0 0 0 0,-1 0 0 0 0,-9 78 0 0 0,8-125 26 0 0,0 1 0 0 0,0-1 0 0 0,0 1 0 0 0,0-1 0 0 0,0 1 0 0 0,0-1 0 0 0,-1 1 1 0 0,1-1-1 0 0,-1 0 0 0 0,1 1 0 0 0,-1-1 0 0 0,0 1 0 0 0,1-1 0 0 0,-1 0 0 0 0,0 0 0 0 0,0 1 0 0 0,0-1 0 0 0,0 0 0 0 0,0 0 0 0 0,0 0 0 0 0,0 0 0 0 0,-2 1 0 0 0,2-2-51 0 0,-1 0 0 0 0,1 0 0 0 0,0 0 0 0 0,0 0-1 0 0,0 0 1 0 0,-1 0 0 0 0,1-1 0 0 0,0 1 0 0 0,0 0 0 0 0,0-1-1 0 0,0 1 1 0 0,0-1 0 0 0,0 1 0 0 0,0-1 0 0 0,0 0 0 0 0,0 1-1 0 0,0-1 1 0 0,0 0 0 0 0,0 0 0 0 0,-1-1 0 0 0,-6-6-9 0 0,1-1 1 0 0,0 0-1 0 0,0 0 1 0 0,-5-11-1 0 0,-4-13 14 0 0,2 0 0 0 0,1-2 0 0 0,1 1 0 0 0,2-1-1 0 0,2-1 1 0 0,1 0 0 0 0,1 0 0 0 0,3-1 0 0 0,0-45-1 0 0,3 52-20 0 0,2 0 0 0 0,1 0 0 0 0,1 0 1 0 0,12-41-1 0 0,-13 60-22 0 0,0-1 0 0 0,1 1-1 0 0,1 0 1 0 0,0 0 0 0 0,0 1 0 0 0,1 0 0 0 0,0-1 0 0 0,1 2 0 0 0,0-1 0 0 0,1 1 0 0 0,0 0 0 0 0,0 1 0 0 0,1 0 0 0 0,10-8 0 0 0,-11 11 12 0 0,0 0-1 0 0,1 1 1 0 0,-1 0-1 0 0,1 0 0 0 0,0 1 1 0 0,-1 0-1 0 0,2 1 1 0 0,-1 0-1 0 0,0 0 1 0 0,0 1-1 0 0,1 0 0 0 0,-1 1 1 0 0,0 0-1 0 0,1 0 1 0 0,-1 1-1 0 0,0 0 0 0 0,1 1 1 0 0,-1 0-1 0 0,0 0 1 0 0,0 1-1 0 0,0 0 1 0 0,15 8-1 0 0,-9-2-10 0 0,-1-1 0 0 0,-1 1-1 0 0,1 1 1 0 0,-1 1 0 0 0,-1 0 0 0 0,0 0 0 0 0,-1 1 0 0 0,0 1-1 0 0,0 0 1 0 0,-2 0 0 0 0,0 1 0 0 0,8 15 0 0 0,6 19 60 0 0,-2 1 0 0 0,-2 1 0 0 0,12 54 0 0 0,25 157-152 0 0,-34-150-469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4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0 921 948 0 0,'4'2'217'0'0,"-1"-1"0"0"0,1 0-1 0 0,-1 0 1 0 0,1 0 0 0 0,-1-1 0 0 0,1 1-1 0 0,0-1 1 0 0,-1 0 0 0 0,1 0 0 0 0,-1 0-1 0 0,1-1 1 0 0,0 1 0 0 0,-1-1-1 0 0,1 0 1 0 0,-1 0 0 0 0,1 0 0 0 0,-1 0-1 0 0,1 0 1 0 0,-1-1 0 0 0,0 0 0 0 0,0 1-1 0 0,0-1 1 0 0,5-4 0 0 0,5-5-156 0 0,0-1 1 0 0,-1 0-1 0 0,19-24 0 0 0,-21 24 226 0 0,9-13-199 0 0,-1 0 0 0 0,-1-1 1 0 0,-1-1-1 0 0,-2 0 0 0 0,18-47 1 0 0,-17 33-63 0 0,-2-1 0 0 0,-3 0 0 0 0,9-61 0 0 0,-17 85-49 0 0,-2 0 1 0 0,0-1-1 0 0,0 1 1 0 0,-7-34-1 0 0,7 51 9 0 0,-1-1 0 0 0,1 0 0 0 0,-1 0 0 0 0,0 1 0 0 0,1-1 0 0 0,-1 0-1 0 0,0 1 1 0 0,0-1 0 0 0,0 1 0 0 0,0-1 0 0 0,0 1 0 0 0,-1 0 0 0 0,1-1 0 0 0,0 1-1 0 0,-1 0 1 0 0,1 0 0 0 0,-3-2 0 0 0,3 2 4 0 0,-2 0-79 0 0,-17 1-122 0 0,18 0 183 0 0,0 1 1 0 0,-1-1 0 0 0,1 1 0 0 0,0-1 0 0 0,-1 1-1 0 0,1 0 1 0 0,0 0 0 0 0,0 0 0 0 0,0 0 0 0 0,0 1 0 0 0,0-1-1 0 0,0 0 1 0 0,0 1 0 0 0,-2 2 0 0 0,-20 25-171 0 0,20-24 181 0 0,1-1-1 0 0,0 1 0 0 0,0 1 1 0 0,1-1-1 0 0,0 0 1 0 0,0 0-1 0 0,0 1 0 0 0,0 0 1 0 0,0 7-1 0 0,0-7 11 0 0,1 1 0 0 0,1 0 0 0 0,-1 0 1 0 0,1-1-1 0 0,0 1 0 0 0,1 0 0 0 0,-1 0 0 0 0,1 0 0 0 0,3 7 0 0 0,-3-10 8 0 0,1 1-1 0 0,0-1 1 0 0,1 0 0 0 0,-1 0-1 0 0,1 0 1 0 0,0 0 0 0 0,0 0-1 0 0,6 6 1 0 0,12 9-32 0 0,2 0 1 0 0,1-2-1 0 0,0-1 0 0 0,1 0 0 0 0,32 14 1 0 0,28 17 10 0 0,-56-30 29 0 0,-1 2 1 0 0,-1 0-1 0 0,-1 2 1 0 0,0 1-1 0 0,37 43 1 0 0,-57-58-11 0 0,0 1-1 0 0,0-1 1 0 0,-1 1-1 0 0,0 1 1 0 0,0-1 0 0 0,-1 1-1 0 0,0 0 1 0 0,0 0 0 0 0,-1 0-1 0 0,-1 0 1 0 0,1 0 0 0 0,-2 1-1 0 0,1-1 1 0 0,-1 1 0 0 0,-1 0-1 0 0,1-1 1 0 0,-2 1 0 0 0,1-1-1 0 0,-1 1 1 0 0,-1 0 0 0 0,0-1-1 0 0,0 0 1 0 0,-1 1 0 0 0,-5 11-1 0 0,5-13-1 0 0,-1-1-1 0 0,1 1 0 0 0,-2-1 1 0 0,1 0-1 0 0,-1 0 0 0 0,0 0 1 0 0,0-1-1 0 0,-1 0 0 0 0,0 0 1 0 0,-7 6-1 0 0,12-11 4 0 0,0 0 0 0 0,-1-1 0 0 0,1 1 0 0 0,0 0 0 0 0,-1 0 0 0 0,1-1 0 0 0,-1 1 0 0 0,1-1 0 0 0,-1 1 0 0 0,1-1 0 0 0,-1 0 0 0 0,0 1 0 0 0,1-1 0 0 0,-1 0 0 0 0,1 0 0 0 0,-1 0 0 0 0,0 0 0 0 0,1-1 0 0 0,-1 1 0 0 0,1 0 0 0 0,-1-1 0 0 0,1 1 0 0 0,-1-1 0 0 0,1 1 0 0 0,-1-1 0 0 0,1 0 0 0 0,-1 1 0 0 0,1-1 0 0 0,0 0 0 0 0,-3-2 0 0 0,1 0-22 0 0,-1 0 0 0 0,1 0 1 0 0,0-1-1 0 0,0 1 0 0 0,1 0 0 0 0,-1-1 1 0 0,1 0-1 0 0,-4-7 0 0 0,4 3 3 0 0,-1 0 0 0 0,2 0 0 0 0,-1 0 0 0 0,1-1 0 0 0,0 1 0 0 0,1 0 0 0 0,0-1 0 0 0,0 1 0 0 0,1-1 0 0 0,0 1 0 0 0,1 0 0 0 0,0 0 0 0 0,0 0 0 0 0,0 0 0 0 0,7-14 0 0 0,4-5 15 0 0,0 0-1 0 0,2 1 1 0 0,19-25 0 0 0,95-111 357 0 0,-84 111-133 0 0,64-97 1 0 0,-106 144-232 0 0,-1 0 0 0 0,0 0 1 0 0,0 0-1 0 0,-1 0 0 0 0,1 0 0 0 0,-1 0 1 0 0,0 0-1 0 0,0 0 0 0 0,0-1 0 0 0,0 1 1 0 0,-1 0-1 0 0,0-1 0 0 0,0 1 0 0 0,0 0 1 0 0,-1-1-1 0 0,1 1 0 0 0,-2-5 1 0 0,1 6-1 0 0,0-1 1 0 0,-1 1 0 0 0,1 0-1 0 0,-1 0 1 0 0,0-1 0 0 0,0 1 0 0 0,0 1-1 0 0,0-1 1 0 0,0 0 0 0 0,-1 0 0 0 0,1 1-1 0 0,-1 0 1 0 0,0-1 0 0 0,1 1 0 0 0,-1 0-1 0 0,0 0 1 0 0,-1 0 0 0 0,1 1-1 0 0,-6-3 1 0 0,6 3 3 0 0,0 0 0 0 0,-1 1 0 0 0,1-1-1 0 0,-1 1 1 0 0,1-1 0 0 0,0 1 0 0 0,-1 0-1 0 0,1 0 1 0 0,-1 1 0 0 0,1-1 0 0 0,-1 1 0 0 0,1 0-1 0 0,0 0 1 0 0,-1 0 0 0 0,1 0 0 0 0,0 0 0 0 0,0 1-1 0 0,0-1 1 0 0,0 1 0 0 0,0 0 0 0 0,0 0-1 0 0,-2 3 1 0 0,0-2 0 0 0,1 1-1 0 0,0 0 1 0 0,0 0 0 0 0,1 0-1 0 0,-1 1 1 0 0,1-1-1 0 0,0 1 1 0 0,0 0 0 0 0,1-1-1 0 0,-1 1 1 0 0,1 1 0 0 0,-2 7-1 0 0,2 0 2 0 0,0 1 0 0 0,1-1 0 0 0,1 1 0 0 0,1 0 0 0 0,0-1 0 0 0,0 1-1 0 0,1-1 1 0 0,1 0 0 0 0,0 1 0 0 0,1-1 0 0 0,1-1 0 0 0,0 1 0 0 0,0-1 0 0 0,1 0 0 0 0,9 13 0 0 0,4 6 45 0 0,2-1 1 0 0,1 0 0 0 0,2-2-1 0 0,36 35 1 0 0,-46-50 17 0 0,1 0 0 0 0,0 0 0 0 0,0-1 0 0 0,1-1 0 0 0,1-1 0 0 0,0 0 0 0 0,0-1 1 0 0,1-1-1 0 0,0-1 0 0 0,23 7 0 0 0,-35-14-34 0 0,0 1 0 0 0,0-1 0 0 0,0 0 0 0 0,0 0 0 0 0,0-1 0 0 0,1 1 0 0 0,-1-1-1 0 0,0-1 1 0 0,-1 1 0 0 0,1-1 0 0 0,0 0 0 0 0,0-1 0 0 0,-1 1 0 0 0,1-1 0 0 0,-1 0 0 0 0,0 0 0 0 0,0-1 0 0 0,0 0 0 0 0,0 0 0 0 0,-1 0 0 0 0,5-5 0 0 0,9-10-3 0 0,-2-1 0 0 0,0 0 0 0 0,19-35 0 0 0,-30 48 15 0 0,24-42-14 0 0,-2-1 0 0 0,-3-1 0 0 0,31-90-1 0 0,-44 107-47 0 0,-2-1-1 0 0,-2 0 0 0 0,-1 0 0 0 0,-1 0 1 0 0,-2-1-1 0 0,-3-70 0 0 0,-1 97 5 0 0,-1 0 0 0 0,1 0 0 0 0,-2 0 0 0 0,1 0 0 0 0,-1 0 0 0 0,0 1 0 0 0,-5-9 0 0 0,6 14 14 0 0,0-1-1 0 0,1 1 1 0 0,-1 0 0 0 0,-1 0-1 0 0,1 0 1 0 0,0 1 0 0 0,-1-1-1 0 0,1 1 1 0 0,-1-1 0 0 0,0 1-1 0 0,0 0 1 0 0,0 0 0 0 0,0 0-1 0 0,0 0 1 0 0,0 0 0 0 0,-1 1-1 0 0,1 0 1 0 0,-1-1 0 0 0,1 1 0 0 0,-1 0-1 0 0,-6 0 1 0 0,2 1-10 0 0,1 0-1 0 0,-1 1 1 0 0,1 0 0 0 0,0 1 0 0 0,-1-1-1 0 0,1 1 1 0 0,0 1 0 0 0,0-1 0 0 0,0 1-1 0 0,0 0 1 0 0,1 1 0 0 0,0 0 0 0 0,-1 0-1 0 0,1 0 1 0 0,0 1 0 0 0,1 0 0 0 0,-1 0-1 0 0,1 0 1 0 0,0 1 0 0 0,0 0 0 0 0,1 0-1 0 0,-6 9 1 0 0,7-10 17 0 0,0 0-1 0 0,0 0 0 0 0,1 1 1 0 0,0-1-1 0 0,0 1 0 0 0,0-1 1 0 0,0 1-1 0 0,1 0 1 0 0,0-1-1 0 0,0 1 0 0 0,1 0 1 0 0,-1 0-1 0 0,1 0 0 0 0,1 0 1 0 0,-1 0-1 0 0,1 0 1 0 0,0-1-1 0 0,0 1 0 0 0,1 0 1 0 0,0-1-1 0 0,0 1 1 0 0,0-1-1 0 0,0 1 0 0 0,1-1 1 0 0,0 0-1 0 0,0 0 0 0 0,1 0 1 0 0,-1 0-1 0 0,7 6 1 0 0,1-1 23 0 0,1 0 1 0 0,0-1 0 0 0,1 0-1 0 0,0-1 1 0 0,0-1 0 0 0,0 0-1 0 0,28 10 1 0 0,105 24 126 0 0,-110-33-181 0 0,-28-5 9 0 0,1-1 1 0 0,-1 1-1 0 0,0 1 0 0 0,0-1 1 0 0,0 1-1 0 0,0 1 0 0 0,-1-1 1 0 0,11 10-1 0 0,-16-12 11 0 0,1 1 1 0 0,-1-1 0 0 0,-1 1-1 0 0,1-1 1 0 0,0 1 0 0 0,-1 0-1 0 0,1-1 1 0 0,-1 1-1 0 0,0 0 1 0 0,0 0 0 0 0,0 0-1 0 0,0 0 1 0 0,0 0 0 0 0,-1 0-1 0 0,1 0 1 0 0,-1 0 0 0 0,0 1-1 0 0,0 3 1 0 0,-1 6-9 0 0,0 1 1 0 0,-7 24-1 0 0,5-23 13 0 0,-6 26 76 0 0,2 0-1 0 0,2 0 0 0 0,2 0 1 0 0,2 69-1 0 0,3-97-48 0 0,0 0 1 0 0,0-1-1 0 0,1 1 0 0 0,1-1 1 0 0,0 0-1 0 0,0 0 0 0 0,2 0 1 0 0,8 14-1 0 0,-9-17-6 0 0,1-1 0 0 0,0 0 0 0 0,1-1-1 0 0,0 1 1 0 0,0-1 0 0 0,1-1 0 0 0,0 1 0 0 0,0-1 0 0 0,0-1 0 0 0,1 1 0 0 0,18 7 0 0 0,-20-10-315 0 0,1 0 1 0 0,0-1 0 0 0,0 0 0 0 0,0 0 0 0 0,0-1 0 0 0,1 0 0 0 0,-1-1-1 0 0,15 0 1 0 0,-1-3-537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4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40 1232 0 0,'0'-4'909'0'0,"-5"-24"854"0"0,3 21-672 0 0,5 21-1042 0 0,63 296 253 0 0,-26-142-342 0 0,-5-25 221 0 0,80 202 0 0 0,-107-327-355 0 0,-4-12-298 0 0,-2 0 0 0 0,1 1-1 0 0,-1-1 1 0 0,0 0 0 0 0,2 8-1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5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26 122 1060 0 0,'-2'-2'1219'0'0,"-2"-3"-539"0"0,0 0 0 0 0,1 1 0 0 0,0-1 0 0 0,0 0 0 0 0,-3-7 0 0 0,5 10-419 0 0,3 0 3 0 0,2-1-205 0 0,0 0 1 0 0,0 0-1 0 0,0 0 0 0 0,0 0 0 0 0,0 1 1 0 0,0 0-1 0 0,1 0 0 0 0,-1 0 1 0 0,1 1-1 0 0,-1-1 0 0 0,9 0 1 0 0,62-9 50 0 0,-49 8-12 0 0,46-5 2 0 0,24-3-722 0 0,-34-3-2644 0 0,-45 9 1654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5.5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13 288 0 0,'-15'-12'5945'0'0,"15"12"-5914"0"0,14 36 374 0 0,-4-13-325 0 0,4 20-63 0 0,-3 1 0 0 0,-1 0 0 0 0,4 47 0 0 0,2 138 44 0 0,-1-7 182 0 0,2-158-3898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6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322 64 244 0 0,'6'-14'1367'0'0,"-2"-5"290"0"0,-5 6-1549 0 0,2 13-102 0 0,-1-1 0 0 0,-1 0-1 0 0,1 1 1 0 0,0-1 0 0 0,0 1-1 0 0,0-1 1 0 0,0 1 0 0 0,0-1-1 0 0,0 1 1 0 0,-1-1 0 0 0,1 1-1 0 0,0-1 1 0 0,0 1 0 0 0,-1-1 0 0 0,1 1-1 0 0,0-1 1 0 0,-1 1 0 0 0,1-1-1 0 0,-1 1 1 0 0,1 0 0 0 0,-1-1-1 0 0,1 1 1 0 0,0-1 0 0 0,-1 1 0 0 0,1 0-1 0 0,-1 0 1 0 0,1-1 0 0 0,-1 1-1 0 0,0 0 20 0 0,-3-1-15 0 0,-9-2 10 0 0,10 2 3 0 0,0 2-6 0 0,-8 1 14 0 0,0 0 0 0 0,0 1 0 0 0,0 1 0 0 0,1 0 0 0 0,-1 0 0 0 0,1 1 0 0 0,0 0-1 0 0,1 1 1 0 0,-14 10 0 0 0,9-5 18 0 0,1 1-1 0 0,0 0 1 0 0,1 1-1 0 0,0 1 1 0 0,-16 24-1 0 0,15-18-11 0 0,1 1-1 0 0,2 0 0 0 0,0 1 0 0 0,1 0 0 0 0,1 1 1 0 0,0-1-1 0 0,2 1 0 0 0,1 1 0 0 0,-2 32 0 0 0,6-35 11 0 0,0 1 0 0 0,2-1 1 0 0,1 1-1 0 0,1-1 0 0 0,0 0 0 0 0,2 0 0 0 0,0 0 0 0 0,2 0 0 0 0,0-1 0 0 0,11 22 0 0 0,-12-31-17 0 0,0 0 0 0 0,0 0 0 0 0,1-1 0 0 0,0 0 0 0 0,1-1 0 0 0,0 1 0 0 0,1-1 0 0 0,0-1 0 0 0,0 0 0 0 0,1 0-1 0 0,0-1 1 0 0,0 0 0 0 0,0-1 0 0 0,1 0 0 0 0,0 0 0 0 0,1-1 0 0 0,-1-1 0 0 0,24 6 0 0 0,-16-6 2 0 0,1-2 0 0 0,-1 0-1 0 0,1-1 1 0 0,0-1 0 0 0,0-1 0 0 0,-1-1 0 0 0,1-1-1 0 0,-1 0 1 0 0,0-1 0 0 0,0-2 0 0 0,0 1-1 0 0,0-2 1 0 0,-1-1 0 0 0,0 0 0 0 0,-1-1-1 0 0,30-21 1 0 0,-33 20 52 0 0,-1-1 0 0 0,0 0-1 0 0,-1 0 1 0 0,-1-1-1 0 0,1-1 1 0 0,-2 0 0 0 0,0-1-1 0 0,-1 0 1 0 0,0 0 0 0 0,-1-1-1 0 0,0 0 1 0 0,-1 0 0 0 0,-1-1-1 0 0,-1 0 1 0 0,0 0-1 0 0,-1 0 1 0 0,-1-1 0 0 0,0 0-1 0 0,0-32 1 0 0,-3 35-66 0 0,-1-1 0 0 0,0 0-1 0 0,-1 1 1 0 0,-1 0 0 0 0,0-1-1 0 0,-1 1 1 0 0,-1 0 0 0 0,0 1 0 0 0,-1-1-1 0 0,0 1 1 0 0,-1 0 0 0 0,0 1 0 0 0,-17-22-1 0 0,11 19-19 0 0,-2 0-1 0 0,0 0 0 0 0,-1 1 0 0 0,0 1 0 0 0,-1 1 0 0 0,0 0 0 0 0,-1 1 1 0 0,-38-17-1 0 0,23 15-152 0 0,1 0 0 0 0,-2 2 0 0 0,1 2 1 0 0,-62-9-1 0 0,67 15-859 0 0,-1 1 1 0 0,1 2 0 0 0,-43 4 0 0 0,45-1 123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48.7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1 359 232 0 0,'0'0'1441'0'0,"14"9"725"0"0,25-9-1565 0 0,-35 0-536 0 0,0 0-17 0 0,207-8 191 0 0,304-74-198 0 0,-176 20-75 0 0,7 31 15 0 0,-120 14 36 0 0,352-26-38 0 0,17 20 182 0 0,-106 5 396 0 0,333-14 374 0 0,-113-1-953 0 0,18 15-756 0 0,-172 22 792 0 0,-163 2 20 0 0,-223-7-88 0 0,210 2 44 0 0,-256 4 111 0 0,-120-5-90 0 0,1 0-3 0 0,10 0-10 0 0,-11 0 4 0 0,17 2-124 0 0,-8-1 105 0 0,-8 0 11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2.1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0 288 0 0,'-5'12'6477'0'0,"9"-11"-6710"0"0,24 4-3376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22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833 132 672 0 0,'0'0'1722'0'0,"16"-7"1008"0"0,9-7-1153 0 0,-22 12-1070 0 0,24-15 1715 0 0,-25 15-2202 0 0,-2 2-17 0 0,1-1-1 0 0,-1 1 0 0 0,0 0 1 0 0,0 0-1 0 0,1 0 0 0 0,-1-1 1 0 0,0 1-1 0 0,0 0 0 0 0,0-1 1 0 0,0 1-1 0 0,1 0 0 0 0,-1 0 1 0 0,0-1-1 0 0,0 1 0 0 0,0 0 1 0 0,0-1-1 0 0,0 1 0 0 0,0 0 1 0 0,0-1-1 0 0,0 1 0 0 0,0 0 1 0 0,0-1-1 0 0,0 1 0 0 0,0 0 1 0 0,0-1-1 0 0,0 1 0 0 0,0 0 1 0 0,0-1-1 0 0,0 1 0 0 0,-23-21 9 0 0,10 13-9 0 0,-1 0 0 0 0,0 1 0 0 0,-1 1 0 0 0,1 0 0 0 0,-1 0 1 0 0,0 2-1 0 0,-1 0 0 0 0,1 1 0 0 0,-23-2 0 0 0,12 3 5 0 0,0 1 0 0 0,1 2 0 0 0,-1 0 0 0 0,0 2 0 0 0,-26 6 0 0 0,21-1 0 0 0,0 2 0 0 0,0 0 0 0 0,1 2 0 0 0,0 2-1 0 0,-45 27 1 0 0,29-11 14 0 0,1 2 0 0 0,-62 58 0 0 0,95-79-18 0 0,0 0 1 0 0,1 1 0 0 0,0 1 0 0 0,1 0-1 0 0,1 0 1 0 0,0 1 0 0 0,-9 19 0 0 0,14-25-2 0 0,1 0 0 0 0,1 0 0 0 0,-1 0 0 0 0,1 0-1 0 0,1 0 1 0 0,0 1 0 0 0,0-1 0 0 0,0 0 0 0 0,1 1 0 0 0,0-1 0 0 0,1 1 0 0 0,0-1 0 0 0,0 0 0 0 0,1 0 0 0 0,0 1 0 0 0,4 9 0 0 0,1-1-21 0 0,0-2-1 0 0,1 1 1 0 0,1-1 0 0 0,0 0 0 0 0,1-1-1 0 0,1 0 1 0 0,0 0 0 0 0,1-2 0 0 0,0 1-1 0 0,1-1 1 0 0,1-1 0 0 0,-1 0 0 0 0,2-1-1 0 0,-1-1 1 0 0,2 0 0 0 0,-1-1 0 0 0,1 0-1 0 0,0-2 1 0 0,0 0 0 0 0,1 0 0 0 0,0-2-1 0 0,0 0 1 0 0,0-1 0 0 0,23 1 0 0 0,18-3 86 0 0,86 6-314 0 0,-133-6 216 0 0,0 0 1 0 0,0 1-1 0 0,0 0 1 0 0,0 1-1 0 0,-1 0 1 0 0,1 1 0 0 0,-1 0-1 0 0,0 0 1 0 0,0 1-1 0 0,14 10 1 0 0,-17-9 46 0 0,0 0-1 0 0,0 1 0 0 0,-1 0 1 0 0,0 0-1 0 0,0 0 1 0 0,0 1-1 0 0,-1 0 1 0 0,0 0-1 0 0,-1 1 1 0 0,0-1-1 0 0,0 1 1 0 0,3 12-1 0 0,-2-3-19 0 0,0 1 0 0 0,-1 0 0 0 0,-1-1 0 0 0,-1 1 0 0 0,-1 0 0 0 0,0 0 0 0 0,-2 0 0 0 0,0 0 0 0 0,-1 0 0 0 0,-1 0 0 0 0,-7 26 0 0 0,7-35-10 0 0,-1 0 0 0 0,0 0-1 0 0,0 0 1 0 0,-1 0 0 0 0,0-1 0 0 0,-1 0 0 0 0,0 0-1 0 0,-1-1 1 0 0,0 0 0 0 0,0 0 0 0 0,0 0 0 0 0,-1-1-1 0 0,-11 8 1 0 0,6-7 13 0 0,0 0-1 0 0,0-1 1 0 0,0-1 0 0 0,-1 0-1 0 0,0-1 1 0 0,0 0 0 0 0,0-1-1 0 0,-24 3 1 0 0,-4-3 84 0 0,-1-2 1 0 0,1-2-1 0 0,0-2 0 0 0,-1-1 1 0 0,-67-15-1 0 0,72 6 2 0 0,35 11-360 0 0,-6-14-2709 0 0,9 4 1209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2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1052 0 0,'0'0'918'0'0,"27"16"1601"0"0,-27-15-2516 0 0,1-1-2 0 0,-1 1 0 0 0,1-1 0 0 0,-1 1 0 0 0,0-1-1 0 0,1 0 1 0 0,-1 1 0 0 0,0-1 0 0 0,0 1 0 0 0,1-1-1 0 0,-1 1 1 0 0,0-1 0 0 0,0 1 0 0 0,1 0 0 0 0,-1-1-1 0 0,0 1 1 0 0,0-1 0 0 0,0 1 0 0 0,0-1 0 0 0,0 1 0 0 0,0 0-1 0 0,0-1 1 0 0,0 1 0 0 0,0 0 0 0 0,-7 27 22 0 0,5-24-19 0 0,0-1-7 0 0,-15 23 83 0 0,16-24 236 0 0,1-1-278 0 0,0-1 0 0 0,-1 1 0 0 0,1-1 0 0 0,0 1-1 0 0,0-1 1 0 0,0 1 0 0 0,-1-1 0 0 0,1 1 0 0 0,0-1 0 0 0,0 1 0 0 0,-1-1 0 0 0,1 0 0 0 0,-1 1 0 0 0,1-1 0 0 0,0 0 0 0 0,-1 1 0 0 0,1-1 0 0 0,-1 0-1 0 0,1 1 1 0 0,0-1 0 0 0,-1 0 0 0 0,1 0 0 0 0,-1 0 0 0 0,1 1 0 0 0,-1-1 0 0 0,1 0 0 0 0,-1 0 0 0 0,1 0 0 0 0,-1 0 0 0 0,1 0 0 0 0,-1 0 0 0 0,1 0-1 0 0,-1 0 1 0 0,1 0 0 0 0,-1 0 0 0 0,1 0 0 0 0,-1 0 0 0 0,1-1 0 0 0,-1 1 0 0 0,0 0 0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3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 1060 0 0,'0'0'1998'0'0,"1"-3"-1563"0"0,1-11 1038 0 0,1-4-296 0 0,-1 13-1058 0 0,5-11 690 0 0,-5 18-594 0 0,-1 11-453 0 0,19 270 204 0 0,-9-181 74 0 0,35 283 27 0 0,-12-111 45 0 0,-26-230-157 0 0,-8-41-238 0 0,1 12-2874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4.2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2 391 896 0 0,'-1'-32'1011'0'0,"2"-1"0"0"0,1 0 0 0 0,2 1 0 0 0,9-39 0 0 0,-11 61-1000 0 0,1 1-1 0 0,1-1 0 0 0,0 1 0 0 0,0-1 0 0 0,1 1 0 0 0,0 1 0 0 0,0-1 0 0 0,1 1 0 0 0,0 0 0 0 0,1 0 0 0 0,-1 0 0 0 0,2 1 0 0 0,-1 0 0 0 0,1 1 0 0 0,0-1 0 0 0,0 2 1 0 0,16-9-1 0 0,-11 7-44 0 0,1 1 0 0 0,0 1 0 0 0,0 0 0 0 0,0 1 0 0 0,25-4 0 0 0,-32 7 15 0 0,0 0 0 0 0,0 1 0 0 0,0 0 0 0 0,0 0-1 0 0,0 0 1 0 0,0 1 0 0 0,0 0 0 0 0,0 0 0 0 0,0 1 0 0 0,-1 0-1 0 0,1 0 1 0 0,-1 1 0 0 0,1 0 0 0 0,-1 0 0 0 0,6 4 0 0 0,-7-3 12 0 0,0 0 0 0 0,0 0 0 0 0,-1 0 0 0 0,0 1 1 0 0,0 0-1 0 0,0 0 0 0 0,0 0 0 0 0,-1 0 0 0 0,0 0 1 0 0,0 1-1 0 0,0 0 0 0 0,-1 0 0 0 0,0-1 0 0 0,0 1 1 0 0,0 0-1 0 0,-1 1 0 0 0,0-1 0 0 0,0 0 0 0 0,-1 0 0 0 0,1 0 1 0 0,-1 1-1 0 0,-1-1 0 0 0,1 0 0 0 0,-2 8 0 0 0,-2 11 3 0 0,-1 0-1 0 0,-2 0 0 0 0,0-1 0 0 0,-1 0 0 0 0,-1 0 0 0 0,-2-1 0 0 0,0 0 1 0 0,-21 31-1 0 0,-19 17-22 0 0,-86 90 1 0 0,119-141 18 0 0,-10 14 73 0 0,26-31-63 0 0,1 2 6 0 0,0-4-5 0 0,1 0 0 0 0,0-1 0 0 0,-1 1 0 0 0,1 0 0 0 0,0 0 0 0 0,0 0 0 0 0,0 0 0 0 0,0 0 0 0 0,0 0 0 0 0,0 0 0 0 0,0-1 0 0 0,0 1 0 0 0,0 0 0 0 0,0 0 0 0 0,1 0 0 0 0,-1 0 0 0 0,0 1 0 0 0,2 4 5 0 0,0 0 1 0 0,0 0-1 0 0,0 0 0 0 0,1 0 1 0 0,-1 0-1 0 0,1-1 0 0 0,1 1 1 0 0,-1-1-1 0 0,1 0 0 0 0,0 0 0 0 0,0 0 1 0 0,1 0-1 0 0,5 4 0 0 0,1 2 23 0 0,52 46 30 0 0,126 86 1 0 0,-39-32 28 0 0,-109-78-101 0 0,80 59-2688 0 0,-106-81 1976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4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48 587 464 0 0,'4'0'819'0'0,"0"0"-535"0"0,0 0-1 0 0,0-1 0 0 0,0 0 0 0 0,0 1 0 0 0,-1-1 1 0 0,1-1-1 0 0,0 1 0 0 0,0-1 0 0 0,-1 1 1 0 0,1-1-1 0 0,-1 0 0 0 0,7-5 0 0 0,11-12-189 0 0,0-1 0 0 0,-2-1-1 0 0,0 0 1 0 0,-1-2 0 0 0,-1 0 0 0 0,-1-1-1 0 0,-2-1 1 0 0,0 0 0 0 0,-1-1 0 0 0,-2 0-1 0 0,-1-1 1 0 0,-1 0 0 0 0,-1-1 0 0 0,-1 0-1 0 0,-2 0 1 0 0,0 0 0 0 0,-1-30 0 0 0,-3 54-109 0 0,-1-1 0 0 0,0 1 0 0 0,0-1 0 0 0,-1 1 0 0 0,1-1 0 0 0,-1 1 0 0 0,0-1 0 0 0,0 1 0 0 0,-1 0 0 0 0,1-1 0 0 0,-1 1 0 0 0,0 0 0 0 0,0 0 0 0 0,0 0 0 0 0,-1 0 0 0 0,1 1 0 0 0,-1-1 1 0 0,-6-5-1 0 0,7 8 9 0 0,-1 0 0 0 0,1 0 0 0 0,-1 0 0 0 0,0 1 1 0 0,0 0-1 0 0,1-1 0 0 0,-1 1 0 0 0,0 0 0 0 0,0 0 0 0 0,1 0 1 0 0,-1 1-1 0 0,0-1 0 0 0,1 1 0 0 0,-1 0 0 0 0,0-1 1 0 0,1 1-1 0 0,-1 0 0 0 0,1 0 0 0 0,-1 1 0 0 0,-3 1 1 0 0,-7 5 5 0 0,0 1 0 0 0,0 1 0 0 0,1 0 0 0 0,0 0 0 0 0,1 1 0 0 0,0 1 1 0 0,1 0-1 0 0,0 0 0 0 0,-10 17 0 0 0,0 4 32 0 0,1 0 0 0 0,-22 60 1 0 0,32-70-15 0 0,1 0 0 0 0,1 1 0 0 0,2 0 1 0 0,0 0-1 0 0,1 0 0 0 0,2 0 0 0 0,0 0 1 0 0,2 1-1 0 0,0-1 0 0 0,6 29 0 0 0,-4-36 7 0 0,2 0 1 0 0,0-1-1 0 0,1 0 0 0 0,1 0 0 0 0,0 0 1 0 0,1-1-1 0 0,1 0 0 0 0,0 0 0 0 0,1 0 0 0 0,1-1 1 0 0,0-1-1 0 0,1 0 0 0 0,0 0 0 0 0,1-1 0 0 0,20 16 1 0 0,-16-16-24 0 0,1 0 0 0 0,1-1 1 0 0,0-1-1 0 0,0-1 0 0 0,1 0 1 0 0,0-2-1 0 0,38 11 0 0 0,-41-15-490 0 0,0 0 0 0 0,1-1-1 0 0,-1-1 1 0 0,1 0 0 0 0,-1-1-1 0 0,21-3 1 0 0,-8-2-657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5.7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526 473 872 0 0,'2'-8'455'0'0,"1"0"0"0"0,-1 0-1 0 0,0 0 1 0 0,-1 0 0 0 0,0 0 0 0 0,0 0 0 0 0,-1-1-1 0 0,0 1 1 0 0,-2-13 0 0 0,2 19-442 0 0,-1 0-1 0 0,0 1 1 0 0,1-1 0 0 0,-1 0 0 0 0,0 1 0 0 0,0-1-1 0 0,0 1 1 0 0,0-1 0 0 0,0 1 0 0 0,0-1 0 0 0,0 1-1 0 0,-1 0 1 0 0,1-1 0 0 0,0 1 0 0 0,-1 0 0 0 0,1 0-1 0 0,-1 0 1 0 0,0 0 0 0 0,1 0 0 0 0,-1 1-1 0 0,0-1 1 0 0,1 0 0 0 0,-1 1 0 0 0,0-1 0 0 0,0 1-1 0 0,1 0 1 0 0,-1-1 0 0 0,0 1 0 0 0,-2 0 0 0 0,-2 0-9 0 0,0 0 1 0 0,0 0 0 0 0,0 1 0 0 0,0 0 0 0 0,1 0-1 0 0,-1 0 1 0 0,-9 4 0 0 0,-10 6 22 0 0,1 1 1 0 0,1 1-1 0 0,0 2 1 0 0,0 0-1 0 0,2 1 1 0 0,0 1-1 0 0,1 1 1 0 0,-21 24-1 0 0,10-7-14 0 0,2 2 0 0 0,2 0 0 0 0,-43 79 0 0 0,61-97 11 0 0,0 0-1 0 0,1 1 1 0 0,0 0-1 0 0,2 0 1 0 0,0 1-1 0 0,2 0 1 0 0,0 0-1 0 0,-1 36 1 0 0,5-42 2 0 0,0 0 0 0 0,2 0 0 0 0,0 0 0 0 0,0-1 1 0 0,1 1-1 0 0,1 0 0 0 0,0-1 0 0 0,1 0 0 0 0,1 0 1 0 0,0-1-1 0 0,1 1 0 0 0,1-1 0 0 0,9 14 0 0 0,-4-11 6 0 0,0 0-1 0 0,0-1 1 0 0,2-1-1 0 0,0 0 1 0 0,0-1 0 0 0,1 0-1 0 0,1-2 1 0 0,0 0-1 0 0,20 10 1 0 0,-29-18-19 0 0,0 1 1 0 0,1-1 0 0 0,-1-1 0 0 0,1 1-1 0 0,-1-2 1 0 0,1 1 0 0 0,0-1-1 0 0,0 0 1 0 0,0-1 0 0 0,9-1 0 0 0,-11 0-10 0 0,0 0 0 0 0,0 0 0 0 0,-1-1 0 0 0,1 0 0 0 0,-1-1 1 0 0,1 0-1 0 0,-1 0 0 0 0,0 0 0 0 0,0 0 0 0 0,0-1 0 0 0,0 0 1 0 0,-1 0-1 0 0,0-1 0 0 0,7-7 0 0 0,0-1-21 0 0,-2-1 0 0 0,1-1 1 0 0,-2 0-1 0 0,0 0 0 0 0,-1-1 0 0 0,0 0 0 0 0,-1-1 1 0 0,-1 1-1 0 0,5-23 0 0 0,4-25 25 0 0,6-73-1 0 0,-19 126-7 0 0,14-125-25 0 0,-2-140 0 0 0,-24 311 34 0 0,9-4-12 0 0,2 0 1 0 0,0 0-1 0 0,3 0 1 0 0,0 0-1 0 0,2 0 0 0 0,1-1 1 0 0,20 53-1 0 0,-20-65 32 0 0,1 0 1 0 0,1-1-1 0 0,0 0 1 0 0,1-1-1 0 0,1 0 0 0 0,1 0 1 0 0,0-1-1 0 0,1-1 1 0 0,0 0-1 0 0,1 0 0 0 0,1-2 1 0 0,0 0-1 0 0,29 18 1 0 0,-39-27-35 0 0,1 0 0 0 0,-1-1 0 0 0,1 0-1 0 0,-1 0 1 0 0,1 0 0 0 0,0 0 0 0 0,-1-1 0 0 0,1 0 0 0 0,0 0 0 0 0,0-1 0 0 0,0 0 0 0 0,0 0 0 0 0,0 0 0 0 0,0-1 0 0 0,11-2 0 0 0,-9 1-2 0 0,0-1 0 0 0,-1-1 0 0 0,1 1 1 0 0,-1-1-1 0 0,0 0 0 0 0,0-1 0 0 0,-1 0 1 0 0,1 0-1 0 0,-1 0 0 0 0,8-9 0 0 0,2-5-15 0 0,-1 0 0 0 0,-1-1 0 0 0,-1-1 0 0 0,-1 0 0 0 0,0-1 0 0 0,14-39 0 0 0,-10 12-26 0 0,-2 0 1 0 0,-2 0 0 0 0,-2-1 0 0 0,-2-1 0 0 0,-2 1-1 0 0,-3-1 1 0 0,-2 0 0 0 0,-2 0 0 0 0,-15-95 0 0 0,10 111 19 0 0,-12-36 0 0 0,14 60 13 0 0,0 0 0 0 0,0-1-1 0 0,-1 2 1 0 0,-1-1 0 0 0,0 1-1 0 0,-14-19 1 0 0,18 26 15 0 0,0 1 1 0 0,0 0-1 0 0,0 0 1 0 0,0 0-1 0 0,0 0 0 0 0,-1 0 1 0 0,1 1-1 0 0,-1-1 1 0 0,1 1-1 0 0,-1 0 0 0 0,0-1 1 0 0,1 1-1 0 0,-1 0 1 0 0,0 1-1 0 0,0-1 0 0 0,0 0 1 0 0,0 1-1 0 0,0-1 1 0 0,0 1-1 0 0,0 0 0 0 0,0 0 1 0 0,0 0-1 0 0,0 1 1 0 0,1-1-1 0 0,-1 1 0 0 0,0 0 1 0 0,0-1-1 0 0,-5 3 1 0 0,3 0 5 0 0,-1 0 1 0 0,1 0 0 0 0,0 0 0 0 0,0 1 0 0 0,1-1-1 0 0,-1 1 1 0 0,1 1 0 0 0,0-1 0 0 0,0 0-1 0 0,0 1 1 0 0,0 0 0 0 0,1 0 0 0 0,-5 9 0 0 0,4-6-2 0 0,0 1 0 0 0,1-1 0 0 0,0 1 0 0 0,0 0 0 0 0,1 0 0 0 0,0 0 0 0 0,1 1 0 0 0,0-1 0 0 0,1 0 0 0 0,-1 0 0 0 0,2 1 0 0 0,0 8 0 0 0,2-4 13 0 0,0-1 0 0 0,0 0 0 0 0,2 0 0 0 0,-1 0 0 0 0,1 0 0 0 0,1-1 0 0 0,11 17 0 0 0,3 0 3 0 0,1-1-1 0 0,1-1 1 0 0,2-1-1 0 0,1-1 1 0 0,39 31-1 0 0,-49-45-54 0 0,-1 2-1 0 0,-1-1 1 0 0,0 1 0 0 0,0 1-1 0 0,19 30 1 0 0,-27-36 17 0 0,-2-1 1 0 0,1 1-1 0 0,-1-1 1 0 0,0 1-1 0 0,-1 0 1 0 0,1 0-1 0 0,-2 1 1 0 0,1-1-1 0 0,-1 0 1 0 0,-1 1-1 0 0,1-1 1 0 0,-1 0-1 0 0,-1 1 1 0 0,1-1-1 0 0,-4 12 1 0 0,-5 18-46 0 0,-21 52 1 0 0,20-65 113 0 0,1 0 0 0 0,1 1-1 0 0,2 0 1 0 0,0 0 0 0 0,-2 32 0 0 0,8-54-44 0 0,0 0 0 0 0,0 0 0 0 0,0 0 0 0 0,1 0 0 0 0,0-1 0 0 0,-1 1 0 0 0,1 0 0 0 0,1 0 0 0 0,-1-1 0 0 0,0 1 0 0 0,1 0-1 0 0,0-1 1 0 0,0 0 0 0 0,0 1 0 0 0,0-1 0 0 0,1 0 0 0 0,-1 0 0 0 0,1 0 0 0 0,-1 0 0 0 0,1-1 0 0 0,0 1 0 0 0,0-1 0 0 0,1 1 0 0 0,5 2 0 0 0,0-1-365 0 0,0 0 0 0 0,0 0 0 0 0,1-1 0 0 0,-1-1 0 0 0,1 1 0 0 0,0-2 0 0 0,0 1 0 0 0,17-1 0 0 0,6-1-882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6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1 110 216 0 0,'0'0'3176'0'0,"16"9"-1620"0"0,42-10-460 0 0,1-3 0 0 0,114-21 1 0 0,-69 7-730 0 0,292-44-2186 0 0,-364 54-1835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6.7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50 224 0 0,'-4'14'4190'0'0,"4"-13"-4050"0"0,7 1 165 0 0,0 0 0 0 0,-1 0 1 0 0,1-1-1 0 0,0 0 0 0 0,0 0 0 0 0,0-1 1 0 0,0 1-1 0 0,7-2 0 0 0,69-6 682 0 0,-62 4-835 0 0,65-5 74 0 0,170-19 468 0 0,-85 7-3447 0 0,-144 16 798 0 0,-1-1-293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7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14 556 0 0,'0'0'2980'0'0,"-3"-13"-1046"0"0,23 93-1861 0 0,-5 1 1 0 0,8 113-1 0 0,-16-128-59 0 0,81 695 365 0 0,-83-728-855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7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0 365 1532 0 0,'1'-25'799'0'0,"0"1"0"0"0,2-1 0 0 0,1 1 0 0 0,0 0 0 0 0,2 0 0 0 0,9-24 0 0 0,-10 36-725 0 0,-1 1 1 0 0,1-1-1 0 0,1 1 0 0 0,0 1 1 0 0,0-1-1 0 0,1 1 0 0 0,0 0 1 0 0,1 1-1 0 0,0 0 0 0 0,1 0 1 0 0,0 1-1 0 0,0 0 0 0 0,20-13 0 0 0,-25 18-84 0 0,0 1 0 0 0,0 0-1 0 0,1 0 1 0 0,-1 0-1 0 0,1 0 1 0 0,-1 1-1 0 0,1-1 1 0 0,0 1-1 0 0,-1 0 1 0 0,1 1-1 0 0,0-1 1 0 0,0 1 0 0 0,-1 0-1 0 0,1 0 1 0 0,0 1-1 0 0,0-1 1 0 0,0 1-1 0 0,-1 0 1 0 0,1 0-1 0 0,0 1 1 0 0,-1-1-1 0 0,1 1 1 0 0,-1 0 0 0 0,0 0-1 0 0,0 1 1 0 0,1-1-1 0 0,-1 1 1 0 0,-1 0-1 0 0,1 0 1 0 0,0 0-1 0 0,-1 0 1 0 0,0 1 0 0 0,5 6-1 0 0,-1-1 3 0 0,-2 0-1 0 0,1 0 1 0 0,-1 0 0 0 0,-1 1-1 0 0,1 0 1 0 0,-2 0 0 0 0,1 0-1 0 0,-2 0 1 0 0,1 0-1 0 0,-1 1 1 0 0,-1-1 0 0 0,0 1-1 0 0,0-1 1 0 0,-1 13 0 0 0,-3-3-24 0 0,0 0 0 0 0,-1-1-1 0 0,-1 1 1 0 0,-1-1 0 0 0,-1 0 0 0 0,-1-1 0 0 0,0 0 0 0 0,-20 33 0 0 0,-8 1-84 0 0,-60 68 1 0 0,35-47 43 0 0,59-71 60 0 0,0 1 1 0 0,0-1 0 0 0,0 1-1 0 0,1-1 1 0 0,-1 1 0 0 0,1 0-1 0 0,-1 0 1 0 0,1 0-1 0 0,0-1 1 0 0,0 1 0 0 0,0 0-1 0 0,1 0 1 0 0,-1 0 0 0 0,1 1-1 0 0,0-1 1 0 0,-1 0 0 0 0,1 0-1 0 0,1 0 1 0 0,-1 0 0 0 0,0 0-1 0 0,1 0 1 0 0,-1 0 0 0 0,3 4-1 0 0,0 0 16 0 0,1 0 1 0 0,0 0-1 0 0,0-1 0 0 0,0 0 0 0 0,1 0 0 0 0,0 0 0 0 0,11 9 0 0 0,454 416-1303 0 0,-443-407-911 0 0,-16-15 1270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8.1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54 655 460 0 0,'0'0'1948'0'0,"4"0"-1301"0"0,4-4-383 0 0,1 0 1 0 0,0-1-1 0 0,-1 0 0 0 0,0 0 1 0 0,0-1-1 0 0,-1 0 0 0 0,1 0 0 0 0,-1-1 1 0 0,0 0-1 0 0,-1 0 0 0 0,0 0 1 0 0,0-1-1 0 0,-1 0 0 0 0,0 0 1 0 0,7-15-1 0 0,6-13-169 0 0,-3-2 0 0 0,16-52 0 0 0,-19 51-123 0 0,-3-1 1 0 0,-1 0-1 0 0,-2-1 0 0 0,-2 1 0 0 0,-1-79 0 0 0,-4 115 8 0 0,1-1 1 0 0,-1 1-1 0 0,0-1 0 0 0,0 1 0 0 0,0 0 0 0 0,-3-7 1 0 0,4 10 17 0 0,-1 0-1 0 0,1 0 1 0 0,-1 0 0 0 0,1 0 0 0 0,-1 0 0 0 0,0 0-1 0 0,1 0 1 0 0,-1 0 0 0 0,0 0 0 0 0,0 0 0 0 0,0 0-1 0 0,0 1 1 0 0,1-1 0 0 0,-1 0 0 0 0,0 1 0 0 0,0-1 0 0 0,-1 0-1 0 0,1 1 1 0 0,0-1 0 0 0,0 1 0 0 0,0 0 0 0 0,0-1-1 0 0,0 1 1 0 0,0 0 0 0 0,-1 0 0 0 0,0-1 0 0 0,-5 3 11 0 0,0-1 1 0 0,0 1-1 0 0,1 1 1 0 0,-1-1 0 0 0,1 1-1 0 0,-1 0 1 0 0,1 0-1 0 0,0 1 1 0 0,0 0-1 0 0,1 0 1 0 0,-1 0 0 0 0,1 1-1 0 0,0 0 1 0 0,0 0-1 0 0,0 0 1 0 0,1 0 0 0 0,-6 10-1 0 0,-7 10 2 0 0,1 1 0 0 0,-23 48 1 0 0,27-46-7 0 0,1 0-1 0 0,1 1 1 0 0,1 0 0 0 0,1 0 0 0 0,2 1 0 0 0,2 0 0 0 0,0 0-1 0 0,2 0 1 0 0,2 52 0 0 0,2-62 1 0 0,1 0-1 0 0,0-1 1 0 0,2 1-1 0 0,0-1 1 0 0,1 0-1 0 0,1 0 0 0 0,0-1 1 0 0,2 0-1 0 0,0 0 1 0 0,1-1-1 0 0,1 0 1 0 0,0-1-1 0 0,1 0 1 0 0,1-1-1 0 0,26 25 1 0 0,-31-34-303 0 0,0 0-1 0 0,0 0 1 0 0,0 0 0 0 0,1-1 0 0 0,0-1 0 0 0,0 1 0 0 0,0-1-1 0 0,1-1 1 0 0,-1 0 0 0 0,1 0 0 0 0,-1-1 0 0 0,15 2 0 0 0,-2-4-983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24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327 0 348 0 0,'10'24'8436'0'0,"-17"-26"-8401"0"0,-34-1 113 0 0,38 3-145 0 0,-4 0-2 0 0,1 0 0 0 0,-1 0-1 0 0,1 1 1 0 0,-1 0 0 0 0,1 0 0 0 0,0 1 0 0 0,-1 0-1 0 0,1 0 1 0 0,0 0 0 0 0,0 1 0 0 0,-9 4-1 0 0,3-1-2 0 0,0 0 0 0 0,0 1 0 0 0,1 0 0 0 0,0 1 0 0 0,0 0 0 0 0,-11 11 0 0 0,10-4-1 0 0,1 0 0 0 0,1 0 0 0 0,0 1 1 0 0,-9 20-1 0 0,-3 11 15 0 0,13-27-7 0 0,8-18-6 0 0,0 0-1 0 0,0 1 0 0 0,0-1 0 0 0,0 0 0 0 0,0 0 0 0 0,1 0 0 0 0,-1 1 0 0 0,1-1 0 0 0,-1 3 0 0 0,-3 28-14 0 0,2-22 23 0 0,1 0 0 0 0,0 0-1 0 0,0 0 1 0 0,2 18 0 0 0,0-24-7 0 0,0 0 1 0 0,1 1-1 0 0,-1-1 1 0 0,1 0 0 0 0,0 0-1 0 0,5 8 1 0 0,-3-7-12 0 0,0-1 0 0 0,0 0 0 0 0,0 0-1 0 0,0-1 1 0 0,1 1 0 0 0,-1-1 0 0 0,1 0 0 0 0,0-1 0 0 0,0 1 0 0 0,1-1 0 0 0,-1 0 0 0 0,1 0-1 0 0,7 3 1 0 0,1-1-53 0 0,-1-1-1 0 0,1 0 1 0 0,0 0-1 0 0,23 2 1 0 0,-11-4 67 0 0,0 0 0 0 0,1-1 1 0 0,-1-2-1 0 0,1-1 0 0 0,-1-1 1 0 0,0-1-1 0 0,0-1 0 0 0,0-2 1 0 0,-1 0-1 0 0,0-2 0 0 0,-1-1 1 0 0,41-21-1 0 0,-58 28 14 0 0,0-1 0 0 0,0 0 0 0 0,0 0 0 0 0,-1 0 0 0 0,1-1 1 0 0,-1 0-1 0 0,0 0 0 0 0,-1 0 0 0 0,1-1 0 0 0,-1 0 0 0 0,0 0 0 0 0,-1 0 0 0 0,1-1 0 0 0,-1 0 0 0 0,0 0 0 0 0,-1 0 0 0 0,5-13 0 0 0,-5 9-33 0 0,0 1 0 0 0,-1-1 0 0 0,0 0-1 0 0,-1 1 1 0 0,0-1 0 0 0,0 0-1 0 0,-2 0 1 0 0,1 0 0 0 0,-1 0 0 0 0,-1 1-1 0 0,0-1 1 0 0,0 0 0 0 0,-1 1-1 0 0,0 0 1 0 0,-1-1 0 0 0,0 1-1 0 0,-8-12 1 0 0,9 16-33 0 0,-1 1 1 0 0,1 1-1 0 0,-1-1 0 0 0,0 0 1 0 0,0 1-1 0 0,0 0 0 0 0,0 0 1 0 0,-1 0-1 0 0,0 0 0 0 0,1 1 1 0 0,-2 0-1 0 0,-8-5 0 0 0,1 3-1098 0 0,-1 0-1 0 0,0 0 1 0 0,-19-3-1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9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567 416 1216 0 0,'1'-4'956'0'0,"0"3"-853"0"0,7-27 1620 0 0,-7 26-1670 0 0,-1 1-1 0 0,0-1 0 0 0,0 1 1 0 0,0-1-1 0 0,0 1 0 0 0,0-1 1 0 0,0 1-1 0 0,-1 0 0 0 0,1-1 1 0 0,0 1-1 0 0,-1-1 0 0 0,1 1 1 0 0,-1 0-1 0 0,1-1 0 0 0,-1 1 1 0 0,0 0-1 0 0,0 0 0 0 0,1 0 1 0 0,-1-1-1 0 0,0 1 0 0 0,0 0 1 0 0,0 0-1 0 0,0 0 0 0 0,-1-1 0 0 0,-4 0-30 0 0,1 0-1 0 0,0 0 1 0 0,-1 0-1 0 0,1 0 0 0 0,-1 1 1 0 0,1 0-1 0 0,-1 0 0 0 0,0 0 1 0 0,1 1-1 0 0,-1 0 0 0 0,0 0 1 0 0,0 1-1 0 0,1-1 0 0 0,-1 1 1 0 0,1 0-1 0 0,-1 1 1 0 0,0-1-1 0 0,-7 5 0 0 0,-10 2-8 0 0,1 2-1 0 0,0 0 0 0 0,-25 17 1 0 0,13-5 18 0 0,1 1-1 0 0,1 2 1 0 0,1 1 0 0 0,-52 57 0 0 0,69-67-5 0 0,0 1 0 0 0,2 0 0 0 0,0 1 0 0 0,0 1 0 0 0,2 0 0 0 0,0 0 0 0 0,1 1 0 0 0,1 0 0 0 0,1 0 0 0 0,-8 41 0 0 0,14-49-15 0 0,1-1 1 0 0,0 1-1 0 0,1-1 0 0 0,0 1 1 0 0,1 0-1 0 0,0-1 0 0 0,1 0 1 0 0,0 1-1 0 0,1-1 0 0 0,0 0 1 0 0,1-1-1 0 0,0 1 0 0 0,1-1 1 0 0,0 0-1 0 0,0 0 1 0 0,1-1-1 0 0,1 0 0 0 0,-1 0 1 0 0,1-1-1 0 0,1 0 0 0 0,-1 0 1 0 0,16 10-1 0 0,-15-12 6 0 0,1 1 0 0 0,0-2 0 0 0,0 1 0 0 0,1-1 0 0 0,-1-1 0 0 0,1 0 0 0 0,0 0 0 0 0,0-1 0 0 0,1 0 0 0 0,13 0 0 0 0,-16-2-11 0 0,0-1 0 0 0,-1 0 1 0 0,1 0-1 0 0,0-1 0 0 0,0 0 1 0 0,-1-1-1 0 0,1 0 0 0 0,-1 0 1 0 0,1-1-1 0 0,-1 0 0 0 0,0-1 1 0 0,0 1-1 0 0,0-2 0 0 0,8-5 1 0 0,0-2-4 0 0,-2-1 0 0 0,0 0 0 0 0,0-1 1 0 0,-2-1-1 0 0,0 0 0 0 0,0 0 0 0 0,-1-1 1 0 0,-1-1-1 0 0,-1 1 0 0 0,9-22 0 0 0,6-23-2 0 0,28-100-1 0 0,-32 77-215 0 0,-19 81 182 0 0,-2 6-27 0 0,-2 4 63 0 0,0-1 0 0 0,1 1 0 0 0,0 0 0 0 0,1 0-1 0 0,-1 0 1 0 0,1 0 0 0 0,1 0 0 0 0,-1 0 0 0 0,1 0-1 0 0,1 0 1 0 0,-1 0 0 0 0,1 1 0 0 0,2 6 0 0 0,2 11 15 0 0,1-1 1 0 0,13 34 0 0 0,-9-34-24 0 0,0 0 0 0 0,2-2 1 0 0,0 1-1 0 0,2-2 1 0 0,31 39-1 0 0,-37-50 23 0 0,0-1 0 0 0,1 0 0 0 0,0 0 1 0 0,1-1-1 0 0,0-1 0 0 0,0 1 0 0 0,0-2 0 0 0,1 1 0 0 0,0-1 0 0 0,0-1 0 0 0,1 0 0 0 0,-1-1 1 0 0,24 6-1 0 0,-29-9-12 0 0,0-1 0 0 0,0 0 0 0 0,0 0 0 0 0,0-1 0 0 0,0 1 0 0 0,0-1 0 0 0,0-1 0 0 0,0 1-1 0 0,0-1 1 0 0,-1 0 0 0 0,1 0 0 0 0,-1 0 0 0 0,1-1 0 0 0,-1 0 0 0 0,0 0 0 0 0,0-1 0 0 0,0 1 0 0 0,0-1 0 0 0,-1 0 0 0 0,0 0 0 0 0,0-1 0 0 0,0 1 0 0 0,5-9 0 0 0,3-4-19 0 0,-1 0 0 0 0,-1-1 0 0 0,0-1 0 0 0,-2 0 0 0 0,9-27 0 0 0,14-59-97 0 0,-5-2 0 0 0,19-174 1 0 0,-43 268 79 0 0,12-142-91 0 0,-14 134 83 0 0,0 1 0 0 0,-1-1 0 0 0,-1 1 0 0 0,-1 0 0 0 0,-9-32 1 0 0,11 48 25 0 0,-1-1 1 0 0,0 0-1 0 0,0 0 1 0 0,-1 1 0 0 0,1-1-1 0 0,-1 1 1 0 0,0 0 0 0 0,0 0-1 0 0,-1 0 1 0 0,1 0 0 0 0,-1 0-1 0 0,0 1 1 0 0,0 0 0 0 0,-4-3-1 0 0,5 4 5 0 0,1 1 0 0 0,-1 0 0 0 0,0 0 1 0 0,1 0-1 0 0,-1 0 0 0 0,0 0 0 0 0,0 1 0 0 0,1-1 0 0 0,-1 1 0 0 0,0 0 0 0 0,0 0 0 0 0,0 0 0 0 0,0 0 0 0 0,0 0 1 0 0,1 1-1 0 0,-1-1 0 0 0,0 1 0 0 0,0 0 0 0 0,1-1 0 0 0,-1 1 0 0 0,0 1 0 0 0,1-1 0 0 0,-1 0 0 0 0,1 1 0 0 0,-1-1 1 0 0,1 1-1 0 0,0 0 0 0 0,-4 3 0 0 0,2-2 16 0 0,1 1-1 0 0,-1 0 1 0 0,1 0 0 0 0,0 1 0 0 0,0-1-1 0 0,0 1 1 0 0,1-1 0 0 0,-1 1 0 0 0,1 0-1 0 0,0 0 1 0 0,1 0 0 0 0,-1 0 0 0 0,1 0-1 0 0,0 0 1 0 0,0 0 0 0 0,0 1 0 0 0,1-1 0 0 0,0 0-1 0 0,0 0 1 0 0,0 1 0 0 0,1-1 0 0 0,0 0-1 0 0,0 0 1 0 0,0 1 0 0 0,0-1 0 0 0,1 0-1 0 0,0 0 1 0 0,3 6 0 0 0,1 1 0 0 0,0 0 1 0 0,1 0-1 0 0,0-1 1 0 0,1 0-1 0 0,0 0 1 0 0,1 0-1 0 0,0-1 1 0 0,1-1-1 0 0,17 15 1 0 0,8 1-54 0 0,63 36 0 0 0,-38-27-157 0 0,-57-32 184 0 0,1 0 0 0 0,-1 1-1 0 0,0-1 1 0 0,0 1 0 0 0,0-1 0 0 0,0 1 0 0 0,0 0 0 0 0,-1 0 0 0 0,1 0-1 0 0,-1 1 1 0 0,0-1 0 0 0,1 0 0 0 0,-2 1 0 0 0,1 0 0 0 0,0-1 0 0 0,-1 1 0 0 0,2 5-1 0 0,-2-3 10 0 0,-1 0-1 0 0,0 0 1 0 0,1 1-1 0 0,-2-1 1 0 0,1 0-1 0 0,-1 1 1 0 0,0-1-1 0 0,0 0 1 0 0,-5 11 0 0 0,1-2 24 0 0,1 1 0 0 0,0-1 1 0 0,1 0-1 0 0,1 1 0 0 0,1 0 1 0 0,0 0-1 0 0,0-1 1 0 0,3 21-1 0 0,0-27 9 0 0,0 1 0 0 0,0-1 1 0 0,1 0-1 0 0,0 1 0 0 0,1-2 1 0 0,0 1-1 0 0,0 0 0 0 0,1-1 0 0 0,0 0 1 0 0,1 0-1 0 0,0 0 0 0 0,0 0 1 0 0,0-1-1 0 0,13 11 0 0 0,-2-4-293 0 0,1-2 1 0 0,0 0-1 0 0,1 0 0 0 0,0-2 0 0 0,0-1 0 0 0,1 0 1 0 0,0-1-1 0 0,31 7 0 0 0,-23-9-893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9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18 740 0 0,'0'0'3848'0'0,"0"-3"-3336"0"0,0-12 987 0 0,1 18-1592 0 0,4 14 105 0 0,-1 0-1 0 0,0 0 1 0 0,-2 0-1 0 0,0 0 1 0 0,0 29 0 0 0,0-7-8 0 0,13 183 52 0 0,26 270 178 0 0,-30-431-3533 0 0,-8-47 2132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19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72 1444 0 0,'-13'-13'5826'0'0,"13"12"-5685"0"0,12-6 1010 0 0,30 3-1352 0 0,-37 4 464 0 0,223-4 405 0 0,32-3 46 0 0,-204 5-631 0 0,-22 1-235 0 0,0-2-1 0 0,41-7 1 0 0,-72 9-192 0 0,-1 0 11 0 0,0 1 1 0 0,0-1-1 0 0,0 1 1 0 0,0-1 0 0 0,-1 0-1 0 0,1 0 1 0 0,0 1 0 0 0,-1-1-1 0 0,1-1 1 0 0,0 1 0 0 0,7-8-1330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20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22 164 0 0,'2'-2'2444'0'0,"18"-15"-85"0"0,-20 16-2311 0 0,1 1 0 0 0,-1 0 0 0 0,1 0 1 0 0,-1 0-1 0 0,1-1 0 0 0,0 1 0 0 0,-1 0 0 0 0,1 0 0 0 0,-1 0 1 0 0,1 0-1 0 0,-1 0 0 0 0,1 0 0 0 0,-1 0 0 0 0,1 0 0 0 0,0 0 1 0 0,-1 0-1 0 0,1 0 0 0 0,-1 1 0 0 0,1-1 0 0 0,-1 0 0 0 0,1 0 1 0 0,0 1-1 0 0,0 0-51 0 0,0 0 0 0 0,0 0 0 0 0,0 0 0 0 0,-1 0 0 0 0,1 0 0 0 0,0 0 0 0 0,-1 0 0 0 0,1 1 0 0 0,0-1 0 0 0,-1 0 1 0 0,1 0-1 0 0,-1 1 0 0 0,0-1 0 0 0,0 0 0 0 0,1 2 0 0 0,4 46 49 0 0,-2 1-1 0 0,-2 0 1 0 0,-11 97 0 0 0,6-93-26 0 0,-12 229 319 0 0,16-212-1163 0 0,3 0-1 0 0,12 70 0 0 0,-6-93-867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1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436 100 224 0 0,'0'0'1131'0'0,"-3"0"-912"0"0,-29-6 781 0 0,29 6-642 0 0,0-1-275 0 0,-4 0-56 0 0,0 0 0 0 0,0 0-1 0 0,0 1 1 0 0,0 0 0 0 0,0 0 0 0 0,0 1 0 0 0,0 0-1 0 0,-9 2 1 0 0,13-3-31 0 0,-19 6-14 0 0,17-7 18 0 0,-38 20-29 0 0,27-11 37 0 0,1 2 0 0 0,0 0 1 0 0,1 0-1 0 0,0 1 0 0 0,1 1 0 0 0,0 1 0 0 0,0 0 0 0 0,2 0 1 0 0,0 1-1 0 0,-13 20 0 0 0,18-25 0 0 0,5-8-12 0 0,-11 25 10 0 0,4-10 5 0 0,-2 4 13 0 0,0 0 1 0 0,2 1 0 0 0,1 0 0 0 0,0 1 0 0 0,-3 27-1 0 0,6-29 25 0 0,1-1-1 0 0,1 1 1 0 0,0 0-1 0 0,2 0 1 0 0,0 0-1 0 0,5 25 1 0 0,1-5 1 0 0,2 0 1 0 0,15 44 0 0 0,4-25-101 0 0,7-8 57 0 0,-20-32 37 0 0,1-2 0 0 0,1 0 0 0 0,0 0 0 0 0,1-2 0 0 0,1 0 0 0 0,1-1 0 0 0,0-1 0 0 0,1 0 0 0 0,0-2 0 0 0,24 10 0 0 0,-28-13-25 0 0,-5-4-8 0 0,-1 1-1 0 0,1-2 1 0 0,0 0-1 0 0,0 0 1 0 0,0-1-1 0 0,21 2 1 0 0,-19-2 5 0 0,-1-1 0 0 0,1 0 1 0 0,15-1-1 0 0,-24 0-14 0 0,0 0 5 0 0,0 0-8 0 0,8 0 22 0 0,-1 0 0 0 0,0 0 0 0 0,1-1 0 0 0,-1-1 0 0 0,0 0 0 0 0,1 0 0 0 0,19-8 0 0 0,-13 3 0 0 0,15-5 62 0 0,-2-1 1 0 0,0-2-1 0 0,0-1 0 0 0,-1-1 1 0 0,-1-2-1 0 0,-1 0 1 0 0,-1-2-1 0 0,-1-2 0 0 0,0 0 1 0 0,-2-1-1 0 0,-1-2 1 0 0,-1 0-1 0 0,-1-2 1 0 0,-1 0-1 0 0,-2-1 0 0 0,-1-1 1 0 0,-1 0-1 0 0,14-40 1 0 0,-22 52-49 0 0,-2-1 0 0 0,0 0 1 0 0,-1-1-1 0 0,-1 1 0 0 0,-1-1 1 0 0,-1 1-1 0 0,-1-1 0 0 0,0 0 1 0 0,-1 0-1 0 0,-1 0 0 0 0,-1 1 1 0 0,-6-24-1 0 0,8 38-37 0 0,-10-25 11 0 0,-5-7-15 0 0,11 26-8 0 0,-1 0 0 0 0,0 0 1 0 0,0 0-1 0 0,-1 1 0 0 0,-1 0 1 0 0,0 0-1 0 0,0 0 0 0 0,-1 1 1 0 0,0 0-1 0 0,-1 1 0 0 0,1 0 1 0 0,-2 0-1 0 0,-19-13 0 0 0,-29-13-10 0 0,25 18 22 0 0,-16-6-16 0 0,-20-4 30 0 0,33 15-34 0 0,5 5 6 0 0,0 0 0 0 0,0 3-1 0 0,-39-1 1 0 0,53 3 11 0 0,8 1 15 0 0,-7 0-7 0 0,-39 1 1 0 0,50-1-6 0 0,-36 5-15 0 0,5 2 5 0 0,32-7 4 0 0,-28 6-18 0 0,29-5 23 0 0,1-1 1 0 0,-1 1-1 0 0,0-1 1 0 0,1 1 0 0 0,-1 0 0 0 0,1 0 0 0 0,-1 0 0 0 0,1 0 0 0 0,0 0 0 0 0,-5 3-1 0 0,5-1 3 0 0,-1 0-1 0 0,0 0 1 0 0,1 0-1 0 0,-1 0 1 0 0,1 1-1 0 0,0-1 1 0 0,0 1-1 0 0,1 0 1 0 0,-1-1-1 0 0,-1 6 1 0 0,2-3 7 0 0,0 0 1 0 0,0 0 0 0 0,1 1 0 0 0,-1-1-1 0 0,1 0 1 0 0,1 1 0 0 0,-1-1 0 0 0,3 10 0 0 0,2 2 13 0 0,1-1 1 0 0,1 1-1 0 0,0-1 0 0 0,15 24 1 0 0,48 65-7 0 0,-5-9-12 0 0,-19-28 8 0 0,-8-18-24 0 0,2-2 0 0 0,2-2-1 0 0,73 64 1 0 0,-75-72 4 0 0,71 86-1 0 0,8 10 208 0 0,183 149-111 0 0,-297-280-92 0 0,48 45 75 0 0,-51-48 6 0 0,-1 1 8 0 0,1 0 1 0 0,-1 0-1 0 0,1 0 0 0 0,0 0 0 0 0,0-1 0 0 0,-1 1 0 0 0,1 0 0 0 0,0-1 0 0 0,1 0 0 0 0,1 2 1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3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513 18 400 0 0,'27'-16'3535'0'0,"-18"14"-3587"0"0,-14 8-190 0 0,4-5 256 0 0,-19 6 5 0 0,-18 1 111 0 0,-57 6 0 0 0,36-6-80 0 0,49-6-44 0 0,-76 6 42 0 0,0-3 27 0 0,81-4-68 0 0,1-1 13 0 0,-36 0 13 0 0,36 0-12 0 0,-18 1 79 0 0,3-2-72 0 0,16 1-20 0 0,-1 0 2 0 0,-10 1-10 0 0,11-1-10 0 0,-26 7 44 0 0,27-6 154 0 0,6 33-52 0 0,25 125 294 0 0,10 74-415 0 0,-20 17 32 0 0,3 16 88 0 0,-6-24-127 0 0,-16-239 5 0 0,0 1-1 0 0,3 72 220 0 0,-3-73-110 0 0,2 2-126 0 0,-2-4 55 0 0,0 0 1 0 0,0 0 0 0 0,0 0 0 0 0,0 0 0 0 0,0-1-1 0 0,0 1 1 0 0,0 0 0 0 0,1 0 0 0 0,-1 0 0 0 0,0 0-1 0 0,1-1 1 0 0,-1 1 0 0 0,1 0 0 0 0,-1 0 0 0 0,1-1-1 0 0,-1 1 1 0 0,1 0 0 0 0,-1 0 0 0 0,1-1-1 0 0,0 1 1 0 0,-1-1 0 0 0,1 1 0 0 0,0-1 0 0 0,-1 1-1 0 0,1-1 1 0 0,1 1 0 0 0,20 1 9 0 0,0-2-1 0 0,-1 0 1 0 0,1-2 0 0 0,25-4-1 0 0,53-4-51 0 0,122 8-20 0 0,-218 2 35 0 0,0 0-60 0 0,13-1 64 0 0,-12 1-40 0 0,34-2-1894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4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26 452 0 0,'0'0'844'0'0,"5"-17"1734"0"0,0 8-2406 0 0,-4 12-173 0 0,-1-1-1 0 0,1 1 1 0 0,-1-1-1 0 0,1 1 1 0 0,-1-1 0 0 0,0 1-1 0 0,0 0 1 0 0,0-1-1 0 0,-1 1 1 0 0,1-1 0 0 0,0 1-1 0 0,-2 3 1 0 0,-11 349 93 0 0,30 0 35 0 0,-10-223-196 0 0,-3-52 358 0 0,-3-77-421 0 0,-6 11-1799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4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1 233 800 0 0,'0'-5'913'0'0,"0"-5"-430"0"0,0-6 245 0 0,0-1 1 0 0,1 0 0 0 0,4-20 0 0 0,-3 31-662 0 0,-1 0 0 0 0,1 0 1 0 0,0 0-1 0 0,1 0 1 0 0,0 0-1 0 0,0 0 0 0 0,0 0 1 0 0,0 1-1 0 0,1 0 0 0 0,0 0 1 0 0,0 0-1 0 0,0 0 1 0 0,8-7-1 0 0,-5 7-80 0 0,-1-1-1 0 0,1 1 1 0 0,0 0 0 0 0,1 1-1 0 0,-1 0 1 0 0,1 0 0 0 0,0 0-1 0 0,15-4 1 0 0,-20 8 8 0 0,1 0-58 0 0,5-1 50 0 0,-5 1 14 0 0,0 0 1 0 0,0 0-1 0 0,0 1 1 0 0,0-1-1 0 0,0 1 1 0 0,1 0 0 0 0,-1 0-1 0 0,-1 0 1 0 0,1 1-1 0 0,0-1 1 0 0,0 1-1 0 0,0 0 1 0 0,-1 0-1 0 0,1 0 1 0 0,-1 1 0 0 0,4 2-1 0 0,-3-3-1 0 0,0 0 0 0 0,0 1 0 0 0,0-1 0 0 0,0 1 0 0 0,-1 0 0 0 0,1 0 0 0 0,-1 0-1 0 0,0 1 1 0 0,0-1 0 0 0,0 1 0 0 0,5 8 0 0 0,-3-4-5 0 0,0 2-5 0 0,0 0 0 0 0,-1 0 0 0 0,0 1 0 0 0,0 0 0 0 0,-1-1 0 0 0,0 1 0 0 0,-1 0 0 0 0,-1 0 0 0 0,0 1 1 0 0,0-1-1 0 0,-1 0 0 0 0,-2 20 0 0 0,0-18 6 0 0,-2-1 0 0 0,0 1 0 0 0,0-1 0 0 0,-1 1 0 0 0,-1-1 0 0 0,0 0 1 0 0,0-1-1 0 0,-1 0 0 0 0,-1 0 0 0 0,-10 13 0 0 0,-9 4-18 0 0,0-2 1 0 0,-37 28-1 0 0,-10 10 17 0 0,72-63 12 0 0,1 0 0 0 0,1 0-1 0 0,-1 0 1 0 0,0 0 0 0 0,0 1-1 0 0,0-1 1 0 0,1 0 0 0 0,-1 1 0 0 0,0-1-1 0 0,1 0 1 0 0,-1 1 0 0 0,1-1 0 0 0,0 1-1 0 0,-1-1 1 0 0,1 1 0 0 0,0-1-1 0 0,0 0 1 0 0,0 1 0 0 0,0-1 0 0 0,0 1-1 0 0,0-1 1 0 0,1 1 0 0 0,-1-1-1 0 0,0 1 1 0 0,1-1 0 0 0,-1 1 0 0 0,1-1-1 0 0,-1 0 1 0 0,1 1 0 0 0,0-1-1 0 0,0 0 1 0 0,-1 0 0 0 0,1 1 0 0 0,0-1-1 0 0,1 1 1 0 0,6 6 29 0 0,-1 0-1 0 0,1 0 1 0 0,16 12-1 0 0,-13-10-13 0 0,81 68 70 0 0,184 170-274 0 0,-238-215-2600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5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106 432 616 0 0,'0'0'1296'0'0,"3"-1"-792"0"0,8-4-243 0 0,1 0 0 0 0,-1 0 0 0 0,0-1 0 0 0,0-1 0 0 0,-1 0 0 0 0,0 0 0 0 0,0-1 1 0 0,0-1-1 0 0,-1 1 0 0 0,-1-1 0 0 0,0-1 0 0 0,0 0 0 0 0,7-12 0 0 0,0 0-94 0 0,-1-2-1 0 0,-1 0 0 0 0,-1 0 0 0 0,-1-1 0 0 0,9-31 0 0 0,-17 44-119 0 0,0 0 0 0 0,0 0 0 0 0,-1 1 0 0 0,-1-2 0 0 0,0 1 1 0 0,0 0-1 0 0,-2-16 0 0 0,0 27-49 0 0,1 0 0 0 0,-1-1 0 0 0,1 1 0 0 0,-1 0 1 0 0,1 0-1 0 0,-1-1 0 0 0,0 1 0 0 0,0 0 0 0 0,0 0 1 0 0,1 0-1 0 0,-1 0 0 0 0,0 0 0 0 0,0 0 0 0 0,0 0 1 0 0,-1 0-1 0 0,1 0 0 0 0,0 1 0 0 0,0-1 0 0 0,0 0 1 0 0,-1 1-1 0 0,1-1 0 0 0,0 1 0 0 0,-1-1 0 0 0,1 1 1 0 0,0 0-1 0 0,-2-1 0 0 0,-30 0-37 0 0,31 1 41 0 0,-7 1-14 0 0,2 1 7 0 0,-1 0-1 0 0,1 0 1 0 0,0 1 0 0 0,0 0-1 0 0,0 0 1 0 0,0 1-1 0 0,1-1 1 0 0,-1 2-1 0 0,-9 7 1 0 0,5-3-3 0 0,-6 5 10 0 0,0 1 0 0 0,2 1 1 0 0,-1 0-1 0 0,2 1 0 0 0,0 0 0 0 0,1 2 1 0 0,1-1-1 0 0,-13 29 0 0 0,17-31 3 0 0,1 0-1 0 0,1 1 0 0 0,0 0 1 0 0,1 0-1 0 0,1 0 0 0 0,1 0 1 0 0,0 1-1 0 0,1-1 0 0 0,1 1 1 0 0,1 0-1 0 0,2 18 0 0 0,1-21 3 0 0,0-1-1 0 0,1 0 1 0 0,1 0-1 0 0,0 0 0 0 0,1 0 1 0 0,1-1-1 0 0,0 0 1 0 0,0 0-1 0 0,2-1 0 0 0,-1 0 1 0 0,2-1-1 0 0,11 13 1 0 0,-3-6 19 0 0,1 0 0 0 0,1-2 0 0 0,0 0 0 0 0,1-1 1 0 0,1-1-1 0 0,26 13 0 0 0,-38-22-383 0 0,0 0 1 0 0,1-1-1 0 0,-1 0 0 0 0,1-1 1 0 0,0 0-1 0 0,0-1 1 0 0,0 0-1 0 0,0-1 0 0 0,0 0 1 0 0,14 0-1 0 0,-5-4-940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6.6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524 408 416 0 0,'1'-4'144'0'0,"0"0"0"0"0,-1 0 1 0 0,0 0-1 0 0,0 0 0 0 0,0 0 0 0 0,0 0 0 0 0,-1 0 0 0 0,0 0 0 0 0,0 0 1 0 0,0 0-1 0 0,0 1 0 0 0,0-1 0 0 0,-1 0 0 0 0,1 0 0 0 0,-1 1 1 0 0,0-1-1 0 0,0 1 0 0 0,-1 0 0 0 0,1 0 0 0 0,-1-1 0 0 0,0 2 0 0 0,1-1 1 0 0,-1 0-1 0 0,0 0 0 0 0,-1 1 0 0 0,1 0 0 0 0,-6-4 0 0 0,3 3-133 0 0,-1-1-3 0 0,-1 1 0 0 0,1 0 1 0 0,0 0-1 0 0,-1 0 0 0 0,0 1 1 0 0,-11-1-1 0 0,18 2-6 0 0,-43-4 17 0 0,34 5-15 0 0,0 1 1 0 0,1-1-1 0 0,-1 1 1 0 0,0 1-1 0 0,1 0 1 0 0,-1 0 0 0 0,1 1-1 0 0,-12 5 1 0 0,15-6-1 0 0,-13 6 71 0 0,1 1-1 0 0,0 0 0 0 0,0 1 1 0 0,1 1-1 0 0,0 1 1 0 0,1 0-1 0 0,0 1 0 0 0,1 1 1 0 0,1 1-1 0 0,-23 28 1 0 0,31-34-32 0 0,0 0 0 0 0,0 0 0 0 0,1 0 1 0 0,0 1-1 0 0,1-1 0 0 0,0 1 0 0 0,0 0 0 0 0,1 1 1 0 0,1-1-1 0 0,0 1 0 0 0,0-1 0 0 0,1 1 1 0 0,0-1-1 0 0,1 1 0 0 0,0 0 0 0 0,1-1 0 0 0,0 1 1 0 0,0 0-1 0 0,1-1 0 0 0,1 1 0 0 0,7 19 1 0 0,-5-17-8 0 0,2 0 1 0 0,0-1 0 0 0,0 1 0 0 0,1-1-1 0 0,0-1 1 0 0,1 1 0 0 0,1-2 0 0 0,0 1-1 0 0,0-1 1 0 0,1-1 0 0 0,0 0 0 0 0,0 0-1 0 0,1-1 1 0 0,0-1 0 0 0,24 11 0 0 0,-30-16-28 0 0,1 0 1 0 0,-1-1 0 0 0,1 0 0 0 0,0 0-1 0 0,0 0 1 0 0,-1-1 0 0 0,1 0 0 0 0,0-1 0 0 0,0 0-1 0 0,-1 0 1 0 0,1 0 0 0 0,0-1 0 0 0,11-4-1 0 0,-9 2 4 0 0,1-2 0 0 0,-2 1 0 0 0,1-2-1 0 0,0 1 1 0 0,-1-1 0 0 0,0 0 0 0 0,-1-1-1 0 0,0 1 1 0 0,0-2 0 0 0,0 1 0 0 0,-1-1-1 0 0,-1 0 1 0 0,1 0 0 0 0,6-16-1 0 0,5-16-15 0 0,-2-1 0 0 0,12-50 0 0 0,-19 63 37 0 0,27-116-278 0 0,-35 143 190 0 0,0-12-133 0 0,-2 15 183 0 0,-2 3-3 0 0,0 20 4 0 0,4-10 7 0 0,1-1 1 0 0,0-1-1 0 0,0 1 0 0 0,1 0 1 0 0,1 0-1 0 0,1 0 0 0 0,-1-1 0 0 0,2 0 1 0 0,0 0-1 0 0,0 0 0 0 0,1 0 1 0 0,0-1-1 0 0,1 0 0 0 0,14 16 1 0 0,-2-3 7 0 0,2-1 0 0 0,0 0 0 0 0,2-2 0 0 0,0-1 0 0 0,29 19 0 0 0,-44-34 11 0 0,0 1-1 0 0,0-2 1 0 0,1 1 0 0 0,0-1-1 0 0,0 0 1 0 0,0-1-1 0 0,0 0 1 0 0,0-1-1 0 0,1 1 1 0 0,17 0-1 0 0,-21-3-9 0 0,0 0 0 0 0,0 0-1 0 0,1-1 1 0 0,-1 0 0 0 0,0 0-1 0 0,0 0 1 0 0,0-1 0 0 0,0 0-1 0 0,-1 0 1 0 0,1-1 0 0 0,0 1-1 0 0,-1-1 1 0 0,0 0 0 0 0,0-1-1 0 0,0 1 1 0 0,0-1 0 0 0,0 0-1 0 0,4-6 1 0 0,2-3-15 0 0,0-1 1 0 0,-1 0-1 0 0,0-1 1 0 0,-2 0-1 0 0,1 0 0 0 0,-2-1 1 0 0,0 0-1 0 0,5-20 0 0 0,29-140-71 0 0,-38 164 71 0 0,4-33-16 0 0,-1 0 0 0 0,-2-1 0 0 0,-2 0 0 0 0,-2 1-1 0 0,-10-73 1 0 0,10 115 13 0 0,-1 0-1 0 0,0 0 1 0 0,1 0-1 0 0,-1-1 0 0 0,0 1 1 0 0,-1 0-1 0 0,1 0 0 0 0,0 0 1 0 0,-1 1-1 0 0,0-1 1 0 0,1 0-1 0 0,-1 1 0 0 0,0-1 1 0 0,-1 1-1 0 0,1-1 1 0 0,0 1-1 0 0,-1 0 0 0 0,1 0 1 0 0,-1 0-1 0 0,0 0 1 0 0,1 0-1 0 0,-1 1 0 0 0,0-1 1 0 0,0 1-1 0 0,0 0 1 0 0,0 0-1 0 0,0 0 0 0 0,-1 0 1 0 0,1 1-1 0 0,0-1 0 0 0,0 1 1 0 0,-7 0-1 0 0,3 0 0 0 0,-1 1 0 0 0,1 0-1 0 0,-1 0 1 0 0,1 1 0 0 0,0 0-1 0 0,0 0 1 0 0,-1 1-1 0 0,1-1 1 0 0,1 2 0 0 0,-1-1-1 0 0,0 1 1 0 0,1 0 0 0 0,0 0-1 0 0,0 1 1 0 0,-8 8 0 0 0,11-11 12 0 0,1 0 0 0 0,0 0 1 0 0,1 0-1 0 0,-1 0 0 0 0,0 1 0 0 0,0-1 1 0 0,1 0-1 0 0,0 1 0 0 0,-1 0 1 0 0,1-1-1 0 0,0 1 0 0 0,0 0 1 0 0,0-1-1 0 0,1 1 0 0 0,-1 0 0 0 0,1 0 1 0 0,0 0-1 0 0,-1 0 0 0 0,1-1 1 0 0,0 1-1 0 0,1 0 0 0 0,-1 0 1 0 0,1 3-1 0 0,0-2 9 0 0,1 0-1 0 0,0 0 1 0 0,0 0 0 0 0,0-1 0 0 0,0 1-1 0 0,0 0 1 0 0,1-1 0 0 0,-1 0 0 0 0,1 0-1 0 0,0 0 1 0 0,0 0 0 0 0,1 0 0 0 0,-1 0-1 0 0,0-1 1 0 0,7 4 0 0 0,3 1 6 0 0,-1 0 0 0 0,1-2 1 0 0,0 0-1 0 0,0 0 0 0 0,1-1 0 0 0,-1-1 1 0 0,1 0-1 0 0,0-1 0 0 0,0 0 0 0 0,18-1 0 0 0,38-1-30 0 0,17-5-3 0 0,1 1-168 0 0,-84 4 121 0 0,0 0-47 0 0,13 0 55 0 0,-13 0 6 0 0,-4 0-42 0 0,1 1 81 0 0,0 0 0 0 0,0-1-1 0 0,-1 1 1 0 0,1-1 0 0 0,0 1 0 0 0,-1 0 0 0 0,1-1 0 0 0,-1 1 0 0 0,1 0 0 0 0,-1 0-1 0 0,1 0 1 0 0,-1-1 0 0 0,1 1 0 0 0,0 2 0 0 0,-12 23-24 0 0,0 0 1 0 0,-18 29-1 0 0,-17 36 59 0 0,42-80-6 0 0,0 0-1 0 0,0 1 0 0 0,2-1 0 0 0,-1 0 1 0 0,1 1-1 0 0,0 21 0 0 0,2-26 8 0 0,1 0-1 0 0,0 1 1 0 0,0-1 0 0 0,1 0 0 0 0,0 1-1 0 0,0-1 1 0 0,1 0 0 0 0,-1 0 0 0 0,1-1-1 0 0,1 1 1 0 0,0 0 0 0 0,0-1-1 0 0,0 0 1 0 0,0 0 0 0 0,1 0 0 0 0,8 7-1 0 0,-4-5-316 0 0,-1-1 0 0 0,1 0 0 0 0,1 0 0 0 0,-1-1 1 0 0,1-1-1 0 0,0 1 0 0 0,1-1 0 0 0,-1-1 0 0 0,20 6 0 0 0,-21-9-1015 0 0,11 0 358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25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10 196 0 0,'-4'-10'8861'0'0,"6"40"-8662"0"0,-1-1 0 0 0,-5 58 0 0 0,-1 23 218 0 0,12 1-14 0 0,1 21-3285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7.9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0 316 0 0,'0'0'1145'0'0,"-18"0"-341"0"0,18 1-776 0 0,0-1 1 0 0,-1 1-1 0 0,1-1 0 0 0,0 1 1 0 0,-1 0-1 0 0,1-1 0 0 0,0 1 1 0 0,0-1-1 0 0,-1 1 0 0 0,1 0 1 0 0,0-1-1 0 0,0 1 0 0 0,0 0 1 0 0,0-1-1 0 0,0 1 0 0 0,0-1 1 0 0,0 1-1 0 0,0 0 0 0 0,0-1 1 0 0,0 1-1 0 0,0 0 0 0 0,0-1 1 0 0,1 1-1 0 0,-1 0 0 0 0,0-1 1 0 0,0 1-1 0 0,1 0 0 0 0,0 1 198 0 0,20 7 301 0 0,12-3 39 0 0,63 3-1 0 0,78-10 74 0 0,-17-3-645 0 0,-153 4-1 0 0,-1 0-12 0 0,13-1 10 0 0,-13 1-3 0 0,0 0-61 0 0,-1 0 61 0 0,0 0 0 0 0,-1 0 0 0 0,1 0 0 0 0,0 0 1 0 0,-1 0-1 0 0,1 0 0 0 0,-1 1 0 0 0,1-1 0 0 0,0 0 1 0 0,-1 1-1 0 0,1 0 0 0 0,-1-1 0 0 0,1 1 1 0 0,-1 0-1 0 0,0-1 0 0 0,1 1 0 0 0,-1 0 0 0 0,0 0 1 0 0,1 0-1 0 0,-1 0 0 0 0,0 1 0 0 0,0-1 0 0 0,0 0 1 0 0,0 0-1 0 0,0 1 0 0 0,0-1 0 0 0,0 1 1 0 0,-1-1-1 0 0,1 1 0 0 0,0-1 0 0 0,-1 1 0 0 0,1-1 1 0 0,0 4-1 0 0,-1-3 11 0 0,0 2-14 0 0,0 13 19 0 0,-3 48 8 0 0,-17 101 0 0 0,5-64 0 0 0,-15 235 49 0 0,7-2 42 0 0,20-276-169 0 0,3 1 0 0 0,8 67 0 0 0,-7-123 42 0 0,-1-1 58 0 0,5 32-40 0 0,-4-32-22 0 0,-1 0 52 0 0,4 26-4 0 0,-3-26 2 0 0,-1-1-40 0 0,3 10 51 0 0,-2-9-9 0 0,8 27 940 0 0,-9-30-964 0 0,0 0 1 0 0,1 1-1 0 0,-1-1 0 0 0,0 0 0 0 0,0 0 0 0 0,0 1 1 0 0,0-1-1 0 0,1 0 0 0 0,-1 0 0 0 0,0 1 0 0 0,0-1 1 0 0,0 0-1 0 0,0 1 0 0 0,0-1 0 0 0,0 0 0 0 0,0 0 0 0 0,0 1 1 0 0,0-1-1 0 0,0 0 0 0 0,0 1 0 0 0,0-1 0 0 0,0 0 1 0 0,0 0-1 0 0,0 1 0 0 0,0-1 0 0 0,0 0 0 0 0,0 1 1 0 0,-1-1-1 0 0,1 0 0 0 0,0 0 0 0 0,0 1 0 0 0,0-1 1 0 0,0 0-1 0 0,-1 0 0 0 0,1 1 0 0 0,0-1 0 0 0,0 0 0 0 0,-1 1 1 0 0,-15 3 65 0 0,-27-6 70 0 0,35 2-136 0 0,-74-3-227 0 0,0 4 0 0 0,-118 17 0 0 0,172-16-2083 0 0,23-2 1406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8.9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1 272 0 0,'0'0'4293'0'0,"-3"1"-4148"0"0,-3 1 199 0 0,9 1-110 0 0,21 2-12 0 0,37 2-154 0 0,-57-6-39 0 0,79 5 284 0 0,104-4 0 0 0,98-23 875 0 0,-265 17-1079 0 0,-7 2-1219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3:59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1100 0 0,'0'0'858'0'0,"4"1"-86"0"0,86 0 1857 0 0,140-15 1 0 0,-110 4-2013 0 0,1 3-312 0 0,-69 3-311 0 0,-18 1-90 0 0,-31 2 11 0 0,20 0-2523 0 0,-6-3-244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4:00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0 376 0 0,'0'0'2686'0'0,"0"3"-2700"0"0,-15 165-56 0 0,7-108 229 0 0,2 0 1 0 0,3 0 0 0 0,8 111 0 0 0,8-87 358 0 0,27 94 0 0 0,-31-143-463 0 0,13 39 204 0 0,-21-71-178 0 0,1-1 17 0 0,4 9-13 0 0,-5-9-158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4:00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445 52 300 0 0,'0'0'668'0'0,"-15"-6"7"0"0,2 4-627 0 0,10 1 20 0 0,0 2-46 0 0,-11 1-26 0 0,4 0 55 0 0,0 1-1 0 0,1 1 1 0 0,0-1 0 0 0,0 2 0 0 0,0-1 0 0 0,0 1 0 0 0,0 1-1 0 0,1-1 1 0 0,0 1 0 0 0,0 1 0 0 0,-8 8 0 0 0,8-7-2 0 0,-22 19 63 0 0,2 1 1 0 0,1 1-1 0 0,1 1 0 0 0,-41 64 0 0 0,53-71-64 0 0,0 1 0 0 0,2 1 0 0 0,1 0 0 0 0,1 1 0 0 0,1 0-1 0 0,1 0 1 0 0,-8 51 0 0 0,15-67 36 0 0,0 0 0 0 0,1 0-1 0 0,0 0 1 0 0,1 0 0 0 0,0 1-1 0 0,0-1 1 0 0,1-1 0 0 0,0 1-1 0 0,1 0 1 0 0,0 0 0 0 0,1-1-1 0 0,0 0 1 0 0,0 0 0 0 0,1 0-1 0 0,0 0 1 0 0,1 0 0 0 0,8 9-1 0 0,-4-7 27 0 0,0-1 1 0 0,1 0-1 0 0,1 0 0 0 0,0-2 1 0 0,0 1-1 0 0,0-1 0 0 0,1-1 1 0 0,0 0-1 0 0,1-1 0 0 0,0 0 1 0 0,14 3-1 0 0,-4-3-16 0 0,-1-1 0 0 0,2-1 0 0 0,-1-1 0 0 0,0-1 0 0 0,0-1 0 0 0,1-1-1 0 0,-1-1 1 0 0,1-1 0 0 0,33-8 0 0 0,-43 6 53 0 0,0-1-1 0 0,0-1 1 0 0,-1 0-1 0 0,0-1 1 0 0,0 0-1 0 0,0-1 1 0 0,-1-1-1 0 0,0 0 1 0 0,-1-1-1 0 0,20-19 1 0 0,-18 13-47 0 0,0 0 1 0 0,0-1-1 0 0,-2 0 1 0 0,0-1-1 0 0,-1 0 1 0 0,-1-1-1 0 0,9-22 1 0 0,-15 31-68 0 0,-1 0 0 0 0,0 0 0 0 0,-1 0 1 0 0,0 0-1 0 0,0-1 0 0 0,-1 1 0 0 0,0-1 0 0 0,-1 1 1 0 0,0-1-1 0 0,-1 1 0 0 0,0-1 0 0 0,-4-13 0 0 0,1 9-25 0 0,-1 0 0 0 0,-1 0-1 0 0,0 1 1 0 0,-1 0-1 0 0,0 0 1 0 0,-1 1-1 0 0,-16-20 1 0 0,-2 3-146 0 0,0 2 0 0 0,-2 1 0 0 0,-1 1 0 0 0,-2 1 0 0 0,-62-38 0 0 0,59 43-645 0 0,-1 1 0 0 0,-1 2 0 0 0,0 1 0 0 0,-1 2 0 0 0,-1 1 0 0 0,-41-8 0 0 0,31 13-561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2.0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0 139 164 0 0,'0'-3'402'0'0,"12"-61"1793"0"0,-12 61-2047 0 0,1 0 18 0 0,7-59 2139 0 0,-7 59-2329 0 0,-3 6-468 0 0,1-1 486 0 0,0-1 1 0 0,0 1-1 0 0,0 0 1 0 0,1 0-1 0 0,-1 0 0 0 0,1 0 1 0 0,-1-1-1 0 0,1 1 1 0 0,0 0-1 0 0,0 0 0 0 0,0 3 1 0 0,-3 23-18 0 0,-2 23 14 0 0,3 269 39 0 0,4-161-36 0 0,0 30 15 0 0,-4-141 300 0 0,1 6-2760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2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0 165 316 0 0,'0'0'1436'0'0,"17"-9"-524"0"0,11-1-441 0 0,-1 1-1 0 0,44-8 0 0 0,2 0 94 0 0,238-68 147 0 0,-257 72-1012 0 0,-52 12 28 0 0,20-2-1542 0 0,-2 3 282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2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46 820 0 0,'4'2'755'0'0,"5"0"-418"0"0,0 1 0 0 0,0-1 0 0 0,1-1 0 0 0,-1 0 0 0 0,0 0 0 0 0,1-1 0 0 0,12-1 0 0 0,76-11 209 0 0,-55 6-325 0 0,21 0-159 0 0,-28 3-799 0 0,0-2 0 0 0,54-13 0 0 0,-67 11 252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3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78 755 200 0 0,'0'0'1283'0'0,"0"1"-1156"0"0,1 0 0 0 0,0-1 0 0 0,-1 1 0 0 0,1 0 0 0 0,0-1 0 0 0,0 1 0 0 0,0 0 0 0 0,0-1-1 0 0,-1 1 1 0 0,1-1 0 0 0,0 0 0 0 0,0 1 0 0 0,0-1 0 0 0,0 0 0 0 0,2 1 0 0 0,-1-2-70 0 0,0 1 1 0 0,1-1-1 0 0,-1 0 1 0 0,0 0 0 0 0,0 0-1 0 0,0 0 1 0 0,0 0-1 0 0,0 0 1 0 0,0-1 0 0 0,0 1-1 0 0,-1-1 1 0 0,1 1-1 0 0,0-1 1 0 0,-1 1 0 0 0,1-1-1 0 0,-1 0 1 0 0,0 0-1 0 0,1 0 1 0 0,-1 0 0 0 0,1-2-1 0 0,6-15 62 0 0,-2 0 1 0 0,0 0-1 0 0,0 0 0 0 0,-2 0 1 0 0,3-35-1 0 0,1-109-57 0 0,-8 124-25 0 0,1-30 68 0 0,-4 1 0 0 0,-2-1 0 0 0,-16-70 1 0 0,21 137-118 0 0,-1 0 1 0 0,0 0-1 0 0,0 0 1 0 0,0 0 0 0 0,0 0-1 0 0,0 0 1 0 0,0 0-1 0 0,0 0 1 0 0,-1 0 0 0 0,1 1-1 0 0,-1-1 1 0 0,1 0-1 0 0,-1 1 1 0 0,0-1 0 0 0,0 1-1 0 0,0 0 1 0 0,0 0-1 0 0,0 0 1 0 0,0 0 0 0 0,0 0-1 0 0,-2-1 1 0 0,1 1-11 0 0,-1 1-5 0 0,-1 1 18 0 0,1-1 1 0 0,0 1 0 0 0,-1 0 0 0 0,1 0 0 0 0,0 1-1 0 0,0-1 1 0 0,0 1 0 0 0,0 0 0 0 0,0 0 0 0 0,0 0 0 0 0,1 0-1 0 0,-1 1 1 0 0,1-1 0 0 0,-7 6 0 0 0,6-3 10 0 0,0 0 1 0 0,0 0-1 0 0,1 0 1 0 0,-1 1 0 0 0,1-1-1 0 0,0 1 1 0 0,0 0-1 0 0,1-1 1 0 0,0 1-1 0 0,0 0 1 0 0,0 1-1 0 0,1-1 1 0 0,0 0-1 0 0,-1 13 1 0 0,2-15 0 0 0,0 0 1 0 0,1 0 0 0 0,-1-1-1 0 0,1 1 1 0 0,0 0-1 0 0,0 0 1 0 0,0 0 0 0 0,1-1-1 0 0,-1 1 1 0 0,1 0-1 0 0,0-1 1 0 0,0 0 0 0 0,0 1-1 0 0,0-1 1 0 0,1 0-1 0 0,0 0 1 0 0,-1 0 0 0 0,1-1-1 0 0,0 1 1 0 0,0 0-1 0 0,0-1 1 0 0,5 3 0 0 0,3 1 5 0 0,0 0 0 0 0,1 0 0 0 0,-1-1 0 0 0,1 0 1 0 0,17 3-1 0 0,9-1 1 0 0,-1-2 0 0 0,1-1 0 0 0,0-2 0 0 0,71-6 0 0 0,47 3-278 0 0,-153 1 259 0 0,0 0 0 0 0,-1 1-1 0 0,1-1 1 0 0,0 1 0 0 0,-1-1 0 0 0,1 1 0 0 0,0 0 0 0 0,-1 0 0 0 0,1 0 0 0 0,-1 0 0 0 0,1 0-1 0 0,-1 1 1 0 0,0-1 0 0 0,0 1 0 0 0,0 0 0 0 0,1-1 0 0 0,-1 1 0 0 0,-1 0 0 0 0,1 0-1 0 0,0 0 1 0 0,0 1 0 0 0,-1-1 0 0 0,0 0 0 0 0,1 1 0 0 0,-1-1 0 0 0,0 1 0 0 0,0-1 0 0 0,0 1-1 0 0,0-1 1 0 0,-1 1 0 0 0,2 4 0 0 0,-1 8 10 0 0,0 0 0 0 0,-1-1-1 0 0,-1 1 1 0 0,-4 27 0 0 0,0-3 24 0 0,3-12 9 0 0,2 0-1 0 0,0-1 1 0 0,2 1 0 0 0,8 42-1 0 0,-8-60-206 0 0,0 0-1 0 0,0-1 1 0 0,1 1-1 0 0,0-1 0 0 0,1 1 1 0 0,0-1-1 0 0,0 0 0 0 0,1-1 1 0 0,0 1-1 0 0,0-1 1 0 0,1 0-1 0 0,0 0 0 0 0,0 0 1 0 0,1-1-1 0 0,-1 0 0 0 0,1 0 1 0 0,11 6-1 0 0,0-3-576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3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258 182 492 0 0,'1'-11'359'0'0,"0"-1"0"0"0,0 1 1 0 0,-1 0-1 0 0,-1-1 0 0 0,0 1 0 0 0,0 0 1 0 0,-1 0-1 0 0,0 0 0 0 0,-1 0 0 0 0,-1 0 0 0 0,0 0 1 0 0,-9-18-1 0 0,12 28-351 0 0,-1-1 1 0 0,1 0 0 0 0,-1 1-1 0 0,0-1 1 0 0,0 1-1 0 0,0 0 1 0 0,0-1-1 0 0,0 1 1 0 0,0 0 0 0 0,0 0-1 0 0,0 0 1 0 0,0 1-1 0 0,-1-1 1 0 0,1 0-1 0 0,0 1 1 0 0,0 0 0 0 0,-1-1-1 0 0,1 1 1 0 0,0 0-1 0 0,-1 0 1 0 0,1 0-1 0 0,0 1 1 0 0,-1-1 0 0 0,1 0-1 0 0,0 1 1 0 0,-1 0-1 0 0,-2 1 1 0 0,-2 0-1 0 0,-1 2 0 0 0,1-1 0 0 0,0 1 0 0 0,0 0 0 0 0,1 1 0 0 0,-1 0 0 0 0,1 0 0 0 0,0 0 0 0 0,1 0 0 0 0,-1 1 0 0 0,1 0 0 0 0,0 0 0 0 0,-6 10 0 0 0,0 2 12 0 0,1 0-1 0 0,0 1 1 0 0,-12 34-1 0 0,17-40-9 0 0,1 1 0 0 0,1 0 0 0 0,-1 0 0 0 0,2 0 0 0 0,0 0 0 0 0,1 1 0 0 0,0-1 0 0 0,2 0 0 0 0,-1 1 0 0 0,2-1 0 0 0,-1 0 0 0 0,2 1 0 0 0,4 14 0 0 0,-2-17 0 0 0,0 0-1 0 0,0 0 1 0 0,1 0-1 0 0,0 0 1 0 0,1-1-1 0 0,1 0 1 0 0,0-1 0 0 0,0 1-1 0 0,1-1 1 0 0,0-1-1 0 0,1 0 1 0 0,0 0-1 0 0,0-1 1 0 0,16 9-1 0 0,-11-8 53 0 0,0 0 0 0 0,1-2-1 0 0,-1 0 1 0 0,1-1 0 0 0,1 0 0 0 0,-1-1-1 0 0,1-1 1 0 0,0-1 0 0 0,0 0 0 0 0,27 0-1 0 0,-37-3-15 0 0,0 0-1 0 0,0 0 0 0 0,0-1 1 0 0,0 0-1 0 0,-1-1 0 0 0,1 1 1 0 0,0-1-1 0 0,-1 0 0 0 0,1-1 0 0 0,-1 0 1 0 0,0 0-1 0 0,0 0 0 0 0,0-1 1 0 0,0 1-1 0 0,-1-2 0 0 0,1 1 0 0 0,-1 0 1 0 0,0-1-1 0 0,0 0 0 0 0,-1 0 1 0 0,1-1-1 0 0,-1 1 0 0 0,0-1 1 0 0,-1 0-1 0 0,1 0 0 0 0,-1 0 0 0 0,-1-1 1 0 0,4-10-1 0 0,-2 6-42 0 0,-1-1 0 0 0,-1 1 0 0 0,0-1 0 0 0,-1 1 0 0 0,0-1 0 0 0,-1 0 0 0 0,0 1 0 0 0,-1-1 0 0 0,0 0 0 0 0,-1 1 0 0 0,-4-17 0 0 0,1 13 34 0 0,0 0-1 0 0,-2 0 1 0 0,1 0-1 0 0,-2 1 1 0 0,0 0 0 0 0,-1 0-1 0 0,-18-21 1 0 0,15 20-232 0 0,-2 1 0 0 0,1 0 1 0 0,-2 1-1 0 0,0 1 0 0 0,-1 0 1 0 0,0 1-1 0 0,0 1 0 0 0,-1 0 1 0 0,0 1-1 0 0,-1 1 0 0 0,0 1 1 0 0,-1 1-1 0 0,1 0 0 0 0,-21-3 0 0 0,10 7-1901 0 0,23 2 1320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26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162 128 348 0 0,'-5'-6'1402'0'0,"3"4"-935"0"0,1 0 0 0 0,0 0 0 0 0,-1-1 1 0 0,1 1-1 0 0,0 0 0 0 0,0-1 0 0 0,0 1 1 0 0,-1-4-1 0 0,5-12 301 0 0,-2 16-316 0 0,1-2-346 0 0,0 1 0 0 0,0-1 0 0 0,1 1 0 0 0,-1 0 0 0 0,0 0 0 0 0,1 0 0 0 0,0 0 0 0 0,0 0 0 0 0,4-3 0 0 0,-1 1-78 0 0,30-14 61 0 0,-24 14-83 0 0,29-6-56 0 0,-37 10 56 0 0,-1 1-6 0 0,35-2-28 0 0,-34 2 3 0 0,0 1 1 0 0,-2-1 6 0 0,1 0 8 0 0,-1 0 1 0 0,0 0-1 0 0,0 0 0 0 0,0 1 1 0 0,1-1-1 0 0,-1 1 0 0 0,0-1 1 0 0,0 1-1 0 0,0 0 0 0 0,0 0 1 0 0,0 0-1 0 0,0 0 0 0 0,0 0 1 0 0,0 0-1 0 0,-1 1 0 0 0,1-1 0 0 0,0 0 1 0 0,-1 1-1 0 0,3 2 0 0 0,-2-2 9 0 0,-1 0-1 0 0,1 0 0 0 0,-1 0 0 0 0,1 0 0 0 0,-1 0 0 0 0,0 0 1 0 0,0 0-1 0 0,0 1 0 0 0,0-1 0 0 0,1 4 0 0 0,1 8-1 0 0,-2-9 0 0 0,0 0 1 0 0,-1 0-1 0 0,0 0 1 0 0,0 0-1 0 0,0 0 1 0 0,-1 0-1 0 0,1 0 0 0 0,-1 0 1 0 0,0 0-1 0 0,-1 0 1 0 0,1-1-1 0 0,-1 1 1 0 0,0 0-1 0 0,-3 5 0 0 0,0-1-5 0 0,-2 6 7 0 0,-2-1 1 0 0,0 1-1 0 0,0-2 1 0 0,-1 1-1 0 0,-1-1 0 0 0,0-1 1 0 0,-14 13-1 0 0,-97 70 13 0 0,51-41 5 0 0,-15 14 793 0 0,87-65-704 0 0,0-1-96 0 0,-1-1 1 0 0,1 0-1 0 0,-1 1 0 0 0,1-1 1 0 0,0 0-1 0 0,0 0 1 0 0,0 1-1 0 0,-1-1 0 0 0,1 0 1 0 0,0 0-1 0 0,0 0 0 0 0,1 0 1 0 0,-1 0-1 0 0,0-1 1 0 0,0 1-1 0 0,0 0 0 0 0,1 0 1 0 0,-1-1-1 0 0,0 1 0 0 0,1-1 1 0 0,-1 1-1 0 0,0-1 1 0 0,1 1-1 0 0,1-1 0 0 0,45 5 89 0 0,-31-4-88 0 0,134 3-517 0 0,-125-6-1814 0 0,47-8-1 0 0,-55 6 608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4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0 184 932 0 0,'3'-2'767'0'0,"4"-2"-623"0"0,0 1-1 0 0,0 0 1 0 0,1 0-1 0 0,-1 0 0 0 0,1 1 1 0 0,0 0-1 0 0,0 1 1 0 0,0 0-1 0 0,0 0 0 0 0,0 0 1 0 0,0 1-1 0 0,0 0 0 0 0,0 1 1 0 0,0 0-1 0 0,0 0 1 0 0,-1 1-1 0 0,1 0 0 0 0,11 4 1 0 0,-8-1-156 0 0,0 1 1 0 0,-1 0 0 0 0,0 0 0 0 0,0 1-1 0 0,-1 1 1 0 0,0-1 0 0 0,0 2 0 0 0,-1-1-1 0 0,0 1 1 0 0,0 0 0 0 0,12 20-1 0 0,8 18 8 0 0,-3 1-1 0 0,-1 1 0 0 0,-3 1 0 0 0,-2 1 1 0 0,-2 1-1 0 0,16 81 0 0 0,-30-117 77 0 0,-1-12 70 0 0,-1 0 0 0 0,0-1 0 0 0,-1 1 0 0 0,1 0 0 0 0,-1 0 0 0 0,0 0 0 0 0,0 0 0 0 0,0 0 1 0 0,0 0-1 0 0,-1 0 0 0 0,-1 5 0 0 0,2-6 7 0 0,-2-4-132 0 0,1 0-1 0 0,0 1 1 0 0,0-1-1 0 0,-1 0 1 0 0,1 0-1 0 0,0 1 1 0 0,0-1-1 0 0,0 0 1 0 0,0 0-1 0 0,0 0 1 0 0,0-1-1 0 0,0 1 1 0 0,1 0 0 0 0,-1 0-1 0 0,0 0 1 0 0,0-2-1 0 0,-12-22 107 0 0,3-3-82 0 0,2 0 1 0 0,0 0-1 0 0,2-1 0 0 0,1 0 1 0 0,1-1-1 0 0,1-47 1 0 0,4 20 45 0 0,3-1 1 0 0,15-80-1 0 0,-13 109-17 0 0,1 0 1 0 0,11-30-1 0 0,-14 48-75 0 0,0 1 0 0 0,1 0 0 0 0,1 0 0 0 0,-1 0 0 0 0,2 0 1 0 0,-1 1-1 0 0,1 0 0 0 0,11-10 0 0 0,-15 16-3 0 0,0 1-1 0 0,0 0 1 0 0,0 0 0 0 0,0 0 0 0 0,0 1-1 0 0,0-1 1 0 0,1 1 0 0 0,-1 0 0 0 0,1 0-1 0 0,-1 0 1 0 0,1 0 0 0 0,-1 0-1 0 0,1 1 1 0 0,-1 0 0 0 0,1-1 0 0 0,0 1-1 0 0,-1 1 1 0 0,1-1 0 0 0,0 0 0 0 0,-1 1-1 0 0,1 0 1 0 0,-1 0 0 0 0,1 0 0 0 0,3 2-1 0 0,5 2-4 0 0,0 0-1 0 0,-1 1 1 0 0,1 1 0 0 0,-1 0-1 0 0,13 11 1 0 0,3 6 20 0 0,-1 1 1 0 0,0 1 0 0 0,-2 1 0 0 0,-1 1 0 0 0,31 52 0 0 0,-12-8 3 0 0,44 103 1 0 0,-51-89-1122 0 0,38 145 1 0 0,-66-217-745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4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87 80 0 0,'11'-74'3812'0'0,"-11"71"-3602"0"0,3-1 9 0 0,-3 4-213 0 0,0 0-1 0 0,0-1 1 0 0,1 1 0 0 0,-1 0-1 0 0,0 0 1 0 0,0-1 0 0 0,0 1-1 0 0,0 0 1 0 0,0 0 0 0 0,0-1-1 0 0,1 1 1 0 0,-1 0 0 0 0,0 0-1 0 0,0-1 1 0 0,0 1-1 0 0,0 0 1 0 0,1 0 0 0 0,-1 0-1 0 0,0 0 1 0 0,0-1 0 0 0,1 1-1 0 0,-1 0 1 0 0,0 0 0 0 0,0 0-1 0 0,1 0 1 0 0,-1 0 0 0 0,0 0-1 0 0,0 0 1 0 0,1 0 0 0 0,-1 0-1 0 0,0 0 1 0 0,1 0 0 0 0,-1 0-1 0 0,0 0 1 0 0,0 0-1 0 0,1 0 1 0 0,-1 0 0 0 0,5 5 12 0 0,-1 0 1 0 0,-1 0 0 0 0,1 0 0 0 0,-1 1-1 0 0,0-1 1 0 0,0 1 0 0 0,0 0 0 0 0,2 9-1 0 0,14 57 38 0 0,-12-38-40 0 0,81 468 152 0 0,-47-222-111 0 0,-5-3-751 0 0,-36-273 85 0 0,-7 9-685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5.2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22 147 968 0 0,'-4'-6'1251'0'0,"1"3"-831"0"0,1 0 0 0 0,0 0 0 0 0,0 0 0 0 0,0-1 0 0 0,0 1 0 0 0,-2-7 0 0 0,4 9-392 0 0,0 0 0 0 0,0 0 1 0 0,0 0-1 0 0,0 0 0 0 0,0 0 1 0 0,0 0-1 0 0,0 1 0 0 0,0-1 0 0 0,1 0 1 0 0,-1 0-1 0 0,0 0 0 0 0,0 0 1 0 0,1 0-1 0 0,-1 1 0 0 0,1-1 0 0 0,-1 0 1 0 0,0 0-1 0 0,1 0 0 0 0,0 1 1 0 0,-1-1-1 0 0,1 0 0 0 0,-1 1 0 0 0,1-1 1 0 0,0 1-1 0 0,-1-1 0 0 0,1 1 1 0 0,0-1-1 0 0,0 1 0 0 0,0-1 1 0 0,-1 1-1 0 0,1 0 0 0 0,0-1 0 0 0,0 1 1 0 0,0 0-1 0 0,0 0 0 0 0,0-1 1 0 0,0 1-1 0 0,48-11 268 0 0,0 1-1 0 0,97-5 1 0 0,-96 11-1243 0 0,1-1 1 0 0,-1-3-1 0 0,58-15 0 0 0,-79 12 17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6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59 1260 0 0,'0'0'2206'0'0,"-11"6"38"0"0,21-4-2205 0 0,0-1 0 0 0,-1 0 1 0 0,1 0-1 0 0,0-1 0 0 0,0 0 0 0 0,0-1 0 0 0,0 0 1 0 0,14-4-1 0 0,15 0 61 0 0,287-19 295 0 0,-27 2-2267 0 0,-256 15 93 0 0,-24 3 1276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6.4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31 124 0 0,'0'0'918'0'0,"0"1"-757"0"0,0 0 0 0 0,1 0 0 0 0,-1 0 0 0 0,0 0 0 0 0,0 0 0 0 0,1 1 0 0 0,-1-1 0 0 0,1 0 0 0 0,-1 0 0 0 0,1 0 0 0 0,-1 0 0 0 0,1 0 0 0 0,1 1 0 0 0,13 4 114 0 0,0 0-1 0 0,0-1 0 0 0,0-1 1 0 0,0 0-1 0 0,1-1 1 0 0,30 1-1 0 0,103-3 648 0 0,7-12-516 0 0,199-41 1 0 0,-288 36-3959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6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26 832 0 0,'0'-2'321'0'0,"-1"0"0"0"0,0-1-1 0 0,0 1 1 0 0,0 0 0 0 0,0 0 0 0 0,0 0-1 0 0,-1 0 1 0 0,1 0 0 0 0,0 0 0 0 0,-3-2-1 0 0,2 6-299 0 0,0 0-1 0 0,0 0 0 0 0,1 0 0 0 0,-1 1 1 0 0,1-1-1 0 0,0 1 0 0 0,-1-1 0 0 0,1 1 0 0 0,0-1 1 0 0,1 1-1 0 0,-1 0 0 0 0,0 0 0 0 0,1-1 1 0 0,-1 1-1 0 0,1 0 0 0 0,0 5 0 0 0,2 55 200 0 0,-1-52-182 0 0,44 338 538 0 0,-3-30-403 0 0,-31-109-1716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7.2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39 226 660 0 0,'-2'-3'676'0'0,"-28"-35"2480"0"0,28 33-2878 0 0,2 5-257 0 0,-1 0 0 0 0,1 0 0 0 0,0 0 1 0 0,-1 0-1 0 0,1-1 0 0 0,0 1 1 0 0,0 0-1 0 0,-1 0 0 0 0,1-1 0 0 0,0 1 1 0 0,0 0-1 0 0,0-1 0 0 0,-1 1 0 0 0,1 0 1 0 0,0 0-1 0 0,0-1 0 0 0,0 1 1 0 0,0 0-1 0 0,0-1 0 0 0,0 1 0 0 0,0 0 1 0 0,-1-1-1 0 0,1 1 0 0 0,0 0 1 0 0,0-1-1 0 0,0 1 0 0 0,1-1 0 0 0,-1 1 1 0 0,0 0-1 0 0,0-1 0 0 0,0 1 0 0 0,2-2 0 0 0,0 0-1 0 0,0 0 0 0 0,0 0 1 0 0,0 0-1 0 0,1 1 0 0 0,-1-1 1 0 0,1 1-1 0 0,-1-1 0 0 0,1 1 1 0 0,-1 0-1 0 0,1 0 0 0 0,3 0 1 0 0,42-10 224 0 0,-22 6-133 0 0,351-86 923 0 0,-219 52-3104 0 0,-154 38 1384 0 0,11-2-1008 0 0,-12 2 1437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7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80 0 0,'5'3'291'0'0,"-1"-1"1"0"0,1 1-1 0 0,0-1 0 0 0,0 0 0 0 0,0 0 1 0 0,0 0-1 0 0,0-1 0 0 0,0 0 1 0 0,1 0-1 0 0,-1 0 0 0 0,0 0 1 0 0,10-1-1 0 0,13-1-49 0 0,33-4 0 0 0,-34 2 20 0 0,-12 1-285 0 0,32-2-566 0 0,0-2 0 0 0,50-13 0 0 0,-81 14 170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8.1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0 709 148 0 0,'15'-13'1988'0'0,"5"-10"-1630"0"0,-2-1 0 0 0,-1-1 0 0 0,0-1 0 0 0,-2-1 0 0 0,13-31-1 0 0,-9 12-192 0 0,-2 0 0 0 0,16-73 0 0 0,-28 99-97 0 0,-1 0 1 0 0,-1-1 0 0 0,-1 1-1 0 0,-1-1 1 0 0,0 0-1 0 0,-2 1 1 0 0,0-1 0 0 0,-2 0-1 0 0,-9-38 1 0 0,11 56-74 0 0,0-1 0 0 0,0 1 0 0 0,-1 0 0 0 0,1 0 0 0 0,-1 0 0 0 0,0 0 0 0 0,1 0 1 0 0,-2 0-1 0 0,1 0 0 0 0,0 1 0 0 0,0-1 0 0 0,-1 1 0 0 0,-4-4 0 0 0,5 4 3 0 0,0 1 0 0 0,0 0-1 0 0,0-1 1 0 0,0 1 0 0 0,0 0-1 0 0,0 0 1 0 0,-1 0 0 0 0,1 0-1 0 0,0 1 1 0 0,-1-1 0 0 0,1 1-1 0 0,0-1 1 0 0,-1 1 0 0 0,1 0 0 0 0,-1 0-1 0 0,1 0 1 0 0,-1 0 0 0 0,1 0-1 0 0,0 0 1 0 0,-1 1 0 0 0,1-1-1 0 0,0 1 1 0 0,-1 0 0 0 0,1 0 0 0 0,0 0-1 0 0,0 0 1 0 0,-1 0 0 0 0,1 0-1 0 0,0 0 1 0 0,0 1 0 0 0,0-1-1 0 0,1 1 1 0 0,-3 2 0 0 0,1-2-5 0 0,-2 3-1 0 0,-11 14-1 0 0,12-14 2 0 0,1 5-13 0 0,1-7 26 0 0,0 1 0 0 0,0 0 0 0 0,1 0-1 0 0,0 0 1 0 0,-1 0 0 0 0,1 0 0 0 0,1 0 0 0 0,-1 0 0 0 0,1 0 0 0 0,-1 0 0 0 0,1 0 0 0 0,0 0 0 0 0,1 0-1 0 0,-1 0 1 0 0,1 0 0 0 0,0 0 0 0 0,0 0 0 0 0,0 0 0 0 0,0 0 0 0 0,1 0 0 0 0,-1 0 0 0 0,1 0 0 0 0,0-1-1 0 0,0 1 1 0 0,1-1 0 0 0,-1 1 0 0 0,1-1 0 0 0,-1 0 0 0 0,1 0 0 0 0,0 0 0 0 0,0-1 0 0 0,0 1 0 0 0,1-1-1 0 0,3 3 1 0 0,7 3 20 0 0,0-1 0 0 0,0-1 0 0 0,1 0-1 0 0,0-1 1 0 0,0 0 0 0 0,23 3 0 0 0,38 5-11 0 0,-47-9-83 0 0,1 2 0 0 0,50 15 1 0 0,-76-19 57 0 0,-1 0 1 0 0,0 0 0 0 0,1 0 0 0 0,-1 0 0 0 0,0 0 0 0 0,0 1 0 0 0,0-1 0 0 0,0 1 0 0 0,-1 0 0 0 0,1 0 0 0 0,-1 0 0 0 0,1 0-1 0 0,-1 1 1 0 0,0-1 0 0 0,0 1 0 0 0,1 4 0 0 0,1 3 11 0 0,0 1 0 0 0,0 0 0 0 0,1 17 0 0 0,-1-12 17 0 0,0 3 35 0 0,1 1-1 0 0,1-1 1 0 0,0 0 0 0 0,2 0-1 0 0,13 25 1 0 0,-16-38-216 0 0,-1-1 1 0 0,1 1-1 0 0,0-1 0 0 0,1 0 1 0 0,0 0-1 0 0,0-1 0 0 0,0 1 1 0 0,0-1-1 0 0,1-1 1 0 0,-1 1-1 0 0,1-1 0 0 0,1 0 1 0 0,-1-1-1 0 0,0 0 0 0 0,1 0 1 0 0,11 2-1 0 0,3 1-345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8.5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407 58 392 0 0,'-3'-20'2766'0'0,"3"18"-2729"0"0,0 0 0 0 0,-1 1 0 0 0,1-1-1 0 0,-1 0 1 0 0,1 0 0 0 0,-1 1 0 0 0,0-1-1 0 0,1 0 1 0 0,-1 1 0 0 0,0-1 0 0 0,0 1-1 0 0,0-1 1 0 0,0 1 0 0 0,-1 0 0 0 0,1-1-1 0 0,0 1 1 0 0,-1 0 0 0 0,1 0 0 0 0,0 0-1 0 0,-1 0 1 0 0,0 0 0 0 0,1 0 0 0 0,-1 0 0 0 0,1 1-1 0 0,-1-1 1 0 0,0 0 0 0 0,0 1 0 0 0,1-1-1 0 0,-3 1 1 0 0,-10 2-12 0 0,-1 1 0 0 0,1 0 0 0 0,0 1 0 0 0,1 1 0 0 0,-1 0 0 0 0,1 1 0 0 0,0 1 0 0 0,1 0 0 0 0,-1 0 0 0 0,1 1 0 0 0,1 1 0 0 0,-12 10 0 0 0,0 1 2 0 0,2 1-1 0 0,0 1 0 0 0,2 1 1 0 0,0 0-1 0 0,-15 27 0 0 0,27-39 18 0 0,1 1-1 0 0,-1 0 1 0 0,2 1-1 0 0,0-1 1 0 0,0 1-1 0 0,1 0 1 0 0,1 0-1 0 0,0 0 1 0 0,-2 27-1 0 0,5-30-13 0 0,1 0-1 0 0,-1 0 1 0 0,2 0 0 0 0,-1 0-1 0 0,1 0 1 0 0,1 0-1 0 0,0-1 1 0 0,0 1-1 0 0,1-1 1 0 0,0 0-1 0 0,1 0 1 0 0,0 0-1 0 0,0-1 1 0 0,8 10 0 0 0,-2-5 63 0 0,1 0 1 0 0,0-1 0 0 0,1 0 0 0 0,1-1 0 0 0,0 0 0 0 0,0-1 0 0 0,1-1 0 0 0,0 0 0 0 0,1-1 0 0 0,0-1-1 0 0,0 0 1 0 0,25 6 0 0 0,-31-11-11 0 0,-1 0 0 0 0,1-1 0 0 0,-1 1 0 0 0,1-2-1 0 0,-1 0 1 0 0,1 0 0 0 0,-1 0 0 0 0,1-1 0 0 0,-1-1-1 0 0,16-4 1 0 0,-18 4-54 0 0,0-1 1 0 0,0 0-1 0 0,-1-1 0 0 0,0 1 1 0 0,1-1-1 0 0,-1-1 0 0 0,0 1 1 0 0,-1-1-1 0 0,1 0 0 0 0,-1 0 1 0 0,0-1-1 0 0,0 1 0 0 0,-1-1 1 0 0,0 0-1 0 0,5-8 0 0 0,-4 2-26 0 0,0 0-1 0 0,0 0 0 0 0,-1 0 0 0 0,-1 0 0 0 0,0-1 0 0 0,-1 0 0 0 0,0 1 0 0 0,-1-1 0 0 0,0 0 0 0 0,-1 0 0 0 0,-1 0 1 0 0,0 0-1 0 0,0 1 0 0 0,-1-1 0 0 0,-1 0 0 0 0,-5-14 0 0 0,3 10-76 0 0,-1 0 1 0 0,-1 0 0 0 0,-1 0-1 0 0,0 1 1 0 0,-1 0-1 0 0,0 1 1 0 0,-2 0-1 0 0,1 0 1 0 0,-2 1-1 0 0,-25-24 1 0 0,26 30-739 0 0,1 1 0 0 0,-2 0 1 0 0,1 0-1 0 0,-24-9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4.7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58 96 0 0,'-9'-31'3916'0'0,"8"28"-3401"0"0,-6-17 617 0 0,6 16-542 0 0,7 20-669 0 0,21 76 154 0 0,29 178 1 0 0,-37-165-26 0 0,-11-66-30 0 0,49 232 287 0 0,-36-221-2035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0.8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0 844 0 0,'0'0'1298'0'0,"3"0"-844"0"0,11 1-251 0 0,0 1-1 0 0,-1 1 0 0 0,1 0 1 0 0,-1 0-1 0 0,1 2 1 0 0,-1-1-1 0 0,-1 2 0 0 0,1-1 1 0 0,-1 2-1 0 0,0 0 1 0 0,0 0-1 0 0,-1 1 1 0 0,0 1-1 0 0,14 13 0 0 0,7 8 46 0 0,-2 2-1 0 0,-1 1 1 0 0,32 49-1 0 0,-28-33-63 0 0,-3 2 1 0 0,-3 0-1 0 0,-1 2 1 0 0,31 98-1 0 0,-36-83-84 0 0,-4 1-1 0 0,-2 1 1 0 0,8 110 0 0 0,-21-135-94 0 0,-1 0 0 0 0,-2-1 0 0 0,-3 1 0 0 0,-14 74 0 0 0,12-94-5 0 0,0 0-1 0 0,-2-1 1 0 0,-1 0 0 0 0,-1 0 0 0 0,-1-1 0 0 0,-1-1-1 0 0,-1 0 1 0 0,-1 0 0 0 0,-25 29 0 0 0,36-49-109 0 0,1 1 0 0 0,0-1 0 0 0,0-1 0 0 0,-1 1 0 0 0,1 0 0 0 0,-1-1 0 0 0,1 1 0 0 0,-6 1 0 0 0,-23-7-4497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28.0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0 130 700 0 0,'0'0'2227'0'0,"6"-18"-678"0"0,15-32-244 0 0,-20 48-1224 0 0,8-11 5 0 0,26-9-17 0 0,-32 21-81 0 0,7-3 3 0 0,-1 0 0 0 0,1 1 0 0 0,0 1 0 0 0,0 0 0 0 0,11-1 0 0 0,-18 2 7 0 0,3 1-1 0 0,27-3-36 0 0,-30 2 42 0 0,2 1-13 0 0,9 0 5 0 0,-6 0-4 0 0,0 0 1 0 0,1 0-1 0 0,-1 1 1 0 0,0 0-1 0 0,0 0 1 0 0,1 1-1 0 0,-1 0 0 0 0,0 0 1 0 0,0 1-1 0 0,-1 0 1 0 0,1 1-1 0 0,-1 0 1 0 0,11 6-1 0 0,-14-8 1 0 0,-1 1 0 0 0,1 0 0 0 0,-1-1-1 0 0,1 1 1 0 0,-1 0 0 0 0,0 0 0 0 0,0 1-1 0 0,0-1 1 0 0,-1 1 0 0 0,1 0 0 0 0,3 6 0 0 0,-5-8 2 0 0,1 17-2 0 0,-2-13 3 0 0,0-2 6 0 0,-1 0 0 0 0,0 1 1 0 0,0-1-1 0 0,0 0 0 0 0,0 0 0 0 0,-1 0 1 0 0,0 0-1 0 0,0 0 0 0 0,0-1 1 0 0,0 1-1 0 0,0-1 0 0 0,-1 1 0 0 0,-3 3 1 0 0,-18 24 1 0 0,9-12-1 0 0,-36 37 45 0 0,49-54-54 0 0,-3 3 0 0 0,3-3 22 0 0,1-1 0 0 0,-1 0-1 0 0,1 0 1 0 0,0 1 0 0 0,-1-1 0 0 0,1 1-1 0 0,0-1 1 0 0,0 1 0 0 0,0 0 0 0 0,0-1-1 0 0,-1 4 1 0 0,4-4-17 0 0,-1 0 1 0 0,1-1-1 0 0,0 1 0 0 0,0 0 0 0 0,0-1 0 0 0,-1 1 0 0 0,1-1 0 0 0,0 1 1 0 0,0-1-1 0 0,0 0 0 0 0,0 0 0 0 0,0 0 0 0 0,0 0 0 0 0,0 0 0 0 0,0 0 1 0 0,-1-1-1 0 0,1 1 0 0 0,3-1 0 0 0,3-1-5 0 0,-4 2-1 0 0,0 0-1 0 0,13-1 2 0 0,-12 1 13 0 0,-1 0-4 0 0,3-1-6 0 0,29 4-26 0 0,-27-2 17 0 0,1 1 0 0 0,-1 0 0 0 0,0 0 0 0 0,0 1 0 0 0,13 6 0 0 0,-18-7 1 0 0,0 1 0 0 0,0-1 0 0 0,0 1 0 0 0,0-1 1 0 0,0 1-1 0 0,-1 0 0 0 0,1 0 0 0 0,-1 1 1 0 0,0-1-1 0 0,0 1 0 0 0,0 0 0 0 0,-1 0 1 0 0,4 6-1 0 0,-5-7 15 0 0,1 1 1 0 0,-1-1-1 0 0,0 1 1 0 0,-1-1-1 0 0,1 1 1 0 0,0-1-1 0 0,-1 1 1 0 0,0 0-1 0 0,0-1 1 0 0,0 1-1 0 0,0 0 0 0 0,-1-1 1 0 0,1 1-1 0 0,-1 0 1 0 0,0-1-1 0 0,0 1 1 0 0,0-1-1 0 0,-1 1 1 0 0,1-1-1 0 0,-1 0 1 0 0,0 0-1 0 0,0 1 1 0 0,0-1-1 0 0,0-1 1 0 0,-3 5-1 0 0,-4 2 3 0 0,1 0 0 0 0,-1-1-1 0 0,-1 0 1 0 0,0 0 0 0 0,0-1 0 0 0,-13 7 0 0 0,2-3 135 0 0,-1 0 0 0 0,-1-2 1 0 0,0 0-1 0 0,0-1 0 0 0,-1-2 1 0 0,0 0-1 0 0,-34 3 0 0 0,55-9-81 0 0,-1 0-1 0 0,-13 0-3 0 0,13 0-5 0 0,-35-9-1868 0 0,30 4 350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9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13 416 0 0,'19'-8'3284'0'0,"-16"7"-3195"0"0,0 0 1 0 0,0 0 0 0 0,0 1-1 0 0,0-1 1 0 0,0 1-1 0 0,0-1 1 0 0,1 1 0 0 0,-1 0-1 0 0,0 1 1 0 0,0-1 0 0 0,0 0-1 0 0,0 1 1 0 0,1 0 0 0 0,-1-1-1 0 0,5 4 1 0 0,1 3-75 0 0,0 1 1 0 0,-1 0 0 0 0,0 1-1 0 0,0-1 1 0 0,-1 2-1 0 0,-1-1 1 0 0,1 1-1 0 0,-2 0 1 0 0,1 0 0 0 0,5 17-1 0 0,6 17-6 0 0,12 58-1 0 0,-24-82-2 0 0,18 72 382 0 0,19 159 973 0 0,-57-267-1171 0 0,11 8-167 0 0,0 0 1 0 0,1 0-1 0 0,0-1 1 0 0,1 1 0 0 0,0-1-1 0 0,0 1 1 0 0,0-1-1 0 0,1-14 1 0 0,0 11-3 0 0,-3-27 115 0 0,2 0 0 0 0,2 1 0 0 0,8-61 1 0 0,-4 73 89 0 0,0 1-1 0 0,2-1 1 0 0,1 1 0 0 0,1 0 0 0 0,1 1 0 0 0,15-29 0 0 0,-21 47-214 0 0,0 1-1 0 0,0 0 1 0 0,1-1-1 0 0,0 2 1 0 0,0-1 0 0 0,0 0-1 0 0,0 1 1 0 0,1 0-1 0 0,-1 0 1 0 0,1 0-1 0 0,0 0 1 0 0,1 1-1 0 0,-1 0 1 0 0,0 0-1 0 0,1 0 1 0 0,7-2 0 0 0,-6 4-13 0 0,1-1 0 0 0,-1 1 0 0 0,1 0 0 0 0,0 1 1 0 0,-1-1-1 0 0,1 2 0 0 0,0-1 0 0 0,-1 1 0 0 0,1 0 0 0 0,0 1 1 0 0,10 3-1 0 0,2 3-8 0 0,0 0 0 0 0,-1 1 0 0 0,0 1 0 0 0,-1 1 0 0 0,0 1 1 0 0,-1 0-1 0 0,-1 1 0 0 0,24 23 0 0 0,-15-9 29 0 0,-2 1 0 0 0,0 0 1 0 0,-2 2-1 0 0,23 42 0 0 0,-9-4-948 0 0,27 75 0 0 0,-58-133 152 0 0,7 16-2534 0 0,-3-17 1822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9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60 0 0,'0'-4'1143'0'0,"0"4"-1090"0"0,1-7 381 0 0,-1 0 1 0 0,1 0 0 0 0,0 0-1 0 0,1 0 1 0 0,0 1 0 0 0,3-8-1 0 0,-3 15-422 0 0,0 0-1 0 0,1 1 0 0 0,-1-1 1 0 0,0 0-1 0 0,0 1 0 0 0,0-1 0 0 0,0 1 1 0 0,0 0-1 0 0,0 0 0 0 0,-1 0 0 0 0,1 0 1 0 0,-1 0-1 0 0,1 0 0 0 0,-1 0 1 0 0,0 0-1 0 0,0 1 0 0 0,2 3 0 0 0,-1-2-4 0 0,18 41 11 0 0,-1 0-1 0 0,-3 1 0 0 0,-1 1 1 0 0,8 48-1 0 0,-3-11-12 0 0,43 183 22 0 0,-18-72 92 0 0,-34-151-1353 0 0,6 55 0 0 0,-16-86 480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39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12 133 224 0 0,'-2'-2'1241'0'0,"1"1"-1148"0"0,0 1 1 0 0,1-1-1 0 0,-1 1 0 0 0,1-1 0 0 0,-1 1 0 0 0,0-1 0 0 0,1 0 0 0 0,-1 1 0 0 0,1-1 0 0 0,-1 0 0 0 0,1 0 0 0 0,-1 1 0 0 0,1-1 0 0 0,0 0 0 0 0,-1 0 0 0 0,1 0 0 0 0,0 1 0 0 0,0-1 0 0 0,0 0 0 0 0,0 0 0 0 0,-1 0 0 0 0,1 0 0 0 0,0 0 0 0 0,1 1 0 0 0,-1-1 0 0 0,0 0 0 0 0,0 0 0 0 0,0 0 0 0 0,0 0 0 0 0,1 0 0 0 0,0-1-20 0 0,0 1-1 0 0,1-1 1 0 0,-1 1-1 0 0,1 0 1 0 0,-1-1-1 0 0,1 1 1 0 0,-1 0 0 0 0,1 0-1 0 0,0 0 1 0 0,-1 0-1 0 0,1 1 1 0 0,0-1-1 0 0,2 0 1 0 0,12-4-14 0 0,0 2 0 0 0,26-3 0 0 0,-35 5 101 0 0,103-11 104 0 0,-40 6-599 0 0,0-3 0 0 0,88-23 1 0 0,-137 25-1046 0 0,-1-2 202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40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0 105 740 0 0,'0'0'2210'0'0,"4"1"-1782"0"0,30 2 67 0 0,0-1-1 0 0,0-1 0 0 0,0-2 0 0 0,46-7 0 0 0,-25 3-155 0 0,568-73-341 0 0,-570 65-2762 0 0,-40 7 1746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40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 92 0 0,'0'0'2190'0'0,"-18"-1"-94"0"0,16 3-2050 0 0,1 0 0 0 0,0 0 0 0 0,-1-1 0 0 0,1 1 0 0 0,0 0 0 0 0,0 1 0 0 0,0-1 0 0 0,1 0 0 0 0,-1 0 0 0 0,0 0 0 0 0,1 0 0 0 0,-1 1 0 0 0,1-1 0 0 0,0 0 0 0 0,0 0 0 0 0,0 1 0 0 0,0 1 0 0 0,4 45 54 0 0,-3-40-78 0 0,10 68 13 0 0,35 129 0 0 0,-27-134-18 0 0,40 151 155 0 0,-30-129-2707 0 0,-23-77 1887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40.9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38 520 0 0,'48'-36'5395'0'0,"-46"34"-5025"0"0,0 3-365 0 0,0-1-1 0 0,-1 0 1 0 0,1 1 0 0 0,0 0-1 0 0,-1-1 1 0 0,1 1-1 0 0,0 0 1 0 0,-1 0 0 0 0,1 0-1 0 0,-1 0 1 0 0,1 0-1 0 0,-1 0 1 0 0,1 0-1 0 0,-1 0 1 0 0,0 1 0 0 0,0-1-1 0 0,0 0 1 0 0,0 1-1 0 0,0-1 1 0 0,0 1 0 0 0,0 0-1 0 0,0-1 1 0 0,0 1-1 0 0,0 3 1 0 0,16 51 78 0 0,-13-39-53 0 0,18 75 24 0 0,-4 0 1 0 0,9 150-1 0 0,-25-56-2609 0 0,-6-123 838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57.6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18 232 0 0,'6'-16'1915'0'0,"-6"16"-1910"0"0,0 0 0 0 0,0 0-1 0 0,0 0 1 0 0,1 1 0 0 0,-1-1 0 0 0,0 0 0 0 0,0 0 0 0 0,0 0 0 0 0,0 0-1 0 0,0 0 1 0 0,0 0 0 0 0,0 0 0 0 0,0 0 0 0 0,1 0 0 0 0,-1 0-1 0 0,0 0 1 0 0,0 0 0 0 0,0 0 0 0 0,0 0 0 0 0,0 0 0 0 0,0 0 0 0 0,0 0-1 0 0,1 0 1 0 0,-1 0 0 0 0,0 0 0 0 0,0 0 0 0 0,0 0 0 0 0,0 0 0 0 0,0 0-1 0 0,0 0 1 0 0,1 0 0 0 0,-1 0 0 0 0,0 0 0 0 0,0 0 0 0 0,0 0 0 0 0,0 0-1 0 0,0 0 1 0 0,0 0 0 0 0,0 0 0 0 0,0-1 0 0 0,0 1 0 0 0,1 0-1 0 0,-1 0 1 0 0,0 0 0 0 0,0 0 0 0 0,0 0 0 0 0,0 0 0 0 0,0 0 0 0 0,0 0-1 0 0,0-1 1 0 0,0 1 0 0 0,0 0 0 0 0,0 0 0 0 0,0 0 0 0 0,0 0 0 0 0,0 0-1 0 0,0 0 1 0 0,0-1 0 0 0,0 1 0 0 0,2 19 47 0 0,-5 34-86 0 0,0-19 39 0 0,1 6 32 0 0,-9 190-42 0 0,-11 121 58 0 0,11-229-28 0 0,-2 76-350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58.1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 0 0,'0'0'1919'0'0,"3"0"-1616"0"0,95 12 1054 0 0,139 0 1 0 0,108-24-1015 0 0,-282 8-302 0 0,-60 3-86 0 0,16-1-465 0 0,-15 2 57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58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17 864 0 0,'36'5'1760'0'0,"59"1"1"0"0,106-14-811 0 0,-114 3-688 0 0,83-6-1691 0 0,-156 8-291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59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126 525 460 0 0,'20'4'1718'0'0,"-7"-2"-1379"0"0,-10-1-38 0 0,1-2-55 0 0,9 1-33 0 0,-9 0-38 0 0,-1-1-23 0 0,2-1-91 0 0,-1 1 0 0 0,1-1 0 0 0,-1 0 0 0 0,1 0 0 0 0,-1 0 0 0 0,0-1 0 0 0,0 1 0 0 0,0-1 0 0 0,0 0 1 0 0,-1 0-1 0 0,1-1 0 0 0,-1 1 0 0 0,6-8 0 0 0,-4 4-22 0 0,0-2 0 0 0,0 1 0 0 0,-1-1 0 0 0,0 1 0 0 0,0-1-1 0 0,3-14 1 0 0,0-11-43 0 0,-1 1 0 0 0,2-67 0 0 0,-7 96 10 0 0,-1-15-36 0 0,0 0 0 0 0,-2 1 0 0 0,-3-21 0 0 0,4 31 7 0 0,-1 0-1 0 0,0 0 0 0 0,0 1 1 0 0,-1-1-1 0 0,1 1 0 0 0,-2-1 1 0 0,1 1-1 0 0,-1 0 0 0 0,0 0 1 0 0,-6-6-1 0 0,4 7-8 0 0,0 0 0 0 0,0 0-1 0 0,-1 1 1 0 0,0 0 0 0 0,0 0 0 0 0,0 1-1 0 0,-1 0 1 0 0,-13-5 0 0 0,16 7 19 0 0,0 0 1 0 0,-1 1 0 0 0,1-1-1 0 0,0 1 1 0 0,-1 1-1 0 0,0-1 1 0 0,1 1-1 0 0,-1 0 1 0 0,1 0-1 0 0,-1 0 1 0 0,1 1-1 0 0,-1 0 1 0 0,1 0-1 0 0,-11 4 1 0 0,7-1 5 0 0,-1 0 0 0 0,1 0 1 0 0,-15 10-1 0 0,22-12 11 0 0,-1 0-1 0 0,0 1 0 0 0,1-1 1 0 0,0 1-1 0 0,-1 0 1 0 0,1-1-1 0 0,0 1 1 0 0,1 0-1 0 0,-4 6 1 0 0,-6 13 4 0 0,10-20-1 0 0,1 1 10 0 0,-1-2-7 0 0,1 1 0 0 0,-1 0 0 0 0,1 0 1 0 0,-1 0-1 0 0,1-1 0 0 0,0 1 0 0 0,-1 0 0 0 0,1 0 1 0 0,0 0-1 0 0,0 0 0 0 0,1-1 0 0 0,-1 1 0 0 0,0 0 1 0 0,1 0-1 0 0,-1 0 0 0 0,1 0 0 0 0,-1-1 0 0 0,1 1 1 0 0,0 0-1 0 0,0-1 0 0 0,-1 1 0 0 0,1-1 0 0 0,1 1 1 0 0,-1-1-1 0 0,0 1 0 0 0,0-1 0 0 0,0 1 0 0 0,1-1 1 0 0,-1 0-1 0 0,1 0 0 0 0,-1 0 0 0 0,1 0 1 0 0,-1 0-1 0 0,1 0 0 0 0,0 0 0 0 0,-1 0 0 0 0,1-1 1 0 0,0 1-1 0 0,0-1 0 0 0,0 1 0 0 0,2-1 0 0 0,28 6 39 0 0,0-1-1 0 0,0-2 0 0 0,1-1 0 0 0,38-3 0 0 0,138-19 18 0 0,-154 13-57 0 0,283-38-18 0 0,-299 39 11 0 0,-25 3-226 0 0,0 1-1 0 0,23-1 1 0 0,-61 27 186 0 0,7-12 44 0 0,1 0-1 0 0,-1 1 0 0 0,2 1 0 0 0,0 0 0 0 0,1 2 1 0 0,0-1-1 0 0,1 2 0 0 0,1-1 0 0 0,0 2 0 0 0,2 0 0 0 0,0 0 1 0 0,1 1-1 0 0,-11 30 0 0 0,18-42 14 0 0,1 1-1 0 0,0-1 1 0 0,0 1 0 0 0,0-1-1 0 0,1 1 1 0 0,0 0 0 0 0,0-1-1 0 0,1 1 1 0 0,0-1 0 0 0,1 1-1 0 0,-1-1 1 0 0,1 0 0 0 0,1 1 0 0 0,4 9-1 0 0,-2-6-30 0 0,1-1 0 0 0,0 0 1 0 0,1 0-1 0 0,0-1 0 0 0,0 0 0 0 0,1 0 0 0 0,16 14 0 0 0,-19-19-418 0 0,-4-3 346 0 0,0 0 1 0 0,0 0 0 0 0,0 0 0 0 0,1 0 0 0 0,-1 0 0 0 0,1 0 0 0 0,-1-1-1 0 0,1 1 1 0 0,-1 0 0 0 0,1-1 0 0 0,2 1 0 0 0,1 1-448 0 0,16 5-210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0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4 200 0 0,'0'0'5603'0'0,"2"-1"-5552"0"0,12-2 2102 0 0,-13 3-2239 0 0,0 0 85 0 0,0 0-1 0 0,0 1 0 0 0,0-1 0 0 0,0 0 0 0 0,-1 1 0 0 0,1-1 0 0 0,0 0 0 0 0,0 1 0 0 0,-1-1 0 0 0,1 1 0 0 0,0-1 0 0 0,-1 1 0 0 0,1-1 0 0 0,0 1 1 0 0,-1 0-1 0 0,2 0 0 0 0,0 29 191 0 0,-2-27-44 0 0,0 0-66 0 0,2 10 25 0 0,-2-10-75 0 0,0 1 69 0 0,6 117 686 0 0,-14 171 0 0 0,1-236-697 0 0,3-3-1 0 0,4-49-61 0 0,-1 18 7 0 0,1 0-3 0 0,1 50-9 0 0,-1-69-19 0 0,0 35-10 0 0,-1 37 155 0 0,1-72-120 0 0,-2 20 177 0 0,2-4-95 0 0,0-15-64 0 0,0 37 125 0 0,0-37-151 0 0,2 27 68 0 0,-2-28-26 0 0,0 11-1496 0 0,1-51-5956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0.2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457 19 268 0 0,'-29'-14'1279'0'0,"25"13"-1154"0"0,0 1-28 0 0,-12-2-24 0 0,12 2-28 0 0,0 0-10 0 0,-1-2-22 0 0,-29 4 43 0 0,23-1-46 0 0,1 0-1 0 0,0 0-1 0 0,-1 1 1 0 0,1 1 0 0 0,0-1-1 0 0,-13 7 1 0 0,4-2-7 0 0,0 1 1 0 0,1 1-1 0 0,0 1 0 0 0,0 0 1 0 0,1 1-1 0 0,1 1 0 0 0,-18 16 1 0 0,20-13 7 0 0,1 0 0 0 0,1 1 1 0 0,0 0-1 0 0,1 1 0 0 0,0 0 1 0 0,-13 33-1 0 0,21-42 31 0 0,0-1 1 0 0,1 0-1 0 0,0 1 0 0 0,0-1 1 0 0,1 1-1 0 0,0-1 0 0 0,0 1 1 0 0,1 0-1 0 0,0-1 0 0 0,0 1 1 0 0,1 0-1 0 0,0-1 0 0 0,0 1 0 0 0,1 0 1 0 0,0-1-1 0 0,0 0 0 0 0,1 1 1 0 0,0-1-1 0 0,0 0 0 0 0,8 12 1 0 0,-3-8 72 0 0,0-1 0 0 0,1 0 0 0 0,0-1 0 0 0,1 0 0 0 0,-1 0 0 0 0,2-1 0 0 0,-1-1 0 0 0,1 0 0 0 0,0 0 0 0 0,1-1 0 0 0,0 0 0 0 0,0-1 0 0 0,18 6 0 0 0,-15-7-21 0 0,0 0 0 0 0,0-2-1 0 0,0 1 1 0 0,1-2 0 0 0,-1 0 0 0 0,0-1 0 0 0,1 0 0 0 0,-1-1-1 0 0,0-1 1 0 0,1 0 0 0 0,16-6 0 0 0,-21 4-40 0 0,-1 0 0 0 0,1-1 1 0 0,-1 0-1 0 0,-1-1 0 0 0,1 0 0 0 0,-1-1 0 0 0,0 0 1 0 0,-1 0-1 0 0,1-1 0 0 0,-1 0 0 0 0,-1 0 1 0 0,0-1-1 0 0,0 0 0 0 0,0 0 0 0 0,-1-1 1 0 0,4-10-1 0 0,-2 6-44 0 0,-1-1 0 0 0,-1 0 0 0 0,-1 0 1 0 0,0-1-1 0 0,-1 1 0 0 0,0-1 0 0 0,-2 0 0 0 0,0 0 1 0 0,0 0-1 0 0,-2-27 0 0 0,-1 34-32 0 0,-1 0-1 0 0,0 0 1 0 0,0 1-1 0 0,0-1 1 0 0,-1 1-1 0 0,-1-1 1 0 0,1 1 0 0 0,-1 0-1 0 0,-1 0 1 0 0,0 1-1 0 0,0-1 1 0 0,0 1 0 0 0,-1 0-1 0 0,0 1 1 0 0,0-1-1 0 0,0 1 1 0 0,-1 0 0 0 0,0 1-1 0 0,0 0 1 0 0,-16-9-1 0 0,6 5-444 0 0,0 1-1 0 0,-1 1 0 0 0,0 0 1 0 0,0 1-1 0 0,-1 1 0 0 0,0 1 1 0 0,0 1-1 0 0,-27-2 0 0 0,40 5-201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1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1 122 452 0 0,'0'0'1297'0'0,"3"-1"-820"0"0,8-3-102 0 0,1 0 0 0 0,-1 2 0 0 0,16-3 0 0 0,-23 5-392 0 0,45 12-164 0 0,-47-11 156 0 0,24 19-28 0 0,-20-12 42 0 0,0 0 0 0 0,-1 0 1 0 0,0 0-1 0 0,0 1 0 0 0,0-1 0 0 0,-2 1 0 0 0,1 0 0 0 0,-1 0 0 0 0,4 16 0 0 0,-4-13-6 0 0,12 41 42 0 0,-2 0 0 0 0,7 73-1 0 0,-18-59 16 0 0,-2-64-34 0 0,-1 16 5 0 0,0-15 6 0 0,1-3-17 0 0,-1 21 266 0 0,1-21-261 0 0,-1-1 0 0 0,1 0-1 0 0,0 0 1 0 0,0 1 0 0 0,0-1-1 0 0,-1 0 1 0 0,1 0 0 0 0,0 1-1 0 0,0-1 1 0 0,-1 0 0 0 0,1 0-1 0 0,0 0 1 0 0,0 0 0 0 0,-1 0-1 0 0,1 1 1 0 0,0-1 0 0 0,0 0-1 0 0,-1 0 1 0 0,1 0 0 0 0,0 0 0 0 0,-1 0-1 0 0,1 0 1 0 0,0 0 0 0 0,-1 0-1 0 0,1 0 1 0 0,0 0 0 0 0,0 0-1 0 0,-1 0 1 0 0,1 0 0 0 0,0 0-1 0 0,-1 0 1 0 0,1 0 0 0 0,0-1-1 0 0,0 1 1 0 0,-1 0 0 0 0,1 0-1 0 0,0 0 1 0 0,0 0 0 0 0,-1-1-1 0 0,1 1 1 0 0,0 0 0 0 0,0 0 0 0 0,-1 0-1 0 0,1-1 1 0 0,0 1 0 0 0,0 0-1 0 0,0 0 1 0 0,0-1 0 0 0,-1 1-1 0 0,1 0 1 0 0,0 0 0 0 0,0-1-1 0 0,-2-1 112 0 0,-7-115 472 0 0,13 72-497 0 0,2 1-1 0 0,3-1 0 0 0,1 2 0 0 0,1-1 0 0 0,3 2 0 0 0,2 0 1 0 0,33-65-1 0 0,-43 96-21 0 0,-3 5-69 0 0,0 0-1 0 0,0 0 1 0 0,0 0-1 0 0,1 1 1 0 0,0-1-1 0 0,0 1 1 0 0,1 0-1 0 0,5-5 1 0 0,-9 9-8 0 0,3 1-1 0 0,11-1-3 0 0,-9 2 3 0 0,0-1 1 0 0,-1 1-1 0 0,1 1 1 0 0,-1-1-1 0 0,1 1 1 0 0,-1 0-1 0 0,0 0 0 0 0,1 1 1 0 0,-1-1-1 0 0,0 1 1 0 0,-1 0-1 0 0,9 7 1 0 0,1 1-9 0 0,-1 1 0 0 0,22 25 0 0 0,-23-21-3 0 0,-1 0 0 0 0,0 1 0 0 0,-1 0 0 0 0,-1 1 0 0 0,-1 0 0 0 0,11 34 0 0 0,22 120 44 0 0,-26-99 24 0 0,3 12-816 0 0,-12-65-1278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1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11 584 0 0,'0'0'1364'0'0,"-6"-11"-554"0"0,6 37-802 0 0,1 0 1 0 0,1 0 0 0 0,1-1 0 0 0,8 32 0 0 0,-7-37 3 0 0,46 316 26 0 0,-25-152-14 0 0,-2-46 343 0 0,-22-134-294 0 0,2 9-1425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2.0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12 580 0 0,'0'0'4014'0'0,"0"0"-3999"0"0,0-1-1 0 0,0 1 1 0 0,0-1-1 0 0,0 0 1 0 0,0 1-1 0 0,0-1 1 0 0,1 1-1 0 0,-1-1 0 0 0,0 1 1 0 0,0-1-1 0 0,1 1 1 0 0,-1-1-1 0 0,0 1 1 0 0,1 0-1 0 0,-1-1 1 0 0,0 1-1 0 0,1-1 1 0 0,-1 1-1 0 0,1 0 0 0 0,-1-1 1 0 0,1 1-1 0 0,-1 0 1 0 0,0 0-1 0 0,1-1 1 0 0,-1 1-1 0 0,1 0 1 0 0,-1 0-1 0 0,1 0 1 0 0,0-1-1 0 0,0 1 0 0 0,88 1 350 0 0,198 20-188 0 0,-284-20-816 0 0,15-1-1328 0 0,-15 0 1398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5.7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11 108 0 0,'0'0'1685'0'0,"15"-7"-1380"0"0,39 4-149 0 0,-51 3-78 0 0,33 3 301 0 0,168 7 415 0 0,-94-10-417 0 0,-107 0-314 0 0,2-1-28 0 0,13 0-10 0 0,-13 1 4 0 0,-1 0 7 0 0,13-2 5 0 0,-12 2-6 0 0,-1 0-12 0 0,12-1-1 0 0,-12 1-5 0 0,0 0-2 0 0,29-4 31 0 0,-30 4-51 0 0,0 0-15 0 0,10-1 10 0 0,-10 1-3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2:06.4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 36 0 0,'33'3'1729'0'0,"-30"-3"-1426"0"0,20 1-75 0 0,-2 0 26 0 0,-17-1-146 0 0,13 1-10 0 0,-13-1-22 0 0,1 0-11 0 0,305-12 1519 0 0,-231 8-1444 0 0,-70 4-119 0 0,50-2 11 0 0,-2-1 35 0 0,-54 3-51 0 0,16-2-55 0 0,-15 2 24 0 0,29-5-8 0 0,-29 5-5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50.5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64 0 0,'0'0'40'0'0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5:51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464 27 252 0 0,'0'0'3196'0'0,"-16"-7"-3138"0"0,11 4-69 0 0,0 1 0 0 0,-1-1 0 0 0,1 1 0 0 0,0 0 1 0 0,-1 1-1 0 0,1-1 0 0 0,-8 0 0 0 0,1 1-17 0 0,0 1-1 0 0,0 0 1 0 0,0 0-1 0 0,-12 4 0 0 0,21-4 7 0 0,-20 6-82 0 0,9-1 84 0 0,2 0-5 0 0,0 1 0 0 0,0 0 0 0 0,0 0 0 0 0,0 2 0 0 0,1-1 0 0 0,1 2 0 0 0,-1-1 0 0 0,1 1 0 0 0,-15 18 0 0 0,-3 2-26 0 0,20-21 43 0 0,0 0 0 0 0,0 1 1 0 0,1 0-1 0 0,0 1 1 0 0,1-1-1 0 0,0 1 1 0 0,-8 18-1 0 0,-22 46 25 0 0,29-58-33 0 0,3-8 16 0 0,1-1 0 0 0,0 1-1 0 0,0 0 1 0 0,1 0 0 0 0,0 0 0 0 0,0 0-1 0 0,1 0 1 0 0,0 0 0 0 0,0 0 0 0 0,1 9-1 0 0,-1-3-20 0 0,1-10 20 0 0,0 1 0 0 0,0-1 0 0 0,0 0 0 0 0,1 0 0 0 0,-1 1 0 0 0,1-1 0 0 0,0 0 0 0 0,0 0 0 0 0,4 7 0 0 0,-3-3 5 0 0,1 0-1 0 0,0 0 1 0 0,0-1 0 0 0,1 1-1 0 0,0-1 1 0 0,0 0 0 0 0,1 0 0 0 0,8 10-1 0 0,7 2 29 0 0,42 32 0 0 0,-38-33-21 0 0,15 7 29 0 0,-27-19-29 0 0,113 59 148 0 0,-114-59-139 0 0,0-1 0 0 0,1 1 1 0 0,0-2-1 0 0,0 0 0 0 0,0 0 0 0 0,0-2 0 0 0,1 1 1 0 0,-1-1-1 0 0,1-1 0 0 0,0 0 0 0 0,-1-1 0 0 0,1 0 1 0 0,0-1-1 0 0,-1-1 0 0 0,1 0 0 0 0,15-4 0 0 0,-21 4 16 0 0,0 1-1 0 0,0-1 1 0 0,-1-1 0 0 0,1 1-1 0 0,-1-1 1 0 0,1 0-1 0 0,-1-1 1 0 0,0 1 0 0 0,-1-1-1 0 0,1 0 1 0 0,0-1-1 0 0,-1 0 1 0 0,0 1 0 0 0,0-2-1 0 0,-1 1 1 0 0,1 0-1 0 0,-1-1 1 0 0,0 0 0 0 0,-1 0-1 0 0,4-7 1 0 0,-7 13-36 0 0,56-118 129 0 0,-29 57-142 0 0,-3 1 57 0 0,-14 26 82 0 0,-2 0-1 0 0,5-40 1 0 0,-13 70-116 0 0,2-19 57 0 0,-6-18 112 0 0,3 33-126 0 0,0 1 0 0 0,0 0 0 0 0,0-1 0 0 0,-1 1-1 0 0,-1 0 1 0 0,-3-9 0 0 0,5 13-41 0 0,-32-38 55 0 0,24 32-60 0 0,7 7-3 0 0,-1 0-11 0 0,-7-6 0 0 0,0 1 0 0 0,0-1 0 0 0,-1 2 0 0 0,-1 0 1 0 0,1 0-1 0 0,-17-5 0 0 0,-81-24-14 0 0,89 29 3 0 0,-1 2-1 0 0,1 0 1 0 0,-22-1-1 0 0,12 6-415 0 0,0 2 0 0 0,1 1 0 0 0,0 1 0 0 0,0 1 0 0 0,0 2 0 0 0,-40 16 0 0 0,39-12-295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38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1 372 0 0,'0'0'3798'0'0,"0"3"-4018"0"0,0 9 196 0 0,0-9 6 0 0,3 15-60 0 0,2 39 13 0 0,5 42 38 0 0,42 170 0 0 0,51 93 51 0 0,89 331-71 0 0,-169-563 289 0 0,-22-128-148 0 0,-1 1-42 0 0,3 12-1672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39.9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1 323 408 0 0,'0'0'1820'0'0,"14"-11"-397"0"0,-11 7-1250 0 0,0-1 1 0 0,0 1-1 0 0,0-1 1 0 0,0 0-1 0 0,-1 0 1 0 0,0 0-1 0 0,0 0 1 0 0,0 0-1 0 0,0 0 1 0 0,0-7-1 0 0,11-67 806 0 0,-6 37-686 0 0,-5 34-255 0 0,8-27 27 0 0,-3 23-78 0 0,-4 7-6 0 0,-1 1-1 0 0,1-1 0 0 0,0 0 1 0 0,0 1-1 0 0,0-1 0 0 0,0 1 1 0 0,1 0-1 0 0,0 0 1 0 0,0 1-1 0 0,0-1 0 0 0,0 1 1 0 0,0 0-1 0 0,1 0 0 0 0,0 0 1 0 0,-1 0-1 0 0,1 1 0 0 0,0 0 1 0 0,0 0-1 0 0,0 0 0 0 0,1 1 1 0 0,-1 0-1 0 0,0 0 1 0 0,1 0-1 0 0,-1 0 0 0 0,8 1 1 0 0,-3 1 3 0 0,0 1 1 0 0,0 1 0 0 0,0-1-1 0 0,0 2 1 0 0,0-1 0 0 0,-1 1 0 0 0,0 1-1 0 0,1 0 1 0 0,13 10 0 0 0,-9-5 15 0 0,-1 1 0 0 0,-1 1 0 0 0,0 0 0 0 0,-1 0 0 0 0,15 21 0 0 0,-8-5-14 0 0,0 1 0 0 0,-3 1 0 0 0,0 0 0 0 0,-2 1 0 0 0,15 50 0 0 0,-14-24 2 0 0,-2 1 1 0 0,-3 1-1 0 0,-2 0 1 0 0,-2 91 0 0 0,-5-96-4 0 0,-3 1 1584 0 0,0-57-1474 0 0,0 0-79 0 0,1 0 0 0 0,-1-1 0 0 0,0 0 0 0 0,1 1 0 0 0,0-1 0 0 0,0 0 0 0 0,0 0 1 0 0,0 0-1 0 0,0 0 0 0 0,0-1 0 0 0,1 1 0 0 0,-1 0 0 0 0,1-1 0 0 0,-1-4 0 0 0,-15-63 71 0 0,12 45-72 0 0,-4-20 107 0 0,1-1 0 0 0,3 0 1 0 0,2 0-1 0 0,1 0 0 0 0,3 0 1 0 0,2 0-1 0 0,2 1 0 0 0,2-1 1 0 0,14-49-1 0 0,-18 86-150 0 0,0 0 0 0 0,1 1 0 0 0,0-1 0 0 0,0 1 0 0 0,1 0 0 0 0,0 0 0 0 0,1 0 0 0 0,0 1 0 0 0,0 0 0 0 0,1 0-1 0 0,11-10 1 0 0,-14 15 15 0 0,1-1 0 0 0,-1 1 0 0 0,1 0 0 0 0,0 0 0 0 0,0 0 0 0 0,0 0 0 0 0,0 1 0 0 0,1 0 0 0 0,-1 0 0 0 0,1 1 0 0 0,-1-1 0 0 0,1 1 0 0 0,0 0 0 0 0,0 1 0 0 0,-1-1 0 0 0,1 1 0 0 0,0 0 0 0 0,0 1 0 0 0,-1 0 0 0 0,1-1 0 0 0,0 2 0 0 0,8 2 0 0 0,-4-1 18 0 0,0 2 0 0 0,0-1 0 0 0,0 1 0 0 0,0 1 0 0 0,-1 0 0 0 0,0 0 0 0 0,0 1 0 0 0,14 14 0 0 0,-10-7-8 0 0,-1 0-1 0 0,0 1 0 0 0,-1 0 1 0 0,14 28-1 0 0,0 10-45 0 0,-2 1 0 0 0,21 78-1 0 0,-34-100 24 0 0,69 210-1248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1.8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64 452 0 0,'0'0'4403'0'0,"-4"-17"-2947"0"0,1 14-1429 0 0,1-1-1 0 0,-1 1 1 0 0,0 0-1 0 0,0 1 1 0 0,0-1-1 0 0,0 1 1 0 0,-1-1-1 0 0,1 1 1 0 0,-1 0-1 0 0,1 0 1 0 0,-1 0-1 0 0,0 1 1 0 0,1-1-1 0 0,-1 1 1 0 0,-7-1-1 0 0,8 1 27 0 0,-5-1-17 0 0,0 0 1 0 0,0 0-1 0 0,1 1 0 0 0,-2 0 1 0 0,-9 1-1 0 0,2 0-43 0 0,0 1 1 0 0,1 0-1 0 0,-30 6 0 0 0,42-6 21 0 0,0 0 9 0 0,-50 31 165 0 0,51-31-167 0 0,0 2-1 0 0,-31 34 168 0 0,32-34-150 0 0,-4 4 69 0 0,1 0 0 0 0,1 0-1 0 0,0 0 1 0 0,-4 11 0 0 0,-31 100 241 0 0,37-114-347 0 0,-5 17 7 0 0,6-18-10 0 0,-4 30 21 0 0,3-29-7 0 0,1-1-4 0 0,-2 10-3 0 0,-1-4 12 0 0,3-6-18 0 0,1 26 14 0 0,1 19 129 0 0,-1-45-86 0 0,17 39 571 0 0,-16-38-614 0 0,0 0 0 0 0,1 0 0 0 0,-1 0 0 0 0,1-1 0 0 0,0 1 0 0 0,0-1 0 0 0,0 0 0 0 0,0 0 0 0 0,1 0 0 0 0,6 5 1 0 0,14 10-2 0 0,-16-13 2 0 0,-3-1-9 0 0,1 0 1 0 0,0-1-1 0 0,0 0 1 0 0,0 0-1 0 0,0-1 1 0 0,0 0-1 0 0,1 0 1 0 0,-1 0-1 0 0,1-1 1 0 0,-1 0-1 0 0,10 0 1 0 0,-12 0-2 0 0,32 0 68 0 0,-33-1-54 0 0,46-10 191 0 0,-47 9-184 0 0,54-21 83 0 0,-54 21-114 0 0,3-2 39 0 0,1 1 0 0 0,-1-1 1 0 0,0-1-1 0 0,0 1 0 0 0,0-1 1 0 0,-1 1-1 0 0,7-8 0 0 0,-10 10 3 0 0,17-23 74 0 0,-5 2-96 0 0,5-17-18 0 0,-16 36 3 0 0,-1 0-8 0 0,3-6 23 0 0,14-52-27 0 0,-17 59 20 0 0,9-31-61 0 0,-8-14-43 0 0,-2 44 88 0 0,-5-19-23 0 0,-4-10-26 0 0,9 29 56 0 0,-1-2 3 0 0,-16-15-43 0 0,-17-5-286 0 0,32 23 194 0 0,-38-21-2126 0 0,24 12-601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1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1054 244 0 0,'0'0'3404'0'0,"2"-3"-3180"0"0,3-7-123 0 0,0 0 1 0 0,0 0 0 0 0,-1-1-1 0 0,-1 0 1 0 0,0 0 0 0 0,0 0-1 0 0,-1 0 1 0 0,1-19 0 0 0,3-14 199 0 0,15-69 303 0 0,-5-2 0 0 0,2-160 0 0 0,-18 266-628 0 0,0-1 1 0 0,-1 1-1 0 0,0 0 0 0 0,0 0 0 0 0,-1 0 1 0 0,-3-10-1 0 0,4 16 14 0 0,0 1-1 0 0,0-1 1 0 0,-1 1-1 0 0,1-1 1 0 0,-1 1 0 0 0,1-1-1 0 0,-1 1 1 0 0,0 0-1 0 0,0 0 1 0 0,0 0 0 0 0,0 0-1 0 0,0 0 1 0 0,0 0-1 0 0,-1 0 1 0 0,1 1-1 0 0,-1-1 1 0 0,1 1 0 0 0,-1 0-1 0 0,1-1 1 0 0,-1 1-1 0 0,0 1 1 0 0,-4-2 0 0 0,-11-1-12 0 0,14 2 15 0 0,-1 0 0 0 0,1 0 0 0 0,-1 1 1 0 0,1 0-1 0 0,-1 0 0 0 0,1 0 1 0 0,-1 0-1 0 0,1 1 0 0 0,-1-1 1 0 0,1 1-1 0 0,-1 0 0 0 0,1 1 1 0 0,0-1-1 0 0,0 1 0 0 0,-1 0 0 0 0,-4 3 1 0 0,7-4 5 0 0,-2 0-6 0 0,1 0 4 0 0,1 0 0 0 0,0 0 1 0 0,-1 0-1 0 0,1 1 0 0 0,0-1 1 0 0,0 0-1 0 0,-1 1 0 0 0,1-1 0 0 0,0 1 1 0 0,1 0-1 0 0,-1 0 0 0 0,0 0 0 0 0,0 0 1 0 0,1 0-1 0 0,0 0 0 0 0,-2 3 1 0 0,1-4 1 0 0,1 1 1 0 0,0 0 0 0 0,0 0 0 0 0,0-1 0 0 0,0 1 0 0 0,0 0 0 0 0,0 0-1 0 0,0 0 1 0 0,0 0 0 0 0,1 0 0 0 0,-1 0 0 0 0,1 1 0 0 0,0-1 0 0 0,-1 0 0 0 0,1 0-1 0 0,0 0 1 0 0,0 0 0 0 0,1 1 0 0 0,0 3 0 0 0,0-3 6 0 0,0 0-1 0 0,0 0 1 0 0,1 0 0 0 0,0 0-1 0 0,0 0 1 0 0,0 0 0 0 0,0 0-1 0 0,0 0 1 0 0,0-1 0 0 0,1 1 0 0 0,3 2-1 0 0,8 6 23 0 0,0-1-1 0 0,1-1 1 0 0,1-1-1 0 0,16 8 1 0 0,-20-10-28 0 0,134 56 39 0 0,25 12-122 0 0,-146-61 51 0 0,-1 1 0 0 0,0 1 1 0 0,-1 2-1 0 0,33 29 0 0 0,-50-41 27 0 0,-1 0 0 0 0,1 0-1 0 0,-1 1 1 0 0,0 0 0 0 0,-1 0-1 0 0,0 1 1 0 0,0-1 0 0 0,0 1-1 0 0,-1 0 1 0 0,1 0 0 0 0,-2 0-1 0 0,1 0 1 0 0,-1 1 0 0 0,0-1 0 0 0,-1 1-1 0 0,0-1 1 0 0,0 1 0 0 0,0-1-1 0 0,-1 1 1 0 0,0 0 0 0 0,-1-1-1 0 0,0 1 1 0 0,0-1 0 0 0,0 1-1 0 0,-1-1 1 0 0,0 1 0 0 0,-1-1 0 0 0,1 0-1 0 0,-1 0 1 0 0,-6 9 0 0 0,3-6 16 0 0,-1 1 1 0 0,0-2-1 0 0,0 1 1 0 0,-12 11-1 0 0,16-17 10 0 0,0-1 0 0 0,0 0 0 0 0,0 0 0 0 0,-1-1 1 0 0,1 1-1 0 0,-1-1 0 0 0,1 1 0 0 0,-1-1 0 0 0,0 0 0 0 0,0 0 0 0 0,1-1 0 0 0,-2 1 0 0 0,1-1 0 0 0,0 0 0 0 0,-7 1 0 0 0,10-2-10 0 0,-1 0-1 0 0,1 0 0 0 0,-1 0 0 0 0,0 0 1 0 0,1 0-1 0 0,-1 0 0 0 0,1 0 0 0 0,-1 0 1 0 0,0-1-1 0 0,1 1 0 0 0,-1-1 0 0 0,1 1 1 0 0,-1-1-1 0 0,1 0 0 0 0,-1 1 0 0 0,1-1 1 0 0,0 0-1 0 0,-1 0 0 0 0,1 0 0 0 0,0 0 1 0 0,0 0-1 0 0,0 0 0 0 0,-2-3 1 0 0,2 2-2 0 0,-1-1 0 0 0,1 0 0 0 0,0 1 0 0 0,1-1 1 0 0,-1 0-1 0 0,0 1 0 0 0,1-1 0 0 0,0 0 0 0 0,-1 0 1 0 0,1 1-1 0 0,0-1 0 0 0,1-4 0 0 0,1-5-1 0 0,0 0 0 0 0,1 1-1 0 0,0-1 1 0 0,1 1 0 0 0,6-12-1 0 0,17-27 84 0 0,2 3-1 0 0,2 0 0 0 0,38-43 1 0 0,-27 36 23 0 0,50-84 0 0 0,-78 112-104 0 0,-1 0 1 0 0,12-35-1 0 0,-21 49-23 0 0,0-1 0 0 0,-1 1 0 0 0,0-1-1 0 0,-1 0 1 0 0,-1 0 0 0 0,0-1 0 0 0,-1-14 0 0 0,0 25 5 0 0,-1 0 1 0 0,1 0 0 0 0,0 1 0 0 0,-1-1 0 0 0,0 0-1 0 0,0 0 1 0 0,0 0 0 0 0,0 0 0 0 0,0 1-1 0 0,-1-1 1 0 0,1 0 0 0 0,-1 1 0 0 0,0-1-1 0 0,1 1 1 0 0,-1 0 0 0 0,0-1 0 0 0,-1 1-1 0 0,1 0 1 0 0,0 0 0 0 0,0 1 0 0 0,-1-1 0 0 0,1 0-1 0 0,-1 1 1 0 0,0-1 0 0 0,1 1 0 0 0,-4-1-1 0 0,2 1 5 0 0,0 0-1 0 0,0 1 1 0 0,0 0-1 0 0,0-1 1 0 0,0 1 0 0 0,1 1-1 0 0,-1-1 1 0 0,0 0-1 0 0,0 1 1 0 0,0 0-1 0 0,0 0 1 0 0,1 0-1 0 0,-1 0 1 0 0,0 1-1 0 0,1-1 1 0 0,-1 1-1 0 0,1 0 1 0 0,0 0 0 0 0,-4 3-1 0 0,2-1-6 0 0,-3 2 14 0 0,0 0 0 0 0,1 0 0 0 0,0 0 0 0 0,0 1 0 0 0,1 1 0 0 0,-1-1 0 0 0,2 1 0 0 0,-1 0 0 0 0,1 0 1 0 0,0 0-1 0 0,1 1 0 0 0,0 0 0 0 0,1 0 0 0 0,-1 0 0 0 0,2 0 0 0 0,-1 0 0 0 0,1 1 0 0 0,1-1 0 0 0,-1 14 0 0 0,1-7-4 0 0,1-1-1 0 0,0 1 1 0 0,2-1 0 0 0,0 1 0 0 0,0-1-1 0 0,2 0 1 0 0,0 0 0 0 0,0 0-1 0 0,1 0 1 0 0,1-1 0 0 0,8 15-1 0 0,-1-8 6 0 0,1-1 0 0 0,0 0 0 0 0,2-1 0 0 0,0-1-1 0 0,1 0 1 0 0,22 17 0 0 0,-9-11 24 0 0,1-1 0 0 0,2-2-1 0 0,40 21 1 0 0,-68-39 7 0 0,1 1 0 0 0,1-1-1 0 0,-1-1 1 0 0,0 1 0 0 0,1-1-1 0 0,-1 0 1 0 0,1-1 0 0 0,0 1 0 0 0,-1-1-1 0 0,1-1 1 0 0,0 1 0 0 0,8-1 0 0 0,-11-1-24 0 0,0 0 1 0 0,0 0-1 0 0,0 0 1 0 0,0 0 0 0 0,0-1-1 0 0,-1 0 1 0 0,1 1-1 0 0,0-1 1 0 0,-1-1 0 0 0,1 1-1 0 0,-1 0 1 0 0,0-1-1 0 0,0 0 1 0 0,0 0-1 0 0,0 0 1 0 0,4-4 0 0 0,1-4 15 0 0,-1 0 0 0 0,1 0 0 0 0,7-18 0 0 0,1-7-48 0 0,-2-1 0 0 0,-1 0 0 0 0,-2-1 0 0 0,-1 0 0 0 0,-3-1-1 0 0,-1 0 1 0 0,-1 0 0 0 0,-3 0 0 0 0,-1-1 0 0 0,-2 1 0 0 0,-1 0-1 0 0,-2 0 1 0 0,-2 0 0 0 0,-2 0 0 0 0,-18-54 0 0 0,26 88 4 0 0,-17-27-109 0 0,16 30 119 0 0,-1 0 1 0 0,0 0-1 0 0,0 0 0 0 0,0-1 0 0 0,0 2 1 0 0,0-1-1 0 0,0 0 0 0 0,-1 0 0 0 0,1 1 1 0 0,0-1-1 0 0,-1 1 0 0 0,0 0 0 0 0,1 0 1 0 0,-1 0-1 0 0,0 0 0 0 0,1 0 1 0 0,-1 1-1 0 0,0-1 0 0 0,0 1 0 0 0,1-1 1 0 0,-1 1-1 0 0,0 0 0 0 0,0 0 0 0 0,0 1 1 0 0,0-1-1 0 0,1 1 0 0 0,-1-1 0 0 0,0 1 1 0 0,0 0-1 0 0,1 0 0 0 0,-5 1 0 0 0,2 1-2 0 0,-1-1 0 0 0,1 1 0 0 0,0 0 0 0 0,-1 1 0 0 0,1-1 0 0 0,0 1 0 0 0,1 0 0 0 0,-1 0-1 0 0,1 0 1 0 0,0 1 0 0 0,0-1 0 0 0,0 1 0 0 0,1 0 0 0 0,-1 0 0 0 0,-2 6 0 0 0,4-7 1 0 0,0 0 0 0 0,0 0 1 0 0,1 1-1 0 0,-1-1 1 0 0,1 0-1 0 0,0 0 0 0 0,0 1 1 0 0,1-1-1 0 0,-1 1 0 0 0,1-1 1 0 0,0 1-1 0 0,0-1 1 0 0,0 1-1 0 0,1-1 0 0 0,0 0 1 0 0,0 1-1 0 0,0-1 0 0 0,0 0 1 0 0,0 0-1 0 0,1 1 1 0 0,0-1-1 0 0,0 0 0 0 0,0 0 1 0 0,0-1-1 0 0,1 1 0 0 0,0 0 1 0 0,-1-1-1 0 0,1 0 1 0 0,0 1-1 0 0,7 4 0 0 0,0 0 13 0 0,1 0 1 0 0,1-1-1 0 0,0 0 0 0 0,0-1 0 0 0,0 0 0 0 0,1-1 0 0 0,0 0 0 0 0,16 3 0 0 0,11 1 46 0 0,56 4 1 0 0,11 1-283 0 0,-104-13 195 0 0,-2-1 32 0 0,0-1-1 0 0,0 1 1 0 0,0 0 0 0 0,0 0-1 0 0,0 0 1 0 0,0 0 0 0 0,0 0 0 0 0,0 0-1 0 0,0 0 1 0 0,0 0 0 0 0,0 0-1 0 0,0 0 1 0 0,0 0 0 0 0,0 1-1 0 0,0-1 1 0 0,0 0 0 0 0,0 1 0 0 0,0-1-1 0 0,-1 1 1 0 0,1-1 0 0 0,0 1-1 0 0,0-1 1 0 0,0 1 0 0 0,0 0-1 0 0,-1 0 1 0 0,1-1 0 0 0,0 1-1 0 0,-1 0 1 0 0,1 0 0 0 0,0 0 0 0 0,0 1-1 0 0,0 0 0 0 0,1 1 0 0 0,-1-1 0 0 0,0 1 1 0 0,1-1-1 0 0,-1 1 0 0 0,0 0 0 0 0,-1 0 0 0 0,1-1 0 0 0,0 1 0 0 0,-1 0 0 0 0,0 0 0 0 0,1 0 0 0 0,-1 4 0 0 0,-9 65 55 0 0,5-40-56 0 0,0 0-1 0 0,2 56 1 0 0,3-78 12 0 0,0 0 0 0 0,1 1 0 0 0,0-1 0 0 0,0 0 0 0 0,1 0 0 0 0,1 0 0 0 0,0-1 0 0 0,0 1 0 0 0,0-1 0 0 0,1 0 0 0 0,1 0 0 0 0,11 15 0 0 0,-5-12 28 0 0,0 0-1 0 0,0 0 1 0 0,1-2-1 0 0,0 1 1 0 0,1-2-1 0 0,1 0 1 0 0,-1 0-1 0 0,23 9 1 0 0,-28-14-306 0 0,0-1 0 0 0,0 1 0 0 0,1-2 0 0 0,-1 1 0 0 0,1-1 0 0 0,0-1 0 0 0,-1 0 0 0 0,1 0 0 0 0,0-1 0 0 0,0 0 0 0 0,-1 0 0 0 0,1-1 0 0 0,0-1 0 0 0,-1 0 0 0 0,19-5 0 0 0,-10-2-383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1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58 288 0 0,'-7'-19'1858'0'0,"5"13"-1565"0"0,0 1 1 0 0,0-1-1 0 0,-1 1 0 0 0,0 0 1 0 0,-3-5-1 0 0,5 8-197 0 0,1 5-9 0 0,3 30-22 0 0,1 0 0 0 0,2-1 1 0 0,1 0-1 0 0,21 55 0 0 0,-13-37-32 0 0,124 339 113 0 0,15 53-83 0 0,-150-430-196 0 0,-1 0 0 0 0,0 0 0 0 0,-1 1 0 0 0,0-1 0 0 0,-1 1 0 0 0,-1-1 0 0 0,0 1 0 0 0,-2 13 0 0 0,0-20-707 0 0,-6 5 624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2.2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10 279 704 0 0,'-2'-4'1154'0'0,"1"1"-953"0"0,0 1 0 0 0,0-1 0 0 0,0 1 1 0 0,0-1-1 0 0,0 0 0 0 0,1 0 1 0 0,-1 1-1 0 0,1-1 0 0 0,-1 0 1 0 0,1 0-1 0 0,0 0 0 0 0,0 0 1 0 0,1 1-1 0 0,-1-1 0 0 0,0 0 1 0 0,1 0-1 0 0,0 0 0 0 0,2-5 1 0 0,3 1-95 0 0,0 1 0 0 0,0-1 1 0 0,1 1-1 0 0,0 0 1 0 0,1 1-1 0 0,-1-1 1 0 0,1 2-1 0 0,0-1 1 0 0,0 1-1 0 0,1 0 1 0 0,14-4-1 0 0,17-5 79 0 0,53-9 1 0 0,-57 15-101 0 0,7-2-177 0 0,81-21 387 0 0,-107 24-1084 0 0,0 0 0 0 0,0-1 1 0 0,0-1-1 0 0,30-20 1 0 0,-29 15-507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3.0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42 352 232 0 0,'0'0'176'0'0,"-13"9"1597"0"0,12-8-1672 0 0,1-1 0 0 0,-1 0-1 0 0,1 1 1 0 0,-1-1 0 0 0,1 0 0 0 0,-1 1 0 0 0,0-1 0 0 0,1 0 0 0 0,-1 0 0 0 0,1 0-1 0 0,-1 0 1 0 0,0 1 0 0 0,1-1 0 0 0,-1 0 0 0 0,0 0 0 0 0,1 0 0 0 0,-1 0-1 0 0,0 0 1 0 0,1-1 0 0 0,-1 1 0 0 0,1 0 0 0 0,-1 0 0 0 0,0 0 0 0 0,1 0-1 0 0,-1-1 1 0 0,1 1 0 0 0,-1 0 0 0 0,0-1 0 0 0,1 1 0 0 0,-1 0 0 0 0,0-2-1 0 0,-1 1 158 0 0,-4-38 601 0 0,9 19-780 0 0,2 0 0 0 0,0 0 1 0 0,1 1-1 0 0,1 0 1 0 0,1 0-1 0 0,1 0 1 0 0,0 1-1 0 0,1 1 0 0 0,1-1 1 0 0,1 2-1 0 0,0-1 1 0 0,1 2-1 0 0,1 0 1 0 0,1 0-1 0 0,21-16 0 0 0,-31 28-88 0 0,-1 0 0 0 0,1 1 0 0 0,0-1 0 0 0,0 1 0 0 0,0 0 0 0 0,0 1 0 0 0,0-1 0 0 0,0 1-1 0 0,1 0 1 0 0,-1 1 0 0 0,0-1 0 0 0,0 1 0 0 0,1 0 0 0 0,-1 0 0 0 0,0 1 0 0 0,1-1 0 0 0,-1 1 0 0 0,0 0-1 0 0,0 1 1 0 0,1-1 0 0 0,-1 1 0 0 0,-1 0 0 0 0,1 0 0 0 0,8 6 0 0 0,-2-2-6 0 0,-1 1 0 0 0,0 1 1 0 0,0 0-1 0 0,0 0 0 0 0,-1 1 1 0 0,0 0-1 0 0,-1 0 0 0 0,0 1 0 0 0,7 12 1 0 0,-8-10-5 0 0,-1 0 0 0 0,0 0 0 0 0,0 1 0 0 0,-1-1 0 0 0,-1 1 0 0 0,0 0 0 0 0,-1 1 0 0 0,0-1 0 0 0,-1 1 0 0 0,-1-1 0 0 0,0 1 0 0 0,-1 15 0 0 0,-2-8 7 0 0,-1 0 0 0 0,-1-1-1 0 0,0 1 1 0 0,-2-1-1 0 0,0 0 1 0 0,-2 0 0 0 0,-11 22-1 0 0,-22 35 29 0 0,-64 89-1 0 0,-26 47 22 0 0,129-211-9 0 0,2-1-24 0 0,0 0 0 0 0,-1 0 1 0 0,1 0-1 0 0,0 0 1 0 0,0-1-1 0 0,0 1 0 0 0,0 0 1 0 0,0 0-1 0 0,0 0 1 0 0,0 0-1 0 0,0 0 1 0 0,0 0-1 0 0,0 0 0 0 0,1 0 1 0 0,-1 0-1 0 0,0 0 1 0 0,0-1-1 0 0,1 1 0 0 0,-1 0 1 0 0,1 0-1 0 0,-1 0 1 0 0,1-1-1 0 0,-1 1 0 0 0,1 0 1 0 0,0 0-1 0 0,-1-1 1 0 0,2 2-1 0 0,0 0 7 0 0,3-2 37 0 0,12-1 46 0 0,1 0 1 0 0,-1-1 0 0 0,1 0 0 0 0,-1-2 0 0 0,19-5-1 0 0,91-36 720 0 0,-83 28-514 0 0,218-77-555 0 0,-226 83-4870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3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65 1044 0 0,'1'-3'919'0'0,"5"-27"950"0"0,-6 28-1833 0 0,0 1 0 0 0,0 0 0 0 0,0-1 0 0 0,0 1 0 0 0,0 0 0 0 0,0 0 0 0 0,-1-1 0 0 0,1 1 0 0 0,0 0 0 0 0,-1 0 0 0 0,1-1 0 0 0,-1 1 0 0 0,1 0 0 0 0,-1 0 0 0 0,0 0 0 0 0,0 0-1 0 0,1 0 1 0 0,-1 0 0 0 0,0 0 0 0 0,0 0 0 0 0,0 0 0 0 0,0 0 0 0 0,0 0 0 0 0,0 1 0 0 0,-2-2 0 0 0,1 1 11 0 0,-18 3 1 0 0,10 0-36 0 0,1 1-1 0 0,-1 0 0 0 0,0 1 1 0 0,1 0-1 0 0,0 0 0 0 0,0 1 1 0 0,0 0-1 0 0,0 1 0 0 0,-9 8 1 0 0,10-9-10 0 0,-21 17 11 0 0,0 1 0 0 0,2 1 0 0 0,1 1 0 0 0,-26 32 0 0 0,38-41-4 0 0,2 0 0 0 0,0 1 0 0 0,2 1 0 0 0,-1 0 1 0 0,2 0-1 0 0,1 1 0 0 0,0 0 0 0 0,-9 35 0 0 0,16-47 14 0 0,0 1-1 0 0,0-1 0 0 0,0 1 1 0 0,1-1-1 0 0,1 1 1 0 0,-1-1-1 0 0,1 1 0 0 0,0-1 1 0 0,1 0-1 0 0,-1 1 1 0 0,2-1-1 0 0,2 7 0 0 0,0-3 24 0 0,1 0 0 0 0,0-1-1 0 0,0 1 1 0 0,1-1 0 0 0,0-1-1 0 0,17 17 1 0 0,-4-8 77 0 0,1 0 0 0 0,1-2 0 0 0,0 0 0 0 0,1-2 0 0 0,47 23 0 0 0,-51-28 196 0 0,1 0-1 0 0,0-2 1 0 0,1 0 0 0 0,0-1-1 0 0,24 3 1 0 0,-40-8-255 0 0,1 0-1 0 0,-1-1 1 0 0,0 0 0 0 0,1 0-1 0 0,-1 0 1 0 0,0-1 0 0 0,1 1-1 0 0,-1-1 1 0 0,0 0 0 0 0,0-1-1 0 0,0 0 1 0 0,0 1 0 0 0,0-2-1 0 0,0 1 1 0 0,0 0 0 0 0,-1-1-1 0 0,1 0 1 0 0,-1 0 0 0 0,1 0-1 0 0,-1-1 1 0 0,-1 0 0 0 0,1 1-1 0 0,0-1 1 0 0,-1 0 0 0 0,0-1-1 0 0,3-4 1 0 0,1-4-51 0 0,-2 0 0 0 0,1 0 0 0 0,-2 0 0 0 0,0-1 0 0 0,0 1 0 0 0,-2-1 0 0 0,1 0 0 0 0,-2 0 0 0 0,0 0 0 0 0,0 0 0 0 0,-2-1 0 0 0,0 1 0 0 0,0 0 0 0 0,-7-25 0 0 0,4 18-15 0 0,-2 0 0 0 0,-1 0 0 0 0,0 1 1 0 0,-2 0-1 0 0,0 1 0 0 0,-1-1 0 0 0,-1 2 1 0 0,-1-1-1 0 0,-14-16 0 0 0,17 25-51 0 0,0 1 0 0 0,-1 0 0 0 0,0 1 0 0 0,0 0 0 0 0,0 1 0 0 0,-1 0-1 0 0,-1 0 1 0 0,1 1 0 0 0,-1 1 0 0 0,-17-6 0 0 0,11 5-740 0 0,0 2 1 0 0,1 0-1 0 0,-1 1 1 0 0,-1 1-1 0 0,1 1 0 0 0,-34 1 1 0 0,32 2-954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3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17 756 0 0,'30'-14'6229'0'0,"-28"13"-6164"0"0,0 1-1 0 0,0 0 1 0 0,0-1-1 0 0,0 1 1 0 0,0 0-1 0 0,0 0 1 0 0,0 0-1 0 0,0 0 1 0 0,0 0-1 0 0,3 1 1 0 0,-2 0-36 0 0,6 15 83 0 0,-2 33-101 0 0,-7-46 72 0 0,-2 11 559 0 0,5-43-660 0 0,-3 26-174 0 0,9-23-4046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4.2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0 388 0 0,'2'3'1197'0'0,"4"3"-974"0"0,-1 0 1 0 0,0 1-1 0 0,0 0 0 0 0,-1 0 1 0 0,0 0-1 0 0,4 10 0 0 0,-7-15-186 0 0,-1 2-12 0 0,0 2 33 0 0,-1-1 1 0 0,0 1 0 0 0,0 0 0 0 0,0-1 0 0 0,-1 1 0 0 0,0-1-1 0 0,0 0 1 0 0,0 1 0 0 0,-1-1 0 0 0,1 0 0 0 0,-5 6 0 0 0,5-9 136 0 0,1-1-53 0 0,0 0 0 0 0,0 1 0 0 0,0-1 0 0 0,0 0 0 0 0,-1 0 0 0 0,1 1 0 0 0,0-1 0 0 0,-1 0 0 0 0,1 0-1 0 0,-1-1 1 0 0,1 1 0 0 0,-1 0 0 0 0,1 0 0 0 0,-1-1 0 0 0,1 1 0 0 0,-1-1 0 0 0,0 1 0 0 0,-3-1 0 0 0,4 0-134 0 0,1-1-1 0 0,-1 1 1 0 0,0-1-1 0 0,0 0 1 0 0,0 0 0 0 0,0 1-1 0 0,1-1 1 0 0,-1 0 0 0 0,0 0-1 0 0,1 0 1 0 0,-1 0-1 0 0,1 1 1 0 0,-1-1 0 0 0,1 0-1 0 0,-1 0 1 0 0,1 0 0 0 0,0 0-1 0 0,-1 0 1 0 0,1-1-1 0 0,0 1 1 0 0,0 0 0 0 0,0 0-1 0 0,0 0 1 0 0,0 0 0 0 0,0 0-1 0 0,0-1 1 0 0,9-31-2076 0 0,-4 19 404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6:45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54 662 268 0 0,'0'0'1376'0'0,"-17"-9"939"0"0,13 4-1907 0 0,-1 0 1 0 0,2 0-1 0 0,-1 0 0 0 0,0 0 1 0 0,1-1-1 0 0,-6-13 553 0 0,9 17-958 0 0,-4-7 15 0 0,4 7 36 0 0,65-7 2 0 0,145-3-36 0 0,157-15 67 0 0,203-67-109 0 0,69-8 111 0 0,471-38 149 0 0,-678 88-77 0 0,468 3 0 0 0,-532 45-109 0 0,222-5 1013 0 0,-34-14 145 0 0,66-37-783 0 0,-588 51-1715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08.3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21 424 0 0,'0'0'3430'0'0,"0"-16"-1787"0"0,0 15-1648 0 0,0 1 1 0 0,0 0 0 0 0,0 0-1 0 0,0-1 1 0 0,0 1 0 0 0,1 0-1 0 0,-1 0 1 0 0,0 0 0 0 0,0-1-1 0 0,0 1 1 0 0,1 0 0 0 0,-1 0-1 0 0,0 0 1 0 0,0-1 0 0 0,0 1-1 0 0,1 0 1 0 0,-1 0 0 0 0,0 0-1 0 0,0 0 1 0 0,1 0 0 0 0,-1 0-1 0 0,0-1 1 0 0,0 1 0 0 0,1 0-1 0 0,-1 0 1 0 0,0 0 0 0 0,0 0-1 0 0,1 0 1 0 0,-1 0 0 0 0,0 0-1 0 0,0 0 1 0 0,1 0 0 0 0,-1 0 0 0 0,0 0-1 0 0,1 1 1 0 0,-1-1 0 0 0,0 0-1 0 0,0 0 1 0 0,1 0 0 0 0,-1 0-1 0 0,0 0 1 0 0,0 0 0 0 0,0 0-1 0 0,1 1 1 0 0,-1-1 0 0 0,0 0-1 0 0,0 0 1 0 0,0 0 0 0 0,1 1-1 0 0,14 35-161 0 0,60 241 142 0 0,-17-49 6 0 0,39 109 174 0 0,-96-334-147 0 0,5 13-2510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08.8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22 425 48 0 0,'-7'-32'1118'0'0,"2"-1"0"0"0,0 1 0 0 0,1-64 0 0 0,4 85-1080 0 0,2 0 1 0 0,-1 0 0 0 0,1 0 0 0 0,1 0 0 0 0,0 0 0 0 0,0 1 0 0 0,1-1 0 0 0,0 1 0 0 0,1 0 0 0 0,0 0 0 0 0,1 1 0 0 0,0 0 0 0 0,1 0 0 0 0,-1 0 0 0 0,13-12-1 0 0,-12 15-63 0 0,0 0-1 0 0,0 0 1 0 0,0 1-1 0 0,1 0 1 0 0,-1 0-1 0 0,1 1 0 0 0,0 0 1 0 0,17-6-1 0 0,-19 8 10 0 0,-1 1 1 0 0,0 0-1 0 0,1 0 0 0 0,-1 0 0 0 0,1 1 0 0 0,-1 0 0 0 0,1 0 0 0 0,-1 0 0 0 0,1 1 1 0 0,-1-1-1 0 0,1 1 0 0 0,-1 1 0 0 0,1-1 0 0 0,-1 1 0 0 0,10 4 0 0 0,-6-1 15 0 0,-1 0-1 0 0,1 0 0 0 0,-1 0 0 0 0,1 1 0 0 0,-2 1 1 0 0,1-1-1 0 0,-1 1 0 0 0,0 1 0 0 0,0-1 1 0 0,-1 1-1 0 0,0 0 0 0 0,0 1 0 0 0,-1-1 0 0 0,0 1 1 0 0,-1 0-1 0 0,0 0 0 0 0,0 1 0 0 0,3 13 0 0 0,-5-15 6 0 0,-1 1-1 0 0,0-1 0 0 0,-1 1 1 0 0,0 0-1 0 0,0-1 0 0 0,-1 1 0 0 0,0-1 1 0 0,0 1-1 0 0,-1-1 0 0 0,0 1 1 0 0,-1-1-1 0 0,0 0 0 0 0,-4 10 0 0 0,-3-1-7 0 0,0-1 0 0 0,-1 0 0 0 0,-24 27-1 0 0,34-41 6 0 0,-21 20 139 0 0,0-1 0 0 0,-1-1 0 0 0,-1-2 0 0 0,-1 0 0 0 0,-1-1 1 0 0,-30 14-1 0 0,53-30 162 0 0,1 1-10 0 0,1-1-261 0 0,0-1-1 0 0,0 1 1 0 0,1-1 0 0 0,-1 1 0 0 0,1-1 0 0 0,-1 1 0 0 0,0 0 0 0 0,1-1 0 0 0,-1 1 0 0 0,1 0 0 0 0,-1-1 0 0 0,1 1 0 0 0,0 0 0 0 0,-1 0 0 0 0,1 0 0 0 0,0-1 0 0 0,-1 1 0 0 0,1 0 0 0 0,0 2 0 0 0,0-2-12 0 0,0 0 1 0 0,1-1-1 0 0,-1 1 1 0 0,0 0-1 0 0,1 0 1 0 0,-1 0-1 0 0,1 0 1 0 0,-1 0 0 0 0,1 0-1 0 0,0 0 1 0 0,-1-1-1 0 0,1 1 1 0 0,0 0-1 0 0,0 0 1 0 0,-1-1-1 0 0,1 1 1 0 0,0-1-1 0 0,0 1 1 0 0,0-1-1 0 0,0 1 1 0 0,0-1 0 0 0,0 1-1 0 0,1-1 1 0 0,107 57-83 0 0,196 136 1 0 0,-284-178-1312 0 0,1 0 0 0 0,36 17 0 0 0,-54-30 708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4.9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0 48 0 0,'-8'12'5891'0'0,"26"1"-5665"0"0,-17-12-226 0 0,1 0 1 0 0,-1 0-1 0 0,1 0 0 0 0,0 0 0 0 0,-1 0 1 0 0,0 0-1 0 0,1 0 0 0 0,-1 1 1 0 0,0-1-1 0 0,0 1 0 0 0,1-1 0 0 0,-1 1 1 0 0,0-1-1 0 0,0 3 0 0 0,0-2 19 0 0,0 0-7 0 0,2 7 8 0 0,-1-4-6 0 0,-1-2-5 0 0,0 0 1 0 0,0 1-1 0 0,0-1 0 0 0,-1 0 1 0 0,1 1-1 0 0,-1-1 0 0 0,0 0 1 0 0,0 1-1 0 0,0-1 0 0 0,-1 0 0 0 0,1 0 1 0 0,-1 1-1 0 0,0-1 0 0 0,-1 4 1 0 0,1-1 10 0 0,-85 387 1603 0 0,75-347-1422 0 0,2 1 0 0 0,2-1 0 0 0,3 1 0 0 0,1 67 0 0 0,3-105-151 0 0,1 0 0 0 0,0 0 0 0 0,1 0 0 0 0,0 0 0 0 0,1 0 0 0 0,-1-1 0 0 0,1 1 0 0 0,5 8 0 0 0,-6-13-54 0 0,0 0-1 0 0,1 0 1 0 0,0 0-1 0 0,0 0 1 0 0,0-1-1 0 0,0 1 1 0 0,0-1-1 0 0,1 1 1 0 0,-1-1-1 0 0,1 0 1 0 0,0-1 0 0 0,0 1-1 0 0,0-1 1 0 0,0 1-1 0 0,1-1 1 0 0,6 2-1 0 0,-5-2-284 0 0,0 0-1 0 0,-1-1 0 0 0,1 0 1 0 0,0 0-1 0 0,0-1 0 0 0,0 1 1 0 0,1-1-1 0 0,-1 0 0 0 0,0-1 1 0 0,0 0-1 0 0,0 0 1 0 0,0 0-1 0 0,-1 0 0 0 0,1-1 1 0 0,0 0-1 0 0,0 0 0 0 0,-1-1 1 0 0,7-4-1 0 0,5-3-1199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09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168 499 284 0 0,'19'-1'1553'0'0,"-16"0"-919"0"0,3-1-387 0 0,0-1-1 0 0,1 1 1 0 0,-2-1 0 0 0,1 0 0 0 0,0-1-1 0 0,-1 1 1 0 0,1-1 0 0 0,-1 0 0 0 0,0-1-1 0 0,9-9 1 0 0,-6 4-102 0 0,-1 0 0 0 0,0 0 0 0 0,0-1-1 0 0,-1 0 1 0 0,7-17 0 0 0,-4 6-52 0 0,-2-1 0 0 0,0-1 0 0 0,-2 1 0 0 0,0-1 1 0 0,2-40-1 0 0,-6 40 97 0 0,-1 1 1 0 0,-2-1-1 0 0,-4-25 1 0 0,4 41-182 0 0,-1 2-11 0 0,0-1 0 0 0,-1 1 0 0 0,1 1 0 0 0,-1-1 0 0 0,0 0 0 0 0,-7-6 0 0 0,9 11 1 0 0,1 0-1 0 0,-1 0 1 0 0,1 0 0 0 0,-1 0 0 0 0,0 0 0 0 0,0 0 0 0 0,1 1 0 0 0,-1-1 0 0 0,0 0-1 0 0,0 1 1 0 0,0 0 0 0 0,-4-1 0 0 0,-6-1-14 0 0,5 1 12 0 0,0 1 1 0 0,-1 0-1 0 0,1 0 0 0 0,0 0 1 0 0,0 1-1 0 0,0 0 0 0 0,0 0 1 0 0,0 1-1 0 0,0 0 0 0 0,0 0 1 0 0,0 1-1 0 0,0 0 0 0 0,1 0 1 0 0,0 0-1 0 0,-10 7 0 0 0,2 0-8 0 0,-1 1-1 0 0,2 0 1 0 0,-1 1-1 0 0,-21 26 1 0 0,28-30 12 0 0,1 0 0 0 0,0 1 1 0 0,1-1-1 0 0,0 1 0 0 0,0 0 0 0 0,1 1 1 0 0,0-1-1 0 0,1 1 0 0 0,0-1 0 0 0,0 1 1 0 0,1 0-1 0 0,0 0 0 0 0,1 1 0 0 0,0-1 1 0 0,1 0-1 0 0,0 0 0 0 0,0 0 0 0 0,1 1 0 0 0,1-1 1 0 0,4 18-1 0 0,-1-13 18 0 0,1 0 1 0 0,0 0 0 0 0,1-1-1 0 0,0 0 1 0 0,2 0-1 0 0,-1 0 1 0 0,2-1-1 0 0,-1-1 1 0 0,2 1-1 0 0,0-2 1 0 0,0 0-1 0 0,21 16 1 0 0,-11-11 1 0 0,1-1 1 0 0,0-1-1 0 0,1-1 0 0 0,32 13 1 0 0,-43-21-414 0 0,1 0 0 0 0,1-1 1 0 0,-1-1-1 0 0,0 0 0 0 0,1-1 1 0 0,-1-1-1 0 0,1 0 0 0 0,0 0 1 0 0,-1-1-1 0 0,16-3 0 0 0,-5-1-522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0.4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367 319 952 0 0,'5'-9'602'0'0,"1"0"-1"0"0,-2-1 1 0 0,1 0 0 0 0,-1 0 0 0 0,-1 0-1 0 0,0 0 1 0 0,0-1 0 0 0,1-14-1 0 0,-4 21-496 0 0,0 1-26 0 0,-1 2-73 0 0,1-1 1 0 0,0 1 0 0 0,-1-1 0 0 0,1 1 0 0 0,-1-1 0 0 0,1 1 0 0 0,-1 0-1 0 0,0-1 1 0 0,0 1 0 0 0,1 0 0 0 0,-1 0 0 0 0,0 0 0 0 0,0 0-1 0 0,0 0 1 0 0,0 0 0 0 0,-1 0 0 0 0,1 0 0 0 0,0 0 0 0 0,0 0 0 0 0,-1 0-1 0 0,1 1 1 0 0,0-1 0 0 0,-1 0 0 0 0,1 1 0 0 0,0-1 0 0 0,-1 1-1 0 0,1 0 1 0 0,-1-1 0 0 0,-1 1 0 0 0,-11 0-5 0 0,1 1 0 0 0,-1 0 0 0 0,0 1 0 0 0,1 1 0 0 0,-1 0 0 0 0,1 0 0 0 0,0 1 0 0 0,0 1 0 0 0,0 1 0 0 0,1 0 0 0 0,0 0 0 0 0,0 1 0 0 0,-19 14 0 0 0,14-8-9 0 0,0 1-1 0 0,1 0 0 0 0,1 1 0 0 0,0 1 0 0 0,1 0 0 0 0,1 1 0 0 0,0 1 0 0 0,-13 23 0 0 0,22-32 13 0 0,0 0 0 0 0,1 1 0 0 0,-1-1 0 0 0,2 1 0 0 0,-1-1 0 0 0,2 1 0 0 0,-1 0 0 0 0,1 0 0 0 0,1 0-1 0 0,-1 0 1 0 0,2 0 0 0 0,-1 0 0 0 0,2 0 0 0 0,-1-1 0 0 0,1 1 0 0 0,1 0 0 0 0,0-1 0 0 0,0 1 0 0 0,0-1 0 0 0,11 18 0 0 0,-7-15 19 0 0,1 0 1 0 0,0 0 0 0 0,1 0 0 0 0,0-1 0 0 0,1-1 0 0 0,0 1 0 0 0,1-2-1 0 0,0 1 1 0 0,1-2 0 0 0,-1 1 0 0 0,2-2 0 0 0,-1 1 0 0 0,25 9 0 0 0,-33-16-18 0 0,-1 1 1 0 0,1-1-1 0 0,-1 0 1 0 0,1 0-1 0 0,0-1 1 0 0,0 1-1 0 0,-1-1 1 0 0,1 0-1 0 0,0 0 1 0 0,0 0-1 0 0,-1 0 1 0 0,1-1-1 0 0,0 1 1 0 0,0-1-1 0 0,-1 0 1 0 0,1 0-1 0 0,-1 0 1 0 0,5-3-1 0 0,-3 1-3 0 0,0 0-1 0 0,-1 0 1 0 0,1-1-1 0 0,-1 0 1 0 0,0 0-1 0 0,0 0 1 0 0,0 0-1 0 0,0-1 0 0 0,-1 0 1 0 0,5-8-1 0 0,3-9 9 0 0,-1 0-1 0 0,-1-1 0 0 0,-1 0 1 0 0,6-32-1 0 0,-13 51-5 0 0,7-34 123 0 0,-1 0 1 0 0,2-57-1 0 0,-1-4-65 0 0,-8 96-83 0 0,0 1-15 0 0,-6-7 24 0 0,5 11 9 0 0,0 0 1 0 0,0-1 0 0 0,0 1-1 0 0,0 0 1 0 0,0 0 0 0 0,1 0 0 0 0,-1-1-1 0 0,0 1 1 0 0,1 0 0 0 0,0 0 0 0 0,-1 0-1 0 0,1 0 1 0 0,0 4 0 0 0,-2 9-10 0 0,2 1 0 0 0,0-1 1 0 0,0 0-1 0 0,1 1 0 0 0,1-1 0 0 0,1 0 1 0 0,0 0-1 0 0,1 0 0 0 0,1 0 1 0 0,0 0-1 0 0,0-1 0 0 0,2 0 0 0 0,12 20 1 0 0,-9-16 33 0 0,2-1 1 0 0,0 0-1 0 0,2 0 1 0 0,-1-2-1 0 0,2 1 1 0 0,0-2-1 0 0,1 0 1 0 0,0-1 0 0 0,28 17-1 0 0,-40-27-13 0 0,0-1 0 0 0,0 0 0 0 0,0 0-1 0 0,0 0 1 0 0,1 0 0 0 0,-1-1 0 0 0,1 0 0 0 0,-1 0 0 0 0,1 0 0 0 0,0 0-1 0 0,-1-1 1 0 0,1 0 0 0 0,0 0 0 0 0,-1 0 0 0 0,1-1 0 0 0,0 1-1 0 0,-1-1 1 0 0,1 0 0 0 0,8-3 0 0 0,-8 1-4 0 0,1 0 0 0 0,-1 0-1 0 0,0-1 1 0 0,0 1 0 0 0,0-1 0 0 0,-1 0-1 0 0,1-1 1 0 0,-1 1 0 0 0,0-1 0 0 0,0 0 0 0 0,-1 0-1 0 0,1 0 1 0 0,-1 0 0 0 0,5-11 0 0 0,4-12-31 0 0,-2-1 0 0 0,-1 0 0 0 0,-1 0 0 0 0,-1-1 0 0 0,-1 0 1 0 0,-2 0-1 0 0,0-47 0 0 0,-4 43-36 0 0,-1-1 1 0 0,-2 0 0 0 0,-2 1-1 0 0,-1 0 1 0 0,-2 0-1 0 0,-15-45 1 0 0,21 73 42 0 0,0 0 0 0 0,-1 0 0 0 0,1 0 0 0 0,-1 1 0 0 0,-1-1-1 0 0,1 1 1 0 0,-1 0 0 0 0,0-1 0 0 0,0 2 0 0 0,0-1 0 0 0,0 0 0 0 0,-1 1 0 0 0,0 0 0 0 0,0 0 0 0 0,0 0-1 0 0,-9-4 1 0 0,11 7-1 0 0,0 0 15 0 0,0 1 0 0 0,1-1-1 0 0,-1 1 1 0 0,0 0 0 0 0,0 0-1 0 0,1 0 1 0 0,-1 0 0 0 0,0 1-1 0 0,0-1 1 0 0,1 1 0 0 0,-1 0-1 0 0,-3 1 1 0 0,2-1 22 0 0,2 0-7 0 0,-8 5-11 0 0,5-3 0 0 0,-1 5-5 0 0,5-6 11 0 0,1 0-3 0 0,0 1-1 0 0,0-1 1 0 0,0 1 0 0 0,0-1 0 0 0,0 1-1 0 0,1-1 1 0 0,-1 1 0 0 0,1-1 0 0 0,-1 0-1 0 0,1 1 1 0 0,0-1 0 0 0,0 0 0 0 0,0 0-1 0 0,1 1 1 0 0,-1-1 0 0 0,2 2 0 0 0,7 5 11 0 0,0-1 0 0 0,0 0 1 0 0,17 10-1 0 0,-23-16-15 0 0,37 24 5 0 0,-34-21-14 0 0,1 1 1 0 0,0-1-1 0 0,-1 1 0 0 0,0 0 1 0 0,-1 1-1 0 0,1 0 1 0 0,-1 0-1 0 0,0 0 0 0 0,-1 1 1 0 0,0-1-1 0 0,0 1 0 0 0,-1 1 1 0 0,0-1-1 0 0,0 1 1 0 0,-1-1-1 0 0,0 1 0 0 0,0 0 1 0 0,-1 0-1 0 0,2 16 0 0 0,-2 71-142 0 0,-3-71 165 0 0,1 1 0 0 0,2 0 0 0 0,0 0-1 0 0,10 42 1 0 0,-10-61-15 0 0,0 0 1 0 0,1-1-1 0 0,-1 0 0 0 0,1 1 0 0 0,1-1 0 0 0,-1-1 1 0 0,1 1-1 0 0,0 0 0 0 0,0-1 0 0 0,1 0 0 0 0,-1 0 0 0 0,1 0 1 0 0,0 0-1 0 0,1-1 0 0 0,-1 0 0 0 0,1 0 0 0 0,0 0 1 0 0,0-1-1 0 0,0 0 0 0 0,0 0 0 0 0,0 0 0 0 0,11 2 1 0 0,-7-2-366 0 0,-1-1 1 0 0,1 0-1 0 0,-1-1 0 0 0,1 0 1 0 0,0 0-1 0 0,-1-1 1 0 0,1-1-1 0 0,0 1 1 0 0,14-4-1 0 0,-1-2-729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0.8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19 888 0 0,'0'0'1694'0'0,"-8"6"-309"0"0,8-6-1361 0 0,0 0 0 0 0,0 0 0 0 0,0 0 0 0 0,0 0 0 0 0,0 0 1 0 0,0 1-1 0 0,0-1 0 0 0,0 0 0 0 0,0 0 0 0 0,0 0 0 0 0,0 0 1 0 0,0 0-1 0 0,0 1 0 0 0,0-1 0 0 0,1 2 460 0 0,-1-2-460 0 0,0 0 0 0 0,0 0 0 0 0,18 4 198 0 0,0-1 0 0 0,1 0 0 0 0,-1-2 0 0 0,25 0 0 0 0,80-10 318 0 0,-64 4-396 0 0,57-6 130 0 0,-8 0-811 0 0,-33 7-2732 0 0,-55 3 2526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1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1084 0 0,'0'0'1730'0'0,"1"3"-1044"0"0,-1-1-593 0 0,1 0 1 0 0,0 0-1 0 0,0-1 0 0 0,-1 1 0 0 0,1-1 0 0 0,0 1 0 0 0,1-1 0 0 0,-1 1 0 0 0,0-1 0 0 0,0 0 0 0 0,1 1 1 0 0,-1-1-1 0 0,0 0 0 0 0,1 0 0 0 0,0 0 0 0 0,-1 0 0 0 0,1 0 0 0 0,-1 0 0 0 0,1-1 0 0 0,0 1 0 0 0,0 0 1 0 0,-1-1-1 0 0,5 1 0 0 0,53 6 582 0 0,-47-7-614 0 0,335-3-740 0 0,-295-4-1621 0 0,-28 3 1212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1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1 892 0 0,'0'0'2329'0'0,"0"3"-2190"0"0,15 188 476 0 0,5 31-534 0 0,44 214-1041 0 0,-63-431 93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1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0 255 1168 0 0,'11'-25'771'0'0,"2"1"-1"0"0,0 0 0 0 0,2 1 1 0 0,26-32-1 0 0,-33 45-681 0 0,0 0 0 0 0,1 1 0 0 0,0 1 0 0 0,0-1 0 0 0,1 2 0 0 0,0-1 0 0 0,1 1 0 0 0,-1 1 1 0 0,2 0-1 0 0,-1 0 0 0 0,22-7 0 0 0,-28 12-89 0 0,0 0 1 0 0,-1 0 0 0 0,1 0-1 0 0,0 1 1 0 0,0 0 0 0 0,0 0-1 0 0,-1 0 1 0 0,1 0 0 0 0,0 1 0 0 0,0-1-1 0 0,0 2 1 0 0,-1-1 0 0 0,1 0-1 0 0,-1 1 1 0 0,1 0 0 0 0,7 4-1 0 0,-6-2 0 0 0,0 0-1 0 0,-1 1 0 0 0,1-1 0 0 0,-1 1 0 0 0,0 1 0 0 0,-1-1 1 0 0,1 1-1 0 0,-1-1 0 0 0,0 1 0 0 0,4 9 0 0 0,-1 1 1 0 0,0-1 0 0 0,-2 1 0 0 0,1 1-1 0 0,-2-1 1 0 0,0 1 0 0 0,-1-1 0 0 0,-1 1-1 0 0,0 29 1 0 0,-3-28-5 0 0,-1 0-1 0 0,-1-1 1 0 0,0 1-1 0 0,-1-1 1 0 0,-1 0 0 0 0,-1 0-1 0 0,0 0 1 0 0,-1-1-1 0 0,-1 0 1 0 0,-1-1-1 0 0,0 1 1 0 0,-20 24 0 0 0,-6 1-71 0 0,-2-1 1 0 0,-79 64 0 0 0,93-83 49 0 0,16-15 27 0 0,5-5 6 0 0,-1 1 0 0 0,1-1 0 0 0,0 1 0 0 0,0 0 0 0 0,0 0 0 0 0,0 0 0 0 0,0 0 1 0 0,0 0-1 0 0,1 1 0 0 0,-1-1 0 0 0,1 0 0 0 0,-1 1 0 0 0,1-1 0 0 0,0 1 0 0 0,0-1 0 0 0,0 1 0 0 0,0 0 0 0 0,1-1 0 0 0,-1 1 0 0 0,1 3 0 0 0,1-3 4 0 0,0-1 0 0 0,1 1 0 0 0,0 0 1 0 0,0-1-1 0 0,0 0 0 0 0,0 1 0 0 0,0-1 0 0 0,0 0 1 0 0,0 0-1 0 0,1 0 0 0 0,-1 0 0 0 0,1 0 0 0 0,0-1 0 0 0,5 3 1 0 0,-4-1 9 0 0,144 79 216 0 0,44 30-190 0 0,-130-65-105 0 0,59 57 1 0 0,-53-43-2121 0 0,-54-50 1081 0 0,-1 0 502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2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154 500 672 0 0,'18'-24'613'0'0,"-1"-2"0"0"0,-1 0 0 0 0,-1 0 0 0 0,-2-2 0 0 0,0 0 0 0 0,-2 0 0 0 0,-1-1 0 0 0,-2 0 0 0 0,0-1 0 0 0,4-43 0 0 0,-11 67-620 0 0,-1-1-1 0 0,0 1 0 0 0,0 0 0 0 0,0 0 1 0 0,0-1-1 0 0,-1 1 0 0 0,0 0 0 0 0,-1 0 1 0 0,1 0-1 0 0,-1 0 0 0 0,0 0 0 0 0,-1 0 0 0 0,1 1 1 0 0,-1-1-1 0 0,0 1 0 0 0,-1-1 0 0 0,1 1 1 0 0,-1 0-1 0 0,0 0 0 0 0,0 1 0 0 0,-6-6 1 0 0,7 8 2 0 0,0 0 1 0 0,0-1-1 0 0,-1 1 1 0 0,1 0-1 0 0,0 1 1 0 0,-1-1-1 0 0,1 1 1 0 0,-1-1-1 0 0,0 1 1 0 0,1 0 0 0 0,-1 0-1 0 0,0 1 1 0 0,0-1-1 0 0,0 1 1 0 0,0 0-1 0 0,-7 0 1 0 0,5 1 6 0 0,1 0 1 0 0,-1 1-1 0 0,0 0 0 0 0,1 0 1 0 0,0 0-1 0 0,-1 0 1 0 0,1 1-1 0 0,0 0 0 0 0,0 0 1 0 0,-5 5-1 0 0,-1 1-1 0 0,1 1 0 0 0,0 0-1 0 0,0 1 1 0 0,1 0 0 0 0,1 0-1 0 0,0 1 1 0 0,0 0 0 0 0,-7 17-1 0 0,9-15 12 0 0,2 1-1 0 0,-1-1 1 0 0,2 1 0 0 0,0 0-1 0 0,1 0 1 0 0,0 0-1 0 0,2 1 1 0 0,-1-1-1 0 0,2 0 1 0 0,0 0-1 0 0,1 0 1 0 0,0 0 0 0 0,1 0-1 0 0,1 0 1 0 0,1 0-1 0 0,7 17 1 0 0,-2-9 8 0 0,0 0 0 0 0,2-1 1 0 0,1 0-1 0 0,1-1 0 0 0,0 0 1 0 0,2-1-1 0 0,0-1 0 0 0,1 0 0 0 0,22 17 1 0 0,-30-28-302 0 0,1 0-1 0 0,0 0 1 0 0,1-1 0 0 0,-1-1 0 0 0,1 0 0 0 0,1 0 0 0 0,-1-1-1 0 0,1 0 1 0 0,0-1 0 0 0,0-1 0 0 0,0 0 0 0 0,0 0 0 0 0,18 0-1 0 0,-3-4-978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3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332 470 196 0 0,'12'-16'876'0'0,"0"0"1"0"0,-1-1-1 0 0,-1 0 0 0 0,-1-1 0 0 0,0 0 1 0 0,9-30-1 0 0,-17 47-861 0 0,-1 0 0 0 0,1-1-1 0 0,-1 1 1 0 0,0 0 0 0 0,1-1 0 0 0,-1 1 0 0 0,0 0-1 0 0,0-1 1 0 0,0 1 0 0 0,1-1 0 0 0,-2 1 0 0 0,1 0 0 0 0,0-1-1 0 0,0 1 1 0 0,0-1 0 0 0,-1 1 0 0 0,1 0 0 0 0,0-1-1 0 0,-1 1 1 0 0,0 0 0 0 0,1 0 0 0 0,-1-1 0 0 0,0 1-1 0 0,1 0 1 0 0,-1 0 0 0 0,0 0 0 0 0,0 0 0 0 0,0 0 0 0 0,0 0-1 0 0,0 0 1 0 0,0 0 0 0 0,0 0 0 0 0,-1 0 0 0 0,1 1-1 0 0,0-1 1 0 0,0 0 0 0 0,-1 1 0 0 0,1-1 0 0 0,0 1 0 0 0,-1-1-1 0 0,1 1 1 0 0,0 0 0 0 0,-1 0 0 0 0,1-1 0 0 0,-1 1-1 0 0,1 0 1 0 0,0 0 0 0 0,-3 1 0 0 0,-5-1 0 0 0,0 1 0 0 0,0 1 0 0 0,0 0 0 0 0,1 0 0 0 0,-1 0 0 0 0,-8 4 0 0 0,-6 6-2 0 0,1 0 0 0 0,0 1-1 0 0,0 2 1 0 0,1 0 0 0 0,1 1 0 0 0,1 1 0 0 0,0 1 0 0 0,1 0 0 0 0,1 1 0 0 0,1 2 0 0 0,-26 41 0 0 0,35-50-8 0 0,0 1 0 0 0,1 0 0 0 0,1 0 0 0 0,0 0-1 0 0,1 1 1 0 0,0 0 0 0 0,1 0 0 0 0,0 0 0 0 0,1 0 0 0 0,1 0 0 0 0,0 1 0 0 0,1-1 0 0 0,2 17 0 0 0,0-21 16 0 0,0 1 0 0 0,0 0 0 0 0,1 0 0 0 0,0-1 1 0 0,1 1-1 0 0,0-1 0 0 0,1 0 0 0 0,0-1 1 0 0,0 1-1 0 0,1-1 0 0 0,0 0 0 0 0,1 0 1 0 0,0 0-1 0 0,0-1 0 0 0,1-1 0 0 0,0 1 0 0 0,16 11 1 0 0,-21-17-8 0 0,1 0 1 0 0,-1 0 0 0 0,0 0-1 0 0,1-1 1 0 0,-1 1 0 0 0,1-1-1 0 0,-1 0 1 0 0,1 0-1 0 0,0 0 1 0 0,0 0 0 0 0,-1-1-1 0 0,1 0 1 0 0,0 1 0 0 0,0-1-1 0 0,0-1 1 0 0,-1 1-1 0 0,1 0 1 0 0,0-1 0 0 0,0 0-1 0 0,-1 0 1 0 0,1 0 0 0 0,-1 0-1 0 0,7-4 1 0 0,-3 1-9 0 0,1-1 0 0 0,-1 0 0 0 0,1-1 0 0 0,-1 1 1 0 0,-1-1-1 0 0,1-1 0 0 0,-1 1 0 0 0,-1-1 0 0 0,7-8 0 0 0,9-19-6 0 0,-2-1 0 0 0,-1 0-1 0 0,-1-1 1 0 0,-2-1 0 0 0,-2 0-1 0 0,14-65 1 0 0,-26 99-31 0 0,-4-14-118 0 0,2 18 148 0 0,-1-1 0 0 0,1 1 0 0 0,-1 0 0 0 0,1 1 0 0 0,0-1 0 0 0,0 0 0 0 0,0 0 0 0 0,-1 0 0 0 0,1 1 0 0 0,0-1 0 0 0,1 1 0 0 0,-1-1 0 0 0,0 1 0 0 0,0-1 1 0 0,1 1-1 0 0,-1-1 0 0 0,0 1 0 0 0,1 0 0 0 0,0-1 0 0 0,-1 1 0 0 0,1 0 0 0 0,0-1 0 0 0,0 1 0 0 0,0 0 0 0 0,0 0 0 0 0,0-1 0 0 0,0 1 0 0 0,1 0 0 0 0,-1 1 0 0 0,1-3 4 0 0,-2 8-1 0 0,2 0-1 0 0,-1 0 1 0 0,1 0 0 0 0,1 0 0 0 0,-1 0 0 0 0,1-1 0 0 0,0 1-1 0 0,1 0 1 0 0,0-1 0 0 0,0 0 0 0 0,6 10 0 0 0,0-3-9 0 0,0-1 1 0 0,0 0 0 0 0,1 0 0 0 0,16 14-1 0 0,-19-20 19 0 0,0-1-1 0 0,0 0 0 0 0,1 0 1 0 0,-1-1-1 0 0,1 0 1 0 0,0 0-1 0 0,1-1 0 0 0,-1 0 1 0 0,1 0-1 0 0,0-1 0 0 0,0 0 1 0 0,0-1-1 0 0,0 0 1 0 0,0-1-1 0 0,1 1 0 0 0,-1-2 1 0 0,1 1-1 0 0,14-2 0 0 0,-13-1-1 0 0,1 0 0 0 0,-1-1 0 0 0,0 0-1 0 0,0-1 1 0 0,0 0 0 0 0,-1 0 0 0 0,1-1 0 0 0,-1-1-1 0 0,0 0 1 0 0,-1 0 0 0 0,1-1 0 0 0,-1 0 0 0 0,-1-1-1 0 0,15-15 1 0 0,-8 4-40 0 0,-1 0 0 0 0,0-2 0 0 0,-1 1-1 0 0,-1-2 1 0 0,-1 0 0 0 0,-1 0 0 0 0,-2-1 0 0 0,0 0-1 0 0,6-27 1 0 0,-4 5-77 0 0,-3 0 1 0 0,-1-1-1 0 0,-1-88 0 0 0,-6 114 66 0 0,0 0 1 0 0,-2 0-1 0 0,-6-26 0 0 0,7 38 23 0 0,0 0 0 0 0,-1 1 0 0 0,0-1 1 0 0,0 0-1 0 0,-1 1 0 0 0,0 0 0 0 0,0 0 0 0 0,0 0 1 0 0,-1 0-1 0 0,-9-9 0 0 0,12 15 17 0 0,0-1 0 0 0,0 1-1 0 0,0-1 1 0 0,0 1 0 0 0,0 0 0 0 0,-1 0 0 0 0,1 0-1 0 0,0 0 1 0 0,-1 0 0 0 0,1 0 0 0 0,-1 1 0 0 0,1-1-1 0 0,-1 1 1 0 0,0 0 0 0 0,1-1 0 0 0,-1 1 0 0 0,1 0 0 0 0,-1 1-1 0 0,1-1 1 0 0,-1 0 0 0 0,1 1 0 0 0,-1 0 0 0 0,1-1-1 0 0,-1 1 1 0 0,1 0 0 0 0,0 0 0 0 0,-1 0 0 0 0,1 1-1 0 0,0-1 1 0 0,0 1 0 0 0,0-1 0 0 0,0 1 0 0 0,-4 3-1 0 0,1-1 5 0 0,0 1 0 0 0,0 0-1 0 0,1 0 1 0 0,0 0-1 0 0,0 1 1 0 0,0-1 0 0 0,0 1-1 0 0,1 0 1 0 0,0 0-1 0 0,0 0 1 0 0,-3 11 0 0 0,4-9 12 0 0,1-1 1 0 0,1 1-1 0 0,-1 0 1 0 0,1 0-1 0 0,0 0 1 0 0,1 0-1 0 0,0 0 1 0 0,0-1-1 0 0,1 1 1 0 0,0 0-1 0 0,0-1 1 0 0,0 1-1 0 0,1-1 1 0 0,1 0-1 0 0,-1 0 1 0 0,1 0-1 0 0,0 0 1 0 0,1-1-1 0 0,-1 1 1 0 0,1-1-1 0 0,1 0 1 0 0,9 8-1 0 0,9 7-2 0 0,2-1 0 0 0,1-1 0 0 0,0-2 1 0 0,33 16-1 0 0,-32-17-92 0 0,-26-15 66 0 0,0 0 0 0 0,0 0 1 0 0,-1 1-1 0 0,1-1 0 0 0,0 1 0 0 0,0-1 1 0 0,-1 1-1 0 0,1 0 0 0 0,-1 0 0 0 0,1-1 0 0 0,-1 1 1 0 0,0 0-1 0 0,0 0 0 0 0,0 0 0 0 0,0 1 1 0 0,0-1-1 0 0,0 0 0 0 0,-1 0 0 0 0,1 0 0 0 0,-1 1 1 0 0,1-1-1 0 0,-1 0 0 0 0,0 4 0 0 0,-1 3 8 0 0,1 1 0 0 0,-2-1 0 0 0,0 0 0 0 0,-4 15 1 0 0,-2 10-2 0 0,6-21 11 0 0,1 1-1 0 0,1 0 1 0 0,0 0-1 0 0,1 0 1 0 0,0 0-1 0 0,1 0 1 0 0,1 0-1 0 0,6 18 1 0 0,-7-25 9 0 0,0 0 1 0 0,1 0 0 0 0,0 0 0 0 0,1 0-1 0 0,-1-1 1 0 0,1 0 0 0 0,0 1 0 0 0,1-2-1 0 0,0 1 1 0 0,0 0 0 0 0,0-1 0 0 0,0 0 0 0 0,1 0-1 0 0,0 0 1 0 0,0-1 0 0 0,0 0 0 0 0,8 3-1 0 0,-11-5-217 0 0,0-1 0 0 0,1 0 0 0 0,-1 0 0 0 0,1 0-1 0 0,-1-1 1 0 0,1 1 0 0 0,0-1 0 0 0,-1 0 0 0 0,1 0 0 0 0,-1 0-1 0 0,1 0 1 0 0,0-1 0 0 0,-1 0 0 0 0,1 1 0 0 0,-1-1 0 0 0,1 0-1 0 0,-1-1 1 0 0,4-1 0 0 0,9-5-1072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3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8 624 0 0,'0'0'2908'0'0,"0"-1"-2834"0"0,1 1-1 0 0,-1-1 1 0 0,0 1 0 0 0,0 0-1 0 0,1-1 1 0 0,-1 1-1 0 0,0-1 1 0 0,0 1-1 0 0,1 0 1 0 0,-1-1 0 0 0,0 1-1 0 0,1 0 1 0 0,-1-1-1 0 0,1 1 1 0 0,-1 0-1 0 0,0 0 1 0 0,1-1 0 0 0,-1 1-1 0 0,1 0 1 0 0,-1 0-1 0 0,1 0 1 0 0,-1 0-1 0 0,1-1 1 0 0,-1 1 0 0 0,1 0-1 0 0,-1 0 1 0 0,1 0-1 0 0,0 0 1 0 0,4 5-43 0 0,0 0 0 0 0,0 1 0 0 0,0-1 0 0 0,-1 1 0 0 0,0-1 0 0 0,0 2 0 0 0,-1-1 1 0 0,0 0-1 0 0,0 0 0 0 0,5 14 0 0 0,20 82 13 0 0,-18-62 5 0 0,63 287 44 0 0,-45-195-87 0 0,-17-58-3449 0 0,-10-58 3090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3.9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77 1252 0 0,'-20'-18'5967'0'0,"19"17"-5712"0"0,1 0 1 0 0,0 0-1 0 0,-1-3 1 0 0,2 3-203 0 0,0 0 1 0 0,1 0 0 0 0,-1 0-1 0 0,0 0 1 0 0,1 1 0 0 0,-1-1-1 0 0,1 0 1 0 0,-1 1 0 0 0,0-1-1 0 0,1 0 1 0 0,0 1 0 0 0,-1 0-1 0 0,1-1 1 0 0,-1 1 0 0 0,1 0 0 0 0,0 0-1 0 0,-1 0 1 0 0,1 0 0 0 0,-1 0-1 0 0,1 0 1 0 0,2 1 0 0 0,110-1 265 0 0,389-9 625 0 0,-477 8-1026 0 0,72-8-634 0 0,-85 7-1153 0 0,0-1 0 0 0,24-9 0 0 0,-20 5-7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5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6 408 0 0,'0'0'821'0'0,"3"1"-154"0"0,112 9 2545 0 0,-104-10-3094 0 0,240 3 2297 0 0,-87-19-4577 0 0,-144 13-365 0 0,-16 2 1979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14.2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6 348 0 0,'14'-6'4034'0'0,"-12"6"-3746"0"0,0 1-268 0 0,0-1-1 0 0,0 1 0 0 0,-1 0 0 0 0,1 0 0 0 0,0 0 0 0 0,-1 0 0 0 0,1 0 0 0 0,0 0 0 0 0,-1 0 0 0 0,0 1 1 0 0,1-1-1 0 0,-1 0 0 0 0,0 1 0 0 0,1-1 0 0 0,-1 1 0 0 0,0 0 0 0 0,0-1 0 0 0,0 1 0 0 0,-1 0 1 0 0,1-1-1 0 0,0 1 0 0 0,-1 0 0 0 0,1 0 0 0 0,-1 0 0 0 0,1 3 0 0 0,12 46 46 0 0,-1 1 0 0 0,-3 1-1 0 0,2 64 1 0 0,0-10-4 0 0,21 144-2167 0 0,-28-221 1129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0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530 64 212 0 0,'-12'-15'1546'0'0,"7"10"-1434"0"0,0 1 0 0 0,0-1 0 0 0,0 1 1 0 0,0 0-1 0 0,-1 0 0 0 0,0 0 0 0 0,-6-2 0 0 0,9 5-60 0 0,-38-10 205 0 0,37 10-222 0 0,-12 2-24 0 0,1 0-1 0 0,0 1 1 0 0,0 1-1 0 0,0 0 1 0 0,0 0-1 0 0,0 2 1 0 0,1 0 0 0 0,-1 1-1 0 0,1 0 1 0 0,1 1-1 0 0,-1 1 1 0 0,1 0-1 0 0,0 0 1 0 0,1 2 0 0 0,0-1-1 0 0,1 2 1 0 0,0-1-1 0 0,0 2 1 0 0,1-1-1 0 0,-9 15 1 0 0,2-2 23 0 0,1 0-1 0 0,2 1 1 0 0,0 0 0 0 0,1 1-1 0 0,2 1 1 0 0,1 0 0 0 0,1 0-1 0 0,1 1 1 0 0,2 0 0 0 0,0 0 0 0 0,2 1-1 0 0,1 0 1 0 0,2-1 0 0 0,3 55-1 0 0,0-63-7 0 0,1 1-1 0 0,1-1 1 0 0,1-1-1 0 0,1 1 0 0 0,0-1 1 0 0,2 0-1 0 0,0 0 1 0 0,1-1-1 0 0,0 0 1 0 0,2 0-1 0 0,0-1 1 0 0,1-1-1 0 0,1 0 0 0 0,0 0 1 0 0,2-2-1 0 0,-1 1 1 0 0,2-2-1 0 0,-1 0 1 0 0,2-1-1 0 0,31 18 0 0 0,-29-20 13 0 0,1-1-1 0 0,0-1 0 0 0,1 0 1 0 0,0-2-1 0 0,0 0 1 0 0,31 3-1 0 0,-40-8-28 0 0,0 0 1 0 0,0-1-1 0 0,0-1 1 0 0,1 0-1 0 0,-1 0 1 0 0,0-1-1 0 0,0-1 1 0 0,0 0-1 0 0,-1-1 1 0 0,1 0-1 0 0,-1-1 0 0 0,0 0 1 0 0,14-9-1 0 0,-7 2-15 0 0,0-1-1 0 0,-1-1 1 0 0,0 0-1 0 0,-1-2 1 0 0,-1 1-1 0 0,-1-2 1 0 0,0 0-1 0 0,12-20 1 0 0,-9 9 21 0 0,-1 0 1 0 0,-2-1 0 0 0,-1 0 0 0 0,18-59-1 0 0,-28 75-12 0 0,0 0 0 0 0,-1 0 0 0 0,-1 0 0 0 0,0-1-1 0 0,-1 1 1 0 0,-1 0 0 0 0,0-1 0 0 0,0 1-1 0 0,-1 0 1 0 0,-1 0 0 0 0,0 0 0 0 0,-1 0 0 0 0,-1 0-1 0 0,1 1 1 0 0,-2 0 0 0 0,0 0 0 0 0,-1 0-1 0 0,0 1 1 0 0,0 0 0 0 0,-1 0 0 0 0,-1 1 0 0 0,1 0-1 0 0,-2 0 1 0 0,0 1 0 0 0,0 0 0 0 0,0 1 0 0 0,-1 0-1 0 0,-20-11 1 0 0,14 10-9 0 0,4 0 8 0 0,-2 2 0 0 0,1 0 0 0 0,-29-9-1 0 0,18 8-3 0 0,-36-9-32 0 0,25 17-13 0 0,36 0 46 0 0,-8 0-9 0 0,-47 9 2 0 0,47-8 3 0 0,-29 13-42 0 0,19-7 35 0 0,1 1 4 0 0,7 1 1 0 0,-24 21-16 0 0,31-27 32 0 0,-1 1 0 0 0,1-1 1 0 0,0 1-1 0 0,0 0 1 0 0,0 1-1 0 0,1-1 0 0 0,0 0 1 0 0,-1 1-1 0 0,2-1 0 0 0,-1 1 1 0 0,0 0-1 0 0,1-1 0 0 0,0 1 1 0 0,0 0-1 0 0,0 0 0 0 0,1 0 1 0 0,0 0-1 0 0,0 0 0 0 0,0 0 1 0 0,0 0-1 0 0,2 5 1 0 0,0 8 49 0 0,0-5-34 0 0,1 0 0 0 0,1 0-1 0 0,0 0 1 0 0,0-1 0 0 0,2 1 0 0 0,-1-1-1 0 0,2-1 1 0 0,-1 1 0 0 0,2-1 0 0 0,12 15-1 0 0,-19-24-19 0 0,37 48 72 0 0,3-1 1 0 0,2-2-1 0 0,49 42 1 0 0,156 110 113 0 0,-179-145-208 0 0,65 67 1 0 0,-133-119 41 0 0,11 9-2138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1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683 33 276 0 0,'0'0'2089'0'0,"4"-18"-629"0"0,-4 18-1462 0 0,0-1-1 0 0,0 0 1 0 0,-1 0-1 0 0,1 1 1 0 0,0-1-1 0 0,0 0 1 0 0,-1 1 0 0 0,1-1-1 0 0,-1 0 1 0 0,1 1-1 0 0,0-1 1 0 0,-1 1-1 0 0,1-1 1 0 0,-1 1-1 0 0,1-1 1 0 0,-1 1 0 0 0,1-1-1 0 0,-1 1 1 0 0,0-1-1 0 0,1 1 1 0 0,-1-1-1 0 0,0 1 1 0 0,1 0-1 0 0,-1 0 1 0 0,0-1 0 0 0,1 1-1 0 0,-1 0 1 0 0,0 0-1 0 0,0 0 1 0 0,1 0-1 0 0,-1 0 1 0 0,0 0 0 0 0,1 0-1 0 0,-1 0 1 0 0,0 0-1 0 0,0 0 1 0 0,0 0-1 0 0,-3 0-17 0 0,-1 1 0 0 0,-43 2-38 0 0,-174 25 1 0 0,-56 6 103 0 0,218-27 42 0 0,56-6-109 0 0,-18 2-105 0 0,4 12 71 0 0,17-13 58 0 0,1 2 5 0 0,-1-2-6 0 0,0 1 0 0 0,0 0 0 0 0,1 0 0 0 0,0 0 0 0 0,-1 0 0 0 0,1 0 0 0 0,0 0 0 0 0,1 0 0 0 0,-1 0 0 0 0,0 0 0 0 0,1 0 0 0 0,0 0 0 0 0,1 4 0 0 0,3 8-6 0 0,59 238-18 0 0,18 81 30 0 0,-73-291 11 0 0,-3-13-28 0 0,-1 0 1 0 0,2 53 0 0 0,-2 78 43 0 0,-5-137 2 0 0,-1-19 11 0 0,1 1 1 0 0,0 0-1 0 0,1 0 1 0 0,-1 0-1 0 0,1 0 1 0 0,3 11-1 0 0,-3-15 32 0 0,-1 0-9 0 0,1 1 0 0 0,-1-1 0 0 0,1 0 0 0 0,0 0 0 0 0,-1 0 0 0 0,1 0 0 0 0,0 0-1 0 0,0 0 1 0 0,0-1 0 0 0,0 1 0 0 0,0 0 0 0 0,1 0 0 0 0,-1-1 0 0 0,1 1 0 0 0,-1-1 0 0 0,1 1 0 0 0,2 1 0 0 0,-2-2 51 0 0,21 0 202 0 0,-7-1-237 0 0,0 0 1 0 0,30-5-1 0 0,72-18 329 0 0,168-25-83 0 0,-223 38-455 0 0,-60 10 85 0 0,35-8-3883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2.1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91 640 0 0,'-1'-39'2052'0'0,"0"35"-1730"0"0,0-17 558 0 0,-1 2-172 0 0,0 12-807 0 0,0 9 37 0 0,-1 19 16 0 0,0 38 41 0 0,4 42 52 0 0,5 0 0 0 0,4-1 0 0 0,44 184 0 0 0,-24-166-1476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2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89 580 0 0,'1'-4'636'0'0,"1"1"-433"0"0,0-3-61 0 0,0 1 0 0 0,0 0 0 0 0,0-1 0 0 0,1 1 0 0 0,0 0 0 0 0,0 1 0 0 0,0-1 0 0 0,1 0 0 0 0,0 1 0 0 0,0 0 0 0 0,0-1 0 0 0,7-4 0 0 0,-9 8-127 0 0,1-1-19 0 0,9-3 10 0 0,-9 4-15 0 0,-1 0 0 0 0,1 0 0 0 0,-1 1 0 0 0,1-1 0 0 0,-1 1 0 0 0,1-1 0 0 0,-1 1 0 0 0,1 0 0 0 0,0 0 0 0 0,-1 0 0 0 0,1 0 1 0 0,0 0-1 0 0,-1 1 0 0 0,1-1 0 0 0,-1 1 0 0 0,1 0 0 0 0,-1 0 0 0 0,1-1 0 0 0,-1 2 0 0 0,1-1 0 0 0,-1 0 0 0 0,0 0 0 0 0,0 1 0 0 0,1 0 1 0 0,-1-1-1 0 0,0 1 0 0 0,-1 0 0 0 0,1 0 0 0 0,0 0 0 0 0,0 0 0 0 0,1 2 0 0 0,1 3-1 0 0,1 0 0 0 0,-1 0 1 0 0,0 1-1 0 0,-1-1 0 0 0,1 1 0 0 0,-2 0 0 0 0,4 10 1 0 0,-4-5 4 0 0,0 1 1 0 0,0-1 0 0 0,-2 1 0 0 0,1-1 0 0 0,-2 1-1 0 0,0-1 1 0 0,0 0 0 0 0,-1 1 0 0 0,-1-1-1 0 0,0 0 1 0 0,-1 0 0 0 0,-1 0 0 0 0,0 0 0 0 0,0-1-1 0 0,-1 0 1 0 0,-9 13 0 0 0,-10 11-16 0 0,-2-1 0 0 0,-1-1 1 0 0,-48 45-1 0 0,49-52 7 0 0,25-26 20 0 0,1 1 0 0 0,0-1 0 0 0,-1 0 0 0 0,1 1 1 0 0,0-1-1 0 0,-1 1 0 0 0,1-1 0 0 0,0 1 0 0 0,0-1 0 0 0,0 1 1 0 0,1 0-1 0 0,-1 0 0 0 0,0 0 0 0 0,1-1 0 0 0,-1 1 1 0 0,1 0-1 0 0,-1 0 0 0 0,1 0 0 0 0,0 0 0 0 0,0 0 1 0 0,0 0-1 0 0,0 0 0 0 0,0 0 0 0 0,0-1 0 0 0,1 1 0 0 0,0 3 1 0 0,1 0 0 0 0,1-1 0 0 0,0 0 0 0 0,0 0 0 0 0,0 0 0 0 0,0 0 0 0 0,1-1 0 0 0,-1 0 0 0 0,8 6 0 0 0,160 126 80 0 0,81 69 49 0 0,-144-121-227 0 0,-93-77-1130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3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160 468 212 0 0,'2'-1'1477'0'0,"4"-1"-1228"0"0,0-1 1 0 0,0 0 0 0 0,-1-1 0 0 0,1 1-1 0 0,-1-1 1 0 0,0 0 0 0 0,0 0-1 0 0,0-1 1 0 0,-1 0 0 0 0,1 1-1 0 0,-1-2 1 0 0,0 1 0 0 0,-1 0-1 0 0,1-1 1 0 0,3-7 0 0 0,0-3-169 0 0,-1-1 0 0 0,0 1 0 0 0,-1-1 1 0 0,5-31-1 0 0,-5 23 32 0 0,-2-1-1 0 0,-1 0 1 0 0,-1-26 0 0 0,-1 43-113 0 0,-1 0 0 0 0,0 0 0 0 0,-1 0 0 0 0,1 0 0 0 0,-2 1 0 0 0,1-1 0 0 0,-1 1 0 0 0,-1-1 0 0 0,1 1 0 0 0,-2 0 0 0 0,1 1 0 0 0,-6-9 0 0 0,5 8-6 0 0,-12-3-38 0 0,9 8 23 0 0,-4-2-6 0 0,8 4 23 0 0,1 0 0 0 0,-1 1 0 0 0,0-1 0 0 0,1 1 0 0 0,-1 0 0 0 0,0 1 1 0 0,1-1-1 0 0,-1 0 0 0 0,0 1 0 0 0,1 0 0 0 0,-1 0 0 0 0,1 0 0 0 0,-1 0 0 0 0,1 1 0 0 0,0-1 0 0 0,0 1 0 0 0,-1 0 0 0 0,1 0 0 0 0,0 0 0 0 0,-4 4 0 0 0,-3 2 0 0 0,1 1 1 0 0,0 0-1 0 0,0 0 0 0 0,-10 16 0 0 0,10-12 10 0 0,0 1-1 0 0,1 0 1 0 0,0 0-1 0 0,1 1 1 0 0,1 0-1 0 0,0 0 1 0 0,1 1-1 0 0,1-1 1 0 0,1 1-1 0 0,0 0 1 0 0,1 0 0 0 0,-1 19-1 0 0,3-21 11 0 0,1 0 0 0 0,1-1 0 0 0,0 1 0 0 0,0-1 0 0 0,2 1 0 0 0,-1-1 0 0 0,2 0 0 0 0,0 0 0 0 0,0 0 0 0 0,1-1 0 0 0,1 0 0 0 0,0 0 0 0 0,0-1 0 0 0,16 18 0 0 0,-13-17-27 0 0,1-1 0 0 0,0 0 0 0 0,1-1 0 0 0,0 0 0 0 0,0-1 0 0 0,1 0 0 0 0,1-1 0 0 0,-1 0 0 0 0,15 5 1 0 0,-18-10-481 0 0,0 1 0 0 0,0-2 1 0 0,0 1-1 0 0,0-2 0 0 0,12 2 1 0 0,-2-3-706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4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479 354 732 0 0,'-7'-16'1545'0'0,"3"11"-1464"0"0,1 1 0 0 0,-1 0 0 0 0,0 0 0 0 0,0 0 0 0 0,0 0 0 0 0,0 1 0 0 0,-1 0 0 0 0,1 0 0 0 0,-1 0 0 0 0,0 0 0 0 0,0 1 0 0 0,0 0 0 0 0,-8-3 0 0 0,5 3-52 0 0,-1 0 1 0 0,0 1 0 0 0,0 0-1 0 0,0 0 1 0 0,0 1 0 0 0,0 0-1 0 0,-16 3 1 0 0,9-1-35 0 0,0 2-1 0 0,1 0 1 0 0,0 1-1 0 0,0 0 1 0 0,0 1-1 0 0,1 1 1 0 0,0 0-1 0 0,0 1 1 0 0,-18 15-1 0 0,18-11 22 0 0,0 1-1 0 0,1 1 1 0 0,1 0 0 0 0,0 0-1 0 0,1 2 1 0 0,1-1 0 0 0,0 1-1 0 0,1 1 1 0 0,1 0 0 0 0,1 0-1 0 0,0 0 1 0 0,-7 30 0 0 0,11-35 11 0 0,1 0 1 0 0,0 0 0 0 0,1 0 0 0 0,1 0 0 0 0,0 0 0 0 0,0 1 0 0 0,1-1 0 0 0,1 0 0 0 0,2 12 0 0 0,-1-15-3 0 0,-1-1 0 0 0,2 0 0 0 0,-1 0 0 0 0,1 0 0 0 0,0 0 1 0 0,0-1-1 0 0,1 0 0 0 0,0 0 0 0 0,1 0 0 0 0,-1 0 0 0 0,1-1 0 0 0,1 0 1 0 0,10 9-1 0 0,-13-12-11 0 0,0 0 0 0 0,0-1 0 0 0,0 1 1 0 0,0-1-1 0 0,0 0 0 0 0,1 0 0 0 0,-1 0 1 0 0,1-1-1 0 0,-1 1 0 0 0,1-1 1 0 0,0 0-1 0 0,0 0 0 0 0,-1-1 0 0 0,1 1 1 0 0,6-2-1 0 0,-2 0-8 0 0,-1-2-1 0 0,0 1 1 0 0,0-1 0 0 0,0 0 0 0 0,0-1 0 0 0,-1 0-1 0 0,1 0 1 0 0,-1-1 0 0 0,0 0 0 0 0,0 0 0 0 0,-1 0-1 0 0,0-1 1 0 0,1 0 0 0 0,-2 0 0 0 0,1-1 0 0 0,-1 0-1 0 0,0 0 1 0 0,-1 0 0 0 0,8-15 0 0 0,0-5 17 0 0,-1 0 0 0 0,-1-1 1 0 0,-2 0-1 0 0,0 0 0 0 0,3-35 1 0 0,2-1 163 0 0,-12 61-216 0 0,-3-9-28 0 0,0 14 18 0 0,-1 25 34 0 0,4-11 20 0 0,0 1-1 0 0,1 0 1 0 0,1-1 0 0 0,1 1-1 0 0,0-1 1 0 0,1 0 0 0 0,1 0 0 0 0,1 0-1 0 0,0-1 1 0 0,1 0 0 0 0,14 21-1 0 0,-14-25 6 0 0,0 0 0 0 0,0-1 0 0 0,1 0 0 0 0,0 0 0 0 0,1-1-1 0 0,0-1 1 0 0,1 1 0 0 0,-1-1 0 0 0,2-1 0 0 0,-1 0 0 0 0,1-1 0 0 0,0 0 0 0 0,0-1-1 0 0,0 0 1 0 0,15 3 0 0 0,-21-7-14 0 0,-1 0 1 0 0,1 0-1 0 0,0 0 0 0 0,-1-1 0 0 0,1 0 1 0 0,-1 0-1 0 0,1-1 0 0 0,0 1 0 0 0,-1-1 1 0 0,1-1-1 0 0,-1 1 0 0 0,1-1 0 0 0,-1 0 1 0 0,0 0-1 0 0,7-4 0 0 0,-5 2-9 0 0,0-1 0 0 0,-1 0 0 0 0,0-1-1 0 0,0 1 1 0 0,0-1 0 0 0,-1 0 0 0 0,1 0 0 0 0,-2-1-1 0 0,8-11 1 0 0,-1-4-59 0 0,-1-1-1 0 0,0 0 0 0 0,-2-1 0 0 0,-1 0 1 0 0,8-43-1 0 0,-6 14-3 0 0,-3-1 0 0 0,1-90 0 0 0,-8 120 79 0 0,0 1 0 0 0,-2-1 0 0 0,-1 1 0 0 0,0 0 0 0 0,-2 0 0 0 0,0 0-1 0 0,-2 1 1 0 0,-17-35 0 0 0,22 51-23 0 0,0 0-1 0 0,0 1 0 0 0,-1 0 1 0 0,0 0-1 0 0,0 0 1 0 0,0 0-1 0 0,-1 0 1 0 0,1 1-1 0 0,-1 0 1 0 0,0 0-1 0 0,-1 0 1 0 0,1 1-1 0 0,0 0 0 0 0,-1 0 1 0 0,0 0-1 0 0,-6-2 1 0 0,8 4-11 0 0,-1 1 4 0 0,5 1 17 0 0,-3-1-2 0 0,0 0 1 0 0,-1 0-1 0 0,1 1 1 0 0,0-1 0 0 0,0 1-1 0 0,0 0 1 0 0,0 0-1 0 0,0 0 1 0 0,0 1 0 0 0,1-1-1 0 0,-1 1 1 0 0,0-1-1 0 0,1 1 1 0 0,-1 0 0 0 0,1 0-1 0 0,-1 0 1 0 0,1 0-1 0 0,0 1 1 0 0,0-1 0 0 0,0 0-1 0 0,0 1 1 0 0,0 0-1 0 0,1-1 1 0 0,-1 1 0 0 0,0 3-1 0 0,0 1 9 0 0,0-1 0 0 0,0 1-1 0 0,1-1 1 0 0,0 1 0 0 0,0 0-1 0 0,1-1 1 0 0,0 1 0 0 0,0 0 0 0 0,1 0-1 0 0,0-1 1 0 0,0 1 0 0 0,0 0 0 0 0,1-1-1 0 0,0 1 1 0 0,0-1 0 0 0,0 0 0 0 0,1 0-1 0 0,0 0 1 0 0,1 0 0 0 0,-1 0-1 0 0,1 0 1 0 0,0-1 0 0 0,0 0 0 0 0,10 10-1 0 0,10 7 21 0 0,1-1 0 0 0,1-1 0 0 0,0-1 0 0 0,30 15 0 0 0,-12-7-32 0 0,-5-6-1 0 0,-34-19-14 0 0,-1 0 0 0 0,1 0 0 0 0,-1 1-1 0 0,0-1 1 0 0,0 1 0 0 0,0 0 0 0 0,0 0-1 0 0,0 0 1 0 0,-1 1 0 0 0,1-1 0 0 0,3 6-1 0 0,-5-4 17 0 0,0 0-1 0 0,0 0 0 0 0,0 0 1 0 0,0 1-1 0 0,-1-1 0 0 0,0 0 1 0 0,0 1-1 0 0,-1-1 0 0 0,0 1 0 0 0,1-1 1 0 0,-2 7-1 0 0,1 14 4 0 0,2-15-26 0 0,0 1 0 0 0,1-1-1 0 0,0 0 1 0 0,1 0 0 0 0,0 0 0 0 0,0 0-1 0 0,2-1 1 0 0,-1 0 0 0 0,1 0 0 0 0,0 0-1 0 0,1-1 1 0 0,0 1 0 0 0,1-2 0 0 0,0 1-1 0 0,0-1 1 0 0,1 0 0 0 0,0-1 0 0 0,0 0-1 0 0,1-1 1 0 0,0 1 0 0 0,0-2-1 0 0,0 0 1 0 0,1 0 0 0 0,12 4 0 0 0,-12-5-1042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5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43 600 0 0,'0'0'760'0'0,"-17"-8"1953"0"0,17 8-2699 0 0,0 0 1 0 0,0 0-1 0 0,0 0 1 0 0,0 0-1 0 0,0 0 1 0 0,0 0-1 0 0,1 0 0 0 0,-1 0 1 0 0,0 0-1 0 0,0 0 1 0 0,0 0-1 0 0,0-1 1 0 0,0 1-1 0 0,0 0 0 0 0,0 0 1 0 0,0 0-1 0 0,0 0 1 0 0,0 0-1 0 0,0 0 0 0 0,0 0 1 0 0,0 0-1 0 0,0 0 1 0 0,0-1-1 0 0,0 1 1 0 0,0 0-1 0 0,0 0 0 0 0,0 0 1 0 0,0 0-1 0 0,0 0 1 0 0,0 0-1 0 0,0 0 1 0 0,0 0-1 0 0,0-1 0 0 0,0 1 1 0 0,0 0-1 0 0,-1 0 1 0 0,1 0-1 0 0,0 0 1 0 0,0 0-1 0 0,0 0 0 0 0,0 0 1 0 0,0 0-1 0 0,0 0 1 0 0,0 0-1 0 0,0 0 0 0 0,0 0 1 0 0,0 0-1 0 0,0 0 1 0 0,-1 0-1 0 0,1-1 1 0 0,0 1-1 0 0,19-2 254 0 0,40 1-262 0 0,-43 0 93 0 0,254-15 964 0 0,-187 10-1042 0 0,-79 6-12 0 0,-1-1-3 0 0,30-1 6 0 0,-29 1-10 0 0,18 1-159 0 0,-21 0 154 0 0,0 0 0 0 0,0 0 0 0 0,0 0 0 0 0,-1 0 0 0 0,1 1-1 0 0,0-1 1 0 0,0 0 0 0 0,0 1 0 0 0,-1-1 0 0 0,1 0 0 0 0,0 1 0 0 0,0-1 0 0 0,-1 1 0 0 0,1-1 0 0 0,0 1 0 0 0,-1 0 0 0 0,1-1 0 0 0,0 1 0 0 0,-1-1 0 0 0,1 1-1 0 0,-1 0 1 0 0,1 0 0 0 0,-1-1 0 0 0,1 3 0 0 0,0-1-7 0 0,-1 1-2 0 0,3 53-76 0 0,6 128 20 0 0,-6-94 60 0 0,3 0 0 0 0,21 99 0 0 0,-2-67 23 0 0,45 195 92 0 0,-59-275-91 0 0,0 0-10 0 0,17 44 0 0 0,-27-84-7 0 0,6 21-42 0 0,-6-21 38 0 0,0 0 0 0 0,0 0-1 0 0,0 0 1 0 0,0-1 0 0 0,-1 1-1 0 0,1 0 1 0 0,-1 0 0 0 0,1 0 0 0 0,-1 0-1 0 0,0 0 1 0 0,0 0 0 0 0,0 0-1 0 0,0 0 1 0 0,0 0 0 0 0,0 0-1 0 0,-1 4 1 0 0,0-4-1 0 0,-35 12 1 0 0,-66 8 25 0 0,-77 22 23 0 0,127-28-617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5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 64 0 0,'0'0'1157'0'0,"0"0"-1101"0"0,-1 0 0 0 0,1 0 0 0 0,-1 1-1 0 0,1-1 1 0 0,0 0 0 0 0,-1 1 0 0 0,1-1-1 0 0,-1 0 1 0 0,1 1 0 0 0,0-1 0 0 0,-1 1 0 0 0,1-1-1 0 0,0 1 1 0 0,0-1 0 0 0,-1 1 0 0 0,1-1-1 0 0,0 1 1 0 0,0-1 0 0 0,0 1 0 0 0,0-1-1 0 0,-1 1 1 0 0,1-1 0 0 0,0 1 0 0 0,7 3 140 0 0,0 0 0 0 0,1-1 0 0 0,-1 0 1 0 0,1 0-1 0 0,-1-1 0 0 0,1 0 0 0 0,0 0 1 0 0,15 0-1 0 0,76 4 685 0 0,-68-6-509 0 0,173-1 889 0 0,-79-5-3886 0 0,-118 5 1480 0 0,7-1 479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6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24 0 0,'0'0'792'0'0,"13"10"1070"0"0,14-2-1158 0 0,1-3 1 0 0,0 0-1 0 0,52 2 0 0 0,-13-2-379 0 0,74 9-362 0 0,-138-14-356 0 0,2 0-301 0 0,12-1-580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5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356 19 832 0 0,'3'-1'2558'0'0,"5"-5"-1047"0"0,-13-5 225 0 0,-36 11-1169 0 0,30 1-489 0 0,0 1 0 0 0,-1 0 0 0 0,1 1 0 0 0,0 0-1 0 0,0 1 1 0 0,1 1 0 0 0,-18 8 0 0 0,7 0 20 0 0,0 0 1 0 0,-24 21-1 0 0,33-25-13 0 0,1 0-1 0 0,1 1 1 0 0,0 0 0 0 0,0 1-1 0 0,1 0 1 0 0,0 0 0 0 0,1 1-1 0 0,0 0 1 0 0,1 1 0 0 0,1 0-1 0 0,0 0 1 0 0,0 0 0 0 0,1 1 0 0 0,-5 25-1 0 0,9-33-39 0 0,1-1-1 0 0,0 1 1 0 0,0 0-1 0 0,0 0 1 0 0,1-1-1 0 0,0 1 1 0 0,0 0-1 0 0,0-1 1 0 0,1 1 0 0 0,-1-1-1 0 0,2 1 1 0 0,-1-1-1 0 0,6 9 1 0 0,-4-6 15 0 0,1 0 0 0 0,1-1 1 0 0,0 1-1 0 0,0-1 0 0 0,0-1 1 0 0,0 1-1 0 0,12 7 0 0 0,-13-10-55 0 0,1-1 0 0 0,-1 1 0 0 0,0-1-1 0 0,1-1 1 0 0,0 1 0 0 0,0-1 0 0 0,0 0-1 0 0,0 0 1 0 0,0-1 0 0 0,0 0 0 0 0,0 0-1 0 0,0 0 1 0 0,1-1 0 0 0,-1 0 0 0 0,0 0-1 0 0,0 0 1 0 0,1-1 0 0 0,-1 0 0 0 0,0 0-1 0 0,0-1 1 0 0,0 0 0 0 0,0 0 0 0 0,9-5-1 0 0,-3 1-38 0 0,-1 0-1 0 0,-1-2 0 0 0,1 1 0 0 0,-1-1 0 0 0,-1-1 1 0 0,1 1-1 0 0,-2-2 0 0 0,1 1 0 0 0,-1-1 0 0 0,11-19 1 0 0,-11 17-67 0 0,-1 0 1 0 0,-1-1 0 0 0,-1 0 0 0 0,1-1 0 0 0,-2 1 0 0 0,0-1 0 0 0,-1 0 0 0 0,0 0-1 0 0,-1 0 1 0 0,1-23 0 0 0,-4 30-193 0 0,1 0 0 0 0,-1 1 0 0 0,0-1 0 0 0,-1 0 0 0 0,1 0 0 0 0,-1 0 0 0 0,-1 1 0 0 0,1-1 0 0 0,-1 1 0 0 0,0 0 0 0 0,-1 0-1 0 0,0 0 1 0 0,-5-7 0 0 0,2 3-1298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6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144 172 788 0 0,'0'0'2232'0'0,"1"20"-1648"0"0,-3-14-549 0 0,0 1 0 0 0,0 0 0 0 0,-1-1 0 0 0,1 0 0 0 0,-2 1 0 0 0,1-1 0 0 0,-1 0 0 0 0,0-1 0 0 0,0 1-1 0 0,0-1 1 0 0,-1 1 0 0 0,0-2 0 0 0,0 1 0 0 0,0 0 0 0 0,0-1 0 0 0,-1 0 0 0 0,0 0 0 0 0,0 0 0 0 0,0-1 0 0 0,0 0-1 0 0,-8 2 1 0 0,12-4 154 0 0,0-1-152 0 0,1 0-1 0 0,-1 0 1 0 0,1 0-1 0 0,-1 0 1 0 0,0 0 0 0 0,1 0-1 0 0,-1-1 1 0 0,1 1 0 0 0,0 0-1 0 0,-1-1 1 0 0,1 1-1 0 0,-1-1 1 0 0,1 0 0 0 0,0 1-1 0 0,-1-1 1 0 0,1 0-1 0 0,0 0 1 0 0,0 0 0 0 0,-1 0-1 0 0,1 0 1 0 0,0 0-1 0 0,0 0 1 0 0,0 0 0 0 0,0-1-1 0 0,-1-1 1 0 0,2 1-7 0 0,-1-1 0 0 0,0 0 0 0 0,0 0 0 0 0,1 0 1 0 0,0 1-1 0 0,-1-1 0 0 0,1 0 0 0 0,0 0 0 0 0,0 0 1 0 0,1 0-1 0 0,-1 0 0 0 0,2-4 0 0 0,1-4-2 0 0,1-1 0 0 0,0 1 0 0 0,0 1-1 0 0,1-1 1 0 0,11-17 0 0 0,-6 15-19 0 0,0-1 0 0 0,2 1 0 0 0,-1 1 0 0 0,1 0 0 0 0,1 0 0 0 0,0 1 1 0 0,1 1-1 0 0,0 0 0 0 0,0 1 0 0 0,1 1 0 0 0,0 0 0 0 0,1 1 0 0 0,26-8 0 0 0,-34 12-25 0 0,1 1 0 0 0,-1 0 0 0 0,1 1 0 0 0,0 0-1 0 0,-1 0 1 0 0,12 1 0 0 0,-16 0 7 0 0,-1 0 0 0 0,1 1 1 0 0,-1-1-1 0 0,1 1 0 0 0,-1 0 0 0 0,1 0 0 0 0,-1 0 1 0 0,0 1-1 0 0,0-1 0 0 0,1 1 0 0 0,-1 0 0 0 0,0 0 0 0 0,0 0 1 0 0,0 0-1 0 0,-1 0 0 0 0,1 1 0 0 0,0-1 0 0 0,3 6 1 0 0,-2-2 4 0 0,0 0 0 0 0,-1 0 0 0 0,0 0 1 0 0,-1 0-1 0 0,1 1 0 0 0,-1-1 1 0 0,0 1-1 0 0,-1 0 0 0 0,0 0 1 0 0,1 12-1 0 0,-1-6-10 0 0,-2 1-1 0 0,0 0 1 0 0,0 0-1 0 0,-7 26 1 0 0,-3-5-11 0 0,-1 0 0 0 0,-2-1 0 0 0,-22 40 0 0 0,-22 26 55 0 0,-74 97-1 0 0,51-81-11 0 0,47-61 199 0 0,33-53-192 0 0,0 0-8 0 0,-1 15 37 0 0,3-16-49 0 0,-1 0-1 0 0,1 1 1 0 0,0-1-1 0 0,0 0 1 0 0,0 0-1 0 0,0 0 0 0 0,0 0 1 0 0,0 0-1 0 0,0 0 1 0 0,0 0-1 0 0,0-1 1 0 0,0 1-1 0 0,1 0 1 0 0,-1-1-1 0 0,0 1 1 0 0,1-1-1 0 0,-1 1 1 0 0,0-1-1 0 0,1 1 1 0 0,-1-1-1 0 0,2 0 1 0 0,15 3 63 0 0,-1-2 1 0 0,1 0-1 0 0,-1 0 1 0 0,0-2 0 0 0,1 0-1 0 0,-1-1 1 0 0,21-6 0 0 0,15 0 59 0 0,116-8 190 0 0,32-5-1581 0 0,-175 15-1042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7.4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435 19 684 0 0,'0'0'678'0'0,"-2"-1"-180"0"0,-2-2-400 0 0,0 1 1 0 0,1 0-1 0 0,-1 0 0 0 0,0 0 0 0 0,0 1 0 0 0,-1 0 1 0 0,1 0-1 0 0,0 0 0 0 0,0 0 0 0 0,-1 0 0 0 0,1 1 1 0 0,0 0-1 0 0,-5 0 0 0 0,-1 1-40 0 0,1 0 1 0 0,0 0-1 0 0,0 1 1 0 0,1 1-1 0 0,-18 6 1 0 0,8-1-60 0 0,1 1 1 0 0,1 0 0 0 0,-1 2-1 0 0,2 0 1 0 0,-25 21 0 0 0,22-15 2 0 0,1 2 0 0 0,1 0 0 0 0,1 1 0 0 0,0 0 0 0 0,2 1 1 0 0,0 1-1 0 0,1 0 0 0 0,1 0 0 0 0,2 2 0 0 0,0-1 0 0 0,1 1 0 0 0,-7 44 0 0 0,12-52 39 0 0,1 0-1 0 0,1 0 1 0 0,1 1-1 0 0,1-1 0 0 0,0 0 1 0 0,1 0-1 0 0,0 1 0 0 0,10 30 1 0 0,-7-35 70 0 0,0 1 0 0 0,1-1 0 0 0,0 0 0 0 0,1 0 0 0 0,0-1 0 0 0,1 0 0 0 0,0-1 0 0 0,0 1 0 0 0,1-1 0 0 0,1-1 0 0 0,20 16 0 0 0,-24-20-5 0 0,0-1 1 0 0,1 0-1 0 0,-1 0 0 0 0,1-1 1 0 0,0 1-1 0 0,-1-2 0 0 0,1 1 0 0 0,1-1 1 0 0,-1 0-1 0 0,0 0 0 0 0,0-1 0 0 0,1 0 1 0 0,-1 0-1 0 0,1-1 0 0 0,-1 0 1 0 0,1 0-1 0 0,-1-1 0 0 0,1 0 0 0 0,9-3 1 0 0,-8 1-30 0 0,0 0 1 0 0,0-1 0 0 0,0 0-1 0 0,0 0 1 0 0,-1-1-1 0 0,0-1 1 0 0,0 1 0 0 0,0-1-1 0 0,0-1 1 0 0,-1 1-1 0 0,0-1 1 0 0,-1-1 0 0 0,1 1-1 0 0,6-12 1 0 0,-1-1-55 0 0,-2 0 0 0 0,0 0 0 0 0,-1-1 0 0 0,-1 0 0 0 0,-1-1 1 0 0,-1 1-1 0 0,-1-1 0 0 0,-1-1 0 0 0,-1 1 0 0 0,-1 0 0 0 0,-1-1 0 0 0,-1 1 0 0 0,0-1 1 0 0,-2 0-1 0 0,-1 1 0 0 0,-1 0 0 0 0,0 0 0 0 0,-2 0 0 0 0,-1 0 0 0 0,0 1 0 0 0,-17-32 1 0 0,18 44-15 0 0,0 0 1 0 0,0 0-1 0 0,-1 1 1 0 0,0-1 0 0 0,-1 2-1 0 0,0-1 1 0 0,0 1 0 0 0,0 0-1 0 0,-1 1 1 0 0,-15-9 0 0 0,18 11-179 0 0,-1 1 1 0 0,0 0-1 0 0,0 1 1 0 0,0-1 0 0 0,0 1-1 0 0,0 1 1 0 0,0-1-1 0 0,-1 1 1 0 0,1 1-1 0 0,0-1 1 0 0,-1 1 0 0 0,1 0-1 0 0,-1 1 1 0 0,1 0-1 0 0,0 0 1 0 0,0 1-1 0 0,-8 2 1 0 0,-7 4-2348 0 0,8 0 1256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7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3 408 0 0,'0'0'2584'0'0,"18"0"365"0"0,2-2-1565 0 0,0 1-1480 0 0,-5 6-1825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7:48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1 108 0 0,'3'20'580'0'0,"-1"-1"-144"0"0,-1 0-60 0 0,-1 0-116 0 0,-1 1-40 0 0,-1 1-60 0 0,-2 3 12 0 0,-4 1-56 0 0,-4 2 0 0 0,-5 2 28 0 0,-6 2-68 0 0,-6 0-512 0 0,-7 3-304 0 0,-10-1 212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47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31 76 0 0,'0'0'829'0'0,"9"-11"1368"0"0,-5 8-2080 0 0,24-12 334 0 0,-25 14-402 0 0,-2 1-190 0 0,0-1 130 0 0,0 1 0 0 0,1 0 0 0 0,-1 0-1 0 0,0 0 1 0 0,1 0 0 0 0,-1 1-1 0 0,0-1 1 0 0,1 0 0 0 0,-1 0 0 0 0,0 1-1 0 0,1-1 1 0 0,-1 1 0 0 0,0-1 0 0 0,0 1-1 0 0,0 0 1 0 0,0-1 0 0 0,1 1-1 0 0,-1 0 1 0 0,0 0 0 0 0,0 0 0 0 0,1 1-1 0 0,-1 0-19 0 0,6 29-14 0 0,-6-25 39 0 0,7 96 1 0 0,28 230 124 0 0,-24-240-127 0 0,5 50 26 0 0,-2 164-1 0 0,-15-249-5 0 0,-1-14 25 0 0,4 113 31 0 0,-2-104-15 0 0,2 8-18 0 0,1 9 4 0 0,5 159 10 0 0,-6-168-959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27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48 184 0 0,'0'0'1458'0'0,"-4"0"-1485"0"0,-50-3 43 0 0,51 3 2 0 0,-1 0-31 0 0,3 0 16 0 0,-13 1-87 0 0,0 0-1 0 0,-25 6 1 0 0,36-7 73 0 0,-24 13-171 0 0,23-11 170 0 0,0 0 0 0 0,1 0-1 0 0,-1 0 1 0 0,1 0-1 0 0,0 0 1 0 0,-1 1 0 0 0,1-1-1 0 0,0 1 1 0 0,0 0 0 0 0,1 0-1 0 0,-5 5 1 0 0,6-6 24 0 0,-21 42 10 0 0,15-15 51 0 0,7-26-80 0 0,-5 29 8 0 0,4-29 4 0 0,0 38 85 0 0,2-33-57 0 0,0-1 0 0 0,1 1-1 0 0,0 0 1 0 0,6 13-1 0 0,-7-19 19 0 0,3 2-12 0 0,0 1 0 0 0,1-1 0 0 0,0 0 0 0 0,-1-1-1 0 0,11 6 1 0 0,29 9 12 0 0,1-8 45 0 0,-42-10-97 0 0,0 0 9 0 0,30 0 129 0 0,-30 0-78 0 0,1-1-65 0 0,6-2 152 0 0,1 0 0 0 0,-1-1 1 0 0,1 0-1 0 0,-1-1 0 0 0,13-7 0 0 0,-22 11-133 0 0,2-1 5 0 0,35-25 60 0 0,-36 25-44 0 0,0 1-2 0 0,4-5 40 0 0,0 1 1 0 0,-1-1 0 0 0,0 0 0 0 0,0 0-1 0 0,-1 0 1 0 0,0 0 0 0 0,0-1-1 0 0,0 0 1 0 0,-1 0 0 0 0,1 0 0 0 0,-2 0-1 0 0,4-15 1 0 0,-5 20-8 0 0,1-4-37 0 0,0 1 0 0 0,-1-1 0 0 0,0 0-1 0 0,0 0 1 0 0,0 0 0 0 0,0-7 0 0 0,-1 11-23 0 0,0 0 15 0 0,1-22 39 0 0,-7-24-42 0 0,5 45-13 0 0,-5-12-88 0 0,5 11 83 0 0,-19-14 18 0 0,18 17-18 0 0,-2-3-4 0 0,-1 1 0 0 0,1-1 0 0 0,-1 1 0 0 0,0 0-1 0 0,0 1 1 0 0,0-1 0 0 0,0 1 0 0 0,0 0 0 0 0,0 0 0 0 0,-1 1-1 0 0,1 0 1 0 0,-1 0 0 0 0,1 0 0 0 0,-8 0 0 0 0,6 0-9 0 0,-2 0-31 0 0,0 1 0 0 0,0 0 0 0 0,0 0 0 0 0,0 1 0 0 0,0 0 0 0 0,0 0 0 0 0,1 1-1 0 0,-14 4 1 0 0,-34 18-2248 0 0,43-17 1754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28.2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1 344 0 0,'0'0'2183'0'0,"-6"15"-2572"0"0,28 97 284 0 0,-12-35 103 0 0,2 12 1 0 0,5 24 70 0 0,-7-66 134 0 0,-10-44 119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29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0 100 252 0 0,'0'0'2436'0'0,"10"-14"-1851"0"0,-4 6-533 0 0,0 0 1 0 0,1 1-1 0 0,14-13 1 0 0,-19 18-62 0 0,1 0 0 0 0,38-21-35 0 0,-38 22 23 0 0,0 0-3 0 0,8-3 2 0 0,-8 3 5 0 0,0 0-6 0 0,29-6-11 0 0,-29 6 7 0 0,46 2-118 0 0,-39-1 123 0 0,-7 0 11 0 0,28 15-172 0 0,-28-14 175 0 0,1 2 9 0 0,6 16-86 0 0,-9-17 74 0 0,0 1 7 0 0,0 0 1 0 0,-1 1 0 0 0,1-1-1 0 0,-1 0 1 0 0,0 0-1 0 0,1 1 1 0 0,-1-1-1 0 0,-1 5 1 0 0,1-6 16 0 0,0 1-4 0 0,-1 0-17 0 0,-1 6-1 0 0,0 0 1 0 0,-1-1-1 0 0,0 0 1 0 0,0 1 0 0 0,-1-1-1 0 0,0 0 1 0 0,0-1-1 0 0,-1 1 1 0 0,-8 10 0 0 0,-14 12 0 0 0,-32 30 1 0 0,32-34 34 0 0,-11 14-7 0 0,-4 6-8 0 0,41-45 56 0 0,-7 13 2430 0 0,15-13-2476 0 0,0-1 0 0 0,-1 0-1 0 0,1 0 1 0 0,0 0 0 0 0,0-1-1 0 0,0 0 1 0 0,-1-1 0 0 0,1 1-1 0 0,12-6 1 0 0,15-2-1 0 0,332-67 388 0 0,-363 76-425 0 0,11-4 102 0 0,9-1-3459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4:28.4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28 168 0 0,'0'0'2826'0'0,"3"-4"-2543"0"0,0 1-1 0 0,0-1 1 0 0,0 1-1 0 0,0 0 1 0 0,0 0-1 0 0,8-5 1 0 0,-10 10-286 0 0,0-1 1 0 0,0 1-1 0 0,0-1 1 0 0,-1 1 0 0 0,1 0-1 0 0,0-1 1 0 0,-1 1-1 0 0,1 0 1 0 0,-1-1-1 0 0,0 1 1 0 0,1 0-1 0 0,-1 0 1 0 0,0-1 0 0 0,0 4 2 0 0,0-2-8 0 0,0 11 15 0 0,0-11-2 0 0,1 50 0 0 0,-1-50-12 0 0,0 1 1 0 0,4 34 24 0 0,4 15-28 0 0,-7-50 9 0 0,-1 19 11 0 0,2-10-15 0 0,-1-9-7 0 0,-1 0 14 0 0,2 9 6 0 0,-1-9-9 0 0,0 16 18 0 0,1-7-34 0 0,-1-9 18 0 0,2 14 16 0 0,1 16 105 0 0,0 66 0 0 0,-4-85-100 0 0,0-11-26 0 0,0 0 29 0 0,0 9-4 0 0,0-9 8 0 0,0 0-14 0 0,0 10 9 0 0,0-10-6 0 0,-1 0 5 0 0,0 32 24 0 0,-1 4 5 0 0,3-36-48 0 0,-1 19 54 0 0,2 16 42 0 0,-3-23-2464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4:30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0 360 0 0,'0'0'4081'0'0,"-3"1"-4105"0"0,-10 0 15 0 0,10 0-3 0 0,-5-1-12 0 0,1 1 13 0 0,-1-1 0 0 0,1 2 0 0 0,0-1 0 0 0,-11 4 0 0 0,4-1-51 0 0,11-4 35 0 0,-36 13-53 0 0,24-7 64 0 0,4-2-11 0 0,1 0 0 0 0,0 1 0 0 0,-17 10 0 0 0,25-13 20 0 0,-2 4-2 0 0,-16 9 15 0 0,-18 25-26 0 0,36-39 27 0 0,1 2-9 0 0,-7 8 3 0 0,0 0 2 0 0,2 0 0 0 0,-1 0 0 0 0,1 0 0 0 0,1 1 0 0 0,0 0 0 0 0,-5 22 0 0 0,8-32-1 0 0,-4 33 12 0 0,6-35-14 0 0,-2 38 39 0 0,2-35-25 0 0,2 15 21 0 0,0-7 1 0 0,4 10 1 0 0,1-6-10 0 0,-3-2-20 0 0,-1-5 3 0 0,0-1 0 0 0,0 0 0 0 0,1 0 1 0 0,0 0-1 0 0,0 0 0 0 0,8 9 0 0 0,51 58 133 0 0,-62-72-133 0 0,27 19 69 0 0,-15-13-40 0 0,0 0 0 0 0,22 8 0 0 0,-27-13-32 0 0,-5-2 12 0 0,17 6 42 0 0,35 7 202 0 0,-52-13-131 0 0,20 0 14 0 0,-19-1-127 0 0,52-5 84 0 0,-53 4-75 0 0,4 0 25 0 0,0 0 0 0 0,0 0-1 0 0,-1-1 1 0 0,1 0 0 0 0,-1 0 0 0 0,1-1 0 0 0,-1 0 0 0 0,0 0 0 0 0,9-6-1 0 0,1-2 61 0 0,0 0 0 0 0,16-15 0 0 0,-22 16-101 0 0,0 1 0 0 0,0-1 0 0 0,-1-1 0 0 0,0 0 0 0 0,0 0 0 0 0,-2-1 0 0 0,1 0 0 0 0,-1 0 1 0 0,-1-1-1 0 0,0 1 0 0 0,6-25 0 0 0,-11 34-17 0 0,0-1-1 0 0,0 0 1 0 0,0 0-1 0 0,-1 0 1 0 0,0 0 0 0 0,1 0-1 0 0,-2-4 1 0 0,1-3-5 0 0,0-5 4 0 0,-7-46-43 0 0,6 58 54 0 0,1 1-11 0 0,-8-29 0 0 0,7 29-32 0 0,0 0 23 0 0,-2-9 34 0 0,3 9-17 0 0,-1 0 4 0 0,-9-27 9 0 0,9 27-12 0 0,0 1 1 0 0,-3-9-7 0 0,1 4-10 0 0,-1-1 0 0 0,1 1 0 0 0,-1 0 0 0 0,-1 0 0 0 0,-8-11 0 0 0,11 16 22 0 0,-25-29 4 0 0,-6 7-93 0 0,26 18 54 0 0,-1 3 24 0 0,-20-2-72 0 0,-11 0 43 0 0,-14 4-1195 0 0,-106 10 0 0 0,152-8 736 0 0,1 0-215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6.2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0 452 0 0,'0'0'2324'0'0,"3"0"-1818"0"0,0 1-384 0 0,-1-1 0 0 0,1 0-1 0 0,-1 1 1 0 0,1-1 0 0 0,-1 1 0 0 0,0 0 0 0 0,1-1 0 0 0,-1 1 0 0 0,0 1 0 0 0,1-1 0 0 0,-1 0 0 0 0,0 0 0 0 0,0 1 0 0 0,0-1 0 0 0,0 1 0 0 0,-1 0 0 0 0,1-1 0 0 0,0 1-1 0 0,-1 0 1 0 0,1 0 0 0 0,-1 0 0 0 0,1 0 0 0 0,-1 0 0 0 0,0 1 0 0 0,0-1 0 0 0,0 0 0 0 0,0 1 0 0 0,-1-1 0 0 0,1 0 0 0 0,0 4 0 0 0,2 11 105 0 0,0 0 0 0 0,-1 0 0 0 0,-1 27 0 0 0,0-14 126 0 0,3 156 177 0 0,-23 225-1 0 0,4-301-3970 0 0,7-91-96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10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312 175 388 0 0,'-10'10'4879'0'0,"10"-11"-4867"0"0,-1 0 0 0 0,1-1-1 0 0,-1 1 1 0 0,1 0 0 0 0,0 0 0 0 0,-1-1-1 0 0,1 1 1 0 0,0 0 0 0 0,0 0 0 0 0,0-1-1 0 0,0 1 1 0 0,0 0 0 0 0,0-1 0 0 0,1 1-1 0 0,-1 0 1 0 0,0 0 0 0 0,0-1 0 0 0,1 1-1 0 0,-1 0 1 0 0,1 0 0 0 0,0 0 0 0 0,-1 0-1 0 0,1-1 1 0 0,0 1 0 0 0,-1 0 0 0 0,2-1 0 0 0,0 0 3 0 0,-2 2-65 0 0,0-1 17 0 0,0 0 0 0 0,0 1 0 0 0,0-1 0 0 0,0 1 1 0 0,1-1-1 0 0,-1 1 0 0 0,0-1 0 0 0,1 1 0 0 0,-1-1 0 0 0,0 1 1 0 0,1-1-1 0 0,-1 1 0 0 0,0 0 0 0 0,1-1 0 0 0,-1 1 0 0 0,1-1 1 0 0,-1 1-1 0 0,1 0 0 0 0,0-1 0 0 0,0 2 27 0 0,-1 0 0 0 0,1 0 0 0 0,0 0 0 0 0,-1 0 0 0 0,1 0 1 0 0,-1 0-1 0 0,0 0 0 0 0,1 0 0 0 0,-1 0 0 0 0,0 0 0 0 0,1 1 0 0 0,-1-1 0 0 0,0 0 0 0 0,0 0 0 0 0,0 0 0 0 0,0 0 0 0 0,0 0 0 0 0,-1 1 0 0 0,1-1 1 0 0,0 1-1 0 0,-13 30-90 0 0,6-19 40 0 0,-1-1 1 0 0,-17 19-1 0 0,-5 1-45 0 0,28-30 82 0 0,0 0 66 0 0,0 0 0 0 0,1 0 0 0 0,-1-1-1 0 0,0 1 1 0 0,0 0 0 0 0,0-1 0 0 0,0 1-1 0 0,0-1 1 0 0,-5 2 0 0 0,6-5-46 0 0,0 1 0 0 0,1-1 0 0 0,-1 0 0 0 0,0 0 0 0 0,0 0 0 0 0,1 1 0 0 0,0-1 0 0 0,-1 0 0 0 0,1 0 0 0 0,0 0 0 0 0,0 0 0 0 0,0 0-1 0 0,0 0 1 0 0,0 0 0 0 0,0 0 0 0 0,0 0 0 0 0,1 0 0 0 0,-1 1 0 0 0,1-1 0 0 0,-1 0 0 0 0,1 0 0 0 0,0 0 0 0 0,0 1 0 0 0,0-1 0 0 0,0 0 0 0 0,0 1 0 0 0,0-1 0 0 0,0 1 0 0 0,3-3 0 0 0,-2 0-110 0 0,5-3-331 0 0,-7 7 431 0 0,1 0-1 0 0,-1 0 0 0 0,0 0 1 0 0,1 1-1 0 0,-1-1 0 0 0,0 0 1 0 0,1 1-1 0 0,-1-1 0 0 0,0 0 0 0 0,1 0 1 0 0,-1 1-1 0 0,0-1 0 0 0,0 0 1 0 0,0 1-1 0 0,1-1 0 0 0,-1 1 1 0 0,0-1-1 0 0,0 0 0 0 0,0 1 0 0 0,0-1 1 0 0,0 1-1 0 0,1-1 0 0 0,-1 0 1 0 0,0 1-1 0 0,0-1 0 0 0,0 1 1 0 0,0-1-1 0 0,0 1 0 0 0,0-1 0 0 0,0 0 1 0 0,-1 1-1 0 0,1 0 0 0 0,1 10-7 0 0,0-8-2 0 0,-2 0-25 0 0,-2 21-194 0 0,3-23 255 0 0,0 0-1 0 0,0 0 0 0 0,0 0 0 0 0,0 0 1 0 0,0 0-1 0 0,-1 0 0 0 0,1-1 1 0 0,0 1-1 0 0,0 0 0 0 0,-1 0 0 0 0,1 0 1 0 0,0 0-1 0 0,-1 0 0 0 0,1 0 0 0 0,-1-1 1 0 0,0 1-1 0 0,1 0 0 0 0,-1 0 1 0 0,1-1-1 0 0,-1 1 0 0 0,0 0 0 0 0,0-1 1 0 0,1 1-1 0 0,-1-1 0 0 0,0 1 0 0 0,-1 0 1 0 0,-11-4 69 0 0,10 2 162 0 0,-1-17 6 0 0,9-14-222 0 0,-4 28-37 0 0,6-13-17 0 0,-5 11 0 0 0,0 0-1 0 0,1 0 1 0 0,0 0-1 0 0,1 1 1 0 0,-1-1-1 0 0,1 1 0 0 0,6-7 1 0 0,-2 2 4 0 0,14-17-67 0 0,1 1-1 0 0,1 1 1 0 0,52-40-1 0 0,-74 64 60 0 0,-1 0 10 0 0,1 1-1 0 0,-1-1 1 0 0,1 1 0 0 0,-1-1-1 0 0,1 0 1 0 0,-1 0 0 0 0,1 0-1 0 0,-1 0 1 0 0,0 0 0 0 0,0 0 0 0 0,2-2-1 0 0,19-11-265 0 0,6 11 149 0 0,-25 2 115 0 0,17 5-74 0 0,13 17-98 0 0,-31-19 172 0 0,5 13-62 0 0,-5-10 79 0 0,2 7-19 0 0,-5 26-47 0 0,-2-19 58 0 0,0 0 0 0 0,-1-1 0 0 0,-1 1 0 0 0,-1-1-1 0 0,-16 34 1 0 0,-55 89-20 0 0,49-91 49 0 0,5-12 10 0 0,-2-1 1 0 0,-33 37-1 0 0,-71 69 35 0 0,122-135-59 0 0,-41 40 50 0 0,5-6 152 0 0,41-41-66 0 0,2 0-134 0 0,0-1 0 0 0,0 0-1 0 0,-1 1 1 0 0,1-1 0 0 0,0 0-1 0 0,-1 1 1 0 0,1-1 0 0 0,0 0-1 0 0,-1 0 1 0 0,1 1 0 0 0,0-1-1 0 0,-1 0 1 0 0,1 0 0 0 0,0 1 0 0 0,-1-1-1 0 0,1 0 1 0 0,-1 0 0 0 0,1 0-1 0 0,0 0 1 0 0,-1 0 0 0 0,1 0-1 0 0,-1 0 1 0 0,1 0 0 0 0,-1 0-1 0 0,1 0 1 0 0,-1 0 0 0 0,1 0-1 0 0,0 0 1 0 0,-1 0 0 0 0,1 0-1 0 0,-1 0 1 0 0,-14-2 132 0 0,15 2-154 0 0,-3-1 180 0 0,1-1-87 0 0,-1-3-49 0 0,0 1 0 0 0,1-1-1 0 0,0 0 1 0 0,0 0 0 0 0,0 0 0 0 0,0 0 0 0 0,1 0-1 0 0,0 0 1 0 0,0 0 0 0 0,0 0 0 0 0,1 0 0 0 0,0-1-1 0 0,0 1 1 0 0,0 0 0 0 0,1-7 0 0 0,2-8-46 0 0,1 1 0 0 0,10-33 0 0 0,-11 44 22 0 0,6-15-27 0 0,3-1 23 0 0,-9 17-7 0 0,1 1 1 0 0,0 0-1 0 0,0 0 0 0 0,0 0 1 0 0,1 0-1 0 0,0 0 0 0 0,10-9 1 0 0,-13 14-14 0 0,0-1 8 0 0,2-2 4 0 0,0 1 1 0 0,1 0-1 0 0,-1 0 1 0 0,1 0-1 0 0,-1 0 1 0 0,1 1-1 0 0,0 0 1 0 0,0 0-1 0 0,0 0 1 0 0,0 0-1 0 0,7 0 1 0 0,-9 1-5 0 0,35-7-21 0 0,-1 6-2 0 0,-33 1 26 0 0,-1 1 6 0 0,30 3-15 0 0,-30-3 6 0 0,20 4-75 0 0,-15-1 82 0 0,1 0 0 0 0,-1 0-1 0 0,0 1 1 0 0,-1 0 0 0 0,1 0 0 0 0,-1 1 0 0 0,1 0-1 0 0,-1 0 1 0 0,-1 1 0 0 0,1 0 0 0 0,7 9-1 0 0,9 13-9 0 0,38 61 0 0 0,-48-69 57 0 0,1 0 0 0 0,0-1 0 0 0,27 25 0 0 0,-40-43-22 0 0,25 18 768 0 0,-23-19-774 0 0,1 0 0 0 0,-1 0 0 0 0,0 0 0 0 0,0-1 1 0 0,1 0-1 0 0,-1 1 0 0 0,0-1 0 0 0,0 0 0 0 0,0-1 0 0 0,0 1 1 0 0,0-1-1 0 0,0 1 0 0 0,0-1 0 0 0,-1 0 0 0 0,1 0 0 0 0,0 0 1 0 0,-1 0-1 0 0,0 0 0 0 0,1-1 0 0 0,2-4 0 0 0,8-9 10 0 0,0 0 0 0 0,10-21-1 0 0,-19 32-24 0 0,17-33-45 0 0,0 0 0 0 0,26-74 1 0 0,-46 109-37 0 0,10-29-3118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11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402 7 120 0 0,'0'0'1236'0'0,"-16"-6"-1323"0"0,4 8 63 0 0,9-1 32 0 0,-13 5-67 0 0,1 3 136 0 0,1 0-1 0 0,0 0 1 0 0,1 1 0 0 0,-1 1-1 0 0,2 0 1 0 0,0 1 0 0 0,-21 26-1 0 0,6-1 262 0 0,-38 68 0 0 0,54-84-279 0 0,1 0 1 0 0,1 0-1 0 0,1 1 1 0 0,1 0-1 0 0,1 1 1 0 0,1 0-1 0 0,-4 40 1 0 0,9-55-40 0 0,0 0-1 0 0,0-1 1 0 0,1 1-1 0 0,0 0 1 0 0,1-1-1 0 0,-1 1 1 0 0,4 7 0 0 0,2 2 17 0 0,1 0 0 0 0,1-1 0 0 0,0 0 0 0 0,1-1 0 0 0,1 0 0 0 0,0-1 0 0 0,1 0 0 0 0,1 0 0 0 0,0-1 0 0 0,1-1 0 0 0,28 20 0 0 0,-33-27 41 0 0,0 0 1 0 0,0 0-1 0 0,1-1 1 0 0,0 0-1 0 0,0-1 1 0 0,0 0-1 0 0,0-1 1 0 0,11 2-1 0 0,-18-4 18 0 0,1 0 20 0 0,12 2-2 0 0,-11-2 9 0 0,13-2 77 0 0,-10 0-169 0 0,0 0-1 0 0,-1 0 1 0 0,1-1 0 0 0,-1 0 0 0 0,0-1-1 0 0,0 1 1 0 0,0-1 0 0 0,-1 0-1 0 0,1-1 1 0 0,-1 0 0 0 0,0 0-1 0 0,0 0 1 0 0,-1-1 0 0 0,0 0-1 0 0,8-9 1 0 0,-6 7 30 0 0,11-15-48 0 0,-1 0 1 0 0,-1-1-1 0 0,-1-1 1 0 0,-1 0-1 0 0,-2-1 1 0 0,0-1-1 0 0,-2 0 1 0 0,-1 0-1 0 0,10-46 1 0 0,-16 60-16 0 0,-3 12 0 0 0,2-34 1 0 0,1-3-6 0 0,-4 15 39 0 0,-2 0-60 0 0,1 12 14 0 0,-1 0 1 0 0,1 0 0 0 0,-2 0-1 0 0,1 1 1 0 0,-2-1 0 0 0,1 1-1 0 0,-1 0 1 0 0,-1 0-1 0 0,0 0 1 0 0,0 1 0 0 0,-1 0-1 0 0,0 0 1 0 0,-1 1 0 0 0,0 0-1 0 0,0 0 1 0 0,-14-9-1 0 0,10 10 13 0 0,0 2-1 0 0,0 0 1 0 0,-1 0-1 0 0,1 1 0 0 0,-1 1 1 0 0,0 0-1 0 0,0 0 0 0 0,-24 0 1 0 0,10 0 7 0 0,0 0-202 0 0,-1 1 0 0 0,1 1 0 0 0,0 1-1 0 0,0 2 1 0 0,0 1 0 0 0,0 1-1 0 0,0 1 1 0 0,0 1 0 0 0,1 2 0 0 0,0 0-1 0 0,-28 15 1 0 0,25-9-403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18.9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43 260 0 0,'-7'-23'3998'0'0,"2"4"-2681"0"0,2 20-1248 0 0,1 13-198 0 0,-48 365 89 0 0,9 137 268 0 0,39-477-194 0 0,-1 48-4 0 0,-1 20 277 0 0,4-105-228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19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0 161 216 0 0,'7'-10'816'0'0,"1"0"-1"0"0,0 0 1 0 0,1 0-1 0 0,11-9 1 0 0,-16 15-769 0 0,1 1 1 0 0,0-1 0 0 0,0 1-1 0 0,0 0 1 0 0,1 1 0 0 0,-1-1-1 0 0,1 1 1 0 0,-1 0 0 0 0,1 1-1 0 0,0-1 1 0 0,8 0 0 0 0,-6 1-52 0 0,0 0 1 0 0,1 1-1 0 0,-1 0 0 0 0,0 1 1 0 0,0-1-1 0 0,0 2 1 0 0,0-1-1 0 0,0 1 0 0 0,-1 0 1 0 0,1 1-1 0 0,0 0 1 0 0,-1 0-1 0 0,0 0 0 0 0,14 9 1 0 0,-11-4-1 0 0,-1 0 1 0 0,1 1-1 0 0,-1 0 1 0 0,-1 0-1 0 0,0 0 1 0 0,0 1-1 0 0,-1 1 0 0 0,11 20 1 0 0,-3 0 19 0 0,-2 1-1 0 0,-1 0 1 0 0,-2 1 0 0 0,-1 0-1 0 0,-2 1 1 0 0,4 44 0 0 0,-2 170 238 0 0,-9-232-170 0 0,-5 15 1705 0 0,-1-23-706 0 0,5-8-1072 0 0,0 0-1 0 0,1 0 0 0 0,-1-1 1 0 0,1 1-1 0 0,-1 0 0 0 0,1-1 0 0 0,-1 1 1 0 0,1 0-1 0 0,-1-1 0 0 0,1 1 1 0 0,-1-1-1 0 0,1 1 0 0 0,0-1 1 0 0,-1 1-1 0 0,1-1 0 0 0,0 1 1 0 0,-1-1-1 0 0,1 1 0 0 0,0-1 0 0 0,0 1 1 0 0,0-1-1 0 0,-1 0 0 0 0,-6-18 48 0 0,0 1 0 0 0,1-1-1 0 0,2-1 1 0 0,0 1-1 0 0,0-1 1 0 0,0-32-1 0 0,3-3-109 0 0,6-66-1 0 0,19-60 10 0 0,-17 151 60 0 0,0 1 0 0 0,2-1-1 0 0,25-53 1 0 0,-32 78-26 0 0,1 0 0 0 0,0 0-1 0 0,-1 1 1 0 0,2-1-1 0 0,-1 1 1 0 0,0 0 0 0 0,1 0-1 0 0,0 0 1 0 0,0 0-1 0 0,0 1 1 0 0,0 0 0 0 0,0 0-1 0 0,1 0 1 0 0,-1 0-1 0 0,1 0 1 0 0,0 1 0 0 0,0 0-1 0 0,0 0 1 0 0,0 1-1 0 0,0-1 1 0 0,1 1 0 0 0,-1 0-1 0 0,0 0 1 0 0,1 1-1 0 0,-1 0 1 0 0,11 0 0 0 0,-7 1-1 0 0,1 1-1 0 0,0 0 1 0 0,-1 1 0 0 0,1 0 0 0 0,-1 0 0 0 0,0 1 0 0 0,0 0 0 0 0,0 1 0 0 0,-1 0 0 0 0,0 0 0 0 0,0 1-1 0 0,0 0 1 0 0,0 0 0 0 0,6 8 0 0 0,4 7 31 0 0,-1 0 0 0 0,-1 1 0 0 0,-1 0 0 0 0,-1 1 0 0 0,-1 1 0 0 0,-1 0 0 0 0,-1 1 0 0 0,-2 0 0 0 0,11 41-1 0 0,-5 0-471 0 0,-2 1-1 0 0,5 103 1 0 0,-17-157-562 0 0,2 1-1099 0 0,1-2 532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1.1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0 987 344 0 0,'0'0'2900'0'0,"3"-1"-2333"0"0,2-1-378 0 0,-1 0 0 0 0,1-1 0 0 0,-1 0 0 0 0,1 0 0 0 0,-1 0 0 0 0,0-1 0 0 0,0 1 0 0 0,-1-1 0 0 0,1 0 0 0 0,-1 0 0 0 0,1 0 0 0 0,3-7-1 0 0,35-66 41 0 0,-31 57-147 0 0,25-56 181 0 0,-4 0-1 0 0,-3-2 1 0 0,32-140 0 0 0,-59 213-277 0 0,-1-1 1 0 0,0 1 0 0 0,-1-1-1 0 0,1 0 1 0 0,-1 1 0 0 0,0-1-1 0 0,-1 1 1 0 0,-1-11 0 0 0,1 13-8 0 0,0 1 1 0 0,0-1-1 0 0,0 0 0 0 0,0 0 1 0 0,0 1-1 0 0,-1-1 0 0 0,1 1 1 0 0,-1-1-1 0 0,0 1 0 0 0,0-1 1 0 0,0 1-1 0 0,0 0 1 0 0,0 0-1 0 0,-4-3 0 0 0,4 4-38 0 0,-1-1 17 0 0,-1 0 0 0 0,0 0 0 0 0,0 1 1 0 0,0-1-1 0 0,0 1 0 0 0,0 0 0 0 0,0 0 0 0 0,0 0 0 0 0,-8 0 0 0 0,9 1 32 0 0,-20 19-29 0 0,17-12 38 0 0,1 1 1 0 0,0 0-1 0 0,0 0 1 0 0,1 0-1 0 0,0 1 0 0 0,1 0 1 0 0,-1-1-1 0 0,2 1 1 0 0,-4 16-1 0 0,5-18 1 0 0,1 0 0 0 0,0-1 0 0 0,0 1 0 0 0,0 0 0 0 0,1-1 0 0 0,0 1 0 0 0,0-1 0 0 0,0 1 0 0 0,1-1 1 0 0,0 0-1 0 0,5 12 0 0 0,1-4 2 0 0,1 0 1 0 0,-1 0 0 0 0,2-1 0 0 0,0 0 0 0 0,1-1 0 0 0,0 0-1 0 0,1 0 1 0 0,21 15 0 0 0,14 8-4 0 0,53 28 0 0 0,-89-56-1 0 0,39 21 1 0 0,-15-8-22 0 0,37 26 0 0 0,-63-39 12 0 0,0 0 1 0 0,0 0 0 0 0,-1 1-1 0 0,0 1 1 0 0,-1-1-1 0 0,1 1 1 0 0,-2 1 0 0 0,10 15-1 0 0,-14-21 10 0 0,0 1-1 0 0,0-1 1 0 0,-1 1 0 0 0,1-1-1 0 0,-1 1 1 0 0,0 0-1 0 0,0 0 1 0 0,-1-1-1 0 0,1 1 1 0 0,-1 0 0 0 0,0 0-1 0 0,0 0 1 0 0,-1-1-1 0 0,0 1 1 0 0,1 0 0 0 0,-1 0-1 0 0,-1-1 1 0 0,1 1-1 0 0,-1-1 1 0 0,0 1-1 0 0,0-1 1 0 0,-5 8 0 0 0,-2 0-31 0 0,0-1-1 0 0,0 0 1 0 0,-1 0 0 0 0,0-1 0 0 0,-1-1 0 0 0,0 1 0 0 0,-1-2 0 0 0,1 0 0 0 0,-2 0 0 0 0,1-1 0 0 0,-1-1 0 0 0,0 0 0 0 0,-14 4 0 0 0,23-8 47 0 0,0-1 0 0 0,0 0 0 0 0,0 0 0 0 0,0 0 1 0 0,0-1-1 0 0,0 0 0 0 0,0 1 0 0 0,0-1 0 0 0,0-1 0 0 0,0 1 0 0 0,0 0 1 0 0,0-1-1 0 0,0 0 0 0 0,0 0 0 0 0,1 0 0 0 0,-1-1 0 0 0,-6-2 0 0 0,8 3-7 0 0,1 0 0 0 0,-1 0 0 0 0,1-1 0 0 0,0 1 0 0 0,0 0 0 0 0,-1 0 0 0 0,1-1 0 0 0,0 1 0 0 0,0 0 0 0 0,0-1-1 0 0,1 1 1 0 0,-1-1 0 0 0,0 0 0 0 0,0 1 0 0 0,1-1 0 0 0,-1 1 0 0 0,1-3 0 0 0,-1 1-8 0 0,1 0-1 0 0,0 0 1 0 0,0 0 0 0 0,1 0-1 0 0,-1 0 1 0 0,0 1 0 0 0,1-1-1 0 0,0 0 1 0 0,0 0 0 0 0,0 0 0 0 0,0 1-1 0 0,0-1 1 0 0,2-2 0 0 0,6-11-20 0 0,1 0 1 0 0,1 1 0 0 0,1 0-1 0 0,0 1 1 0 0,17-15-1 0 0,76-61 22 0 0,-70 61 9 0 0,12-9 10 0 0,100-88 182 0 0,-126 105-174 0 0,-1 0-1 0 0,0-2 1 0 0,-2 0 0 0 0,23-38 0 0 0,-39 58-35 0 0,-1 1 1 0 0,1 0 0 0 0,-1-1-1 0 0,0 1 1 0 0,1-1-1 0 0,-1 1 1 0 0,0-1 0 0 0,-1 0-1 0 0,1 1 1 0 0,0-1 0 0 0,-1 0-1 0 0,0 0 1 0 0,1 1 0 0 0,-1-1-1 0 0,0 0 1 0 0,-1 0 0 0 0,1 0-1 0 0,0 1 1 0 0,-1-1-1 0 0,1 0 1 0 0,-1 1 0 0 0,0-1-1 0 0,0 0 1 0 0,0 1 0 0 0,0-1-1 0 0,-1 1 1 0 0,-1-4 0 0 0,1 5 1 0 0,1 0 1 0 0,-1 0 0 0 0,0-1 0 0 0,0 1 0 0 0,0 1 0 0 0,0-1 0 0 0,0 0-1 0 0,0 0 1 0 0,0 1 0 0 0,0-1 0 0 0,0 1 0 0 0,0 0 0 0 0,0 0 0 0 0,0-1 0 0 0,0 1-1 0 0,-3 1 1 0 0,-30 3-18 0 0,26-2 17 0 0,0 1 1 0 0,0 1-1 0 0,0-1 1 0 0,0 2-1 0 0,1-1 0 0 0,-1 1 1 0 0,1 0-1 0 0,0 1 0 0 0,1 0 1 0 0,0 0-1 0 0,-1 0 1 0 0,2 1-1 0 0,-1 0 0 0 0,-6 11 1 0 0,3-4 8 0 0,0 0 1 0 0,1 1-1 0 0,1 1 1 0 0,1-1 0 0 0,0 1-1 0 0,-9 32 1 0 0,13-34 8 0 0,1-1 1 0 0,1 1 0 0 0,0 0-1 0 0,1 0 1 0 0,0-1 0 0 0,1 1 0 0 0,1 0-1 0 0,0 0 1 0 0,0-1 0 0 0,2 0-1 0 0,0 1 1 0 0,0-1 0 0 0,1 0 0 0 0,1-1-1 0 0,12 22 1 0 0,-11-23 8 0 0,0 0-1 0 0,1 0 1 0 0,0-1-1 0 0,0 0 1 0 0,1-1-1 0 0,0 0 1 0 0,1 0-1 0 0,0-1 1 0 0,0 0-1 0 0,1 0 1 0 0,0-1 0 0 0,1-1-1 0 0,-1 0 1 0 0,1-1-1 0 0,0 0 1 0 0,23 6-1 0 0,-27-9-13 0 0,0-1-1 0 0,0-1 1 0 0,0 1-1 0 0,0-1 1 0 0,0 0-1 0 0,0-1 1 0 0,0 0-1 0 0,0 0 1 0 0,0-1-1 0 0,0 0 1 0 0,-1 0-1 0 0,14-7 1 0 0,-9 4-12 0 0,-1-2 0 0 0,0 0-1 0 0,-1 0 1 0 0,0-1 0 0 0,0 0 0 0 0,0-1 0 0 0,11-13-1 0 0,0-5-28 0 0,-1-1 0 0 0,-1 0 0 0 0,-1-2 0 0 0,-2 0 0 0 0,14-35 0 0 0,-8 13-13 0 0,-3-2 0 0 0,-1-1 1 0 0,-3 0-1 0 0,-3-1 0 0 0,-2 0 1 0 0,-2-1-1 0 0,-3 0 0 0 0,-4-96 0 0 0,-1 144 27 0 0,-9-67-187 0 0,8 71 184 0 0,0-1 1 0 0,0 1-1 0 0,-1-1 0 0 0,0 1 1 0 0,0 0-1 0 0,0-1 0 0 0,-1 1 1 0 0,0 0-1 0 0,0 0 0 0 0,-5-6 1 0 0,6 10 16 0 0,1-1 1 0 0,-1 1-1 0 0,0-1 1 0 0,0 1 0 0 0,1-1-1 0 0,-1 1 1 0 0,0 0-1 0 0,0 0 1 0 0,-1 0 0 0 0,1 0-1 0 0,0 1 1 0 0,0-1-1 0 0,0 0 1 0 0,0 1 0 0 0,-1-1-1 0 0,1 1 1 0 0,0 0-1 0 0,-1 0 1 0 0,-3 0 0 0 0,1 1 1 0 0,0 0 1 0 0,0 1 0 0 0,0-1-1 0 0,0 1 1 0 0,0 0 0 0 0,1 1-1 0 0,-1-1 1 0 0,1 1 0 0 0,-1-1-1 0 0,1 1 1 0 0,0 1 0 0 0,0-1-1 0 0,1 1 1 0 0,-1-1-1 0 0,1 1 1 0 0,-1 0 0 0 0,1 0-1 0 0,0 0 1 0 0,1 1 0 0 0,-1-1-1 0 0,1 1 1 0 0,0 0 0 0 0,-2 4-1 0 0,2-4 1 0 0,-1 2-1 0 0,0 1 0 0 0,0-1 1 0 0,1 1-1 0 0,0 0 1 0 0,0 0-1 0 0,1 0 1 0 0,0 1-1 0 0,0-1 1 0 0,1 0-1 0 0,0 0 1 0 0,3 16-1 0 0,-1-13 14 0 0,1 1 0 0 0,0-1 1 0 0,1 0-1 0 0,1 0 0 0 0,0 0 0 0 0,0 0 0 0 0,9 13 1 0 0,10 7-140 0 0,0-2 0 0 0,2 0 0 0 0,54 48 0 0 0,-75-73 80 0 0,0 0 22 0 0,1 1 0 0 0,-1 0 1 0 0,0 0-1 0 0,0 0 0 0 0,0 0 0 0 0,-1 1 0 0 0,0 0 0 0 0,0 0 1 0 0,0 0-1 0 0,-1 0 0 0 0,0 1 0 0 0,0 0 0 0 0,-1-1 0 0 0,0 1 1 0 0,0 0-1 0 0,0 0 0 0 0,-1 0 0 0 0,0 0 0 0 0,0 0 0 0 0,-1 1 1 0 0,0-1-1 0 0,0 0 0 0 0,-1 0 0 0 0,0 0 0 0 0,0 0 0 0 0,-4 12 0 0 0,-4 17 40 0 0,2 1 0 0 0,1 0 0 0 0,2 1 0 0 0,1 54 0 0 0,3-82 15 0 0,1 0-1 0 0,0 0 1 0 0,1 0-1 0 0,0 0 0 0 0,1 0 1 0 0,0 0-1 0 0,0-1 0 0 0,1 1 1 0 0,0-1-1 0 0,1 0 0 0 0,0 0 1 0 0,0-1-1 0 0,1 1 0 0 0,0-1 1 0 0,1 0-1 0 0,0-1 0 0 0,0 0 1 0 0,0 0-1 0 0,1 0 0 0 0,0-1 1 0 0,14 9-1 0 0,-15-11 4 0 0,0-1 0 0 0,1 1-1 0 0,-1-1 1 0 0,1 0 0 0 0,-1-1-1 0 0,1 0 1 0 0,0 0 0 0 0,0-1 0 0 0,0 0-1 0 0,0 0 1 0 0,0-1 0 0 0,0 0-1 0 0,0 0 1 0 0,0-1 0 0 0,0 0-1 0 0,0-1 1 0 0,10-2 0 0 0,-8 0-313 0 0,1 0-1 0 0,-1-1 1 0 0,0 0-1 0 0,0 0 1 0 0,0-1 0 0 0,-1 0-1 0 0,1-1 1 0 0,-2 0 0 0 0,1-1-1 0 0,-1 0 1 0 0,13-15 0 0 0,1-6-172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1.5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99 272 0 0,'-7'-81'3747'0'0,"7"79"-3620"0"0,0 1-110 0 0,0 0 0 0 0,0 0 0 0 0,0 1-1 0 0,0-1 1 0 0,0 0 0 0 0,0 1 0 0 0,0-1-1 0 0,-1 0 1 0 0,1 1 0 0 0,0-1 0 0 0,0 0-1 0 0,0 1 1 0 0,-1-1 0 0 0,1 0 0 0 0,0 1 0 0 0,-1-1-1 0 0,1 1 1 0 0,-1-1 0 0 0,1 1 0 0 0,0-1-1 0 0,-2 0 1 0 0,-1 4-2 0 0,0 0 0 0 0,1 0 0 0 0,-1 0 0 0 0,1 1 0 0 0,-1-1 1 0 0,1 1-1 0 0,0-1 0 0 0,0 1 0 0 0,1 0 0 0 0,-1 0 0 0 0,1 0 0 0 0,-2 8 0 0 0,-10 60 20 0 0,9-51-17 0 0,-11 95 70 0 0,5 1 0 0 0,5 1 0 0 0,5-1 0 0 0,21 169 0 0 0,-4-176-87 0 0,-4-61-2528 0 0,-8-33 2253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1.8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0 103 1184 0 0,'0'0'856'0'0,"1"-4"-191"0"0,-1 2-609 0 0,0-1 1 0 0,0 1-1 0 0,1 0 0 0 0,-1 0 0 0 0,1 0 1 0 0,-1-1-1 0 0,1 1 0 0 0,0 0 1 0 0,0 0-1 0 0,0 0 0 0 0,0 0 0 0 0,1 0 1 0 0,-1 1-1 0 0,0-1 0 0 0,1 0 1 0 0,-1 0-1 0 0,1 1 0 0 0,0-1 0 0 0,-1 1 1 0 0,1 0-1 0 0,0-1 0 0 0,0 1 1 0 0,0 0-1 0 0,0 0 0 0 0,0 0 1 0 0,0 0-1 0 0,0 1 0 0 0,0-1 0 0 0,3 0 1 0 0,32-8 47 0 0,0 1 1 0 0,0 2 0 0 0,0 2 0 0 0,53 1-1 0 0,25-4-1039 0 0,-66 1-77 0 0,1-1 446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2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0 182 328 0 0,'0'0'2662'0'0,"0"-3"-2079"0"0,1-10-78 0 0,-1 10-9 0 0,2-1-14 0 0,3-6-266 0 0,1 1 1 0 0,0-1-1 0 0,1 1 1 0 0,0 0 0 0 0,0 1-1 0 0,1-1 1 0 0,0 2-1 0 0,1-1 1 0 0,0 1-1 0 0,14-9 1 0 0,-8 7-225 0 0,-1 1 0 0 0,1 0 0 0 0,1 1 0 0 0,-1 1 0 0 0,1 1 1 0 0,24-6-1 0 0,-31 10 0 0 0,0 0 1 0 0,-1 0 0 0 0,1 1 0 0 0,0 0 0 0 0,-1 1-1 0 0,1 0 1 0 0,0 0 0 0 0,-1 0 0 0 0,1 1-1 0 0,-1 1 1 0 0,10 3 0 0 0,-9-1-2 0 0,0 1-1 0 0,0 0 1 0 0,-1 1 0 0 0,1 0-1 0 0,-2 0 1 0 0,1 0 0 0 0,-1 1 0 0 0,0 0-1 0 0,0 1 1 0 0,-1 0 0 0 0,0 0-1 0 0,-1 0 1 0 0,0 0 0 0 0,-1 1-1 0 0,1 0 1 0 0,-2 0 0 0 0,1 0 0 0 0,-2 0-1 0 0,1 1 1 0 0,-1-1 0 0 0,0 17-1 0 0,0-10-80 0 0,-2 1-1 0 0,0-1 1 0 0,-1 0-1 0 0,0 0 0 0 0,-1 0 1 0 0,-1 0-1 0 0,-1 0 1 0 0,-1 0-1 0 0,0-1 1 0 0,-1 1-1 0 0,-1-1 0 0 0,-14 24 1 0 0,19-36 40 0 0,-6 9-95 0 0,0 0-1 0 0,-1-1 0 0 0,-17 19 1 0 0,24-29 97 0 0,39-17-492 0 0,-27 13 511 0 0,1 0-1 0 0,0 1 1 0 0,0 0 0 0 0,0 1 0 0 0,-1 1 0 0 0,21 2 0 0 0,-12 2 5 0 0,1 0 0 0 0,-1 1-1 0 0,0 0 1 0 0,-1 2 0 0 0,0 0 0 0 0,0 1 0 0 0,0 1 0 0 0,-1 1 0 0 0,18 15 0 0 0,-28-21 18 0 0,0 1 1 0 0,-1 0 0 0 0,0 0 0 0 0,0 0 0 0 0,0 1-1 0 0,-1 0 1 0 0,0 0 0 0 0,0 0 0 0 0,-1 1 0 0 0,0 0 0 0 0,0 0-1 0 0,-1 0 1 0 0,0 0 0 0 0,0 0 0 0 0,-1 0 0 0 0,0 1-1 0 0,-1 0 1 0 0,0-1 0 0 0,0 1 0 0 0,-1-1 0 0 0,0 1 0 0 0,0 0-1 0 0,-1 0 1 0 0,-2 10 0 0 0,0-6 12 0 0,-1 0 0 0 0,-1 0 0 0 0,0-1 0 0 0,0 0 0 0 0,-1 0 0 0 0,-1 0 0 0 0,0-1 0 0 0,0 0 0 0 0,-14 15 0 0 0,8-12 30 0 0,-1-1-1 0 0,0 0 1 0 0,-1 0 0 0 0,-1-2 0 0 0,-29 18 0 0 0,39-27-91 0 0,1 1 1 0 0,-1-1-1 0 0,0 0 0 0 0,0-1 1 0 0,0 1-1 0 0,1-1 1 0 0,-1 0-1 0 0,-1-1 0 0 0,1 0 1 0 0,0 1-1 0 0,0-2 1 0 0,0 1-1 0 0,0-1 1 0 0,0 0-1 0 0,0 0 0 0 0,0-1 1 0 0,1 1-1 0 0,-9-5 1 0 0,7 2-891 0 0,-8-8 128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3.0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511 152 64 0 0,'1'-2'194'0'0,"-1"-2"-31"0"0,1 1 0 0 0,-1-1 0 0 0,1 1 0 0 0,-1-1 0 0 0,0 1 0 0 0,0-1 0 0 0,-1 1 1 0 0,1-1-1 0 0,-1 1 0 0 0,0-1 0 0 0,0 1 0 0 0,0-1 0 0 0,0 1 0 0 0,0 0 0 0 0,-1 0 0 0 0,-2-5 0 0 0,3 7-101 0 0,-13-2-6 0 0,12 2-49 0 0,0 1 0 0 0,0-1-1 0 0,1 1 1 0 0,-1-1 0 0 0,0 1 0 0 0,0 0-1 0 0,0 0 1 0 0,0 0 0 0 0,0 0 0 0 0,0 0 0 0 0,0 0-1 0 0,0 0 1 0 0,0 1 0 0 0,-3 0 0 0 0,-12 5 5 0 0,0 1 0 0 0,1 1 0 0 0,-1 0 0 0 0,2 1 0 0 0,-1 1 0 0 0,1 0 0 0 0,1 2 0 0 0,-19 16 0 0 0,-9 13 38 0 0,-48 62 0 0 0,70-78-26 0 0,1 0 0 0 0,1 2 0 0 0,1 1 0 0 0,1 0 0 0 0,1 0 0 0 0,2 2 0 0 0,-18 61 0 0 0,27-79 23 0 0,1 1 1 0 0,1-1-1 0 0,0 1 0 0 0,1 0 0 0 0,0 0 1 0 0,1 0-1 0 0,1 0 0 0 0,0 0 0 0 0,0 0 1 0 0,2-1-1 0 0,-1 1 0 0 0,2-1 0 0 0,-1 1 1 0 0,2-1-1 0 0,0 0 0 0 0,0 0 1 0 0,1-1-1 0 0,0 0 0 0 0,1 0 0 0 0,0 0 1 0 0,1-1-1 0 0,15 16 0 0 0,-16-19 61 0 0,1-1 1 0 0,0 1-1 0 0,0-1 0 0 0,1-1 0 0 0,-1 0 1 0 0,1 0-1 0 0,0 0 0 0 0,1-1 1 0 0,-1-1-1 0 0,1 0 0 0 0,0 0 0 0 0,0 0 1 0 0,0-2-1 0 0,0 1 0 0 0,0-1 1 0 0,0 0-1 0 0,0-1 0 0 0,0-1 0 0 0,16-1 1 0 0,-15 0-36 0 0,0-1 1 0 0,1 1 0 0 0,-1-2 0 0 0,0 0 0 0 0,-1 0 0 0 0,1-1-1 0 0,-1 0 1 0 0,0-1 0 0 0,0 0 0 0 0,-1 0 0 0 0,1-1-1 0 0,-1 0 1 0 0,-1-1 0 0 0,0 0 0 0 0,0-1 0 0 0,0 1 0 0 0,6-12-1 0 0,3-7-53 0 0,-2-1-1 0 0,-1 0 1 0 0,-2-1-1 0 0,0-1 1 0 0,-2 0-1 0 0,-1 0 1 0 0,-2-1-1 0 0,7-59 1 0 0,-11 51-26 0 0,-1 1 1 0 0,-2-1-1 0 0,-2 0 1 0 0,-1 0-1 0 0,-2 1 1 0 0,-20-74-1 0 0,21 98-29 0 0,-1 1 1 0 0,0-1-1 0 0,-1 1 0 0 0,-1 0 0 0 0,0 1 1 0 0,-1-1-1 0 0,0 2 0 0 0,-1-1 0 0 0,-10-11 1 0 0,12 17-461 0 0,0 0-1 0 0,0 0 1 0 0,0 1 0 0 0,0 0 0 0 0,-12-6 0 0 0,1 5-2151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3.3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1528 0 0,'12'6'2636'0'0,"2"0"-1175"0"0,0 1-961 0 0,-5 7-428 0 0,-1 3-1369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6.6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191 47 448 0 0,'2'-2'986'0'0,"50"-39"2190"0"0,-49 39-3062 0 0,2 2-67 0 0,-1-1 0 0 0,1 1 0 0 0,-1 0 1 0 0,1 0-1 0 0,-1 0 0 0 0,9 1 0 0 0,-13-1-51 0 0,5 2 22 0 0,0-1 1 0 0,0 1-1 0 0,-1 0 0 0 0,1 0 1 0 0,-1 0-1 0 0,1 1 0 0 0,-1 0 1 0 0,0-1-1 0 0,0 2 0 0 0,0-1 1 0 0,0 0-1 0 0,-1 1 0 0 0,6 7 1 0 0,2-1 78 0 0,-2 0-59 0 0,0 0 0 0 0,-1 0 0 0 0,0 1 0 0 0,0 0 0 0 0,-1 0 0 0 0,0 1 0 0 0,-1 0 0 0 0,-1 0 0 0 0,0 0 0 0 0,0 1 1 0 0,3 15-1 0 0,-7-23-34 0 0,0 1 0 0 0,0-1 1 0 0,-1 1-1 0 0,1-1 0 0 0,-1 1 1 0 0,0 0-1 0 0,-1-1 1 0 0,0 1-1 0 0,1-1 0 0 0,-2 1 1 0 0,1-1-1 0 0,-1 1 0 0 0,1-1 1 0 0,-2 0-1 0 0,1 0 0 0 0,0 0 1 0 0,-1 0-1 0 0,0 0 1 0 0,0-1-1 0 0,-1 1 0 0 0,1-1 1 0 0,-1 0-1 0 0,0 0 0 0 0,0 0 1 0 0,0 0-1 0 0,-1-1 0 0 0,1 1 1 0 0,-10 4-1 0 0,2-2 8 0 0,-1-1-1 0 0,0 0 1 0 0,0 0-1 0 0,0-1 1 0 0,-1-1-1 0 0,1 0 1 0 0,-1-1-1 0 0,0-1 1 0 0,0 0-1 0 0,1-1 1 0 0,-16-1-1 0 0,12 0 2 0 0,0-2 0 0 0,0 1 0 0 0,1-2-1 0 0,-1 0 1 0 0,1-1 0 0 0,0-1 0 0 0,0-1 0 0 0,-21-11 0 0 0,34 17-194 0 0,0-1 1 0 0,1 0 0 0 0,-1 0 0 0 0,1 0-1 0 0,-1 0 1 0 0,1 0 0 0 0,0-1-1 0 0,0 1 1 0 0,0-1 0 0 0,0 0 0 0 0,0 1-1 0 0,0-1 1 0 0,1 0 0 0 0,-1 0 0 0 0,1 0-1 0 0,0 0 1 0 0,0 0 0 0 0,-1-6 0 0 0,3-5-232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3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0 904 0 0,'0'0'1508'0'0,"3"21"-176"0"0,3-4-596 0 0,1-3-424 0 0,0 0-600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5.3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13 60 0 0,'0'0'1966'0'0,"-14"-10"-470"0"0,6 7-1513 0 0,9 9-115 0 0,0-5 139 0 0,0 1 0 0 0,0-1 0 0 0,0 1 0 0 0,0-1 0 0 0,0 0 0 0 0,0 0 0 0 0,1 1 0 0 0,-1-1 0 0 0,1 0 0 0 0,-1 0 0 0 0,1-1 1 0 0,-1 1-1 0 0,4 1 0 0 0,39 11 119 0 0,0-3 0 0 0,79 9 0 0 0,99-6 9 0 0,-153-9-110 0 0,983 21 104 0 0,2-30-231 0 0,-613 2 94 0 0,1048-35 1471 0 0,-1384 31-1288 0 0,-50 2-136 0 0,103 5 0 0 0,-126 3-18 0 0,-1 1 1 0 0,35 9-1 0 0,29 7-15 0 0,-66-15 25 0 0,1-1 0 0 0,58-1 1 0 0,-85-4-41 0 0,2 1 8 0 0,12-1-188 0 0,23-2 396 0 0,-12 2-3664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51.0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1 340 0 0,'0'0'768'0'0,"16"6"2112"0"0,-10-5-2852 0 0,-1 1 1 0 0,0 0 0 0 0,1 1 0 0 0,-1-1 0 0 0,0 1-1 0 0,0 0 1 0 0,-1 0 0 0 0,1 0 0 0 0,0 1 0 0 0,-1-1-1 0 0,0 1 1 0 0,0 0 0 0 0,0 1 0 0 0,-1-1-1 0 0,1 1 1 0 0,-1-1 0 0 0,0 1 0 0 0,0 0 0 0 0,0 0-1 0 0,-1 0 1 0 0,0 1 0 0 0,2 8 0 0 0,3 31-6 0 0,-11-25-1 0 0,0-9-5 0 0,-1 1-193 0 0,0 0 0 0 0,0-1 0 0 0,-1 0 1 0 0,-1 0-1 0 0,0 0 0 0 0,0-1 0 0 0,-1 0 1 0 0,-1-1-1 0 0,1 1 0 0 0,-21 15 0 0 0,-10 5-198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47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30 228 0 0,'0'0'2437'0'0,"3"0"-2414"0"0,52-5 83 0 0,-52 5-93 0 0,16-1 42 0 0,-15 1 25 0 0,230-6 1381 0 0,-198 5-1435 0 0,-21 0-27 0 0,-12 1-1 0 0,1 0 4 0 0,15 0-2 0 0,-15 0-1 0 0,0-1 8 0 0,11 1-5 0 0,-11 0-4 0 0,0 0 6 0 0,38-2 39 0 0,30-4 79 0 0,-69 5-111 0 0,21-1 25 0 0,-10 2-29 0 0,-10 0 10 0 0,-1-1-17 0 0,10 0 0 0 0,-10 1 6 0 0,1 0 4 0 0,10-1 3 0 0,-11 1-19 0 0,1 0-3 0 0,9-1 2 0 0,-9 1 0 0 0,14 1-2667 0 0,-27 8 2010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1:48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64 0 0,'0'0'2361'0'0,"20"3"-1794"0"0,171 6-24 0 0,-125-8 92 0 0,-5-1-461 0 0,40 5-114 0 0,-96-5-90 0 0,-1 1 32 0 0,65 1 48 0 0,74 0-34 0 0,-60-5 601 0 0,-12-1-3059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7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3 688 0 0,'0'0'2655'0'0,"-19"-2"-938"0"0,12 2-1718 0 0,-1 4-153 0 0,-9 104 247 0 0,5 0-1 0 0,2 165 1 0 0,9-205-103 0 0,-7 374 456 0 0,8-438-525 0 0,0 9-2318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7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4 379 1028 0 0,'10'-51'1275'0'0,"29"-87"0"0"0,-34 124-1084 0 0,1-1 1 0 0,1 1 0 0 0,0 0 0 0 0,0 0 0 0 0,1 1-1 0 0,1 0 1 0 0,1 1 0 0 0,0-1 0 0 0,0 2-1 0 0,17-15 1 0 0,-22 22-199 0 0,-1 1-1 0 0,1 0 0 0 0,0 0 1 0 0,0 0-1 0 0,1 0 1 0 0,-1 1-1 0 0,1 0 1 0 0,-1 0-1 0 0,1 1 0 0 0,-1-1 1 0 0,1 1-1 0 0,0 0 1 0 0,0 1-1 0 0,0-1 0 0 0,0 1 1 0 0,-1 0-1 0 0,1 1 1 0 0,0 0-1 0 0,0 0 1 0 0,0 0-1 0 0,-1 0 0 0 0,1 1 1 0 0,-1 0-1 0 0,1 0 1 0 0,-1 0-1 0 0,0 1 0 0 0,1 0 1 0 0,-1 0-1 0 0,-1 0 1 0 0,1 1-1 0 0,0 0 0 0 0,-1-1 1 0 0,0 2-1 0 0,0-1 1 0 0,0 0-1 0 0,0 1 1 0 0,-1 0-1 0 0,0-1 0 0 0,5 10 1 0 0,-4-4 0 0 0,0 0 1 0 0,0 1-1 0 0,-1-1 1 0 0,0 1-1 0 0,-1 0 1 0 0,0 0-1 0 0,-1 0 1 0 0,0 0-1 0 0,-1 0 1 0 0,-2 22-1 0 0,0-16 7 0 0,-2 0 0 0 0,0-1 1 0 0,-1 1-1 0 0,0-1 0 0 0,-1 0 0 0 0,-12 21 1 0 0,-10 10 24 0 0,-3-2 1 0 0,-1-1-1 0 0,-52 55 1 0 0,75-89-21 0 0,-137 143 4 0 0,140-146-37 0 0,4-2 25 0 0,-4 13-32 0 0,6-16 32 0 0,0 0 0 0 0,0 1-1 0 0,0-1 1 0 0,1 0-1 0 0,-1 0 1 0 0,1 0-1 0 0,-1 0 1 0 0,1 0-1 0 0,0 0 1 0 0,0 0-1 0 0,0 0 1 0 0,0 0-1 0 0,0 0 1 0 0,0 0 0 0 0,0-1-1 0 0,1 1 1 0 0,2 2-1 0 0,26 27 52 0 0,155 124 40 0 0,-17-16-98 0 0,-124-99-55 0 0,-8-6-778 0 0,2-2 1 0 0,51 35 0 0 0,-74-59 410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8.3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138 438 80 0 0,'13'-12'1443'0'0,"-1"0"-1"0"0,0 0 1 0 0,18-26-1 0 0,-16 17-968 0 0,0 0 0 0 0,10-25 0 0 0,-3-2-401 0 0,26-92 0 0 0,-46 135-80 0 0,1-1 0 0 0,-1 1 0 0 0,0-1 0 0 0,-1 0 0 0 0,0 0-1 0 0,1 1 1 0 0,-2-1 0 0 0,0-10 0 0 0,1 15 5 0 0,-1 0-1 0 0,1-1 1 0 0,0 1-1 0 0,-1 0 1 0 0,1-1-1 0 0,-1 1 1 0 0,0 0-1 0 0,1 0 1 0 0,-1 0-1 0 0,0 0 1 0 0,0-1-1 0 0,1 1 1 0 0,-1 0 0 0 0,0 0-1 0 0,0 0 1 0 0,0 1-1 0 0,0-1 1 0 0,0 0-1 0 0,-1 0 1 0 0,1 0-1 0 0,0 1 1 0 0,0-1-1 0 0,0 1 1 0 0,-1-1-1 0 0,1 1 1 0 0,0-1-1 0 0,-1 1 1 0 0,1 0-1 0 0,0 0 1 0 0,-1-1-1 0 0,1 1 1 0 0,0 0-1 0 0,-1 0 1 0 0,1 1 0 0 0,-1-1-1 0 0,1 0 1 0 0,0 0-1 0 0,-1 1 1 0 0,1-1-1 0 0,-2 1 1 0 0,-11 4 4 0 0,1 0 0 0 0,1 1 0 0 0,-1 0 1 0 0,1 1-1 0 0,0 1 0 0 0,1-1 1 0 0,0 2-1 0 0,0 0 0 0 0,0 0 0 0 0,1 1 1 0 0,1 0-1 0 0,-10 13 0 0 0,3-2 7 0 0,1 1 0 0 0,1 0-1 0 0,0 1 1 0 0,2 0 0 0 0,-16 42 0 0 0,22-46 8 0 0,0-1 0 0 0,2 1 1 0 0,0 0-1 0 0,0 0 1 0 0,2 0-1 0 0,1 1 0 0 0,0-1 1 0 0,1 0-1 0 0,5 34 0 0 0,-2-41-8 0 0,-1 0 0 0 0,2-1 0 0 0,-1 0-1 0 0,2 1 1 0 0,0-1 0 0 0,0-1-1 0 0,0 1 1 0 0,2-1 0 0 0,-1 0 0 0 0,1-1-1 0 0,1 1 1 0 0,-1-1 0 0 0,2-1 0 0 0,-1 1-1 0 0,1-2 1 0 0,20 14 0 0 0,-18-13-264 0 0,0-2 0 0 0,1 1 0 0 0,0-2 0 0 0,0 1 0 0 0,0-2 0 0 0,1 0 0 0 0,0 0 0 0 0,-1-1 0 0 0,1 0 0 0 0,1-2 0 0 0,-1 1 0 0 0,0-2 0 0 0,0 1 0 0 0,0-2 0 0 0,1 0 0 0 0,25-5 0 0 0,-6-3-663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9.3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333 388 180 0 0,'38'-76'4623'0'0,"-37"74"-4399"0"0,-1 1-218 0 0,0 1 0 0 0,0-1 0 0 0,0 0 0 0 0,0 0-1 0 0,0 1 1 0 0,0-1 0 0 0,0 0 0 0 0,0 1 0 0 0,-1-1 0 0 0,1 0 0 0 0,0 0-1 0 0,0 1 1 0 0,-1-1 0 0 0,1 1 0 0 0,0-1 0 0 0,-1 0 0 0 0,1 1 0 0 0,-1-1-1 0 0,1 1 1 0 0,-1-1 0 0 0,1 1 0 0 0,-1-1 0 0 0,1 1 0 0 0,-1-1 0 0 0,1 1-1 0 0,-1-1 1 0 0,0 1 0 0 0,1 0 0 0 0,-1-1 0 0 0,-1 1 0 0 0,0-1 1 0 0,-1 1 0 0 0,1 0-1 0 0,0 0 1 0 0,-1 0 0 0 0,1 0 0 0 0,0 0 0 0 0,0 1 0 0 0,-1-1 0 0 0,1 0 0 0 0,-3 2 0 0 0,-4 1 8 0 0,-1 1 0 0 0,1 0 0 0 0,-17 11 0 0 0,-3 5 7 0 0,1 0-1 0 0,2 2 1 0 0,0 2-1 0 0,1 0 1 0 0,-41 53-1 0 0,57-65-6 0 0,0 1 1 0 0,1 0-1 0 0,0 0 0 0 0,1 1 0 0 0,0 0 0 0 0,2 0 0 0 0,-1 0 0 0 0,2 1 1 0 0,0-1-1 0 0,0 1 0 0 0,2 0 0 0 0,0 1 0 0 0,0-1 0 0 0,1 0 0 0 0,3 29 1 0 0,1-32 1 0 0,0 0 0 0 0,0 0 0 0 0,2 0 0 0 0,-1-1 0 0 0,1 1 0 0 0,1-1 0 0 0,0 0 0 0 0,1-1 0 0 0,0 1 0 0 0,0-1 0 0 0,1-1 0 0 0,0 1 0 0 0,1-2 1 0 0,0 1-1 0 0,1-1 0 0 0,0 0 0 0 0,0-1 0 0 0,0 0 0 0 0,1-1 0 0 0,0 0 0 0 0,0-1 0 0 0,20 7 0 0 0,-27-10-15 0 0,0-2 0 0 0,-1 1 0 0 0,1 0-1 0 0,0-1 1 0 0,0 1 0 0 0,0-1 0 0 0,0 0 0 0 0,-1 0 0 0 0,1-1-1 0 0,0 1 1 0 0,0-1 0 0 0,0 0 0 0 0,0 0 0 0 0,-1 0-1 0 0,1 0 1 0 0,4-3 0 0 0,-2 0-6 0 0,-1 1 1 0 0,-1-1-1 0 0,1 1 1 0 0,0-1-1 0 0,-1-1 0 0 0,0 1 1 0 0,0 0-1 0 0,0-1 1 0 0,4-8-1 0 0,2-6-9 0 0,0 0-1 0 0,-2 0 1 0 0,0-1-1 0 0,8-35 1 0 0,8-42-211 0 0,22-193 0 0 0,-46 287 162 0 0,-1-13-99 0 0,-1 26 175 0 0,-1 0 0 0 0,2 0 0 0 0,-1 0-1 0 0,2 0 1 0 0,-1 0 0 0 0,1 1-1 0 0,1-1 1 0 0,0 0 0 0 0,0 0-1 0 0,1 0 1 0 0,0 0 0 0 0,1 0-1 0 0,0 0 1 0 0,7 15 0 0 0,-2-8-5 0 0,1 1 0 0 0,0-1 0 0 0,2-1 0 0 0,-1 0 0 0 0,2 0 0 0 0,25 26 0 0 0,-29-35 0 0 0,-1 0 1 0 0,1-1 0 0 0,0 0 0 0 0,0 0 0 0 0,0 0 0 0 0,1-1-1 0 0,0-1 1 0 0,0 1 0 0 0,1-2 0 0 0,14 5 0 0 0,-18-6-4 0 0,0-1 1 0 0,0-1-1 0 0,0 1 1 0 0,0-1 0 0 0,0 0-1 0 0,1-1 1 0 0,-1 1-1 0 0,0-1 1 0 0,0-1 0 0 0,0 1-1 0 0,0-1 1 0 0,0 0-1 0 0,0 0 1 0 0,-1 0 0 0 0,1-1-1 0 0,-1 0 1 0 0,0 0-1 0 0,8-6 1 0 0,-2-1 9 0 0,1-1 0 0 0,-1 0 0 0 0,-1 0-1 0 0,0-1 1 0 0,0-1 0 0 0,-1 1 0 0 0,-1-2 0 0 0,0 1 0 0 0,-1-1 0 0 0,-1 0 0 0 0,0-1 0 0 0,-1 1-1 0 0,4-17 1 0 0,1-10-54 0 0,-2 1 0 0 0,-2-2 0 0 0,2-69 1 0 0,-8 81 31 0 0,-1 0 1 0 0,-9-54 0 0 0,7 69-17 0 0,-1 0-1 0 0,0 1 1 0 0,-1-1-1 0 0,0 1 1 0 0,-1 0-1 0 0,0 0 1 0 0,-12-17-1 0 0,17 29 19 0 0,0 0 0 0 0,-1 0 0 0 0,1 0 0 0 0,0 0 0 0 0,-1 1 0 0 0,1-1 0 0 0,-1 0 0 0 0,0 1 0 0 0,1-1 0 0 0,-1 1 0 0 0,0 0 0 0 0,0-1 0 0 0,0 1 0 0 0,0 0 0 0 0,0 0 0 0 0,0 0 0 0 0,0 1 0 0 0,-1-1 0 0 0,1 0 0 0 0,0 1 0 0 0,0 0 0 0 0,-1-1 0 0 0,1 1 0 0 0,0 0 0 0 0,0 0 0 0 0,-1 0 0 0 0,1 0 0 0 0,0 1 0 0 0,0-1 0 0 0,-1 1 0 0 0,1-1 0 0 0,0 1 0 0 0,0 0 0 0 0,0 0 0 0 0,0 0 0 0 0,0 0 0 0 0,0 0 0 0 0,0 0 0 0 0,0 0 0 0 0,0 1 0 0 0,-3 2 1 0 0,1 0-7 0 0,0 1 1 0 0,0-1 0 0 0,0 1 0 0 0,0 0 0 0 0,1 0 0 0 0,0 0 0 0 0,0 0 0 0 0,0 0 0 0 0,1 1 0 0 0,-1-1 0 0 0,1 1 0 0 0,1 0 0 0 0,-1 0 0 0 0,1 0 0 0 0,0 0 0 0 0,0 9 0 0 0,1-1 9 0 0,1-1 0 0 0,1 1 0 0 0,0-1 0 0 0,1 1 0 0 0,0-1 0 0 0,1 0 0 0 0,1 0 0 0 0,0-1 0 0 0,1 1 0 0 0,10 16 0 0 0,-2-7-1 0 0,1-1 0 0 0,1 0 0 0 0,1-2 0 0 0,36 33-1 0 0,-38-39-17 0 0,-2-2-70 0 0,-1 1-1 0 0,20 22 1 0 0,-29-29 74 0 0,0 0 0 0 0,1 0 0 0 0,-2 0 0 0 0,1 0 0 0 0,0 0 0 0 0,-1 1 0 0 0,0-1 0 0 0,-1 1 0 0 0,1 0 0 0 0,-1-1 0 0 0,0 1 0 0 0,0 7 0 0 0,-1 66-67 0 0,-1-49 110 0 0,1 0-1 0 0,1-1 1 0 0,8 46-1 0 0,-7-65-6 0 0,0-1 0 0 0,1 0-1 0 0,0-1 1 0 0,1 1-1 0 0,0 0 1 0 0,0-1-1 0 0,0 0 1 0 0,1 0 0 0 0,1 0-1 0 0,-1-1 1 0 0,1 1-1 0 0,1-2 1 0 0,-1 1 0 0 0,1 0-1 0 0,13 9 1 0 0,-11-10-234 0 0,0-1 1 0 0,0 1-1 0 0,0-1 1 0 0,1-1-1 0 0,0 0 1 0 0,0 0 0 0 0,0-1-1 0 0,0 0 1 0 0,0-1-1 0 0,1 0 1 0 0,14 0-1 0 0,-1-2-125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29.6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20 536 0 0,'0'-8'3374'0'0,"0"7"-3302"0"0,17-2 1213 0 0,37 5-1475 0 0,-31-1 556 0 0,-17-1-386 0 0,274-7-2103 0 0,-255 4 1227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7.0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80 0 0,'4'1'1379'0'0,"140"18"4404"0"0,3 4-4409 0 0,8 0-3099 0 0,-132-22-1487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0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 1132 0 0,'1'2'163'0'0,"1"0"-1"0"0,-1 0 1 0 0,1 0 0 0 0,-1-1-1 0 0,1 1 1 0 0,0 0 0 0 0,0-1-1 0 0,-1 1 1 0 0,1-1 0 0 0,0 0-1 0 0,0 0 1 0 0,0 1 0 0 0,1-1-1 0 0,-1-1 1 0 0,0 1 0 0 0,0 0-1 0 0,1 0 1 0 0,-1-1 0 0 0,0 0-1 0 0,1 1 1 0 0,2-1 0 0 0,57 1 796 0 0,-54-2-855 0 0,233-26 579 0 0,-83-10-3659 0 0,-117 25 1899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0.3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0 212 0 0,'0'0'3352'0'0,"-1"1"-3317"0"0,1-1 1 0 0,-1 0-1 0 0,0 0 1 0 0,0 0 0 0 0,1 0-1 0 0,-1 1 1 0 0,0-1-1 0 0,1 0 1 0 0,-1 0 0 0 0,1 1-1 0 0,-1-1 1 0 0,0 1-1 0 0,1-1 1 0 0,-1 0-1 0 0,1 1 1 0 0,-1-1 0 0 0,1 1-1 0 0,-1 0 1 0 0,1-1-1 0 0,-1 1 1 0 0,1-1 0 0 0,0 1-1 0 0,-1 1 1 0 0,1 42 143 0 0,2 0 1 0 0,14 84-1 0 0,-5-50-123 0 0,40 275 414 0 0,2 18-3253 0 0,-51-351 2488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0.7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0 317 1176 0 0,'6'-28'844'0'0,"1"1"0"0"0,1 1 0 0 0,2-1 1 0 0,0 2-1 0 0,17-30 0 0 0,-22 45-799 0 0,1 1-1 0 0,0 0 1 0 0,0 0 0 0 0,1 1 0 0 0,0 0-1 0 0,0 0 1 0 0,1 1 0 0 0,0-1 0 0 0,1 2 0 0 0,0-1-1 0 0,0 1 1 0 0,0 1 0 0 0,0 0 0 0 0,1 0-1 0 0,0 0 1 0 0,12-2 0 0 0,-16 5-54 0 0,1 0 0 0 0,0 1 0 0 0,-1 0-1 0 0,1 1 1 0 0,0 0 0 0 0,-1 0 0 0 0,1 0 0 0 0,0 1 0 0 0,0 0 0 0 0,-1 0 0 0 0,1 0-1 0 0,-1 1 1 0 0,1 0 0 0 0,-1 0 0 0 0,0 1 0 0 0,0 0 0 0 0,0 0 0 0 0,0 0-1 0 0,0 1 1 0 0,-1 0 0 0 0,0 0 0 0 0,1 0 0 0 0,-1 1 0 0 0,-1 0 0 0 0,1 0 0 0 0,5 9-1 0 0,-4-6-44 0 0,-1 0 0 0 0,0 0 0 0 0,0 1 0 0 0,-1 0 0 0 0,0 0 0 0 0,-1 0 0 0 0,0 0 0 0 0,0 1 0 0 0,-1-1 0 0 0,0 1 0 0 0,-1 0 0 0 0,0-1 0 0 0,0 1 0 0 0,-1 0 0 0 0,-1 0 0 0 0,0-1 0 0 0,-2 16 0 0 0,-3-8-10 0 0,0 0 0 0 0,0 0 0 0 0,-2 0 0 0 0,0 0 0 0 0,-1-1 1 0 0,0-1-1 0 0,-1 0 0 0 0,-1 0 0 0 0,-20 21 0 0 0,-12 7-106 0 0,-73 56 0 0 0,85-74 112 0 0,27-22 54 0 0,0 0 0 0 0,0 0-1 0 0,1 0 1 0 0,-1 1 0 0 0,1-1-1 0 0,0 1 1 0 0,0 0 0 0 0,0 0-1 0 0,1 0 1 0 0,0 0 0 0 0,-1 0-1 0 0,1 1 1 0 0,1-1 0 0 0,-1 1-1 0 0,1-1 1 0 0,-1 1 0 0 0,1 0-1 0 0,0 6 1 0 0,1-4 10 0 0,1 0-1 0 0,0 0 1 0 0,0 0 0 0 0,1 0-1 0 0,0 0 1 0 0,0-1 0 0 0,1 1 0 0 0,-1-1-1 0 0,2 1 1 0 0,-1-1 0 0 0,8 11-1 0 0,14 18 29 0 0,1-1-1 0 0,46 46 0 0 0,70 53 31 0 0,1 2-522 0 0,-118-111-1098 0 0,-14-14 1078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1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19 422 896 0 0,'8'-16'2900'0'0,"72"-83"400"0"0,-56 74-3197 0 0,-2-1 0 0 0,-1-1 0 0 0,32-55 0 0 0,-43 63-19 0 0,-1 0 0 0 0,-1 0 0 0 0,0 0 0 0 0,5-27 0 0 0,-12 43-77 0 0,-2 0-25 0 0,0 2 18 0 0,0 0 0 0 0,1 0-1 0 0,-1-1 1 0 0,0 1 0 0 0,1 0-1 0 0,-1 0 1 0 0,0 0 0 0 0,0 0-1 0 0,0 1 1 0 0,0-1-1 0 0,0 0 1 0 0,0 0 0 0 0,0 0-1 0 0,0 1 1 0 0,0-1 0 0 0,0 1-1 0 0,-1-1 1 0 0,1 1 0 0 0,0-1-1 0 0,0 1 1 0 0,-1-1-1 0 0,1 1 1 0 0,0 0 0 0 0,0 0-1 0 0,-1 0 1 0 0,1 0 0 0 0,0 0-1 0 0,-1 0 1 0 0,1 0 0 0 0,0 0-1 0 0,0 1 1 0 0,-1-1 0 0 0,1 0-1 0 0,0 1 1 0 0,0-1-1 0 0,-2 2 1 0 0,-8 2 8 0 0,0 1 1 0 0,0 0-1 0 0,0 1 1 0 0,1 0-1 0 0,0 0 0 0 0,1 1 1 0 0,-1 1-1 0 0,-11 12 1 0 0,4-2 26 0 0,0 0 0 0 0,-27 41 0 0 0,37-47-30 0 0,0-1 0 0 0,1 1 1 0 0,1 0-1 0 0,0 1 1 0 0,0-1-1 0 0,1 1 0 0 0,1 0 1 0 0,0 0-1 0 0,1 0 0 0 0,0 0 1 0 0,1 1-1 0 0,0-1 1 0 0,1 0-1 0 0,1 1 0 0 0,0-1 1 0 0,4 19-1 0 0,-1-18-40 0 0,1 1 0 0 0,-1-1 0 0 0,2 1 1 0 0,0-1-1 0 0,1-1 0 0 0,1 1 0 0 0,0-1 0 0 0,0-1 0 0 0,1 1 1 0 0,1-1-1 0 0,0-1 0 0 0,1 0 0 0 0,0 0 0 0 0,14 9 0 0 0,-16-13-414 0 0,0 0 0 0 0,0-1-1 0 0,1 0 1 0 0,-1-1 0 0 0,1 0 0 0 0,1-1-1 0 0,16 6 1 0 0,-3-6-1206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1.8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406 424 788 0 0,'1'-1'121'0'0,"-1"-1"1"0"0,1 0-1 0 0,-1 0 1 0 0,1 0-1 0 0,-1 1 0 0 0,0-1 1 0 0,0 0-1 0 0,0 0 0 0 0,0 0 1 0 0,0 0-1 0 0,0 1 1 0 0,0-1-1 0 0,-1 0 0 0 0,1 0 1 0 0,-1 0-1 0 0,1 1 0 0 0,-1-1 1 0 0,0 0-1 0 0,0 0 1 0 0,0 1-1 0 0,1-1 0 0 0,-1 1 1 0 0,-3-3-1 0 0,2 2 8 0 0,-17 1 55 0 0,12 2-162 0 0,-1 1 0 0 0,0-1-1 0 0,1 1 1 0 0,-1 1 0 0 0,1-1-1 0 0,0 1 1 0 0,-1 0 0 0 0,1 1-1 0 0,1 0 1 0 0,-1 0 0 0 0,1 0-1 0 0,-12 11 1 0 0,8-8-6 0 0,-21 16 24 0 0,2 0-1 0 0,1 2 1 0 0,1 2-1 0 0,-26 31 1 0 0,42-45-22 0 0,0 2 0 0 0,1-1 0 0 0,1 2 0 0 0,0-1 1 0 0,1 1-1 0 0,1 0 0 0 0,0 1 0 0 0,1-1 0 0 0,1 1 1 0 0,-5 33-1 0 0,9-42 31 0 0,1-1 1 0 0,0 1-1 0 0,0 0 1 0 0,1-1-1 0 0,0 1 1 0 0,0 0-1 0 0,1-1 0 0 0,0 1 1 0 0,0-1-1 0 0,0 0 1 0 0,1 1-1 0 0,1-1 1 0 0,-1-1-1 0 0,1 1 1 0 0,0 0-1 0 0,0-1 1 0 0,1 0-1 0 0,0 0 1 0 0,0 0-1 0 0,8 6 1 0 0,-11-10-25 0 0,0-1 0 0 0,1 1 0 0 0,-1-1 0 0 0,0 0 0 0 0,1 1 0 0 0,-1-1 0 0 0,1 0 0 0 0,-1-1 0 0 0,1 1 0 0 0,0 0 0 0 0,-1-1 0 0 0,1 1 0 0 0,0-1 0 0 0,-1 0 0 0 0,1 0 1 0 0,0 0-1 0 0,2-1 0 0 0,0 0-3 0 0,0 0 0 0 0,0-1 0 0 0,0 1 0 0 0,0-1 0 0 0,0 0 0 0 0,-1 0 0 0 0,1-1 0 0 0,5-4 1 0 0,2-2-1 0 0,0-1 1 0 0,-1 0-1 0 0,0-1 1 0 0,18-23-1 0 0,97-150-302 0 0,-124 182 235 0 0,6-2-5 0 0,-8 4 48 0 0,1 0 1 0 0,-1 0 0 0 0,0-1-1 0 0,1 1 1 0 0,-1 0 0 0 0,1 0-1 0 0,-1-1 1 0 0,1 1 0 0 0,-1 0 0 0 0,0 0-1 0 0,1 0 1 0 0,-1 0 0 0 0,1 0-1 0 0,-1 0 1 0 0,1 0 0 0 0,-1 0-1 0 0,1 0 1 0 0,-1 0 0 0 0,1 0 0 0 0,-1 0-1 0 0,1 0 1 0 0,-1 0 0 0 0,0 0-1 0 0,1 0 1 0 0,-1 0 0 0 0,1 0 0 0 0,-1 1-1 0 0,1-1 1 0 0,-1 0 0 0 0,0 0-1 0 0,1 1 1 0 0,-1-1 0 0 0,0 0-1 0 0,1 1 1 0 0,-1-1 0 0 0,0 0 0 0 0,1 1-1 0 0,-1-1 1 0 0,0 0 0 0 0,1 1-1 0 0,-1-1 1 0 0,0 1 0 0 0,0-1-1 0 0,0 0 1 0 0,1 2 0 0 0,10 12 18 0 0,2-1 0 0 0,0 0-1 0 0,0-1 1 0 0,28 19 0 0 0,-32-25-6 0 0,1 0-1 0 0,0 0 0 0 0,0-1 1 0 0,1-1-1 0 0,-1 0 0 0 0,1 0 1 0 0,0-1-1 0 0,0 0 1 0 0,18 2-1 0 0,14-2 10 0 0,-33-5-14 0 0,-2-1-1 0 0,-1 2-3 0 0,1-1 0 0 0,-1 0-1 0 0,0-1 1 0 0,-1 0 0 0 0,1 0-1 0 0,0 0 1 0 0,-1-1 0 0 0,0 0-1 0 0,1 0 1 0 0,-2-1 0 0 0,1 0-1 0 0,0 0 1 0 0,-1 0 0 0 0,0 0-1 0 0,0-1 1 0 0,-1 0 0 0 0,0 0-1 0 0,0 0 1 0 0,0-1 0 0 0,3-8-1 0 0,4-8-14 0 0,-2-2-1 0 0,-1 1 0 0 0,-1-1 0 0 0,6-33 0 0 0,-2-8-65 0 0,6-101 0 0 0,-16 135 56 0 0,-1 1 1 0 0,-2-1-1 0 0,-1 1 0 0 0,-2-1 1 0 0,-11-43-1 0 0,14 69 13 0 0,0 1 1 0 0,0-1-1 0 0,0 0 0 0 0,0 1 0 0 0,-1 0 0 0 0,0 0 1 0 0,0-1-1 0 0,0 2 0 0 0,-1-1 0 0 0,0 0 0 0 0,0 1 0 0 0,0-1 1 0 0,-7-5-1 0 0,-4 4-1 0 0,-10 2 4 0 0,20 5 9 0 0,0-1 0 0 0,0 1-1 0 0,-1 0 1 0 0,1 0 0 0 0,0 1 0 0 0,0-1 0 0 0,1 1 0 0 0,-1 0-1 0 0,0 0 1 0 0,0 1 0 0 0,1-1 0 0 0,0 1 0 0 0,-1 0-1 0 0,1 1 1 0 0,0-1 0 0 0,0 0 0 0 0,1 1 0 0 0,-1 0 0 0 0,1 0-1 0 0,0 0 1 0 0,0 1 0 0 0,0-1 0 0 0,1 1 0 0 0,-1-1 0 0 0,1 1-1 0 0,-3 8 1 0 0,2-5 8 0 0,1 1-1 0 0,0 0 1 0 0,0 0-1 0 0,0-1 1 0 0,1 1 0 0 0,0 0-1 0 0,1 1 1 0 0,0-1-1 0 0,1 0 1 0 0,-1 0-1 0 0,2 0 1 0 0,-1-1-1 0 0,1 1 1 0 0,6 15 0 0 0,-4-15-7 0 0,0 0 0 0 0,1 0 0 0 0,0-1 1 0 0,1 1-1 0 0,0-1 0 0 0,0 0 0 0 0,1-1 1 0 0,14 13-1 0 0,-5-8-13 0 0,0 0-1 0 0,0-2 1 0 0,29 14 0 0 0,-22-14 13 0 0,22 12-250 0 0,-42-20 232 0 0,0 0 0 0 0,0 0 0 0 0,-1 0-1 0 0,1 0 1 0 0,0 1 0 0 0,-1-1 0 0 0,0 1 0 0 0,0-1 0 0 0,0 1-1 0 0,0 0 1 0 0,0 0 0 0 0,2 3 0 0 0,5 23 19 0 0,-1 0 0 0 0,-1 1-1 0 0,-1 0 1 0 0,2 39 0 0 0,-5-34 21 0 0,2 0 1 0 0,2 0-1 0 0,11 36 0 0 0,-12-54 33 0 0,1 0-1 0 0,0-1 1 0 0,1 0 0 0 0,1 0 0 0 0,1-1 0 0 0,14 18-1 0 0,-20-28-197 0 0,0 0-1 0 0,0 0 1 0 0,1-1-1 0 0,-1 0 1 0 0,1 0-1 0 0,0 0 1 0 0,1 0-1 0 0,-1-1 1 0 0,1 0-1 0 0,-1 0 1 0 0,1 0-1 0 0,0-1 1 0 0,0 0-1 0 0,0 0 1 0 0,0 0-1 0 0,0-1 1 0 0,1 0-1 0 0,-1 0 1 0 0,0-1-1 0 0,1 1 0 0 0,7-2 1 0 0,5-2-441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2.2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15 256 0 0,'0'0'1445'0'0,"0"-3"-986"0"0,-3-9 803 0 0,-2 27-942 0 0,-4 23-295 0 0,6 30 75 0 0,3-1 0 0 0,2 0 0 0 0,15 86 0 0 0,-9-86-47 0 0,2 72-1647 0 0,-10-133 1372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2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83 1192 0 0,'1'-2'2224'0'0,"1"0"-2107"0"0,0 0 0 0 0,0 0 0 0 0,0 0-1 0 0,0 0 1 0 0,0 1 0 0 0,0-1 0 0 0,1 1 0 0 0,-1-1 0 0 0,0 1 0 0 0,1 0 0 0 0,-1 0 0 0 0,1 0 0 0 0,0 0 0 0 0,-1 0 0 0 0,1 1 0 0 0,3-1 0 0 0,54-5 700 0 0,-41 5-682 0 0,90-6 188 0 0,78-8-446 0 0,-65-6-3011 0 0,-89 14 2116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32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9 140 0 0,'10'-8'6535'0'0,"-8"8"-6389"0"0,0 1-142 0 0,1 1-1 0 0,-1 0 0 0 0,0 0 1 0 0,0 0-1 0 0,0 0 1 0 0,0 0-1 0 0,0 1 0 0 0,0-1 1 0 0,0 1-1 0 0,-1-1 0 0 0,0 1 1 0 0,1-1-1 0 0,-1 1 1 0 0,0 0-1 0 0,0 0 0 0 0,0 0 1 0 0,-1-1-1 0 0,1 1 0 0 0,0 0 1 0 0,-1 6-1 0 0,4 67-3 0 0,-4-73 3 0 0,-4 99 187 0 0,-26 143-1 0 0,0 8-3346 0 0,26-200 1444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49.8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640 56 792 0 0,'0'0'1900'0'0,"0"-2"-1377"0"0,3-13 1519 0 0,-3 12-1808 0 0,0 2-178 0 0,0 0 1 0 0,0-1 0 0 0,0 1 0 0 0,0-1-1 0 0,0 1 1 0 0,0 0 0 0 0,-1-1 0 0 0,1 1-1 0 0,0 0 1 0 0,-1-1 0 0 0,1 1 0 0 0,-1 0 0 0 0,1 0-1 0 0,-1 0 1 0 0,0-1 0 0 0,0 1 0 0 0,1 0-1 0 0,-1 0 1 0 0,0 0 0 0 0,0 0 0 0 0,0 0 0 0 0,-2-1-1 0 0,0 1-61 0 0,0-1 1 0 0,1 1-1 0 0,-1 1 0 0 0,0-1 0 0 0,0 0 0 0 0,0 1 0 0 0,0 0 0 0 0,0-1 1 0 0,0 1-1 0 0,0 1 0 0 0,-4-1 0 0 0,-14 3-2 0 0,-1 1 0 0 0,1 1 0 0 0,1 0 0 0 0,-1 2-1 0 0,1 0 1 0 0,0 1 0 0 0,0 1 0 0 0,1 1 0 0 0,0 1 0 0 0,-22 17 0 0 0,8-3-14 0 0,1 1 0 0 0,1 1 0 0 0,2 2 0 0 0,-42 52 0 0 0,51-55 40 0 0,2 0 1 0 0,1 2-1 0 0,0 0 0 0 0,3 1 0 0 0,-19 50 1 0 0,25-57 8 0 0,2 1 1 0 0,1 0 0 0 0,0 0 0 0 0,2 0 0 0 0,0 0 0 0 0,2 1 0 0 0,1-1 0 0 0,4 37 0 0 0,0-28-9 0 0,2 0 1 0 0,1-1 0 0 0,1 0 0 0 0,2 0-1 0 0,1-1 1 0 0,1 0 0 0 0,32 53-1 0 0,-36-70-5 0 0,1-1 0 0 0,0 0 0 0 0,0 0 0 0 0,1-1 0 0 0,1 0-1 0 0,0-1 1 0 0,0-1 0 0 0,1 1 0 0 0,0-2 0 0 0,1 0-1 0 0,0 0 1 0 0,0-1 0 0 0,0-1 0 0 0,1 0 0 0 0,0-1-1 0 0,0 0 1 0 0,1-1 0 0 0,-1-1 0 0 0,19 2 0 0 0,-3-3-6 0 0,1-1 0 0 0,0-1 1 0 0,-1-2-1 0 0,1-1 1 0 0,-1-2-1 0 0,0 0 0 0 0,0-3 1 0 0,-1 0-1 0 0,0-2 1 0 0,0-1-1 0 0,-1-1 0 0 0,33-19 1 0 0,-42 19-33 0 0,0 0 1 0 0,0-1 0 0 0,-1-1-1 0 0,-1 0 1 0 0,-1-2 0 0 0,0 0-1 0 0,0 0 1 0 0,-2-1 0 0 0,0-1-1 0 0,-2-1 1 0 0,1 0 0 0 0,-2 0-1 0 0,-1-2 1 0 0,0 1 0 0 0,-2-1-1 0 0,0 0 1 0 0,5-27 0 0 0,-7 18-20 0 0,-1-1 0 0 0,-2 0 1 0 0,-2-1-1 0 0,0 1 0 0 0,-2 0 1 0 0,-2 0-1 0 0,0 0 0 0 0,-3 0 1 0 0,0 1-1 0 0,-2-1 0 0 0,-21-54 1 0 0,25 77 28 0 0,1 0 0 0 0,-2 0 0 0 0,1 0 0 0 0,-1 1 0 0 0,0-1 0 0 0,0 1 1 0 0,-1 0-1 0 0,0 1 0 0 0,0-1 0 0 0,-1 1 0 0 0,1 1 0 0 0,-1-1 0 0 0,-1 1 0 0 0,1 0 1 0 0,-1 1-1 0 0,0-1 0 0 0,0 2 0 0 0,0-1 0 0 0,0 1 0 0 0,-1 0 0 0 0,-13-2 0 0 0,10 3 7 0 0,1 1-1 0 0,-1 0 0 0 0,0 1 1 0 0,0 1-1 0 0,0-1 0 0 0,0 2 1 0 0,1 0-1 0 0,-1 0 0 0 0,1 1 1 0 0,-1 0-1 0 0,1 1 0 0 0,0 1 1 0 0,0 0-1 0 0,1 0 0 0 0,-17 11 1 0 0,11-5 16 0 0,2 0 0 0 0,-1 1 0 0 0,1 0 0 0 0,1 2 0 0 0,1-1 0 0 0,-1 1 0 0 0,2 1 0 0 0,0 0 1 0 0,1 1-1 0 0,-15 30 0 0 0,21-35 6 0 0,-1 1 0 0 0,1-1 0 0 0,1 1 0 0 0,0 0 0 0 0,1-1 0 0 0,0 1 0 0 0,1 0 0 0 0,0 0 0 0 0,1 0 0 0 0,0 1-1 0 0,1-1 1 0 0,0 0 0 0 0,1-1 0 0 0,1 1 0 0 0,0 0 0 0 0,0 0 0 0 0,8 17 0 0 0,1-7 4 0 0,0-1-1 0 0,2 0 0 0 0,0-1 1 0 0,1-1-1 0 0,1 0 0 0 0,1-1 0 0 0,0-1 1 0 0,2 0-1 0 0,24 16 0 0 0,28 16 12 0 0,94 49-1 0 0,-160-94-29 0 0,85 45-8 0 0,336 197-285 0 0,-420-242-269 0 0,-5-3 237 0 0,0 0 217 0 0,-1-1-1 0 0,1 1 0 0 0,-1-1 0 0 0,1 0 1 0 0,0 0-1 0 0,-1 1 0 0 0,1-1 0 0 0,0 0 0 0 0,-1 0 1 0 0,1 0-1 0 0,-1 0 0 0 0,1 1 0 0 0,0-1 0 0 0,-1 0 1 0 0,1 0-1 0 0,0 0 0 0 0,-1-1 0 0 0,1 1 1 0 0,0 0-1 0 0,0 0 0 0 0,17-4-917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0.6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718 1 744 0 0,'0'0'3417'0'0,"-4"-1"-3620"0"0,-10 1 227 0 0,1 1 0 0 0,-1 0-1 0 0,-16 5 1 0 0,-14 0 19 0 0,-71 5-17 0 0,-131 20 35 0 0,219-25-34 0 0,0 1 0 0 0,-32 13 0 0 0,48-15-15 0 0,0 0 1 0 0,0 1-1 0 0,1 0 1 0 0,0 0-1 0 0,1 1 0 0 0,-1 0 1 0 0,-12 13-1 0 0,19-16 5 0 0,0 0 0 0 0,0-1 0 0 0,0 1 0 0 0,0 0 0 0 0,1 1-1 0 0,0-1 1 0 0,0 0 0 0 0,0 1 0 0 0,0-1 0 0 0,1 1 0 0 0,0 0 0 0 0,0-1 0 0 0,0 1 0 0 0,0 0 0 0 0,1 0 0 0 0,0 9-1 0 0,0-1-5 0 0,0 1-1 0 0,1 0 0 0 0,1 0 0 0 0,0-1 1 0 0,1 1-1 0 0,8 22 0 0 0,-1-5-12 0 0,134 660 150 0 0,-120-553-60 0 0,-19-108-15 0 0,-5-21-4 0 0,1-1-1 0 0,0 0 1 0 0,1 1 0 0 0,-1-1-1 0 0,2 0 1 0 0,-1 0-1 0 0,1 0 1 0 0,0-1-1 0 0,1 1 1 0 0,0-1 0 0 0,0 0-1 0 0,1 1 1 0 0,5 5-1 0 0,-5-10 1 0 0,1 1-1 0 0,-1-2 1 0 0,1 1-1 0 0,0-1 1 0 0,0 1-1 0 0,0-2 1 0 0,0 1-1 0 0,0-1 1 0 0,0 0-1 0 0,0 0 1 0 0,13 0-1 0 0,73 3-69 0 0,186 12-2247 0 0,-269-16 988 0 0,11-1 362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7.4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0 828 0 0,'-1'1'141'0'0,"0"-1"-1"0"0,0 1 1 0 0,1-1 0 0 0,-1 1 0 0 0,0 0-1 0 0,1-1 1 0 0,-1 1 0 0 0,1 0-1 0 0,-1 0 1 0 0,1 0 0 0 0,-1-1 0 0 0,1 1-1 0 0,0 0 1 0 0,-1 0 0 0 0,1 0-1 0 0,0 0 1 0 0,0 0 0 0 0,-1 0-1 0 0,1 0 1 0 0,0-1 0 0 0,0 1 0 0 0,0 0-1 0 0,0 0 1 0 0,0 0 0 0 0,0 0-1 0 0,1 2 1 0 0,0-2-30 0 0,0 1 1 0 0,-1-1-1 0 0,2 0 1 0 0,-1 1-1 0 0,0-1 0 0 0,0 0 1 0 0,0 0-1 0 0,0 1 1 0 0,1-1-1 0 0,-1 0 0 0 0,1 0 1 0 0,-1-1-1 0 0,3 2 1 0 0,5 3 42 0 0,1-1 0 0 0,0-1 0 0 0,16 4 0 0 0,-23-6 39 0 0,7 1-193 0 0,131 29 772 0 0,-124-29-1782 0 0,1-1 1 0 0,-1 0-1 0 0,23-3 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1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18 244 0 0,'0'0'1038'0'0,"-11"-14"1272"0"0,11 13-2299 0 0,0 1 0 0 0,-1 0 0 0 0,1 0 0 0 0,0 0 0 0 0,0 0 0 0 0,0-1 0 0 0,0 1 1 0 0,0 0-1 0 0,0 0 0 0 0,0 0 0 0 0,0 0 0 0 0,-1-1 0 0 0,1 1 0 0 0,0 0 0 0 0,0 0 0 0 0,0 0 1 0 0,0 0-1 0 0,-1 0 0 0 0,1 0 0 0 0,0 0 0 0 0,0-1 0 0 0,0 1 0 0 0,0 0 0 0 0,-1 0 0 0 0,1 0 1 0 0,0 0-1 0 0,0 0 0 0 0,0 0 0 0 0,-1 0 0 0 0,1 0 0 0 0,0 0 0 0 0,0 0 0 0 0,0 0 0 0 0,-1 0 1 0 0,1 0-1 0 0,0 0 0 0 0,0 0 0 0 0,0 0 0 0 0,0 0 0 0 0,-1 1 0 0 0,1-1 0 0 0,0 0 0 0 0,0 0 1 0 0,0 0-1 0 0,0 0 0 0 0,-1 0 0 0 0,1 0 0 0 0,0 0 0 0 0,0 1 0 0 0,0-1 0 0 0,0 0 0 0 0,0 0 1 0 0,0 0-1 0 0,-1 0 0 0 0,1 1 0 0 0,0-1 0 0 0,0 0 0 0 0,0 0 0 0 0,0 0 0 0 0,0 1 0 0 0,-2 19 196 0 0,8 31-264 0 0,-6-45 107 0 0,22 214 112 0 0,24 163 203 0 0,-44-366-363 0 0,0-6-597 0 0,-1 0-1 0 0,2 0 1 0 0,6 19 0 0 0,-4-19 382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1.5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32 194 520 0 0,'6'-30'1565'0'0,"-2"5"-259"0"0,12-34 0 0 0,-14 52-1239 0 0,0 1 0 0 0,1 0 0 0 0,0 0 0 0 0,0 0 0 0 0,1 0 0 0 0,-1 0 0 0 0,1 1 0 0 0,1 0-1 0 0,-1-1 1 0 0,6-4 0 0 0,-8 9-66 0 0,0 0 1 0 0,-1 0-1 0 0,1 0 0 0 0,0 0 0 0 0,0 0 1 0 0,0 0-1 0 0,0 0 0 0 0,0 1 0 0 0,0-1 1 0 0,0 1-1 0 0,0-1 0 0 0,0 1 0 0 0,0 0 1 0 0,0 0-1 0 0,0 0 0 0 0,0 0 0 0 0,0 0 1 0 0,0 0-1 0 0,0 0 0 0 0,0 1 0 0 0,3 0 0 0 0,1 2-3 0 0,-1-1-1 0 0,0 1 0 0 0,0 0 1 0 0,0 0-1 0 0,0 0 0 0 0,0 1 1 0 0,-1 0-1 0 0,1 0 0 0 0,-1 0 1 0 0,0 0-1 0 0,0 1 0 0 0,-1-1 0 0 0,1 1 1 0 0,-1 0-1 0 0,0 0 0 0 0,-1 1 1 0 0,1-1-1 0 0,-1 0 0 0 0,0 1 1 0 0,0 0-1 0 0,0-1 0 0 0,0 11 0 0 0,1-3-12 0 0,-1 0-1 0 0,-1 1 0 0 0,-1-1 0 0 0,0 1 0 0 0,0-1 1 0 0,-1 0-1 0 0,-1 1 0 0 0,0-1 0 0 0,-1 0 0 0 0,-1 0 0 0 0,0 0 1 0 0,0-1-1 0 0,-1 1 0 0 0,-1-1 0 0 0,0 0 0 0 0,-10 13 0 0 0,-11 16-104 0 0,-3-2-1 0 0,-68 70 1 0 0,90-100 117 0 0,6-7 8 0 0,-1 1-1 0 0,1-1 1 0 0,0 1 0 0 0,0-1-1 0 0,0 1 1 0 0,1 0-1 0 0,-1 0 1 0 0,1 0 0 0 0,-2 5-1 0 0,2-7-5 0 0,1 1 1 0 0,0 0-1 0 0,0-1 0 0 0,0 1 0 0 0,0 0 0 0 0,0-1 1 0 0,0 1-1 0 0,0-1 0 0 0,1 1 0 0 0,-1-1 0 0 0,1 1 1 0 0,-1 0-1 0 0,1-1 0 0 0,-1 1 0 0 0,1-1 0 0 0,0 0 1 0 0,0 1-1 0 0,0-1 0 0 0,1 2 0 0 0,14 16 17 0 0,1 0 0 0 0,0-2 0 0 0,39 30 0 0 0,71 42 110 0 0,-54-40-73 0 0,18 17 19 0 0,82 55-1236 0 0,-159-114 147 0 0,-2-1 492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2.0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22 493 464 0 0,'26'2'2499'0'0,"-11"-3"-1886"0"0,-1-1 0 0 0,1-1 1 0 0,0 0-1 0 0,-1-1 0 0 0,22-8 0 0 0,-23 7-551 0 0,-1-1 0 0 0,0 0 0 0 0,-1-1-1 0 0,0 0 1 0 0,0-1 0 0 0,0 0 0 0 0,-1 0 0 0 0,0-1 0 0 0,-1-1-1 0 0,0 0 1 0 0,9-12 0 0 0,-7 5-50 0 0,0-1 0 0 0,-1 0 0 0 0,-1-1 0 0 0,-1 0 0 0 0,12-40 0 0 0,-16 47-4 0 0,-2 0 1 0 0,0 0-1 0 0,0 0 1 0 0,-1 0-1 0 0,0 0 0 0 0,-1-1 1 0 0,-1 1-1 0 0,0 0 1 0 0,0 0-1 0 0,-1 0 1 0 0,-5-16-1 0 0,6 25-9 0 0,0 0 0 0 0,-1-1 0 0 0,1 1 0 0 0,-1 0 0 0 0,1 1 0 0 0,-1-1 0 0 0,0 0-1 0 0,0 0 1 0 0,0 1 0 0 0,0-1 0 0 0,-1 1 0 0 0,1 0 0 0 0,-1-1 0 0 0,0 1 0 0 0,1 0 0 0 0,-1 1-1 0 0,0-1 1 0 0,0 0 0 0 0,0 1 0 0 0,-4-2 0 0 0,-2 3-3 0 0,0 0 0 0 0,0 0 0 0 0,1 1 1 0 0,-1 0-1 0 0,0 1 0 0 0,1 0 0 0 0,-1 0 0 0 0,1 1 0 0 0,0 0 0 0 0,0 1 0 0 0,0-1 0 0 0,0 1 1 0 0,0 1-1 0 0,1 0 0 0 0,0 0 0 0 0,0 0 0 0 0,0 1 0 0 0,-6 6 0 0 0,-4 5 13 0 0,1 0 0 0 0,1 1 0 0 0,0 1 0 0 0,1 0 0 0 0,-19 36-1 0 0,26-41 11 0 0,0 0-1 0 0,1 1 0 0 0,1 0 0 0 0,0 0 0 0 0,1 0 1 0 0,1 1-1 0 0,0-1 0 0 0,1 1 0 0 0,1 0 1 0 0,0 0-1 0 0,1 0 0 0 0,1-1 0 0 0,1 1 0 0 0,0 0 1 0 0,1-1-1 0 0,0 1 0 0 0,1-1 0 0 0,1 0 1 0 0,1 0-1 0 0,0 0 0 0 0,1-1 0 0 0,0 0 1 0 0,1 0-1 0 0,1-1 0 0 0,0 0 0 0 0,17 18 0 0 0,-16-19-45 0 0,2 0 0 0 0,-1-1-1 0 0,1-1 1 0 0,23 16-1 0 0,-29-22-340 0 0,1 0 0 0 0,0 0-1 0 0,1-1 1 0 0,-1 0-1 0 0,0 0 1 0 0,1-1 0 0 0,0 0-1 0 0,-1 0 1 0 0,1-1-1 0 0,0 0 1 0 0,11 0 0 0 0,-2-2-676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3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394 343 1156 0 0,'0'-3'829'0'0,"1"-1"-573"0"0,-1-1-1 0 0,0 1 1 0 0,-1-1-1 0 0,1 1 1 0 0,-1-1 0 0 0,0 0-1 0 0,0 1 1 0 0,-3-9 0 0 0,3 11-144 0 0,-2 0-33 0 0,-2 1-64 0 0,1 0 0 0 0,-1 0-1 0 0,1 0 1 0 0,-1 0 0 0 0,1 1-1 0 0,-1 0 1 0 0,1 0 0 0 0,-1 0 0 0 0,1 1-1 0 0,-1-1 1 0 0,-6 3 0 0 0,-6 2-4 0 0,0 2 1 0 0,0 0-1 0 0,1 1 1 0 0,-1 0-1 0 0,2 1 1 0 0,-1 1-1 0 0,1 1 1 0 0,1 0-1 0 0,-17 16 1 0 0,12-7 31 0 0,0 0 1 0 0,1 2 0 0 0,1 0-1 0 0,1 1 1 0 0,-17 31-1 0 0,29-44-19 0 0,0 0-1 0 0,0 0 0 0 0,1 1 1 0 0,0-1-1 0 0,1 1 0 0 0,0-1 1 0 0,1 1-1 0 0,0 0 0 0 0,0 0 0 0 0,1 0 1 0 0,1-1-1 0 0,0 1 0 0 0,1 0 1 0 0,-1-1-1 0 0,8 21 0 0 0,-7-23 4 0 0,1 1 0 0 0,0-1 1 0 0,1 0-1 0 0,0 0 0 0 0,0-1 0 0 0,1 1 0 0 0,0-1 0 0 0,0 0 0 0 0,1 0 0 0 0,0 0 0 0 0,0-1 0 0 0,0 0 1 0 0,1 0-1 0 0,0 0 0 0 0,0-1 0 0 0,0 0 0 0 0,1-1 0 0 0,0 0 0 0 0,13 6 0 0 0,-18-9-10 0 0,1 0-1 0 0,0 0 1 0 0,0 0 0 0 0,0-1-1 0 0,0 1 1 0 0,0-1 0 0 0,0 0-1 0 0,0 0 1 0 0,0 0-1 0 0,0 0 1 0 0,0-1 0 0 0,0 0-1 0 0,0 0 1 0 0,0 0-1 0 0,0 0 1 0 0,4-3 0 0 0,-3 1-1 0 0,0 0 0 0 0,0 0 0 0 0,0-1-1 0 0,0 0 1 0 0,-1 0 0 0 0,1 0 0 0 0,-1 0 0 0 0,0-1 0 0 0,5-9 0 0 0,3-6-16 0 0,-1-1 0 0 0,-1 0 1 0 0,-2 0-1 0 0,10-32 0 0 0,-16 47-11 0 0,33-127-75 0 0,-21 72-248 0 0,-13 58 284 0 0,-3-13-98 0 0,0 20 151 0 0,0-1 0 0 0,1 1 0 0 0,-1-1 1 0 0,1 1-1 0 0,-1 0 0 0 0,1-1 0 0 0,0 1 0 0 0,1 0 0 0 0,-1 0 0 0 0,0 0 0 0 0,1 0 0 0 0,0 0 0 0 0,0 0 0 0 0,0 0 1 0 0,1 0-1 0 0,-1 0 0 0 0,1-1 0 0 0,0 1 0 0 0,0 0 0 0 0,1 0 0 0 0,-1-1 0 0 0,3 6 0 0 0,1 3 20 0 0,1 0-1 0 0,0 0 1 0 0,1 0-1 0 0,1-1 1 0 0,13 17-1 0 0,-10-16 6 0 0,1 0-1 0 0,0-1 1 0 0,1 0 0 0 0,0-1-1 0 0,0 0 1 0 0,1-1 0 0 0,0-1-1 0 0,1 0 1 0 0,0-1 0 0 0,26 8-1 0 0,-33-12-29 0 0,-1-1-1 0 0,1-1 1 0 0,1 1 0 0 0,-1-1-1 0 0,0-1 1 0 0,0 0-1 0 0,0 0 1 0 0,0 0-1 0 0,0-1 1 0 0,0 0 0 0 0,0-1-1 0 0,0 1 1 0 0,0-2-1 0 0,0 1 1 0 0,-1-1 0 0 0,1 0-1 0 0,-1-1 1 0 0,0 0-1 0 0,0 0 1 0 0,0 0-1 0 0,0-1 1 0 0,-1 0 0 0 0,8-8-1 0 0,-2 0-115 0 0,-1 0 0 0 0,-1-1 0 0 0,-1-1 0 0 0,1 0 0 0 0,-2 0 0 0 0,0-1 0 0 0,-1 0 0 0 0,-1 0 0 0 0,-1 0 0 0 0,8-34 0 0 0,-5 1-291 0 0,-1 0-1 0 0,0-78 1 0 0,-6 95 322 0 0,-2 0 1 0 0,-8-50-1 0 0,8 73 70 0 0,-1-1 1 0 0,0 1-1 0 0,-1 0 0 0 0,0 0 0 0 0,0 0 0 0 0,-1 1 0 0 0,0-1 0 0 0,-1 1 0 0 0,0 0 1 0 0,0 0-1 0 0,-1 0 0 0 0,0 1 0 0 0,-6-7 0 0 0,9 12 12 0 0,1 0 0 0 0,-1 0-1 0 0,0 0 1 0 0,1 1 0 0 0,-1-1 0 0 0,0 1 0 0 0,0 0-1 0 0,0 0 1 0 0,0 0 0 0 0,0 0 0 0 0,0 0 0 0 0,0 1-1 0 0,0-1 1 0 0,0 1 0 0 0,-1 0 0 0 0,1 0 0 0 0,0 0-1 0 0,0 0 1 0 0,0 1 0 0 0,0-1 0 0 0,0 1 0 0 0,0 0-1 0 0,-5 1 1 0 0,2 1 16 0 0,1 0-1 0 0,0 1 0 0 0,0-1 0 0 0,0 1 1 0 0,0 0-1 0 0,1 0 0 0 0,-1 0 1 0 0,1 1-1 0 0,0-1 0 0 0,0 1 1 0 0,1 0-1 0 0,-1 1 0 0 0,1-1 0 0 0,0 0 1 0 0,1 1-1 0 0,-1 0 0 0 0,1-1 1 0 0,0 1-1 0 0,1 0 0 0 0,-1 0 1 0 0,1 0-1 0 0,1 0 0 0 0,-1 1 0 0 0,1-1 1 0 0,0 0-1 0 0,1 10 0 0 0,0-7 13 0 0,0 1-1 0 0,1-1 1 0 0,0 0-1 0 0,1 0 1 0 0,0 0-1 0 0,0 0 1 0 0,1-1-1 0 0,0 1 1 0 0,0-1-1 0 0,1 0 0 0 0,0 0 1 0 0,1 0-1 0 0,0-1 1 0 0,0 0-1 0 0,0 0 1 0 0,1-1-1 0 0,0 1 1 0 0,0-1-1 0 0,9 5 1 0 0,11 5-20 0 0,1-1 1 0 0,0-2-1 0 0,0 0 1 0 0,57 15-1 0 0,-77-25-18 0 0,-4-3-3 0 0,-1 1 0 0 0,1 0 0 0 0,-1 1 0 0 0,1-1 0 0 0,-1 1 0 0 0,0-1 0 0 0,0 1 1 0 0,0 0-1 0 0,0 0 0 0 0,5 4 0 0 0,-6-3 9 0 0,-1-1 1 0 0,1 1 0 0 0,0 0 0 0 0,-1 1-1 0 0,0-1 1 0 0,1 0 0 0 0,-1 0 0 0 0,0 1-1 0 0,-1-1 1 0 0,1 0 0 0 0,-1 1 0 0 0,1-1-1 0 0,-1 0 1 0 0,0 1 0 0 0,0-1 0 0 0,-2 7-1 0 0,-7 66 72 0 0,8-68-45 0 0,-1-1-1 0 0,1 0 1 0 0,1 1-1 0 0,-1 0 1 0 0,1-1-1 0 0,1 1 1 0 0,-1-1-1 0 0,1 1 1 0 0,1-1-1 0 0,-1 1 1 0 0,4 9-1 0 0,-1-7-58 0 0,0 0 1 0 0,0-1-1 0 0,0 0 0 0 0,1 0 0 0 0,1 0 1 0 0,-1-1-1 0 0,2 1 0 0 0,-1-1 1 0 0,1-1-1 0 0,0 1 0 0 0,0-1 1 0 0,1-1-1 0 0,0 1 0 0 0,1-1 0 0 0,-1 0 1 0 0,1-1-1 0 0,0 0 0 0 0,0-1 1 0 0,1 0-1 0 0,13 4 0 0 0,-6-5-429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3.6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92 572 0 0,'0'0'3177'0'0,"3"-2"-2731"0"0,3-2-289 0 0,1 0 0 0 0,1 1-1 0 0,-1 0 1 0 0,0 0 0 0 0,1 1 0 0 0,-1 0 0 0 0,1 0-1 0 0,0 1 1 0 0,8-1 0 0 0,11-3-24 0 0,324-53 666 0 0,-346 58-802 0 0,1 0 0 0 0,-1 0-1 0 0,0 0 1 0 0,0 1 0 0 0,1-1-1 0 0,-1 1 1 0 0,0 0-1 0 0,0 1 1 0 0,0-1 0 0 0,0 1-1 0 0,0 0 1 0 0,-1 0 0 0 0,1 1-1 0 0,0 0 1 0 0,-1-1 0 0 0,0 1-1 0 0,0 1 1 0 0,0-1 0 0 0,0 1-1 0 0,0-1 1 0 0,-1 1 0 0 0,1 0-1 0 0,-1 1 1 0 0,0-1-1 0 0,0 0 1 0 0,-1 1 0 0 0,3 5-1 0 0,5 12 20 0 0,-1 1 1 0 0,-1 0-1 0 0,-1 1 0 0 0,6 35 0 0 0,-8-35-46 0 0,32 145 15 0 0,81 392 135 0 0,-95-425-151 0 0,10 180 0 0 0,-33-301 29 0 0,0 0 1 0 0,0 0 0 0 0,-1 0-1 0 0,-1 0 1 0 0,-1 0 0 0 0,0-1 0 0 0,-1 1-1 0 0,0-1 1 0 0,-1 0 0 0 0,-1 0-1 0 0,-12 22 1 0 0,7-20 23 0 0,-1 0-1 0 0,0-1 0 0 0,-2 0 1 0 0,1-1-1 0 0,-1-1 0 0 0,-1 0 1 0 0,-1-1-1 0 0,-18 12 0 0 0,3-4-511 0 0,-1-1 1 0 0,-57 25-1 0 0,73-41-1355 0 0,13-4 1486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4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1172 0 0,'0'0'2390'0'0,"3"0"-2021"0"0,404 11 2493 0 0,-216-12-2648 0 0,-44-2-1708 0 0,-144 2 890 0 0,1 1-35 0 0,17 0-979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4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21 284 0 0,'0'0'1111'0'0,"13"12"1187"0"0,22-6-1392 0 0,1-2-1 0 0,0-1 1 0 0,67-4-1 0 0,-65 1-619 0 0,72 0 245 0 0,-17 1-379 0 0,126-15 0 0 0,-208 12-1051 0 0,-1-1 0 0 0,1 1 0 0 0,-1-2 0 0 0,19-8-1 0 0,-16 4-636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5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4 224 816 0 0,'-1'-3'727'0'0,"0"-2"-533"0"0,1 0 0 0 0,-1 0 0 0 0,1 0 0 0 0,0 0 0 0 0,0 0 0 0 0,1 0 0 0 0,-1 0-1 0 0,1 0 1 0 0,0 0 0 0 0,0 0 0 0 0,1 0 0 0 0,0 0 0 0 0,0 0 0 0 0,0 1-1 0 0,0-1 1 0 0,1 1 0 0 0,0 0 0 0 0,-1-1 0 0 0,2 1 0 0 0,-1 0 0 0 0,6-5 0 0 0,4-3-196 0 0,0 1 1 0 0,2 0 0 0 0,-1 0 0 0 0,1 2 0 0 0,1 0 0 0 0,0 0-1 0 0,0 2 1 0 0,1 0 0 0 0,-1 0 0 0 0,1 2 0 0 0,25-5 0 0 0,-37 9-12 0 0,-1 0 1 0 0,1 0-1 0 0,0 1 1 0 0,0 0-1 0 0,0 0 1 0 0,0 0-1 0 0,0 0 1 0 0,-1 1-1 0 0,1 0 1 0 0,0 0 0 0 0,0 0-1 0 0,-1 0 1 0 0,1 1-1 0 0,-1 0 1 0 0,1 0-1 0 0,7 4 1 0 0,-7-2 4 0 0,0 0 1 0 0,0 1 0 0 0,0-1-1 0 0,-1 1 1 0 0,1 0-1 0 0,-1 1 1 0 0,0-1 0 0 0,-1 1-1 0 0,1-1 1 0 0,-1 1-1 0 0,2 7 1 0 0,1 2-5 0 0,-1 0 0 0 0,-1 0 0 0 0,0 1 0 0 0,-1-1 0 0 0,-1 1 0 0 0,0 0 0 0 0,-1 0 0 0 0,-1 0 0 0 0,-2 20 0 0 0,-1-20-140 0 0,0 0 1 0 0,-1 0-1 0 0,-1 0 1 0 0,0-1-1 0 0,-1 1 1 0 0,0-1-1 0 0,-2-1 1 0 0,1 1-1 0 0,-2-1 1 0 0,0-1-1 0 0,-1 0 0 0 0,0 0 1 0 0,-1-1-1 0 0,0 0 1 0 0,-1-1-1 0 0,0 0 1 0 0,-18 11-1 0 0,28-21-130 0 0,16-15-951 0 0,-4 11 1305 0 0,0 1-1 0 0,1 0 0 0 0,-1 1 0 0 0,1 0 0 0 0,-1 1 0 0 0,1 0 0 0 0,0 0 0 0 0,-1 1 0 0 0,1 1 0 0 0,-1 0 1 0 0,20 6-1 0 0,-17-4-42 0 0,1 1 0 0 0,-1 0-1 0 0,0 1 1 0 0,0 1 0 0 0,0 0 0 0 0,-1 1 0 0 0,0 0 0 0 0,16 16 0 0 0,-17-13-28 0 0,-1 1 0 0 0,0 0 0 0 0,-1 0 0 0 0,0 1 1 0 0,-1 0-1 0 0,-1 1 0 0 0,0 0 0 0 0,-1 0 0 0 0,0 0 0 0 0,-1 1 0 0 0,-1 0 0 0 0,3 16 1 0 0,-6-24 9 0 0,0 0 1 0 0,0 1-1 0 0,-1-1 1 0 0,0 1-1 0 0,0-1 1 0 0,-1 0-1 0 0,1 1 1 0 0,-2-1-1 0 0,1 0 1 0 0,-1 0-1 0 0,0 0 1 0 0,-1 0-1 0 0,0 0 1 0 0,-6 11-1 0 0,4-10 36 0 0,-2 1 0 0 0,1-1 0 0 0,-1 0 1 0 0,0-1-1 0 0,-1 1 0 0 0,0-1 0 0 0,0-1 0 0 0,0 0 0 0 0,-13 7 0 0 0,-5 1 33 0 0,0-2 0 0 0,-1-1 0 0 0,0-1 0 0 0,-1-2 0 0 0,0 0 0 0 0,-39 4 0 0 0,43-8-56 0 0,0-1 0 0 0,0-1 0 0 0,0-1 0 0 0,-1-1 0 0 0,1-1-1 0 0,0-1 1 0 0,-30-7 0 0 0,37 2-1351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8:55.9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36 360 0 0,'0'0'649'0'0,"-1"-3"-139"0"0,-14-22 475 0 0,13 23-841 0 0,-1 1-33 0 0,-3-1-90 0 0,1 1 0 0 0,-1 0-1 0 0,0 1 1 0 0,0-1 0 0 0,0 1 0 0 0,1 0 0 0 0,-1 1-1 0 0,0-1 1 0 0,0 1 0 0 0,1 0 0 0 0,-1 1 0 0 0,0-1 0 0 0,1 1-1 0 0,-1 0 1 0 0,1 0 0 0 0,0 1 0 0 0,-7 4 0 0 0,-8 5 4 0 0,0 0 0 0 0,1 1 0 0 0,-20 19 0 0 0,21-16 8 0 0,1 1-1 0 0,0 1 0 0 0,2 0 0 0 0,0 1 0 0 0,1 0 1 0 0,0 1-1 0 0,2 1 0 0 0,1 0 0 0 0,-12 29 0 0 0,18-38 0 0 0,1 0 0 0 0,1 0 0 0 0,0 1 0 0 0,0 0 0 0 0,2-1 0 0 0,-1 1 0 0 0,2 0 0 0 0,-1 0 0 0 0,2 0 0 0 0,0 0 0 0 0,0-1 0 0 0,1 1 0 0 0,1 0 0 0 0,0-1 0 0 0,1 0 0 0 0,0 1 0 0 0,1-1 0 0 0,10 19 0 0 0,-3-13 74 0 0,0-1 0 0 0,1 0-1 0 0,0-1 1 0 0,1 0 0 0 0,1-1-1 0 0,30 23 1 0 0,-33-29 102 0 0,-1 0 0 0 0,2-2 0 0 0,-1 1 1 0 0,1-1-1 0 0,1-1 0 0 0,-1-1 0 0 0,1 0 0 0 0,0 0 0 0 0,0-1 0 0 0,21 2 0 0 0,-28-5-100 0 0,0-1 0 0 0,-1 0-1 0 0,1 0 1 0 0,0-1 0 0 0,0 0-1 0 0,0 0 1 0 0,0-1 0 0 0,0 1-1 0 0,-1-2 1 0 0,1 1 0 0 0,-1-1 0 0 0,0 0-1 0 0,8-5 1 0 0,-5 2-44 0 0,-1 0 1 0 0,0-1-1 0 0,0 0 0 0 0,0 0 0 0 0,-1-1 1 0 0,-1 0-1 0 0,1 0 0 0 0,5-11 1 0 0,-1 1-63 0 0,-2 0 0 0 0,0-1 0 0 0,-1 0 1 0 0,-1 0-1 0 0,-1-1 0 0 0,-1 0 0 0 0,0 0 0 0 0,1-27 1 0 0,-4 26-89 0 0,-1 0 1 0 0,-1 1-1 0 0,-1-1 1 0 0,-1 0-1 0 0,-1 1 1 0 0,-10-37 0 0 0,10 46-270 0 0,-1 1 0 0 0,0-1 0 0 0,-1 1 0 0 0,0 0 0 0 0,0 1 0 0 0,-1-1 0 0 0,0 1 0 0 0,-1 0 0 0 0,0 0 0 0 0,-1 1 0 0 0,1 0 0 0 0,-1 0 0 0 0,-1 1 0 0 0,-12-8 0 0 0,2 3-618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48.5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19 304 0 0,'0'0'1290'0'0,"1"-2"-1132"0"0,0 1-1 0 0,0-1 1 0 0,1 0-1 0 0,-1 1 0 0 0,0-1 1 0 0,1 1-1 0 0,-1-1 1 0 0,1 1-1 0 0,-1 0 1 0 0,5-3-1 0 0,-4 8-166 0 0,0-1-1 0 0,0 1 1 0 0,0-1-1 0 0,-1 1 1 0 0,1 0-1 0 0,-1-1 1 0 0,0 1-1 0 0,0 0 1 0 0,0 0-1 0 0,0 0 1 0 0,-1 0 0 0 0,1 0-1 0 0,-1 0 1 0 0,0 0-1 0 0,-1 6 1 0 0,1 11 8 0 0,20 230 83 0 0,-5-67-81 0 0,75 603 232 0 0,10-395 1033 0 0,-92-363-1279 0 0,-7-26 26 0 0,2 16 78 0 0,-2-18-116 0 0,-1 0 1 0 0,1 1-1 0 0,-1-1 0 0 0,0 0 0 0 0,1 0 0 0 0,-1 0 0 0 0,0 1 0 0 0,0-1 0 0 0,0 0 1 0 0,0 0-1 0 0,0 0 0 0 0,0 1 0 0 0,0-1 0 0 0,-1 0 0 0 0,1 0 0 0 0,0 0 0 0 0,-1 1 0 0 0,1-1 1 0 0,-1 2-1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36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1 161 92 0 0,'0'0'4848'0'0,"19"6"-4758"0"0,864-105 555 0 0,-590 47 105 0 0,-290 52-742 0 0,1-1 0 0 0,13-3-126 0 0,16-3 165 0 0,-10 3-4284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1:57.9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389 0 36 0 0,'0'0'546'0'0,"-4"1"-77"0"0,-15 2-140 0 0,0 0 1 0 0,0 2 0 0 0,0 0-1 0 0,1 1 1 0 0,0 1-1 0 0,0 1 1 0 0,1 0 0 0 0,0 1-1 0 0,0 1 1 0 0,1 1-1 0 0,-25 20 1 0 0,27-19-208 0 0,1 1 1 0 0,0 0-1 0 0,1 1 0 0 0,0 0 1 0 0,1 1-1 0 0,0 0 0 0 0,1 0 0 0 0,1 1 1 0 0,1 1-1 0 0,0 0 0 0 0,1 0 1 0 0,-7 27-1 0 0,12-35-29 0 0,1-1 0 0 0,0 1 0 0 0,1-1 0 0 0,0 1 0 0 0,0 0 0 0 0,1-1 0 0 0,0 1 0 0 0,0-1 0 0 0,1 1 0 0 0,0-1 0 0 0,1 0 0 0 0,0 0 0 0 0,0 0 0 0 0,0 0 0 0 0,1 0 0 0 0,1-1 0 0 0,-1 1 0 0 0,1-1 0 0 0,0-1 0 0 0,1 1 0 0 0,-1-1-1 0 0,1 1 1 0 0,1-2 0 0 0,-1 1 0 0 0,1-1 0 0 0,0 0 0 0 0,0 0 0 0 0,1-1 0 0 0,-1 0 0 0 0,1 0 0 0 0,0-1 0 0 0,0 1 0 0 0,0-2 0 0 0,0 0 0 0 0,1 0 0 0 0,-1 0 0 0 0,1-1 0 0 0,-1 0 0 0 0,1-1 0 0 0,0 1 0 0 0,-1-2 0 0 0,1 1 0 0 0,-1-2 0 0 0,1 1 0 0 0,11-4 0 0 0,-7 0-63 0 0,0 0 0 0 0,0 0 0 0 0,-1-2 0 0 0,0 1 0 0 0,0-2 0 0 0,0 1 0 0 0,-1-2 0 0 0,-1 1 0 0 0,1-2 0 0 0,-1 1 0 0 0,11-15 0 0 0,-11 11-28 0 0,0-1 0 0 0,0 0 0 0 0,-1-1 0 0 0,-1 0 0 0 0,-1 0 0 0 0,0-1 0 0 0,-1 1 0 0 0,8-32 0 0 0,-13 40-121 0 0,1 0 0 0 0,-1 0 0 0 0,-1 0 0 0 0,1 0 0 0 0,-1 0 0 0 0,0 0 1 0 0,-1 0-1 0 0,0 0 0 0 0,0 1 0 0 0,0-1 0 0 0,-1 0 0 0 0,0 0 0 0 0,0 1 0 0 0,-1-1 0 0 0,0 1 0 0 0,0 0 0 0 0,0 0 0 0 0,-1 0 1 0 0,0 0-1 0 0,0 0 0 0 0,0 1 0 0 0,-1 0 0 0 0,0 0 0 0 0,0 0 0 0 0,0 0 0 0 0,-1 1 0 0 0,1 0 0 0 0,-1 0 0 0 0,-12-6 0 0 0,-21-7-2998 0 0,19 10 955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0:49.8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14 172 0 0,'0'0'2510'0'0,"-4"-13"-1854"0"0,-1 33-663 0 0,2 0-1 0 0,-2 22 0 0 0,-5 187 125 0 0,9-149-96 0 0,0 17-1 0 0,13 116 1 0 0,-2-80 40 0 0,-4-8-14 0 0,-2-70-16 0 0,-2 9-15 0 0,1-15 33 0 0,2 54-1 0 0,-3-49-21 0 0,0 18 14 0 0,3 68 46 0 0,-2-111-68 0 0,-1 20-5 0 0,-2-39-13 0 0,1 9-5 0 0,1-4 21 0 0,1 25 265 0 0,-3-26-184 0 0,-2-22-1254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9:05.8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3 250 232 0 0,'0'0'3580'0'0,"-3"-19"-1460"0"0,4 12-2091 0 0,-1 1 1 0 0,1 0-1 0 0,0 0 1 0 0,1 0 0 0 0,-1 0-1 0 0,1 0 1 0 0,0 0-1 0 0,1 0 1 0 0,5-11-1 0 0,-6 15-36 0 0,-2 1 7 0 0,0 0 0 0 0,0 1 0 0 0,0-1 1 0 0,0 1-1 0 0,0-1 0 0 0,0 0 0 0 0,0 1 0 0 0,0-1 0 0 0,0 0 0 0 0,1 1 1 0 0,-1-1-1 0 0,0 1 0 0 0,0-1 0 0 0,1 1 0 0 0,-1-1 0 0 0,0 1 1 0 0,1-1-1 0 0,-1 0 0 0 0,0 1 0 0 0,1 0 0 0 0,-1-1 0 0 0,1 1 0 0 0,-1-1 1 0 0,1 1-1 0 0,0-1 0 0 0,10-14-39 0 0,-4 6 23 0 0,0-1 1 0 0,1 1-1 0 0,-1 1 0 0 0,2-1 0 0 0,-1 1 0 0 0,2 1 0 0 0,-1 0 1 0 0,0 0-1 0 0,1 1 0 0 0,1 0 0 0 0,16-8 0 0 0,-15 9-4 0 0,0 1 0 0 0,0 0-1 0 0,22-5 1 0 0,-32 9 13 0 0,3-1-3 0 0,0 0-3 0 0,1 0 1 0 0,0 0-1 0 0,0 0 0 0 0,0 1 0 0 0,0 0 1 0 0,0 0-1 0 0,0 1 0 0 0,0 0 0 0 0,0 0 1 0 0,0 0-1 0 0,0 0 0 0 0,-1 1 0 0 0,1 0 1 0 0,-1 0-1 0 0,1 1 0 0 0,-1 0 0 0 0,0 0 1 0 0,0 0-1 0 0,0 0 0 0 0,0 1 0 0 0,0 0 1 0 0,-1 0-1 0 0,6 6 0 0 0,-6-4 0 0 0,-1-1-1 0 0,0 1 0 0 0,0 0 1 0 0,0 0-1 0 0,-1 0 0 0 0,0 0 1 0 0,0 0-1 0 0,0 0 0 0 0,-1 1 0 0 0,0-1 1 0 0,0 1-1 0 0,-1-1 0 0 0,1 1 1 0 0,-1-1-1 0 0,-1 0 0 0 0,0 1 1 0 0,-2 11-1 0 0,0-4 8 0 0,-1-1 0 0 0,0 0 0 0 0,-1-1-1 0 0,0 1 1 0 0,-1-1 0 0 0,0 0 0 0 0,-1 0 0 0 0,-1-1-1 0 0,0 0 1 0 0,-18 20 0 0 0,-11 15-74 0 0,36-44 80 0 0,-13 15-552 0 0,8-12-542 0 0,12-13 738 0 0,-4 6 326 0 0,9-9-62 0 0,-9 8 84 0 0,0 0 0 0 0,0 0 0 0 0,1 0 0 0 0,-1 1-1 0 0,1-1 1 0 0,-1 1 0 0 0,1-1 0 0 0,0 1 0 0 0,0 0 0 0 0,0 0 0 0 0,4-1 0 0 0,-3 0 1 0 0,3-1 0 0 0,1 0 0 0 0,0 0 0 0 0,0 1 0 0 0,0 0-1 0 0,0 0 1 0 0,1 1 0 0 0,-1 0 0 0 0,13-1 0 0 0,22-1-163 0 0,-40 4 159 0 0,1 1-11 0 0,11 1 14 0 0,-11-2-4 0 0,-1 1-12 0 0,8 3 4 0 0,-8-4 13 0 0,0 1 0 0 0,0 0 1 0 0,0 0-1 0 0,0 0 0 0 0,0 0 0 0 0,0 1 0 0 0,0-1 0 0 0,-1 1 0 0 0,1 0 1 0 0,0 0-1 0 0,-1 0 0 0 0,5 4 0 0 0,10 10 8 0 0,5 3-27 0 0,24 28 1 0 0,-40-39-2 0 0,0-1 0 0 0,-1 1-1 0 0,0 0 1 0 0,0 1 0 0 0,0-1 0 0 0,-1 1-1 0 0,5 14 1 0 0,-9-20 29 0 0,2 18-13 0 0,-3-13 33 0 0,0-1-1 0 0,0 0 1 0 0,-1 0-1 0 0,0 0 0 0 0,0 0 1 0 0,-1 0-1 0 0,0-1 1 0 0,0 1-1 0 0,-1-1 1 0 0,0 1-1 0 0,0-1 0 0 0,0-1 1 0 0,-1 1-1 0 0,1 0 1 0 0,-2-1-1 0 0,1 0 1 0 0,0 0-1 0 0,-9 5 0 0 0,-11 8 42 0 0,0-1 0 0 0,-1-1 0 0 0,-28 12-1 0 0,2-2 513 0 0,-1-3 0 0 0,-82 26 0 0 0,76-43 63 0 0,55-5-593 0 0,-20-2-1683 0 0,12 0 710 0 0,9 1 560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7T07:19:06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341 27 416 0 0,'0'0'677'0'0,"-13"-10"1104"0"0,-10-2-811 0 0,21 10-753 0 0,-1 1-188 0 0,0 1-24 0 0,-19-1 43 0 0,16 3-49 0 0,0 0 0 0 0,0 0-1 0 0,0 1 1 0 0,1 0 0 0 0,-9 6 0 0 0,-3 3-3 0 0,1 1-1 0 0,0 0 0 0 0,0 2 1 0 0,1 0-1 0 0,1 0 0 0 0,1 2 1 0 0,-15 21-1 0 0,14-16 5 0 0,1 0 0 0 0,1 1 0 0 0,1 0 1 0 0,1 1-1 0 0,-11 39 0 0 0,17-46 17 0 0,0 0 0 0 0,1-1 1 0 0,1 1-1 0 0,1 0 0 0 0,0 0 1 0 0,1 0-1 0 0,1 0 0 0 0,0 0 1 0 0,1 0-1 0 0,1 0 0 0 0,1 0 1 0 0,1-1-1 0 0,0 0 0 0 0,1 0 1 0 0,0 0-1 0 0,1 0 0 0 0,1-1 1 0 0,1-1-1 0 0,0 1 0 0 0,1-1 1 0 0,0-1-1 0 0,13 13 0 0 0,-11-16 17 0 0,0 0 0 0 0,0-1-1 0 0,1-1 1 0 0,0 0 0 0 0,0 0-1 0 0,1-2 1 0 0,0 1 0 0 0,0-2-1 0 0,1 0 1 0 0,-1-1 0 0 0,1 0-1 0 0,0-1 1 0 0,22 1 0 0 0,-31-3-7 0 0,1 0 0 0 0,-1-1 0 0 0,0 0 1 0 0,0 0-1 0 0,0-1 0 0 0,1 0 0 0 0,-1 0 1 0 0,0 0-1 0 0,0-1 0 0 0,0 0 0 0 0,9-4 0 0 0,-1 1 29 0 0,-5 1-23 0 0,0 0 0 0 0,0-1 0 0 0,0 0 0 0 0,-1 0 0 0 0,0-1 0 0 0,0 0 0 0 0,-1-1 1 0 0,0 1-1 0 0,0-1 0 0 0,0-1 0 0 0,7-9 0 0 0,-5 3 102 0 0,0-1-1 0 0,0 1 1 0 0,-2-1-1 0 0,0-1 1 0 0,9-27 0 0 0,1-9-38 0 0,-12 37 56 0 0,-1-1 0 0 0,0 0 1 0 0,-1 0-1 0 0,-1 0 0 0 0,0-1 1 0 0,-2 1-1 0 0,-1-30 0 0 0,-2 35-134 0 0,-1 1-1 0 0,0-1 1 0 0,-1 0-1 0 0,0 1 1 0 0,-1 0-1 0 0,-12-17 1 0 0,6 9 6 0 0,-2 0-1 0 0,1 1 0 0 0,-2 0 1 0 0,-21-19-1 0 0,30 31-70 0 0,-1 1 0 0 0,1-1 0 0 0,0 1 0 0 0,-1 1 0 0 0,0-1 0 0 0,0 1 0 0 0,0 0 0 0 0,0 0 0 0 0,-1 1 0 0 0,1 0 0 0 0,-1 1 0 0 0,0-1 0 0 0,1 1 0 0 0,-1 1-1 0 0,0 0 1 0 0,-7 0 0 0 0,-11 3-867 0 0,0 2 1 0 0,0 0-1 0 0,-41 15 0 0 0,35-9-381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06:19:17.604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17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14 740 0 0,'0'0'2884'0'0,"-3"-13"-808"0"0,1 26-2090 0 0,-9 226 27 0 0,9-133 41 0 0,22 678 199 0 0,-16-715-233 0 0,-2-26-16 0 0,-2-40-213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19.0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8 151 328 0 0,'-8'-12'4174'0'0,"9"-36"-1693"0"0,0 45-2218 0 0,-1 0 0 0 0,16-58 1305 0 0,-16 59-1479 0 0,1 2-88 0 0,-1 0-1 0 0,0 0 1 0 0,0 0-1 0 0,0 0 1 0 0,0 0 0 0 0,0 0-1 0 0,0 0 1 0 0,0 0-1 0 0,0 0 1 0 0,1 0-1 0 0,-1 0 1 0 0,0 0 0 0 0,0 0-1 0 0,0 0 1 0 0,0 0-1 0 0,0 1 1 0 0,0-1-1 0 0,1 0 1 0 0,-1 0 0 0 0,0 0-1 0 0,0-1 1 0 0,0 1-1 0 0,0 0 1 0 0,0 0-1 0 0,0 0 1 0 0,0 0 0 0 0,1 0-1 0 0,-1 0 1 0 0,0 0-1 0 0,0 0 1 0 0,0 0-1 0 0,0 0 1 0 0,0 0 0 0 0,0 0-1 0 0,0 0 1 0 0,0 0-1 0 0,1 0 1 0 0,-1 0-1 0 0,0-1 1 0 0,0 1 0 0 0,0 0-1 0 0,0 0 1 0 0,0 0-1 0 0,0 0 1 0 0,0 0-1 0 0,0 0 1 0 0,0 0 0 0 0,0-1-1 0 0,0 1 1 0 0,0 0-1 0 0,0 0 1 0 0,0 0 0 0 0,0 0-1 0 0,0 0 1 0 0,0 0-1 0 0,0-1 1 0 0,0 1-1 0 0,0 0 1 0 0,0 0 0 0 0,0 0-1 0 0,0 0 1 0 0,0 0-1 0 0,0 0 1 0 0,0 0-1 0 0,0-1 1 0 0,0 1 0 0 0,0 0-1 0 0,1-7 2 0 0,25-2-8 0 0,-20 9-10 0 0,1-1-1 0 0,0 0 1 0 0,-1 1 0 0 0,1 1 0 0 0,0-1 0 0 0,-1 1-1 0 0,1 0 1 0 0,7 2 0 0 0,-4 1-15 0 0,0 1 0 0 0,0 0 0 0 0,0 1-1 0 0,0-1 1 0 0,-1 2 0 0 0,0 0 0 0 0,-1 0 0 0 0,1 0 0 0 0,-1 1 0 0 0,11 14 0 0 0,-8-7 29 0 0,-1 1 0 0 0,0 0 1 0 0,-1 0-1 0 0,-1 0 0 0 0,12 35 0 0 0,-9-11 15 0 0,-2 1-1 0 0,-1 0 1 0 0,-2 0-1 0 0,-2 0 1 0 0,-1 48-1 0 0,-3-78-11 0 0,0 18-10 0 0,0 1 0 0 0,-3 0 0 0 0,0 0-1 0 0,-2-1 1 0 0,0 0 0 0 0,-12 30 0 0 0,17-57 13 0 0,0-1 0 0 0,0 0-1 0 0,0 0 1 0 0,-1 0 0 0 0,1 0 0 0 0,-1 1-1 0 0,1-1 1 0 0,-1 0 0 0 0,1 0-1 0 0,-1 0 1 0 0,0 0 0 0 0,1 0 0 0 0,-1 0-1 0 0,0 0 1 0 0,0 0 0 0 0,0 0 0 0 0,0-1-1 0 0,0 1 1 0 0,0 0 0 0 0,0 0 0 0 0,-1 0-1 0 0,1-1 0 0 0,0 0-1 0 0,0 0 1 0 0,0 0-1 0 0,0 0 1 0 0,0 0-1 0 0,0-1 1 0 0,0 1-1 0 0,0 0 1 0 0,1-1-1 0 0,-1 1 1 0 0,0 0-1 0 0,0-1 1 0 0,0 1-1 0 0,0-1 1 0 0,1 1-1 0 0,-1-1 1 0 0,0 0-1 0 0,1 1 1 0 0,-1-1 0 0 0,0 0-1 0 0,0 0 1 0 0,-3-4 1 0 0,1-1 1 0 0,-1 1 0 0 0,1 0 0 0 0,0-1-1 0 0,1 0 1 0 0,-1 1 0 0 0,-1-7-1 0 0,-2-18-18 0 0,1 1-1 0 0,2-1 0 0 0,1 0 0 0 0,1 0 0 0 0,1 0 0 0 0,7-45 0 0 0,44-175 301 0 0,-46 226-281 0 0,2 0-1 0 0,1 0 1 0 0,1 0 0 0 0,1 1 0 0 0,21-35 0 0 0,-29 55-18 0 0,-1 1 1 0 0,1 0 0 0 0,0 0 0 0 0,-1 0-1 0 0,1 0 1 0 0,0 0 0 0 0,0 0 0 0 0,1 0-1 0 0,-1 0 1 0 0,0 1 0 0 0,1 0 0 0 0,-1-1-1 0 0,1 1 1 0 0,-1 0 0 0 0,1 0 0 0 0,-1 0-1 0 0,1 0 1 0 0,0 1 0 0 0,-1-1 0 0 0,4 0-1 0 0,-2 2 2 0 0,0-1-1 0 0,0 1 1 0 0,0-1 0 0 0,0 1-1 0 0,0 0 1 0 0,0 0-1 0 0,-1 1 1 0 0,1-1-1 0 0,0 1 1 0 0,-1 0 0 0 0,1 0-1 0 0,4 3 1 0 0,3 4-24 0 0,0 0 1 0 0,0 1 0 0 0,-1 1 0 0 0,0 0 0 0 0,-1 0 0 0 0,12 18 0 0 0,-6-3 76 0 0,-1 1 1 0 0,-1 0 0 0 0,-1 2-1 0 0,-2-1 1 0 0,0 1-1 0 0,7 44 1 0 0,-5 1-843 0 0,5 109 0 0 0,-15-116-3015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0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1081 140 0 0,'4'-1'1029'0'0,"12"-10"-465"0"0,0-1 0 0 0,0-1-1 0 0,-1 0 1 0 0,-1 0 0 0 0,0-2 0 0 0,-1 0 0 0 0,-1 0 0 0 0,0-1 0 0 0,18-33-1 0 0,-4 1-464 0 0,-2-1-1 0 0,24-75 0 0 0,-30 72-142 0 0,-2 0 1 0 0,-3-1-1 0 0,-1-1 1 0 0,-4 0-1 0 0,-1-1 0 0 0,-3 0 1 0 0,-3-60-1 0 0,-1 111 14 0 0,0 0 1 0 0,-1 0-1 0 0,0 0 0 0 0,1 1 0 0 0,-1-1 1 0 0,0 0-1 0 0,-1 1 0 0 0,1-1 0 0 0,0 1 0 0 0,-1-1 1 0 0,-4-5-1 0 0,5 8 19 0 0,0 0 0 0 0,0 0 0 0 0,0 0 0 0 0,0 0 0 0 0,-1 0 0 0 0,1 0 0 0 0,0 1 0 0 0,0-1-1 0 0,-1 1 1 0 0,1-1 0 0 0,0 1 0 0 0,-1-1 0 0 0,1 1 0 0 0,0 0 0 0 0,-1-1 0 0 0,1 1 0 0 0,-1 0 0 0 0,1 0 0 0 0,0 0 0 0 0,-1 0 0 0 0,1 0 0 0 0,-1 1 0 0 0,1-1 0 0 0,0 0 0 0 0,-1 1 0 0 0,1-1 0 0 0,0 1 0 0 0,-1-1 0 0 0,1 1 0 0 0,0-1 0 0 0,-2 2 0 0 0,1-1-5 0 0,1 0 0 0 0,-1 1 0 0 0,0-1 0 0 0,1 1 1 0 0,-1-1-1 0 0,1 1 0 0 0,-1-1 0 0 0,1 1 0 0 0,0 0 1 0 0,-1 0-1 0 0,1-1 0 0 0,0 1 0 0 0,0 0 0 0 0,0 0 1 0 0,1 0-1 0 0,-1 0 0 0 0,0 0 0 0 0,1 1 1 0 0,-1 2-1 0 0,0 32-38 0 0,1-34 52 0 0,0 4-2 0 0,1 0 0 0 0,1 0 0 0 0,-1 0 0 0 0,1 0 0 0 0,0-1 0 0 0,1 1 0 0 0,0-1 0 0 0,0 1 0 0 0,7 10-1 0 0,3 2 46 0 0,25 26 0 0 0,-27-32-38 0 0,108 111 69 0 0,15 18-68 0 0,-115-119-35 0 0,-1 2 0 0 0,0 0-1 0 0,-2 0 1 0 0,17 38 0 0 0,-27-51-23 0 0,-1 1 0 0 0,-1 0 0 0 0,0 0 1 0 0,-1 1-1 0 0,0-1 0 0 0,-1 1 0 0 0,-1-1 1 0 0,0 1-1 0 0,-1 0 0 0 0,0-1 0 0 0,-4 26 1 0 0,2-28 5 0 0,-1 0-1 0 0,0 0 1 0 0,-1-1 0 0 0,0 1 0 0 0,0-1 0 0 0,-1 0 0 0 0,-1 0 0 0 0,0 0 0 0 0,0-1 0 0 0,-1 0 0 0 0,0 0 0 0 0,0 0 0 0 0,-1-1-1 0 0,-13 10 1 0 0,20-17 60 0 0,0 1 0 0 0,-1-1 0 0 0,0 0 0 0 0,1 0 0 0 0,-1 0-1 0 0,0 0 1 0 0,1 0 0 0 0,-1 0 0 0 0,0-1 0 0 0,0 1 0 0 0,0 0-1 0 0,0-1 1 0 0,0 0 0 0 0,1 1 0 0 0,-1-1 0 0 0,0 0 0 0 0,0 0 0 0 0,0 0-1 0 0,0 0 1 0 0,0 0 0 0 0,0-1 0 0 0,0 1 0 0 0,0-1 0 0 0,-2 0-1 0 0,2 0 5 0 0,1 0 0 0 0,-1 0 0 0 0,1-1 0 0 0,0 1 0 0 0,0 0 0 0 0,-1 0 0 0 0,1-1 0 0 0,0 1 0 0 0,0-1-1 0 0,0 1 1 0 0,0-1 0 0 0,1 0 0 0 0,-1 1 0 0 0,0-1 0 0 0,1 0 0 0 0,-1 1 0 0 0,1-1 0 0 0,-1 0 0 0 0,1 0 0 0 0,0 1-1 0 0,0-1 1 0 0,0 0 0 0 0,0 0 0 0 0,0 0 0 0 0,0 1 0 0 0,0-1 0 0 0,1-3 0 0 0,4-16 44 0 0,-1 0 1 0 0,2 0-1 0 0,1 1 0 0 0,1 0 1 0 0,0 0-1 0 0,2 1 1 0 0,0 0-1 0 0,1 0 1 0 0,16-19-1 0 0,16-16 189 0 0,78-75 0 0 0,9-8-11 0 0,-111 114-226 0 0,-2 0-1 0 0,-1-1 1 0 0,0 0 0 0 0,16-38 0 0 0,-27 50-29 0 0,0 0 1 0 0,-2-1-1 0 0,1 0 1 0 0,-2 0-1 0 0,0 0 1 0 0,0 0-1 0 0,-1-1 1 0 0,-1 1 0 0 0,0 0-1 0 0,0 0 1 0 0,-5-19-1 0 0,4 28 3 0 0,0 0 0 0 0,0 0 0 0 0,0 0 0 0 0,-1 1 0 0 0,1-1 0 0 0,-1 0 0 0 0,0 1-1 0 0,0-1 1 0 0,-1 1 0 0 0,1 0 0 0 0,-1-1 0 0 0,1 1 0 0 0,-1 0 0 0 0,0 1 0 0 0,0-1 0 0 0,0 1 0 0 0,-1-1 0 0 0,1 1-1 0 0,-1 0 1 0 0,1 0 0 0 0,-5-1 0 0 0,5 2 11 0 0,0 1 0 0 0,0 0 0 0 0,0 0 0 0 0,0 0-1 0 0,0 0 1 0 0,0 1 0 0 0,0-1 0 0 0,0 1 0 0 0,0 0 0 0 0,0 0 0 0 0,0 0-1 0 0,0 0 1 0 0,0 0 0 0 0,1 1 0 0 0,-1-1 0 0 0,0 1 0 0 0,1 0 0 0 0,0 0-1 0 0,-1 0 1 0 0,-2 3 0 0 0,-5 5 8 0 0,0 1 0 0 0,1 0 0 0 0,0 0 0 0 0,1 1 0 0 0,0 0 0 0 0,1 1 0 0 0,1 0 1 0 0,0 0-1 0 0,0 0 0 0 0,-5 25 0 0 0,3-9 13 0 0,2 1 0 0 0,1 1 0 0 0,1-1 1 0 0,1 32-1 0 0,3-31-12 0 0,2-1 0 0 0,0 1-1 0 0,3 0 1 0 0,0-1 0 0 0,2 0 0 0 0,1 0 0 0 0,19 43-1 0 0,-20-54 9 0 0,2-2-1 0 0,0 1 0 0 0,1-1 1 0 0,1-1-1 0 0,0 0 0 0 0,1 0 0 0 0,1-1 1 0 0,1-1-1 0 0,0 0 0 0 0,0-1 1 0 0,1 0-1 0 0,33 19 0 0 0,-38-26-6 0 0,1-1 0 0 0,0 0 0 0 0,1 0 0 0 0,-1-1 0 0 0,1-1 0 0 0,0 0-1 0 0,0-1 1 0 0,0 0 0 0 0,0 0 0 0 0,0-2 0 0 0,0 1 0 0 0,1-2 0 0 0,-1 0 0 0 0,0 0-1 0 0,0-1 1 0 0,0 0 0 0 0,0-1 0 0 0,0 0 0 0 0,-1-1 0 0 0,0-1 0 0 0,1 0 0 0 0,-1 0 0 0 0,-1-1-1 0 0,1 0 1 0 0,-1-1 0 0 0,0 0 0 0 0,14-14 0 0 0,-1-4-32 0 0,-1-1 0 0 0,0 0 0 0 0,-2-2-1 0 0,-2-1 1 0 0,0 0 0 0 0,22-51 0 0 0,-18 27-21 0 0,-3-1 0 0 0,-1-1-1 0 0,11-65 1 0 0,-21 80 60 0 0,-3 0 0 0 0,0 0 0 0 0,-3 0 0 0 0,-1 0 0 0 0,-2-1 0 0 0,-2 1 0 0 0,-2 0 0 0 0,-13-55 0 0 0,3 60-88 0 0,14 34 71 0 0,0 0 0 0 0,1-1 0 0 0,-1 1 1 0 0,0 0-1 0 0,0 0 0 0 0,0 0 0 0 0,0 0 0 0 0,-1 0 0 0 0,1 0 0 0 0,0 0 0 0 0,0 0 0 0 0,-1 0 0 0 0,1 0 0 0 0,0 1 0 0 0,-1-1 1 0 0,1 0-1 0 0,-1 1 0 0 0,1-1 0 0 0,-1 1 0 0 0,1 0 0 0 0,-1 0 0 0 0,1-1 0 0 0,-3 1 0 0 0,1 0-2 0 0,0 1-1 0 0,0-1 1 0 0,0 1 0 0 0,0 0-1 0 0,0 0 1 0 0,0 0-1 0 0,0 0 1 0 0,0 0-1 0 0,1 1 1 0 0,-1-1 0 0 0,0 1-1 0 0,1-1 1 0 0,-1 1-1 0 0,1 0 1 0 0,0 0-1 0 0,-1 1 1 0 0,1-1 0 0 0,0 0-1 0 0,0 1 1 0 0,0-1-1 0 0,1 1 1 0 0,-1-1-1 0 0,1 1 1 0 0,-1 0 0 0 0,1 0-1 0 0,0 0 1 0 0,0 0-1 0 0,0 0 1 0 0,1 0-1 0 0,-1 0 1 0 0,1 0 0 0 0,-1 0-1 0 0,1 0 1 0 0,0 0-1 0 0,1 6 1 0 0,0 0 4 0 0,0-1 0 0 0,0 1 0 0 0,1 0 0 0 0,0-1 1 0 0,0 0-1 0 0,1 1 0 0 0,0-1 0 0 0,1 0 0 0 0,0 0 0 0 0,0-1 0 0 0,1 1 1 0 0,0-1-1 0 0,0 0 0 0 0,1 0 0 0 0,8 7 0 0 0,5 4-38 0 0,1-1-1 0 0,1-2 1 0 0,43 26 0 0 0,-58-38 11 0 0,-1 0 1 0 0,0 0-1 0 0,0 1 1 0 0,0-1 0 0 0,0 1-1 0 0,0 1 1 0 0,-1-1-1 0 0,0 1 1 0 0,0-1 0 0 0,0 1-1 0 0,-1 0 1 0 0,6 10-1 0 0,-7-8 24 0 0,0-1 0 0 0,0 1-1 0 0,-1-1 1 0 0,0 1 0 0 0,0 0-1 0 0,-1 0 1 0 0,0-1 0 0 0,0 1-1 0 0,-2 13 1 0 0,-12 71 19 0 0,8-59 28 0 0,1 0 0 0 0,1 0 0 0 0,2 0-1 0 0,3 44 1 0 0,0-67-9 0 0,0 0 1 0 0,0 0-1 0 0,1 0 0 0 0,1-1 0 0 0,0 1 0 0 0,0-1 1 0 0,0 1-1 0 0,1-1 0 0 0,1 0 0 0 0,-1-1 0 0 0,1 1 1 0 0,0-1-1 0 0,1 0 0 0 0,0 0 0 0 0,0 0 1 0 0,0-1-1 0 0,1 0 0 0 0,0 0 0 0 0,0-1 0 0 0,10 6 1 0 0,-4-4-267 0 0,1 0 1 0 0,0-1-1 0 0,0 0 1 0 0,1-1 0 0 0,0-1-1 0 0,-1 0 1 0 0,1-1-1 0 0,1-1 1 0 0,-1 0 0 0 0,0-1-1 0 0,0-1 1 0 0,1 0-1 0 0,-1-1 1 0 0,19-3 0 0 0,-8-2-91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0.7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16 660 0 0,'-9'-13'2496'0'0,"9"13"-2485"0"0,0-1 0 0 0,0 1 1 0 0,0 0-1 0 0,-1 0 0 0 0,1 0 1 0 0,0-1-1 0 0,0 1 0 0 0,-1 0 0 0 0,1 0 1 0 0,0 0-1 0 0,-1 0 0 0 0,1 0 1 0 0,0 0-1 0 0,0 0 0 0 0,-1-1 1 0 0,1 1-1 0 0,0 0 0 0 0,-1 0 1 0 0,1 0-1 0 0,0 0 0 0 0,0 0 1 0 0,-1 0-1 0 0,1 0 0 0 0,0 1 0 0 0,-1-1 1 0 0,1 0-1 0 0,0 0 0 0 0,-1 0 1 0 0,1 0-1 0 0,0 0 0 0 0,0 0 1 0 0,-1 0-1 0 0,1 1 0 0 0,0-1 1 0 0,0 0-1 0 0,-1 0 0 0 0,1 0 1 0 0,0 1-1 0 0,0-1 0 0 0,0 0 1 0 0,0 0-1 0 0,-1 1 0 0 0,1-1 0 0 0,0 0 1 0 0,0 0-1 0 0,0 1 0 0 0,0-1 1 0 0,0 0-1 0 0,0 0 0 0 0,-1 1 1 0 0,1-1-1 0 0,0 0 0 0 0,0 1 1 0 0,0-1-1 0 0,0 1 0 0 0,-7 31 257 0 0,3 42-65 0 0,4-73-191 0 0,0 79 397 0 0,18 134-1 0 0,33 79-24 0 0,-40-231-340 0 0,0-3-133 0 0,50 234-1223 0 0,-57-275-373 0 0,-3-5 878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1.1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75 1000 0 0,'-38'-46'5249'0'0,"43"41"-4974"0"0,-5 5-267 0 0,1-1-1 0 0,-1 1 1 0 0,0 0 0 0 0,0-1 0 0 0,0 1-1 0 0,1-1 1 0 0,-1 1 0 0 0,0 0 0 0 0,1-1-1 0 0,-1 1 1 0 0,0 0 0 0 0,0-1 0 0 0,1 1-1 0 0,-1 0 1 0 0,1 0 0 0 0,-1-1 0 0 0,0 1-1 0 0,1 0 1 0 0,-1 0 0 0 0,1 0 0 0 0,-1 0-1 0 0,0-1 1 0 0,1 1 0 0 0,-1 0 0 0 0,1 0-1 0 0,-1 0 1 0 0,1 0 0 0 0,0 0 0 0 0,148-5 678 0 0,-100 6-2693 0 0,84-10 1 0 0,-110 6 988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1.5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364 17 608 0 0,'14'-15'3623'0'0,"-14"15"-3565"0"0,0 0-1 0 0,1 0 1 0 0,-1 0 0 0 0,0-1 0 0 0,1 1 0 0 0,-1 0 0 0 0,0 0 0 0 0,1 0 0 0 0,-1 0 0 0 0,0 0 0 0 0,0 0-1 0 0,1 0 1 0 0,-1 0 0 0 0,0 0 0 0 0,1 0 0 0 0,-1 0 0 0 0,0 0 0 0 0,1 0 0 0 0,-1 0 0 0 0,0 0 0 0 0,1 1 0 0 0,-10 35-12 0 0,-1-1 0 0 0,-2 1 1 0 0,-1-2-1 0 0,-30 55 0 0 0,23-47-38 0 0,-242 492 339 0 0,260-529-357 0 0,-1-1 75 0 0,1 1-1 0 0,0-1 1 0 0,0 1 0 0 0,1 0 0 0 0,0 0-1 0 0,-1 4 1 0 0,1-8-54 0 0,1 0 0 0 0,0 0 0 0 0,0 0 1 0 0,0 0-1 0 0,0 0 0 0 0,1 0 0 0 0,-1 0 0 0 0,0 0 0 0 0,0 0 1 0 0,0 0-1 0 0,1 0 0 0 0,-1 0 0 0 0,1 0 0 0 0,-1 0 0 0 0,1 0 1 0 0,-1 0-1 0 0,1-1 0 0 0,-1 1 0 0 0,1 0 0 0 0,0 0 1 0 0,-1-1-1 0 0,1 1 0 0 0,0 0 0 0 0,0-1 0 0 0,-1 1 0 0 0,1-1 1 0 0,0 1-1 0 0,0-1 0 0 0,0 1 0 0 0,0-1 0 0 0,0 1 0 0 0,0-1 1 0 0,0 0-1 0 0,0 0 0 0 0,0 1 0 0 0,0-1 0 0 0,0 0 0 0 0,0 0 1 0 0,0 0-1 0 0,1 0 0 0 0,62 1 246 0 0,1-2 1 0 0,120-19-1 0 0,-59 5-137 0 0,-47 8-221 0 0,113-16-4043 0 0,-169 19 2909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09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0 316 0 0,'0'0'3980'0'0,"0"0"-4059"0"0,1 1 80 0 0,0-1 0 0 0,0 0-1 0 0,0 1 1 0 0,-1-1 0 0 0,1 1 0 0 0,0-1 0 0 0,0 1 0 0 0,-1 0 0 0 0,1-1 0 0 0,0 1 0 0 0,-1 0 0 0 0,1-1 0 0 0,-1 1 0 0 0,1 0 0 0 0,0 1 0 0 0,12 99 228 0 0,51 197 1 0 0,60 92 147 0 0,-119-375-372 0 0,132 450 222 0 0,-131-412-1165 0 0,-5-39 460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1.9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0 640 0 0,'0'0'667'0'0,"-8"17"830"0"0,5 25-940 0 0,2 0 1 0 0,1 0-1 0 0,10 63 1 0 0,-3-33-235 0 0,3 76-6 0 0,8 87-568 0 0,-11-215-2000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2.2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523 34 764 0 0,'0'0'769'0'0,"0"-4"-185"0"0,0 4-582 0 0,0-1 40 0 0,0 0 0 0 0,0 0 0 0 0,0 0 0 0 0,0 0 0 0 0,0-1 1 0 0,0 1-1 0 0,0 0 0 0 0,0 0 0 0 0,0 0 0 0 0,-1 0 0 0 0,1 0 1 0 0,0 0-1 0 0,-1 0 0 0 0,1 0 0 0 0,0 0 0 0 0,-1 0 0 0 0,0 0 1 0 0,1 1-1 0 0,-1-1 0 0 0,1 0 0 0 0,-1 0 0 0 0,0 0 0 0 0,0 1 1 0 0,1-1-1 0 0,-1 0 0 0 0,0 1 0 0 0,0-1 0 0 0,0 0 0 0 0,0 1 1 0 0,0-1-1 0 0,0 1 0 0 0,0 0 0 0 0,0-1 0 0 0,0 1 0 0 0,0 0 1 0 0,0 0-1 0 0,0-1 0 0 0,-2 1 0 0 0,-9 2 4 0 0,0 1 0 0 0,1 0-1 0 0,-1 0 1 0 0,1 1 0 0 0,-1 1 0 0 0,1 0 0 0 0,0 0-1 0 0,1 1 1 0 0,-1 1 0 0 0,1 0 0 0 0,-14 12 0 0 0,-15 15 39 0 0,-46 54 1 0 0,55-54 38 0 0,1 1 0 0 0,2 1 0 0 0,-42 76 0 0 0,57-90 15 0 0,2 0 1 0 0,0 0-1 0 0,1 1 0 0 0,2 1 0 0 0,0-1 0 0 0,2 1 0 0 0,0 1 0 0 0,-2 45 0 0 0,7-53-56 0 0,2-1 0 0 0,0 0 0 0 0,1 1-1 0 0,0-1 1 0 0,1 0 0 0 0,1 0 0 0 0,1-1 0 0 0,0 1 0 0 0,11 19 0 0 0,-12-27-9 0 0,0 1-1 0 0,0-1 1 0 0,0-1 0 0 0,1 1 0 0 0,0-1 0 0 0,1 0 0 0 0,0 0 0 0 0,0-1-1 0 0,0 0 1 0 0,0 0 0 0 0,1 0 0 0 0,0-1 0 0 0,1-1 0 0 0,-1 1 0 0 0,1-1-1 0 0,0-1 1 0 0,14 5 0 0 0,-18-7-21 0 0,1 0 0 0 0,-1-1 0 0 0,1 0 0 0 0,0 0 0 0 0,-1 0 0 0 0,1 0 0 0 0,-1-1 0 0 0,1 0 1 0 0,-1 0-1 0 0,0 0 0 0 0,1-1 0 0 0,-1 0 0 0 0,9-4 0 0 0,-6 1-15 0 0,0 0 1 0 0,0 0 0 0 0,0-1-1 0 0,-1 0 1 0 0,1-1 0 0 0,-2 0-1 0 0,9-10 1 0 0,-1-1-22 0 0,-1-2 0 0 0,-1 1 0 0 0,0-2 1 0 0,-2 1-1 0 0,14-40 0 0 0,-13 27-34 0 0,-2 0 0 0 0,-1 0 0 0 0,-1-1 0 0 0,-2 0 0 0 0,-2-1 0 0 0,-1 1 0 0 0,-5-64 0 0 0,0 72-75 0 0,-1-1 0 0 0,-1 1 0 0 0,-2 0 1 0 0,0 0-1 0 0,-2 1 0 0 0,-1 0 0 0 0,-1 0 1 0 0,0 1-1 0 0,-2 0 0 0 0,-26-33 0 0 0,35 50-339 0 0,-1 1 0 0 0,-1 0-1 0 0,1 1 1 0 0,-1-1 0 0 0,0 1 0 0 0,0 0-1 0 0,-1 1 1 0 0,0-1 0 0 0,1 1-1 0 0,-1 1 1 0 0,-8-4 0 0 0,-2 0-389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2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17 288 0 0,'17'-4'5474'0'0,"-11"1"-5167"0"0,16-7 1392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23.0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1 640 0 0,'-4'76'8117'0'0,"4"-75"-8378"0"0,1 0 0 0 0,-1 0 0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3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1 268 0 0,'-23'9'4946'0'0,"22"-7"-4990"0"0,0-1-1 0 0,0 0 1 0 0,0 0-1 0 0,0 1 1 0 0,1-1-1 0 0,-1 0 1 0 0,0 1-1 0 0,1-1 1 0 0,0 1-1 0 0,-1-1 1 0 0,1 1-1 0 0,0-1 1 0 0,-1 1-1 0 0,1-1 1 0 0,0 1-1 0 0,0 2 1 0 0,-1 8 480 0 0,-11 160-380 0 0,13 232 1 0 0,1-298-25 0 0,5 93-46 0 0,-7-196-335 0 0,-3 9-1375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3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1 457 296 0 0,'9'-47'1074'0'0,"3"1"0"0"0,1 0-1 0 0,24-51 1 0 0,-29 80-1020 0 0,0-1-1 0 0,2 1 1 0 0,0 1-1 0 0,0 0 0 0 0,2 0 1 0 0,0 1-1 0 0,1 0 1 0 0,0 1-1 0 0,1 1 1 0 0,27-20-1 0 0,-36 29-54 0 0,1 0-1 0 0,0 1 1 0 0,1 0 0 0 0,-1 0-1 0 0,0 0 1 0 0,1 1 0 0 0,0 0-1 0 0,-1 0 1 0 0,1 1 0 0 0,0-1-1 0 0,12 1 1 0 0,-14 1-8 0 0,1 0 0 0 0,0 1 1 0 0,0 0-1 0 0,-1 0 0 0 0,1 1 0 0 0,-1 0 0 0 0,1-1 0 0 0,-1 2 0 0 0,1-1 0 0 0,-1 1 1 0 0,0 0-1 0 0,0 0 0 0 0,-1 0 0 0 0,1 0 0 0 0,-1 1 0 0 0,1 0 0 0 0,-1 0 0 0 0,0 0 1 0 0,6 9-1 0 0,-5-5-13 0 0,-1 0 0 0 0,0 0 0 0 0,-1 1 1 0 0,0-1-1 0 0,0 1 0 0 0,-1 0 0 0 0,0 0 0 0 0,-1-1 1 0 0,1 14-1 0 0,-1-6-64 0 0,-2 0 1 0 0,0 0 0 0 0,-1-1-1 0 0,-1 1 1 0 0,0-1 0 0 0,-1 1 0 0 0,-1-1-1 0 0,0 0 1 0 0,-1-1 0 0 0,-1 1-1 0 0,0-1 1 0 0,-1-1 0 0 0,-1 1-1 0 0,0-1 1 0 0,-13 15 0 0 0,-6 4-24 0 0,-1-2 0 0 0,-2 0 0 0 0,0-2 0 0 0,-52 35 0 0 0,72-57 103 0 0,-5 7 20 0 0,-8 8 14 0 0,22-20 5 0 0,1 1 1 0 0,-1-1-1 0 0,1 0 1 0 0,0 1 0 0 0,0-1-1 0 0,0 1 1 0 0,0-1 0 0 0,0 1-1 0 0,0 0 1 0 0,0 0-1 0 0,0-1 1 0 0,0 1 0 0 0,1 0-1 0 0,-1 0 1 0 0,1 0-1 0 0,0 0 1 0 0,-1 0 0 0 0,1-1-1 0 0,0 5 1 0 0,1-2 22 0 0,-1 0 0 0 0,1-1 1 0 0,0 1-1 0 0,0 0 0 0 0,1-1 1 0 0,-1 1-1 0 0,1-1 0 0 0,0 0 0 0 0,3 6 1 0 0,5 4 101 0 0,1 1 1 0 0,0-2-1 0 0,22 18 1 0 0,-29-25-143 0 0,130 112 280 0 0,148 145-1093 0 0,-250-231-742 0 0,-18-17 1204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4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130 384 580 0 0,'0'0'813'0'0,"18"-24"1562"0"0,-5 7-2216 0 0,-1-1-1 0 0,-1 0 1 0 0,0 0-1 0 0,-2-1 1 0 0,0 0-1 0 0,-1-1 1 0 0,-1 0-1 0 0,-1 0 1 0 0,0-1-1 0 0,-2 0 1 0 0,0 0-1 0 0,-2 0 1 0 0,1-22-1 0 0,-3 40-160 0 0,0 0 1 0 0,0 1-1 0 0,0-1 0 0 0,0 1 0 0 0,0-1 1 0 0,-1 0-1 0 0,1 1 0 0 0,-1-1 0 0 0,1 1 0 0 0,-1-1 1 0 0,0 1-1 0 0,0-1 0 0 0,-1 1 0 0 0,1-1 0 0 0,0 1 1 0 0,-1 0-1 0 0,1 0 0 0 0,-1 0 0 0 0,0 0 1 0 0,1 0-1 0 0,-1 0 0 0 0,0 0 0 0 0,-4-2 0 0 0,3 3 0 0 0,1 0-1 0 0,-1 1 0 0 0,1-1 0 0 0,-1 1 0 0 0,1-1 1 0 0,-1 1-1 0 0,0 0 0 0 0,1 0 0 0 0,-1 0 1 0 0,1 0-1 0 0,-1 1 0 0 0,1-1 0 0 0,-1 1 1 0 0,1-1-1 0 0,-1 1 0 0 0,1 0 0 0 0,-1 0 0 0 0,1 0 1 0 0,0 0-1 0 0,-1 1 0 0 0,1-1 0 0 0,-3 3 1 0 0,-7 5 2 0 0,1 1 0 0 0,0 1 0 0 0,0 0 0 0 0,1 0 0 0 0,0 1 0 0 0,1 0 0 0 0,0 1 0 0 0,1 0 0 0 0,1 0 1 0 0,0 1-1 0 0,-7 19 0 0 0,3-5 18 0 0,2 1 1 0 0,1 0-1 0 0,2 0 0 0 0,-6 55 1 0 0,11-66 13 0 0,1 0 1 0 0,1 0-1 0 0,0 0 0 0 0,1 0 1 0 0,1-1-1 0 0,1 1 0 0 0,11 30 1 0 0,-12-38-225 0 0,1 0 1 0 0,1 0-1 0 0,0-1 0 0 0,0 1 1 0 0,1-1-1 0 0,0-1 1 0 0,0 1-1 0 0,1-1 0 0 0,0 0 1 0 0,1 0-1 0 0,-1-1 1 0 0,2 0-1 0 0,-1-1 1 0 0,13 8-1 0 0,-1-3-763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5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283 199 1160 0 0,'0'-3'888'0'0,"1"0"-748"0"0,-1 0 1 0 0,0 0-1 0 0,0 0 0 0 0,0 0 0 0 0,0 0 1 0 0,0 0-1 0 0,0 0 0 0 0,-1 0 0 0 0,0 0 1 0 0,0 0-1 0 0,1 1 0 0 0,-2-1 0 0 0,1 0 1 0 0,0 0-1 0 0,0 1 0 0 0,-1-1 0 0 0,0 1 1 0 0,1-1-1 0 0,-4-3 0 0 0,2 4-35 0 0,-1 2-29 0 0,-4 1-61 0 0,-1 1 0 0 0,1 0 0 0 0,0 0 0 0 0,0 0 0 0 0,0 1 0 0 0,0 0 1 0 0,1 1-1 0 0,-1 0 0 0 0,1 0 0 0 0,0 0 0 0 0,0 1 0 0 0,0 0 0 0 0,1 1 0 0 0,0-1 0 0 0,0 1 1 0 0,-8 9-1 0 0,-2 4 5 0 0,1 1 1 0 0,0 0-1 0 0,2 1 1 0 0,-17 33-1 0 0,23-39-4 0 0,1-1 0 0 0,1 0 0 0 0,0 1 0 0 0,1 0 0 0 0,0 0 0 0 0,2 1 0 0 0,-2 22 0 0 0,3-29 7 0 0,2 1 1 0 0,-1-1 0 0 0,1 1 0 0 0,0-1 0 0 0,1 1-1 0 0,0-1 1 0 0,1 0 0 0 0,0 0 0 0 0,0 0-1 0 0,1 0 1 0 0,0 0 0 0 0,10 15 0 0 0,-11-21-7 0 0,0 0 0 0 0,-1 0 1 0 0,1-1-1 0 0,0 1 0 0 0,0-1 0 0 0,1 1 1 0 0,5 2-1 0 0,-7-3 52 0 0,3-3-7 0 0,-1 0-54 0 0,0 0 0 0 0,0 0 1 0 0,0 0-1 0 0,0-1 0 0 0,0 0 1 0 0,0 0-1 0 0,0 0 0 0 0,0 0 1 0 0,-1-1-1 0 0,1 1 0 0 0,-1-1 1 0 0,0 0-1 0 0,0 0 0 0 0,0 0 1 0 0,0 0-1 0 0,0-1 0 0 0,-1 1 1 0 0,0-1-1 0 0,1 1 0 0 0,-1-1 1 0 0,2-5-1 0 0,7-16 53 0 0,0 0 0 0 0,9-34 0 0 0,-9 26 193 0 0,-9 27-201 0 0,15-46 15 0 0,-16 50-87 0 0,0-8 6 0 0,1 12 7 0 0,5 19 3 0 0,-4-8-6 0 0,2 0 11 0 0,1 0-1 0 0,0 0 1 0 0,1 0 0 0 0,0 0-1 0 0,1-1 1 0 0,1 0-1 0 0,12 13 1 0 0,-14-17 10 0 0,0-1-1 0 0,1 0 0 0 0,0 0 1 0 0,0 0-1 0 0,1-1 1 0 0,0-1-1 0 0,0 1 1 0 0,0-1-1 0 0,1-1 1 0 0,16 6-1 0 0,-17-9 5 0 0,-5 0-22 0 0,1-1 0 0 0,0 0 0 0 0,0-1 1 0 0,0 1-1 0 0,0-1 0 0 0,-1 0 0 0 0,1 0 0 0 0,0 0 0 0 0,-1-1 0 0 0,1 1 0 0 0,-1-1 0 0 0,1 0 0 0 0,-1-1 0 0 0,0 1 0 0 0,0-1 0 0 0,0 1 0 0 0,7-8 0 0 0,-6 4-1 0 0,0-1-1 0 0,0 0 1 0 0,0 0 0 0 0,-1-1-1 0 0,-1 1 1 0 0,1-1-1 0 0,2-8 1 0 0,-2 7 3 0 0,6-25 1 0 0,0 0 1 0 0,-3 0-1 0 0,0-1 1 0 0,-2 0-1 0 0,-2 0 1 0 0,-1-1-1 0 0,-6-60 1 0 0,1 65-49 0 0,-12-50 1 0 0,15 79 46 0 0,-1 0 1 0 0,0 0 0 0 0,0 0-1 0 0,0 0 1 0 0,0 0-1 0 0,0 0 1 0 0,0 1-1 0 0,0-1 1 0 0,-1 0-1 0 0,1 1 1 0 0,0-1 0 0 0,-1 1-1 0 0,0-1 1 0 0,1 1-1 0 0,-1-1 1 0 0,0 1-1 0 0,1 0 1 0 0,-1 0-1 0 0,0 0 1 0 0,0 0 0 0 0,0 0-1 0 0,-3 0 1 0 0,3 0 3 0 0,-2 2-2 0 0,-1-1-3 0 0,4 0 1 0 0,-1 0 0 0 0,0 1 0 0 0,0-1 0 0 0,0 0-1 0 0,0 1 1 0 0,0-1 0 0 0,0 1 0 0 0,0 0 0 0 0,1-1 0 0 0,-1 1-1 0 0,0 0 1 0 0,0 0 0 0 0,1 0 0 0 0,-1 0 0 0 0,1 1 0 0 0,-1-1-1 0 0,1 0 1 0 0,0 1 0 0 0,-1-1 0 0 0,1 1 0 0 0,0-1 0 0 0,0 1-1 0 0,0 0 1 0 0,0-1 0 0 0,0 1 0 0 0,0 0 0 0 0,1 0 0 0 0,-1-1-1 0 0,0 4 1 0 0,-1 0-10 0 0,1-1 0 0 0,1 1 0 0 0,-1 0 0 0 0,1-1 0 0 0,-1 1 0 0 0,1 0 0 0 0,0 0 0 0 0,1-1 0 0 0,-1 1 0 0 0,1 0 0 0 0,0-1 0 0 0,1 1 0 0 0,-1 0 0 0 0,1-1 0 0 0,-1 0 0 0 0,1 1 0 0 0,1-1 0 0 0,2 5 0 0 0,8 12-65 0 0,1-1 0 0 0,24 25-1 0 0,-18-21 20 0 0,-8-9 47 0 0,-3-4-5 0 0,0 0 0 0 0,0 1 1 0 0,-1 0-1 0 0,8 17 0 0 0,-9-10 19 0 0,-1 0 0 0 0,0 1 0 0 0,-2-1 0 0 0,3 29 0 0 0,-4-27 91 0 0,1 0 0 0 0,1-1 0 0 0,12 33 0 0 0,-14-46-125 0 0,-1 0 0 0 0,2-1 0 0 0,-1 1 0 0 0,1-1 0 0 0,0 0 0 0 0,0 0 0 0 0,1 0 0 0 0,0 0 0 0 0,0-1 0 0 0,0 0 0 0 0,1 0 0 0 0,0 0 0 0 0,11 7 0 0 0,-9-8-639 0 0,-7-3 549 0 0,1 0 0 0 0,-1-1 0 0 0,1 1 0 0 0,-1 0 0 0 0,1-1 0 0 0,0 1 1 0 0,-1-1-1 0 0,1 0 0 0 0,0 1 0 0 0,-1-1 0 0 0,1 0 0 0 0,0 0 0 0 0,0 0 0 0 0,1 0 0 0 0,24 0-645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5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1 180 0 0,'0'0'4260'0'0,"11"15"-3312"0"0,4-11-573 0 0,0 0-1 0 0,0-2 1 0 0,1 1-1 0 0,26-1 1 0 0,70-5-45 0 0,-94 2-319 0 0,110-6-3231 0 0,-119 6 2427 0 0,12 0-392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5.8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0 680 0 0,'-13'17'2233'0'0,"12"-16"-2145"0"0,1 0 1 0 0,-1 0-1 0 0,1 0 1 0 0,-1-1-1 0 0,1 1 1 0 0,0 0-1 0 0,-1 0 1 0 0,1 0-1 0 0,0 0 1 0 0,-1 0-1 0 0,1-1 0 0 0,0 1 1 0 0,0 0-1 0 0,0 0 1 0 0,0 0-1 0 0,0 0 1 0 0,0 0-1 0 0,0 0 1 0 0,0 0-1 0 0,1 0 1 0 0,-1 0-1 0 0,0-1 0 0 0,0 1 1 0 0,1 0-1 0 0,-1 0 1 0 0,1 0-1 0 0,0 1 1 0 0,1 0-10 0 0,-1-1 0 0 0,1 1 1 0 0,0-1-1 0 0,0 0 0 0 0,0 1 0 0 0,0-1 1 0 0,0 0-1 0 0,0 0 0 0 0,0-1 1 0 0,0 1-1 0 0,4 1 0 0 0,10 1-12 0 0,0 0-1 0 0,28 0 0 0 0,-32-2 124 0 0,34 1-292 0 0,69-5 0 0 0,-10-11-2834 0 0,-75 8 1750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10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60 392 512 0 0,'-12'-26'2353'0'0,"-10"-38"0"0"0,14 35-1802 0 0,2 0 1 0 0,-6-47 0 0 0,12 71-529 0 0,0 0 0 0 0,1 0 1 0 0,-1 0-1 0 0,1 1 1 0 0,0-1-1 0 0,0 0 0 0 0,0 1 1 0 0,1-1-1 0 0,0 0 0 0 0,0 1 1 0 0,0 0-1 0 0,0-1 1 0 0,1 1-1 0 0,-1 0 0 0 0,1 0 1 0 0,0 0-1 0 0,1 1 0 0 0,-1-1 1 0 0,0 1-1 0 0,1 0 1 0 0,0 0-1 0 0,0 0 0 0 0,8-5 1 0 0,3 0-54 0 0,1 0 1 0 0,0 0 0 0 0,0 2 0 0 0,1 0-1 0 0,19-4 1 0 0,-12 4-62 0 0,-1 2 0 0 0,1 1 0 0 0,0 0 0 0 0,0 2 0 0 0,0 1 1 0 0,1 1-1 0 0,42 7 0 0 0,-56-6 58 0 0,0 1-1 0 0,-1 0 1 0 0,1 1 0 0 0,0 0 0 0 0,-1 0 0 0 0,0 1-1 0 0,0 1 1 0 0,12 9 0 0 0,-16-11 29 0 0,0 1 1 0 0,-1 0-1 0 0,0 0 0 0 0,0 1 0 0 0,-1 0 0 0 0,0-1 1 0 0,0 1-1 0 0,0 1 0 0 0,0-1 0 0 0,-1 1 0 0 0,0-1 1 0 0,-1 1-1 0 0,1 0 0 0 0,1 8 0 0 0,-3-4 9 0 0,0 0 1 0 0,0 0-1 0 0,-1 0 0 0 0,0 0 1 0 0,-1 0-1 0 0,-1-1 0 0 0,1 1 0 0 0,-2 0 1 0 0,1 0-1 0 0,-1-1 0 0 0,-1 1 0 0 0,0-1 1 0 0,-1 0-1 0 0,0 0 0 0 0,0-1 0 0 0,-8 11 1 0 0,-1 1 87 0 0,-1-1-1 0 0,-1-1 1 0 0,-1-1 0 0 0,0 0 0 0 0,-2-1 0 0 0,-22 16 0 0 0,32-26-70 0 0,-1 0 0 0 0,0 0-1 0 0,0-1 1 0 0,-1-1 0 0 0,0 1 0 0 0,0-2 0 0 0,0 0 0 0 0,-1 0 0 0 0,1-1 0 0 0,-1 0 0 0 0,0-1 0 0 0,0 0 0 0 0,0-1 0 0 0,-23-1 0 0 0,31 0-327 0 0,1-1 0 0 0,0 0 1 0 0,0 0-1 0 0,-1 0 0 0 0,1 0 1 0 0,0-1-1 0 0,0 1 0 0 0,0-1 1 0 0,0 0-1 0 0,1 0 0 0 0,-1 0 1 0 0,0 0-1 0 0,1 0 0 0 0,-4-4 1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6.2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1 328 0 0,'0'4'629'0'0,"0"52"282"0"0,2 1 0 0 0,16 92 1 0 0,-8-75-718 0 0,22 144 171 0 0,6 50-2443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7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1 220 772 0 0,'2'-14'589'0'0,"0"0"0"0"0,1 1 0 0 0,0-1 0 0 0,1 1 0 0 0,1-1-1 0 0,8-17 1 0 0,-9 25-494 0 0,0-1 0 0 0,1 0-1 0 0,-1 1 1 0 0,1 0 0 0 0,1 0-1 0 0,-1 1 1 0 0,1 0 0 0 0,0 0-1 0 0,0 0 1 0 0,0 0 0 0 0,1 1 0 0 0,0 0-1 0 0,7-3 1 0 0,-2 2-58 0 0,0 0 0 0 0,1 1 1 0 0,-1 0-1 0 0,1 1 0 0 0,0 1 0 0 0,16-2 0 0 0,-22 3-85 0 0,1 1 0 0 0,0 0 0 0 0,-1 0 0 0 0,1 1 0 0 0,0 0 0 0 0,-1 0 0 0 0,1 1 0 0 0,-1 0-1 0 0,0 0 1 0 0,1 1 0 0 0,12 6 0 0 0,-19-8 38 0 0,1 0 1 0 0,-1 1-1 0 0,1-1 0 0 0,-1 0 1 0 0,0 0-1 0 0,1 1 0 0 0,-1-1 0 0 0,0 1 1 0 0,0-1-1 0 0,0 1 0 0 0,0 0 1 0 0,0-1-1 0 0,0 1 0 0 0,-1 0 0 0 0,1 0 1 0 0,0 0-1 0 0,-1-1 0 0 0,1 1 1 0 0,-1 0-1 0 0,0 0 0 0 0,0 0 0 0 0,0 0 1 0 0,0 0-1 0 0,0 0 0 0 0,0 0 1 0 0,0 0-1 0 0,-1-1 0 0 0,1 1 0 0 0,-1 0 1 0 0,1 0-1 0 0,-2 2 0 0 0,-1 3 7 0 0,0 0 0 0 0,0 0-1 0 0,0 0 1 0 0,-1-1 0 0 0,0 0-1 0 0,-7 8 1 0 0,-16 14-15 0 0,-1 0-1 0 0,-44 33 1 0 0,44-39-62 0 0,1 1 1 0 0,1 1-1 0 0,-30 37 1 0 0,52-57 73 0 0,1 0-1 0 0,0 0 1 0 0,1 1 0 0 0,-1 0-1 0 0,1-1 1 0 0,0 1 0 0 0,0 0-1 0 0,0 0 1 0 0,1 0 0 0 0,0 0 0 0 0,0 0-1 0 0,0 1 1 0 0,0-1 0 0 0,1 0-1 0 0,0 0 1 0 0,0 1 0 0 0,2 9-1 0 0,0-5 11 0 0,1-1-1 0 0,0 0 0 0 0,1 0 0 0 0,0 0 0 0 0,0-1 0 0 0,1 1 0 0 0,0-1 0 0 0,0 0 0 0 0,9 9 0 0 0,11 13 13 0 0,1-1-1 0 0,1-2 1 0 0,2 0-1 0 0,1-2 1 0 0,1-1 0 0 0,1-2-1 0 0,1-1 1 0 0,1-1-1 0 0,0-2 1 0 0,39 14-1 0 0,-66-29-5 0 0,0-1 0 0 0,0-1 0 0 0,0 1 0 0 0,0-1 0 0 0,0-1 0 0 0,0 1-1 0 0,0-1 1 0 0,0 0 0 0 0,0-1 0 0 0,0 0 0 0 0,1 0 0 0 0,-2 0-1 0 0,1-1 1 0 0,7-3 0 0 0,-4 1 4 0 0,-1 0-1 0 0,0 0 0 0 0,0-1 1 0 0,-1-1-1 0 0,0 0 1 0 0,0 0-1 0 0,0 0 1 0 0,-1-1-1 0 0,11-12 1 0 0,11-19 95 0 0,-3 0 1 0 0,-1-2-1 0 0,-2-1 1 0 0,-2-1-1 0 0,30-82 1 0 0,-37 72-160 0 0,-14 49 31 0 0,-4-3 5 0 0,4 6 14 0 0,0 0 0 0 0,0-1 1 0 0,0 1-1 0 0,0-1 0 0 0,0 1 0 0 0,0 0 0 0 0,-1-1 0 0 0,1 1 0 0 0,0 0 0 0 0,0-1 0 0 0,0 1 0 0 0,0 0 0 0 0,0 0 0 0 0,-1-1 0 0 0,1 1 0 0 0,0 0 0 0 0,0-1 1 0 0,0 1-1 0 0,-1 0 0 0 0,1 0 0 0 0,0 0 0 0 0,-1-1 0 0 0,1 1 0 0 0,0 0 0 0 0,0 0 0 0 0,-1 0 0 0 0,1-1 0 0 0,0 1 0 0 0,-1 0 0 0 0,1 0 0 0 0,0 0 0 0 0,-1 0 1 0 0,1 0-1 0 0,0 0 0 0 0,-1 0 0 0 0,1 0 0 0 0,0 0 0 0 0,-1 0 0 0 0,-4 0 0 0 0,0 1 0 0 0,0 0-1 0 0,1 0 1 0 0,-1 0 0 0 0,0 1 0 0 0,1-1 0 0 0,0 1 0 0 0,-1 0 0 0 0,1 0-1 0 0,0 1 1 0 0,0-1 0 0 0,-7 6 0 0 0,4-1 0 0 0,0-1 0 0 0,1 1 0 0 0,0 0 1 0 0,0 0-1 0 0,0 1 0 0 0,-5 11 0 0 0,4-7-1 0 0,1 1 0 0 0,0 0 0 0 0,1 0 0 0 0,1 0 0 0 0,0 1 0 0 0,0-1 0 0 0,2 1 0 0 0,0 0 0 0 0,-1 15 0 0 0,3-20-2 0 0,1-1 1 0 0,0 1 0 0 0,0-1 0 0 0,0 0-1 0 0,1 0 1 0 0,1 0 0 0 0,-1 0 0 0 0,1 0-1 0 0,1 0 1 0 0,-1 0 0 0 0,1-1 0 0 0,1 0-1 0 0,-1 0 1 0 0,1 0 0 0 0,0 0 0 0 0,1-1-1 0 0,0 0 1 0 0,0 0 0 0 0,0 0 0 0 0,0-1-1 0 0,1 0 1 0 0,13 7 0 0 0,-9-6-39 0 0,0-1 0 0 0,1 0-1 0 0,-1-1 1 0 0,1 0 0 0 0,0 0 0 0 0,0-2 0 0 0,0 1 0 0 0,0-2 0 0 0,0 0 0 0 0,1 0 0 0 0,-1-1 0 0 0,0 0-1 0 0,1-1 1 0 0,-1-1 0 0 0,14-3 0 0 0,4-4 34 0 0,0-1 0 0 0,-1-1 0 0 0,0-2 0 0 0,-1-1 0 0 0,-1-1 0 0 0,0-1-1 0 0,-1-2 1 0 0,-1-1 0 0 0,0 0 0 0 0,-2-2 0 0 0,0-1 0 0 0,-1 0 0 0 0,23-34 0 0 0,-42 52-9 0 0,0 0 1 0 0,-1 0 0 0 0,0 0-1 0 0,0 0 1 0 0,0 0-1 0 0,0 0 1 0 0,1-6-1 0 0,-2 6 1 0 0,-6 0-1 0 0,4 4 15 0 0,1 0 0 0 0,0-1 0 0 0,0 1 0 0 0,0 0 0 0 0,0-1 0 0 0,-1 1 0 0 0,1 0 0 0 0,0 0 1 0 0,0-1-1 0 0,-1 1 0 0 0,1 0 0 0 0,0 0 0 0 0,0-1 0 0 0,-1 1 0 0 0,1 0 0 0 0,0 0 0 0 0,-1 0 0 0 0,1-1 0 0 0,0 1 0 0 0,-1 0 0 0 0,1 0 0 0 0,0 0 0 0 0,-1 0 0 0 0,1 0 0 0 0,0 0 0 0 0,-1 0 0 0 0,1 0 0 0 0,0 0 0 0 0,-1 0 0 0 0,1 0 0 0 0,0 0 0 0 0,-1 0 0 0 0,1 0 0 0 0,-1 0 0 0 0,1 0 0 0 0,0 0 0 0 0,-1 1 0 0 0,-6 0 3 0 0,0 0 0 0 0,1 1-1 0 0,-1 1 1 0 0,0-1-1 0 0,1 1 1 0 0,-1 0-1 0 0,1 0 1 0 0,0 1 0 0 0,0 0-1 0 0,1 0 1 0 0,-1 0-1 0 0,1 1 1 0 0,0 0-1 0 0,0 0 1 0 0,0 0-1 0 0,0 0 1 0 0,-5 11 0 0 0,3-4 8 0 0,0 0 1 0 0,2 0 0 0 0,-1 0 0 0 0,2 1 0 0 0,-1 0-1 0 0,2 0 1 0 0,0 0 0 0 0,0 0 0 0 0,-1 24-1 0 0,4-34-6 0 0,-1 0 0 0 0,1 1 0 0 0,0-1 0 0 0,0 0 0 0 0,0 1-1 0 0,1-1 1 0 0,-1 0 0 0 0,1 1 0 0 0,0-1 0 0 0,0 0-1 0 0,0 0 1 0 0,0 0 0 0 0,0 0 0 0 0,1 0 0 0 0,-1 0 0 0 0,1 0-1 0 0,0 0 1 0 0,0 0 0 0 0,0-1 0 0 0,0 1 0 0 0,4 3-1 0 0,-3-4-79 0 0,2-5 47 0 0,1-1 1 0 0,-1 1-1 0 0,1-1 0 0 0,-1 0 1 0 0,0 0-1 0 0,-1-1 1 0 0,1 0-1 0 0,-1 0 0 0 0,7-8 1 0 0,1-7 21 0 0,16-33 0 0 0,3-8 73 0 0,-29 59-81 0 0,0-1-10 0 0,-2 3 24 0 0,0 0 0 0 0,0-1 0 0 0,0 1 0 0 0,0 0 0 0 0,0 0 0 0 0,0-1 0 0 0,1 1 0 0 0,-1 0 0 0 0,0 0 0 0 0,0-1 0 0 0,0 1 0 0 0,0 0 0 0 0,0 0 0 0 0,1 0 0 0 0,-1-1 0 0 0,0 1 0 0 0,0 0-1 0 0,0 0 1 0 0,1 0 0 0 0,-1-1 0 0 0,0 1 0 0 0,0 0 0 0 0,0 0 0 0 0,1 0 0 0 0,-1 0 0 0 0,0 0 0 0 0,0 0 0 0 0,1 0 0 0 0,-1 0 0 0 0,0 0 0 0 0,1 0 0 0 0,-1 0 0 0 0,0 0 0 0 0,0 0 0 0 0,1 0 0 0 0,-1 0 0 0 0,0 0-1 0 0,14 18 1 0 0,-9-10 11 0 0,1 0-1 0 0,0 0 0 0 0,0-1 1 0 0,1 1-1 0 0,0-2 0 0 0,0 1 0 0 0,0-1 1 0 0,1 0-1 0 0,0 0 0 0 0,0-1 1 0 0,0 0-1 0 0,1 0 0 0 0,11 4 1 0 0,-9-6 13 0 0,0 0 0 0 0,0 0 0 0 0,0-1 0 0 0,0-1 0 0 0,0 0 0 0 0,0 0 0 0 0,0-1 0 0 0,0-1 0 0 0,0 1 0 0 0,1-2 0 0 0,-1 0 0 0 0,0 0 0 0 0,-1-1 0 0 0,1 0 0 0 0,0-1 0 0 0,-1 0 1 0 0,0-1-1 0 0,0 0 0 0 0,0 0 0 0 0,-1-1 0 0 0,0 0 0 0 0,0-1 0 0 0,0 0 0 0 0,-1-1 0 0 0,0 0 0 0 0,0 0 0 0 0,-1 0 0 0 0,0-1 0 0 0,0 0 0 0 0,-1-1 0 0 0,-1 1 0 0 0,1-1 0 0 0,3-11 0 0 0,0 1 1 0 0,-1 0 0 0 0,-1 0-1 0 0,-1 0 1 0 0,-1-1 0 0 0,-1 0 0 0 0,-1 0-1 0 0,0 0 1 0 0,-2-1 0 0 0,0 1 0 0 0,-2 0-1 0 0,0-1 1 0 0,-1 1 0 0 0,-1 0 0 0 0,-9-32-1 0 0,10 49-31 0 0,2 1 8 0 0,-1 0 1 0 0,0 0-1 0 0,-1 0 0 0 0,1 0 1 0 0,0 0-1 0 0,-1 0 1 0 0,0 1-1 0 0,0-1 0 0 0,1 0 1 0 0,-2 1-1 0 0,1 0 1 0 0,0-1-1 0 0,0 1 0 0 0,-1 0 1 0 0,1 0-1 0 0,-1 0 1 0 0,0 0-1 0 0,1 1 0 0 0,-1-1 1 0 0,0 1-1 0 0,0-1 0 0 0,0 1 1 0 0,0 0-1 0 0,0 0 1 0 0,0 1-1 0 0,-1-1 0 0 0,1 1 1 0 0,0-1-1 0 0,-7 1 1 0 0,7 0 3 0 0,0 0 1 0 0,0-1 0 0 0,0 1 0 0 0,0 1 0 0 0,0-1 0 0 0,0 0 0 0 0,0 1 0 0 0,0-1-1 0 0,0 1 1 0 0,0 0 0 0 0,0 0 0 0 0,1 0 0 0 0,-1 1 0 0 0,0-1 0 0 0,0 1-1 0 0,1-1 1 0 0,-1 1 0 0 0,1 0 0 0 0,-4 3 0 0 0,5-4-1 0 0,0 1 0 0 0,0 0 0 0 0,0-1 0 0 0,0 1 0 0 0,1 0 0 0 0,-1-1 0 0 0,0 1 0 0 0,1 0 0 0 0,-1 0 0 0 0,1 0 0 0 0,0 0 0 0 0,-1-1 1 0 0,1 1-1 0 0,0 0 0 0 0,0 0 0 0 0,1 3 0 0 0,-1 0 6 0 0,2 0 0 0 0,-1 0 0 0 0,1 0 0 0 0,-1 0 0 0 0,1 0 0 0 0,1-1 0 0 0,-1 1 0 0 0,5 7 0 0 0,7 6-24 0 0,0 0 0 0 0,1-1 0 0 0,19 17 0 0 0,1 1-54 0 0,-30-30 26 0 0,-1 1 1 0 0,0-1 0 0 0,0 1-1 0 0,-1 0 1 0 0,0 0 0 0 0,0 0 0 0 0,0 0-1 0 0,0 0 1 0 0,-1 1 0 0 0,1 6-1 0 0,1 7 20 0 0,-2-1 0 0 0,1 22 0 0 0,3 18 17 0 0,-2-32 40 0 0,1-1-1 0 0,2 1 1 0 0,1-1-1 0 0,16 37 0 0 0,-16-48-157 0 0,1 1-1 0 0,0-1 0 0 0,1-1 0 0 0,0 0 0 0 0,1 0 0 0 0,1-1 0 0 0,25 23 0 0 0,-34-34-110 0 0,0 0-1 0 0,0 0 1 0 0,0 0-1 0 0,1 0 1 0 0,-1-1-1 0 0,1 1 1 0 0,3 0-1 0 0,8 3-507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7.8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1 136 0 0,'0'0'1674'0'0,"-7"18"-954"0"0,4 12-464 0 0,2 1 0 0 0,1 0 0 0 0,8 49 0 0 0,24 97 146 0 0,1 5-415 0 0,-29-142-1652 0 0,-4-36 911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38.2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1 367 40 0 0,'1'-3'2030'0'0,"1"1"-1862"0"0,0 0 1 0 0,0 0-1 0 0,0 0 0 0 0,0 0 1 0 0,1 0-1 0 0,-1 0 0 0 0,0 0 0 0 0,1 1 1 0 0,-1-1-1 0 0,1 1 0 0 0,0 0 1 0 0,0 0-1 0 0,-1 0 0 0 0,1 0 0 0 0,4-1 1 0 0,52-5 809 0 0,40 4-380 0 0,-21 1-1234 0 0,144-21 0 0 0,-199 17-785 0 0,-1-1 179 0 0</inkml:trace>
  <inkml:trace contextRef="#ctx0" brushRef="#br0" timeOffset="1">874 0 108 0 0,'0'0'2855'0'0,"1"1"-2799"0"0,0-1 1 0 0,0 0-1 0 0,-1 0 1 0 0,1 1-1 0 0,0-1 0 0 0,0 1 1 0 0,-1-1-1 0 0,1 1 1 0 0,0-1-1 0 0,-1 1 0 0 0,1-1 1 0 0,0 1-1 0 0,-1 0 1 0 0,1-1-1 0 0,-1 1 1 0 0,1 0-1 0 0,0 1 0 0 0,14 167 1514 0 0,-7-47-1375 0 0,7 102-2689 0 0,-14-192 1649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52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3 208 80 0 0,'0'0'1289'0'0,"-1"-3"-1182"0"0,0-12 2015 0 0,4-3-1297 0 0,2-26-634 0 0,-4 35-198 0 0,0 8 11 0 0,12-22-81 0 0,2-1-6 0 0,-14 22 63 0 0,2-1-21 0 0,6-4-36 0 0,1 0 1 0 0,0 0 0 0 0,0 0 0 0 0,1 1-1 0 0,0 1 1 0 0,0 0 0 0 0,0 0 0 0 0,1 1-1 0 0,16-3 1 0 0,-13 4 19 0 0,0 2 0 0 0,0 0 1 0 0,0 0-1 0 0,0 2 0 0 0,0 0 0 0 0,0 0 0 0 0,24 7 0 0 0,-37-8 60 0 0,29 7-113 0 0,0 1 0 0 0,35 14 0 0 0,-58-19 87 0 0,0 1 0 0 0,-1-1 1 0 0,1 1-1 0 0,-1 1 0 0 0,0-1 1 0 0,-1 1-1 0 0,1 0 1 0 0,-1 1-1 0 0,0 0 0 0 0,0 0 1 0 0,0 0-1 0 0,-1 0 0 0 0,8 14 1 0 0,-11-15 21 0 0,0 1 0 0 0,0-1 0 0 0,0 1 1 0 0,-1 0-1 0 0,0 0 0 0 0,0 0 0 0 0,0 0 1 0 0,-1 0-1 0 0,0-1 0 0 0,0 1 0 0 0,-2 12 1 0 0,-1-3 11 0 0,0 1 1 0 0,-11 30 0 0 0,6-25-13 0 0,-1-1 1 0 0,-1-1 0 0 0,0 0 0 0 0,-1 0-1 0 0,-1-1 1 0 0,-1 0 0 0 0,-1-1-1 0 0,0 0 1 0 0,-26 22 0 0 0,38-37 5 0 0,-13 11 11 0 0,13-7-47 0 0,15-13-38 0 0,-2 1 37 0 0,0 0 1 0 0,1 0-1 0 0,0 1 1 0 0,0 1-1 0 0,0 0 1 0 0,1 0-1 0 0,-1 1 1 0 0,1 1-1 0 0,0 0 1 0 0,0 1-1 0 0,17 0 1 0 0,-19 2 20 0 0,-1 0 1 0 0,0 0-1 0 0,0 1 0 0 0,0 1 1 0 0,-1-1-1 0 0,1 1 1 0 0,-1 1-1 0 0,1 0 0 0 0,-1 0 1 0 0,0 1-1 0 0,0 0 1 0 0,-1 1-1 0 0,0 0 0 0 0,0 0 1 0 0,12 12-1 0 0,-18-16 12 0 0,4 3-5 0 0,0 1 0 0 0,-1 0 1 0 0,0 0-1 0 0,0 1 0 0 0,0-1 0 0 0,0 1 0 0 0,-1 0 0 0 0,-1 0 0 0 0,1 0 1 0 0,-1 1-1 0 0,0 0 0 0 0,-1-1 0 0 0,1 1 0 0 0,-2 0 0 0 0,1 0 0 0 0,-1 0 1 0 0,0 0-1 0 0,-1 0 0 0 0,0 0 0 0 0,-1 15 0 0 0,-3-5 31 0 0,0 0 0 0 0,0 0 0 0 0,-2 0 0 0 0,0-1 0 0 0,-1 0 1 0 0,-1 0-1 0 0,-1 0 0 0 0,0-1 0 0 0,-1-1 0 0 0,-1 1 0 0 0,0-2 0 0 0,-17 18 0 0 0,1-5 214 0 0,0-2 1 0 0,-2 0-1 0 0,0-2 1 0 0,-2-1-1 0 0,-37 20 0 0 0,57-36-71 0 0,0-1 0 0 0,-1 0 0 0 0,0-1 0 0 0,1-1 0 0 0,-1 1 0 0 0,-1-2 0 0 0,1 0 0 0 0,-19 1-1 0 0,7-2-122 0 0,-1-2 0 0 0,-47-7 0 0 0,69 8-193 0 0,-39-9-2700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2:58.9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596 60 188 0 0,'0'0'3121'0'0,"-7"-16"-2585"0"0,2 9-533 0 0,4 6 10 0 0,-12-9-24 0 0,5 6 27 0 0,6 3-8 0 0,-31-12-45 0 0,21 10 27 0 0,10 2-1 0 0,-2 1 5 0 0,-9-3-18 0 0,-9 3-4 0 0,18 0 30 0 0,0 0-3 0 0,-12 1-12 0 0,-6 2 10 0 0,19-3 22 0 0,0 1-9 0 0,-22 5 56 0 0,0 0-1 0 0,1 2 0 0 0,-32 15 0 0 0,41-16-62 0 0,0 1 0 0 0,0 1-1 0 0,1 0 1 0 0,0 1 0 0 0,1 1-1 0 0,-17 15 1 0 0,19-16 4 0 0,6-5-1 0 0,-3 3-12 0 0,-6 6 19 0 0,0 1-1 0 0,-21 31 1 0 0,18-13 15 0 0,-19 47 0 0 0,30-64-20 0 0,-1 0 1 0 0,2 1-1 0 0,0-1 1 0 0,1 1-1 0 0,1 1 0 0 0,0-1 1 0 0,1 0-1 0 0,1 0 1 0 0,2 23-1 0 0,-1-33-11 0 0,5 51 17 0 0,-4-45-15 0 0,1-1 2 0 0,0-1 0 0 0,1 0-1 0 0,0 1 1 0 0,7 15-1 0 0,-2-7 11 0 0,0 0 1 0 0,1-1-1 0 0,1 0 0 0 0,0-1 0 0 0,2 0 0 0 0,0-1 0 0 0,26 28 0 0 0,-27-34 0 0 0,0 0 0 0 0,1-1 0 0 0,1 0 0 0 0,0-1-1 0 0,0-1 1 0 0,1 0 0 0 0,0 0 0 0 0,0-2 0 0 0,1 0 0 0 0,0 0 0 0 0,15 3 0 0 0,-25-7-8 0 0,38 5 18 0 0,-26-5-10 0 0,1 0 1 0 0,-1-2-1 0 0,0 0 1 0 0,1-1-1 0 0,-1 0 1 0 0,1-2-1 0 0,-1 0 0 0 0,0-1 1 0 0,0-1-1 0 0,-1 0 1 0 0,1-1-1 0 0,-1-1 1 0 0,-1 0-1 0 0,1-1 1 0 0,-1-1-1 0 0,0-1 1 0 0,-1 0-1 0 0,0-1 1 0 0,-1 0-1 0 0,13-14 0 0 0,-3-1 11 0 0,-2-1 0 0 0,0 0-1 0 0,-2-2 1 0 0,-1 0 0 0 0,-1-1-1 0 0,-2-1 1 0 0,-1 0-1 0 0,17-57 1 0 0,-29 77-25 0 0,1-1-1 0 0,-1 0 1 0 0,-1 0 0 0 0,0 0-1 0 0,-1 0 1 0 0,-1 0-1 0 0,1 0 1 0 0,-2 0 0 0 0,-3-14-1 0 0,4 15-1 0 0,-2 0 1 0 0,1 0-1 0 0,-1 1 1 0 0,-1-1-1 0 0,1 1 0 0 0,-2 0 1 0 0,0 0-1 0 0,0 0 0 0 0,-1 1 1 0 0,0-1-1 0 0,0 1 1 0 0,-1 1-1 0 0,0-1 0 0 0,-1 1 1 0 0,0 1-1 0 0,0-1 0 0 0,-16-10 1 0 0,15 12-10 0 0,2 1 7 0 0,0 0 0 0 0,0 0 1 0 0,0 1-1 0 0,0 0 0 0 0,-1 1 0 0 0,1 0 0 0 0,-1 0 1 0 0,0 0-1 0 0,0 1 0 0 0,0 0 0 0 0,0 1 0 0 0,-1 0 1 0 0,1 0-1 0 0,0 0 0 0 0,-15 2 0 0 0,-16 0-9 0 0,28 0 17 0 0,1 0-10 0 0,-1 0 1 0 0,0 1-1 0 0,0 1 0 0 0,1-1 0 0 0,-17 7 1 0 0,19-4-7 0 0,0-1 1 0 0,0 1 0 0 0,1 0-1 0 0,0 1 1 0 0,-9 8 0 0 0,12-10 16 0 0,1 0 0 0 0,-1 1 0 0 0,1-1 0 0 0,0 1 0 0 0,1 0 0 0 0,-1 0 0 0 0,1 0 0 0 0,0 0 1 0 0,0 0-1 0 0,1 0 0 0 0,-1 0 0 0 0,1 1 0 0 0,0-1 0 0 0,0 9 0 0 0,1-5 5 0 0,1 0-1 0 0,0-1 1 0 0,0 1 0 0 0,1 0-1 0 0,0-1 1 0 0,1 0 0 0 0,0 1 0 0 0,0-1-1 0 0,0 0 1 0 0,1-1 0 0 0,1 1-1 0 0,-1 0 1 0 0,8 7 0 0 0,3 3 0 0 0,0-1 1 0 0,2 0 0 0 0,22 16 0 0 0,-28-23-13 0 0,425 307 182 0 0,-312-232 79 0 0,-84-56-216 0 0,-19-12-15 0 0,35 21 0 0 0,-54-37-14 0 0,1 1-72 0 0,-2-1-64 0 0,-1-1 0 0 0,1 1 0 0 0,-1-1 0 0 0,1 1 0 0 0,0-1 0 0 0,-1 1 0 0 0,1-1 0 0 0,0 0 0 0 0,0 1 0 0 0,-1-1 0 0 0,1 0 0 0 0,0 1 1 0 0,0-1-1 0 0,-1 0 0 0 0,1 0 0 0 0,0 0 0 0 0,1 0 0 0 0,10-4-382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0.4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487 0 444 0 0,'0'0'2952'0'0,"-3"1"-2905"0"0,-160 17 178 0 0,41-6-144 0 0,78-7-74 0 0,-11 3 23 0 0,51-7-29 0 0,-19 3-2 0 0,0-1 23 0 0,11-1-19 0 0,9-1-4 0 0,0-1 6 0 0,-8 3 14 0 0,8-2 94 0 0,-10 7 1 0 0,12-4-111 0 0,0-1-1 0 0,0 0 1 0 0,1 1-1 0 0,-1-1 1 0 0,1 1-1 0 0,0-1 1 0 0,0 1-1 0 0,0-1 1 0 0,0 0-1 0 0,0 1 1 0 0,1-1-1 0 0,0 1 1 0 0,0-1-1 0 0,0 0 1 0 0,0 1-1 0 0,0-1 1 0 0,0 0 0 0 0,3 4-1 0 0,24 75 13 0 0,-17-44 10 0 0,-2 0 1 0 0,-1 0 0 0 0,4 63 0 0 0,-4-26 47 0 0,1 1-28 0 0,3 1-1 0 0,4-2 1 0 0,3 0 0 0 0,50 125-1 0 0,-44-142 47 0 0,-24-56 249 0 0,-2-1-298 0 0,1 0-1 0 0,0-1 0 0 0,0 1 0 0 0,0 0 0 0 0,0-1 0 0 0,0 1 0 0 0,0 0 0 0 0,0-1 0 0 0,0 1 0 0 0,0 0 0 0 0,0-1 0 0 0,1 1 0 0 0,-1 0 0 0 0,0-1 1 0 0,0 1-1 0 0,1 0 0 0 0,-1-1 0 0 0,0 1 0 0 0,1-1 0 0 0,-1 1 0 0 0,0 0 0 0 0,1-1 0 0 0,-1 1 0 0 0,1 0 0 0 0,25-2 80 0 0,0-1 0 0 0,0-1 0 0 0,43-11 0 0 0,12-1 37 0 0,3 4-201 0 0,-80 10-23 0 0,-1 1-106 0 0,1 0 32 0 0,2-1 47 0 0,24 1-3612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1.2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61 143 184 0 0,'-19'-77'3742'0'0,"19"75"-3483"0"0,-1-2-6 0 0,-12-42 939 0 0,12 43-989 0 0,1 3-211 0 0,0-1 1 0 0,0 1-1 0 0,-1-1 1 0 0,1 1 0 0 0,0-1-1 0 0,0 1 1 0 0,0-1-1 0 0,-1 1 1 0 0,1-1 0 0 0,0 1-1 0 0,-1-1 1 0 0,1 1-1 0 0,0-1 1 0 0,-1 1 0 0 0,1 0-1 0 0,-1-1 1 0 0,1 1 0 0 0,-1 0-1 0 0,1-1 1 0 0,-1 1-1 0 0,1 0 1 0 0,-1 0 0 0 0,1-1-1 0 0,-2 1 1 0 0,0 3 9 0 0,0 0 0 0 0,0 0-1 0 0,0 0 1 0 0,1 0 0 0 0,-1 1 0 0 0,1-1 0 0 0,0 1 0 0 0,0-1-1 0 0,0 1 1 0 0,0-1 0 0 0,1 1 0 0 0,-1-1 0 0 0,1 1 0 0 0,0 7 0 0 0,8 60 71 0 0,-6-56-71 0 0,44 190 161 0 0,-8-42-123 0 0,-31-97-19 0 0,-5-57-110 0 0,1 17-2812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1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13 135 104 0 0,'-1'-4'132'0'0,"1"-1"0"0"0,1 0 0 0 0,-1 0 0 0 0,0 1 0 0 0,1-1 0 0 0,0 0 0 0 0,0 1 0 0 0,1-1 0 0 0,-1 1 0 0 0,1-1 0 0 0,0 1 0 0 0,0 0 0 0 0,0 0 0 0 0,1 0 0 0 0,-1 0 0 0 0,1 0 0 0 0,0 0 0 0 0,0 1 0 0 0,1-1 0 0 0,-1 1 0 0 0,1 0 0 0 0,-1 0 0 0 0,9-5 0 0 0,-6 4-100 0 0,1 0-1 0 0,-1 0 0 0 0,0 1 1 0 0,1 0-1 0 0,0 0 0 0 0,0 1 1 0 0,0 0-1 0 0,0 0 0 0 0,0 0 1 0 0,0 1-1 0 0,1 0 0 0 0,-1 1 1 0 0,0-1-1 0 0,1 2 0 0 0,-1-1 1 0 0,0 1-1 0 0,0 0 0 0 0,1 0 1 0 0,-1 1-1 0 0,0 0 0 0 0,0 0 1 0 0,0 0-1 0 0,-1 1 0 0 0,1 1 1 0 0,-1-1-1 0 0,1 1 0 0 0,-1 0 1 0 0,0 0-1 0 0,0 0 0 0 0,-1 1 1 0 0,0 0-1 0 0,1 0 0 0 0,-2 1 1 0 0,8 9-1 0 0,-9-11-36 0 0,0 0 0 0 0,-1-1 0 0 0,0 1 0 0 0,0 0 1 0 0,0 0-1 0 0,0 0 0 0 0,-1 0 0 0 0,1 1 0 0 0,-1-1 0 0 0,0 0 0 0 0,0 1 0 0 0,-1-1 0 0 0,1 1 0 0 0,-1-1 0 0 0,0 1 0 0 0,0-1 1 0 0,-1 5-1 0 0,-1-2 4 0 0,1-1 0 0 0,-1 0 1 0 0,-1-1-1 0 0,1 1 1 0 0,-1 0-1 0 0,0-1 0 0 0,0 1 1 0 0,-1-1-1 0 0,0 0 1 0 0,-7 9-1 0 0,-3-1-5 0 0,-1 1 1 0 0,-1-2-1 0 0,1 0 0 0 0,-2-1 1 0 0,0-1-1 0 0,-27 13 0 0 0,-21 6-38 0 0,46-23 44 0 0,13-3-10 0 0,-1-1 0 0 0,1 1 0 0 0,0-1 0 0 0,0 2 0 0 0,0-1 0 0 0,0 1 0 0 0,1 0 0 0 0,-8 6 0 0 0,12-9 15 0 0,1 0-1 0 0,-1 0 1 0 0,1 0 0 0 0,-1 0 0 0 0,1 0 0 0 0,0 0-1 0 0,-1 0 1 0 0,1 0 0 0 0,0 0 0 0 0,0-1 0 0 0,0 1-1 0 0,0 0 1 0 0,0 0 0 0 0,0 0 0 0 0,0 0 0 0 0,0 0-1 0 0,0 0 1 0 0,0 0 0 0 0,0 0 0 0 0,1 0 0 0 0,-1 0-1 0 0,0 0 1 0 0,1 0 0 0 0,-1 0 0 0 0,1 0 0 0 0,-1 0-1 0 0,1-1 1 0 0,0 3 0 0 0,20 23 182 0 0,158 111 488 0 0,-76-62-446 0 0,36 28-2164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2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109 320 196 0 0,'0'0'1198'0'0,"15"-9"343"0"0,3-1-1227 0 0,-1-1 0 0 0,-1-1 0 0 0,0-1 0 0 0,0 0 0 0 0,-2-1 0 0 0,1-1 0 0 0,-2 0 0 0 0,0-1 0 0 0,12-19 0 0 0,-21 27-290 0 0,0 0 0 0 0,0 0 0 0 0,-1 0 1 0 0,0-1-1 0 0,0 1 0 0 0,2-15 1 0 0,-5 20-29 0 0,0-16-22 0 0,0 15-4 0 0,-5-11-32 0 0,4 13 53 0 0,1 0-1 0 0,-1 0 1 0 0,1 0-1 0 0,-1 1 1 0 0,0-1-1 0 0,1 0 1 0 0,-1 1-1 0 0,0-1 1 0 0,0 1-1 0 0,0-1 1 0 0,0 1-1 0 0,-1-1 1 0 0,1 1-1 0 0,0 0 1 0 0,-1 0-1 0 0,1-1 1 0 0,0 1-1 0 0,-1 0 1 0 0,1 0-1 0 0,-1 0 1 0 0,0 1-1 0 0,1-1 1 0 0,-1 0 0 0 0,0 1-1 0 0,-3-2 1 0 0,-5-1-35 0 0,-15-2-3 0 0,-27 16-18 0 0,41-8 79 0 0,1 1 1 0 0,-1 0-1 0 0,1 1 1 0 0,0 0-1 0 0,0 0 1 0 0,1 1-1 0 0,0 1 1 0 0,0-1-1 0 0,0 2 1 0 0,1-1-1 0 0,0 1 1 0 0,0 0-1 0 0,1 1 1 0 0,0-1-1 0 0,1 1 1 0 0,0 1-1 0 0,0-1 1 0 0,1 1-1 0 0,0 0 1 0 0,1 1-1 0 0,0-1 1 0 0,1 1-1 0 0,0 0 1 0 0,0-1-1 0 0,1 1 1 0 0,1 1-1 0 0,-1-1 1 0 0,2 0-1 0 0,0 0 1 0 0,0 0-1 0 0,1 0 1 0 0,1 0-1 0 0,-1 0 1 0 0,2 0-1 0 0,0 0 1 0 0,6 16-1 0 0,-3-13 18 0 0,1 1 0 0 0,1-1 0 0 0,1 0 0 0 0,0-1 0 0 0,17 21 0 0 0,-19-27-115 0 0,-1 0 1 0 0,1-1 0 0 0,0 1 0 0 0,1-2 0 0 0,0 1-1 0 0,0-1 1 0 0,0 0 0 0 0,0-1 0 0 0,1 1-1 0 0,-1-2 1 0 0,16 5 0 0 0,25 0-2491 0 0,-44-8 2088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11.6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96 238 556 0 0,'-1'-4'1211'0'0,"-47"-112"3218"0"0,20 62-3604 0 0,18 84-837 0 0,5 4 83 0 0,3-1 1 0 0,0 1-1 0 0,2 0 0 0 0,9 60 0 0 0,37 126 131 0 0,-38-189-213 0 0,2 0-1 0 0,2-1 0 0 0,0 0 0 0 0,2-1 0 0 0,18 29 0 0 0,-25-46 9 0 0,1-1-1 0 0,0 1 0 0 0,1-2 1 0 0,0 1-1 0 0,1-1 0 0 0,0 0 0 0 0,1-1 1 0 0,0 0-1 0 0,0-1 0 0 0,0 0 1 0 0,1-1-1 0 0,1 0 0 0 0,24 9 1 0 0,-33-15-3 0 0,1 0 1 0 0,0 0 0 0 0,-1 0-1 0 0,1-1 1 0 0,0 1 0 0 0,0-1-1 0 0,0-1 1 0 0,0 1 0 0 0,-1-1-1 0 0,1 0 1 0 0,0 0 0 0 0,0 0-1 0 0,-1 0 1 0 0,1-1 0 0 0,-1 0-1 0 0,0 0 1 0 0,1 0 0 0 0,-1 0-1 0 0,0-1 1 0 0,0 0 0 0 0,0 0-1 0 0,0 0 1 0 0,-1 0 0 0 0,0-1-1 0 0,1 1 1 0 0,4-8 0 0 0,5-6-73 0 0,-2 0 0 0 0,0-1 0 0 0,-1 0 0 0 0,13-34 0 0 0,-8 11-9 0 0,-1 0 0 0 0,-3-1-1 0 0,10-65 1 0 0,3-131 422 0 0,-23 94 275 0 0,-2 75-482 0 0,-4 29-655 0 0,4 36 438 0 0,-2 6-109 0 0,0 1 194 0 0,-1 0 0 0 0,1 0 0 0 0,0 0 1 0 0,1 0-1 0 0,-1 1 0 0 0,0-1 0 0 0,1 1 0 0 0,0 0 1 0 0,0 0-1 0 0,0 0 0 0 0,0 0 0 0 0,1 0 1 0 0,0 0-1 0 0,-1 0 0 0 0,1 0 0 0 0,0 5 0 0 0,-4 20 35 0 0,-2 34-1 0 0,6-48 2 0 0,-2 24 14 0 0,1 0 0 0 0,2 0 0 0 0,2 0 0 0 0,2 0 0 0 0,1 0 0 0 0,11 39 0 0 0,-12-60-35 0 0,2 0-1 0 0,1 0 0 0 0,0 0 1 0 0,1-1-1 0 0,1 0 0 0 0,0 0 1 0 0,1-1-1 0 0,1 0 0 0 0,1-1 0 0 0,0-1 1 0 0,1 1-1 0 0,1-2 0 0 0,0 0 1 0 0,20 15-1 0 0,-20-19 31 0 0,0 0 1 0 0,0 0-1 0 0,1-2 1 0 0,-1 0-1 0 0,2 0 0 0 0,-1-1 1 0 0,1-1-1 0 0,0-1 1 0 0,0 0-1 0 0,19 1 0 0 0,-29-5-9 0 0,-1 0 0 0 0,0 0 1 0 0,1-1-1 0 0,-1 0 0 0 0,0 0 0 0 0,1 0 0 0 0,-1-1 0 0 0,0 0 0 0 0,0 0 0 0 0,0 0 0 0 0,-1-1 0 0 0,1 1 0 0 0,0-1 0 0 0,-1 0 0 0 0,0 0 0 0 0,1-1 0 0 0,-1 1 0 0 0,-1-1 0 0 0,1 0 0 0 0,6-9 0 0 0,2-4 5 0 0,-1-1-1 0 0,-1 0 1 0 0,15-36-1 0 0,-20 41-59 0 0,13-33 163 0 0,18-82 0 0 0,-28 93-123 0 0,1 1 0 0 0,2 0-1 0 0,1 0 1 0 0,2 1 0 0 0,20-35 0 0 0,-31 60-32 0 0,1 0 12 0 0,22-16-131 0 0,-23 22 122 0 0,1 0-1 0 0,-1 0 1 0 0,1 0-1 0 0,-1 0 1 0 0,1 0-1 0 0,0 1 1 0 0,-1-1-1 0 0,1 1 1 0 0,0 0-1 0 0,0 0 1 0 0,0 1-1 0 0,0-1 1 0 0,0 1-1 0 0,0 0 1 0 0,0 0 0 0 0,0 0-1 0 0,0 0 1 0 0,0 1-1 0 0,0 0 1 0 0,0-1-1 0 0,0 2 1 0 0,-1-1-1 0 0,1 0 1 0 0,0 1-1 0 0,-1-1 1 0 0,1 1-1 0 0,5 4 1 0 0,7 4 22 0 0,-1 1 0 0 0,0 1-1 0 0,-1 0 1 0 0,20 21 0 0 0,-20-17-43 0 0,0-1-1 0 0,-1 2 1 0 0,-1 0 0 0 0,0 0-1 0 0,-1 1 1 0 0,-2 1-1 0 0,1 0 1 0 0,-2 0 0 0 0,-1 0-1 0 0,9 37 1 0 0,-14-46 33 0 0,0 1 1 0 0,-1-1-1 0 0,0 0 1 0 0,0 1-1 0 0,-1-1 1 0 0,-1 1-1 0 0,0-1 1 0 0,0 1-1 0 0,-1-1 1 0 0,-1 0-1 0 0,0 0 1 0 0,0 0-1 0 0,0 0 1 0 0,-2 0-1 0 0,1-1 1 0 0,-1 1-1 0 0,0-1 1 0 0,-1-1-1 0 0,0 1 1 0 0,-1-1-1 0 0,1 0 1 0 0,-2 0-1 0 0,-9 8 1 0 0,7-8 36 0 0,0 0 1 0 0,0 0 0 0 0,-1-1-1 0 0,0-1 1 0 0,-1 0 0 0 0,-16 6-1 0 0,23-10-13 0 0,0 0-1 0 0,0-1 0 0 0,0 1 0 0 0,-1-1 0 0 0,1-1 0 0 0,0 1 0 0 0,0-1 0 0 0,0 0 0 0 0,-1 0 1 0 0,1 0-1 0 0,0-1 0 0 0,0 1 0 0 0,-1-1 0 0 0,1-1 0 0 0,0 1 0 0 0,0-1 0 0 0,0 0 0 0 0,-7-4 0 0 0,9 5-51 0 0,1-1-1 0 0,-1 0 0 0 0,0 0 0 0 0,1 0 0 0 0,-1 0 0 0 0,1-1 0 0 0,0 1 1 0 0,-1 0-1 0 0,1-1 0 0 0,1 0 0 0 0,-1 0 0 0 0,0 1 0 0 0,1-1 0 0 0,-1 0 1 0 0,1 0-1 0 0,0 0 0 0 0,-2-6 0 0 0,3 4-56 0 0,-1 0 0 0 0,1-1 1 0 0,0 1-1 0 0,0 0 0 0 0,1 0 0 0 0,-1 0 1 0 0,1 0-1 0 0,0 0 0 0 0,1 1 0 0 0,2-9 0 0 0,5-5-742 0 0,0 0 0 0 0,2 0-1 0 0,0 0 1 0 0,19-22-1 0 0,-16 20-32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3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376 131 564 0 0,'-6'-32'1934'0'0,"5"30"-1700"0"0,-10-13 304 0 0,-12 3-396 0 0,20 11-128 0 0,-16 3 43 0 0,7 0 29 0 0,0 0 0 0 0,-1 1-1 0 0,1 1 1 0 0,0 0 0 0 0,1 1 0 0 0,-1 0 0 0 0,1 0 0 0 0,0 1 0 0 0,0 1-1 0 0,1 0 1 0 0,-17 15 0 0 0,10-7-21 0 0,0 2 0 0 0,2 0 0 0 0,0 0 0 0 0,0 2 0 0 0,-14 24-1 0 0,21-27-31 0 0,0 0-1 0 0,1 1 1 0 0,0 0-1 0 0,2 0 0 0 0,0 0 1 0 0,-5 30-1 0 0,10-41-29 0 0,-1 1 0 0 0,1 0 1 0 0,0-1-1 0 0,1 1 0 0 0,0 0 0 0 0,0-1 0 0 0,0 1 1 0 0,0-1-1 0 0,1 1 0 0 0,4 8 0 0 0,-1-4 11 0 0,0 0 0 0 0,1-1-1 0 0,0 1 1 0 0,12 14 0 0 0,-7-11-3 0 0,16 15 5 0 0,-17-22 3 0 0,1 0-1 0 0,0-1 0 0 0,19 8 0 0 0,-7-7 7 0 0,-20-7-22 0 0,1 1-1 0 0,0-1 1 0 0,0 0 0 0 0,0 0 0 0 0,-1 0-1 0 0,1-1 1 0 0,0 0 0 0 0,0 1 0 0 0,-1-1 0 0 0,1 0-1 0 0,0-1 1 0 0,-1 1 0 0 0,1-1 0 0 0,-1 1-1 0 0,0-1 1 0 0,5-3 0 0 0,-3 0-1 0 0,1 0 1 0 0,0 0-1 0 0,-1-1 0 0 0,0 0 1 0 0,0 0-1 0 0,-1 0 1 0 0,7-11-1 0 0,1-8-9 0 0,-1 1-1 0 0,-2-2 1 0 0,11-37 0 0 0,-20 62 6 0 0,7-33-72 0 0,-1 0 0 0 0,-1 0 0 0 0,-2 0 0 0 0,-2-57 0 0 0,-1 88 55 0 0,-1 3 17 0 0,1 0-1 0 0,0 1 0 0 0,0-1 1 0 0,0 0-1 0 0,-1 0 1 0 0,1 1-1 0 0,0-1 1 0 0,-1 0-1 0 0,1 0 1 0 0,0 0-1 0 0,0 1 0 0 0,-1-1 1 0 0,1 0-1 0 0,0 0 1 0 0,-1 0-1 0 0,1 0 1 0 0,0 0-1 0 0,-1 1 1 0 0,1-1-1 0 0,-1 0 0 0 0,1 0 1 0 0,0 0-1 0 0,-1 0 1 0 0,1 0-1 0 0,0 0 1 0 0,-1 0-1 0 0,1-1 1 0 0,0 1-1 0 0,-1 0 0 0 0,1 0 1 0 0,0 0-1 0 0,-1 0 1 0 0,1 0-1 0 0,0 0 1 0 0,-1-1-1 0 0,1 1 1 0 0,0 0-1 0 0,-1 0 0 0 0,1 0 1 0 0,0-1-1 0 0,0 1 1 0 0,-1 0-1 0 0,1 0 1 0 0,0-1-1 0 0,0 1 1 0 0,0 0-1 0 0,-1-1 0 0 0,1 1 1 0 0,0 0-1 0 0,0-1 1 0 0,0 1-1 0 0,0 0 1 0 0,0-1-1 0 0,0 1 1 0 0,-1 0-1 0 0,1-1 0 0 0,0 1 1 0 0,0-1-1 0 0,0 1 1 0 0,0 0-1 0 0,0-1 1 0 0,0 1-1 0 0,1 0 1 0 0,-1-1-1 0 0,0 1 0 0 0,-2 1 18 0 0,-4 69 63 0 0,8-51-62 0 0,1-1 0 0 0,1 0 1 0 0,1 0-1 0 0,0 0 0 0 0,1 0 0 0 0,1-1 0 0 0,0 0 0 0 0,2-1 1 0 0,0 0-1 0 0,1 0 0 0 0,0 0 0 0 0,1-2 0 0 0,1 1 0 0 0,0-1 1 0 0,1-1-1 0 0,1 0 0 0 0,0-1 0 0 0,23 16 0 0 0,-33-26-8 0 0,-1 0 0 0 0,-1 0-1 0 0,1 0 1 0 0,0-1 0 0 0,0 1-1 0 0,1-1 1 0 0,-1 1-1 0 0,0-1 1 0 0,0 0 0 0 0,1 0-1 0 0,-1-1 1 0 0,0 1-1 0 0,5 0 1 0 0,-5-1-7 0 0,1 0-1 0 0,-1 0 1 0 0,1-1 0 0 0,-1 1-1 0 0,1-1 1 0 0,-1 1 0 0 0,1-1 0 0 0,-1 0-1 0 0,0-1 1 0 0,0 1 0 0 0,1 0-1 0 0,-1-1 1 0 0,0 0 0 0 0,0 0 0 0 0,0 0-1 0 0,-1 0 1 0 0,1 0 0 0 0,0 0 0 0 0,-1-1-1 0 0,1 1 1 0 0,-1-1 0 0 0,3-3-1 0 0,-2 1 10 0 0,9-11-20 0 0,-1-1 0 0 0,0 0 0 0 0,-1 0 0 0 0,-1-1 0 0 0,-1 0 0 0 0,-1-1 0 0 0,10-35 0 0 0,-10 21-46 0 0,-1 0 0 0 0,-1 0 0 0 0,0-57 0 0 0,-5 78 32 0 0,-1 1 0 0 0,0 0 0 0 0,-1-1 0 0 0,0 1-1 0 0,0 0 1 0 0,-8-18 0 0 0,8 23 12 0 0,-1 0-1 0 0,0 0 1 0 0,0 0 0 0 0,-1 0 0 0 0,0 1-1 0 0,0-1 1 0 0,0 1 0 0 0,0 0-1 0 0,-1 0 1 0 0,0 0 0 0 0,-11-7-1 0 0,-25-13 1 0 0,17 20-15 0 0,9 3 6 0 0,12 1 0 0 0,-1 1 0 0 0,-3 1 12 0 0,0-1 1 0 0,1 1-1 0 0,-1 0 0 0 0,0 1 0 0 0,1-1 1 0 0,-10 5-1 0 0,14-5 10 0 0,-1 0 0 0 0,1 0 1 0 0,0 0-1 0 0,-1 1 0 0 0,1-1 0 0 0,0 1 1 0 0,0 0-1 0 0,0-1 0 0 0,0 1 0 0 0,0 0 1 0 0,0 0-1 0 0,1 0 0 0 0,-1 0 0 0 0,1 1 1 0 0,-1-1-1 0 0,1 0 0 0 0,0 1 0 0 0,0-1 0 0 0,0 1 1 0 0,0-1-1 0 0,0 1 0 0 0,0 3 0 0 0,1 1 9 0 0,0-1 0 0 0,1 1-1 0 0,-1 0 1 0 0,1-1-1 0 0,0 1 1 0 0,1-1-1 0 0,0 1 1 0 0,0-1 0 0 0,0 0-1 0 0,1 0 1 0 0,0 0-1 0 0,0 0 1 0 0,0 0-1 0 0,1-1 1 0 0,0 1 0 0 0,0-1-1 0 0,0 0 1 0 0,1 0-1 0 0,-1-1 1 0 0,7 5-1 0 0,-2 0 4 0 0,1-1-1 0 0,0 0 0 0 0,1-1 1 0 0,0 0-1 0 0,0 0 0 0 0,23 8 0 0 0,-4-5 16 0 0,56 10 0 0 0,10 0-19 0 0,-46-8-68 0 0,-47-11 35 0 0,0 0-5 0 0,0 0 18 0 0,2 0 8 0 0,10 12-71 0 0,-15-11 70 0 0,1-1 0 0 0,0 1 0 0 0,0 0 0 0 0,-1-1 1 0 0,1 1-1 0 0,-1 0 0 0 0,1 0 0 0 0,-1-1 0 0 0,0 1 0 0 0,0 0 0 0 0,0 0 0 0 0,0 0 0 0 0,0-1 0 0 0,0 1 0 0 0,-1 3 0 0 0,-5 27 49 0 0,3-23-35 0 0,-4 39 38 0 0,6-42-18 0 0,1 0-1 0 0,0 1 1 0 0,0-1-1 0 0,1 0 0 0 0,0 0 1 0 0,0 1-1 0 0,0-1 1 0 0,1 0-1 0 0,0 0 0 0 0,0 0 1 0 0,5 8-1 0 0,-5-10-164 0 0,0 0 1 0 0,0-1-1 0 0,0 0 1 0 0,1 0-1 0 0,0 1 0 0 0,-1-1 1 0 0,1-1-1 0 0,0 1 0 0 0,0 0 1 0 0,1-1-1 0 0,-1 0 0 0 0,0 1 1 0 0,1-1-1 0 0,0-1 0 0 0,-1 1 1 0 0,1 0-1 0 0,0-1 1 0 0,0 0-1 0 0,6 1 0 0 0,7 1-212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4.6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0 452 0 0,'4'1'559'0'0,"29"7"324"0"0,-1-1 1 0 0,66 3-1 0 0,68-6 407 0 0,-79-8-587 0 0,-54 2-606 0 0,36 2 1 0 0,-65 0-109 0 0,-1 1 13 0 0,14 1-44 0 0,-1 1 0 0 0,19 5 1 0 0,-32-7 31 0 0,18 43-42 0 0,-11 10 25 0 0,3 56 1 0 0,1 4 57 0 0,17 56 60 0 0,12 91-25 0 0,-22-164-96 0 0,-6-32 73 0 0,-14-63-33 0 0,0 7 5 0 0,0-7-23 0 0,-1-1-1 0 0,1 1 1 0 0,-1 0-1 0 0,0 0 1 0 0,1-1-1 0 0,-1 1 1 0 0,0 0-1 0 0,0-1 1 0 0,0 1-1 0 0,-1 0 1 0 0,1-1-1 0 0,0 1 1 0 0,-1 0-1 0 0,1-1 1 0 0,-2 4 0 0 0,2-3 7 0 0,-1-1 0 0 0,0 1 0 0 0,0 0 1 0 0,0-1-1 0 0,0 1 0 0 0,0-1 1 0 0,0 1-1 0 0,0-1 0 0 0,-1 0 1 0 0,1 1-1 0 0,0-1 0 0 0,-1 0 1 0 0,1 0-1 0 0,-1 0 0 0 0,1 0 1 0 0,-1 0-1 0 0,0 0 0 0 0,1-1 1 0 0,-1 1-1 0 0,0 0 0 0 0,-3 0 0 0 0,-4 1 27 0 0,-304 111-1127 0 0,310-112 416 0 0,-18 1-826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5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3 244 0 0,'-10'11'5626'0'0,"13"-9"-5559"0"0,0-1 0 0 0,1 1 0 0 0,-1-1 0 0 0,0 1 0 0 0,1-1 0 0 0,-1 0-1 0 0,1-1 1 0 0,0 1 0 0 0,-1 0 0 0 0,1-1 0 0 0,0 0 0 0 0,4 0 0 0 0,61-2 381 0 0,-50 0-363 0 0,155-6 670 0 0,34-2-519 0 0,-66 7-5670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5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1 148 0 0,'-1'2'1996'0'0,"-2"9"-1468"0"0,2-8-88 0 0,16 8 950 0 0,6-6-1002 0 0,0 0 0 0 0,0 0-1 0 0,0-2 1 0 0,28 1 0 0 0,94-5 543 0 0,-68 0-700 0 0,-47 1-194 0 0,54-2-703 0 0,-29-7-3161 0 0,-35 4 3084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6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534 13 748 0 0,'0'0'923'0'0,"9"-13"1894"0"0,-134 164-2510 0 0,-158 147 0 0 0,248-265-120 0 0,1 2 1 0 0,-28 40-1 0 0,60-73-26 0 0,2 1-1 0 0,-1-1-142 0 0,1-1 0 0 0,0 0 1 0 0,-1 0-1 0 0,1 1 0 0 0,0-1 1 0 0,0 0-1 0 0,0 1 0 0 0,0-1 1 0 0,0 0-1 0 0,1 0 0 0 0,-1 1 1 0 0,0-1-1 0 0,0 0 0 0 0,1 0 1 0 0,-1 0-1 0 0,1 1 0 0 0,-1-1 1 0 0,1 0-1 0 0,0 0 0 0 0,-1 0 1 0 0,1 0-1 0 0,0 0 0 0 0,0 0 1 0 0,0 0-1 0 0,0 0 0 0 0,0 0 1 0 0,0 0-1 0 0,0-1 0 0 0,0 1 1 0 0,0 0-1 0 0,0-1 0 0 0,0 1 1 0 0,0-1-1 0 0,0 1 0 0 0,3 0 1 0 0,15 5 59 0 0,1-1 0 0 0,0-1 1 0 0,0 0-1 0 0,23 0 1 0 0,90-1 100 0 0,-76-3-168 0 0,167-2-101 0 0,-134-3-2676 0 0,-82 3 1575 0 0,9-3 415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6.5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10 792 0 0,'0'0'2466'0'0,"0"0"-2411"0"0,0-1 1 0 0,0 1-1 0 0,0-1 0 0 0,-1 1 0 0 0,1-1 0 0 0,0 1 1 0 0,0-1-1 0 0,-1 1 0 0 0,1-1 0 0 0,0 1 0 0 0,-1-1 1 0 0,1 1-1 0 0,0-1 0 0 0,-1 1 0 0 0,1 0 0 0 0,-1-1 1 0 0,1 1-1 0 0,-1 0 0 0 0,1-1 0 0 0,-1 1 0 0 0,1 0 1 0 0,-2-1-1 0 0,-8 33 235 0 0,1-1 1 0 0,1 2-1 0 0,-5 54 1 0 0,1 103 406 0 0,12-104-1204 0 0,3 0 0 0 0,15 89 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07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450 30 124 0 0,'-21'-21'2051'0'0,"19"20"-1780"0"0,-17-6 305 0 0,9 6-504 0 0,0 1-1 0 0,0 1 0 0 0,0 0 0 0 0,0 1 1 0 0,0 0-1 0 0,0 0 0 0 0,1 1 1 0 0,-1 0-1 0 0,1 1 0 0 0,0 0 0 0 0,-14 7 1 0 0,-12 10 143 0 0,-48 36 0 0 0,68-46-174 0 0,0 1 0 0 0,1 0 0 0 0,0 1 0 0 0,1 1-1 0 0,0 0 1 0 0,1 1 0 0 0,1 0 0 0 0,-16 29 0 0 0,23-35-14 0 0,0 0-1 0 0,0 0 0 0 0,1 0 1 0 0,0 1-1 0 0,1-1 0 0 0,0 1 1 0 0,1 0-1 0 0,0-1 1 0 0,0 1-1 0 0,1 0 0 0 0,0 0 1 0 0,1 0-1 0 0,0-1 0 0 0,0 1 1 0 0,1 0-1 0 0,1-1 0 0 0,-1 1 1 0 0,7 13-1 0 0,-1-7 26 0 0,0 1 0 0 0,2-1 0 0 0,0 0 0 0 0,0-1 0 0 0,1 0 0 0 0,1-1 0 0 0,1-1 0 0 0,0 1 0 0 0,0-2 0 0 0,1 0 0 0 0,1-1 0 0 0,0 0 0 0 0,21 11 0 0 0,-28-18 3 0 0,1 1 1 0 0,0-1 0 0 0,0-1 0 0 0,0 0 0 0 0,0 0-1 0 0,0-1 1 0 0,0 0 0 0 0,1-1 0 0 0,-1 0 0 0 0,1 0-1 0 0,-1-1 1 0 0,1 0 0 0 0,0 0 0 0 0,-1-1-1 0 0,1-1 1 0 0,-1 0 0 0 0,0 0 0 0 0,0-1 0 0 0,0 0-1 0 0,0 0 1 0 0,0-1 0 0 0,0 0 0 0 0,-1-1 0 0 0,0 0-1 0 0,0 0 1 0 0,0-1 0 0 0,9-8 0 0 0,-2-2-4 0 0,1-1 0 0 0,-2 0 0 0 0,0-1 0 0 0,-2-1-1 0 0,0 0 1 0 0,0-1 0 0 0,-2 0 0 0 0,-1-1 0 0 0,0 0 0 0 0,-2 0 0 0 0,0-1 0 0 0,-2 0 0 0 0,6-43 0 0 0,-10 60-94 0 0,-1-1 1 0 0,0 0-1 0 0,0 1 0 0 0,0-1 0 0 0,-1 1 1 0 0,0-1-1 0 0,0 1 0 0 0,0-1 0 0 0,-1 1 1 0 0,0 0-1 0 0,0-1 0 0 0,0 1 1 0 0,-1 0-1 0 0,1 0 0 0 0,-1 1 0 0 0,-1-1 1 0 0,-4-6-1 0 0,2 5-348 0 0,-1-1 0 0 0,0 2 1 0 0,0-1-1 0 0,0 1 0 0 0,-1 0 1 0 0,1 0-1 0 0,-1 1 0 0 0,0 0 0 0 0,-16-5 1 0 0,-3 0-753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20.1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526 1 108 0 0,'0'0'5517'0'0,"-3"0"-5884"0"0,-2 2 341 0 0,1 0 0 0 0,-1 0 0 0 0,1 0 0 0 0,-1 1 0 0 0,1 0 1 0 0,0 0-1 0 0,0 0 0 0 0,0 0 0 0 0,0 0 0 0 0,1 1 0 0 0,-1 0 0 0 0,-4 7 0 0 0,-39 60-13 0 0,27-37 5 0 0,-291 523 50 0 0,265-459 120 0 0,45-96-124 0 0,-2 5 21 0 0,1 1 0 0 0,-1-1-1 0 0,-1 0 1 0 0,1 0-1 0 0,-8 10 1 0 0,10-15-46 0 0,-4 5 3 0 0,4-7 23 0 0,1 1-1 0 0,-1-1 0 0 0,1 0 1 0 0,-1 1-1 0 0,1-1 0 0 0,-1 1 1 0 0,1-1-1 0 0,-1 1 0 0 0,1 0 1 0 0,0-1-1 0 0,-1 1 1 0 0,1-1-1 0 0,0 1 0 0 0,-1 0 1 0 0,1-1-1 0 0,0 1 0 0 0,0 0 1 0 0,0-1-1 0 0,0 1 0 0 0,-1 0 1 0 0,1-1-1 0 0,0 1 0 0 0,0 0 1 0 0,24-5-10 0 0,-2-2 0 0 0,1 0 0 0 0,0-2 0 0 0,28-13 0 0 0,12-4 51 0 0,88-23-47 0 0,233-42 1 0 0,-271 61-1526 0 0,-110 28 1078 0 0,11-5-1008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20.7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21 400 0 0,'0'0'1365'0'0,"-15"-21"529"0"0,23 208-2086 0 0,4 494 1073 0 0,-6-646-485 0 0,-6-32-357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21.5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269 1 84 0 0,'0'0'1115'0'0,"-3"1"-875"0"0,-8 1-178 0 0,1 2 1 0 0,0-1-1 0 0,0 2 0 0 0,0-1 1 0 0,0 1-1 0 0,0 1 0 0 0,1 0 1 0 0,0 0-1 0 0,0 0 0 0 0,1 1 1 0 0,0 1-1 0 0,0 0 0 0 0,1 0 1 0 0,0 0-1 0 0,0 1 0 0 0,1 0 1 0 0,0 0-1 0 0,-8 18 1 0 0,-4 11 14 0 0,2 1 1 0 0,2 1 0 0 0,-15 63-1 0 0,23-77 40 0 0,1 1 0 0 0,-2 29 0 0 0,6-43-86 0 0,1-1 0 0 0,0 1 0 0 0,1-1 0 0 0,0 1 0 0 0,1-1 0 0 0,7 25 0 0 0,-5-26 9 0 0,1 0 0 0 0,1-1 1 0 0,-1 1-1 0 0,2-1 0 0 0,-1-1 0 0 0,1 1 1 0 0,1-1-1 0 0,0 0 0 0 0,0-1 1 0 0,1 0-1 0 0,0 0 0 0 0,0-1 0 0 0,1 0 1 0 0,0 0-1 0 0,0-1 0 0 0,0-1 1 0 0,21 9-1 0 0,-7-5 21 0 0,0-2 0 0 0,0 0 0 0 0,0-2 0 0 0,1 0 0 0 0,0-2 0 0 0,0-1 0 0 0,30 0 0 0 0,-45-3-31 0 0,0 1 0 0 0,-1-1 0 0 0,1 0-1 0 0,0-1 1 0 0,-1-1 0 0 0,1 1 0 0 0,-1-1 0 0 0,0-1-1 0 0,1 0 1 0 0,-2 0 0 0 0,1-1 0 0 0,0 0 0 0 0,-1 0-1 0 0,12-11 1 0 0,-11 8 24 0 0,-1-2 0 0 0,1 1 0 0 0,-2-1 1 0 0,1 0-1 0 0,-2-1 0 0 0,1 1 0 0 0,-1-1 0 0 0,-1-1 0 0 0,0 1 0 0 0,5-17 0 0 0,-4 5 75 0 0,-1 0-1 0 0,-1 0 1 0 0,-1 0 0 0 0,-1-1-1 0 0,-1 0 1 0 0,-1 1 0 0 0,-1-1-1 0 0,-1 1 1 0 0,-1-1-1 0 0,-1 1 1 0 0,-10-32 0 0 0,11 45-194 0 0,-1 1 0 0 0,1 0 0 0 0,-2 1 0 0 0,1-1 0 0 0,-1 1 0 0 0,-1-1 0 0 0,1 1 0 0 0,-1 1 0 0 0,-1-1 0 0 0,1 1-1 0 0,-1 0 1 0 0,-1 1 0 0 0,1 0 0 0 0,-1 0 0 0 0,0 0 0 0 0,0 1 0 0 0,-1 0 0 0 0,1 1 0 0 0,-1 0 0 0 0,0 0 0 0 0,-1 1 0 0 0,1 0 0 0 0,0 1 0 0 0,-1 0 0 0 0,0 0 0 0 0,1 1 0 0 0,-1 0 0 0 0,0 1 0 0 0,0 0 0 0 0,1 1 0 0 0,-1 0 0 0 0,-16 3 0 0 0,-37 9-2257 0 0,40-8 1893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12.3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8 652 0 0,'0'0'2739'0'0,"0"-3"-2356"0"0,1-2 413 0 0,1 11-389 0 0,1 28-281 0 0,1 8-55 0 0,69 292 426 0 0,5 38-261 0 0,-60-20 114 0 0,-18-349-32 0 0,0 12 342 0 0,0-15-653 0 0,0 0 0 0 0,0 0 1 0 0,0 0-1 0 0,0 0 0 0 0,0 0 1 0 0,0 0-1 0 0,0 0 0 0 0,0 0 1 0 0,0 1-1 0 0,0-1 0 0 0,0 0 1 0 0,0 0-1 0 0,0 0 0 0 0,0 0 1 0 0,0 0-1 0 0,0 0 0 0 0,-1 0 1 0 0,1 0-1 0 0,0 0 0 0 0,0 0 1 0 0,0 0-1 0 0,0 0 0 0 0,0 0 1 0 0,0 0-1 0 0,0 0 0 0 0,0 0 1 0 0,0 0-1 0 0,0 0 0 0 0,0 0 1 0 0,0 0-1 0 0,-1 0 0 0 0,1 0 0 0 0,0 0 1 0 0,0 0-1 0 0,0 0 0 0 0,0 0 1 0 0,0 0-1 0 0,0 0 0 0 0,0 0 1 0 0,0 0-1 0 0,0 0 0 0 0,0 0 1 0 0,0 0-1 0 0,0 0 0 0 0,-1 0 1 0 0,1 0-1 0 0,0 0 0 0 0,0 0 1 0 0,0 0-1 0 0,0 0 0 0 0,0 0 1 0 0,0 0-1 0 0,0 0 0 0 0,0 0 1 0 0,0 0-1 0 0,0-1 0 0 0,0 1 1 0 0,0 0-1 0 0,0 0 0 0 0,0 0 1 0 0,0 0-1 0 0,0 0 0 0 0,0 0 1 0 0,0 0-1 0 0,0 0 0 0 0,0 0 1 0 0,0 0-1 0 0,0-1 0 0 0,-2-1 9 0 0,1-1-1 0 0,0 0 1 0 0,1 0-1 0 0,-1 0 1 0 0,0 0-1 0 0,1 0 0 0 0,0 0 1 0 0,-1-6-1 0 0,4-55 14 0 0,2 0-1 0 0,3 1 0 0 0,3-1 0 0 0,3 2 0 0 0,31-90 0 0 0,-27 110 63 0 0,-15 36-88 0 0,0-1 0 0 0,0 2 1 0 0,1-1-1 0 0,0 0 0 0 0,0 1 1 0 0,0 0-1 0 0,1-1 0 0 0,0 2 1 0 0,7-7-1 0 0,-8 8-5 0 0,-1 1 0 0 0,1 0 0 0 0,-1 0 0 0 0,1 1 1 0 0,0-1-1 0 0,0 1 0 0 0,-1-1 0 0 0,1 1 0 0 0,0 0 0 0 0,0 1 0 0 0,0-1 0 0 0,0 1 0 0 0,0 0 1 0 0,0 0-1 0 0,1 0 0 0 0,-1 0 0 0 0,0 1 0 0 0,7 1 0 0 0,2 2-10 0 0,0 1-1 0 0,0 0 1 0 0,-1 0 0 0 0,1 2 0 0 0,-1-1-1 0 0,-1 2 1 0 0,1-1 0 0 0,-1 2-1 0 0,-1-1 1 0 0,0 2 0 0 0,0-1-1 0 0,-1 1 1 0 0,0 1 0 0 0,0-1-1 0 0,-1 2 1 0 0,7 12 0 0 0,-4-4 28 0 0,-1 1-1 0 0,-1-1 1 0 0,0 2 0 0 0,-2-1-1 0 0,0 1 1 0 0,-2 0 0 0 0,0 1 0 0 0,-1-1-1 0 0,0 27 1 0 0,-3-18-204 0 0,3 45 140 0 0,3-29-3696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37.2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21 133 640 0 0,'0'0'973'0'0,"-9"-15"213"0"0,-3-29-491 0 0,12 41-503 0 0,3-20 434 0 0,1-6 820 0 0,-4 26-1341 0 0,0-13 915 0 0,2 19-1457 0 0,10 16 426 0 0,-1 2 0 0 0,-1-1 0 0 0,-1 2 1 0 0,12 37-1 0 0,-5-12 6 0 0,55 115 42 0 0,-63-144 5 0 0,-7-16-51 0 0,6 7-113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37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93 108 0 0,'-2'-2'934'0'0,"-7"-8"-118"0"0,0 0-1 0 0,0-1 1 0 0,1 0 0 0 0,-10-19-1 0 0,17 28-756 0 0,1 1-59 0 0,0 1 0 0 0,0-1 0 0 0,0 0 0 0 0,0 1 0 0 0,0-1 0 0 0,0 1 0 0 0,0-1 0 0 0,0 0 0 0 0,0 1 0 0 0,1-1 0 0 0,-1 1-1 0 0,0-1 1 0 0,0 0 0 0 0,1 1 0 0 0,-1-1 0 0 0,0 1 0 0 0,1-1 0 0 0,-1 1 0 0 0,1-1 0 0 0,-1 1 0 0 0,0-1 0 0 0,1 1 0 0 0,-1 0 0 0 0,1-1 0 0 0,-1 1 0 0 0,1 0 0 0 0,0-1 0 0 0,-1 1-1 0 0,1 0 1 0 0,-1-1 0 0 0,1 1 0 0 0,-1 0 0 0 0,1 0 0 0 0,0 0 0 0 0,0 0 0 0 0,5 0-8 0 0,0 0 0 0 0,-1 0-1 0 0,1 1 1 0 0,0-1 0 0 0,-1 2 0 0 0,1-1-1 0 0,6 3 1 0 0,82 22 22 0 0,-40-13 11 0 0,-1 3 0 0 0,-1 1 0 0 0,96 48-1 0 0,-134-56-31 0 0,0 0 0 0 0,-1 0 0 0 0,0 1 0 0 0,-1 1 0 0 0,0 1 0 0 0,0-1 0 0 0,-1 2-1 0 0,-1-1 1 0 0,0 2 0 0 0,-1-1 0 0 0,15 30 0 0 0,-14-19-4 0 0,-1-1 1 0 0,-1 1-1 0 0,-1 1 1 0 0,-2-1 0 0 0,0 1-1 0 0,-2 0 1 0 0,1 28-1 0 0,-2 15 47 0 0,-2 1 1 0 0,-4-1-1 0 0,-3-1 0 0 0,-3 1 1 0 0,-18 67-1 0 0,15-92-2527 0 0,6-28 2113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39.4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108 210 464 0 0,'0'0'635'0'0,"-3"0"-82"0"0,-56-21 2186 0 0,56 20-2420 0 0,0 0-189 0 0,-1 0-1 0 0,1-1 1 0 0,0 1 0 0 0,0-1 0 0 0,0 0 0 0 0,0 0 0 0 0,0 0 0 0 0,1 0-1 0 0,-1-1 1 0 0,0 1 0 0 0,-2-4 0 0 0,1-20-121 0 0,4 23-27 0 0,3-20-40 0 0,15-20 2 0 0,-17 40 37 0 0,1 1-48 0 0,5-7 72 0 0,-1 1-24 0 0,1 1 0 0 0,0 0 0 0 0,0 1 0 0 0,0 0 0 0 0,13-9 0 0 0,-18 14-56 0 0,1 0-174 0 0,-1 1 205 0 0,0-1 0 0 0,0 1 1 0 0,0 0-1 0 0,0-1 0 0 0,0 1 1 0 0,0 0-1 0 0,0 0 0 0 0,0 1 1 0 0,0-1-1 0 0,4 1 0 0 0,-4 0-17 0 0,10 15-51 0 0,-7 0 78 0 0,-1 2-1 0 0,-1-1 1 0 0,0 0-1 0 0,1 33 0 0 0,-7 78 4 0 0,0-58 53 0 0,-22 218 219 0 0,24-247 927 0 0,1-38-408 0 0,0 6-293 0 0,0-9-455 0 0,0 0 1 0 0,-1 0-1 0 0,1 1 0 0 0,0-1 1 0 0,0 0-1 0 0,0 0 0 0 0,0 0 1 0 0,0 0-1 0 0,0 0 0 0 0,0 1 1 0 0,0-1-1 0 0,0 0 0 0 0,0 0 1 0 0,0 0-1 0 0,0 0 0 0 0,0 0 1 0 0,0 1-1 0 0,0-1 0 0 0,0 0 1 0 0,0 0-1 0 0,0 0 0 0 0,0 0 1 0 0,0 0-1 0 0,0 1 0 0 0,0-1 1 0 0,0 0-1 0 0,1 0 0 0 0,-1 0 1 0 0,0 0-1 0 0,0 0 0 0 0,0 0 1 0 0,0 1-1 0 0,0-1 0 0 0,0 0 1 0 0,0 0-1 0 0,0 0 0 0 0,1 0 1 0 0,-1 0-1 0 0,0 0 0 0 0,0 0 1 0 0,0 0-1 0 0,0 0 0 0 0,0 0 1 0 0,1 0-1 0 0,-1 0 0 0 0,0 1 1 0 0,0-1-1 0 0,0 0 0 0 0,0 0 1 0 0,0 0-1 0 0,1 0 0 0 0,-1 0 1 0 0,0-1-1 0 0,33-33 252 0 0,51-69 0 0 0,-24 26-413 0 0,-51 66-676 0 0,0-1-1 0 0,0 0 0 0 0,-1-1 0 0 0,-1 0 0 0 0,8-16 0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39.7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69 164 0 0,'-39'-51'4754'0'0,"37"48"-4389"0"0,2 3-304 0 0,0-1-56 0 0,-1 1 0 0 0,1 0 0 0 0,0-1 0 0 0,0 1 0 0 0,0-1 0 0 0,-1 1 0 0 0,1-1 0 0 0,0 1 0 0 0,0-1 0 0 0,0 1 0 0 0,0 0 0 0 0,0-1 0 0 0,0 1 0 0 0,0-1 0 0 0,0 1 0 0 0,0-1 0 0 0,0 1 0 0 0,0-1 0 0 0,0 1 0 0 0,0-1 0 0 0,0 1 0 0 0,1-1 0 0 0,-1 1 0 0 0,0 0 0 0 0,0-1 0 0 0,0 1 0 0 0,1-1 0 0 0,-1 1 0 0 0,0 0 0 0 0,1-1 0 0 0,-1 1 0 0 0,1-1 0 0 0,13 3 40 0 0,1 0-1 0 0,0 1 1 0 0,-1 1-1 0 0,0 0 1 0 0,0 1-1 0 0,0 0 1 0 0,-1 1-1 0 0,25 15 1 0 0,2 4 24 0 0,57 48-1 0 0,-36-21-68 0 0,-2 3 1 0 0,-3 3-1 0 0,-2 2 0 0 0,89 130 0 0 0,-107-134 11 0 0,-2 2-1 0 0,-3 1 1 0 0,-3 2-1 0 0,-3 1 1 0 0,-2 1-1 0 0,21 90 1 0 0,-36-101-306 0 0,-2 1-1 0 0,-3 0 1 0 0,-1 0-1 0 0,-3 0 1 0 0,-10 69 0 0 0,5-102-1391 0 0,5-17 1426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2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0 188 200 0 0,'0'0'1902'0'0,"3"-19"-725"0"0,23-39 55 0 0,-24 55-1145 0 0,-1 0-16 0 0,0 0-50 0 0,16-22 132 0 0,-9 17-200 0 0,1 0 0 0 0,-1 1 0 0 0,1 1-1 0 0,1-1 1 0 0,-1 1 0 0 0,1 1 0 0 0,0 0 0 0 0,0 0 0 0 0,1 1 0 0 0,-1 0-1 0 0,1 1 1 0 0,0 0 0 0 0,0 1 0 0 0,15-1 0 0 0,-23 2 5 0 0,2 2-14 0 0,-4-1 50 0 0,6 0-41 0 0,1 1-1 0 0,-1 0 1 0 0,1 0-1 0 0,12 4 1 0 0,-17-4 38 0 0,0 0 0 0 0,-1 0 0 0 0,1 1 0 0 0,-1-1 0 0 0,1 1 0 0 0,-1 0 0 0 0,1 0 0 0 0,-1 0 0 0 0,0 0 1 0 0,0 0-1 0 0,0 0 0 0 0,0 0 0 0 0,0 1 0 0 0,0-1 0 0 0,-1 1 0 0 0,1-1 0 0 0,1 5 0 0 0,-1-3 2 0 0,-1 0 0 0 0,1 1-1 0 0,-1-1 1 0 0,0 1 0 0 0,-1 0-1 0 0,1-1 1 0 0,-1 1 0 0 0,1-1 0 0 0,-2 1-1 0 0,1 0 1 0 0,0-1 0 0 0,-3 10-1 0 0,1-6-17 0 0,-1 1-1 0 0,0-1 0 0 0,-1 1 0 0 0,0-1 1 0 0,0 0-1 0 0,-7 9 0 0 0,-8 9-228 0 0,-2-1 0 0 0,-44 40 0 0 0,43-43-32 0 0,20-21 253 0 0,2-1 23 0 0,1 0 0 0 0,-1 0 0 0 0,1 0 0 0 0,-1 0 0 0 0,1 0-1 0 0,-1 0 1 0 0,0 0 0 0 0,1 0 0 0 0,-1 0 0 0 0,1 0 0 0 0,-1 0 0 0 0,1 0-1 0 0,-1 0 1 0 0,0 0 0 0 0,1 0 0 0 0,-1 0 0 0 0,1 1 0 0 0,-1-1 0 0 0,0 0-1 0 0,1 0 1 0 0,-1 1 0 0 0,0-1 0 0 0,1 0 0 0 0,-1 0 0 0 0,0 1 0 0 0,1-1 0 0 0,-1 0-1 0 0,0 1 1 0 0,1-1 0 0 0,-1 0 0 0 0,0 1 0 0 0,0-1 0 0 0,0 1 0 0 0,1-1-1 0 0,-1 0 1 0 0,0 1 0 0 0,0-1 0 0 0,0 1 0 0 0,0-1 0 0 0,0 1 0 0 0,0-1-1 0 0,0 0 1 0 0,0 1 0 0 0,0-1 0 0 0,0 1 0 0 0,0-1 0 0 0,0 1 0 0 0,0-1 0 0 0,0 0-1 0 0,0 1 1 0 0,0-1 0 0 0,-1 1 0 0 0,1-1 0 0 0,0 0 0 0 0,0 1 0 0 0,0-1-1 0 0,-1 1 1 0 0,1-1 0 0 0,0 0 0 0 0,0 1 0 0 0,-1-1 0 0 0,1 0 0 0 0,0 0-1 0 0,-1 1 1 0 0,1-1 0 0 0,0 0 0 0 0,-1 0 0 0 0,0 1 0 0 0,77-3 481 0 0,-57 1-364 0 0,-1 1 1 0 0,33 5-1 0 0,-44-4-107 0 0,0 0-1 0 0,0 1 1 0 0,-1 0-1 0 0,1 0 1 0 0,-1 1-1 0 0,0 0 1 0 0,1 0-1 0 0,-1 0 1 0 0,0 1-1 0 0,-1 0 1 0 0,8 6-1 0 0,-10-6 3 0 0,0-1 0 0 0,-1 1 0 0 0,0 0 0 0 0,1 0 0 0 0,-1 0 0 0 0,-1 1 0 0 0,1-1-1 0 0,-1 0 1 0 0,1 1 0 0 0,-1-1 0 0 0,-1 1 0 0 0,1-1 0 0 0,-1 1 0 0 0,1-1 0 0 0,-1 1 0 0 0,-1-1 0 0 0,1 1-1 0 0,0-1 1 0 0,-3 9 0 0 0,0-4-4 0 0,0 0 1 0 0,0 1-1 0 0,-1-2 0 0 0,0 1 0 0 0,-1 0 1 0 0,0-1-1 0 0,0 0 0 0 0,-1 0 0 0 0,0 0 1 0 0,0-1-1 0 0,-1 0 0 0 0,1 0 0 0 0,-2-1 1 0 0,-10 8-1 0 0,0-1 23 0 0,-1-1-1 0 0,0 0 1 0 0,0-2 0 0 0,-1 0 0 0 0,-24 7 0 0 0,30-12-125 0 0,-1 0 0 0 0,1-1 1 0 0,-1 0-1 0 0,0-1 0 0 0,0-1 0 0 0,0 0 0 0 0,0-1 1 0 0,-29-2-1 0 0,40 0-441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2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11 424 0 0,'1'-1'120'0'0,"1"0"-1"0"0,-1 0 1 0 0,1 0 0 0 0,-1 0 0 0 0,1 0-1 0 0,-1 0 1 0 0,1 0 0 0 0,0 1-1 0 0,-1-1 1 0 0,1 1 0 0 0,0-1-1 0 0,-1 1 1 0 0,1 0 0 0 0,0-1 0 0 0,0 1-1 0 0,-1 0 1 0 0,1 0 0 0 0,0 0-1 0 0,0 1 1 0 0,0-1 0 0 0,-1 0-1 0 0,1 1 1 0 0,0-1 0 0 0,-1 1 0 0 0,1-1-1 0 0,0 1 1 0 0,-1 0 0 0 0,1 0-1 0 0,1 1 1 0 0,8 3-49 0 0,0 1 1 0 0,18 13-1 0 0,15 14 9 0 0,-2 2 1 0 0,-1 2-1 0 0,-2 1 0 0 0,-2 3 1 0 0,43 58-1 0 0,-55-63-68 0 0,-2 0 1 0 0,-2 2-1 0 0,-1 1 0 0 0,-2 0 1 0 0,-2 1-1 0 0,-2 1 0 0 0,12 54 1 0 0,-17-50 10 0 0,-2 1-1 0 0,-2 0 1 0 0,-2 0 0 0 0,-2 0 0 0 0,-2 0 0 0 0,-3 0-1 0 0,-1 0 1 0 0,-15 61 0 0 0,12-72-148 0 0,-2-1 0 0 0,-2 0 0 0 0,-1-1 0 0 0,-2 0 0 0 0,-1-1 0 0 0,-1-1 0 0 0,-2 0 0 0 0,-1-1-1 0 0,-1-2 1 0 0,-2 0 0 0 0,-34 33 0 0 0,23-33-1319 0 0,17-17 758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3.8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314 52 36 0 0,'0'0'1547'0'0,"0"-2"-972"0"0,3-12 517 0 0,-2 11-815 0 0,1-9-6 0 0,-1 9 229 0 0,5-14 292 0 0,-79 147-1404 0 0,-159 310 845 0 0,226-429-179 0 0,4-8-7 0 0,0 0 0 0 0,0 1 0 0 0,0-1 0 0 0,1 0 0 0 0,-1 1 0 0 0,1-1 0 0 0,0 1 0 0 0,0-1 0 0 0,0 1 0 0 0,1-1 0 0 0,-1 1 0 0 0,1 0 0 0 0,0 4 0 0 0,1-5 46 0 0,12-5-29 0 0,0 0 0 0 0,1-1 0 0 0,-1 0 1 0 0,0-1-1 0 0,23-10 0 0 0,-7 3 4 0 0,120-40 222 0 0,63-23-2998 0 0,-207 71 1831 0 0,6-5 607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4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9 952 0 0,'-6'-7'2593'0'0,"6"7"-2504"0"0,-1 0-1 0 0,1-1 0 0 0,0 1 0 0 0,-1 0 0 0 0,1 0 1 0 0,-1 0-1 0 0,0 0 0 0 0,-2 9-60 0 0,1 1 0 0 0,-1-1-1 0 0,1 1 1 0 0,1-1 0 0 0,0 1 0 0 0,1 0 0 0 0,-1 0 0 0 0,3 17-1 0 0,-1 0 8 0 0,29 424 183 0 0,-20-370-1476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4.6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1 684 0 0,'0'0'1650'0'0,"13"10"-1054"0"0,40 35-141 0 0,154 139 268 0 0,-167-145-695 0 0,-3 3-1 0 0,-1 1 1 0 0,31 48-1 0 0,-40-47-9 0 0,-2 2 0 0 0,-1 1 0 0 0,-3 1 0 0 0,-2 1 0 0 0,-2 0 0 0 0,-2 2-1 0 0,-2-1 1 0 0,-3 2 0 0 0,-2 0 0 0 0,-2 0 0 0 0,-2 0 0 0 0,-3 0 0 0 0,-2 1 0 0 0,-2-1-1 0 0,-3 0 1 0 0,-2 0 0 0 0,-2-1 0 0 0,-2 0 0 0 0,-24 61 0 0 0,25-84-2 0 0,-2 0-1 0 0,-1 0 1 0 0,-1-1 0 0 0,-1-1 0 0 0,-2-1-1 0 0,-22 25 1 0 0,25-33 67 0 0,-2-1 1 0 0,0 0-1 0 0,0-1 0 0 0,-2-1 1 0 0,0-1-1 0 0,0 0 0 0 0,-1-2 1 0 0,-40 18-1 0 0,26-20-2388 0 0,19-6 1578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6.3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516 0 556 0 0,'9'8'2583'0'0,"-9"-6"-2460"0"0,-8 2-104 0 0,0 0-1 0 0,-1 0 1 0 0,1-1-1 0 0,-1 0 1 0 0,1-1-1 0 0,-1 0 1 0 0,0 0-1 0 0,0-1 1 0 0,-11 1-1 0 0,-13 3 7 0 0,-276 58 235 0 0,307-63-244 0 0,-2 1 10 0 0,-40 10 68 0 0,41-11-78 0 0,-6 12 43 0 0,11 48 20 0 0,-4-19-68 0 0,1-22 1 0 0,0 2 4 0 0,-1-1 0 0 0,-1 1 0 0 0,0 0 1 0 0,-9 23-1 0 0,12-41-2 0 0,-2 7 736 0 0,12-31-490 0 0,-5 16-263 0 0,1 0 1 0 0,-1 0-1 0 0,1 0 1 0 0,0 1-1 0 0,0 0 1 0 0,1 0-1 0 0,-1 1 1 0 0,1 0-1 0 0,0 0 1 0 0,-1 0-1 0 0,1 1 1 0 0,1 0-1 0 0,-1 0 1 0 0,0 1-1 0 0,0 0 0 0 0,1 0 1 0 0,-1 0-1 0 0,0 1 1 0 0,13 2-1 0 0,-9-2-3 0 0,0 2-1 0 0,-1-1 0 0 0,1 1 0 0 0,0 1 0 0 0,-1 0 0 0 0,1 1 1 0 0,-1 0-1 0 0,0 0 0 0 0,0 1 0 0 0,-1 0 0 0 0,0 1 0 0 0,0 0 1 0 0,10 9-1 0 0,-12-9 4 0 0,-4-4 3 0 0,0 2 0 0 0,1-1 0 0 0,-1 0 0 0 0,0 0 0 0 0,-1 1-1 0 0,1 0 1 0 0,-1 0 0 0 0,0-1 0 0 0,0 1 0 0 0,0 0 0 0 0,0 1-1 0 0,0-1 1 0 0,-1 0 0 0 0,0 0 0 0 0,0 1 0 0 0,1 7-1 0 0,-1-5-1 0 0,-1 0-1 0 0,1 0 0 0 0,-1 1 1 0 0,0-1-1 0 0,-1 0 0 0 0,0 1 1 0 0,0-1-1 0 0,-1 0 0 0 0,1 0 0 0 0,-1 0 1 0 0,-1 0-1 0 0,0 0 0 0 0,0-1 1 0 0,0 1-1 0 0,0-1 0 0 0,-1 0 0 0 0,0 0 1 0 0,-1 0-1 0 0,1 0 0 0 0,-1-1 1 0 0,0 0-1 0 0,-8 6 0 0 0,-6 5-5 0 0,-2-1 0 0 0,0 0 0 0 0,0-2 0 0 0,-2-1 0 0 0,-23 10 0 0 0,44-21-205 0 0,-18 3-1676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13.2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43 720 0 0,'0'0'1217'0'0,"4"1"-839"0"0,9 2-57 0 0,-10-2-62 0 0,4 16 348 0 0,-3 12-309 0 0,-4-26-246 0 0,0 0 10 0 0,-2 47 176 0 0,2-47-201 0 0,-10 21 4055 0 0,10-29-4040 0 0,-1 1-1 0 0,1-1 1 0 0,0 1 0 0 0,0-1 0 0 0,0 1 0 0 0,1-1 0 0 0,-1 1 0 0 0,1-1-1 0 0,1 1 1 0 0,-1 0 0 0 0,0-1 0 0 0,1 1 0 0 0,0 0 0 0 0,0 0 0 0 0,0 0-1 0 0,0 0 1 0 0,4-4 0 0 0,-1 1-51 0 0,1-1-1 0 0,0 1 1 0 0,0 0-1 0 0,1 0 1 0 0,0 1-1 0 0,0 0 1 0 0,0 0-1 0 0,12-6 1 0 0,-16 9-3 0 0,27-10-24 0 0,-23 10-25 0 0,-1 1 0 0 0,1 0-1 0 0,0 0 1 0 0,0 1 0 0 0,0 0 0 0 0,1 0 0 0 0,-1 1 0 0 0,0 0-1 0 0,0 0 1 0 0,0 1 0 0 0,0 0 0 0 0,0 0 0 0 0,0 0 0 0 0,0 1-1 0 0,0 0 1 0 0,0 0 0 0 0,0 1 0 0 0,-1 0 0 0 0,1 0 0 0 0,-1 1 0 0 0,10 7-1 0 0,-5 1-48 0 0,-6-3 12 0 0,-2-4 74 0 0,0 1 0 0 0,-1 0 0 0 0,1-1 0 0 0,-1 1 0 0 0,0 0 0 0 0,0 1 0 0 0,-1-1 0 0 0,0 0 0 0 0,0 0-1 0 0,0 1 1 0 0,-1-1 0 0 0,0 10 0 0 0,-1-10 5 0 0,-1 22 33 0 0,-2 0-1 0 0,-1-1 0 0 0,-1 1 0 0 0,-1-1 1 0 0,-1 0-1 0 0,-18 37 0 0 0,-83 144-45 0 0,108-206 23 0 0,-148 224 248 0 0,134-204-134 0 0,13-20-11 0 0,-5 10 420 0 0,14-20-519 0 0,0 2 1 0 0,1-1-1 0 0,0 1 1 0 0,0 0 0 0 0,0 0-1 0 0,0 1 1 0 0,1 0-1 0 0,0 1 1 0 0,0 0-1 0 0,0 0 1 0 0,1 1 0 0 0,-1 0-1 0 0,1 1 1 0 0,0 0-1 0 0,-1 0 1 0 0,1 1-1 0 0,17 0 1 0 0,-8 1-8 0 0,1 2 1 0 0,-1 0-1 0 0,1 1 1 0 0,-1 1-1 0 0,0 1 1 0 0,0 0-1 0 0,0 2 1 0 0,22 10-1 0 0,-2 5 76 0 0,-1 0 0 0 0,62 51 0 0 0,-21-15-796 0 0,-76-57 494 0 0,7 5-369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6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9 732 0 0,'0'0'2132'0'0,"0"-1"-2088"0"0,1 1-1 0 0,-1-1 1 0 0,0 1-1 0 0,1-1 0 0 0,-1 1 1 0 0,1-1-1 0 0,-1 1 1 0 0,1-1-1 0 0,-1 1 1 0 0,1-1-1 0 0,-1 1 1 0 0,1 0-1 0 0,0-1 0 0 0,-1 1 1 0 0,1 0-1 0 0,0-1 1 0 0,-1 1-1 0 0,1 0 1 0 0,1 0-1 0 0,12 4 63 0 0,1 1-1 0 0,-1 0 1 0 0,0 1-1 0 0,-1 1 1 0 0,1 0-1 0 0,-1 1 1 0 0,-1 1-1 0 0,0 0 1 0 0,19 17-1 0 0,96 106 523 0 0,-125-129-613 0 0,42 47 94 0 0,-3 2 1 0 0,-1 2-1 0 0,-3 1 0 0 0,32 66 1 0 0,-56-95-110 0 0,-1 1 0 0 0,-2 1 0 0 0,0-1 0 0 0,-2 1 0 0 0,-1 1-1 0 0,-2 0 1 0 0,-1 0 0 0 0,0 0 0 0 0,-3 0 0 0 0,0 0 0 0 0,-7 54 0 0 0,0-49-3 0 0,-1 1-1 0 0,-2-1 0 0 0,-2-1 1 0 0,-26 59-1 0 0,-80 116 111 0 0,72-139-716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7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92 142 492 0 0,'-49'-81'3667'0'0,"48"79"-3395"0"0,-4-9 420 0 0,0 0 1 0 0,-1 1-1 0 0,-12-17 0 0 0,18 28-692 0 0,0-1 0 0 0,0 0 1 0 0,0 0-1 0 0,0 0 0 0 0,0 0 0 0 0,0 0 1 0 0,0 1-1 0 0,0-1 0 0 0,0 0 0 0 0,0 0 1 0 0,0 0-1 0 0,0 0 0 0 0,0 1 0 0 0,0-1 1 0 0,0 0-1 0 0,0 0 0 0 0,0 0 0 0 0,0 0 1 0 0,0 0-1 0 0,0 0 0 0 0,0 1 0 0 0,0-1 1 0 0,0 0-1 0 0,-1 0 0 0 0,1 0 0 0 0,0 0 1 0 0,0 0-1 0 0,0 0 0 0 0,0 0 0 0 0,0 0 1 0 0,0 1-1 0 0,0-1 0 0 0,-1 0 0 0 0,1 0 1 0 0,0 0-1 0 0,0 0 0 0 0,0 0 0 0 0,0 0 1 0 0,0 0-1 0 0,-1 0 0 0 0,1 0 0 0 0,0 0 1 0 0,0 0-1 0 0,0 0 0 0 0,0 0 0 0 0,0 0 1 0 0,-1 0-1 0 0,1 0 0 0 0,0 0 0 0 0,0 0 1 0 0,0 0-1 0 0,0 0 0 0 0,0 0 0 0 0,-1 0 1 0 0,1-1-1 0 0,0 1 0 0 0,0 0 0 0 0,0 0 1 0 0,0 0-1 0 0,0 0 0 0 0,0 0 0 0 0,0 0 1 0 0,-1 0-1 0 0,1 0 0 0 0,0-1 0 0 0,0 1 1 0 0,0 0-1 0 0,0 0 0 0 0,0 0 0 0 0,-1 22 19 0 0,5 36 10 0 0,-3-53-27 0 0,36 296 67 0 0,-12-114-211 0 0,2 201-1 0 0,-27-376-272 0 0,1-8 85 0 0,-1 0-1 0 0,0 1 0 0 0,0-1 1 0 0,0 1-1 0 0,-1-1 1 0 0,0 0-1 0 0,0 0 0 0 0,0 1 1 0 0,-3 6-1 0 0,-1 0-595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8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0 220 496 0 0,'8'-8'827'0'0,"-1"-1"1"0"0,1 2-1 0 0,15-14 0 0 0,-21 20-663 0 0,10-2 115 0 0,-11 3-270 0 0,0-1-1 0 0,0 1 1 0 0,0 0 0 0 0,0 0 0 0 0,0-1 0 0 0,0 1-1 0 0,0 0 1 0 0,0 0 0 0 0,0 0 0 0 0,1 0 0 0 0,-1 0-1 0 0,0 0 1 0 0,0 0 0 0 0,0 0 0 0 0,0 0 0 0 0,0 1-1 0 0,0-1 1 0 0,0 0 0 0 0,0 1 0 0 0,0-1 0 0 0,0 1-1 0 0,0-1 1 0 0,0 1 0 0 0,0 0 0 0 0,8 7 36 0 0,-2 0 1 0 0,1 1 0 0 0,-1 0-1 0 0,-1 0 1 0 0,0 0 0 0 0,0 1-1 0 0,0 0 1 0 0,-2 0 0 0 0,1 0-1 0 0,-1 1 1 0 0,4 16-1 0 0,4 20-15 0 0,6 64-1 0 0,-15-96-25 0 0,1 14-16 0 0,-2 0 0 0 0,0 0 0 0 0,-6 55 0 0 0,4-83 19 0 0,0 1 0 0 0,0 0 1 0 0,0 0-1 0 0,0 0 0 0 0,-1 0 1 0 0,1 0-1 0 0,-1 0 0 0 0,1 0 1 0 0,-1 0-1 0 0,-1 2 0 0 0,1-3-1 0 0,1-1 0 0 0,-1 1 0 0 0,0-1 0 0 0,1 1 0 0 0,-1-1 0 0 0,1 0 0 0 0,-1 1 0 0 0,0-1 0 0 0,1 0 0 0 0,-1 1 0 0 0,0-1 0 0 0,0 0 0 0 0,1 0 0 0 0,-1 1 0 0 0,0-1 0 0 0,1 0 0 0 0,-1 0 0 0 0,0 0 0 0 0,0 0 0 0 0,1 0 0 0 0,-1 0 0 0 0,0 0 0 0 0,0 0 0 0 0,1-1 0 0 0,-1 1 0 0 0,0 0 0 0 0,1 0 0 0 0,-2-1 0 0 0,1 0-2 0 0,0 1-1 0 0,0-1 0 0 0,0 0 0 0 0,1 1 0 0 0,-1-1 0 0 0,0 0 0 0 0,1 0 0 0 0,-1 1 0 0 0,0-1 1 0 0,1 0-1 0 0,-1 0 0 0 0,1 0 0 0 0,-1 0 0 0 0,1 0 0 0 0,-1 0 0 0 0,1 0 0 0 0,0 0 0 0 0,0 0 0 0 0,-1 0 1 0 0,1 0-1 0 0,0-1 0 0 0,0 0 5 0 0,-4-12 5 0 0,0 0 1 0 0,1 0-1 0 0,1 0 0 0 0,0 0 1 0 0,1 0-1 0 0,1-1 0 0 0,0 1 0 0 0,3-20 1 0 0,24-111 82 0 0,-27 143-91 0 0,9-36 138 0 0,2 1 0 0 0,30-68 0 0 0,-34 89-105 0 0,1 1 0 0 0,1 0 1 0 0,0 0-1 0 0,1 1 0 0 0,1 0 0 0 0,0 1 1 0 0,1 0-1 0 0,25-21 0 0 0,-33 31-40 0 0,1-1 1 0 0,-1 1-1 0 0,1 1 0 0 0,0-1 0 0 0,-1 1 0 0 0,1-1 0 0 0,1 1 1 0 0,-1 1-1 0 0,0-1 0 0 0,0 1 0 0 0,1 0 0 0 0,-1 0 0 0 0,1 0 1 0 0,-1 1-1 0 0,0 0 0 0 0,1 0 0 0 0,-1 0 0 0 0,1 1 0 0 0,-1 0 0 0 0,1 0 1 0 0,-1 0-1 0 0,0 0 0 0 0,0 1 0 0 0,0 0 0 0 0,0 0 0 0 0,0 1 1 0 0,0-1-1 0 0,8 7 0 0 0,-1 0 10 0 0,-1 1 0 0 0,0 0 0 0 0,-1 0 0 0 0,0 1 0 0 0,0 1 0 0 0,-1-1-1 0 0,-1 2 1 0 0,0-1 0 0 0,9 21 0 0 0,-4-4 40 0 0,-2 0 0 0 0,-1 0-1 0 0,-1 1 1 0 0,-1 0 0 0 0,6 56-1 0 0,-5 150-2371 0 0,-9-233 2261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9.3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1 671 1080 0 0,'7'-3'614'0'0,"0"-1"1"0"0,0 0-1 0 0,-1 0 0 0 0,1 0 1 0 0,-1-1-1 0 0,0 0 0 0 0,8-8 0 0 0,-4 1-210 0 0,0 0-1 0 0,0-1 0 0 0,8-14 1 0 0,5-14-318 0 0,24-61 0 0 0,-45 95 4 0 0,49-125-61 0 0,-45 112-77 0 0,-1 1-1 0 0,0-1 1 0 0,-2 0-1 0 0,2-38 1 0 0,-5 53 31 0 0,0 1 1 0 0,-1-1-1 0 0,0 1 1 0 0,0-1 0 0 0,0 1-1 0 0,0 0 1 0 0,0-1-1 0 0,-1 1 1 0 0,0 0 0 0 0,0 0-1 0 0,0 0 1 0 0,-1 0-1 0 0,1 0 1 0 0,-1 1-1 0 0,0-1 1 0 0,-5-5 0 0 0,6 8 7 0 0,0-1 0 0 0,0 0 1 0 0,0 1-1 0 0,0 0 1 0 0,0-1-1 0 0,-1 1 1 0 0,1 0-1 0 0,0 0 0 0 0,-1 0 1 0 0,1 0-1 0 0,-1 1 1 0 0,1-1-1 0 0,-1 1 0 0 0,1-1 1 0 0,-1 1-1 0 0,0 0 1 0 0,1 0-1 0 0,-1 0 0 0 0,1 0 1 0 0,-1 0-1 0 0,1 1 1 0 0,-1-1-1 0 0,1 1 1 0 0,-1 0-1 0 0,1 0 0 0 0,-1 0 1 0 0,1 0-1 0 0,0 0 1 0 0,-5 3-1 0 0,5-3-8 0 0,-1 1-1 0 0,0 0 1 0 0,0-1 0 0 0,0 1 0 0 0,1 0-1 0 0,-1 1 1 0 0,1-1 0 0 0,0 0-1 0 0,0 1 1 0 0,-1-1 0 0 0,2 1 0 0 0,-1 0-1 0 0,0 0 1 0 0,0-1 0 0 0,1 1-1 0 0,0 0 1 0 0,-1 1 0 0 0,1-1 0 0 0,0 0-1 0 0,1 0 1 0 0,-1 0 0 0 0,1 1 0 0 0,-1-1-1 0 0,1 0 1 0 0,0 0 0 0 0,0 1-1 0 0,0-1 1 0 0,1 0 0 0 0,-1 1 0 0 0,1-1-1 0 0,-1 0 1 0 0,1 0 0 0 0,0 0-1 0 0,1 0 1 0 0,-1 0 0 0 0,2 4 0 0 0,3 2 0 0 0,0 0 1 0 0,0 0-1 0 0,0 0 1 0 0,1-1-1 0 0,1 0 1 0 0,13 12-1 0 0,57 38-7 0 0,-50-38 20 0 0,30 21-9 0 0,79 61-32 0 0,-124-90 18 0 0,-1-1-1 0 0,-1 1 1 0 0,0 1-1 0 0,0 0 1 0 0,-2 1-1 0 0,1-1 1 0 0,14 31-1 0 0,-22-39 1 0 0,0 0 0 0 0,-1 0-1 0 0,1 0 1 0 0,-1 0 0 0 0,0 0-1 0 0,0 0 1 0 0,0 0 0 0 0,-1 0-1 0 0,0 1 1 0 0,0-1 0 0 0,0 0-1 0 0,-1 0 1 0 0,0 0 0 0 0,0 0-1 0 0,-2 6 1 0 0,1-4-64 0 0,-1-1-1 0 0,0 0 1 0 0,-1 1-1 0 0,1-1 0 0 0,-1-1 1 0 0,0 1-1 0 0,-1 0 1 0 0,0-1-1 0 0,-9 9 1 0 0,-5 0-196 0 0,0-1 0 0 0,0 0 1 0 0,-1-1-1 0 0,-1-2 0 0 0,-32 13 0 0 0,50-21 280 0 0,0-1-1 0 0,-1 0 0 0 0,1 0 1 0 0,0 0-1 0 0,0 0 1 0 0,-1-1-1 0 0,1 1 0 0 0,0-1 1 0 0,-1 0-1 0 0,1 0 1 0 0,-1 0-1 0 0,1 0 0 0 0,0 0 1 0 0,-1-1-1 0 0,1 0 1 0 0,-5-1-1 0 0,5 1 13 0 0,3 0-5 0 0,-1 0 0 0 0,0 0 0 0 0,1 0 0 0 0,-1 0-1 0 0,0 0 1 0 0,1 0 0 0 0,0 0 0 0 0,-1 0 0 0 0,1 0 0 0 0,-1 0 0 0 0,1-1 0 0 0,0 1 0 0 0,0 0 0 0 0,0 0 0 0 0,0 0 0 0 0,0 0 0 0 0,0-1 0 0 0,0 1 0 0 0,0 0 0 0 0,0 0 0 0 0,0 0 0 0 0,1 0 0 0 0,-1 0 0 0 0,1-1 0 0 0,-1 1 0 0 0,0 0 0 0 0,1 0 0 0 0,0-1 0 0 0,16-33-5 0 0,-2 11 36 0 0,1 1 0 0 0,2 1 1 0 0,37-39-1 0 0,73-52 178 0 0,-88 78-13 0 0,-3 4-50 0 0,78-72 516 0 0,-98 86-583 0 0,-1-1-1 0 0,0 0 1 0 0,-1-2 0 0 0,14-24-1 0 0,-28 42-84 0 0,0 0 0 0 0,0-1 0 0 0,0 1 0 0 0,-1-1 0 0 0,1 0 0 0 0,-1 1 0 0 0,1-1 0 0 0,-1 1 0 0 0,0-1 0 0 0,0 0 0 0 0,0 1 0 0 0,0-1 0 0 0,-1-3 0 0 0,1 3 5 0 0,0 2-3 0 0,-1 0 0 0 0,1 0 0 0 0,-1 0 0 0 0,0 0 0 0 0,1 0 0 0 0,-1 0 0 0 0,0 0 0 0 0,1 1 0 0 0,-1-1 0 0 0,0 0 0 0 0,0 0 0 0 0,0 0 0 0 0,0 1 0 0 0,0-1 0 0 0,0 0 0 0 0,0 1 0 0 0,0-1 0 0 0,0 1 0 0 0,0 0 0 0 0,0-1 0 0 0,0 1 0 0 0,0 0-1 0 0,0-1 1 0 0,0 1 0 0 0,0 0 0 0 0,-1 0 0 0 0,1 0 0 0 0,0 0 0 0 0,0 0 0 0 0,0 0 0 0 0,0 0 0 0 0,-2 1 0 0 0,-2 0 8 0 0,0 0 0 0 0,1 1 0 0 0,-1 0 0 0 0,1-1 0 0 0,-1 2 0 0 0,1-1 1 0 0,0 0-1 0 0,0 1 0 0 0,0 0 0 0 0,0 0 0 0 0,0 0 0 0 0,0 1 0 0 0,1-1 0 0 0,0 1 0 0 0,0 0 0 0 0,0 0 0 0 0,0 0 0 0 0,0 0 0 0 0,1 0 0 0 0,-3 6 0 0 0,4-7-2 0 0,-5 9 12 0 0,0 1 0 0 0,1-1 0 0 0,1 1 0 0 0,0 0 0 0 0,1 1 0 0 0,0-1 0 0 0,1 1 0 0 0,0-1 0 0 0,1 1 0 0 0,1 0 0 0 0,0-1 0 0 0,1 1 1 0 0,1 0-1 0 0,0-1 0 0 0,0 1 0 0 0,2-1 0 0 0,-1 0 0 0 0,2 0 0 0 0,0 0 0 0 0,0-1 0 0 0,1 1 0 0 0,1-1 0 0 0,0-1 0 0 0,0 1 0 0 0,2-1 0 0 0,-1 0 0 0 0,1-1 0 0 0,1 0 0 0 0,-1-1 1 0 0,2 0-1 0 0,-1 0 0 0 0,1-1 0 0 0,14 8 0 0 0,-15-10 23 0 0,0-1 0 0 0,0-1 0 0 0,0 0 0 0 0,0 0 1 0 0,1-1-1 0 0,-1 0 0 0 0,1-1 0 0 0,0 0 0 0 0,0 0 0 0 0,0-2 1 0 0,21 0-1 0 0,-26 0-13 0 0,1-1 1 0 0,-1-1 0 0 0,1 1-1 0 0,-1-1 1 0 0,1 0 0 0 0,-1-1-1 0 0,0 1 1 0 0,0-1 0 0 0,-1 0-1 0 0,1-1 1 0 0,0 1 0 0 0,-1-1-1 0 0,0 0 1 0 0,0-1 0 0 0,0 1-1 0 0,-1-1 1 0 0,1 0 0 0 0,-1 0 0 0 0,0 0-1 0 0,6-11 1 0 0,-1-3-11 0 0,-1 1 0 0 0,0-1 0 0 0,-2 0 0 0 0,0-1 0 0 0,-1 0 0 0 0,-1 0 0 0 0,2-22 0 0 0,0-147-34 0 0,-6 152 17 0 0,-2-23-51 0 0,-12-78 0 0 0,14 136 47 0 0,-1 0 1 0 0,1 0-1 0 0,0 0 1 0 0,-1 0-1 0 0,0 0 1 0 0,1 0-1 0 0,-1 0 1 0 0,0 0 0 0 0,0 1-1 0 0,-2-4 1 0 0,3 5 4 0 0,0-1 1 0 0,-1 1 0 0 0,1 0 0 0 0,0-1-1 0 0,-1 1 1 0 0,1 0 0 0 0,0 0 0 0 0,-1-1-1 0 0,1 1 1 0 0,0 0 0 0 0,-1 0 0 0 0,1 0-1 0 0,-1 0 1 0 0,1-1 0 0 0,-1 1 0 0 0,1 0-1 0 0,0 0 1 0 0,-1 0 0 0 0,1 0 0 0 0,-1 0-1 0 0,1 0 1 0 0,-1 0 0 0 0,1 0 0 0 0,0 0-1 0 0,-1 0 1 0 0,1 0 0 0 0,-1 1 0 0 0,1-1-1 0 0,-1 0 1 0 0,-1 2 0 0 0,0-1 0 0 0,1 0 0 0 0,-1 1 0 0 0,0 0 0 0 0,1-1 0 0 0,-1 1 0 0 0,1 0 0 0 0,0 0 0 0 0,0 0 1 0 0,0 0-1 0 0,0 0 0 0 0,0 0 0 0 0,0 0 0 0 0,0 0 0 0 0,0 0 0 0 0,0 4 0 0 0,0 0-2 0 0,0 1 0 0 0,0-1 0 0 0,0 0 0 0 0,1 1 0 0 0,0-1 1 0 0,0 1-1 0 0,1-1 0 0 0,-1 1 0 0 0,1-1 0 0 0,1 1 0 0 0,-1-1 0 0 0,1 0 0 0 0,1 0 0 0 0,-1 0 0 0 0,1 0 1 0 0,0 0-1 0 0,0 0 0 0 0,5 5 0 0 0,0 0-28 0 0,1 0 0 0 0,1-1 0 0 0,0-1 0 0 0,0 0 1 0 0,1 0-1 0 0,0-1 0 0 0,1 0 0 0 0,13 7 0 0 0,-20-13 27 0 0,0 1 0 0 0,0 1 1 0 0,0-1-1 0 0,0 1 0 0 0,-1-1 0 0 0,1 1 0 0 0,-1 1 0 0 0,0-1 1 0 0,0 1-1 0 0,-1-1 0 0 0,1 1 0 0 0,-1 0 0 0 0,0 0 0 0 0,0 0 1 0 0,-1 1-1 0 0,0-1 0 0 0,0 1 0 0 0,0 0 0 0 0,0-1 0 0 0,1 12 0 0 0,8 34 181 0 0,2-1-1 0 0,22 52 0 0 0,-26-82-188 0 0,0 0-1 0 0,1 0 1 0 0,1-1 0 0 0,0 0 0 0 0,2-1 0 0 0,0-1-1 0 0,22 23 1 0 0,-32-37-267 0 0,1 0-1 0 0,-1-1 0 0 0,1 1 0 0 0,0-1 1 0 0,0 0-1 0 0,0 0 0 0 0,0 0 1 0 0,0 0-1 0 0,0 0 0 0 0,0-1 1 0 0,9 2-1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49.7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69 496 0 0,'1'-5'1065'0'0,"2"-34"1100"0"0,-2 36-1683 0 0,-1 0-94 0 0,1-12-102 0 0,-1 12 439 0 0,1 7-673 0 0,6 39 27 0 0,-1 0 1 0 0,-2 82 0 0 0,-2-40-3 0 0,0 447-40 0 0,-3-506-556 0 0,1-17-165 0 0,-1 1 0 0 0,1-1 0 0 0,-5 18 0 0 0,1-12 331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50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1 112 184 0 0,'16'-10'2414'0'0,"14"0"-1762"0"0,1 2 0 0 0,0 1-1 0 0,0 1 1 0 0,53-2 0 0 0,-2-2-386 0 0,-12 2-176 0 0,-40 6-358 0 0,0-2 1 0 0,0-1-1 0 0,0-1 1 0 0,46-16-1 0 0,-66 16-1087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50.8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720 0 776 0 0,'0'0'2502'0'0,"-4"0"-2435"0"0,-36 1 72 0 0,-70 9 1 0 0,13 1-71 0 0,-228 3-2 0 0,323-14-67 0 0,0 0 1 0 0,0 1-1 0 0,-1-1 1 0 0,1 1-1 0 0,0 0 1 0 0,0 0-1 0 0,0 0 0 0 0,0 0 1 0 0,0 0-1 0 0,0 0 1 0 0,0 0-1 0 0,0 1 1 0 0,0-1-1 0 0,1 1 1 0 0,-1-1-1 0 0,0 1 1 0 0,1 0-1 0 0,-1-1 1 0 0,1 1-1 0 0,0 0 1 0 0,0 0-1 0 0,0 0 1 0 0,0 0-1 0 0,0 0 1 0 0,0 1-1 0 0,0-1 0 0 0,1 0 1 0 0,-1 0-1 0 0,0 5 1 0 0,-1 7 5 0 0,1 0 1 0 0,0 0-1 0 0,3 28 1 0 0,-1-14 0 0 0,-3 28 15 0 0,-3-1 0 0 0,-2 1-1 0 0,-2-1 1 0 0,-3-1 0 0 0,-25 74 0 0 0,14-57 186 0 0,22-69-98 0 0,20-5-134 0 0,-14 1 25 0 0,0 0 1 0 0,-1 0-1 0 0,1-1 0 0 0,-1 1 1 0 0,0-1-1 0 0,1 0 1 0 0,-1 0-1 0 0,7-8 0 0 0,6-3 4 0 0,-2 4-8 0 0,1 0 1 0 0,0 2-1 0 0,0 0 0 0 0,1 1 0 0 0,0 0 1 0 0,1 2-1 0 0,-1 0 0 0 0,1 0 0 0 0,0 2 0 0 0,0 0 1 0 0,0 2-1 0 0,0 0 0 0 0,1 0 0 0 0,34 5 1 0 0,-45-2 2 0 0,0 1 0 0 0,1-1 0 0 0,-1 2 0 0 0,0-1 0 0 0,-1 1 0 0 0,1 0 0 0 0,-1 1 1 0 0,1 0-1 0 0,-2 0 0 0 0,1 0 0 0 0,0 1 0 0 0,-1 0 0 0 0,0 0 0 0 0,0 1 0 0 0,-1 0 0 0 0,0 0 1 0 0,0 0-1 0 0,-1 0 0 0 0,1 1 0 0 0,-2 0 0 0 0,1 0 0 0 0,-1 0 0 0 0,0 0 0 0 0,-1 0 0 0 0,2 11 1 0 0,-1-5-2 0 0,-1 0 1 0 0,0 0 0 0 0,-1 0 0 0 0,0 0 0 0 0,-1 0 0 0 0,-1 1 0 0 0,0-1-1 0 0,-1 0 1 0 0,-1 0 0 0 0,0 0 0 0 0,-1-1 0 0 0,0 1 0 0 0,-1-1 0 0 0,-10 19-1 0 0,8-20 1 0 0,-2-1-1 0 0,1 1 1 0 0,-1-2-1 0 0,-1 1 1 0 0,0-1 0 0 0,0-1-1 0 0,-1 0 1 0 0,-1 0-1 0 0,1-1 1 0 0,-1 0-1 0 0,-1-1 1 0 0,1-1-1 0 0,-1 0 1 0 0,0 0-1 0 0,-14 3 1 0 0,3-3 128 0 0,-1 0-1 0 0,1-1 1 0 0,-1-2 0 0 0,0 0 0 0 0,0-2 0 0 0,0-1-1 0 0,-46-5 1 0 0,58 3 3 0 0,1 0 1 0 0,0-1-1 0 0,-18-6 1 0 0,28 8-264 0 0,16-1-2649 0 0,-11 2 2349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3:51.2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86 348 0 0,'0'-4'831'0'0,"0"1"-682"0"0,0-1 0 0 0,-1 1 0 0 0,1 0 0 0 0,-1 0 0 0 0,0-1 0 0 0,0 1-1 0 0,0 0 1 0 0,0 0 0 0 0,0 0 0 0 0,-1 0 0 0 0,1 0 0 0 0,-1 1-1 0 0,0-1 1 0 0,0 0 0 0 0,-4-4 0 0 0,1 4-107 0 0,-1-1 0 0 0,1 1 1 0 0,0 1-1 0 0,-1-1 0 0 0,0 1 0 0 0,1 0 1 0 0,-1 0-1 0 0,0 0 0 0 0,0 1 0 0 0,0 0 1 0 0,0 0-1 0 0,0 1 0 0 0,0 0 0 0 0,-1 0 1 0 0,1 0-1 0 0,0 1 0 0 0,0-1 0 0 0,0 1 1 0 0,0 1-1 0 0,0-1 0 0 0,-7 4 0 0 0,-4 1 50 0 0,1 1 0 0 0,0 0 0 0 0,0 1 0 0 0,1 0 0 0 0,0 2 0 0 0,-23 18 0 0 0,17-10 67 0 0,1 2-1 0 0,0 0 0 0 0,2 2 1 0 0,0 0-1 0 0,1 0 0 0 0,2 2 0 0 0,0 0 1 0 0,-19 44-1 0 0,29-54-33 0 0,-1 1 0 0 0,2 0 1 0 0,0 1-1 0 0,1-1 0 0 0,0 1 0 0 0,1 0 1 0 0,1 22-1 0 0,1-27-52 0 0,1-1 0 0 0,0 1 0 0 0,1 0 0 0 0,0-1 1 0 0,1 1-1 0 0,0-1 0 0 0,1 0 0 0 0,0 0 0 0 0,1 0 0 0 0,0-1 1 0 0,11 17-1 0 0,-10-18-30 0 0,0 0 0 0 0,0-1 0 0 0,1 0 0 0 0,1 0 0 0 0,-1 0 0 0 0,1-1 0 0 0,0 0 0 0 0,1 0 1 0 0,-1-1-1 0 0,1 0 0 0 0,0 0 0 0 0,1-1 0 0 0,-1-1 0 0 0,1 0 0 0 0,-1 0 0 0 0,1 0 0 0 0,0-1 0 0 0,0-1 0 0 0,0 0 1 0 0,0 0-1 0 0,0-1 0 0 0,0 0 0 0 0,16-3 0 0 0,-11 1-4 0 0,0-1 0 0 0,0-1-1 0 0,0 0 1 0 0,-1-1 0 0 0,1-1 0 0 0,-1 0 0 0 0,0-1-1 0 0,-1 0 1 0 0,1-1 0 0 0,-2-1 0 0 0,1 0 0 0 0,-1-1-1 0 0,-1 0 1 0 0,19-20 0 0 0,-16 12-27 0 0,0-1 0 0 0,0-1 0 0 0,-2 0-1 0 0,-1 0 1 0 0,0-1 0 0 0,-2 0 0 0 0,0-1 0 0 0,-1 0 0 0 0,-1-1 0 0 0,5-33-1 0 0,-10 45-58 0 0,-1 1 0 0 0,0-1-1 0 0,-1 0 1 0 0,0 1 0 0 0,0-1-1 0 0,-1 0 1 0 0,-1 1 0 0 0,1-1-1 0 0,-2 1 1 0 0,0 0 0 0 0,0 0-1 0 0,-1 0 1 0 0,0 0 0 0 0,0 0-1 0 0,-1 1 1 0 0,-1 0 0 0 0,1 0-1 0 0,-1 0 1 0 0,-1 1 0 0 0,0-1-1 0 0,0 2 1 0 0,-1-1 0 0 0,0 1-1 0 0,0 0 1 0 0,-9-5 0 0 0,-2 1-504 0 0,0 1 0 0 0,-1 1 1 0 0,0 1-1 0 0,-1 0 0 0 0,0 2 1 0 0,0 0-1 0 0,0 2 0 0 0,-1 0 0 0 0,-37-1 1 0 0,18 3-494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4.2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392 75 252 0 0,'9'-17'2394'0'0,"0"-8"-1046"0"0,-9 23-1099 0 0,0-2-179 0 0,-1 2-64 0 0,1 1 0 0 0,-1-1 0 0 0,0 0 0 0 0,1 0 0 0 0,-1 1 0 0 0,0-1 0 0 0,0 1 0 0 0,0-1 0 0 0,0 1 0 0 0,-1-1 0 0 0,1 1-1 0 0,0-1 1 0 0,-3-1 0 0 0,2 2 12 0 0,-2 0-6 0 0,-1 0-7 0 0,1 1 1 0 0,-1 0-1 0 0,1 0 1 0 0,-1 0-1 0 0,1 1 0 0 0,-1 0 1 0 0,1-1-1 0 0,-1 2 1 0 0,1-1-1 0 0,0 0 1 0 0,-1 1-1 0 0,-5 3 1 0 0,2 0 0 0 0,-1 0 1 0 0,1 0 0 0 0,0 1 0 0 0,1 1 0 0 0,-10 9 0 0 0,-5 9 24 0 0,1 1 0 0 0,-25 41 0 0 0,45-65-28 0 0,-27 42 25 0 0,3 1-1 0 0,1 1 0 0 0,3 2 1 0 0,-23 70-1 0 0,35-89 0 0 0,2 1 1 0 0,0 0-1 0 0,3 0 0 0 0,0 0 1 0 0,2 0-1 0 0,1 1 0 0 0,1-1 1 0 0,9 60-1 0 0,-3-66 30 0 0,1 0 0 0 0,1-1 0 0 0,1 1 0 0 0,1-2 0 0 0,1 1 0 0 0,1-1 0 0 0,1-1 0 0 0,1 0 0 0 0,0-1 0 0 0,2-1 0 0 0,0 0 0 0 0,2-1 0 0 0,37 31 0 0 0,-25-26 50 0 0,1-1 0 0 0,0-2 0 0 0,2-1 0 0 0,0-2 0 0 0,1-1 0 0 0,1-1 0 0 0,1-2 0 0 0,58 13 0 0 0,-77-22 1 0 0,0-1-1 0 0,1-1 1 0 0,0 0 0 0 0,-1-2-1 0 0,1 0 1 0 0,-1-1 0 0 0,1 0-1 0 0,-1-2 1 0 0,27-6 0 0 0,-33 6-63 0 0,-1-1 0 0 0,1 0 0 0 0,-1-1 0 0 0,0 0 0 0 0,-1-1 1 0 0,1 0-1 0 0,-1 0 0 0 0,0-1 0 0 0,0 0 0 0 0,-1-1 0 0 0,0 0 0 0 0,-1 0 1 0 0,0 0-1 0 0,0-1 0 0 0,0 0 0 0 0,4-11 0 0 0,-2 3-76 0 0,-1-1 0 0 0,-1 0 0 0 0,-1-1 1 0 0,-1 0-1 0 0,0 0 0 0 0,-2 0 0 0 0,0 0 0 0 0,-1 0 0 0 0,0-1 0 0 0,-3-21 0 0 0,-2-6-40 0 0,-1 1 0 0 0,-3-1 0 0 0,-13-47 0 0 0,6 41 19 0 0,-3 0 0 0 0,-1 2 0 0 0,-3 0 0 0 0,-2 1 0 0 0,-2 1 0 0 0,-2 2 1 0 0,-2 0-1 0 0,-50-60 0 0 0,73 99-133 0 0,-1 1 1 0 0,0-1-1 0 0,-1 1 1 0 0,1 0 0 0 0,-2 1-1 0 0,1 0 1 0 0,0 0-1 0 0,-1 0 1 0 0,0 1-1 0 0,-1 1 1 0 0,1 0 0 0 0,-1 0-1 0 0,0 1 1 0 0,0 0-1 0 0,0 0 1 0 0,0 1 0 0 0,0 1-1 0 0,0 0 1 0 0,-1 0-1 0 0,1 1 1 0 0,0 0-1 0 0,-1 1 1 0 0,1 0 0 0 0,0 0-1 0 0,0 1 1 0 0,0 1-1 0 0,-19 6 1 0 0,10-2-603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4.7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1 102 8 0 0,'0'0'2385'0'0,"3"0"-1612"0"0,50 5 2232 0 0,-50-5-2949 0 0,28 15 64 0 0,-7 6-104 0 0,0 1 0 0 0,-1 2 0 0 0,31 41 0 0 0,54 90 10 0 0,-70-98-8 0 0,122 210 2022 0 0,-150-255-79 0 0,-6-38-1814 0 0,-2 1 0 0 0,-1-1 0 0 0,-2-36 0 0 0,1-3-143 0 0,17-250-812 0 0,5 107-5416 0 0,-19 190 4612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13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350 77 1276 0 0,'1'-2'994'0'0,"14"-38"2002"0"0,-14 37-2518 0 0,0-11 127 0 0,-1 13-583 0 0,0 0 1 0 0,0 1-1 0 0,0-1 1 0 0,0 1 0 0 0,0-1-1 0 0,0 1 1 0 0,0-1 0 0 0,-1 0-1 0 0,1 1 1 0 0,0-1 0 0 0,0 1-1 0 0,0-1 1 0 0,0 1-1 0 0,-1-1 1 0 0,1 1 0 0 0,0-1-1 0 0,-1 1 1 0 0,1-1 0 0 0,0 1-1 0 0,-1-1 1 0 0,1 1-1 0 0,0 0 1 0 0,-1-1 0 0 0,1 1-1 0 0,-1 0 1 0 0,1-1 0 0 0,-1 1-1 0 0,1 0 1 0 0,-1-1-1 0 0,1 1 1 0 0,-2 0 0 0 0,-3-1 4 0 0,-7 0-82 0 0,-24 14 130 0 0,17-4-62 0 0,1 1 1 0 0,0 1-1 0 0,0 1 1 0 0,1 0-1 0 0,0 1 1 0 0,2 1-1 0 0,-1 0 1 0 0,2 1-1 0 0,0 1 1 0 0,-14 20-1 0 0,14-15 8 0 0,0 1-1 0 0,1 1 1 0 0,1 0 0 0 0,1 1-1 0 0,2 0 1 0 0,0 1 0 0 0,-10 50-1 0 0,15-53 2 0 0,1 1-1 0 0,1 0 1 0 0,1 0 0 0 0,1 0-1 0 0,1 0 1 0 0,1 0-1 0 0,1 0 1 0 0,1-1-1 0 0,8 25 1 0 0,-7-30 1 0 0,2 0 0 0 0,0 0 0 0 0,0-1 0 0 0,2 0 0 0 0,0-1 0 0 0,1 0 0 0 0,0 0 0 0 0,1-1 0 0 0,1 0 0 0 0,0-1 0 0 0,1-1 0 0 0,19 15 0 0 0,-24-20-29 0 0,0-1 1 0 0,0-1-1 0 0,1 0 0 0 0,0 0 1 0 0,0 0-1 0 0,0-1 1 0 0,0-1-1 0 0,1 1 0 0 0,-1-2 1 0 0,1 1-1 0 0,0-1 0 0 0,0-1 1 0 0,0 0-1 0 0,0 0 0 0 0,0-1 1 0 0,0 0-1 0 0,0-1 0 0 0,0 0 1 0 0,0 0-1 0 0,0-1 0 0 0,0-1 1 0 0,-1 0-1 0 0,1 0 1 0 0,-1 0-1 0 0,0-2 0 0 0,0 1 1 0 0,0-1-1 0 0,0 0 0 0 0,-1-1 1 0 0,0 0-1 0 0,12-11 0 0 0,-4 3 134 0 0,-1-2-1 0 0,0 0 0 0 0,-2 0 0 0 0,0-1 0 0 0,0-1 1 0 0,-2 0-1 0 0,0-1 0 0 0,8-20 0 0 0,-14 25-79 0 0,0 0 0 0 0,0 0-1 0 0,-2 0 1 0 0,0-1 0 0 0,0 0-1 0 0,-1 1 1 0 0,-1-1 0 0 0,-1 0-1 0 0,0 0 1 0 0,-1 0 0 0 0,0 1 0 0 0,-6-22-1 0 0,-1 2-46 0 0,-2 1-1 0 0,-2 0 0 0 0,0 1 0 0 0,-3 0 1 0 0,-21-36-1 0 0,25 50-573 0 0,-1 1 0 0 0,-1 0 0 0 0,0 0-1 0 0,-1 1 1 0 0,-1 1 0 0 0,0 0 0 0 0,-1 1 0 0 0,0 1 0 0 0,-34-20-1 0 0,21 18-824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5.6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1 778 372 0 0,'9'12'2452'0'0,"-6"-10"-2268"0"0,-1-1 0 0 0,1 1 1 0 0,0-1-1 0 0,0 0 0 0 0,0 1 1 0 0,0-1-1 0 0,0 0 0 0 0,0-1 1 0 0,0 1-1 0 0,0-1 0 0 0,0 1 1 0 0,1-1-1 0 0,-1 0 1 0 0,0 0-1 0 0,0 0 0 0 0,6-1 1 0 0,-3-1-63 0 0,0 0 0 0 0,0 0 0 0 0,-1 0 0 0 0,1 0 0 0 0,0-1 0 0 0,-1 0 0 0 0,0 0 1 0 0,7-6-1 0 0,-2 1-54 0 0,0-1 1 0 0,0 0 0 0 0,-1-1 0 0 0,0 0-1 0 0,0 0 1 0 0,-2-1 0 0 0,12-20 0 0 0,-11 14-108 0 0,-1-1 0 0 0,0 0 0 0 0,-2 0 1 0 0,0-1-1 0 0,-1 0 0 0 0,-1 0 0 0 0,-1 0 1 0 0,0 0-1 0 0,-1 0 0 0 0,-2-1 1 0 0,0 1-1 0 0,0 0 0 0 0,-2 0 0 0 0,-1 0 1 0 0,0 0-1 0 0,-1 1 0 0 0,-8-19 0 0 0,11 33 16 0 0,0 0-1 0 0,1 0 0 0 0,-1 0 1 0 0,-1 1-1 0 0,1-1 0 0 0,-1 1 1 0 0,1 0-1 0 0,-1 0 1 0 0,0 0-1 0 0,0 0 0 0 0,0 0 1 0 0,-1 0-1 0 0,1 1 0 0 0,-1 0 1 0 0,1-1-1 0 0,-1 1 0 0 0,0 1 1 0 0,0-1-1 0 0,0 0 0 0 0,0 1 1 0 0,0 0-1 0 0,0 0 1 0 0,-6-1-1 0 0,7 2 15 0 0,-1 1 1 0 0,1-1-1 0 0,0 0 0 0 0,-1 1 1 0 0,1 0-1 0 0,-1 0 0 0 0,1 0 1 0 0,0 0-1 0 0,0 0 0 0 0,0 1 1 0 0,0-1-1 0 0,0 1 0 0 0,0 0 1 0 0,0 0-1 0 0,0 0 0 0 0,1 0 1 0 0,-1 1-1 0 0,-2 2 1 0 0,-1 2-3 0 0,0 0 1 0 0,0 0 0 0 0,1 0 0 0 0,0 1 0 0 0,-5 10 0 0 0,2-1 9 0 0,2 1 0 0 0,0 0 0 0 0,1 0 0 0 0,1 1 0 0 0,0-1 0 0 0,2 1 1 0 0,0 0-1 0 0,1 0 0 0 0,1 0 0 0 0,0 0 0 0 0,2-1 0 0 0,0 1 0 0 0,1 0 1 0 0,1-1-1 0 0,1 1 0 0 0,1-1 0 0 0,0 0 0 0 0,15 28 0 0 0,-11-25 78 0 0,1-2 1 0 0,0 0-1 0 0,2 0 0 0 0,0-1 0 0 0,1 0 0 0 0,1-2 0 0 0,0 1 0 0 0,1-2 1 0 0,1 0-1 0 0,1-1 0 0 0,0-1 0 0 0,0 0 0 0 0,1-2 0 0 0,1 0 1 0 0,34 13-1 0 0,-47-21-27 0 0,1-1 0 0 0,-1 0 1 0 0,1-1-1 0 0,0 1 0 0 0,0-2 1 0 0,-1 1-1 0 0,1-1 1 0 0,0 0-1 0 0,0-1 0 0 0,0 1 1 0 0,-1-2-1 0 0,1 1 0 0 0,9-4 1 0 0,-6 1-36 0 0,0 0 0 0 0,0-2 1 0 0,-1 1-1 0 0,0-1 0 0 0,0-1 1 0 0,0 0-1 0 0,17-15 0 0 0,-5-1-100 0 0,0-2 0 0 0,-2 0-1 0 0,-1-1 1 0 0,0-1 0 0 0,20-42 0 0 0,-10 11-133 0 0,-2-1 0 0 0,26-83 0 0 0,-41 102 128 0 0,-2 0-1 0 0,-2-1 0 0 0,-1 0 1 0 0,1-73-1 0 0,-8 100 31 0 0,0 0 1 0 0,-1 1 0 0 0,-1 0-1 0 0,0-1 1 0 0,-1 1-1 0 0,-6-18 1 0 0,7 25 24 0 0,0 1 1 0 0,-1 1-1 0 0,1-1 1 0 0,-1 0 0 0 0,0 0-1 0 0,0 1 1 0 0,-1 0-1 0 0,1-1 1 0 0,-1 1-1 0 0,0 1 1 0 0,0-1-1 0 0,0 0 1 0 0,0 1-1 0 0,-1 0 1 0 0,1 0 0 0 0,-1 0-1 0 0,0 1 1 0 0,-5-2-1 0 0,4 2 24 0 0,1 1-1 0 0,0 1 1 0 0,-1-1 0 0 0,1 1-1 0 0,-1 0 1 0 0,1 0 0 0 0,-1 1-1 0 0,1 0 1 0 0,-1 0 0 0 0,1 0-1 0 0,-1 0 1 0 0,1 1 0 0 0,0 0-1 0 0,0 0 1 0 0,0 0 0 0 0,0 1-1 0 0,0 0 1 0 0,1 0 0 0 0,-1 0-1 0 0,-5 5 1 0 0,7-5 11 0 0,-1 0-1 0 0,1 0 0 0 0,0 0 1 0 0,1 1-1 0 0,-1-1 1 0 0,1 1-1 0 0,-1-1 0 0 0,1 1 1 0 0,0 0-1 0 0,0 0 1 0 0,1 0-1 0 0,-1 0 0 0 0,1 0 1 0 0,0 0-1 0 0,0 1 1 0 0,-1 6-1 0 0,2-5 2 0 0,0 0 0 0 0,0 0 0 0 0,0 0 0 0 0,1 0 0 0 0,0 0 0 0 0,0 0 1 0 0,0 0-1 0 0,1 0 0 0 0,0 0 0 0 0,0 0 0 0 0,0-1 0 0 0,1 1 0 0 0,0-1 0 0 0,0 0 0 0 0,0 0 0 0 0,1 0 0 0 0,0 0 0 0 0,0 0 0 0 0,0-1 0 0 0,0 0 0 0 0,1 0 0 0 0,0 0 0 0 0,-1 0 0 0 0,1-1 0 0 0,9 5 0 0 0,-1 1 5 0 0,24 15-5 0 0,2-1 1 0 0,46 18-1 0 0,-45-22-19 0 0,-1 1 0 0 0,45 31 0 0 0,-77-45 17 0 0,1-1 0 0 0,-1 2 0 0 0,-1-1 0 0 0,1 1-1 0 0,-1 0 1 0 0,0 0 0 0 0,-1 0 0 0 0,1 1 0 0 0,-1 0-1 0 0,-1 0 1 0 0,0 1 0 0 0,0-1 0 0 0,-1 1 0 0 0,0 0-1 0 0,3 13 1 0 0,-2 4 17 0 0,-1 1 0 0 0,-1-1 0 0 0,-5 53 0 0 0,3 33 72 0 0,1-99-71 0 0,0 0 0 0 0,1-1 1 0 0,1 1-1 0 0,0-1 0 0 0,0 0 1 0 0,10 20-1 0 0,-11-27-163 0 0,1 0 0 0 0,-1 0 0 0 0,2 0 0 0 0,-1 0 0 0 0,0-1 0 0 0,1 1 0 0 0,0-1 0 0 0,0 0 0 0 0,0 0 0 0 0,1 0 0 0 0,-1 0 0 0 0,1-1 0 0 0,0 0 0 0 0,0 0 0 0 0,0 0 0 0 0,0 0 0 0 0,1-1 0 0 0,-1 0 0 0 0,1 0 0 0 0,8 1 0 0 0,7-1-650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6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337 40 520 0 0,'0'0'1100'0'0,"0"-3"-734"0"0,-2-10-86 0 0,1 10 233 0 0,-4-13 690 0 0,4 15-1188 0 0,0 1 0 0 0,0-1 0 0 0,0 1 0 0 0,0-1 0 0 0,-1 1 0 0 0,1-1 0 0 0,0 1 0 0 0,0 0 0 0 0,-1-1 0 0 0,1 1 0 0 0,0 0 0 0 0,-1 0 0 0 0,1 0 0 0 0,0 0 0 0 0,-1 0 0 0 0,1 0 0 0 0,0 1-1 0 0,-1-1 1 0 0,1 0 0 0 0,0 1 0 0 0,0-1 0 0 0,-1 1 0 0 0,1-1 0 0 0,-2 2 0 0 0,-34 22 46 0 0,30-19-44 0 0,-12 10 11 0 0,0 2 0 0 0,1 0-1 0 0,1 1 1 0 0,0 1-1 0 0,2 0 1 0 0,0 2-1 0 0,1-1 1 0 0,1 2-1 0 0,1 0 1 0 0,-16 41-1 0 0,14-27 22 0 0,2 1-1 0 0,2 1 1 0 0,1 0-1 0 0,2 1 1 0 0,1-1-1 0 0,0 47 0 0 0,6-48 16 0 0,2 0-1 0 0,2-1 1 0 0,1 1-1 0 0,2-1 1 0 0,2 0-1 0 0,12 35 0 0 0,95 200 349 0 0,-82-199-351 0 0,-25-53-35 0 0,-1 0 1 0 0,-1 0 0 0 0,-1 1 0 0 0,0-1 0 0 0,-1 1 0 0 0,3 39 0 0 0,-7-49-41 0 0,-1-1 0 0 0,-1 1 0 0 0,0-1 0 0 0,0 0 0 0 0,-1 1 0 0 0,0-1 0 0 0,-1 0 0 0 0,0 0 0 0 0,0 0 0 0 0,-1-1 0 0 0,0 1 0 0 0,0-1 1 0 0,-1 0-1 0 0,0 0 0 0 0,-1 0 0 0 0,1-1 0 0 0,-10 9 0 0 0,8-9-366 0 0,1 0 0 0 0,-1-1 0 0 0,-1-1 0 0 0,1 1 1 0 0,-1-1-1 0 0,-17 8 0 0 0,7-7-487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6.5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76 68 0 0,'6'-6'362'0'0,"0"0"0"0"0,1 0 0 0 0,0 1 0 0 0,0 0-1 0 0,0 0 1 0 0,1 1 0 0 0,0 0 0 0 0,0 0 0 0 0,0 0 0 0 0,0 1 0 0 0,0 1 0 0 0,1-1 0 0 0,8 0-1 0 0,25-2-168 0 0,68 2 0 0 0,27-1-3273 0 0,-112 0 2268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6.9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1 640 0 0,'0'0'1812'0'0,"-11"14"-1238"0"0,6 15-311 0 0,2-1 0 0 0,0 1 0 0 0,2-1 0 0 0,6 54 0 0 0,-2-11-40 0 0,9 217 204 0 0,-1 215-43 0 0,-7-364-2872 0 0,-2-132 1663 0 0,4 5 143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7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62 700 0 0,'10'-15'1868'0'0,"-8"12"-1683"0"0,0 0 0 0 0,0 0-1 0 0,0 0 1 0 0,-1 0 0 0 0,1 0-1 0 0,-1 0 1 0 0,0-1-1 0 0,0 1 1 0 0,0 0 0 0 0,0-1-1 0 0,0 1 1 0 0,0-6-1 0 0,-21 22-92 0 0,9-3-75 0 0,1 2-1 0 0,0-1 0 0 0,0 1 1 0 0,1 1-1 0 0,1 0 0 0 0,0 0 0 0 0,1 1 1 0 0,-7 18-1 0 0,8-21-10 0 0,-10 21 47 0 0,2 1 0 0 0,1 1 0 0 0,2 0 0 0 0,1 0 0 0 0,-10 64 0 0 0,18-85 26 0 0,2 0 0 0 0,0 0 1 0 0,0 0-1 0 0,1 0 0 0 0,1 0 0 0 0,0-1 0 0 0,1 1 0 0 0,5 16 1 0 0,-4-20 28 0 0,0 0 0 0 0,1 0 0 0 0,0 0 0 0 0,0-1 0 0 0,1 1 1 0 0,0-2-1 0 0,0 1 0 0 0,1-1 0 0 0,0 1 0 0 0,0-2 1 0 0,0 1-1 0 0,10 5 0 0 0,-6-5 51 0 0,-1 0 0 0 0,1-1 0 0 0,0-1 0 0 0,1 1 0 0 0,-1-2 0 0 0,1 0 0 0 0,0 0-1 0 0,0-1 1 0 0,0-1 0 0 0,0 0 0 0 0,17 1 0 0 0,-24-3-133 0 0,0 0 0 0 0,0-1 0 0 0,1 1 0 0 0,-1-1 0 0 0,0 0 0 0 0,0 0 0 0 0,0 0 0 0 0,0-1 1 0 0,0 0-1 0 0,0 0 0 0 0,0 0 0 0 0,-1-1 0 0 0,1 1 0 0 0,-1-1 0 0 0,0 0 0 0 0,0-1 0 0 0,0 1 0 0 0,0-1 0 0 0,0 1 0 0 0,-1-1 0 0 0,1 0 0 0 0,-1-1 0 0 0,0 1 0 0 0,-1 0 0 0 0,1-1 0 0 0,-1 0 0 0 0,1 1 0 0 0,2-10 0 0 0,-3 2-39 0 0,1 0 1 0 0,-1 0-1 0 0,-1 0 0 0 0,0 0 0 0 0,-1 0 1 0 0,0 0-1 0 0,0 0 0 0 0,-2 0 0 0 0,1 0 0 0 0,-2 0 1 0 0,1 0-1 0 0,-2 1 0 0 0,0-1 0 0 0,0 1 1 0 0,-1 0-1 0 0,-6-12 0 0 0,-5-4-256 0 0,0-1 0 0 0,-2 2 0 0 0,-1 1 0 0 0,-43-46-1 0 0,46 56-855 0 0,-2-1-1 0 0,0 2 0 0 0,-1 0 0 0 0,-27-14 0 0 0,30 18 410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7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160 181 372 0 0,'12'-5'2969'0'0,"-23"13"-2919"0"0,1 1-1 0 0,0-1 1 0 0,1 1 0 0 0,0 1-1 0 0,0 0 1 0 0,1 0 0 0 0,0 1-1 0 0,1 0 1 0 0,0 0 0 0 0,1 1-1 0 0,-6 13 1 0 0,-1 6 3 0 0,1 1 1 0 0,2 1 0 0 0,-8 38-1 0 0,14-47 87 0 0,0 0 0 0 0,2 0 0 0 0,0 0 0 0 0,2 1 0 0 0,2 24 0 0 0,-1-39 33 0 0,1 1 0 0 0,-1 0-1 0 0,2-1 1 0 0,0 0 0 0 0,0 1 0 0 0,0-1-1 0 0,1 0 1 0 0,1-1 0 0 0,0 1-1 0 0,0-1 1 0 0,1 0 0 0 0,0 0 0 0 0,12 12-1 0 0,-16-18-138 0 0,1-1-1 0 0,0 0 0 0 0,0-1 0 0 0,0 1 1 0 0,0-1-1 0 0,0 1 0 0 0,0-1 0 0 0,0 0 1 0 0,1 0-1 0 0,-1 0 0 0 0,0 0 0 0 0,1-1 1 0 0,-1 0-1 0 0,0 1 0 0 0,1-1 0 0 0,-1 0 1 0 0,1-1-1 0 0,-1 1 0 0 0,0 0 0 0 0,1-1 1 0 0,-1 0-1 0 0,0 0 0 0 0,0 0 0 0 0,1 0 1 0 0,-1 0-1 0 0,0-1 0 0 0,5-3 1 0 0,2 0-66 0 0,-1-1 1 0 0,0 0-1 0 0,0-1 1 0 0,0 0-1 0 0,-1 0 1 0 0,0-1-1 0 0,9-10 1 0 0,9-19-181 0 0,-2-1 0 0 0,35-77 0 0 0,-44 85 36 0 0,-14 27 84 0 0,8-9-189 0 0,1 55 251 0 0,-7-27 44 0 0,1 0 0 0 0,0-1 1 0 0,11 26-1 0 0,-7-26 66 0 0,2 1 0 0 0,0-1 0 0 0,1-1 0 0 0,0 0 0 0 0,1 0 1 0 0,1-1-1 0 0,0-1 0 0 0,0 0 0 0 0,2-1 0 0 0,-1 0 0 0 0,1-1 0 0 0,1-1 0 0 0,25 12 0 0 0,-29-16 2 0 0,0-1 1 0 0,0 0-1 0 0,0-1 0 0 0,1 0 1 0 0,-1-1-1 0 0,1 0 0 0 0,0-1 1 0 0,22-1-1 0 0,-25-1-58 0 0,-1 0 0 0 0,1-1 0 0 0,-1 0 1 0 0,0-1-1 0 0,1 0 0 0 0,-1 0 0 0 0,0-1 0 0 0,-1 0 0 0 0,1 0 0 0 0,-1-1 1 0 0,0 0-1 0 0,11-10 0 0 0,-5 2-95 0 0,-1 0 0 0 0,0-2 1 0 0,-1 1-1 0 0,-1-2 0 0 0,0 1 0 0 0,-1-2 0 0 0,-1 1 1 0 0,0-1-1 0 0,-1-1 0 0 0,11-36 0 0 0,-8 14-101 0 0,-2 0 0 0 0,-1-1-1 0 0,4-83 1 0 0,-11 101 130 0 0,-1 0 0 0 0,-1 0 1 0 0,-1-1-1 0 0,-1 1 1 0 0,-1 0-1 0 0,-1 0 0 0 0,-9-24 1 0 0,11 39 23 0 0,0 0-1 0 0,0 1 1 0 0,-1 0 0 0 0,0-1 0 0 0,0 1 0 0 0,-1 1-1 0 0,1-1 1 0 0,-2 1 0 0 0,1 0 0 0 0,-1 0 0 0 0,0 0 0 0 0,0 1-1 0 0,0 0 1 0 0,-1 0 0 0 0,0 0 0 0 0,0 1 0 0 0,0 0-1 0 0,0 1 1 0 0,-1 0 0 0 0,0 0 0 0 0,1 0 0 0 0,-1 1-1 0 0,-10-2 1 0 0,13 3 18 0 0,-1 0 0 0 0,1 1-1 0 0,0 0 1 0 0,-1 0-1 0 0,1 0 1 0 0,-1 1 0 0 0,1-1-1 0 0,0 1 1 0 0,-1 0 0 0 0,1 1-1 0 0,0 0 1 0 0,0-1 0 0 0,0 1-1 0 0,0 1 1 0 0,0-1-1 0 0,0 1 1 0 0,1 0 0 0 0,0 0-1 0 0,-1 0 1 0 0,1 1 0 0 0,0 0-1 0 0,0-1 1 0 0,1 1 0 0 0,-1 1-1 0 0,1-1 1 0 0,0 0 0 0 0,0 1-1 0 0,0 0 1 0 0,1-1-1 0 0,-1 1 1 0 0,1 0 0 0 0,1 0-1 0 0,-1 1 1 0 0,1-1 0 0 0,-1 0-1 0 0,1 0 1 0 0,1 1 0 0 0,-1-1-1 0 0,1 1 1 0 0,0-1-1 0 0,0 1 1 0 0,1-1 0 0 0,0 0-1 0 0,0 1 1 0 0,1 5 0 0 0,4 6-40 0 0,0 0 0 0 0,1 0 0 0 0,17 29 0 0 0,-16-33-967 0 0,0-1 0 0 0,19 20 0 0 0,-12-19-261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9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205 368 612 0 0,'0'0'485'0'0,"-4"0"-89"0"0,-3 0-335 0 0,0 0 0 0 0,0 1-1 0 0,0 0 1 0 0,0 0-1 0 0,1 0 1 0 0,-1 1-1 0 0,0 0 1 0 0,1 1 0 0 0,-1 0-1 0 0,1 0 1 0 0,0 0-1 0 0,-1 0 1 0 0,2 1-1 0 0,-1 0 1 0 0,0 1 0 0 0,1-1-1 0 0,0 1 1 0 0,0 0-1 0 0,0 0 1 0 0,1 0-1 0 0,-1 1 1 0 0,1 0 0 0 0,1 0-1 0 0,-1 0 1 0 0,-4 12-1 0 0,-2 6 11 0 0,1 0-1 0 0,2 0 1 0 0,1 0 0 0 0,0 1-1 0 0,2 0 1 0 0,1 0-1 0 0,1 0 1 0 0,0 1 0 0 0,3-1-1 0 0,0 0 1 0 0,1 1-1 0 0,2-1 1 0 0,8 32 0 0 0,-8-39 74 0 0,1 0 1 0 0,1-1-1 0 0,1 0 1 0 0,0 0-1 0 0,2-1 1 0 0,0 0-1 0 0,0 0 1 0 0,1-1-1 0 0,1 0 1 0 0,1-1-1 0 0,0 0 1 0 0,1 0 0 0 0,0-2-1 0 0,1 0 1 0 0,0 0-1 0 0,1-2 1 0 0,1 1-1 0 0,-1-2 1 0 0,19 8-1 0 0,-27-14-104 0 0,-1 0 0 0 0,1-1-1 0 0,0 1 1 0 0,1-2 0 0 0,-1 1-1 0 0,0-1 1 0 0,0 0 0 0 0,1-1-1 0 0,-1 1 1 0 0,0-1 0 0 0,0-1 0 0 0,1 0-1 0 0,-1 0 1 0 0,0 0 0 0 0,0-1-1 0 0,0 0 1 0 0,0 0 0 0 0,0-1-1 0 0,0 0 1 0 0,0 0 0 0 0,-1 0-1 0 0,0-1 1 0 0,0 0 0 0 0,11-9-1 0 0,-9 5-99 0 0,0 0 0 0 0,0-1-1 0 0,-1 0 1 0 0,0 0 0 0 0,0-1-1 0 0,-1 0 1 0 0,0 0 0 0 0,-1-1 0 0 0,0 1-1 0 0,-1-1 1 0 0,0 0 0 0 0,-1 0-1 0 0,0-1 1 0 0,2-21 0 0 0,-4 9-2 0 0,-1 1 1 0 0,-1 0 0 0 0,-1 0 0 0 0,-1 0 0 0 0,-1 0-1 0 0,-1 1 1 0 0,-1-1 0 0 0,-1 1 0 0 0,-1 1-1 0 0,-1-1 1 0 0,-1 1 0 0 0,-1 1 0 0 0,0 0-1 0 0,-2 0 1 0 0,0 1 0 0 0,-1 1 0 0 0,-32-32 0 0 0,36 42 41 0 0,1 1 1 0 0,-2-1-1 0 0,1 2 1 0 0,-1 0 0 0 0,0 0-1 0 0,0 1 1 0 0,0 0 0 0 0,-1 1-1 0 0,0 0 1 0 0,0 1-1 0 0,0 0 1 0 0,0 1 0 0 0,-1 0-1 0 0,1 1 1 0 0,-22 1 0 0 0,32 0-4 0 0,1 0 1 0 0,-1 1 0 0 0,1-1 0 0 0,-1 0 0 0 0,0 1 0 0 0,1-1 0 0 0,-1 1 0 0 0,1 0 0 0 0,-1-1-1 0 0,1 1 1 0 0,0 0 0 0 0,-1 0 0 0 0,1 0 0 0 0,-2 2 0 0 0,-7 2-101 0 0,10-5 122 0 0,0 0-1 0 0,1 0 1 0 0,-1 0 0 0 0,0 1 0 0 0,0-1 0 0 0,1 0 0 0 0,-1 0-1 0 0,0 0 1 0 0,0 0 0 0 0,1 0 0 0 0,-1 0 0 0 0,0 0 0 0 0,0 0-1 0 0,1 1 1 0 0,-1-1 0 0 0,0 0 0 0 0,0 0 0 0 0,0 0-1 0 0,0 0 1 0 0,1 1 0 0 0,-1-1 0 0 0,0 0 0 0 0,0 0 0 0 0,0 0-1 0 0,0 1 1 0 0,0-1 0 0 0,1 0 0 0 0,-1 0 0 0 0,0 1 0 0 0,0-1-1 0 0,0 0 1 0 0,0 1 0 0 0,0-1 0 0 0,0 1 0 0 0,0-1 0 0 0,1 1 1 0 0,-1-1-1 0 0,0 1 0 0 0,0-1 0 0 0,1 1 0 0 0,-1-1 0 0 0,0 1 1 0 0,0-1-1 0 0,1 0 0 0 0,-1 1 0 0 0,0-1 0 0 0,1 1 0 0 0,-1-1 0 0 0,1 0 1 0 0,-1 1-1 0 0,1-1 0 0 0,-1 0 0 0 0,0 0 0 0 0,1 0 0 0 0,-1 1 1 0 0,1-1-1 0 0,-1 0 0 0 0,1 0 0 0 0,-1 0 0 0 0,1 0 0 0 0,0 0 0 0 0,10 2 55 0 0,0-2 0 0 0,-1 1 0 0 0,1-2 0 0 0,0 1-1 0 0,0-1 1 0 0,-1-1 0 0 0,1 0 0 0 0,0-1-1 0 0,-1 0 1 0 0,0 0 0 0 0,0-1 0 0 0,0 0-1 0 0,0-1 1 0 0,-1 0 0 0 0,1-1 0 0 0,-1 0-1 0 0,-1 0 1 0 0,1-1 0 0 0,-1 0 0 0 0,12-13-1 0 0,-9 7-32 0 0,-1 1-1 0 0,0-1 0 0 0,-1 0 0 0 0,-1-1 1 0 0,0 0-1 0 0,-1-1 0 0 0,0 0 0 0 0,-1 0 1 0 0,0 0-1 0 0,-2 0 0 0 0,0-1 0 0 0,0 0 1 0 0,1-21-1 0 0,-4 25-38 0 0,0-1 1 0 0,-1 1-1 0 0,-1 0 1 0 0,0 0-1 0 0,0 0 1 0 0,-1 0-1 0 0,-1 0 1 0 0,0 0-1 0 0,0 1 1 0 0,-1-1-1 0 0,-7-12 1 0 0,7 16-31 0 0,3 7 44 0 0,1 0 0 0 0,-1 0 1 0 0,0 0-1 0 0,1 1 0 0 0,-1-1 0 0 0,0 0 1 0 0,1 0-1 0 0,-1 1 0 0 0,0-1 0 0 0,0 1 1 0 0,0-1-1 0 0,0 1 0 0 0,0-1 0 0 0,0 1 1 0 0,0-1-1 0 0,1 1 0 0 0,-1 0 1 0 0,0 0-1 0 0,0-1 0 0 0,0 1 0 0 0,-2 0 1 0 0,-3-2-25 0 0,5 1 21 0 0,-1 1 0 0 0,1-1-1 0 0,-1 1 1 0 0,0 0 0 0 0,1 0 0 0 0,-1 0 0 0 0,1 0-1 0 0,-1 0 1 0 0,0 0 0 0 0,1 0 0 0 0,-1 0 0 0 0,0 1-1 0 0,1-1 1 0 0,-1 0 0 0 0,1 1 0 0 0,-1 0 0 0 0,1-1 0 0 0,-1 1-1 0 0,1 0 1 0 0,0 0 0 0 0,-1 0 0 0 0,1 0 0 0 0,0 0-1 0 0,-1 0 1 0 0,1 0 0 0 0,0 0 0 0 0,0 0 0 0 0,0 1-1 0 0,-1 1 1 0 0,1-1-8 0 0,-1 0 0 0 0,1 0 0 0 0,0 0 1 0 0,0 0-1 0 0,0 0 0 0 0,0 0 0 0 0,1 1 0 0 0,-1-1 0 0 0,1 0 0 0 0,-1 1 0 0 0,1-1 0 0 0,0 0 0 0 0,0 1 0 0 0,0-1 0 0 0,0 0 0 0 0,0 1 0 0 0,0-1 1 0 0,1 0-1 0 0,-1 1 0 0 0,1-1 0 0 0,0 0 0 0 0,1 3 0 0 0,3 5-8 0 0,1-1 1 0 0,0 1 0 0 0,0-2-1 0 0,1 1 1 0 0,0-1-1 0 0,1 0 1 0 0,0 0 0 0 0,0-1-1 0 0,10 7 1 0 0,14 7-64 0 0,46 23 1 0 0,-58-34 38 0 0,0 0 1 0 0,-1 1 0 0 0,0 2 0 0 0,0 0 0 0 0,-1 0-1 0 0,-1 2 1 0 0,24 26 0 0 0,-36-34 33 0 0,0 1 0 0 0,0 0 1 0 0,-1 0-1 0 0,0 0 0 0 0,-1 0 0 0 0,0 1 0 0 0,0 0 1 0 0,-1-1-1 0 0,2 16 0 0 0,0 9 1 0 0,-2 45 0 0 0,2 15 42 0 0,-3-85 29 0 0,0 0 1 0 0,0-1-1 0 0,1 1 0 0 0,0 0 1 0 0,1-1-1 0 0,-1 1 0 0 0,1-1 1 0 0,1 1-1 0 0,0-1 0 0 0,0 0 1 0 0,0-1-1 0 0,1 1 1 0 0,0-1-1 0 0,0 0 0 0 0,0 0 1 0 0,1 0-1 0 0,0-1 0 0 0,0 0 1 0 0,1 0-1 0 0,-1-1 0 0 0,1 1 1 0 0,0-1-1 0 0,0-1 1 0 0,0 1-1 0 0,1-1 0 0 0,-1-1 1 0 0,12 3-1 0 0,4 2-761 0 0,1-2 1 0 0,0-1 0 0 0,-1-1-1 0 0,29 1 1 0 0,-30-4-116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0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1066 189 328 0 0,'-12'-18'327'0'0,"-1"1"0"0"0,-1 1 0 0 0,0 1 0 0 0,-1 0 0 0 0,0 0-1 0 0,-2 1 1 0 0,1 1 0 0 0,-22-12 0 0 0,28 19-311 0 0,0 1 0 0 0,0 0-1 0 0,0 0 1 0 0,-1 1 0 0 0,0 1-1 0 0,1 0 1 0 0,-1 0 0 0 0,-1 1-1 0 0,1 0 1 0 0,0 1 0 0 0,0 0 0 0 0,-1 1-1 0 0,1 0 1 0 0,0 1 0 0 0,-1 0-1 0 0,-19 5 1 0 0,5 4-3 0 0,0 0 0 0 0,1 1 0 0 0,0 2 1 0 0,1 0-1 0 0,1 2 0 0 0,0 1 0 0 0,1 0 0 0 0,-33 33 0 0 0,-2 9 61 0 0,-81 107 1 0 0,96-110-18 0 0,3 3 0 0 0,-46 90 0 0 0,67-112-8 0 0,2 0-1 0 0,2 1 0 0 0,1 1 1 0 0,2 0-1 0 0,-11 70 1 0 0,21-94 11 0 0,0 0 1 0 0,0 1-1 0 0,2-1 0 0 0,-1 1 1 0 0,2-1-1 0 0,0 1 1 0 0,1-1-1 0 0,0 0 0 0 0,1 0 1 0 0,1 0-1 0 0,0-1 1 0 0,1 0-1 0 0,0 0 0 0 0,1 0 1 0 0,0 0-1 0 0,14 16 1 0 0,-10-16-14 0 0,1-1 1 0 0,1 0 0 0 0,-1 0-1 0 0,2-1 1 0 0,-1-1 0 0 0,2 0 0 0 0,-1-1-1 0 0,1-1 1 0 0,1 0 0 0 0,-1-1-1 0 0,1-1 1 0 0,0 0 0 0 0,28 6 0 0 0,-19-8-51 0 0,0 0 1 0 0,1-2-1 0 0,0 0 1 0 0,0-2 0 0 0,-1-1-1 0 0,1-1 1 0 0,0-1-1 0 0,-1-1 1 0 0,0-1 0 0 0,0-2-1 0 0,0 0 1 0 0,-1-2-1 0 0,0-1 1 0 0,0 0 0 0 0,-1-2-1 0 0,-1-1 1 0 0,36-26 0 0 0,-32 19-169 0 0,-1-1 0 0 0,-1-1 1 0 0,-1-1-1 0 0,-1-1 1 0 0,-1-1-1 0 0,-2-1 1 0 0,0-1-1 0 0,-2 0 1 0 0,0-2-1 0 0,-2 0 1 0 0,-2 0-1 0 0,0-1 1 0 0,13-51-1 0 0,-19 50 100 0 0,-2 0-1 0 0,-1-1 0 0 0,-1 0 1 0 0,-2 0-1 0 0,-1 0 0 0 0,-1 1 1 0 0,-2-1-1 0 0,-1 0 0 0 0,-1 1 1 0 0,-12-36-1 0 0,11 46 81 0 0,-1 1 0 0 0,-1 0 0 0 0,-1 0 0 0 0,0 1-1 0 0,-1 0 1 0 0,-2 0 0 0 0,0 2 0 0 0,0-1 0 0 0,-2 1 0 0 0,0 1 0 0 0,-1 1 0 0 0,-1 0 0 0 0,0 1-1 0 0,-1 0 1 0 0,-36-21 0 0 0,46 31-8 0 0,0 1 1 0 0,0 0-1 0 0,0 0 0 0 0,-1 0 0 0 0,0 1 0 0 0,1 0 0 0 0,-1 0 0 0 0,0 1 0 0 0,0 0 0 0 0,0 1 1 0 0,0 0-1 0 0,0 0 0 0 0,0 0 0 0 0,0 1 0 0 0,0 1 0 0 0,1-1 0 0 0,-1 1 0 0 0,0 0 1 0 0,-9 5-1 0 0,8-3 6 0 0,1 1-1 0 0,-1 0 1 0 0,1 0 0 0 0,0 1 0 0 0,0 0 0 0 0,1 1 0 0 0,0-1-1 0 0,0 1 1 0 0,1 1 0 0 0,-1 0 0 0 0,2-1 0 0 0,-1 2 0 0 0,1-1 0 0 0,0 1-1 0 0,-4 11 1 0 0,3-3 31 0 0,1 0 0 0 0,0 0 0 0 0,2 1 0 0 0,0 0 0 0 0,1-1 0 0 0,1 1 0 0 0,0 0 0 0 0,1 0 0 0 0,1 0 0 0 0,1 0 0 0 0,1 0 0 0 0,0-1-1 0 0,1 1 1 0 0,8 18 0 0 0,6 15 86 0 0,2-2-1 0 0,3 0 1 0 0,40 65-1 0 0,-15-39-5 0 0,4-3 0 0 0,3-2 0 0 0,2-3 0 0 0,4-2-1 0 0,104 87 1 0 0,377 241-336 0 0,-463-339-2044 0 0,-65-47 1496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1.8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8 238 872 0 0,'-2'-28'1797'0'0,"0"37"-1011"0"0,-2 49-603 0 0,6-18-152 0 0,2 0 0 0 0,1 0 0 0 0,3 0 0 0 0,1-1 1 0 0,1-1-1 0 0,27 62 0 0 0,-24-70 17 0 0,2 0-1 0 0,1-2 1 0 0,1 0 0 0 0,1 0-1 0 0,2-2 1 0 0,0 0 0 0 0,2-2-1 0 0,38 34 1 0 0,-60-57-47 0 0,4 3 30 0 0,1 0 0 0 0,-1 0-1 0 0,1-1 1 0 0,-1 1 0 0 0,1-1-1 0 0,0 0 1 0 0,1-1-1 0 0,-1 1 1 0 0,0-1 0 0 0,1 0-1 0 0,-1 0 1 0 0,1 0 0 0 0,0-1-1 0 0,-1 0 1 0 0,13 1-1 0 0,-12-3-35 0 0,0 0 0 0 0,1 0-1 0 0,-1 0 1 0 0,0-1-1 0 0,0 0 1 0 0,0 0 0 0 0,0-1-1 0 0,0 1 1 0 0,-1-1-1 0 0,1-1 1 0 0,-1 1 0 0 0,0-1-1 0 0,7-6 1 0 0,-4 2-16 0 0,0-1 0 0 0,0 0 1 0 0,-1 0-1 0 0,0 0 0 0 0,-1-1 1 0 0,9-19-1 0 0,1-10-57 0 0,-2 0 1 0 0,-2-1-1 0 0,9-47 1 0 0,-20 79 67 0 0,44-321 407 0 0,-42 297-382 0 0,-3-11-119 0 0,-1 40 75 0 0,1 3 27 0 0,0-1 0 0 0,0 1 0 0 0,0-1 0 0 0,0 1 0 0 0,-1-1 0 0 0,1 1 0 0 0,0 0 0 0 0,0-1 0 0 0,-1 1 0 0 0,1-1 0 0 0,0 1 0 0 0,-1 0-1 0 0,1-1 1 0 0,0 1 0 0 0,-1 0 0 0 0,1 0 0 0 0,0-1 0 0 0,-1 1 0 0 0,1 0 0 0 0,-1 0 0 0 0,1-1 0 0 0,-1 1 0 0 0,1 0 0 0 0,0 0 0 0 0,-1 0 0 0 0,1 0 0 0 0,-1 0 0 0 0,1 0 0 0 0,-2 0 0 0 0,-1 6 6 0 0,-1 1-1 0 0,1-1 1 0 0,1 1 0 0 0,-1 0 0 0 0,1 0-1 0 0,0 0 1 0 0,1 0 0 0 0,0 1 0 0 0,0-1 0 0 0,0 0-1 0 0,1 1 1 0 0,0-1 0 0 0,2 11 0 0 0,0 5 11 0 0,2 1 1 0 0,12 45 0 0 0,-6-40 1 0 0,2 0 1 0 0,1 0 0 0 0,1-2-1 0 0,1 1 1 0 0,1-2-1 0 0,2 0 1 0 0,0-1 0 0 0,2-1-1 0 0,1-1 1 0 0,0 0 0 0 0,2-2-1 0 0,1-1 1 0 0,48 33-1 0 0,-68-50-11 0 0,0-1 0 0 0,0 0 0 0 0,0 0 0 0 0,0 0-1 0 0,0-1 1 0 0,0 0 0 0 0,0 1 0 0 0,0-1-1 0 0,1 0 1 0 0,-1-1 0 0 0,0 1 0 0 0,1-1 0 0 0,-1 0-1 0 0,1 0 1 0 0,-1 0 0 0 0,0-1 0 0 0,5-1-1 0 0,-3 1-8 0 0,-1-2 1 0 0,1 1-1 0 0,-1 0 0 0 0,0-1 0 0 0,0 0 0 0 0,0 0 0 0 0,0-1 0 0 0,-1 1 0 0 0,1-1 0 0 0,-1 0 0 0 0,5-7 0 0 0,5-6-17 0 0,-2-1-1 0 0,0 0 1 0 0,-1-1-1 0 0,-1 0 1 0 0,13-37-1 0 0,7-23 20 0 0,-3-1 0 0 0,-4-2 0 0 0,-4 0 0 0 0,12-110-1 0 0,-31 189-80 0 0,-1 0 12 0 0,0 2 66 0 0,1 0-1 0 0,0 0 0 0 0,-1 1 1 0 0,1-1-1 0 0,-1 0 0 0 0,1 0 1 0 0,-1 1-1 0 0,1-1 0 0 0,-1 0 1 0 0,0 1-1 0 0,1-1 0 0 0,-1 0 1 0 0,0 1-1 0 0,1-1 1 0 0,-1 1-1 0 0,0-1 0 0 0,0 1 1 0 0,0-1-1 0 0,0 1 0 0 0,1 0 1 0 0,-1 0-1 0 0,0-1 0 0 0,0 1 1 0 0,0 0-1 0 0,0 0 0 0 0,0 0 1 0 0,-1 0-1 0 0,-1 0 1 0 0,0 1-1 0 0,1-1 1 0 0,-1 1 0 0 0,1 0-1 0 0,0 0 1 0 0,-1 0 0 0 0,1 0-1 0 0,-1 0 1 0 0,1 1 0 0 0,-2 1-1 0 0,-5 4 1 0 0,0 0 0 0 0,1 1 0 0 0,0 0 0 0 0,-9 11 0 0 0,8-7 12 0 0,1 1 0 0 0,0-1-1 0 0,1 1 1 0 0,0 0 0 0 0,1 1 0 0 0,1 0-1 0 0,0 0 1 0 0,1 0 0 0 0,0 1-1 0 0,1-1 1 0 0,0 1 0 0 0,2 0-1 0 0,0-1 1 0 0,0 1 0 0 0,1 0-1 0 0,3 16 1 0 0,0-12 12 0 0,1-1-1 0 0,0-1 1 0 0,1 1 0 0 0,1-1-1 0 0,1 0 1 0 0,0 0 0 0 0,2 0-1 0 0,0-1 1 0 0,0-1 0 0 0,1 1-1 0 0,1-2 1 0 0,22 24-1 0 0,-9-15 34 0 0,1 0 0 0 0,1-1 0 0 0,1-2-1 0 0,1 0 1 0 0,44 22 0 0 0,-55-33 7 0 0,1-1 1 0 0,1 0-1 0 0,-1-1 0 0 0,1-1 1 0 0,0-1-1 0 0,1-1 0 0 0,-1 0 1 0 0,1-2-1 0 0,-1 0 0 0 0,35-2 1 0 0,-45-1-50 0 0,-1 0 0 0 0,0-1 0 0 0,0 1 0 0 0,0-2 0 0 0,0 0 0 0 0,0 0 0 0 0,0 0 0 0 0,-1-1 0 0 0,0 0 0 0 0,1 0 0 0 0,-1-1 1 0 0,10-8-1 0 0,-8 4-35 0 0,0-1 0 0 0,0 0 1 0 0,-1 0-1 0 0,0-1 0 0 0,0 0 1 0 0,-2 0-1 0 0,8-16 0 0 0,-1-4-49 0 0,-2-1 0 0 0,-1 1 0 0 0,-1-2-1 0 0,-2 1 1 0 0,4-50 0 0 0,-6 12 130 0 0,-4 1 0 0 0,-9-98-1 0 0,3 144-150 0 0,4 19 52 0 0,1 3 39 0 0,0 1-1 0 0,0-1 1 0 0,0 1-1 0 0,-1-1 0 0 0,1 1 1 0 0,0-1-1 0 0,-1 0 0 0 0,1 1 1 0 0,0-1-1 0 0,-1 1 1 0 0,1 0-1 0 0,-1-1 0 0 0,1 1 1 0 0,-1-1-1 0 0,1 1 0 0 0,-1-1 1 0 0,1 1-1 0 0,-1 0 1 0 0,1 0-1 0 0,-1-1 0 0 0,1 1 1 0 0,-1 0-1 0 0,0 0 0 0 0,0-1 1 0 0,-2 5 6 0 0,-1 1 0 0 0,1-1 0 0 0,1 1 0 0 0,-1-1 0 0 0,0 1 0 0 0,1 0 0 0 0,0 0 0 0 0,0 0 0 0 0,1 0 0 0 0,-1 0 0 0 0,1 1 0 0 0,0-1 0 0 0,1 0 0 0 0,-1 10 0 0 0,0 9 12 0 0,5 48 0 0 0,0-41-3 0 0,3 0 0 0 0,0-1-1 0 0,2-1 1 0 0,1 1 0 0 0,1-1 0 0 0,2-1-1 0 0,1 0 1 0 0,1-1 0 0 0,1 0-1 0 0,1-2 1 0 0,2 0 0 0 0,0-1 0 0 0,2 0-1 0 0,27 23 1 0 0,-44-42-7 0 0,1-1 0 0 0,-1 0 0 0 0,1-1-1 0 0,0 1 1 0 0,0-1 0 0 0,1 0 0 0 0,-1 0 0 0 0,1-1 0 0 0,-1 1-1 0 0,1-1 1 0 0,0-1 0 0 0,0 1 0 0 0,0-1 0 0 0,0 0 0 0 0,0 0-1 0 0,0 0 1 0 0,0-1 0 0 0,0 0 0 0 0,0-1 0 0 0,0 1-1 0 0,0-1 1 0 0,0 0 0 0 0,0 0 0 0 0,0-1 0 0 0,0 0 0 0 0,0 0-1 0 0,-1 0 1 0 0,1-1 0 0 0,-1 0 0 0 0,0 0 0 0 0,0 0 0 0 0,0-1-1 0 0,0 1 1 0 0,0-1 0 0 0,-1 0 0 0 0,1-1 0 0 0,6-8 0 0 0,3-5-61 0 0,-1-1 1 0 0,0 0 0 0 0,-1-1 0 0 0,-1 0 0 0 0,-1-1 0 0 0,7-23-1 0 0,36-134-98 0 0,-22 19-90 0 0,-31 156 197 0 0,-2 6-45 0 0,0 2 94 0 0,0 0 0 0 0,0 1 0 0 0,0-1 0 0 0,1 0 0 0 0,0 1 0 0 0,0 0 0 0 0,0-1 0 0 0,0 1 0 0 0,1 0 0 0 0,0-1 0 0 0,0 1 0 0 0,1 0 0 0 0,0-1 0 0 0,1 7 0 0 0,2 9 9 0 0,1-1 1 0 0,12 34-1 0 0,-7-29 13 0 0,1 1-1 0 0,2-1 1 0 0,0-1-1 0 0,2 0 1 0 0,0-1 0 0 0,2-1-1 0 0,0-1 1 0 0,1 0-1 0 0,32 28 1 0 0,-38-39 25 0 0,1-1 0 0 0,0 0 1 0 0,0 0-1 0 0,0-1 0 0 0,1-1 0 0 0,1 0 0 0 0,-1-1 1 0 0,1-1-1 0 0,0 0 0 0 0,0-1 0 0 0,0-1 0 0 0,1 0 1 0 0,-1-1-1 0 0,1-1 0 0 0,0 0 0 0 0,-1-1 0 0 0,1 0 1 0 0,18-4-1 0 0,-12-1-67 0 0,0-1 1 0 0,-1 0-1 0 0,0-2 1 0 0,0 0-1 0 0,-1-1 1 0 0,0-2-1 0 0,0 0 1 0 0,-1-1-1 0 0,-1 0 0 0 0,0-2 1 0 0,-1 0-1 0 0,0-1 1 0 0,-1-1-1 0 0,-1 0 1 0 0,0-1-1 0 0,22-36 1 0 0,-18 24-28 0 0,-2-1 0 0 0,-1 0 1 0 0,-2-1-1 0 0,-1-1 0 0 0,-2-1 0 0 0,0 1 1 0 0,-3-2-1 0 0,0 1 0 0 0,-3-1 1 0 0,3-48-1 0 0,-7 77 47 0 0,0-1 1 0 0,-1 1-1 0 0,0 0 1 0 0,0-1-1 0 0,-1 1 1 0 0,0 0-1 0 0,1-1 0 0 0,-2 1 1 0 0,1 0-1 0 0,-1 0 1 0 0,1 0-1 0 0,-1 0 1 0 0,-1 0-1 0 0,1 0 1 0 0,-1 0-1 0 0,0 1 1 0 0,0-1-1 0 0,-4-3 0 0 0,6 7-1 0 0,-1 0-1 0 0,1 0 1 0 0,-1 0-1 0 0,1 1 1 0 0,-1-1-1 0 0,0 1 1 0 0,1-1-1 0 0,-1 1 1 0 0,0-1-1 0 0,1 1 0 0 0,-1 0 1 0 0,0 0-1 0 0,1 0 1 0 0,-1 0-1 0 0,0 0 1 0 0,1 0-1 0 0,-1 1 1 0 0,0-1-1 0 0,1 0 1 0 0,-1 1-1 0 0,0-1 0 0 0,1 1 1 0 0,-1 0-1 0 0,1 0 1 0 0,-2 0-1 0 0,-34 23 35 0 0,25-13-18 0 0,1-1-1 0 0,0 2 0 0 0,1-1 1 0 0,0 1-1 0 0,1 1 0 0 0,1 0 1 0 0,0 0-1 0 0,0 0 0 0 0,1 1 1 0 0,1 0-1 0 0,0 1 1 0 0,1 0-1 0 0,1-1 0 0 0,0 1 1 0 0,1 1-1 0 0,1-1 0 0 0,-1 16 1 0 0,3-14 46 0 0,0 0-1 0 0,1 0 1 0 0,1 0 0 0 0,0 0 0 0 0,1 0 0 0 0,1 0 0 0 0,1-1 0 0 0,0 0-1 0 0,1 0 1 0 0,1 0 0 0 0,0-1 0 0 0,1 0 0 0 0,1 0 0 0 0,0-1-1 0 0,17 18 1 0 0,-4-8-70 0 0,2-1-1 0 0,1-1 0 0 0,1-1 1 0 0,0-2-1 0 0,2 0 1 0 0,0-2-1 0 0,1-1 0 0 0,1-2 1 0 0,0 0-1 0 0,1-2 1 0 0,0-2-1 0 0,1 0 0 0 0,0-2 1 0 0,43 4-1 0 0,-64-11-619 0 0,-1 0-1 0 0,1-1 0 0 0,13-2 0 0 0,0-2-908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2.4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35 720 0 0,'0'-4'1115'0'0,"2"-26"1457"0"0,0 35-2136 0 0,6 50 84 0 0,-4-26-531 0 0,33 156 189 0 0,72 216 0 0 0,-86-323-145 0 0,41 155-1779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9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54 575 304 0 0,'5'-13'489'0'0,"10"-26"715"0"0,11-49 0 0 0,-24 75-1172 0 0,0 1 1 0 0,0 0 0 0 0,-1-1 0 0 0,-1 1-1 0 0,0-1 1 0 0,0 1 0 0 0,-2-1-1 0 0,-2-15 1 0 0,-1 13-11 0 0,0 0-1 0 0,-1 0 1 0 0,-1 1 0 0 0,0 0-1 0 0,-1 0 1 0 0,0 0 0 0 0,-14-15 0 0 0,10 12 156 0 0,11 15-119 0 0,0-1-1 0 0,-17-53 225 0 0,17 54-235 0 0,1-2 18 0 0,3-28 316 0 0,-3 28-299 0 0,1 1 1 0 0,2-14 233 0 0,6-20-8 0 0,-9 37-309 0 0,0 0 0 0 0,0 0-1 0 0,0 0 1 0 0,0 1 0 0 0,0-1 0 0 0,0 0-1 0 0,0 0 1 0 0,0 0 0 0 0,0 0 0 0 0,0 0-1 0 0,0 0 1 0 0,0 0 0 0 0,0 1 0 0 0,0-1-1 0 0,0 0 1 0 0,0 0 0 0 0,0 0 0 0 0,0 0-1 0 0,0 0 1 0 0,0 0 0 0 0,0 0-1 0 0,0 0 1 0 0,0 1 0 0 0,0-1 0 0 0,0 0-1 0 0,1 0 1 0 0,-1 0 0 0 0,0 0 0 0 0,0 0-1 0 0,0 0 1 0 0,0 0 0 0 0,0 0 0 0 0,0 0-1 0 0,0 0 1 0 0,0 0 0 0 0,0 0 0 0 0,0 1-1 0 0,1-1 1 0 0,-1 0 0 0 0,0 0-1 0 0,0 0 1 0 0,0 0 0 0 0,0 0 0 0 0,0 0-1 0 0,0 0 1 0 0,0 0 0 0 0,1 0 0 0 0,-1 0-1 0 0,0 0 1 0 0,0 0 0 0 0,0 0 0 0 0,0 0-1 0 0,0 0 1 0 0,0 0 0 0 0,0 0 0 0 0,0 0-1 0 0,1-1 1 0 0,-1 1 0 0 0,0 0 0 0 0,0 0-1 0 0,0 0 1 0 0,0 0 0 0 0,3 31-84 0 0,-2-19 96 0 0,26 944 954 0 0,-28-660-1678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2.8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3 242 908 0 0,'0'-4'954'0'0,"-1"-1"-755"0"0,1 2-44 0 0,-1 0 1 0 0,1-1-1 0 0,0 1 1 0 0,0-1-1 0 0,0 1 0 0 0,0-1 1 0 0,1 1-1 0 0,0-1 1 0 0,-1 1-1 0 0,1-1 1 0 0,0 1-1 0 0,1 0 0 0 0,-1 0 1 0 0,0 0-1 0 0,1-1 1 0 0,2-2-1 0 0,8-4-22 0 0,1 0 0 0 0,1 0 0 0 0,-1 1-1 0 0,1 1 1 0 0,1 0 0 0 0,0 1 0 0 0,21-7 0 0 0,119-32 30 0 0,-134 41-191 0 0,161-35-3278 0 0,-161 35 3115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3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31 828 0 0,'-10'16'4063'0'0,"12"-15"-3986"0"0,1 1-1 0 0,-1-1 0 0 0,1 1 1 0 0,-1-1-1 0 0,1 0 0 0 0,-1 0 1 0 0,1 0-1 0 0,-1 0 1 0 0,1 0-1 0 0,0 0 0 0 0,0-1 1 0 0,-1 0-1 0 0,1 1 1 0 0,0-1-1 0 0,5-1 0 0 0,54-5 261 0 0,-36 2-192 0 0,168-18-644 0 0,-65 1-2749 0 0,-101 15 2804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3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8 187 216 0 0,'-3'14'228'0'0,"1"0"1"0"0,1 0-1 0 0,0 0 0 0 0,1 0 1 0 0,0 0-1 0 0,1 0 0 0 0,1 0 1 0 0,0 0-1 0 0,1 0 0 0 0,0-1 1 0 0,1 1-1 0 0,1-1 0 0 0,0 0 1 0 0,0 0-1 0 0,15 22 0 0 0,-5-10-58 0 0,2 0-1 0 0,1-2 1 0 0,1 0-1 0 0,1-1 1 0 0,0-1-1 0 0,39 29 1 0 0,-56-47-150 0 0,0 0 0 0 0,1-1 0 0 0,-1 1 0 0 0,0-1 0 0 0,1 0 1 0 0,0 0-1 0 0,-1 0 0 0 0,1-1 0 0 0,0 1 0 0 0,0-1 0 0 0,0 0 0 0 0,0 0 0 0 0,0 0 0 0 0,0-1 1 0 0,0 1-1 0 0,0-1 0 0 0,0 0 0 0 0,0 0 0 0 0,0-1 0 0 0,1 1 0 0 0,-1-1 0 0 0,0 0 1 0 0,0 0-1 0 0,-1 0 0 0 0,1 0 0 0 0,0-1 0 0 0,0 0 0 0 0,0 0 0 0 0,-1 0 0 0 0,1 0 1 0 0,-1 0-1 0 0,0-1 0 0 0,0 1 0 0 0,0-1 0 0 0,0 0 0 0 0,0 0 0 0 0,0 0 0 0 0,4-7 1 0 0,7-12 10 0 0,0 0 1 0 0,-2 0 0 0 0,-1-1 0 0 0,11-32 0 0 0,27-104-24 0 0,-27 83 16 0 0,27-124 471 0 0,-48 196-517 0 0,2-12-20 0 0,-6 37 56 0 0,2 0 0 0 0,0 0 0 0 0,1-1 0 0 0,1 1 0 0 0,2 0 0 0 0,-1-1 0 0 0,2 1 0 0 0,1-1 0 0 0,1 0 0 0 0,0 0 0 0 0,1-1 0 0 0,17 31 0 0 0,5 4 27 0 0,2-1 1 0 0,78 98-1 0 0,-100-139-362 0 0,1 1-1 0 0,1-1 0 0 0,0-1 0 0 0,1 0 1 0 0,0-1-1 0 0,15 11 0 0 0,-21-19-905 0 0,16 2 341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3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30 784 0 0,'0'-4'720'0'0,"5"-21"684"0"0,-8 46-886 0 0,-4 35-395 0 0,0 52 63 0 0,5 0-1 0 0,5 0 1 0 0,4 0 0 0 0,5 0 0 0 0,5-1-1 0 0,38 132 1 0 0,-53-231-613 0 0,1 0 0 0 0,0 0 0 0 0,1 0 0 0 0,5 8 0 0 0,-7-13 117 0 0</inkml:trace>
  <inkml:trace contextRef="#ctx0" brushRef="#br0" timeOffset="1">615 70 332 0 0,'0'0'3275'0'0,"0"3"-2985"0"0,0 21-67 0 0,-2 0 0 0 0,0 0 1 0 0,-9 36-1 0 0,0 3-55 0 0,-1 55 47 0 0,4 1 0 0 0,6 0-1 0 0,5-1 1 0 0,5 1-1 0 0,28 134 1 0 0,-5-76-3024 0 0,-28-154 1776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4.8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770 127 16 0 0,'0'-3'881'0'0,"-2"-6"-517"0"0,1 1 0 0 0,-1 0 0 0 0,-1-1 0 0 0,0 1 0 0 0,0 0 0 0 0,0 0-1 0 0,-7-10 1 0 0,8 14-343 0 0,-1 1-1 0 0,1 0 0 0 0,-1-1 0 0 0,0 1 1 0 0,0 0-1 0 0,0 0 0 0 0,0 1 1 0 0,0-1-1 0 0,-1 1 0 0 0,1-1 0 0 0,-1 1 1 0 0,0 0-1 0 0,0 0 0 0 0,0 1 1 0 0,0-1-1 0 0,0 1 0 0 0,0 0 0 0 0,-7-1 1 0 0,-4 1-10 0 0,0 1 1 0 0,-1 0 0 0 0,1 1-1 0 0,0 1 1 0 0,-1 1-1 0 0,1 0 1 0 0,0 0 0 0 0,1 2-1 0 0,-1 0 1 0 0,1 1-1 0 0,0 0 1 0 0,0 1 0 0 0,1 0-1 0 0,-17 13 1 0 0,-6 6 21 0 0,1 1 1 0 0,2 2-1 0 0,-56 61 1 0 0,46-42-10 0 0,-56 84 0 0 0,84-108-17 0 0,0 1 0 0 0,1 1 1 0 0,2 0-1 0 0,0 1 0 0 0,-14 52 1 0 0,24-68 12 0 0,0 0 1 0 0,1 0 0 0 0,0 0-1 0 0,0 0 1 0 0,1 0-1 0 0,1 0 1 0 0,-1 0 0 0 0,2 0-1 0 0,0 0 1 0 0,0 0-1 0 0,1-1 1 0 0,0 1 0 0 0,1-1-1 0 0,0 1 1 0 0,1-1-1 0 0,0-1 1 0 0,1 1 0 0 0,0-1-1 0 0,0 0 1 0 0,1 0-1 0 0,0 0 1 0 0,0-1 0 0 0,1 0-1 0 0,0-1 1 0 0,1 0-1 0 0,-1 0 1 0 0,1-1 0 0 0,1 0-1 0 0,-1 0 1 0 0,14 5-1 0 0,-3-2-337 0 0,-1-1-1 0 0,1 0 0 0 0,0-2 0 0 0,0 0 0 0 0,1-1 0 0 0,-1-1 0 0 0,1-2 0 0 0,29 2 1 0 0,-6-7-471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5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206 39 60 0 0,'-1'-3'179'0'0,"-7"-20"1230"0"0,8 22-1369 0 0,-1 0 0 0 0,1 0 0 0 0,-1 1 0 0 0,1-1 0 0 0,-1 0 0 0 0,0 1 1 0 0,1-1-1 0 0,-1 0 0 0 0,0 1 0 0 0,0-1 0 0 0,1 1 0 0 0,-1-1 0 0 0,0 1 0 0 0,0-1 0 0 0,0 1 0 0 0,0-1 0 0 0,0 1 0 0 0,1 0 1 0 0,-1 0-1 0 0,0-1 0 0 0,0 1 0 0 0,0 0 0 0 0,0 0 0 0 0,0 0 0 0 0,0 0 0 0 0,-1 0 0 0 0,-6 2 7 0 0,1 0 0 0 0,-1 0 0 0 0,1 1 0 0 0,0 0 0 0 0,0 1 1 0 0,0-1-1 0 0,1 1 0 0 0,-1 1 0 0 0,1-1 0 0 0,0 1 0 0 0,0 0 0 0 0,0 0 0 0 0,1 1 0 0 0,-1 0 0 0 0,-6 11 0 0 0,3-6-29 0 0,1 1 0 0 0,1 0 0 0 0,0 0-1 0 0,1 0 1 0 0,0 1 0 0 0,1 0 0 0 0,0 0 0 0 0,-3 18 0 0 0,6-22-2 0 0,2 1 1 0 0,-1 0-1 0 0,1 0 0 0 0,1 0 1 0 0,0 0-1 0 0,0-1 1 0 0,1 1-1 0 0,0 0 1 0 0,1-1-1 0 0,0 0 0 0 0,0 1 1 0 0,1-1-1 0 0,0 0 1 0 0,1-1-1 0 0,0 1 1 0 0,10 13-1 0 0,-11-16 17 0 0,1-1 0 0 0,0 1 0 0 0,0-1 0 0 0,0 0 0 0 0,0 0 0 0 0,1-1 0 0 0,-1 0 1 0 0,1 0-1 0 0,0 0 0 0 0,1-1 0 0 0,-1 1 0 0 0,1-1 0 0 0,-1-1 0 0 0,1 0 0 0 0,0 0 0 0 0,0 0 0 0 0,0 0 0 0 0,0-1 0 0 0,0-1 0 0 0,0 1 0 0 0,1-1 0 0 0,-1 0 0 0 0,13-2 0 0 0,-16 1-25 0 0,1 0 0 0 0,-1-1-1 0 0,1 1 1 0 0,-1-1-1 0 0,0 0 1 0 0,1 0-1 0 0,-1 0 1 0 0,0-1 0 0 0,0 1-1 0 0,0-1 1 0 0,-1 0-1 0 0,1 0 1 0 0,-1 0-1 0 0,6-8 1 0 0,-4 5-40 0 0,-1-1 1 0 0,0 0-1 0 0,0 0 0 0 0,-1 0 1 0 0,0 0-1 0 0,0 0 0 0 0,-1-1 1 0 0,3-10-1 0 0,-2 0-41 0 0,-1 0 0 0 0,-1 0 0 0 0,0 0 0 0 0,-2 0 0 0 0,0-1 0 0 0,0 1 1 0 0,-5-18-1 0 0,4 27-31 0 0,-1 1 1 0 0,1-1 0 0 0,-1 1 0 0 0,-1-1-1 0 0,0 1 1 0 0,0 0 0 0 0,0 0-1 0 0,-1 1 1 0 0,0 0 0 0 0,-1-1 0 0 0,0 2-1 0 0,0-1 1 0 0,0 1 0 0 0,-1 0-1 0 0,0 0 1 0 0,0 0 0 0 0,0 1 0 0 0,-1 0-1 0 0,1 1 1 0 0,-1 0 0 0 0,-12-5-1 0 0,-3 0-473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5.6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1 608 0 0,'0'0'641'0'0,"13"10"814"0"0,-6 8-1274 0 0,-1 1 0 0 0,-1-1 1 0 0,4 27-1 0 0,10 37-26 0 0,45 111 404 0 0,-63-191-232 0 0,4-19-268 0 0,-4-33 135 0 0,2 0-1 0 0,16-81 0 0 0,-14 102-209 0 0,-4 26-13 0 0,-1 3 26 0 0,0-1 1 0 0,0 0-1 0 0,0 1 0 0 0,1-1 1 0 0,-1 1-1 0 0,0-1 0 0 0,0 0 1 0 0,1 1-1 0 0,-1-1 0 0 0,0 1 1 0 0,1-1-1 0 0,-1 1 1 0 0,1-1-1 0 0,-1 1 0 0 0,0 0 1 0 0,1-1-1 0 0,-1 1 0 0 0,1-1 1 0 0,-1 1-1 0 0,1 0 0 0 0,0-1 1 0 0,2 3 0 0 0,1 1 0 0 0,-1-1 1 0 0,0 1-1 0 0,0 0 0 0 0,0 0 1 0 0,-1 0-1 0 0,1 0 0 0 0,-1 1 1 0 0,0-1-1 0 0,0 1 0 0 0,3 5 1 0 0,3 6-19 0 0,10 10-364 0 0,0 0 0 0 0,2-2 0 0 0,1 0 0 0 0,1-1 0 0 0,0-2 0 0 0,50 35 0 0 0,-51-42-370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6.1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321 595 956 0 0,'0'-4'880'0'0,"0"2"-792"0"0,-2-27 1190 0 0,2 28-1235 0 0,-1-1 1 0 0,1 1-1 0 0,0-1 1 0 0,-1 1 0 0 0,1-1-1 0 0,-1 1 1 0 0,1 0 0 0 0,-1-1-1 0 0,0 1 1 0 0,0 0 0 0 0,1-1-1 0 0,-1 1 1 0 0,0 0 0 0 0,0 0-1 0 0,0 0 1 0 0,-1 0 0 0 0,1 0-1 0 0,0 0 1 0 0,0 0 0 0 0,-2-1-1 0 0,-2 1-11 0 0,0-1 0 0 0,1 1 0 0 0,-1 0-1 0 0,0 0 1 0 0,0 1 0 0 0,0-1-1 0 0,0 1 1 0 0,0 0 0 0 0,0 0 0 0 0,0 1-1 0 0,0-1 1 0 0,0 1 0 0 0,-6 2 0 0 0,1 0-9 0 0,1 1 0 0 0,-1 0 0 0 0,1 0 1 0 0,1 1-1 0 0,-1 0 0 0 0,-11 9 1 0 0,6-2-17 0 0,-1 1 0 0 0,1 0-1 0 0,1 1 1 0 0,0 0 0 0 0,1 1 0 0 0,-17 30 0 0 0,22-33 5 0 0,1 1-1 0 0,1 1 0 0 0,0-1 1 0 0,0 1-1 0 0,2 0 1 0 0,0 0-1 0 0,0 1 0 0 0,1-1 1 0 0,1 0-1 0 0,0 1 0 0 0,2-1 1 0 0,1 23-1 0 0,-1-28 30 0 0,1-1-1 0 0,-1 1 1 0 0,1-1 0 0 0,1 0 0 0 0,0 1-1 0 0,0-1 1 0 0,0 0 0 0 0,1-1 0 0 0,0 1-1 0 0,1-1 1 0 0,0 1 0 0 0,0-1 0 0 0,0-1 0 0 0,1 1-1 0 0,0-1 1 0 0,0 0 0 0 0,0 0 0 0 0,1-1-1 0 0,0 0 1 0 0,0 0 0 0 0,15 7 0 0 0,-20-11-21 0 0,2 0 1 0 0,-1 0 0 0 0,0 0-1 0 0,0-1 1 0 0,0 1-1 0 0,0-1 1 0 0,0 0 0 0 0,0 0-1 0 0,1 0 1 0 0,-1 0 0 0 0,0 0-1 0 0,0-1 1 0 0,0 1 0 0 0,0-1-1 0 0,0 0 1 0 0,0 0 0 0 0,0 0-1 0 0,0 0 1 0 0,0-1 0 0 0,0 1-1 0 0,-1-1 1 0 0,1 0 0 0 0,0 0-1 0 0,-1 0 1 0 0,1 0 0 0 0,-1 0-1 0 0,0 0 1 0 0,0-1 0 0 0,0 1-1 0 0,2-4 1 0 0,4-5-9 0 0,-1 0 0 0 0,0-1 1 0 0,0 0-1 0 0,-2 0 0 0 0,8-21 1 0 0,0-10 9 0 0,-2 0 0 0 0,8-64 0 0 0,0-92-59 0 0,-15 142-19 0 0,1-64-117 0 0,-17-186 1 0 0,2 247-219 0 0,9 57 342 0 0,-3 4-16 0 0,1 0 62 0 0,-1 1 1 0 0,1 0-1 0 0,0 0 0 0 0,0 1 1 0 0,0-1-1 0 0,1 1 1 0 0,-1-1-1 0 0,0 1 0 0 0,1 0 1 0 0,0 0-1 0 0,-1 0 1 0 0,1 0-1 0 0,1 1 0 0 0,-1-1 1 0 0,0 0-1 0 0,1 1 1 0 0,-1-1-1 0 0,0 7 0 0 0,-6 16 44 0 0,-7 38-1 0 0,12-50-32 0 0,-7 37-49 0 0,3 1 0 0 0,1 0 0 0 0,3 0 0 0 0,2 0 0 0 0,2 0 0 0 0,3 0 0 0 0,2 0 0 0 0,2 0 0 0 0,3-1 0 0 0,1-1 0 0 0,3 1 0 0 0,28 61 0 0 0,-40-104-262 0 0,0-1-1 0 0,1 0 0 0 0,0-1 1 0 0,0 1-1 0 0,0-1 0 0 0,6 7 0 0 0,1-3-328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6.5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34 976 0 0,'0'-3'712'0'0,"1"0"-646"0"0,3-22 1264 0 0,-4 25-1321 0 0,0 0 0 0 0,0 0-1 0 0,0 0 1 0 0,0 0 0 0 0,0 0-1 0 0,0 0 1 0 0,0-1 0 0 0,0 1-1 0 0,0 0 1 0 0,0 0 0 0 0,0 0-1 0 0,0 0 1 0 0,0 0 0 0 0,0 0-1 0 0,0 0 1 0 0,0 0 0 0 0,0 0-1 0 0,0 0 1 0 0,0-1 0 0 0,0 1-1 0 0,0 0 1 0 0,0 0 0 0 0,0 0-1 0 0,0 0 1 0 0,0 0 0 0 0,0 0-1 0 0,0 0 1 0 0,0 0 0 0 0,1 0-1 0 0,-1 0 1 0 0,0 0 0 0 0,0 0-1 0 0,0 0 1 0 0,0 0 0 0 0,0 0-1 0 0,0 0 1 0 0,0-1 0 0 0,0 1-1 0 0,0 0 1 0 0,0 0 0 0 0,0 0-1 0 0,0 0 1 0 0,1 0 0 0 0,-1 0-1 0 0,0 0 1 0 0,0 0 0 0 0,0 0-1 0 0,0 0 1 0 0,0 0 0 0 0,0 0-1 0 0,0 0 1 0 0,0 0 0 0 0,0 0-1 0 0,0 0 1 0 0,1 0 0 0 0,-1 1-1 0 0,0-1 1 0 0,0 0 0 0 0,0 0-1 0 0,0 0 1 0 0,0 0 0 0 0,0 0-1 0 0,0 0 1 0 0,0 0 0 0 0,0 0-1 0 0,0 0 1 0 0,0 0 0 0 0,0 0-1 0 0,0 0 1 0 0,4 18 21 0 0,0 11 23 0 0,1 14 91 0 0,18 75-1 0 0,-11-82 1138 0 0,-9-37-1213 0 0,1-1-55 0 0,0-1 1 0 0,0 0 0 0 0,-1 0 0 0 0,1 0-1 0 0,-1 0 1 0 0,0-1 0 0 0,0 0-1 0 0,0 1 1 0 0,4-8 0 0 0,16-21-12 0 0,5-8-52 0 0,-26 38 5 0 0,4-1 1 0 0,-6 3 42 0 0,0-1 0 0 0,0 1 1 0 0,0 0-1 0 0,1 0 0 0 0,-1-1 0 0 0,0 1 0 0 0,0 0 0 0 0,0 0 1 0 0,1-1-1 0 0,-1 1 0 0 0,0 0 0 0 0,0 0 0 0 0,1 0 0 0 0,-1 0 1 0 0,0-1-1 0 0,1 1 0 0 0,-1 0 0 0 0,0 0 0 0 0,0 0 0 0 0,1 0 0 0 0,-1 0 1 0 0,0 0-1 0 0,1 0 0 0 0,-1 0 0 0 0,0 0 0 0 0,1 0 0 0 0,-1 0 1 0 0,0 0-1 0 0,1 0 0 0 0,-1 0 0 0 0,0 0 0 0 0,0 0 0 0 0,1 0 1 0 0,-1 0-1 0 0,1 1 0 0 0,2 1-4 0 0,0 1 0 0 0,0 1 1 0 0,0-1-1 0 0,0 0 0 0 0,-1 1 0 0 0,1-1 0 0 0,-1 1 1 0 0,0 0-1 0 0,0 0 0 0 0,0 0 0 0 0,-1 0 1 0 0,2 5-1 0 0,15 59-508 0 0,-16-58 319 0 0,19 87-1933 0 0,-14-65 1320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56.9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 1140 0 0,'-6'22'2788'0'0,"3"-7"-595"0"0,0 0-1005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9.4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0 552 304 0 0,'6'-43'730'0'0,"2"0"0"0"0,2 1 0 0 0,2 0 0 0 0,1 0 0 0 0,21-43 0 0 0,-24 65-632 0 0,0 0 1 0 0,1 1-1 0 0,1 0 0 0 0,1 1 0 0 0,1 1 0 0 0,0 0 1 0 0,1 0-1 0 0,1 2 0 0 0,1 0 0 0 0,0 0 0 0 0,35-21 1 0 0,-45 32-103 0 0,-1 0 1 0 0,1 1-1 0 0,0 0 1 0 0,0 0-1 0 0,0 1 1 0 0,1 0-1 0 0,-1 0 1 0 0,1 1-1 0 0,-1 0 1 0 0,1 0 0 0 0,-1 0-1 0 0,1 1 1 0 0,-1 1-1 0 0,1-1 1 0 0,-1 1-1 0 0,15 4 1 0 0,-13-3 1 0 0,-1 2 0 0 0,0-1-1 0 0,0 1 1 0 0,0 1 0 0 0,0-1 0 0 0,-1 1 0 0 0,0 1 0 0 0,0-1 0 0 0,0 1 0 0 0,-1 0-1 0 0,0 1 1 0 0,0 0 0 0 0,-1-1 0 0 0,6 10 0 0 0,-1 0 8 0 0,-2 1 0 0 0,0-1 1 0 0,0 1-1 0 0,-2 1 0 0 0,0-1 1 0 0,-1 1-1 0 0,-1 0 0 0 0,0 0 0 0 0,-2 1 1 0 0,0-1-1 0 0,-1 0 0 0 0,-1 1 0 0 0,0-1 1 0 0,-2 1-1 0 0,0-1 0 0 0,-8 30 1 0 0,6-31-1 0 0,-1 1 1 0 0,-1-1 0 0 0,0 0 0 0 0,-1-1 0 0 0,-1 1-1 0 0,-1-2 1 0 0,0 1 0 0 0,-1-1 0 0 0,-1 0 0 0 0,0-1 0 0 0,-1-1-1 0 0,0 0 1 0 0,-1 0 0 0 0,-1-1 0 0 0,0-1 0 0 0,0 0-1 0 0,-18 9 1 0 0,24-16 6 0 0,0 0-1 0 0,-1-1 0 0 0,1 0 1 0 0,-1-1-1 0 0,1 0 1 0 0,-1 0-1 0 0,0-1 1 0 0,0 0-1 0 0,0-1 0 0 0,0 0 1 0 0,0 0-1 0 0,-15-3 1 0 0,21 3-111 0 0,-1-1 0 0 0,1 0 0 0 0,-1 1 1 0 0,1-1-1 0 0,0-1 0 0 0,-1 1 1 0 0,1 0-1 0 0,0-1 0 0 0,0 0 0 0 0,0 0 1 0 0,0 0-1 0 0,0 0 0 0 0,0 0 0 0 0,1 0 1 0 0,-1-1-1 0 0,1 1 0 0 0,-1-1 1 0 0,1 0-1 0 0,0 0 0 0 0,0 0 0 0 0,0 0 1 0 0,1 0-1 0 0,-1 0 0 0 0,1-1 0 0 0,-1 1 1 0 0,1 0-1 0 0,0-1 0 0 0,1 1 1 0 0,-1-1-1 0 0,0 1 0 0 0,1-1 0 0 0,0 1 1 0 0,0-1-1 0 0,0-3 0 0 0,2-11-240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09.5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13 187 152 0 0,'0'0'2560'0'0,"-12"4"-2099"0"0,62-1-94 0 0,-47-3-338 0 0,1-1-15 0 0,34-2 41 0 0,-34 3-32 0 0,0 0 2 0 0,129-14 160 0 0,-33 1-172 0 0,-43 6-14 0 0,-5 2 2 0 0,-16 3-12 0 0,3-2 25 0 0,53-11-18 0 0,214-23-10 0 0,-93 16 25 0 0,190-19 33 0 0,-349 36-56 0 0,100-6-8 0 0,-95 7-4 0 0,-2 1-7 0 0,-3-1-54 0 0,10 2-16 0 0,66 2-174 0 0,-64 2 187 0 0,-26-1 86 0 0,-36-1-2 0 0,0 0 4 0 0,38 0 10 0 0,-38 0-20 0 0,0 0 20 0 0,12 0-2 0 0,-12 0-14 0 0,15 1 0 0 0,23 1-444 0 0,-39-1 163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1.4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119 274 364 0 0,'-3'-2'465'0'0,"-49"-27"1072"0"0,49 28-1425 0 0,0 0-5 0 0,-46-28 287 0 0,47 27-120 0 0,-3-7 293 0 0,4 7-290 0 0,8-3-362 0 0,-5 4 77 0 0,-1 0 0 0 0,7-1 13 0 0,25 2 18 0 0,14-4 8 0 0,372-5-259 0 0,-208 9 118 0 0,43 1 31 0 0,146-5-127 0 0,121-35-69 0 0,-495 36 297 0 0,49-2 43 0 0,113-3 151 0 0,67-12-23 0 0,215-21-157 0 0,-404 37-27 0 0,252-9-45 0 0,-241 11 8 0 0,-17 1 39 0 0,179-11-322 0 0,-83 1 165 0 0,-47 5 174 0 0,17 1-110 0 0,-46 2 50 0 0,53 4-5 0 0,-30-1-15 0 0,-30 0 39 0 0,49 2-33 0 0,366 17-256 0 0,-130 3-1121 0 0,-352-22 1042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1.8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20 392 0 0,'217'-10'2883'0'0,"-5"0"-4351"0"0,-209 10 853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3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39 32 0 0,'0'0'2127'0'0,"-8"-15"86"0"0,8 13-2156 0 0,1 1 0 0 0,-1-1 0 0 0,0 1 0 0 0,1-1 0 0 0,-1 1 0 0 0,1-1 0 0 0,-1 1 1 0 0,1-1-1 0 0,0 1 0 0 0,-1 0 0 0 0,1-1 0 0 0,0 1 0 0 0,1-2 0 0 0,0 2 2 0 0,2 1-9 0 0,398 12 215 0 0,-31-15-828 0 0,364 6 166 0 0,-544 4 413 0 0,265 3-830 0 0,322-9 518 0 0,-294 4-219 0 0,111-16 1432 0 0,-573 11-826 0 0,22-3-45 0 0,-40 2-220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6.8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0 128 0 0,'0'0'2357'0'0,"0"4"-2812"0"0,3 32 528 0 0,2-1-1 0 0,1 1 1 0 0,18 55 0 0 0,2 13-44 0 0,78 419 409 0 0,-92-460-386 0 0,9 138 15 0 0,-17-145 12 0 0,-2-6-151 0 0,3 27 149 0 0,-6 68-34 0 0,1-77-23 0 0,1 1-6 0 0,0 4 12 0 0,-8 77 1 0 0,7-138-27 0 0,-5 66 94 0 0,5-75-88 0 0,0 1 9 0 0,0 14-12 0 0,0-14 2 0 0,-1 0-5 0 0,0 49 50 0 0,1-49-16 0 0,0-1-11 0 0,-1 10-4 0 0,1-10 14 0 0,-4 46 15 0 0,3-46-46 0 0,-3 18-17 0 0,2-10 23 0 0,2-8 5 0 0,0-3 1 0 0,0 1 6 0 0,0 0 0 0 0,0 0-1 0 0,0-1 1 0 0,0 1-1 0 0,0-1 1 0 0,1 1 0 0 0,-1 0-1 0 0,0-1 1 0 0,0 1 0 0 0,1 0-1 0 0,-1-1 1 0 0,0 1 0 0 0,1-1-1 0 0,-1 1 1 0 0,1-1-1 0 0,-1 1 1 0 0,1-1 0 0 0,-1 1-1 0 0,1-1 1 0 0,-1 1 0 0 0,1-1-1 0 0,-1 0 1 0 0,1 1 0 0 0,-1-1-1 0 0,1 0 1 0 0,0 1-1 0 0,-1-1 1 0 0,1 0 0 0 0,0 0-1 0 0,-1 0 1 0 0,1 0 0 0 0,0 1-1 0 0,-1-1 1 0 0,1 0 0 0 0,0 0-1 0 0,-1 0 1 0 0,1 0-1 0 0,0-1 1 0 0,-1 1 0 0 0,1 0-1 0 0,0 0 1 0 0,-1 0 0 0 0,1 0-1 0 0,1-1 1 0 0,40-14 1418 0 0,-25 8-1110 0 0,32-6-282 0 0,82-14-83 0 0,149-11 0 0 0,-220 31 42 0 0,87-11-13 0 0,231-23 102 0 0,-255 29-87 0 0,18 2-43 0 0,-14 4-42 0 0,323 12-29 0 0,-259 1 121 0 0,-125-5 27 0 0,66-5 20 0 0,-46 1-68 0 0,250-14-217 0 0,-209 1 93 0 0,183-11-235 0 0,-202 17 340 0 0,-69 4 6 0 0,383-30-709 0 0,-236 23 573 0 0,-87 6 63 0 0,83-3-17 0 0,357 20-996 0 0,-221 3-288 0 0,-238-11 1445 0 0,262 3-39 0 0,26 5-1237 0 0,-362-11 1021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7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7 244 0 0,'0'0'472'0'0,"21"-1"160"0"0,-1-1-352 0 0,-2 1-348 0 0,3-2-892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18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15 760 0 0,'0'0'3117'0'0,"-3"0"-3017"0"0,-41-13 101 0 0,41 12-213 0 0,0 1-78 0 0,-27 2-192 0 0,28-2 296 0 0,2 1 17 0 0,0 0 0 0 0,1 0-1 0 0,-1 0 1 0 0,1 0 0 0 0,-1 0 0 0 0,1 0-1 0 0,0 0 1 0 0,-1 0 0 0 0,1-1-1 0 0,0 1 1 0 0,-1 0 0 0 0,1 0 0 0 0,0-1-1 0 0,0 1 1 0 0,1 0 0 0 0,81 12 274 0 0,0-4 0 0 0,125-1 0 0 0,-109-6-286 0 0,209 11 18 0 0,173 3 441 0 0,-222-18-294 0 0,149 1-356 0 0,131 11-88 0 0,43 0-829 0 0,-71-12 1694 0 0,-390-1-313 0 0,140-8 193 0 0,-188 5-247 0 0,-70 5-215 0 0,0 1-2 0 0,11-1-3 0 0,-11 1 6 0 0,0-1 5 0 0,8-1-6 0 0,-8 1 27 0 0,0 1-32 0 0,30-2-12 0 0,-30 2-11 0 0,0 0 4 0 0,24-1-159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0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19 348 0 0,'0'0'1559'0'0,"1"-2"-1306"0"0,1 0-1 0 0,-1 0 1 0 0,1 0 0 0 0,0 1 0 0 0,-1-1 0 0 0,1 0 0 0 0,0 1-1 0 0,0-1 1 0 0,2 0 0 0 0,-1 2-254 0 0,0 3 0 0 0,-1 24 7 0 0,0 58 36 0 0,-2-72-39 0 0,-5 147 64 0 0,2 379 6 0 0,41-111 121 0 0,-33-385-163 0 0,26 263 10 0 0,-26-260-48 0 0,27 136 84 0 0,-32-179-68 0 0,1 0 0 0 0,2 9 5 0 0,6 41 88 0 0,-9-52-119 0 0,0 0-94 0 0,1 0 1 0 0,-1 1 0 0 0,1-1 0 0 0,-1 0-1 0 0,0 1 1 0 0,0-1 0 0 0,0 0-1 0 0,0 1 1 0 0,0-1 0 0 0,0 1 0 0 0,0-1-1 0 0,0 0 1 0 0,0 1 0 0 0,-1-1 0 0 0,1 0-1 0 0,-1 1 1 0 0,1-1 0 0 0,-1 0-1 0 0,1 0 1 0 0,-2 2 0 0 0,-10 9-247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0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25 108 452 0 0,'-8'-11'956'0'0,"-1"-8"-460"0"0,5 2-228 0 0,1 0-284 0 0,4-6-284 0 0,4 3-636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1.3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0 96 0 0,'0'0'638'0'0,"0"3"-519"0"0,-4 18 90 0 0,2 0 0 0 0,1 0-1 0 0,0 0 1 0 0,1 0 0 0 0,7 40 0 0 0,-1 2 93 0 0,-4-36-230 0 0,44 483 760 0 0,-31-412-689 0 0,4-1 0 0 0,4 0 0 0 0,42 107 0 0 0,-50-164-104 0 0,44 112 129 0 0,67 271 0 0 0,-109-343-32 0 0,-17-77-89 0 0,5 14-1437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0.8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0 521 788 0 0,'4'-2'903'0'0,"0"0"-774"0"0,4-2 302 0 0,0 0-1 0 0,0 1 1 0 0,0 0-1 0 0,1 0 1 0 0,-1 1-1 0 0,1 0 0 0 0,9-1 1 0 0,-16 4-429 0 0,-1 0 0 0 0,0 0 0 0 0,1 0 0 0 0,-1 0 0 0 0,0 0 0 0 0,0 0 1 0 0,0 1-1 0 0,0-1 0 0 0,0 0 0 0 0,0 0 0 0 0,0 1 0 0 0,0-1 0 0 0,0 1 0 0 0,-1-1 0 0 0,1 1 0 0 0,0 1 1 0 0,11 25 37 0 0,-5 6-7 0 0,0 1 0 0 0,-3-1 0 0 0,0 1 0 0 0,-2 0 0 0 0,-4 37-1 0 0,6 75 46 0 0,-2-134-61 0 0,0 15 7 0 0,2-1 0 0 0,12 47 0 0 0,-15-68 25 0 0,1-1 1 0 0,0 1 0 0 0,0-1 0 0 0,0 1-1 0 0,1-1 1 0 0,0 0 0 0 0,0 0 0 0 0,0 0 0 0 0,0-1-1 0 0,1 1 1 0 0,0-1 0 0 0,0 1 0 0 0,0-1 0 0 0,0-1-1 0 0,1 1 1 0 0,-1 0 0 0 0,1-1 0 0 0,0 0-1 0 0,6 3 1 0 0,-8-6-14 0 0,1 1 0 0 0,-1-1-1 0 0,0 1 1 0 0,0-1-1 0 0,0 0 1 0 0,0 0 0 0 0,0 0-1 0 0,0-1 1 0 0,0 1 0 0 0,0-1-1 0 0,0 1 1 0 0,0-1 0 0 0,0 0-1 0 0,5-3 1 0 0,-2 1 16 0 0,1 0 0 0 0,-1-1 1 0 0,0 1-1 0 0,0-2 0 0 0,7-5 0 0 0,4-7 4 0 0,-1-1-1 0 0,-1 0 1 0 0,0-1-1 0 0,-1-1 1 0 0,19-39-1 0 0,44-113-257 0 0,-72 158 174 0 0,59-191-413 0 0,-59 189 234 0 0,-4 13 84 0 0,-2-7-80 0 0,-3 8 179 0 0,-4 10-137 0 0,3 0 156 0 0,1 0 0 0 0,1 0-1 0 0,0 0 1 0 0,0 0 0 0 0,0 1 0 0 0,1-1-1 0 0,0 1 1 0 0,-1 16 0 0 0,-1 74 66 0 0,4-89-62 0 0,1 17 3 0 0,0 0 0 0 0,2 0 0 0 0,1 0 1 0 0,1 0-1 0 0,14 42 0 0 0,-15-58 11 0 0,0 0-1 0 0,0 0 1 0 0,1 0 0 0 0,1-1-1 0 0,0 0 1 0 0,0 0 0 0 0,1 0-1 0 0,0-1 1 0 0,1 0 0 0 0,0 0 0 0 0,1-1-1 0 0,-1 0 1 0 0,1 0 0 0 0,1-1-1 0 0,13 8 1 0 0,-20-12-6 0 0,2 1-3 0 0,22-1 20 0 0,-21-3-35 0 0,1 0-1 0 0,0-1 1 0 0,-1 0 0 0 0,1 0-1 0 0,-1 0 1 0 0,1-1-1 0 0,-1 0 1 0 0,0 0 0 0 0,1 0-1 0 0,-1-1 1 0 0,0 0-1 0 0,0 0 1 0 0,7-6 0 0 0,-4 2-16 0 0,0-1 0 0 0,0-1 0 0 0,-1 1 0 0 0,0-1 0 0 0,0 0 0 0 0,11-20 0 0 0,0-6-72 0 0,-2 0 1 0 0,-1-2 0 0 0,16-54-1 0 0,-15 36 40 0 0,-8 23 147 0 0,1 0 1 0 0,2 1 0 0 0,22-44 0 0 0,-31 71-88 0 0,-1 0 0 0 0,1 0 0 0 0,0 0 0 0 0,0 0 0 0 0,0 1 0 0 0,0 0 0 0 0,0-1 0 0 0,1 1 0 0 0,0 1 0 0 0,0-1 0 0 0,-1 0 0 0 0,1 1 0 0 0,1 0 0 0 0,-1 0 0 0 0,0 0 0 0 0,1 0 0 0 0,7-1 0 0 0,-5 2-4 0 0,1 0 0 0 0,-1 1-1 0 0,1 0 1 0 0,-1 0 0 0 0,1 0-1 0 0,-1 1 1 0 0,0 0 0 0 0,1 1 0 0 0,-1 0-1 0 0,9 3 1 0 0,1 2-2 0 0,0 1 0 0 0,-1 0-1 0 0,0 1 1 0 0,0 1 0 0 0,-1 0 0 0 0,0 1-1 0 0,-1 1 1 0 0,17 18 0 0 0,-23-21-1 0 0,0 0 0 0 0,-1 0 0 0 0,0 0 0 0 0,-1 1 0 0 0,0 0 0 0 0,0 1 0 0 0,-1-1 0 0 0,0 1 0 0 0,-1 0 0 0 0,-1 0 0 0 0,1 1 0 0 0,-2-1 0 0 0,0 1 0 0 0,0-1 0 0 0,-1 1 0 0 0,0 0 0 0 0,-1-1 0 0 0,0 1 0 0 0,-1 0 0 0 0,0-1 0 0 0,-1 1 0 0 0,-1 0 0 0 0,0-1 0 0 0,0 0 0 0 0,-1 0 0 0 0,0 0 0 0 0,-1 0 0 0 0,0-1 0 0 0,-1 1 0 0 0,0-1 0 0 0,-1-1 0 0 0,0 1 0 0 0,0-1 0 0 0,-1 0 0 0 0,0-1 0 0 0,-16 13 0 0 0,14-13 9 0 0,-1-1 1 0 0,1 0-1 0 0,-1 0 1 0 0,0-1-1 0 0,0-1 1 0 0,-1 0-1 0 0,0 0 1 0 0,0-1-1 0 0,-18 3 1 0 0,26-6 1 0 0,-1 0-1 0 0,1-1 1 0 0,0 1 0 0 0,0-1 0 0 0,-1 0 0 0 0,1 0-1 0 0,0-1 1 0 0,0 0 0 0 0,-1 1 0 0 0,1-1-1 0 0,0 0 1 0 0,0-1 0 0 0,0 1 0 0 0,0-1 0 0 0,0 0-1 0 0,0 0 1 0 0,1 0 0 0 0,-1 0 0 0 0,1-1 0 0 0,-1 1-1 0 0,1-1 1 0 0,0 0 0 0 0,0 0 0 0 0,0 0-1 0 0,0-1 1 0 0,1 1 0 0 0,-1-1 0 0 0,1 1 0 0 0,0-1-1 0 0,0 0 1 0 0,-2-4 0 0 0,2 0-22 0 0,0 0 0 0 0,0 0 0 0 0,1-1 0 0 0,0 1 0 0 0,0 0 0 0 0,1 0 0 0 0,0-1 0 0 0,1 1 1 0 0,-1 0-1 0 0,2-1 0 0 0,-1 1 0 0 0,1 0 0 0 0,0 0 0 0 0,1 0 0 0 0,0 0 0 0 0,0 1 0 0 0,1-1 0 0 0,5-8 0 0 0,9-15-90 0 0,2 1 1 0 0,40-49-1 0 0,1 13-24 0 0,126-108 0 0 0,-126 124 116 0 0,-3-4 0 0 0,100-117-1 0 0,-151 161-5 0 0,-1 0 0 0 0,1-1-1 0 0,-2 1 1 0 0,1-1-1 0 0,-1-1 1 0 0,-1 1-1 0 0,0 0 1 0 0,-1-1 0 0 0,4-24-1 0 0,-7 32 12 0 0,1-1-1 0 0,-1 1 1 0 0,0-1 0 0 0,0 1-1 0 0,0-1 1 0 0,-1 1-1 0 0,1-1 1 0 0,-1 1-1 0 0,0 0 1 0 0,-1-1 0 0 0,1 1-1 0 0,-1 0 1 0 0,0 0-1 0 0,0 0 1 0 0,0 0 0 0 0,0 0-1 0 0,-1 0 1 0 0,1 1-1 0 0,-1-1 1 0 0,0 1-1 0 0,0 0 1 0 0,-1 0 0 0 0,1 0-1 0 0,-1 0 1 0 0,1 0-1 0 0,-1 1 1 0 0,0-1 0 0 0,0 1-1 0 0,-7-3 1 0 0,7 4 3 0 0,1-1 0 0 0,-1 1 0 0 0,1 0 0 0 0,-1 0 0 0 0,0 1 0 0 0,1-1 0 0 0,-1 1 0 0 0,0 0 1 0 0,1-1-1 0 0,-1 2 0 0 0,0-1 0 0 0,0 0 0 0 0,1 1 0 0 0,-1 0 0 0 0,0-1 0 0 0,1 2 0 0 0,-1-1 0 0 0,-3 2 0 0 0,2 0 4 0 0,0 0 0 0 0,1 0 0 0 0,-1 1 0 0 0,1-1-1 0 0,-1 1 1 0 0,1 0 0 0 0,1 1 0 0 0,-1-1-1 0 0,0 1 1 0 0,-4 8 0 0 0,-1 2 8 0 0,2 1 0 0 0,0 1 0 0 0,0-1 0 0 0,2 1 0 0 0,0 0 0 0 0,-4 29 0 0 0,6-13 20 0 0,1-1 0 0 0,1 1 0 0 0,2 0 0 0 0,1 0-1 0 0,2-1 1 0 0,15 63 0 0 0,76 187 126 0 0,-34-113-90 0 0,-34-88-31 0 0,26 142 0 0 0,-49-209 609 0 0,0-20-385 0 0,3-36-307 0 0,-3 13 103 0 0,5-7-13 0 0,2 1 0 0 0,1 0 0 0 0,19-37 1 0 0,-23 57 0 0 0,0-1 1 0 0,1 1 0 0 0,1 0-1 0 0,0 1 1 0 0,1 1 0 0 0,0-1-1 0 0,1 2 1 0 0,23-20 0 0 0,-30 28-42 0 0,0 1 1 0 0,0 0-1 0 0,0 1 1 0 0,0-1-1 0 0,1 1 1 0 0,-1 0 0 0 0,1 0-1 0 0,-1 1 1 0 0,1 0-1 0 0,0 0 1 0 0,-1 0-1 0 0,1 0 1 0 0,0 1-1 0 0,6 0 1 0 0,-2 2 4 0 0,1-1-1 0 0,-1 1 1 0 0,0 0 0 0 0,0 1 0 0 0,0 1-1 0 0,0-1 1 0 0,11 7 0 0 0,2 2-7 0 0,-1 2-1 0 0,-1 0 1 0 0,-1 1 0 0 0,0 1-1 0 0,28 29 1 0 0,-30-25-7 0 0,-1 0 0 0 0,-1 1 0 0 0,-1 0-1 0 0,-1 1 1 0 0,0 1 0 0 0,-2 0 0 0 0,-1 1 0 0 0,-1 0 0 0 0,12 43 0 0 0,-9-27-1391 0 0,-2-27-1049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2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16 0 0,'0'0'579'0'0,"1"3"-459"0"0,1 11 20 0 0,-1-11-43 0 0,-1 1 22 0 0,15 193 881 0 0,9-1-1 0 0,51 201 0 0 0,114 291-712 0 0,-99-410-287 0 0,-83-253-2171 0 0,-2-13 1450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2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20 400 0 0,'6'-16'2300'0'0,"-5"16"-2283"0"0,0-1 0 0 0,0 1 0 0 0,0-1 0 0 0,0 1-1 0 0,0 0 1 0 0,0-1 0 0 0,0 1 0 0 0,1 0 0 0 0,-1 0 0 0 0,0 0-1 0 0,0-1 1 0 0,0 1 0 0 0,0 0 0 0 0,0 1 0 0 0,0-1 0 0 0,0 0-1 0 0,0 0 1 0 0,1 0 0 0 0,0 1 0 0 0,1 0 48 0 0,22 18 385 0 0,-17-9-421 0 0,1-1 0 0 0,-2 1 1 0 0,0 1-1 0 0,0 0 1 0 0,0 0-1 0 0,-2 0 0 0 0,1 0 1 0 0,5 21-1 0 0,27 107 61 0 0,-32-114-60 0 0,57 282 273 0 0,3 14 747 0 0,-42-226-474 0 0,50 125 0 0 0,-12-73-45 0 0,82 141 1 0 0,-57-99-444 0 0,-56-112-3137 0 0,-24-62 910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4.3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314 170 376 0 0,'-21'-11'1070'0'0,"-41"-18"0"0"0,59 28-1035 0 0,-1-1-30 0 0,-1 1 0 0 0,1 0 0 0 0,-1-1 0 0 0,0 2 0 0 0,0-1 0 0 0,1 0 0 0 0,-1 1 0 0 0,0 0 0 0 0,0 0 0 0 0,0 1-1 0 0,1-1 1 0 0,-1 1 0 0 0,0 0 0 0 0,0 0 0 0 0,1 0 0 0 0,-1 1 0 0 0,-8 4 0 0 0,5-1-4 0 0,1 0 0 0 0,-1 1 0 0 0,1 0 0 0 0,0 1 0 0 0,1-1 0 0 0,-1 1 0 0 0,1 1-1 0 0,1-1 1 0 0,-1 1 0 0 0,2 0 0 0 0,-1 0 0 0 0,1 0 0 0 0,-6 14 0 0 0,1 5 46 0 0,0 1-1 0 0,-10 56 1 0 0,16-64-15 0 0,1 0 0 0 0,0 0 1 0 0,2 1-1 0 0,0-1 0 0 0,1 0 0 0 0,1 0 0 0 0,1 0 1 0 0,1 0-1 0 0,1 0 0 0 0,1 0 0 0 0,0-1 1 0 0,1 0-1 0 0,16 29 0 0 0,-11-29 48 0 0,0 0 1 0 0,1 0-1 0 0,1-2 0 0 0,1 0 0 0 0,0 0 1 0 0,1-1-1 0 0,1-1 0 0 0,1-1 1 0 0,0-1-1 0 0,0 0 0 0 0,1-1 0 0 0,22 10 1 0 0,-18-12 28 0 0,0 0 0 0 0,1-1 1 0 0,0-2-1 0 0,1 0 0 0 0,-1-2 0 0 0,1 0 1 0 0,0-2-1 0 0,1-1 0 0 0,-1-1 0 0 0,41-3 1 0 0,-53 0-56 0 0,1 0 0 0 0,-1-1 1 0 0,0 0-1 0 0,0-1 1 0 0,0-1-1 0 0,-1 0 0 0 0,1 0 1 0 0,-1-2-1 0 0,15-9 0 0 0,-18 10-54 0 0,-1-1-1 0 0,0-1 0 0 0,0 1 0 0 0,0-1 0 0 0,-1-1 0 0 0,0 1 0 0 0,-1-1 0 0 0,0 0 0 0 0,0-1 0 0 0,-1 0 0 0 0,0 1 0 0 0,5-19 0 0 0,-5 10-58 0 0,-1-1 0 0 0,0 1 0 0 0,-2-1-1 0 0,0 1 1 0 0,-1-1 0 0 0,-1 0 0 0 0,-1 0-1 0 0,-1 1 1 0 0,0-1 0 0 0,-1 1 0 0 0,-1-1 0 0 0,-1 1-1 0 0,-7-18 1 0 0,-2 1-17 0 0,0 1 0 0 0,-3 1 0 0 0,0 0 0 0 0,-3 1 0 0 0,-37-48 0 0 0,34 51 80 0 0,-2 1 0 0 0,-2 1 0 0 0,0 1 0 0 0,-61-43 0 0 0,73 59-6 0 0,0 0 0 0 0,-1 2-1 0 0,0-1 1 0 0,0 2 0 0 0,0 0 0 0 0,-1 1-1 0 0,0 1 1 0 0,-1 1 0 0 0,1 0 0 0 0,-1 1 0 0 0,1 1-1 0 0,-30 0 1 0 0,40 2 6 0 0,0 0 0 0 0,0 1 0 0 0,0 0-1 0 0,0 1 1 0 0,1-1 0 0 0,-1 1 0 0 0,1 1 0 0 0,-1-1 0 0 0,1 1-1 0 0,0 0 1 0 0,0 1 0 0 0,0-1 0 0 0,0 1 0 0 0,0 0 0 0 0,-7 8-1 0 0,7-6 0 0 0,1 1-1 0 0,0 0 1 0 0,1 0 0 0 0,-1 0-1 0 0,1 0 1 0 0,1 1-1 0 0,-1-1 1 0 0,1 1-1 0 0,1 0 1 0 0,-1 0-1 0 0,-1 12 1 0 0,2 1 0 0 0,0-1-1 0 0,1 1 1 0 0,1-1 0 0 0,1 1 0 0 0,1-1-1 0 0,1 0 1 0 0,1 0 0 0 0,0 0 0 0 0,14 35-1 0 0,-9-33 9 0 0,0 0-1 0 0,2-1 0 0 0,1 0 1 0 0,1-1-1 0 0,0 0 0 0 0,2-1 0 0 0,0 0 1 0 0,1-2-1 0 0,22 20 0 0 0,-13-16 85 0 0,2-1 0 0 0,0-2 0 0 0,1 0 0 0 0,1-2 0 0 0,59 24-1 0 0,-29-19 138 0 0,1-2-1 0 0,82 14 1 0 0,119 4 246 0 0,-162-27-422 0 0,-15-2-132 0 0,-1 3 0 0 0,97 25 0 0 0,-119-13-2399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5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178 34 92 0 0,'13'-9'6361'0'0,"-13"9"-6345"0"0,0-1-25 0 0,0 0-1 0 0,-1 0 0 0 0,1 0 0 0 0,0 0 0 0 0,0 0 0 0 0,0 0 0 0 0,0 0 1 0 0,-1 0-1 0 0,1 1 0 0 0,0-1 0 0 0,-1 0 0 0 0,1 0 0 0 0,-1 0 0 0 0,1 0 1 0 0,-1 1-1 0 0,1-1 0 0 0,-1 0 0 0 0,0 1 0 0 0,1-1 0 0 0,-1 0 1 0 0,0 1-1 0 0,1-1 0 0 0,-1 1 0 0 0,0-1 0 0 0,0 1 0 0 0,0-1 0 0 0,1 1 1 0 0,-1 0-1 0 0,-2-1 0 0 0,-16-1-319 0 0,12 3 312 0 0,0-1 1 0 0,1 2-1 0 0,-1-1 0 0 0,1 1 0 0 0,-1 0 0 0 0,1 0 0 0 0,0 1 1 0 0,-1 0-1 0 0,2 0 0 0 0,-1 0 0 0 0,0 1 0 0 0,1 0 0 0 0,-1 0 1 0 0,1 0-1 0 0,0 1 0 0 0,0-1 0 0 0,1 1 0 0 0,-1 1 0 0 0,-4 7 1 0 0,4-4 14 0 0,0 0 1 0 0,1 0 0 0 0,0 0 0 0 0,0 1 0 0 0,1-1 0 0 0,0 1-1 0 0,1 0 1 0 0,0 0 0 0 0,1 0 0 0 0,0 0 0 0 0,0 0 0 0 0,1 0-1 0 0,1 0 1 0 0,1 14 0 0 0,0-16 3 0 0,0 0 0 0 0,0 0-1 0 0,1 0 1 0 0,0-1 0 0 0,0 1 0 0 0,1-1 0 0 0,0 0-1 0 0,5 8 1 0 0,-6-11 15 0 0,0 0 1 0 0,0-1-1 0 0,1 1 0 0 0,-1-1 0 0 0,1 0 1 0 0,0 0-1 0 0,-1 0 0 0 0,2 0 0 0 0,-1-1 1 0 0,0 1-1 0 0,0-1 0 0 0,1 0 0 0 0,-1-1 1 0 0,1 1-1 0 0,0-1 0 0 0,8 2 1 0 0,-6-2 16 0 0,1-1 1 0 0,-1 0 0 0 0,0 0 0 0 0,0 0 0 0 0,0-1 0 0 0,0 0 0 0 0,0 0 0 0 0,0-1 0 0 0,13-4 0 0 0,-16 4-13 0 0,0 0 0 0 0,1 0 0 0 0,-1 0 0 0 0,0-1 0 0 0,-1 0 1 0 0,1 0-1 0 0,0 0 0 0 0,-1 0 0 0 0,1 0 0 0 0,-1-1 0 0 0,0 1 1 0 0,0-1-1 0 0,-1 0 0 0 0,1 0 0 0 0,-1 0 0 0 0,0 0 0 0 0,3-6 1 0 0,-3-1-8 0 0,1 0 0 0 0,-1 1 1 0 0,-1-1-1 0 0,0-1 0 0 0,0 1 1 0 0,-1 0-1 0 0,-1 0 1 0 0,0 0-1 0 0,0 0 0 0 0,-1 0 1 0 0,-1 0-1 0 0,1 0 1 0 0,-2 1-1 0 0,-8-19 0 0 0,8 19-279 0 0,0 1 0 0 0,0 1-1 0 0,-1-1 1 0 0,-1 0 0 0 0,0 1-1 0 0,0 0 1 0 0,0 1 0 0 0,-15-15-1 0 0,7 16-1122 0 0,11 6 1138 0 0,0-1-111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6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16 0 0,'0'0'3973'0'0,"0"0"-3909"0"0,1 0 0 0 0,-1-1 0 0 0,1 1 0 0 0,-1 0 0 0 0,1-1 1 0 0,-1 1-1 0 0,1 0 0 0 0,-1 0 0 0 0,1-1 0 0 0,-1 1 0 0 0,1 0 0 0 0,-1 0 0 0 0,1 0 0 0 0,-1 0 0 0 0,1 0 0 0 0,0 0 1 0 0,-1 0-1 0 0,1 0 0 0 0,-1 0 0 0 0,1 0 0 0 0,-1 0 0 0 0,1 0 0 0 0,1 1 0 0 0,-3 44-108 0 0,0-10 66 0 0,1 0 0 0 0,7 46 0 0 0,-5-73-16 0 0,4 29 39 0 0,13 42 1 0 0,-18-77-26 0 0,8 29-3276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7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97 328 0 0,'0'0'4131'0'0,"15"-11"-3558"0"0,6-2-449 0 0,3-2-136 0 0,0 1 0 0 0,0 2 0 0 0,33-13 0 0 0,-52 23 4 0 0,-1 1-1 0 0,1 0 0 0 0,-1 0 0 0 0,1 0 1 0 0,-1 1-1 0 0,1 0 0 0 0,-1 0 0 0 0,1 0 1 0 0,-1 0-1 0 0,1 0 0 0 0,-1 1 0 0 0,1 0 1 0 0,4 2-1 0 0,-3-2-11 0 0,-2 0 14 0 0,0 1-1 0 0,1-1 1 0 0,-1 1 0 0 0,0 0-1 0 0,0 1 1 0 0,0-1-1 0 0,0 0 1 0 0,-1 1-1 0 0,1 0 1 0 0,-1 0-1 0 0,1 0 1 0 0,-1 1-1 0 0,0-1 1 0 0,0 1-1 0 0,-1-1 1 0 0,1 1-1 0 0,-1 0 1 0 0,0 0-1 0 0,0 0 1 0 0,0 0-1 0 0,0 1 1 0 0,-1-1-1 0 0,1 0 1 0 0,-1 1-1 0 0,0 6 1 0 0,1 2-14 0 0,0 1 1 0 0,-1-1-1 0 0,-1 1 0 0 0,0 0 0 0 0,-1-1 1 0 0,-1 1-1 0 0,-3 13 0 0 0,-23 92 10 0 0,28-116 21 0 0,-1 12 1 0 0,1-12 26 0 0,-1-1 0 0 0,1 0 0 0 0,0 1 1 0 0,0-1-1 0 0,0 0 0 0 0,0 1 0 0 0,0-1 1 0 0,1 0-1 0 0,-1 1 0 0 0,1-1 1 0 0,1 4-1 0 0,-1-4 120 0 0,16 3 125 0 0,-8-4-125 0 0,0-1 0 0 0,-1 0-1 0 0,1 0 1 0 0,0 0 0 0 0,-1-1 0 0 0,11-3 0 0 0,-11 3-105 0 0,178-42 1293 0 0,-126 27-1398 0 0,-58 16-185 0 0,2-1-64 0 0,43-10-4280 0 0,-44 11 4099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7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76 380 0 0,'0'0'4296'0'0,"3"-1"-4165"0"0,8-6-18 0 0,-8 6-38 0 0,0-1-17 0 0,7-2-22 0 0,58-20 92 0 0,-49 18-131 0 0,5-2-20 0 0,1 2-1 0 0,1 0 0 0 0,51-4 1 0 0,-74 10 3 0 0,2 0-3 0 0,1 1 3 0 0,1 0 0 0 0,-1 0 0 0 0,1 1 0 0 0,-1 0 0 0 0,0 0 0 0 0,8 4-1 0 0,-12-4 7 0 0,-1-2 12 0 0,0 1-1 0 0,0 0 0 0 0,0-1 1 0 0,0 1-1 0 0,-1 0 0 0 0,1-1 1 0 0,0 1-1 0 0,0 0 0 0 0,-1 0 0 0 0,1 0 1 0 0,-1-1-1 0 0,1 1 0 0 0,-1 0 1 0 0,1 0-1 0 0,-1 0 0 0 0,1 0 0 0 0,-1 0 1 0 0,0 0-1 0 0,0 0 0 0 0,0 0 1 0 0,1 0-1 0 0,-1 0 0 0 0,0 0 1 0 0,0 0-1 0 0,0 0 0 0 0,-1 2 0 0 0,1 32-55 0 0,-16 47-575 0 0,16-79 537 0 0,2 17-154 0 0,1-15 237 0 0,1 0 0 0 0,-1-1 1 0 0,0 0-1 0 0,1 0 1 0 0,0 0-1 0 0,0 0 0 0 0,0-1 1 0 0,1 0-1 0 0,-1 1 0 0 0,1-2 1 0 0,0 1-1 0 0,-1 0 0 0 0,11 3 1 0 0,-5-2-10 0 0,-1 1 0 0 0,0 0 1 0 0,-1 0-1 0 0,1 1 0 0 0,9 9 0 0 0,-13-10 10 0 0,0 0-1 0 0,0 1 1 0 0,0 0-1 0 0,-1 0 1 0 0,0 0-1 0 0,0 1 1 0 0,-1-1 0 0 0,0 1-1 0 0,0 0 1 0 0,0 0-1 0 0,2 10 1 0 0,-4-11 12 0 0,-1-1 0 0 0,1 1 1 0 0,-1-1-1 0 0,0 1 1 0 0,0-1-1 0 0,-1 0 1 0 0,0 1-1 0 0,1-1 0 0 0,-2 0 1 0 0,1 1-1 0 0,-1-1 1 0 0,0 0-1 0 0,0 0 1 0 0,0 0-1 0 0,-1 0 0 0 0,1-1 1 0 0,-7 9-1 0 0,-3 2-28 0 0,-1 0-1 0 0,-1-1 0 0 0,0-1 0 0 0,-1 0 0 0 0,-1-1 1 0 0,1 0-1 0 0,-2-1 0 0 0,0-1 0 0 0,0-1 1 0 0,0 0-1 0 0,-1-2 0 0 0,-34 11 0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8.9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44 644 0 0,'-25'-18'3091'0'0,"-7"-6"-1171"0"0,30 22-1854 0 0,0 4-192 0 0,1-1 125 0 0,0 1-1 0 0,0-1 1 0 0,0 1-1 0 0,0-1 1 0 0,0 1-1 0 0,0 0 1 0 0,1-1-1 0 0,-1 1 1 0 0,1 0 0 0 0,-1 0-1 0 0,1 0 1 0 0,0-1-1 0 0,-1 1 1 0 0,1 0-1 0 0,0 0 1 0 0,0 0-1 0 0,0 0 1 0 0,1-1-1 0 0,-1 1 1 0 0,0 0-1 0 0,1 0 1 0 0,-1 0 0 0 0,2 2-1 0 0,-2-3-1 0 0,13 183 94 0 0,47 457 562 0 0,-53-609-525 0 0,-5-25-679 0 0,-1 1-1 0 0,1-1 1 0 0,-1 1 0 0 0,0 11-1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29.3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178 18 136 0 0,'0'-1'101'0'0,"1"0"0"0"0,-1 0 0 0 0,0 1 0 0 0,0-1-1 0 0,0 0 1 0 0,0 0 0 0 0,0 0 0 0 0,-1 1 0 0 0,1-1 0 0 0,0 0 0 0 0,0 0 0 0 0,0 1 0 0 0,-1-1-1 0 0,1 0 1 0 0,0 0 0 0 0,-1 1 0 0 0,1-1 0 0 0,-1 0 0 0 0,1 1 0 0 0,-1-1 0 0 0,0 0 0 0 0,-2 0-46 0 0,-1 1 1 0 0,1 1 0 0 0,-1-1 0 0 0,1 0 0 0 0,-1 1 0 0 0,1 0 0 0 0,-1 0 0 0 0,1 0 0 0 0,0 0 0 0 0,-1 0 0 0 0,1 1 0 0 0,0-1 0 0 0,0 1 0 0 0,-5 4-1 0 0,2-1-11 0 0,0 0-1 0 0,0 0 1 0 0,1 1 0 0 0,-1 0-1 0 0,1 1 1 0 0,-5 8-1 0 0,-1 3-2 0 0,2 0 1 0 0,0 1-1 0 0,1 1 0 0 0,-8 26 1 0 0,10-24-17 0 0,1 0 1 0 0,1 1 0 0 0,1-1 0 0 0,1 1 0 0 0,1 0-1 0 0,2 28 1 0 0,0-41 113 0 0,0-1 0 0 0,0 0 0 0 0,1 1 0 0 0,0-1-1 0 0,0 0 1 0 0,1 0 0 0 0,1-1 0 0 0,-1 1 0 0 0,1 0 0 0 0,1-1-1 0 0,-1 0 1 0 0,2 0 0 0 0,-1-1 0 0 0,1 1 0 0 0,0-1 0 0 0,0 0-1 0 0,12 9 1 0 0,-16-14-84 0 0,-1-1 0 0 0,1 1-1 0 0,0-1 1 0 0,0 1-1 0 0,0-1 1 0 0,0 0 0 0 0,0 0-1 0 0,0 0 1 0 0,1 0 0 0 0,-1 0-1 0 0,0 0 1 0 0,0 0 0 0 0,1-1-1 0 0,-1 0 1 0 0,1 1-1 0 0,-1-1 1 0 0,0 0 0 0 0,1 0-1 0 0,-1 0 1 0 0,0 0 0 0 0,1-1-1 0 0,-1 1 1 0 0,1 0 0 0 0,-1-1-1 0 0,0 0 1 0 0,0 0-1 0 0,1 1 1 0 0,-1-1 0 0 0,0-1-1 0 0,0 1 1 0 0,0 0 0 0 0,0 0-1 0 0,0-1 1 0 0,0 1 0 0 0,-1-1-1 0 0,1 0 1 0 0,0 1-1 0 0,-1-1 1 0 0,1 0 0 0 0,1-3-1 0 0,1-2-7 0 0,0 0 0 0 0,0 0 0 0 0,-1-1-1 0 0,0 0 1 0 0,-1 1 0 0 0,1-1 0 0 0,-1 0-1 0 0,-1 0 1 0 0,2-16 0 0 0,-3-4-54 0 0,-2 0 0 0 0,0 1 0 0 0,-2-1 0 0 0,-1 1 0 0 0,-1 0 0 0 0,-17-46 1 0 0,12 44-1632 0 0,-19-33 1 0 0,18 46-671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0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45 274 52 0 0,'0'0'179'0'0,"-9"-16"1678"0"0,1 0-1 0 0,-12-32 1 0 0,18 43-1778 0 0,1 0 0 0 0,0 0 0 0 0,0-1 1 0 0,0 1-1 0 0,0 0 0 0 0,1 0 0 0 0,0-1 0 0 0,0 1 0 0 0,0 0 0 0 0,1 0 0 0 0,0-1 1 0 0,0 1-1 0 0,0 0 0 0 0,4-9 0 0 0,2 0-66 0 0,2-2-5 0 0,5 0-11 0 0,-10 11-4 0 0,-1 1-1 0 0,1 0 1 0 0,1 0 0 0 0,-1 0-1 0 0,0 0 1 0 0,1 1 0 0 0,0-1-1 0 0,0 1 1 0 0,0 1 0 0 0,0-1-1 0 0,0 1 1 0 0,1 0 0 0 0,9-3-1 0 0,-4 2-8 0 0,-3 1-9 0 0,1 0 0 0 0,0 0 0 0 0,-1 1-1 0 0,1 0 1 0 0,0 0 0 0 0,0 1 0 0 0,17 2 0 0 0,-20-1 9 0 0,0 0 0 0 0,-1 1 1 0 0,1-1-1 0 0,-1 1 1 0 0,1 0-1 0 0,-1 0 1 0 0,0 1-1 0 0,0 0 0 0 0,0 0 1 0 0,0 0-1 0 0,-1 0 1 0 0,1 1-1 0 0,-1 0 1 0 0,8 7-1 0 0,-6-1 11 0 0,1-1 1 0 0,-1 1-1 0 0,-1 0 1 0 0,0 0-1 0 0,0 1 1 0 0,-1-1-1 0 0,-1 1 1 0 0,1 0-1 0 0,-2 0 1 0 0,0 0-1 0 0,0 1 1 0 0,-1-1-1 0 0,0 0 1 0 0,-1 1-1 0 0,0-1 1 0 0,-3 19-1 0 0,-3 9 9 0 0,-2 0 0 0 0,-2-1 0 0 0,-20 53 0 0 0,7-35 36 0 0,-44 77 0 0 0,-3 4 594 0 0,69-135-462 0 0,1 0 64 0 0,-1-1-204 0 0,1-1-1 0 0,-1 1 1 0 0,1 0-1 0 0,0-1 0 0 0,-1 1 1 0 0,1 0-1 0 0,0 0 0 0 0,0 0 1 0 0,0-1-1 0 0,0 1 0 0 0,0 0 1 0 0,0 0-1 0 0,0 0 1 0 0,0-1-1 0 0,0 1 0 0 0,0 0 1 0 0,0 0-1 0 0,0 0 0 0 0,1 0 1 0 0,2 1-25 0 0,0-1 0 0 0,1 0 1 0 0,0 0-1 0 0,-1 0 0 0 0,1 0 1 0 0,0-1-1 0 0,-1 1 0 0 0,1-1 1 0 0,0 0-1 0 0,-1 0 0 0 0,1 0 1 0 0,4-1-1 0 0,56-10 48 0 0,-48 8-52 0 0,75-11-1271 0 0,0 3 1 0 0,151 2-1 0 0,-219 6-415 0 0,-19 3 1279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1.1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436 41 288 0 0,'0'0'2010'0'0,"0"-3"-1779"0"0,-1-12 677 0 0,1 12-753 0 0,-1 0-98 0 0,2 2 36 0 0,-1 0-1 0 0,0 0 0 0 0,0 0 0 0 0,0 0 1 0 0,-1 0-1 0 0,1 0 0 0 0,0 0 0 0 0,0 0 0 0 0,0 0 1 0 0,-1 0-1 0 0,1 0 0 0 0,-1 0 0 0 0,1 0 1 0 0,0 0-1 0 0,-2-1 0 0 0,-8 3 442 0 0,-10 17-868 0 0,-13 21 423 0 0,2 2 0 0 0,2 2 0 0 0,1 0 0 0 0,-40 89-1 0 0,-57 200 704 0 0,67-137 43 0 0,49-158-592 0 0,2 0 0 0 0,2 0 0 0 0,-1 53 0 0 0,6-72-148 0 0,2-1-1 0 0,0 1 1 0 0,0-1-1 0 0,2 0 1 0 0,0 0-1 0 0,1 0 1 0 0,1-1-1 0 0,0 1 1 0 0,1-2-1 0 0,1 1 1 0 0,1-1-1 0 0,0 0 1 0 0,1 0-1 0 0,0-1 1 0 0,1-1-1 0 0,18 18 1 0 0,13 7-3 0 0,2-2-1 0 0,1-1 1 0 0,83 46 0 0 0,-101-64-194 0 0,1 1-1241 0 0,42 19 0 0 0,-53-33-2181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1.6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17 202 880 0 0,'-1'-1'152'0'0,"0"1"0"0"0,0-1 0 0 0,0 0 0 0 0,0 0 0 0 0,0 0 0 0 0,0 0 0 0 0,0 0 0 0 0,0 0 0 0 0,0 0 0 0 0,0 0 0 0 0,1 0 0 0 0,-1 0 0 0 0,0-1 0 0 0,1 1-1 0 0,-1 0 1 0 0,1 0 0 0 0,-1-1 0 0 0,1 1 0 0 0,-1 0 0 0 0,1-1 0 0 0,0 1 0 0 0,0-3 0 0 0,0 1-40 0 0,1 0-1 0 0,-1 1 1 0 0,1-1 0 0 0,0 0-1 0 0,0 0 1 0 0,0 1-1 0 0,0-1 1 0 0,0 1 0 0 0,1-1-1 0 0,2-3 1 0 0,4-5 23 0 0,2 0 0 0 0,-1 1 1 0 0,18-14-1 0 0,-16 15-112 0 0,0 0 0 0 0,1 1-1 0 0,-1 0 1 0 0,2 0 0 0 0,-1 2 0 0 0,1-1 0 0 0,0 2-1 0 0,1 0 1 0 0,-1 0 0 0 0,1 1 0 0 0,0 1 0 0 0,0 0-1 0 0,0 1 1 0 0,26 0 0 0 0,-35 2-28 0 0,1 0 0 0 0,-1 0-1 0 0,0 1 1 0 0,0 0 0 0 0,0 0 0 0 0,0 0 0 0 0,-1 1 0 0 0,1 0-1 0 0,0 0 1 0 0,0 0 0 0 0,-1 0 0 0 0,0 1 0 0 0,1 0 0 0 0,-1 0-1 0 0,0 0 1 0 0,0 0 0 0 0,0 1 0 0 0,-1-1 0 0 0,1 1 0 0 0,-1 0-1 0 0,0 0 1 0 0,0 0 0 0 0,0 0 0 0 0,-1 1 0 0 0,0-1 0 0 0,1 1-1 0 0,2 9 1 0 0,-4-12 3 0 0,-1 0-1 0 0,1 0 1 0 0,0 0-1 0 0,0 1 1 0 0,-1-1-1 0 0,0 0 1 0 0,1 1-1 0 0,-1-1 1 0 0,0 0 0 0 0,0 1-1 0 0,0-1 1 0 0,0 0-1 0 0,0 1 1 0 0,-1-1-1 0 0,0 4 1 0 0,-2 1-1 0 0,1 4 1 0 0,-1 0 1 0 0,0-1 0 0 0,0 1-1 0 0,-1-1 1 0 0,-1 0 0 0 0,0 0-1 0 0,0-1 1 0 0,-1 1 0 0 0,0-1-1 0 0,-11 12 1 0 0,-10 9-28 0 0,-46 40 1 0 0,35-35 22 0 0,-11 15-272 0 0,47-48 245 0 0,2 0 25 0 0,0-1 9 0 0,0 0-1 0 0,0 0 0 0 0,0 0 1 0 0,0 0-1 0 0,0 0 1 0 0,0 0-1 0 0,0 0 0 0 0,0 0 1 0 0,0 0-1 0 0,1 0 0 0 0,-1 0 1 0 0,0 0-1 0 0,1 0 1 0 0,-1 0-1 0 0,0 0 0 0 0,1 0 1 0 0,-1-1-1 0 0,1 1 0 0 0,0 0 1 0 0,-1 0-1 0 0,1-1 1 0 0,0 2-1 0 0,6 1 2 0 0,-1 1 0 0 0,1-1 1 0 0,0-1-1 0 0,-1 1 0 0 0,11 1 1 0 0,17 6 17 0 0,-2 1 0 0 0,1 2 0 0 0,-2 0 1 0 0,1 3-1 0 0,35 23 0 0 0,-56-31-9 0 0,1 1 0 0 0,-1 0 0 0 0,0 1-1 0 0,-1 0 1 0 0,0 1 0 0 0,13 19 0 0 0,-18-22-12 0 0,0 0 1 0 0,-1 0 0 0 0,0 0 0 0 0,-1 1-1 0 0,1-1 1 0 0,-2 1 0 0 0,1 0 0 0 0,-1-1-1 0 0,-1 1 1 0 0,1 0 0 0 0,-1 15 0 0 0,-2-14 6 0 0,0-1 1 0 0,-1 1 0 0 0,0 0 0 0 0,0-1 0 0 0,-1 0 0 0 0,0 1 0 0 0,-1-1-1 0 0,0 0 1 0 0,0 0 0 0 0,-1-1 0 0 0,0 0 0 0 0,-1 1 0 0 0,0-2-1 0 0,0 1 1 0 0,0-1 0 0 0,-1 0 0 0 0,-13 11 0 0 0,-2-1 27 0 0,0 0-1 0 0,-1-2 1 0 0,-1-1 0 0 0,0-1 0 0 0,-29 12 0 0 0,37-19 16 0 0,0 0 1 0 0,0-1 0 0 0,-1-1 0 0 0,0-1 0 0 0,-29 3 0 0 0,36-5-179 0 0,0-1 0 0 0,0 0 1 0 0,0-1-1 0 0,0 0 0 0 0,1 0 0 0 0,-1-1 0 0 0,0-1 1 0 0,1 1-1 0 0,0-1 0 0 0,-1-1 0 0 0,-11-6 0 0 0,-1-9-1908 0 0,13 8 1260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0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194 36 1200 0 0,'-2'-3'144'0'0,"0"0"-1"0"0,0 1 1 0 0,0-1-1 0 0,0 1 1 0 0,-1 0-1 0 0,1 0 1 0 0,-1 0-1 0 0,1 0 1 0 0,-1 0-1 0 0,0 0 1 0 0,0 0-1 0 0,0 1 0 0 0,0 0 1 0 0,0-1-1 0 0,0 1 1 0 0,0 0-1 0 0,0 1 1 0 0,0-1-1 0 0,-1 1 1 0 0,1-1-1 0 0,0 1 1 0 0,-7 0-1 0 0,5 1-115 0 0,1 0 0 0 0,-1 1 1 0 0,0 0-1 0 0,1 0 0 0 0,-1 0 0 0 0,1 0 0 0 0,-1 1 0 0 0,1-1 0 0 0,0 1 0 0 0,0 0 0 0 0,0 0 0 0 0,1 1 0 0 0,-1-1 0 0 0,-3 6 0 0 0,1-1-7 0 0,1 0-1 0 0,0 0 1 0 0,0 1-1 0 0,1 0 1 0 0,0 0 0 0 0,-6 18-1 0 0,5-5 6 0 0,0 0 1 0 0,2 0-1 0 0,0 1 0 0 0,1-1 0 0 0,3 44 0 0 0,1-50-9 0 0,0 1 0 0 0,1-1-1 0 0,0 0 1 0 0,2 0-1 0 0,0 0 1 0 0,0 0 0 0 0,2-1-1 0 0,0 0 1 0 0,0 0-1 0 0,1-1 1 0 0,17 21 0 0 0,-17-25 69 0 0,1 0 0 0 0,0-1 0 0 0,0 0 0 0 0,1 0 0 0 0,0-1 0 0 0,1-1 0 0 0,0 0 0 0 0,0 0 0 0 0,0-1 0 0 0,1 0 0 0 0,0-1 0 0 0,0 0 0 0 0,1-1 0 0 0,24 4 0 0 0,-33-7-56 0 0,-1 0-1 0 0,1 0 1 0 0,0-1 0 0 0,-1 1-1 0 0,1-1 1 0 0,0 0 0 0 0,0 0-1 0 0,-1 0 1 0 0,1-1 0 0 0,0 0-1 0 0,-1 1 1 0 0,1-1 0 0 0,0 0-1 0 0,-1-1 1 0 0,1 1 0 0 0,-1-1-1 0 0,0 1 1 0 0,0-1-1 0 0,1 0 1 0 0,-1 0 0 0 0,0-1-1 0 0,0 1 1 0 0,-1-1 0 0 0,1 1-1 0 0,-1-1 1 0 0,1 0 0 0 0,-1 0-1 0 0,0 0 1 0 0,0 0 0 0 0,0 0-1 0 0,0 0 1 0 0,1-6 0 0 0,0 1-24 0 0,-1 0 0 0 0,0 0 0 0 0,0-1 1 0 0,-1 1-1 0 0,0-1 0 0 0,-1 1 1 0 0,0-1-1 0 0,0 1 0 0 0,-1-1 0 0 0,0 1 1 0 0,-1-1-1 0 0,-3-12 0 0 0,-5-7-214 0 0,-1 0 0 0 0,-2 1 0 0 0,-1 1 0 0 0,0 0 0 0 0,-2 1 0 0 0,-1 0 0 0 0,-1 2 0 0 0,-1 0 0 0 0,-1 1 0 0 0,-1 1 0 0 0,-35-27 0 0 0,4 17-2249 0 0,37 25 2042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1.4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25 146 656 0 0,'-12'5'3842'0'0,"10"-5"-3650"0"0,1-1-74 0 0,0-1-1 0 0,-1 1 0 0 0,1-1 1 0 0,0 0-1 0 0,1 1 0 0 0,-1-1 0 0 0,0 0 1 0 0,0 0-1 0 0,1 0 0 0 0,-1 0 1 0 0,1 1-1 0 0,0-1 0 0 0,0 0 1 0 0,-1 0-1 0 0,1 0 0 0 0,0 0 0 0 0,1 0 1 0 0,-1 0-1 0 0,0 0 0 0 0,0 0 1 0 0,1 0-1 0 0,-1 0 0 0 0,1 1 0 0 0,0-1 1 0 0,-1 0-1 0 0,2-2 0 0 0,3-2-120 0 0,0 0 0 0 0,0 0 0 0 0,1 0 0 0 0,0 1 0 0 0,0 0 0 0 0,0 0-1 0 0,0 0 1 0 0,1 1 0 0 0,8-5 0 0 0,4-2-10 0 0,-3 2 1 0 0,-3 5-3 0 0,-10 3 11 0 0,6-3-19 0 0,0 1 1 0 0,0 0-1 0 0,18-4 0 0 0,-24 7 9 0 0,1 0-1 0 0,-1-1 1 0 0,1 1 0 0 0,0 0-1 0 0,-1 1 1 0 0,1-1-1 0 0,-1 1 1 0 0,0-1-1 0 0,1 1 1 0 0,-1 0-1 0 0,1 0 1 0 0,-1 1-1 0 0,0-1 1 0 0,0 1-1 0 0,0-1 1 0 0,4 4-1 0 0,-2 0-5 0 0,0 0 0 0 0,0 1 0 0 0,0 0-1 0 0,-1 0 1 0 0,0 0 0 0 0,0 0 0 0 0,-1 1 0 0 0,1-1-1 0 0,-1 1 1 0 0,-1 0 0 0 0,0 0 0 0 0,0 0-1 0 0,0 0 1 0 0,0 1 0 0 0,-1-1 0 0 0,0 12 0 0 0,1 16-531 0 0,-2-1 0 0 0,-6 50 0 0 0,5-80 421 0 0,1 0-1 0 0,-1 1 1 0 0,1-1 0 0 0,0 1-1 0 0,0-1 1 0 0,0 1 0 0 0,1-1-1 0 0,0 1 1 0 0,0-1-1 0 0,0 0 1 0 0,0 1 0 0 0,4 6-1 0 0,-4-8 61 0 0,5-1 41 0 0,-1 0 1 0 0,1 0-1 0 0,0-1 0 0 0,0 1 1 0 0,0-1-1 0 0,9 0 1 0 0,-15-1 28 0 0,19 2 6 0 0,-1 1 1 0 0,1 0-1 0 0,24 8 0 0 0,-36-8-9 0 0,0 1 1 0 0,0-1 0 0 0,0 1-1 0 0,-1 0 1 0 0,1 0-1 0 0,-1 1 1 0 0,0 0 0 0 0,0 0-1 0 0,-1 1 1 0 0,9 9-1 0 0,-9-9 12 0 0,0 1 0 0 0,-1-1 0 0 0,1 1 0 0 0,-1 0 1 0 0,-1 1-1 0 0,1-1 0 0 0,-1 1 0 0 0,-1-1 0 0 0,1 1 0 0 0,-1 0 0 0 0,0 0 0 0 0,-1 0 0 0 0,1 14 0 0 0,-2-15 43 0 0,-1-1 1 0 0,0 1-1 0 0,0-1 0 0 0,0 0 1 0 0,0 0-1 0 0,-1 1 0 0 0,0-1 1 0 0,-1 0-1 0 0,1-1 1 0 0,-1 1-1 0 0,0 0 0 0 0,0-1 1 0 0,-1 1-1 0 0,0-1 0 0 0,0 0 1 0 0,0 0-1 0 0,0-1 0 0 0,-6 5 1 0 0,-2 1 51 0 0,-1-1 1 0 0,0 0 0 0 0,0-1-1 0 0,-1 0 1 0 0,0-1 0 0 0,0 0-1 0 0,-1-2 1 0 0,0 1 0 0 0,0-2 0 0 0,0 0-1 0 0,0-1 1 0 0,-1 0 0 0 0,1-2-1 0 0,-1 1 1 0 0,-26-3 0 0 0,38 0-352 0 0,0 1 0 0 0,0-2 0 0 0,0 1 0 0 0,0 0 0 0 0,1-1 0 0 0,-1 0 0 0 0,0 0 0 0 0,1 0 0 0 0,0 0 0 0 0,-1 0 0 0 0,1-1 0 0 0,-4-3 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1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0 196 0 0,'0'0'1025'0'0,"-4"0"-692"0"0,1 0-277 0 0,0 1-1 0 0,0-1 1 0 0,0 1-1 0 0,1 0 0 0 0,-1 0 1 0 0,0 0-1 0 0,0 0 1 0 0,1 0-1 0 0,-1 0 1 0 0,0 1-1 0 0,1 0 1 0 0,-1-1-1 0 0,1 1 1 0 0,0 0-1 0 0,-3 3 0 0 0,-1 1 11 0 0,1 0-1 0 0,1 0 1 0 0,-1 0-1 0 0,1 1 1 0 0,-6 12-1 0 0,3-3-13 0 0,1-1 1 0 0,1 1-1 0 0,1 0 0 0 0,0 0 0 0 0,-2 21 1 0 0,5-26 38 0 0,0 0 0 0 0,1-1 0 0 0,1 1 0 0 0,0-1 0 0 0,1 1 1 0 0,-1-1-1 0 0,2 1 0 0 0,0-1 0 0 0,0 0 0 0 0,1 0 1 0 0,0 0-1 0 0,0-1 0 0 0,1 0 0 0 0,1 1 0 0 0,0-2 0 0 0,0 1 1 0 0,0-1-1 0 0,9 8 0 0 0,-9-9 48 0 0,1-1-1 0 0,1 0 1 0 0,-1 0 0 0 0,1-1 0 0 0,0 1 0 0 0,0-2-1 0 0,0 0 1 0 0,1 0 0 0 0,0 0 0 0 0,0-1-1 0 0,0 0 1 0 0,0-1 0 0 0,0 0 0 0 0,0 0-1 0 0,1-1 1 0 0,-1 0 0 0 0,0-1 0 0 0,1 0 0 0 0,-1 0-1 0 0,15-3 1 0 0,-20 2-106 0 0,1 0 0 0 0,-1 1 0 0 0,1-2 1 0 0,-1 1-1 0 0,1 0 0 0 0,-1-1 0 0 0,0 0 0 0 0,1 0 0 0 0,-1 0 0 0 0,0-1 1 0 0,0 1-1 0 0,-1-1 0 0 0,1 0 0 0 0,0 0 0 0 0,-1 0 0 0 0,0-1 1 0 0,0 1-1 0 0,0-1 0 0 0,0 1 0 0 0,0-1 0 0 0,-1 0 0 0 0,0 0 0 0 0,0-1 1 0 0,0 1-1 0 0,0 0 0 0 0,-1-1 0 0 0,1 1 0 0 0,-1-1 0 0 0,0 1 0 0 0,-1-1 1 0 0,1 0-1 0 0,-1 1 0 0 0,0-9 0 0 0,-1 2-69 0 0,0-1 0 0 0,-1 1-1 0 0,0 0 1 0 0,-1 0 0 0 0,0 0 0 0 0,-1 0-1 0 0,0 0 1 0 0,0 0 0 0 0,-2 1 0 0 0,1 0 0 0 0,-1 0-1 0 0,-12-15 1 0 0,11 18-297 0 0,0-1 0 0 0,0 1 0 0 0,-1 0 0 0 0,0 1 0 0 0,-1 0-1 0 0,1 0 1 0 0,-1 0 0 0 0,0 1 0 0 0,0 1 0 0 0,-1 0 0 0 0,1 0 0 0 0,-1 1 0 0 0,0 0 0 0 0,0 0-1 0 0,-18-1 1 0 0,10 2-383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2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121 0 216 0 0,'0'0'1686'0'0,"0"4"-1627"0"0,-1 58 157 0 0,-2 13-38 0 0,-4 0-1 0 0,-2-1 1 0 0,-4 0 0 0 0,-31 99 0 0 0,2-16 486 0 0,42-155-607 0 0,-1 0 0 0 0,1 0 0 0 0,0 0 0 0 0,0 0 0 0 0,0 0 0 0 0,0 0-1 0 0,0 0 1 0 0,0 0 0 0 0,0 0 0 0 0,1 0 0 0 0,-1 0 0 0 0,1 0 0 0 0,0 0 0 0 0,-1 0-1 0 0,1 0 1 0 0,0-1 0 0 0,0 1 0 0 0,0 0 0 0 0,0 0 0 0 0,0-1 0 0 0,1 1 0 0 0,-1-1-1 0 0,0 1 1 0 0,1-1 0 0 0,-1 0 0 0 0,1 1 0 0 0,0-1 0 0 0,-1 0 0 0 0,1 0 0 0 0,0 0-1 0 0,0 0 1 0 0,-1 0 0 0 0,4 0 0 0 0,4 2 22 0 0,0 0 0 0 0,1-1-1 0 0,-1 0 1 0 0,1-1 0 0 0,11 0-1 0 0,-13 0-47 0 0,14 0-467 0 0,0-1 1 0 0,0 0 0 0 0,0-2 0 0 0,-1-1 0 0 0,1 0 0 0 0,0-2 0 0 0,26-8 0 0 0,-34 7 153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2.9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0 504 0 0,'0'0'2042'0'0,"-1"0"-2016"0"0,0 1 0 0 0,0-1 1 0 0,0 0-1 0 0,1 0 1 0 0,-1 1-1 0 0,0-1 1 0 0,0 1-1 0 0,1-1 0 0 0,-1 1 1 0 0,0-1-1 0 0,0 1 1 0 0,1-1-1 0 0,-1 1 1 0 0,0 0-1 0 0,1-1 1 0 0,-1 1-1 0 0,1 0 0 0 0,-1-1 1 0 0,0 2-1 0 0,41 186 535 0 0,2 8-390 0 0,-6-31-1054 0 0,-34-159 55 0 0,5 11 137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3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0 260 0 0,'-14'20'225'0'0,"1"-1"-1"0"0,2 2 1 0 0,0 0 0 0 0,1 0 0 0 0,0 1-1 0 0,2 0 1 0 0,1 0 0 0 0,1 1-1 0 0,1 0 1 0 0,-3 24 0 0 0,7-37-135 0 0,0 1 0 0 0,1 0 0 0 0,0-1 0 0 0,1 1 0 0 0,0-1 0 0 0,0 1 0 0 0,1 0 0 0 0,1-1 0 0 0,0 0 0 0 0,0 0 0 0 0,1 0 0 0 0,0 0 0 0 0,1 0 0 0 0,0-1 0 0 0,0 0 0 0 0,1 0 0 0 0,1 0 0 0 0,-1-1 0 0 0,1 0 0 0 0,0 0 0 0 0,1-1 0 0 0,0 1 0 0 0,0-2 0 0 0,11 7 0 0 0,-4-3 64 0 0,1-2 0 0 0,1 0-1 0 0,0 0 1 0 0,0-2 0 0 0,0 0-1 0 0,1-1 1 0 0,0-1-1 0 0,0 0 1 0 0,0-1 0 0 0,0-2-1 0 0,0 1 1 0 0,29-3 0 0 0,-39 0-100 0 0,0 1 0 0 0,1-2 0 0 0,-1 1 0 0 0,0-1 0 0 0,0 0 0 0 0,0-1 0 0 0,0 0 0 0 0,0 0 0 0 0,0 0 0 0 0,-1-1 0 0 0,0-1 0 0 0,0 1 0 0 0,0-1 0 0 0,0 0 0 0 0,-1-1 0 0 0,0 1 0 0 0,0-1 0 0 0,0-1 0 0 0,-1 1-1 0 0,0-1 1 0 0,0 0 0 0 0,0 0 0 0 0,-1 0 0 0 0,0-1 0 0 0,-1 1 0 0 0,0-1 0 0 0,0 0 0 0 0,0 0 0 0 0,1-9 0 0 0,-2 2-43 0 0,0 0-1 0 0,-1 0 0 0 0,0 0 0 0 0,-2 0 0 0 0,1 0 0 0 0,-2-1 0 0 0,0 1 0 0 0,-1 1 0 0 0,0-1 0 0 0,-9-22 1 0 0,6 20-36 0 0,-1 1 0 0 0,-1 0 0 0 0,0 1 0 0 0,-1 0 1 0 0,-1 0-1 0 0,0 1 0 0 0,-1 0 0 0 0,-23-23 0 0 0,28 31-60 0 0,-1 1-1 0 0,0 0 1 0 0,0 0-1 0 0,0 1 1 0 0,0 0-1 0 0,-1 0 1 0 0,1 1-1 0 0,-1-1 0 0 0,0 2 1 0 0,0-1-1 0 0,-1 1 1 0 0,1 1-1 0 0,0-1 1 0 0,0 1-1 0 0,-1 1 1 0 0,1 0-1 0 0,-11 0 1 0 0,1 3-365 0 0,2 0 0 0 0,-1 0 0 0 0,0 2 0 0 0,1 0 0 0 0,0 1 0 0 0,0 0 0 0 0,-23 13 0 0 0,5 2-494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07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70 104 0 0,'0'0'4432'0'0,"15"-8"-4497"0"0,-3 7 49 0 0,0-1 20 0 0,-11 2-5 0 0,39 2-9 0 0,13 1 57 0 0,36-6 86 0 0,0-4 1 0 0,113-22-1 0 0,-121 15-277 0 0,-78 13 81 0 0,1 1-23 0 0,12-2-18 0 0,-12 2-15 0 0,17-2-402 0 0,-18 2 243 0 0,15-2-1376 0 0,-5-1 1008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08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0 105 312 0 0,'57'-3'1465'0'0,"0"-3"0"0"0,106-25 0 0 0,-39 5-1144 0 0,20-2-2380 0 0,-135 25 1213 0 0,10-5 143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08.4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458 67 628 0 0,'-1'-8'327'0'0,"1"3"-74"0"0,0 0 0 0 0,0 0 1 0 0,-1-1-1 0 0,1 1 0 0 0,-1 0 0 0 0,-1 0 0 0 0,1 0 1 0 0,-1 0-1 0 0,-2-6 0 0 0,2 9-214 0 0,0 5 3 0 0,-9 15-27 0 0,0 1 1 0 0,2 0-1 0 0,0 0 1 0 0,0 1-1 0 0,-6 26 1 0 0,-4 8 13 0 0,-301 815 349 0 0,284-764-162 0 0,34-86-1844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08.8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567 26 288 0 0,'2'-2'751'0'0,"11"-17"502"0"0,-11 14-561 0 0,-13 17-653 0 0,-23 30 34 0 0,2 1 1 0 0,-35 64-1 0 0,-46 105 221 0 0,88-162-167 0 0,-140 290 254 0 0,46-90-173 0 0,101-213-2118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2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280 0 124 0 0,'-4'1'873'0'0,"-6"-1"-665"0"0,0 1-1 0 0,0 1 0 0 0,0 0 0 0 0,0 1 0 0 0,0 0 0 0 0,0 0 1 0 0,0 1-1 0 0,1 0 0 0 0,0 0 0 0 0,0 1 0 0 0,0 1 1 0 0,-11 8-1 0 0,9-4-119 0 0,0 0 0 0 0,1 1 0 0 0,0 0 1 0 0,0 0-1 0 0,1 1 0 0 0,1 0 0 0 0,0 1 1 0 0,-7 14-1 0 0,7-9-54 0 0,0 0 1 0 0,1 1 0 0 0,1 0-1 0 0,1 0 1 0 0,0 1-1 0 0,2-1 1 0 0,0 1 0 0 0,1 0-1 0 0,1 0 1 0 0,1-1-1 0 0,1 1 1 0 0,0 0 0 0 0,6 25-1 0 0,-2-28 75 0 0,1 0 0 0 0,0 0 1 0 0,1-1-1 0 0,0 0 0 0 0,2 0 0 0 0,0-1 0 0 0,20 27 0 0 0,-21-33 73 0 0,-1 0-1 0 0,1 0 0 0 0,1-1 1 0 0,0 0-1 0 0,0-1 0 0 0,0 0 1 0 0,1 0-1 0 0,0-1 0 0 0,0 0 0 0 0,1-1 1 0 0,-1 0-1 0 0,22 6 0 0 0,-26-10-84 0 0,0 1-1 0 0,0-2 0 0 0,0 1 1 0 0,0-1-1 0 0,0 0 0 0 0,0 0 0 0 0,0 0 1 0 0,0-1-1 0 0,0 0 0 0 0,0 0 1 0 0,0-1-1 0 0,-1 0 0 0 0,1 0 0 0 0,10-5 1 0 0,-8 2-26 0 0,0 0 0 0 0,0-1 1 0 0,0 0-1 0 0,0 0 1 0 0,-1-1-1 0 0,0 0 0 0 0,-1 0 1 0 0,9-12-1 0 0,-2-1-28 0 0,-2 1-1 0 0,0-2 1 0 0,-1 1 0 0 0,-1-2-1 0 0,-1 1 1 0 0,0-1-1 0 0,3-23 1 0 0,-6 23-81 0 0,-1 1 0 0 0,-1-1 0 0 0,-1 0 0 0 0,-1 0 0 0 0,-1-1 0 0 0,-1 1 0 0 0,-6-31 0 0 0,6 46-44 0 0,-1 0 0 0 0,0 0 0 0 0,0 0 0 0 0,0 0-1 0 0,-1 0 1 0 0,0 1 0 0 0,0-1 0 0 0,-1 1 0 0 0,0 0 0 0 0,0 0-1 0 0,0 0 1 0 0,-1 1 0 0 0,0-1 0 0 0,0 1 0 0 0,0 0 0 0 0,-1 1-1 0 0,0-1 1 0 0,0 1 0 0 0,0 0 0 0 0,0 1 0 0 0,0-1 0 0 0,-1 1-1 0 0,0 1 1 0 0,1-1 0 0 0,-1 1 0 0 0,-9-2 0 0 0,-1 1-500 0 0,-1 1 1 0 0,0 1-1 0 0,0 1 1 0 0,0 0-1 0 0,0 1 1 0 0,-26 5-1 0 0,-5 2-1048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0.0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612 421 528 0 0,'0'0'1997'0'0,"-13"-12"-1027"0"0,1 9-868 0 0,10 2-27 0 0,-3 2-23 0 0,-16 1-37 0 0,1 1-1 0 0,0 1 0 0 0,0 0 0 0 0,0 2 0 0 0,1 0 0 0 0,0 2 1 0 0,0 0-1 0 0,0 1 0 0 0,1 0 0 0 0,1 2 0 0 0,-1 0 0 0 0,-25 23 1 0 0,10-5 3 0 0,1 1 0 0 0,1 1-1 0 0,2 2 1 0 0,1 1 0 0 0,-23 38 0 0 0,33-43 10 0 0,1 1-1 0 0,-24 53 1 0 0,36-69-12 0 0,0-1-1 0 0,1 1 1 0 0,0 0 0 0 0,2 0 0 0 0,-1 0 0 0 0,1 0 0 0 0,1 0-1 0 0,1 1 1 0 0,1 17 0 0 0,-1-27-8 0 0,1 0 0 0 0,0 0 1 0 0,0 0-1 0 0,1 0 0 0 0,-1 0 0 0 0,1 0 1 0 0,0 0-1 0 0,1-1 0 0 0,-1 1 0 0 0,1-1 0 0 0,0 1 1 0 0,0-1-1 0 0,0 0 0 0 0,0 0 0 0 0,1 0 0 0 0,-1-1 1 0 0,1 1-1 0 0,0-1 0 0 0,1 0 0 0 0,-1 0 1 0 0,0 0-1 0 0,1-1 0 0 0,-1 1 0 0 0,1-1 0 0 0,0 0 1 0 0,0-1-1 0 0,0 1 0 0 0,0-1 0 0 0,0 0 0 0 0,0 0 1 0 0,0 0-1 0 0,0-1 0 0 0,6 0 0 0 0,1 0-33 0 0,-1 0-1 0 0,0-1 0 0 0,0 0 1 0 0,1-1-1 0 0,-1-1 0 0 0,-1 0 1 0 0,1 0-1 0 0,0-1 1 0 0,-1 0-1 0 0,1-1 0 0 0,-1 0 1 0 0,-1 0-1 0 0,1-1 0 0 0,13-11 1 0 0,-9 2-42 0 0,1-1 1 0 0,-2 0-1 0 0,0-1 1 0 0,-1 0-1 0 0,-1-1 1 0 0,-1 0-1 0 0,0-1 1 0 0,-1 0-1 0 0,-1 0 1 0 0,8-31-1 0 0,-1-9-87 0 0,-2 1 0 0 0,6-86 0 0 0,-12 62 490 0 0,-4-1 0 0 0,-4 1 0 0 0,-3 0 1 0 0,-28-156-1 0 0,24 212-384 0 0,8 25 43 0 0,-1 0-1 0 0,1 0 1 0 0,0 0-1 0 0,-1-1 0 0 0,1 1 1 0 0,-1 0-1 0 0,1 0 1 0 0,-1 0-1 0 0,0 0 1 0 0,0 0-1 0 0,1 0 1 0 0,-1 0-1 0 0,0 0 0 0 0,0 0 1 0 0,0 1-1 0 0,0-1 1 0 0,0 0-1 0 0,0 0 1 0 0,0 1-1 0 0,0-1 1 0 0,-2 0-1 0 0,2 1 6 0 0,0 0 0 0 0,1-1 0 0 0,-1 1-1 0 0,0 0 1 0 0,0 0 0 0 0,0 0 0 0 0,0 0 0 0 0,0 1 0 0 0,0-1-1 0 0,0 0 1 0 0,0 0 0 0 0,1 0 0 0 0,-1 1 0 0 0,0-1 0 0 0,0 0 0 0 0,0 1-1 0 0,0-1 1 0 0,1 1 0 0 0,-1-1 0 0 0,0 1 0 0 0,0-1 0 0 0,1 1-1 0 0,-1 0 1 0 0,0-1 0 0 0,1 1 0 0 0,-1 0 0 0 0,1-1 0 0 0,-1 1-1 0 0,1 0 1 0 0,-1 0 0 0 0,1 0 0 0 0,0-1 0 0 0,-1 1 0 0 0,1 2 0 0 0,-1-1-2 0 0,-4 7 0 0 0,0 0 1 0 0,1 1 0 0 0,0 0 0 0 0,0 0-1 0 0,1 1 1 0 0,0-1 0 0 0,-2 18-1 0 0,-2 80-5 0 0,5-67 6 0 0,0 26 42 0 0,2 0 0 0 0,3-1 0 0 0,3 1 0 0 0,20 91 0 0 0,-18-124-22 0 0,1-1 0 0 0,2 0 1 0 0,1 0-1 0 0,1-2 1 0 0,2 1-1 0 0,1-2 0 0 0,2 0 1 0 0,0-1-1 0 0,2-1 1 0 0,32 35-1 0 0,-46-57-25 0 0,0 0 0 0 0,0-1-1 0 0,0 0 1 0 0,1 0 0 0 0,0 0 0 0 0,0-1 0 0 0,0 1-1 0 0,1-2 1 0 0,-1 1 0 0 0,1-1 0 0 0,0 0-1 0 0,8 1 1 0 0,-10-3-22 0 0,-1-1 0 0 0,1 1-1 0 0,0-1 1 0 0,-1 0 0 0 0,1-1 0 0 0,0 1-1 0 0,0-1 1 0 0,-1 0 0 0 0,1-1 0 0 0,-1 1-1 0 0,1-1 1 0 0,-1 0 0 0 0,0-1-1 0 0,0 1 1 0 0,0-1 0 0 0,0 0 0 0 0,0 0-1 0 0,6-6 1 0 0,5-5-9 0 0,-1-1 1 0 0,-1-1-1 0 0,0 0 0 0 0,-1-1 0 0 0,-1 0 1 0 0,0-1-1 0 0,-2 0 0 0 0,0-1 0 0 0,8-22 1 0 0,6-21 292 0 0,24-102 0 0 0,-39 120-11 0 0,6-74 1 0 0,-13 91-289 0 0,-1 24 1 0 0,-3-15-60 0 0,2 14 64 0 0,-1 0 4 0 0,-1-1 0 0 0,1 1 0 0 0,-1 0 0 0 0,0 0 0 0 0,0-1 0 0 0,0 1 1 0 0,-5-6-1 0 0,-2-4 385 0 0,-10-10-249 0 0,16 24-109 0 0,0-1-1 0 0,0 1 1 0 0,0 0 0 0 0,0 0 0 0 0,1 0 0 0 0,-1 0 0 0 0,0 0-1 0 0,0 1 1 0 0,0 0 0 0 0,0-1 0 0 0,0 1 0 0 0,1 0-1 0 0,-1 0 1 0 0,0 1 0 0 0,1-1 0 0 0,-1 0 0 0 0,1 1 0 0 0,-1 0-1 0 0,1-1 1 0 0,0 1 0 0 0,-1 0 0 0 0,1 0 0 0 0,0 1 0 0 0,-3 3-1 0 0,-8 10 20 0 0,1 0 0 0 0,-16 24 0 0 0,25-35-16 0 0,-9 14 13 0 0,1 1-1 0 0,0 0 0 0 0,2 0 1 0 0,0 1-1 0 0,1 0 0 0 0,-5 24 1 0 0,11-37 9 0 0,1 0 0 0 0,-1 0 0 0 0,2 1 1 0 0,-1-1-1 0 0,1 0 0 0 0,0 1 0 0 0,1-1 1 0 0,0 1-1 0 0,0-1 0 0 0,1 0 1 0 0,0 0-1 0 0,0 0 0 0 0,1 0 0 0 0,0 0 1 0 0,0 0-1 0 0,1-1 0 0 0,0 0 0 0 0,1 1 1 0 0,6 7-1 0 0,11 8 39 0 0,0-1 0 0 0,2-1-1 0 0,43 30 1 0 0,28 24-105 0 0,-10 3-2876 0 0,-74-69 2137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0.4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431 78 948 0 0,'1'-2'103'0'0,"-1"-1"0"0"0,1 0 0 0 0,0 0 0 0 0,-1 0 0 0 0,1 0 0 0 0,-1-1 0 0 0,0 1 0 0 0,0 0 0 0 0,0 0 0 0 0,-1 0 0 0 0,1 0 0 0 0,-1 0 0 0 0,1 0 0 0 0,-1 0 0 0 0,0 0 0 0 0,0 1 0 0 0,0-1 0 0 0,-1 0 0 0 0,1 0 0 0 0,-1 1 0 0 0,1-1 0 0 0,-3-2 0 0 0,2 4-93 0 0,1 0 0 0 0,0 0 0 0 0,-1 0 0 0 0,1 1 0 0 0,0-1 0 0 0,-1 0 0 0 0,1 1-1 0 0,-1-1 1 0 0,1 1 0 0 0,-1-1 0 0 0,1 1 0 0 0,-1 0 0 0 0,1 0 0 0 0,-1 0 0 0 0,1 0 0 0 0,-1 0 0 0 0,1 0 0 0 0,-1 0 0 0 0,0 0 0 0 0,1 1 0 0 0,-3 0-1 0 0,-28 9 74 0 0,21-4-67 0 0,0 1 0 0 0,0-1 1 0 0,1 2-1 0 0,0-1 0 0 0,1 2 0 0 0,0-1 0 0 0,-12 14 0 0 0,-48 72 11 0 0,68-94-27 0 0,-26 41 16 0 0,2 1 0 0 0,2 1 0 0 0,2 1 0 0 0,2 1 0 0 0,-21 72 0 0 0,30-78 13 0 0,2 1 1 0 0,1 0-1 0 0,2 0 1 0 0,2 0-1 0 0,1 1 0 0 0,2 0 1 0 0,7 42-1 0 0,12 43 33 0 0,6 56 41 0 0,-22-145-203 0 0,-2 0-1 0 0,-6 71 0 0 0,1-84-307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0.7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0 156 836 0 0,'7'-7'313'0'0,"0"1"1"0"0,0-1-1 0 0,1 1 1 0 0,-1 0-1 0 0,1 1 1 0 0,1 0-1 0 0,-1 0 0 0 0,1 1 1 0 0,0 0-1 0 0,17-5 1 0 0,12-2 25 0 0,52-7 0 0 0,-56 12-83 0 0,169-17 218 0 0,15-3 3682 0 0,-216 25-4009 0 0,4 0 7 0 0,-5 0-169 0 0,1 0 1 0 0,-1 0 0 0 0,1 1-1 0 0,0-1 1 0 0,-1 1 0 0 0,1-1-1 0 0,0 1 1 0 0,0 0-1 0 0,0 0 1 0 0,-1 0 0 0 0,1 0-1 0 0,0 0 1 0 0,0 0 0 0 0,0 0-1 0 0,-1 0 1 0 0,1 1 0 0 0,0-1-1 0 0,-1 1 1 0 0,1-1-1 0 0,0 1 1 0 0,-1 0 0 0 0,1 0-1 0 0,0-1 1 0 0,-1 1 0 0 0,1 0-1 0 0,-1 1 1 0 0,0-1-1 0 0,1 0 1 0 0,-1 0 0 0 0,0 0-1 0 0,0 1 1 0 0,0-1 0 0 0,0 1-1 0 0,0-1 1 0 0,1 3 0 0 0,14 36-36 0 0,-2 0 1 0 0,11 54 0 0 0,7 23-69 0 0,-16-64-137 0 0,7 19-1083 0 0,-6-29-2409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1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7 173 1036 0 0,'-2'-25'1252'0'0,"1"4"-308"0"0,1 2-192 0 0,-2 2 392 0 0,1-11-479 0 0,1 4-501 0 0,0 5-548 0 0,0 0-1121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1.6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50 228 0 0,'25'36'735'0'0,"-2"2"-1"0"0,34 77 1 0 0,22 87-549 0 0,-73-184-114 0 0,39 135 240 0 0,-44-149 300 0 0,-4-7-512 0 0,-1-2-78 0 0,0 0 0 0 0,1 0 0 0 0,0-1 1 0 0,0 1-1 0 0,0-1 0 0 0,0 0 0 0 0,1 0 1 0 0,0 0-1 0 0,0 0 0 0 0,1 0 1 0 0,-1 0-1 0 0,0-10 0 0 0,-4-88 472 0 0,5 80-176 0 0,0 0-176 0 0,0 0-1 0 0,2 0 1 0 0,1 0-1 0 0,1 0 1 0 0,1 1-1 0 0,11-39 1 0 0,-15 61-143 0 0,1 0-1 0 0,-1 0 1 0 0,1 1 0 0 0,-1-1 0 0 0,0 0-1 0 0,1 0 1 0 0,0 1 0 0 0,-1-1 0 0 0,1 0-1 0 0,-1 1 1 0 0,1-1 0 0 0,0 1 0 0 0,-1-1-1 0 0,1 1 1 0 0,0-1 0 0 0,0 1 0 0 0,-1-1-1 0 0,1 1 1 0 0,0-1 0 0 0,0 1-1 0 0,0 0 1 0 0,-1 0 0 0 0,1-1 0 0 0,0 1-1 0 0,0 0 1 0 0,0 0 0 0 0,0 0 0 0 0,0 0-1 0 0,0 0 1 0 0,-1 0 0 0 0,1 0 0 0 0,0 0-1 0 0,0 1 1 0 0,0-1 0 0 0,1 1 0 0 0,24 12-9 0 0,-25-12 9 0 0,15 13 7 0 0,0 0 0 0 0,0 2 0 0 0,-2 0 1 0 0,0 0-1 0 0,-1 1 0 0 0,15 25 0 0 0,20 25 34 0 0,-40-57-28 0 0,11 15 68 0 0,1-1-1 0 0,28 25 0 0 0,-45-47-65 0 0,0 0 0 0 0,0 0 0 0 0,1 0 1 0 0,-1-1-1 0 0,0 1 0 0 0,1-1 0 0 0,0 0 0 0 0,-1 0 0 0 0,1 0 0 0 0,-1 0 0 0 0,1-1 0 0 0,0 1 0 0 0,0-1 0 0 0,-1 0 1 0 0,1 0-1 0 0,0-1 0 0 0,0 1 0 0 0,-1-1 0 0 0,1 0 0 0 0,0 1 0 0 0,6-4 0 0 0,0 0-3 0 0,0 0-1 0 0,0-1 1 0 0,0 0 0 0 0,-1-1 0 0 0,0 0-1 0 0,9-7 1 0 0,-2-1-73 0 0,-1-1 0 0 0,0 0 0 0 0,-1-1 0 0 0,-1 0-1 0 0,0-1 1 0 0,-1-1 0 0 0,-1 0 0 0 0,14-32 0 0 0,-13 23 0 0 0,-2-1 0 0 0,-1-1 0 0 0,-1 0 1 0 0,-2 0-1 0 0,5-44 0 0 0,-11 68 56 0 0,0 0 0 0 0,-1 0 1 0 0,1 0-1 0 0,-1 0 0 0 0,0 0 0 0 0,-2-8 0 0 0,2 11 2 0 0,1 0 0 0 0,-1 0 0 0 0,1 0 0 0 0,-1 1-1 0 0,0-1 1 0 0,0 0 0 0 0,0 0 0 0 0,0 1-1 0 0,0-1 1 0 0,0 1 0 0 0,-1-1 0 0 0,1 1 0 0 0,0-1-1 0 0,-1 1 1 0 0,1 0 0 0 0,-1-1 0 0 0,1 1 0 0 0,-1 0-1 0 0,-2-1 1 0 0,-24-3 12 0 0,19 8-2 0 0,4-1-2 0 0,0 0 0 0 0,-1 0-1 0 0,0 1 1 0 0,0 0 0 0 0,1 0-1 0 0,0 0 1 0 0,-1 0-1 0 0,1 1 1 0 0,1 0 0 0 0,-1 0-1 0 0,0 1 1 0 0,1-1 0 0 0,0 1-1 0 0,0 0 1 0 0,0 0-1 0 0,1 0 1 0 0,0 0 0 0 0,0 1-1 0 0,0 0 1 0 0,1-1 0 0 0,-4 10-1 0 0,3-5 40 0 0,1-1 0 0 0,0 1 1 0 0,0 0-1 0 0,0-1 0 0 0,2 1 0 0 0,-1 0 0 0 0,1 0 0 0 0,0 0 0 0 0,1 0 0 0 0,0-1 1 0 0,1 1-1 0 0,3 11 0 0 0,2-5 42 0 0,0 0 0 0 0,1-1 0 0 0,0 0 0 0 0,1 0 0 0 0,1-1 0 0 0,0 0-1 0 0,1-1 1 0 0,1 0 0 0 0,0 0 0 0 0,1-2 0 0 0,0 1 0 0 0,23 14 0 0 0,-16-12-468 0 0,1-2 0 0 0,1 0 0 0 0,0-1 0 0 0,1-1 0 0 0,0-1 0 0 0,0-1 1 0 0,1-1-1 0 0,31 5 0 0 0,-18-7-939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2.8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98 432 0 0,'-1'-3'1209'0'0,"-13"-62"3333"0"0,14 62-4226 0 0,-1 2-284 0 0,1 0 0 0 0,0 0 0 0 0,-1-1 0 0 0,1 1 0 0 0,0 0 0 0 0,0 0 0 0 0,0 0 0 0 0,0 0 0 0 0,0 0 0 0 0,0-1 1 0 0,0 1-1 0 0,0 0 0 0 0,0 0 0 0 0,1 0 0 0 0,-1 0 0 0 0,0 0 0 0 0,1 0 0 0 0,-1 0 0 0 0,1 0 0 0 0,-1 0 0 0 0,1 0 1 0 0,0-1-1 0 0,6 8-36 0 0,0 0 1 0 0,0 1-1 0 0,-1 0 1 0 0,1 0 0 0 0,-2 1-1 0 0,1 0 1 0 0,-1 0-1 0 0,-1 0 1 0 0,5 11 0 0 0,32 90 40 0 0,-23-57 0 0 0,31 115-158 0 0,-19-57 70 0 0,-29-107 123 0 0,0-4-73 0 0,0 1 0 0 0,0-1 0 0 0,-1 1 0 0 0,1-1 0 0 0,0 0 0 0 0,0 1 0 0 0,0-1 0 0 0,-1 0 0 0 0,1 0 0 0 0,0 0 0 0 0,-1 0 0 0 0,1 0 0 0 0,-1 1 0 0 0,2-3 0 0 0,26-128-161 0 0,12-42 70 0 0,-27 129 15 0 0,35-80 0 0 0,-46 121 59 0 0,-1 1-1 0 0,1-1 1 0 0,0 1 0 0 0,-1-1-1 0 0,1 1 1 0 0,1 0 0 0 0,-1-1-1 0 0,4-2 1 0 0,-5 5 13 0 0,-1-1 1 0 0,1 1-1 0 0,0-1 0 0 0,0 1 0 0 0,0-1 1 0 0,0 1-1 0 0,0 0 0 0 0,0-1 1 0 0,-1 1-1 0 0,1 0 0 0 0,0-1 0 0 0,0 1 1 0 0,0 0-1 0 0,0 0 0 0 0,0 0 0 0 0,0 0 1 0 0,0 0-1 0 0,0 0 0 0 0,0 0 1 0 0,0 1-1 0 0,0-1 0 0 0,0 0 0 0 0,0 0 1 0 0,0 1-1 0 0,0-1 0 0 0,0 1 1 0 0,-1-1-1 0 0,1 1 0 0 0,0-1 0 0 0,0 1 1 0 0,0-1-1 0 0,0 2 0 0 0,6 5-3 0 0,-1 1 0 0 0,-1-1 0 0 0,1 1-1 0 0,-1 0 1 0 0,-1 1 0 0 0,1-1 0 0 0,-2 1 0 0 0,5 13-1 0 0,21 87-169 0 0,-18-61 68 0 0,7 20-306 0 0,-3 1 1 0 0,6 75-1 0 0,-21-141 500 0 0,-3-4-72 0 0,2 0-11 0 0,-1 1 0 0 0,1-1 0 0 0,-1 0 0 0 0,1 1 0 0 0,0-1 0 0 0,0 0 0 0 0,-1 0-1 0 0,1 0 1 0 0,0 0 0 0 0,0 0 0 0 0,0-1 0 0 0,0 1 0 0 0,0 0 0 0 0,0 0 0 0 0,0-1-1 0 0,0 1 1 0 0,0-2 0 0 0,-12-36-5 0 0,9 19 36 0 0,-2-40 0 0 0,6 26 116 0 0,1-1-1 0 0,8-58 0 0 0,-6 76-68 0 0,1 1 1 0 0,0 0 0 0 0,1 1 0 0 0,0-1 0 0 0,1 1 0 0 0,1 0 0 0 0,16-27 0 0 0,-19 38-76 0 0,-1-1 0 0 0,0 1 1 0 0,1 0-1 0 0,0 0 0 0 0,0 0 1 0 0,0 0-1 0 0,1 1 1 0 0,-1 0-1 0 0,1 0 0 0 0,0 0 1 0 0,0 0-1 0 0,0 1 0 0 0,0-1 1 0 0,0 2-1 0 0,0-1 1 0 0,8-1-1 0 0,-5 2-6 0 0,0 0 1 0 0,-1 1-1 0 0,1 0 0 0 0,0 0 1 0 0,0 1-1 0 0,0 0 0 0 0,0 1 0 0 0,0-1 1 0 0,0 1-1 0 0,9 5 0 0 0,2 1 1 0 0,1 2-1 0 0,-2 0 1 0 0,0 1-1 0 0,0 1 1 0 0,-1 1 0 0 0,0 0-1 0 0,23 25 1 0 0,-17-11-174 0 0,-2 1 1 0 0,-1 0-1 0 0,-1 2 1 0 0,-1 1-1 0 0,15 37 1 0 0,-5-12-2052 0 0,-21-43 1782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3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417 59 380 0 0,'1'-4'1189'0'0,"-1"2"-1072"0"0,1-30 1747 0 0,-1 31-1825 0 0,-1 0 0 0 0,1 0-1 0 0,0 0 1 0 0,-1 0 0 0 0,1 0 0 0 0,0 0-1 0 0,-1 0 1 0 0,0 0 0 0 0,1 0 0 0 0,-1 0-1 0 0,1 1 1 0 0,-1-1 0 0 0,0 0 0 0 0,0 0 0 0 0,1 0-1 0 0,-1 1 1 0 0,0-1 0 0 0,0 1 0 0 0,0-1-1 0 0,0 0 1 0 0,0 1 0 0 0,0-1 0 0 0,0 1-1 0 0,0 0 1 0 0,0-1 0 0 0,0 1 0 0 0,0 0 0 0 0,0 0-1 0 0,0-1 1 0 0,0 1 0 0 0,0 0 0 0 0,0 0-1 0 0,0 0 1 0 0,0 0 0 0 0,0 1 0 0 0,-2-1-1 0 0,-9 2 2 0 0,0 1 0 0 0,1 1 0 0 0,-1 0 0 0 0,1 0 0 0 0,-1 1 0 0 0,1 0 0 0 0,1 1 0 0 0,-1 1 0 0 0,1-1-1 0 0,-14 13 1 0 0,-12 12 27 0 0,-43 47-1 0 0,59-56-48 0 0,1 0-1 0 0,0 2 1 0 0,-24 42 0 0 0,38-58-9 0 0,0 0 1 0 0,1 1-1 0 0,0 0 0 0 0,0 0 1 0 0,1 0-1 0 0,0 0 0 0 0,1 1 0 0 0,0-1 1 0 0,1 1-1 0 0,0 0 0 0 0,0-1 1 0 0,1 1-1 0 0,0 0 0 0 0,1-1 1 0 0,2 13-1 0 0,-1-15 28 0 0,1 1 0 0 0,0-1-1 0 0,1 0 1 0 0,-1 0 0 0 0,2 0 0 0 0,-1 0 0 0 0,1-1 0 0 0,0 1-1 0 0,0-1 1 0 0,0 0 0 0 0,1-1 0 0 0,0 0 0 0 0,0 1 0 0 0,1-2 0 0 0,0 1-1 0 0,-1-1 1 0 0,1 0 0 0 0,1-1 0 0 0,-1 1 0 0 0,0-1 0 0 0,1-1-1 0 0,8 3 1 0 0,-10-5-3 0 0,-1 1 0 0 0,1-1-1 0 0,-1 0 1 0 0,1 0 0 0 0,-1-1 0 0 0,1 1-1 0 0,-1-1 1 0 0,1 0 0 0 0,-1-1-1 0 0,0 0 1 0 0,1 1 0 0 0,-1-2 0 0 0,0 1-1 0 0,0-1 1 0 0,-1 1 0 0 0,1-1-1 0 0,0 0 1 0 0,4-5 0 0 0,6-5-19 0 0,0-1 0 0 0,-2 0 0 0 0,19-24 0 0 0,-12 11 13 0 0,27-50-1 0 0,-18 26-259 0 0,-27 48 130 0 0,-3 7-170 0 0,-1 8 240 0 0,0 0 0 0 0,1 0 0 0 0,1 0 0 0 0,0 0 0 0 0,0 0 1 0 0,1 0-1 0 0,0 0 0 0 0,1 0 0 0 0,1-1 0 0 0,0 1 0 0 0,0-1 1 0 0,2 1-1 0 0,-1-1 0 0 0,1 0 0 0 0,10 17 0 0 0,-9-21-324 0 0,-1 0-1 0 0,1 0 0 0 0,0 0 0 0 0,0 0 1 0 0,1-1-1 0 0,-1 0 0 0 0,16 9 1 0 0,-3-6-650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3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270 62 328 0 0,'26'-62'5621'0'0,"-27"63"-5615"0"0,0-1 1 0 0,0 0-1 0 0,-1 1 1 0 0,1-1 0 0 0,0 1-1 0 0,0-1 1 0 0,0 1 0 0 0,0 0-1 0 0,0-1 1 0 0,0 1 0 0 0,0 0-1 0 0,0 0 1 0 0,0 0 0 0 0,1 0-1 0 0,-1-1 1 0 0,0 1-1 0 0,0 0 1 0 0,0 2 0 0 0,-13 23 29 0 0,12-21-23 0 0,-117 271 196 0 0,3 61-187 0 0,90-281-1737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58 1264 0 0,'-7'-54'3145'0'0,"6"50"-2567"0"0,4 5-551 0 0,0-1 1 0 0,0 1-1 0 0,0-1 0 0 0,-1 1 1 0 0,1 0-1 0 0,0 0 0 0 0,-1 0 1 0 0,1 0-1 0 0,-1 1 0 0 0,1-1 1 0 0,-1 1-1 0 0,0 0 0 0 0,5 3 1 0 0,28 33 86 0 0,-19-20-33 0 0,-15-17-86 0 0,221 222 495 0 0,-173-179-1107 0 0,2-1 0 0 0,97 60-1 0 0,-123-89-503 0 0,-2-4 448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4.3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0 774 640 0 0,'0'0'2741'0'0,"15"-13"-1044"0"0,8-12-1520 0 0,0-1 0 0 0,-2-1 0 0 0,-1-1 0 0 0,-1-1 0 0 0,-1-1-1 0 0,-2 0 1 0 0,18-48 0 0 0,-18 35 18 0 0,-2-1 1 0 0,-2 0-1 0 0,-2-1 0 0 0,-2-1 0 0 0,3-53 1 0 0,-10 85-258 0 0,-1 0 0 0 0,-1 0 0 0 0,0 0 0 0 0,-3-16 1 0 0,3 25 33 0 0,0-1 1 0 0,-1 1 0 0 0,0 0-1 0 0,0 0 1 0 0,0 0 0 0 0,-1 0 0 0 0,1 0-1 0 0,-1 0 1 0 0,0 0 0 0 0,-1 1-1 0 0,1-1 1 0 0,-6-4 0 0 0,7 8 5 0 0,1-1 0 0 0,-1 1 0 0 0,0 0 0 0 0,1 0 0 0 0,-1 0 0 0 0,0 1 0 0 0,0-1 0 0 0,0 0 0 0 0,0 1 0 0 0,0-1 0 0 0,0 1 0 0 0,0-1 0 0 0,0 1 0 0 0,0 0 0 0 0,0 0 0 0 0,0 0 1 0 0,0 0-1 0 0,0 0 0 0 0,0 1 0 0 0,0-1 0 0 0,0 1 0 0 0,0-1 0 0 0,-2 2 0 0 0,1-1-4 0 0,0 0-1 0 0,-1 0 1 0 0,1 1 0 0 0,0 0-1 0 0,1-1 1 0 0,-1 1 0 0 0,0 0 0 0 0,0 1-1 0 0,1-1 1 0 0,0 0 0 0 0,-4 4 0 0 0,3-2 14 0 0,1 0 0 0 0,-1 0 0 0 0,1 0 0 0 0,-1 1 0 0 0,1-1 0 0 0,1 1 0 0 0,-1-1 0 0 0,0 1 0 0 0,1-1 0 0 0,0 1 0 0 0,0 0 0 0 0,1 0 0 0 0,-1 0 0 0 0,1-1 0 0 0,0 1 0 0 0,0 0 0 0 0,1 0 0 0 0,-1 0 0 0 0,1 0 0 0 0,0-1 0 0 0,1 1 0 0 0,-1 0 0 0 0,3 5 0 0 0,2 3 8 0 0,1 0 0 0 0,1 0 0 0 0,-1 0 0 0 0,2-1-1 0 0,0-1 1 0 0,14 15 0 0 0,68 57-6 0 0,-1-3-40 0 0,-79-69 25 0 0,-1 1-1 0 0,-1 0 1 0 0,0 0 0 0 0,-1 0 0 0 0,14 28 0 0 0,-19-31-96 0 0,0-1 0 0 0,-1 1 0 0 0,0 0 0 0 0,-1 0 1 0 0,1 0-1 0 0,-2 1 0 0 0,1-1 0 0 0,-1 0 0 0 0,-1 0 0 0 0,0 0 0 0 0,0 0 0 0 0,0 0 0 0 0,-2 0 0 0 0,1 0 0 0 0,-1 0 0 0 0,0 0 0 0 0,0-1 0 0 0,-1 0 1 0 0,-1 1-1 0 0,1-1 0 0 0,-1-1 0 0 0,-1 1 0 0 0,-10 11 0 0 0,15-17-204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5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42 628 0 0,'0'0'579'0'0,"2"-3"-107"0"0,9-24 1581 0 0,-3 15-1675 0 0,-6 25-379 0 0,-1-1 0 0 0,1 1 0 0 0,-2-1 0 0 0,0 1 0 0 0,-2 14 0 0 0,1 15 41 0 0,60 894 414 0 0,-54-881-447 0 0,-4-33-2173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4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15 320 624 0 0,'10'-10'3984'0'0,"-9"10"-3842"0"0,1 1-123 0 0,-1 1 1 0 0,1-1-1 0 0,-1 1 0 0 0,1-1 1 0 0,-1 1-1 0 0,1 0 1 0 0,-1-1-1 0 0,0 1 0 0 0,0 0 1 0 0,0 0-1 0 0,0 0 0 0 0,0 0 1 0 0,0 0-1 0 0,-1 0 1 0 0,1 0-1 0 0,-1 0 0 0 0,1 0 1 0 0,-1 1-1 0 0,0-1 1 0 0,0 0-1 0 0,0 0 0 0 0,0 0 1 0 0,0 3-1 0 0,10 196 336 0 0,4 39-152 0 0,-9-200-178 0 0,-1-13-954 0 0,1 35 0 0 0,1-46-607 0 0</inkml:trace>
  <inkml:trace contextRef="#ctx0" brushRef="#br0" timeOffset="1">1 122 568 0 0,'0'0'1104'0'0,"-1"-29"528"0"0,2 9-492 0 0,1-1-440 0 0,1 4-291 0 0,-1 2-365 0 0,2-4-1097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5.1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95 1012 0 0,'3'1'1081'0'0,"2"0"-710"0"0,1 0 1 0 0,-1-1 0 0 0,0 1-1 0 0,0-1 1 0 0,1 0 0 0 0,-1-1-1 0 0,0 1 1 0 0,1-1 0 0 0,8-2-1 0 0,57-20 894 0 0,-35 11-818 0 0,157-45 68 0 0,-191 56-577 0 0,1 1 1 0 0,0 0-1 0 0,-1 0 0 0 0,1 0 0 0 0,-1 0 1 0 0,1 0-1 0 0,0 1 0 0 0,-1-1 0 0 0,4 2 1 0 0,-5-2 48 0 0,0 0 1 0 0,0 0 0 0 0,0 1 0 0 0,0-1 0 0 0,0 0-1 0 0,-1 1 1 0 0,1-1 0 0 0,0 1 0 0 0,0-1 0 0 0,-1 1-1 0 0,1-1 1 0 0,0 1 0 0 0,0 0 0 0 0,-1-1 0 0 0,1 1-1 0 0,-1 0 1 0 0,1 0 0 0 0,-1-1 0 0 0,1 1 0 0 0,-1 0-1 0 0,1 0 1 0 0,-1 0 0 0 0,0-1 0 0 0,1 1 0 0 0,-1 0-1 0 0,0 0 1 0 0,0 0 0 0 0,1 0 0 0 0,-1 0 0 0 0,0 0-1 0 0,0 0 1 0 0,0 1 0 0 0,-3 13 1 0 0,-1 0 1 0 0,0-1-1 0 0,0 0 1 0 0,-2 0-1 0 0,0 0 1 0 0,0 0-1 0 0,-9 12 1 0 0,-66 92-67 0 0,42-64 64 0 0,-5 10 71 0 0,-40 79 0 0 0,82-140 26 0 0,2 1-2 0 0,0-2-58 0 0,0-1-1 0 0,0 0 0 0 0,-1 1 0 0 0,1-1 1 0 0,0 0-1 0 0,1 1 0 0 0,-1-1 0 0 0,0 1 1 0 0,0-1-1 0 0,1 0 0 0 0,-1 1 1 0 0,0-1-1 0 0,1 0 0 0 0,-1 0 0 0 0,1 1 1 0 0,0-1-1 0 0,-1 0 0 0 0,1 0 1 0 0,0 0-1 0 0,0 0 0 0 0,0 0 0 0 0,0 0 1 0 0,0 0-1 0 0,0 0 0 0 0,0 0 0 0 0,0 0 1 0 0,0-1-1 0 0,0 1 0 0 0,0 0 1 0 0,0-1-1 0 0,1 1 0 0 0,-1-1 0 0 0,0 1 1 0 0,1-1-1 0 0,-1 1 0 0 0,0-1 1 0 0,1 0-1 0 0,1 0 0 0 0,28 7-97 0 0,0-2 1 0 0,62 2-1 0 0,-62-7-1768 0 0,46-7 1 0 0,-51 3 117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5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195 415 876 0 0,'21'-31'2142'0'0,"102"-159"647"0"0,-111 169-2801 0 0,-1-1 0 0 0,0-1 0 0 0,-2 0 0 0 0,12-45 0 0 0,-20 66 7 0 0,-1 1-1 0 0,0 0 0 0 0,0 0 0 0 0,1 0 1 0 0,-1 0-1 0 0,0 0 0 0 0,0-1 1 0 0,0 1-1 0 0,0 0 0 0 0,0 0 1 0 0,-1 0-1 0 0,1 0 0 0 0,0 0 1 0 0,0-1-1 0 0,-1 1 0 0 0,1 0 1 0 0,-1 0-1 0 0,1 0 0 0 0,-1 0 1 0 0,1 0-1 0 0,-1 0 0 0 0,0 0 1 0 0,1 0-1 0 0,-1 0 0 0 0,0 1 1 0 0,0-1-1 0 0,0 0 0 0 0,0 0 1 0 0,0 1-1 0 0,0-1 0 0 0,0 0 1 0 0,0 1-1 0 0,0-1 0 0 0,0 1 1 0 0,0-1-1 0 0,0 1 0 0 0,0 0 1 0 0,0-1-1 0 0,0 1 0 0 0,0 0 1 0 0,-1 0-1 0 0,1 0 0 0 0,0 0 0 0 0,0 0 1 0 0,0 0-1 0 0,-2 0 0 0 0,-3 1-1 0 0,0-1 0 0 0,0 1 0 0 0,1 0-1 0 0,-1 1 1 0 0,0 0 0 0 0,1-1 0 0 0,-11 6-1 0 0,-12 11 11 0 0,1 1 0 0 0,1 1 0 0 0,1 1 0 0 0,0 2 0 0 0,2 0 0 0 0,1 1 0 0 0,0 2 0 0 0,2 0 0 0 0,1 1 0 0 0,-28 54 0 0 0,41-70 32 0 0,1 0 0 0 0,1 0 0 0 0,0 1 0 0 0,0-1 0 0 0,1 1 0 0 0,1-1 0 0 0,0 1 0 0 0,0 0 0 0 0,1 0 1 0 0,1 0-1 0 0,1 19 0 0 0,1-21 14 0 0,0 0 1 0 0,0 0-1 0 0,1 0 0 0 0,1 0 1 0 0,-1-1-1 0 0,1 1 1 0 0,1-1-1 0 0,0 0 0 0 0,0-1 1 0 0,1 1-1 0 0,0-1 0 0 0,0 0 1 0 0,15 14-1 0 0,-6-9-56 0 0,0 0-1 0 0,1-1 1 0 0,0-1-1 0 0,1-1 0 0 0,0 0 1 0 0,0-1-1 0 0,1-1 1 0 0,27 8-1 0 0,-22-9-715 0 0,-1-2 0 0 0,1 0 0 0 0,44 3-1 0 0,-23-7-478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16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585 5 772 0 0,'0'0'1428'0'0,"8"-3"-838"0"0,-8 3-570 0 0,0-1 0 0 0,0 1 0 0 0,1 0 0 0 0,-1 0 0 0 0,0 0-1 0 0,0 0 1 0 0,0 0 0 0 0,0 0 0 0 0,0 0 0 0 0,1-1 0 0 0,-1 1-1 0 0,0 0 1 0 0,0 0 0 0 0,0 0 0 0 0,0 0 0 0 0,1 0 0 0 0,-1 0-1 0 0,0 0 1 0 0,0 0 0 0 0,0 0 0 0 0,0 0 0 0 0,1 0-1 0 0,-1 0 1 0 0,0 0 0 0 0,0 0 0 0 0,0 0 0 0 0,0 0 0 0 0,1 0-1 0 0,-1 0 1 0 0,0 0 0 0 0,0 0 0 0 0,0 0 0 0 0,0 1 0 0 0,0-1-1 0 0,1 0 1 0 0,-1 0 0 0 0,0 0 0 0 0,0 0 0 0 0,0 0 0 0 0,0 0-1 0 0,0 0 1 0 0,0 1 0 0 0,1-1 0 0 0,-1 0 0 0 0,0 0 0 0 0,0 0-1 0 0,0 0 1 0 0,0 0 0 0 0,0 1 0 0 0,0-1 0 0 0,-2 7 13 0 0,0 0 1 0 0,-1 0 0 0 0,1 0 0 0 0,-2-1-1 0 0,1 1 1 0 0,-1-1 0 0 0,0 0-1 0 0,-5 6 1 0 0,-46 53 92 0 0,29-36-79 0 0,-5 8-15 0 0,-369 407 430 0 0,387-431 315 0 0,0 1-1 0 0,-16 24 984 0 0,29-38-1729 0 0,1 1-1 0 0,-1 0 0 0 0,0 0 0 0 0,0-1 0 0 0,0 1 1 0 0,0 0-1 0 0,0-1 0 0 0,1 1 0 0 0,-1 0 0 0 0,0-1 0 0 0,1 1 1 0 0,-1 0-1 0 0,0-1 0 0 0,1 1 0 0 0,-1-1 0 0 0,1 1 1 0 0,-1 0-1 0 0,1-1 0 0 0,-1 1 0 0 0,1-1 0 0 0,-1 1 1 0 0,1-1-1 0 0,0 0 0 0 0,-1 1 0 0 0,1-1 0 0 0,1 1 0 0 0,23 3 334 0 0,55-3-583 0 0,0-3 1 0 0,0-4-1 0 0,-1-4 0 0 0,133-33 1 0 0,-144 21-861 0 0,-63 20 918 0 0,-1 0-1 0 0,1-1 1 0 0,0 0 0 0 0,-1 1 0 0 0,1-1-1 0 0,-1 0 1 0 0,0-1 0 0 0,0 1-1 0 0,-1-1 1 0 0,6-6 0 0 0,-7 7-27 0 0,-2 0 34 0 0,-8-31-262 0 0,7 31 338 0 0,1 2 67 0 0,-1 0 0 0 0,1 0 0 0 0,-1 0 1 0 0,1 0-1 0 0,-1 1 0 0 0,1-1 0 0 0,-1 0 0 0 0,1 0 0 0 0,-1 0 1 0 0,0 1-1 0 0,1-1 0 0 0,-1 0 0 0 0,0 1 0 0 0,1-1 1 0 0,-1 1-1 0 0,0-1 0 0 0,0 1 0 0 0,0-1 0 0 0,0 1 1 0 0,0-1-1 0 0,0 1 0 0 0,0 0 0 0 0,0-1 0 0 0,-1 1 1 0 0,-20-6-144 0 0,19 6 144 0 0,-2 4-9 0 0,4-4 27 0 0,1 0 1 0 0,-1 0-1 0 0,1 0 1 0 0,-1 0-1 0 0,1 0 1 0 0,-1 0-1 0 0,1 0 1 0 0,-1 1-1 0 0,1-1 1 0 0,-1 0 0 0 0,1 0-1 0 0,-1 1 1 0 0,1-1-1 0 0,0 0 1 0 0,-1 1-1 0 0,1-1 1 0 0,-1 0-1 0 0,1 1 1 0 0,0-1-1 0 0,-1 0 1 0 0,1 1-1 0 0,0-1 1 0 0,0 1-1 0 0,-1-1 1 0 0,1 1 0 0 0,0 0-1 0 0,-9 34 473 0 0,3 0 0 0 0,-5 67 1 0 0,-3 15-194 0 0,-6-10-1361 0 0,-39 113 1 0 0,30-138-370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0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1 420 0 0,'-9'13'5003'0'0,"9"-11"-4753"0"0,1 4-768 0 0,0-4 502 0 0,-1 1-36 0 0,-1 1 50 0 0,6 25 11 0 0,32 241 144 0 0,-28-181-111 0 0,11 188 121 0 0,-20-273-203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0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36 291 1116 0 0,'-20'-136'4136'0'0,"8"5"-3433"0"0,12 128-1167 0 0,-4-17-2231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0.9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0 300 0 0,'0'0'611'0'0,"15"15"784"0"0,-1-1-1258 0 0,-1 1 0 0 0,-1 1 0 0 0,-1 0 0 0 0,0 1 1 0 0,-1 0-1 0 0,0 1 0 0 0,-2 0 0 0 0,10 27 0 0 0,41 162-86 0 0,-56-193-27 0 0,72 404 2366 0 0,-80-437-2247 0 0,-4-17-95 0 0,2-1 1 0 0,1 0-1 0 0,2 0 0 0 0,1-59 1 0 0,5 37 52 0 0,2 1 1 0 0,16-70 0 0 0,-17 112-94 0 0,1 1 0 0 0,0-1 1 0 0,1 0-1 0 0,1 1 1 0 0,1 0-1 0 0,11-20 1 0 0,-14 30-18 0 0,-1-1 1 0 0,1 1 0 0 0,0 0-1 0 0,0 1 1 0 0,1-1 0 0 0,-1 1 0 0 0,1 0-1 0 0,0 0 1 0 0,0 0 0 0 0,0 1-1 0 0,1-1 1 0 0,-1 1 0 0 0,1 1-1 0 0,0-1 1 0 0,0 1 0 0 0,0 0-1 0 0,0 0 1 0 0,0 1 0 0 0,0 0 0 0 0,11-1-1 0 0,-5 1 4 0 0,0 2 1 0 0,0-1-1 0 0,0 2 0 0 0,0-1 0 0 0,-1 2 1 0 0,1 0-1 0 0,-1 0 0 0 0,1 1 0 0 0,-1 0 1 0 0,0 1-1 0 0,10 6 0 0 0,-4 0 4 0 0,0 0 0 0 0,-2 1 0 0 0,1 0-1 0 0,-1 1 1 0 0,-1 1 0 0 0,14 17 0 0 0,1 7-11 0 0,-2 1 1 0 0,-1 2-1 0 0,-2 0 1 0 0,33 83-1 0 0,9 55-1862 0 0,-58-163 250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1.2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74 216 0 0,'26'-67'3870'0'0,"-26"67"-3861"0"0,1-1 0 0 0,-1 1 1 0 0,0-1-1 0 0,1 1 0 0 0,-1-1 1 0 0,0 1-1 0 0,1 0 1 0 0,-1-1-1 0 0,1 1 0 0 0,-1 0 1 0 0,1-1-1 0 0,-1 1 0 0 0,1 0 1 0 0,-1-1-1 0 0,1 1 0 0 0,-1 0 1 0 0,1 0-1 0 0,-1 0 0 0 0,1 0 1 0 0,-1-1-1 0 0,1 1 1 0 0,-1 0-1 0 0,1 0 0 0 0,-1 0 1 0 0,1 0-1 0 0,0 0 0 0 0,-1 0 1 0 0,1 0-1 0 0,-1 0 0 0 0,1 1 1 0 0,-1-1-1 0 0,1 0 0 0 0,-1 0 1 0 0,1 0-1 0 0,-1 1 1 0 0,1-1-1 0 0,-1 0 0 0 0,1 0 1 0 0,-1 1-1 0 0,1-1 0 0 0,-1 0 1 0 0,0 1-1 0 0,1-1 0 0 0,0 1 1 0 0,17 19 109 0 0,-5 2-91 0 0,-2 0 0 0 0,0 1 1 0 0,-2 0-1 0 0,0 1 0 0 0,6 28 0 0 0,-2-9-13 0 0,203 822 237 0 0,-184-722-301 0 0,-23-107-1051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1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20 102 60 0 0,'-2'-2'1577'0'0,"-11"-12"1154"0"0,12 14-2688 0 0,1-1 1 0 0,0 1-1 0 0,-1-1 1 0 0,1 1-1 0 0,0 0 1 0 0,-1-1-1 0 0,1 1 1 0 0,0-1-1 0 0,-1 1 1 0 0,1-1-1 0 0,0 1 1 0 0,0-1-1 0 0,0 1 1 0 0,0-1-1 0 0,-1 1 1 0 0,1-1-1 0 0,0 0 1 0 0,0 1-1 0 0,0-1 1 0 0,0 1 0 0 0,0-1-1 0 0,0 1 1 0 0,1-1-1 0 0,-1 1 1 0 0,0-1-1 0 0,0 1 1 0 0,0-1-1 0 0,0 1 1 0 0,1-1-1 0 0,-1 1 1 0 0,0-1-1 0 0,0 1 1 0 0,1-1-1 0 0,0 0 1 0 0,0 0 19 0 0,1 0 0 0 0,0-1 1 0 0,-1 1-1 0 0,1 0 0 0 0,0 0 1 0 0,0 1-1 0 0,0-1 1 0 0,0 0-1 0 0,0 1 0 0 0,2-1 1 0 0,59-7 415 0 0,-56 8-344 0 0,153-10 374 0 0,307-22-1047 0 0,-415 24-3097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4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413 39 80 0 0,'0'0'538'0'0,"-3"-1"-92"0"0,-7-5-108 0 0,8 5-77 0 0,-1 0-76 0 0,-4-1-152 0 0,1 1 0 0 0,-1 0 0 0 0,1 0 0 0 0,-1 1 1 0 0,1 0-1 0 0,-1 0 0 0 0,0 0 0 0 0,1 1 1 0 0,-1 0-1 0 0,1 0 0 0 0,-1 1 0 0 0,1 0 0 0 0,0 0 1 0 0,0 1-1 0 0,0-1 0 0 0,0 1 0 0 0,0 0 1 0 0,0 1-1 0 0,1 0 0 0 0,-6 4 0 0 0,-7 5 0 0 0,1 2-1 0 0,0 0 0 0 0,1 1 1 0 0,-24 31-1 0 0,21-22 22 0 0,2 1 1 0 0,0 1-1 0 0,2 0 1 0 0,1 1-1 0 0,1 1 1 0 0,1 0-1 0 0,2 0 1 0 0,1 1-1 0 0,-8 42 1 0 0,14-54 23 0 0,1 1-1 0 0,1 0 1 0 0,0-1-1 0 0,2 1 1 0 0,0-1-1 0 0,1 1 1 0 0,0-1-1 0 0,2 1 1 0 0,0-1 0 0 0,1 0-1 0 0,1-1 1 0 0,1 1-1 0 0,0-1 1 0 0,1 0-1 0 0,1-1 1 0 0,21 30-1 0 0,-15-28 12 0 0,1 0-1 0 0,1-1 0 0 0,0-1 0 0 0,2 0 1 0 0,0-2-1 0 0,0 0 0 0 0,1-1 0 0 0,1 0 1 0 0,0-2-1 0 0,0-1 0 0 0,1 0 0 0 0,46 11 1 0 0,-54-17-56 0 0,1 0 0 0 0,0-2 0 0 0,1 0 0 0 0,-1 0 1 0 0,0-2-1 0 0,1 0 0 0 0,-1-1 0 0 0,0 0 0 0 0,0-1 1 0 0,1-1-1 0 0,-2 0 0 0 0,1-1 0 0 0,0-1 0 0 0,-1 0 1 0 0,0-1-1 0 0,0 0 0 0 0,0-1 0 0 0,-1-1 0 0 0,0 0 1 0 0,0-1-1 0 0,13-13 0 0 0,-11 7-49 0 0,-1-1 1 0 0,0-1-1 0 0,-1 0 0 0 0,-1 0 1 0 0,-1-2-1 0 0,-1 1 0 0 0,0-2 0 0 0,-1 1 1 0 0,-1-1-1 0 0,-1 0 0 0 0,-1-1 1 0 0,-1 1-1 0 0,0-1 0 0 0,1-32 1 0 0,-2 8-22 0 0,-3 0 1 0 0,-2 1-1 0 0,-1-1 1 0 0,-3 0-1 0 0,-19-84 1 0 0,17 100 25 0 0,-2 0 1 0 0,-1 0-1 0 0,-19-39 1 0 0,26 60 5 0 0,-1 0 0 0 0,-1 0 0 0 0,0 0 0 0 0,0 1 0 0 0,0 0 0 0 0,-1 0 1 0 0,0 0-1 0 0,0 1 0 0 0,-1 0 0 0 0,0 0 0 0 0,0 0 0 0 0,0 1 0 0 0,-1 0 0 0 0,0 1 0 0 0,-16-8 0 0 0,18 11 0 0 0,0-1 0 0 0,0 1-1 0 0,0 0 1 0 0,0 0-1 0 0,0 1 1 0 0,0 0 0 0 0,-1 0-1 0 0,1 0 1 0 0,0 1 0 0 0,0 0-1 0 0,0 0 1 0 0,0 0 0 0 0,-11 5-1 0 0,9-2 1 0 0,-1 0 0 0 0,1 1 0 0 0,0 0-1 0 0,0 0 1 0 0,0 1 0 0 0,1 0 0 0 0,-1 0-1 0 0,-7 10 1 0 0,4-3 3 0 0,1 0 0 0 0,0 0 0 0 0,1 1 0 0 0,1 0 0 0 0,0 1 0 0 0,1 0 0 0 0,0 0 0 0 0,2 0 0 0 0,-1 1 0 0 0,-2 16 0 0 0,6-10 14 0 0,0-1 0 0 0,1 1 0 0 0,2 0 0 0 0,0-1 0 0 0,1 1 0 0 0,1-1 0 0 0,1 1 0 0 0,1-1 0 0 0,1 0 0 0 0,1-1 0 0 0,1 1 0 0 0,11 21 0 0 0,6 5 10 0 0,1-1 1 0 0,2-1-1 0 0,63 74 1 0 0,-44-66 2 0 0,2-1 1 0 0,69 54 0 0 0,126 72 154 0 0,-161-123-688 0 0,-81-53 152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5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52 367 628 0 0,'5'-37'818'0'0,"2"1"0"0"0,1 0 0 0 0,25-63-1 0 0,-29 88-772 0 0,0 1 0 0 0,1 0 0 0 0,0 0 0 0 0,1 0-1 0 0,0 1 1 0 0,0 0 0 0 0,1 0 0 0 0,1 1 0 0 0,-1-1-1 0 0,1 1 1 0 0,1 1 0 0 0,-1 0 0 0 0,1 0 0 0 0,0 1-1 0 0,1 0 1 0 0,19-9 0 0 0,-25 13-49 0 0,1 1 1 0 0,-1 0-1 0 0,1 0 0 0 0,0 0 0 0 0,-1 0 0 0 0,1 1 1 0 0,0 0-1 0 0,-1 0 0 0 0,1 0 0 0 0,0 0 1 0 0,-1 1-1 0 0,1 0 0 0 0,-1 0 0 0 0,1 0 1 0 0,6 3-1 0 0,-4-1 0 0 0,-1 1-1 0 0,1 0 1 0 0,-1 0 0 0 0,0 0 0 0 0,0 0 0 0 0,-1 1-1 0 0,1 0 1 0 0,-1 1 0 0 0,5 6 0 0 0,0 1 11 0 0,-1 0 0 0 0,-1 1-1 0 0,0 0 1 0 0,-1 0 0 0 0,-1 1 0 0 0,0-1 0 0 0,0 1 0 0 0,4 23 0 0 0,-8-19 3 0 0,0 0-1 0 0,-1-1 1 0 0,0 1 0 0 0,-2 0-1 0 0,0-1 1 0 0,-2 1 0 0 0,0-1-1 0 0,0 1 1 0 0,-2-1 0 0 0,0 0-1 0 0,-1-1 1 0 0,-1 1-1 0 0,-1-1 1 0 0,0 0 0 0 0,-2-1-1 0 0,-12 19 1 0 0,10-19-5 0 0,1-1-1 0 0,-2 0 0 0 0,0-1 1 0 0,-1 0-1 0 0,-1-1 1 0 0,1-1-1 0 0,-2 0 1 0 0,0-1-1 0 0,0 0 1 0 0,-1-2-1 0 0,-1 0 1 0 0,1-1-1 0 0,-1 0 1 0 0,-1-2-1 0 0,-29 8 0 0 0,41-13-196 0 0,-1 0-1 0 0,1 0 1 0 0,0 0-1 0 0,0-1 1 0 0,0 0-1 0 0,-1 0 1 0 0,1-1-1 0 0,0 0 1 0 0,0 0-1 0 0,-14-5 1 0 0,9-1-143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5.3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627 0 404 0 0,'0'0'2158'0'0,"-4"1"-2036"0"0,-147 11 394 0 0,57-6-444 0 0,91-6-71 0 0,-35 2 14 0 0,0 2 0 0 0,0 1 0 0 0,1 3 0 0 0,0 0 0 0 0,0 2 0 0 0,-67 29 0 0 0,100-36-11 0 0,0-1 0 0 0,-1 1 1 0 0,1 0-1 0 0,0 1 1 0 0,0-1-1 0 0,-5 6 0 0 0,9-8-4 0 0,-2 1-3 0 0,1-2 7 0 0,1 1 0 0 0,-1 0 0 0 0,0-1 0 0 0,1 1 0 0 0,-1 0 1 0 0,0 0-1 0 0,1-1 0 0 0,-1 1 0 0 0,1 0 0 0 0,-1 0 0 0 0,1 0 0 0 0,0 0 0 0 0,-1 0 0 0 0,1 0 0 0 0,0 0 0 0 0,0 0 1 0 0,0 0-1 0 0,-1 0 0 0 0,1 0 0 0 0,0-1 0 0 0,0 3 0 0 0,-1 26 109 0 0,9-4-81 0 0,218 848 556 0 0,-215-810-488 0 0,2 11 462 0 0,41 127-1 0 0,-53-199-468 0 0,0 1 0 0 0,0-1 0 0 0,1 1 0 0 0,-1-1 0 0 0,1 0 0 0 0,0 0 0 0 0,0 0 0 0 0,0 0 0 0 0,0 0 0 0 0,0 0 0 0 0,0 0 0 0 0,0-1 0 0 0,0 1 0 0 0,1-1 0 0 0,-1 0 0 0 0,1 0 0 0 0,-1 1 0 0 0,1-1 0 0 0,-1-1 0 0 0,1 1 0 0 0,0 0 0 0 0,-1-1 0 0 0,1 1 0 0 0,0-1 0 0 0,0 0 0 0 0,4 0 0 0 0,8-1 50 0 0,-1 0 0 0 0,0-1 0 0 0,25-5 0 0 0,-31 5-98 0 0,110-20 227 0 0,26-5-2379 0 0,-136 25 1130 0 0,4-6-1197 0 0,0-3 985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6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47 552 0 0,'0'-4'1977'0'0,"4"-27"-32"0"0,-4 28-1697 0 0,17-5-10 0 0,-11 9-236 0 0,0 1 1 0 0,0 0-1 0 0,0 1 1 0 0,0-1-1 0 0,-1 1 0 0 0,0 0 1 0 0,1 0-1 0 0,-1 1 1 0 0,0 0-1 0 0,0 0 1 0 0,-1 0-1 0 0,1 0 0 0 0,-1 1 1 0 0,0-1-1 0 0,0 1 1 0 0,6 10-1 0 0,7 12-12 0 0,26 54 1 0 0,-19-23 35 0 0,-3 1 0 0 0,-3 0 1 0 0,-2 1-1 0 0,10 71 0 0 0,-26-128 146 0 0,0 8 230 0 0,1-14-230 0 0,-1-22-182 0 0,1 6 47 0 0,2-29-6 0 0,3 0 1 0 0,1 0-1 0 0,3 1 1 0 0,2 0-1 0 0,2 0 0 0 0,2 1 1 0 0,31-62-1 0 0,-46 105-37 0 0,1-1 0 0 0,-1 0 0 0 0,1 1 0 0 0,0-1 0 0 0,1 1 0 0 0,-1 0 0 0 0,1 0 0 0 0,-1 0 0 0 0,1 0 0 0 0,0 0 0 0 0,0 0 0 0 0,0 1 0 0 0,0 0 0 0 0,1-1 0 0 0,-1 1 0 0 0,1 0 0 0 0,-1 1 0 0 0,1-1 0 0 0,6-1 0 0 0,-8 3 1 0 0,0 0 0 0 0,0 0 1 0 0,1 0-1 0 0,-1 0 1 0 0,0 1-1 0 0,0-1 1 0 0,0 1-1 0 0,0 0 0 0 0,0 0 1 0 0,1-1-1 0 0,-1 1 1 0 0,-1 1-1 0 0,1-1 0 0 0,0 0 1 0 0,0 0-1 0 0,0 1 1 0 0,-1-1-1 0 0,3 3 1 0 0,27 29-33 0 0,-19-16 16 0 0,1 1 1 0 0,-2 0-1 0 0,-1 1 0 0 0,13 31 0 0 0,22 85-590 0 0,-39-116 317 0 0,-1 1-1 0 0,-1 0 0 0 0,2 29 0 0 0,-6-46 247 0 0,-3-4-21 0 0,-10-4 66 0 0,1-12 19 0 0,8 5 56 0 0,0-2 0 0 0,0 1 0 0 0,2 0-1 0 0,-1-1 1 0 0,2 1 0 0 0,-1-1 0 0 0,2 1 0 0 0,0-1-1 0 0,1 0 1 0 0,3-17 0 0 0,-1 12 32 0 0,0 1-1 0 0,2-1 0 0 0,0 1 1 0 0,1 0-1 0 0,1 1 1 0 0,1-1-1 0 0,10-16 1 0 0,-15 29-99 0 0,0 0 0 0 0,1 0 0 0 0,0 1 1 0 0,0-1-1 0 0,0 1 0 0 0,0 0 1 0 0,1 0-1 0 0,0 0 0 0 0,0 1 0 0 0,0 0 1 0 0,0 0-1 0 0,0 0 0 0 0,0 1 1 0 0,1-1-1 0 0,0 1 0 0 0,8-2 1 0 0,-10 3-9 0 0,1 1 0 0 0,0 0 1 0 0,-1 0-1 0 0,1 0 0 0 0,-1 0 1 0 0,1 0-1 0 0,-1 1 1 0 0,1 0-1 0 0,-1 0 0 0 0,0 0 1 0 0,1 1-1 0 0,-1-1 1 0 0,6 4-1 0 0,0 0-2 0 0,0 1 1 0 0,-1 0-1 0 0,17 13 1 0 0,-12-5 30 0 0,0 0-1 0 0,0 0 1 0 0,-1 1-1 0 0,-1 1 1 0 0,-1 1 0 0 0,16 27-1 0 0,41 113-1221 0 0,-54-123 222 0 0,-9-22 95 0 0,-4-10 605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6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363 53 80 0 0,'0'-3'263'0'0,"0"0"0"0"0,0 0 0 0 0,0-1 1 0 0,0 1-1 0 0,0 0 0 0 0,-1 0 0 0 0,0-1 0 0 0,1 1 0 0 0,-1 0 1 0 0,0 0-1 0 0,-1 0 0 0 0,-2-6 0 0 0,3 8 29 0 0,-18-3 129 0 0,16 4-392 0 0,0 0-1 0 0,0 0 0 0 0,0 0 0 0 0,0 0 0 0 0,1 0 0 0 0,-1 1 0 0 0,0 0 0 0 0,0-1 0 0 0,0 1 1 0 0,1 0-1 0 0,-1 0 0 0 0,0 1 0 0 0,-4 2 0 0 0,-31 23 84 0 0,32-21-97 0 0,-19 15 18 0 0,1 1 0 0 0,0 1 0 0 0,2 1 0 0 0,1 1 1 0 0,-25 38-1 0 0,34-44-17 0 0,1 1 1 0 0,1 0 0 0 0,0 0-1 0 0,2 1 1 0 0,0 0 0 0 0,1 0-1 0 0,2 1 1 0 0,-6 37 0 0 0,11-53 8 0 0,-1 1 0 0 0,1-1 0 0 0,1 0 0 0 0,-1 0 0 0 0,1 1 0 0 0,1-1 0 0 0,-1 0 1 0 0,1 0-1 0 0,0 0 0 0 0,3 6 0 0 0,-4-9 28 0 0,0-1 0 0 0,1 1-1 0 0,0-1 1 0 0,-1 1 0 0 0,1-1 0 0 0,0 0 0 0 0,0 1 0 0 0,0-1 0 0 0,1 0 0 0 0,-1-1-1 0 0,1 1 1 0 0,-1 0 0 0 0,1-1 0 0 0,-1 1 0 0 0,1-1 0 0 0,0 0 0 0 0,-1 0 0 0 0,1 0-1 0 0,0 0 1 0 0,0 0 0 0 0,0 0 0 0 0,5-1 0 0 0,0-2-12 0 0,0 0 1 0 0,1-1-1 0 0,-1 0 1 0 0,0 0-1 0 0,-1-1 1 0 0,1 0-1 0 0,-1-1 0 0 0,1 1 1 0 0,-1-2-1 0 0,-1 1 1 0 0,1-1-1 0 0,-1 0 1 0 0,8-9-1 0 0,12-15-43 0 0,36-58 0 0 0,-26 35 114 0 0,15-14-345 0 0,-49 65 185 0 0,3 4-65 0 0,-4-2 112 0 0,-1 0 0 0 0,1 0 0 0 0,0 0 0 0 0,-1 0 0 0 0,1 0 0 0 0,-1 0 0 0 0,1 0 0 0 0,0 0 0 0 0,-1 0 0 0 0,1 0 0 0 0,-1 1 0 0 0,1-1 0 0 0,-1 0 0 0 0,1 0 0 0 0,-1 1 0 0 0,1-1 0 0 0,-1 0 0 0 0,1 1 0 0 0,-1-1 0 0 0,1 1 0 0 0,-1-1 0 0 0,1 0 0 0 0,-1 1 0 0 0,1 0 0 0 0,12 28 37 0 0,2-2 1 0 0,1 1 0 0 0,1-2-1 0 0,30 37 1 0 0,-36-50-347 0 0,1-1 1 0 0,1 0 0 0 0,0-1 0 0 0,0 0-1 0 0,1-1 1 0 0,0 0 0 0 0,1-1 0 0 0,0-1-1 0 0,0 0 1 0 0,19 6 0 0 0,-10-7-913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6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175 30 1252 0 0,'6'-11'209'0'0,"3"-6"2019"0"0,-9 17-2210 0 0,0 0 0 0 0,0 0 0 0 0,0 0 0 0 0,1-1 0 0 0,-1 1 0 0 0,0 0 1 0 0,0 0-1 0 0,1 0 0 0 0,-1 0 0 0 0,0 0 0 0 0,1 0 0 0 0,-1 0 0 0 0,0 0 0 0 0,0 0 1 0 0,1 0-1 0 0,-1 0 0 0 0,0 0 0 0 0,0 0 0 0 0,1 0 0 0 0,-1 0 0 0 0,0 0 0 0 0,1 0 1 0 0,-1 0-1 0 0,0 0 0 0 0,0 1 0 0 0,1-1 0 0 0,-1 0 0 0 0,0 0 0 0 0,0 0 1 0 0,0 0-1 0 0,1 1 0 0 0,-1-1 0 0 0,0 0 0 0 0,0 0 0 0 0,0 0 0 0 0,1 1 0 0 0,-1-1 1 0 0,0 0-1 0 0,0 0 0 0 0,0 0 0 0 0,0 1 0 0 0,0-1 0 0 0,0 0 0 0 0,0 0 0 0 0,1 1 1 0 0,-1-1-1 0 0,0 0 0 0 0,0 1 0 0 0,0-1 0 0 0,0 2-13 0 0,1-1 0 0 0,-1 0-1 0 0,0 0 1 0 0,0 1 0 0 0,0-1-1 0 0,1 0 1 0 0,-1 1 0 0 0,0-1-1 0 0,0 0 1 0 0,-1 1 0 0 0,1-1 0 0 0,0 0-1 0 0,0 1 1 0 0,-1-1 0 0 0,1 0-1 0 0,-1 1 1 0 0,0 0 0 0 0,0 2 9 0 0,-21 86 84 0 0,-36 95 0 0 0,12-41 22 0 0,-15 46-590 0 0,52-173-1622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7.3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62 496 0 0,'0'-40'2806'0'0,"0"38"-2302"0"0,1-1-129 0 0,-1 2-352 0 0,0 0-1 0 0,0 0 1 0 0,0 1 0 0 0,0-1-1 0 0,0 0 1 0 0,1 1 0 0 0,-1-1-1 0 0,0 0 1 0 0,0 1 0 0 0,1-1-1 0 0,-1 0 1 0 0,1 1 0 0 0,-1-1-1 0 0,0 1 1 0 0,1-1 0 0 0,-1 0-1 0 0,1 1 1 0 0,-1-1 0 0 0,1 1-1 0 0,-1 0 1 0 0,1-1 0 0 0,0 1-1 0 0,-1-1 1 0 0,1 1 0 0 0,0 0-1 0 0,-1-1 1 0 0,1 1 0 0 0,0 0-1 0 0,-1 0 1 0 0,1 0 0 0 0,0-1-1 0 0,-1 1 1 0 0,1 0 0 0 0,0 0-1 0 0,0 0 1 0 0,-1 0 0 0 0,1 0-1 0 0,0 0 1 0 0,-1 0 0 0 0,1 1-1 0 0,0-1 1 0 0,0 0 0 0 0,-1 0-1 0 0,1 0 1 0 0,0 1 0 0 0,-1-1-1 0 0,1 0 1 0 0,-1 1 0 0 0,1-1-1 0 0,0 1 1 0 0,-1-1 0 0 0,1 1-1 0 0,0 0 1 0 0,38 25 102 0 0,-2 3 1 0 0,60 58-1 0 0,-21-17-139 0 0,181 155-2717 0 0,-238-210 2099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7.7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4 817 224 0 0,'0'-3'2216'0'0,"3"-16"-1252"0"0,1-1 0 0 0,0 1 1 0 0,1 0-1 0 0,10-22 0 0 0,38-77-440 0 0,-9 21-312 0 0,-40 87-219 0 0,70-184 83 0 0,-61 155-110 0 0,-2 0-1 0 0,11-81 1 0 0,-21 117 2 0 0,-1 0 0 0 0,1 0 0 0 0,-1 0 1 0 0,0 0-1 0 0,0 0 0 0 0,0 0 1 0 0,0 0-1 0 0,-1 0 0 0 0,1 0 0 0 0,-1 0 1 0 0,0 0-1 0 0,0 0 0 0 0,0 1 0 0 0,0-1 1 0 0,0 0-1 0 0,-1 1 0 0 0,1-1 0 0 0,-1 0 1 0 0,1 1-1 0 0,-1 0 0 0 0,0-1 0 0 0,-3-2 1 0 0,2 3 13 0 0,-1 1-1 0 0,1-1 1 0 0,0 1 0 0 0,-1 0 0 0 0,1 0 0 0 0,-1 0 0 0 0,1 0 0 0 0,-1 1 0 0 0,0-1 0 0 0,1 1 0 0 0,-1 0 0 0 0,0 0 0 0 0,1 0 0 0 0,-1 0 0 0 0,0 1 0 0 0,-6 1 0 0 0,0 1-58 0 0,1 0 0 0 0,-1 0-1 0 0,1 1 1 0 0,0 0 0 0 0,0 1 0 0 0,0 0 0 0 0,0 0 0 0 0,1 1-1 0 0,0 0 1 0 0,0 0 0 0 0,0 1 0 0 0,1 0 0 0 0,0 0 0 0 0,1 1-1 0 0,-1 0 1 0 0,1 0 0 0 0,1 1 0 0 0,0-1 0 0 0,0 1 0 0 0,-6 18-1 0 0,10-22 68 0 0,0 0-1 0 0,0 0 0 0 0,1 0 0 0 0,0 0 0 0 0,0 0 0 0 0,0 0 0 0 0,1 0 0 0 0,-1 0 0 0 0,1 0 0 0 0,1 0 0 0 0,-1 0 0 0 0,1 0 0 0 0,0 0 0 0 0,0 0 0 0 0,0-1 0 0 0,0 1 0 0 0,1-1 0 0 0,0 0 0 0 0,0 0 0 0 0,0 0 0 0 0,0 0 0 0 0,1 0 0 0 0,6 5 0 0 0,8 7-4 0 0,1-1-1 0 0,1-1 0 0 0,34 18 1 0 0,-38-22 7 0 0,40 21 6 0 0,-37-23-17 0 0,-1 2 0 0 0,0 0 0 0 0,-1 1 1 0 0,0 1-1 0 0,0 1 0 0 0,-2 0 0 0 0,18 19 0 0 0,-30-28 13 0 0,0-1 0 0 0,-1 1 0 0 0,0 0 1 0 0,0 0-1 0 0,0 0 0 0 0,0 1 0 0 0,-1-1 1 0 0,0 0-1 0 0,0 0 0 0 0,0 1 0 0 0,0-1 0 0 0,-1 1 1 0 0,1-1-1 0 0,-1 1 0 0 0,0-1 0 0 0,-2 9 0 0 0,-1-4-16 0 0,0 0 0 0 0,-1-1 0 0 0,0 1 0 0 0,-1-1-1 0 0,0 0 1 0 0,0 0 0 0 0,-1 0 0 0 0,0-1-1 0 0,0 0 1 0 0,-1 0 0 0 0,0 0 0 0 0,0-1 0 0 0,-1 0-1 0 0,1-1 1 0 0,-1 0 0 0 0,0 0 0 0 0,-16 7-1 0 0,21-11-151 0 0,0 0-108 0 0,2-1 185 0 0,-1 0-1 0 0,1 0 1 0 0,0 0 0 0 0,0 0 0 0 0,0 0 0 0 0,-1 0 0 0 0,1-1 0 0 0,0 1 0 0 0,0 0-1 0 0,0 0 1 0 0,0-1 0 0 0,0 1 0 0 0,-1-1 0 0 0,1 1 0 0 0,0-1 0 0 0,0 0-1 0 0,0 1 1 0 0,0-1 0 0 0,0 0 0 0 0,0 0 0 0 0,-1-1 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8.0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17 225 580 0 0,'0'0'1380'0'0,"11"13"-728"0"0,-7 89-29 0 0,5 68 156 0 0,4-82-1376 0 0,29 104-1 0 0,-39-180 183 0 0</inkml:trace>
  <inkml:trace contextRef="#ctx0" brushRef="#br0" timeOffset="1">0 86 420 0 0,'0'0'1212'0'0,"5"-21"320"0"0,1 4-640 0 0,2 1-656 0 0,-2 2-440 0 0,3-3-1788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8.4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0 136 684 0 0,'3'0'1073'0'0,"10"2"-439"0"0,1-1-1 0 0,-1-1 0 0 0,0 0 0 0 0,0-1 0 0 0,0 0 0 0 0,24-6 0 0 0,83-27 543 0 0,-87 23-896 0 0,233-70 146 0 0,-263 80-503 0 0,0 0 0 0 0,0 1 1 0 0,0-1-1 0 0,0 1 0 0 0,0-1 1 0 0,-1 1-1 0 0,1 0 0 0 0,0 0 1 0 0,0 1-1 0 0,0-1 0 0 0,3 1 0 0 0,-4 0 98 0 0,2-1-139 0 0,-4 4 21 0 0,0 2 75 0 0,-1 0 0 0 0,0 0 0 0 0,0 0 0 0 0,-1 0-1 0 0,1 0 1 0 0,-1 0 0 0 0,0-1 0 0 0,-1 1 0 0 0,0-1 0 0 0,1 1 0 0 0,-2-1 0 0 0,-5 8 0 0 0,-55 66-7 0 0,53-66 16 0 0,-117 129-31 0 0,-65 76 167 0 0,162-176 344 0 0,30-40-251 0 0,1 1-38 0 0,0-1-154 0 0,1 0 1 0 0,-1-1-1 0 0,1 1 1 0 0,-1 0-1 0 0,1-1 1 0 0,0 1-1 0 0,0-1 0 0 0,0 1 1 0 0,0-1-1 0 0,0 1 1 0 0,0-1-1 0 0,0 0 1 0 0,0 1-1 0 0,0-1 1 0 0,1 0-1 0 0,-1 0 1 0 0,0 0-1 0 0,1 0 1 0 0,-1 0-1 0 0,1 0 1 0 0,-1 0-1 0 0,1-1 1 0 0,0 1-1 0 0,-1 0 0 0 0,1-1 1 0 0,-1 0-1 0 0,1 1 1 0 0,0-1-1 0 0,2 0 1 0 0,10 3 73 0 0,1-1 0 0 0,21 0 0 0 0,-30-2-99 0 0,55 2-478 0 0,61-7 1 0 0,-88 1-1501 0 0,51-12 0 0 0,-54 7 704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8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160 409 372 0 0,'2'-3'1181'0'0,"96"-114"3277"0"0,-76 86-4230 0 0,-1 0-1 0 0,-1-2 1 0 0,-2-1 0 0 0,16-41-1 0 0,-32 71-237 0 0,0 0 0 0 0,0-1-1 0 0,-1 1 1 0 0,1-1-1 0 0,-1 1 1 0 0,0-1-1 0 0,0 1 1 0 0,0-10 0 0 0,-2 9-7 0 0,1 4 11 0 0,0-1-1 0 0,0 1 0 0 0,0 0 0 0 0,0 0 0 0 0,-1-1 0 0 0,1 1 1 0 0,0 0-1 0 0,-1 0 0 0 0,1-1 0 0 0,-1 1 0 0 0,0 0 1 0 0,1 0-1 0 0,-1 0 0 0 0,0 0 0 0 0,0 0 0 0 0,1 0 1 0 0,-1 0-1 0 0,0 0 0 0 0,0 0 0 0 0,0 0 0 0 0,0 0 0 0 0,-1 1 1 0 0,1-1-1 0 0,0 0 0 0 0,0 1 0 0 0,0-1 0 0 0,0 1 1 0 0,-1-1-1 0 0,1 1 0 0 0,0 0 0 0 0,-1-1 0 0 0,1 1 1 0 0,0 0-1 0 0,0 0 0 0 0,-2 0 0 0 0,-4-1-8 0 0,1 1-1 0 0,-1 1 1 0 0,0-1 0 0 0,-9 3-1 0 0,15-3 16 0 0,-18 5-10 0 0,1 0 0 0 0,0 2 0 0 0,0 0 0 0 0,0 1 0 0 0,1 1 0 0 0,0 1 0 0 0,0 0 0 0 0,1 2 0 0 0,1-1 0 0 0,0 2 0 0 0,1 0 0 0 0,0 1 0 0 0,1 0 0 0 0,-22 31 0 0 0,28-36 20 0 0,1 1-1 0 0,1 0 1 0 0,0 1-1 0 0,0-1 0 0 0,1 1 1 0 0,0 0-1 0 0,1 0 1 0 0,0 0-1 0 0,1 0 0 0 0,0 0 1 0 0,1 1-1 0 0,0-1 1 0 0,2 23-1 0 0,0-21 36 0 0,2-1 0 0 0,0 1 1 0 0,0-1-1 0 0,1 0 0 0 0,1 0 0 0 0,0-1 0 0 0,0 1 0 0 0,1-1 0 0 0,1 0 1 0 0,0 0-1 0 0,0-1 0 0 0,12 13 0 0 0,-4-7 36 0 0,0-1 0 0 0,2-1 0 0 0,-1 0 1 0 0,1-1-1 0 0,1-1 0 0 0,1-1 0 0 0,25 12 0 0 0,-29-16-493 0 0,0 0-1 0 0,0-2 1 0 0,1 0 0 0 0,0 0 0 0 0,0-2-1 0 0,0 0 1 0 0,1-1 0 0 0,-1 0-1 0 0,0-2 1 0 0,20-1 0 0 0,-10-2-584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9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88 832 0 0,'0'0'2022'0'0,"4"0"-1552"0"0,68-11 1340 0 0,316-64 153 0 0,-385 75-1973 0 0,1-1 0 0 0,-1 1 0 0 0,1 0 1 0 0,-1 0-1 0 0,1 0 0 0 0,-1 0 1 0 0,1 0-1 0 0,-1 1 0 0 0,1 0 0 0 0,-1 0 1 0 0,1 0-1 0 0,-1 0 0 0 0,0 0 1 0 0,0 1-1 0 0,1-1 0 0 0,-1 1 0 0 0,4 3 1 0 0,-3-2 2 0 0,0 1-1 0 0,-1 0 1 0 0,0-1 0 0 0,1 1 0 0 0,-1 1 0 0 0,-1-1 0 0 0,1 0 0 0 0,-1 1 0 0 0,1-1-1 0 0,2 10 1 0 0,0 6 12 0 0,0 1 0 0 0,-1 0 0 0 0,-1 0 0 0 0,0 32 0 0 0,-3-53-5 0 0,6 244 144 0 0,17 207-89 0 0,77 206 574 0 0,-92-606-665 0 0,-2 1 0 0 0,-1 101 1 0 0,-5-149 33 0 0,-1 0 0 0 0,0 0-1 0 0,1 0 1 0 0,-1 0 0 0 0,-1 0 0 0 0,1 0 0 0 0,-1-1 0 0 0,1 1 0 0 0,-1 0 0 0 0,0-1 0 0 0,0 1 0 0 0,-1-1-1 0 0,1 1 1 0 0,-1-1 0 0 0,1 0 0 0 0,-1 0 0 0 0,0-1 0 0 0,0 1 0 0 0,0 0 0 0 0,-1-1 0 0 0,1 0 0 0 0,-1 0 0 0 0,1 0-1 0 0,-1 0 1 0 0,-4 1 0 0 0,-10 3 16 0 0,1 0-1 0 0,-1-1 0 0 0,0-1 1 0 0,-22 1-1 0 0,23-2 7 0 0,-60 8-681 0 0,-1-4 1 0 0,0-3-1 0 0,-91-6 0 0 0,131-6-1252 0 0,22 3 1252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6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25 408 388 0 0,'0'0'307'0'0,"-1"3"-51"0"0,-6 29-24 0 0,2 0-1 0 0,1 0 1 0 0,1 41-1 0 0,1-28-138 0 0,-1 2-33 0 0,3 0-1 0 0,2-1 1 0 0,9 56 0 0 0,-8-83-9 0 0,1 0 0 0 0,0-1 0 0 0,2 1 1 0 0,0-1-1 0 0,1 0 0 0 0,1 0 0 0 0,0-1 1 0 0,2 0-1 0 0,0-1 0 0 0,18 23 0 0 0,-25-35-12 0 0,0 0-1 0 0,1-1 1 0 0,-1 1-1 0 0,1-1 1 0 0,0 0-1 0 0,0 0 1 0 0,0 0-1 0 0,0-1 1 0 0,0 1-1 0 0,1-1 1 0 0,-1 0 0 0 0,1 0-1 0 0,0-1 1 0 0,-1 1-1 0 0,1-1 1 0 0,0 0-1 0 0,0 0 1 0 0,0-1-1 0 0,0 1 1 0 0,0-1-1 0 0,-1 0 1 0 0,1-1-1 0 0,0 1 1 0 0,0-1-1 0 0,0 0 1 0 0,0 0-1 0 0,0 0 1 0 0,-1-1-1 0 0,1 0 1 0 0,-1 0-1 0 0,1 0 1 0 0,-1 0-1 0 0,0-1 1 0 0,0 0 0 0 0,7-5-1 0 0,8-8-61 0 0,-1-1 0 0 0,-1 0 1 0 0,-1-1-1 0 0,0-1 0 0 0,-2 0 0 0 0,0-2 1 0 0,-1 1-1 0 0,11-26 0 0 0,1-5-246 0 0,-4-1 0 0 0,22-76 1 0 0,-36 104 257 0 0,0-2 0 0 0,-2 1 1 0 0,-1-1-1 0 0,-1 1 0 0 0,-1-1 1 0 0,-1 0-1 0 0,-4-32 0 0 0,3 57 10 0 0,1 0 0 0 0,-1 1-1 0 0,0-1 1 0 0,-1 0 0 0 0,1 1-1 0 0,0-1 1 0 0,0 0 0 0 0,0 1-1 0 0,0-1 1 0 0,0 1 0 0 0,-1-1 0 0 0,1 0-1 0 0,0 1 1 0 0,-1-1 0 0 0,1 1-1 0 0,0-1 1 0 0,-1 1 0 0 0,1-1-1 0 0,0 1 1 0 0,-1-1 0 0 0,1 1-1 0 0,-1-1 1 0 0,1 1 0 0 0,-1 0-1 0 0,1-1 1 0 0,-1 1 0 0 0,0 0-1 0 0,1-1 1 0 0,-1 1 0 0 0,1 0 0 0 0,-1 0-1 0 0,0-1 1 0 0,1 1 0 0 0,-1 0-1 0 0,0 0 1 0 0,1 0 0 0 0,-1 0-1 0 0,1 0 1 0 0,-1 0 0 0 0,0 0-1 0 0,1 0 1 0 0,-1 0 0 0 0,0 0-1 0 0,1 0 1 0 0,-1 1 0 0 0,-1-1 0 0 0,-21 16-1 0 0,16-9 10 0 0,1 1-1 0 0,0 1 1 0 0,0-1 0 0 0,1 1 0 0 0,0 0-1 0 0,1 0 1 0 0,-1 0 0 0 0,2 1-1 0 0,0 0 1 0 0,0-1 0 0 0,0 1 0 0 0,-1 15-1 0 0,2-6 20 0 0,1 0-1 0 0,1 0 1 0 0,0 0-1 0 0,1 0 0 0 0,7 31 1 0 0,-5-37-11 0 0,0 0 1 0 0,1 0 0 0 0,1 0 0 0 0,0 0 0 0 0,1-1-1 0 0,1 0 1 0 0,0 0 0 0 0,0-1 0 0 0,16 19 0 0 0,-17-23-7 0 0,1 0 1 0 0,-1-1 0 0 0,1 0 0 0 0,0 0 0 0 0,0-1 0 0 0,1 0 0 0 0,-1 0 0 0 0,1-1-1 0 0,0 1 1 0 0,1-2 0 0 0,-1 1 0 0 0,1-1 0 0 0,-1-1 0 0 0,1 0 0 0 0,11 2 0 0 0,-13-4-7 0 0,-1 0 0 0 0,0-1 0 0 0,1 1 0 0 0,-1-1 0 0 0,0 0 0 0 0,0-1 0 0 0,0 0 0 0 0,0 0 0 0 0,0 0 0 0 0,0 0 0 0 0,-1-1 0 0 0,1 0 0 0 0,-1-1 0 0 0,1 1 0 0 0,8-9 0 0 0,4-3-42 0 0,-2-2 0 0 0,26-32 0 0 0,-41 49 36 0 0,81-110-235 0 0,16-19 48 0 0,-78 106 150 0 0,1 0 1 0 0,1 1-1 0 0,30-22 1 0 0,-46 40 30 0 0,0 0 1 0 0,0 0-1 0 0,0 0 0 0 0,0 1 1 0 0,1-1-1 0 0,-1 2 1 0 0,1-1-1 0 0,0 1 1 0 0,0 0-1 0 0,0 0 1 0 0,0 1-1 0 0,1 0 1 0 0,-1 0-1 0 0,12 0 1 0 0,-10 3 9 0 0,0-1 1 0 0,0 1 0 0 0,0 0-1 0 0,-1 1 1 0 0,1 0 0 0 0,0 1-1 0 0,-1-1 1 0 0,0 2 0 0 0,0-1 0 0 0,0 1-1 0 0,9 7 1 0 0,-1 2 12 0 0,0-1 0 0 0,0 2 0 0 0,-2 0 0 0 0,0 1 0 0 0,-1 1 0 0 0,0 0 0 0 0,-1 0 1 0 0,-1 1-1 0 0,-1 1 0 0 0,-1 0 0 0 0,0 0 0 0 0,9 32 0 0 0,-12-29-1 0 0,-1 0 0 0 0,0 0 0 0 0,-2 0 0 0 0,-1 0 0 0 0,0 1 1 0 0,-2-1-1 0 0,0 1 0 0 0,-2-1 0 0 0,0 0 0 0 0,-2 0 0 0 0,-10 38 0 0 0,4-34-42 0 0,0 1-1 0 0,-2-1 1 0 0,-1-1-1 0 0,-1 0 1 0 0,-1-1-1 0 0,-1-1 1 0 0,-2 0 0 0 0,0-1-1 0 0,-32 30 1 0 0,45-48 10 0 0,1 0 1 0 0,-1 0 0 0 0,0-1 0 0 0,0 0-1 0 0,-9 5 1 0 0,13-8-8 0 0,-1 1-1 0 0,1-1 1 0 0,0 1 0 0 0,-1-1-1 0 0,1 1 1 0 0,-1-1 0 0 0,1 0-1 0 0,-1 0 1 0 0,1 0 0 0 0,-1 0-1 0 0,1 0 1 0 0,0 0 0 0 0,-1 0-1 0 0,1-1 1 0 0,-1 1-1 0 0,1 0 1 0 0,-1-1 0 0 0,1 1-1 0 0,0-1 1 0 0,-1 0 0 0 0,1 1-1 0 0,0-1 1 0 0,0 0 0 0 0,-1 0-1 0 0,-1-2 1 0 0,2 2-2 0 0,0-1-1 0 0,0 1 1 0 0,0-1 0 0 0,0 0-1 0 0,0 1 1 0 0,0-1 0 0 0,1 0-1 0 0,-1 0 1 0 0,1 0 0 0 0,-1 1-1 0 0,1-1 1 0 0,0 0 0 0 0,0 0-1 0 0,-1 0 1 0 0,1 0 0 0 0,1-2-1 0 0,3-30-122 0 0,-4 34 144 0 0,6-23-16 0 0,1 1 0 0 0,0 0 0 0 0,2 0 0 0 0,0 1 0 0 0,2 0 0 0 0,13-20 0 0 0,86-112-57 0 0,152-139 18 0 0,6-7 293 0 0,-253 279-218 0 0,0-1-1 0 0,-1 0 0 0 0,-1-1 1 0 0,18-43-1 0 0,-28 59-26 0 0,0-1 0 0 0,-1 1 0 0 0,0-1 0 0 0,0 0-1 0 0,-1 0 1 0 0,0 0 0 0 0,0 0 0 0 0,-1 0 0 0 0,0 0 0 0 0,0 0 0 0 0,0 0-1 0 0,-1 0 1 0 0,0 0 0 0 0,0 1 0 0 0,-1-1 0 0 0,0 0 0 0 0,0 0 0 0 0,0 1 0 0 0,-1-1-1 0 0,0 1 1 0 0,-8-12 0 0 0,9 16 15 0 0,0-1 0 0 0,-1 1 0 0 0,1 0 0 0 0,0 0-1 0 0,-1 0 1 0 0,0 1 0 0 0,1-1 0 0 0,-1 0 0 0 0,0 1 0 0 0,0 0 0 0 0,0-1 0 0 0,0 1-1 0 0,0 1 1 0 0,0-1 0 0 0,0 0 0 0 0,0 1 0 0 0,0-1 0 0 0,0 1 0 0 0,0 0 0 0 0,0 0-1 0 0,-1 0 1 0 0,1 1 0 0 0,0-1 0 0 0,0 1 0 0 0,0-1 0 0 0,0 1 0 0 0,0 0 0 0 0,0 0-1 0 0,0 1 1 0 0,-4 1 0 0 0,0 1 3 0 0,-1 0-1 0 0,0 0 1 0 0,1 1-1 0 0,0 0 1 0 0,0 0-1 0 0,1 1 1 0 0,-1 0 0 0 0,1 0-1 0 0,1 0 1 0 0,-6 8-1 0 0,1 2 3 0 0,2 1 0 0 0,0-1-1 0 0,1 2 1 0 0,1-1 0 0 0,0 1 0 0 0,1-1-1 0 0,1 1 1 0 0,1 1 0 0 0,1-1 0 0 0,0 0-1 0 0,2 35 1 0 0,3 0 50 0 0,3-1 0 0 0,22 97 0 0 0,-7-69 130 0 0,4 0 1 0 0,3-2-1 0 0,73 144 0 0 0,-100-220-147 0 0,1 0 0 0 0,-1 0 1 0 0,0 0-1 0 0,1 0 0 0 0,-1 0 0 0 0,1 0 1 0 0,0 0-1 0 0,0-1 0 0 0,0 1 0 0 0,0-1 1 0 0,0 1-1 0 0,0-1 0 0 0,4 2 0 0 0,-4-2 19 0 0,18-15 103 0 0,41-59-67 0 0,-43 49-61 0 0,1 1 1 0 0,1 1-1 0 0,1 1 0 0 0,28-22 0 0 0,-45 40-28 0 0,0 1 0 0 0,0-1 0 0 0,0 1 0 0 0,0 0 0 0 0,1 1 0 0 0,-1-1 0 0 0,0 1 0 0 0,1 0 0 0 0,0 0 0 0 0,-1 0-1 0 0,1 0 1 0 0,-1 1 0 0 0,1 0 0 0 0,0 0 0 0 0,-1 0 0 0 0,1 1 0 0 0,0-1 0 0 0,-1 1 0 0 0,1 0 0 0 0,-1 1 0 0 0,1-1 0 0 0,-1 1 0 0 0,6 2 0 0 0,8 6 33 0 0,-1 0 1 0 0,0 1 0 0 0,-1 0-1 0 0,17 17 1 0 0,-14-13-24 0 0,38 32 17 0 0,-19-13-276 0 0,2-3 0 0 0,2-1 0 0 0,54 30-1 0 0,-74-50-573 0 0,0-3 138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29.9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 1636 0 0,'7'-17'3985'0'0,"2"-11"-1048"0"0,-6 21-2643 0 0,-1 3-777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6:30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1 268 0 0,'2'22'668'0'0,"-1"-1"-92"0"0,-1-2-148 0 0,2 1-60 0 0,-2 3-56 0 0,0 2-64 0 0,0-1-56 0 0,-2 2-28 0 0,-1 0-16 0 0,-3 4-32 0 0,-3 0 0 0 0,-5 2-12 0 0,-5 4-40 0 0,-10 6-176 0 0,-8-3-344 0 0,-1 0-552 0 0,-7-3 316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5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220 487 304 0 0,'-76'-138'6210'0'0,"59"108"-5495"0"0,16 27-625 0 0,0 1-97 0 0,-1 0 1 0 0,1 0 0 0 0,-1-1 0 0 0,0 2 0 0 0,1-1-1 0 0,-1 0 1 0 0,0 0 0 0 0,0 0 0 0 0,-3-1 0 0 0,3 7 2 0 0,0 0 0 0 0,0 1 0 0 0,1-1-1 0 0,-1 1 1 0 0,1 0 0 0 0,0-1 0 0 0,0 1 0 0 0,1 0 0 0 0,0 7 0 0 0,0 55 12 0 0,0-50 0 0 0,8 95 21 0 0,45 213-1 0 0,-18-129 1034 0 0,-34-193-469 0 0,-5-1-458 0 0,4-2-132 0 0,0 1 0 0 0,0-1 0 0 0,-1 0 0 0 0,1 0 0 0 0,0 1 0 0 0,0-1 0 0 0,-1 0 0 0 0,1 0 0 0 0,0 0 0 0 0,0 0 0 0 0,-1 1 0 0 0,1-1 0 0 0,0 0 0 0 0,0 0 0 0 0,-1 0 0 0 0,1 0 0 0 0,0 0 0 0 0,-1 0 0 0 0,1 0 0 0 0,0 0 0 0 0,-1 0 0 0 0,1 0 0 0 0,0 0 0 0 0,0 0 0 0 0,-1 0 0 0 0,1 0 0 0 0,0 0 0 0 0,-1 0 0 0 0,1 0 0 0 0,0 0 0 0 0,-1 0 0 0 0,1 0 0 0 0,0 0 0 0 0,0 0 0 0 0,-1-1 0 0 0,1 1 0 0 0,-1 0 0 0 0,-9-13-28 0 0,0 1 0 0 0,1-2 0 0 0,0 1 0 0 0,1-1 0 0 0,1-1 0 0 0,-11-27 0 0 0,-26-101-452 0 0,41 131 453 0 0,-15-55-138 0 0,4-1 0 0 0,-8-97 0 0 0,20 126 98 0 0,1-1-1 0 0,2 1 1 0 0,1-1-1 0 0,2 1 1 0 0,16-66 0 0 0,-15 90-25 0 0,0 0 1 0 0,1 0 0 0 0,0 0 0 0 0,1 1 0 0 0,14-21-1 0 0,-15 27-36 0 0,-1 0 1 0 0,1 1-1 0 0,1-1 0 0 0,0 1 0 0 0,0 1 0 0 0,0 0 0 0 0,0 0 0 0 0,1 0 0 0 0,0 1 0 0 0,9-5 0 0 0,-14 9 101 0 0,0 0 0 0 0,-1 0 0 0 0,1 0 0 0 0,0 1-1 0 0,0-1 1 0 0,-1 1 0 0 0,1 0 0 0 0,0-1 0 0 0,0 1 0 0 0,0 1 0 0 0,-1-1-1 0 0,1 0 1 0 0,0 1 0 0 0,0-1 0 0 0,-1 1 0 0 0,1 0 0 0 0,0 0 0 0 0,-1 0 0 0 0,1 0-1 0 0,-1 0 1 0 0,1 1 0 0 0,-1-1 0 0 0,0 1 0 0 0,1-1 0 0 0,-1 1 0 0 0,0 0-1 0 0,3 4 1 0 0,1 0 5 0 0,-1 1-1 0 0,1 0 0 0 0,-2 0 1 0 0,1 0-1 0 0,-1 0 0 0 0,0 1 0 0 0,5 14 1 0 0,-4-6 13 0 0,-2 1 1 0 0,0-1-1 0 0,0 1 0 0 0,-2 0 1 0 0,0 0-1 0 0,-1-1 1 0 0,0 1-1 0 0,-2 0 1 0 0,0 0-1 0 0,-1 0 0 0 0,0-1 1 0 0,-8 20-1 0 0,1-7 17 0 0,-1-1 0 0 0,-1 0 1 0 0,-1-1-1 0 0,-2 0 0 0 0,-34 46 0 0 0,33-54 4 0 0,-26 24 1 0 0,1 0 185 0 0,-10-3-12 0 0,49-38-306 0 0,3 0-46 0 0,-1 0 151 0 0,1 0 0 0 0,-1 0 0 0 0,1 0 0 0 0,0 0 0 0 0,0 0 0 0 0,0 0 0 0 0,0 0 0 0 0,0 0 0 0 0,0 0 0 0 0,1-1 0 0 0,-1 1 0 0 0,0-1 1 0 0,1 1-1 0 0,0-1 0 0 0,-1 1 0 0 0,1-1 0 0 0,0 0 0 0 0,2 2 0 0 0,43 22-24 0 0,-35-18 35 0 0,131 70-174 0 0,-73-37 266 0 0,1-3 0 0 0,149 54 1 0 0,-211-89-98 0 0,1 1-1 0 0,0-1 1 0 0,-1-1 0 0 0,1 1-1 0 0,0-2 1 0 0,0 1 0 0 0,0-2 0 0 0,0 1-1 0 0,0-1 1 0 0,0-1 0 0 0,0 0 0 0 0,-1 0-1 0 0,1-1 1 0 0,-1 0 0 0 0,16-7 0 0 0,-13 3-59 0 0,-1 0 0 0 0,1 0 0 0 0,-2-2 0 0 0,1 1 0 0 0,-1-1 0 0 0,0-1 0 0 0,-1 0 1 0 0,0 0-1 0 0,-1 0 0 0 0,0-1 0 0 0,7-13 0 0 0,0-3 54 0 0,0 0 0 0 0,-2-1-1 0 0,-1 0 1 0 0,-2-1 0 0 0,0-1 0 0 0,-2 0-1 0 0,-2 0 1 0 0,0 0 0 0 0,-2-1 0 0 0,-1 0-1 0 0,-2 0 1 0 0,-4-50 0 0 0,3 77 5 0 0,-1 1-1 0 0,0-1 1 0 0,1 0-1 0 0,-2 0 1 0 0,1 1 0 0 0,0-1-1 0 0,-1 0 1 0 0,1 1-1 0 0,-1 0 1 0 0,0-1 0 0 0,0 1-1 0 0,-1 0 1 0 0,1 0-1 0 0,-1 0 1 0 0,1 0 0 0 0,-1 1-1 0 0,0-1 1 0 0,0 1-1 0 0,-5-4 1 0 0,6 6 2 0 0,1-1-1 0 0,-1 1 1 0 0,1-1 0 0 0,-1 1 0 0 0,1-1-1 0 0,-1 1 1 0 0,1 0 0 0 0,-1 0-1 0 0,0 0 1 0 0,1 0 0 0 0,-1 0-1 0 0,1 0 1 0 0,-1 1 0 0 0,1-1 0 0 0,-1 0-1 0 0,1 1 1 0 0,-1-1 0 0 0,1 1-1 0 0,-1 0 1 0 0,-2 1 0 0 0,-25 19-3 0 0,21-12 16 0 0,0 1 0 0 0,0 1 0 0 0,1-1 0 0 0,1 1 0 0 0,-1 0 0 0 0,2 1 0 0 0,0-1 0 0 0,0 1 0 0 0,1 0 0 0 0,0 0 0 0 0,1 1 0 0 0,1-1 0 0 0,0 1 0 0 0,1-1 0 0 0,0 1 0 0 0,0 0 0 0 0,2-1 0 0 0,0 1 0 0 0,0 0 0 0 0,1-1 0 0 0,0 1 0 0 0,1-1 0 0 0,1 0 0 0 0,0 0 0 0 0,0 0 0 0 0,2 0 0 0 0,-1-1 0 0 0,1 0 0 0 0,1 0 0 0 0,0 0 0 0 0,0-1 0 0 0,1 0 0 0 0,1-1 0 0 0,-1 1 0 0 0,2-2 0 0 0,-1 1 0 0 0,13 7 0 0 0,1-2 8 0 0,1-2 0 0 0,0-1 1 0 0,1-1-1 0 0,0-1 1 0 0,0-1-1 0 0,1-1 0 0 0,0-2 1 0 0,1 0-1 0 0,-1-2 1 0 0,1-1-1 0 0,29-1 0 0 0,-22-2-11 0 0,0-2 0 0 0,-1-1-1 0 0,1-1 1 0 0,-1-2 0 0 0,-1-1 0 0 0,1-2-1 0 0,-2-1 1 0 0,43-21 0 0 0,-59 23 5 0 0,1 0 0 0 0,-1-1 1 0 0,-1 0-1 0 0,0-2 1 0 0,0 1-1 0 0,-1-2 0 0 0,-1 0 1 0 0,0 0-1 0 0,0-1 1 0 0,-2 0-1 0 0,0-1 0 0 0,0-1 1 0 0,-2 1-1 0 0,12-28 0 0 0,-12 19 17 0 0,0 1-1 0 0,-2-2 1 0 0,-1 1-1 0 0,0-1 0 0 0,-2 1 1 0 0,-1-1-1 0 0,-1 0 1 0 0,-1 0-1 0 0,-6-47 0 0 0,5 66-31 0 0,0 0 0 0 0,0 0-1 0 0,-1 0 1 0 0,0 1-1 0 0,0-1 1 0 0,0 0 0 0 0,0 1-1 0 0,-1 0 1 0 0,0 0-1 0 0,0 0 1 0 0,-1 0-1 0 0,1 0 1 0 0,-1 1 0 0 0,0-1-1 0 0,-5-3 1 0 0,8 7 2 0 0,-1 0-1 0 0,1 0 1 0 0,-1 0 0 0 0,1 0 0 0 0,-1 1-1 0 0,1-1 1 0 0,-1 0 0 0 0,0 1 0 0 0,0 0 0 0 0,1-1-1 0 0,-1 1 1 0 0,0 0 0 0 0,0 0 0 0 0,1 0-1 0 0,-1 0 1 0 0,0 0 0 0 0,0 0 0 0 0,1 0 0 0 0,-1 1-1 0 0,-2 0 1 0 0,0 0-3 0 0,0 1 0 0 0,0-1 1 0 0,0 1-1 0 0,1 0 0 0 0,-1 0 0 0 0,0 0 0 0 0,-3 3 0 0 0,-4 6 4 0 0,1 0-1 0 0,0 0 0 0 0,1 1 1 0 0,0 0-1 0 0,0 0 0 0 0,2 1 1 0 0,0 0-1 0 0,0 1 0 0 0,1-1 1 0 0,-5 17-1 0 0,0 6 0 0 0,1 2 1 0 0,-9 66-1 0 0,16-83 25 0 0,2 0 1 0 0,0-1-1 0 0,2 1 0 0 0,0 0 0 0 0,1 0 1 0 0,1-1-1 0 0,1 1 0 0 0,1-1 0 0 0,0 0 1 0 0,2 0-1 0 0,0-1 0 0 0,1 0 0 0 0,1 0 1 0 0,1-1-1 0 0,1 0 0 0 0,19 26 0 0 0,-28-42-10 0 0,0 0 0 0 0,0 0 0 0 0,0 0 0 0 0,0-1 0 0 0,0 1 0 0 0,0 0 0 0 0,0-1 0 0 0,1 1 0 0 0,-1-1 0 0 0,0 0 0 0 0,1 0 0 0 0,2 1 0 0 0,-3-1 8 0 0,3-2-48 0 0,-2-1 26 0 0,1 1 0 0 0,0-1 1 0 0,0 0-1 0 0,-1 0 0 0 0,1 0 0 0 0,-1-1 0 0 0,0 1 0 0 0,0-1 1 0 0,0 0-1 0 0,0 0 0 0 0,0 0 0 0 0,-1 0 0 0 0,1-1 0 0 0,-1 1 1 0 0,0-1-1 0 0,0 1 0 0 0,0-1 0 0 0,0 0 0 0 0,-1 1 0 0 0,2-6 1 0 0,5-15 46 0 0,-2-1 0 0 0,6-32 0 0 0,-3 11 88 0 0,-1 5-8 0 0,-2 13-186 0 0,-6 27 54 0 0,0 0 1 0 0,0 0-1 0 0,0 0 0 0 0,1 1 0 0 0,-1-1 0 0 0,0 0 1 0 0,0 0-1 0 0,1 0 0 0 0,-1 0 0 0 0,0 0 0 0 0,1 1 1 0 0,-1-1-1 0 0,0 0 0 0 0,1 0 0 0 0,0 0 0 0 0,-1 1 1 0 0,1-1-1 0 0,-1 0 0 0 0,1 1 0 0 0,0-1 0 0 0,-1 1 1 0 0,1-1-1 0 0,0 1 0 0 0,1-1 0 0 0,6 9-20 0 0,0 1 0 0 0,-1 0 0 0 0,0 0-1 0 0,0 1 1 0 0,10 18 0 0 0,19 28-16 0 0,-25-42 68 0 0,0-2 1 0 0,1 1-1 0 0,1-2 1 0 0,-1 1-1 0 0,2-2 1 0 0,0 0-1 0 0,0 0 1 0 0,1-1-1 0 0,27 12 1 0 0,-35-19-26 0 0,0 1 0 0 0,0-1 0 0 0,0 0 1 0 0,0-1-1 0 0,0 0 0 0 0,0 0 0 0 0,1 0 1 0 0,-1-1-1 0 0,1 0 0 0 0,-1-1 0 0 0,0 1 1 0 0,0-1-1 0 0,1-1 0 0 0,-1 1 0 0 0,0-1 1 0 0,0-1-1 0 0,0 1 0 0 0,0-1 0 0 0,-1 0 1 0 0,1-1-1 0 0,-1 0 0 0 0,0 0 0 0 0,0 0 1 0 0,0 0-1 0 0,5-7 0 0 0,-2 2-30 0 0,-1-1 0 0 0,0 0 0 0 0,-1 0 0 0 0,0-1 0 0 0,0 0 0 0 0,-1 0 0 0 0,-1 0 0 0 0,0-1 1 0 0,0 0-1 0 0,-1 0 0 0 0,-1 0 0 0 0,0-1 0 0 0,-1 1 0 0 0,1-15 0 0 0,1-13-174 0 0,-3-1 0 0 0,-2 0-1 0 0,-5-42 1 0 0,1 47 274 0 0,0 0-1 0 0,-20-64 0 0 0,18 79-13 0 0,-1 0 0 0 0,-1 1 0 0 0,-1 0 0 0 0,0 0 0 0 0,-25-34-1 0 0,33 51-59 0 0,-1 0 0 0 0,1 0 0 0 0,0 0 0 0 0,-1 1 0 0 0,1-1 0 0 0,-1 1 0 0 0,0-1 0 0 0,0 1 0 0 0,0 0 0 0 0,0 0 0 0 0,0 0 0 0 0,-1 1 0 0 0,1-1 0 0 0,0 1 0 0 0,-1 0 0 0 0,1 0 0 0 0,-1 0 0 0 0,0 0 0 0 0,1 1 0 0 0,-1-1 0 0 0,-5 1 0 0 0,3 2-13 0 0,3 0 9 0 0,1 0 0 0 0,-1 1 0 0 0,0-1 0 0 0,1 0-1 0 0,-1 1 1 0 0,1-1 0 0 0,0 1 0 0 0,-1 0-1 0 0,1 0 1 0 0,1 0 0 0 0,-1 0 0 0 0,0 0-1 0 0,1 0 1 0 0,0 0 0 0 0,-1 1 0 0 0,1-1 0 0 0,0 0-1 0 0,1 1 1 0 0,-1-1 0 0 0,0 5 0 0 0,0 2 14 0 0,0-1-14 0 0,1-1-1 0 0,-1 1 0 0 0,1 0 0 0 0,1 0 0 0 0,0-1 0 0 0,0 1 0 0 0,1-1 0 0 0,0 1 0 0 0,0-1 0 0 0,1 1 0 0 0,0-1 1 0 0,5 9-1 0 0,6 10-14 0 0,1-1 1 0 0,20 25-1 0 0,-14-21 3 0 0,3-1-1 0 0,42 42 1 0 0,-56-61 22 0 0,0 2 1 0 0,-2-1-1 0 0,1 1 0 0 0,-1 1 0 0 0,-1-1 1 0 0,0 1-1 0 0,-1 1 0 0 0,7 22 0 0 0,2 20-29 0 0,-2-8 78 0 0,1 0 0 0 0,35 76 1 0 0,-43-111-38 0 0,0-1 0 0 0,1 0 0 0 0,0-1 0 0 0,1 0 0 0 0,1 0 0 0 0,0-1 0 0 0,0 1 0 0 0,1-2 0 0 0,0 0 0 0 0,1 0 0 0 0,0-1 0 0 0,0 0 0 0 0,1-1 0 0 0,18 9 0 0 0,-24-13-275 0 0,0-1 1 0 0,1 0 0 0 0,-1-1-1 0 0,1 1 1 0 0,-1-1 0 0 0,10 0-1 0 0,4-1-86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6.2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36 0 0,'0'0'503'0'0,"9"13"901"0"0,-5-10-1260 0 0,1-1 0 0 0,-1 0 1 0 0,1 0-1 0 0,0 0 0 0 0,0 0 1 0 0,0-1-1 0 0,0 0 0 0 0,0 0 1 0 0,7 0-1 0 0,55 1 382 0 0,-60-2-470 0 0,274-5-1954 0 0,-277 5 1212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6.6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0 1468 0 0,'-2'2'1816'0'0,"2"-1"-1765"0"0,-1-1 1 0 0,1 1-1 0 0,-1-1 1 0 0,1 0-1 0 0,0 1 0 0 0,-1-1 1 0 0,1 1-1 0 0,0-1 1 0 0,-1 1-1 0 0,1-1 1 0 0,0 1-1 0 0,0-1 1 0 0,0 1-1 0 0,-1 0 1 0 0,1-1-1 0 0,0 1 1 0 0,0-1-1 0 0,0 1 1 0 0,0-1-1 0 0,0 1 1 0 0,0 0-1 0 0,0-1 1 0 0,0 1-1 0 0,0-1 1 0 0,0 1-1 0 0,1-1 0 0 0,-1 1 1 0 0,0-1-1 0 0,0 1 1 0 0,0 0-1 0 0,1-1 1 0 0,-1 1-1 0 0,0-1 1 0 0,1 0-1 0 0,-1 1 1 0 0,0-1-1 0 0,1 1 1 0 0,-1-1-1 0 0,0 1 1 0 0,1-1-1 0 0,-1 0 1 0 0,1 1-1 0 0,-1-1 1 0 0,1 0-1 0 0,-1 1 0 0 0,1-1 1 0 0,-1 0-1 0 0,1 0 1 0 0,-1 0-1 0 0,1 1 1 0 0,0-1-1 0 0,-1 0 1 0 0,1 0-1 0 0,-1 0 1 0 0,1 0-1 0 0,-1 0 1 0 0,2 0-1 0 0,40 2 135 0 0,-37-2-36 0 0,41 0-40 0 0,178-1 42 0 0,-75-3-3069 0 0,-122 2 1878 0 0,-1 0 532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7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45 271 1412 0 0,'-8'-15'1173'0'0,"0"0"0"0"0,1-1 0 0 0,-7-22 0 0 0,12 31-1035 0 0,1 1 1 0 0,-1-1-1 0 0,1 1 0 0 0,1-1 1 0 0,-1 0-1 0 0,1 1 1 0 0,0-1-1 0 0,0 0 1 0 0,1 1-1 0 0,0-1 0 0 0,2-8 1 0 0,-1 11-126 0 0,0 0 0 0 0,0 0-1 0 0,1 0 1 0 0,-1 0 0 0 0,1 1 0 0 0,-1-1 0 0 0,1 1 0 0 0,0-1 0 0 0,0 1 0 0 0,1 0 0 0 0,-1 1 0 0 0,8-6-1 0 0,0 1-7 0 0,0 1 0 0 0,22-9 0 0 0,-23 11-18 0 0,1 0 0 0 0,-1 1 0 0 0,0 0 0 0 0,1 1 0 0 0,-1 0 0 0 0,1 1 0 0 0,0 0 0 0 0,0 1 0 0 0,14 1 0 0 0,-20 0 2 0 0,0-1-1 0 0,1 2 1 0 0,-1-1-1 0 0,0 0 1 0 0,0 1-1 0 0,0 0 1 0 0,0 0-1 0 0,-1 1 1 0 0,1-1-1 0 0,-1 1 1 0 0,1 0-1 0 0,-1 0 1 0 0,0 0 0 0 0,0 1-1 0 0,0-1 1 0 0,-1 1-1 0 0,1 0 1 0 0,-1 0-1 0 0,0 1 1 0 0,5 8-1 0 0,-2 1-34 0 0,0-1 0 0 0,-2 1 1 0 0,0 0-1 0 0,0 0 0 0 0,-1 1 0 0 0,-1-1 0 0 0,0 1 1 0 0,-1-1-1 0 0,-2 26 0 0 0,-3 7-614 0 0,-15 78-1 0 0,5-33-1935 0 0,14-89 2419 0 0,2 8-25 0 0,-3-10 191 0 0,1 0 1 0 0,0 0-1 0 0,0 0 1 0 0,0 0-1 0 0,0 0 1 0 0,0 0-1 0 0,0 0 1 0 0,0 0-1 0 0,0 0 1 0 0,0 0-1 0 0,1 0 1 0 0,-1 0-1 0 0,0 0 1 0 0,0 0-1 0 0,1 0 1 0 0,-1 0-1 0 0,1-1 1 0 0,-1 1-1 0 0,1 0 1 0 0,-1 0-1 0 0,1 0 1 0 0,0-1-1 0 0,-1 1 1 0 0,1 0-1 0 0,1 0 1 0 0,14 7 141 0 0,1-1-1 0 0,17 4 1 0 0,-20-6-22 0 0,1-1 1 0 0,-1 2-1 0 0,0 0 0 0 0,-1 1 1 0 0,21 13-1 0 0,-20-10-89 0 0,0 2-1 0 0,-1 0 1 0 0,0 1 0 0 0,-1 0-1 0 0,0 1 1 0 0,-1 0-1 0 0,-1 1 1 0 0,0 0 0 0 0,-1 1-1 0 0,9 23 1 0 0,-14-31 55 0 0,-1 0 0 0 0,-1 1 0 0 0,1-1 0 0 0,-2 1 0 0 0,1-1-1 0 0,-1 1 1 0 0,0 0 0 0 0,-1 0 0 0 0,0 0 0 0 0,0 0 0 0 0,-1-1 0 0 0,0 1 0 0 0,-1 0 0 0 0,0 0 0 0 0,0-1 0 0 0,-1 0-1 0 0,0 1 1 0 0,0-1 0 0 0,-1 0 0 0 0,0 0 0 0 0,0-1 0 0 0,-11 15 0 0 0,6-12 119 0 0,-1 0-1 0 0,0-1 1 0 0,0 1 0 0 0,-1-2-1 0 0,0 0 1 0 0,0 0 0 0 0,-1-1-1 0 0,0 0 1 0 0,-1-1 0 0 0,1 0-1 0 0,-1-1 1 0 0,-26 6 0 0 0,28-8-223 0 0,-1-1-1 0 0,0-1 1 0 0,0 0 0 0 0,0 0 0 0 0,0-2 0 0 0,-21-1 0 0 0,24 0-412 0 0,0 0 0 0 0,0 0-1 0 0,0-1 1 0 0,0 0 0 0 0,1-1 0 0 0,-1 0-1 0 0,1 0 1 0 0,0 0 0 0 0,-10-9 0 0 0,4 2-593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7.5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109 1 380 0 0,'3'1'3080'0'0,"0"-1"-2968"0"0,-1 0-1 0 0,0 1 1 0 0,1 0 0 0 0,-1-1 0 0 0,0 1 0 0 0,1 0 0 0 0,-1 0 0 0 0,0 0-1 0 0,0 0 1 0 0,0 0 0 0 0,0 1 0 0 0,0-1 0 0 0,0 1 0 0 0,0-1 0 0 0,-1 1 0 0 0,1 0-1 0 0,0 0 1 0 0,-1 0 0 0 0,1 0 0 0 0,-1 0 0 0 0,0 0 0 0 0,0 0 0 0 0,0 0 0 0 0,0 0-1 0 0,0 1 1 0 0,0-1 0 0 0,0 0 0 0 0,-1 1 0 0 0,1-1 0 0 0,-1 0 0 0 0,0 1-1 0 0,0-1 1 0 0,0 1 0 0 0,0-1 0 0 0,0 0 0 0 0,0 1 0 0 0,-1 3 0 0 0,-1 9-60 0 0,-1 0 1 0 0,0 0 0 0 0,-1-1-1 0 0,0 1 1 0 0,-2-1 0 0 0,1 0-1 0 0,-2 0 1 0 0,-8 14 0 0 0,1-5-1084 0 0,-1-1 1 0 0,-1 0-1 0 0,-35 37 1 0 0,35-43-629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27 121 652 0 0,'-26'-118'7525'0'0,"25"116"-7357"0"0,3 5-124 0 0,6 20-28 0 0,-1 0 0 0 0,-1 1 0 0 0,-1 0-1 0 0,3 37 1 0 0,1-2 17 0 0,-2-15-147 0 0,53 287 281 0 0,25-8-1783 0 0,-79-302 513 0 0,-1-4-2328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8.3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4 111 380 0 0,'-1'-4'290'0'0,"0"0"1"0"0,0 0-1 0 0,1 1 0 0 0,0-1 0 0 0,-1 0 1 0 0,1 0-1 0 0,0 0 0 0 0,1 1 1 0 0,-1-1-1 0 0,1 0 0 0 0,-1 0 0 0 0,1 1 1 0 0,3-7-1 0 0,-3 8-233 0 0,1-1 1 0 0,0 1 0 0 0,0 0-1 0 0,1-1 1 0 0,-1 1-1 0 0,0 0 1 0 0,1 0-1 0 0,-1 1 1 0 0,1-1 0 0 0,0 0-1 0 0,0 1 1 0 0,-1-1-1 0 0,1 1 1 0 0,0 0-1 0 0,0 0 1 0 0,5-1-1 0 0,22-4 26 0 0,-1 1 0 0 0,1 2 0 0 0,-1 1 0 0 0,1 1 0 0 0,43 4 0 0 0,-34-1-1149 0 0,0-2-1 0 0,45-5 1 0 0,-66 2 749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8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1 872 0 0,'-16'17'1484'0'0,"9"-6"4"0"0,13 2-784 0 0,15-8-452 0 0,-5-2-48 0 0,6-2-44 0 0,3 1-44 0 0,-3-3-72 0 0,7 3-164 0 0,3-2-228 0 0,0 1-232 0 0,1-1-764 0 0,-3-2 816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7.2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495 8 536 0 0,'0'0'1883'0'0,"-1"-1"-1839"0"0,1 1 0 0 0,-1-1 1 0 0,1 0-1 0 0,-1 1 0 0 0,0-1 0 0 0,0 1 0 0 0,1-1 1 0 0,-1 1-1 0 0,0 0 0 0 0,0-1 0 0 0,1 1 0 0 0,-1 0 1 0 0,0-1-1 0 0,0 1 0 0 0,0 0 0 0 0,0 0 0 0 0,0 0 1 0 0,1 0-1 0 0,-3 0 0 0 0,-11 11 93 0 0,0 0 1 0 0,0 1-1 0 0,1 1 0 0 0,-20 24 0 0 0,-43 67 15 0 0,46-61-84 0 0,6-10-38 0 0,-227 345 333 0 0,250-376-316 0 0,0 0 1 0 0,0 0-1 0 0,0 1 0 0 0,0-1 0 0 0,0 0 0 0 0,0 0 0 0 0,1 1 0 0 0,-1-1 0 0 0,1 0 0 0 0,0 1 0 0 0,0-1 0 0 0,-1 1 0 0 0,2 3 0 0 0,-1-4-67 0 0,0-1 37 0 0,1 0-1 0 0,0 1 1 0 0,-1-1 0 0 0,1 0 0 0 0,0 0-1 0 0,-1 0 1 0 0,1 0 0 0 0,0 0-1 0 0,0 0 1 0 0,0 0 0 0 0,0-1-1 0 0,0 1 1 0 0,0 0 0 0 0,0 0-1 0 0,0-1 1 0 0,0 1 0 0 0,1 0-1 0 0,-1-1 1 0 0,0 0 0 0 0,0 1-1 0 0,0-1 1 0 0,1 0 0 0 0,-1 1-1 0 0,2-1 1 0 0,34 6 122 0 0,-35-5-125 0 0,98 5 158 0 0,156-9 0 0 0,-155-1-253 0 0,-90 3 17 0 0,168-11-2873 0 0,-149 7 2268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9.0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60 769 656 0 0,'13'-14'1770'0'0,"16"-38"-1568"0"0,-1 0 0 0 0,-3-2 0 0 0,-2-1 0 0 0,-3 0-1 0 0,-2-2 1 0 0,14-74 0 0 0,-28 109-176 0 0,0 0 0 0 0,-2-1 0 0 0,0 1 0 0 0,-1 0 0 0 0,-4-35 0 0 0,2 50-15 0 0,0 1-1 0 0,0-1 0 0 0,0 0 1 0 0,-1 1-1 0 0,0 0 1 0 0,0-1-1 0 0,-1 1 1 0 0,1 0-1 0 0,-2 0 0 0 0,1 1 1 0 0,0-1-1 0 0,-1 1 1 0 0,0-1-1 0 0,-1 1 1 0 0,1 0-1 0 0,-1 1 0 0 0,0-1 1 0 0,0 1-1 0 0,0 0 1 0 0,-1 0-1 0 0,1 0 1 0 0,-9-3-1 0 0,9 6-4 0 0,0 0 1 0 0,-1 1-1 0 0,1 0 0 0 0,-1 0 1 0 0,1 0-1 0 0,0 0 1 0 0,-1 1-1 0 0,1 0 0 0 0,-1 0 1 0 0,1 0-1 0 0,0 1 0 0 0,0 0 1 0 0,0 0-1 0 0,0 0 0 0 0,0 1 1 0 0,-4 2-1 0 0,3-1 10 0 0,0-1 0 0 0,1 1 0 0 0,-1 1 1 0 0,1-1-1 0 0,0 1 0 0 0,0 0 0 0 0,1 0 0 0 0,-1 0 0 0 0,1 0 0 0 0,0 1 1 0 0,1 0-1 0 0,-1 0 0 0 0,1 0 0 0 0,0 0 0 0 0,1 1 0 0 0,-3 8 0 0 0,4-10 10 0 0,0-1 0 0 0,1 1-1 0 0,-1-1 1 0 0,1 1-1 0 0,0 0 1 0 0,1-1 0 0 0,-1 1-1 0 0,1 0 1 0 0,0-1 0 0 0,0 1-1 0 0,0-1 1 0 0,1 1-1 0 0,-1-1 1 0 0,1 0 0 0 0,0 1-1 0 0,0-1 1 0 0,1 0-1 0 0,-1 0 1 0 0,1-1 0 0 0,0 1-1 0 0,0 0 1 0 0,0-1 0 0 0,1 0-1 0 0,4 4 1 0 0,10 6 16 0 0,1-2 0 0 0,1 0 0 0 0,0-2 0 0 0,0 0 0 0 0,1-1 0 0 0,39 10 0 0 0,-31-10-58 0 0,46 21 0 0 0,-69-25 8 0 0,1 0 0 0 0,0 0 0 0 0,-1 1 0 0 0,0 0 0 0 0,0 0 1 0 0,0 1-1 0 0,-1-1 0 0 0,0 1 0 0 0,0 1 0 0 0,0-1 0 0 0,-1 1 0 0 0,0-1 0 0 0,4 10 1 0 0,3 9-38 0 0,-1 1 1 0 0,9 38 0 0 0,-5-16-5 0 0,-12-42-39 0 0,1 7-389 0 0,2-1-1 0 0,-1 1 0 0 0,2-1 0 0 0,9 17 0 0 0,-6-18 131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9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69 636 0 0,'1'-4'1294'0'0,"3"-52"2108"0"0,-4 52-3063 0 0,-1 4-320 0 0,0-1 0 0 0,0 1 0 0 0,0-1 0 0 0,0 1 0 0 0,1-1 0 0 0,-1 1 0 0 0,0 0 0 0 0,0 0 0 0 0,0-1 0 0 0,0 1 0 0 0,0 0 0 0 0,0 0 0 0 0,0 0 0 0 0,0 0 0 0 0,-1 0 0 0 0,-3 5 6 0 0,0 0-1 0 0,0 1 1 0 0,1 0-1 0 0,-1 0 1 0 0,2 0-1 0 0,-1 0 1 0 0,1 0-1 0 0,-1 1 0 0 0,2 0 1 0 0,-1-1-1 0 0,1 1 1 0 0,0 0-1 0 0,-2 12 1 0 0,2-5-20 0 0,0 1 1 0 0,1-1 0 0 0,0 0-1 0 0,2 1 1 0 0,-1-1 0 0 0,4 17-1 0 0,-1-16 25 0 0,1 0 0 0 0,1-1 1 0 0,0 0-1 0 0,1 0 0 0 0,0 0 0 0 0,1-1 0 0 0,1 0 0 0 0,0 0 0 0 0,0-1 0 0 0,2 0 0 0 0,-1 0 0 0 0,19 15 1 0 0,-19-18 39 0 0,0-2 1 0 0,1 1 0 0 0,0-1-1 0 0,0-1 1 0 0,1 1 0 0 0,0-2 0 0 0,0 0-1 0 0,0 0 1 0 0,1-1 0 0 0,0 0-1 0 0,-1-1 1 0 0,1 0 0 0 0,0-1 0 0 0,1-1-1 0 0,-1 0 1 0 0,13 0 0 0 0,-20-1-30 0 0,1-1 0 0 0,-1 1 0 0 0,1-1 0 0 0,-1 0 0 0 0,1 0 0 0 0,-1-1 0 0 0,0 1 0 0 0,1-1 0 0 0,-1 0 0 0 0,0-1 0 0 0,0 1 0 0 0,0-1 0 0 0,-1 0 0 0 0,1-1 0 0 0,-1 1 0 0 0,0-1 0 0 0,1 1 0 0 0,-2-1 0 0 0,1 0 0 0 0,0-1 0 0 0,-1 1 0 0 0,0-1 0 0 0,0 1 0 0 0,0-1 0 0 0,0 0 0 0 0,-1 0 0 0 0,0-1 0 0 0,0 1 0 0 0,1-7 0 0 0,-1 2-79 0 0,0-1 0 0 0,-1 1 0 0 0,0-1 0 0 0,-1 1 0 0 0,0-1 0 0 0,0 0 0 0 0,-2 1 0 0 0,1 0 0 0 0,-1-1 0 0 0,-1 1 0 0 0,1 0 0 0 0,-2 0 0 0 0,0 0 0 0 0,-8-16 0 0 0,5 13-62 0 0,-1 0-1 0 0,-1 1 0 0 0,0 0 0 0 0,-1 0 1 0 0,0 1-1 0 0,0 0 0 0 0,-2 1 0 0 0,1 0 1 0 0,-1 1-1 0 0,0 0 0 0 0,-1 1 0 0 0,0 0 1 0 0,-17-6-1 0 0,14 7-473 0 0,-1 1-1 0 0,0 1 1 0 0,0 0-1 0 0,-1 1 1 0 0,1 1-1 0 0,-31-1 1 0 0,25 4-202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39.8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3 392 0 0,'3'-1'172'0'0,"0"1"-1"0"0,0-1 1 0 0,0 1 0 0 0,0 0-1 0 0,0 0 1 0 0,0 0-1 0 0,0 0 1 0 0,0 1 0 0 0,0-1-1 0 0,0 1 1 0 0,0 0 0 0 0,0 0-1 0 0,0 0 1 0 0,-1 0-1 0 0,1 0 1 0 0,0 1 0 0 0,-1-1-1 0 0,4 3 1 0 0,0 1-105 0 0,0 1 0 0 0,-1 0 0 0 0,1 0 0 0 0,-1 0 0 0 0,7 13 0 0 0,32 58 95 0 0,-4 2 1 0 0,54 147-1 0 0,-58-132 568 0 0,-34-90-471 0 0,1 4 18 0 0,-1-5 136 0 0,-5-46-290 0 0,-6-191 396 0 0,9 208-358 0 0,2 1-1 0 0,2-1 0 0 0,0 1 1 0 0,1 0-1 0 0,1 0 0 0 0,2 0 1 0 0,11-25-1 0 0,-19 50-156 0 0,1-3 3 0 0,1-1 0 0 0,-1 1 0 0 0,1 1-1 0 0,-1-1 1 0 0,1 0 0 0 0,0 0 0 0 0,0 1 0 0 0,0-1-1 0 0,1 1 1 0 0,-1-1 0 0 0,1 1 0 0 0,-1 0 0 0 0,4-2-1 0 0,-2 2 0 0 0,0 1 0 0 0,0-1 0 0 0,0 1 0 0 0,0 0 0 0 0,0 0-1 0 0,1 1 1 0 0,-1-1 0 0 0,0 1 0 0 0,0 0 0 0 0,0 0 0 0 0,1 1 0 0 0,-1-1-1 0 0,0 1 1 0 0,0 0 0 0 0,0 0 0 0 0,0 0 0 0 0,0 0 0 0 0,0 1-1 0 0,0 0 1 0 0,0 0 0 0 0,0 0 0 0 0,3 3 0 0 0,-2-2 4 0 0,21 12 29 0 0,-1 2 0 0 0,-1 1 0 0 0,-1 1-1 0 0,-1 0 1 0 0,0 2 0 0 0,36 45 0 0 0,-31-29-829 0 0,-1 1 0 0 0,-2 1 0 0 0,34 77 1 0 0,-45-90-1475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40.2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1376 0 0,'1'-4'1248'0'0,"5"-50"2231"0"0,-5 51-2852 0 0,3 4-547 0 0,-1 1-66 0 0,1 0 0 0 0,-1 0 0 0 0,1 0 0 0 0,-1 1 0 0 0,0 0-1 0 0,0-1 1 0 0,0 1 0 0 0,0 0 0 0 0,-1 0 0 0 0,1 1 0 0 0,-1-1 0 0 0,1 0 0 0 0,-1 1 0 0 0,2 5 0 0 0,33 66 78 0 0,-3 1 0 0 0,27 89 1 0 0,32 164 28 0 0,-44-146-85 0 0,-37-138-345 0 0,5 19-3379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40.5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63 1368 0 0,'-8'-13'4241'0'0,"8"11"-4029"0"0,0 1-185 0 0,1 0 0 0 0,0 0 0 0 0,0 0 0 0 0,0 0 0 0 0,-1 0 0 0 0,1 0-1 0 0,0 0 1 0 0,0 0 0 0 0,0 0 0 0 0,1 1 0 0 0,-1-1 0 0 0,0 0 0 0 0,0 1 0 0 0,0-1 0 0 0,0 1 0 0 0,1-1-1 0 0,-1 1 1 0 0,0-1 0 0 0,1 1 0 0 0,-1 0 0 0 0,0 0 0 0 0,1 0 0 0 0,-1 0 0 0 0,0 0 0 0 0,1 0 0 0 0,-1 0-1 0 0,0 0 1 0 0,2 1 0 0 0,61-4 235 0 0,89-6-682 0 0,-53-7-2829 0 0,-79 11 2459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40.9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1036 0 0,'0'0'825'0'0,"4"0"-165"0"0,282 15 2951 0 0,-93-20-6707 0 0,-173 2 2464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41.3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4 1044 0 0,'-7'9'2342'0'0,"7"-9"-2195"0"0,0 1-1 0 0,0 0 1 0 0,0-1-1 0 0,0 2 0 0 0,2 0-46 0 0,1 0 1 0 0,0 0-1 0 0,0 0 0 0 0,0-1 0 0 0,0 1 0 0 0,0-1 0 0 0,0 0 0 0 0,1 0 0 0 0,-1 0 0 0 0,0 0 0 0 0,1 0 0 0 0,-1-1 0 0 0,0 0 0 0 0,5 1 0 0 0,60-1 714 0 0,-57 0-641 0 0,324-24 1189 0 0,-213 14-5915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5:41.6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375 69 1396 0 0,'1'-4'802'0'0,"-1"2"-729"0"0,1 0 0 0 0,-1 0 0 0 0,0 0 1 0 0,1-1-1 0 0,-1 1 0 0 0,0 0 0 0 0,0 0 0 0 0,-1 0 1 0 0,1-1-1 0 0,0 1 0 0 0,-1 0 0 0 0,1 0 1 0 0,-1 0-1 0 0,0 0 0 0 0,0 0 0 0 0,0 0 1 0 0,0 0-1 0 0,0 0 0 0 0,0 0 0 0 0,0 0 1 0 0,-1 0-1 0 0,1 1 0 0 0,0-1 0 0 0,-1 1 1 0 0,0-1-1 0 0,1 1 0 0 0,-1-1 0 0 0,0 1 1 0 0,0 0-1 0 0,0 0 0 0 0,0 0 0 0 0,0 0 1 0 0,0 0-1 0 0,0 0 0 0 0,0 1 0 0 0,0-1 1 0 0,0 1-1 0 0,0-1 0 0 0,-1 1 0 0 0,1 0 1 0 0,-4 0-1 0 0,-1 0-40 0 0,0 0-1 0 0,0 1 1 0 0,0 0 0 0 0,1 0 0 0 0,-1 0 0 0 0,0 1 0 0 0,0 0-1 0 0,1 1 1 0 0,0-1 0 0 0,-1 1 0 0 0,1 1 0 0 0,0-1 0 0 0,0 1-1 0 0,0 0 1 0 0,1 0 0 0 0,0 1 0 0 0,0-1 0 0 0,-8 9 0 0 0,8-8 4 0 0,-15 17 114 0 0,0 0-1 0 0,1 2 0 0 0,1 0 0 0 0,2 1 1 0 0,0 0-1 0 0,-13 32 0 0 0,19-36-53 0 0,1 1 0 0 0,1 1 0 0 0,1-1 0 0 0,1 1-1 0 0,1 0 1 0 0,1 1 0 0 0,1-1 0 0 0,1 30 0 0 0,2-41-14 0 0,1 0 1 0 0,0-1 0 0 0,1 1 0 0 0,0 0-1 0 0,1-1 1 0 0,1 1 0 0 0,0-1 0 0 0,0 0-1 0 0,1 0 1 0 0,0 0 0 0 0,1-1 0 0 0,0 0-1 0 0,1 0 1 0 0,0-1 0 0 0,0 1 0 0 0,17 15-1 0 0,-12-15 44 0 0,1-1 0 0 0,0 1 0 0 0,0-2-1 0 0,0 0 1 0 0,1-1 0 0 0,0 0-1 0 0,1-1 1 0 0,0-1 0 0 0,0 0 0 0 0,0-1-1 0 0,30 5 1 0 0,-28-7-30 0 0,-1-1 0 0 0,1-1 0 0 0,-1 0 0 0 0,1-1 0 0 0,-1 0 0 0 0,1-2-1 0 0,-1 0 1 0 0,0-1 0 0 0,0 0 0 0 0,-1-1 0 0 0,22-11 0 0 0,-26 11-76 0 0,0-1-1 0 0,0-1 1 0 0,-1 0-1 0 0,0 0 1 0 0,-1-1 0 0 0,0-1-1 0 0,0 1 1 0 0,0-1 0 0 0,-1-1-1 0 0,-1 0 1 0 0,1 0-1 0 0,-2 0 1 0 0,1-1 0 0 0,-1 0-1 0 0,-1 0 1 0 0,5-14-1 0 0,-5 7-76 0 0,-1 0 0 0 0,-1 0 0 0 0,0 0 0 0 0,-1 0-1 0 0,-1-1 1 0 0,-1 1 0 0 0,-1 0 0 0 0,0-1-1 0 0,-1 1 1 0 0,-1 0 0 0 0,-1 0 0 0 0,-1 0-1 0 0,-8-23 1 0 0,4 18-246 0 0,0 1 1 0 0,-2 0-1 0 0,0 1 0 0 0,-2 0 1 0 0,0 1-1 0 0,-1 0 0 0 0,-1 1 1 0 0,0 1-1 0 0,-32-28 0 0 0,35 37-244 0 0,0 0-1 0 0,-1 1 0 0 0,0 0 1 0 0,0 2-1 0 0,0-1 1 0 0,-1 1-1 0 0,0 1 1 0 0,-23-5-1 0 0,8 4-642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1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 20 0 0,'10'-13'1573'0'0,"3"-7"-948"0"0,-12 18-385 0 0,7-11 178 0 0,-8 12-372 0 0,0 1 0 0 0,0 0 1 0 0,0-1-1 0 0,0 1 0 0 0,0 0 0 0 0,0-1 1 0 0,1 1-1 0 0,-1 0 0 0 0,0 0 1 0 0,0-1-1 0 0,0 1 0 0 0,0 0 0 0 0,0-1 1 0 0,1 1-1 0 0,-1 0 0 0 0,0 0 1 0 0,0-1-1 0 0,0 1 0 0 0,1 0 0 0 0,-1 0 1 0 0,0-1-1 0 0,1 1 0 0 0,-1 0 0 0 0,0 0 1 0 0,0 0-1 0 0,1-1 0 0 0,-1 1 1 0 0,0 0-1 0 0,1 0 0 0 0,-1 0 0 0 0,0 0 1 0 0,1 0-1 0 0,-1 0 0 0 0,0 0 0 0 0,1 0 1 0 0,-1 35-65 0 0,13 586 354 0 0,23-310-150 0 0,-35-308-158 0 0,2 17-2232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2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26 242 512 0 0,'-24'-21'3768'0'0,"24"20"-3746"0"0,-1 1 1 0 0,1-1 0 0 0,0 0-1 0 0,0 0 1 0 0,-1 0 0 0 0,1 0 0 0 0,0 0-1 0 0,0 0 1 0 0,0 0 0 0 0,0 0-1 0 0,0 0 1 0 0,0 0 0 0 0,1 1-1 0 0,-1-1 1 0 0,0 0 0 0 0,0 0 0 0 0,1 0-1 0 0,-1 0 1 0 0,0 0 0 0 0,1 0-1 0 0,-1 1 1 0 0,1-1 0 0 0,-1 0-1 0 0,1 0 1 0 0,-1 0 0 0 0,1 1-1 0 0,0-1 1 0 0,-1 0 0 0 0,1 1 0 0 0,0-1-1 0 0,-1 1 1 0 0,1-1 0 0 0,0 1-1 0 0,0-1 1 0 0,0 1 0 0 0,0 0-1 0 0,-1-1 1 0 0,1 1 0 0 0,0 0-1 0 0,0-1 1 0 0,0 1 0 0 0,1 0 0 0 0,53-11 9 0 0,-39 9 84 0 0,413-67 467 0 0,163-37-1676 0 0,-589 105 825 0 0,0 1 8 0 0,12-1 7 0 0,-12 0-8 0 0,0 2-308 0 0,11 2-975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7.6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2 772 0 0,'0'0'778'0'0,"-4"0"-172"0"0,-9-1-140 0 0,10 1-104 0 0,0 2-79 0 0,-3 2-223 0 0,1 1 1 0 0,0-1-1 0 0,0 2 1 0 0,1-1-1 0 0,0 0 1 0 0,0 1-1 0 0,0 0 0 0 0,0 0 1 0 0,1 0-1 0 0,0 0 1 0 0,0 0-1 0 0,1 1 1 0 0,-1 0-1 0 0,2-1 1 0 0,-1 1-1 0 0,-1 13 0 0 0,-1 15 7 0 0,1 0-1 0 0,1 36 0 0 0,2-62-37 0 0,1 76-413 0 0,4 0 0 0 0,30 166 0 0 0,-29-231-952 0 0,2 0 662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2.7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1 176 16 0 0,'0'0'960'0'0,"0"1"-814"0"0,0-1 1 0 0,0 1-1 0 0,0 0 0 0 0,0 0 1 0 0,0-1-1 0 0,0 1 0 0 0,0 0 0 0 0,5 8 1756 0 0,-4-8-1756 0 0,6 0 94 0 0,0 0 0 0 0,0-1 0 0 0,-1 0 0 0 0,1-1 0 0 0,0 1 0 0 0,0-1-1 0 0,8-2 1 0 0,57-17 766 0 0,-52 14-822 0 0,560-146 1141 0 0,-564 149-2048 0 0,0 0 0 0 0,25 0 0 0 0,-12 1-1804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3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431 79 288 0 0,'0'0'1445'0'0,"-3"-19"-314"0"0,0 13-956 0 0,1 0-1 0 0,-1 0 1 0 0,0 0-1 0 0,0 1 1 0 0,-9-11-1 0 0,11 14-151 0 0,-1 1-19 0 0,-7-6-14 0 0,6 6 1 0 0,-36-3-20 0 0,36 5 40 0 0,-1-1 4 0 0,-9 1-12 0 0,-1 1 0 0 0,1 0 0 0 0,0 1 0 0 0,0 0 0 0 0,0 1 0 0 0,1 0 0 0 0,0 1 0 0 0,-1 1 0 0 0,2 0 0 0 0,-1 1 0 0 0,1 0 0 0 0,0 0 0 0 0,0 1 0 0 0,1 1 0 0 0,0 0 0 0 0,0 0 0 0 0,1 1 0 0 0,1 0 0 0 0,0 1-1 0 0,0-1 1 0 0,1 2 0 0 0,-11 20 0 0 0,15-22 10 0 0,-1 1 0 0 0,2-1 0 0 0,0 1 0 0 0,0-1 0 0 0,1 1 0 0 0,0 0 0 0 0,0-1 0 0 0,2 1 0 0 0,2 21 0 0 0,-2-20-13 0 0,38 240 206 0 0,-9-75 3 0 0,-21-104 153 0 0,1 97 1 0 0,-9-161-343 0 0,-1-1 0 0 0,-1 1-1 0 0,0-1 1 0 0,0 0 0 0 0,0 1 0 0 0,-1-1 0 0 0,0 0 0 0 0,-1 0 0 0 0,0 0 0 0 0,0 0 0 0 0,-1 0-1 0 0,0-1 1 0 0,0 1 0 0 0,-1-1 0 0 0,0 0 0 0 0,-7 7 0 0 0,8-8-202 0 0,0-1 1 0 0,-1 0-1 0 0,0 0 0 0 0,0 0 1 0 0,0 0-1 0 0,-1-1 0 0 0,1 0 1 0 0,-1 0-1 0 0,0-1 0 0 0,0 1 1 0 0,0-1-1 0 0,-1-1 0 0 0,1 1 1 0 0,-1-1-1 0 0,1 0 0 0 0,-11 1 1 0 0,16-2 92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4.0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1 132 672 0 0,'0'0'2811'0'0,"11"-12"-1858"0"0,18 2-306 0 0,51-12 0 0 0,138-16 395 0 0,2-1-451 0 0,-218 38-583 0 0,13-3-64 0 0,5-1-3937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1.5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471 104 380 0 0,'0'0'1137'0'0,"2"-20"199"0"0,0 0-1038 0 0,1-1-1 0 0,5-20 1 0 0,-10 41-307 0 0,0-1 0 0 0,-1 1 0 0 0,1 0 0 0 0,0-1 0 0 0,0 1 0 0 0,-1 0 0 0 0,1 0 0 0 0,0 1 0 0 0,-1-1 0 0 0,1 0 0 0 0,-3 2 0 0 0,2-2 1 0 0,-25 8-9 0 0,1 1 1 0 0,0 1-1 0 0,0 1 0 0 0,1 2 1 0 0,1 0-1 0 0,0 2 1 0 0,1 1-1 0 0,1 0 1 0 0,-30 29-1 0 0,37-30 28 0 0,1 1-1 0 0,1 0 0 0 0,1 2 0 0 0,0-1 1 0 0,2 2-1 0 0,0 0 0 0 0,0 0 1 0 0,2 1-1 0 0,1 0 0 0 0,0 0 1 0 0,1 1-1 0 0,-6 39 0 0 0,4-4 27 0 0,3 1 0 0 0,3-1 0 0 0,6 99 1 0 0,1-113-19 0 0,1-1 0 0 0,3 0 1 0 0,1 0-1 0 0,2-1 1 0 0,29 70-1 0 0,-30-90 22 0 0,1 0 1 0 0,0 0-1 0 0,1-1 1 0 0,2 0-1 0 0,-1-1 0 0 0,2-1 1 0 0,1 0-1 0 0,0-1 1 0 0,1-1-1 0 0,0 0 1 0 0,1-1-1 0 0,1-1 0 0 0,0-1 1 0 0,27 12-1 0 0,-28-16 14 0 0,0-1 0 0 0,0-1 1 0 0,1 0-1 0 0,0-2 0 0 0,0 0 0 0 0,0-1 0 0 0,0-1 0 0 0,1 0 0 0 0,-1-2 0 0 0,1 0 1 0 0,-1-1-1 0 0,1-1 0 0 0,-1-1 0 0 0,0-1 0 0 0,0-1 0 0 0,0 0 0 0 0,18-9 1 0 0,-20 7-44 0 0,-1-1 1 0 0,1-1-1 0 0,-2 0 1 0 0,1-2 0 0 0,-1 1-1 0 0,-1-2 1 0 0,0 0 0 0 0,-1-1-1 0 0,0 0 1 0 0,-1-1 0 0 0,0 0-1 0 0,-1-1 1 0 0,13-23 0 0 0,-11 12-19 0 0,0-1 1 0 0,-2 0-1 0 0,-1 0 1 0 0,-1-1 0 0 0,-2 0-1 0 0,0-1 1 0 0,4-53 0 0 0,-8 39-12 0 0,-2-1 1 0 0,-1 0-1 0 0,-3 0 1 0 0,-1 0 0 0 0,-17-68-1 0 0,13 81-4 0 0,-1 1-1 0 0,-2-1 1 0 0,-1 2 0 0 0,-1 0-1 0 0,-1 0 1 0 0,-2 1 0 0 0,-1 1-1 0 0,-30-36 1 0 0,40 54-3 0 0,-1 0 0 0 0,-1 0-1 0 0,0 0 1 0 0,0 1 0 0 0,-1 1 0 0 0,1 0 0 0 0,-2 0 0 0 0,1 1 0 0 0,-1 0-1 0 0,0 0 1 0 0,0 2 0 0 0,0-1 0 0 0,-24-5 0 0 0,28 10 20 0 0,1 0 0 0 0,-1 0 0 0 0,0 0 1 0 0,0 1-1 0 0,0 0 0 0 0,0 0 0 0 0,1 0 1 0 0,-1 1-1 0 0,0 0 0 0 0,1 1 0 0 0,0-1 0 0 0,-1 1 1 0 0,1 1-1 0 0,-8 5 0 0 0,-4 3 5 0 0,0 1-1 0 0,1 1 1 0 0,-15 17-1 0 0,16-13 7 0 0,0-1-1 0 0,1 2 1 0 0,2 0 0 0 0,0 0 0 0 0,1 2-1 0 0,0-1 1 0 0,2 1 0 0 0,1 1-1 0 0,0 0 1 0 0,-10 44 0 0 0,16-52-4 0 0,0 1 0 0 0,1-1 0 0 0,1 1 1 0 0,0-1-1 0 0,1 1 0 0 0,1-1 0 0 0,0 1 0 0 0,0-1 1 0 0,2 1-1 0 0,0-1 0 0 0,0 0 0 0 0,2 0 1 0 0,0 0-1 0 0,0-1 0 0 0,1 0 0 0 0,1 0 0 0 0,0 0 1 0 0,15 19-1 0 0,-3-10 23 0 0,2-1 0 0 0,0-1 0 0 0,1-1 0 0 0,1-1 0 0 0,0-1 1 0 0,47 25-1 0 0,168 66 90 0 0,-149-70-75 0 0,50 23 16 0 0,-3 7 0 0 0,130 87 0 0 0,-149-83-596 0 0,-114-70 185 0 0,12-3-1368 0 0,-12 1 1168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24:43.4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45 160 320 0 0,'-1'-4'899'0'0,"-25"-62"2056"0"0,25 63-2857 0 0,1 2-99 0 0,0 1 1 0 0,0-1-1 0 0,0 1 1 0 0,0-1 0 0 0,-1 1-1 0 0,1 0 1 0 0,0-1-1 0 0,0 1 1 0 0,0 0 0 0 0,0-1-1 0 0,0 1 1 0 0,-1-1-1 0 0,1 1 1 0 0,0 0 0 0 0,0-1-1 0 0,-1 1 1 0 0,1 0-1 0 0,0-1 1 0 0,-1 1-1 0 0,1 0 1 0 0,0 0 0 0 0,-1-1-1 0 0,1 1 1 0 0,0 0-1 0 0,-1 0 1 0 0,1 0 0 0 0,0-1-1 0 0,-1 1 1 0 0,-1 2 0 0 0,1 1 0 0 0,0-1 0 0 0,0 0 0 0 0,0 1 0 0 0,0-1 0 0 0,0 1 0 0 0,0 0 0 0 0,1-1 0 0 0,0 1 0 0 0,-1-1 0 0 0,1 1 0 0 0,0 0 0 0 0,0-1 0 0 0,0 1 0 0 0,1-1 0 0 0,-1 4 0 0 0,2 6 2 0 0,2 71 39 0 0,3-1 0 0 0,3 0 0 0 0,37 137 0 0 0,-36-180-14 0 0,1 0 0 0 0,18 36 1 0 0,-21-55 6 0 0,2 0 0 0 0,-1-1 0 0 0,2 0 1 0 0,1-1-1 0 0,19 23 0 0 0,-28-37 7 0 0,0 0-1 0 0,-1-1 1 0 0,2 1-1 0 0,-1-1 1 0 0,0 0-1 0 0,0 0 1 0 0,1 0-1 0 0,0-1 1 0 0,-1 0-1 0 0,1 0 1 0 0,0 0-1 0 0,0 0 1 0 0,0-1-1 0 0,0 1 1 0 0,1-1-1 0 0,-1-1 1 0 0,0 1-1 0 0,6-1 1 0 0,-3-1-24 0 0,-1 0 1 0 0,1-1 0 0 0,-1 1 0 0 0,0-2 0 0 0,0 1 0 0 0,0-1 0 0 0,0 0 0 0 0,0-1 0 0 0,0 1 0 0 0,-1-1 0 0 0,0-1 0 0 0,0 1 0 0 0,9-9 0 0 0,-5 3-7 0 0,-1-1 0 0 0,-1 0 0 0 0,1 0 0 0 0,-2-1 0 0 0,0 0 0 0 0,11-24 0 0 0,-2-8-7 0 0,-1-1 1 0 0,-3 0-1 0 0,9-66 0 0 0,-14 64 111 0 0,-2 0 0 0 0,-3 0 0 0 0,-1-1 0 0 0,-3 1 0 0 0,-7-49 0 0 0,8 92-177 0 0,-1-11-61 0 0,-3 17 17 0 0,-4 24 46 0 0,3 11 60 0 0,2 0 1 0 0,1 0 0 0 0,2 0 0 0 0,2 0 0 0 0,1 1-1 0 0,2-1 1 0 0,1-1 0 0 0,13 45 0 0 0,-12-58 22 0 0,2 1 0 0 0,0-2 0 0 0,2 1 0 0 0,0-1 0 0 0,1-1 0 0 0,2 0 0 0 0,0-1-1 0 0,1 0 1 0 0,1-1 0 0 0,1 0 0 0 0,0-1 0 0 0,1-1 0 0 0,30 22 0 0 0,-40-33 9 0 0,1-1 0 0 0,0-1 1 0 0,0 1-1 0 0,0-1 0 0 0,0-1 0 0 0,1 0 0 0 0,0 0 0 0 0,-1 0 0 0 0,1-1 0 0 0,0 0 0 0 0,0-1 0 0 0,0 0 0 0 0,0 0 0 0 0,0-1 0 0 0,0-1 1 0 0,11 0-1 0 0,-9-2-17 0 0,0 1 0 0 0,-1-1 0 0 0,1-1 0 0 0,-1 0 0 0 0,0-1 0 0 0,0 0 0 0 0,0 0 0 0 0,0-1 0 0 0,-1 0 0 0 0,0-1 0 0 0,-1 0 0 0 0,16-15 0 0 0,-6 1-35 0 0,0-1 1 0 0,-2 0-1 0 0,0-1 1 0 0,-2-1-1 0 0,-1 0 1 0 0,18-44-1 0 0,-9 9-21 0 0,26-113 0 0 0,-42 148-11 0 0,-1-1 0 0 0,-1 0 0 0 0,-2-1 1 0 0,0 1-1 0 0,-1 0 0 0 0,-2-1 0 0 0,-4-28 1 0 0,5 52 27 0 0,0 0 1 0 0,-1 0-1 0 0,1 0 0 0 0,-1 1 1 0 0,1-1-1 0 0,-1 0 1 0 0,0 0-1 0 0,0 0 1 0 0,0 0-1 0 0,0 1 1 0 0,0-1-1 0 0,0 0 1 0 0,-1 1-1 0 0,1-1 1 0 0,0 1-1 0 0,-1-1 1 0 0,1 1-1 0 0,-1 0 0 0 0,0 0 1 0 0,1 0-1 0 0,-1 0 1 0 0,0 0-1 0 0,0 0 1 0 0,0 0-1 0 0,1 0 1 0 0,-1 1-1 0 0,0-1 1 0 0,0 1-1 0 0,-2-1 1 0 0,-4 2 7 0 0,0 1 0 0 0,1 0 0 0 0,-1 0 1 0 0,1 1-1 0 0,-1 0 0 0 0,1 0 0 0 0,0 1 1 0 0,0 0-1 0 0,1 0 0 0 0,-1 1 0 0 0,1-1 1 0 0,0 2-1 0 0,0-1 0 0 0,-8 10 0 0 0,-2 3-5 0 0,0 0-1 0 0,2 2 0 0 0,-21 33 1 0 0,26-37 16 0 0,1 1 1 0 0,0 1-1 0 0,1-1 0 0 0,0 1 0 0 0,2 0 1 0 0,0 1-1 0 0,1-1 0 0 0,1 1 1 0 0,1 0-1 0 0,0 32 0 0 0,2-38 15 0 0,2 0 0 0 0,-1 0 0 0 0,2-1 0 0 0,0 1 0 0 0,0 0 0 0 0,1-1 0 0 0,0 0 0 0 0,1 0-1 0 0,1 0 1 0 0,0-1 0 0 0,1 0 0 0 0,0 0 0 0 0,0 0 0 0 0,1-1 0 0 0,1 0 0 0 0,13 13 0 0 0,-2-6 18 0 0,1-1 1 0 0,1 0 0 0 0,0-2 0 0 0,1 0 0 0 0,1-1 0 0 0,26 9 0 0 0,-32-15 48 0 0,-1 0 0 0 0,1-2 1 0 0,1 0-1 0 0,-1-1 0 0 0,1-1 0 0 0,-1-1 0 0 0,1 0 0 0 0,0-2 0 0 0,26-1 1 0 0,-34-1-48 0 0,0 0 1 0 0,0-1 0 0 0,0 0-1 0 0,-1 0 1 0 0,1-1 0 0 0,-1-1-1 0 0,0 0 1 0 0,0 0 0 0 0,0-1-1 0 0,17-14 1 0 0,-14 9-26 0 0,0-2 1 0 0,-1 0-1 0 0,0 0 0 0 0,-1-1 1 0 0,0-1-1 0 0,10-19 0 0 0,2-12-18 0 0,-2 0 0 0 0,-2-2 0 0 0,23-89 0 0 0,-25 63 29 0 0,12-135 0 0 0,-29 206-121 0 0,-5 21-264 0 0,3-6 358 0 0,1 0 1 0 0,0-1-1 0 0,1 1 0 0 0,0 0 0 0 0,1 0 0 0 0,3 14 0 0 0,-1 0 16 0 0,0 13 3 0 0,2-1 1 0 0,1 0-1 0 0,2 0 1 0 0,2 0-1 0 0,1-1 0 0 0,20 42 1 0 0,-25-66 13 0 0,0 0 0 0 0,2 0 1 0 0,-1 0-1 0 0,2-1 0 0 0,-1 0 1 0 0,2-1-1 0 0,-1 0 0 0 0,1-1 1 0 0,1 1-1 0 0,0-2 0 0 0,1 0 1 0 0,0 0-1 0 0,0-1 0 0 0,0 0 1 0 0,1-2-1 0 0,1 1 0 0 0,-1-1 1 0 0,1-1-1 0 0,21 5 0 0 0,-28-8-22 0 0,0-1 1 0 0,0 0-1 0 0,0-1 0 0 0,1 1 0 0 0,-1-1 0 0 0,0-1 0 0 0,0 0 0 0 0,1 0 0 0 0,-1 0 0 0 0,0-1 1 0 0,0 0-1 0 0,0 0 0 0 0,6-3 0 0 0,-3 0-4 0 0,0-1-1 0 0,-1 0 1 0 0,0 0-1 0 0,0 0 1 0 0,0-1-1 0 0,-1-1 1 0 0,13-14 0 0 0,-3-1-7 0 0,-1-1 0 0 0,-1-1 1 0 0,-1-1-1 0 0,-1 0 1 0 0,14-40-1 0 0,-15 32-35 0 0,-2 0 0 0 0,-1-1 0 0 0,-2 0 0 0 0,4-39 0 0 0,-2-160-217 0 0,-18 195-215 0 0,6 42 478 0 0,0-1 0 0 0,-1 1 0 0 0,1 0-1 0 0,0 0 1 0 0,0 1 0 0 0,1-1 0 0 0,-1 0-1 0 0,1 1 1 0 0,-1-1 0 0 0,1 1 0 0 0,0-1-1 0 0,0 1 1 0 0,1-1 0 0 0,-1 1 0 0 0,1 0 0 0 0,0-1-1 0 0,0 6 1 0 0,-1 5-8 0 0,-2 21 8 0 0,1 0 0 0 0,2 0 0 0 0,2 0 0 0 0,1-1 0 0 0,1 1 0 0 0,2-1 0 0 0,19 63 0 0 0,-18-76 37 0 0,1 0 1 0 0,1-1-1 0 0,0 0 0 0 0,1 0 1 0 0,2-1-1 0 0,0-1 0 0 0,0 0 1 0 0,2 0-1 0 0,0-2 1 0 0,1 0-1 0 0,1 0 0 0 0,1-1 1 0 0,27 19-1 0 0,-36-28 31 0 0,1-2 0 0 0,-1 1 1 0 0,1-1-1 0 0,0 0 0 0 0,0-1 0 0 0,0 0 0 0 0,1 0 0 0 0,-1-1 1 0 0,1 0-1 0 0,-1-1 0 0 0,1 0 0 0 0,0 0 0 0 0,-1-1 1 0 0,18-2-1 0 0,-16 0-35 0 0,-1-1 1 0 0,0 0-1 0 0,0 0 1 0 0,0-1-1 0 0,0 0 1 0 0,-1-1-1 0 0,0 0 1 0 0,0-1-1 0 0,0 0 1 0 0,0 0-1 0 0,-1-1 0 0 0,0 0 1 0 0,10-11-1 0 0,2-6-21 0 0,-1 0 1 0 0,-2-1-1 0 0,0-1 0 0 0,-1-1 0 0 0,-2 0 0 0 0,19-49 0 0 0,-13 18-69 0 0,-2-2 1 0 0,13-80-1 0 0,-27 110-38 0 0,0 0 0 0 0,-3-1 1 0 0,-2-50-1 0 0,1 78 70 0 0,0 0 1 0 0,0 0-1 0 0,-1 0 1 0 0,1 0-1 0 0,-1 0 1 0 0,1 0-1 0 0,-1 0 1 0 0,0 0-1 0 0,0 0 1 0 0,-1 1-1 0 0,1-1 1 0 0,0 0-1 0 0,-1 1 1 0 0,0-1-1 0 0,0 1 1 0 0,0-1-1 0 0,-4-3 1 0 0,4 5 12 0 0,0 0 1 0 0,0 0 0 0 0,0 0-1 0 0,0 0 1 0 0,0 0 0 0 0,0 0-1 0 0,0 1 1 0 0,0 0 0 0 0,-1-1-1 0 0,1 1 1 0 0,0 0 0 0 0,0 0-1 0 0,-1 0 1 0 0,1 0 0 0 0,0 0-1 0 0,0 0 1 0 0,-1 1 0 0 0,-2 0-1 0 0,-3 2 10 0 0,0 0-1 0 0,0 1 0 0 0,1-1 1 0 0,-1 2-1 0 0,1-1 0 0 0,0 1 0 0 0,0 0 1 0 0,0 0-1 0 0,1 1 0 0 0,-9 9 1 0 0,-1 5 6 0 0,2 0 1 0 0,0 0-1 0 0,1 2 1 0 0,1-1-1 0 0,1 2 1 0 0,1-1-1 0 0,1 2 1 0 0,1-1-1 0 0,1 1 1 0 0,2 0 0 0 0,0 0-1 0 0,-3 42 1 0 0,7-50 73 0 0,1-1 1 0 0,1 1-1 0 0,0-1 1 0 0,1 1 0 0 0,0-1-1 0 0,1 0 1 0 0,1 0-1 0 0,1 0 1 0 0,0 0 0 0 0,1-1-1 0 0,0 0 1 0 0,1 0-1 0 0,1 0 1 0 0,0-1 0 0 0,1 0-1 0 0,0-1 1 0 0,1 0-1 0 0,0 0 1 0 0,1-1 0 0 0,0 0-1 0 0,16 11 1 0 0,-4-7-67 0 0,0-1-1 0 0,1-2 1 0 0,0 0 0 0 0,1-1 0 0 0,1-1-1 0 0,-1-2 1 0 0,1-1 0 0 0,1 0-1 0 0,-1-2 1 0 0,1-1 0 0 0,0-2 0 0 0,28 0-1 0 0,-51-2-371 0 0,0 0 0 0 0,1-1 0 0 0,-1 0-1 0 0,0 0 1 0 0,1 0 0 0 0,-1-1-1 0 0,0 1 1 0 0,0-1 0 0 0,4-2 0 0 0,-3 1-519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1:42.5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25 152 0 0,'0'0'511'0'0,"5"-18"1626"0"0,-1 11-2236 0 0,0 13 34 0 0,1 22 19 0 0,-4-19 51 0 0,1-3-20 0 0,0 8 11 0 0,0-1-5 0 0,1 31 9 0 0,27 216 77 0 0,-26-201-56 0 0,1 0 52 0 0,-2-26 81 0 0,-3-30-195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1:43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96 0 0,'0'0'661'0'0,"-4"18"-630"0"0,5-6-22 0 0,1 3 36 0 0,1 1 1 0 0,1 0 0 0 0,1-1-1 0 0,0 0 1 0 0,13 27-1 0 0,1 3-33 0 0,-15-35 76 0 0,1-1 1 0 0,-1 1-1 0 0,1-1 0 0 0,13 16 0 0 0,-11-15 62 0 0,-6-9-80 0 0,-1 0-53 0 0,0 1 1 0 0,1-1-1 0 0,-1 0 1 0 0,1 0-1 0 0,-1 0 0 0 0,1 1 1 0 0,-1-1-1 0 0,1 0 1 0 0,-1 0-1 0 0,1 0 1 0 0,0 0-1 0 0,0 0 0 0 0,-1 0 1 0 0,1 0-1 0 0,0 0 1 0 0,0-1-1 0 0,0 1 1 0 0,0 0-1 0 0,1 0 0 0 0,0 0 46 0 0,0 0 0 0 0,-1 1-1 0 0,1-1 1 0 0,-1 0 0 0 0,0 1-1 0 0,0-1 1 0 0,1 1 0 0 0,-1-1 0 0 0,0 1-1 0 0,0 0 1 0 0,0-1 0 0 0,0 1-1 0 0,13 9 3004 0 0,0-36-1739 0 0,7-26-1261 0 0,-3-1 0 0 0,16-73 0 0 0,-34 122-445 0 0,1 1-163 0 0,2-9 162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1:44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0 52 0 0,'0'0'2677'0'0,"1"1"-2842"0"0,0-1 161 0 0,0 1 0 0 0,0 0-1 0 0,0-1 1 0 0,-1 1 0 0 0,1 0 0 0 0,0 0 0 0 0,-1-1-1 0 0,1 1 1 0 0,0 0 0 0 0,-1 0 0 0 0,1 0 0 0 0,-1 0-1 0 0,1 0 1 0 0,-1 1 0 0 0,0 64 1 0 0,-3-18 36 0 0,-22 346 257 0 0,24-365-246 0 0,3 39-1 0 0,-2-65 3 0 0,0 0-40 0 0,0 12-1072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1:45.2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60 0 0,'7'15'632'0'0,"23"30"35"0"0,19 30-427 0 0,-14-22-223 0 0,-34-51-3 0 0,2 5 35 0 0,0-1-1 0 0,-1 0 1 0 0,2-1 0 0 0,-1 1-1 0 0,13 17 3446 0 0,-9-40-3274 0 0,-7 15-219 0 0,17-48-49 0 0,3 0 0 0 0,35-66 1 0 0,-48 100-133 0 0,10-14-3159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5.0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352 73 476 0 0,'0'0'617'0'0,"3"-19"1340"0"0,1-29-190 0 0,-3 45-1763 0 0,-13 1-231 0 0,0 2 245 0 0,10 1-8 0 0,-1 1 2 0 0,-13 7-3 0 0,0 2 0 0 0,1 0 0 0 0,0 0 0 0 0,1 2 0 0 0,0 0 0 0 0,-21 26 0 0 0,9-5 45 0 0,-31 57 1 0 0,49-79-47 0 0,-10 20 96 0 0,1 0-1 0 0,2 1 1 0 0,1 0 0 0 0,-19 69 0 0 0,27-73 37 0 0,1 0 0 0 0,2-1 0 0 0,1 1 1 0 0,0 0-1 0 0,3 0 0 0 0,6 49 0 0 0,3-10 353 0 0,32 110-1 0 0,-34-151-232 0 0,1-1 1 0 0,2 0-1 0 0,1 0 1 0 0,1-1-1 0 0,0-1 1 0 0,34 44-1 0 0,-33-52-32 0 0,2-1 0 0 0,0-1 0 0 0,0 0 0 0 0,1-1-1 0 0,38 21 1 0 0,-17-13-734 0 0,76 28 0 0 0,-112-48 6 0 0,13 4-519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7.9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1 652 0 0,'-4'-1'715'0'0,"-5"1"-579"0"0,0 1 1 0 0,0 0 0 0 0,0 1-1 0 0,-1-1 1 0 0,1 2 0 0 0,1-1-1 0 0,-1 1 1 0 0,0 1-1 0 0,1-1 1 0 0,-1 2 0 0 0,1-1-1 0 0,0 1 1 0 0,1 0-1 0 0,-1 0 1 0 0,-10 11 0 0 0,-7 7-39 0 0,0 2 0 0 0,-39 51 1 0 0,45-52-52 0 0,1 1 1 0 0,2 0-1 0 0,1 1 0 0 0,1 1 1 0 0,1 0-1 0 0,-19 57 1 0 0,29-71-23 0 0,0-1 0 0 0,0 1 0 0 0,2-1-1 0 0,-1 1 1 0 0,2 0 0 0 0,0-1 0 0 0,0 1 0 0 0,1 0 0 0 0,1-1 0 0 0,0 1 0 0 0,0-1 0 0 0,1 1 0 0 0,1-1 0 0 0,0 0 0 0 0,1 0 0 0 0,0-1 0 0 0,1 1 0 0 0,1-1 0 0 0,7 11 0 0 0,-2-7 93 0 0,0-2 0 0 0,0 1 0 0 0,1-2-1 0 0,1 1 1 0 0,0-2 0 0 0,1 0 0 0 0,0-1 0 0 0,0 0-1 0 0,1-1 1 0 0,0-1 0 0 0,1-1 0 0 0,0 0 0 0 0,0-1-1 0 0,1-1 1 0 0,-1 0 0 0 0,26 2 0 0 0,-31-5-62 0 0,0-1 0 0 0,0 0 0 0 0,0-1-1 0 0,0-1 1 0 0,0 0 0 0 0,-1 0 0 0 0,1-1 0 0 0,0-1 0 0 0,0 0 0 0 0,-1-1 0 0 0,0 0 0 0 0,0 0 0 0 0,0-1 0 0 0,0-1-1 0 0,-1 0 1 0 0,1 0 0 0 0,-2-1 0 0 0,1 0 0 0 0,-1-1 0 0 0,0 0 0 0 0,0 0 0 0 0,-1-1 0 0 0,-1 0 0 0 0,1-1 0 0 0,10-17-1 0 0,-10 11-55 0 0,-1 0-1 0 0,-1 0 1 0 0,0 0-1 0 0,-1-1 1 0 0,-1 0-1 0 0,0 0 1 0 0,-1 0-1 0 0,-1-1 1 0 0,-1 1-1 0 0,0 0 1 0 0,-4-33-1 0 0,2 32-78 0 0,-2-1 1 0 0,0 1-1 0 0,-2-1 0 0 0,0 1 1 0 0,0 1-1 0 0,-2-1 0 0 0,0 1 0 0 0,-1 0 1 0 0,-1 0-1 0 0,-21-28 0 0 0,23 36-144 0 0,-1 1 0 0 0,0 1 1 0 0,0-1-1 0 0,-1 1 0 0 0,0 1 0 0 0,-1 0 0 0 0,1 0 0 0 0,-1 0 0 0 0,0 2 0 0 0,0-1 0 0 0,-1 1 0 0 0,1 1 0 0 0,-1-1 0 0 0,0 2 0 0 0,0 0 0 0 0,0 0 0 0 0,0 1 1 0 0,-14 0-1 0 0,-7 1-401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5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21 109 372 0 0,'-1'-3'1642'0'0,"-5"-19"59"0"0,1 0 0 0 0,-3-37 0 0 0,7 57-1713 0 0,2 5-38 0 0,37 294 114 0 0,-6-27 82 0 0,15 4-140 0 0,-45-265-334 0 0,1 12 205 0 0,-4-6-3042 0 0,-1-1 1914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6.2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0 331 96 0 0,'1'-32'728'0'0,"2"-1"-1"0"0,0 1 1 0 0,3 0-1 0 0,0 0 1 0 0,2 1 0 0 0,12-31-1 0 0,-18 57-713 0 0,0 0 1 0 0,1 0-1 0 0,0 0 0 0 0,0 0 0 0 0,0 1 0 0 0,0-1 1 0 0,1 1-1 0 0,-1 0 0 0 0,1 0 0 0 0,0 0 0 0 0,1 1 1 0 0,-1-1-1 0 0,0 1 0 0 0,1 0 0 0 0,0 0 1 0 0,0 1-1 0 0,0 0 0 0 0,8-3 0 0 0,-10 4-27 0 0,1 1-3 0 0,0 1 6 0 0,1-1 0 0 0,-1 1 0 0 0,1 0 0 0 0,-1 0 1 0 0,0 0-1 0 0,0 1 0 0 0,0 0 0 0 0,0-1 0 0 0,0 1 0 0 0,0 1 1 0 0,0-1-1 0 0,7 6 0 0 0,-5-1-12 0 0,0 0-1 0 0,0 1 1 0 0,0-1 0 0 0,-1 1 0 0 0,0 0 0 0 0,-1 1 0 0 0,0-1 0 0 0,0 1-1 0 0,0 0 1 0 0,-1 0 0 0 0,-1 0 0 0 0,3 19 0 0 0,-3-13 7 0 0,-2 1 1 0 0,0-1-1 0 0,0 1 1 0 0,-2-1-1 0 0,0 1 1 0 0,0-1-1 0 0,-7 21 1 0 0,-3-3 17 0 0,-1 1 0 0 0,-1-2 0 0 0,-2 0 1 0 0,-1 0-1 0 0,-2-2 0 0 0,-27 35 0 0 0,3-6-34 0 0,42-57 20 0 0,-5 16 100 0 0,7-14-62 0 0,0-1 0 0 0,0 1 0 0 0,1-1 0 0 0,-1 0 1 0 0,1 1-1 0 0,-1-1 0 0 0,1 0 0 0 0,0 0 0 0 0,0 0 0 0 0,1 0 0 0 0,-1 0 0 0 0,1-1 0 0 0,-1 1 0 0 0,5 3 0 0 0,52 36 172 0 0,-21-17-133 0 0,58 51 54 0 0,229 193-223 0 0,-286-234-2472 0 0,-25-24 1899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6.7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48 525 40 0 0,'0'0'2294'0'0,"3"-2"-1874"0"0,20-12-115 0 0,0-1 1 0 0,-1-1 0 0 0,0-1-1 0 0,-1-1 1 0 0,-1 0 0 0 0,28-35-1 0 0,-35 37-193 0 0,-1 0 0 0 0,-1-1-1 0 0,-1 0 1 0 0,0-1 0 0 0,-1 0 0 0 0,-1 0-1 0 0,-1-1 1 0 0,-1 0 0 0 0,7-35 0 0 0,-12 46-97 0 0,0 0 0 0 0,-1-1 1 0 0,0 1-1 0 0,0-1 0 0 0,-1 1 1 0 0,-1 0-1 0 0,1-1 0 0 0,-1 1 1 0 0,-5-13-1 0 0,-15-18-20 0 0,5 27-19 0 0,12 10 18 0 0,-10-4-4 0 0,15 5 9 0 0,-1 1 1 0 0,0-1-1 0 0,0 1 1 0 0,0-1-1 0 0,0 1 1 0 0,0-1-1 0 0,0 1 0 0 0,0 0 1 0 0,1 0-1 0 0,-1-1 1 0 0,0 1-1 0 0,0 0 1 0 0,0 0-1 0 0,0 0 1 0 0,0 0-1 0 0,0 0 1 0 0,-2 0-1 0 0,-6 2-7 0 0,2-2 7 0 0,-1 1 0 0 0,1 0 0 0 0,0 1 0 0 0,-1 0 0 0 0,1 0 0 0 0,0 0 0 0 0,0 1 0 0 0,1 0 0 0 0,-1 1 0 0 0,1-1 0 0 0,-1 1 0 0 0,1 1 0 0 0,0-1 0 0 0,1 1 0 0 0,-1 0 0 0 0,1 0 0 0 0,0 0 0 0 0,0 1 0 0 0,-5 7 0 0 0,2-3-6 0 0,-3 4 24 0 0,1 0 1 0 0,0 1-1 0 0,1 0 0 0 0,1 0 1 0 0,1 1-1 0 0,0 0 0 0 0,0 1 1 0 0,2 0-1 0 0,0 0 1 0 0,1 0-1 0 0,1 0 0 0 0,0 1 1 0 0,2-1-1 0 0,0 1 0 0 0,1-1 1 0 0,0 1-1 0 0,5 25 0 0 0,-2-25 24 0 0,0 0 1 0 0,2 0-1 0 0,0-1 0 0 0,1 0 0 0 0,1 0 0 0 0,0 0 0 0 0,1-1 0 0 0,1 0 0 0 0,1 0 0 0 0,0-1 0 0 0,1 0 0 0 0,0-1 0 0 0,1 0 0 0 0,1-1 0 0 0,0-1 0 0 0,25 19 0 0 0,-27-23-313 0 0,0-1-1 0 0,1 0 1 0 0,0-1 0 0 0,0-1-1 0 0,1 1 1 0 0,-1-2 0 0 0,1 0-1 0 0,0 0 1 0 0,1-1 0 0 0,-1-1-1 0 0,0 0 1 0 0,1-1 0 0 0,-1-1-1 0 0,23-1 1 0 0,-11-3-323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7.8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295 485 392 0 0,'9'-25'1683'0'0,"-2"1"1"0"0,10-47-1 0 0,-17 68-1531 0 0,0 0-96 0 0,0 0-43 0 0,0 1 0 0 0,0 0 1 0 0,-1 0-1 0 0,1 0 0 0 0,-1-1 0 0 0,1 1 1 0 0,-1 0-1 0 0,0 0 0 0 0,0 0 1 0 0,0 0-1 0 0,0 0 0 0 0,0 0 0 0 0,0 0 1 0 0,0 0-1 0 0,-1 1 0 0 0,1-1 1 0 0,-1 0-1 0 0,1 1 0 0 0,-1-1 0 0 0,0 1 1 0 0,-2-2-1 0 0,1 2 12 0 0,-1 1 13 0 0,-6 1-28 0 0,-1 1 0 0 0,1 0 1 0 0,-1 1-1 0 0,1 0 0 0 0,0 1 1 0 0,0 0-1 0 0,0 0 0 0 0,1 1 1 0 0,-1 1-1 0 0,-13 10 1 0 0,6-4 0 0 0,1 1 0 0 0,0 1 0 0 0,1 1 0 0 0,-24 29 0 0 0,31-32 16 0 0,0-1-1 0 0,0 2 1 0 0,1-1 0 0 0,1 1-1 0 0,0 0 1 0 0,0 0 0 0 0,2 1-1 0 0,-1 0 1 0 0,2 0 0 0 0,0 0-1 0 0,0 0 1 0 0,0 19 0 0 0,3-21 16 0 0,1 0 1 0 0,0 0-1 0 0,0 0 1 0 0,1 0-1 0 0,1-1 1 0 0,0 1-1 0 0,0-1 1 0 0,2 1-1 0 0,-1-1 1 0 0,1 0-1 0 0,1-1 1 0 0,-1 1-1 0 0,2-1 1 0 0,0 0-1 0 0,8 9 1 0 0,-11-13-20 0 0,1-1-1 0 0,0 1 1 0 0,1-1 0 0 0,-1 0 0 0 0,1 0 0 0 0,0-1 0 0 0,0 1 0 0 0,0-1-1 0 0,1-1 1 0 0,-1 1 0 0 0,1-1 0 0 0,0 0 0 0 0,0-1 0 0 0,7 2 0 0 0,-9-4-15 0 0,-1 0 1 0 0,0 0 0 0 0,1-1-1 0 0,-1 0 1 0 0,0 1 0 0 0,0-2-1 0 0,1 1 1 0 0,-1 0 0 0 0,0-1-1 0 0,0 0 1 0 0,-1 0 0 0 0,1 0-1 0 0,0 0 1 0 0,-1-1 0 0 0,1 1-1 0 0,-1-1 1 0 0,6-6 0 0 0,1-2-5 0 0,-1-1 0 0 0,-1 0 0 0 0,0 0 1 0 0,0-1-1 0 0,-2 0 0 0 0,1 0 1 0 0,8-28-1 0 0,21-105 6 0 0,-31 122-9 0 0,10-89-145 0 0,-6 32-134 0 0,-9 78 275 0 0,0 0 27 0 0,0-8 5 0 0,0 21 19 0 0,-1 22-19 0 0,3-3-31 0 0,0 0 1 0 0,2 0-1 0 0,1-1 1 0 0,2 0-1 0 0,0 0 0 0 0,15 33 1 0 0,-14-42 8 0 0,0 0 0 0 0,2-1 1 0 0,0 0-1 0 0,1-1 0 0 0,1 0 1 0 0,1-1-1 0 0,0 0 0 0 0,1-1 0 0 0,23 20 1 0 0,-32-31-4 0 0,0 0 1 0 0,1 0-1 0 0,-1 0 1 0 0,1 0-1 0 0,0-1 1 0 0,0 0-1 0 0,0 0 1 0 0,0-1-1 0 0,1 1 1 0 0,-1-2-1 0 0,0 1 1 0 0,1-1-1 0 0,0 1 0 0 0,-1-2 1 0 0,1 1-1 0 0,0-1 1 0 0,-1 0-1 0 0,1 0 1 0 0,0-1-1 0 0,-1 0 1 0 0,1 0-1 0 0,0-1 1 0 0,-1 0-1 0 0,0 0 1 0 0,1 0-1 0 0,-1-1 1 0 0,0 0-1 0 0,0 0 1 0 0,-1 0-1 0 0,7-5 1 0 0,0-3-14 0 0,-1-1 0 0 0,-1 0 0 0 0,1-1 0 0 0,-2 0 0 0 0,0 0 0 0 0,0-1 0 0 0,-2 0 0 0 0,1 0-1 0 0,-2-1 1 0 0,0 0 0 0 0,-1 0 0 0 0,0-1 0 0 0,3-24 0 0 0,-1 0-33 0 0,-2-1-1 0 0,-2-1 1 0 0,-1 1-1 0 0,-5-46 1 0 0,0 51 12 0 0,-1 1 1 0 0,-3-1 0 0 0,-10-35-1 0 0,11 49-13 0 0,-2 1 0 0 0,0 1 0 0 0,-1-1-1 0 0,-1 2 1 0 0,-1-1 0 0 0,-14-17-1 0 0,23 35 41 0 0,1-1 0 0 0,-1 1 0 0 0,0 0 0 0 0,0 0 0 0 0,0 0 0 0 0,-1 0 0 0 0,1 0 0 0 0,0 0 0 0 0,-1 1-1 0 0,1-1 1 0 0,-1 1 0 0 0,1 0 0 0 0,-1-1 0 0 0,0 1 0 0 0,0 0 0 0 0,1 1 0 0 0,-1-1 0 0 0,0 0 0 0 0,0 1 0 0 0,0 0 0 0 0,0 0 0 0 0,0 0-1 0 0,0 0 1 0 0,0 0 0 0 0,0 0 0 0 0,1 1 0 0 0,-1-1 0 0 0,0 1 0 0 0,0 0 0 0 0,0 0 0 0 0,1 0 0 0 0,-1 0 0 0 0,0 1 0 0 0,1-1-1 0 0,-1 1 1 0 0,1-1 0 0 0,0 1 0 0 0,-1 0 0 0 0,1 0 0 0 0,0 0 0 0 0,0 0 0 0 0,0 0 0 0 0,0 0 0 0 0,1 1 0 0 0,-1-1 0 0 0,1 1-1 0 0,-1-1 1 0 0,-1 4 0 0 0,0 0 4 0 0,1 1-1 0 0,-1-1 0 0 0,1 0 0 0 0,0 0 1 0 0,1 1-1 0 0,-1-1 0 0 0,1 1 1 0 0,0 0-1 0 0,1-1 0 0 0,0 1 0 0 0,0-1 1 0 0,0 1-1 0 0,1 0 0 0 0,0-1 0 0 0,0 1 1 0 0,1-1-1 0 0,0 1 0 0 0,0-1 1 0 0,0 0-1 0 0,1 0 0 0 0,0 0 0 0 0,0 0 1 0 0,4 6-1 0 0,6 4 6 0 0,1 0 1 0 0,1 0-1 0 0,0-2 0 0 0,1 0 0 0 0,1 0 1 0 0,0-2-1 0 0,27 15 0 0 0,37 30-32 0 0,-76-53 18 0 0,0 0 1 0 0,0 0 0 0 0,-1 1 0 0 0,0-1 0 0 0,0 1-1 0 0,0 0 1 0 0,0 0 0 0 0,-1 1 0 0 0,0-1 0 0 0,0 1 0 0 0,0-1-1 0 0,-1 1 1 0 0,0 0 0 0 0,2 9 0 0 0,-2-4 4 0 0,-1 0-1 0 0,0 0 1 0 0,-1 0 0 0 0,-1 0 0 0 0,1 0 0 0 0,-2 0 0 0 0,-3 17 0 0 0,-3 5-63 0 0,2-10 200 0 0,1 0 1 0 0,1 0-1 0 0,-1 47 0 0 0,5-64-79 0 0,0 0-1 0 0,1 1 1 0 0,0-1 0 0 0,0 0-1 0 0,0-1 1 0 0,1 1-1 0 0,0 0 1 0 0,0 0-1 0 0,0-1 1 0 0,1 1-1 0 0,-1-1 1 0 0,1 1-1 0 0,1-1 1 0 0,-1 0-1 0 0,1 0 1 0 0,0-1-1 0 0,0 1 1 0 0,0-1-1 0 0,1 0 1 0 0,7 5-1 0 0,1-1-432 0 0,-1-1 0 0 0,2 0 0 0 0,-1-1 0 0 0,1-1 0 0 0,0 0 0 0 0,0-1 0 0 0,1-1 0 0 0,-1 0 0 0 0,1-1 0 0 0,21 1 0 0 0,-5-3-1601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8.2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96 932 0 0,'-2'-4'2662'0'0,"1"3"-2495"0"0,1 1 0 0 0,0-1 0 0 0,-1 0 0 0 0,1 0 0 0 0,0 0 0 0 0,0 1 0 0 0,0-1 0 0 0,0 0 0 0 0,0 0 0 0 0,0-1-1 0 0,1-1-73 0 0,1 0-1 0 0,1 0 0 0 0,-1 0 0 0 0,0 1 0 0 0,1-1 0 0 0,-1 1 0 0 0,1-1 1 0 0,0 1-1 0 0,0 0 0 0 0,0 0 0 0 0,0 0 0 0 0,0 0 0 0 0,0 1 0 0 0,0-1 0 0 0,1 1 1 0 0,-1 0-1 0 0,6-1 0 0 0,8-2-59 0 0,-1 1-1 0 0,24-1 1 0 0,-25 2 23 0 0,175-4 9 0 0,-127 6-1453 0 0,95-12 0 0 0,-122 6-325 0 0,-19 1 1298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8.6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1 552 0 0,'0'1'125'0'0,"-1"0"0"0"0,1 0 0 0 0,0 0 0 0 0,0 0 0 0 0,-1 0 0 0 0,1 0 0 0 0,0 0 0 0 0,0 0 0 0 0,0 0 0 0 0,0 0 0 0 0,0 0 0 0 0,1 0 0 0 0,-1 0 0 0 0,0 1 0 0 0,0-1 0 0 0,1 0 0 0 0,-1 0 0 0 0,0 0 0 0 0,1 0 0 0 0,-1 0 0 0 0,1-1 0 0 0,-1 1 0 0 0,2 2 0 0 0,0-2-29 0 0,0 1-1 0 0,-1-1 1 0 0,1 0-1 0 0,0 0 1 0 0,0 0-1 0 0,0 0 1 0 0,0 0-1 0 0,0-1 1 0 0,-1 1-1 0 0,2-1 1 0 0,-1 1-1 0 0,2-1 1 0 0,8 2 26 0 0,1-2 0 0 0,0 0 0 0 0,18-2 1 0 0,-20 2 95 0 0,116-4 318 0 0,-63 3-2179 0 0,96-13 0 0 0,-140 10 1296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9.0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66 392 0 0,'0'0'3462'0'0,"0"-1"-3429"0"0,0 0 0 0 0,1 0 0 0 0,-1 1 0 0 0,0-1-1 0 0,1 0 1 0 0,-1 1 0 0 0,1-1 0 0 0,-1 1 0 0 0,1-1 0 0 0,-1 0-1 0 0,1 1 1 0 0,-1-1 0 0 0,1 1 0 0 0,0-1 0 0 0,-1 1-1 0 0,1 0 1 0 0,0-1 0 0 0,0 1 0 0 0,-1 0 0 0 0,1-1 0 0 0,1 1-1 0 0,53 0 680 0 0,105-12-1 0 0,62-26-3682 0 0,-205 35 2347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29.3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20 848 0 0,'14'11'2454'0'0,"0"-8"-2062"0"0,1 0 1 0 0,0 0-1 0 0,0-2 1 0 0,0 0-1 0 0,20-1 1 0 0,84-11 166 0 0,-61 5-533 0 0,-46 5-103 0 0,122-17-3030 0 0,-108 13 2453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0.2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0 159 252 0 0,'0'0'871'0'0,"1"-3"-170"0"0,2-5-543 0 0,-1 1 0 0 0,1-1 0 0 0,1 1 0 0 0,-1-1 0 0 0,1 1 0 0 0,1 1 0 0 0,-1-1 1 0 0,1 0-1 0 0,0 1 0 0 0,1 0 0 0 0,-1 0 0 0 0,1 1 0 0 0,0 0 0 0 0,1 0 0 0 0,-1 0 0 0 0,1 1 0 0 0,0-1 0 0 0,0 2 0 0 0,1-1 0 0 0,8-2 0 0 0,-14 5-159 0 0,1 1-1 0 0,0-1 0 0 0,0 1 1 0 0,0 0-1 0 0,0 0 0 0 0,-1 0 1 0 0,1 0-1 0 0,0 0 0 0 0,0 1 1 0 0,0-1-1 0 0,-1 1 0 0 0,1 0 1 0 0,0 0-1 0 0,-1 0 1 0 0,1 0-1 0 0,0 0 0 0 0,-1 1 1 0 0,0-1-1 0 0,1 1 0 0 0,-1 0 1 0 0,0-1-1 0 0,0 1 0 0 0,0 0 1 0 0,3 4-1 0 0,2 2 2 0 0,-1 0-1 0 0,0 0 1 0 0,0 1 0 0 0,0 0-1 0 0,4 11 1 0 0,30 77 31 0 0,-5 1-1 0 0,-3 2 1 0 0,25 146 0 0 0,-40-158 440 0 0,-17-85-11 0 0,-1-7-423 0 0,-5-23-23 0 0,1 0-1 0 0,2 0 0 0 0,1-1 0 0 0,0 1 1 0 0,5-40-1 0 0,3 2-53 0 0,17-77 1 0 0,-15 106 51 0 0,23-66 1 0 0,-28 92-29 0 0,1 0-1 0 0,1 0 1 0 0,0 1 0 0 0,0-1 0 0 0,1 1 0 0 0,0 0-1 0 0,1 1 1 0 0,0 0 0 0 0,0 0 0 0 0,16-14 0 0 0,-19 20 9 0 0,0-1 0 0 0,-1 1 0 0 0,1 0 0 0 0,0 0 0 0 0,0 0 0 0 0,0 1 1 0 0,0-1-1 0 0,0 1 0 0 0,1 0 0 0 0,-1 0 0 0 0,0 1 0 0 0,1-1 0 0 0,-1 1 0 0 0,0 0 1 0 0,1 0-1 0 0,5 1 0 0 0,-3 1 0 0 0,1 0 1 0 0,-1 0-1 0 0,0 1 1 0 0,-1 0-1 0 0,1 1 0 0 0,0-1 1 0 0,-1 1-1 0 0,0 1 1 0 0,0-1-1 0 0,10 10 1 0 0,-6-3 9 0 0,-1 0 0 0 0,0 0-1 0 0,0 1 1 0 0,-1 0 0 0 0,7 15 0 0 0,2 9 15 0 0,-2 1-1 0 0,-1 0 0 0 0,10 48 1 0 0,-14-38-112 0 0,-2 0 1 0 0,-2 1 0 0 0,-1 75-1 0 0,-5-122 97 0 0,0 0 1 0 0,0 0-1 0 0,0 0 0 0 0,0 0 0 0 0,0 0 0 0 0,0 0 1 0 0,0 0-1 0 0,0 0 0 0 0,0-1 0 0 0,-1 1 0 0 0,1 0 1 0 0,0 0-1 0 0,0 0 0 0 0,-1 0 0 0 0,1 0 0 0 0,-1 0 1 0 0,0 1-1 0 0,0-2-1 0 0,1 0 1 0 0,-1 0-1 0 0,1 0 1 0 0,0 0-1 0 0,-1 0 1 0 0,1 0 0 0 0,-1 0-1 0 0,1 0 1 0 0,0 0-1 0 0,-1-1 1 0 0,1 1-1 0 0,0 0 1 0 0,-1 0-1 0 0,1 0 1 0 0,0-1-1 0 0,-1 1 1 0 0,1 0-1 0 0,0 0 1 0 0,-1-1 0 0 0,1 1-1 0 0,0 0 1 0 0,-1 0-1 0 0,1-1 1 0 0,0 1-1 0 0,0 0 1 0 0,-1-1-1 0 0,-14-27 36 0 0,9 6-34 0 0,2 0 0 0 0,0-1 0 0 0,1 1 1 0 0,2-1-1 0 0,0 0 0 0 0,1 1 0 0 0,4-26 0 0 0,2 7 104 0 0,2-1 0 0 0,23-75 0 0 0,-22 91 10 0 0,1 1 0 0 0,2-1 0 0 0,15-26 0 0 0,-21 43-96 0 0,0 0 0 0 0,0 0 1 0 0,1 0-1 0 0,1 0 0 0 0,-1 1 0 0 0,1 1 0 0 0,0-1 0 0 0,1 1 0 0 0,0 0 0 0 0,13-7 0 0 0,-18 12-23 0 0,0 1 0 0 0,0 0 0 0 0,0 0 0 0 0,-1 0 0 0 0,1 0 0 0 0,0 0 0 0 0,0 1 0 0 0,0 0 0 0 0,0 0 1 0 0,0 0-1 0 0,0 0 0 0 0,0 1 0 0 0,0-1 0 0 0,0 1 0 0 0,0 0 0 0 0,0 0 0 0 0,0 1 0 0 0,0-1 0 0 0,-1 1 0 0 0,1 0 0 0 0,-1 0 0 0 0,1 0 0 0 0,-1 0 0 0 0,0 0 0 0 0,0 1 0 0 0,6 5 0 0 0,2 3 9 0 0,-1 0 0 0 0,1 1-1 0 0,-2 0 1 0 0,0 1 0 0 0,11 20 0 0 0,-9-12 1 0 0,-1 1 0 0 0,-1 0 0 0 0,-1 0 0 0 0,7 37 0 0 0,9 93 71 0 0,0 2-2205 0 0,-18-135 271 0 0,3-1 1292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0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392 155 496 0 0,'8'-11'498'0'0,"0"0"1"0"0,-1-1-1 0 0,-1 0 0 0 0,0-1 1 0 0,0 1-1 0 0,-2-1 0 0 0,1 0 1 0 0,-2 0-1 0 0,5-24 0 0 0,-8 34-434 0 0,-3 2-8 0 0,-1 0-48 0 0,0 0 0 0 0,-1 0 0 0 0,1 1 0 0 0,0 0 0 0 0,0 0 0 0 0,0 0 0 0 0,0 0 0 0 0,-1 1 0 0 0,1-1 0 0 0,0 1 0 0 0,0 0 0 0 0,0 0 0 0 0,0 1 0 0 0,0-1-1 0 0,0 1 1 0 0,1 0 0 0 0,-5 3 0 0 0,-15 8 21 0 0,-31 24-1 0 0,41-27-14 0 0,-23 17 39 0 0,1 1-1 0 0,1 2 1 0 0,-39 44-1 0 0,61-60 7 0 0,1-1 0 0 0,0 1 0 0 0,1 1 0 0 0,1 0 0 0 0,0 0 1 0 0,1 1-1 0 0,1 0 0 0 0,0 0 0 0 0,2 1 0 0 0,0 0 0 0 0,-5 27 0 0 0,9-34-21 0 0,1-1 0 0 0,1 1 1 0 0,-1 0-1 0 0,1-1 0 0 0,1 1 0 0 0,0-1 0 0 0,0 0 1 0 0,1 0-1 0 0,0 0 0 0 0,1 0 0 0 0,0 0 0 0 0,0 0 1 0 0,1-1-1 0 0,0 0 0 0 0,0 0 0 0 0,1 0 0 0 0,0-1 1 0 0,1 0-1 0 0,-1 0 0 0 0,1 0 0 0 0,1-1 0 0 0,-1 0 1 0 0,12 6-1 0 0,-16-10-27 0 0,1-1 0 0 0,-1 1 0 0 0,1-1-1 0 0,-1 0 1 0 0,1 0 0 0 0,-1 0 0 0 0,1-1 0 0 0,0 0 0 0 0,-1 1 0 0 0,1-1 0 0 0,0 0 0 0 0,-1-1 0 0 0,1 1 0 0 0,0 0 0 0 0,-1-1 0 0 0,1 0 0 0 0,-1 0 0 0 0,1 0-1 0 0,-1-1 1 0 0,1 1 0 0 0,-1-1 0 0 0,5-3 0 0 0,1 0-5 0 0,-1-1-1 0 0,0-1 1 0 0,-1 1-1 0 0,1-1 1 0 0,-1-1-1 0 0,11-14 1 0 0,5-11 4 0 0,-2-1 0 0 0,32-69 0 0 0,18-76 22 0 0,-71 178-38 0 0,0 0 0 0 0,0 0 0 0 0,0 0 1 0 0,1 0-1 0 0,-1 0 0 0 0,0 0 0 0 0,1 1 0 0 0,-1-1 1 0 0,1 0-1 0 0,-1 0 0 0 0,1 0 0 0 0,0 0 0 0 0,-1 1 1 0 0,1-1-1 0 0,0 0 0 0 0,-1 1 0 0 0,1-1 0 0 0,1 0 1 0 0,-1 1 5 0 0,-1 0 0 0 0,1 0 1 0 0,-1 0-1 0 0,1 1 1 0 0,-1-1-1 0 0,0 0 0 0 0,1 0 1 0 0,-1 1-1 0 0,0-1 0 0 0,1 0 1 0 0,-1 1-1 0 0,0-1 1 0 0,1 1-1 0 0,-1-1 0 0 0,0 0 1 0 0,0 1-1 0 0,1-1 0 0 0,-1 1 1 0 0,0-1-1 0 0,0 1 1 0 0,0-1-1 0 0,0 1 0 0 0,0-1 1 0 0,1 1-1 0 0,4 33 65 0 0,13 151 41 0 0,-13-158-423 0 0,1-1 1 0 0,1 1-1 0 0,1-1 1 0 0,19 41 0 0 0,-25-62 34 0 0,-1-3 121 0 0,0 0 0 0 0,-1 1 0 0 0,2-1 0 0 0,-1 0 0 0 0,0 0 0 0 0,0 0 0 0 0,1-1 0 0 0,-1 1 0 0 0,1 0 0 0 0,-1 0 0 0 0,1-1 0 0 0,0 1 0 0 0,-1-1 0 0 0,1 0 0 0 0,0 1 0 0 0,0-1 0 0 0,3 1 0 0 0,15 6-744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55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9 756 0 0,'0'0'3642'0'0,"0"-1"-3616"0"0,1 1 0 0 0,-1-1-1 0 0,0 1 1 0 0,0-1 0 0 0,1 1-1 0 0,-1-1 1 0 0,0 1 0 0 0,1 0-1 0 0,-1-1 1 0 0,1 1 0 0 0,-1 0-1 0 0,0-1 1 0 0,1 1 0 0 0,-1 0-1 0 0,1-1 1 0 0,-1 1 0 0 0,1 0-1 0 0,-1 0 1 0 0,1 0 0 0 0,-1-1-1 0 0,1 1 1 0 0,-1 0-1 0 0,1 0 1 0 0,0 0 0 0 0,1 0-28 0 0,3 3-1 0 0,0 23-14 0 0,15 283 97 0 0,-11 201 38 0 0,-37-140-43 0 0,13-220 107 0 0,5 236 0 0 0,23-104-54 0 0,19 259 48 0 0,56 12 524 0 0,0 25-496 0 0,-42 4 2 0 0,-45-215-142 0 0,-28 0-43 0 0,-3 106 261 0 0,49-49 455 0 0,0-129-561 0 0,33 408 1629 0 0,9-274-1859 0 0,-59-407-652 0 0,-2-18 152 0 0,1 7-299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1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188 40 996 0 0,'4'-13'1255'0'0,"6"-9"-286"0"0,-10 22-947 0 0,0 0 1 0 0,0-1 0 0 0,1 1 0 0 0,-1 0 0 0 0,0 0-1 0 0,0-1 1 0 0,0 1 0 0 0,0 0 0 0 0,0 0-1 0 0,1-1 1 0 0,-1 1 0 0 0,0 0 0 0 0,0 0 0 0 0,0 0-1 0 0,1 0 1 0 0,-1-1 0 0 0,0 1 0 0 0,0 0 0 0 0,0 0-1 0 0,1 0 1 0 0,-1 0 0 0 0,0 0 0 0 0,1 0 0 0 0,-1-1-1 0 0,0 1 1 0 0,0 0 0 0 0,1 0 0 0 0,-1 0 0 0 0,0 0-1 0 0,0 0 1 0 0,1 0 0 0 0,-1 0 0 0 0,0 0 0 0 0,0 0-1 0 0,1 0 1 0 0,-1 1 0 0 0,0-1 0 0 0,1 0-1 0 0,-1 0 1 0 0,0 0 0 0 0,0 0 0 0 0,0 0 0 0 0,1 0-1 0 0,-1 0 1 0 0,0 1 0 0 0,0-1 0 0 0,1 0 0 0 0,-1 0-1 0 0,0 0 1 0 0,0 1 0 0 0,0-1 0 0 0,0 0 0 0 0,1 1-1 0 0,-1 0-17 0 0,1 0 0 0 0,-1 1 0 0 0,0-1 0 0 0,0 1 0 0 0,1-1 0 0 0,-1 0 0 0 0,0 1 0 0 0,0-1 0 0 0,0 1 0 0 0,-1-1 0 0 0,1 1-1 0 0,0-1 1 0 0,-1 1 0 0 0,1-1 0 0 0,0 0 0 0 0,-2 2 0 0 0,1 0 8 0 0,-82 354 526 0 0,38-185-353 0 0,21-63-79 0 0,-14 54-647 0 0,36-155-25 0 0,2-7 480 0 0,-1 0-1 0 0,1 0 1 0 0,0 0-1 0 0,0 0 0 0 0,-1 0 1 0 0,1 0-1 0 0,-1 0 0 0 0,1 0 1 0 0,-1 0-1 0 0,1-1 1 0 0,-1 1-1 0 0,1 0 0 0 0,-1 0 1 0 0,0-1-1 0 0,0 1 1 0 0,-1 1-1 0 0,-7 6-329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1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38 508 0 0,'1'-19'1695'0'0,"0"16"-1107"0"0,-1 2-538 0 0,0 0 1 0 0,0 1-1 0 0,1-1 1 0 0,-1 0-1 0 0,0 0 1 0 0,1 0 0 0 0,-1 1-1 0 0,0-1 1 0 0,1 0-1 0 0,-1 1 1 0 0,1-1-1 0 0,-1 0 1 0 0,1 1-1 0 0,0-1 1 0 0,-1 1-1 0 0,1-1 1 0 0,-1 1-1 0 0,1-1 1 0 0,0 1-1 0 0,-1-1 1 0 0,1 1-1 0 0,0 0 1 0 0,0-1-1 0 0,-1 1 1 0 0,1 0-1 0 0,1-1 1 0 0,1 1 23 0 0,-1 0 1 0 0,0 0 0 0 0,0 1 0 0 0,0-1-1 0 0,1 0 1 0 0,-1 1 0 0 0,0-1-1 0 0,0 1 1 0 0,0 0 0 0 0,3 1 0 0 0,7 4 192 0 0,0 1 1 0 0,19 15-1 0 0,-24-17-155 0 0,544 418-539 0 0,-515-395-1699 0 0,-22-16 1192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1.8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0 856 784 0 0,'16'6'2052'0'0,"-10"-5"-1902"0"0,0-1 1 0 0,-1 1 0 0 0,1-1 0 0 0,0 0 0 0 0,0 0 0 0 0,0-1-1 0 0,-1 0 1 0 0,1 0 0 0 0,0 0 0 0 0,-1-1 0 0 0,1 0 0 0 0,-1 0-1 0 0,1 0 1 0 0,-1-1 0 0 0,9-5 0 0 0,-7 3-66 0 0,1-1 0 0 0,-1-1 0 0 0,0 0 1 0 0,-1 0-1 0 0,0 0 0 0 0,0 0 0 0 0,0-1 0 0 0,8-15 1 0 0,0-8-142 0 0,-1 0 0 0 0,-2-1 1 0 0,-1 0-1 0 0,9-47 0 0 0,-7 20-33 0 0,-3-1-1 0 0,3-80 0 0 0,-12 113 65 0 0,0 0 0 0 0,-2 0 0 0 0,-1 0 0 0 0,-1 1 0 0 0,-1 0 0 0 0,-2 0 0 0 0,-16-45 0 0 0,19 65-4 0 0,1 0 0 0 0,-1 0 0 0 0,0 1 0 0 0,-1 0 0 0 0,-7-8 0 0 0,10 11-12 0 0,-19 3-124 0 0,19 1 159 0 0,0 0 0 0 0,1 1 1 0 0,-1-1-1 0 0,0 0 0 0 0,1 1 1 0 0,-1 0-1 0 0,1-1 0 0 0,0 1 1 0 0,0 0-1 0 0,0-1 0 0 0,0 1 1 0 0,0 0-1 0 0,1 0 0 0 0,-1 0 1 0 0,1 0-1 0 0,0 0 0 0 0,0 0 1 0 0,0-1-1 0 0,0 1 0 0 0,0 0 1 0 0,1 0-1 0 0,-1 0 0 0 0,1 0 1 0 0,0 0-1 0 0,0-1 0 0 0,0 1 1 0 0,3 5-1 0 0,1 5 14 0 0,2-1 0 0 0,-1 0 0 0 0,2 0 1 0 0,15 19-1 0 0,7 3 11 0 0,2-2 0 0 0,54 42 0 0 0,26 25 23 0 0,-97-84-35 0 0,-1 0 0 0 0,-1 2 0 0 0,0-1 0 0 0,-2 2 1 0 0,12 21-1 0 0,-17-28 14 0 0,-2-4-27 0 0,-1-1 1 0 0,0 1-1 0 0,0 0 1 0 0,0 0-1 0 0,-1 0 1 0 0,0 0-1 0 0,-1 0 1 0 0,1 1-1 0 0,-1 9 1 0 0,0-10 11 0 0,-1 0 0 0 0,0-1 1 0 0,-1 1-1 0 0,1 0 0 0 0,-1-1 1 0 0,-1 1-1 0 0,1-1 0 0 0,-1 0 1 0 0,0 1-1 0 0,0-1 0 0 0,-1 0 1 0 0,0 0-1 0 0,0 0 0 0 0,-1-1 1 0 0,1 1-1 0 0,-1-1 0 0 0,0 0 1 0 0,-1 0-1 0 0,1 0 0 0 0,-1 0 1 0 0,0-1-1 0 0,0 0 0 0 0,-1 0 0 0 0,1 0 1 0 0,-1-1-1 0 0,-7 4 0 0 0,8-5 19 0 0,-1 0 0 0 0,1 0-1 0 0,-1 0 1 0 0,0-1-1 0 0,0 0 1 0 0,0 0-1 0 0,0-1 1 0 0,0 1-1 0 0,1-1 1 0 0,-10-1-1 0 0,12 0-22 0 0,0 1 1 0 0,0-1-1 0 0,0 1 0 0 0,1-1 0 0 0,-1 0 0 0 0,0 0 0 0 0,1 0 0 0 0,-1 0 0 0 0,0-1 0 0 0,1 1 0 0 0,0-1 0 0 0,-1 1 0 0 0,1-1 1 0 0,0 0-1 0 0,0 0 0 0 0,0 0 0 0 0,0 0 0 0 0,0 0 0 0 0,0 0 0 0 0,1-1 0 0 0,-1 1 0 0 0,1-1 0 0 0,-1 1 0 0 0,1-1 0 0 0,-1-3 0 0 0,0-2-203 0 0,0 0-1 0 0,1 0 1 0 0,1 0-1 0 0,-1 0 0 0 0,1 0 1 0 0,0 0-1 0 0,1 0 0 0 0,0 1 1 0 0,0-1-1 0 0,1 0 0 0 0,0 0 1 0 0,0 0-1 0 0,0 1 0 0 0,8-14 1 0 0,-1 2-575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2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48 0 0,'0'0'954'0'0,"14"-11"1510"0"0,-13 11-2442 0 0,-1 0-1 0 0,1 0 1 0 0,0 0 0 0 0,0 0-1 0 0,0 0 1 0 0,0 0-1 0 0,0 0 1 0 0,0 0-1 0 0,0 0 1 0 0,0 0 0 0 0,0 0-1 0 0,0 1 1 0 0,0-1-1 0 0,0 0 1 0 0,0 1-1 0 0,0-1 1 0 0,0 1 0 0 0,0-1-1 0 0,0 1 1 0 0,-1 0-1 0 0,1-1 1 0 0,0 1-1 0 0,0 0 1 0 0,-1-1 0 0 0,1 1-1 0 0,0 0 1 0 0,-1 0-1 0 0,1 0 1 0 0,-1-1-1 0 0,1 1 1 0 0,-1 0 0 0 0,0 0-1 0 0,1 0 1 0 0,-1 0-1 0 0,0 0 1 0 0,1 2-1 0 0,15 47 488 0 0,-13-39-384 0 0,94 430 1436 0 0,-93-416-2586 0 0,-1-1 1 0 0,1 42-1 0 0,-5-53 44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2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47 704 0 0,'0'0'1040'0'0,"3"-18"216"0"0,2 4-916 0 0,0 0-692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2.9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82 1132 0 0,'5'0'856'0'0,"41"-6"356"0"0,0-2 1 0 0,84-26-1 0 0,-26 5-1014 0 0,-100 28-252 0 0,0 0 0 0 0,0 0 0 0 0,1 0 1 0 0,-1 1-1 0 0,0 0 0 0 0,0-1 1 0 0,1 1-1 0 0,-1 1 0 0 0,0-1 1 0 0,0 1-1 0 0,0-1 0 0 0,9 4 1 0 0,-12-3 40 0 0,1 0 0 0 0,-1 0 0 0 0,0 0 0 0 0,0 0 1 0 0,1 0-1 0 0,-1 1 0 0 0,0-1 0 0 0,0 0 1 0 0,0 1-1 0 0,0-1 0 0 0,-1 1 0 0 0,1-1 0 0 0,0 1 1 0 0,-1-1-1 0 0,1 1 0 0 0,-1 0 0 0 0,1-1 1 0 0,-1 1-1 0 0,0 0 0 0 0,1 0 0 0 0,-1-1 0 0 0,0 1 1 0 0,0 0-1 0 0,0-1 0 0 0,-1 1 0 0 0,1 0 1 0 0,0-1-1 0 0,-1 1 0 0 0,1 0 0 0 0,-2 2 0 0 0,-1 7 4 0 0,0 0 0 0 0,-1-1 0 0 0,-1 0 0 0 0,1 1 0 0 0,-2-2 0 0 0,-7 13 0 0 0,-45 53 16 0 0,41-53-6 0 0,-88 94 35 0 0,71-80 134 0 0,0 1 0 0 0,3 1-1 0 0,1 1 1 0 0,-26 47 0 0 0,54-82 40 0 0,0 1 0 0 0,0-1 0 0 0,0 0-1 0 0,0 1 1 0 0,1 0 0 0 0,-2 5 0 0 0,3-8-179 0 0,0-1-1 0 0,0 0 1 0 0,0 0 0 0 0,0 1-1 0 0,0-1 1 0 0,0 0-1 0 0,0 0 1 0 0,1 1 0 0 0,-1-1-1 0 0,0 0 1 0 0,1 0-1 0 0,-1 0 1 0 0,1 1 0 0 0,-1-1-1 0 0,1 0 1 0 0,0 0 0 0 0,-1 0-1 0 0,1 0 1 0 0,0 0-1 0 0,0 0 1 0 0,0 0 0 0 0,-1 0-1 0 0,1-1 1 0 0,0 1-1 0 0,0 0 1 0 0,0 0 0 0 0,1-1-1 0 0,-1 1 1 0 0,1 0-1 0 0,16 6-17 0 0,1-1-1 0 0,-1 0 0 0 0,1-2 0 0 0,0 0 0 0 0,0-1 0 0 0,31 1 1 0 0,-8-3-1519 0 0,0-2 0 0 0,46-8 0 0 0,-60 5 397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3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1 536 996 0 0,'97'-92'3902'0'0,"-59"59"-3577"0"0,-1-2 0 0 0,-3-1 0 0 0,53-70 0 0 0,-70 82-231 0 0,-1-2 0 0 0,0 1 0 0 0,-2-2-1 0 0,-1 0 1 0 0,13-41 0 0 0,-25 67-97 0 0,-1 0 1 0 0,1 0-1 0 0,-1 0 0 0 0,0 0 0 0 0,0 0 0 0 0,1 0 1 0 0,-1 0-1 0 0,0 0 0 0 0,0-1 0 0 0,0 1 0 0 0,0 0 1 0 0,0 0-1 0 0,0 0 0 0 0,0 0 0 0 0,0 0 0 0 0,0 0 1 0 0,-1 0-1 0 0,1 0 0 0 0,0 0 0 0 0,-1 0 0 0 0,1 0 1 0 0,-1 0-1 0 0,1 0 0 0 0,-1 0 0 0 0,0 0 0 0 0,1 1 1 0 0,-1-1-1 0 0,0 0 0 0 0,1 0 0 0 0,-1 1 0 0 0,0-1 0 0 0,0 0 1 0 0,0 1-1 0 0,0-1 0 0 0,1 0 0 0 0,-1 1 0 0 0,0 0 1 0 0,0-1-1 0 0,0 1 0 0 0,0-1 0 0 0,0 1 0 0 0,0 0 1 0 0,0 0-1 0 0,-1 0 0 0 0,0-1 0 0 0,-3 1 2 0 0,1 0 1 0 0,-1 1-1 0 0,0-1 0 0 0,1 1 1 0 0,-1 0-1 0 0,0 0 0 0 0,1 1 1 0 0,-8 2-1 0 0,-8 6 38 0 0,0 1 0 0 0,1 1 0 0 0,1 1 0 0 0,-1 1 1 0 0,2 0-1 0 0,0 1 0 0 0,1 1 0 0 0,0 0 0 0 0,-14 21 0 0 0,18-22 95 0 0,1 1 0 0 0,1 1 0 0 0,0 0 0 0 0,1 0 0 0 0,1 1 0 0 0,0 0 0 0 0,1 0-1 0 0,2 1 1 0 0,0 0 0 0 0,-5 36 0 0 0,9-41-69 0 0,1-1 0 0 0,1 1 0 0 0,0 0 0 0 0,1-1 0 0 0,0 1-1 0 0,1-1 1 0 0,1 1 0 0 0,0-1 0 0 0,1 0 0 0 0,0-1 0 0 0,10 17 0 0 0,-11-20-396 0 0,2 0 1 0 0,0-1 0 0 0,0 0-1 0 0,0 0 1 0 0,1 0 0 0 0,0 0-1 0 0,1-1 1 0 0,-1-1 0 0 0,1 1-1 0 0,1-1 1 0 0,-1 0-1 0 0,1-1 1 0 0,0 0 0 0 0,0-1-1 0 0,17 6 1 0 0,1-2-1149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3.7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56 128 0 0,'0'0'795'0'0,"0"-1"-641"0"0,1 0 1 0 0,-1 0 0 0 0,0 1-1 0 0,0-1 1 0 0,0 0-1 0 0,1 0 1 0 0,-1 0 0 0 0,0 0-1 0 0,1 1 1 0 0,2-5 927 0 0,-1 3-927 0 0,10 0 165 0 0,-9 1 20 0 0,2 1-14 0 0,516-32 3367 0 0,-518 32-3945 0 0,33-5-4853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0:34.1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0 748 0 0,'0'0'1848'0'0,"20"24"-446"0"0,38 270 1478 0 0,-32-137-2175 0 0,26 97-2035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19.9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24 124 0 0,'23'-16'1293'0'0,"-20"15"-1057"0"0,13-6-1 0 0,11 7-301 0 0,-25 1 57 0 0,1 1 16 0 0,10 9-5 0 0,0 1 1 0 0,-1 1 0 0 0,0 0 0 0 0,-1 1 0 0 0,16 26 0 0 0,2 1 198 0 0,92 111 198 0 0,-24-32-291 0 0,133 214 1 0 0,-210-297-86 0 0,-2 1-1 0 0,-1 1 1 0 0,-2 0-1 0 0,-2 1 1 0 0,-2 1-1 0 0,-1 0 0 0 0,7 72 1 0 0,-14-83 0 0 0,-2 0 1 0 0,-1 0-1 0 0,-1 0 0 0 0,-2 0 0 0 0,-1 0 1 0 0,-1 0-1 0 0,-1-1 0 0 0,-2 0 1 0 0,-1 0-1 0 0,-1-1 0 0 0,-23 43 1 0 0,18-47 3 0 0,0 0 0 0 0,-2-2 1 0 0,-1 1-1 0 0,-1-2 0 0 0,-1-1 1 0 0,0 0-1 0 0,-34 23 0 0 0,-176 105 100 0 0,29-22-222 0 0,166-95-1595 0 0,18-16 1116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58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28 226 84 0 0,'0'0'1990'0'0,"-23"-18"1080"0"0,19 13-3033 0 0,4 4-28 0 0,0 1 0 0 0,0-1 0 0 0,0 1-1 0 0,1-1 1 0 0,-1 1 0 0 0,0-1-1 0 0,0 1 1 0 0,1-1 0 0 0,-1 1 0 0 0,0-1-1 0 0,1 1 1 0 0,-1-1 0 0 0,1 1-1 0 0,-1-1 1 0 0,1 1 0 0 0,-1 0 0 0 0,1-1-1 0 0,-1 1 1 0 0,1 0 0 0 0,-1-1-1 0 0,1 1 1 0 0,-1 0 0 0 0,1 0 0 0 0,-1 0-1 0 0,1-1 1 0 0,0 1 0 0 0,-1 0-1 0 0,1 0 1 0 0,-1 0 0 0 0,1 0-1 0 0,0 0 1 0 0,-1 0 0 0 0,1 0 0 0 0,-1 0-1 0 0,1 0 1 0 0,0 0 0 0 0,0 1 0 0 0,186-4 231 0 0,-58 4-233 0 0,-11-5-110 0 0,416-17-306 0 0,-3-29 342 0 0,90-58 803 0 0,-618 108-725 0 0,19-5-109 0 0,-21 5 94 0 0,0-1-8 0 0,1 1 0 0 0,0-1 0 0 0,-1 1 0 0 0,1 0 0 0 0,-1-1 0 0 0,1 1 0 0 0,0 0 0 0 0,-1 0 0 0 0,1 0 0 0 0,-1 0 0 0 0,1 0 0 0 0,0 1 0 0 0,-1-1 0 0 0,1 0 0 0 0,-1 1 0 0 0,1-1 0 0 0,-1 1 0 0 0,1 0 0 0 0,-1-1 0 0 0,1 1 0 0 0,-1 0 0 0 0,1 0 0 0 0,-1 0 0 0 0,0 0 0 0 0,0 0 0 0 0,2 1 0 0 0,-2 0 12 0 0,-2 2-8 0 0,-29 148 29 0 0,16-96 42 0 0,-10 107 0 0 0,16 89 90 0 0,-2 16-77 0 0,-4 54-46 0 0,-27 255 182 0 0,24-454-89 0 0,6 1 0 0 0,4 143 0 0 0,0 0 37 0 0,-1 1 51 0 0,55 531-114 0 0,-30-597-8 0 0,16 381 114 0 0,-51-157 122 0 0,-1 2 8 0 0,17-241-228 0 0,5 225 240 0 0,3-294-288 0 0,6 0 0 0 0,4-1-1 0 0,53 192 1 0 0,-43-212 113 0 0,25 188 1 0 0,-43-228-180 0 0,-5 4-104 0 0,-3-58-152 0 0,0 1-167 0 0,0-3 252 0 0,0 1 1 0 0,0-1-1 0 0,0 0 1 0 0,0 0-1 0 0,-1 1 0 0 0,1-1 1 0 0,0 0-1 0 0,-1 0 0 0 0,1 1 1 0 0,-1-1-1 0 0,1 0 1 0 0,-1 0-1 0 0,0 0 0 0 0,1 0 1 0 0,-1 0-1 0 0,0 0 0 0 0,0 0 1 0 0,0 0-1 0 0,0 0 1 0 0,0 0-1 0 0,-2 1 0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5.7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76 241 260 0 0,'-26'-12'1705'0'0,"23"11"-1412"0"0,-23-16 1345 0 0,5 7-290 0 0,95 15-1127 0 0,1079 29 215 0 0,-672-58-221 0 0,-2-26 223 0 0,346-21-218 0 0,42 13 13 0 0,-786 51-197 0 0,1049-23 58 0 0,-987 30-98 0 0,715 14 6 0 0,-312-2 24 0 0,-151-4-19 0 0,812-6 20 0 0,211 4 1490 0 0,-1005 4-649 0 0,-119-8-334 0 0,-220 3-507 0 0,-6-1-30 0 0,-30 0-104 0 0,18 2-82 0 0,-24-4-5826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39.3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30 520 0 0,'0'0'755'0'0,"4"-19"1710"0"0,-4 19-2466 0 0,0 0 5 0 0,-1 0 1 0 0,1-1-1 0 0,0 1 0 0 0,0 0 1 0 0,0-1-1 0 0,0 1 0 0 0,0 0 1 0 0,0 0-1 0 0,0-1 0 0 0,0 1 1 0 0,0 0-1 0 0,0-1 0 0 0,0 1 0 0 0,0 0 1 0 0,0 0-1 0 0,0-1 0 0 0,0 1 1 0 0,0 0-1 0 0,0-1 0 0 0,0 1 1 0 0,0 0-1 0 0,0 0 0 0 0,1-1 1 0 0,-1 1-1 0 0,0 0 0 0 0,0 0 1 0 0,0-1-1 0 0,0 1 0 0 0,1 0 1 0 0,-1 0-1 0 0,0 0 0 0 0,0-1 0 0 0,0 1 1 0 0,1 0-1 0 0,-1 0 0 0 0,0 0 1 0 0,0 0-1 0 0,1-1 0 0 0,-1 1 1 0 0,0 0-1 0 0,1 0 0 0 0,-1 0 1 0 0,0 0-1 0 0,0 0 0 0 0,1 0 1 0 0,-1 0-1 0 0,0 0 0 0 0,1 0 0 0 0,-1 0 1 0 0,0 0-1 0 0,0 0 0 0 0,1 0 1 0 0,-1 0-1 0 0,0 0 0 0 0,1 0 1 0 0,-1 0-1 0 0,0 0 0 0 0,0 1 1 0 0,1-1-1 0 0,-1 0 0 0 0,0 0 1 0 0,0 0-1 0 0,1 0 0 0 0,-1 1 0 0 0,0-1 1 0 0,0 0-1 0 0,1 0 0 0 0,-1 0 1 0 0,0 1-1 0 0,2 3 24 0 0,0 0-1 0 0,0 0 1 0 0,0 1-1 0 0,0-1 1 0 0,-1 0 0 0 0,0 1-1 0 0,0-1 1 0 0,0 8-1 0 0,1-3 31 0 0,253 878 1292 0 0,-247-865-1343 0 0,14 38 37 0 0,21 87 1 0 0,-43-144-106 0 0,1-1-40 0 0,-1-1 1 0 0,1 1-1 0 0,-1-1 0 0 0,1 1 1 0 0,-1-1-1 0 0,0 1 0 0 0,0 0 1 0 0,1-1-1 0 0,-1 1 0 0 0,0 0 1 0 0,-1-1-1 0 0,1 1 0 0 0,0-1 1 0 0,0 1-1 0 0,-1 0 1 0 0,1-1-1 0 0,-1 1 0 0 0,1-1 1 0 0,-1 1-1 0 0,0-1 0 0 0,1 0 1 0 0,-1 1-1 0 0,0-1 0 0 0,0 0 1 0 0,0 1-1 0 0,-2 0 0 0 0,-12 6-509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39.8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25 236 748 0 0,'-4'-5'204'0'0,"1"0"0"0"0,0-1 1 0 0,1 1-1 0 0,-1-1 0 0 0,1 1 0 0 0,1-1 0 0 0,-1 0 0 0 0,1 0 1 0 0,-1 0-1 0 0,2 0 0 0 0,-1 0 0 0 0,1-9 0 0 0,0 11-172 0 0,1 0-1 0 0,0 0 1 0 0,0 0-1 0 0,0 0 1 0 0,1 0-1 0 0,0 0 1 0 0,-1 1-1 0 0,1-1 1 0 0,1 1-1 0 0,-1-1 1 0 0,0 1-1 0 0,1 0 0 0 0,0-1 1 0 0,-1 1-1 0 0,1 1 1 0 0,0-1-1 0 0,1 0 1 0 0,6-4-1 0 0,8-4-12 0 0,1 1-1 0 0,1 0 1 0 0,0 2-1 0 0,0 0 1 0 0,0 1-1 0 0,1 1 1 0 0,0 1-1 0 0,39-4 1 0 0,15 3-9 0 0,85 3 0 0 0,-158 3-9 0 0,116 5 49 0 0,0 4 0 0 0,0 6 1 0 0,-2 5-1 0 0,0 5 0 0 0,-2 5 0 0 0,193 78 1 0 0,-269-92-58 0 0,-1 1 1 0 0,-1 2-1 0 0,-1 2 1 0 0,-1 1 0 0 0,-1 2-1 0 0,0 1 1 0 0,44 45-1 0 0,-64-55 2 0 0,-1 0 0 0 0,0 0-1 0 0,-1 1 1 0 0,-1 1 0 0 0,0 0-1 0 0,-1 0 1 0 0,11 31 0 0 0,-16-33 6 0 0,0 1-1 0 0,0-1 1 0 0,-2 1 0 0 0,0 0 0 0 0,-1 0-1 0 0,0 0 1 0 0,-1 0 0 0 0,-1 0 0 0 0,-1 0 0 0 0,-4 21-1 0 0,-2-8 74 0 0,-1-1 0 0 0,-1 0 0 0 0,-2 0 0 0 0,-1-1 0 0 0,0-1-1 0 0,-3 0 1 0 0,0-1 0 0 0,-1-1 0 0 0,-1 0 0 0 0,-1-1 0 0 0,-2-1-1 0 0,0-1 1 0 0,-24 18 0 0 0,6-8 297 0 0,-2-1 0 0 0,-1-2 0 0 0,-1-2 1 0 0,-1-2-1 0 0,-1-2 0 0 0,-94 32 0 0 0,90-40-127 0 0,0-2 1 0 0,-56 7-1 0 0,73-15-259 0 0,1-2 1 0 0,-1-1-1 0 0,0-2 0 0 0,-48-6 0 0 0,72 6-304 0 0,4 0 0 0 0,0 1-1 0 0,-1-1 1 0 0,1 0-1 0 0,0 0 0 0 0,0 0 1 0 0,0 0-1 0 0,0-1 1 0 0,0 1-1 0 0,0-1 0 0 0,1 0 1 0 0,-1-1-1 0 0,-4-2 1 0 0,-6-9-1549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0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1 759 460 0 0,'20'2'1666'0'0,"6"-4"-1386"0"0,0-2 0 0 0,1 0 0 0 0,-2-2 0 0 0,1-1 0 0 0,-1-1 0 0 0,0-1 0 0 0,0-2 0 0 0,-1 0 0 0 0,-1-1 0 0 0,0-1 0 0 0,-1-2 0 0 0,29-23 0 0 0,-23 15-77 0 0,0-2-1 0 0,-2-1 1 0 0,0-1 0 0 0,-2-1 0 0 0,-1-2 0 0 0,-2 0 0 0 0,-1-1 0 0 0,23-47-1 0 0,-35 61-159 0 0,-1-1 1 0 0,0 0-1 0 0,-2-1 0 0 0,0 1 0 0 0,-1-1 0 0 0,0 0 0 0 0,0-25 0 0 0,-4 37-43 0 0,1 1-1 0 0,-2 0 0 0 0,1-1 1 0 0,0 1-1 0 0,-1 0 0 0 0,0 0 1 0 0,-1 0-1 0 0,1-1 0 0 0,-1 1 1 0 0,-1 0-1 0 0,1 1 0 0 0,-1-1 1 0 0,0 0-1 0 0,0 1 1 0 0,0-1-1 0 0,-1 1 0 0 0,0 0 1 0 0,0 0-1 0 0,0 1 0 0 0,-1-1 1 0 0,1 1-1 0 0,-1 0 0 0 0,0 0 1 0 0,0 1-1 0 0,-8-5 0 0 0,6 6-16 0 0,0 1-1 0 0,0-1 0 0 0,-1 1 1 0 0,1 1-1 0 0,-1-1 0 0 0,1 1 1 0 0,0 0-1 0 0,-1 1 0 0 0,1 0 0 0 0,-1 0 1 0 0,1 1-1 0 0,-12 3 0 0 0,1 3 10 0 0,-1 0-1 0 0,2 0 0 0 0,-1 2 0 0 0,1 0 0 0 0,1 1 0 0 0,0 1 0 0 0,0 1 0 0 0,-13 14 1 0 0,-2 4-34 0 0,1 2 0 0 0,-38 55 1 0 0,49-61 39 0 0,2 0 0 0 0,1 1 0 0 0,1 0 0 0 0,1 1 0 0 0,2 1 0 0 0,1 0 0 0 0,-9 37 0 0 0,17-54 27 0 0,1 1-1 0 0,0-1 0 0 0,1 1 0 0 0,0 0 1 0 0,1-1-1 0 0,0 1 0 0 0,2-1 0 0 0,-1 1 1 0 0,2-1-1 0 0,-1 1 0 0 0,2-1 1 0 0,0 0-1 0 0,1 0 0 0 0,0-1 0 0 0,0 1 1 0 0,2-1-1 0 0,-1 0 0 0 0,2-1 0 0 0,11 15 1 0 0,-4-10 39 0 0,1 0 1 0 0,0-2-1 0 0,1 0 0 0 0,1 0 1 0 0,0-2-1 0 0,1 0 1 0 0,0-1-1 0 0,1-1 0 0 0,0-1 1 0 0,1-1-1 0 0,0-1 1 0 0,27 6-1 0 0,29 4 70 0 0,2-4 1 0 0,81 3-1 0 0,-137-14-133 0 0,12 1-136 0 0,81 3-1125 0 0,-103-6 318 0 0,0-1 1 0 0,0 0-1 0 0,21-6 0 0 0,-17 2-688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0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99 1184 0 0,'-8'-96'4174'0'0,"8"93"-3953"0"0,1 4-219 0 0,0-1-1 0 0,0 1 0 0 0,0-1 1 0 0,1 1-1 0 0,-1-1 1 0 0,0 1-1 0 0,0 0 0 0 0,0-1 1 0 0,0 1-1 0 0,-1 0 1 0 0,1 0-1 0 0,0 0 0 0 0,0 0 1 0 0,0 0-1 0 0,-1 0 1 0 0,1 0-1 0 0,0 0 0 0 0,-1 0 1 0 0,1 0-1 0 0,-1 0 1 0 0,1 0-1 0 0,-1 2 0 0 0,12 32 10 0 0,-9-27-1 0 0,69 309 402 0 0,-43-173-78 0 0,47 258 734 0 0,25 109-1333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1.4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149 690 48 0 0,'24'-8'541'0'0,"0"0"0"0"0,-1-2 1 0 0,0-1-1 0 0,-1-1 0 0 0,0-1 0 0 0,34-27 1 0 0,-7 0-123 0 0,63-69 0 0 0,-94 89-265 0 0,0-1 1 0 0,-1-1-1 0 0,-1-1 0 0 0,17-34 0 0 0,-26 44-94 0 0,0 0 0 0 0,-1-1 0 0 0,-1 0 0 0 0,-1 0 0 0 0,0 0 0 0 0,0-1 0 0 0,-2 1 1 0 0,1-1-1 0 0,-1-26 0 0 0,-2 35-59 0 0,0 1 0 0 0,-1-1 0 0 0,1 1 0 0 0,-1 0 0 0 0,0-1 0 0 0,-1 1 0 0 0,1 0 0 0 0,-1 0 0 0 0,0 0 0 0 0,-1 0 0 0 0,1 0 0 0 0,-1 0 1 0 0,0 1-1 0 0,0-1 0 0 0,0 1 0 0 0,-1 0 0 0 0,1 0 0 0 0,-1 0 0 0 0,0 1 0 0 0,0-1 0 0 0,-1 1 0 0 0,1 0 0 0 0,-1 0 0 0 0,1 0 1 0 0,-1 1-1 0 0,0-1 0 0 0,0 1 0 0 0,0 0 0 0 0,0 1 0 0 0,0-1 0 0 0,-1 1 0 0 0,1 0 0 0 0,-7 0 0 0 0,-3 0 0 0 0,0 0-1 0 0,-1 2 0 0 0,1 0 1 0 0,0 0-1 0 0,-1 1 0 0 0,1 1 1 0 0,0 1-1 0 0,0 0 0 0 0,1 1 1 0 0,-23 11-1 0 0,14-4 25 0 0,1 2 0 0 0,0 0 0 0 0,1 1 1 0 0,1 2-1 0 0,0 0 0 0 0,2 1 0 0 0,0 0 0 0 0,-28 39 0 0 0,27-31 12 0 0,2 1 1 0 0,1 0-1 0 0,1 1 1 0 0,1 1-1 0 0,1 0 1 0 0,-15 57-1 0 0,24-70 23 0 0,1 1-1 0 0,0 0 0 0 0,2 0 1 0 0,0 0-1 0 0,0 0 0 0 0,2 1 1 0 0,0-1-1 0 0,1 0 0 0 0,1 0 1 0 0,0-1-1 0 0,1 1 0 0 0,11 25 1 0 0,-8-24 45 0 0,2-1 1 0 0,0 0 0 0 0,1-1 0 0 0,1 0-1 0 0,0-1 1 0 0,1 0 0 0 0,1 0 0 0 0,0-2-1 0 0,1 1 1 0 0,0-2 0 0 0,18 13-1 0 0,-8-10 22 0 0,1 0 0 0 0,0-2-1 0 0,1-1 1 0 0,0-1-1 0 0,1-1 1 0 0,0-1 0 0 0,41 8-1 0 0,-30-11-157 0 0,-1 0 0 0 0,2-3 0 0 0,-1-1 0 0 0,0-2 0 0 0,41-6 0 0 0,-63 4-858 0 0,-1 0 1 0 0,0-2 0 0 0,0 0 0 0 0,22-9 0 0 0,-16 3-1709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1.8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1 102 348 0 0,'0'-63'4248'0'0,"0"60"-3784"0"0,0 0-96 0 0,1-11-94 0 0,-1 11 97 0 0,0 2-351 0 0,0 0-1 0 0,0 0 0 0 0,0 1 1 0 0,0-1-1 0 0,0 0 0 0 0,0 0 1 0 0,0 0-1 0 0,0 1 1 0 0,1-1-1 0 0,-1 0 0 0 0,0 1 1 0 0,0-1-1 0 0,1 0 0 0 0,-1 0 1 0 0,1 1-1 0 0,-1-1 1 0 0,1 0-1 0 0,0 0 0 0 0,2 3-10 0 0,-1 1 0 0 0,1-1 0 0 0,-1 1 0 0 0,1 0 0 0 0,-1 0 0 0 0,0 0 0 0 0,0 0 0 0 0,0 0 0 0 0,-1 1 0 0 0,1-1 0 0 0,1 5 0 0 0,15 48 55 0 0,-13-37-46 0 0,135 540 450 0 0,-109-421-490 0 0,1-5 58 0 0,47 226-144 0 0,-79-356-109 0 0,1 1 0 0 0,-1-1 1 0 0,1 0-1 0 0,-1 0 0 0 0,0 1 1 0 0,0-1-1 0 0,0 0 0 0 0,-1 0 1 0 0,1 0-1 0 0,-1 1 1 0 0,0-1-1 0 0,0 0 0 0 0,0 0 1 0 0,0 0-1 0 0,-3 5 0 0 0,-5 2-917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2.2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46 122 136 0 0,'-45'-49'6326'0'0,"45"48"-6291"0"0,0-1-1 0 0,0 1 1 0 0,1-1 0 0 0,-1 1 0 0 0,1-1-1 0 0,-1 1 1 0 0,1 0 0 0 0,-1-1 0 0 0,1 1-1 0 0,0 0 1 0 0,0-1 0 0 0,0 1 0 0 0,-1 0-1 0 0,1 0 1 0 0,0 0 0 0 0,1 0-1 0 0,-1 0 1 0 0,0 0 0 0 0,0 0 0 0 0,0 0-1 0 0,0 0 1 0 0,1 0 0 0 0,-1 1 0 0 0,0-1-1 0 0,1 0 1 0 0,-1 1 0 0 0,1-1 0 0 0,2 1-1 0 0,6-3-3 0 0,0 1-1 0 0,0 0 0 0 0,13 0 0 0 0,-7 1 60 0 0,425-18 480 0 0,-240 16-303 0 0,140-7 526 0 0,-338 10-753 0 0,20 0 26 0 0,-19 0-46 0 0,34 3-16 0 0,-33-1-6 0 0,-2 0 3 0 0,1 1-1 0 0,-1-1 1 0 0,0 1-1 0 0,0 0 0 0 0,0 0 1 0 0,-1 0-1 0 0,1 0 1 0 0,-1 0-1 0 0,0 0 1 0 0,1 1-1 0 0,-1-1 1 0 0,-1 1-1 0 0,3 4 0 0 0,1 3 2 0 0,23 58-186 0 0,-3 1 0 0 0,-2 2 0 0 0,24 146 0 0 0,-44-200-1402 0 0,-2 0-1 0 0,-1 23 0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2.6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1 169 76 0 0,'0'-25'1496'0'0,"2"3"-348"0"0,-1 4-320 0 0,1 1 400 0 0,1-15-511 0 0,0 10-425 0 0,0 3-324 0 0,4 6-793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3.0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645 117 1088 0 0,'3'-2'1118'0'0,"-1"2"-1016"0"0,0-1 0 0 0,1-1 1 0 0,-1 1-1 0 0,0 0 1 0 0,0 0-1 0 0,-1-1 1 0 0,1 1-1 0 0,0-1 1 0 0,0 0-1 0 0,-1 1 1 0 0,1-1-1 0 0,-1 0 0 0 0,1 0 1 0 0,-1 0-1 0 0,0 0 1 0 0,0 0-1 0 0,0 0 1 0 0,0 0-1 0 0,0-1 1 0 0,0 1-1 0 0,-1 0 1 0 0,1 0-1 0 0,-1-1 0 0 0,1 1 1 0 0,-1-1-1 0 0,0 1 1 0 0,0 0-1 0 0,0-1 1 0 0,0 1-1 0 0,-1 0 1 0 0,1-1-1 0 0,0 1 1 0 0,-1 0-1 0 0,0-1 0 0 0,0 1 1 0 0,1 0-1 0 0,-1 0 1 0 0,-1 0-1 0 0,1 0 1 0 0,0 0-1 0 0,0 0 1 0 0,-1 0-1 0 0,1 0 1 0 0,-1 0-1 0 0,0 1 0 0 0,1-1 1 0 0,-1 0-1 0 0,0 1 1 0 0,0 0-1 0 0,0-1 1 0 0,0 1-1 0 0,0 0 1 0 0,0 0-1 0 0,0 0 1 0 0,-1 0-1 0 0,-2 0 0 0 0,-5-2-97 0 0,0 0-1 0 0,-1 1 1 0 0,1 0-1 0 0,-1 1 1 0 0,1 1-1 0 0,-1-1 0 0 0,1 2 1 0 0,-1-1-1 0 0,-20 5 1 0 0,14-1 4 0 0,1 1 0 0 0,-1 0-1 0 0,1 2 1 0 0,0 0 0 0 0,-23 14 0 0 0,8-1 5 0 0,2 1 0 0 0,0 1 0 0 0,1 2-1 0 0,2 1 1 0 0,-31 36 0 0 0,30-29 3 0 0,2 2 1 0 0,2 0-1 0 0,-31 59 0 0 0,43-70-2 0 0,0 1-1 0 0,2 0 1 0 0,0 1-1 0 0,2 0 1 0 0,1 0-1 0 0,-6 50 1 0 0,12-60-7 0 0,0 0 0 0 0,2-1 0 0 0,0 1 0 0 0,0 0 0 0 0,1-1 0 0 0,1 0 0 0 0,0 0 0 0 0,1 0 0 0 0,1 0 0 0 0,0-1 0 0 0,1 0 0 0 0,0 0 0 0 0,1 0 0 0 0,1-1 0 0 0,0 0 0 0 0,0-1 1 0 0,16 15-1 0 0,-13-15 2 0 0,0 0 1 0 0,0 0 0 0 0,2-1 0 0 0,-1-1 0 0 0,1 0 0 0 0,0-1-1 0 0,1-1 1 0 0,0 0 0 0 0,0-1 0 0 0,0 0 0 0 0,1-1-1 0 0,0-1 1 0 0,0-1 0 0 0,0 0 0 0 0,26 1 0 0 0,-35-4 1 0 0,1 0 0 0 0,0-1 0 0 0,0 0 1 0 0,-1 0-1 0 0,1-1 0 0 0,-1 0 0 0 0,1 0 0 0 0,-1-1 1 0 0,0 0-1 0 0,0 0 0 0 0,0-1 0 0 0,0 0 0 0 0,0 0 0 0 0,8-7 1 0 0,-7 3-10 0 0,-1 1 1 0 0,1-1 0 0 0,-1-1-1 0 0,-1 0 1 0 0,0 1-1 0 0,0-2 1 0 0,0 1 0 0 0,-1-1-1 0 0,5-14 1 0 0,-2-1-6 0 0,-1 0 1 0 0,-1 0-1 0 0,-2-1 0 0 0,0 1 1 0 0,-1-1-1 0 0,-2 0 0 0 0,-3-48 1 0 0,-3 32 14 0 0,-2-1 0 0 0,-2 2 0 0 0,-18-54 1 0 0,-54-119-246 0 0,65 174 99 0 0,4 11-1658 0 0,6 11-1489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41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1 640 0 0,'0'0'1142'0'0,"18"5"24"0"0,7 3-800 0 0,0 1 0 0 0,0 2 1 0 0,-1 1-1 0 0,-1 0 0 0 0,0 2 0 0 0,30 23 1 0 0,-37-23-239 0 0,0 0 0 0 0,0 2 0 0 0,-1 0 0 0 0,-1 0 0 0 0,-1 2 0 0 0,-1 0 0 0 0,0 0 1 0 0,13 29-1 0 0,-3 5 21 0 0,-2 0 0 0 0,-2 1 1 0 0,-3 1-1 0 0,-2 1 0 0 0,-2 0 0 0 0,-3 0 1 0 0,1 81-1 0 0,-9-32-119 0 0,-4 0 1 0 0,-6-1-1 0 0,-24 113 0 0 0,29-186-11 0 0,-3-1 0 0 0,0 1-1 0 0,-18 38 1 0 0,22-58-71 0 0,-1 1 0 0 0,-1 0 0 0 0,0-1 0 0 0,-1 0 0 0 0,0-1 0 0 0,0 1 0 0 0,-1-1 0 0 0,0-1 0 0 0,-1 0 0 0 0,0 0 0 0 0,-14 10 0 0 0,-18 0-3504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59.4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96 755 400 0 0,'0'0'1287'0'0,"-11"12"198"0"0,1 6-975 0 0,-23 32 1 0 0,-2 3-314 0 0,34-50-108 0 0,-1 9 254 0 0,1-11-316 0 0,1 0-1 0 0,0 0 0 0 0,-1-1 1 0 0,1 1-1 0 0,0 0 1 0 0,0 0-1 0 0,-1 0 1 0 0,1 0-1 0 0,0 0 1 0 0,0 0-1 0 0,0 0 1 0 0,0 0-1 0 0,0-1 1 0 0,0 1-1 0 0,0 0 1 0 0,0 0-1 0 0,1 0 1 0 0,-1 0-1 0 0,0 0 1 0 0,1 0-1 0 0,-1 0 0 0 0,0-1 1 0 0,1 1-1 0 0,-1 0 1 0 0,1 0-1 0 0,-1-1 1 0 0,1 1-1 0 0,-1 0 1 0 0,1 0-1 0 0,0-1 1 0 0,-1 1-1 0 0,1-1 1 0 0,0 1-1 0 0,0-1 1 0 0,-1 1-1 0 0,1-1 1 0 0,0 1-1 0 0,0-1 0 0 0,0 0 1 0 0,0 1-1 0 0,-1-1 1 0 0,1 0-1 0 0,0 0 1 0 0,0 1-1 0 0,0-1 1 0 0,0 0-1 0 0,0 0 1 0 0,1 0-1 0 0,44 6-316 0 0,1-2 0 0 0,77-3 0 0 0,99-19-981 0 0,-165 13 1201 0 0,877-42 1592 0 0,-610 33 1504 0 0,-259 5-1665 0 0,-36 4-1291 0 0,-26 5-53 0 0,18-5 3 0 0,5-4 97 0 0,-24 8-82 0 0,13-7-19 0 0,8-4-103 0 0,-8 4 48 0 0,-1 1 1 0 0,0-2-1 0 0,0 0 1 0 0,0-1-1 0 0,-1 0 1 0 0,16-16 0 0 0,-28 21 60 0 0,1 0 0 0 0,-1 0 1 0 0,0 0-1 0 0,0 0 1 0 0,-1-1-1 0 0,1 1 1 0 0,-1 0-1 0 0,-1-1 1 0 0,1 1-1 0 0,-1 0 0 0 0,0-8 1 0 0,-17-456-1953 0 0,13 424-72 0 0,-14-69-1 0 0,9 78 337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4.0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0 307 1276 0 0,'26'-20'4217'0'0,"-22"19"-4154"0"0,0-1 1 0 0,0 1 0 0 0,0 0 0 0 0,0 0 0 0 0,0 0 0 0 0,1 1 0 0 0,-1-1 0 0 0,0 1 0 0 0,0 0 0 0 0,0 0 0 0 0,0 1 0 0 0,1-1 0 0 0,-1 1 0 0 0,0 0 0 0 0,0 0 0 0 0,0 0 0 0 0,0 1 0 0 0,-1-1 0 0 0,6 4 0 0 0,0 0-38 0 0,0 1 0 0 0,-1 0 0 0 0,0 1 0 0 0,0 0 0 0 0,-1 0 0 0 0,0 0 1 0 0,7 11-1 0 0,11 15-21 0 0,-3 1 1 0 0,0 1 0 0 0,29 68-1 0 0,31 121-25 0 0,-61-155 202 0 0,-3 1 0 0 0,-4 1 0 0 0,-2 0 0 0 0,-4 0 0 0 0,0 90 0 0 0,-8-160-175 0 0,0-1 0 0 0,0 1 0 0 0,0-1 0 0 0,1 1 0 0 0,-1-1 0 0 0,0 1 0 0 0,0 0 0 0 0,-1-1-1 0 0,1 1 1 0 0,0-1 0 0 0,0 1 0 0 0,0-1 0 0 0,0 1 0 0 0,0-1 0 0 0,0 0 0 0 0,-1 1 0 0 0,1-1 0 0 0,0 1 0 0 0,0-1 0 0 0,-1 1 0 0 0,1-1 0 0 0,0 1 0 0 0,-1-1 0 0 0,1 0 0 0 0,0 1 0 0 0,-1-1 0 0 0,1 0 0 0 0,-1 1 0 0 0,-11-7 191 0 0,-9-24-17 0 0,5-8-183 0 0,2-1 1 0 0,1 0-1 0 0,2-1 0 0 0,2-1 0 0 0,2 0 0 0 0,-4-75 1 0 0,10 49-40 0 0,3 0 0 0 0,3 0-1 0 0,19-97 1 0 0,-17 127 42 0 0,2 0 0 0 0,27-68-1 0 0,-30 91-21 0 0,0 1 0 0 0,1-1 0 0 0,1 2 0 0 0,0-1 0 0 0,1 1 0 0 0,0 0 0 0 0,0 1 0 0 0,1 0 0 0 0,1 0-1 0 0,17-13 1 0 0,-23 21 8 0 0,-1 0 0 0 0,1 0 0 0 0,0 0 0 0 0,0 1-1 0 0,-1 0 1 0 0,2 0 0 0 0,-1 0 0 0 0,0 1 0 0 0,0-1 0 0 0,0 1-1 0 0,1 0 1 0 0,-1 1 0 0 0,1-1 0 0 0,-1 1 0 0 0,0 0-1 0 0,1 1 1 0 0,-1-1 0 0 0,1 1 0 0 0,-1 0 0 0 0,0 0 0 0 0,0 1-1 0 0,0-1 1 0 0,1 1 0 0 0,6 4 0 0 0,-4-1 4 0 0,1 1 0 0 0,-1 0-1 0 0,-1 0 1 0 0,1 1 0 0 0,-1 0 0 0 0,0 0 0 0 0,0 0 0 0 0,-1 1 0 0 0,0 0 0 0 0,-1 0 0 0 0,0 1-1 0 0,7 14 1 0 0,-2 2 7 0 0,0 0 0 0 0,-2 1 0 0 0,-1 1 0 0 0,7 50 0 0 0,0 113-10 0 0,-12-126 8 0 0,20 123 0 0 0,-18-169 24 0 0,0 1 0 0 0,1-1-1 0 0,1-1 1 0 0,1 1-1 0 0,1-1 1 0 0,9 17 0 0 0,-14-30-15 0 0,0 1 0 0 0,0-1 1 0 0,0 1-1 0 0,1-1 1 0 0,-1 0-1 0 0,1-1 1 0 0,0 1-1 0 0,1-1 1 0 0,-1 0-1 0 0,0 1 1 0 0,1-2-1 0 0,0 1 1 0 0,-1-1-1 0 0,1 1 1 0 0,0-1-1 0 0,1-1 1 0 0,-1 1-1 0 0,0-1 0 0 0,0 0 1 0 0,1 0-1 0 0,-1 0 1 0 0,0-1-1 0 0,1 0 1 0 0,-1 0-1 0 0,9-1 1 0 0,1-2-5 0 0,0-1 1 0 0,0 0-1 0 0,0-1 1 0 0,0 0-1 0 0,-1-2 1 0 0,0 1-1 0 0,0-2 1 0 0,-1 0-1 0 0,0-1 1 0 0,0 0 0 0 0,18-17-1 0 0,1-5-50 0 0,-1 0 0 0 0,49-68 0 0 0,-38 41-136 0 0,-3-2 0 0 0,-2-1 0 0 0,34-79 0 0 0,-58 109 111 0 0,-1-1 0 0 0,-1-1 0 0 0,-1 1 0 0 0,-3-2 0 0 0,0 1 0 0 0,-2-1 0 0 0,-2 0 0 0 0,-1-62 0 0 0,-3 79 50 0 0,-1-1-1 0 0,-1 1 1 0 0,-1 0 0 0 0,0 0 0 0 0,-7-17 0 0 0,8 27 14 0 0,0 0 1 0 0,0 0-1 0 0,-1 0 1 0 0,1 1 0 0 0,-2-1-1 0 0,1 1 1 0 0,-1 0 0 0 0,0 0-1 0 0,0 1 1 0 0,0-1-1 0 0,-1 1 1 0 0,0 0 0 0 0,-10-6-1 0 0,10 9-7 0 0,-14-1 15 0 0,-4 8 5 0 0,22-4-1 0 0,-1 0 0 0 0,1 0 0 0 0,0 1 0 0 0,-1-1-1 0 0,1 1 1 0 0,0-1 0 0 0,0 1 0 0 0,0 0 0 0 0,0-1 0 0 0,0 1 0 0 0,0 1-1 0 0,0-1 1 0 0,1 0 0 0 0,-1 0 0 0 0,1 0 0 0 0,-1 1 0 0 0,-1 3-1 0 0,2-1 3 0 0,0-1-1 0 0,0 0 0 0 0,0 1 0 0 0,1-1 0 0 0,0 1 1 0 0,-1-1-1 0 0,1 1 0 0 0,1-1 0 0 0,1 9 0 0 0,1 2 6 0 0,1 0 1 0 0,1 0-1 0 0,1 0 0 0 0,0-1 0 0 0,10 16 0 0 0,9 13-8 0 0,2-2 0 0 0,2-1 0 0 0,37 40 1 0 0,111 102 64 0 0,-109-116-30 0 0,-2 2 0 0 0,70 97 1 0 0,-128-154-26 0 0,-1-1 1 0 0,-1 2 0 0 0,0-1 0 0 0,0 1 0 0 0,-1 0 0 0 0,-1 0 0 0 0,6 21 0 0 0,-9-26 1 0 0,0-1 1 0 0,0 1 0 0 0,-1 0-1 0 0,0-1 1 0 0,0 1 0 0 0,-1 0 0 0 0,0-1-1 0 0,0 1 1 0 0,0-1 0 0 0,-1 1-1 0 0,0-1 1 0 0,0 0 0 0 0,-1 0-1 0 0,0 0 1 0 0,0 0 0 0 0,-6 9 0 0 0,-2-1 54 0 0,0 0 0 0 0,-1-2 0 0 0,-1 1 0 0 0,0-2 1 0 0,0 1-1 0 0,-1-2 0 0 0,0 0 0 0 0,-19 9 0 0 0,9-6 302 0 0,-1-1-1 0 0,0-1 1 0 0,-1-1-1 0 0,-40 9 1 0 0,61-18-276 0 0,0 1 1 0 0,-1-1 0 0 0,1 0 0 0 0,-1-1 0 0 0,1 1 0 0 0,-1-1 0 0 0,1 0 0 0 0,-1 0-1 0 0,1-1 1 0 0,-1 0 0 0 0,1 0 0 0 0,-8-2 0 0 0,13 3-97 0 0,-1 0 0 0 0,0-1 0 0 0,1 1 1 0 0,-1 0-1 0 0,0-1 0 0 0,1 1 0 0 0,-1 0 0 0 0,1-1 0 0 0,-1 1 1 0 0,1-1-1 0 0,-1 1 0 0 0,1-1 0 0 0,-1 1 0 0 0,1-1 0 0 0,-1 0 0 0 0,1 1 1 0 0,0-1-1 0 0,-1 1 0 0 0,1-1 0 0 0,0 0 0 0 0,-1 1 0 0 0,1-1 1 0 0,0 0-1 0 0,0 1 0 0 0,0-1 0 0 0,0 0 0 0 0,0 0 0 0 0,0 1 0 0 0,0-1 1 0 0,0 0-1 0 0,0 1 0 0 0,0-1 0 0 0,0 0 0 0 0,0 0 0 0 0,0 1 1 0 0,0-1-1 0 0,1 0 0 0 0,-1 1 0 0 0,1-2 0 0 0,13-23-413 0 0,-14 25 401 0 0,60-69-5626 0 0,-52 57 3642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6.3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196 53 848 0 0,'1'-3'1489'0'0,"2"-10"-869"0"0,-2 10-95 0 0,1-15 1135 0 0,0 6-1562 0 0,-2 9 56 0 0,-10 17-142 0 0,1 5-12 0 0,-1-1 1 0 0,0 0 0 0 0,-2 0-1 0 0,0-1 1 0 0,-1-1 0 0 0,-1 0-1 0 0,-17 16 1 0 0,27-29 31 0 0,1 0-1 0 0,-1 0 0 0 0,0 0 1 0 0,0-1-1 0 0,0 1 1 0 0,0-1-1 0 0,-1 0 0 0 0,1 0 1 0 0,-7 1-1 0 0,8-2 89 0 0,0-1 12 0 0,1-1-104 0 0,0 1 0 0 0,1-1 1 0 0,-1 0-1 0 0,0 0 0 0 0,1 1 1 0 0,-1-1-1 0 0,0 0 0 0 0,1 0 1 0 0,-1 0-1 0 0,1-1 0 0 0,0 1 1 0 0,-1 0-1 0 0,1-1 0 0 0,0 1 1 0 0,0 0-1 0 0,0-1 1 0 0,0 0-1 0 0,0 1 0 0 0,0-1 1 0 0,-1-1-1 0 0,1 0 8 0 0,5-19 4 0 0,-1 17-83 0 0,0 0 0 0 0,1 0-1 0 0,-1 0 1 0 0,1 0 0 0 0,0 0 0 0 0,1 1 0 0 0,-1 0 0 0 0,1-1 0 0 0,-1 2-1 0 0,1-1 1 0 0,0 1 0 0 0,1-1 0 0 0,-1 1 0 0 0,0 1 0 0 0,1-1 0 0 0,0 1-1 0 0,9-3 1 0 0,-12 4-281 0 0,2 1-89 0 0,31 2-1869 0 0,-33-2 1834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2:46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1 408 0 0,'2'1'1622'0'0,"-1"0"-1580"0"0,23 17 1556 0 0,-23-17-1547 0 0,1 0 0 0 0,-1 0 1 0 0,0 0-1 0 0,1 1 0 0 0,-1-1 0 0 0,0 0 1 0 0,0 1-1 0 0,0-1 0 0 0,0 1 0 0 0,0-1 1 0 0,0 1-1 0 0,0 0 0 0 0,0-1 0 0 0,-1 1 1 0 0,1 0-1 0 0,0 3 0 0 0,-1-1-41 0 0,0 11 13 0 0,-20 18 42 0 0,-32 25 333 0 0,50-56-99 0 0,-13 8 2350 0 0,15-12-2633 0 0,0 0-1 0 0,-1 0 1 0 0,1 0 0 0 0,0 0 0 0 0,0 0 0 0 0,0 0 0 0 0,0 0 0 0 0,0 0-1 0 0,1 0 1 0 0,-1 0 0 0 0,1 0 0 0 0,-1 0 0 0 0,1 0 0 0 0,0 0 0 0 0,-1 0-1 0 0,1 0 1 0 0,2-3 0 0 0,28-40 113 0 0,9 0-987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4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27 364 0 0,'0'0'1416'0'0,"9"-26"1313"0"0,-7 28-2729 0 0,7 28 15 0 0,56 358 1024 0 0,-31-162-751 0 0,57 245-9 0 0,-90-467-286 0 0,-1 0-30 0 0,2 11-128 0 0,-1-11-216 0 0,-6 11-2755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5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19 251 836 0 0,'-2'-2'211'0'0,"0"0"-1"0"0,0 0 1 0 0,1 0-1 0 0,-1 0 1 0 0,1-1-1 0 0,-1 1 1 0 0,1 0-1 0 0,0-1 1 0 0,0 1 0 0 0,0 0-1 0 0,1-1 1 0 0,-1 0-1 0 0,0-4 1 0 0,1 4-91 0 0,4-2-68 0 0,1 0 1 0 0,0 1-1 0 0,0-1 1 0 0,1 1 0 0 0,0 0-1 0 0,9-5 1 0 0,31-15 209 0 0,2 2 0 0 0,1 3 0 0 0,102-28 0 0 0,-53 25 84 0 0,119-10-1 0 0,-166 27-340 0 0,-1 2 1 0 0,1 3-1 0 0,0 2 0 0 0,-1 2 0 0 0,1 2 0 0 0,-1 2 0 0 0,-1 3 0 0 0,0 1 1 0 0,0 3-1 0 0,-1 2 0 0 0,-1 2 0 0 0,-1 2 0 0 0,69 43 0 0 0,-99-53-5 0 0,0 0 0 0 0,0 2 0 0 0,-1-1-1 0 0,-1 2 1 0 0,0 0 0 0 0,-1 1 0 0 0,0 0 0 0 0,-2 1-1 0 0,19 31 1 0 0,-24-34 7 0 0,0 1-1 0 0,0 0 0 0 0,-2 0 0 0 0,1 0 1 0 0,-2 1-1 0 0,0 0 0 0 0,-1-1 1 0 0,0 1-1 0 0,-1 0 0 0 0,-1 0 0 0 0,0 0 1 0 0,-1 0-1 0 0,-4 23 0 0 0,-3-5 12 0 0,-2 0 0 0 0,-1 0-1 0 0,-1-1 1 0 0,-2 0 0 0 0,-1-1-1 0 0,-25 39 1 0 0,2-13-9 0 0,-3-1-1 0 0,-56 59 1 0 0,73-90 82 0 0,-2 0 1 0 0,0-1 0 0 0,-2-2 0 0 0,-1 0 0 0 0,-35 19 0 0 0,43-29-19 0 0,0-2 0 0 0,-2 0 0 0 0,1-1 0 0 0,-1-1 0 0 0,0-1 0 0 0,0-1 0 0 0,-1-1 0 0 0,-32 2 0 0 0,53-6-310 0 0,-1-1 0 0 0,0 1 0 0 0,0-1 0 0 0,1 0 0 0 0,-1 0-1 0 0,0-1 1 0 0,0 1 0 0 0,1-1 0 0 0,-1 0 0 0 0,0 0 0 0 0,1 0-1 0 0,-1 0 1 0 0,1-1 0 0 0,-1 1 0 0 0,1-1 0 0 0,-6-4 0 0 0,0-6-855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6.2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1 115 104 0 0,'14'-65'4322'0'0,"-13"63"-4082"0"0,17-45 1541 0 0,-17 47-1760 0 0,0 0 1 0 0,0 1-1 0 0,0-1 0 0 0,0 0 0 0 0,1 1 0 0 0,-1-1 0 0 0,-1 1 1 0 0,1 0-1 0 0,0-1 0 0 0,0 1 0 0 0,0 0 0 0 0,0-1 0 0 0,0 1 0 0 0,0 1 1 0 0,27 74 243 0 0,24 112 0 0 0,-10-32-225 0 0,48 107-1351 0 0,-86-250 840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6.6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1 107 140 0 0,'1'-6'241'0'0,"0"1"1"0"0,1 0-1 0 0,-1 0 1 0 0,1 0-1 0 0,0 1 0 0 0,0-1 1 0 0,1 0-1 0 0,0 1 1 0 0,0-1-1 0 0,0 1 0 0 0,0 0 1 0 0,0 0-1 0 0,1 0 1 0 0,4-4-1 0 0,-2 4-135 0 0,1 0 0 0 0,-1 1-1 0 0,0-1 1 0 0,1 1 0 0 0,0 0 0 0 0,0 1-1 0 0,0 0 1 0 0,0 0 0 0 0,12-2-1 0 0,-4 3-47 0 0,0 0 0 0 0,0 1 0 0 0,0 0-1 0 0,-1 1 1 0 0,1 1 0 0 0,0 0 0 0 0,-1 1 0 0 0,1 1-1 0 0,-1 0 1 0 0,25 12 0 0 0,-6-1 38 0 0,-1 2 0 0 0,-1 1 1 0 0,38 29-1 0 0,-33-19 3 0 0,0 1 0 0 0,-2 2 0 0 0,-1 2 0 0 0,-2 0 0 0 0,-1 2 0 0 0,-1 2 0 0 0,29 50-1 0 0,-40-56-63 0 0,-3 0-1 0 0,0 1 1 0 0,-2 0-1 0 0,-1 1 1 0 0,-2 1-1 0 0,-1 0 1 0 0,-2 0-1 0 0,-1 1 0 0 0,-2 0 1 0 0,0 43-1 0 0,-5-43 54 0 0,-2-1 1 0 0,-1 1-1 0 0,-1 0 0 0 0,-2-1 0 0 0,-2 0 0 0 0,-1 0 1 0 0,-2-1-1 0 0,-27 55 0 0 0,19-50 5 0 0,-2-2 0 0 0,-1 0 0 0 0,-2-2 0 0 0,-2 0 0 0 0,-1-2 0 0 0,-59 53-1 0 0,82-81-152 0 0,-1 0 0 0 0,1 0 0 0 0,-1-1 0 0 0,0 0-1 0 0,-8 4 1 0 0,11-6-458 0 0,0-2-169 0 0,2 1 612 0 0,0 0 0 0 0,1-1 0 0 0,-1 1 0 0 0,0 0 0 0 0,0 0 0 0 0,1-1-1 0 0,-1 1 1 0 0,0 0 0 0 0,1-1 0 0 0,-1 1 0 0 0,0 0 0 0 0,1-1 0 0 0,-1 1 0 0 0,1-1-1 0 0,-1 1 1 0 0,1-1 0 0 0,-1 1 0 0 0,1-1 0 0 0,-1 0 0 0 0,1 1 0 0 0,0-1-1 0 0,-1 1 1 0 0,1-1 0 0 0,0 0 0 0 0,-1 0 0 0 0,1 1 0 0 0,0-1 0 0 0,0 0 0 0 0,0 1-1 0 0,0-1 1 0 0,-1 0 0 0 0,1 0 0 0 0,0 1 0 0 0,0-1 0 0 0,0 0 0 0 0,1 0 0 0 0,-1 1-1 0 0,0-1 1 0 0,0 0 0 0 0,0 1 0 0 0,1-1 0 0 0,-1 0 0 0 0,1 0 0 0 0,3-15-1103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7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0 726 216 0 0,'4'1'953'0'0,"13"-1"-515"0"0,1-1-1 0 0,-1 0 0 0 0,1-1 0 0 0,-1-1 0 0 0,0-1 0 0 0,0 0 1 0 0,0-1-1 0 0,0-1 0 0 0,-1-1 0 0 0,0 0 0 0 0,0-1 1 0 0,-1-1-1 0 0,0 0 0 0 0,25-21 0 0 0,-14 9-223 0 0,-1-2 0 0 0,-1 0-1 0 0,-1-2 1 0 0,-1-1 0 0 0,-1 0 0 0 0,33-57 0 0 0,-40 58-163 0 0,-2-1 0 0 0,0 0 0 0 0,-2-1 1 0 0,-1-1-1 0 0,-1 1 0 0 0,-1-1 0 0 0,-1 0 1 0 0,-2-1-1 0 0,-1 1 0 0 0,-1-43 1 0 0,-1 68-60 0 0,-1 1 1 0 0,0-1 0 0 0,-1 1 0 0 0,1-1-1 0 0,0 1 1 0 0,-1 0 0 0 0,1-1 0 0 0,-1 1 0 0 0,0-1-1 0 0,0 1 1 0 0,0 0 0 0 0,0 0 0 0 0,0-1-1 0 0,0 1 1 0 0,-1 0 0 0 0,1 0 0 0 0,-1 0 0 0 0,0 0-1 0 0,1 0 1 0 0,-1 1 0 0 0,0-1 0 0 0,0 1-1 0 0,0-1 1 0 0,0 1 0 0 0,0-1 0 0 0,-3 0 0 0 0,2 1 0 0 0,-1 0 1 0 0,0 1 0 0 0,1-1 0 0 0,-1 1-1 0 0,0-1 1 0 0,1 1 0 0 0,-1 1 0 0 0,0-1-1 0 0,1 0 1 0 0,-1 1 0 0 0,0 0-1 0 0,1 0 1 0 0,-1 0 0 0 0,1 0 0 0 0,-1 0-1 0 0,-3 3 1 0 0,-12 6-2 0 0,1 1 0 0 0,1 1-1 0 0,0 0 1 0 0,0 1 0 0 0,1 1 0 0 0,1 1-1 0 0,-19 22 1 0 0,-4 10 11 0 0,-40 67 0 0 0,57-82 7 0 0,2 1 0 0 0,1 0 1 0 0,2 2-1 0 0,2 0 0 0 0,0 0 0 0 0,3 2 1 0 0,-11 52-1 0 0,20-72 43 0 0,-1-1 1 0 0,2 1-1 0 0,1 0 0 0 0,0 0 1 0 0,0-1-1 0 0,2 1 0 0 0,0 0 0 0 0,1-1 1 0 0,1 0-1 0 0,0 1 0 0 0,2-1 0 0 0,-1-1 1 0 0,2 1-1 0 0,0-1 0 0 0,1 0 1 0 0,0-1-1 0 0,1 0 0 0 0,1 0 0 0 0,14 14 1 0 0,-5-8 16 0 0,2-2 1 0 0,0 0-1 0 0,1-1 1 0 0,1-1 0 0 0,1-2-1 0 0,0 0 1 0 0,1-1-1 0 0,35 12 1 0 0,-11-8-76 0 0,1-1 0 0 0,0-3 0 0 0,79 10-1 0 0,-104-20-549 0 0,0-1 0 0 0,38-2 0 0 0,-53 0-350 0 0,1-2 0 0 0,-1 0 0 0 0,1 0-1 0 0,19-7 1 0 0,-9-1-1688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7.7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69 748 0 0,'0'-5'1240'0'0,"-1"-56"2479"0"0,2 58-3502 0 0,1 7-132 0 0,10 29 43 0 0,-1 2 1 0 0,-1 0 0 0 0,8 59 0 0 0,-4-15 211 0 0,167 725 2314 0 0,-170-760-2604 0 0,-2-11-75 0 0,6 41-1 0 0,-14-71-149 0 0,0 3 103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8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0 712 200 0 0,'3'-1'1361'0'0,"46"-13"1274"0"0,89-38 0 0 0,-96 32-2501 0 0,-1-1 0 0 0,-1-2 0 0 0,-1-2 0 0 0,-2-2-1 0 0,0-1 1 0 0,-2-2 0 0 0,-1-1 0 0 0,35-41-1 0 0,-58 59-86 0 0,-1 0-1 0 0,0-1 0 0 0,0 0 1 0 0,-2 0-1 0 0,0-1 0 0 0,0 0 1 0 0,-1-1-1 0 0,-1 0 0 0 0,-1 0 1 0 0,0 0-1 0 0,-1 0 0 0 0,-1-1 1 0 0,-1 0-1 0 0,0 1 0 0 0,-1-1 1 0 0,-1 0-1 0 0,-2-27 0 0 0,1 40-51 0 0,0 0 0 0 0,0 1-1 0 0,-1-1 1 0 0,1 0 0 0 0,-1 1-1 0 0,0-1 1 0 0,0 1 0 0 0,0 0-1 0 0,0 0 1 0 0,-4-5 0 0 0,4 5-3 0 0,-4-1-7 0 0,-22-8 0 0 0,21 13 12 0 0,2 0-1 0 0,0-1 0 0 0,-1 0 1 0 0,0 1-1 0 0,0 0 0 0 0,1 0 0 0 0,-1 0 1 0 0,1 1-1 0 0,-1 0 0 0 0,1 0 0 0 0,-10 5 1 0 0,-42 29-18 0 0,52-33 18 0 0,-32 26 13 0 0,1 1 0 0 0,2 1 0 0 0,1 2-1 0 0,1 2 1 0 0,2 1 0 0 0,2 1 0 0 0,1 1 0 0 0,2 1-1 0 0,2 2 1 0 0,-34 81 0 0 0,49-103 79 0 0,2 0 1 0 0,1 0 0 0 0,0 1 0 0 0,1-1-1 0 0,1 1 1 0 0,1 0 0 0 0,1 0-1 0 0,3 40 1 0 0,-1-49-21 0 0,1 1 0 0 0,0 0 1 0 0,1-1-1 0 0,1 1 0 0 0,0-1 0 0 0,0 0 1 0 0,1 0-1 0 0,1 0 0 0 0,-1-1 0 0 0,2 0 1 0 0,-1 0-1 0 0,2 0 0 0 0,-1-1 0 0 0,1 0 1 0 0,0-1-1 0 0,14 11 0 0 0,-7-8-100 0 0,1 0 0 0 0,1-1 0 0 0,0-1 0 0 0,0 0 0 0 0,0-1 0 0 0,1-1 0 0 0,37 9 1 0 0,-42-13-501 0 0,1 0 1 0 0,0-1 0 0 0,0-1-1 0 0,0 0 1 0 0,-1 0 0 0 0,1-2 0 0 0,0 0-1 0 0,0 0 1 0 0,0-2 0 0 0,0 1 0 0 0,23-9-1 0 0,-10-1-1251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0.1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62 277 424 0 0,'-11'-14'2669'0'0,"3"-2"-2025"0"0,0 0-1 0 0,2-1 1 0 0,0 0 0 0 0,1 0-1 0 0,0-1 1 0 0,-2-19 0 0 0,7 34-411 0 0,-2-10 141 0 0,1 12-331 0 0,1-1 0 0 0,-1 1-1 0 0,1-1 1 0 0,-1 0 0 0 0,1 1 0 0 0,0-1 0 0 0,0 0 0 0 0,0 0-1 0 0,-1 1 1 0 0,2-1 0 0 0,-1 0 0 0 0,0 1 0 0 0,0-1 0 0 0,1 0 0 0 0,-1 0-1 0 0,0 1 1 0 0,1-1 0 0 0,0 1 0 0 0,-1-1 0 0 0,1 0 0 0 0,0 1-1 0 0,0 0 1 0 0,0-1 0 0 0,0 1 0 0 0,0-1 0 0 0,0 1 0 0 0,0 0-1 0 0,1 0 1 0 0,-1 0 0 0 0,0 0 0 0 0,1 0 0 0 0,-1 0 0 0 0,1 0 0 0 0,-1 0-1 0 0,3-1 1 0 0,46-10-3 0 0,1 3 0 0 0,-1 2 0 0 0,71-1 0 0 0,-74 5 41 0 0,613 3 215 0 0,-288 8-593 0 0,-361-8-432 0 0,0-1-1 0 0,0 0 1 0 0,0 0-1 0 0,-1-1 1 0 0,1-1 0 0 0,-1 1-1 0 0,0-2 1 0 0,16-6-1 0 0,-25 10 637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8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98 52 0 0,'1'-5'1405'0'0,"3"-52"2638"0"0,-4 54-3614 0 0,0 0-83 0 0,8-24 412 0 0,-7 25-689 0 0,9 14 76 0 0,2 19-127 0 0,-1 1-1 0 0,-2 1 0 0 0,-2 0 1 0 0,5 47-1 0 0,-3-23 10 0 0,11 60 103 0 0,29 163 267 0 0,-29-192 45 0 0,34 95-1 0 0,-49-168-303 0 0,1 0 0 0 0,0 0 0 0 0,1-1 0 0 0,1 0 0 0 0,0 0 0 0 0,1-1 0 0 0,10 13 0 0 0,-14-21-91 0 0,-1-1 0 0 0,1 1 0 0 0,0-1 0 0 0,0 0 0 0 0,1 0 0 0 0,-1-1 0 0 0,1 1 0 0 0,0-1 0 0 0,0-1 0 0 0,0 1 0 0 0,0-1 0 0 0,1 0 0 0 0,-1 0 0 0 0,0-1 0 0 0,1 0-1 0 0,0 0 1 0 0,-1 0 0 0 0,1-1 0 0 0,10-1 0 0 0,-2-1-33 0 0,0-1-1 0 0,1 0 0 0 0,-1-2 0 0 0,0 1 1 0 0,-1-2-1 0 0,1 0 0 0 0,-1-1 1 0 0,-1 0-1 0 0,1-1 0 0 0,-1 0 0 0 0,0-2 1 0 0,-1 1-1 0 0,0-1 0 0 0,15-17 1 0 0,-6 4-14 0 0,-1 0 0 0 0,-1-1 1 0 0,-1-2-1 0 0,-1 1 1 0 0,-1-2-1 0 0,16-38 0 0 0,-21 39-26 0 0,-1 0-1 0 0,-2 0 1 0 0,-1 0-1 0 0,0-1 0 0 0,-2 0 1 0 0,2-55-1 0 0,-6 79 24 0 0,-1 0-1 0 0,0 1 0 0 0,0-1 1 0 0,0 0-1 0 0,0 1 0 0 0,0-1 1 0 0,-1 0-1 0 0,1 1 0 0 0,-1-1 1 0 0,0 0-1 0 0,0 1 0 0 0,0-1 1 0 0,0 1-1 0 0,0 0 0 0 0,-1-1 1 0 0,1 1-1 0 0,-1 0 0 0 0,1 0 0 0 0,-1 0 1 0 0,0 0-1 0 0,0 0 0 0 0,0 0 1 0 0,0 0-1 0 0,0 0 0 0 0,0 1 1 0 0,0-1-1 0 0,-1 1 0 0 0,1 0 1 0 0,-5-2-1 0 0,2 2 0 0 0,0 0-1 0 0,0 1 1 0 0,0 0-1 0 0,1 0 1 0 0,-1 0-1 0 0,0 0 1 0 0,0 1-1 0 0,0 0 1 0 0,0 0-1 0 0,1 0 1 0 0,-1 1-1 0 0,1-1 1 0 0,-1 1-1 0 0,1 0 1 0 0,-6 4-1 0 0,-2 1 5 0 0,0 1 1 0 0,1 0-1 0 0,0 1 0 0 0,0 0 0 0 0,1 0 0 0 0,1 1 0 0 0,-1 1 0 0 0,2 0 0 0 0,-1 0 1 0 0,2 0-1 0 0,-1 1 0 0 0,2 1 0 0 0,-1-1 0 0 0,2 1 0 0 0,-5 14 0 0 0,6-15 16 0 0,1 0 0 0 0,0 0-1 0 0,1 0 1 0 0,1 0 0 0 0,0 0-1 0 0,0 1 1 0 0,1-1-1 0 0,1 0 1 0 0,0 1 0 0 0,1-1-1 0 0,0 0 1 0 0,1 0 0 0 0,0 0-1 0 0,1 0 1 0 0,0-1-1 0 0,1 0 1 0 0,7 14 0 0 0,-1-8-117 0 0,1-1 0 0 0,0 0 0 0 0,2 0 0 0 0,0-1 0 0 0,0-1 0 0 0,1-1 0 0 0,1 0 0 0 0,0 0 0 0 0,1-2 0 0 0,0 0 0 0 0,1-1 0 0 0,0-1 0 0 0,1-1 0 0 0,0 0 0 0 0,0-1 0 0 0,0-1 0 0 0,1-1 0 0 0,21 2 0 0 0,-37-6-240 0 0,0-1-1 0 0,1 0 0 0 0,-1 0 1 0 0,0 0-1 0 0,1 0 0 0 0,-1-1 1 0 0,0 0-1 0 0,1 0 0 0 0,-1 0 1 0 0,0 0-1 0 0,0 0 0 0 0,0-1 0 0 0,4-2 1 0 0,5-3-1485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19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17 180 1484 0 0,'-12'-8'3598'0'0,"11"7"-3519"0"0,1 0-1 0 0,-1 0 0 0 0,1 0 0 0 0,0 0 0 0 0,-1 1 0 0 0,1-1 0 0 0,0 0 0 0 0,-1 0 0 0 0,1 0 0 0 0,0 0 0 0 0,0 0 0 0 0,0 0 0 0 0,0 0 0 0 0,0 0 0 0 0,0 0 0 0 0,0 0 1 0 0,0 0-1 0 0,0 0 0 0 0,0 0 0 0 0,0 0 0 0 0,1 1 0 0 0,-1-1 0 0 0,0 0 0 0 0,1 0 0 0 0,-1 0 0 0 0,1 0 0 0 0,-1 0 0 0 0,1 1 0 0 0,-1-1 0 0 0,1 0 0 0 0,0 0 0 0 0,-1 1 0 0 0,1-1 1 0 0,0 0-1 0 0,0 1 0 0 0,-1-1 0 0 0,1 1 0 0 0,0-1 0 0 0,0 1 0 0 0,0-1 0 0 0,1 1 0 0 0,46-24 1164 0 0,-39 21-1093 0 0,44-16 822 0 0,103-22 0 0 0,-73 22-2182 0 0,1-6-3653 0 0,-64 19 1649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39.7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1 152 0 0,'0'0'3734'0'0,"0"2"-3896"0"0,1 10 155 0 0,-1-9 0 0 0,1 0-19 0 0,6 60-2 0 0,-1 21 30 0 0,18 476 980 0 0,-24-535-902 0 0,0 37 98 0 0,9 77 0 0 0,-8-131-163 0 0,15 70 9 0 0,-5-31-61 0 0,-10-44 51 0 0,7 26-2170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0.3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99 96 0 0,'-8'-6'3254'0'0,"8"5"-3148"0"0,0 1 1 0 0,0-1-1 0 0,-1 1 0 0 0,1-1 0 0 0,0 0 1 0 0,16-5-28 0 0,1 1 1 0 0,0 0-1 0 0,0 1 0 0 0,0 1 1 0 0,1 1-1 0 0,18-1 1 0 0,6-1-2 0 0,258-25 219 0 0,-103 11-173 0 0,-194 18-110 0 0,16-2 7 0 0,-15 1 24 0 0,18-3-1684 0 0,-10 1 204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0.7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10 536 0 0,'0'0'617'0'0,"3"1"-87"0"0,34 3 518 0 0,0-2 0 0 0,71-4 1 0 0,-19 0-694 0 0,51-5 170 0 0,24 2-1718 0 0,-135 6-918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1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123 757 312 0 0,'0'0'963'0'0,"-3"19"2822"0"0,7-24-2741 0 0,6-20-336 0 0,12-41-479 0 0,-9 10-188 0 0,-2 0 0 0 0,-3-1 0 0 0,-2 0 0 0 0,-3-1 0 0 0,-2 1 0 0 0,-3-1 0 0 0,-2 1-1 0 0,-13-59 1 0 0,17 115-40 0 0,-14-57-54 0 0,12 55 44 0 0,1-1 0 0 0,-1 0-1 0 0,0 1 1 0 0,1-1 0 0 0,-2 1 0 0 0,1 0 0 0 0,0-1-1 0 0,-1 1 1 0 0,1 0 0 0 0,-1 0 0 0 0,0 1 0 0 0,-5-5-1 0 0,6 6-16 0 0,-9 1 9 0 0,8-1 12 0 0,0 1 0 0 0,0 0 1 0 0,0 0-1 0 0,0 0 0 0 0,0 0 1 0 0,0 1-1 0 0,0-1 1 0 0,0 1-1 0 0,0-1 0 0 0,1 1 1 0 0,-1 0-1 0 0,0 0 0 0 0,-4 3 1 0 0,-6 3-12 0 0,-10 9-14 0 0,19-10 19 0 0,-1 0 0 0 0,1 0 0 0 0,0 0 0 0 0,1 1 0 0 0,-4 7 0 0 0,6-12 8 0 0,0 1 0 0 0,0 0 1 0 0,1-1-1 0 0,-1 1 0 0 0,1 0 0 0 0,-1-1 0 0 0,1 1 0 0 0,0 0 0 0 0,0 0 0 0 0,0-1 0 0 0,0 1 0 0 0,0 0 0 0 0,1 0 0 0 0,-1-1 0 0 0,1 1 0 0 0,0 0 1 0 0,0-1-1 0 0,0 1 0 0 0,0-1 0 0 0,0 1 0 0 0,1-1 0 0 0,-1 0 0 0 0,1 1 0 0 0,-1-1 0 0 0,1 0 0 0 0,0 0 0 0 0,0 0 0 0 0,0 0 0 0 0,0 0 0 0 0,0-1 1 0 0,4 3-1 0 0,3 2 4 0 0,0 0 1 0 0,0-1 0 0 0,1 0 0 0 0,0-1 0 0 0,0 0-1 0 0,0 0 1 0 0,12 2 0 0 0,21 1-18 0 0,79 4 1 0 0,-3-1-95 0 0,-117-9 97 0 0,1-1 9 0 0,-1 0-1 0 0,0 0 1 0 0,0 0 0 0 0,0 0-1 0 0,0 1 1 0 0,0-1 0 0 0,0 1-1 0 0,0-1 1 0 0,0 1 0 0 0,0 0 0 0 0,0 0-1 0 0,0 0 1 0 0,0 0 0 0 0,0 0-1 0 0,-1 0 1 0 0,1 0 0 0 0,0 1-1 0 0,-1-1 1 0 0,1 0 0 0 0,1 4-1 0 0,-1-2 2 0 0,0 0-1 0 0,0 0 0 0 0,-1 1 0 0 0,0-1 0 0 0,1 1 0 0 0,-1-1 1 0 0,0 1-1 0 0,-1-1 0 0 0,1 1 0 0 0,0 7 0 0 0,-1 6 10 0 0,-1 0-1 0 0,-1 0 0 0 0,-7 33 1 0 0,8-46-2 0 0,-9 39-4 0 0,1-9-24 0 0,2 0 0 0 0,1 1-1 0 0,2 0 1 0 0,0 69 0 0 0,5-100-103 0 0,-1-1 1 0 0,1 0-1 0 0,0 0 1 0 0,0 0-1 0 0,1 0 1 0 0,-1 0-1 0 0,0 0 1 0 0,1 0-1 0 0,0 0 1 0 0,0 0-1 0 0,0-1 0 0 0,0 1 1 0 0,0-1-1 0 0,1 0 1 0 0,-1 1-1 0 0,1-1 1 0 0,-1 0-1 0 0,6 3 1 0 0,-1-3-978 0 0,17 5 460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2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274 44 244 0 0,'-2'-5'328'0'0,"0"0"-1"0"0,0 1 1 0 0,-1-1-1 0 0,1 1 1 0 0,-1 0-1 0 0,0 0 1 0 0,-5-6-1 0 0,6 9-215 0 0,-19-1 123 0 0,14 5-218 0 0,-1 1 1 0 0,1 0-1 0 0,0 0 0 0 0,0 0 1 0 0,1 1-1 0 0,0 0 1 0 0,-1 1-1 0 0,1-1 0 0 0,1 1 1 0 0,-1 0-1 0 0,1 0 1 0 0,-7 12-1 0 0,-7 13-8 0 0,-24 51 0 0 0,25-47 55 0 0,9-17-21 0 0,0 1 1 0 0,1 0-1 0 0,1 0 1 0 0,1 1-1 0 0,1 0 0 0 0,1 0 1 0 0,0 0-1 0 0,-1 24 1 0 0,5-35 1 0 0,0 1 1 0 0,1-1 0 0 0,-1 0 0 0 0,2 1 0 0 0,-1-1-1 0 0,1 0 1 0 0,1 0 0 0 0,0 0 0 0 0,0 0-1 0 0,1-1 1 0 0,0 1 0 0 0,0-1 0 0 0,1 0 0 0 0,0 0-1 0 0,0 0 1 0 0,1-1 0 0 0,0 0 0 0 0,0 0 0 0 0,1 0-1 0 0,8 5 1 0 0,-4-4 8 0 0,2 0-1 0 0,-1-1 1 0 0,1 0-1 0 0,0-1 1 0 0,0-1-1 0 0,1 0 1 0 0,0 0 0 0 0,0-2-1 0 0,0 0 1 0 0,0 0-1 0 0,0-1 1 0 0,1-1-1 0 0,-1 0 1 0 0,0-1-1 0 0,1-1 1 0 0,-1 0 0 0 0,15-4-1 0 0,-19 3-1 0 0,-1 0 0 0 0,1-1-1 0 0,-1 0 1 0 0,1-1 0 0 0,-1 0-1 0 0,0-1 1 0 0,-1 1 0 0 0,1-2-1 0 0,-1 1 1 0 0,0-1 0 0 0,9-8-1 0 0,-12 8-15 0 0,1 0 0 0 0,-1-1 0 0 0,0 1-1 0 0,-1-1 1 0 0,1 0 0 0 0,-1 0 0 0 0,-1-1-1 0 0,0 1 1 0 0,0-1 0 0 0,0 0-1 0 0,-1 1 1 0 0,0-1 0 0 0,0 0 0 0 0,1-16-1 0 0,-3 9-21 0 0,0-1-1 0 0,-1 1 1 0 0,-1 0-1 0 0,0 0 1 0 0,-1 0-1 0 0,0 0 1 0 0,-2 0-1 0 0,1 1 1 0 0,-2 0-1 0 0,0 0 1 0 0,-1 0-1 0 0,0 1 1 0 0,-1 0-1 0 0,0 0 1 0 0,-1 0-1 0 0,-1 2 1 0 0,-17-19-1 0 0,18 21-179 0 0,0 0 0 0 0,-1 1 0 0 0,-1 0 0 0 0,1 1 0 0 0,-1 0 0 0 0,0 0-1 0 0,-1 1 1 0 0,1 1 0 0 0,-1 0 0 0 0,0 0 0 0 0,-1 1 0 0 0,1 1 0 0 0,-1 0 0 0 0,0 1 0 0 0,1 0 0 0 0,-1 1 0 0 0,0 0 0 0 0,0 1 0 0 0,0 1-1 0 0,-24 3 1 0 0,20 0-794 0 0,0 1 578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2.7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19 448 0 0,'27'-13'1737'0'0,"-25"12"-1464"0"0,2 0-32 0 0,11-2-44 0 0,-11 2-43 0 0,0 2-26 0 0,4 0-104 0 0,-1 1 1 0 0,1 1-1 0 0,-1-1 0 0 0,0 1 1 0 0,0 0-1 0 0,0 1 1 0 0,0 0-1 0 0,0 0 1 0 0,-1 1-1 0 0,0-1 1 0 0,0 1-1 0 0,0 1 0 0 0,-1-1 1 0 0,1 1-1 0 0,-1 0 1 0 0,-1 0-1 0 0,8 11 1 0 0,8 16 47 0 0,-1 1 1 0 0,19 46-1 0 0,-28-57-31 0 0,34 87 23 0 0,36 137-1 0 0,-53-143 2879 0 0,-30-107-2843 0 0,-3-5-80 0 0,1 0 0 0 0,0 0 0 0 0,0 0 0 0 0,1 0 0 0 0,0-1 0 0 0,0 0 0 0 0,-4-14 0 0 0,-15-74 127 0 0,20 79-139 0 0,-5-21-13 0 0,2 0 1 0 0,-1-56 0 0 0,6 77 1 0 0,2-1 1 0 0,0 1-1 0 0,2-1 1 0 0,0 1 0 0 0,0 0-1 0 0,2 0 1 0 0,9-24-1 0 0,-12 38-1 0 0,0-1 0 0 0,0 0 0 0 0,0 1 0 0 0,1 0 0 0 0,0-1-1 0 0,0 1 1 0 0,0 0 0 0 0,0 1 0 0 0,1-1 0 0 0,-1 0 0 0 0,1 1-1 0 0,0 0 1 0 0,0 0 0 0 0,0 0 0 0 0,1 0 0 0 0,-1 1 0 0 0,1 0 0 0 0,-1 0-1 0 0,1 0 1 0 0,0 0 0 0 0,6-1 0 0 0,-3 2 1 0 0,0 0 0 0 0,0 1 0 0 0,0 0 0 0 0,0 1 0 0 0,0-1 0 0 0,-1 1 0 0 0,1 1 0 0 0,0-1 0 0 0,-1 2 0 0 0,1-1 0 0 0,-1 1 1 0 0,1 0-1 0 0,7 5 0 0 0,3 2 4 0 0,-1 1 1 0 0,0 1 0 0 0,-1 1 0 0 0,0 0-1 0 0,-1 1 1 0 0,0 1 0 0 0,-2 0 0 0 0,0 1-1 0 0,13 19 1 0 0,-4 0-2 0 0,-1 1 0 0 0,-2 0 1 0 0,23 61-1 0 0,-24-40-629 0 0,-3 0 0 0 0,10 69 1 0 0,-25-124 27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3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29 388 0 0,'0'-3'1037'0'0,"0"-8"-249"0"0,0 8-203 0 0,0 0-141 0 0,1-5 326 0 0,3 9-305 0 0,7 24-171 0 0,10 36-281 0 0,26 113 286 0 0,36 274 0 0 0,-64-329-257 0 0,2 25-868 0 0,-20-140 173 0 0,3 10-888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3.5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29 836 0 0,'-8'-17'3019'0'0,"8"16"-2976"0"0,0 1 1 0 0,0-1 0 0 0,0 1-1 0 0,0 0 1 0 0,0-1 0 0 0,0 1-1 0 0,1-1 1 0 0,-1 1 0 0 0,0 0-1 0 0,0-1 1 0 0,0 1 0 0 0,1 0-1 0 0,-1-1 1 0 0,0 1-1 0 0,0 0 1 0 0,1-1 0 0 0,-1 1-1 0 0,0 0 1 0 0,0-1 0 0 0,1 1-1 0 0,-1 0 1 0 0,0 0 0 0 0,1-1-1 0 0,-1 1 1 0 0,1 0 0 0 0,0 0-1 0 0,2-1 8 0 0,1 0 0 0 0,0 1 1 0 0,0-1-1 0 0,0 1 0 0 0,0 0 0 0 0,0 0 0 0 0,0 1 0 0 0,5 0 0 0 0,6 1-103 0 0,174 18 810 0 0,-66-18-3037 0 0,-113-3 1248 0 0,12-3 546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0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1 234 48 0 0,'3'0'331'0'0,"78"5"919"0"0,0-4 1 0 0,99-11 0 0 0,165-35-61 0 0,-218 26-549 0 0,-104 16-547 0 0,991-135 1871 0 0,-845 114-3057 0 0,-165 23 781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3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0 580 0 0,'0'0'2272'0'0,"0"2"-2211"0"0,0-1 0 0 0,0 0 1 0 0,0 0-1 0 0,0 0 0 0 0,1 0 0 0 0,-1 0 0 0 0,1 0 0 0 0,-1 0 0 0 0,1 0 0 0 0,-1 0 1 0 0,1 0-1 0 0,-1 0 0 0 0,1-1 0 0 0,1 3 0 0 0,53 9 75 0 0,1-2 0 0 0,0-3 0 0 0,0-2 1 0 0,75-2-1 0 0,-93-6-1860 0 0,-20 1 1402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4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1 172 0 0,'1'3'1685'0'0,"0"-1"-1558"0"0,1 1 0 0 0,-1-1 0 0 0,0 0-1 0 0,1 0 1 0 0,-1 0 0 0 0,1 0 0 0 0,0 0 0 0 0,0 0 0 0 0,0 0 0 0 0,0-1 0 0 0,0 1 0 0 0,0 0-1 0 0,0-1 1 0 0,1 0 0 0 0,-1 0 0 0 0,0 0 0 0 0,1 0 0 0 0,-1 0 0 0 0,1 0 0 0 0,3 1 0 0 0,63 11 771 0 0,-60-12-821 0 0,81 8-329 0 0,164-6 1 0 0,-231-4-1132 0 0,-2-1 176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4.6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28 976 0 0,'-10'-28'4088'0'0,"9"31"-4004"0"0,-1 12-46 0 0,0-1-1 0 0,1 0 1 0 0,1 1-1 0 0,0-1 1 0 0,1 1-1 0 0,1-1 1 0 0,3 16-1 0 0,0 8 22 0 0,66 442 519 0 0,-52-369-514 0 0,-14-78-216 0 0,11 55 168 0 0,2-30-3139 0 0,-13-46 2637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4.9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40 123 872 0 0,'5'-17'2289'0'0,"-1"13"-2134"0"0,1 0-1 0 0,-1 0 1 0 0,1 0 0 0 0,0 1 0 0 0,0 0 0 0 0,0 0-1 0 0,0 1 1 0 0,1-1 0 0 0,-1 1 0 0 0,1 0-1 0 0,-1 1 1 0 0,11-3 0 0 0,13-1-53 0 0,38-1 0 0 0,-35 4-21 0 0,-27 1-92 0 0,62-5-848 0 0,0-2 0 0 0,88-24 0 0 0,-132 25 393 0 0</inkml:trace>
  <inkml:trace contextRef="#ctx0" brushRef="#br0" timeOffset="1">18 435 96 0 0,'-1'1'65'0'0,"-14"22"2252"0"0,15-22-2263 0 0,0-1-1 0 0,0 1 1 0 0,-1-1 0 0 0,1 1-1 0 0,0-1 1 0 0,0 1-1 0 0,0-1 1 0 0,0 1 0 0 0,-1 0-1 0 0,1-1 1 0 0,0 1 0 0 0,0-1-1 0 0,0 1 1 0 0,0 0-1 0 0,0-1 1 0 0,1 1 0 0 0,-1-1-1 0 0,0 1 1 0 0,0-1-1 0 0,0 1 1 0 0,0 0 0 0 0,1-1-1 0 0,-1 1 1 0 0,0-1-1 0 0,1 1 1 0 0,-1-1 0 0 0,0 1-1 0 0,1-1 1 0 0,-1 0 0 0 0,0 1-1 0 0,1-1 1 0 0,-1 1-1 0 0,1-1 1 0 0,-1 0 0 0 0,1 1-1 0 0,-1-1 1 0 0,1 0-1 0 0,-1 0 1 0 0,1 1 0 0 0,-1-1-1 0 0,1 0 1 0 0,-1 0 0 0 0,2 1-1 0 0,25 3 140 0 0,1-1 0 0 0,-1-1-1 0 0,1-2 1 0 0,-1 0 0 0 0,45-7-1 0 0,-17 2-550 0 0,5 0-1739 0 0,-32 2 963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5.3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0 657 716 0 0,'0'0'1737'0'0,"14"-15"-200"0"0,42-90-405 0 0,42-92-672 0 0,-86 169-469 0 0,-2 0 0 0 0,-1 0-1 0 0,-1-1 1 0 0,-2-1 0 0 0,4-39 0 0 0,-9 63 1 0 0,0 0 1 0 0,-1 0 0 0 0,0 1 0 0 0,0-1 0 0 0,0 0 0 0 0,0 0 0 0 0,-1 0 0 0 0,0 1-1 0 0,-1-1 1 0 0,1 1 0 0 0,-1-1 0 0 0,0 1 0 0 0,0-1 0 0 0,-1 1 0 0 0,1 0 0 0 0,-1 0-1 0 0,0 0 1 0 0,-4-4 0 0 0,4 7 4 0 0,1 0 0 0 0,-1 0-1 0 0,1 0 1 0 0,-1 1 0 0 0,0 0 0 0 0,0-1-1 0 0,0 1 1 0 0,0 0 0 0 0,0 0-1 0 0,0 0 1 0 0,0 1 0 0 0,0-1 0 0 0,0 1-1 0 0,-5 0 1 0 0,6 0 5 0 0,-3-1-5 0 0,1 1 1 0 0,-1-1-1 0 0,0 1 1 0 0,0 1-1 0 0,0-1 0 0 0,0 1 1 0 0,1 0-1 0 0,-1 0 1 0 0,0 0-1 0 0,1 1 0 0 0,-1 0 1 0 0,1-1-1 0 0,-1 2 1 0 0,1-1-1 0 0,0 0 1 0 0,-4 4-1 0 0,1-1 4 0 0,1 0 1 0 0,1 0-1 0 0,-1 0 1 0 0,1 1-1 0 0,0 0 1 0 0,0 0-1 0 0,0 1 1 0 0,-3 7-1 0 0,7-13-1 0 0,0 0 0 0 0,0 1 0 0 0,1-1-1 0 0,-1 0 1 0 0,1 1 0 0 0,-1-1 0 0 0,1 1-1 0 0,-1-1 1 0 0,1 1 0 0 0,0-1 0 0 0,0 1 0 0 0,0-1-1 0 0,0 0 1 0 0,0 1 0 0 0,0 2 0 0 0,1 4 2 0 0,3 30 0 0 0,3-24-2 0 0,-1-5 6 0 0,-1-3-1 0 0,-1 1 0 0 0,1-1 0 0 0,0 0 0 0 0,1-1 0 0 0,0 1 0 0 0,-1-1 0 0 0,2 0 0 0 0,10 7 0 0 0,62 28 16 0 0,-63-34-58 0 0,0 2 0 0 0,-1 0 0 0 0,1 1 0 0 0,17 14-1 0 0,-31-21 40 0 0,0 0 0 0 0,0 0 0 0 0,-1 0 0 0 0,1 0 0 0 0,-1 1 0 0 0,0-1 0 0 0,1 1 0 0 0,-1-1 0 0 0,0 1-1 0 0,-1-1 1 0 0,1 1 0 0 0,0-1 0 0 0,-1 1 0 0 0,1 3 0 0 0,0 32 21 0 0,-1-33-22 0 0,-7 92 38 0 0,4-81-180 0 0,1 0-1 0 0,0 1 0 0 0,1-1 1 0 0,1 0-1 0 0,1 1 1 0 0,0-1-1 0 0,1 0 1 0 0,1 0-1 0 0,7 23 0 0 0,-4-26-848 0 0,1-2 508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5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140 88 1308 0 0,'2'-4'285'0'0,"-1"0"0"0"0,0 1 0 0 0,0-1 0 0 0,0 0 0 0 0,0 0 0 0 0,-1 0 0 0 0,1 0 0 0 0,-1 0 0 0 0,0 0 0 0 0,0 0 0 0 0,-1 0 0 0 0,1 0 0 0 0,-1 0 0 0 0,0 0 0 0 0,0 0 0 0 0,-3-6 0 0 0,3 8-125 0 0,-21 5 140 0 0,12 5-278 0 0,1 0 0 0 0,0 0 0 0 0,0 1 0 0 0,1 0 0 0 0,0 0 0 0 0,1 1 0 0 0,0 0 0 0 0,0 0 0 0 0,1 0 0 0 0,0 1 0 0 0,1 0 0 0 0,1 1 0 0 0,0-1 0 0 0,0 1 0 0 0,1-1 0 0 0,0 1 0 0 0,-1 13 0 0 0,3-13-18 0 0,-1-1 0 0 0,2 1 0 0 0,0 0 1 0 0,0-1-1 0 0,1 1 0 0 0,0-1 1 0 0,1 1-1 0 0,0-1 0 0 0,1 0 0 0 0,0 0 1 0 0,1 0-1 0 0,0 0 0 0 0,1 0 1 0 0,0-1-1 0 0,1 0 0 0 0,0 0 0 0 0,0 0 1 0 0,10 10-1 0 0,-10-14 0 0 0,0 0 0 0 0,1-1 1 0 0,-1 1-1 0 0,1-2 0 0 0,0 1 0 0 0,0-1 1 0 0,1 0-1 0 0,0 0 0 0 0,-1 0 0 0 0,1-1 0 0 0,0-1 1 0 0,1 0-1 0 0,-1 0 0 0 0,0 0 0 0 0,1-1 0 0 0,11 1 1 0 0,-15-2-1 0 0,0-1 0 0 0,0 1 0 0 0,0-1 1 0 0,0 0-1 0 0,0 0 0 0 0,-1-1 0 0 0,1 1 0 0 0,0-1 1 0 0,-1 0-1 0 0,1 0 0 0 0,-1 0 0 0 0,1-1 1 0 0,-1 0-1 0 0,0 0 0 0 0,0 0 0 0 0,0 0 0 0 0,-1-1 1 0 0,1 1-1 0 0,-1-1 0 0 0,0 0 0 0 0,0 0 0 0 0,0 0 1 0 0,0 0-1 0 0,-1-1 0 0 0,0 1 0 0 0,1-1 1 0 0,-2 1-1 0 0,3-10 0 0 0,0 1-8 0 0,-1-1 1 0 0,-1 0-1 0 0,-1-1 1 0 0,0 1-1 0 0,0 0 1 0 0,-2 0-1 0 0,0 0 1 0 0,0-1-1 0 0,-1 1 0 0 0,-1 0 1 0 0,-9-26-1 0 0,7 25 3 0 0,-1 0 0 0 0,0 0-1 0 0,-1 1 1 0 0,-1 0 0 0 0,0 1-1 0 0,-1 0 1 0 0,0 0 0 0 0,-1 0-1 0 0,-1 1 1 0 0,-19-16 0 0 0,24 23-55 0 0,-1 0 1 0 0,0 0 0 0 0,0 1 0 0 0,-1 0 0 0 0,1 0 0 0 0,-1 0-1 0 0,0 1 1 0 0,0 1 0 0 0,-9-3 0 0 0,10 4-369 0 0,-1 0 1 0 0,1 0-1 0 0,0 1 1 0 0,0 0-1 0 0,0 0 0 0 0,-1 1 1 0 0,-8 1-1 0 0,-8 4-458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6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1204 0 0,'15'-12'2535'0'0,"-13"11"-2483"0"0,-1 0 1 0 0,1 0-1 0 0,-1 0 0 0 0,1 1 0 0 0,0-1 1 0 0,-1 1-1 0 0,1-1 0 0 0,0 1 0 0 0,0-1 1 0 0,-1 1-1 0 0,1 0 0 0 0,0 0 0 0 0,0 0 1 0 0,-1 0-1 0 0,1 0 0 0 0,0 1 0 0 0,0-1 1 0 0,-1 0-1 0 0,1 1 0 0 0,0-1 0 0 0,-1 1 1 0 0,2 1-1 0 0,1 0-18 0 0,0 0 0 0 0,-1 1 0 0 0,0-1 0 0 0,1 1 0 0 0,-1 0 0 0 0,0 0 0 0 0,0 0 0 0 0,-1 0 0 0 0,3 5 1 0 0,6 9-43 0 0,-1 1 0 0 0,-1 1 0 0 0,7 20 0 0 0,-12-31 69 0 0,12 34-48 0 0,-1 1 0 0 0,-2 1 0 0 0,-2 1 0 0 0,-2 0 0 0 0,-2 0 0 0 0,2 62 0 0 0,-14-77 780 0 0,5-30-785 0 0,0-1 1 0 0,0 1-1 0 0,0 0 0 0 0,0-1 0 0 0,0 1 1 0 0,0 0-1 0 0,0-1 0 0 0,0 1 1 0 0,-1 0-1 0 0,1-1 0 0 0,0 1 0 0 0,0 0 1 0 0,0-1-1 0 0,-1 1 0 0 0,1 0 0 0 0,0-1 1 0 0,0 1-1 0 0,-1 0 0 0 0,1 0 0 0 0,0 0 1 0 0,0-1-1 0 0,-1 1 0 0 0,1 0 0 0 0,0 0 1 0 0,-1 0-1 0 0,1 0 0 0 0,0-1 0 0 0,-1 1 1 0 0,1 0-1 0 0,0 0 0 0 0,-1 0 0 0 0,1 0 1 0 0,-1 0-1 0 0,1 0 0 0 0,0 0 1 0 0,-1 0-1 0 0,1 0 0 0 0,0 0 0 0 0,-1 0 1 0 0,1 0-1 0 0,0 0 0 0 0,-1 0 0 0 0,1 1 1 0 0,0-1-1 0 0,-1 0 0 0 0,1 0 0 0 0,0 0 1 0 0,-1 0-1 0 0,1 1 0 0 0,0-1 0 0 0,-1 0 1 0 0,1 0-1 0 0,0 1 0 0 0,0-1 0 0 0,-1 0 1 0 0,1 0-1 0 0,0 1 0 0 0,0-1 0 0 0,0 0 1 0 0,0 1-1 0 0,-1-1 0 0 0,1 0 0 0 0,0 1 1 0 0,0-1-1 0 0,0 0 0 0 0,0 1 1 0 0,0-1-1 0 0,0 0 0 0 0,0 1 0 0 0,-6-11 9 0 0,2-1 1 0 0,-1 0-1 0 0,1 0 0 0 0,1 0 0 0 0,0 0 0 0 0,1 0 0 0 0,0-1 0 0 0,0 0 0 0 0,1 1 1 0 0,1-1-1 0 0,2-22 0 0 0,1 5-13 0 0,1-1 1 0 0,1 1-1 0 0,16-46 1 0 0,-12 48 16 0 0,2-1 0 0 0,0 1 1 0 0,2 1-1 0 0,1 0 0 0 0,31-43 1 0 0,-43 66-23 0 0,1 1 1 0 0,-1-1-1 0 0,0 1 1 0 0,1 0-1 0 0,0 0 1 0 0,-1 0-1 0 0,7-3 0 0 0,-8 4 0 0 0,0 1 0 0 0,1-1-1 0 0,-1 1 1 0 0,0 0-1 0 0,0-1 1 0 0,1 1 0 0 0,-1 0-1 0 0,0-1 1 0 0,1 1-1 0 0,-1 0 1 0 0,0 0 0 0 0,1 0-1 0 0,-1 0 1 0 0,0 1-1 0 0,1-1 1 0 0,-1 0 0 0 0,0 0-1 0 0,0 1 1 0 0,1-1-1 0 0,-1 1 1 0 0,0-1-1 0 0,0 1 1 0 0,2 1 0 0 0,7 6 2 0 0,0 2 1 0 0,-1-1 0 0 0,0 1 0 0 0,-1 0 0 0 0,0 1 0 0 0,-1 0-1 0 0,0 0 1 0 0,-1 1 0 0 0,9 19 0 0 0,37 123 45 0 0,-46-135-36 0 0,48 228-1620 0 0,-49-224 719 0 0,2 1-954 0 0,-6-19 1428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6.6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15 276 0 0,'0'0'1485'0'0,"4"-14"91"0"0,8 48-1231 0 0,-2 1 0 0 0,-1 1 0 0 0,6 54 0 0 0,-4-26-114 0 0,111 714 724 0 0,-122-778-955 0 0,2 14-893 0 0,-1 0 0 0 0,-1 25 0 0 0,-1-25 73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7.0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31 876 0 0,'-1'-1'196'0'0,"1"0"1"0"0,0 0-1 0 0,-1 0 0 0 0,1 0 1 0 0,0 0-1 0 0,0 0 0 0 0,0 0 0 0 0,0 0 1 0 0,0-1-1 0 0,0 1 0 0 0,0 0 0 0 0,0 0 1 0 0,0 0-1 0 0,1-1 0 0 0,1 0-87 0 0,1 0 0 0 0,0 1 1 0 0,0-1-1 0 0,-1 1 0 0 0,1 0 0 0 0,0 0 0 0 0,0 0 0 0 0,0 0 0 0 0,0 1 0 0 0,0-1 0 0 0,0 1 0 0 0,4-1 0 0 0,48 2 293 0 0,-35 0-293 0 0,75 5 201 0 0,41 1-3238 0 0,-114-8 2201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7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0 568 0 0,'5'1'947'0'0,"86"7"1801"0"0,120-4-1 0 0,-52-3-2594 0 0,-53 1-4001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1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1 404 0 0,'-6'16'1637'0'0,"-9"25"-780"0"0,14-39-538 0 0,-2 18 1299 0 0,4-18-1544 0 0,0 0-1 0 0,0 0 1 0 0,0 1 0 0 0,0-1-1 0 0,1 0 1 0 0,-1-1 0 0 0,1 1-1 0 0,-1 0 1 0 0,1 0-1 0 0,0-1 1 0 0,0 1 0 0 0,0-1-1 0 0,0 1 1 0 0,0-1 0 0 0,0 0-1 0 0,0 0 1 0 0,0 0 0 0 0,1 0-1 0 0,-1 0 1 0 0,0 0 0 0 0,5 0-1 0 0,63 13 341 0 0,-61-13-401 0 0,39 5-20 0 0,90 2 0 0 0,-119-9-1743 0 0,39-7 0 0 0,-54 7 786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47.7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32 764 0 0,'-24'-25'5319'0'0,"16"18"-4085"0"0,29 79-1102 0 0,-3 1-1 0 0,-3 1 0 0 0,6 96 0 0 0,-8 230-1648 0 0,-11-355-1068 0 0,-1-25 1249 0 0</inkml:trace>
  <inkml:trace contextRef="#ctx0" brushRef="#br0" timeOffset="1">932 201 496 0 0,'8'27'1306'0'0,"-2"1"0"0"0,5 33-1 0 0,1 119-808 0 0,-10-119-223 0 0,-3 146-860 0 0,-1-150-693 0 0,-1-4 364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4:58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0 228 0 0,'0'0'3711'0'0,"6"17"-3896"0"0,31 109 201 0 0,6 37 159 0 0,-32-107-156 0 0,1 12 131 0 0,-4 0 0 0 0,-2 0 1 0 0,-5 89-1 0 0,-1-153-151 0 0,0 89 139 0 0,-3 181 421 0 0,0-224-512 0 0,-5 154 613 0 0,10-154-349 0 0,15 87-1 0 0,-8-77-140 0 0,19 134 235 0 0,-28-191-377 0 0,1 9 21 0 0,-1-1 0 0 0,2 1-1 0 0,-1 0 1 0 0,6 16 0 0 0,0 5-6 0 0,2 19 20 0 0,-3-19-793 0 0,3 57 1 0 0,-19-110-2950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1.1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0 137 200 0 0,'0'0'1774'0'0,"14"9"-590"0"0,18-6-1042 0 0,-1-1-1 0 0,50-4 1 0 0,-1 0-117 0 0,-28 2-31 0 0,54 0 32 0 0,12-4 21 0 0,-50 2-28 0 0,203 1-7 0 0,57-6 38 0 0,659-64 752 0 0,-399 41-585 0 0,-337 20 176 0 0,173 0-272 0 0,-82 3-118 0 0,121 3-19 0 0,-117 3 52 0 0,334 13-30 0 0,-599-10-7 0 0,462 21-176 0 0,222 5 202 0 0,-524-22 45 0 0,772 10-719 0 0,-144 7 670 0 0,-740-18 99 0 0,72 4 239 0 0,203 6-267 0 0,-325-14-70 0 0,-20 0-46 0 0,8 0 29 0 0,-27 2 8 0 0,2-4 9 0 0,27 0 55 0 0,-64 1-19 0 0,-1 0 7 0 0,11 0 12 0 0,-11 0 107 0 0,-1 0-101 0 0,56-1 464 0 0,-59 2-546 0 0,1 0 0 0 0,0 1 0 0 0,-1-1 1 0 0,1 0-1 0 0,-1 1 0 0 0,1-1 0 0 0,-1 0 1 0 0,0 1-1 0 0,1-1 0 0 0,-1 1 0 0 0,0-1 1 0 0,0 1-1 0 0,0-1 0 0 0,0 1 1 0 0,0-1-1 0 0,-1 0 0 0 0,1 1 0 0 0,-1 1 1 0 0,-2 24-15 0 0,-51 228 175 0 0,9-52-59 0 0,35-150-76 0 0,-1 7 67 0 0,-3 67 0 0 0,10 122 73 0 0,4-240-158 0 0,1 14 6 0 0,-2 58 31 0 0,1 8 0 0 0,6 65 408 0 0,40 227 0 0 0,-45-378-428 0 0,0 1 58 0 0,8 45 122 0 0,-8-47-430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3.6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149 208 16 0 0,'0'0'1200'0'0,"-13"-9"-686"0"0,-15-1 1145 0 0,11 3-1108 0 0,-23-11-242 0 0,37 17-282 0 0,-14-5 562 0 0,-11-2-68 0 0,26 7-213 0 0,6 1-271 0 0,122 0 104 0 0,615-44 37 0 0,-182 8-199 0 0,160 23 55 0 0,-388 12-59 0 0,109 4-290 0 0,123-2-204 0 0,-95-10 203 0 0,309-13-421 0 0,778-5 1568 0 0,-785 46-626 0 0,195-17-1168 0 0,-636 0 1579 0 0,-72 12-195 0 0,143 5-122 0 0,-282-17-227 0 0,-58-1-47 0 0,117 6 5 0 0,-116-5 0 0 0,56-1 322 0 0,75 2-65 0 0,-188-3-276 0 0,39 0-6 0 0,-39 0-88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4.9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14 260 0 0,'2'-14'4259'0'0,"2"55"-4229"0"0,-1-1-1 0 0,-4 65 1 0 0,-1 13 104 0 0,28 1156 1390 0 0,-21-1188-1358 0 0,1 48 41 0 0,-3-77-177 0 0,5 36-684 0 0,-7-91 70 0 0,3 13-1521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5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0 104 0 0,'0'0'6272'0'0,"0"3"-6408"0"0,5 22 143 0 0,-2 1 0 0 0,-1 0 0 0 0,-1 0 0 0 0,-2 32 0 0 0,0 12 63 0 0,-1 448 56 0 0,0-59 185 0 0,11-289-91 0 0,34 183 1 0 0,-37-310-209 0 0,1 15-29 0 0,-6-56 10 0 0,0 21-367 0 0,-3-17 390 0 0,-18-5-4465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6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15 260 0 0,'0'0'2688'0'0,"-1"-14"-603"0"0,14 63-2016 0 0,1 1-38 0 0,2 25 451 0 0,-2 1 1 0 0,4 98-1 0 0,-13 136 369 0 0,-3-84-621 0 0,52 454 410 0 0,-50-641-581 0 0,-3-36-66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8.1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 78 640 0 0,'0'0'816'0'0,"-3"1"-576"0"0,0-1-196 0 0,0 1 1 0 0,1 0-1 0 0,-1 0 0 0 0,0 0 0 0 0,0 0 0 0 0,1 0 1 0 0,-1 0-1 0 0,1 1 0 0 0,-1-1 0 0 0,1 1 0 0 0,0 0 1 0 0,0 0-1 0 0,-1-1 0 0 0,1 2 0 0 0,-3 3 0 0 0,1-1-14 0 0,1 1 0 0 0,-1-1 0 0 0,1 1 0 0 0,0 0 0 0 0,1 1 0 0 0,-4 9 0 0 0,1 5-15 0 0,1 0 0 0 0,1 0 0 0 0,-1 30 1 0 0,3-16 15 0 0,1 0 0 0 0,3 0 0 0 0,0 0 1 0 0,3-1-1 0 0,0 0 0 0 0,3 0 0 0 0,0-1 1 0 0,2 0-1 0 0,2 0 0 0 0,1-1 1 0 0,20 34-1 0 0,-21-44 54 0 0,1-1 1 0 0,1-1 0 0 0,0 0-1 0 0,1-1 1 0 0,2-1 0 0 0,0 0-1 0 0,0-1 1 0 0,2-1-1 0 0,0-1 1 0 0,1-1 0 0 0,0-1-1 0 0,1 0 1 0 0,0-2 0 0 0,1-1-1 0 0,0 0 1 0 0,30 7-1 0 0,-35-13-36 0 0,1 0-1 0 0,0-2 0 0 0,0 0 0 0 0,1-1 0 0 0,-1-1 0 0 0,0 0 0 0 0,0-2 0 0 0,0 0 1 0 0,0-1-1 0 0,0-1 0 0 0,-1-1 0 0 0,1 0 0 0 0,-1-2 0 0 0,32-15 0 0 0,-36 14-106 0 0,0-1-1 0 0,0 0 1 0 0,-1-1-1 0 0,0 0 1 0 0,0-1-1 0 0,-1 0 1 0 0,-1-1-1 0 0,0 0 1 0 0,-1-1-1 0 0,0 0 1 0 0,-1-1-1 0 0,0 0 1 0 0,-1-1-1 0 0,-1 1 1 0 0,0-1-1 0 0,-1-1 1 0 0,6-22-1 0 0,-7 13-41 0 0,-1-1-1 0 0,-1 1 1 0 0,-1-1-1 0 0,-2 1 1 0 0,0-1-1 0 0,-2 1 1 0 0,-1 0-1 0 0,-1-1 1 0 0,0 1-1 0 0,-2 0 1 0 0,-2 1-1 0 0,0 0 1 0 0,-1 0-1 0 0,-18-34 1 0 0,15 36 151 0 0,-1 0 1 0 0,-1 0-1 0 0,-1 2 0 0 0,-1 0 1 0 0,-1 0-1 0 0,0 2 0 0 0,-1 0 1 0 0,-1 1-1 0 0,-1 0 1 0 0,0 2-1 0 0,-1 1 0 0 0,-1 0 1 0 0,0 2-1 0 0,-36-15 0 0 0,50 24-45 0 0,0 0 0 0 0,0 1-1 0 0,0 0 1 0 0,0 0 0 0 0,-1 1-1 0 0,1 0 1 0 0,0 0 0 0 0,-1 1-1 0 0,1 0 1 0 0,-1 1 0 0 0,1 0-1 0 0,-1 0 1 0 0,1 1 0 0 0,0 0-1 0 0,0 0 1 0 0,-12 6 0 0 0,13-5 2 0 0,2 1-1 0 0,-1-1 1 0 0,0 1 0 0 0,1 0 0 0 0,-1 1 0 0 0,1 0 0 0 0,1-1 0 0 0,-1 1 0 0 0,1 1 0 0 0,-1-1-1 0 0,2 1 1 0 0,-1 0 0 0 0,0 0 0 0 0,1 0 0 0 0,0 0 0 0 0,1 0 0 0 0,0 1 0 0 0,0-1 0 0 0,0 1-1 0 0,-1 11 1 0 0,1-3 12 0 0,1 0 0 0 0,1 0 0 0 0,0 0 0 0 0,1 0 0 0 0,1 0 0 0 0,1 0 0 0 0,0-1 0 0 0,0 1 0 0 0,2-1 0 0 0,-1 0 0 0 0,2 0 0 0 0,0 0 0 0 0,1-1 0 0 0,0 1 0 0 0,1-2 0 0 0,0 1 0 0 0,20 21 0 0 0,-4-8 55 0 0,0-2 1 0 0,2 0-1 0 0,0-2 1 0 0,2 0-1 0 0,0-2 1 0 0,53 27-1 0 0,-13-14 33 0 0,1-3-1 0 0,2-3 1 0 0,1-3-1 0 0,86 16 1 0 0,303 26 761 0 0,-192-44 651 0 0,-265-22-1505 0 0,17 2-730 0 0,0 0-2680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8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 1116 0 0,'0'0'3428'0'0,"-3"1"-3238"0"0,-8 1-40 0 0,8-1-30 0 0,4 2-28 0 0,6 30 22 0 0,2-2-1 0 0,26 60 0 0 0,-12-30-61 0 0,117 288-665 0 0,-136-340-140 0 0,6 5-652 0 0,-1-7 1092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09.2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0 924 0 0,'0'0'3365'0'0,"-2"3"-3161"0"0,-4 7-126 0 0,0 0-1 0 0,1 0 1 0 0,0 1 0 0 0,1-1-1 0 0,0 1 1 0 0,0 0 0 0 0,1 0-1 0 0,-1 13 1 0 0,0-4-21 0 0,2 1 0 0 0,0 0 0 0 0,3 38 0 0 0,0-48-25 0 0,1-1-1 0 0,0 0 0 0 0,0 0 0 0 0,1 0 0 0 0,1 0 0 0 0,0-1 0 0 0,0 0 0 0 0,1 1 1 0 0,0-1-1 0 0,1-1 0 0 0,-1 1 0 0 0,2-1 0 0 0,-1 0 0 0 0,1 0 0 0 0,1-1 0 0 0,-1 0 0 0 0,1 0 1 0 0,11 6-1 0 0,-8-5 13 0 0,0-1 0 0 0,1-1 0 0 0,0 0 0 0 0,0-1 0 0 0,0 0 0 0 0,1-1-1 0 0,-1 0 1 0 0,1-1 0 0 0,0-1 0 0 0,0 0 0 0 0,0 0 0 0 0,1-1 0 0 0,25-2 0 0 0,-34 0-9 0 0,0 1 0 0 0,0-1-1 0 0,0 0 1 0 0,0 0 0 0 0,-1-1-1 0 0,1 1 1 0 0,0-1-1 0 0,-1 0 1 0 0,1 0 0 0 0,-1-1-1 0 0,0 1 1 0 0,1-1 0 0 0,-1 0-1 0 0,-1 0 1 0 0,1 0 0 0 0,0-1-1 0 0,-1 0 1 0 0,1 1 0 0 0,-1-1-1 0 0,0 0 1 0 0,3-6 0 0 0,-3 3-1 0 0,-1 0 0 0 0,1 1 0 0 0,-1-1 0 0 0,0 0 0 0 0,-1 0 1 0 0,0 0-1 0 0,0 0 0 0 0,0 0 0 0 0,-1-1 0 0 0,0 1 0 0 0,-1 0 1 0 0,0 0-1 0 0,0 0 0 0 0,-3-11 0 0 0,0 2 12 0 0,-2 1-1 0 0,0-1 1 0 0,-1 1 0 0 0,0 0-1 0 0,-1 0 1 0 0,-1 1 0 0 0,-1 1-1 0 0,1-1 1 0 0,-2 1 0 0 0,0 1-1 0 0,-1 0 1 0 0,-16-14 0 0 0,18 18-331 0 0,-1 0 0 0 0,0 0 0 0 0,0 0 1 0 0,-1 2-1 0 0,0-1 0 0 0,0 2 0 0 0,-1-1 1 0 0,1 2-1 0 0,-1 0 0 0 0,0 0 0 0 0,0 1 1 0 0,0 1-1 0 0,-1 0 0 0 0,1 1 0 0 0,-23 0 1 0 0,16 3-1252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2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44 536 0 0,'0'0'3520'0'0,"-3"1"-3463"0"0,-5 1 716 0 0,9 0-274 0 0,18 4-82 0 0,35 4-213 0 0,81 5 222 0 0,230-4 1 0 0,135-38 493 0 0,169-35-308 0 0,-665 61-772 0 0,0 1-612 0 0,14-1-1311 0 0,-8 8 63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0.2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0 175 616 0 0,'1'-3'1288'0'0,"0"-4"-848"0"0,0 0 0 0 0,0 0 1 0 0,1 0-1 0 0,0 0 1 0 0,0 0-1 0 0,1 0 1 0 0,0 0-1 0 0,4-6 1 0 0,-2 6-362 0 0,-1 1 0 0 0,1 0 0 0 0,0 0 0 0 0,0 1 0 0 0,1-1-1 0 0,0 1 1 0 0,0 0 0 0 0,0 1 0 0 0,0-1 0 0 0,1 1 0 0 0,0 0 0 0 0,12-5 0 0 0,-2 3-63 0 0,-1 0 1 0 0,1 2-1 0 0,0-1 1 0 0,0 2-1 0 0,0 0 1 0 0,0 1-1 0 0,0 1 0 0 0,1 1 1 0 0,-1 0-1 0 0,34 6 1 0 0,-44-5-25 0 0,-1 0 0 0 0,1 1 0 0 0,-1 0 0 0 0,1 0 1 0 0,-1 0-1 0 0,0 1 0 0 0,0 0 0 0 0,0 1 1 0 0,0-1-1 0 0,0 1 0 0 0,-1 0 0 0 0,0 0 0 0 0,1 1 1 0 0,-2 0-1 0 0,1-1 0 0 0,-1 2 0 0 0,1-1 0 0 0,-1 0 1 0 0,-1 1-1 0 0,1 0 0 0 0,-1 0 0 0 0,0 0 1 0 0,0 0-1 0 0,-1 1 0 0 0,0-1 0 0 0,0 1 0 0 0,0-1 1 0 0,-1 1-1 0 0,0 0 0 0 0,0 10 0 0 0,0 3 12 0 0,-2 1-1 0 0,0-1 0 0 0,-1 0 0 0 0,-7 29 1 0 0,-28 78 88 0 0,23-84-28 0 0,2 0 1 0 0,-8 50-1 0 0,19-87-50 0 0,1 0 0 0 0,-1 1 0 0 0,1-1-1 0 0,0 0 1 0 0,0 0 0 0 0,1 1 0 0 0,0-1-1 0 0,0 0 1 0 0,0 0 0 0 0,1 0 0 0 0,0 0-1 0 0,0 0 1 0 0,0-1 0 0 0,1 1 0 0 0,0 0-1 0 0,0-1 1 0 0,7 8 0 0 0,-6-8 0 0 0,1-1 0 0 0,-1 0 0 0 0,1 0 1 0 0,0 0-1 0 0,1-1 0 0 0,-1 0 0 0 0,1 0 0 0 0,-1 0 0 0 0,1-1 1 0 0,0 0-1 0 0,0 0 0 0 0,0 0 0 0 0,0-1 0 0 0,0 0 1 0 0,0 0-1 0 0,1-1 0 0 0,9 1 0 0 0,1-2 14 0 0,1 0 1 0 0,-1-1-1 0 0,1-1 0 0 0,-1-1 0 0 0,0 0 1 0 0,0-1-1 0 0,0-1 0 0 0,-1 0 1 0 0,0-1-1 0 0,0-1 0 0 0,-1-1 1 0 0,0 0-1 0 0,0-1 0 0 0,-1-1 0 0 0,0 0 1 0 0,17-18-1 0 0,-8 4 119 0 0,-1 0-1 0 0,-1-2 1 0 0,-1 0-1 0 0,-2-2 1 0 0,0 0-1 0 0,-2-1 1 0 0,18-47 0 0 0,-33 76-145 0 0,0-1 0 0 0,-1 1 0 0 0,1 0 0 0 0,-1-1 0 0 0,1 1 1 0 0,-1-1-1 0 0,0 1 0 0 0,1 0 0 0 0,-1-1 0 0 0,0 1 1 0 0,0-1-1 0 0,0 1 0 0 0,0-1 0 0 0,0 1 0 0 0,-1-1 0 0 0,1 1 1 0 0,0-1-1 0 0,-1 1 0 0 0,1-1 0 0 0,-1 1 0 0 0,0-2 1 0 0,0 3-4 0 0,0 0 1 0 0,1 0-1 0 0,-1 0 1 0 0,0 0 0 0 0,0 0-1 0 0,1 1 1 0 0,-1-1-1 0 0,0 0 1 0 0,0 0 0 0 0,1 1-1 0 0,-1-1 1 0 0,0 1 0 0 0,1-1-1 0 0,-1 0 1 0 0,1 1-1 0 0,-1-1 1 0 0,0 1 0 0 0,1-1-1 0 0,-1 1 1 0 0,1 0-1 0 0,-1-1 1 0 0,1 1 0 0 0,0 0-1 0 0,-1 0 1 0 0,-12 14-4 0 0,7-7 2 0 0,0 0 0 0 0,0 1 0 0 0,1 0 0 0 0,1 0 0 0 0,-1 0 0 0 0,1 0 0 0 0,1 1 1 0 0,0 0-1 0 0,0 0 0 0 0,1 0 0 0 0,0 0 0 0 0,1 0 0 0 0,0 0 0 0 0,0 0 1 0 0,1 0-1 0 0,1 1 0 0 0,3 18 0 0 0,-3-20 8 0 0,2 0 0 0 0,-1 0 1 0 0,1-1-1 0 0,0 1 0 0 0,1 0 0 0 0,0-1 1 0 0,0 0-1 0 0,1 0 0 0 0,0 0 0 0 0,1-1 1 0 0,-1 0-1 0 0,2 0 0 0 0,-1 0 0 0 0,1 0 1 0 0,0-1-1 0 0,0-1 0 0 0,0 1 0 0 0,1-1 1 0 0,12 7-1 0 0,-12-9 36 0 0,-1 1 0 0 0,1-1 0 0 0,0-1 1 0 0,0 0-1 0 0,-1 0 0 0 0,1 0 0 0 0,1-1 0 0 0,-1 0 1 0 0,0-1-1 0 0,0 0 0 0 0,0 0 0 0 0,0-1 0 0 0,0 0 1 0 0,0 0-1 0 0,14-4 0 0 0,-16 3-18 0 0,-1-1 1 0 0,0 1-1 0 0,1-1 1 0 0,-1 0-1 0 0,-1 0 0 0 0,1 0 1 0 0,0-1-1 0 0,-1 0 0 0 0,0 1 1 0 0,1-2-1 0 0,-2 1 0 0 0,1 0 1 0 0,0-1-1 0 0,-1 0 0 0 0,0 0 1 0 0,0 0-1 0 0,0 0 1 0 0,-1 0-1 0 0,0-1 0 0 0,0 1 1 0 0,0-1-1 0 0,1-10 0 0 0,-1 3-16 0 0,0-1 0 0 0,-1 1 1 0 0,-1-1-1 0 0,0 1 0 0 0,-1-1 0 0 0,0 1 0 0 0,-1-1 0 0 0,-1 1 0 0 0,0 0 0 0 0,-1 0 0 0 0,0 0 0 0 0,-11-20 0 0 0,12 25-93 0 0,-1 0 0 0 0,-1 0 0 0 0,0 1 0 0 0,0 0 0 0 0,0 0 0 0 0,-1 0 0 0 0,0 1 0 0 0,0 0 0 0 0,-1 0 0 0 0,1 0 0 0 0,-1 1 0 0 0,-1 0 0 0 0,1 0 0 0 0,-1 1 0 0 0,1 0 0 0 0,-1 0 0 0 0,-1 0 0 0 0,1 1 0 0 0,0 1 0 0 0,-12-3 0 0 0,13 4-559 0 0,0 0 0 0 0,1 1 0 0 0,-1 0 0 0 0,0 0 0 0 0,0 0 0 0 0,-11 3 0 0 0,-6 1-1416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1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272 197 660 0 0,'50'-62'4959'0'0,"-14"17"-3710"0"0,-27 34-966 0 0,-4 4-215 0 0,0 1-1 0 0,1 0 1 0 0,0 0 0 0 0,0 0 0 0 0,0 1-1 0 0,1 0 1 0 0,-1 0 0 0 0,1 0 0 0 0,1 1 0 0 0,-1 0-1 0 0,11-3 1 0 0,-13 4-72 0 0,0 1-1 0 0,0 0 1 0 0,0 1-1 0 0,1 0 1 0 0,-1-1-1 0 0,1 2 1 0 0,-1-1-1 0 0,1 1 1 0 0,-1-1-1 0 0,1 2 1 0 0,-1-1-1 0 0,1 1 1 0 0,-1-1-1 0 0,1 1 1 0 0,-1 1-1 0 0,0-1 1 0 0,1 1-1 0 0,-1 0 1 0 0,0 0-1 0 0,0 1 1 0 0,0-1-1 0 0,0 1 1 0 0,-1 0-1 0 0,1 1 1 0 0,-1-1-1 0 0,0 1 1 0 0,0-1-1 0 0,0 1 1 0 0,0 1 0 0 0,-1-1-1 0 0,0 0 1 0 0,4 7-1 0 0,-1-1-10 0 0,-1 0 0 0 0,0 0 1 0 0,-1 0-1 0 0,0 1 0 0 0,-1 0 0 0 0,0 0 0 0 0,-1 0 0 0 0,0 0 0 0 0,0 0 1 0 0,-1 1-1 0 0,-1-1 0 0 0,0 0 0 0 0,0 0 0 0 0,-1 1 0 0 0,-1-1 1 0 0,-5 19-1 0 0,2-9 7 0 0,-1-1 1 0 0,-1 0-1 0 0,-1 0 1 0 0,-1 0-1 0 0,0-1 0 0 0,-2-1 1 0 0,-25 35-1 0 0,23-35 13 0 0,-2-1-1 0 0,0-1 1 0 0,-1 0 0 0 0,0-1-1 0 0,-2-1 1 0 0,-21 14-1 0 0,37-26-34 0 0,-10 2-1082 0 0,18-8 1060 0 0,1 1 0 0 0,-1 0 0 0 0,1 0-1 0 0,-1 1 1 0 0,1 0 0 0 0,0 0 0 0 0,0 0 0 0 0,0 1-1 0 0,0 0 1 0 0,1 0 0 0 0,-1 1 0 0 0,12 1 0 0 0,-8 0 35 0 0,-1 0 0 0 0,1 1 0 0 0,-1 0 1 0 0,1 0-1 0 0,-1 1 0 0 0,0 1 0 0 0,17 8 1 0 0,-23-10 12 0 0,0 1 1 0 0,1 0-1 0 0,-1 0 1 0 0,0 0 0 0 0,-1 0-1 0 0,1 1 1 0 0,-1-1 0 0 0,1 1-1 0 0,-1 0 1 0 0,0 0-1 0 0,0 0 1 0 0,-1 1 0 0 0,0-1-1 0 0,1 1 1 0 0,-1-1 0 0 0,-1 1-1 0 0,1 0 1 0 0,1 5 0 0 0,-2-3 5 0 0,-1-1 0 0 0,1 1 1 0 0,-1 0-1 0 0,-1 0 1 0 0,1 0-1 0 0,-1 0 1 0 0,0 0-1 0 0,0-1 1 0 0,-1 1-1 0 0,0 0 1 0 0,0-1-1 0 0,-1 0 1 0 0,0 1-1 0 0,0-1 1 0 0,0 0-1 0 0,-1 0 1 0 0,0-1-1 0 0,0 1 1 0 0,0-1-1 0 0,-1 0 0 0 0,0 0 1 0 0,0 0-1 0 0,0 0 1 0 0,-10 6-1 0 0,2-4 32 0 0,0 0-1 0 0,0-1 0 0 0,0 0 1 0 0,-1-1-1 0 0,0-1 0 0 0,0 0 1 0 0,0 0-1 0 0,-1-2 1 0 0,-15 2-1 0 0,10-3 172 0 0,0-1 1 0 0,0-1-1 0 0,0 0 1 0 0,0-2 0 0 0,1 0-1 0 0,-1-1 1 0 0,0-1-1 0 0,1-1 1 0 0,-19-8-1 0 0,12 2-8 0 0,0-1-1 0 0,1-1 1 0 0,1 0 0 0 0,1-2-1 0 0,-37-32 1 0 0,56 45-690 0 0,0 0-1 0 0,0 0 1 0 0,0 1 0 0 0,0 0-1 0 0,0 0 1 0 0,-1 0 0 0 0,1 0-1 0 0,-7-1 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1.8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163 40 876 0 0,'0'-3'1122'0'0,"0"0"-872"0"0,0 0 0 0 0,0 0 0 0 0,0 0 0 0 0,-1 1 0 0 0,1-1 0 0 0,-1 0-1 0 0,1 1 1 0 0,-3-5 0 0 0,3 7-201 0 0,0-1-1 0 0,0 1 0 0 0,-1-1 1 0 0,1 1-1 0 0,0-1 0 0 0,-1 1 1 0 0,1-1-1 0 0,0 1 0 0 0,-1 0 1 0 0,1-1-1 0 0,-1 1 0 0 0,1 0 1 0 0,-1-1-1 0 0,1 1 0 0 0,-1 0 1 0 0,1-1-1 0 0,-1 1 0 0 0,1 0 1 0 0,-1 0-1 0 0,1 0 1 0 0,-1-1-1 0 0,1 1 0 0 0,-1 0 1 0 0,0 0-1 0 0,-1 0-32 0 0,1 1 0 0 0,-1-1 0 0 0,1 0 0 0 0,-1 1-1 0 0,1 0 1 0 0,0-1 0 0 0,-1 1 0 0 0,1 0 0 0 0,0-1 0 0 0,-1 1 0 0 0,1 0 0 0 0,0 0 0 0 0,0 0 0 0 0,-2 2 0 0 0,-9 10 29 0 0,1 0 1 0 0,1 0 0 0 0,0 1 0 0 0,1 1 0 0 0,0 0-1 0 0,1 0 1 0 0,-12 32 0 0 0,12-24 7 0 0,1 1-1 0 0,1-1 0 0 0,1 2 1 0 0,1-1-1 0 0,-1 29 0 0 0,4-43 21 0 0,2 1-1 0 0,-1-1 1 0 0,2 1 0 0 0,-1-1-1 0 0,1 1 1 0 0,1-1-1 0 0,0 0 1 0 0,0 0-1 0 0,1 0 1 0 0,0 0 0 0 0,1-1-1 0 0,8 13 1 0 0,-9-16 20 0 0,0 0 0 0 0,1-1 1 0 0,0 1-1 0 0,0-1 0 0 0,0 0 0 0 0,0-1 1 0 0,1 1-1 0 0,0-1 0 0 0,0 0 0 0 0,0 0 1 0 0,1-1-1 0 0,-1 0 0 0 0,1 0 1 0 0,-1 0-1 0 0,1-1 0 0 0,0 0 0 0 0,0 0 1 0 0,11 0-1 0 0,-12-1-26 0 0,0-1 0 0 0,0-1 0 0 0,0 1 0 0 0,1-1 0 0 0,-1 0 0 0 0,0 0 0 0 0,-1-1 1 0 0,1 0-1 0 0,0 0 0 0 0,0 0 0 0 0,-1-1 0 0 0,1 0 0 0 0,-1 0 0 0 0,0 0 0 0 0,0-1 0 0 0,0 1 0 0 0,0-1 0 0 0,-1 0 0 0 0,1-1 1 0 0,-1 1-1 0 0,0-1 0 0 0,6-10 0 0 0,-1 2-43 0 0,-1-1 1 0 0,-1 0 0 0 0,0 0-1 0 0,-1-1 1 0 0,-1 1 0 0 0,0-1-1 0 0,4-24 1 0 0,-5 20-6 0 0,-2 1 1 0 0,0-1-1 0 0,-1 0 1 0 0,-1 0-1 0 0,-2-24 0 0 0,1 37-123 0 0,0 1 0 0 0,0-1 0 0 0,-1 0 0 0 0,0 1 0 0 0,0-1 0 0 0,0 1 0 0 0,-1 0-1 0 0,1 0 1 0 0,-7-9 0 0 0,7 12-119 0 0,-1-1 0 0 0,0 0 0 0 0,1 1 0 0 0,-1-1 0 0 0,0 1 0 0 0,0 0 0 0 0,0 0 0 0 0,0 0 0 0 0,-1 1 0 0 0,1-1 0 0 0,0 1 0 0 0,-1-1 0 0 0,1 1 0 0 0,-1 0 0 0 0,1 1 0 0 0,-8-2 0 0 0,-11 0-1591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2.7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341 5 720 0 0,'0'0'2370'0'0,"5"-4"-1847"0"0,-5 4-508 0 0,0 0 0 0 0,0 0 0 0 0,1 1 178 0 0,-1-1-178 0 0,0 0 0 0 0,0 0-1 0 0,0 0 1 0 0,0 0 0 0 0,0 0 0 0 0,0 0 0 0 0,0 0 0 0 0,0 0 0 0 0,0 0-1 0 0,1 0 1 0 0,-1 0 0 0 0,0 0 0 0 0,0 0 0 0 0,0 0 0 0 0,0 0 0 0 0,0 0-1 0 0,0 0 1 0 0,0 0 0 0 0,0 0 0 0 0,0 0 0 0 0,0 0 0 0 0,1 0 0 0 0,-1-1 178 0 0,0 1-179 0 0,1 0 1 0 0,-1 0 0 0 0,0 0 0 0 0,0 0 0 0 0,0 0 0 0 0,0 0 0 0 0,0 0-1 0 0,-34 96 234 0 0,-54 108-1 0 0,-62 88-103 0 0,106-209-24 0 0,41-78-110 0 0,-4 7 502 0 0,1 0 1 0 0,1 0-1 0 0,-7 20 1 0 0,11-29-163 0 0,3 0-74 0 0,0-1-233 0 0,0 1 0 0 0,1-1 0 0 0,-1 0 1 0 0,1 0-1 0 0,-1 0 0 0 0,1 0 0 0 0,0 0 0 0 0,-1-1 1 0 0,1 1-1 0 0,0-1 0 0 0,0 0 0 0 0,0 0 0 0 0,0 0 1 0 0,1 0-1 0 0,-1 0 0 0 0,0-1 0 0 0,6 1 0 0 0,69 2 162 0 0,-58-3-169 0 0,-15 0-39 0 0,79 2-637 0 0,133-16-1 0 0,-209 13 275 0 0,0-1 0 0 0,1 0 0 0 0,-1 0-1 0 0,0-1 1 0 0,0 0 0 0 0,0 0 0 0 0,13-8 0 0 0,-18 9 313 0 0,0 0 0 0 0,0 0 0 0 0,-1 0 0 0 0,1-1 0 0 0,-1 1 0 0 0,1-1 0 0 0,-1 1 1 0 0,0-1-1 0 0,0 0 0 0 0,0 0 0 0 0,0 0 0 0 0,-1 0 0 0 0,1 0 0 0 0,-1 0 1 0 0,0-1-1 0 0,0 1 0 0 0,0 0 0 0 0,0-1 0 0 0,0 1 0 0 0,-1 0 0 0 0,0-1 1 0 0,0-6-1 0 0,-1-5 540 0 0,-1 1 0 0 0,-1 0 0 0 0,0-1 0 0 0,-1 1 0 0 0,-10-22 0 0 0,13 33-429 0 0,-4-2 17 0 0,5 4-72 0 0,0 1 0 0 0,0 0 1 0 0,0-1-1 0 0,0 1 0 0 0,0 0 1 0 0,0 0-1 0 0,0-1 1 0 0,0 1-1 0 0,-1 0 0 0 0,1-1 1 0 0,0 1-1 0 0,0 0 0 0 0,0 0 1 0 0,0-1-1 0 0,-1 1 0 0 0,1 0 1 0 0,0 0-1 0 0,0-1 1 0 0,-1 1-1 0 0,1 0 0 0 0,0 0 1 0 0,0 0-1 0 0,-1-1 0 0 0,1 1 1 0 0,0 0-1 0 0,-1 0 1 0 0,1 0-1 0 0,0 0 0 0 0,-1 0 1 0 0,1 0-1 0 0,0 0 0 0 0,-1 0 1 0 0,1 0-1 0 0,0 0 0 0 0,-1 0 1 0 0,1 0-1 0 0,0 0 1 0 0,-1 0-1 0 0,-2 2 6 0 0,0 0 1 0 0,0 0-1 0 0,0 0 0 0 0,0 0 1 0 0,1 1-1 0 0,-1 0 0 0 0,1-1 1 0 0,0 1-1 0 0,0 0 0 0 0,0 0 1 0 0,0 0-1 0 0,0 0 0 0 0,1 0 1 0 0,-1 0-1 0 0,1 1 0 0 0,0-1 1 0 0,0 1-1 0 0,0-1 0 0 0,0 1 1 0 0,0 4-1 0 0,-3 17 61 0 0,-3 44-1 0 0,6-51-79 0 0,-1 378 170 0 0,3-393-447 0 0,-1 0-1 0 0,0 0 0 0 0,1 0 0 0 0,-1 0 0 0 0,1 0 1 0 0,0 0-1 0 0,0 0 0 0 0,0 0 0 0 0,0 0 0 0 0,2 2 1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3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217 30 1200 0 0,'-2'-21'2032'0'0,"0"20"-1987"0"0,1 0 0 0 0,-1 0 1 0 0,1 0-1 0 0,-1 0 0 0 0,1 0 1 0 0,-1 1-1 0 0,0-1 0 0 0,1 1 1 0 0,-1-1-1 0 0,0 1 0 0 0,1 0 1 0 0,-1-1-1 0 0,0 1 0 0 0,0 0 1 0 0,1 0-1 0 0,-1 0 0 0 0,0 1 1 0 0,0-1-1 0 0,1 0 0 0 0,-1 0 1 0 0,0 1-1 0 0,1 0 1 0 0,-1-1-1 0 0,0 1 0 0 0,1 0 1 0 0,-1-1-1 0 0,1 1 0 0 0,-1 0 1 0 0,1 0-1 0 0,-3 3 0 0 0,-5 2 25 0 0,1 0-1 0 0,0 1 0 0 0,1 0 0 0 0,-11 12 1 0 0,5-4-5 0 0,1 1 1 0 0,0 1 0 0 0,1 0-1 0 0,1 0 1 0 0,1 1-1 0 0,1 1 1 0 0,0-1 0 0 0,1 1-1 0 0,1 0 1 0 0,-6 34-1 0 0,10-42-2 0 0,1 1 0 0 0,1-1 0 0 0,0 0 0 0 0,0 0 0 0 0,1 0-1 0 0,0 0 1 0 0,1 0 0 0 0,0 0 0 0 0,1 0 0 0 0,0-1-1 0 0,1 1 1 0 0,0-1 0 0 0,1 0 0 0 0,0 0 0 0 0,0 0 0 0 0,1-1-1 0 0,1 1 1 0 0,-1-1 0 0 0,1-1 0 0 0,15 15 0 0 0,-9-13 28 0 0,0 0 1 0 0,1 0-1 0 0,0-2 1 0 0,0 1-1 0 0,0-2 0 0 0,1 0 1 0 0,1-1-1 0 0,-1 0 1 0 0,1-1-1 0 0,0-1 1 0 0,0 0-1 0 0,0-2 1 0 0,17 2-1 0 0,-23-4-5 0 0,-1 0-1 0 0,1 0 0 0 0,0-1 0 0 0,-1 0 1 0 0,1 0-1 0 0,-1-1 0 0 0,1-1 1 0 0,-1 0-1 0 0,0 0 0 0 0,12-6 1 0 0,-15 5-61 0 0,0 0 1 0 0,0 0 0 0 0,0 0-1 0 0,0-1 1 0 0,-1 0 0 0 0,0 0-1 0 0,0 0 1 0 0,0-1 0 0 0,-1 0 0 0 0,0 0-1 0 0,0 0 1 0 0,0 0 0 0 0,-1-1-1 0 0,0 1 1 0 0,3-8 0 0 0,-3 3-19 0 0,0-1 1 0 0,-1 1-1 0 0,-1-1 1 0 0,0 0-1 0 0,0 0 0 0 0,-1 1 1 0 0,-1-1-1 0 0,1 0 1 0 0,-2 0-1 0 0,0 1 1 0 0,0-1-1 0 0,-1 1 0 0 0,-1 0 1 0 0,0 0-1 0 0,-10-19 1 0 0,4 8-198 0 0,-2 1 0 0 0,-1 0 0 0 0,0 1 0 0 0,-2 0 0 0 0,0 1 1 0 0,-30-28-1 0 0,34 37-765 0 0,-2-1 1 0 0,0 2 0 0 0,-18-11-1 0 0,10 9-1268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4.9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6 1492 0 0,'0'0'2387'0'0,"0"0"-2313"0"0,-1 0 1 0 0,1-1-1 0 0,-1 1 0 0 0,1-1 1 0 0,-1 1-1 0 0,1-1 0 0 0,-1 1 1 0 0,1 0-1 0 0,-1-1 0 0 0,1 1 1 0 0,-1 0-1 0 0,0 0 0 0 0,1 0 1 0 0,-1-1-1 0 0,1 1 0 0 0,-1 0 1 0 0,0 0-1 0 0,1 0 0 0 0,-1 0 1 0 0,0 0-1 0 0,1 0 0 0 0,-2 0 1 0 0,-1 10-37 0 0,0 0 1 0 0,1-1-1 0 0,0 1 1 0 0,1 0 0 0 0,0 1-1 0 0,0-1 1 0 0,1 0 0 0 0,1 0-1 0 0,1 11 1 0 0,-1 17 31 0 0,13 367 420 0 0,-1-11-1460 0 0,-15-374-1114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5.5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1 603 932 0 0,'6'-55'1200'0'0,"3"1"0"0"0,2 0 0 0 0,29-81-1 0 0,-31 109-1107 0 0,2 0-1 0 0,1 1 0 0 0,1 0 0 0 0,2 1 1 0 0,0 1-1 0 0,1 0 0 0 0,1 1 0 0 0,39-38 1 0 0,-51 55-98 0 0,1 0 1 0 0,-1 0-1 0 0,0 1 1 0 0,1 0 0 0 0,0 0-1 0 0,0 1 1 0 0,0-1-1 0 0,1 1 1 0 0,-1 1-1 0 0,1-1 1 0 0,-1 1 0 0 0,1 0-1 0 0,0 1 1 0 0,0 0-1 0 0,0 0 1 0 0,12 0 0 0 0,-16 1-1 0 0,0 1 0 0 0,0 0 1 0 0,0 0-1 0 0,-1 0 0 0 0,1 0 0 0 0,0 0 1 0 0,0 0-1 0 0,-1 1 0 0 0,1 0 1 0 0,-1-1-1 0 0,1 1 0 0 0,-1 0 1 0 0,0 0-1 0 0,0 0 0 0 0,0 1 1 0 0,3 2-1 0 0,0 2-8 0 0,0 0 0 0 0,-1 0 0 0 0,0 0 0 0 0,6 13 1 0 0,-5-3 7 0 0,0 1 1 0 0,0-1-1 0 0,-2 1 1 0 0,0 0-1 0 0,-2 0 1 0 0,0 0-1 0 0,0 0 1 0 0,-2 0-1 0 0,0 0 1 0 0,-5 20-1 0 0,-3 10 25 0 0,-2 0-1 0 0,-26 67 1 0 0,20-76 48 0 0,-1-1-1 0 0,-2-1 1 0 0,-2-1 0 0 0,-32 43 0 0 0,39-58 29 0 0,13-19-87 0 0,2-2-10 0 0,0 0 0 0 0,0 0 0 0 0,-1 0 0 0 0,1 0 0 0 0,0 0 0 0 0,-1 1 0 0 0,1-1 1 0 0,0 0-1 0 0,-1 0 0 0 0,1 0 0 0 0,0 1 0 0 0,0-1 0 0 0,-1 0 0 0 0,1 0 0 0 0,0 0 0 0 0,0 1 1 0 0,0-1-1 0 0,-1 0 0 0 0,1 1 0 0 0,0-1 0 0 0,0 0 0 0 0,0 0 0 0 0,0 1 0 0 0,0-1 1 0 0,-1 0-1 0 0,1 1 0 0 0,0-1 0 0 0,0 0 0 0 0,0 1 0 0 0,0-1 0 0 0,0 0 0 0 0,0 1 0 0 0,0-1 1 0 0,0 0-1 0 0,0 1 0 0 0,0-1 0 0 0,0 0 0 0 0,1 1 0 0 0,-2 18-54 0 0,1-17 42 0 0,2 2 16 0 0,0-1 0 0 0,0 1-1 0 0,0-1 1 0 0,0 0 0 0 0,1 0 0 0 0,-1 0-1 0 0,1 0 1 0 0,0 0 0 0 0,0-1 0 0 0,0 1 0 0 0,0-1-1 0 0,1 0 1 0 0,-1 0 0 0 0,0 0 0 0 0,6 2-1 0 0,-4-1 3 0 0,88 45 100 0 0,142 52 0 0 0,-47-23-28 0 0,11 22 51 0 0,-59-27-1228 0 0,-121-63-1468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5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1 345 356 0 0,'0'0'955'0'0,"4"0"-172"0"0,9-3-334 0 0,1 0-1 0 0,-1-1 1 0 0,0 0-1 0 0,0-1 1 0 0,-1 0-1 0 0,1-1 1 0 0,-1 0-1 0 0,19-15 1 0 0,-19 13-358 0 0,-2-1-1 0 0,1 0 1 0 0,-1 0 0 0 0,0-1 0 0 0,-1 0 0 0 0,0-1 0 0 0,-1 0 0 0 0,0-1 0 0 0,-1 1 0 0 0,0-1 0 0 0,-1-1 0 0 0,0 1 0 0 0,-1-1 0 0 0,4-16 0 0 0,-7 23-92 0 0,-2 0 0 0 0,1 1 1 0 0,-1-1-1 0 0,1 0 1 0 0,-2 0-1 0 0,1 1 0 0 0,0-1 1 0 0,-1 0-1 0 0,0 0 0 0 0,-1 1 1 0 0,1-1-1 0 0,-1 1 1 0 0,0-1-1 0 0,-3-4 0 0 0,4 8 1 0 0,0 1-1 0 0,0 0 0 0 0,0-1 1 0 0,0 1-1 0 0,-1 0 0 0 0,1 0 1 0 0,0 0-1 0 0,-1 0 1 0 0,1 0-1 0 0,0 0 0 0 0,-1 0 1 0 0,1 0-1 0 0,-1 1 0 0 0,1-1 1 0 0,-1 1-1 0 0,0-1 0 0 0,1 1 1 0 0,-1-1-1 0 0,1 1 0 0 0,-1 0 1 0 0,0 0-1 0 0,1 0 1 0 0,-1 0-1 0 0,0 0 0 0 0,1 0 1 0 0,-1 0-1 0 0,0 0 0 0 0,1 1 1 0 0,-1-1-1 0 0,0 1 0 0 0,1-1 1 0 0,-1 1-1 0 0,1 0 0 0 0,-2 1 1 0 0,-4 1-2 0 0,1 0-1 0 0,-1 0 1 0 0,1 1 0 0 0,0 0 0 0 0,0 0 0 0 0,-7 7-1 0 0,2 0 17 0 0,1 1 0 0 0,1 0 0 0 0,-1 0 0 0 0,2 0-1 0 0,0 1 1 0 0,0 1 0 0 0,2-1 0 0 0,-1 1 0 0 0,2 0-1 0 0,0 1 1 0 0,0-1 0 0 0,-4 29 0 0 0,7-30-2 0 0,1 0 0 0 0,1 1 0 0 0,0-1 0 0 0,0 0-1 0 0,1 0 1 0 0,1 0 0 0 0,0 0 0 0 0,1 0 0 0 0,1-1 0 0 0,0 1 0 0 0,0-1 0 0 0,1 0 0 0 0,1 0 0 0 0,0 0 0 0 0,9 12 0 0 0,-5-9-47 0 0,2-1 1 0 0,0 0-1 0 0,0-1 0 0 0,1-1 1 0 0,1 0-1 0 0,0 0 0 0 0,30 17 1 0 0,-32-22-491 0 0,1-1 0 0 0,-1 0 0 0 0,1-1 0 0 0,0 0 1 0 0,1-1-1 0 0,20 4 0 0 0,-9-5-938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6.7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330 213 912 0 0,'0'-20'3342'0'0,"0"18"-3243"0"0,-1 0-1 0 0,0 0 1 0 0,0 0-1 0 0,0 0 1 0 0,0 1 0 0 0,-1-1-1 0 0,1 0 1 0 0,0 1-1 0 0,-1-1 1 0 0,1 1-1 0 0,-1-1 1 0 0,-2-1-1 0 0,2 2 92 0 0,-2 1-34 0 0,-6 3-117 0 0,1 0-1 0 0,-1 0 0 0 0,1 1 1 0 0,1 0-1 0 0,-1 0 0 0 0,0 1 1 0 0,1 0-1 0 0,0 1 0 0 0,0 0 1 0 0,1 0-1 0 0,-1 1 0 0 0,1 0 1 0 0,1 0-1 0 0,-7 9 0 0 0,-10 13 12 0 0,1 1 0 0 0,-26 47 0 0 0,33-50-10 0 0,1 2 1 0 0,1 0 0 0 0,-16 52-1 0 0,26-70-22 0 0,0 1 1 0 0,1-1-1 0 0,0 1 0 0 0,1-1 1 0 0,0 1-1 0 0,0 0 0 0 0,1 0 1 0 0,1-1-1 0 0,0 1 0 0 0,1 0 1 0 0,0-1-1 0 0,1 0 0 0 0,5 15 1 0 0,-7-23 11 0 0,0 0 1 0 0,1 0-1 0 0,-1 0 1 0 0,1-1-1 0 0,-1 1 1 0 0,1 0-1 0 0,0-1 1 0 0,0 1-1 0 0,1-1 1 0 0,-1 0-1 0 0,0 1 1 0 0,1-1-1 0 0,-1 0 1 0 0,1 0-1 0 0,0-1 1 0 0,-1 1-1 0 0,6 2 1 0 0,-5-4-18 0 0,-1 1 1 0 0,1-1 0 0 0,-1 0-1 0 0,1 0 1 0 0,-1 0 0 0 0,1 0-1 0 0,-1 0 1 0 0,1-1 0 0 0,-1 1-1 0 0,1-1 1 0 0,-1 1 0 0 0,0-1-1 0 0,1 0 1 0 0,-1 0 0 0 0,0 0-1 0 0,0 0 1 0 0,1 0-1 0 0,-1-1 1 0 0,0 1 0 0 0,0-1-1 0 0,3-3 1 0 0,1-1-41 0 0,0 0 0 0 0,0-1 1 0 0,-1 0-1 0 0,1 0 0 0 0,-2 0 0 0 0,1-1 0 0 0,-1 0 1 0 0,6-16-1 0 0,1-6-70 0 0,6-36 1 0 0,-4 18 287 0 0,6-28-139 0 0,-18 73-56 0 0,0 4-165 0 0,0-1 167 0 0,0 0 1 0 0,0 0 0 0 0,0 1 0 0 0,0-1 0 0 0,0 1 0 0 0,0-1 0 0 0,0 1 0 0 0,0 0 0 0 0,0-1-1 0 0,0 1 1 0 0,0 0 0 0 0,0-1 0 0 0,0 1 0 0 0,0 0 0 0 0,-1 0 0 0 0,1 0 0 0 0,0 0 0 0 0,-1 0-1 0 0,1 0 1 0 0,-1 0 0 0 0,2 2 0 0 0,10 28 3 0 0,-9-21 27 0 0,5 12 10 0 0,1 0 1 0 0,1 0-1 0 0,1-2 0 0 0,1 1 0 0 0,18 24 1 0 0,-23-37-32 0 0,-1 0 0 0 0,1 0 0 0 0,1-1 1 0 0,-1 0-1 0 0,1 0 0 0 0,0-1 0 0 0,1 0 1 0 0,-1 0-1 0 0,1-1 0 0 0,0 0 0 0 0,1-1 1 0 0,-1 0-1 0 0,1 0 0 0 0,12 2 0 0 0,-17-5-12 0 0,-1 0 0 0 0,0-1 0 0 0,0 1 0 0 0,1-1 0 0 0,-1 0 0 0 0,0-1 0 0 0,0 1 0 0 0,0-1 0 0 0,1 1 0 0 0,-1-1 0 0 0,0-1 0 0 0,0 1 0 0 0,0 0 0 0 0,0-1 0 0 0,0 0 0 0 0,-1 0 0 0 0,1 0 0 0 0,0 0 0 0 0,-1-1 0 0 0,0 0 0 0 0,1 1 0 0 0,-1-1 0 0 0,0 0 0 0 0,0 0 0 0 0,-1-1 0 0 0,1 1 0 0 0,-1-1 0 0 0,0 1 0 0 0,0-1 0 0 0,0 0 0 0 0,3-7 0 0 0,0-3-14 0 0,0-1 0 0 0,0 0 1 0 0,-2 0-1 0 0,0-1 0 0 0,0 1 0 0 0,-2 0 0 0 0,0-20 1 0 0,-3-20 130 0 0,-2 0 0 0 0,-3 1 0 0 0,-14-57 0 0 0,-54-154 305 0 0,75 265-425 0 0,0-1 1 0 0,0 0-1 0 0,0 1 1 0 0,0-1-1 0 0,0 1 1 0 0,0-1-1 0 0,-1 0 0 0 0,1 1 1 0 0,0-1-1 0 0,0 1 1 0 0,0-1-1 0 0,-1 1 1 0 0,1-1-1 0 0,0 0 1 0 0,-1 1-1 0 0,1 0 1 0 0,0-1-1 0 0,-1 1 1 0 0,1-1-1 0 0,-1 1 0 0 0,1-1 1 0 0,0 1-1 0 0,-1 0 1 0 0,1-1-1 0 0,-1 1 1 0 0,0 0-1 0 0,1-1 1 0 0,-1 1-1 0 0,1 0 1 0 0,-1 0-1 0 0,1 0 1 0 0,-1-1-1 0 0,1 1 0 0 0,-1 0 1 0 0,0 0-1 0 0,1 0 1 0 0,-1 0-1 0 0,1 0 1 0 0,-1 0-1 0 0,0 0 1 0 0,1 0-1 0 0,-1 0 1 0 0,1 1-1 0 0,-2-1 1 0 0,-5 1 0 0 0,5 21-50 0 0,4-13 22 0 0,0 0 0 0 0,1 0 1 0 0,0 0-1 0 0,1 0 0 0 0,0-1 1 0 0,0 0-1 0 0,1 1 0 0 0,0-1 0 0 0,8 9 1 0 0,10 10-212 0 0,31 28-1 0 0,4 5-3 0 0,-51-52 228 0 0,-1 0 0 0 0,0 1 0 0 0,0-1 0 0 0,-1 1 0 0 0,0 0 0 0 0,-1 1 0 0 0,0-1 0 0 0,0 1 0 0 0,-1 0 0 0 0,0 0 0 0 0,-1 0 0 0 0,0 0 0 0 0,0 0 0 0 0,-1 1 0 0 0,-1-1 0 0 0,1 0 0 0 0,-2 1 0 0 0,-1 13 0 0 0,-15 87 74 0 0,11-85 9 0 0,1-1 0 0 0,2 2 0 0 0,0-1 0 0 0,3 42 1 0 0,0-66-55 0 0,0 1 0 0 0,1 0 0 0 0,0 0 0 0 0,-1 0 0 0 0,1-1 0 0 0,0 1 0 0 0,0 0 0 0 0,1-1 0 0 0,-1 1 0 0 0,0-1 0 0 0,1 1 0 0 0,0-1 0 0 0,-1 0 0 0 0,1 0 0 0 0,0 0 0 0 0,0 0 0 0 0,0 0 0 0 0,1 0 0 0 0,-1 0 0 0 0,0-1 0 0 0,1 1 0 0 0,-1-1 0 0 0,1 1 0 0 0,2 0 0 0 0,3 1-445 0 0,0-1 1 0 0,1 0 0 0 0,-1 0-1 0 0,1-1 1 0 0,16 1-1 0 0,-15-2-843 0 0,18-5 376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7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14 760 0 0,'0'0'2915'0'0,"4"0"-2502"0"0,71 2 1301 0 0,93-9-1 0 0,44-2-1364 0 0,-112 18-4904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3.9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205 113 272 0 0,'0'0'1191'0'0,"-7"-14"1691"0"0,5 13-2841 0 0,1 0 1 0 0,0 0-1 0 0,-1 1 0 0 0,1-1 1 0 0,-1 0-1 0 0,1 1 1 0 0,-1-1-1 0 0,1 1 0 0 0,-1-1 1 0 0,0 1-1 0 0,1 0 0 0 0,-1 0 1 0 0,1 0-1 0 0,-1-1 0 0 0,0 2 1 0 0,1-1-1 0 0,-1 0 0 0 0,1 0 1 0 0,-1 0-1 0 0,0 1 1 0 0,1-1-1 0 0,-2 1 0 0 0,-2 1-13 0 0,0 1-1 0 0,1-1 1 0 0,-1 1 0 0 0,1 0-1 0 0,0 0 1 0 0,-1 0-1 0 0,-3 4 1 0 0,-6 7-6 0 0,1 1 0 0 0,-21 30 0 0 0,26-33 38 0 0,0 0-1 0 0,1 0 1 0 0,1 1-1 0 0,0 1 0 0 0,1-1 1 0 0,0 1-1 0 0,1 0 1 0 0,0 0-1 0 0,-1 18 1 0 0,4-27 34 0 0,1 0 0 0 0,-1 0 0 0 0,1-1 0 0 0,0 1 1 0 0,0 0-1 0 0,1 0 0 0 0,0 0 0 0 0,-1-1 0 0 0,2 1 1 0 0,-1 0-1 0 0,0-1 0 0 0,1 1 0 0 0,0-1 0 0 0,0 0 1 0 0,0 1-1 0 0,1-1 0 0 0,0 0 0 0 0,-1 0 1 0 0,1-1-1 0 0,0 1 0 0 0,1 0 0 0 0,-1-1 0 0 0,1 0 1 0 0,0 0-1 0 0,-1 0 0 0 0,1 0 0 0 0,1-1 0 0 0,-1 1 1 0 0,0-1-1 0 0,0 0 0 0 0,5 1 0 0 0,-2-1-22 0 0,-1 0 0 0 0,0-1-1 0 0,1 1 1 0 0,-1-2 0 0 0,1 1 0 0 0,-1-1-1 0 0,1 0 1 0 0,-1 0 0 0 0,1 0-1 0 0,-1-1 1 0 0,1 0 0 0 0,-1-1 0 0 0,0 1-1 0 0,1-1 1 0 0,-1 0 0 0 0,0-1-1 0 0,0 1 1 0 0,0-1 0 0 0,-1-1 0 0 0,1 1-1 0 0,-1-1 1 0 0,0 0 0 0 0,0 0-1 0 0,0 0 1 0 0,0-1 0 0 0,4-5 0 0 0,-3 3-132 0 0,0-1 0 0 0,0 0-1 0 0,-1 0 1 0 0,0-1 0 0 0,0 1 0 0 0,-1-1 0 0 0,0 0 0 0 0,-1 0 0 0 0,0 0 0 0 0,0-1 0 0 0,-1 1 0 0 0,0-1 0 0 0,-1 1 0 0 0,0-1 0 0 0,0 0 0 0 0,-1 0 0 0 0,-1-9 0 0 0,-1 4-166 0 0,-1 1 1 0 0,0-1-1 0 0,-1 1 1 0 0,-1 0-1 0 0,0 0 1 0 0,-1 0-1 0 0,0 1 1 0 0,-1 0-1 0 0,0 0 1 0 0,-1 0-1 0 0,-15-16 1 0 0,14 18-482 0 0,0 2 1 0 0,-1 0 0 0 0,-1 0-1 0 0,-16-11 1 0 0,6 9-700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7.7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0 748 0 0,'2'3'1570'0'0,"-1"-1"-1444"0"0,1 0 0 0 0,-1 0-1 0 0,1 1 1 0 0,0-2 0 0 0,0 1 0 0 0,0 0 0 0 0,0 0 0 0 0,0-1 0 0 0,1 1 0 0 0,-1-1 0 0 0,0 1 0 0 0,1-1 0 0 0,-1 0 0 0 0,1 0 0 0 0,-1 0 0 0 0,1-1 0 0 0,4 2 0 0 0,57 7 541 0 0,-54-8-577 0 0,82 9 213 0 0,133 9-1880 0 0,-216-19 508 0 0,17 0 474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18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0 224 304 0 0,'2'-42'5425'0'0,"-2"39"-4978"0"0,0-4-229 0 0,1 0 0 0 0,0 1 0 0 0,0-1 0 0 0,0 0 1 0 0,1 0-1 0 0,0 1 0 0 0,1-1 0 0 0,-1 1 0 0 0,1 0 0 0 0,0 0 0 0 0,1 0 1 0 0,-1 0-1 0 0,1 0 0 0 0,6-6 0 0 0,-2 3-217 0 0,1 1 1 0 0,0-1-1 0 0,0 2 0 0 0,1-1 1 0 0,0 1-1 0 0,21-11 1 0 0,-28 16-9 0 0,0 1-1 0 0,1-1 1 0 0,-1 1 0 0 0,0 0 0 0 0,1 0 0 0 0,-1 0 0 0 0,1 0 0 0 0,-1 1 0 0 0,1-1 0 0 0,0 1 0 0 0,-1 0 0 0 0,1 0 0 0 0,0 1 0 0 0,-1-1 0 0 0,1 0 0 0 0,-1 1 0 0 0,6 2 0 0 0,-4-1 2 0 0,-1 0 0 0 0,1 1-1 0 0,-1-1 1 0 0,1 1 0 0 0,-1 0 0 0 0,0 0-1 0 0,0 1 1 0 0,-1-1 0 0 0,1 1 0 0 0,-1 0-1 0 0,4 4 1 0 0,0 4-32 0 0,1 1 0 0 0,-1-1 0 0 0,-1 1 0 0 0,0 0 0 0 0,-1 0 0 0 0,-1 1 0 0 0,6 22 0 0 0,-8-15-192 0 0,-1 1 0 0 0,0 0 0 0 0,-1-1 0 0 0,-2 1-1 0 0,0-1 1 0 0,-1 1 0 0 0,-2-1 0 0 0,-7 26 0 0 0,11-44 188 0 0,0 0-45 0 0,-4 8-21 0 0,4-8-21 0 0,-2 15-727 0 0,4-17 832 0 0,0 0 0 0 0,1 1 0 0 0,-1-1 0 0 0,0 1 1 0 0,0-1-1 0 0,1 0 0 0 0,-1 0 0 0 0,0 0 1 0 0,1 0-1 0 0,-1 0 0 0 0,1 0 0 0 0,0 0 0 0 0,-1 0 1 0 0,1-1-1 0 0,0 1 0 0 0,-1-1 0 0 0,1 1 1 0 0,2-1-1 0 0,30 14-32 0 0,-16-7 68 0 0,0 2 0 0 0,-1 0-1 0 0,0 1 1 0 0,0 1 0 0 0,21 17-1 0 0,-32-23-9 0 0,0 1 1 0 0,0-1-1 0 0,0 1 0 0 0,-1 1 0 0 0,1-1 0 0 0,-2 1 0 0 0,1 0 0 0 0,-1 0 0 0 0,0 0 0 0 0,0 1 0 0 0,-1-1 0 0 0,0 1 0 0 0,0 0 0 0 0,-1 0 0 0 0,2 10 0 0 0,-4-10 47 0 0,0-1-1 0 0,0 1 1 0 0,-1-1-1 0 0,0 1 1 0 0,-1-1-1 0 0,0 1 1 0 0,0-1-1 0 0,0 0 1 0 0,-1 0-1 0 0,0 0 1 0 0,0 0-1 0 0,-1 0 1 0 0,0-1-1 0 0,0 1 1 0 0,-1-1-1 0 0,-10 11 1 0 0,-4 3 256 0 0,-1-1 1 0 0,-2 0 0 0 0,-23 16 0 0 0,29-24 65 0 0,0 0 0 0 0,0 0 0 0 0,-1-2-1 0 0,-18 8 1 0 0,28-14-367 0 0,-1 0 0 0 0,0-1 0 0 0,0-1 0 0 0,0 1 0 0 0,-9 0 1 0 0,10-2-495 0 0,-1 0 1 0 0,1 0 0 0 0,0-1 0 0 0,0 0 0 0 0,0 0-1 0 0,-12-4 1 0 0,-3-3-1245 0 0,6 2-1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2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0 616 0 0,'0'0'6117'0'0,"15"8"-6050"0"0,-11-5-78 0 0,0 0 0 0 0,-1 1 0 0 0,1 0 0 0 0,-1 0 0 0 0,0 0 0 0 0,0 0 1 0 0,0 0-1 0 0,-1 1 0 0 0,3 5 0 0 0,-1-1 31 0 0,0 2-28 0 0,0-1 1 0 0,-1 1 0 0 0,0 1 0 0 0,-1-1 0 0 0,0 0-1 0 0,0 0 1 0 0,-2 1 0 0 0,1-1 0 0 0,-1 1-1 0 0,-1-1 1 0 0,0 1 0 0 0,-1-1 0 0 0,-3 14 0 0 0,-1-5-402 0 0,0 0 0 0 0,-1 0 1 0 0,-1-1-1 0 0,-1 0 0 0 0,-1 0 1 0 0,-16 22-1 0 0,-9 6-936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30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28 164 0 0,'0'0'4352'0'0,"0"-2"-4105"0"0,0 0-208 0 0,0 1 0 0 0,0 0-1 0 0,1 0 1 0 0,-1 0 0 0 0,0 0 0 0 0,0 0 0 0 0,-1 0-1 0 0,1 0 1 0 0,0 0 0 0 0,0 0 0 0 0,0 0 0 0 0,-1 0-1 0 0,1 0 1 0 0,0 0 0 0 0,-1 0 0 0 0,1 0-1 0 0,-1 0 1 0 0,1 0 0 0 0,-1 0 0 0 0,0 1 0 0 0,1-1-1 0 0,-1 0 1 0 0,0 0 0 0 0,0 0 0 0 0,0 0-34 0 0,0 2 0 0 0,0-1 0 0 0,0 0 1 0 0,0 0-1 0 0,0 0 0 0 0,0 0 0 0 0,0 0 1 0 0,0 1-1 0 0,0-1 0 0 0,0 1 0 0 0,0-1 1 0 0,0 0-1 0 0,0 1 0 0 0,0-1 0 0 0,1 1 0 0 0,-1 0 1 0 0,0-1-1 0 0,0 1 0 0 0,1 0 0 0 0,-2 0 1 0 0,-4 6-21 0 0,0-1 1 0 0,1 1 0 0 0,0 0-1 0 0,0 1 1 0 0,-4 8 0 0 0,2-2 22 0 0,0 1 1 0 0,2 0 0 0 0,0 0-1 0 0,0 0 1 0 0,2 1 0 0 0,0 0-1 0 0,0-1 1 0 0,2 1 0 0 0,0 29-1 0 0,2-41 0 0 0,-1-1 0 0 0,1 0 1 0 0,0 0-1 0 0,0-1 0 0 0,1 1 0 0 0,-1 0 0 0 0,1 0 0 0 0,-1-1 0 0 0,1 1 0 0 0,0 0 0 0 0,0-1 1 0 0,0 0-1 0 0,0 1 0 0 0,0-1 0 0 0,1 0 0 0 0,-1 0 0 0 0,1 0 0 0 0,-1-1 0 0 0,1 1 0 0 0,0-1 1 0 0,0 1-1 0 0,0-1 0 0 0,0 0 0 0 0,0 0 0 0 0,0 0 0 0 0,0 0 0 0 0,5 0 0 0 0,2 1 12 0 0,0-1 0 0 0,0 0 0 0 0,1-1 0 0 0,-1 0 0 0 0,0 0 0 0 0,19-4 0 0 0,-22 2-8 0 0,-1 0 1 0 0,1 0-1 0 0,0-1 0 0 0,-1 0 1 0 0,0 0-1 0 0,1 0 1 0 0,-1-1-1 0 0,0 0 0 0 0,-1 0 1 0 0,1 0-1 0 0,-1-1 0 0 0,0 0 1 0 0,0 0-1 0 0,0 0 0 0 0,-1 0 1 0 0,0-1-1 0 0,0 0 1 0 0,0 0-1 0 0,-1 0 0 0 0,1 0 1 0 0,-2-1-1 0 0,1 1 0 0 0,-1-1 1 0 0,0 0-1 0 0,0 0 1 0 0,1-7-1 0 0,-3 10-27 0 0,0 0 0 0 0,0-1 0 0 0,-1 1 0 0 0,1 0 0 0 0,-1 0 0 0 0,0 0 0 0 0,0 0 0 0 0,0 0 0 0 0,0 1 0 0 0,-1-1 0 0 0,0 0 0 0 0,0 0-1 0 0,0 1 1 0 0,0-1 0 0 0,-4-3 0 0 0,1 0-150 0 0,0 1-1 0 0,0 0 0 0 0,-1 0 1 0 0,0 1-1 0 0,-13-9 0 0 0,16 12-47 0 0,0 0 0 0 0,0 1-1 0 0,-1-1 1 0 0,1 1 0 0 0,-1 0-1 0 0,1 0 1 0 0,-1 0 0 0 0,1 1-1 0 0,-1-1 1 0 0,1 1 0 0 0,-1 0-1 0 0,0 0 1 0 0,-5 0 0 0 0,-9 2-558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30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1 996 0 0,'3'0'1877'0'0,"-2"0"-1691"0"0,1 0 0 0 0,0 0 0 0 0,0 0 0 0 0,0 0 1 0 0,0 0-1 0 0,0 1 0 0 0,-1-1 0 0 0,1 1 0 0 0,0-1 0 0 0,0 1 0 0 0,-1 0 0 0 0,3 1 0 0 0,-2-1-120 0 0,-1 2-4 0 0,17 55-147 0 0,-2 0-1 0 0,11 90 1 0 0,-20-110-1881 0 0,-5-21 1172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31.6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1 164 536 0 0,'0'0'1942'0'0,"0"-3"-1453"0"0,0-4-347 0 0,1 0 1 0 0,0 1-1 0 0,0-1 1 0 0,0 0-1 0 0,0 1 1 0 0,1-1-1 0 0,1 0 1 0 0,-1 1-1 0 0,1 0 1 0 0,0 0 0 0 0,0 0-1 0 0,1 0 1 0 0,-1 0-1 0 0,1 1 1 0 0,1-1-1 0 0,-1 1 1 0 0,1 0-1 0 0,0 0 1 0 0,0 1-1 0 0,0 0 1 0 0,1-1-1 0 0,8-3 1 0 0,-10 5-147 0 0,0 0 1 0 0,0 1 0 0 0,0 0-1 0 0,0 0 1 0 0,0 0-1 0 0,1 0 1 0 0,-1 1 0 0 0,0 0-1 0 0,1 0 1 0 0,0 0 0 0 0,-1 0-1 0 0,7 0 1 0 0,0 1-13 0 0,-9-1 7 0 0,1 1 0 0 0,-1 0 0 0 0,1 0 1 0 0,-1 0-1 0 0,1 0 0 0 0,-1 0 0 0 0,1 0 0 0 0,-1 1 0 0 0,1-1 0 0 0,-1 1 0 0 0,1 0 0 0 0,-1 0 0 0 0,0 0 0 0 0,1 0 0 0 0,-1 0 1 0 0,0 0-1 0 0,0 0 0 0 0,0 1 0 0 0,0-1 0 0 0,0 1 0 0 0,0 0 0 0 0,0 0 0 0 0,0-1 0 0 0,-1 1 0 0 0,1 0 0 0 0,-1 1 1 0 0,1-1-1 0 0,-1 0 0 0 0,0 0 0 0 0,0 0 0 0 0,0 1 0 0 0,0-1 0 0 0,0 1 0 0 0,0 2 0 0 0,1 4-3 0 0,-1-1 0 0 0,0 1 0 0 0,-1 0-1 0 0,0 0 1 0 0,0 0 0 0 0,-1-1 0 0 0,0 1-1 0 0,-3 11 1 0 0,-6 18-32 0 0,-19 43-1 0 0,17-51 148 0 0,2 0-1 0 0,-9 41 1 0 0,19-68 18 0 0,1-1-113 0 0,0-1 0 0 0,0 1 0 0 0,1 0 1 0 0,-1-1-1 0 0,1 1 0 0 0,-1-1 0 0 0,1 0 0 0 0,-1 1 0 0 0,1-1 0 0 0,0 0 0 0 0,0 0 0 0 0,-1 0 0 0 0,1 0 0 0 0,0 0 1 0 0,0-1-1 0 0,0 1 0 0 0,0 0 0 0 0,0-1 0 0 0,0 1 0 0 0,0-1 0 0 0,0 0 0 0 0,0 0 0 0 0,1 0 0 0 0,-1 0 0 0 0,3-1 1 0 0,8 0-174 0 0,-1-1 1 0 0,0 0 0 0 0,15-5 0 0 0,-19 4 0 0 0,18-5-1081 0 0,36-16 0 0 0,-30 9 646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32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0 122 976 0 0,'0'0'3028'0'0,"5"-17"-1507"0"0,-1 9-1478 0 0,2 0 1 0 0,-1 1-1 0 0,1 0 1 0 0,0 0-1 0 0,1 0 1 0 0,0 1 0 0 0,0-1-1 0 0,0 2 1 0 0,1-1-1 0 0,-1 1 1 0 0,1 0-1 0 0,1 1 1 0 0,-1 0-1 0 0,1 0 1 0 0,-1 1 0 0 0,1 0-1 0 0,0 0 1 0 0,0 1-1 0 0,12-1 1 0 0,-18 2-85 0 0,0 3-45 0 0,-1-2 79 0 0,-1 1-1 0 0,0 0 0 0 0,1 0 0 0 0,-1 0 1 0 0,0 1-1 0 0,0-1 0 0 0,0 0 1 0 0,0 0-1 0 0,0 1 0 0 0,0-1 0 0 0,0 0 1 0 0,0 1-1 0 0,-1-1 0 0 0,1 1 1 0 0,0-1-1 0 0,-1 1 0 0 0,1-1 1 0 0,-1 1-1 0 0,0 0 0 0 0,1-1 0 0 0,-1 1 1 0 0,0-1-1 0 0,0 1 0 0 0,0 0 1 0 0,0-1-1 0 0,0 1 0 0 0,-1 0 0 0 0,1-1 1 0 0,0 1-1 0 0,-1-1 0 0 0,1 1 1 0 0,-2 2-1 0 0,-3 10-9 0 0,-1-1 0 0 0,-14 26 0 0 0,12-23-58 0 0,0 0-99 0 0,1 0 1 0 0,-10 32-1 0 0,16-45 160 0 0,1-1-1 0 0,-1 1 1 0 0,1 0-1 0 0,0 0 1 0 0,0 0-1 0 0,0 0 0 0 0,0 0 1 0 0,0-1-1 0 0,1 1 1 0 0,-1 0-1 0 0,1 0 0 0 0,0-1 1 0 0,0 1-1 0 0,0 0 1 0 0,0-1-1 0 0,0 1 1 0 0,1-1-1 0 0,-1 1 0 0 0,1-1 1 0 0,0 0-1 0 0,-1 1 1 0 0,4 2-1 0 0,1 1 13 0 0,1 0 0 0 0,0-1 0 0 0,0 0 0 0 0,0 0 1 0 0,0 0-1 0 0,13 5 0 0 0,-2-1-4 0 0,-1 0 0 0 0,1 1 0 0 0,-2 1 0 0 0,17 13 0 0 0,-23-13-4 0 0,9 16 11 0 0,-18-21-3 0 0,-1-1-1 0 0,1 0 2 0 0,0 1 0 0 0,-1-1 0 0 0,0 0 0 0 0,0 0-1 0 0,-1 1 1 0 0,1-1 0 0 0,-1 0 0 0 0,0 0 0 0 0,0 0-1 0 0,-1 0 1 0 0,0 0 0 0 0,0 0 0 0 0,0 0 0 0 0,0 0-1 0 0,-4 5 1 0 0,-7 9-231 0 0,0-1-1 0 0,-1 0 1 0 0,0-1 0 0 0,-2-1-1 0 0,0 0 1 0 0,0-1 0 0 0,-21 14-1 0 0,16-16-461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0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582 0 580 0 0,'-16'2'200'0'0,"0"0"-1"0"0,0 0 1 0 0,0 2-1 0 0,0 0 1 0 0,0 0-1 0 0,1 2 1 0 0,0 0-1 0 0,-24 13 1 0 0,18-6-82 0 0,1 0 0 0 0,1 1 0 0 0,0 1 0 0 0,1 1 0 0 0,-21 24 0 0 0,7-1-3 0 0,1 2 1 0 0,2 1-1 0 0,2 1 1 0 0,-41 92-1 0 0,50-96-27 0 0,3 2 1 0 0,1 0-1 0 0,1 0 0 0 0,3 1 0 0 0,1 1 1 0 0,3 0-1 0 0,1 0 0 0 0,1 75 0 0 0,6-96 6 0 0,0 0-1 0 0,2 0 0 0 0,0 0 1 0 0,1 0-1 0 0,1-1 0 0 0,2 0 1 0 0,0 0-1 0 0,12 21 0 0 0,-12-27 4 0 0,2 0 0 0 0,0-1 0 0 0,0 0 0 0 0,2-1 0 0 0,-1 0 0 0 0,2-1 0 0 0,0 0 0 0 0,0-1 0 0 0,1 0 0 0 0,0-1 0 0 0,22 11 0 0 0,-20-12-3 0 0,1-2 1 0 0,0 1 0 0 0,1-2 0 0 0,0-1 0 0 0,0 0-1 0 0,0-1 1 0 0,0-1 0 0 0,1 0 0 0 0,-1-2-1 0 0,35-1 1 0 0,-29-2-21 0 0,-1-1-1 0 0,0-1 1 0 0,0-1-1 0 0,0-2 1 0 0,-1 0-1 0 0,0-1 1 0 0,42-22-1 0 0,-37 15-64 0 0,-2-2-1 0 0,0 0 0 0 0,0-2 0 0 0,-2 0 0 0 0,0-2 0 0 0,-2 0 0 0 0,0-2 0 0 0,-1 0 0 0 0,-1-1 0 0 0,-2-1 0 0 0,0-1 1 0 0,-2 0-1 0 0,20-47 0 0 0,-22 37-64 0 0,-1-1 1 0 0,-2 0-1 0 0,-2-1 0 0 0,-1 0 1 0 0,-2 0-1 0 0,-2-1 1 0 0,-2 1-1 0 0,-2-41 1 0 0,-1 55 28 0 0,-1 0 1 0 0,0 1 0 0 0,-2-1-1 0 0,-1 1 1 0 0,0 0-1 0 0,-2 0 1 0 0,-1 0 0 0 0,0 1-1 0 0,-2 1 1 0 0,-1 0 0 0 0,0 0-1 0 0,-1 1 1 0 0,-2 1 0 0 0,-17-20-1 0 0,22 29 15 0 0,-1 0 0 0 0,0 1 0 0 0,0 0 0 0 0,-1 0 0 0 0,0 1 0 0 0,0 1 0 0 0,-1 0 0 0 0,-19-7 0 0 0,26 12 13 0 0,1 0 0 0 0,-1 1 0 0 0,0-1 1 0 0,0 1-1 0 0,0 1 0 0 0,0-1 0 0 0,0 1 0 0 0,0 0 1 0 0,0 0-1 0 0,0 1 0 0 0,0 0 0 0 0,0 0 0 0 0,0 0 0 0 0,0 1 1 0 0,1-1-1 0 0,-1 1 0 0 0,1 1 0 0 0,-1-1 0 0 0,1 1 0 0 0,0 0 1 0 0,0 0-1 0 0,-9 8 0 0 0,1 1 2 0 0,1 1-1 0 0,1 0 1 0 0,0 0-1 0 0,0 1 1 0 0,1 1 0 0 0,1 0-1 0 0,1 0 1 0 0,0 1 0 0 0,1-1-1 0 0,1 2 1 0 0,0-1-1 0 0,1 1 1 0 0,1 0 0 0 0,0 0-1 0 0,2 0 1 0 0,-2 26 0 0 0,3-13 7 0 0,1 0 0 0 0,1 0 0 0 0,2 0 1 0 0,1 0-1 0 0,2 0 0 0 0,0-1 1 0 0,2 0-1 0 0,21 50 0 0 0,-10-40 32 0 0,2 0-1 0 0,2-2 0 0 0,1 0 0 0 0,2-1 0 0 0,2-2 1 0 0,1-1-1 0 0,1-1 0 0 0,45 36 0 0 0,10-1-21 0 0,2-5 0 0 0,115 64-1 0 0,-156-101-783 0 0,56 21-1 0 0,-99-45 590 0 0,-1 0 0 0 0,1-1 0 0 0,0 1 0 0 0,-1-1 0 0 0,1 1 0 0 0,0-1 0 0 0,0 0 0 0 0,-1 0 0 0 0,1-1 0 0 0,0 1 0 0 0,-1 0 0 0 0,1-1 0 0 0,0 0 1 0 0,-1 0-1 0 0,1 0 0 0 0,2-1 0 0 0,11-6-711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2.3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9 225 400 0 0,'-2'-24'1986'0'0,"0"-21"-336"0"0,0 37-1166 0 0,0 20-15 0 0,1 27-415 0 0,2 0 1 0 0,1 0-1 0 0,2-1 0 0 0,2 1 0 0 0,12 43 0 0 0,-12-55-1 0 0,2 0-1 0 0,1-1 1 0 0,19 39-1 0 0,-25-58 9 0 0,0-1-1 0 0,1 1 1 0 0,0-1 0 0 0,0 0-1 0 0,0 0 1 0 0,1 0-1 0 0,0 0 1 0 0,0-1-1 0 0,1 0 1 0 0,-1 0-1 0 0,1 0 1 0 0,0-1-1 0 0,0 0 1 0 0,1 0-1 0 0,-1 0 1 0 0,1-1 0 0 0,0 0-1 0 0,9 3 1 0 0,-10-5-13 0 0,-1-1 0 0 0,1 1 1 0 0,0-1-1 0 0,-1 0 1 0 0,1 0-1 0 0,-1 0 0 0 0,1-1 1 0 0,0 0-1 0 0,-1 0 1 0 0,1 0-1 0 0,-1-1 0 0 0,0 0 1 0 0,9-4-1 0 0,-6 1-15 0 0,1 0 0 0 0,-1-1 0 0 0,0 1 0 0 0,-1-2 0 0 0,0 1 0 0 0,0-1 0 0 0,8-10 1 0 0,2-6-19 0 0,-1-1 0 0 0,0-1 1 0 0,-2 0-1 0 0,13-35 0 0 0,-2 0-12 0 0,-4-1-1 0 0,-2-1 0 0 0,14-79 1 0 0,-33 139-53 0 0,-16 54-41 0 0,11-30 102 0 0,1 1 0 0 0,1 0 0 0 0,1 0 0 0 0,2 0 0 0 0,0 0 0 0 0,1 1 0 0 0,1-1 0 0 0,1 0 0 0 0,2-1-1 0 0,6 25 1 0 0,-7-35 4 0 0,0 0-1 0 0,1 1 0 0 0,0-2 0 0 0,1 1 0 0 0,0 0 1 0 0,1-1-1 0 0,0 0 0 0 0,0-1 0 0 0,2 0 0 0 0,-1 0 0 0 0,1 0 1 0 0,0-1-1 0 0,1-1 0 0 0,0 0 0 0 0,1 0 0 0 0,0-1 1 0 0,0 0-1 0 0,0 0 0 0 0,17 6 0 0 0,-21-11-4 0 0,0 0-1 0 0,0 0 1 0 0,0-1 0 0 0,0 1-1 0 0,0-2 1 0 0,0 1 0 0 0,0-1-1 0 0,0 0 1 0 0,0 0 0 0 0,1-1-1 0 0,-1 0 1 0 0,0 0-1 0 0,8-3 1 0 0,-5 0-22 0 0,0 0 0 0 0,-1 0 0 0 0,0-1 0 0 0,0 0 1 0 0,0-1-1 0 0,0 0 0 0 0,-1 0 0 0 0,10-9 0 0 0,0-5-56 0 0,0 0-1 0 0,-1-1 1 0 0,-2 0-1 0 0,0-2 1 0 0,-1 1 0 0 0,13-30-1 0 0,-12 20 2 0 0,-1-1-1 0 0,-2 0 0 0 0,-1-1 0 0 0,-2 0 1 0 0,-1 0-1 0 0,-2-1 0 0 0,4-66 0 0 0,-10 99 60 0 0,1 1-1 0 0,-1-1 0 0 0,0 0 0 0 0,0-1 1 0 0,0 1-1 0 0,0 0 0 0 0,-1 1 1 0 0,1-1-1 0 0,0 0 0 0 0,-1 0 0 0 0,1 0 1 0 0,-1 0-1 0 0,0 0 0 0 0,0 0 1 0 0,0 0-1 0 0,0 1 0 0 0,0-1 0 0 0,0 0 1 0 0,0 1-1 0 0,-3-3 0 0 0,3 3 5 0 0,0 1 0 0 0,0 0 1 0 0,-1 0-1 0 0,1 0 0 0 0,0-1 0 0 0,-1 1 0 0 0,1 0 0 0 0,0 0 1 0 0,0 1-1 0 0,-1-1 0 0 0,1 0 0 0 0,0 0 0 0 0,0 1 0 0 0,-1-1 0 0 0,1 0 1 0 0,0 1-1 0 0,0-1 0 0 0,0 1 0 0 0,0 0 0 0 0,-1-1 0 0 0,1 1 0 0 0,-1 2 1 0 0,-6 3-4 0 0,1 0 1 0 0,0 1 0 0 0,0-1-1 0 0,1 2 1 0 0,0-1 0 0 0,-8 12-1 0 0,8-7 10 0 0,0 0-1 0 0,1 0 0 0 0,0 0 0 0 0,1 0 1 0 0,0 1-1 0 0,0 0 0 0 0,2 0 1 0 0,0 0-1 0 0,0 0 0 0 0,1 0 0 0 0,1 0 1 0 0,0 0-1 0 0,1 0 0 0 0,0 0 1 0 0,1 0-1 0 0,0 0 0 0 0,1 0 0 0 0,7 18 1 0 0,-3-15 12 0 0,0 0 1 0 0,1-1-1 0 0,1 0 1 0 0,0-1-1 0 0,1 0 1 0 0,1 0-1 0 0,0-1 1 0 0,1 0-1 0 0,0-1 1 0 0,1 0-1 0 0,0-1 1 0 0,1-1-1 0 0,24 15 1 0 0,-13-11 6 0 0,0-1 1 0 0,0-1-1 0 0,1-1 1 0 0,1-2-1 0 0,0 0 0 0 0,0-2 1 0 0,0-1-1 0 0,42 4 1 0 0,-58-9-24 0 0,0 0 0 0 0,0-1 1 0 0,0-1-1 0 0,1 0 1 0 0,-1 0-1 0 0,0-1 1 0 0,0-1-1 0 0,0 1 1 0 0,-1-2-1 0 0,1 0 1 0 0,-1 0-1 0 0,0-1 1 0 0,0 0-1 0 0,0 0 1 0 0,-1-2-1 0 0,1 1 1 0 0,-2-1-1 0 0,1 0 1 0 0,-1-1-1 0 0,0 0 1 0 0,0 0-1 0 0,-1 0 1 0 0,11-19-1 0 0,-6 7-27 0 0,-2-1-1 0 0,0 0 1 0 0,-1-1-1 0 0,-2 0 1 0 0,0-1-1 0 0,-1 1 0 0 0,2-25 1 0 0,10-161 140 0 0,-17 189-70 0 0,-1 18-47 0 0,0 0-1 0 0,0 0 1 0 0,0 0-1 0 0,0 0 1 0 0,0-1-1 0 0,0 1 1 0 0,0 0-1 0 0,0 0 1 0 0,0 0-1 0 0,0 0 1 0 0,-1 0-1 0 0,1 0 1 0 0,-1 0-1 0 0,1 0 1 0 0,0 0-1 0 0,-2-2 1 0 0,2 3 3 0 0,0 0 0 0 0,-1 0-1 0 0,1 0 1 0 0,-1 0 0 0 0,1 0 0 0 0,0 0 0 0 0,-1 0 0 0 0,1 0 0 0 0,-1 0 0 0 0,1 1 0 0 0,0-1 0 0 0,-1 0 0 0 0,1 0 0 0 0,0 0 0 0 0,-1 0 0 0 0,1 0 0 0 0,0 1-1 0 0,-1-1 1 0 0,1 0 0 0 0,0 0 0 0 0,-1 1 0 0 0,1-1 0 0 0,0 0 0 0 0,0 0 0 0 0,-1 1 0 0 0,1-1 0 0 0,0 0 0 0 0,0 1 0 0 0,-19 31-9 0 0,13-8 28 0 0,1-1 0 0 0,0 1 0 0 0,2-1 1 0 0,1 1-1 0 0,1 0 0 0 0,1 0 0 0 0,1 0 0 0 0,1 0 0 0 0,1 0 0 0 0,1 0 0 0 0,1-1 0 0 0,1 0 0 0 0,1 0 0 0 0,1 0 0 0 0,1-1 0 0 0,1 0 0 0 0,1-1 0 0 0,1 0 0 0 0,1-1 0 0 0,0 0 0 0 0,2-1 1 0 0,0 0-1 0 0,19 16 0 0 0,-31-32-10 0 0,-1 0-1 0 0,1-1 1 0 0,0 0 0 0 0,0 0 0 0 0,1 0 0 0 0,-1 0 0 0 0,0 0 0 0 0,1 0 0 0 0,-1-1 0 0 0,1 0 0 0 0,-1 0-1 0 0,1 0 1 0 0,0 0 0 0 0,-1 0 0 0 0,1-1 0 0 0,0 1 0 0 0,0-1 0 0 0,-1 0 0 0 0,1 0 0 0 0,0-1 0 0 0,0 1-1 0 0,-1-1 1 0 0,1 0 0 0 0,0 0 0 0 0,-1 0 0 0 0,1 0 0 0 0,-1-1 0 0 0,1 1 0 0 0,-1-1 0 0 0,0 0 0 0 0,1 0-1 0 0,-1 0 1 0 0,0 0 0 0 0,-1-1 0 0 0,1 1 0 0 0,0-1 0 0 0,-1 0 0 0 0,1 0 0 0 0,3-5 0 0 0,4-8-40 0 0,0 0 1 0 0,-1 0 0 0 0,0-1-1 0 0,-1-1 1 0 0,7-25 0 0 0,22-96-146 0 0,-33 118 155 0 0,11-49 45 0 0,14-50 71 0 0,-29 118-93 0 0,7 22 14 0 0,-1 11 2 0 0,1 0 1 0 0,1 0-1 0 0,2-1 1 0 0,1 0 0 0 0,28 52-1 0 0,-30-67-7 0 0,-1-1 0 0 0,2-1 0 0 0,0 0 0 0 0,0 0 1 0 0,1-1-1 0 0,1 0 0 0 0,0-1 0 0 0,0 0 0 0 0,1-1 0 0 0,1 0 0 0 0,0-1 0 0 0,0-1 0 0 0,23 10 0 0 0,-28-14 1 0 0,1-1 0 0 0,0 0 0 0 0,0 0-1 0 0,0-1 1 0 0,0-1 0 0 0,1 0-1 0 0,-1 0 1 0 0,0-1 0 0 0,1 0 0 0 0,-1-1-1 0 0,19-3 1 0 0,-15 0-20 0 0,-1 0-1 0 0,1-1 1 0 0,-1 0 0 0 0,-1-1-1 0 0,1 0 1 0 0,-1-1 0 0 0,22-16-1 0 0,-12 4-41 0 0,0-1 1 0 0,-1-1-1 0 0,-1-1 0 0 0,-1 0 0 0 0,-1-2 0 0 0,-1 0 0 0 0,21-41 0 0 0,-13 16-35 0 0,22-59 0 0 0,-39 88 134 0 0,-2 0-1 0 0,0 0 0 0 0,-2-1 0 0 0,0 0 1 0 0,2-41-1 0 0,-6 61-45 0 0,0 0 1 0 0,0-1-1 0 0,0 1 0 0 0,0-1 1 0 0,0 1-1 0 0,0-1 1 0 0,0 1-1 0 0,0 0 0 0 0,-1-1 1 0 0,1 1-1 0 0,-1-1 0 0 0,1 1 1 0 0,-1 0-1 0 0,1-1 1 0 0,-1 1-1 0 0,0 0 0 0 0,1 0 1 0 0,-1 0-1 0 0,0-1 0 0 0,0 1 1 0 0,0 0-1 0 0,0 0 0 0 0,0 0 1 0 0,-2-1-1 0 0,1 1 0 0 0,0 1-1 0 0,0 0 0 0 0,1-1 1 0 0,-1 1-1 0 0,0 0 0 0 0,0 0 1 0 0,0 0-1 0 0,1 0 0 0 0,-1 1 1 0 0,0-1-1 0 0,0 0 0 0 0,0 1 1 0 0,1-1-1 0 0,-1 1 0 0 0,0 0 1 0 0,-2 1-1 0 0,-5 2 2 0 0,0 2 0 0 0,0-1 0 0 0,0 1 0 0 0,1 1 0 0 0,-11 10 0 0 0,3 0 16 0 0,0 1-1 0 0,1 0 1 0 0,2 1-1 0 0,0 1 1 0 0,0 0-1 0 0,2 1 1 0 0,1 0-1 0 0,0 1 1 0 0,2 0-1 0 0,-9 35 1 0 0,14-43 12 0 0,0-1-1 0 0,1 0 1 0 0,1 1 0 0 0,0-1 0 0 0,0 1 0 0 0,2-1 0 0 0,0 1-1 0 0,0-1 1 0 0,1 0 0 0 0,1 1 0 0 0,0-1 0 0 0,1 0 0 0 0,0 0-1 0 0,1-1 1 0 0,1 1 0 0 0,0-1 0 0 0,0 0 0 0 0,1-1 0 0 0,15 19-1 0 0,-8-15 63 0 0,1-1 0 0 0,0 0 0 0 0,1-1-1 0 0,1-1 1 0 0,0 0 0 0 0,0-2-1 0 0,1 0 1 0 0,0 0 0 0 0,1-2-1 0 0,0 0 1 0 0,35 8 0 0 0,-34-11-202 0 0,0-1 1 0 0,0-1 0 0 0,1-1-1 0 0,40-2 1 0 0,-46-1-448 0 0,1 0-1 0 0,-1-2 1 0 0,0 0 0 0 0,0-1-1 0 0,0 0 1 0 0,28-13 0 0 0,-9-1-1771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2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32 584 0 0,'-13'-13'5371'0'0,"3"3"-4062"0"0,10 9-1198 0 0,-1 0 0 0 0,1 1 0 0 0,-1-1 1 0 0,1 0-1 0 0,-1 1 0 0 0,0-1 0 0 0,1 1 0 0 0,-1-1 0 0 0,0 1 0 0 0,0-1 1 0 0,1 1-1 0 0,-1 0 0 0 0,0-1 0 0 0,0 1 0 0 0,0 0 0 0 0,0-1 1 0 0,-1 3-112 0 0,1-1 1 0 0,0 1 0 0 0,0-1-1 0 0,0 1 1 0 0,1 0 0 0 0,-1-1-1 0 0,0 1 1 0 0,1 0 0 0 0,-1 0 0 0 0,1-1-1 0 0,-1 1 1 0 0,1 0 0 0 0,0 0-1 0 0,0 0 1 0 0,0 0 0 0 0,0-1-1 0 0,0 1 1 0 0,0 0 0 0 0,0 0 0 0 0,1 0-1 0 0,0 2 1 0 0,10 54 47 0 0,-6-40-6 0 0,84 393-1470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4.5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0 848 0 0,'-5'15'549'0'0,"1"0"-1"0"0,0 0 0 0 0,1 1 1 0 0,1-1-1 0 0,0 1 1 0 0,1 29-1 0 0,13 98 49 0 0,-8-109-405 0 0,41 223 110 0 0,-32-194-451 0 0,-12-59-246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3.2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0 242 1172 0 0,'1'-45'1859'0'0,"3"0"-1"0"0,14-74 1 0 0,-17 116-1927 0 0,-1 1 0 0 0,1-1 0 0 0,0 1 0 0 0,0 0 0 0 0,0 0 1 0 0,0-1-1 0 0,0 1 0 0 0,1 0 0 0 0,-1 0 0 0 0,0 0 0 0 0,3-2 0 0 0,-3 4 7 0 0,-1-1 1 0 0,1 1-1 0 0,-1 0 0 0 0,1-1 1 0 0,-1 1-1 0 0,1 0 0 0 0,-1 0 0 0 0,1-1 1 0 0,-1 1-1 0 0,1 0 0 0 0,0 0 1 0 0,-1 0-1 0 0,1 0 0 0 0,-1 0 0 0 0,1 0 1 0 0,0 0-1 0 0,-1 0 0 0 0,1 0 1 0 0,-1 0-1 0 0,1 0 0 0 0,0 0 0 0 0,-1 0 1 0 0,1 0-1 0 0,-1 1 0 0 0,1-1 1 0 0,0 0-1 0 0,-1 0 0 0 0,1 1 0 0 0,-1-1 1 0 0,1 0-1 0 0,-1 1 0 0 0,1-1 1 0 0,-1 0-1 0 0,0 1 0 0 0,1-1 1 0 0,-1 1-1 0 0,1-1 0 0 0,-1 1 0 0 0,0-1 1 0 0,1 1-1 0 0,-1-1 0 0 0,0 1 1 0 0,0-1-1 0 0,1 1 0 0 0,-1 0 0 0 0,0-1 1 0 0,0 1-1 0 0,0 0 0 0 0,10 18-493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3.5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1 491 1516 0 0,'3'1'2394'0'0,"0"-1"-2257"0"0,-1 0 0 0 0,1-1 0 0 0,0 1 1 0 0,-1 0-1 0 0,1-1 0 0 0,-1 1 0 0 0,1-1 0 0 0,-1 0 1 0 0,1 0-1 0 0,-1 0 0 0 0,0 0 0 0 0,1 0 0 0 0,-1-1 1 0 0,0 1-1 0 0,0-1 0 0 0,0 1 0 0 0,0-1 1 0 0,0 0-1 0 0,0 0 0 0 0,0 0 0 0 0,2-3 0 0 0,5-6 112 0 0,-1-1-1 0 0,13-23 1 0 0,21-48-60 0 0,-4-1-1 0 0,40-133 1 0 0,-77 214-376 0 0,-1-1 43 0 0,0-9 4 0 0,0 10 20 0 0,-2 4-341 0 0,1 0 431 0 0,-1-1 0 0 0,1 1 0 0 0,0-1 0 0 0,0 1 1 0 0,0 0-1 0 0,0-1 0 0 0,0 1 0 0 0,0 0 0 0 0,0 0 0 0 0,0 0 0 0 0,1 0 0 0 0,-1 0 0 0 0,0 0 0 0 0,0 0 1 0 0,1 0-1 0 0,-1 0 0 0 0,1 0 0 0 0,-1 1 0 0 0,1-1 0 0 0,-1 0 0 0 0,1 2 0 0 0,-1 1-8 0 0,0 1 0 0 0,1-1-1 0 0,0 0 1 0 0,0 1-1 0 0,0-1 1 0 0,1 7 0 0 0,2 2-3 0 0,0 0 1 0 0,0-1 0 0 0,10 23 0 0 0,-1-11 37 0 0,1 0 0 0 0,1-1 0 0 0,1-1 0 0 0,20 23-1 0 0,79 76 40 0 0,-76-83-22 0 0,-2 1-1 0 0,54 74 1 0 0,-86-106-19 0 0,0-1-1 0 0,0 0 1 0 0,-1 1-1 0 0,0 0 1 0 0,0 0 0 0 0,-1 0-1 0 0,1 0 1 0 0,-1 0 0 0 0,-1 1-1 0 0,0-1 1 0 0,1 10-1 0 0,-2-13 11 0 0,-1 0-1 0 0,1 1 0 0 0,-1-1 1 0 0,0 1-1 0 0,0-1 0 0 0,-1 0 0 0 0,1 0 1 0 0,-1 0-1 0 0,0 0 0 0 0,0 0 1 0 0,0 0-1 0 0,-1 0 0 0 0,1 0 1 0 0,-1-1-1 0 0,0 0 0 0 0,0 1 0 0 0,0-1 1 0 0,0 0-1 0 0,-8 5 0 0 0,0-1 46 0 0,0 0 0 0 0,0 0 0 0 0,-1-1 1 0 0,0-1-1 0 0,0 0 0 0 0,-1 0 0 0 0,1-1 0 0 0,-1-1 0 0 0,-18 3 0 0 0,29-6-68 0 0,-1 0 0 0 0,0 0 0 0 0,1 0 0 0 0,-1 0 0 0 0,1 0 0 0 0,-1-1 0 0 0,0 1 0 0 0,1-1 0 0 0,-1 1 0 0 0,1-1 1 0 0,-4-2-1 0 0,5 3-102 0 0,-1-1 0 0 0,1 1 0 0 0,0-1 0 0 0,0 0 0 0 0,0 1 0 0 0,1-1 0 0 0,-1 0 0 0 0,0 0-1 0 0,0 0 1 0 0,0 0 0 0 0,0 1 0 0 0,1-1 0 0 0,-1 0 0 0 0,1 0 0 0 0,-1-1 0 0 0,0 1 0 0 0,1 0 0 0 0,0 0 0 0 0,-1 0 0 0 0,1 0 0 0 0,0 0 0 0 0,-1 0 0 0 0,1-1 0 0 0,0 1 0 0 0,0-2 0 0 0,1-19-824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3.9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2000 0 0,'0'0'1600'0'0,"29"1"-912"0"0,-10 3-1136 0 0,-4 2-1224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4.3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741 137 1276 0 0,'-1'-7'165'0'0,"-1"0"-1"0"0,0 1 1 0 0,0-1-1 0 0,0 1 1 0 0,-1-1-1 0 0,0 1 1 0 0,0 0-1 0 0,-1 0 0 0 0,1 0 1 0 0,-1 1-1 0 0,0-1 1 0 0,-1 1-1 0 0,0 0 1 0 0,1 0-1 0 0,-2 1 1 0 0,1-1-1 0 0,0 1 1 0 0,-1 0-1 0 0,0 1 1 0 0,0-1-1 0 0,0 1 1 0 0,0 0-1 0 0,-1 1 1 0 0,1-1-1 0 0,-1 1 1 0 0,-12-2-1 0 0,7 2-149 0 0,-1 0-1 0 0,1 1 1 0 0,0 1 0 0 0,0 0-1 0 0,0 0 1 0 0,-1 1 0 0 0,1 1-1 0 0,0 0 1 0 0,0 1-1 0 0,0 0 1 0 0,1 1 0 0 0,-1 0-1 0 0,1 0 1 0 0,-17 10 0 0 0,1 5-3 0 0,0 0 1 0 0,1 2 0 0 0,1 1 0 0 0,1 1 0 0 0,1 1 0 0 0,-33 44 0 0 0,25-24 18 0 0,2 1 1 0 0,2 1-1 0 0,-29 68 1 0 0,42-81-14 0 0,2 1 1 0 0,-15 61 0 0 0,24-82 31 0 0,1 1 0 0 0,0-1 0 0 0,1 1 0 0 0,1 0 0 0 0,0 0 0 0 0,0-1 0 0 0,2 1 0 0 0,-1 0 0 0 0,2-1 0 0 0,5 17 0 0 0,-8-27-15 0 0,1 0-1 0 0,0 0 1 0 0,0-1-1 0 0,0 1 0 0 0,0-1 1 0 0,1 1-1 0 0,-1-1 1 0 0,1 1-1 0 0,0-1 1 0 0,-1 0-1 0 0,1 0 0 0 0,0 0 1 0 0,0 0-1 0 0,0 0 1 0 0,1 0-1 0 0,-1 0 1 0 0,0-1-1 0 0,1 1 1 0 0,-1-1-1 0 0,1 0 0 0 0,-1 1 1 0 0,1-1-1 0 0,0 0 1 0 0,-1-1-1 0 0,1 1 1 0 0,0 0-1 0 0,0-1 0 0 0,0 0 1 0 0,-1 0-1 0 0,1 1 1 0 0,0-2-1 0 0,0 1 1 0 0,0 0-1 0 0,0 0 0 0 0,-1-1 1 0 0,1 0-1 0 0,0 1 1 0 0,0-1-1 0 0,3-2 1 0 0,5-2-1 0 0,0 0 1 0 0,1-1 0 0 0,-2-1-1 0 0,1 0 1 0 0,-1 0 0 0 0,0-1-1 0 0,15-15 1 0 0,3-7-51 0 0,-1-2 1 0 0,-2 0-1 0 0,-1-2 0 0 0,-2-1 1 0 0,21-44-1 0 0,74-195 131 0 0,-96 219 39 0 0,-8 24-350 0 0,-12 28 133 0 0,-5 26-68 0 0,-6 23 120 0 0,2 0-1 0 0,2 1 0 0 0,2 0 0 0 0,4 71 0 0 0,1-100 0 0 0,1-1-1 0 0,1 1 1 0 0,1-1-1 0 0,0 0 1 0 0,1 0-1 0 0,1 0 1 0 0,1-1-1 0 0,0 0 1 0 0,1 0-1 0 0,1-1 1 0 0,0 1-1 0 0,1-2 1 0 0,0 0-1 0 0,2 0 1 0 0,15 15-1 0 0,-23-25-219 0 0,0 0 0 0 0,0 0 0 0 0,1-1 0 0 0,-1 1 0 0 0,1-1-1 0 0,0 0 1 0 0,0-1 0 0 0,0 1 0 0 0,0-1 0 0 0,0 0 0 0 0,1 0 0 0 0,-1 0 0 0 0,0-1 0 0 0,1 0 0 0 0,-1 0-1 0 0,11 0 1 0 0,4-4-1358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4.6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86 164 0 0,'-8'-85'5773'0'0,"5"138"-5585"0"0,3 0 0 0 0,1 0 1 0 0,18 102-1 0 0,-8-72-107 0 0,17 97-278 0 0,102 344 1 0 0,-127-512-233 0 0,1 0 1 0 0,0 0-1 0 0,1-1 0 0 0,0 0 0 0 0,1 0 1 0 0,11 17-1 0 0,-6-16-544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5.0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347 37 304 0 0,'1'-2'130'0'0,"-1"0"1"0"0,1 0-1 0 0,-1 1 0 0 0,1-1 1 0 0,-1 0-1 0 0,0 0 0 0 0,0 0 1 0 0,0 0-1 0 0,0 0 0 0 0,0 1 1 0 0,0-1-1 0 0,0 0 0 0 0,-1 0 1 0 0,1 0-1 0 0,-1 0 0 0 0,0-2 1 0 0,-1 2 304 0 0,-2 2-98 0 0,-4 2-270 0 0,0 0 1 0 0,1 1 0 0 0,-1-1-1 0 0,1 1 1 0 0,0 1 0 0 0,0 0-1 0 0,0 0 1 0 0,1 0-1 0 0,-1 0 1 0 0,1 1 0 0 0,0 0-1 0 0,0 1 1 0 0,-8 10 0 0 0,-13 14 63 0 0,-30 46 1 0 0,51-66-98 0 0,-15 19 57 0 0,1 1 1 0 0,2 1-1 0 0,2 1 1 0 0,0 0 0 0 0,2 2-1 0 0,2-1 1 0 0,-9 40-1 0 0,18-59-15 0 0,0 0 1 0 0,2 1-1 0 0,0-1 0 0 0,0 0 0 0 0,2 1 0 0 0,0-1 0 0 0,0 0 0 0 0,7 28 0 0 0,-4-32-30 0 0,-1 1-1 0 0,2-1 1 0 0,-1 0-1 0 0,2 0 1 0 0,-1 0 0 0 0,1-1-1 0 0,1 0 1 0 0,-1 0-1 0 0,2 0 1 0 0,-1-1-1 0 0,1 0 1 0 0,16 12-1 0 0,-18-15-28 0 0,1 0 0 0 0,0-1 0 0 0,0 0 0 0 0,0 0 0 0 0,0 0 0 0 0,1-1 0 0 0,-1 0 0 0 0,1 0 0 0 0,0-1 0 0 0,0 0 0 0 0,0-1 0 0 0,0 1 0 0 0,0-1 0 0 0,12-1 0 0 0,-14 0-30 0 0,1-1 1 0 0,-1-1 0 0 0,0 1 0 0 0,0-1-1 0 0,0 0 1 0 0,0 0 0 0 0,0 0 0 0 0,0-1-1 0 0,0 0 1 0 0,-1-1 0 0 0,1 1-1 0 0,-1-1 1 0 0,0 0 0 0 0,0 0 0 0 0,0 0-1 0 0,-1-1 1 0 0,0 0 0 0 0,7-9 0 0 0,-1-1 13 0 0,0-1 0 0 0,-1 0 0 0 0,-1 0 0 0 0,-1-1 0 0 0,10-31 0 0 0,-8 11 396 0 0,9-67 0 0 0,-24 107-389 0 0,6-3-7 0 0,-1 0-1 0 0,1 0 1 0 0,-1 0-1 0 0,1 0 1 0 0,0 0-1 0 0,-1 0 0 0 0,1 0 1 0 0,-1 0-1 0 0,1 0 1 0 0,0 0-1 0 0,-1 0 1 0 0,1 0-1 0 0,-1 0 1 0 0,1 0-1 0 0,0 0 1 0 0,-1 1-1 0 0,1-1 0 0 0,0 0 1 0 0,-1 0-1 0 0,1 0 1 0 0,0 1-1 0 0,-1-1 1 0 0,1 0-1 0 0,0 1 1 0 0,0-1-1 0 0,-1 0 1 0 0,1 0-1 0 0,0 1 0 0 0,0-1 1 0 0,0 0-1 0 0,-1 1 1 0 0,1-1-1 0 0,0 1 1 0 0,-1 4 6 0 0,0 1 0 0 0,1-1 0 0 0,-1 0 0 0 0,1 0 0 0 0,0 0 1 0 0,1 1-1 0 0,-1-1 0 0 0,1 0 0 0 0,0 0 0 0 0,1 0 0 0 0,-1 0 0 0 0,1 0 1 0 0,3 7-1 0 0,-1-4 12 0 0,1 1 0 0 0,0-1 1 0 0,1 0-1 0 0,0 0 0 0 0,0-1 1 0 0,14 13-1 0 0,-5-8 64 0 0,0 0 0 0 0,0-1 0 0 0,1-1 0 0 0,1 0 0 0 0,0-2 1 0 0,0 1-1 0 0,20 5 0 0 0,-24-10-1 0 0,1 0 1 0 0,0-1-1 0 0,0 0 1 0 0,0-1 0 0 0,0-1-1 0 0,0 0 1 0 0,0-1-1 0 0,0 0 1 0 0,0-1-1 0 0,0-1 1 0 0,0 0-1 0 0,0-1 1 0 0,14-5 0 0 0,-19 5-78 0 0,-1-1 0 0 0,1 0 1 0 0,-1 0-1 0 0,0-1 0 0 0,0 0 1 0 0,0-1-1 0 0,-1 1 0 0 0,0-1 1 0 0,0-1-1 0 0,0 1 0 0 0,-1-1 1 0 0,0 0-1 0 0,-1-1 0 0 0,1 0 1 0 0,-1 1-1 0 0,-1-2 0 0 0,1 1 1 0 0,-2 0-1 0 0,1-1 1 0 0,3-14-1 0 0,0-8-86 0 0,-2-1-1 0 0,-1 1 1 0 0,-1-1 0 0 0,-2 0 0 0 0,-1 1-1 0 0,-2-1 1 0 0,-1 0 0 0 0,-2 1 0 0 0,0 0 0 0 0,-2 0-1 0 0,-22-58 1 0 0,26 82-227 0 0,1 1 0 0 0,-1-1-1 0 0,0 1 1 0 0,-1 0 0 0 0,0 0 0 0 0,0 1-1 0 0,0-1 1 0 0,0 1 0 0 0,-1 0-1 0 0,0 0 1 0 0,0 0 0 0 0,-1 1 0 0 0,1 0-1 0 0,-1 0 1 0 0,0 0 0 0 0,-6-3 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6.4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302 322 60 0 0,'6'-2'638'0'0,"-1"-1"0"0"0,0 0 0 0 0,1 0 1 0 0,-1 0-1 0 0,0-1 0 0 0,6-6 434 0 0,-11 7-726 0 0,0 2-324 0 0,0 0 0 0 0,0 0-1 0 0,0 0 1 0 0,0 0 0 0 0,0 0-1 0 0,0 0 1 0 0,0 0 0 0 0,0 0 0 0 0,0 0-1 0 0,0 0 1 0 0,-1 0 0 0 0,1 0-1 0 0,-1 0 1 0 0,1 0 0 0 0,0 1 0 0 0,-1-1-1 0 0,1 0 1 0 0,-1 0 0 0 0,0 0-1 0 0,1 0 1 0 0,-1 1 0 0 0,0-1 0 0 0,1 0-1 0 0,-1 1 1 0 0,0-1 0 0 0,0 1-1 0 0,0-1 1 0 0,1 0 0 0 0,-1 1 0 0 0,0 0-1 0 0,0-1 1 0 0,0 1 0 0 0,0 0 0 0 0,0-1-1 0 0,0 1 1 0 0,0 0 0 0 0,0 0-1 0 0,0 0 1 0 0,0 0 0 0 0,0 0 0 0 0,0 0-1 0 0,0 0 1 0 0,0 0 0 0 0,0 0-1 0 0,-2 1 1 0 0,-4 0 4 0 0,1 0 0 0 0,-1 1-1 0 0,0-1 1 0 0,1 2 0 0 0,-1-1 0 0 0,-9 5 0 0 0,0 3-1 0 0,-1 1 1 0 0,1 0 0 0 0,1 1-1 0 0,0 1 1 0 0,1 0 0 0 0,0 1-1 0 0,-14 18 1 0 0,10-7 10 0 0,0 0-1 0 0,1 0 1 0 0,-23 52-1 0 0,34-62-7 0 0,0 0 0 0 0,2 1 0 0 0,-1-1 0 0 0,2 1 0 0 0,0 0 0 0 0,1 0 0 0 0,1 0 0 0 0,0 0 0 0 0,1 0 0 0 0,3 25 0 0 0,-2-32 22 0 0,1 0 1 0 0,0 0-1 0 0,0 0 0 0 0,0-1 0 0 0,1 1 1 0 0,1-1-1 0 0,-1 0 0 0 0,1 0 1 0 0,1 0-1 0 0,0 0 0 0 0,0-1 0 0 0,0 1 1 0 0,1-1-1 0 0,0-1 0 0 0,0 1 1 0 0,0-1-1 0 0,1 0 0 0 0,0 0 1 0 0,1-1-1 0 0,10 6 0 0 0,-14-9-4 0 0,1 0 0 0 0,-1 0 1 0 0,1 0-1 0 0,0 0 0 0 0,0-1 0 0 0,0 0 0 0 0,0 0 0 0 0,0 0 1 0 0,0 0-1 0 0,0-1 0 0 0,0 0 0 0 0,0 0 0 0 0,0-1 0 0 0,0 1 0 0 0,0-1 1 0 0,10-3-1 0 0,-8 1-26 0 0,0 0-1 0 0,0-1 1 0 0,0 1 0 0 0,0-2-1 0 0,-1 1 1 0 0,0-1 0 0 0,0 0-1 0 0,0 0 1 0 0,-1-1 0 0 0,6-6-1 0 0,8-13-49 0 0,-2 0-1 0 0,-1-2 0 0 0,-1 0 0 0 0,16-39 0 0 0,-31 64 31 0 0,24-57-19 0 0,15-64 0 0 0,-22 69-84 0 0,-17 53 95 0 0,0 1-1 0 0,1 0 1 0 0,-1-1 0 0 0,0 1-1 0 0,1-1 1 0 0,-1 1-1 0 0,0-1 1 0 0,0 1 0 0 0,0-1-1 0 0,0 0 1 0 0,1 1-1 0 0,-1-1 1 0 0,0 1 0 0 0,0-1-1 0 0,0 1 1 0 0,0-1-1 0 0,0 1 1 0 0,0-1 0 0 0,-1 0-1 0 0,1 1 1 0 0,0-1-1 0 0,0 1 1 0 0,0-1 0 0 0,0 1-1 0 0,-1-1 1 0 0,1 1-1 0 0,0-1 1 0 0,0 1 0 0 0,-1-1-1 0 0,1 1 1 0 0,0-1-1 0 0,-1 1 1 0 0,0-1 0 0 0,-12 3-161 0 0,10 0 210 0 0,2-2-44 0 0,0 1 0 0 0,0-1 0 0 0,0 1 0 0 0,0-1 0 0 0,0 1 0 0 0,1 0 0 0 0,-1 0 0 0 0,0-1 0 0 0,0 1 0 0 0,0 0 0 0 0,1 0 1 0 0,-1 0-1 0 0,0 0 0 0 0,1 0 0 0 0,-1 0 0 0 0,1 0 0 0 0,-1 0 0 0 0,1 0 0 0 0,-1 0 0 0 0,1 3 0 0 0,-1-2-8 0 0,-3 6 5 0 0,1 1 0 0 0,0-1-1 0 0,0 1 1 0 0,0 0 0 0 0,2 0 0 0 0,-1 0-1 0 0,1 0 1 0 0,0 0 0 0 0,1 0 0 0 0,0 0-1 0 0,0 0 1 0 0,1 1 0 0 0,0-1 0 0 0,1 0-1 0 0,0-1 1 0 0,0 1 0 0 0,1 0 0 0 0,0 0-1 0 0,1-1 1 0 0,0 0 0 0 0,0 0 0 0 0,0 0-1 0 0,11 13 1 0 0,-11-15 22 0 0,1 0-1 0 0,-1 0 1 0 0,1-1-1 0 0,0 0 1 0 0,1 0 0 0 0,-1-1-1 0 0,1 1 1 0 0,0-1-1 0 0,0 0 1 0 0,0-1-1 0 0,0 1 1 0 0,1-1 0 0 0,-1-1-1 0 0,1 1 1 0 0,0-1-1 0 0,0 0 1 0 0,0-1-1 0 0,0 1 1 0 0,0-1 0 0 0,0-1-1 0 0,0 1 1 0 0,0-1-1 0 0,0-1 1 0 0,1 1-1 0 0,-1-1 1 0 0,0 0 0 0 0,0-1-1 0 0,0 0 1 0 0,-1 0-1 0 0,9-4 1 0 0,3-3-11 0 0,0-2 0 0 0,0 0 1 0 0,-1-1-1 0 0,-1-1 0 0 0,0-1 0 0 0,-1 0 0 0 0,0 0 1 0 0,19-27-1 0 0,-6 4-31 0 0,-2-1-1 0 0,36-72 1 0 0,-51 90-18 0 0,-2-1 0 0 0,0 0-1 0 0,-2 0 1 0 0,6-24 0 0 0,-12 42-3 0 0,-14 2-25 0 0,13 1 72 0 0,-1 0 0 0 0,1 0 0 0 0,-1-1 0 0 0,0 1 0 0 0,1 0 0 0 0,-1 0 0 0 0,1 0 0 0 0,-1 0 0 0 0,0 0 1 0 0,1 0-1 0 0,-1 1 0 0 0,1-1 0 0 0,-1 0 0 0 0,1 0 0 0 0,-1 0 0 0 0,1 0 0 0 0,-1 1 0 0 0,0-1 0 0 0,1 0 1 0 0,-1 1-1 0 0,1-1 0 0 0,0 0 0 0 0,-1 1 0 0 0,1-1 0 0 0,-1 1 0 0 0,1-1 0 0 0,-1 0 0 0 0,1 2 0 0 0,-8 6-3 0 0,0 0 0 0 0,1 0 0 0 0,1 1 0 0 0,-1 0 0 0 0,1 1 0 0 0,1-1 0 0 0,0 1 0 0 0,0 0 0 0 0,1 1-1 0 0,-3 10 1 0 0,2-7 15 0 0,2 1 0 0 0,0 0 0 0 0,0-1-1 0 0,2 1 1 0 0,0 0 0 0 0,1 28-1 0 0,2-29 20 0 0,0-1 0 0 0,1 1-1 0 0,1-1 1 0 0,0 0-1 0 0,1 0 1 0 0,0-1-1 0 0,1 1 1 0 0,0-1-1 0 0,1 0 1 0 0,0-1-1 0 0,1 1 1 0 0,0-2-1 0 0,1 1 1 0 0,0-1 0 0 0,17 14-1 0 0,-20-19-9 0 0,0 0-1 0 0,1 0 1 0 0,0-1 0 0 0,0 0 0 0 0,0 0-1 0 0,0 0 1 0 0,0-1 0 0 0,1 0 0 0 0,0-1-1 0 0,-1 0 1 0 0,1 0 0 0 0,0 0-1 0 0,0-1 1 0 0,0 0 0 0 0,0-1 0 0 0,0 0-1 0 0,0 0 1 0 0,0 0 0 0 0,1-1-1 0 0,-1-1 1 0 0,-1 1 0 0 0,1-1 0 0 0,0-1-1 0 0,0 1 1 0 0,-1-1 0 0 0,1-1-1 0 0,7-4 1 0 0,3-4-19 0 0,0 0 0 0 0,-1-2 1 0 0,-1 0-1 0 0,0-1 0 0 0,-1 0 0 0 0,-1-1 0 0 0,21-30 0 0 0,72-133-70 0 0,-100 167 61 0 0,140-282-788 0 0,-145 291 641 0 0,-2 7-200 0 0,-14 129 202 0 0,-4 76 176 0 0,26 106 131 0 0,0-20-110 0 0,-9-236-52 0 0,-4-1 0 0 0,-22 115 0 0 0,20-145-12 0 0,-2 0 0 0 0,0 0 0 0 0,-2-1 0 0 0,-1 0-1 0 0,-21 33 1 0 0,27-50 37 0 0,0 0-1 0 0,-1-1 1 0 0,0 1-1 0 0,0-2 1 0 0,-1 1-1 0 0,0-1 1 0 0,-1 0 0 0 0,0-1-1 0 0,0 0 1 0 0,-1 0-1 0 0,1-1 1 0 0,-2 0-1 0 0,1-1 1 0 0,0 0-1 0 0,-1 0 1 0 0,-15 3-1 0 0,21-7 10 0 0,-1 0 1 0 0,0 0-1 0 0,1-1 0 0 0,-1 0 0 0 0,1 0 0 0 0,-1 0 0 0 0,0-1 0 0 0,1 1 0 0 0,-1-1 0 0 0,1-1 0 0 0,-1 1 0 0 0,1-1 0 0 0,0 0 0 0 0,0 0 0 0 0,-1 0 0 0 0,2-1 0 0 0,-1 0 0 0 0,0 0 0 0 0,0 0 0 0 0,1-1 0 0 0,0 1 0 0 0,-8-9 0 0 0,7 6-24 0 0,1 0 0 0 0,-1-1 1 0 0,1 1-1 0 0,0-1 0 0 0,1 0 0 0 0,0 0 0 0 0,0 0 0 0 0,0 0 0 0 0,1 0 0 0 0,0-1 0 0 0,1 1 1 0 0,0-1-1 0 0,0 1 0 0 0,0-1 0 0 0,1 1 0 0 0,1-13 0 0 0,3-5-33 0 0,1 0-1 0 0,1 0 1 0 0,1 1 0 0 0,2 0-1 0 0,0 0 1 0 0,2 1 0 0 0,0 0-1 0 0,1 1 1 0 0,30-39 0 0 0,14-11-83 0 0,87-86 0 0 0,-143 157 113 0 0,620-570 467 0 0,-322 309 601 0 0,-276 242-978 0 0,-1-1 0 0 0,-1-1 0 0 0,0-1 0 0 0,18-29 0 0 0,-37 51-101 0 0,-1 0-1 0 0,1 0 1 0 0,0 0-1 0 0,-1 0 1 0 0,1 0-1 0 0,-1 0 1 0 0,0 0-1 0 0,1-1 1 0 0,-1 1-1 0 0,0 0 1 0 0,0 0-1 0 0,1 0 1 0 0,-1 0-1 0 0,0-1 1 0 0,0 1-1 0 0,0 0 1 0 0,-1 0-1 0 0,1 0 1 0 0,0 0-1 0 0,0-1 0 0 0,-1 1 1 0 0,1 0-1 0 0,0 0 1 0 0,-1 0-1 0 0,1 0 1 0 0,-1 0-1 0 0,0 0 1 0 0,1 0-1 0 0,-3-2 1 0 0,2 1-4 0 0,-1 1 0 0 0,0-1 0 0 0,0 0 1 0 0,0 1-1 0 0,-1 0 0 0 0,1-1 0 0 0,0 1 0 0 0,-1 0 0 0 0,1 0 1 0 0,0 0-1 0 0,-4 0 0 0 0,-4-1-37 0 0,0 1 0 0 0,0 0 0 0 0,0 0 0 0 0,0 1-1 0 0,0 1 1 0 0,0 0 0 0 0,-14 3 0 0 0,-67 20-259 0 0,78-20 283 0 0,-11 4-86 0 0,0 1 0 0 0,0 1 0 0 0,2 1 0 0 0,-30 19 0 0 0,45-26 62 0 0,0 0 0 0 0,0 1 0 0 0,1 0 0 0 0,-1 0 0 0 0,1 1 0 0 0,1-1 0 0 0,-1 1 0 0 0,1 1 0 0 0,0-1 0 0 0,0 1 0 0 0,1 0 0 0 0,0 0 0 0 0,0 0 0 0 0,1 0 0 0 0,0 1 0 0 0,0 0 0 0 0,-2 11 0 0 0,5-12 42 0 0,0 0 0 0 0,0 1-1 0 0,1-1 1 0 0,0 0 0 0 0,1 0-1 0 0,0 0 1 0 0,0 0 0 0 0,0 0-1 0 0,1 0 1 0 0,0 0 0 0 0,0-1-1 0 0,1 1 1 0 0,-1-1 0 0 0,1 0-1 0 0,1 0 1 0 0,-1-1 0 0 0,1 1-1 0 0,11 9 1 0 0,7 5 56 0 0,0 0 0 0 0,2-2 0 0 0,29 17 0 0 0,60 29 350 0 0,28 17-17 0 0,-125-69-372 0 0,0 0 1 0 0,0 1 0 0 0,-2 1 0 0 0,1 1-1 0 0,20 25 1 0 0,-33-36-6 0 0,1 0 0 0 0,-1 0-1 0 0,0 1 1 0 0,0-1 0 0 0,-1 1-1 0 0,0 0 1 0 0,1-1 0 0 0,-1 1 0 0 0,-1 0-1 0 0,1 0 1 0 0,-1 0 0 0 0,0 0-1 0 0,0 1 1 0 0,0-1 0 0 0,-1 0-1 0 0,0 0 1 0 0,0 0 0 0 0,0 1 0 0 0,-1-1-1 0 0,1 0 1 0 0,-1 0 0 0 0,-1 0-1 0 0,1 0 1 0 0,-1 0 0 0 0,1 0 0 0 0,-1 0-1 0 0,-1 0 1 0 0,1 0 0 0 0,-1-1-1 0 0,0 0 1 0 0,0 1 0 0 0,0-1 0 0 0,-1 0-1 0 0,1 0 1 0 0,-1-1 0 0 0,0 1-1 0 0,0-1 1 0 0,-8 5 0 0 0,6-2 110 0 0,-1-1 1 0 0,0-1-1 0 0,0 1 0 0 0,-1-1 1 0 0,1-1-1 0 0,-1 1 1 0 0,0-1-1 0 0,0-1 1 0 0,0 1-1 0 0,-1-1 0 0 0,1-1 1 0 0,0 1-1 0 0,-1-2 1 0 0,1 1-1 0 0,-16-2 1 0 0,22 1-149 0 0,0-1 0 0 0,0 0 1 0 0,1 1-1 0 0,-1-1 0 0 0,0 0 1 0 0,1 0-1 0 0,-1 0 0 0 0,1-1 1 0 0,-1 1-1 0 0,1 0 0 0 0,0-1 1 0 0,-1 1-1 0 0,1-1 0 0 0,0 1 1 0 0,0-1-1 0 0,0 1 0 0 0,0-1 1 0 0,0 0-1 0 0,0 1 0 0 0,1-1 1 0 0,-2-2-1 0 0,2 2-275 0 0,-1 0 0 0 0,1 1 0 0 0,0-1 0 0 0,0 0 0 0 0,-1 0 0 0 0,1 0 0 0 0,1 0 0 0 0,-1 0 0 0 0,0 1 0 0 0,0-1 0 0 0,1 0 0 0 0,-1 0 0 0 0,1 0 0 0 0,-1 0 0 0 0,1 1 0 0 0,0-3 0 0 0,7-11-1605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8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510 49 68 0 0,'-30'444'2791'0'0,"30"2"-1543"0"0,2-297-965 0 0,-2-117-226 0 0,8 203 244 0 0,-4-197-154 0 0,1 0 0 0 0,2 0 0 0 0,2-1 0 0 0,14 41 0 0 0,-20-70-73 0 0,0-1 0 0 0,1 1 0 0 0,-1-1 0 0 0,1 0 0 0 0,1 0 1 0 0,-1 0-1 0 0,1 0 0 0 0,1-1 0 0 0,-1 0 0 0 0,1 0 0 0 0,0 0 0 0 0,0-1 0 0 0,1 0 0 0 0,0 0 0 0 0,12 7 0 0 0,-12-9-45 0 0,0-1 0 0 0,0 1 1 0 0,0-1-1 0 0,1-1 0 0 0,-1 1 0 0 0,1-1 0 0 0,-1-1 1 0 0,1 1-1 0 0,0-1 0 0 0,-1-1 0 0 0,1 1 0 0 0,-1-1 0 0 0,1 0 1 0 0,-1-1-1 0 0,0 0 0 0 0,1 0 0 0 0,8-5 0 0 0,-5 3-62 0 0,0-1-1 0 0,-1-1 1 0 0,1 0-1 0 0,-1 0 0 0 0,-1-1 1 0 0,1 0-1 0 0,-1-1 1 0 0,-1 0-1 0 0,1 0 1 0 0,-1-1-1 0 0,-1 0 0 0 0,11-16 1 0 0,-10 10-72 0 0,0 1-1 0 0,-1-2 1 0 0,0 1 0 0 0,-1-1 0 0 0,-1 0 0 0 0,-1 0-1 0 0,0-1 1 0 0,1-20 0 0 0,-2 10-10 0 0,-2 0 0 0 0,-1 1 0 0 0,-2-1 0 0 0,0 0 1 0 0,-2 0-1 0 0,0 1 0 0 0,-2 0 0 0 0,-1 0 0 0 0,-1 0 0 0 0,-2 1 1 0 0,-12-24-1 0 0,10 27 125 0 0,-2 1 1 0 0,0 1-1 0 0,-1 1 1 0 0,-1 0-1 0 0,-1 1 1 0 0,-1 0-1 0 0,0 1 1 0 0,-1 2-1 0 0,-1 0 1 0 0,-1 1-1 0 0,0 0 1 0 0,0 2-1 0 0,-1 1 1 0 0,-1 0-1 0 0,0 2 1 0 0,0 1-1 0 0,-33-8 1 0 0,33 11 8 0 0,0 0 0 0 0,0 2 0 0 0,0 0 0 0 0,0 1 1 0 0,-1 2-1 0 0,1 0 0 0 0,-1 2 0 0 0,1 0 0 0 0,0 2 0 0 0,0 0 0 0 0,0 2 0 0 0,0 1 1 0 0,1 0-1 0 0,0 2 0 0 0,1 0 0 0 0,0 1 0 0 0,0 2 0 0 0,-28 19 0 0 0,44-27-10 0 0,-1 1 0 0 0,1-1 0 0 0,0 1 0 0 0,0 0 0 0 0,0 0-1 0 0,0 1 1 0 0,1-1 0 0 0,0 1 0 0 0,0 0 0 0 0,1 0 0 0 0,0 0-1 0 0,0 1 1 0 0,0-1 0 0 0,1 1 0 0 0,-3 10 0 0 0,5-17-2 0 0,0 1 0 0 0,0 0 0 0 0,0 0 0 0 0,0 0 0 0 0,0-1 0 0 0,0 1 0 0 0,1 0 0 0 0,-1 0 0 0 0,0-1 0 0 0,0 1 0 0 0,1 0 0 0 0,-1 0 0 0 0,0-1 0 0 0,1 1 1 0 0,-1 0-1 0 0,1-1 0 0 0,-1 1 0 0 0,1-1 0 0 0,-1 1 0 0 0,1 0 0 0 0,-1-1 0 0 0,1 1 0 0 0,0-1 0 0 0,-1 1 0 0 0,1-1 0 0 0,-1 0 0 0 0,1 1 0 0 0,0-1 0 0 0,0 0 0 0 0,-1 1 0 0 0,1-1 0 0 0,0 0 0 0 0,0 0 0 0 0,-1 0 1 0 0,1 0-1 0 0,0 0 0 0 0,1 0 0 0 0,26-1 132 0 0,-14-3-120 0 0,-1 0-1 0 0,1-1 1 0 0,-1-1 0 0 0,-1 0-1 0 0,1-1 1 0 0,-1 0-1 0 0,22-18 1 0 0,70-70 35 0 0,-102 93-50 0 0,103-107 151 0 0,-5-3 0 0 0,156-231 0 0 0,-237 313-51 0 0,-2 0 0 0 0,0-2 0 0 0,-2 0 0 0 0,20-66 0 0 0,-34 95-127 0 0,0 0 0 0 0,0 0 1 0 0,0 0-1 0 0,-1 0 0 0 0,1 0 1 0 0,-1 0-1 0 0,0 0 0 0 0,0 0 1 0 0,0 0-1 0 0,0 0 0 0 0,0 0 1 0 0,-1 0-1 0 0,0 0 0 0 0,1 0 1 0 0,-1 0-1 0 0,0 0 0 0 0,-2-4 1 0 0,2 6-29 0 0,-5 2 21 0 0,0 1 0 0 0,1 0 1 0 0,-1 0-1 0 0,1 0 0 0 0,0 1 0 0 0,-1 0 1 0 0,1 0-1 0 0,1 0 0 0 0,-1 1 0 0 0,0 0 1 0 0,1 0-1 0 0,0 0 0 0 0,-1 0 0 0 0,2 0 1 0 0,-1 1-1 0 0,-5 8 0 0 0,4-5-10 0 0,0 0 1 0 0,0 0-1 0 0,1 1 1 0 0,0 0-1 0 0,0 0 1 0 0,1 0-1 0 0,0 0 1 0 0,1 1-1 0 0,-2 12 0 0 0,3-17 33 0 0,1 1-1 0 0,0 0 1 0 0,1 0-1 0 0,-1 0 0 0 0,1-1 1 0 0,1 1-1 0 0,-1 0 0 0 0,1-1 1 0 0,-1 1-1 0 0,2-1 1 0 0,-1 0-1 0 0,1 1 0 0 0,5 8 1 0 0,-2-7 2 0 0,0 0 0 0 0,0 0 1 0 0,0 0-1 0 0,1-1 0 0 0,0 0 0 0 0,1 0 1 0 0,14 8-1 0 0,4 0 2 0 0,1-2 1 0 0,0-1-1 0 0,0-1 0 0 0,39 9 0 0 0,-25-11 8 0 0,77 7-1 0 0,-81-13-88 0 0,0 3 1 0 0,63 15-1 0 0,-95-19 60 0 0,0 1-1 0 0,0 0 1 0 0,0 0 0 0 0,0 0-1 0 0,0 0 1 0 0,-1 1 0 0 0,1 0 0 0 0,-1 0-1 0 0,1 0 1 0 0,-1 0 0 0 0,0 1-1 0 0,0 0 1 0 0,5 7 0 0 0,-6-7 17 0 0,-1 1 0 0 0,0 0 0 0 0,0-1 1 0 0,0 1-1 0 0,-1 0 0 0 0,1 0 0 0 0,-1 0 0 0 0,0 0 0 0 0,-1 0 0 0 0,1 0 1 0 0,-1 1-1 0 0,0-1 0 0 0,0 0 0 0 0,-2 8 0 0 0,-5 28 41 0 0,-13 48-1 0 0,-7 36 104 0 0,25-111-89 0 0,0 1 0 0 0,2 0 0 0 0,0 0 0 0 0,0 0-1 0 0,1 0 1 0 0,5 21 0 0 0,-5-31-14 0 0,1-1 0 0 0,-1 0 0 0 0,0 1 0 0 0,1-1 0 0 0,0 0 0 0 0,0 0 0 0 0,0 0 0 0 0,1 0 0 0 0,-1-1 0 0 0,1 1 0 0 0,0 0 0 0 0,0-1 0 0 0,0 0 0 0 0,0 0 0 0 0,1 0 0 0 0,-1 0 0 0 0,9 4 0 0 0,-6-4-5 0 0,0 0 0 0 0,1-1 0 0 0,-1 0 1 0 0,1 0-1 0 0,0 0 0 0 0,0-1 0 0 0,-1 0 1 0 0,1-1-1 0 0,0 0 0 0 0,12 0 1 0 0,1-3 1 0 0,0 0 1 0 0,-1-1 0 0 0,1-1 0 0 0,-1-1 0 0 0,0-1 0 0 0,-1 0 0 0 0,22-13 0 0 0,-12 4-7 0 0,-1-1 0 0 0,-1-1 0 0 0,-1-2 0 0 0,0 0 0 0 0,-2-2 0 0 0,0-1 0 0 0,34-45 0 0 0,-43 49 21 0 0,0-1 0 0 0,-2 0-1 0 0,-1-1 1 0 0,0-1 0 0 0,-1 0 0 0 0,-2 0 0 0 0,0 0-1 0 0,-2-1 1 0 0,0-1 0 0 0,-1 1 0 0 0,1-26 0 0 0,-6 38-3 0 0,0 1 0 0 0,0 0 1 0 0,-1 0-1 0 0,0-1 1 0 0,-1 1-1 0 0,0 0 0 0 0,-1 0 1 0 0,-5-13-1 0 0,6 19-27 0 0,0 0-1 0 0,0-1 0 0 0,0 1 1 0 0,0 0-1 0 0,-1 0 0 0 0,0 0 1 0 0,1 1-1 0 0,-2-1 1 0 0,1 1-1 0 0,0-1 0 0 0,-1 1 1 0 0,1 0-1 0 0,-1 1 0 0 0,0-1 1 0 0,0 0-1 0 0,0 1 1 0 0,0 0-1 0 0,0 0 0 0 0,-8-2 1 0 0,8 3-16 0 0,-1 1 1 0 0,1 0 0 0 0,0 0-1 0 0,-1 0 1 0 0,1 0 0 0 0,0 1-1 0 0,0-1 1 0 0,-1 1 0 0 0,1 0-1 0 0,0 0 1 0 0,0 1 0 0 0,0-1-1 0 0,0 1 1 0 0,0 0 0 0 0,1 0 0 0 0,-1 1-1 0 0,0-1 1 0 0,-4 5 0 0 0,-2 1 3 0 0,1 1-1 0 0,0-1 1 0 0,0 2 0 0 0,-13 18 0 0 0,16-17 2 0 0,-1-1 0 0 0,1 1-1 0 0,1 0 1 0 0,0 0-1 0 0,0 1 1 0 0,1-1-1 0 0,1 1 1 0 0,0 0 0 0 0,0 0-1 0 0,1 0 1 0 0,1 1-1 0 0,0-1 1 0 0,1 0-1 0 0,0 1 1 0 0,1-1 0 0 0,0 0-1 0 0,1 0 1 0 0,0 0-1 0 0,1 0 1 0 0,1 0 0 0 0,5 14-1 0 0,-2-11-2 0 0,1 0 1 0 0,0 0-1 0 0,1 0 0 0 0,0-1 0 0 0,1-1 1 0 0,1 0-1 0 0,0 0 0 0 0,1-1 0 0 0,0 0 1 0 0,1-1-1 0 0,0 0 0 0 0,1-1 0 0 0,0-1 0 0 0,30 15 1 0 0,-27-16 35 0 0,0-1 0 0 0,1 0 0 0 0,0-1 0 0 0,1-1 1 0 0,-1-1-1 0 0,1 0 0 0 0,36 1 0 0 0,-49-5-30 0 0,-1 0 1 0 0,1 0-1 0 0,-1-1 0 0 0,1 1 0 0 0,-1-1 1 0 0,1-1-1 0 0,-1 1 0 0 0,1-1 0 0 0,-1 0 0 0 0,0 0 1 0 0,0 0-1 0 0,0-1 0 0 0,0 0 0 0 0,0 0 1 0 0,-1 0-1 0 0,1 0 0 0 0,-1-1 0 0 0,0 0 0 0 0,0 0 1 0 0,0 0-1 0 0,-1 0 0 0 0,1-1 0 0 0,-1 1 1 0 0,0-1-1 0 0,0 0 0 0 0,-1 0 0 0 0,1 0 1 0 0,-1 0-1 0 0,0 0 0 0 0,-1-1 0 0 0,2-5 0 0 0,0-6-41 0 0,-1 0 0 0 0,0 0 0 0 0,-1 0 0 0 0,-1-1 0 0 0,0 1-1 0 0,-2 0 1 0 0,0 0 0 0 0,-1 0 0 0 0,0 0 0 0 0,-9-25 0 0 0,4 21-22 0 0,0 0 0 0 0,-1 1 0 0 0,-1 0 0 0 0,-1 0 0 0 0,0 1 0 0 0,-2 1 1 0 0,-24-30-1 0 0,31 42-192 0 0,-1-1 0 0 0,0 1 1 0 0,-1 0-1 0 0,0 0 1 0 0,0 1-1 0 0,0 0 0 0 0,0 0 1 0 0,-1 1-1 0 0,1 0 0 0 0,-1 0 1 0 0,0 1-1 0 0,0 1 0 0 0,-1-1 1 0 0,1 2-1 0 0,0-1 1 0 0,-1 1-1 0 0,1 0 0 0 0,-18 2 1 0 0,21-1-409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9.0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73 464 0 0,'0'0'801'0'0,"3"0"-227"0"0,0-1-500 0 0,0 1 0 0 0,0 0 0 0 0,0 0 0 0 0,0 0 1 0 0,0 0-1 0 0,0 1 0 0 0,0-1 0 0 0,-1 1 0 0 0,1 0 0 0 0,0-1 1 0 0,0 1-1 0 0,-1 1 0 0 0,1-1 0 0 0,0 0 0 0 0,-1 1 0 0 0,0-1 1 0 0,4 4-1 0 0,0-1-14 0 0,-1 1 1 0 0,0 1 0 0 0,-1-1-1 0 0,1 1 1 0 0,-1 0 0 0 0,7 12 0 0 0,1 6-15 0 0,-2 0 1 0 0,15 49-1 0 0,-2 3 254 0 0,-4 0 0 0 0,13 103-1 0 0,-32-176 255 0 0,-10-19-448 0 0,0-36 81 0 0,3 1 0 0 0,2-1-1 0 0,3 0 1 0 0,1 0 0 0 0,3 0-1 0 0,12-75 1 0 0,-13 124-191 0 0,0 0 0 0 0,-1 1 0 0 0,1-1 0 0 0,0 0 0 0 0,1 1 0 0 0,-1-1 0 0 0,0 1 0 0 0,1-1-1 0 0,-1 1 1 0 0,1 0 0 0 0,0 0 0 0 0,2-3 0 0 0,-2 3 1 0 0,2 3 0 0 0,3 0 0 0 0,-1 0 1 0 0,0 1 0 0 0,1 0 0 0 0,-1 0 0 0 0,0 1 0 0 0,0 0-1 0 0,-1 0 1 0 0,1 0 0 0 0,-1 1 0 0 0,1 0 0 0 0,-1 0 0 0 0,0 0-1 0 0,0 0 1 0 0,6 9 0 0 0,11 12-27 0 0,30 45 0 0 0,-41-53 20 0 0,8 8-141 0 0,-1 2 1 0 0,-2 0 0 0 0,-1 0 0 0 0,-1 2 0 0 0,-1 0 0 0 0,-2 0-1 0 0,11 42 1 0 0,-22-68 145 0 0,0 0-1 0 0,0-1 0 0 0,0 1 1 0 0,0 0-1 0 0,0 0 0 0 0,0 0 1 0 0,-1-1-1 0 0,1 1 1 0 0,-1 0-1 0 0,-1 3 0 0 0,1-6 8 0 0,1 1 0 0 0,0 0 0 0 0,0-1-1 0 0,-1 1 1 0 0,1 0 0 0 0,0-1 0 0 0,-1 1 0 0 0,1-1-1 0 0,-1 1 1 0 0,1 0 0 0 0,0-1 0 0 0,-1 1 0 0 0,1-1-1 0 0,-1 1 1 0 0,0-1 0 0 0,1 0 0 0 0,-1 1-1 0 0,1-1 1 0 0,-1 0 0 0 0,0 1 0 0 0,1-1 0 0 0,-1 0-1 0 0,0 0 1 0 0,1 1 0 0 0,-1-1 0 0 0,0 0-1 0 0,1 0 1 0 0,-1 0 0 0 0,0 0 0 0 0,0 0 0 0 0,1 0-1 0 0,-1 0 1 0 0,0 0 0 0 0,1 0 0 0 0,-1 0 0 0 0,0-1-1 0 0,1 1 1 0 0,-1 0 0 0 0,0 0 0 0 0,1-1-1 0 0,-1 1 1 0 0,0 0 0 0 0,1-1 0 0 0,-1 1 0 0 0,1-1-1 0 0,-1 0 1 0 0,-5-2 24 0 0,1-1 1 0 0,1-1-1 0 0,-1 1 0 0 0,1-1 1 0 0,0 0-1 0 0,0 0 0 0 0,0 0 1 0 0,0 0-1 0 0,1-1 0 0 0,0 1 1 0 0,-3-10-1 0 0,2 4 36 0 0,0-1 1 0 0,1 0-1 0 0,0 0 0 0 0,1 0 1 0 0,0-20-1 0 0,1 7 180 0 0,2 0-1 0 0,1 0 1 0 0,1 0-1 0 0,2 0 1 0 0,9-34-1 0 0,-8 41-113 0 0,0 1-1 0 0,1 1 1 0 0,1-1-1 0 0,0 1 1 0 0,1 0-1 0 0,1 1 1 0 0,0 0-1 0 0,1 1 1 0 0,17-17-1 0 0,-23 25-105 0 0,0 1-1 0 0,1 0 1 0 0,0 1 0 0 0,0-1-1 0 0,0 1 1 0 0,0 0 0 0 0,0 1-1 0 0,1-1 1 0 0,0 1-1 0 0,0 1 1 0 0,0-1 0 0 0,0 1-1 0 0,0 1 1 0 0,0-1 0 0 0,0 1-1 0 0,1 0 1 0 0,-1 1-1 0 0,1-1 1 0 0,-1 2 0 0 0,0-1-1 0 0,1 1 1 0 0,-1 0 0 0 0,0 0-1 0 0,0 1 1 0 0,9 3 0 0 0,2 3-40 0 0,-1 0 0 0 0,-1 1 1 0 0,1 1-1 0 0,-2 1 0 0 0,1 0 1 0 0,-1 1-1 0 0,-1 1 1 0 0,0 0-1 0 0,-1 1 0 0 0,-1 0 1 0 0,0 1-1 0 0,0 0 0 0 0,-2 1 1 0 0,11 21-1 0 0,10 25-1058 0 0,-4 1 1 0 0,32 103-1 0 0,-46-126 123 0 0,-2-6-444 0 0,-2-4 254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9.5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27 110 1492 0 0,'-5'-9'772'0'0,"1"0"0"0"0,1-1 0 0 0,-1 0 0 0 0,1 0 0 0 0,1 0 0 0 0,0 0 0 0 0,0 0 0 0 0,1-1 0 0 0,1-9 0 0 0,17 36-748 0 0,-10-5-35 0 0,-1 1-1 0 0,0-1 1 0 0,-1 1-1 0 0,0 0 1 0 0,-1 0 0 0 0,4 19-1 0 0,3 5 3 0 0,84 307-103 0 0,-62-197-4809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5.3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93 200 0 0,'-29'-19'4040'0'0,"11"-1"-2531"0"0,17 18-1164 0 0,6-16-78 0 0,-4 14-259 0 0,2 0-4 0 0,19-8 25 0 0,-17 10-52 0 0,0 0-1 0 0,0 0 1 0 0,1 0-1 0 0,-1 1 1 0 0,1-1 0 0 0,-1 1-1 0 0,1 1 1 0 0,-1-1 0 0 0,1 1-1 0 0,-1 0 1 0 0,1 0 0 0 0,0 0-1 0 0,-1 1 1 0 0,1 0-1 0 0,-1 0 1 0 0,7 3 0 0 0,-5-1-12 0 0,-1 0 1 0 0,0 0 0 0 0,0 1-1 0 0,0-1 1 0 0,0 1 0 0 0,-1 1-1 0 0,1-1 1 0 0,-1 1 0 0 0,0 0-1 0 0,-1 0 1 0 0,8 11 0 0 0,-5-7 8 0 0,-2 1 0 0 0,1 0 0 0 0,-1 0 0 0 0,-1 0 0 0 0,0 1 0 0 0,0-1 0 0 0,-1 1 0 0 0,0 0 0 0 0,-1 0 0 0 0,0 0 0 0 0,-1 0 0 0 0,0 1 0 0 0,-1-1 0 0 0,0 0 0 0 0,-1 0 0 0 0,-2 12 0 0 0,-5 4 19 0 0,-1 0 0 0 0,-1-1 0 0 0,-2 0 0 0 0,-15 27 0 0 0,-22 47 3 0 0,47-95 51 0 0,0 0 1 0 0,0 0 0 0 0,0-1-1 0 0,0 1 1 0 0,1 0 0 0 0,0 0-1 0 0,0 0 1 0 0,1 1-1 0 0,-1-1 1 0 0,1 9 0 0 0,0-13-31 0 0,1 0-1 0 0,-1-1 1 0 0,0 1 0 0 0,1 0 0 0 0,-1 0 0 0 0,1-1 0 0 0,-1 1 0 0 0,1 0 0 0 0,-1-1 0 0 0,1 1 0 0 0,-1 0-1 0 0,1-1 1 0 0,0 1 0 0 0,-1-1 0 0 0,1 1 0 0 0,0-1 0 0 0,-1 1 0 0 0,1-1 0 0 0,0 0 0 0 0,0 1 0 0 0,0-1 0 0 0,0 0-1 0 0,3 1-31 0 0,-1 0 0 0 0,1-1-1 0 0,0 1 1 0 0,-1-1 0 0 0,1 0 0 0 0,-1-1-1 0 0,5 0 1 0 0,10-2-525 0 0,-1-1 0 0 0,1-1 0 0 0,-1 0 0 0 0,21-10 0 0 0,-9-1-258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19.9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2 286 92 0 0,'-1'-49'2825'0'0,"6"-61"0"0"0,7 9-1991 0 0,-12 99-922 0 0,0 1-1 0 0,0 0 1 0 0,0 0 0 0 0,0 0-1 0 0,0 0 1 0 0,1 0 0 0 0,-1 0-1 0 0,0 0 1 0 0,1 0 0 0 0,-1 0-1 0 0,1 0 1 0 0,-1 0-1 0 0,1 0 1 0 0,-1 0 0 0 0,1 0-1 0 0,0 0 1 0 0,-1 0 0 0 0,1 0-1 0 0,0 1 1 0 0,0-1 0 0 0,0 0-1 0 0,0 0 1 0 0,0 1 0 0 0,-1-1-1 0 0,3 0 1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0.2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 0 0,'15'18'505'0'0,"0"0"-1"0"0,-2 1 1 0 0,0 1-1 0 0,-1 0 1 0 0,10 23 0 0 0,40 111-11 0 0,-50-118-268 0 0,-2 0 0 0 0,-1 1 0 0 0,-1 0 0 0 0,-2 1 0 0 0,1 42 0 0 0,-7-77 379 0 0,-4-3-460 0 0,3 0-138 0 0,1 0-1 0 0,-1 0 1 0 0,0 0-1 0 0,0 0 1 0 0,0 0-1 0 0,0 0 0 0 0,0 0 1 0 0,0 0-1 0 0,1-1 1 0 0,-1 1-1 0 0,0 0 1 0 0,0 0-1 0 0,0-1 1 0 0,0 1-1 0 0,1-1 1 0 0,-1 1-1 0 0,0-1 1 0 0,0 1-1 0 0,0-2 1 0 0,-8-15 27 0 0,0 0-1 0 0,2 0 1 0 0,0-1 0 0 0,1 0-1 0 0,1-1 1 0 0,0 1 0 0 0,2-1 0 0 0,-3-36-1 0 0,4 7 330 0 0,2 0-1 0 0,8-70 1 0 0,-7 107-248 0 0,7-27 118 0 0,4 11-223 0 0,-6 23-12 0 0,-2 2 1 0 0,-3 1-1 0 0,1-1 0 0 0,0 1 0 0 0,0 0 0 0 0,0 0 0 0 0,0 0 0 0 0,0 0 0 0 0,0 0 0 0 0,0 0 0 0 0,0 1 0 0 0,0-1 0 0 0,1 1 0 0 0,-1-1 0 0 0,0 1 0 0 0,0 0 0 0 0,4 0 0 0 0,31 5-73 0 0,-19 0 13 0 0,0 1 0 0 0,-1 0-1 0 0,0 2 1 0 0,0 0 0 0 0,0 1-1 0 0,-1 0 1 0 0,0 2 0 0 0,-1 0-1 0 0,0 0 1 0 0,-1 1 0 0 0,21 24-1 0 0,-13-12-480 0 0,-1 2-1 0 0,-2 1 0 0 0,0 0 1 0 0,-2 1-1 0 0,24 54 1 0 0,-33-64-425 0 0,1-2 164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1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293 571 296 0 0,'26'-30'3208'0'0,"25"-39"1"0"0,-50 66-3069 0 0,-1 3-135 0 0,0-1 0 0 0,0 1 0 0 0,0-1 0 0 0,0 1 1 0 0,0 0-1 0 0,0-1 0 0 0,0 1 0 0 0,0 0 0 0 0,0-1 0 0 0,0 1 1 0 0,0-1-1 0 0,0 1 0 0 0,-1 0 0 0 0,1-1 0 0 0,0 1 0 0 0,0 0 1 0 0,0-1-1 0 0,-1 1 0 0 0,1 0 0 0 0,0-1 0 0 0,0 1 1 0 0,-1 0-1 0 0,1 0 0 0 0,0-1 0 0 0,-1 1 0 0 0,1 0 0 0 0,0 0 1 0 0,-1 0-1 0 0,1-1 0 0 0,0 1 0 0 0,-1 0 0 0 0,1 0 0 0 0,0 0 1 0 0,-1 0-1 0 0,1 0 0 0 0,-1 0 0 0 0,1 0 0 0 0,0 0 1 0 0,-1 0-1 0 0,1 0 0 0 0,-1 0 0 0 0,1 0 0 0 0,0 0 0 0 0,-1 0 1 0 0,1 0-1 0 0,0 0 0 0 0,-1 0 0 0 0,1 0 0 0 0,-1 1 1 0 0,-30 15 70 0 0,-25 30-55 0 0,21-12-3 0 0,1 1 0 0 0,2 2 1 0 0,-34 52-1 0 0,51-66 10 0 0,1 1-1 0 0,0 0 0 0 0,2 1 0 0 0,1 0 1 0 0,2 1-1 0 0,0 0 0 0 0,-7 36 1 0 0,14-52-15 0 0,1-1 1 0 0,1 0 0 0 0,-1 1 0 0 0,1-1 0 0 0,1 1-1 0 0,0-1 1 0 0,0 0 0 0 0,1 1 0 0 0,0-1 0 0 0,0 0-1 0 0,1 0 1 0 0,1 0 0 0 0,-1 0 0 0 0,1-1 0 0 0,7 11-1 0 0,-7-13-4 0 0,0-1-1 0 0,1 0 0 0 0,-1 0 1 0 0,1 0-1 0 0,0-1 0 0 0,0 1 0 0 0,0-1 1 0 0,1-1-1 0 0,-1 1 0 0 0,1-1 1 0 0,0 0-1 0 0,0 0 0 0 0,0 0 0 0 0,0-1 1 0 0,1 0-1 0 0,-1 0 0 0 0,1-1 1 0 0,-1 0-1 0 0,1 0 0 0 0,-1 0 0 0 0,1-1 1 0 0,10-1-1 0 0,-8 1 4 0 0,-1-1 0 0 0,1-1 0 0 0,-1 1 0 0 0,1-1 0 0 0,-1-1 0 0 0,0 0 0 0 0,0 0 0 0 0,0 0-1 0 0,0-1 1 0 0,0 0 0 0 0,-1-1 0 0 0,0 0 0 0 0,11-8 0 0 0,-9 3-26 0 0,0 1 1 0 0,0-2-1 0 0,-1 1 0 0 0,0-1 1 0 0,0 0-1 0 0,-1-1 0 0 0,-1 1 1 0 0,5-14-1 0 0,2-11-49 0 0,-1 0 1 0 0,-3 0-1 0 0,0-1 0 0 0,-3-1 1 0 0,3-45-1 0 0,-5 4 42 0 0,-4 0 0 0 0,-3 1 0 0 0,-4-1-1 0 0,-3 1 1 0 0,-3 1 0 0 0,-27-87 0 0 0,26 114-32 0 0,1 9-13 0 0,0 18-27 0 0,12 21 77 0 0,-10 18 17 0 0,9 15 45 0 0,1 0 0 0 0,2 0 1 0 0,9 59-1 0 0,-4-40-36 0 0,8 108-15 0 0,21 151 88 0 0,-27-265-54 0 0,2-1-1 0 0,2 0 1 0 0,1-1 0 0 0,38 78-1 0 0,-45-108-30 0 0,0-1-1 0 0,1 0 1 0 0,0 0 0 0 0,1-1-1 0 0,0 0 1 0 0,1 0-1 0 0,0-1 1 0 0,1 0-1 0 0,0-1 1 0 0,11 7 0 0 0,-15-11 10 0 0,0 0 0 0 0,0-1 0 0 0,1 0 1 0 0,0 0-1 0 0,-1-1 0 0 0,1 0 0 0 0,0 0 1 0 0,0-1-1 0 0,0 0 0 0 0,0 0 1 0 0,1 0-1 0 0,-1-1 0 0 0,0 0 0 0 0,0 0 1 0 0,0-1-1 0 0,0 0 0 0 0,0 0 0 0 0,0-1 1 0 0,11-4-1 0 0,-2-1-29 0 0,-1 0 1 0 0,1-1-1 0 0,-2-1 0 0 0,1 0 0 0 0,-1-1 0 0 0,-1-1 1 0 0,0 0-1 0 0,0-1 0 0 0,-1 0 0 0 0,-1-1 1 0 0,0 0-1 0 0,-1-1 0 0 0,0 0 0 0 0,9-18 1 0 0,-5 5-17 0 0,0-2 1 0 0,-2 1 0 0 0,-1-1 0 0 0,-2-1 0 0 0,0 0 0 0 0,8-61-1 0 0,-16 79 51 0 0,0 1 0 0 0,0 0 1 0 0,-1-1-1 0 0,-1 1 0 0 0,0-1 0 0 0,-1 1 0 0 0,-4-17 0 0 0,6 27-14 0 0,-1 0 1 0 0,1 0-1 0 0,-1-1 1 0 0,0 1-1 0 0,1 0 0 0 0,-1 0 1 0 0,0 0-1 0 0,0 0 1 0 0,0 0-1 0 0,0 0 0 0 0,0 0 1 0 0,0 0-1 0 0,0 0 0 0 0,0 1 1 0 0,0-1-1 0 0,0 0 1 0 0,-1 1-1 0 0,1-1 0 0 0,0 1 1 0 0,0-1-1 0 0,-1 1 1 0 0,1-1-1 0 0,0 1 0 0 0,-1 0 1 0 0,1 0-1 0 0,-3 0 1 0 0,1 0 0 0 0,-1 0 1 0 0,1 0 0 0 0,-1 0 0 0 0,1 1 0 0 0,-1-1 0 0 0,1 1-1 0 0,-7 3 1 0 0,3-1-1 0 0,0 1 1 0 0,1 0-1 0 0,-1 1 0 0 0,1 0 0 0 0,0 0 0 0 0,0 0 0 0 0,0 1 0 0 0,1-1 0 0 0,0 2 0 0 0,0-1 0 0 0,0 0 0 0 0,1 1 0 0 0,-4 7 1 0 0,1 0 2 0 0,1 0 0 0 0,0 0 0 0 0,0 1 1 0 0,2-1-1 0 0,-5 25 0 0 0,7-28 14 0 0,1-1-1 0 0,0 1 1 0 0,1-1-1 0 0,0 1 1 0 0,1-1-1 0 0,0 1 1 0 0,0-1 0 0 0,1 0-1 0 0,1 1 1 0 0,0-1-1 0 0,0 0 1 0 0,1-1-1 0 0,9 18 1 0 0,-6-15 14 0 0,1-1 0 0 0,0 0 0 0 0,1 0 0 0 0,0-1 0 0 0,0-1 0 0 0,1 1 0 0 0,0-2 0 0 0,1 1 0 0 0,0-1 0 0 0,12 6 0 0 0,-8-5 7 0 0,1-1-1 0 0,-1-1 1 0 0,2-1-1 0 0,-1 0 0 0 0,1-1 1 0 0,0 0-1 0 0,0-2 1 0 0,0 0-1 0 0,0-1 0 0 0,0 0 1 0 0,1-2-1 0 0,-1 0 1 0 0,1-1-1 0 0,-1 0 0 0 0,0-2 1 0 0,0 0-1 0 0,21-7 0 0 0,-14 0-106 0 0,-1-1-1 0 0,-1-1 0 0 0,0-1 0 0 0,-1-1 0 0 0,0 0 0 0 0,-1-2 0 0 0,0-1 0 0 0,-2 0 0 0 0,0-1 0 0 0,-1-1 0 0 0,25-36 0 0 0,3-14 260 0 0,-2-1 0 0 0,42-97 0 0 0,-55 103 277 0 0,38-114 1 0 0,-67 174-425 0 0,-14 11 65 0 0,7-1-95 0 0,1 1 1 0 0,0 0 0 0 0,0 1-1 0 0,1-1 1 0 0,-1 1-1 0 0,2 0 1 0 0,-6 13 0 0 0,-1 4-3 0 0,-64 148-643 0 0,7 3 1 0 0,-50 216 0 0 0,98-346-3207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1.5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98 1244 0 0,'-8'-85'5282'0'0,"8"82"-4948"0"0,4-1 61 0 0,-4 3-387 0 0,1 1 0 0 0,-1 0 0 0 0,0 0 0 0 0,0-1 0 0 0,0 1 0 0 0,0 0-1 0 0,0 0 1 0 0,1-1 0 0 0,-1 1 0 0 0,0 0 0 0 0,0 0 0 0 0,0-1 0 0 0,1 1 0 0 0,-1 0 0 0 0,0 0 0 0 0,0 0-1 0 0,1 0 1 0 0,-1-1 0 0 0,0 1 0 0 0,0 0 0 0 0,1 0 0 0 0,-1 0 0 0 0,0 0 0 0 0,0 0 0 0 0,1 0-1 0 0,-1 0 1 0 0,0 0 0 0 0,1 0 0 0 0,-1 0 0 0 0,0 0 0 0 0,1 0 0 0 0,-1 0 0 0 0,0 0 0 0 0,0 0-1 0 0,1 0 1 0 0,-1 0 0 0 0,0 0 0 0 0,1 0 0 0 0,-1 0 0 0 0,0 0 0 0 0,1 1 0 0 0,32 21 308 0 0,-1 2 0 0 0,-2 1 1 0 0,47 49-1 0 0,-43-40-162 0 0,105 106 108 0 0,64 59-1178 0 0,-60-79-2924 0 0,-104-94 1732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2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1 288 0 0,'0'0'3668'0'0,"6"18"-3220"0"0,87 95 368 0 0,-23-42-3147 0 0,-58-61 1846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2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5 792 0 0,'1'-1'121'0'0,"0"1"0"0"0,0-1 0 0 0,-1 1 0 0 0,1-1 0 0 0,0 1 0 0 0,0 0 0 0 0,0-1 0 0 0,0 1 1 0 0,0 0-1 0 0,0 0 0 0 0,0 0 0 0 0,0-1 0 0 0,0 1 0 0 0,0 0 0 0 0,1 1 0 0 0,-1-1 0 0 0,0 0 0 0 0,0 0 0 0 0,0 0 0 0 0,0 1 0 0 0,0-1 0 0 0,-1 0 0 0 0,1 1 0 0 0,0-1 0 0 0,0 1 0 0 0,0-1 0 0 0,0 1 0 0 0,0-1 0 0 0,0 1 1 0 0,-1 0-1 0 0,1-1 0 0 0,0 1 0 0 0,0 0 0 0 0,-1 0 0 0 0,1-1 0 0 0,-1 1 0 0 0,1 0 0 0 0,-1 0 0 0 0,1 0 0 0 0,-1 0 0 0 0,1 0 0 0 0,-1 0 0 0 0,0 0 0 0 0,0 0 0 0 0,1 2 0 0 0,2 7-245 0 0,-1 0 0 0 0,0 1 0 0 0,1 18 0 0 0,-2-16 515 0 0,20 277-112 0 0,10 72 3 0 0,-16-272-656 0 0,4-1 0 0 0,37 110 0 0 0,-47-182-1846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2.8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14 225 536 0 0,'-4'-12'886'0'0,"1"-1"1"0"0,1 1-1 0 0,0 0 1 0 0,0-1-1 0 0,1-13 1 0 0,2 23-819 0 0,-1 0-1 0 0,1 0 1 0 0,0-1 0 0 0,-1 1 0 0 0,2 0 0 0 0,-1 0 0 0 0,0 0 0 0 0,0 0 0 0 0,1 0 0 0 0,0 1 0 0 0,-1-1 0 0 0,1 0 0 0 0,0 1 0 0 0,1-1 0 0 0,-1 1 0 0 0,0 0 0 0 0,1 0 0 0 0,-1 0 0 0 0,1 0 0 0 0,-1 0 0 0 0,1 0 0 0 0,0 1 0 0 0,0-1 0 0 0,0 1 0 0 0,5-2 0 0 0,8-3-55 0 0,1 1 0 0 0,-1 0 0 0 0,25-3 0 0 0,-35 7-4 0 0,75-11-557 0 0,66-15-3323 0 0,-122 20 3011 0 0</inkml:trace>
  <inkml:trace contextRef="#ctx0" brushRef="#br0" timeOffset="1">85 575 1052 0 0,'0'0'1088'0'0,"20"8"364"0"0,15-7-948 0 0,-13-2-116 0 0,5-2-60 0 0,1-2-112 0 0,6 0-72 0 0,2-1-132 0 0,-2-1-124 0 0,1 0-124 0 0,-1-1-184 0 0,-2 2-164 0 0,0-2-612 0 0,-3 1 964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3.3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1 835 764 0 0,'3'-1'2365'0'0,"4"-1"-2092"0"0,-1-1-1 0 0,0 0 1 0 0,0 0 0 0 0,0 0 0 0 0,-1-1-1 0 0,1 0 1 0 0,-1 0 0 0 0,0 0-1 0 0,0-1 1 0 0,0 0 0 0 0,7-9 0 0 0,46-69 563 0 0,-53 76-774 0 0,37-59 90 0 0,49-109 1 0 0,-72 132-84 0 0,-3-1 0 0 0,-1-1 0 0 0,17-85 0 0 0,-30 117-19 0 0,0 0 0 0 0,-1 0 0 0 0,-1 0 1 0 0,0 0-1 0 0,-4-26 0 0 0,4 34-54 0 0,-1 1 0 0 0,0 0 0 0 0,0-1 0 0 0,-1 1 0 0 0,1 0 0 0 0,-1 0-1 0 0,0 0 1 0 0,0 0 0 0 0,0 1 0 0 0,-1-1 0 0 0,1 0 0 0 0,-1 1 0 0 0,0 0 0 0 0,0 0 0 0 0,0-1 0 0 0,0 2-1 0 0,-1-1 1 0 0,1 0 0 0 0,-1 1 0 0 0,-7-4 0 0 0,6 4-38 0 0,0 1-1 0 0,0 1 1 0 0,0-1-1 0 0,0 1 1 0 0,0-1-1 0 0,-1 2 1 0 0,1-1-1 0 0,0 0 1 0 0,0 1-1 0 0,0 0 1 0 0,0 0-1 0 0,0 1 1 0 0,0-1-1 0 0,1 1 1 0 0,-1 0-1 0 0,0 0 1 0 0,1 1-1 0 0,-1 0 1 0 0,1-1-1 0 0,0 1 1 0 0,-7 7-1 0 0,9-8 29 0 0,0 0-1 0 0,0 1 1 0 0,0 0 0 0 0,0-1-1 0 0,0 1 1 0 0,0 0-1 0 0,1 0 1 0 0,-1 0-1 0 0,1 0 1 0 0,0 0 0 0 0,0 0-1 0 0,0 1 1 0 0,1-1-1 0 0,-1 0 1 0 0,1 1-1 0 0,0-1 1 0 0,-1 0 0 0 0,1 0-1 0 0,1 1 1 0 0,-1-1-1 0 0,0 0 1 0 0,1 1-1 0 0,0-1 1 0 0,0 0 0 0 0,0 0-1 0 0,1 4 1 0 0,2 1 18 0 0,0-1 0 0 0,1 1 1 0 0,0-1-1 0 0,0 0 0 0 0,0 0 1 0 0,1 0-1 0 0,0-1 0 0 0,12 11 1 0 0,62 41-5 0 0,-55-41-18 0 0,0 0 0 0 0,22 22 1 0 0,-40-32 12 0 0,0 1 0 0 0,0 0 0 0 0,0 0 0 0 0,-1 0 0 0 0,0 1-1 0 0,-1 0 1 0 0,0 0 0 0 0,-1 1 0 0 0,7 17 0 0 0,-4 2 5 0 0,-1 1 0 0 0,3 35 0 0 0,9 44-209 0 0,-16-98 51 0 0,2 0 0 0 0,-1 0 0 0 0,2 0 0 0 0,-1-1 0 0 0,1 0-1 0 0,1 0 1 0 0,9 13 0 0 0,-13-20-22 0 0,0 0-1 0 0,1 0 1 0 0,0 0 0 0 0,-1-1-1 0 0,1 1 1 0 0,0-1-1 0 0,1 1 1 0 0,-1-1-1 0 0,0 0 1 0 0,1 0 0 0 0,3 1-1 0 0,11 2-483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3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151 210 52 0 0,'14'-27'1376'0'0,"-2"-1"-1"0"0,0-1 1 0 0,-2 0 0 0 0,11-47 0 0 0,-21 72-1232 0 0,-3-2 13 0 0,3 6-153 0 0,0-1 0 0 0,1 1 0 0 0,-1-1-1 0 0,0 1 1 0 0,0 0 0 0 0,-1-1 0 0 0,1 1 0 0 0,0-1 0 0 0,0 1 0 0 0,0 0 0 0 0,0-1-1 0 0,0 1 1 0 0,0 0 0 0 0,0-1 0 0 0,0 1 0 0 0,-1 0 0 0 0,1-1 0 0 0,0 1 0 0 0,0 0-1 0 0,-1-1 1 0 0,1 1 0 0 0,0 0 0 0 0,0 0 0 0 0,-1-1 0 0 0,1 1 0 0 0,0 0 0 0 0,-1 0-1 0 0,1-1 1 0 0,0 1 0 0 0,-1 0 0 0 0,1 0 0 0 0,0 0 0 0 0,-1 0 0 0 0,1 0 0 0 0,0-1-1 0 0,-1 1 1 0 0,1 0 0 0 0,-1 0 0 0 0,1 0 0 0 0,0 0 0 0 0,-1 0 0 0 0,-7 3 3 0 0,0-1 0 0 0,0 2 1 0 0,1-1-1 0 0,-1 1 1 0 0,1 0-1 0 0,0 0 0 0 0,0 1 1 0 0,0 0-1 0 0,1 0 1 0 0,-1 1-1 0 0,1 0 0 0 0,1 0 1 0 0,-1 0-1 0 0,1 1 0 0 0,-6 10 1 0 0,-5 6 14 0 0,1 1 0 0 0,2 1 1 0 0,-16 39-1 0 0,24-51 60 0 0,1 0 0 0 0,0 1-1 0 0,1-1 1 0 0,1 1 0 0 0,0 0 0 0 0,1 0-1 0 0,0 0 1 0 0,1 0 0 0 0,1 0 0 0 0,0-1 0 0 0,1 1-1 0 0,0 0 1 0 0,8 23 0 0 0,-8-29-30 0 0,1 0-1 0 0,1-1 1 0 0,-1 1 0 0 0,1-1-1 0 0,0 0 1 0 0,1 0 0 0 0,0 0-1 0 0,0 0 1 0 0,0-1 0 0 0,1 0-1 0 0,0 0 1 0 0,0-1 0 0 0,0 1-1 0 0,1-1 1 0 0,0-1 0 0 0,0 1-1 0 0,0-1 1 0 0,0 0 0 0 0,1-1-1 0 0,-1 0 1 0 0,1 0 0 0 0,0-1-1 0 0,16 4 1 0 0,-19-6-31 0 0,0 1 1 0 0,1-1 0 0 0,-1 0-1 0 0,0-1 1 0 0,0 1-1 0 0,0-1 1 0 0,0 0 0 0 0,0 0-1 0 0,0 0 1 0 0,0-1-1 0 0,0 0 1 0 0,-1 0-1 0 0,1 0 1 0 0,0 0 0 0 0,-1-1-1 0 0,0 0 1 0 0,1 0-1 0 0,-1 0 1 0 0,-1 0-1 0 0,1-1 1 0 0,0 0 0 0 0,-1 1-1 0 0,1-1 1 0 0,-1 0-1 0 0,0-1 1 0 0,3-6 0 0 0,2-5-100 0 0,0 1 0 0 0,-1-1 1 0 0,-1 0-1 0 0,-1-1 0 0 0,0 1 1 0 0,3-25-1 0 0,-4 17-139 0 0,-2-1 1 0 0,0 1-1 0 0,-2-1 0 0 0,0 1 0 0 0,-2-1 0 0 0,-5-28 1 0 0,6 44-63 0 0,-1 0 0 0 0,-1-1 1 0 0,1 1-1 0 0,-1 0 1 0 0,-1 0-1 0 0,0 1 0 0 0,0-1 1 0 0,-1 1-1 0 0,0 0 0 0 0,0 0 1 0 0,-1 0-1 0 0,0 1 1 0 0,0 0-1 0 0,0 0 0 0 0,-1 0 1 0 0,-1 1-1 0 0,1 0 1 0 0,-14-8-1 0 0,2 5-532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4.1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1100 0 0,'3'0'907'0'0,"8"-3"-204"0"0,-8 3-218 0 0,0 0-146 0 0,-1 0-301 0 0,1 0 0 0 0,-1 1-1 0 0,1-1 1 0 0,-1 1 0 0 0,0-1 0 0 0,1 1 0 0 0,-1 0 0 0 0,0 0 0 0 0,0 0 0 0 0,1 1 0 0 0,-1-1 0 0 0,0 0 0 0 0,0 1 0 0 0,0-1 0 0 0,-1 1 0 0 0,1 0 0 0 0,0-1-1 0 0,-1 1 1 0 0,1 0 0 0 0,-1 0 0 0 0,1 0 0 0 0,-1 0 0 0 0,0 0 0 0 0,0 1 0 0 0,0-1 0 0 0,1 4 0 0 0,3 8 25 0 0,-1 0 0 0 0,0 1 0 0 0,2 20-1 0 0,-2-14 7 0 0,84 457-49 0 0,-83-459 783 0 0,-3-25-524 0 0,-3-41-452 0 0,1 21 198 0 0,3-24 234 0 0,2 0 0 0 0,3 0 0 0 0,1 0 0 0 0,3 1 0 0 0,2 1 0 0 0,33-78 0 0 0,-46 123-249 0 0,1 0-1 0 0,0 0 1 0 0,-1 0-1 0 0,1 0 0 0 0,0 1 1 0 0,0-1-1 0 0,5-4 1 0 0,-6 6-9 0 0,0 0 0 0 0,0 0 0 0 0,0 1 0 0 0,0-1 0 0 0,0 0 1 0 0,0 1-1 0 0,1-1 0 0 0,-1 1 0 0 0,0-1 0 0 0,0 1 1 0 0,0 0-1 0 0,1-1 0 0 0,-1 1 0 0 0,0 0 0 0 0,1 0 0 0 0,-1 0 1 0 0,0 0-1 0 0,0 0 0 0 0,1 0 0 0 0,-1 0 0 0 0,0 0 1 0 0,1 1-1 0 0,-1-1 0 0 0,2 1 0 0 0,11 6 17 0 0,-1 0 1 0 0,0 1-1 0 0,-1 0 1 0 0,1 1-1 0 0,-1 0 0 0 0,-1 1 1 0 0,14 15-1 0 0,73 92 143 0 0,-72-83-114 0 0,119 168 316 0 0,-32-41-2470 0 0,-91-142-792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6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1 136 400 0 0,'8'-11'1157'0'0,"0"0"0"0"0,1 1 0 0 0,18-18 0 0 0,-18 20-1133 0 0,1 0 0 0 0,0 1 0 0 0,0 0 1 0 0,1 0-1 0 0,0 1 0 0 0,0 0 0 0 0,0 1 0 0 0,1 1 0 0 0,-1 0 0 0 0,1 0 0 0 0,0 1 0 0 0,24-3 0 0 0,-28 6-29 0 0,-2 0 0 0 0,1 0-1 0 0,-1 0 0 0 0,0 0 0 0 0,1 1 0 0 0,-1 0 0 0 0,0 0 0 0 0,0 1 0 0 0,0-1 1 0 0,0 1-1 0 0,0 1 0 0 0,0-1 0 0 0,0 1 0 0 0,-1 0 0 0 0,1 0 0 0 0,-1 1 0 0 0,6 5 0 0 0,-10-9 4 0 0,4 4-7 0 0,0 1-1 0 0,0-1 0 0 0,0 1 0 0 0,-1 0 0 0 0,0 0 0 0 0,0 0 0 0 0,0 0 0 0 0,0 1 0 0 0,-1 0 0 0 0,0 0 0 0 0,4 10 0 0 0,-3-2 8 0 0,-1 0 1 0 0,0 0 0 0 0,0 0-1 0 0,0 21 1 0 0,-2-29 4 0 0,-1 38 22 0 0,-1-34-15 0 0,1 0 0 0 0,0 0 0 0 0,1 0 0 0 0,0 0 0 0 0,0 0 0 0 0,1 0 0 0 0,1-1 0 0 0,5 17 0 0 0,-4-18 9 0 0,0-2-1 0 0,1 1 0 0 0,-1 0 0 0 0,1-1 1 0 0,0 0-1 0 0,1 0 0 0 0,0 0 1 0 0,0-1-1 0 0,0 0 0 0 0,0 0 1 0 0,9 5-1 0 0,77 40 33 0 0,-73-41-40 0 0,0 0-1 0 0,0 2 0 0 0,-1 0 1 0 0,0 1-1 0 0,-1 0 1 0 0,-1 2-1 0 0,25 24 1 0 0,-38-34-14 0 0,0 0 1 0 0,0 0-1 0 0,-1 0 1 0 0,1 0-1 0 0,-1 0 1 0 0,0 1-1 0 0,0-1 1 0 0,0 1-1 0 0,-1-1 1 0 0,0 1-1 0 0,0 0 1 0 0,0-1-1 0 0,0 1 0 0 0,-1 0 1 0 0,0 9 0 0 0,-1-7-9 0 0,0 0 1 0 0,0 0 0 0 0,-1 0-1 0 0,0 0 1 0 0,-1 0 0 0 0,0 0-1 0 0,0-1 1 0 0,0 0 0 0 0,-7 11-1 0 0,-8 6-47 0 0,-1-1-1 0 0,-1-1 0 0 0,0 0 0 0 0,-30 21 0 0 0,36-30 22 0 0,-99 83-2613 0 0,88-74 1830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4.5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35 700 0 0,'0'-4'817'0'0,"1"3"-850"0"0,7-28 2453 0 0,-6 48-2200 0 0,9 128 221 0 0,6 0 1 0 0,7-1 0 0 0,6-2 0 0 0,51 147 0 0 0,8-8-2545 0 0,-86-271 960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4.8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16 790 1364 0 0,'-3'-6'505'0'0,"1"0"-1"0"0,-1-1 0 0 0,1 1 1 0 0,1-1-1 0 0,-1 1 0 0 0,0-12 1 0 0,2 16-433 0 0,0-1-1 0 0,0 0 1 0 0,1 0 0 0 0,-1 1 0 0 0,1-1-1 0 0,0 0 1 0 0,0 1 0 0 0,0-1-1 0 0,0 1 1 0 0,0-1 0 0 0,0 1 0 0 0,1-1-1 0 0,-1 1 1 0 0,1 0 0 0 0,0 0 0 0 0,0 0-1 0 0,0 0 1 0 0,0 0 0 0 0,0 0 0 0 0,3-2-1 0 0,9-5 29 0 0,-1 0 0 0 0,1 1 0 0 0,1 0 0 0 0,-1 1-1 0 0,1 1 1 0 0,16-4 0 0 0,101-22-176 0 0,-53 14-530 0 0,15-6-1850 0 0,-48 11 898 0 0</inkml:trace>
  <inkml:trace contextRef="#ctx0" brushRef="#br0" timeOffset="1">1190 0 272 0 0,'0'0'3354'0'0,"1"1"-3305"0"0,0-1 1 0 0,-1 1-1 0 0,1-1 1 0 0,-1 0-1 0 0,1 1 1 0 0,-1-1-1 0 0,1 1 1 0 0,-1 0-1 0 0,1-1 1 0 0,-1 1-1 0 0,0-1 1 0 0,1 1-1 0 0,-1 0 1 0 0,0-1-1 0 0,1 1 1 0 0,-1 0-1 0 0,0-1 1 0 0,0 1 0 0 0,0 0-1 0 0,0-1 1 0 0,0 2-1 0 0,-20 101 688 0 0,-3 16-1847 0 0,-43 129-1 0 0,45-191 284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6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31 232 0 0,'-3'-30'3605'0'0,"2"37"-2216"0"0,2 54-1140 0 0,0-55-189 0 0,33 442 382 0 0,3 96-670 0 0,-37-537 124 0 0,1-1-135 0 0,-1 1 0 0 0,0 0 1 0 0,-1-1-1 0 0,1 1 0 0 0,-1 0 0 0 0,0-1 0 0 0,-1 1 1 0 0,0-1-1 0 0,0 1 0 0 0,-4 8 0 0 0,-4-4-375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6.7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30 257 316 0 0,'-5'-5'792'0'0,"2"2"-322"0"0,0 0 0 0 0,0 0 0 0 0,0-1 0 0 0,0 1 0 0 0,1-1 0 0 0,0 0 0 0 0,-3-4 0 0 0,5 7-429 0 0,0 0 1 0 0,0 0-1 0 0,0 0 1 0 0,0 0-1 0 0,-1 0 1 0 0,1 0-1 0 0,1 0 0 0 0,-1 0 1 0 0,0-1-1 0 0,0 1 1 0 0,0 0-1 0 0,0 0 1 0 0,1 0-1 0 0,-1 0 1 0 0,1 0-1 0 0,-1 0 1 0 0,0 0-1 0 0,1 0 1 0 0,0 1-1 0 0,-1-1 1 0 0,1 0-1 0 0,0 0 0 0 0,-1 0 1 0 0,1 0-1 0 0,0 1 1 0 0,0-1-1 0 0,-1 0 1 0 0,1 1-1 0 0,0-1 1 0 0,0 1-1 0 0,0-1 1 0 0,0 1-1 0 0,0-1 1 0 0,0 1-1 0 0,0 0 0 0 0,2-1 1 0 0,30-11 113 0 0,1 2 0 0 0,1 1 0 0 0,0 1 0 0 0,61-4 0 0 0,-47 6-81 0 0,778-56 184 0 0,-754 59-182 0 0,-70 3-87 0 0,-4 7 23 0 0,0 1-1 0 0,-1-1 1 0 0,0 0 0 0 0,0 0-1 0 0,-1 0 1 0 0,0 0 0 0 0,0-1-1 0 0,-1 1 1 0 0,-4 5 0 0 0,-13 28 60 0 0,15-21-52 0 0,0 0-1 0 0,1 0 1 0 0,0 0-1 0 0,2 0 1 0 0,0 1-1 0 0,2 0 1 0 0,0-1-1 0 0,1 1 1 0 0,1 0-1 0 0,1-1 1 0 0,5 28-1 0 0,-5-38 6 0 0,0 0 0 0 0,1 1-1 0 0,0-1 1 0 0,0 0-1 0 0,1-1 1 0 0,0 1 0 0 0,1-1-1 0 0,0 1 1 0 0,0-1-1 0 0,1-1 1 0 0,0 1 0 0 0,0-1-1 0 0,1 0 1 0 0,0 0 0 0 0,0-1-1 0 0,0 0 1 0 0,1 0-1 0 0,0-1 1 0 0,0 0 0 0 0,0 0-1 0 0,1-1 1 0 0,0 0 0 0 0,0-1-1 0 0,0 1 1 0 0,12 1-1 0 0,-15-3 0 0 0,0-1 0 0 0,0-1 0 0 0,0 1 0 0 0,0-1 0 0 0,0 0 0 0 0,1 0 0 0 0,-1 0 0 0 0,0-1-1 0 0,0 0 1 0 0,0 0 0 0 0,0-1 0 0 0,0 0 0 0 0,-1 0 0 0 0,1 0 0 0 0,0-1 0 0 0,-1 0 0 0 0,0 0-1 0 0,1 0 1 0 0,-1 0 0 0 0,6-7 0 0 0,-5 4-12 0 0,0 0 0 0 0,-1 0 0 0 0,0-1 0 0 0,-1 0 0 0 0,1 0 0 0 0,-1 0 0 0 0,-1 0 0 0 0,1-1 0 0 0,-1 1 0 0 0,-1-1 0 0 0,1 0 0 0 0,-1 0 0 0 0,-1 0 0 0 0,2-15 1 0 0,-2 1-25 0 0,0 0 1 0 0,-2 1-1 0 0,-1-1 1 0 0,0 1-1 0 0,-2-1 1 0 0,0 1-1 0 0,-2 0 1 0 0,0 0-1 0 0,-1 1 1 0 0,-1 0-1 0 0,-1 0 1 0 0,-1 1-1 0 0,-18-27 1 0 0,21 35-84 0 0,-2-1 0 0 0,1 2 0 0 0,-1-1 1 0 0,-1 1-1 0 0,0 1 0 0 0,0 0 0 0 0,-1 0 0 0 0,0 1 1 0 0,0 0-1 0 0,-1 1 0 0 0,0 1 0 0 0,0 0 1 0 0,-1 0-1 0 0,1 1 0 0 0,-1 1 0 0 0,-1 0 0 0 0,1 0 1 0 0,0 2-1 0 0,-1 0 0 0 0,0 0 0 0 0,1 1 0 0 0,-17 1 1 0 0,7 2-1002 0 0,0 2-1 0 0,-40 10 1 0 0,29-4-190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7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0 872 0 0,'0'0'5397'0'0,"-1"3"-5281"0"0,0 9-56 0 0,0-1-1 0 0,1 1 1 0 0,1-1-1 0 0,-1 1 1 0 0,2-1 0 0 0,5 23-1 0 0,1 10 21 0 0,19 469-207 0 0,-33-485-1515 0 0,-14-28-1067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7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0 194 1072 0 0,'6'-30'1076'0'0,"-1"4"-264"0"0,1 3-204 0 0,-1 0-120 0 0,2 3-112 0 0,-2 4-120 0 0,-2 1-232 0 0,3 1-88 0 0,1-3-96 0 0,5 8-200 0 0,7 20-1492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8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86 864 0 0,'22'25'593'0'0,"-1"1"-1"0"0,-1 0 1 0 0,-1 2 0 0 0,-1 0 0 0 0,-1 1-1 0 0,22 57 1 0 0,-8-2-315 0 0,26 113 972 0 0,-72-209-1138 0 0,13 8-90 0 0,-1 0 1 0 0,1-1 0 0 0,-1 1 0 0 0,1-1 0 0 0,1 1-1 0 0,-1-1 1 0 0,1 0 0 0 0,-2-10 0 0 0,-4-43 18 0 0,6 42-49 0 0,-1-29 116 0 0,2 0 0 0 0,2-1 0 0 0,2 1 0 0 0,2 0 0 0 0,1 0 0 0 0,3 1 0 0 0,19-54 0 0 0,-28 94-99 0 0,0 1-1 0 0,1-1 0 0 0,-1 1 0 0 0,1-1 0 0 0,0 1 0 0 0,0 0 1 0 0,0-1-1 0 0,0 1 0 0 0,0 0 0 0 0,1 0 0 0 0,0 1 0 0 0,-1-1 0 0 0,1 0 1 0 0,0 1-1 0 0,0 0 0 0 0,1 0 0 0 0,-1 0 0 0 0,0 0 0 0 0,1 0 1 0 0,6-2-1 0 0,-4 3-9 0 0,-1 0 0 0 0,1 0 0 0 0,-1 1 0 0 0,1 0 1 0 0,-1 0-1 0 0,1 0 0 0 0,-1 1 0 0 0,1 0 0 0 0,-1 0 0 0 0,1 0 0 0 0,-1 1 1 0 0,0-1-1 0 0,0 1 0 0 0,7 4 0 0 0,12 6-21 0 0,0 2 1 0 0,0 1-1 0 0,-2 1 1 0 0,0 1-1 0 0,0 1 1 0 0,25 29-1 0 0,-11-7-593 0 0,-2 1 0 0 0,39 62 1 0 0,-28-29-2133 0 0,-34-54 1979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9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296 776 32 0 0,'3'-6'703'0'0,"0"0"-1"0"0,1-1 1 0 0,-1 0-1 0 0,0 0 0 0 0,0 0 1 0 0,1-11-1 0 0,-3 16-386 0 0,-5-3 11 0 0,4 5-318 0 0,0 0 0 0 0,-1-1 1 0 0,1 1-1 0 0,0 0 0 0 0,0-1 0 0 0,0 1 1 0 0,0 0-1 0 0,0-1 0 0 0,0 1 0 0 0,-1 0 1 0 0,1 0-1 0 0,0-1 0 0 0,0 1 0 0 0,-1 0 1 0 0,1 0-1 0 0,0-1 0 0 0,0 1 0 0 0,-1 0 1 0 0,1 0-1 0 0,0 0 0 0 0,0-1 0 0 0,-1 1 1 0 0,1 0-1 0 0,0 0 0 0 0,-1 0 0 0 0,1 0 1 0 0,0 0-1 0 0,-1 0 0 0 0,1 0 1 0 0,0 0-1 0 0,-1 0 0 0 0,1 0 0 0 0,0 0 1 0 0,-1 0-1 0 0,1 0 0 0 0,0 0 0 0 0,-1 0 1 0 0,1 0-1 0 0,0 0 0 0 0,-1 0 0 0 0,1 0 1 0 0,-12 4 24 0 0,1-1 0 0 0,-1 1 0 0 0,1 1 0 0 0,1 0 0 0 0,-1 1 0 0 0,1 0 0 0 0,0 0 0 0 0,0 1 0 0 0,1 0 0 0 0,-1 1 0 0 0,2 0 0 0 0,-15 17 0 0 0,1 2 7 0 0,0 0 0 0 0,2 2 0 0 0,-21 38 0 0 0,32-51-29 0 0,2 1-1 0 0,-1 0 0 0 0,2 0 1 0 0,1 0-1 0 0,0 1 1 0 0,1 0-1 0 0,0 0 1 0 0,0 35-1 0 0,3-44-2 0 0,2-1 0 0 0,0 1 0 0 0,0 0 0 0 0,0 0 0 0 0,1 0 1 0 0,0-1-1 0 0,1 1 0 0 0,7 15 0 0 0,-7-19 3 0 0,0 1-1 0 0,0-1 1 0 0,1 0 0 0 0,0 0 0 0 0,0 0-1 0 0,1 0 1 0 0,-1-1 0 0 0,1 0 0 0 0,0 0 0 0 0,0 0-1 0 0,0-1 1 0 0,1 1 0 0 0,9 4 0 0 0,-11-7-13 0 0,0 1-1 0 0,0 0 1 0 0,1-1 0 0 0,-1 0 0 0 0,0 0 0 0 0,1 0 0 0 0,-1-1 0 0 0,0 1 0 0 0,1-1 0 0 0,-1 0 0 0 0,1 0 0 0 0,-1 0 0 0 0,0-1-1 0 0,1 0 1 0 0,-1 0 0 0 0,9-3 0 0 0,-7 1-11 0 0,0 0 0 0 0,0 0 0 0 0,0-1 0 0 0,0 0 0 0 0,-1 0 0 0 0,0-1 0 0 0,0 1 0 0 0,0-1 0 0 0,0 0 0 0 0,4-6-1 0 0,1-4-18 0 0,-1 0-1 0 0,0 0 0 0 0,-1-1 0 0 0,0 0 0 0 0,-1 0 0 0 0,-1-1 0 0 0,6-28 1 0 0,-2-12-43 0 0,-2-1 0 0 0,-1-58 1 0 0,-8-118-25 0 0,-1 180 86 0 0,-3-89 403 0 0,-45-270-1 0 0,41 391-300 0 0,-8 31-22 0 0,15-7-65 0 0,0 0 0 0 0,1 1-1 0 0,-1-1 1 0 0,1 0 0 0 0,-1 1-1 0 0,1-1 1 0 0,0 0 0 0 0,0 1-1 0 0,0 0 1 0 0,0-1-1 0 0,0 1 1 0 0,0 4 0 0 0,-3 37-25 0 0,3-34 51 0 0,-2 68 23 0 0,4 0 1 0 0,11 88-1 0 0,40 153 31 0 0,8-60-33 0 0,-42-198-184 0 0,3 1 0 0 0,31 63 0 0 0,-47-114 101 0 0,1 0-1 0 0,0-1 0 0 0,1 0 1 0 0,8 10-1 0 0,-12-16 15 0 0,0-1-1 0 0,0 0 0 0 0,1 0 1 0 0,-1 0-1 0 0,1 0 1 0 0,0 0-1 0 0,-1-1 0 0 0,1 0 1 0 0,1 0-1 0 0,-1 0 0 0 0,0 0 1 0 0,0 0-1 0 0,6 0 1 0 0,-6-1-8 0 0,0-1 1 0 0,-1 0 0 0 0,1 0 0 0 0,0 0 0 0 0,0-1 0 0 0,0 1 0 0 0,0-1-1 0 0,-1 0 1 0 0,1 0 0 0 0,0 0 0 0 0,-1-1 0 0 0,1 1 0 0 0,0-1 0 0 0,-1 0-1 0 0,0 0 1 0 0,0 0 0 0 0,1 0 0 0 0,-1-1 0 0 0,3-3 0 0 0,3-2-39 0 0,-1-1 1 0 0,0 0-1 0 0,0 0 1 0 0,10-19-1 0 0,0-5 82 0 0,-1-2 1 0 0,-2 0-1 0 0,-2-1 0 0 0,-1 0 1 0 0,-1-1-1 0 0,-2 0 0 0 0,-2-1 0 0 0,-2 0 1 0 0,2-50-1 0 0,-6 72 111 0 0,-1-19-39 0 0,0 34-87 0 0,0 0 0 0 0,0-1 0 0 0,-1 1 0 0 0,1 0 0 0 0,-1-1 1 0 0,1 1-1 0 0,-1 0 0 0 0,0 0 0 0 0,1-1 0 0 0,-1 1 0 0 0,0 0 0 0 0,0 0 0 0 0,0 0 0 0 0,0 0 1 0 0,0 0-1 0 0,0 0 0 0 0,0 0 0 0 0,0 0 0 0 0,0 1 0 0 0,-2-2 0 0 0,2 2-1 0 0,1 0-1 0 0,-1 0 1 0 0,0 0-1 0 0,0 0 1 0 0,1 0-1 0 0,-1 0 1 0 0,0 0-1 0 0,1 0 1 0 0,-1 1-1 0 0,0-1 1 0 0,1 0-1 0 0,-1 0 1 0 0,0 1-1 0 0,1-1 0 0 0,-1 0 1 0 0,1 1-1 0 0,-1-1 1 0 0,0 1-1 0 0,1-1 1 0 0,-1 0-1 0 0,1 1 1 0 0,-1-1-1 0 0,1 1 1 0 0,-1 0-1 0 0,-11 14 9 0 0,12-15-8 0 0,-6 10 6 0 0,1-1 1 0 0,0 0-1 0 0,1 1 1 0 0,0 0-1 0 0,0 0 1 0 0,1 0-1 0 0,1 0 1 0 0,0 1 0 0 0,0-1-1 0 0,1 1 1 0 0,0-1-1 0 0,1 1 1 0 0,0 0-1 0 0,0-1 1 0 0,2 1 0 0 0,1 10-1 0 0,1-1 9 0 0,1-1 0 0 0,0 0 0 0 0,1 0-1 0 0,1-1 1 0 0,1 0 0 0 0,1 0 0 0 0,19 30 0 0 0,-18-34-13 0 0,1 0 0 0 0,0 0 0 0 0,1-1-1 0 0,0 0 1 0 0,1-1 0 0 0,1 0 0 0 0,0-2 0 0 0,0 1 0 0 0,1-2 0 0 0,0 0 0 0 0,1 0 0 0 0,0-2-1 0 0,0 0 1 0 0,0 0 0 0 0,1-2 0 0 0,0 0 0 0 0,1-1 0 0 0,-1-1 0 0 0,0 0 0 0 0,1-2 0 0 0,0 0-1 0 0,-1-1 1 0 0,1 0 0 0 0,0-2 0 0 0,-1 0 0 0 0,18-4 0 0 0,-5-4 48 0 0,0 0-1 0 0,-1-2 1 0 0,0-1 0 0 0,-1-1 0 0 0,-1-2 0 0 0,0 0-1 0 0,-1-2 1 0 0,-1-1 0 0 0,-1-1 0 0 0,-1-1-1 0 0,41-48 1 0 0,-27 23-8 0 0,-2-1 0 0 0,-2-2 0 0 0,-3-2-1 0 0,-1 0 1 0 0,31-80 0 0 0,-46 94 63 0 0,-1 0 0 0 0,-2-1 0 0 0,-2 0 1 0 0,7-48-1 0 0,-16 84-104 0 0,0 0 0 0 0,1 0 0 0 0,-1 1 1 0 0,0-1-1 0 0,0 0 0 0 0,-1 0 0 0 0,1 0 0 0 0,0 1 1 0 0,-1-1-1 0 0,1 0 0 0 0,-1 0 0 0 0,1 1 0 0 0,-1-1 1 0 0,0 0-1 0 0,1 1 0 0 0,-1-1 0 0 0,0 1 0 0 0,0-1 1 0 0,0 1-1 0 0,-2-3 0 0 0,1 4-1 0 0,1-1-1 0 0,0 0 0 0 0,0 1 1 0 0,-1-1-1 0 0,1 1 1 0 0,-1-1-1 0 0,1 1 1 0 0,0 0-1 0 0,-1-1 1 0 0,1 1-1 0 0,-1 0 1 0 0,1 0-1 0 0,0 0 0 0 0,-1 0 1 0 0,1 0-1 0 0,-1 0 1 0 0,1 1-1 0 0,-1-1 1 0 0,1 0-1 0 0,0 1 1 0 0,-1-1-1 0 0,1 1 1 0 0,0 0-1 0 0,-1-1 0 0 0,1 1 1 0 0,-1 1-1 0 0,-8 4 1 0 0,0 1 0 0 0,0 0 0 0 0,1 1-1 0 0,0 0 1 0 0,1 1 0 0 0,-15 17 0 0 0,-39 65-3 0 0,53-76 11 0 0,-41 68 26 0 0,3 3-1 0 0,-37 98 1 0 0,-43 193-82 0 0,123-365-167 0 0,2-3-174 0 0,0 1 1 0 0,-1-1-1 0 0,-1 0 0 0 0,1 0 0 0 0,-1 0 0 0 0,-10 15 0 0 0,-4-26-2374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9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57 876 0 0,'1'-9'792'0'0,"0"0"0"0"0,0 1 0 0 0,1-1 0 0 0,4-10 0 0 0,-5 17-407 0 0,4 3-67 0 0,2 1-191 0 0,0 1 0 0 0,-1-1 0 0 0,1 1 1 0 0,-1 1-1 0 0,1-1 0 0 0,-1 1 0 0 0,9 7 0 0 0,44 41 570 0 0,-32-27-513 0 0,293 248 810 0 0,18-24-1634 0 0,-290-218-1135 0 0,53 23-1 0 0,-57-33-60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29.9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1036 0 0,'3'0'3330'0'0,"2"2"-3065"0"0,0 1-1 0 0,0-1 0 0 0,0 1 0 0 0,-1 0 1 0 0,1 0-1 0 0,-1 0 0 0 0,0 0 0 0 0,7 8 1 0 0,35 40-26 0 0,-23-25-52 0 0,118 138-3433 0 0,-123-143 1725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07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1 296 0 0,'-18'0'380'0'0,"0"0"0"0"0,0 2 0 0 0,0 1 0 0 0,0 0 0 0 0,1 1 0 0 0,-1 0 0 0 0,1 2 0 0 0,0 0 0 0 0,0 1 0 0 0,-22 13 0 0 0,31-15-350 0 0,-1 0 0 0 0,1 1 0 0 0,0 0 0 0 0,0 0 1 0 0,1 1-1 0 0,0 0 0 0 0,0 0 0 0 0,0 0 0 0 0,1 1 0 0 0,0 0 0 0 0,1 0 0 0 0,0 1 0 0 0,0 0 1 0 0,1 0-1 0 0,0 0 0 0 0,0 0 0 0 0,1 1 0 0 0,0-1 0 0 0,1 1 0 0 0,0 0 0 0 0,-1 10 0 0 0,3-12 39 0 0,0 1 0 0 0,1-1 0 0 0,-1 1 0 0 0,2-1-1 0 0,-1 1 1 0 0,1-1 0 0 0,0 0 0 0 0,1 0-1 0 0,0 0 1 0 0,0 0 0 0 0,1 0 0 0 0,0-1 0 0 0,0 1-1 0 0,1-1 1 0 0,0 0 0 0 0,0-1 0 0 0,1 1-1 0 0,9 8 1 0 0,-2-4 60 0 0,0 0 0 0 0,1-1 0 0 0,0-1 0 0 0,1 0-1 0 0,0-1 1 0 0,0-1 0 0 0,1 0 0 0 0,28 7 0 0 0,-13-5-75 0 0,0 1 1 0 0,-1 1 0 0 0,40 21-1 0 0,-61-27-44 0 0,0 1 1 0 0,0 0-1 0 0,-1 0 0 0 0,0 1 0 0 0,0 0 0 0 0,0 1 1 0 0,-1 0-1 0 0,0 0 0 0 0,-1 0 0 0 0,0 1 0 0 0,0 0 0 0 0,-1 0 1 0 0,0 1-1 0 0,5 11 0 0 0,-6-9 13 0 0,-1-1 0 0 0,0 1 0 0 0,-1 0 0 0 0,0 0 0 0 0,-1 0 0 0 0,0 0 0 0 0,-1 0 1 0 0,0 0-1 0 0,-1 0 0 0 0,0 0 0 0 0,-1-1 0 0 0,0 1 0 0 0,-1 0 0 0 0,0-1 0 0 0,-1 1 0 0 0,-1-1 0 0 0,1 0 0 0 0,-2 0 0 0 0,-8 13 0 0 0,2-5 139 0 0,-2 0-1 0 0,0-1 0 0 0,-2 0 1 0 0,0-1-1 0 0,0-1 0 0 0,-2 0 1 0 0,0-1-1 0 0,0-1 1 0 0,-25 13-1 0 0,38-24-80 0 0,1 0 1 0 0,-1-1-1 0 0,0 0 0 0 0,0 0 1 0 0,-1 0-1 0 0,1 0 1 0 0,0-1-1 0 0,0 0 0 0 0,-1 0 1 0 0,1 0-1 0 0,-1-1 0 0 0,1 0 1 0 0,-1 0-1 0 0,1 0 0 0 0,-1-1 1 0 0,1 1-1 0 0,0-1 1 0 0,-1-1-1 0 0,1 1 0 0 0,0-1 1 0 0,0 0-1 0 0,0 0 0 0 0,-5-3 1 0 0,3 0-135 0 0,0-1-1 0 0,1 0 1 0 0,0 0 0 0 0,0 0 0 0 0,0-1-1 0 0,1 1 1 0 0,0-1 0 0 0,0-1 0 0 0,1 1-1 0 0,0-1 1 0 0,-4-8 0 0 0,5 9-446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30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1296 0 0,'0'0'2214'0'0,"2"1"-1772"0"0,0 0-384 0 0,0 1 0 0 0,0-1-1 0 0,-1 0 1 0 0,1 1 0 0 0,-1-1-1 0 0,1 1 1 0 0,-1 0 0 0 0,0-1-1 0 0,0 1 1 0 0,1 0 0 0 0,-1 0-1 0 0,0 0 1 0 0,-1 0 0 0 0,1 0-1 0 0,0 0 1 0 0,-1 0 0 0 0,1 0-1 0 0,-1 0 1 0 0,1 3 0 0 0,5 54 253 0 0,-4-37-213 0 0,17 261 450 0 0,22 181-179 0 0,-27-374-245 0 0,9 48-3424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31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0 489 1412 0 0,'2'-46'1167'0'0,"1"-1"0"0"0,3 1-1 0 0,21-82 1 0 0,-22 111-956 0 0,2 0 0 0 0,-1 1 0 0 0,2-1 0 0 0,0 2 0 0 0,17-24 0 0 0,-19 30-131 0 0,2 0 0 0 0,-1 1 0 0 0,1-1 0 0 0,1 2 0 0 0,-1-1 0 0 0,1 1 0 0 0,1 0 0 0 0,-1 1 0 0 0,18-8 0 0 0,-20 10-93 0 0,0 2 0 0 0,1-1 0 0 0,-1 1-1 0 0,1 0 1 0 0,0 1 0 0 0,-1 0-1 0 0,1 0 1 0 0,0 0 0 0 0,0 1 0 0 0,0 0-1 0 0,-1 1 1 0 0,1 0 0 0 0,0 0 0 0 0,0 1-1 0 0,-1 0 1 0 0,1 0 0 0 0,-1 0-1 0 0,0 1 1 0 0,1 1 0 0 0,-1-1 0 0 0,-1 1-1 0 0,1 0 1 0 0,0 0 0 0 0,-1 1 0 0 0,0 0-1 0 0,0 0 1 0 0,5 6 0 0 0,-2-1-49 0 0,0 0 0 0 0,-1 0 0 0 0,0 0 1 0 0,-1 1-1 0 0,0 0 0 0 0,0 1 0 0 0,-1-1 0 0 0,-1 1 1 0 0,0 0-1 0 0,-1 1 0 0 0,0-1 0 0 0,0 1 1 0 0,-2 0-1 0 0,0 0 0 0 0,1 20 0 0 0,-4-15-34 0 0,0 1 0 0 0,-2-1 0 0 0,0 0 0 0 0,-1 0 0 0 0,-1 0 0 0 0,0-1-1 0 0,-2 1 1 0 0,0-1 0 0 0,-1-1 0 0 0,0 1 0 0 0,-1-1 0 0 0,-1-1 0 0 0,-14 17-1 0 0,-16 16-252 0 0,-3-2 0 0 0,-71 60 0 0 0,76-72 225 0 0,28-25-6 0 0,2-2-90 0 0,0 1 0 0 0,0-1 0 0 0,-13 18 0 0 0,20-23 192 0 0,-1 1-1 0 0,0 0 0 0 0,1-1 1 0 0,-1 1-1 0 0,1 0 1 0 0,0 0-1 0 0,0-1 0 0 0,0 1 1 0 0,1 0-1 0 0,-1 0 0 0 0,1 0 1 0 0,-1 0-1 0 0,1 0 0 0 0,0 1 1 0 0,0-1-1 0 0,0 0 1 0 0,1 0-1 0 0,-1 0 0 0 0,2 5 1 0 0,6 12 49 0 0,1 1 1 0 0,1-2-1 0 0,1 1 1 0 0,0-1-1 0 0,2-1 1 0 0,0 0-1 0 0,1-1 1 0 0,1-1-1 0 0,29 27 1 0 0,-21-23 47 0 0,1-1-1 0 0,0-2 1 0 0,2 0-1 0 0,0-1 1 0 0,1-2-1 0 0,50 20 1 0 0,-66-31-80 0 0,-1 0-1 0 0,1 0 1 0 0,-1-1 0 0 0,1 0-1 0 0,0-1 1 0 0,0 0 0 0 0,0-1-1 0 0,0 0 1 0 0,0-1 0 0 0,0 0-1 0 0,0-1 1 0 0,-1 0 0 0 0,1 0-1 0 0,0-2 1 0 0,10-3 0 0 0,-7 0-36 0 0,1 0 1 0 0,-2-1 0 0 0,1-1 0 0 0,-1 0 0 0 0,-1-1 0 0 0,1 0 0 0 0,-2-1 0 0 0,0 0-1 0 0,18-23 1 0 0,-11 12 157 0 0,-1-2 0 0 0,-1 0 0 0 0,-1-1 0 0 0,-1 0 0 0 0,-1-1 0 0 0,-2 0 0 0 0,14-47 0 0 0,-21 32-64 0 0,-4 39-54 0 0,-3 0 1 0 0,1 2 5 0 0,0-1 0 0 0,0 1 1 0 0,0-1-1 0 0,-1 1 0 0 0,1 0 1 0 0,0 0-1 0 0,0 0 0 0 0,0 0 1 0 0,0 0-1 0 0,0 0 0 0 0,-1 1 1 0 0,1-1-1 0 0,0 1 0 0 0,0 0 1 0 0,0-1-1 0 0,0 1 0 0 0,0 0 1 0 0,0 0-1 0 0,1 0 0 0 0,-1 0 1 0 0,0 1-1 0 0,0-1 0 0 0,1 0 1 0 0,-1 1-1 0 0,1-1 0 0 0,-1 1 1 0 0,1-1-1 0 0,-1 1 0 0 0,1 0 1 0 0,0 0-1 0 0,0 0 0 0 0,-1 2 1 0 0,-1 0 6 0 0,-4 5 12 0 0,1 0 0 0 0,0 0-1 0 0,1 1 1 0 0,0 0-1 0 0,0 0 1 0 0,1 0-1 0 0,0 0 1 0 0,1 1 0 0 0,1-1-1 0 0,-1 1 1 0 0,1 0-1 0 0,1 0 1 0 0,0 0 0 0 0,1 0-1 0 0,0 0 1 0 0,1-1-1 0 0,0 1 1 0 0,0 0-1 0 0,1 0 1 0 0,4 12 0 0 0,-2-10-2 0 0,1-1 0 0 0,0 0 0 0 0,1 0 1 0 0,0-1-1 0 0,1 1 0 0 0,0-1 1 0 0,1-1-1 0 0,0 1 0 0 0,1-1 0 0 0,0-1 1 0 0,0 1-1 0 0,1-2 0 0 0,1 1 1 0 0,-1-2-1 0 0,1 1 0 0 0,18 8 0 0 0,-13-9-16 0 0,0 0 0 0 0,1-1 0 0 0,0-1-1 0 0,0-1 1 0 0,0 0 0 0 0,1-1-1 0 0,-1-1 1 0 0,1-1 0 0 0,-1-1 0 0 0,1 0-1 0 0,-1-1 1 0 0,1-1 0 0 0,-1 0-1 0 0,1-2 1 0 0,-1 0 0 0 0,0 0-1 0 0,0-2 1 0 0,-1 0 0 0 0,0-1 0 0 0,22-13-1 0 0,-18 9 5 0 0,0-2 0 0 0,0 0-1 0 0,-1-1 1 0 0,-1-2 0 0 0,0 1-1 0 0,-1-2 1 0 0,-1 0 0 0 0,-1-1-1 0 0,0-1 1 0 0,-1 0-1 0 0,-1-1 1 0 0,-1-1 0 0 0,-1 0-1 0 0,15-40 1 0 0,-23 54 16 0 0,-1 0 0 0 0,0-1 0 0 0,-1 0 0 0 0,1 1 0 0 0,-1-14 0 0 0,-1 18-16 0 0,0 1 0 0 0,0-1 0 0 0,0 0-1 0 0,-1 1 1 0 0,1-1 0 0 0,-1 0 0 0 0,0 1-1 0 0,0-1 1 0 0,0 1 0 0 0,0-1 0 0 0,0 1-1 0 0,0 0 1 0 0,-1-1 0 0 0,1 1-1 0 0,-1 0 1 0 0,0 0 0 0 0,1 0 0 0 0,-5-3-1 0 0,5 4-1 0 0,-1 0-1 0 0,1 0 0 0 0,-1 0 0 0 0,0 1 1 0 0,1-1-1 0 0,-1 1 0 0 0,0-1 1 0 0,0 1-1 0 0,1-1 0 0 0,-1 1 0 0 0,0 0 1 0 0,0 0-1 0 0,0 0 0 0 0,1 0 0 0 0,-1 0 1 0 0,0 1-1 0 0,0-1 0 0 0,0 0 0 0 0,-1 2 1 0 0,-31 12 26 0 0,24-7-11 0 0,0 0 1 0 0,1 0-1 0 0,0 1 0 0 0,0 0 1 0 0,0 1-1 0 0,1 0 1 0 0,1 0-1 0 0,-1 1 0 0 0,2 0 1 0 0,-1 0-1 0 0,1 0 1 0 0,1 1-1 0 0,0 0 0 0 0,0 0 1 0 0,-5 22-1 0 0,8-24-14 0 0,0 0 0 0 0,1 1 0 0 0,-1-1 0 0 0,2 1 1 0 0,-1-1-1 0 0,2 1 0 0 0,-1-1 0 0 0,1 1 0 0 0,1 0 0 0 0,-1-1 0 0 0,1 0 0 0 0,1 0 0 0 0,0 1 0 0 0,1-1 1 0 0,-1-1-1 0 0,1 1 0 0 0,1-1 0 0 0,0 1 0 0 0,0-1 0 0 0,7 7 0 0 0,-11-13-27 0 0,0-1 1 0 0,0 1-1 0 0,0-1 1 0 0,1 0-1 0 0,-1 0 0 0 0,0 0 1 0 0,0 1-1 0 0,1-1 0 0 0,-1 0 1 0 0,1-1-1 0 0,-1 1 0 0 0,1 0 1 0 0,-1 0-1 0 0,1-1 1 0 0,0 1-1 0 0,-1-1 0 0 0,1 1 1 0 0,0-1-1 0 0,-1 0 0 0 0,1 0 1 0 0,0 1-1 0 0,0-1 0 0 0,-1 0 1 0 0,1-1-1 0 0,0 1 1 0 0,0 0-1 0 0,-1 0 0 0 0,1-1 1 0 0,0 1-1 0 0,-1-1 0 0 0,1 0 1 0 0,-1 1-1 0 0,1-1 0 0 0,-1 0 1 0 0,1 0-1 0 0,-1 0 1 0 0,1 0-1 0 0,-1 0 0 0 0,0 0 1 0 0,1 0-1 0 0,-1-1 0 0 0,2-1 1 0 0,3-5-92 0 0,0 1 1 0 0,0-1 0 0 0,-1 0 0 0 0,0-1-1 0 0,7-17 1 0 0,39-115 718 0 0,-50 139-633 0 0,1 3-25 0 0,0 0 54 0 0,0 0 0 0 0,0 1 0 0 0,-1 0 1 0 0,1-1-1 0 0,0 1 0 0 0,0 0 1 0 0,-1 0-1 0 0,0 0 0 0 0,1 0 0 0 0,-1 0 1 0 0,0 0-1 0 0,0 0 0 0 0,0 0 0 0 0,0 0 1 0 0,0 1-1 0 0,0-1 0 0 0,-1 0 0 0 0,1 5 1 0 0,0-4 0 0 0,8 12 70 0 0,0 0 1 0 0,0-1-1 0 0,2 0 1 0 0,0-1-1 0 0,0 0 1 0 0,1-1-1 0 0,1 0 1 0 0,0-1-1 0 0,1 0 1 0 0,0-1-1 0 0,0-1 1 0 0,1 0-1 0 0,0-1 1 0 0,1 0-1 0 0,0-1 1 0 0,0-1-1 0 0,0-1 1 0 0,1 0-1 0 0,0-1 1 0 0,0-1-1 0 0,22 1 0 0 0,-29-4-22 0 0,-1 0-1 0 0,1-1 0 0 0,-1 0 0 0 0,1-1 1 0 0,-1 0-1 0 0,1-1 0 0 0,-1 1 0 0 0,0-2 1 0 0,0 1-1 0 0,0-1 0 0 0,11-8 0 0 0,-9 5-19 0 0,0-1 0 0 0,-1-1-1 0 0,0 0 1 0 0,0-1 0 0 0,0 0-1 0 0,-2 0 1 0 0,11-14 0 0 0,1-11-20 0 0,-1 0 0 0 0,-1 0 0 0 0,-2-2 0 0 0,17-56 1 0 0,-14 35-12 0 0,-3-1 1 0 0,-2-1-1 0 0,-3 0 1 0 0,5-83-1 0 0,-15 130-6 0 0,-2 1 0 0 0,1 0 0 0 0,-6-23 0 0 0,6 30 2 0 0,-2 1 0 0 0,1-1 0 0 0,0 1 0 0 0,-1 0 0 0 0,0 0 1 0 0,0-1-1 0 0,0 1 0 0 0,-1 0 0 0 0,1 1 0 0 0,-1-1 1 0 0,0 0-1 0 0,0 1 0 0 0,-5-5 0 0 0,7 7 5 0 0,0 0 1 0 0,0 0-1 0 0,0-1 0 0 0,0 1 0 0 0,0 0 1 0 0,0 0-1 0 0,-1 1 0 0 0,1-1 0 0 0,0 0 1 0 0,-1 0-1 0 0,1 1 0 0 0,0-1 0 0 0,-1 1 0 0 0,1-1 1 0 0,-1 1-1 0 0,1-1 0 0 0,-1 1 0 0 0,1 0 1 0 0,-3 0-1 0 0,0 0 1 0 0,0-1 0 0 0,1 1-1 0 0,0-1 1 0 0,-1 1 0 0 0,1 0 0 0 0,-1 0-1 0 0,1 0 1 0 0,-1 1 0 0 0,1-1-1 0 0,0 1 1 0 0,-1 0 0 0 0,1 0 0 0 0,0 0-1 0 0,-1 1 1 0 0,1-1 0 0 0,0 1-1 0 0,0-1 1 0 0,0 1 0 0 0,-5 4 0 0 0,2-1-6 0 0,-1 0 1 0 0,1 1 0 0 0,0 0 0 0 0,1 0-1 0 0,0 0 1 0 0,-7 10 0 0 0,9-9-7 0 0,-1 0 1 0 0,1 1-1 0 0,0-1 1 0 0,1 1-1 0 0,0-1 1 0 0,0 1-1 0 0,1 0 0 0 0,0 0 1 0 0,0 0-1 0 0,0 0 1 0 0,1 0-1 0 0,1 0 1 0 0,-1 0-1 0 0,1 0 1 0 0,1 0-1 0 0,3 13 1 0 0,2 3-219 0 0,2-1 0 0 0,0 1 0 0 0,24 40 0 0 0,-26-53 203 0 0,1 0-1 0 0,0 0 0 0 0,0-1 0 0 0,17 16 0 0 0,13 15 184 0 0,-8 3 236 0 0,32 65 0 0 0,-42-69-116 0 0,3-1 1 0 0,39 53 0 0 0,-60-90-389 0 0,0 0 0 0 0,0 0 1 0 0,0 0-1 0 0,0 0 1 0 0,0 0-1 0 0,0 0 1 0 0,1-1-1 0 0,-1 1 1 0 0,0-1-1 0 0,1 1 1 0 0,-1-1-1 0 0,1 0 0 0 0,0 0 1 0 0,-1 0-1 0 0,1 0 1 0 0,0-1-1 0 0,-1 1 1 0 0,1-1-1 0 0,0 1 1 0 0,0-1-1 0 0,0 0 1 0 0,0 0-1 0 0,-1-1 0 0 0,1 1 1 0 0,3-1-1 0 0,10-5-1098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32.0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203 13 608 0 0,'-8'-11'2747'0'0,"8"11"-2633"0"0,-1 0 1 0 0,1 0-1 0 0,-1-1 0 0 0,1 1 1 0 0,-1 0-1 0 0,0 0 1 0 0,1 0-1 0 0,-1 0 1 0 0,1 0-1 0 0,-2 0 0 0 0,1 1-29 0 0,-1-1 0 0 0,0 1 0 0 0,1 0 0 0 0,-1 0 0 0 0,1 0-1 0 0,-1 0 1 0 0,1 0 0 0 0,0 0 0 0 0,0 0 0 0 0,-1 1-1 0 0,-1 1 1 0 0,-26 44 93 0 0,-70 192-748 0 0,74-171-1258 0 0,10-27 821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1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27 224 364 0 0,'0'0'1032'0'0,"-6"-18"204"0"0,-7-21-246 0 0,13 36-724 0 0,-7-15 114 0 0,7 14-359 0 0,0-1 0 0 0,0 0-1 0 0,0 1 1 0 0,0-1 0 0 0,1 0 0 0 0,0 1 0 0 0,0-1 0 0 0,0 1 0 0 0,0-1 0 0 0,1 1 0 0 0,0-1 0 0 0,0 1 0 0 0,4-6 0 0 0,1 0-51 0 0,0 0 1 0 0,1 1 0 0 0,0 1 0 0 0,10-10-1 0 0,-13 15 8 0 0,0 0-1 0 0,1 0 1 0 0,-1 0-1 0 0,1 1 1 0 0,-1 0 0 0 0,11-2-1 0 0,-13 3-32 0 0,19 5-104 0 0,-18-1 149 0 0,-1 1-1 0 0,0-1 1 0 0,1 1 0 0 0,-1-1-1 0 0,0 1 1 0 0,-1 0-1 0 0,1 0 1 0 0,-1 0 0 0 0,1 0-1 0 0,-1 1 1 0 0,-1-1 0 0 0,1 1-1 0 0,-1-1 1 0 0,1 1 0 0 0,-1 0-1 0 0,-1-1 1 0 0,1 1-1 0 0,0 5 1 0 0,0 10 16 0 0,-1 1 1 0 0,0-1-1 0 0,-4 21 0 0 0,-10 46 5 0 0,-45 149-1 0 0,7-40 713 0 0,52-194-617 0 0,-1 0 0 0 0,1 0 0 0 0,-1 0 0 0 0,1 0-1 0 0,0 0 1 0 0,0 0 0 0 0,0 0 0 0 0,0 0 0 0 0,1 0 0 0 0,-1 0 0 0 0,0 0 0 0 0,2 3-1 0 0,-2-5-75 0 0,0 1 0 0 0,1 0 1 0 0,-1-1-1 0 0,1 1 0 0 0,-1-1 0 0 0,1 1 0 0 0,-1-1 0 0 0,1 1 0 0 0,-1-1 0 0 0,1 1 0 0 0,0-1 0 0 0,-1 1 0 0 0,1-1 0 0 0,-1 0 0 0 0,1 1 0 0 0,0-1 0 0 0,-1 0 0 0 0,1 0 0 0 0,0 1 0 0 0,0-1 0 0 0,-1 0 0 0 0,2 0 0 0 0,4 0 12 0 0,-1-1-1 0 0,0 0 0 0 0,0 0 1 0 0,0 0-1 0 0,-1 0 1 0 0,1-1-1 0 0,5-2 0 0 0,2-1 19 0 0,156-61-2084 0 0,-146 54 33 0 0,-19 9 1337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2.3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27 672 0 0,'-3'-6'104'0'0,"-2"-15"3534"0"0,16 25-3574 0 0,1 3 0 0 0,-1 1-1 0 0,0 0 0 0 0,0 1 1 0 0,14 15-1 0 0,8 5-6 0 0,19 15-8 0 0,139 119 98 0 0,-140-116-87 0 0,72 89-1 0 0,-100-107-36 0 0,-2 1 0 0 0,-1 1 0 0 0,-1 1-1 0 0,23 56 1 0 0,-32-62-6 0 0,-1 0-1 0 0,-2 1 1 0 0,0 0 0 0 0,-2 0-1 0 0,-1 0 1 0 0,-1 1-1 0 0,-2 31 1 0 0,-3-14 17 0 0,-2 1 0 0 0,-3-2 0 0 0,-1 1 0 0 0,-2-1 0 0 0,-26 69 0 0 0,10-47 43 0 0,-3-2 1 0 0,-71 116 0 0 0,95-172-110 0 0,-8 13-102 0 0,-1 0 0 0 0,-18 19-1 0 0,17-31-2057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2.8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13 492 0 0,'0'0'1448'0'0,"0"-1"-1396"0"0,0 1-1 0 0,0-1 1 0 0,0 1-1 0 0,0-1 1 0 0,0 1-1 0 0,0-1 1 0 0,0 1-1 0 0,1-1 1 0 0,-1 1-1 0 0,0-1 1 0 0,0 1-1 0 0,0-1 1 0 0,0 1-1 0 0,1 0 1 0 0,-1-1-1 0 0,0 1 1 0 0,0-1-1 0 0,1 1 1 0 0,-1 0-1 0 0,0-1 1 0 0,1 1-1 0 0,-1 0 1 0 0,0-1-1 0 0,1 1 1 0 0,-1 0-1 0 0,1-1 1 0 0,-1 1-1 0 0,1 0 1 0 0,4 4 2 0 0,0 1 1 0 0,0 0-1 0 0,0 0 0 0 0,-1 1 1 0 0,0 0-1 0 0,0-1 1 0 0,0 1-1 0 0,3 8 1 0 0,26 61 94 0 0,-19-40-79 0 0,212 616 438 0 0,-148-399-433 0 0,-71-231-91 0 0,6 19-58 0 0,-1 1 0 0 0,7 50 0 0 0,-18-90 17 0 0,-1-1 0 0 0,0 1 0 0 0,0 0 0 0 0,0-1 0 0 0,0 1 0 0 0,0 0 0 0 0,0-1 0 0 0,0 1 0 0 0,0 0 0 0 0,0-1 0 0 0,0 1 0 0 0,-1 0 0 0 0,1-1 0 0 0,0 1 0 0 0,0 0 0 0 0,-1-1 0 0 0,1 1 0 0 0,0-1 1 0 0,-1 1-1 0 0,1-1 0 0 0,0 1 0 0 0,-1 0 0 0 0,-1 0-181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3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8 264 828 0 0,'-2'-8'144'0'0,"0"0"0"0"0,1 0 0 0 0,0-1 0 0 0,0 1-1 0 0,1 0 1 0 0,0 0 0 0 0,0 0 0 0 0,1 0 0 0 0,0-1 0 0 0,1 1 0 0 0,0 0 0 0 0,0 0 0 0 0,1 1-1 0 0,-1-1 1 0 0,2 0 0 0 0,-1 1 0 0 0,1 0 0 0 0,0 0 0 0 0,1 0 0 0 0,0 0 0 0 0,0 1 0 0 0,0 0-1 0 0,1 0 1 0 0,-1 0 0 0 0,2 0 0 0 0,-1 1 0 0 0,0 0 0 0 0,1 1 0 0 0,0-1 0 0 0,12-4-1 0 0,-5 2-108 0 0,1 0 0 0 0,1 1 0 0 0,-1 1 0 0 0,1 1 0 0 0,0 0 0 0 0,0 1 0 0 0,31-2 0 0 0,-23 5-15 0 0,1 1 1 0 0,-1 0 0 0 0,1 2 0 0 0,39 10 0 0 0,-13 2-8 0 0,-1 3 0 0 0,-1 1 0 0 0,0 3 1 0 0,53 33-1 0 0,-59-30-11 0 0,-1 3 1 0 0,-1 1 0 0 0,-1 2-1 0 0,-2 2 1 0 0,-1 1-1 0 0,-2 2 1 0 0,-2 1-1 0 0,-1 2 1 0 0,37 59 0 0 0,-53-71-7 0 0,-1 0 1 0 0,-2 1 0 0 0,-1 1-1 0 0,-1 0 1 0 0,-1 1 0 0 0,10 61-1 0 0,-16-66 6 0 0,-2 0 0 0 0,-1 1-1 0 0,-1-1 1 0 0,-2 1 0 0 0,0-1-1 0 0,-1 0 1 0 0,-2 0 0 0 0,0 0 0 0 0,-13 32-1 0 0,8-31 33 0 0,-1-1 1 0 0,-1-1-1 0 0,-2 0 0 0 0,0 0 1 0 0,-2-2-1 0 0,0 0 0 0 0,-1 0 1 0 0,-1-2-1 0 0,-2 0 0 0 0,-21 17 0 0 0,27-25 6 0 0,-1 0-1 0 0,0-2 1 0 0,-1 0-1 0 0,1 0 1 0 0,-2-2-1 0 0,0 0 1 0 0,0-1 0 0 0,0 0-1 0 0,0-2 1 0 0,-1 0-1 0 0,0-1 1 0 0,-1 0-1 0 0,1-2 1 0 0,0 0-1 0 0,-36-2 1 0 0,44-1-292 0 0,0 0 0 0 0,1-1 0 0 0,-1 0 0 0 0,1-1 0 0 0,-1 0 0 0 0,1 0 0 0 0,0-1 0 0 0,0 0 0 0 0,1-1 0 0 0,-1 0 0 0 0,1-1 0 0 0,0 1 0 0 0,-9-10 0 0 0,2-2-583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4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123 1166 1080 0 0,'12'-10'213'0'0,"0"-1"1"0"0,-1 0-1 0 0,0 0 1 0 0,0-1-1 0 0,-2-1 0 0 0,0 0 1 0 0,0 0-1 0 0,-1-1 1 0 0,0 0-1 0 0,-2 0 0 0 0,1-1 1 0 0,-2 1-1 0 0,0-2 1 0 0,-1 1-1 0 0,0 0 0 0 0,-1-1 1 0 0,-1 0-1 0 0,-1 1 0 0 0,0-21 1 0 0,-1 17-228 0 0,-1 0 1 0 0,-1-1 0 0 0,-8-37-1 0 0,8 49-3 0 0,-1-1 0 0 0,0 1-1 0 0,0-1 1 0 0,-1 1 0 0 0,0 0-1 0 0,-1 0 1 0 0,0 0 0 0 0,0 1-1 0 0,0 0 1 0 0,-10-10 0 0 0,14 16 14 0 0,-1 0-1 0 0,0-1 1 0 0,1 1 0 0 0,-1 0 0 0 0,0 0-1 0 0,0 0 1 0 0,0 0 0 0 0,0 0 0 0 0,0 1-1 0 0,0-1 1 0 0,0 0 0 0 0,0 1 0 0 0,0 0-1 0 0,0-1 1 0 0,0 1 0 0 0,0 0 0 0 0,0 0-1 0 0,0 0 1 0 0,-1 0 0 0 0,1 1 0 0 0,0-1-1 0 0,0 0 1 0 0,0 1 0 0 0,0 0 0 0 0,0-1-1 0 0,0 1 1 0 0,0 0 0 0 0,0 0 0 0 0,1 0 0 0 0,-1 0-1 0 0,-2 2 1 0 0,-2 1 6 0 0,0 1-1 0 0,0 0 1 0 0,0 0-1 0 0,0 1 1 0 0,1-1-1 0 0,-8 12 1 0 0,2 1 11 0 0,1 0 1 0 0,1 1-1 0 0,0 0 1 0 0,2 0-1 0 0,0 1 1 0 0,1-1-1 0 0,1 2 1 0 0,-4 30-1 0 0,5-10 0 0 0,1 0 0 0 0,2 0 0 0 0,6 55 0 0 0,-4-79-1 0 0,2 0 0 0 0,0 1 0 0 0,1-2 1 0 0,1 1-1 0 0,0 0 0 0 0,1-1 0 0 0,1 0 0 0 0,0 0 1 0 0,2-1-1 0 0,-1 0 0 0 0,17 21 0 0 0,-14-24 11 0 0,-1-1-1 0 0,2 0 1 0 0,-1-1-1 0 0,1 0 1 0 0,1 0-1 0 0,0-1 1 0 0,0-1-1 0 0,1 0 1 0 0,0-1-1 0 0,0-1 1 0 0,1 0-1 0 0,28 7 1 0 0,-19-7-17 0 0,1-1 1 0 0,-1-2-1 0 0,1 0 1 0 0,-1-2-1 0 0,1 0 1 0 0,0-2-1 0 0,-1-1 0 0 0,1 0 1 0 0,0-2-1 0 0,-1-1 1 0 0,0-1-1 0 0,29-12 1 0 0,-34 11-59 0 0,-1-2 1 0 0,0 0 0 0 0,0-1-1 0 0,-1-1 1 0 0,-1 0 0 0 0,0-2-1 0 0,0 0 1 0 0,-1 0 0 0 0,-1-1-1 0 0,0-1 1 0 0,-1-1 0 0 0,-1 0-1 0 0,-1 0 1 0 0,0-1-1 0 0,13-27 1 0 0,-10 11-11 0 0,-2-1 0 0 0,-2 0 1 0 0,0 0-1 0 0,-3-1 0 0 0,-1-1 0 0 0,-1 1 0 0 0,-2-1 1 0 0,-2-49-1 0 0,-5 5 317 0 0,-3 0 0 0 0,-30-128 0 0 0,17 122 255 0 0,-5 0-1 0 0,-3 2 1 0 0,-55-113 0 0 0,64 169-457 0 0,16 29-46 0 0,0 1-7 0 0,1 0-1 0 0,0 0 0 0 0,0 0 1 0 0,0 1-1 0 0,0-1 0 0 0,0 0 1 0 0,0 1-1 0 0,1 0 1 0 0,-1-1-1 0 0,1 1 0 0 0,0 0 1 0 0,0 0-1 0 0,0-1 0 0 0,0 1 1 0 0,0 0-1 0 0,0 0 0 0 0,1 0 1 0 0,-1 5-1 0 0,-2 67 10 0 0,4-58 4 0 0,4 83 27 0 0,5-1-1 0 0,24 107 1 0 0,-28-172-33 0 0,74 346 198 0 0,-55-286-126 0 0,75 178 0 0 0,-85-239-43 0 0,1-1 0 0 0,2-1 0 0 0,36 49 0 0 0,-46-71-27 0 0,-1 1 1 0 0,1-1-1 0 0,0-1 1 0 0,1 0 0 0 0,0 0-1 0 0,0-1 1 0 0,1 0 0 0 0,0 0-1 0 0,0-1 1 0 0,0-1-1 0 0,1 0 1 0 0,0 0 0 0 0,0-1-1 0 0,22 6 1 0 0,-25-9-38 0 0,-1-1 0 0 0,1 1-1 0 0,-1-1 1 0 0,1-1 0 0 0,-1 1 0 0 0,1-1 0 0 0,-1-1 0 0 0,0 1 0 0 0,0-1 0 0 0,1 0-1 0 0,-1-1 1 0 0,10-5 0 0 0,-7 3-55 0 0,0-2 0 0 0,0 0 0 0 0,0 0 0 0 0,-1 0 0 0 0,0-1-1 0 0,0-1 1 0 0,8-10 0 0 0,2-6-109 0 0,-2-1 0 0 0,0 0 1 0 0,-2-1-1 0 0,-1-1 0 0 0,11-32 0 0 0,-7 13-58 0 0,-2 0 0 0 0,15-83-1 0 0,-26 101 292 0 0,-1-1-1 0 0,-2 0 0 0 0,-1 0 1 0 0,-1 1-1 0 0,-8-56 1 0 0,8 83-36 0 0,0-1 1 0 0,-1 0-1 0 0,1 0 1 0 0,-1 1 0 0 0,1-1-1 0 0,-1 1 1 0 0,0-1-1 0 0,0 0 1 0 0,0 1 0 0 0,0 0-1 0 0,-1-1 1 0 0,1 1-1 0 0,-1 0 1 0 0,1-1 0 0 0,-1 1-1 0 0,0 0 1 0 0,0 0 0 0 0,0 1-1 0 0,0-1 1 0 0,0 0-1 0 0,0 1 1 0 0,-1-1 0 0 0,-3-1-1 0 0,4 3-2 0 0,0 0-1 0 0,0 0 1 0 0,0 1 0 0 0,0-1-1 0 0,0 1 1 0 0,0 0-1 0 0,0-1 1 0 0,0 1 0 0 0,0 0-1 0 0,0 0 1 0 0,0 0 0 0 0,0 0-1 0 0,1 1 1 0 0,-1-1-1 0 0,0 0 1 0 0,1 1 0 0 0,0-1-1 0 0,-2 3 1 0 0,-4 4 5 0 0,0 0 0 0 0,1 1 1 0 0,1 0-1 0 0,0 0 0 0 0,0 1 1 0 0,0-1-1 0 0,1 1 0 0 0,1 0 1 0 0,0 0-1 0 0,-2 12 0 0 0,-1 6 30 0 0,2 0 0 0 0,-1 45 0 0 0,5-51-26 0 0,1 0 0 0 0,0 0 0 0 0,2-1-1 0 0,0 1 1 0 0,2 0 0 0 0,0-1 0 0 0,2 0 0 0 0,13 32-1 0 0,-13-39 1 0 0,1 1-1 0 0,1-1 0 0 0,0-1 1 0 0,0 1-1 0 0,2-2 0 0 0,-1 1 0 0 0,2-1 1 0 0,0-1-1 0 0,0 0 0 0 0,1-1 0 0 0,0 0 1 0 0,16 9-1 0 0,-5-7-40 0 0,1 0 1 0 0,0-2-1 0 0,0 0 0 0 0,1-2 1 0 0,1-1-1 0 0,-1-1 0 0 0,1-1 0 0 0,0-1 1 0 0,0-2-1 0 0,0 0 0 0 0,0-2 1 0 0,0-1-1 0 0,1-1 0 0 0,31-8 1 0 0,-38 6-82 0 0,-1-1 1 0 0,0-2 0 0 0,-1 0-1 0 0,1-1 1 0 0,-1-1-1 0 0,-1 0 1 0 0,0-2 0 0 0,23-16-1 0 0,-28 16-3 0 0,0 0 0 0 0,-1-1 0 0 0,0-1 0 0 0,-1 1 0 0 0,0-2 0 0 0,-1 0 0 0 0,-1 0 0 0 0,0-1 0 0 0,-1 0 0 0 0,13-31 0 0 0,-11 14-48 0 0,-2-1 1 0 0,-1 0-1 0 0,-1-1 1 0 0,-2 1-1 0 0,-1-1 1 0 0,-2 0-1 0 0,-1 0 1 0 0,-2 0-1 0 0,-10-55 1 0 0,-9-15 642 0 0,-60-176 0 0 0,38 156 922 0 0,-110-217 0 0 0,150 336-1396 0 0,0 0-1 0 0,0 0 1 0 0,-1 0 0 0 0,0 0-1 0 0,0 1 1 0 0,-6-5 0 0 0,8 7 3 0 0,-15 16 12 0 0,14-7-18 0 0,0 0 1 0 0,1 0-1 0 0,0 0 0 0 0,0 1 1 0 0,1-1-1 0 0,0 0 0 0 0,0 1 0 0 0,0-1 1 0 0,1 1-1 0 0,2 12 0 0 0,-2-7 4 0 0,2 66 57 0 0,21 128 1 0 0,34 76 64 0 0,32 39 9 0 0,-70-272-121 0 0,1-2 0 0 0,2 0-1 0 0,3-2 1 0 0,41 60 0 0 0,-59-97-12 0 0,0 1 1 0 0,0-1 0 0 0,1-1-1 0 0,1 1 1 0 0,0-1 0 0 0,0-1 0 0 0,14 10-1 0 0,-20-15-31 0 0,0-1-1 0 0,0 1 1 0 0,1 0-1 0 0,-1-1 1 0 0,1 0-1 0 0,-1 0 1 0 0,1 0-1 0 0,-1 0 1 0 0,1 0-1 0 0,0-1 1 0 0,-1 0-1 0 0,1 0 1 0 0,0 0-1 0 0,0 0 1 0 0,-1 0-1 0 0,1-1 1 0 0,0 1-1 0 0,-1-1 1 0 0,1 0-1 0 0,-1 0 1 0 0,1-1 0 0 0,-1 1-1 0 0,1-1 1 0 0,-1 1-1 0 0,0-1 1 0 0,0 0-1 0 0,4-4 1 0 0,6-5-92 0 0,-1-1 0 0 0,-1 0 0 0 0,0-1 0 0 0,-1 0 0 0 0,0-1 0 0 0,-1 0 0 0 0,-1-1 0 0 0,0 1 1 0 0,-1-1-1 0 0,6-20 0 0 0,7-24-101 0 0,15-82 0 0 0,-32 126 215 0 0,6-22 130 0 0,-2-1-1 0 0,-2-1 1 0 0,-2 1 0 0 0,-1-1 0 0 0,-2 0 0 0 0,-5-44 0 0 0,5 82-129 0 0,0 0 1 0 0,0 0 0 0 0,0 0 0 0 0,0 0-1 0 0,-1 0 1 0 0,1 1 0 0 0,0-1-1 0 0,-1 0 1 0 0,1 0 0 0 0,0 0-1 0 0,-1 0 1 0 0,1 0 0 0 0,-1 0-1 0 0,1 1 1 0 0,-1-1 0 0 0,0 0-1 0 0,1 1 1 0 0,-2-2 0 0 0,2 2 0 0 0,-1 0 1 0 0,1 0-1 0 0,-1 0 1 0 0,1-1-1 0 0,-1 1 1 0 0,1 0-1 0 0,-1 0 1 0 0,1 0-1 0 0,-1 0 1 0 0,1 0-1 0 0,-1 1 1 0 0,1-1-1 0 0,-1 0 1 0 0,1 0-1 0 0,-1 0 1 0 0,1 0-1 0 0,-1 0 0 0 0,1 1 1 0 0,0-1-1 0 0,-1 0 1 0 0,1 0-1 0 0,-1 1 1 0 0,0 0-1 0 0,-18 23 53 0 0,14-14-40 0 0,1 2 1 0 0,0-1 0 0 0,0 0-1 0 0,1 1 1 0 0,1-1 0 0 0,0 1 0 0 0,1 0-1 0 0,-1 15 1 0 0,3 5 50 0 0,7 57 0 0 0,-4-67-50 0 0,1 0 0 0 0,0 0 0 0 0,2-1 0 0 0,1 0 0 0 0,0-1 0 0 0,1 1 0 0 0,2-2 0 0 0,0 1 0 0 0,0-1 0 0 0,2-1-1 0 0,1 0 1 0 0,0-1 0 0 0,1-1 0 0 0,1 0 0 0 0,29 23 0 0 0,-32-29-3 0 0,0-1 1 0 0,1-1 0 0 0,0 0-1 0 0,0 0 1 0 0,1-1-1 0 0,0-1 1 0 0,0-1-1 0 0,1 0 1 0 0,-1-1-1 0 0,1 0 1 0 0,0-2-1 0 0,0 0 1 0 0,0 0-1 0 0,0-2 1 0 0,1 0-1 0 0,-1 0 1 0 0,0-2 0 0 0,0 0-1 0 0,0-1 1 0 0,0-1-1 0 0,-1 0 1 0 0,18-7-1 0 0,-12 1-11 0 0,0-1-1 0 0,0 0 0 0 0,-1-2 1 0 0,-1-1-1 0 0,0 0 0 0 0,-1-1 1 0 0,0-1-1 0 0,-1 0 0 0 0,-1-2 1 0 0,-1 0-1 0 0,0 0 0 0 0,-2-2 1 0 0,0 1-1 0 0,-1-2 0 0 0,16-37 1 0 0,-13 20-50 0 0,-1 0 0 0 0,-2-1 0 0 0,-1-1 1 0 0,-3 1-1 0 0,-1-2 0 0 0,-1 1 0 0 0,-3-1 1 0 0,-2-55-1 0 0,-2 74 26 0 0,-1 0 0 0 0,-1 1 0 0 0,-8-30 0 0 0,9 42 13 0 0,-1-1-1 0 0,-1 1 0 0 0,0-1 1 0 0,0 1-1 0 0,-1 0 1 0 0,0 0-1 0 0,0 1 1 0 0,-1 0-1 0 0,-9-10 0 0 0,14 17 11 0 0,1 0 0 0 0,-1 0-1 0 0,0 0 1 0 0,0 0-1 0 0,0 0 1 0 0,0 0 0 0 0,1 0-1 0 0,-2 0 1 0 0,1 0-1 0 0,0 1 1 0 0,0-1 0 0 0,0 0-1 0 0,0 1 1 0 0,0-1 0 0 0,0 1-1 0 0,-1-1 1 0 0,1 1-1 0 0,0-1 1 0 0,0 1 0 0 0,-1 0-1 0 0,1 0 1 0 0,0 0-1 0 0,-1 0 1 0 0,1 0 0 0 0,0 0-1 0 0,-1 0 1 0 0,1 0-1 0 0,0 0 1 0 0,0 1 0 0 0,-1-1-1 0 0,1 0 1 0 0,0 1-1 0 0,0-1 1 0 0,-1 1 0 0 0,1 0-1 0 0,0-1 1 0 0,0 1-1 0 0,0 0 1 0 0,0-1 0 0 0,0 1-1 0 0,0 0 1 0 0,0 0-1 0 0,0 0 1 0 0,0 0 0 0 0,1 0-1 0 0,-1 0 1 0 0,0 0-1 0 0,1 1 1 0 0,-2 1 0 0 0,0 1 10 0 0,-1 1 0 0 0,1 0 1 0 0,0 0-1 0 0,1 0 0 0 0,-1 0 1 0 0,1 1-1 0 0,0-1 0 0 0,1 0 1 0 0,-1 1-1 0 0,1 8 0 0 0,3 3 4 0 0,1 0 0 0 0,1 0-1 0 0,0 0 1 0 0,1-1-1 0 0,1 0 1 0 0,0 0-1 0 0,1 0 1 0 0,1-1 0 0 0,19 24-1 0 0,0-3 26 0 0,2-1-1 0 0,52 46 0 0 0,37 16-6 0 0,-99-83-617 0 0,0-1 0 0 0,1-1 1 0 0,0-1-1 0 0,32 12 0 0 0,-30-15 232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5.1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83 672 0 0,'-12'4'966'0'0,"1"-2"-67"0"0,1 0 0 0 0,0 2 0 0 0,0-1 0 0 0,-15 9 0 0 0,25-12-866 0 0,0 0 0 0 0,1 1 0 0 0,-1-1 0 0 0,0 1 1 0 0,0-1-1 0 0,1 1 0 0 0,-1-1 0 0 0,0 1 1 0 0,0-1-1 0 0,1 0 0 0 0,-1 1 0 0 0,0-1 1 0 0,1 0-1 0 0,-1 1 0 0 0,1-1 0 0 0,-1 0 0 0 0,0 0 1 0 0,1 1-1 0 0,-1-1 0 0 0,1 0 0 0 0,-1 0 1 0 0,1 1-1 0 0,-1-1 0 0 0,2 0 0 0 0,11 3 78 0 0,0-1 0 0 0,1-1 0 0 0,-1 0 0 0 0,1 0 0 0 0,-1-1 0 0 0,22-4 0 0 0,-3 2-28 0 0,534-51-487 0 0,-191 4-2910 0 0,-359 47 3080 0 0,95-14-1233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5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1464 0 0,'6'12'6245'0'0,"3"1"-5873"0"0,-4-1-1344 0 0,-5 9-2713 0 0</inkml:trace>
  <inkml:trace contextRef="#ctx0" brushRef="#br0" timeOffset="1">77 544 616 0 0,'6'14'1080'0'0,"0"0"380"0"0,5 9-424 0 0,1-1-344 0 0,-2 0-292 0 0,-1 0-143 0 0,0 0-261 0 0,-4-2-1105 0 0,-5-1-915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2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819 85 600 0 0,'9'-12'1060'0'0,"10"-14"1212"0"0,10-19-635 0 0,-28 43-1553 0 0,-3 5-413 0 0,-91 105 378 0 0,-144 130 0 0 0,179-181-18 0 0,-202 181 104 0 0,67-64-43 0 0,171-152-101 0 0,21-22 28 0 0,0 1 0 0 0,0 0 1 0 0,1 0-1 0 0,-1 0 0 0 0,0 0 1 0 0,0 0-1 0 0,0 0 1 0 0,1 0-1 0 0,-1 0 0 0 0,0 0 1 0 0,1 0-1 0 0,-1 1 0 0 0,1-1 1 0 0,0 0-1 0 0,-1 0 0 0 0,1 1 1 0 0,0 1-1 0 0,2-1 7 0 0,0-1-1 0 0,0 1 1 0 0,0-1-1 0 0,1 1 0 0 0,-1-1 1 0 0,1 0-1 0 0,-1 0 1 0 0,1 0-1 0 0,-1 0 1 0 0,1 0-1 0 0,0-1 0 0 0,-1 1 1 0 0,1-1-1 0 0,0 0 1 0 0,-1 1-1 0 0,1-1 1 0 0,3-1-1 0 0,63-2 189 0 0,-54 1-168 0 0,192-11 212 0 0,180-17-2347 0 0,-347 24 212 0 0,-23 1 1252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3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0 108 756 0 0,'0'0'831'0'0,"11"-15"1623"0"0,13-19 160 0 0,-22 32-2256 0 0,14-23 1675 0 0,8-5-389 0 0,-23 28-1482 0 0,3 18-173 0 0,-33 236-625 0 0,4 317 1 0 0,29-529-649 0 0,-1-8-3012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7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1 108 0 0,'0'0'4337'0'0,"3"1"-4302"0"0,0 2-27 0 0,0-1 0 0 0,-1 1 1 0 0,1 0-1 0 0,-1 0 0 0 0,0 0 1 0 0,0 1-1 0 0,0-1 0 0 0,0 0 1 0 0,0 1-1 0 0,-1-1 0 0 0,0 1 1 0 0,1 0-1 0 0,0 6 0 0 0,13 62 45 0 0,-13-60-31 0 0,10 71 219 0 0,2 156 0 0 0,-25 86 157 0 0,5-193-294 0 0,-10 87-215 0 0,12-198-2415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8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0 131 436 0 0,'4'-7'217'0'0,"0"1"1"0"0,1 0-1 0 0,-1 0 0 0 0,1 0 0 0 0,0 0 1 0 0,0 1-1 0 0,1 0 0 0 0,0 0 1 0 0,0 1-1 0 0,0-1 0 0 0,0 1 1 0 0,1 0-1 0 0,-1 1 0 0 0,1 0 0 0 0,0 0 1 0 0,0 0-1 0 0,14-2 0 0 0,10-2-178 0 0,1 2-1 0 0,62-2 1 0 0,-45 4 185 0 0,114-15-2455 0 0,-139 14 1411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8.3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0 864 0 0,'0'4'839'0'0,"0"-2"-753"0"0,0 0 1 0 0,0 0-1 0 0,0 0 0 0 0,0 0 1 0 0,0 0-1 0 0,1 0 1 0 0,-1 0-1 0 0,1 0 0 0 0,0 0 1 0 0,0 0-1 0 0,-1 0 1 0 0,1 0-1 0 0,0 0 0 0 0,1-1 1 0 0,-1 1-1 0 0,0 0 1 0 0,0-1-1 0 0,1 1 0 0 0,-1-1 1 0 0,1 1-1 0 0,-1-1 1 0 0,1 0-1 0 0,0 0 0 0 0,-1 0 1 0 0,1 0-1 0 0,0 0 0 0 0,0 0 1 0 0,0 0-1 0 0,0 0 1 0 0,3 0-1 0 0,15 4 138 0 0,1 0-1 0 0,-1-2 1 0 0,1-1 0 0 0,41 0 0 0 0,87-13-346 0 0,-99 6-316 0 0,17-2-1437 0 0,-39 4 1214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8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139 834 304 0 0,'0'0'3640'0'0,"2"-3"-3127"0"0,2-2-362 0 0,0 0 1 0 0,-1 0-1 0 0,0-1 0 0 0,0 0 0 0 0,-1 1 1 0 0,1-1-1 0 0,-1 0 0 0 0,2-9 0 0 0,11-60 161 0 0,-11 54-238 0 0,6-36-20 0 0,-3-1 0 0 0,-2 1 0 0 0,-4-85 0 0 0,-2 111-64 0 0,-2 1 0 0 0,-1 1 0 0 0,-2-1 0 0 0,0 1 0 0 0,-2-1 0 0 0,-2 2 0 0 0,0-1 0 0 0,-21-38 0 0 0,27 62-2 0 0,1-1 1 0 0,-1 1-1 0 0,0 0 1 0 0,0 0 0 0 0,-1 0-1 0 0,1 0 1 0 0,-10-6-1 0 0,13 10 8 0 0,-1-1-1 0 0,0 1 1 0 0,0 0-1 0 0,1 0 0 0 0,-1 0 1 0 0,0 0-1 0 0,0 1 1 0 0,0-1-1 0 0,0 0 1 0 0,0 1-1 0 0,0-1 1 0 0,0 1-1 0 0,0 0 1 0 0,0 0-1 0 0,0 0 1 0 0,-1 0-1 0 0,1 0 0 0 0,0 0 1 0 0,0 0-1 0 0,0 1 1 0 0,0-1-1 0 0,0 1 1 0 0,0 0-1 0 0,0-1 1 0 0,0 1-1 0 0,0 0 1 0 0,1 0-1 0 0,-3 2 1 0 0,1-1-17 0 0,0 0 0 0 0,1 0 1 0 0,0 0-1 0 0,-1 1 1 0 0,1-1-1 0 0,0 1 1 0 0,0 0-1 0 0,1-1 1 0 0,-1 1-1 0 0,1 0 1 0 0,-1 0-1 0 0,1 0 1 0 0,0 0-1 0 0,0 0 0 0 0,0 1 1 0 0,0-1-1 0 0,1 0 1 0 0,-1 5-1 0 0,1-3 1 0 0,0 0 0 0 0,0 0-1 0 0,1 0 1 0 0,-1 0 0 0 0,1 0-1 0 0,0 0 1 0 0,1 0 0 0 0,-1 0-1 0 0,1-1 1 0 0,0 1 0 0 0,0 0-1 0 0,5 6 1 0 0,4 3-19 0 0,1 0 0 0 0,0-1 0 0 0,1 0 1 0 0,1-1-1 0 0,0 0 0 0 0,1-1 0 0 0,0-1 1 0 0,25 14-1 0 0,-22-15 5 0 0,-1 2 0 0 0,0 0 0 0 0,-1 1 0 0 0,0 1 0 0 0,-1 0 0 0 0,19 22 0 0 0,-29-28 29 0 0,0 1 1 0 0,-1-1-1 0 0,0 1 0 0 0,-1 1 0 0 0,0-1 1 0 0,0 0-1 0 0,0 1 0 0 0,-1-1 0 0 0,1 13 1 0 0,1 14 36 0 0,-1 36 1 0 0,-2-27-8 0 0,1-19-43 0 0,9 107 223 0 0,-8-114-284 0 0,0 1-1 0 0,2-2 0 0 0,0 1 0 0 0,1 0 0 0 0,9 18 0 0 0,-13-31-153 0 0,1-1 0 0 0,-1 1 0 0 0,1-1 0 0 0,0 0 0 0 0,1 0 0 0 0,6 6 0 0 0,7 3-348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9.1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194 62 872 0 0,'-2'-9'1072'0'0,"2"7"-947"0"0,0-1 0 0 0,0 1 0 0 0,0 0-1 0 0,-1 0 1 0 0,1-1 0 0 0,-1 1-1 0 0,1 0 1 0 0,-1 0 0 0 0,0 0 0 0 0,0 0-1 0 0,0 0 1 0 0,0 0 0 0 0,0 0-1 0 0,-1 0 1 0 0,1 0 0 0 0,0 0 0 0 0,-1 0-1 0 0,1 1 1 0 0,-1-1 0 0 0,0 1 0 0 0,0-1-1 0 0,0 1 1 0 0,1 0 0 0 0,-1 0-1 0 0,-4-2 1 0 0,4 2-93 0 0,1 1-1 0 0,-1 0 1 0 0,0-1 0 0 0,0 1-1 0 0,0 0 1 0 0,0 0-1 0 0,0 0 1 0 0,0 0 0 0 0,0 0-1 0 0,1 0 1 0 0,-1 1-1 0 0,0-1 1 0 0,0 1 0 0 0,0-1-1 0 0,1 1 1 0 0,-1 0-1 0 0,-3 1 1 0 0,-24 20 157 0 0,20-12-154 0 0,0 0 0 0 0,0 1 0 0 0,1 0 0 0 0,1 1 0 0 0,0 0-1 0 0,0 0 1 0 0,1 1 0 0 0,1-1 0 0 0,-8 26 0 0 0,9-21-14 0 0,0 1 0 0 0,2-1 0 0 0,-1 1 1 0 0,2 0-1 0 0,1 0 0 0 0,0 0 0 0 0,4 27 0 0 0,-2-31 1 0 0,1 0 0 0 0,0 0 0 0 0,1 0 0 0 0,1-1 1 0 0,0 1-1 0 0,1-1 0 0 0,0 0 0 0 0,1-1 0 0 0,13 18 0 0 0,-14-21 14 0 0,1-1 0 0 0,0-1 0 0 0,1 0 0 0 0,-1 0 0 0 0,1 0 0 0 0,1-1 0 0 0,-1 0 0 0 0,1 0 0 0 0,0-1-1 0 0,0 0 1 0 0,1-1 0 0 0,0 0 0 0 0,18 5 0 0 0,-24-8 25 0 0,1 0-1 0 0,-1 0 0 0 0,0 0 0 0 0,1-1 1 0 0,-1 0-1 0 0,1 0 0 0 0,-1 0 1 0 0,1 0-1 0 0,-1 0 0 0 0,1-1 0 0 0,-1 0 1 0 0,1 0-1 0 0,-1 0 0 0 0,0-1 1 0 0,1 1-1 0 0,-1-1 0 0 0,0 0 0 0 0,0 0 1 0 0,0 0-1 0 0,4-5 0 0 0,-4 4-39 0 0,-1 0-1 0 0,0-1 0 0 0,0 0 1 0 0,-1 0-1 0 0,1 0 1 0 0,-1 0-1 0 0,0 0 0 0 0,0 0 1 0 0,0-1-1 0 0,0 1 0 0 0,-1 0 1 0 0,0-1-1 0 0,0 0 1 0 0,0 1-1 0 0,0-1 0 0 0,-1 0 1 0 0,0 1-1 0 0,0-1 0 0 0,-1-6 1 0 0,-1-9-78 0 0,-2 0 0 0 0,0 0 0 0 0,-1 0 1 0 0,-1 1-1 0 0,-1-1 0 0 0,-1 2 0 0 0,0-1 0 0 0,-2 1 1 0 0,0 0-1 0 0,-20-26 0 0 0,18 28-634 0 0,0 1-1 0 0,-2 0 1 0 0,1 1-1 0 0,-2 1 1 0 0,0 0 0 0 0,-26-17-1 0 0,27 22-300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9.4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1 536 0 0,'12'13'462'0'0,"0"1"0"0"0,0 0 0 0 0,-2 1 1 0 0,0 0-1 0 0,16 33 0 0 0,30 87 159 0 0,-53-125-555 0 0,66 198 267 0 0,-17-47 1018 0 0,-51-157-569 0 0,-2-8-756 0 0,1 0 0 0 0,-1 0 0 0 0,-1 0 0 0 0,1 0 0 0 0,-1 0 0 0 0,-2-4 0 0 0,-4-10-23 0 0,-7-36 64 0 0,1-1 0 0 0,3-1 0 0 0,2 0 0 0 0,3 0 0 0 0,2-1 1 0 0,3 1-1 0 0,7-73 0 0 0,-6 125-49 0 0,1 1 0 0 0,0-1 0 0 0,-1 1 1 0 0,2-1-1 0 0,-1 1 0 0 0,0-1 0 0 0,4-5 0 0 0,-5 8-18 0 0,1 0 1 0 0,0 0-1 0 0,0-1 0 0 0,0 1 1 0 0,-1 0-1 0 0,1 1 0 0 0,0-1 0 0 0,0 0 1 0 0,0 0-1 0 0,0 0 0 0 0,1 0 1 0 0,-1 1-1 0 0,0-1 0 0 0,0 1 0 0 0,0-1 1 0 0,0 1-1 0 0,1-1 0 0 0,-1 1 1 0 0,0 0-1 0 0,1-1 0 0 0,-1 1 1 0 0,0 0-1 0 0,1 0 0 0 0,-1 0 0 0 0,2 0 1 0 0,9 3-1 0 0,-1 0 1 0 0,1 0 0 0 0,-1 2-1 0 0,1-1 1 0 0,-1 1 0 0 0,0 1-1 0 0,-1 0 1 0 0,0 1 0 0 0,0 0 0 0 0,17 14-1 0 0,10 13 14 0 0,41 47 1 0 0,-52-51 45 0 0,-1 1 0 0 0,-1 2 0 0 0,36 65 0 0 0,-48-73-563 0 0,0 0 0 0 0,-2 2 0 0 0,0-1 0 0 0,-2 1 1 0 0,-1 0-1 0 0,4 34 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6:59.8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1468 0 0,'0'-4'1034'0'0,"7"-25"810"0"0,-7 29-1805 0 0,0-1-1 0 0,0 1 1 0 0,0 0 0 0 0,0-1 0 0 0,1 1-1 0 0,-1 0 1 0 0,0 0 0 0 0,0-1 0 0 0,0 1-1 0 0,0 0 1 0 0,1 0 0 0 0,-1-1 0 0 0,0 1-1 0 0,0 0 1 0 0,1 0 0 0 0,-1 0-1 0 0,0-1 1 0 0,0 1 0 0 0,1 0 0 0 0,-1 0-1 0 0,0 0 1 0 0,1 0 0 0 0,-1 0 0 0 0,0 0-1 0 0,1 0 1 0 0,-1-1 0 0 0,0 1-1 0 0,0 0 1 0 0,1 0 0 0 0,-1 0 0 0 0,0 0-1 0 0,1 1 1 0 0,0-1-21 0 0,0 1 1 0 0,1 0-1 0 0,-1 0 0 0 0,0 0 0 0 0,0 0 0 0 0,0 0 1 0 0,-1 0-1 0 0,1 0 0 0 0,0 0 0 0 0,0 0 1 0 0,-1 0-1 0 0,1 1 0 0 0,0 1 0 0 0,20 43 142 0 0,-2 2 0 0 0,16 66 0 0 0,-8-26-130 0 0,82 214 144 0 0,7 19-324 0 0,-101-273-1272 0 0,-18-25-1165 0 0</inkml:trace>
  <inkml:trace contextRef="#ctx0" brushRef="#br0" timeOffset="1">20 572 1000 0 0,'-2'-3'1234'0'0,"2"1"-1196"0"0,-13-21 2421 0 0,13 22-2398 0 0,-1 0 1 0 0,1 0-1 0 0,0 0 0 0 0,-1 1 0 0 0,1-1 1 0 0,0 0-1 0 0,0 0 0 0 0,0 0 0 0 0,-1 0 1 0 0,1 0-1 0 0,0 1 0 0 0,0-1 0 0 0,0 0 1 0 0,0 0-1 0 0,1 0 0 0 0,-1 0 0 0 0,0 0 1 0 0,0 0-1 0 0,0 1 0 0 0,1-1 0 0 0,-1 0 1 0 0,0 0-1 0 0,1 0 0 0 0,-1 1 0 0 0,1-1 1 0 0,-1 0-1 0 0,1 1 0 0 0,-1-1 1 0 0,1 0-1 0 0,0 1 0 0 0,0-2 0 0 0,9-3 57 0 0,1 1 0 0 0,-1 0 0 0 0,1 0 0 0 0,0 1 0 0 0,0 0 0 0 0,21-2 0 0 0,78-1 1 0 0,-63 4-211 0 0,109-6-3426 0 0,-120 5 1896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0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1012 0 0,'0'0'976'0'0,"25"1"348"0"0,7 1-856 0 0,-14-1-124 0 0,2 0-36 0 0,1-1-80 0 0,2 0-32 0 0,0 1-56 0 0,1-1-16 0 0,3 1-84 0 0,1-1 40 0 0,-1 1-44 0 0,0 1-176 0 0,-1 1-284 0 0,0-2-312 0 0,-2 1-512 0 0,-2 0 924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0.5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0 444 0 0,'-7'11'2336'0'0,"-1"6"-680"0"0,16-4-539 0 0,19-3-693 0 0,-4-6-84 0 0,6-1-52 0 0,8-1-80 0 0,4-2-28 0 0,5 0-52 0 0,7-2-44 0 0,0-1-112 0 0,2 0-372 0 0,-3-1-432 0 0,1-1-1045 0 0,-5-3 213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0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147 76 652 0 0,'-2'-2'2144'0'0,"-18"-15"148"0"0,18 16-1950 0 0,-6 16-1 0 0,2 58-124 0 0,4 0-1 0 0,10 112 1 0 0,-4-117-160 0 0,44 541-874 0 0,-45-586-1349 0 0,-1-3 1075 0 0</inkml:trace>
  <inkml:trace contextRef="#ctx0" brushRef="#br0" timeOffset="1">0 129 1100 0 0,'3'-7'210'0'0,"0"1"0"0"0,1 0 0 0 0,0-1 0 0 0,0 1 0 0 0,0 1-1 0 0,0-1 1 0 0,1 0 0 0 0,0 1 0 0 0,0 0 0 0 0,1 0 0 0 0,0 1 0 0 0,-1 0 0 0 0,1 0-1 0 0,1 0 1 0 0,-1 0 0 0 0,0 1 0 0 0,1 0 0 0 0,0 1 0 0 0,0-1 0 0 0,13-2 0 0 0,13-2-166 0 0,0 2-1 0 0,0 1 1 0 0,41 0 0 0 0,-55 4 74 0 0,141-5-3041 0 0,-130 2 2449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4.3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129 199 1100 0 0,'3'-2'1027'0'0,"20"-24"1831"0"0,-26 27-2664 0 0,-7 6-90 0 0,1-1-1 0 0,-1 1 1 0 0,1 0-1 0 0,1 1 1 0 0,-1 0-1 0 0,1 1 1 0 0,1-1-1 0 0,0 2 1 0 0,-12 17-1 0 0,10-11-6 0 0,1-1 0 0 0,0 1 1 0 0,1 0-1 0 0,1 0 0 0 0,1 1 0 0 0,-4 19 0 0 0,7-25 11 0 0,1 1-1 0 0,0-1 1 0 0,1 1 0 0 0,1-1-1 0 0,-1 1 1 0 0,2-1 0 0 0,0 0-1 0 0,0 0 1 0 0,1 1 0 0 0,0-2-1 0 0,1 1 1 0 0,0 0 0 0 0,1-1-1 0 0,0 1 1 0 0,10 12 0 0 0,-12-17-9 0 0,2 0 0 0 0,-1 0 1 0 0,1-1-1 0 0,0 1 0 0 0,0-1 1 0 0,0 0-1 0 0,1-1 0 0 0,-1 1 1 0 0,1-1-1 0 0,0-1 0 0 0,1 1 1 0 0,-1-1-1 0 0,0 0 0 0 0,1 0 0 0 0,0-1 1 0 0,0 1-1 0 0,0-2 0 0 0,0 1 1 0 0,0-1-1 0 0,0 0 0 0 0,0 0 1 0 0,0-1-1 0 0,1 0 0 0 0,-1-1 1 0 0,12-1-1 0 0,-14 1-45 0 0,-1 0 0 0 0,0 0-1 0 0,0 0 1 0 0,0-1 0 0 0,0 0-1 0 0,0 1 1 0 0,-1-1 0 0 0,1-1 0 0 0,0 1-1 0 0,-1-1 1 0 0,0 1 0 0 0,1-1 0 0 0,-1 0-1 0 0,0 0 1 0 0,0 0 0 0 0,2-4 0 0 0,-1 1-24 0 0,-1 0-1 0 0,0 0 1 0 0,0 0 0 0 0,0 0 0 0 0,-1-1 0 0 0,0 1-1 0 0,0-1 1 0 0,-1 0 0 0 0,1-8 0 0 0,0-4-87 0 0,-2-1 0 0 0,0 0 1 0 0,-2 0-1 0 0,0 0 0 0 0,-1 1 1 0 0,-6-20-1 0 0,0 4-102 0 0,-1 2 0 0 0,-2-1 1 0 0,-1 1-1 0 0,-29-49 0 0 0,30 61-510 0 0,-2 1-1 0 0,-28-32 0 0 0,27 37-667 0 0,0 0-1 0 0,0 2 0 0 0,-30-21 0 0 0,27 23-118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1.2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1 120 0 0,'-9'12'668'0'0,"6"-10"-312"0"0,1 1 0 0 0,0-1 1 0 0,0 1-1 0 0,0 0 0 0 0,0 0 0 0 0,0 0 0 0 0,1 0 0 0 0,-3 6 0 0 0,4-9-287 0 0,0 1 0 0 0,0 0 0 0 0,0-1 0 0 0,0 1 0 0 0,0 0 0 0 0,0-1 0 0 0,0 1 0 0 0,0 0 0 0 0,0-1 0 0 0,0 1 0 0 0,1 0 0 0 0,-1-1 0 0 0,0 1 0 0 0,0-1 1 0 0,1 1-1 0 0,-1-1 0 0 0,0 1 0 0 0,1 0 0 0 0,-1-1 0 0 0,1 1 0 0 0,21 10 531 0 0,0-7-818 0 0,1-1-1 0 0,0-2 0 0 0,-1 0 1 0 0,1-1-1 0 0,0-2 1 0 0,37-6-1 0 0,-57 8 99 0 0,31-5-1083 0 0,-4 0 417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1.6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49 708 572 0 0,'-2'32'6731'0'0,"10"-43"-6790"0"0,4-14 162 0 0,-1 0 0 0 0,-1-1 0 0 0,-1 0 1 0 0,-2-1-1 0 0,8-50 0 0 0,-6 8-169 0 0,0-81 0 0 0,-9 126 49 0 0,0 0 1 0 0,-2 1-1 0 0,0-1 0 0 0,-2 1 1 0 0,-1-1-1 0 0,0 1 0 0 0,-2 1 1 0 0,-1-1-1 0 0,-15-32 1 0 0,20 52 2 0 0,1-1 1 0 0,-1 0 0 0 0,0 1-1 0 0,0 0 1 0 0,-1 0 0 0 0,1 0-1 0 0,-1 0 1 0 0,1 0 0 0 0,-1 1-1 0 0,0 0 1 0 0,-5-3 0 0 0,7 4-16 0 0,-4 2-11 0 0,5-1 37 0 0,0 0 0 0 0,0 0 0 0 0,0 0 1 0 0,0 0-1 0 0,0 0 0 0 0,0 0 0 0 0,0 0 1 0 0,0 1-1 0 0,0-1 0 0 0,0 0 0 0 0,0 1 0 0 0,1-1 1 0 0,-1 0-1 0 0,0 1 0 0 0,-1 0 0 0 0,1 1-3 0 0,-1-1-1 0 0,1 1 0 0 0,0-1 0 0 0,0 1 0 0 0,0 0 1 0 0,0-1-1 0 0,1 1 0 0 0,-1 0 0 0 0,0 0 0 0 0,1 0 1 0 0,-1-1-1 0 0,1 1 0 0 0,-1 0 0 0 0,1 0 0 0 0,0 0 1 0 0,0 0-1 0 0,0 0 0 0 0,0 0 0 0 0,0 0 0 0 0,1 3 1 0 0,1-1 8 0 0,-1 0 1 0 0,1 1 0 0 0,0-1 0 0 0,0 0 0 0 0,0 0 0 0 0,1 0-1 0 0,-1 0 1 0 0,6 5 0 0 0,7 7 34 0 0,1 0 0 0 0,35 25-1 0 0,-36-30-71 0 0,9 8 33 0 0,5 2 0 0 0,46 47 1 0 0,-67-59-6 0 0,0 0-1 0 0,-1 1 1 0 0,0 0 0 0 0,0 0 0 0 0,-1 1 0 0 0,0-1 0 0 0,-1 1 0 0 0,-1 0 0 0 0,6 17 0 0 0,-6-9-4 0 0,-1 0-1 0 0,0 0 1 0 0,-1 1 0 0 0,-1-1 0 0 0,-2 20 0 0 0,-14 95 182 0 0,0-5-1819 0 0,14-122 921 0 0,1-6 641 0 0,0-1 0 0 0,0 1 1 0 0,0 0-1 0 0,0 0 1 0 0,0 0-1 0 0,0 0 0 0 0,0 0 1 0 0,0 0-1 0 0,0 0 0 0 0,0 0 1 0 0,0 0-1 0 0,1 0 0 0 0,-1 0 1 0 0,0-1-1 0 0,1 1 0 0 0,-1 0 1 0 0,1 0-1 0 0,-1 0 1 0 0,1 0-1 0 0,-1-1 0 0 0,1 2 1 0 0,8 7-529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2.0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348 41 1556 0 0,'0'-4'1160'0'0,"1"3"-1066"0"0,-1 0 0 0 0,1 0 0 0 0,-1 0-1 0 0,1 0 1 0 0,-1 0 0 0 0,0 0 0 0 0,0 0 0 0 0,0 0-1 0 0,0-1 1 0 0,0 1 0 0 0,0 0 0 0 0,0 0 0 0 0,0 0-1 0 0,0 0 1 0 0,0 0 0 0 0,-1 0 0 0 0,1-1 0 0 0,0 1-1 0 0,-1 0 1 0 0,1 0 0 0 0,-1 0 0 0 0,1 0 0 0 0,-1 0-1 0 0,0 0 1 0 0,1 0 0 0 0,-1 0 0 0 0,0 1 0 0 0,0-1-1 0 0,1 0 1 0 0,-1 0 0 0 0,0 1 0 0 0,0-1-1 0 0,0 0 1 0 0,0 1 0 0 0,0-1 0 0 0,-1 0 0 0 0,-2 1-56 0 0,1-1 0 0 0,0 1 1 0 0,-1 0-1 0 0,1 0 1 0 0,0 0-1 0 0,-1 1 0 0 0,1-1 1 0 0,0 1-1 0 0,-1 0 0 0 0,1 0 1 0 0,0 0-1 0 0,0 0 1 0 0,-5 3-1 0 0,-9 5 14 0 0,1 1 0 0 0,0 0-1 0 0,0 1 1 0 0,1 1 0 0 0,1 1 0 0 0,0 0-1 0 0,-18 22 1 0 0,8-5 2 0 0,1 0 1 0 0,-33 60-1 0 0,50-78-7 0 0,0 0 0 0 0,1 0-1 0 0,0 0 1 0 0,1 0 0 0 0,0 1 0 0 0,1 0 0 0 0,0 0 0 0 0,1 0 0 0 0,-1 21 0 0 0,4-28 42 0 0,-1 0 1 0 0,0 0 0 0 0,1-1-1 0 0,0 1 1 0 0,1 0-1 0 0,-1-1 1 0 0,1 1 0 0 0,0-1-1 0 0,0 0 1 0 0,1 1-1 0 0,-1-1 1 0 0,1 0 0 0 0,1 0-1 0 0,-1-1 1 0 0,0 1-1 0 0,1-1 1 0 0,0 0-1 0 0,0 0 1 0 0,1 0 0 0 0,-1 0-1 0 0,1-1 1 0 0,-1 1-1 0 0,1-1 1 0 0,6 3 0 0 0,-8-5-36 0 0,-1 0 0 0 0,0 1 1 0 0,1-1-1 0 0,-1 0 0 0 0,1 0 1 0 0,-1 0-1 0 0,1 0 0 0 0,0-1 1 0 0,-1 1-1 0 0,1-1 1 0 0,0 0-1 0 0,-1 1 0 0 0,1-1 1 0 0,0 0-1 0 0,0-1 0 0 0,-1 1 1 0 0,1 0-1 0 0,0-1 0 0 0,-1 1 1 0 0,1-1-1 0 0,-1 0 1 0 0,1 0-1 0 0,-1 0 0 0 0,1 0 1 0 0,-1-1-1 0 0,1 1 0 0 0,-1-1 1 0 0,0 1-1 0 0,0-1 0 0 0,0 0 1 0 0,0 0-1 0 0,0 0 1 0 0,0 0-1 0 0,-1 0 0 0 0,4-4 1 0 0,-1-1-55 0 0,-1-1 1 0 0,1 0 0 0 0,-1 1 0 0 0,0-1 0 0 0,-1 0 0 0 0,0 0-1 0 0,0-1 1 0 0,-1 1 0 0 0,0 0 0 0 0,0-13 0 0 0,-2-5-549 0 0,-1 1 0 0 0,-1 0 0 0 0,-1 0 0 0 0,-9-28 0 0 0,-21-45-4777 0 0,25 78 3818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2.4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 1044 0 0,'5'-1'232'0'0,"-1"1"-1"0"0,1 0 1 0 0,0 0-1 0 0,0 0 0 0 0,0 1 1 0 0,0-1-1 0 0,0 1 1 0 0,0 1-1 0 0,0-1 1 0 0,-1 1-1 0 0,1-1 1 0 0,-1 1-1 0 0,1 1 1 0 0,-1-1-1 0 0,0 1 1 0 0,1-1-1 0 0,-2 1 1 0 0,8 6-1 0 0,-2 1-166 0 0,0 0 1 0 0,-1 1-1 0 0,0 0 0 0 0,0 0 1 0 0,10 23-1 0 0,-1 1-41 0 0,-1 1 0 0 0,-3 1 0 0 0,0 0 0 0 0,-3 1 0 0 0,-1 0 0 0 0,-2 1 0 0 0,-1 0 0 0 0,-2 0 0 0 0,-3 71 0 0 0,-1-107-1 0 0,-4-6-78 0 0,3 3 55 0 0,0-1-1 0 0,1 1 0 0 0,-1 0 0 0 0,0-1 0 0 0,0 1 0 0 0,1-1 1 0 0,-1 1-1 0 0,0-1 0 0 0,1 1 0 0 0,-1-1 0 0 0,0 1 0 0 0,1-1 0 0 0,-1 0 1 0 0,1 1-1 0 0,-1-1 0 0 0,1 0 0 0 0,-1 1 0 0 0,1-1 0 0 0,0 0 1 0 0,-1 0-1 0 0,1-1 0 0 0,-4-27 11 0 0,2 0 0 0 0,2 0 0 0 0,0 0 0 0 0,2 0-1 0 0,7-36 1 0 0,3 4 1047 0 0,28-84-1 0 0,-40 143-1048 0 0,0 1 1 0 0,0 0-1 0 0,1 0 0 0 0,-1 0 1 0 0,0-1-1 0 0,1 1 1 0 0,-1 0-1 0 0,1 0 0 0 0,0 0 1 0 0,-1 0-1 0 0,1 0 0 0 0,0 0 1 0 0,0 0-1 0 0,-1 0 0 0 0,1 0 1 0 0,0 0-1 0 0,0 0 0 0 0,0 0 1 0 0,0 1-1 0 0,0-1 0 0 0,0 0 1 0 0,1 1-1 0 0,-1-1 0 0 0,2 0 1 0 0,-1 1-6 0 0,-1 0 1 0 0,1 0-1 0 0,-1 1 1 0 0,1-1 0 0 0,-1 1-1 0 0,0-1 1 0 0,1 1-1 0 0,-1-1 1 0 0,0 1-1 0 0,1 0 1 0 0,-1 0-1 0 0,0 0 1 0 0,0 0 0 0 0,1 0-1 0 0,-1 0 1 0 0,0 0-1 0 0,1 1 1 0 0,5 7-1 0 0,0 0 1 0 0,-1 0 0 0 0,0 0-1 0 0,6 13 1 0 0,13 37-339 0 0,-3 2 1 0 0,-3 0 0 0 0,13 66-1 0 0,-11-41-2430 0 0,-19-80 1571 0 0,6 13 408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2.8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36 956 0 0,'1'-3'1194'0'0,"6"-30"2493"0"0,-6 36-3529 0 0,8 22-51 0 0,-2-1 0 0 0,0 1-1 0 0,-2 1 1 0 0,4 43 0 0 0,-3-21-33 0 0,2 11-25 0 0,56 481-52 0 0,-63-529-178 0 0,0-4-222 0 0,0-1 1 0 0,-1 1-1 0 0,0-1 1 0 0,0 1 0 0 0,-1-1-1 0 0,1 1 1 0 0,-4 10-1 0 0,-1-4-441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3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60 1204 0 0,'-3'-3'32'0'0,"-12"-20"3350"0"0,14 23-3329 0 0,1-1 0 0 0,0 1 0 0 0,-1-1 0 0 0,1 1 0 0 0,0 0 0 0 0,0-1 0 0 0,0 1 0 0 0,-1-1 0 0 0,1 1 0 0 0,0-1 0 0 0,0 0 1 0 0,0 1-1 0 0,0-1 0 0 0,0 1 0 0 0,0-1 0 0 0,0 1 0 0 0,0-1 0 0 0,0 1 0 0 0,0-1 0 0 0,0 1 0 0 0,0-1 0 0 0,1 1 0 0 0,-1-1 1 0 0,0 1-1 0 0,0-1 0 0 0,0 1 0 0 0,1-1 0 0 0,-1 1 0 0 0,0-1 0 0 0,1 1 0 0 0,-1 0 0 0 0,0-1 0 0 0,1 1 0 0 0,-1-1 0 0 0,0 1 0 0 0,1 0 1 0 0,-1-1-1 0 0,1 1 0 0 0,-1 0 0 0 0,1 0 0 0 0,-1-1 0 0 0,1 1 0 0 0,-1 0 0 0 0,1 0 0 0 0,0-1 0 0 0,33-4 117 0 0,0 0 0 0 0,0 2-1 0 0,1 2 1 0 0,49 4 0 0 0,48-2-4116 0 0,-103-2 2388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3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226 19 16 0 0,'0'0'2898'0'0,"8"-12"-498"0"0,-8 12-2336 0 0,1-1 0 0 0,-1 1 0 0 0,0 0 1 0 0,0-1-1 0 0,0 1 0 0 0,0 0 0 0 0,1-1 0 0 0,-1 1 0 0 0,0 0 1 0 0,0-1-1 0 0,1 1 0 0 0,-1 0 0 0 0,0-1 0 0 0,1 1 0 0 0,-1 0 1 0 0,0 0-1 0 0,1-1 0 0 0,-1 1 0 0 0,1 0 0 0 0,-1 0 0 0 0,0 0 1 0 0,1 0-1 0 0,-1 0 0 0 0,1-1 0 0 0,-1 1 0 0 0,0 0 0 0 0,1 0 1 0 0,-1 0-1 0 0,1 0 0 0 0,-1 0 0 0 0,1 0 0 0 0,5 13-14 0 0,-2-1-1 0 0,0 1 1 0 0,0-1-1 0 0,-1 1 1 0 0,2 19 0 0 0,4 74 206 0 0,-6-56-196 0 0,44 509-139 0 0,-46-548-652 0 0,-1 1-1 0 0,0 0 1 0 0,-1-1-1 0 0,-1 1 0 0 0,-2 12 1 0 0</inkml:trace>
  <inkml:trace contextRef="#ctx0" brushRef="#br0" timeOffset="1">1 505 1396 0 0,'2'-3'247'0'0,"1"-1"0"0"0,0 1 0 0 0,0 0 1 0 0,1 0-1 0 0,-1 0 0 0 0,0 0 0 0 0,1 1 0 0 0,0-1 0 0 0,-1 1 0 0 0,1 0 0 0 0,0 0 1 0 0,0 0-1 0 0,0 1 0 0 0,1-1 0 0 0,6-1 0 0 0,10-1 564 0 0,43-4 1 0 0,-38 6-347 0 0,287-11 1600 0 0,-62 6-5223 0 0,-211 2 1285 0 0,-2-2-195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03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40 0 0,'0'0'2651'0'0,"3"2"-2094"0"0,0 1-386 0 0,0 0 0 0 0,0 0 1 0 0,-1 1-1 0 0,1-1 0 0 0,-1 1 0 0 0,0-1 1 0 0,0 1-1 0 0,0 0 0 0 0,0 0 1 0 0,-1 0-1 0 0,1 4 0 0 0,14 56 513 0 0,-10-35-440 0 0,101 611 42 0 0,-84-469-2968 0 0,-13-105 1251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4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236 394 696 0 0,'0'0'585'0'0,"-3"0"-121"0"0,-10-2-91 0 0,10 1-33 0 0,1-1-30 0 0,-5-7-150 0 0,1 1 0 0 0,0-1 0 0 0,1 0 0 0 0,0 0 1 0 0,0 0-1 0 0,1-1 0 0 0,0 1 0 0 0,1-1 1 0 0,0 0-1 0 0,1 0 0 0 0,0 0 0 0 0,0-1 0 0 0,1 1 1 0 0,0 0-1 0 0,2-17 0 0 0,1 12-135 0 0,0-1 1 0 0,1 1-1 0 0,1 0 0 0 0,0 0 0 0 0,1 0 0 0 0,8-15 1 0 0,-10 23-33 0 0,1 1 0 0 0,0-1 0 0 0,0 1 0 0 0,0-1 0 0 0,1 2-1 0 0,0-1 1 0 0,0 0 0 0 0,0 1 0 0 0,1 0 0 0 0,0 0 0 0 0,0 1 0 0 0,0-1 0 0 0,1 1 0 0 0,-1 0 0 0 0,13-4 0 0 0,-13 6-16 0 0,-1 0-1 0 0,1 1 1 0 0,0 0 0 0 0,-1 0-1 0 0,1 1 1 0 0,0 0 0 0 0,-1 0-1 0 0,1 0 1 0 0,0 0-1 0 0,-1 1 1 0 0,1 0 0 0 0,0 0-1 0 0,-1 1 1 0 0,0 0 0 0 0,1 0-1 0 0,-1 0 1 0 0,0 0-1 0 0,0 1 1 0 0,6 3 0 0 0,-2 1-1 0 0,0-1 0 0 0,0 1-1 0 0,-1 1 1 0 0,0 0 0 0 0,-1 0 0 0 0,1 0 0 0 0,-2 1 0 0 0,1 0 0 0 0,8 17 0 0 0,-7-10 19 0 0,0 1 0 0 0,-1 0 0 0 0,-1 1 0 0 0,-1-1 0 0 0,0 1 0 0 0,-1 0 0 0 0,-2 1 0 0 0,2 28 0 0 0,-4-20 9 0 0,-1 0-1 0 0,-1 0 1 0 0,-2-1-1 0 0,0 1 1 0 0,-11 33-1 0 0,-2-10 3 0 0,-3-1-1 0 0,-1-1 1 0 0,-2-2-1 0 0,-2 0 0 0 0,-50 67 1 0 0,53-82 17 0 0,-39 41 1 0 0,55-65 30 0 0,-1 0 1 0 0,0 0-1 0 0,0-1 0 0 0,-1 0 1 0 0,0-1-1 0 0,0 0 0 0 0,0 0 1 0 0,0-1-1 0 0,-1 1 0 0 0,0-2 1 0 0,-13 4-1 0 0,18-6-15 0 0,0 0 0 0 0,-1-1 0 0 0,1 0 0 0 0,-1 0-1 0 0,1 0 1 0 0,0 0 0 0 0,-1-1 0 0 0,1 0 0 0 0,0 0 0 0 0,-1 0 0 0 0,1 0-1 0 0,0-1 1 0 0,0 0 0 0 0,0 1 0 0 0,0-2 0 0 0,0 1 0 0 0,0 0 0 0 0,1-1-1 0 0,-1 1 1 0 0,1-1 0 0 0,0 0 0 0 0,0 0 0 0 0,0-1 0 0 0,0 1 0 0 0,-5-8-1 0 0,3 4 9 0 0,1-1-1 0 0,0 0 0 0 0,0 0 0 0 0,0 0 0 0 0,1 0 0 0 0,1 0 0 0 0,-1-1 0 0 0,1 1 0 0 0,1-1 0 0 0,-1 0 1 0 0,1-8-1 0 0,2 10-40 0 0,5-8-2 0 0,6-9 0 0 0,-4 20-6 0 0,-5 2 1 0 0,3-1-2 0 0,0 0 0 0 0,0 1-1 0 0,0-1 1 0 0,0 1 0 0 0,1 0 0 0 0,-1 1 0 0 0,1-1-1 0 0,-1 1 1 0 0,1 1 0 0 0,-1-1 0 0 0,1 1 0 0 0,0 0-1 0 0,8 2 1 0 0,11 1-8 0 0,0 1 1 0 0,0 2-1 0 0,-1 1 0 0 0,0 0 0 0 0,0 2 0 0 0,-1 1 0 0 0,43 24 0 0 0,-8 1-29 0 0,96 76-1 0 0,20 44-1673 0 0,-161-145 144 0 0,-10-9 1232 0 0,0 1-393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4.7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363 26 196 0 0,'-12'-13'2820'0'0,"9"11"-2694"0"0,-1 1 0 0 0,1-1 0 0 0,-1 1 0 0 0,0-1 0 0 0,0 1 0 0 0,0 0 1 0 0,0 0-1 0 0,0 1 0 0 0,0-1 0 0 0,0 1 0 0 0,0 0 0 0 0,0 0 0 0 0,0 0 0 0 0,0 0 1 0 0,0 1-1 0 0,-5 1 0 0 0,-4 2-95 0 0,2 1 0 0 0,-1 0 0 0 0,0 1 1 0 0,1 1-1 0 0,0-1 0 0 0,1 2 0 0 0,-1-1 0 0 0,1 1 0 0 0,-17 19 1 0 0,14-11-12 0 0,0 0 1 0 0,0 1 0 0 0,2 1 0 0 0,0 0-1 0 0,-13 32 1 0 0,10-15-1 0 0,2 0 0 0 0,1 1-1 0 0,2 0 1 0 0,2 1 0 0 0,1 0 0 0 0,-2 60 0 0 0,8-80 20 0 0,1 0 0 0 0,0 1 0 0 0,1-1 0 0 0,1 0 1 0 0,0 0-1 0 0,1 0 0 0 0,1 0 0 0 0,1 0 1 0 0,0-1-1 0 0,2 0 0 0 0,-1-1 0 0 0,12 17 1 0 0,-10-20 47 0 0,0 0 1 0 0,0-1-1 0 0,1 0 0 0 0,0-1 1 0 0,1 0-1 0 0,1-1 1 0 0,-1 0-1 0 0,1 0 0 0 0,1-2 1 0 0,0 1-1 0 0,0-2 1 0 0,0 1-1 0 0,1-2 1 0 0,23 7-1 0 0,-23-9 21 0 0,0 0 0 0 0,0-1 0 0 0,0 0 0 0 0,0-1 0 0 0,1-1 0 0 0,-1 0 0 0 0,0-1 0 0 0,0-1 0 0 0,0 0 0 0 0,0-1 0 0 0,0 0 0 0 0,0-2 0 0 0,-1 1 0 0 0,20-10 0 0 0,-26 10-71 0 0,1 0-1 0 0,-1-1 1 0 0,1 0-1 0 0,-1 0 1 0 0,-1-1-1 0 0,1 1 1 0 0,-1-2-1 0 0,0 1 1 0 0,0-1-1 0 0,-1 1 1 0 0,0-2-1 0 0,0 1 1 0 0,0 0-1 0 0,-1-1 1 0 0,0 0-1 0 0,-1 0 0 0 0,0 0 1 0 0,0-1-1 0 0,-1 1 1 0 0,0-1-1 0 0,0 1 1 0 0,-1-1-1 0 0,0 0 1 0 0,-1-14-1 0 0,-1 3-20 0 0,-2 0 1 0 0,0 0-1 0 0,-1 0 0 0 0,-1 0 0 0 0,-1 0 1 0 0,-1 1-1 0 0,0 0 0 0 0,-2 1 0 0 0,-15-26 0 0 0,5 14-175 0 0,-1 1 0 0 0,-1 0 0 0 0,-1 2 0 0 0,-43-40 0 0 0,51 54-782 0 0,-1 1 0 0 0,-1 1 1 0 0,1 0-1 0 0,-2 1 1 0 0,-23-11-1 0 0,26 16-556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5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138 121 288 0 0,'-3'-1'811'0'0,"-103"-21"4981"0"0,102 21-5389 0 0,2 0-110 0 0,-13-4 754 0 0,15 5-1009 0 0,-1 0 1 0 0,1 0 0 0 0,0 0 0 0 0,-1 0 0 0 0,1 0 0 0 0,0-1 0 0 0,-1 1 0 0 0,1 0 0 0 0,-1 0 0 0 0,1-1-1 0 0,0 1 1 0 0,0 0 0 0 0,-1 0 0 0 0,1-1 0 0 0,0 1 0 0 0,-1 0 0 0 0,1-1 0 0 0,0 1 0 0 0,0 0-1 0 0,0-1 1 0 0,-1 1 0 0 0,1 0 0 0 0,0-1 0 0 0,0 1 0 0 0,0-1 0 0 0,0 1 0 0 0,0 0 0 0 0,0-1 0 0 0,0 1-1 0 0,0-1 1 0 0,0 0 0 0 0,2-3-33 0 0,0 0 0 0 0,0 1-1 0 0,1-1 1 0 0,-1 0 0 0 0,1 1 0 0 0,0-1-1 0 0,0 1 1 0 0,0 0 0 0 0,1 0 0 0 0,-1 0-1 0 0,1 1 1 0 0,0-1 0 0 0,0 1 0 0 0,0 0-1 0 0,0 0 1 0 0,0 0 0 0 0,0 0-1 0 0,5-1 1 0 0,11-3-46 0 0,-1 1-1 0 0,30-4 0 0 0,-39 8 44 0 0,-1-1-60 0 0,0 1 1 0 0,0 1 0 0 0,0-1 0 0 0,1 1-1 0 0,-1 1 1 0 0,0 0 0 0 0,0 0 0 0 0,0 0-1 0 0,0 2 1 0 0,0-1 0 0 0,9 4 0 0 0,-14-4 31 0 0,1 0 1 0 0,-2 1-1 0 0,1-1 1 0 0,0 1-1 0 0,0-1 1 0 0,-1 1 0 0 0,1 0-1 0 0,-1 1 1 0 0,0-1-1 0 0,0 1 1 0 0,0-1-1 0 0,0 1 1 0 0,-1 0 0 0 0,0 0-1 0 0,0 0 1 0 0,0 0-1 0 0,0 0 1 0 0,0 0-1 0 0,-1 1 1 0 0,0-1 0 0 0,0 1-1 0 0,1 8 1 0 0,-1 1 22 0 0,-1 0 0 0 0,-1 0 1 0 0,0 0-1 0 0,-1 0 0 0 0,0 0 0 0 0,-1 0 1 0 0,-1-1-1 0 0,0 1 0 0 0,-7 13 0 0 0,-7 14 7 0 0,-36 58-1 0 0,-163 247 273 0 0,205-316 518 0 0,12-29-777 0 0,0 0-1 0 0,-1-1 1 0 0,1 1 0 0 0,0 0-1 0 0,0 0 1 0 0,0-1 0 0 0,0 1-1 0 0,0 0 1 0 0,0 0-1 0 0,0-1 1 0 0,0 1 0 0 0,0 0-1 0 0,1 0 1 0 0,-1-1 0 0 0,0 1-1 0 0,0 0 1 0 0,1-1-1 0 0,-1 1 1 0 0,0 0 0 0 0,1-1-1 0 0,-1 1 1 0 0,0 0 0 0 0,1-1-1 0 0,-1 1 1 0 0,1-1 0 0 0,-1 1-1 0 0,1-1 1 0 0,0 1-1 0 0,-1-1 1 0 0,1 1 0 0 0,0-1-1 0 0,-1 0 1 0 0,1 1 0 0 0,0-1-1 0 0,-1 0 1 0 0,1 1-1 0 0,0-1 1 0 0,-1 0 0 0 0,1 0-1 0 0,1 0 1 0 0,15 2-47 0 0,0-2-1 0 0,0 0 1 0 0,0-1-1 0 0,-1-1 1 0 0,1 0 0 0 0,0-1-1 0 0,19-7 1 0 0,10-4-1342 0 0,59-28 0 0 0,-34 4-1782 0 0,-37 17 1270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5.1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73 372 0 0,'-3'-3'1287'0'0,"-27"-57"3219"0"0,29 58-4191 0 0,-2-6 480 0 0,4 22-653 0 0,35 119 25 0 0,52 223-20 0 0,-84-337-155 0 0,2 5-355 0 0,-5-8-2685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5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0 175 340 0 0,'7'-103'5356'0'0,"1"32"-4991"0"0,8 83-1852 0 0,-9 1 228 0 0,-2 2 348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5.9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1 555 188 0 0,'3'-1'1233'0'0,"5"-3"-973"0"0,0 0-1 0 0,0 0 1 0 0,-1-1-1 0 0,0 0 1 0 0,0 0-1 0 0,0-1 1 0 0,0 0-1 0 0,-1 0 0 0 0,0 0 1 0 0,0-1-1 0 0,-1 0 1 0 0,0 0-1 0 0,0-1 1 0 0,0 1-1 0 0,-1-1 1 0 0,5-13-1 0 0,0-3-149 0 0,0 0 1 0 0,-2 0-1 0 0,0-1 1 0 0,4-40-1 0 0,-7 35-61 0 0,-2-1 1 0 0,-2-40-1 0 0,0 61-52 0 0,-1-1 1 0 0,-1 1-1 0 0,1-1 0 0 0,-2 1 1 0 0,1-1-1 0 0,-1 1 1 0 0,-1 0-1 0 0,0 0 0 0 0,0 1 1 0 0,-7-10-1 0 0,11 17-3 0 0,-1 1 1 0 0,0-1-1 0 0,0 1 0 0 0,0 0 0 0 0,0-1 0 0 0,-1 1 0 0 0,1 0 1 0 0,0 0-1 0 0,0 0 0 0 0,-1-1 0 0 0,1 1 0 0 0,-1 1 1 0 0,1-1-1 0 0,-1 0 0 0 0,1 0 0 0 0,-1 1 0 0 0,0-1 0 0 0,1 0 1 0 0,-1 1-1 0 0,0 0 0 0 0,1-1 0 0 0,-4 1 0 0 0,3 0 4 0 0,0 0 0 0 0,0 0 0 0 0,0 1 0 0 0,1-1 0 0 0,-1 0 0 0 0,0 1 0 0 0,0 0 0 0 0,0-1 0 0 0,1 1 0 0 0,-1 0 0 0 0,0 0 0 0 0,1 0 0 0 0,-1 0 0 0 0,1 0 0 0 0,-1 0-1 0 0,1 0 1 0 0,-1 0 0 0 0,1 1 0 0 0,0-1 0 0 0,0 1 0 0 0,0-1 0 0 0,0 1 0 0 0,0-1 0 0 0,-1 3 0 0 0,1-2-7 0 0,-1 1 6 0 0,0-1 0 0 0,1 1 0 0 0,-1-1 0 0 0,1 1 0 0 0,0-1 0 0 0,0 1 0 0 0,0 0 0 0 0,0 0 0 0 0,1-1 0 0 0,-1 1 0 0 0,1 0 0 0 0,0 0 0 0 0,-1 0 0 0 0,1 0 0 0 0,1 0 0 0 0,-1-1 0 0 0,0 1 0 0 0,1 0 0 0 0,1 5 0 0 0,1 1 5 0 0,0 0 0 0 0,0 0 0 0 0,1-1 0 0 0,5 9 0 0 0,1-2 1 0 0,0 0-1 0 0,0-1 1 0 0,1 0 0 0 0,1-1-1 0 0,21 19 1 0 0,74 50 9 0 0,-80-63-23 0 0,0 0 0 0 0,-2 2 1 0 0,0 1-1 0 0,36 41 0 0 0,-56-57 8 0 0,-1 0 1 0 0,0 0-1 0 0,-1 0 0 0 0,1 1 0 0 0,-1-1 1 0 0,-1 1-1 0 0,1 0 0 0 0,-1 0 0 0 0,0 0 0 0 0,-1 0 1 0 0,1 0-1 0 0,-2 0 0 0 0,1 1 0 0 0,-1-1 1 0 0,0 0-1 0 0,0 1 0 0 0,-1-1 0 0 0,0 0 1 0 0,-3 13-1 0 0,1-10 14 0 0,-1-1 0 0 0,0 1 1 0 0,0-1-1 0 0,-1 0 0 0 0,0 0 1 0 0,-1-1-1 0 0,0 0 0 0 0,0 0 0 0 0,0 0 1 0 0,-1 0-1 0 0,-1-1 0 0 0,1 0 1 0 0,-16 10-1 0 0,-3-3 145 0 0,23-13-147 0 0,-1-1-121 0 0,-12 0-202 0 0,15 0 237 0 0,1 0 1 0 0,-1 0 0 0 0,1 0-1 0 0,-1 0 1 0 0,1 0 0 0 0,-1-1-1 0 0,1 1 1 0 0,-1 0 0 0 0,1-1-1 0 0,-1 1 1 0 0,1 0 0 0 0,-1-1-1 0 0,1 1 1 0 0,0 0 0 0 0,-1-1-1 0 0,1 1 1 0 0,0-1 0 0 0,-1 1-1 0 0,1 0 1 0 0,0-1 0 0 0,0 1-1 0 0,-1-1 1 0 0,1 1 0 0 0,0-1 0 0 0,0 1-1 0 0,0-1 1 0 0,0 0 0 0 0,0 1-1 0 0,-1-1 1 0 0,1 1 0 0 0,0-1-1 0 0,0 1 1 0 0,0-1 0 0 0,1 1-1 0 0,-1-1 1 0 0,1-14-847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8.3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505 838 992 0 0,'0'0'772'0'0,"0"-3"-127"0"0,0-1-557 0 0,0 0 0 0 0,0 1-1 0 0,0-1 1 0 0,0 0 0 0 0,-1 1 0 0 0,0-1 0 0 0,0 1 0 0 0,0-1-1 0 0,0 1 1 0 0,0-1 0 0 0,-1 1 0 0 0,0 0 0 0 0,1 0 0 0 0,-1 0 0 0 0,-1-1-1 0 0,1 2 1 0 0,0-1 0 0 0,-1 0 0 0 0,1 0 0 0 0,-1 1 0 0 0,0 0-1 0 0,1-1 1 0 0,-1 1 0 0 0,-1 0 0 0 0,1 0 0 0 0,0 1 0 0 0,0-1 0 0 0,-1 1-1 0 0,1-1 1 0 0,-1 1 0 0 0,1 0 0 0 0,-1 1 0 0 0,1-1 0 0 0,-1 0-1 0 0,1 1 1 0 0,-1 0 0 0 0,0 0 0 0 0,1 0 0 0 0,-1 0 0 0 0,-4 1 0 0 0,-10 3-68 0 0,-1-1 0 0 0,1 2 0 0 0,-1 0 0 0 0,1 2 1 0 0,1 0-1 0 0,-1 1 0 0 0,1 0 0 0 0,1 1 0 0 0,0 1 0 0 0,0 1 1 0 0,1 0-1 0 0,0 1 0 0 0,1 1 0 0 0,0 0 0 0 0,-15 19 1 0 0,15-15-4 0 0,1 0 1 0 0,0 1 0 0 0,1 0-1 0 0,1 1 1 0 0,1 0-1 0 0,1 0 1 0 0,0 1 0 0 0,2 1-1 0 0,0-1 1 0 0,1 1 0 0 0,1 1-1 0 0,1-1 1 0 0,-2 33 0 0 0,6-45-16 0 0,0 1 0 0 0,1 0 0 0 0,0 0 0 0 0,1-1 0 0 0,-1 1 0 0 0,2 0 1 0 0,0-1-1 0 0,0 0 0 0 0,0 0 0 0 0,1 0 0 0 0,1 0 0 0 0,-1 0 1 0 0,1-1-1 0 0,1 0 0 0 0,0 0 0 0 0,0 0 0 0 0,12 11 0 0 0,-9-11 3 0 0,1-1-1 0 0,0 1 0 0 0,0-1 0 0 0,1-1 1 0 0,0 0-1 0 0,0-1 0 0 0,1 0 1 0 0,-1-1-1 0 0,1 0 0 0 0,0 0 0 0 0,0-2 1 0 0,0 1-1 0 0,20 0 0 0 0,-20-2-5 0 0,-1-1 0 0 0,1 0-1 0 0,0-1 1 0 0,-1 0-1 0 0,1 0 1 0 0,-1-2 0 0 0,1 1-1 0 0,-1-1 1 0 0,0-1 0 0 0,0 0-1 0 0,0-1 1 0 0,-1 0 0 0 0,0-1-1 0 0,0 0 1 0 0,0 0 0 0 0,9-8-1 0 0,-9 4-18 0 0,0 0-1 0 0,0 0 1 0 0,-1-1-1 0 0,-1 0 1 0 0,0 0 0 0 0,0-1-1 0 0,-1 0 1 0 0,0-1-1 0 0,-1 0 1 0 0,-1 0-1 0 0,0 0 1 0 0,-1 0-1 0 0,3-15 1 0 0,1-16-37 0 0,-2-1 0 0 0,-2 0-1 0 0,-2 0 1 0 0,-2-1 0 0 0,-7-53 0 0 0,-47-222-31 0 0,39 251 130 0 0,-3 0-1 0 0,-3 1 1 0 0,-56-121-1 0 0,66 175-83 0 0,3 20 39 0 0,6-3 8 0 0,-1 5 5 0 0,5 41-26 0 0,2 0-1 0 0,12 55 1 0 0,29 101 20 0 0,-26-127 13 0 0,7 40 6 0 0,41 162 85 0 0,-45-203-67 0 0,51 117 1 0 0,-66-178-41 0 0,0 0 0 0 0,1-1 1 0 0,1 0-1 0 0,0 0 0 0 0,1 0 1 0 0,1-1-1 0 0,0-1 0 0 0,1 0 1 0 0,15 13-1 0 0,-20-20-33 0 0,-1-1 0 0 0,1 0 0 0 0,-1 0 0 0 0,1 0 0 0 0,1-1-1 0 0,-1 0 1 0 0,0-1 0 0 0,1 1 0 0 0,-1-2 0 0 0,1 1 0 0 0,-1-1 0 0 0,1 0 0 0 0,0 0 0 0 0,0-1 0 0 0,0 0-1 0 0,-1-1 1 0 0,1 1 0 0 0,0-1 0 0 0,-1-1 0 0 0,1 0 0 0 0,14-5 0 0 0,-5 0-38 0 0,-1-1 0 0 0,0-1 0 0 0,0 0 0 0 0,-1-1 0 0 0,0-1 1 0 0,-1 0-1 0 0,0-1 0 0 0,-1-1 0 0 0,-1 0 0 0 0,0-1 0 0 0,0 0 0 0 0,13-22 1 0 0,-6 5-19 0 0,-2 0 1 0 0,-1-1 0 0 0,-1 0 0 0 0,-2-1 0 0 0,13-50 0 0 0,-23 73 79 0 0,-1 0 0 0 0,0 0 0 0 0,0 0 0 0 0,-1-1 0 0 0,0 1 0 0 0,-1 0 0 0 0,0-1 0 0 0,-1 1 0 0 0,0 0-1 0 0,-1-1 1 0 0,-4-14 0 0 0,6 24 8 0 0,0-1-1 0 0,0 1 0 0 0,-1-1 0 0 0,1 1 0 0 0,-1-1 0 0 0,0 1 0 0 0,1 0 0 0 0,-1-1 1 0 0,0 1-1 0 0,0 0 0 0 0,0-1 0 0 0,0 1 0 0 0,0 0 0 0 0,0 0 0 0 0,0 0 1 0 0,0 0-1 0 0,-1 0 0 0 0,1 0 0 0 0,0 0 0 0 0,-1 0 0 0 0,1 1 0 0 0,0-1 1 0 0,-1 0-1 0 0,1 1 0 0 0,-1-1 0 0 0,1 1 0 0 0,-1 0 0 0 0,1-1 0 0 0,-1 1 0 0 0,1 0 1 0 0,-1 0-1 0 0,1 0 0 0 0,-1 0 0 0 0,0 0 0 0 0,1 0 0 0 0,-1 1 0 0 0,1-1 1 0 0,-1 0-1 0 0,1 1 0 0 0,-1-1 0 0 0,1 1 0 0 0,-1 0 0 0 0,1-1 0 0 0,0 1 1 0 0,-2 1-1 0 0,-3 1 8 0 0,1 1 0 0 0,0 0 1 0 0,0 0-1 0 0,1 0 0 0 0,-1 0 1 0 0,1 1-1 0 0,0 0 0 0 0,0 0 0 0 0,-4 7 1 0 0,3-2 3 0 0,0 0-1 0 0,1 1 1 0 0,0-1 0 0 0,1 1 0 0 0,0 0 0 0 0,1 0 0 0 0,0 0-1 0 0,1 1 1 0 0,0-1 0 0 0,0 0 0 0 0,2 1 0 0 0,-1-1 0 0 0,1 0-1 0 0,1 1 1 0 0,0-1 0 0 0,1 0 0 0 0,0 0 0 0 0,0-1 0 0 0,1 1 0 0 0,7 12-1 0 0,-3-7 2 0 0,1 0 0 0 0,1 0 0 0 0,1-1 0 0 0,0-1 0 0 0,0 0 0 0 0,2 0-1 0 0,0-2 1 0 0,0 1 0 0 0,1-1 0 0 0,1-1 0 0 0,29 17 0 0 0,-27-19 0 0 0,1-1 0 0 0,1 0 0 0 0,-1-1 0 0 0,1-1 0 0 0,0-1 0 0 0,0-1 0 0 0,1 0 0 0 0,0-2 0 0 0,-1 0 0 0 0,1-1 1 0 0,0-1-1 0 0,24-3 0 0 0,-33 1-11 0 0,0 1 1 0 0,0-2 0 0 0,-1 1-1 0 0,1-1 1 0 0,0-1 0 0 0,-1 0-1 0 0,0-1 1 0 0,0 0-1 0 0,0 0 1 0 0,-1-1 0 0 0,1 0-1 0 0,-1-1 1 0 0,-1 0 0 0 0,1 0-1 0 0,-1-1 1 0 0,-1 0 0 0 0,1 0-1 0 0,-1-1 1 0 0,-1 0-1 0 0,0 0 1 0 0,0-1 0 0 0,9-19-1 0 0,-8 8-16 0 0,0 0-1 0 0,-2-1 0 0 0,0 0 0 0 0,-1 0 0 0 0,-2 0 1 0 0,1-39-1 0 0,-17-136-69 0 0,9 150 80 0 0,-24-160 701 0 0,-108-392 1 0 0,137 598-694 0 0,-1-4 7 0 0,-1-1 1 0 0,0 1-1 0 0,0 0 1 0 0,0-1-1 0 0,0 1 1 0 0,-5-6-1 0 0,7 10-9 0 0,-1 1 0 0 0,1 0 1 0 0,-1 0-1 0 0,1 0 0 0 0,0 0 0 0 0,-1-1 0 0 0,1 1 0 0 0,-1 0 0 0 0,1 0 0 0 0,-1 0 0 0 0,1 0 0 0 0,0 0 1 0 0,-1 0-1 0 0,1 0 0 0 0,-1 0 0 0 0,1 0 0 0 0,0 0 0 0 0,-1 0 0 0 0,1 1 0 0 0,-1-1 0 0 0,1 0 0 0 0,0 0 1 0 0,-1 0-1 0 0,1 0 0 0 0,-1 1 0 0 0,1-1 0 0 0,0 0 0 0 0,-1 0 0 0 0,1 1 0 0 0,0-1 0 0 0,-1 0 0 0 0,1 1 1 0 0,0-1-1 0 0,0 0 0 0 0,-1 1 0 0 0,1-1 0 0 0,0 0 0 0 0,0 1 0 0 0,0-1 0 0 0,-1 0 0 0 0,1 1 0 0 0,0-1 1 0 0,0 1-1 0 0,0-1 0 0 0,0 1 0 0 0,0-1 0 0 0,0 0 0 0 0,0 1 0 0 0,-6 18 18 0 0,5 14-11 0 0,1 0 0 0 0,2 0 0 0 0,1 0-1 0 0,8 38 1 0 0,-6-43-5 0 0,196 876 186 0 0,-193-875-169 0 0,2 0 0 0 0,22 48 1 0 0,-28-70-13 0 0,-1 0 1 0 0,1-1 0 0 0,0 1 0 0 0,0-1 0 0 0,1 0-1 0 0,0 0 1 0 0,0-1 0 0 0,0 1 0 0 0,0-1 0 0 0,1-1-1 0 0,0 1 1 0 0,0-1 0 0 0,1 0 0 0 0,-1 0 0 0 0,1 0-1 0 0,12 4 1 0 0,-14-7-6 0 0,-1 0 0 0 0,1 0-1 0 0,0-1 1 0 0,-1 0 0 0 0,1 0-1 0 0,0 0 1 0 0,-1 0 0 0 0,1 0-1 0 0,0-1 1 0 0,-1 0 0 0 0,1 0-1 0 0,-1 0 1 0 0,6-3-1 0 0,-2 0-8 0 0,0 0-1 0 0,-1 0 0 0 0,0-1 0 0 0,0 1 0 0 0,0-2 0 0 0,10-9 0 0 0,1-4-27 0 0,-1-1-1 0 0,-2-1 1 0 0,24-38 0 0 0,-16 17-39 0 0,-2 0 1 0 0,-1-1 0 0 0,-3-1 0 0 0,-1-1 0 0 0,-2 0 0 0 0,12-81 0 0 0,-25 123 49 0 0,-5-12-33 0 0,-5 18 14 0 0,-7 22 27 0 0,10-11 18 0 0,2 0 0 0 0,0 1 1 0 0,1 0-1 0 0,0 0 0 0 0,2-1 1 0 0,-1 2-1 0 0,2-1 0 0 0,0 0 0 0 0,0 0 1 0 0,2 0-1 0 0,0 0 0 0 0,7 25 1 0 0,-4-22 10 0 0,1-1 1 0 0,1 0 0 0 0,1 0 0 0 0,1-1 0 0 0,0 0 0 0 0,0-1 0 0 0,2 1-1 0 0,0-2 1 0 0,24 25 0 0 0,-22-26 0 0 0,2-1 1 0 0,-1 0-1 0 0,1-1 0 0 0,1 0 1 0 0,0-2-1 0 0,1 1 0 0 0,-1-2 1 0 0,2-1-1 0 0,27 10 0 0 0,-30-14-10 0 0,0 1-1 0 0,0-2 0 0 0,0 0 1 0 0,0 0-1 0 0,0-2 1 0 0,0 0-1 0 0,1 0 0 0 0,-1-2 1 0 0,0 0-1 0 0,0 0 0 0 0,0-2 1 0 0,20-6-1 0 0,-20 4-3 0 0,-1 0 1 0 0,1-1-1 0 0,-1-1 0 0 0,-1 0 0 0 0,1-1 1 0 0,-1-1-1 0 0,-1 0 0 0 0,0 0 1 0 0,0-1-1 0 0,14-18 0 0 0,-12 10-23 0 0,-1 0-1 0 0,-1-1 1 0 0,0 0 0 0 0,-1-1-1 0 0,-2 0 1 0 0,11-33 0 0 0,-5 1-66 0 0,-4-1 0 0 0,-1 0 0 0 0,-3 0 0 0 0,-2-1 1 0 0,-3-73-1 0 0,-20-166-82 0 0,12 254 135 0 0,-1 0-1 0 0,-3 0 1 0 0,-1 1 0 0 0,-2 0-1 0 0,-21-45 1 0 0,31 78 26 0 0,2 2 6 0 0,-1 0-1 0 0,0 1 1 0 0,0-1 0 0 0,0 1 0 0 0,0-1 0 0 0,0 1 0 0 0,-1 0 0 0 0,0 0 0 0 0,-5-5 0 0 0,-14-7 10 0 0,16 15-2 0 0,3 0-1 0 0,1 0-2 0 0,0 0 1 0 0,1 0-1 0 0,-1 0 0 0 0,0 1 1 0 0,1-1-1 0 0,-1 0 0 0 0,0 1 1 0 0,1-1-1 0 0,-1 1 1 0 0,1 0-1 0 0,-1-1 0 0 0,1 1 1 0 0,0 0-1 0 0,-1 0 0 0 0,1 0 1 0 0,0 0-1 0 0,-1 0 1 0 0,1 0-1 0 0,0 0 0 0 0,0 1 1 0 0,0-1-1 0 0,0 0 0 0 0,0 1 1 0 0,0-1-1 0 0,0 1 1 0 0,0 1-1 0 0,-17 39 83 0 0,11-20-40 0 0,2 1-1 0 0,1-1 1 0 0,1 1-1 0 0,1 0 1 0 0,1 0-1 0 0,4 42 1 0 0,26 137 171 0 0,0-68-119 0 0,6-1 0 0 0,84 210 1 0 0,-104-308-47 0 0,31 54 0 0 0,-41-80-33 0 0,1 0 1 0 0,0 0-1 0 0,1-1 0 0 0,0 0 0 0 0,0 0 1 0 0,1 0-1 0 0,0-1 0 0 0,0 0 0 0 0,0-1 1 0 0,17 10-1 0 0,-21-14-17 0 0,0 0 0 0 0,0 0 0 0 0,0-1 1 0 0,0 0-1 0 0,0 0 0 0 0,1 0 0 0 0,-1 0 0 0 0,0 0 0 0 0,0-1 0 0 0,1 0 1 0 0,-1 0-1 0 0,0 0 0 0 0,1-1 0 0 0,-1 1 0 0 0,0-1 0 0 0,1 0 1 0 0,5-2-1 0 0,-4 0-5 0 0,0 0 0 0 0,-1 0 0 0 0,0-1 0 0 0,0 1 1 0 0,0-1-1 0 0,0 0 0 0 0,0 0 0 0 0,-1-1 0 0 0,0 0 0 0 0,8-9 1 0 0,-2-3-2 0 0,-1 0 0 0 0,0 0 1 0 0,-1-1-1 0 0,-1 0 0 0 0,0 0 1 0 0,6-34-1 0 0,-7 26-37 0 0,-2 0-1 0 0,-1-1 1 0 0,-1 0 0 0 0,-1 1 0 0 0,-5-54 0 0 0,4 79 40 0 0,-1 0-1 0 0,1 0 1 0 0,0 0 0 0 0,-1 0 0 0 0,1 0 0 0 0,0 0 0 0 0,-1 0 0 0 0,1 1 0 0 0,-1-1 0 0 0,0 0 0 0 0,1 0 0 0 0,-1 0 0 0 0,1 1 0 0 0,-1-1 0 0 0,0 0 0 0 0,0 1 0 0 0,1-1 0 0 0,-1 1 0 0 0,0-1 0 0 0,0 1 0 0 0,0-1 0 0 0,0 1 0 0 0,0-1 0 0 0,0 1 0 0 0,0 0 0 0 0,-1-1-1 0 0,1 1 4 0 0,1 0 0 0 0,-1 0 0 0 0,0 1 0 0 0,1-1 0 0 0,-1 0-1 0 0,0 0 1 0 0,1 1 0 0 0,-1-1 0 0 0,0 0 0 0 0,1 1 0 0 0,-1-1-1 0 0,0 0 1 0 0,1 1 0 0 0,-1-1 0 0 0,1 1 0 0 0,-1-1-1 0 0,1 1 1 0 0,-1-1 0 0 0,1 1 0 0 0,-1 0 0 0 0,1-1 0 0 0,-1 2-1 0 0,-1 1 6 0 0,1 1-1 0 0,-1 0 1 0 0,1 0-1 0 0,-1 0 1 0 0,1 0-1 0 0,-1 8 1 0 0,1-3-7 0 0,0 0 1 0 0,1 0 0 0 0,0 0 0 0 0,0 0 0 0 0,1-1 0 0 0,0 1 0 0 0,1 0-1 0 0,0-1 1 0 0,0 1 0 0 0,1-1 0 0 0,5 14 0 0 0,-1-10 11 0 0,-1 0 1 0 0,1-1 0 0 0,1 0-1 0 0,0 0 1 0 0,1 0 0 0 0,0-1-1 0 0,11 9 1 0 0,-3-4 6 0 0,1-1-1 0 0,1-1 1 0 0,0 0 0 0 0,0-2-1 0 0,1 0 1 0 0,1-2-1 0 0,0 0 1 0 0,42 12 0 0 0,-39-17-19 0 0,0 0 0 0 0,0-1 0 0 0,0-2 0 0 0,1-1 0 0 0,-1 0 0 0 0,0-2 1 0 0,0-1-1 0 0,1-1 0 0 0,-2 0 0 0 0,1-2 0 0 0,-1-1 0 0 0,0-1 1 0 0,24-12-1 0 0,-16 5 5 0 0,0-1 1 0 0,-2-1 0 0 0,0-2 0 0 0,-1-1-1 0 0,-1-1 1 0 0,-1-1 0 0 0,0-2 0 0 0,36-45-1 0 0,-57 64-12 0 0,-1-1-1 0 0,1 1 0 0 0,-2-1 0 0 0,1 0 1 0 0,-1-1-1 0 0,0 1 0 0 0,0 0 0 0 0,0-1 1 0 0,-1 0-1 0 0,0 1 0 0 0,1-15 1 0 0,-3 20 4 0 0,0 0 1 0 0,0-1 0 0 0,0 1-1 0 0,0-1 1 0 0,0 1 0 0 0,-1 0 0 0 0,1-1-1 0 0,-1 1 1 0 0,1 0 0 0 0,-1-1 0 0 0,1 1-1 0 0,-1 0 1 0 0,0 0 0 0 0,0 0 0 0 0,1-1-1 0 0,-1 1 1 0 0,0 0 0 0 0,0 0-1 0 0,0 0 1 0 0,0 0 0 0 0,0 1 0 0 0,0-1-1 0 0,-1 0 1 0 0,1 0 0 0 0,-2 0 0 0 0,0-1 0 0 0,0 1 0 0 0,0 0 0 0 0,0 0 0 0 0,0 0 0 0 0,-1 0 0 0 0,1 1 1 0 0,0-1-1 0 0,0 1 0 0 0,-1 0 0 0 0,1 0 0 0 0,-5 0 0 0 0,-6 3 9 0 0,-1 0-1 0 0,1 1 1 0 0,-1 0-1 0 0,1 1 1 0 0,0 1-1 0 0,1 0 1 0 0,-1 1-1 0 0,-21 15 0 0 0,27-16 4 0 0,1-1 0 0 0,-1 1 0 0 0,1 0 0 0 0,0 1 0 0 0,1-1 0 0 0,0 1 0 0 0,0 1 0 0 0,0-1 0 0 0,1 1 0 0 0,0 0 0 0 0,0 0 0 0 0,1 1 0 0 0,0-1 0 0 0,1 1 0 0 0,-4 14 0 0 0,6-19-16 0 0,1 1 0 0 0,0 0 1 0 0,0-1-1 0 0,0 1 0 0 0,1-1 0 0 0,0 1 0 0 0,-1-1 1 0 0,2 1-1 0 0,-1-1 0 0 0,0 1 0 0 0,1-1 0 0 0,0 0 1 0 0,0 0-1 0 0,0 0 0 0 0,1 0 0 0 0,-1 0 0 0 0,1 0 1 0 0,0-1-1 0 0,0 1 0 0 0,0-1 0 0 0,1 0 0 0 0,-1 0 1 0 0,1 0-1 0 0,-1 0 0 0 0,1-1 0 0 0,8 5 0 0 0,-1-1-28 0 0,-1-1-1 0 0,1 0 0 0 0,0-1 0 0 0,1 0 0 0 0,-1 0 0 0 0,1-1 0 0 0,-1-1 1 0 0,1 0-1 0 0,14 0 0 0 0,-16-2 46 0 0,0 0-1 0 0,0-1 1 0 0,0 0 0 0 0,0-1-1 0 0,0 0 1 0 0,0 0 0 0 0,0-1-1 0 0,0-1 1 0 0,-1 1 0 0 0,0-2-1 0 0,0 1 1 0 0,0-1 0 0 0,0-1-1 0 0,-1 1 1 0 0,0-2 0 0 0,0 1 0 0 0,0-1-1 0 0,-1 0 1 0 0,0 0 0 0 0,0-1-1 0 0,-1 0 1 0 0,0-1 0 0 0,0 1-1 0 0,-1-1 1 0 0,6-14 0 0 0,0-3 4 0 0,-1-1 1 0 0,-1 1 0 0 0,-2-1-1 0 0,-1-1 1 0 0,-1 1 0 0 0,-1-1 0 0 0,-1 0-1 0 0,-2-32 1 0 0,-3-20-49 0 0,-4 1 0 0 0,-18-90-1 0 0,-53-151 182 0 0,77 314-146 0 0,-11-17 10 0 0,8 18-16 0 0,1 6 15 0 0,5 17 40 0 0,9 29 62 0 0,95 219 92 0 0,-52-139-344 0 0,50 178 0 0 0,-102-292-396 0 0,0-1 1 0 0,-1 1-1 0 0,0 0 0 0 0,-1 18 0 0 0,-3-8-544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18.7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114 144 388 0 0,'-104'-36'4658'0'0,"103"36"-4637"0"0,1 0 0 0 0,0 0-1 0 0,-1 0 1 0 0,1 0 0 0 0,0 0 0 0 0,-1-1 0 0 0,1 1 0 0 0,-1 0 0 0 0,1 0 0 0 0,0 0 0 0 0,-1 0-1 0 0,1 0 1 0 0,0-1 0 0 0,-1 1 0 0 0,1 0 0 0 0,0 0 0 0 0,0-1 0 0 0,-1 1 0 0 0,1 0 0 0 0,0 0-1 0 0,-1-1 1 0 0,1 1 0 0 0,0 0 0 0 0,0-1 0 0 0,0 1 0 0 0,-1 0 0 0 0,1-1 0 0 0,0 1 0 0 0,0 0-1 0 0,0-1 1 0 0,0 1 0 0 0,0-1 0 0 0,0 1 0 0 0,0 0 0 0 0,0-1 0 0 0,0 1 0 0 0,0-1 0 0 0,0 1-1 0 0,0 0 1 0 0,0-1 0 0 0,0 1 0 0 0,0 0 0 0 0,0-1 0 0 0,0 1 0 0 0,0-1 0 0 0,1 1 0 0 0,-1 0-1 0 0,0-1 1 0 0,0 1 0 0 0,0 0 0 0 0,1-1 0 0 0,-1 1 0 0 0,0 0 0 0 0,0 0 0 0 0,1-1 0 0 0,-1 1-1 0 0,0 0 1 0 0,0 0 0 0 0,1-1 0 0 0,-1 1 0 0 0,0 0 0 0 0,1 0 0 0 0,-1 0 0 0 0,1 0 0 0 0,-1-1-1 0 0,0 1 1 0 0,1 0 0 0 0,25-10 275 0 0,41-5-27 0 0,134-9 0 0 0,-120 16-392 0 0,166-16-2876 0 0,-169 15 1225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26.1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118 263 60 0 0,'0'0'2173'0'0,"-4"-1"-1804"0"0,2 1-233 0 0,-1-1 1 0 0,0 0-1 0 0,1 1 1 0 0,-1-1 0 0 0,1 0-1 0 0,0-1 1 0 0,-1 1-1 0 0,1 0 1 0 0,0-1-1 0 0,-1 1 1 0 0,1-1 0 0 0,0 0-1 0 0,0 1 1 0 0,-2-4-1 0 0,2 3 87 0 0,1-1-151 0 0,-1 0 0 0 0,0 0 0 0 0,1 0 0 0 0,0 0-1 0 0,0 0 1 0 0,0 0 0 0 0,0 0 0 0 0,0 0 0 0 0,0 0 0 0 0,1 0-1 0 0,0-1 1 0 0,-1 1 0 0 0,1 0 0 0 0,1 0 0 0 0,-1 0 0 0 0,1-5 0 0 0,1 1-65 0 0,0-1 0 0 0,0 1 0 0 0,1-1 0 0 0,0 1 0 0 0,0 0 1 0 0,1 0-1 0 0,0 0 0 0 0,0 1 0 0 0,1-1 0 0 0,0 1 0 0 0,0 0 1 0 0,0 0-1 0 0,1 1 0 0 0,0 0 0 0 0,7-6 0 0 0,1 1-13 0 0,1 0-1 0 0,0 1 1 0 0,1 0-1 0 0,0 2 0 0 0,29-11 1 0 0,-41 16-7 0 0,1 1 0 0 0,-1-1-1 0 0,1 1 1 0 0,-1 0 0 0 0,1 1 0 0 0,-1-1 0 0 0,1 1-1 0 0,0 0 1 0 0,-1 0 0 0 0,1 0 0 0 0,0 1 0 0 0,-1 0 0 0 0,1 0-1 0 0,-1 0 1 0 0,1 0 0 0 0,-1 1 0 0 0,1 0 0 0 0,-1-1 0 0 0,0 2-1 0 0,0-1 1 0 0,0 0 0 0 0,0 1 0 0 0,0 0 0 0 0,-1 0 0 0 0,1 0-1 0 0,-1 0 1 0 0,0 1 0 0 0,0-1 0 0 0,0 1 0 0 0,0 0-1 0 0,3 5 1 0 0,-1 1-8 0 0,0 0-1 0 0,0 0 1 0 0,-1 0 0 0 0,-1 1-1 0 0,1 0 1 0 0,-2-1-1 0 0,0 1 1 0 0,0 0-1 0 0,-1 0 1 0 0,0 0 0 0 0,-1 22-1 0 0,-3-11-70 0 0,-1-1-1 0 0,-1 0 1 0 0,0 0 0 0 0,-2 0-1 0 0,-16 35 1 0 0,22-54 103 0 0,0 1-3 0 0,1-2-16 0 0,-1-1 0 0 0,1 1 0 0 0,0-1 0 0 0,-1 1 0 0 0,1 0-1 0 0,0-1 1 0 0,-1 1 0 0 0,1 0 0 0 0,0 0 0 0 0,0-1 0 0 0,0 1-1 0 0,-1 0 1 0 0,1-1 0 0 0,0 1 0 0 0,0 0 0 0 0,0 0 0 0 0,0-1-1 0 0,0 1 1 0 0,1 0 0 0 0,-1 0 0 0 0,0-1 0 0 0,0 1 0 0 0,0 0-1 0 0,1-1 1 0 0,-1 1 0 0 0,0 0 0 0 0,0-1 0 0 0,1 1 0 0 0,-1 0-1 0 0,1-1 1 0 0,-1 1 0 0 0,1-1 0 0 0,-1 1 0 0 0,1-1 0 0 0,-1 1-1 0 0,1-1 1 0 0,-1 1 0 0 0,1-1 0 0 0,0 0 0 0 0,-1 1 0 0 0,1-1-1 0 0,0 0 1 0 0,-1 1 0 0 0,1-1 0 0 0,0 0 0 0 0,-1 0 0 0 0,1 1-1 0 0,0-1 1 0 0,0 0 0 0 0,-1 0 0 0 0,1 0 0 0 0,0 0 0 0 0,-1 0-1 0 0,1 0 1 0 0,1-1 0 0 0,2 1-39 0 0,15 2 8 0 0,-11-1 24 0 0,0 0 0 0 0,-1 1 0 0 0,1 0 0 0 0,-1 0 0 0 0,0 1-1 0 0,1 0 1 0 0,-1 1 0 0 0,-1-1 0 0 0,1 1 0 0 0,0 0 0 0 0,-1 1 0 0 0,7 6 0 0 0,3 3-9 0 0,0 2 1 0 0,24 31 0 0 0,-34-40 25 0 0,-1 1 0 0 0,1-1 0 0 0,-2 1 0 0 0,1 1 0 0 0,-1-1 0 0 0,0 1 0 0 0,-1-1 0 0 0,0 1 0 0 0,0 0 0 0 0,-1 0 0 0 0,0 1 1 0 0,-1-1-1 0 0,0 0 0 0 0,0 0 0 0 0,-1 1 0 0 0,-2 14 0 0 0,0-11 71 0 0,-1 1 0 0 0,-1 0 1 0 0,0-1-1 0 0,-1 1 0 0 0,0-1 0 0 0,-1 0 1 0 0,-1-1-1 0 0,0 0 0 0 0,0 0 1 0 0,-13 14-1 0 0,6-9 125 0 0,-1-1 1 0 0,0 0-1 0 0,-2-1 1 0 0,0-1-1 0 0,0-1 1 0 0,-1 0 0 0 0,-1-1-1 0 0,0-1 1 0 0,-1-1-1 0 0,0-1 1 0 0,-37 12-1 0 0,-5-3-665 0 0,-1-3 0 0 0,-105 11 0 0 0,144-25-1938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26.5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1100 0 0,'0'-3'1098'0'0,"0"2"-1018"0"0,0 0 0 0 0,0-1 1 0 0,0 1-1 0 0,0 0 1 0 0,0 0-1 0 0,0 0 0 0 0,0 0 1 0 0,0 0-1 0 0,1 0 1 0 0,-1-1-1 0 0,0 1 0 0 0,1 0 1 0 0,-1 0-1 0 0,1 0 1 0 0,-1 0-1 0 0,1 0 0 0 0,-1 0 1 0 0,1 0-1 0 0,0 0 1 0 0,-1 0-1 0 0,1 1 0 0 0,0-1 1 0 0,0 0-1 0 0,0 0 1 0 0,-1 1-1 0 0,1-1 1 0 0,0 0-1 0 0,0 1 0 0 0,0-1 1 0 0,0 1-1 0 0,0-1 1 0 0,1 1-1 0 0,-1 0 0 0 0,0-1 1 0 0,0 1-1 0 0,0 0 1 0 0,0 0-1 0 0,2-1 0 0 0,3 2-33 0 0,-1-1-1 0 0,1 1 1 0 0,0 0-1 0 0,-1 1 0 0 0,1-1 1 0 0,-1 1-1 0 0,8 4 1 0 0,34 16 23 0 0,-1 2 1 0 0,-1 2 0 0 0,-1 1 0 0 0,77 66 0 0 0,-67-45-59 0 0,-3 2-1 0 0,-2 2 1 0 0,42 59-1 0 0,-60-69 6 0 0,-2 2 0 0 0,-2 1-1 0 0,-2 0 1 0 0,-1 2 0 0 0,-3 1 0 0 0,15 52-1 0 0,-25-63-17 0 0,-2 1 0 0 0,-2 1 0 0 0,-1 0-1 0 0,-2 0 1 0 0,-1 0 0 0 0,-3 0 0 0 0,-1 0-1 0 0,-10 64 1 0 0,5-64-164 0 0,-3-1 0 0 0,-1 1 0 0 0,-2-2 1 0 0,-1 1-1 0 0,-2-2 0 0 0,-2 0 0 0 0,-1-1 0 0 0,-1 0 0 0 0,-3-2 0 0 0,-48 59 0 0 0,58-81-1009 0 0,2-2 355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27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17 146 996 0 0,'-5'-27'1787'0'0,"1"3"251"0"0,-4-43 0 0 0,8 64-1848 0 0,1 0-48 0 0,-1 2-128 0 0,0 0 0 0 0,0 0 0 0 0,0 0 0 0 0,0 0 0 0 0,0 0 0 0 0,1 0 0 0 0,-1 0 0 0 0,0 0 0 0 0,1 0 0 0 0,-1 0 0 0 0,0 0 0 0 0,1 0 0 0 0,-1 0 0 0 0,1 0 0 0 0,0 0 0 0 0,-1 0-1 0 0,1 1 1 0 0,0-1 0 0 0,0-1 0 0 0,0 2-9 0 0,0 0 0 0 0,-1-1-1 0 0,1 1 1 0 0,0 0 0 0 0,0 0-1 0 0,-1 0 1 0 0,1 0 0 0 0,0 0-1 0 0,0 0 1 0 0,-1 0-1 0 0,1 0 1 0 0,0 0 0 0 0,-1 0-1 0 0,1 0 1 0 0,0 0 0 0 0,0 1-1 0 0,-1-1 1 0 0,1 0 0 0 0,0 0-1 0 0,-1 1 1 0 0,2 0 0 0 0,2 1-1 0 0,-1 1 0 0 0,1 0 0 0 0,0 0 0 0 0,-1 0 0 0 0,0 0 0 0 0,0 0 1 0 0,0 1-1 0 0,0 0 0 0 0,2 4 0 0 0,14 23 7 0 0,-3 1 0 0 0,26 67 0 0 0,11 77 19 0 0,-38-126-34 0 0,5 19 10 0 0,44 166 212 0 0,-52-183-584 0 0,-3 1 1 0 0,4 80 0 0 0,-13-127-6 0 0,0 1 1 0 0,0-1-1 0 0,-1 0 1 0 0,1 0-1 0 0,-1 0 1 0 0,-1 0-1 0 0,1 0 1 0 0,-4 8-1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27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122 346 600 0 0,'-19'-31'948'0'0,"-4"-7"564"0"0,1-1-1 0 0,-32-79 1 0 0,53 116-1488 0 0,0-1-1 0 0,1 1 1 0 0,-1-1 0 0 0,1 1-1 0 0,-1-1 1 0 0,1 1 0 0 0,0-1-1 0 0,0 1 1 0 0,0-1-1 0 0,0 1 1 0 0,1-1 0 0 0,-1 1-1 0 0,1-1 1 0 0,-1 1-1 0 0,1 0 1 0 0,0-1 0 0 0,0 1-1 0 0,0 0 1 0 0,0-1 0 0 0,2-2-1 0 0,0 2-7 0 0,0-1 1 0 0,0 1-1 0 0,1 0 0 0 0,-1 0 1 0 0,1 0-1 0 0,0 0 0 0 0,0 1 0 0 0,0-1 1 0 0,0 1-1 0 0,6-2 0 0 0,8-3-2 0 0,1 2 0 0 0,-1 0 0 0 0,1 1 0 0 0,20-2 0 0 0,3 3-11 0 0,-1 1 0 0 0,1 2 0 0 0,0 2-1 0 0,-1 1 1 0 0,0 3 0 0 0,0 1 0 0 0,63 20 0 0 0,-46-7-40 0 0,0 1-1 0 0,-2 4 1 0 0,0 2 0 0 0,75 49 0 0 0,-108-61 16 0 0,-1 1 1 0 0,-1 1-1 0 0,0 0 1 0 0,-1 2-1 0 0,-1 1 1 0 0,-1 0-1 0 0,-1 1 1 0 0,18 29-1 0 0,-26-35 18 0 0,-1 0-1 0 0,-1 0 0 0 0,0 1 1 0 0,-1 0-1 0 0,-1 1 1 0 0,0-1-1 0 0,-1 1 0 0 0,-1 0 1 0 0,-1 0-1 0 0,0 0 0 0 0,-1 0 1 0 0,-1 1-1 0 0,-1-1 1 0 0,-2 18-1 0 0,-4 1 5 0 0,-1-1 0 0 0,-2 1 1 0 0,-1-2-1 0 0,-2 1 0 0 0,-1-1 0 0 0,-31 52 0 0 0,20-46 7 0 0,-1 0 0 0 0,-2-2-1 0 0,-2-1 1 0 0,-59 56 0 0 0,68-73 58 0 0,0-2 0 0 0,-1-1 1 0 0,-26 15-1 0 0,43-28-178 0 0,0 0 1 0 0,-1-1-1 0 0,0 0 1 0 0,0-1-1 0 0,0 1 1 0 0,0-1-1 0 0,0 0 1 0 0,0-1-1 0 0,-1 1 1 0 0,1-1-1 0 0,0-1 1 0 0,-1 1-1 0 0,1-1 1 0 0,-1 0-1 0 0,1 0 1 0 0,-1-1-1 0 0,1 0 1 0 0,0 0-1 0 0,-10-3 1 0 0,1-5-1126 0 0,1-2 370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29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116 1415 616 0 0,'24'-11'506'0'0,"-1"-1"0"0"0,0-1 0 0 0,0-1 0 0 0,-2-1 0 0 0,0-1 1 0 0,0-1-1 0 0,-2-1 0 0 0,0 0 0 0 0,30-40 0 0 0,-41 47-472 0 0,-1 0 0 0 0,0 0 0 0 0,-1-1 0 0 0,0 0 0 0 0,-1 0 0 0 0,0 0 0 0 0,-1-1 0 0 0,0 0 0 0 0,-1 0 0 0 0,-1 0 0 0 0,0 0 0 0 0,0 0 0 0 0,-1 0 1 0 0,-1 0-1 0 0,-1 0 0 0 0,0-1 0 0 0,0 1 0 0 0,-1 0 0 0 0,-1 0 0 0 0,0 0 0 0 0,-7-17 0 0 0,6 20-38 0 0,-1 0 0 0 0,1 0 0 0 0,-2 1 0 0 0,0-1 0 0 0,0 1 0 0 0,0 1 0 0 0,-1-1 0 0 0,0 1 0 0 0,-1 0 0 0 0,0 1-1 0 0,0 0 1 0 0,-12-8 0 0 0,15 12 2 0 0,0 0-1 0 0,0 1 1 0 0,0-1-1 0 0,0 1 0 0 0,0 0 1 0 0,-1 0-1 0 0,1 1 0 0 0,-1-1 1 0 0,1 1-1 0 0,-1 0 1 0 0,1 1-1 0 0,-1-1 0 0 0,0 1 1 0 0,1 1-1 0 0,-1-1 0 0 0,0 1 1 0 0,1 0-1 0 0,-1 0 1 0 0,1 0-1 0 0,-1 1 0 0 0,1 0 1 0 0,-1 0-1 0 0,1 0 0 0 0,0 1 1 0 0,-5 3-1 0 0,-2 3 1 0 0,0 0 0 0 0,1 1 0 0 0,0 0 0 0 0,1 1 0 0 0,0 0 0 0 0,0 0 0 0 0,1 2 0 0 0,1-1 0 0 0,0 1 0 0 0,1 0 0 0 0,0 0-1 0 0,1 1 1 0 0,0 0 0 0 0,1 0 0 0 0,-3 19 0 0 0,1-7 21 0 0,2 1 0 0 0,2-1-1 0 0,0 1 1 0 0,2 0 0 0 0,0 0-1 0 0,2 0 1 0 0,7 45 0 0 0,-4-50-13 0 0,1 0 0 0 0,1 0 0 0 0,1-1 1 0 0,1 0-1 0 0,0 0 0 0 0,2-1 0 0 0,0 0 0 0 0,2-1 0 0 0,0 0 1 0 0,1-1-1 0 0,0 0 0 0 0,2-1 0 0 0,0-1 0 0 0,1 0 0 0 0,0-1 1 0 0,2 0-1 0 0,-1-2 0 0 0,2 0 0 0 0,0-1 0 0 0,0-1 0 0 0,1-1 0 0 0,0 0 1 0 0,1-2-1 0 0,0 0 0 0 0,1-2 0 0 0,-1 0 0 0 0,1-1 0 0 0,0-2 1 0 0,0 0-1 0 0,1-1 0 0 0,-1-1 0 0 0,32-3 0 0 0,-35 0-6 0 0,0 0 0 0 0,-1-2 0 0 0,0 0 0 0 0,0-1 0 0 0,0-1 0 0 0,-1-1 0 0 0,1 0 0 0 0,-2-1 0 0 0,1-1 1 0 0,-1-1-1 0 0,0 0 0 0 0,-1-1 0 0 0,0-1 0 0 0,-1 0 0 0 0,-1-1 0 0 0,0 0 0 0 0,0-1 0 0 0,-1-1 0 0 0,-1 0 0 0 0,-1 0 0 0 0,0-1 0 0 0,-1 0 0 0 0,0-1 0 0 0,-1 0 0 0 0,-2 0 0 0 0,1-1 0 0 0,4-24 0 0 0,-4 4-86 0 0,-1-1 0 0 0,-3 0 1 0 0,-1 0-1 0 0,-1-1 0 0 0,-3 1 1 0 0,-1 0-1 0 0,-9-45 0 0 0,-9-15-88 0 0,-51-149 1 0 0,39 155 130 0 0,-3 1 1 0 0,-5 2 0 0 0,-79-127 0 0 0,119 215 37 0 0,0 0 0 0 0,1 1 0 0 0,-2-1 0 0 0,1 1 0 0 0,0 0 0 0 0,0-1 0 0 0,0 1 1 0 0,-1 0-1 0 0,1-1 0 0 0,0 1 0 0 0,-1 0 0 0 0,1 0 0 0 0,-1 0 0 0 0,0 1 0 0 0,1-1 0 0 0,-1 0 0 0 0,0 0 0 0 0,-3 0 0 0 0,4 2 6 0 0,1-1-1 0 0,-1 1 0 0 0,0 0 0 0 0,0-1 0 0 0,1 1 1 0 0,-1 0-1 0 0,1 0 0 0 0,-1 0 0 0 0,0 0 0 0 0,1 0 0 0 0,-1-1 1 0 0,1 1-1 0 0,0 0 0 0 0,-1 0 0 0 0,1 0 0 0 0,0 0 1 0 0,0 0-1 0 0,0 0 0 0 0,-1 0 0 0 0,1 0 0 0 0,0 0 0 0 0,1 2 1 0 0,-4 20 31 0 0,3 17-25 0 0,1 1 0 0 0,3 0 0 0 0,1-1 1 0 0,11 46-1 0 0,-5-30 0 0 0,90 422 29 0 0,-64-338 18 0 0,75 184 0 0 0,-101-298-32 0 0,0-1 0 0 0,2 0 1 0 0,0 0-1 0 0,2-1 0 0 0,1-1 1 0 0,18 21-1 0 0,-29-38-11 0 0,-1-1-1 0 0,2 0 1 0 0,-1 0 0 0 0,0-1 0 0 0,1 1-1 0 0,0-1 1 0 0,0 0 0 0 0,0-1 0 0 0,1 1-1 0 0,-1-1 1 0 0,1 0 0 0 0,0-1-1 0 0,0 0 1 0 0,0 0 0 0 0,0 0 0 0 0,0-1-1 0 0,0 0 1 0 0,0-1 0 0 0,0 1 0 0 0,0-1-1 0 0,1-1 1 0 0,-1 1 0 0 0,0-1 0 0 0,0-1-1 0 0,0 1 1 0 0,0-1 0 0 0,0 0-1 0 0,7-4 1 0 0,1-1 0 0 0,-1-1 0 0 0,0-1 0 0 0,0 0 1 0 0,-1-1-1 0 0,-1-1 0 0 0,1 0 0 0 0,-2 0 0 0 0,0-1 0 0 0,0-1 0 0 0,-1 0 0 0 0,10-16 0 0 0,2-6-20 0 0,-2 0-1 0 0,-2-2 0 0 0,19-51 0 0 0,-19 38-18 0 0,16-75 0 0 0,-29 104 1 0 0,-2 1-1 0 0,-1-1 0 0 0,0 0 0 0 0,-1 0 1 0 0,-2 0-1 0 0,-4-35 0 0 0,5 52 18 0 0,-1 1-1 0 0,1 0 1 0 0,-1-1 0 0 0,0 1-1 0 0,0 0 1 0 0,0 0-1 0 0,0-1 1 0 0,0 1 0 0 0,-1 0-1 0 0,0 0 1 0 0,1 0 0 0 0,-1 1-1 0 0,0-1 1 0 0,0 0-1 0 0,-1 1 1 0 0,1-1 0 0 0,0 1-1 0 0,-4-2 1 0 0,4 2-13 0 0,-3 3 3 0 0,2 0 15 0 0,-1 0 1 0 0,1 0 0 0 0,0 0-1 0 0,-1 1 1 0 0,1 0 0 0 0,0-1-1 0 0,0 1 1 0 0,0 0 0 0 0,0 1 0 0 0,0-1-1 0 0,1 0 1 0 0,-1 1 0 0 0,1 0-1 0 0,-1-1 1 0 0,1 1 0 0 0,0 0-1 0 0,0 0 1 0 0,0 0 0 0 0,-2 6 0 0 0,-1 3 11 0 0,1-1 0 0 0,1 1 0 0 0,0 0 0 0 0,0 0 0 0 0,2 0 1 0 0,-1 0-1 0 0,1 0 0 0 0,1 1 0 0 0,0-1 0 0 0,1 0 0 0 0,0 0 1 0 0,1 0-1 0 0,1 0 0 0 0,-1 0 0 0 0,2 0 0 0 0,0 0 1 0 0,0-1-1 0 0,1 0 0 0 0,9 16 0 0 0,-3-9 3 0 0,0-1 0 0 0,0 0 0 0 0,2-1 0 0 0,0 0 1 0 0,1-1-1 0 0,0 0 0 0 0,1-2 0 0 0,1 1 0 0 0,0-2 0 0 0,1 0 0 0 0,18 9 0 0 0,-19-12 8 0 0,1-2 0 0 0,0 0 1 0 0,0-1-1 0 0,1 0 0 0 0,0-2 0 0 0,0 0 0 0 0,0-1 0 0 0,0-1 0 0 0,0 0 0 0 0,1-2 0 0 0,-1 0 0 0 0,35-5 1 0 0,-41 3-11 0 0,0 0 1 0 0,0-1 0 0 0,-1-1 0 0 0,1 0 0 0 0,-1-1 0 0 0,0 0 0 0 0,0 0 0 0 0,0-1 0 0 0,-1-1-1 0 0,0 0 1 0 0,0 0 0 0 0,-1-1 0 0 0,0 0 0 0 0,0 0 0 0 0,-1-1 0 0 0,0-1 0 0 0,-1 1 0 0 0,0-1-1 0 0,0 0 1 0 0,7-15 0 0 0,-3-2-16 0 0,-2 1-1 0 0,0-2 0 0 0,-1 1 0 0 0,-2-1 1 0 0,-1 0-1 0 0,-1 0 0 0 0,0-53 1 0 0,-6-4-22 0 0,-16-109 1 0 0,6 114 15 0 0,-3 0 0 0 0,-4 2-1 0 0,-3 0 1 0 0,-4 1 0 0 0,-2 2-1 0 0,-4 1 1 0 0,-68-115 0 0 0,99 187 5 0 0,-1 0 0 0 0,1 0 0 0 0,-1 0 0 0 0,1 0 0 0 0,-1 1 0 0 0,1-1 0 0 0,-1 0 0 0 0,0 1 0 0 0,0-1 0 0 0,0 1 0 0 0,0 0 0 0 0,-4-3 0 0 0,4 3-10 0 0,-3 7 11 0 0,4-6 6 0 0,0 0 0 0 0,1 0 0 0 0,-1 1 0 0 0,0-1 1 0 0,1 0-1 0 0,-1 1 0 0 0,0-1 0 0 0,1 1 0 0 0,-1-1 0 0 0,1 1 0 0 0,-1-1 0 0 0,1 1 0 0 0,-1-1 0 0 0,1 1 0 0 0,-1-1 0 0 0,1 1 0 0 0,-1 0 0 0 0,1-1 0 0 0,-1 2 0 0 0,-4 13 14 0 0,1 0 1 0 0,0 0-1 0 0,1 1 0 0 0,1-1 1 0 0,0 1-1 0 0,1-1 0 0 0,2 31 0 0 0,19 118 43 0 0,-15-130-52 0 0,20 116 62 0 0,6-1 0 0 0,7-2 1 0 0,109 277-1 0 0,-128-383-45 0 0,0-1-1 0 0,3-1 1 0 0,28 39 0 0 0,-42-66 8 0 0,1 0-1 0 0,1-1 1 0 0,-1 0 0 0 0,2-1 0 0 0,0 0 0 0 0,0-1-1 0 0,1 0 1 0 0,0 0 0 0 0,0-1 0 0 0,1-1 0 0 0,0 0-1 0 0,0-1 1 0 0,19 6 0 0 0,-24-10-13 0 0,1 0 1 0 0,-1 0-1 0 0,1-1 1 0 0,-1-1-1 0 0,1 1 1 0 0,-1-1-1 0 0,1-1 1 0 0,-1 1-1 0 0,1-1 1 0 0,-1-1-1 0 0,1 0 1 0 0,-1 0-1 0 0,15-6 1 0 0,-13 3-11 0 0,1-1 1 0 0,-1 0-1 0 0,-1-1 1 0 0,1 0-1 0 0,-1 0 1 0 0,0-1-1 0 0,0 0 1 0 0,-1 0 0 0 0,8-12-1 0 0,-2 1-23 0 0,-1-1 0 0 0,-1-1 0 0 0,0 0 0 0 0,-2-1 0 0 0,0 0 0 0 0,-2 0 0 0 0,0-1-1 0 0,-2 0 1 0 0,5-30 0 0 0,-8 35-3 0 0,-1 0-1 0 0,-1 0 0 0 0,-1 0 1 0 0,0-1-1 0 0,-1 1 1 0 0,-1 0-1 0 0,-1 0 0 0 0,-1 0 1 0 0,0 1-1 0 0,-1-1 1 0 0,-12-25-1 0 0,17 42 18 0 0,0 0 0 0 0,-1 0-1 0 0,1 0 1 0 0,-1 0 0 0 0,1 0 0 0 0,-1 0 0 0 0,0 0-1 0 0,1 0 1 0 0,-1 0 0 0 0,0 0 0 0 0,1 0 0 0 0,-1 0 0 0 0,0 0-1 0 0,0 1 1 0 0,0-1 0 0 0,0 0 0 0 0,0 1 0 0 0,0-1-1 0 0,0 1 1 0 0,0-1 0 0 0,-2 0 0 0 0,1 1 1 0 0,0 0 1 0 0,0-1-1 0 0,0 2 0 0 0,0-1 0 0 0,0 0 1 0 0,0 0-1 0 0,0 1 0 0 0,0-1 1 0 0,0 1-1 0 0,0-1 0 0 0,0 1 1 0 0,0 0-1 0 0,0 0 0 0 0,0 0 0 0 0,1 0 1 0 0,-1 0-1 0 0,0 0 0 0 0,1 0 1 0 0,-1 1-1 0 0,1-1 0 0 0,-1 1 1 0 0,1-1-1 0 0,0 1 0 0 0,-1-1 0 0 0,1 1 1 0 0,0 0-1 0 0,0 0 0 0 0,0-1 1 0 0,1 1-1 0 0,-1 0 0 0 0,0 0 1 0 0,1 0-1 0 0,-2 4 0 0 0,1-2 4 0 0,-3 6 4 0 0,0-1 0 0 0,1 1 1 0 0,1 0-1 0 0,0 0 0 0 0,0 0 0 0 0,1 1 1 0 0,0-1-1 0 0,1 0 0 0 0,0 0 0 0 0,0 1 0 0 0,1-1 1 0 0,4 17-1 0 0,-1-14 14 0 0,0 0 0 0 0,1-1 1 0 0,0 0-1 0 0,1 1 0 0 0,0-2 1 0 0,1 1-1 0 0,0-1 0 0 0,18 20 1 0 0,-10-15 2 0 0,0-1-1 0 0,1-1 1 0 0,1 0 0 0 0,0-1 0 0 0,1-1 0 0 0,0 0 0 0 0,1-2 0 0 0,0 0-1 0 0,1-1 1 0 0,0-1 0 0 0,40 11 0 0 0,-40-15-22 0 0,0-1 1 0 0,0 0-1 0 0,0-2 1 0 0,0 0-1 0 0,0-1 1 0 0,0-1-1 0 0,0-1 0 0 0,0-1 1 0 0,-1-1-1 0 0,1 0 1 0 0,-1-2-1 0 0,0 0 0 0 0,0-1 1 0 0,0-1-1 0 0,-1 0 1 0 0,-1-2-1 0 0,1 0 1 0 0,-2-1-1 0 0,1-1 0 0 0,-2 0 1 0 0,1-1-1 0 0,15-18 1 0 0,-11 10-565 0 0,-1-1 1 0 0,0 0 0 0 0,-2-1 0 0 0,-1-1 0 0 0,-1-1-1 0 0,-1 0 1 0 0,11-29 0 0 0,-18 39 371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5.5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232 132 288 0 0,'-2'-3'2080'0'0,"2"2"-1988"0"0,-1-1 0 0 0,0 1 1 0 0,0 0-1 0 0,0-1 1 0 0,0 1-1 0 0,0 0 1 0 0,-1-1-1 0 0,1 1 1 0 0,0 0-1 0 0,0 0 1 0 0,-1 0-1 0 0,1 0 1 0 0,-1 0-1 0 0,1 1 0 0 0,-1-1 1 0 0,1 0-1 0 0,-1 1 1 0 0,0-1-1 0 0,1 1 1 0 0,-1-1-1 0 0,0 1 1 0 0,-2-1-1 0 0,0 1-20 0 0,1 1 0 0 0,-1-1 0 0 0,0 1 0 0 0,0-1 0 0 0,0 1-1 0 0,0 0 1 0 0,1 0 0 0 0,-1 1 0 0 0,-5 2 0 0 0,-2 2 7 0 0,0 1 1 0 0,1-1-1 0 0,0 2 0 0 0,0-1 1 0 0,-15 17-1 0 0,17-15 50 0 0,0 0 1 0 0,0 1-1 0 0,1 0 0 0 0,0 1 0 0 0,1 0 0 0 0,0 0 1 0 0,1 0-1 0 0,0 0 0 0 0,1 1 0 0 0,0 0 0 0 0,-3 20 0 0 0,6-26-51 0 0,1 0 0 0 0,-1 0-1 0 0,1 0 1 0 0,1-1 0 0 0,-1 1-1 0 0,1 0 1 0 0,0 0-1 0 0,0 0 1 0 0,0-1 0 0 0,1 1-1 0 0,0-1 1 0 0,0 1-1 0 0,1-1 1 0 0,-1 0 0 0 0,1 0-1 0 0,0 0 1 0 0,1 0-1 0 0,-1 0 1 0 0,1-1 0 0 0,0 1-1 0 0,0-1 1 0 0,0 0-1 0 0,1 0 1 0 0,-1-1 0 0 0,1 0-1 0 0,9 6 1 0 0,-5-4 2 0 0,0-1 1 0 0,0 0 0 0 0,0 0-1 0 0,1-1 1 0 0,0 0-1 0 0,-1-1 1 0 0,1 0-1 0 0,0 0 1 0 0,0-1-1 0 0,0-1 1 0 0,1 1 0 0 0,-1-2-1 0 0,0 1 1 0 0,0-1-1 0 0,0-1 1 0 0,13-3-1 0 0,-17 3-78 0 0,0 0 0 0 0,0-1 0 0 0,0 1 0 0 0,0-1 1 0 0,-1 0-1 0 0,0-1 0 0 0,1 1 0 0 0,-1-1 0 0 0,-1 0 0 0 0,1 0 0 0 0,0 0 0 0 0,-1-1 0 0 0,0 0 0 0 0,0 0 0 0 0,-1 0 0 0 0,1 0 0 0 0,-1-1 0 0 0,0 1 0 0 0,0-1 0 0 0,-1 0 0 0 0,0 1 0 0 0,0-1 0 0 0,0-1 0 0 0,-1 1 0 0 0,1 0 0 0 0,-1 0 0 0 0,0-9 0 0 0,-1 2-111 0 0,0-1 1 0 0,-1 0-1 0 0,-1 1 1 0 0,0-1-1 0 0,0 1 1 0 0,-2-1-1 0 0,1 1 1 0 0,-2 0-1 0 0,0 1 1 0 0,0-1-1 0 0,-1 1 1 0 0,-11-17-1 0 0,-1 4-997 0 0,0 0-1 0 0,-2 2 1 0 0,-1 0-1 0 0,-33-29 1 0 0,37 36-308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0.0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0 234 512 0 0,'235'-103'5020'0'0,"-134"65"-3927"0"0,166-39 0 0 0,-236 71-1454 0 0,36-4 0 0 0,2 10-3521 0 0,-52 2 3172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1.8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10 432 0 0,'0'0'2828'0'0,"-10"-9"-3794"0"0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2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1 452 0 0,'0'0'1148'0'0,"7"15"-520"0"0,1-2-252 0 0,1-2-660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2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 1084 0 0,'0'0'3425'0'0,"0"-3"-3196"0"0,0-8-50 0 0,0 8 186 0 0,2 5-324 0 0,5 8-12 0 0,-1 1 0 0 0,0-1 0 0 0,0 1 0 0 0,-2 1 0 0 0,7 18 0 0 0,15 70 236 0 0,-19-73-184 0 0,123 645 557 0 0,-84-412-419 0 0,-40-208-2369 0 0,-23-58 4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3.2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31 187 1044 0 0,'-30'-106'4400'0'0,"30"104"-4271"0"0,3-3 12 0 0,-3 4-138 0 0,0 1 1 0 0,0 0-1 0 0,0-1 1 0 0,0 1-1 0 0,0-1 1 0 0,0 1-1 0 0,0 0 1 0 0,0-1-1 0 0,1 1 0 0 0,-1 0 1 0 0,0-1-1 0 0,0 1 1 0 0,0-1-1 0 0,0 1 1 0 0,1 0-1 0 0,-1-1 1 0 0,0 1-1 0 0,0 0 1 0 0,1 0-1 0 0,-1-1 1 0 0,0 1-1 0 0,1 0 0 0 0,-1 0 1 0 0,0-1-1 0 0,1 1 1 0 0,-1 0-1 0 0,0 0 1 0 0,1 0-1 0 0,-1 0 1 0 0,1-1-1 0 0,23-2 61 0 0,0 1 1 0 0,0 1-1 0 0,37 3 0 0 0,22-1-11 0 0,254-31-164 0 0,-195 4-2869 0 0,-121 21 2344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3.6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1 320 0 0,'-1'3'1030'0'0,"0"-2"-912"0"0,1 0-1 0 0,-1 0 1 0 0,1 0 0 0 0,-1 0-1 0 0,1 0 1 0 0,0 0 0 0 0,-1 0-1 0 0,1 0 1 0 0,0 0-1 0 0,0 0 1 0 0,0 0 0 0 0,0 0-1 0 0,0 1 1 0 0,0-1 0 0 0,0 0-1 0 0,0 0 1 0 0,0 0 0 0 0,1 0-1 0 0,-1 0 1 0 0,0 0-1 0 0,1 0 1 0 0,-1 0 0 0 0,2 2-1 0 0,-1-2-26 0 0,0 1-1 0 0,1-1 1 0 0,-1 0-1 0 0,1 0 1 0 0,-1 1-1 0 0,1-1 1 0 0,0 0-1 0 0,0 0 0 0 0,-1-1 1 0 0,1 1-1 0 0,0 0 1 0 0,3 0-1 0 0,9 2-19 0 0,0 0-1 0 0,0-2 0 0 0,18 1 1 0 0,-11-1 225 0 0,28 3-134 0 0,136 8-3277 0 0,-161-12 2545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3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159 873 548 0 0,'0'0'2434'0'0,"14"-13"-1236"0"0,14-36-948 0 0,-2 0 1 0 0,-3-2 0 0 0,-2-1 0 0 0,20-73 0 0 0,-33 97-255 0 0,-2 0 0 0 0,-1 0 0 0 0,-2 0 0 0 0,0-1 1 0 0,-2 1-1 0 0,-1-1 0 0 0,-1 1 0 0 0,-1-1 0 0 0,-2 1 1 0 0,-11-43-1 0 0,11 59 6 0 0,-1-1 0 0 0,0 1 0 0 0,-1 0 0 0 0,-1 0 0 0 0,0 0 0 0 0,0 1 0 0 0,-1 0 0 0 0,0 0 0 0 0,-1 1 0 0 0,0 0 0 0 0,-12-9 0 0 0,16 15 0 0 0,1 1 1 0 0,-1-1-1 0 0,0 1 1 0 0,0 0-1 0 0,0 0 1 0 0,-1 1-1 0 0,1-1 1 0 0,-1 1-1 0 0,1 0 1 0 0,-1 1-1 0 0,0-1 1 0 0,0 1-1 0 0,1 0 1 0 0,-1 1-1 0 0,0-1 1 0 0,0 1-1 0 0,0 1 1 0 0,0-1-1 0 0,0 1 1 0 0,0 0-1 0 0,1 0 1 0 0,-1 0-1 0 0,0 1 1 0 0,1 0-1 0 0,-1 0 1 0 0,1 1-1 0 0,-9 4 1 0 0,9-3-1 0 0,1-1 0 0 0,0 0 0 0 0,0 1 0 0 0,0 0 0 0 0,0 0 0 0 0,1 0 0 0 0,-1 0 0 0 0,1 0 0 0 0,0 1 0 0 0,1 0 0 0 0,-1-1 0 0 0,1 1 0 0 0,0 0 0 0 0,0 0 0 0 0,0 0 0 0 0,1 1 0 0 0,-1-1 0 0 0,1 0 0 0 0,0 10 0 0 0,1-11-1 0 0,0 0 0 0 0,0 0 1 0 0,1-1-1 0 0,-1 1 0 0 0,1 0 1 0 0,0 0-1 0 0,0-1 0 0 0,0 1 1 0 0,0-1-1 0 0,1 1 0 0 0,0-1 0 0 0,-1 1 1 0 0,1-1-1 0 0,1 0 0 0 0,4 6 1 0 0,0-1 0 0 0,0 0 1 0 0,1 0 0 0 0,16 12-1 0 0,-11-12 0 0 0,0 0-1 0 0,0 0 0 0 0,0-1 1 0 0,1-1-1 0 0,0 0 0 0 0,24 6 1 0 0,91 12-6 0 0,-97-20-9 0 0,0 1 0 0 0,-1 2 1 0 0,47 16-1 0 0,-72-21 8 0 0,-1 1 0 0 0,1-1 0 0 0,-1 1-1 0 0,1 0 1 0 0,-1 1 0 0 0,0-1 0 0 0,-1 1 0 0 0,1 0 0 0 0,-1 1 0 0 0,1-1 0 0 0,-1 1 0 0 0,0-1 0 0 0,-1 1-1 0 0,1 0 1 0 0,-1 1 0 0 0,0-1 0 0 0,-1 0 0 0 0,4 10 0 0 0,-1 3-8 0 0,-1-1 0 0 0,-1 1 0 0 0,-1 0 0 0 0,0 33 0 0 0,-2-33-472 0 0,0-1 0 0 0,2 1 0 0 0,0-1 0 0 0,1 0 0 0 0,7 24 0 0 0,-4-25-327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4.3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299 107 800 0 0,'1'-5'229'0'0,"1"1"0"0"0,-1-1 1 0 0,-1 0-1 0 0,1 0 0 0 0,0 1 0 0 0,-1-1 0 0 0,0 0 0 0 0,0 0 1 0 0,-1 0-1 0 0,1 1 0 0 0,-1-1 0 0 0,0 0 0 0 0,0 1 0 0 0,-1-1 1 0 0,0 1-1 0 0,1-1 0 0 0,-4-4 0 0 0,5 8-202 0 0,-1 0 1 0 0,0-1-1 0 0,0 1 1 0 0,0 0-1 0 0,0 0 0 0 0,0 0 1 0 0,-1 0-1 0 0,1 0 0 0 0,0 0 1 0 0,0 0-1 0 0,-1 0 1 0 0,1 1-1 0 0,0-1 0 0 0,-1 0 1 0 0,1 1-1 0 0,-1-1 0 0 0,1 1 1 0 0,0 0-1 0 0,-1-1 1 0 0,1 1-1 0 0,-1 0 0 0 0,-1 0 1 0 0,-30 3 179 0 0,24 0-189 0 0,1 0-1 0 0,0 0 1 0 0,0 1 0 0 0,1 0-1 0 0,-1 0 1 0 0,1 1 0 0 0,0 0 0 0 0,0 0-1 0 0,0 1 1 0 0,-10 11 0 0 0,2-1 9 0 0,1 1 1 0 0,-23 37-1 0 0,27-38-7 0 0,1 1 0 0 0,0 0 0 0 0,2 0 0 0 0,0 1 0 0 0,1 0 0 0 0,0 0 0 0 0,2 0 0 0 0,0 1 0 0 0,1 0 0 0 0,1 0 0 0 0,0 32 0 0 0,3-37-4 0 0,1 0-1 0 0,0 0 1 0 0,1 0 0 0 0,0-1-1 0 0,1 1 1 0 0,0-1 0 0 0,1 0 0 0 0,1 0-1 0 0,0-1 1 0 0,1 1 0 0 0,0-1-1 0 0,1-1 1 0 0,0 1 0 0 0,1-2 0 0 0,0 1-1 0 0,17 14 1 0 0,-11-13 13 0 0,0 0 0 0 0,1-1 1 0 0,1 0-1 0 0,0-1 0 0 0,0-1 0 0 0,1-1 0 0 0,0-1 0 0 0,20 6 1 0 0,-29-10 50 0 0,1-1 0 0 0,0 1 1 0 0,0-2-1 0 0,-1 1 1 0 0,1-1-1 0 0,0-1 1 0 0,0 0-1 0 0,0 0 0 0 0,0-1 1 0 0,0 0-1 0 0,0-1 1 0 0,0 0-1 0 0,-1-1 0 0 0,1 1 1 0 0,-1-2-1 0 0,0 0 1 0 0,14-7-1 0 0,-18 8-39 0 0,-1 0-1 0 0,1-1 1 0 0,-1 0-1 0 0,0 0 1 0 0,0 0-1 0 0,0 0 0 0 0,0-1 1 0 0,-1 1-1 0 0,1-1 1 0 0,-1 0-1 0 0,-1 0 1 0 0,1 0-1 0 0,-1 0 1 0 0,0-1-1 0 0,2-5 1 0 0,-2 2-16 0 0,0 1 0 0 0,-1-1 0 0 0,-1 0-1 0 0,1 0 1 0 0,-1 0 0 0 0,-1-1 0 0 0,1 1 0 0 0,-5-15 0 0 0,-2-2 4 0 0,-1 1 1 0 0,-1 0-1 0 0,-1 0 0 0 0,-1 1 1 0 0,-23-34-1 0 0,17 31-77 0 0,-1 0 0 0 0,-2 2 1 0 0,0 0-1 0 0,-30-26 0 0 0,38 39-509 0 0,-2 0-1 0 0,0 1 1 0 0,0 1 0 0 0,-1 1-1 0 0,0 0 1 0 0,0 0 0 0 0,-1 2-1 0 0,0 0 1 0 0,-20-6 0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4.8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19 108 0 0,'16'-10'2285'0'0,"8"2"-1248"0"0,-21 7-831 0 0,1 2-48 0 0,2-1-127 0 0,-1 1 0 0 0,1 0-1 0 0,-1 0 1 0 0,1 1 0 0 0,-1 0-1 0 0,0 0 1 0 0,0 0 0 0 0,0 0-1 0 0,0 1 1 0 0,0 0 0 0 0,7 5-1 0 0,-3 0-11 0 0,0 0-1 0 0,-1 0 0 0 0,0 0 0 0 0,0 1 1 0 0,7 11-1 0 0,2 8-13 0 0,-1 0 0 0 0,-1 0-1 0 0,14 39 1 0 0,1 20 58 0 0,-3 0 1 0 0,27 157-1 0 0,-53-240 24 0 0,-1-3-80 0 0,1 0 1 0 0,-1-1 0 0 0,0 1-1 0 0,0 0 1 0 0,0 0 0 0 0,0-1-1 0 0,0 1 1 0 0,0 0-1 0 0,0 0 1 0 0,0-1 0 0 0,0 1-1 0 0,0 0 1 0 0,0 0 0 0 0,0-1-1 0 0,-1 1 1 0 0,1 0 0 0 0,0-1-1 0 0,0 1 1 0 0,-1 0-1 0 0,0 0 1 0 0,1 0-5 0 0,0-1-1 0 0,-1 0 1 0 0,1 0 0 0 0,0 1-1 0 0,-1-1 1 0 0,1 0 0 0 0,0 0-1 0 0,-1 0 1 0 0,1 1 0 0 0,-1-1-1 0 0,1 0 1 0 0,0 0 0 0 0,-1 0-1 0 0,1 0 1 0 0,-1 0 0 0 0,1 0-1 0 0,0 0 1 0 0,-1 0 0 0 0,1 0-1 0 0,0 0 1 0 0,-1 0 0 0 0,1 0-1 0 0,-1 0 1 0 0,1 0 0 0 0,0-1-1 0 0,-1 1 1 0 0,1 0 0 0 0,0 0-1 0 0,-1 0 1 0 0,1 0 0 0 0,0-1-1 0 0,-1 1 1 0 0,1 0 0 0 0,0 0-1 0 0,-1-1 1 0 0,1 1 0 0 0,0 0-1 0 0,0-1 1 0 0,-1 1 0 0 0,1 0-1 0 0,0-1 1 0 0,0 1-1 0 0,-1 0 1 0 0,1-1 0 0 0,0 1-1 0 0,0 0 1 0 0,0-1 0 0 0,-13-20 10 0 0,1 1 0 0 0,2-2 1 0 0,0 1-1 0 0,1-1 0 0 0,1-1 1 0 0,-10-45-1 0 0,10 23 182 0 0,1 1 0 0 0,0-84 1 0 0,7 99 129 0 0,7-51 1 0 0,-7 73-298 0 0,2 0-1 0 0,-1 0 1 0 0,1 0-1 0 0,0 0 0 0 0,0 1 1 0 0,1-1-1 0 0,0 1 1 0 0,0 0-1 0 0,0-1 0 0 0,1 1 1 0 0,0 1-1 0 0,0-1 1 0 0,7-6-1 0 0,-8 9-24 0 0,-1 1 0 0 0,1 0-1 0 0,0 0 1 0 0,0 0 0 0 0,1 1 0 0 0,-1-1 0 0 0,0 1 0 0 0,1 0-1 0 0,-1 0 1 0 0,0 0 0 0 0,1 0 0 0 0,-1 0 0 0 0,1 1 0 0 0,0-1-1 0 0,5 1 1 0 0,-2 1-3 0 0,0 0 0 0 0,0 0 0 0 0,0 1 0 0 0,0-1 0 0 0,0 2 0 0 0,0-1 0 0 0,9 5 0 0 0,4 5-3 0 0,0 0 1 0 0,0 1-1 0 0,30 27 0 0 0,-14-7 22 0 0,-2 1-1 0 0,0 1 1 0 0,-3 2 0 0 0,40 60 0 0 0,-52-67-220 0 0,-1 0 0 0 0,-1 2 1 0 0,-2 0-1 0 0,-2 1 0 0 0,0 1 1 0 0,13 60-1 0 0,-18-73-1836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5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84 808 0 0,'0'-4'999'0'0,"0"0"-864"0"0,-1-11 694 0 0,2 1 0 0 0,0-1 1 0 0,3-15-1 0 0,-3 28-766 0 0,12 15 70 0 0,74 144 41 0 0,71 181 0 0 0,-124-262-168 0 0,195 535 143 0 0,-229-610-163 0 0,2 4-156 0 0,0 1 0 0 0,0-1 0 0 0,-1 0 1 0 0,1 0-1 0 0,-1 1 0 0 0,-1-1 0 0 0,1 1 0 0 0,-1-1 0 0 0,0 1 0 0 0,0-1 0 0 0,-1 8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6.5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84 600 0 0,'0'0'6621'0'0,"-4"-1"-6243"0"0,3 2-270 0 0,0-1-1 0 0,0-1 0 0 0,-1 1 0 0 0,1 0 1 0 0,0 0-1 0 0,0 0 0 0 0,0-1 0 0 0,0 1 1 0 0,-1 0-1 0 0,1-1 0 0 0,0 1 0 0 0,0-1 1 0 0,0 0-1 0 0,0 1 0 0 0,0-1 0 0 0,0 0 0 0 0,0 1 1 0 0,0-1-1 0 0,-1-1 0 0 0,1 0 149 0 0,20-25-137 0 0,-12 21-156 0 0,0 1 1 0 0,1 1-1 0 0,-1-1 0 0 0,1 1 1 0 0,0 1-1 0 0,0-1 1 0 0,0 1-1 0 0,0 1 0 0 0,1-1 1 0 0,-1 2-1 0 0,1-1 0 0 0,-1 1 1 0 0,1 0-1 0 0,12 1 1 0 0,-19 0 7 0 0,0 0 0 0 0,1 0 0 0 0,-1 1 0 0 0,1-1 0 0 0,-1 1 0 0 0,0-1 0 0 0,0 1 0 0 0,1 0 0 0 0,-1 0 0 0 0,0 0 0 0 0,0 0 0 0 0,0 0 0 0 0,0 1 0 0 0,0-1 0 0 0,0 1 1 0 0,0-1-1 0 0,0 1 0 0 0,-1 0 0 0 0,1-1 0 0 0,-1 1 0 0 0,1 0 0 0 0,-1 0 0 0 0,0 0 0 0 0,1 0 0 0 0,-1 1 0 0 0,0-1 0 0 0,-1 0 0 0 0,2 5 0 0 0,1 4-54 0 0,0 0-1 0 0,-1 0 0 0 0,-1 0 0 0 0,1 18 1 0 0,-1-13-168 0 0,2 33-413 0 0,-2-32 413 0 0,0-1 1 0 0,0-1-1 0 0,2 1 0 0 0,0 0 1 0 0,1 0-1 0 0,11 28 1 0 0,-12-39 231 0 0,0 0 0 0 0,0 0 0 0 0,1 0 0 0 0,-1 0 0 0 0,1-1 0 0 0,0 1 0 0 0,1-1 0 0 0,-1 0 0 0 0,1-1 0 0 0,0 1 0 0 0,0-1 1 0 0,0 0-1 0 0,8 4 0 0 0,9 3 47 0 0,0-2 0 0 0,26 7 0 0 0,13 5 53 0 0,-45-13-28 0 0,1 1 1 0 0,-1 0-1 0 0,16 12 0 0 0,-27-17-33 0 0,0 1-1 0 0,-1 0 1 0 0,1 0 0 0 0,-1 0-1 0 0,0 0 1 0 0,0 1 0 0 0,0 0 0 0 0,-1-1-1 0 0,0 1 1 0 0,0 1 0 0 0,0-1-1 0 0,0 0 1 0 0,1 6 0 0 0,-3-6-8 0 0,0-1 1 0 0,-1 0-1 0 0,0 1 0 0 0,0-1 1 0 0,0 0-1 0 0,0 0 1 0 0,0 1-1 0 0,-1-1 0 0 0,0 0 1 0 0,0 0-1 0 0,0 0 1 0 0,0 1-1 0 0,-1-1 0 0 0,0-1 1 0 0,1 1-1 0 0,-1 0 1 0 0,-1 0-1 0 0,-3 4 0 0 0,-3 6-13 0 0,-2-2-1 0 0,0 1 1 0 0,-15 13-1 0 0,2-5 87 0 0,-1 0 0 0 0,-1-2-1 0 0,-38 22 1 0 0,48-32-476 0 0,0-1 1 0 0,0 0-1 0 0,0-1 0 0 0,-1-1 0 0 0,0-1 0 0 0,0 0 0 0 0,-27 3 1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5.5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15 133 600 0 0,'-13'-34'2942'0'0,"12"30"-2371"0"0,1 0-117 0 0,1 1-406 0 0,0 0-1 0 0,0 1 1 0 0,0-1 0 0 0,1 0-1 0 0,-1 1 1 0 0,1-1 0 0 0,-1 0-1 0 0,1 1 1 0 0,0 0 0 0 0,0-1-1 0 0,0 1 1 0 0,0 0 0 0 0,1 0-1 0 0,-1 0 1 0 0,0 0 0 0 0,1 1-1 0 0,0-1 1 0 0,-1 1 0 0 0,1-1-1 0 0,0 1 1 0 0,0 0 0 0 0,-1 0-1 0 0,1 0 1 0 0,5 0 0 0 0,13-4 19 0 0,0 0 1 0 0,31-1 0 0 0,-39 5-51 0 0,188-18-2994 0 0,-159 15 2379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5.9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38 216 0 0,'0'0'3265'0'0,"3"-1"-2823"0"0,346-32 685 0 0,-327 31-3038 0 0,5 1 1176 0 0</inkml:trace>
  <inkml:trace contextRef="#ctx0" brushRef="#br0" timeOffset="1">59 329 656 0 0,'0'0'1556'0'0,"1"19"-584"0"0,19-9-644 0 0,-5-6-32 0 0,2 0-64 0 0,7-1-64 0 0,2 0-12 0 0,4-2-40 0 0,2 0-12 0 0,3-2-32 0 0,6 0-4 0 0,0-1-144 0 0,0-2-264 0 0,2-2-360 0 0,2-1-428 0 0,-5-1 1052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6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10 848 0 0,'3'-10'4019'0'0,"13"25"-2936"0"0,20 36-1570 0 0,-30-43 878 0 0,58 93-156 0 0,-3 3 1 0 0,-6 2-1 0 0,-4 2 0 0 0,55 169 1 0 0,-54-88-389 0 0,-32-112-3553 0 0,-16-62 2938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6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5 199 1140 0 0,'-1'-3'326'0'0,"-3"-40"2580"0"0,4 42-2855 0 0,1-1-1 0 0,-1 0 1 0 0,0 0 0 0 0,1 0-1 0 0,-1 1 1 0 0,1-1-1 0 0,0 0 1 0 0,-1 0 0 0 0,1 1-1 0 0,0-1 1 0 0,0 1 0 0 0,0-1-1 0 0,0 1 1 0 0,1-1-1 0 0,-1 1 1 0 0,0 0 0 0 0,0-1-1 0 0,1 1 1 0 0,-1 0 0 0 0,3-2-1 0 0,10-4 38 0 0,0 0 0 0 0,1 1 0 0 0,-1 1 1 0 0,1 0-1 0 0,0 1 0 0 0,24-4 0 0 0,103-6 67 0 0,-48 6-123 0 0,97-19-328 0 0,-69 0-2904 0 0,-119 26 2861 0 0</inkml:trace>
  <inkml:trace contextRef="#ctx0" brushRef="#br0" timeOffset="1">196 558 508 0 0,'-1'4'1099'0'0,"0"-4"-1018"0"0,1 1-1 0 0,-1 0 0 0 0,1 0 0 0 0,-1 0 0 0 0,1 1 0 0 0,0-1 0 0 0,-1 0 0 0 0,1 0 0 0 0,0 0 0 0 0,0 0 0 0 0,0 0 0 0 0,0 0 0 0 0,0 0 0 0 0,0 0 0 0 0,0 1 1 0 0,0-1-1 0 0,0 0 0 0 0,0 0 0 0 0,1 0 0 0 0,-1 0 0 0 0,0 0 0 0 0,1 0 0 0 0,-1 0 0 0 0,1 0 0 0 0,-1 0 0 0 0,1 0 0 0 0,0 0 0 0 0,-1 0 0 0 0,1 0 0 0 0,0-1 1 0 0,0 1-1 0 0,-1 0 0 0 0,1 0 0 0 0,0-1 0 0 0,0 1 0 0 0,0 0 0 0 0,0-1 0 0 0,0 1 0 0 0,0-1 0 0 0,0 1 0 0 0,0-1 0 0 0,0 0 0 0 0,0 1 0 0 0,0-1 0 0 0,1 0 0 0 0,18 4 167 0 0,0-1-1 0 0,0-1 1 0 0,0-1-1 0 0,24-1 1 0 0,89-11-68 0 0,-70 4-425 0 0,21-1-2567 0 0,-59 5 1574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7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0 737 1020 0 0,'1'2'150'0'0,"1"0"0"0"0,-1 0 0 0 0,1 0 0 0 0,-1-1 0 0 0,1 1 0 0 0,0-1 0 0 0,-1 1 1 0 0,1-1-1 0 0,0 0 0 0 0,0 0 0 0 0,0 1 0 0 0,0-1 0 0 0,0-1 0 0 0,0 1 0 0 0,0 0 0 0 0,1 0 0 0 0,-1-1 0 0 0,0 1 0 0 0,0-1 0 0 0,0 0 0 0 0,1 0 0 0 0,-1 0 0 0 0,0 0 0 0 0,1 0 0 0 0,-1 0 0 0 0,0-1 1 0 0,0 1-1 0 0,0-1 0 0 0,1 1 0 0 0,-1-1 0 0 0,0 0 0 0 0,4-2 0 0 0,1-1-52 0 0,0-1-1 0 0,0 1 1 0 0,-1-2 0 0 0,1 1-1 0 0,-1-1 1 0 0,0 0 0 0 0,0 0-1 0 0,-1 0 1 0 0,8-13 0 0 0,-5 6-18 0 0,0-2 1 0 0,-1 1 0 0 0,-1-1 0 0 0,7-24 0 0 0,-4 4-31 0 0,-2 0 1 0 0,-1 0-1 0 0,1-70 1 0 0,-7 72-71 0 0,-1 0 0 0 0,-2 0 0 0 0,-13-63 1 0 0,13 82 7 0 0,-2-1 1 0 0,1 1 0 0 0,-1 0 0 0 0,-1 1-1 0 0,-1-1 1 0 0,0 1 0 0 0,0 0 0 0 0,-2 1-1 0 0,1 0 1 0 0,-21-22 0 0 0,26 32 5 0 0,0 0-1 0 0,0 0 1 0 0,1 0-1 0 0,-1 1 1 0 0,0-1-1 0 0,0 1 1 0 0,-1-1-1 0 0,1 1 1 0 0,-6-1-1 0 0,6 1-18 0 0,-16 5 14 0 0,18-4 12 0 0,0 0 0 0 0,1 1 0 0 0,-1-1 0 0 0,0 0 0 0 0,0 1 0 0 0,0-1 1 0 0,0 1-1 0 0,0 0 0 0 0,0-1 0 0 0,1 1 0 0 0,-1 0 0 0 0,0-1 0 0 0,1 1 0 0 0,-1 0 0 0 0,0 0 0 0 0,1-1 0 0 0,-1 1 0 0 0,1 0 0 0 0,-1 0 0 0 0,1 0 0 0 0,0 0 0 0 0,-1 0 0 0 0,1 0 0 0 0,0 0 0 0 0,-1 2 0 0 0,1-1 2 0 0,-1 1 0 0 0,1-1-1 0 0,0 1 1 0 0,0-1 0 0 0,0 1 0 0 0,0-1 0 0 0,1 1-1 0 0,-1-1 1 0 0,0 1 0 0 0,2 2 0 0 0,2 5-3 0 0,1 1 1 0 0,0-1-1 0 0,0 0 1 0 0,1-1 0 0 0,0 0-1 0 0,1 1 1 0 0,0-2-1 0 0,1 1 1 0 0,-1-1-1 0 0,2 0 1 0 0,13 10 0 0 0,7 1-56 0 0,1 0 0 0 0,44 19 1 0 0,-50-27 30 0 0,-1 0 1 0 0,0 2-1 0 0,0 1 1 0 0,-2 0 0 0 0,0 2-1 0 0,22 20 1 0 0,-33-23 13 0 0,0 1 1 0 0,-1 0-1 0 0,0 0 1 0 0,-1 1-1 0 0,-1 0 1 0 0,0 1-1 0 0,-1-1 1 0 0,8 33-1 0 0,-6-21-192 0 0,21 48 0 0 0,-27-71 89 0 0,0 0 0 0 0,-1 0 0 0 0,2 0 0 0 0,-1 0 1 0 0,0-1-1 0 0,1 1 0 0 0,0-1 0 0 0,0 1 0 0 0,0-1 0 0 0,0 0 0 0 0,0 0 0 0 0,1-1 1 0 0,-1 1-1 0 0,1-1 0 0 0,-1 1 0 0 0,1-1 0 0 0,0 0 0 0 0,0 0 0 0 0,9 2 0 0 0,-6-4 72 0 0,0 0 0 0 0,1 0 0 0 0,-1 0 0 0 0,0-1 1 0 0,0 0-1 0 0,0-1 0 0 0,1 1 0 0 0,-1-1 0 0 0,-1-1 0 0 0,1 1 0 0 0,0-1 0 0 0,-1-1 0 0 0,1 1 0 0 0,-1-1 0 0 0,0 0 0 0 0,0 0 0 0 0,0-1 0 0 0,-1 0 0 0 0,0 0 0 0 0,0 0 0 0 0,0 0 0 0 0,0-1 0 0 0,5-9 0 0 0,9-14 448 0 0,-2-1-1 0 0,0 0 1 0 0,-2-1 0 0 0,-2-1-1 0 0,-1 0 1 0 0,-1-1 0 0 0,-2 0 0 0 0,-1-1-1 0 0,5-47 1 0 0,-15 48-94 0 0,2 32-307 0 0,0 0 0 0 0,-1 1 1 0 0,1-1-1 0 0,0 0 0 0 0,-1 0 0 0 0,1 0 0 0 0,0 1 0 0 0,-1-1 0 0 0,1 0 0 0 0,-1 1 0 0 0,1-1 0 0 0,-1 0 0 0 0,1 1 0 0 0,-1-1 0 0 0,1 1 0 0 0,-1-1 0 0 0,0 1 0 0 0,1-1 1 0 0,-1 1-1 0 0,0-1 0 0 0,0 1 0 0 0,1 0 0 0 0,-1-1 0 0 0,0 1 0 0 0,0 0 0 0 0,0 0 0 0 0,1-1 0 0 0,-1 1 0 0 0,0 0 0 0 0,0 0 0 0 0,0 0 0 0 0,-1 0 0 0 0,-4 2 1 0 0,-1-1 0 0 0,1 1-1 0 0,0 0 1 0 0,0 1-1 0 0,0-1 1 0 0,0 1-1 0 0,0 0 1 0 0,1 1 0 0 0,-1 0-1 0 0,1 0 1 0 0,0 0-1 0 0,0 0 1 0 0,0 1 0 0 0,1-1-1 0 0,0 1 1 0 0,0 0-1 0 0,0 1 1 0 0,0-1-1 0 0,1 1 1 0 0,0 0 0 0 0,-5 11-1 0 0,4-7 2 0 0,-1 0-1 0 0,2 1 1 0 0,0-1 0 0 0,0 1-1 0 0,1-1 1 0 0,0 1 0 0 0,0 0-1 0 0,1 0 1 0 0,1 0 0 0 0,0 0-1 0 0,1 0 1 0 0,3 19-1 0 0,-1-17-17 0 0,2 0 0 0 0,-1-1-1 0 0,2 0 1 0 0,-1 0 0 0 0,2 0 0 0 0,11 16-1 0 0,-13-22 37 0 0,0 1 0 0 0,0-1-1 0 0,1 0 1 0 0,0 0 0 0 0,0-1 0 0 0,0 1-1 0 0,1-1 1 0 0,0-1 0 0 0,0 1 0 0 0,0-1-1 0 0,10 4 1 0 0,-15-7 13 0 0,1 0-1 0 0,-1 0 1 0 0,1 0 0 0 0,-1-1-1 0 0,1 1 1 0 0,-1 0-1 0 0,1-1 1 0 0,0 0 0 0 0,-1 1-1 0 0,1-1 1 0 0,-1 0-1 0 0,1-1 1 0 0,0 1 0 0 0,-1 0-1 0 0,1-1 1 0 0,-1 1-1 0 0,1-1 1 0 0,-1 0 0 0 0,1 0-1 0 0,-1 0 1 0 0,1 0-1 0 0,-1 0 1 0 0,0-1 0 0 0,0 1-1 0 0,0-1 1 0 0,1 1-1 0 0,-1-1 1 0 0,-1 0 0 0 0,1 0-1 0 0,0 1 1 0 0,0-2-1 0 0,-1 1 1 0 0,1 0 0 0 0,-1 0-1 0 0,0 0 1 0 0,1-1-1 0 0,-1 1 1 0 0,1-4 0 0 0,1-3-30 0 0,-1 0 0 0 0,0 0 0 0 0,0 0 0 0 0,-1 0 0 0 0,0-1 0 0 0,0 1 0 0 0,-1 0 0 0 0,0-1 0 0 0,-2-10 0 0 0,-5-10-43 0 0,-1 1 1 0 0,-2 0 0 0 0,0 0 0 0 0,-2 1-1 0 0,-1 1 1 0 0,-17-27 0 0 0,18 33-165 0 0,11 19 72 0 0,0-1-1 0 0,0 1 1 0 0,0 0 0 0 0,0-1 0 0 0,1 1 0 0 0,-1-1-1 0 0,1 1 1 0 0,-1-1 0 0 0,1 0 0 0 0,0 1-1 0 0,0-3 1 0 0,0 2 184 0 0,0 0-346 0 0,10-15-269 0 0,-6 15 535 0 0,1 0-1 0 0,0 0 0 0 0,-1 0 0 0 0,1 1 1 0 0,0 0-1 0 0,1 0 0 0 0,-1 0 0 0 0,0 1 1 0 0,0 0-1 0 0,1 0 0 0 0,-1 0 1 0 0,1 0-1 0 0,-1 1 0 0 0,0 0 0 0 0,1 0 1 0 0,-1 1-1 0 0,1-1 0 0 0,-1 1 0 0 0,1 0 1 0 0,-1 1-1 0 0,0-1 0 0 0,0 1 0 0 0,0 0 1 0 0,0 0-1 0 0,0 1 0 0 0,0-1 1 0 0,-1 1-1 0 0,1 0 0 0 0,-1 1 0 0 0,5 3 1 0 0,12 14 7 0 0,0 1 1 0 0,-1 1 0 0 0,-1 1-1 0 0,-2 1 1 0 0,0 1 0 0 0,16 33 0 0 0,-13-15-21 0 0,-1 0 0 0 0,-2 2 0 0 0,13 55 0 0 0,-6 11-301 0 0,-23-108 342 0 0,-1-10-34 0 0,-3-45 196 0 0,3 0 1 0 0,7-61-1 0 0,-3 86-93 0 0,1 0 1 0 0,0 0 0 0 0,2 1-1 0 0,1 0 1 0 0,1 0-1 0 0,17-32 1 0 0,-24 53-66 0 0,0 0 1 0 0,0 1-1 0 0,0-1 1 0 0,0 1-1 0 0,1-1 0 0 0,0 1 1 0 0,0 0-1 0 0,0 0 1 0 0,0 0-1 0 0,0 0 1 0 0,0 1-1 0 0,1-1 1 0 0,-1 1-1 0 0,1 0 1 0 0,0 0-1 0 0,8-3 1 0 0,-10 4-8 0 0,1 1 0 0 0,0-1 0 0 0,-1 1 0 0 0,1 0 0 0 0,-1 0 0 0 0,1 0 0 0 0,0 0 0 0 0,-1 0 0 0 0,1 1 0 0 0,0-1 0 0 0,-1 1 0 0 0,1 0 0 0 0,-1 0 0 0 0,1 0 0 0 0,3 2 0 0 0,33 22 21 0 0,-22-8-24 0 0,-1 0-1 0 0,0 0 0 0 0,-2 2 0 0 0,0 0 1 0 0,-1 1-1 0 0,-1 0 0 0 0,0 1 1 0 0,13 35-1 0 0,-8-10-86 0 0,-2 2-1 0 0,-1-1 1 0 0,7 54 0 0 0,-10-25-3255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8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56 272 0 0,'8'-55'5110'0'0,"-7"56"-5094"0"0,0-1 0 0 0,0 1 0 0 0,1 0 0 0 0,-1-1 0 0 0,0 1 0 0 0,0 0 1 0 0,0 0-1 0 0,0 0 0 0 0,0 0 0 0 0,0 0 0 0 0,0 0 0 0 0,0 0 0 0 0,0 1 0 0 0,-1-1 0 0 0,1 0 1 0 0,0 0-1 0 0,-1 1 0 0 0,1-1 0 0 0,-1 0 0 0 0,0 1 0 0 0,1-1 0 0 0,-1 2 0 0 0,1 0-7 0 0,19 62 369 0 0,17 103-1 0 0,-14-56-4 0 0,8 23-139 0 0,10 33-46 0 0,28 261 0 0 0,-68-413-429 0 0,1-7-165 0 0,-1 0-1 0 0,-1 0 0 0 0,0 0 1 0 0,0-1-1 0 0,-1 1 1 0 0,0 0-1 0 0,0 0 1 0 0,-4 12-1 0 0,-2-3-788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8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 1176 0 0,'1'-4'968'0'0,"0"1"-825"0"0,-1 0 0 0 0,1 0 0 0 0,0 0 0 0 0,0 1 0 0 0,1-1 0 0 0,-1 0 0 0 0,1 1 1 0 0,-1-1-1 0 0,1 1 0 0 0,0-1 0 0 0,0 1 0 0 0,0 0 0 0 0,0 0 0 0 0,0 0 0 0 0,4-3 1 0 0,-1 2-33 0 0,0 0-1 0 0,1 0 1 0 0,-1 0 0 0 0,1 1 0 0 0,0 0 0 0 0,0 0 0 0 0,6-2 0 0 0,13 0-22 0 0,0 1 0 0 0,47 0 0 0 0,-59 3 10 0 0,276-1-2459 0 0,-251 0 1437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9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237 0 240 0 0,'9'16'3416'0'0,"11"51"-2149"0"0,23 129-1 0 0,-24-95-1002 0 0,26 105 11 0 0,32 172-664 0 0,-76-375 227 0 0,0 0-65 0 0,0 1-1 0 0,-1-1 1 0 0,0 0 0 0 0,1 0 0 0 0,-1 1 0 0 0,0-1 0 0 0,0 0 0 0 0,-1 1-1 0 0,1-1 1 0 0,-1 0 0 0 0,-1 6 0 0 0,-5 2-820 0 0</inkml:trace>
  <inkml:trace contextRef="#ctx0" brushRef="#br0" timeOffset="1">35 565 320 0 0,'-7'-9'922'0'0,"3"4"-490"0"0,1 0 1 0 0,-1 1 0 0 0,1-2 0 0 0,0 1-1 0 0,1 0 1 0 0,-1-1 0 0 0,1 1 0 0 0,-1-7-1 0 0,3 11-404 0 0,-1 1 0 0 0,1-1-1 0 0,0 0 1 0 0,0 0-1 0 0,1 1 1 0 0,-1-1-1 0 0,0 0 1 0 0,0 0 0 0 0,0 1-1 0 0,0-1 1 0 0,1 0-1 0 0,-1 1 1 0 0,0-1-1 0 0,1 0 1 0 0,-1 1 0 0 0,0-1-1 0 0,1 0 1 0 0,-1 1-1 0 0,1-1 1 0 0,-1 1 0 0 0,1-1-1 0 0,-1 1 1 0 0,1-1-1 0 0,-1 1 1 0 0,1-1-1 0 0,0 1 1 0 0,-1-1 0 0 0,1 1-1 0 0,0 0 1 0 0,-1-1-1 0 0,2 1 1 0 0,23-7 191 0 0,-22 7-192 0 0,42-5 111 0 0,-1 3 1 0 0,1 2-1 0 0,81 9 1 0 0,-50-3-110 0 0,-56-5-27 0 0,169 5-3468 0 0,-152-8 2486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39.4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1168 0 0,'2'3'865'0'0,"7"12"-339"0"0,0 0 1 0 0,-2 1-1 0 0,0 0 1 0 0,0 0-1 0 0,5 25 1 0 0,18 94 373 0 0,-27-120-831 0 0,10 69 152 0 0,4 114 0 0 0,-15-9-2985 0 0,-2-135 1329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5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8 153 940 0 0,'-4'-31'4216'0'0,"0"-49"1"0"0,4 76-3986 0 0,4-22 381 0 0,0 15-482 0 0,-3 11-133 0 0,-1 0 0 0 0,0 0 0 0 0,0 0 0 0 0,1 0 0 0 0,-1 0-1 0 0,0 0 1 0 0,0 0 0 0 0,1 0 0 0 0,-1 0 0 0 0,0 0 0 0 0,0 1 0 0 0,0-1 0 0 0,1 0-1 0 0,-1 0 1 0 0,0 0 0 0 0,0 0 0 0 0,0 0 0 0 0,0 1 0 0 0,1-1 0 0 0,-1 0 0 0 0,0 0-1 0 0,0 1 1 0 0,0-1 0 0 0,0 0 0 0 0,0 0 0 0 0,0 0 0 0 0,1 1 0 0 0,-1-1 0 0 0,0 0-1 0 0,0 0 1 0 0,0 1 0 0 0,0-1 0 0 0,0 0 0 0 0,0 0 0 0 0,0 1 0 0 0,0-1 0 0 0,0 0-1 0 0,0 0 1 0 0,0 1 0 0 0,0-1 0 0 0,-1 1 0 0 0,9 48 13 0 0,-2 1 0 0 0,-2 94-1 0 0,-3-48 23 0 0,8 61 10 0 0,41 231 0 0 0,-27-272-1717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6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158 43 404 0 0,'0'0'1767'0'0,"-4"1"-1172"0"0,-5 3-442 0 0,1-1-1 0 0,-1 1 0 0 0,1 1 1 0 0,0 0-1 0 0,0 0 1 0 0,0 0-1 0 0,1 1 0 0 0,0 0 1 0 0,0 1-1 0 0,1-1 0 0 0,-1 1 1 0 0,1 0-1 0 0,1 1 1 0 0,-8 12-1 0 0,8-11-42 0 0,0-1 0 0 0,0 1 0 0 0,1 0 0 0 0,0 0 0 0 0,1 1 0 0 0,0-1 0 0 0,1 1 0 0 0,-1 0 0 0 0,2-1 0 0 0,0 1 0 0 0,0 0 0 0 0,0 0 1 0 0,1 0-1 0 0,2 11 0 0 0,0-14 32 0 0,0-1 0 0 0,1 1 0 0 0,0-1 0 0 0,0 0 0 0 0,0 0 0 0 0,1 0 0 0 0,0 0 0 0 0,0-1 0 0 0,0 1 0 0 0,1-1 0 0 0,-1 0 0 0 0,1-1 0 0 0,1 1 0 0 0,-1-1 0 0 0,1 0 0 0 0,-1 0 0 0 0,1-1 0 0 0,0 1 0 0 0,1-1 0 0 0,-1-1 0 0 0,0 1 0 0 0,10 2 0 0 0,-9-4-78 0 0,0-1 1 0 0,0 1 0 0 0,0-1-1 0 0,0 0 1 0 0,1-1-1 0 0,-1 1 1 0 0,-1-1-1 0 0,1-1 1 0 0,0 1-1 0 0,0-1 1 0 0,0-1 0 0 0,-1 1-1 0 0,1-1 1 0 0,-1 0-1 0 0,0-1 1 0 0,0 1-1 0 0,0-1 1 0 0,0 0-1 0 0,-1-1 1 0 0,7-6 0 0 0,-5 5-96 0 0,0-2 1 0 0,0 1 0 0 0,-1-1 0 0 0,0 0 0 0 0,0 0 0 0 0,-1-1 0 0 0,0 1 0 0 0,0-1 0 0 0,-1 0-1 0 0,0-1 1 0 0,-1 1 0 0 0,0-1 0 0 0,2-12 0 0 0,-4 15-43 0 0,-1 1-1 0 0,0 0 1 0 0,0-1-1 0 0,0 1 1 0 0,-1 0-1 0 0,1-1 1 0 0,-2 1-1 0 0,1 0 1 0 0,-1 0-1 0 0,0 0 1 0 0,0 0-1 0 0,0 0 1 0 0,-1 0-1 0 0,0 1 1 0 0,0-1-1 0 0,-1 1 1 0 0,0 0-1 0 0,1 0 1 0 0,-2 0-1 0 0,1 0 1 0 0,0 1-1 0 0,-1-1 1 0 0,0 1-1 0 0,0 1 1 0 0,0-1-1 0 0,-1 1 1 0 0,-6-4-1 0 0,-15-6-800 0 0,0 2-1 0 0,-1 0 1 0 0,0 2-1 0 0,-44-9 1 0 0,48 12-169 0 0,-8-1 17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6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1 164 1056 0 0,'0'-10'705'0'0,"-1"-2"2"0"0,1-1-1 0 0,1 1 1 0 0,0-1-1 0 0,6-22 1 0 0,-6 31-641 0 0,0 1 0 0 0,1 0 0 0 0,-1 0 0 0 0,1-1 0 0 0,0 1 0 0 0,0 0 0 0 0,0 1 0 0 0,1-1 0 0 0,-1 0 0 0 0,1 0 1 0 0,-1 1-1 0 0,1 0 0 0 0,4-4 0 0 0,-2 2-6 0 0,-1 2-38 0 0,0 0 0 0 0,-1 0 1 0 0,1 0-1 0 0,0 0 0 0 0,0 1 1 0 0,0-1-1 0 0,0 1 0 0 0,0 0 0 0 0,1 0 1 0 0,4 0-1 0 0,48-2 90 0 0,-39 3-91 0 0,53 1-952 0 0,135 20-1 0 0,-174-16-834 0 0,-28-5 1142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6.6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1 872 0 0,'1'3'1608'0'0,"-1"-1"-1517"0"0,1-1-1 0 0,-1 1 1 0 0,1 0-1 0 0,0-1 1 0 0,0 1-1 0 0,0-1 1 0 0,0 1-1 0 0,0-1 1 0 0,0 1-1 0 0,0-1 1 0 0,1 1-1 0 0,-1-1 1 0 0,0 0-1 0 0,1 0 1 0 0,-1 0-1 0 0,1 0 1 0 0,-1 0-1 0 0,1 0 1 0 0,-1 0-1 0 0,1 0 1 0 0,0-1-1 0 0,0 1 1 0 0,2 0-1 0 0,50 9 515 0 0,-47-10-521 0 0,96 7-253 0 0,132-8 0 0 0,-171-1-1578 0 0,-33 1 895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6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0 749 596 0 0,'0'0'2022'0'0,"2"0"-1804"0"0,-1 1 1 0 0,1-1-1 0 0,-1 0 0 0 0,0 0 0 0 0,1 1 0 0 0,-1-1 0 0 0,1 0 0 0 0,-1 0 0 0 0,1 0 1 0 0,-1-1-1 0 0,3 1 0 0 0,5-7-1 0 0,0 0-1 0 0,0 0 1 0 0,-1-1 0 0 0,0 0 0 0 0,-1-1-1 0 0,0 0 1 0 0,0 0 0 0 0,-1 0 0 0 0,0-1-1 0 0,-1 0 1 0 0,0 0 0 0 0,0 0 0 0 0,4-17-1 0 0,4-13-234 0 0,-2 0 0 0 0,8-56-1 0 0,-14 59 48 0 0,-1 0-1 0 0,-1 0 1 0 0,-2-1 0 0 0,-2 1-1 0 0,-1-1 1 0 0,-2 1-1 0 0,-2 0 1 0 0,-10-37-1 0 0,14 67-28 0 0,1 4-4 0 0,1 0-1 0 0,-1 0 0 0 0,0 0 1 0 0,0 0-1 0 0,0 0 0 0 0,0 1 1 0 0,0-1-1 0 0,0 0 0 0 0,-1 1 1 0 0,0-1-1 0 0,1 1 0 0 0,-1 0 1 0 0,0-1-1 0 0,0 1 0 0 0,0 0 1 0 0,0 0-1 0 0,0 0 0 0 0,-1 0 0 0 0,1 1 1 0 0,-5-3-1 0 0,4 2-20 0 0,-2 3 5 0 0,0 0 9 0 0,0 0 0 0 0,0 1 0 0 0,0 0 0 0 0,0-1 0 0 0,0 1 0 0 0,1 1 0 0 0,-1-1 0 0 0,1 1 0 0 0,-1 0 0 0 0,1 0 0 0 0,0 0 0 0 0,0 1 0 0 0,0-1 0 0 0,1 1 0 0 0,-1 0-1 0 0,1 0 1 0 0,0 0 0 0 0,0 0 0 0 0,0 1 0 0 0,1-1 0 0 0,-1 1 0 0 0,1 0 0 0 0,0-1 0 0 0,1 1 0 0 0,-1 0 0 0 0,1 0 0 0 0,0 1 0 0 0,-1 7 0 0 0,2-4 5 0 0,1 0 1 0 0,0 0-1 0 0,0 0 1 0 0,1 0-1 0 0,0-1 1 0 0,0 1-1 0 0,1 0 1 0 0,0-1-1 0 0,0 0 0 0 0,1 0 1 0 0,0 0-1 0 0,1 0 1 0 0,0 0-1 0 0,0-1 1 0 0,1 0-1 0 0,-1 0 1 0 0,2-1-1 0 0,-1 1 1 0 0,1-1-1 0 0,9 6 1 0 0,9 6 39 0 0,2-1 1 0 0,0-2 0 0 0,1 0 0 0 0,0-2 0 0 0,41 13-1 0 0,-31-12-48 0 0,0 1-1 0 0,47 28 1 0 0,-79-38 5 0 0,1-1 0 0 0,-1 1 1 0 0,-1 0-1 0 0,1 0 0 0 0,-1 0 0 0 0,0 1 0 0 0,0 0 0 0 0,0 0 1 0 0,-1 0-1 0 0,7 12 0 0 0,-2 2 18 0 0,-1 1 0 0 0,8 28 0 0 0,-12-33-333 0 0,1 1 0 0 0,1-1 0 0 0,0 0 0 0 0,2 0 0 0 0,11 19 0 0 0,2-14-2011 0 0,-10-14 1030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7.3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225 167 356 0 0,'5'-19'1249'0'0,"-1"0"0"0"0,-1 0 0 0 0,-1-1 0 0 0,-1 0 0 0 0,-1-25 0 0 0,0 44-1234 0 0,0 0 0 0 0,0 0 0 0 0,0 0 0 0 0,0 1 0 0 0,0-1 0 0 0,0 0 0 0 0,-1 0 0 0 0,1 0 0 0 0,0 0 0 0 0,0 0 0 0 0,-1 0 0 0 0,1 0 1 0 0,-1 0-1 0 0,1 0 0 0 0,-1 1 0 0 0,1-1 0 0 0,-1 0 0 0 0,0 0 0 0 0,1 1 0 0 0,-1-1 0 0 0,0 0 0 0 0,1 1 0 0 0,-1-1 0 0 0,0 1 0 0 0,0-1 0 0 0,0 1 0 0 0,0-1 0 0 0,1 1 0 0 0,-1-1 0 0 0,0 1 0 0 0,0 0 0 0 0,0-1 0 0 0,0 1 0 0 0,0 0 0 0 0,0 0 0 0 0,0 0 0 0 0,0 0 0 0 0,0 0 0 0 0,0 0 1 0 0,0 0-1 0 0,0 0 0 0 0,0 0 0 0 0,0 1 0 0 0,0-1 0 0 0,0 0 0 0 0,0 1 0 0 0,1-1 0 0 0,-1 0 0 0 0,0 1 0 0 0,0-1 0 0 0,-1 1 0 0 0,-5 3 4 0 0,1-1-1 0 0,-1 1 1 0 0,1 0 0 0 0,-11 10-1 0 0,1 0 0 0 0,1 2-1 0 0,0 0 1 0 0,1 0-1 0 0,1 2 1 0 0,1 0-1 0 0,0 0 1 0 0,1 1-1 0 0,1 0 1 0 0,1 1-1 0 0,1 0 1 0 0,-8 30-1 0 0,13-39-14 0 0,1 1 1 0 0,0-1-1 0 0,1 1 0 0 0,0-1 0 0 0,1 1 1 0 0,0-1-1 0 0,1 1 0 0 0,0-1 0 0 0,1 1 1 0 0,3 11-1 0 0,-2-14-8 0 0,0-1 0 0 0,1 0 0 0 0,0 0 1 0 0,0 0-1 0 0,1 0 0 0 0,-1-1 0 0 0,2 1 0 0 0,-1-1 1 0 0,1-1-1 0 0,0 1 0 0 0,1-1 0 0 0,-1 0 0 0 0,1 0 1 0 0,10 5-1 0 0,-7-5 39 0 0,-1 0 1 0 0,1-1-1 0 0,0 0 1 0 0,1-1-1 0 0,-1 0 1 0 0,1-1-1 0 0,0 0 0 0 0,-1-1 1 0 0,1 0-1 0 0,1 0 1 0 0,-1-1-1 0 0,0-1 1 0 0,13 0-1 0 0,-18-1 2 0 0,0 0 1 0 0,0 0-1 0 0,0 0 0 0 0,0-1 1 0 0,0 1-1 0 0,-1-1 0 0 0,1-1 0 0 0,-1 1 1 0 0,1-1-1 0 0,-1 0 0 0 0,0 0 0 0 0,0-1 1 0 0,0 1-1 0 0,0-1 0 0 0,-1 0 1 0 0,1-1-1 0 0,-1 1 0 0 0,0-1 0 0 0,-1 1 1 0 0,1-1-1 0 0,-1 0 0 0 0,0-1 0 0 0,0 1 1 0 0,0-1-1 0 0,2-8 0 0 0,-1 0-32 0 0,-1 1-1 0 0,-1-1 0 0 0,0-1 1 0 0,-1 1-1 0 0,0 0 0 0 0,-1 0 0 0 0,-1 0 1 0 0,0 0-1 0 0,-1 0 0 0 0,-1 0 1 0 0,0 0-1 0 0,-7-18 0 0 0,4 12-249 0 0,-2 1 1 0 0,0 0-1 0 0,-1 0 0 0 0,-1 1 0 0 0,-1 0 0 0 0,-1 1 1 0 0,-25-29-1 0 0,32 40-181 0 0,0 1 1 0 0,0 1-1 0 0,-1-1 0 0 0,1 1 1 0 0,-1 0-1 0 0,0 0 1 0 0,-1 1-1 0 0,1-1 0 0 0,-1 1 1 0 0,1 1-1 0 0,-13-4 1 0 0,-2 1-452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7.7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0 808 0 0,'0'0'1018'0'0,"3"1"-245"0"0,1 0-649 0 0,0 0 1 0 0,0 0-1 0 0,0 1 1 0 0,0-1-1 0 0,0 1 0 0 0,-1 0 1 0 0,1 1-1 0 0,-1-1 1 0 0,1 0-1 0 0,-1 1 0 0 0,0 0 1 0 0,0 0-1 0 0,0 0 1 0 0,-1 0-1 0 0,1 0 0 0 0,-1 1 1 0 0,1-1-1 0 0,-1 1 1 0 0,0-1-1 0 0,2 9 0 0 0,7 12-53 0 0,-2 1 0 0 0,8 32 0 0 0,-8-26 100 0 0,16 46-225 0 0,-4 1 0 0 0,20 150 0 0 0,-40-168-99 0 0,-1-57 265 0 0,-4-4-66 0 0,2 0-41 0 0,-1 1-1 0 0,1-1 0 0 0,0 0 0 0 0,0 0 0 0 0,-1-1 1 0 0,1 1-1 0 0,0 0 0 0 0,0-1 0 0 0,1 0 0 0 0,-1 1 1 0 0,0-1-1 0 0,0 0 0 0 0,1 0 0 0 0,-1 0 0 0 0,-1-3 1 0 0,-1-1 4 0 0,1 0-1 0 0,0 0 1 0 0,1 0 0 0 0,-1-1 0 0 0,-1-9 0 0 0,0-6 84 0 0,0 0 1 0 0,0-37-1 0 0,5 25 104 0 0,1 1 0 0 0,2-1 1 0 0,1 1-1 0 0,2 0 0 0 0,1 0 0 0 0,1 0 0 0 0,2 1 0 0 0,30-59 0 0 0,-39 87-181 0 0,-1 0-1 0 0,1 0 0 0 0,1 1 0 0 0,-1-1 1 0 0,0 1-1 0 0,1 0 0 0 0,0-1 0 0 0,0 1 1 0 0,0 0-1 0 0,0 1 0 0 0,0-1 1 0 0,1 1-1 0 0,-1-1 0 0 0,1 1 0 0 0,-1 0 1 0 0,1 0-1 0 0,0 0 0 0 0,7-1 0 0 0,-8 2-14 0 0,-1 1-1 0 0,1 0 0 0 0,-1 0 0 0 0,0 0 0 0 0,1 0 1 0 0,-1 0-1 0 0,1 1 0 0 0,-1-1 0 0 0,0 1 0 0 0,1 0 1 0 0,-1-1-1 0 0,0 1 0 0 0,0 0 0 0 0,1 1 0 0 0,-1-1 1 0 0,0 0-1 0 0,0 0 0 0 0,0 1 0 0 0,1 1 0 0 0,32 32 12 0 0,-12-5 7 0 0,-2 0 1 0 0,0 2-1 0 0,28 62 1 0 0,31 111-228 0 0,-59-133-170 0 0,10 24-3968 0 0,-30-93 3685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8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73 668 0 0,'13'-57'4230'0'0,"-12"54"-3880"0"0,-1 2-307 0 0,1 1-1 0 0,-1-1 1 0 0,0 0 0 0 0,0 0 0 0 0,1 1-1 0 0,-1-1 1 0 0,0 0 0 0 0,1 1 0 0 0,-1-1 0 0 0,1 1-1 0 0,-1-1 1 0 0,0 0 0 0 0,1 1 0 0 0,0-1-1 0 0,-1 1 1 0 0,1-1 0 0 0,-1 1 0 0 0,2-1 0 0 0,1 5-2 0 0,0 1 1 0 0,0-1 0 0 0,-1 1 0 0 0,1-1-1 0 0,-1 1 1 0 0,0 0 0 0 0,-1 0 0 0 0,1 0 0 0 0,1 7-1 0 0,7 58 49 0 0,-6-43-52 0 0,132 742 425 0 0,-129-736-580 0 0,3 11-720 0 0,-3 0 1 0 0,3 58-1 0 0,-11-95-374 0 0,-3 6 384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8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6 114 1528 0 0,'0'-5'1238'0'0,"-1"2"-840"0"0,0-3 218 0 0,-1 0 1 0 0,2 0-1 0 0,-1-1 1 0 0,1 1-1 0 0,0-10 0 0 0,1 14-542 0 0,-1 0 0 0 0,0 0-1 0 0,1 0 1 0 0,0 0 0 0 0,-1 0-1 0 0,1 1 1 0 0,0-1 0 0 0,0 0 0 0 0,0 0-1 0 0,0 0 1 0 0,0 1 0 0 0,0-1-1 0 0,1 0 1 0 0,-1 1 0 0 0,1-1-1 0 0,-1 1 1 0 0,1 0 0 0 0,-1-1-1 0 0,1 1 1 0 0,0 0 0 0 0,0 0-1 0 0,-1 0 1 0 0,4-1 0 0 0,6-2-27 0 0,1 0 1 0 0,0 1-1 0 0,0 0 0 0 0,0 1 1 0 0,0 1-1 0 0,16-1 1 0 0,79 5-2174 0 0,-51 1-843 0 0,-34-3 1505 0 0</inkml:trace>
  <inkml:trace contextRef="#ctx0" brushRef="#br0" timeOffset="1">668 139 1036 0 0,'7'5'400'0'0,"0"-1"-1"0"0,0 0 1 0 0,0 0-1 0 0,1 0 1 0 0,-1-1 0 0 0,1 0-1 0 0,0-1 1 0 0,9 3-1 0 0,70 8 454 0 0,-55-10-454 0 0,-23-1-376 0 0,141 16 416 0 0,-50-11-3414 0 0,-78-6 2008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5:28.9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12 517 224 0 0,'-11'12'4012'0'0,"11"-10"-3790"0"0,1 0-115 0 0,0 0-1 0 0,1 0 1 0 0,0 0 0 0 0,-1 0-1 0 0,1 0 1 0 0,0 0-1 0 0,0 0 1 0 0,0-1-1 0 0,1 1 1 0 0,-1-1-1 0 0,0 0 1 0 0,0 1-1 0 0,1-1 1 0 0,-1 0 0 0 0,1 0-1 0 0,-1-1 1 0 0,1 1-1 0 0,-1 0 1 0 0,5 0-1 0 0,62 9 809 0 0,-57-9-827 0 0,163 13-516 0 0,-58-13-2897 0 0,-83-4 1890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47.0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233 318 188 0 0,'0'0'4770'0'0,"5"-16"-4495"0"0,5-29-10 0 0,-10 42-227 0 0,1-1-11 0 0,5-18 17 0 0,1-1 0 0 0,1 1 0 0 0,13-26-1 0 0,-16 40-43 0 0,-1-1 0 0 0,2 1 0 0 0,-1 1 0 0 0,1-1 0 0 0,0 1 0 0 0,1 0 0 0 0,0 0 0 0 0,0 1-1 0 0,0 0 1 0 0,1 0 0 0 0,12-6 0 0 0,-7 4-12 0 0,1 1 0 0 0,-1 1 0 0 0,1 1 1 0 0,1 0-1 0 0,17-4 0 0 0,-26 8 2 0 0,1 0-1 0 0,-1 0 1 0 0,1 1 0 0 0,-1 0-1 0 0,1 0 1 0 0,-1 1 0 0 0,1-1 0 0 0,-1 1-1 0 0,1 1 1 0 0,-1 0 0 0 0,0-1 0 0 0,1 2-1 0 0,-1-1 1 0 0,8 5 0 0 0,-11-5 1 0 0,-1-1 1 0 0,0 1 0 0 0,1 0-1 0 0,-1-1 1 0 0,0 1 0 0 0,0 0-1 0 0,0 0 1 0 0,0 1-1 0 0,0-1 1 0 0,0 0 0 0 0,-1 1-1 0 0,1-1 1 0 0,1 4-1 0 0,0 3 2 0 0,0-1-1 0 0,0 1 0 0 0,0 0 0 0 0,-1 0 0 0 0,-1 0 0 0 0,1 0 0 0 0,-1 0 1 0 0,-1 0-1 0 0,0 0 0 0 0,0 0 0 0 0,-1 0 0 0 0,0 0 0 0 0,0 0 0 0 0,-1 0 1 0 0,0 0-1 0 0,-7 16 0 0 0,0-6 5 0 0,-1-1 0 0 0,0 0-1 0 0,-1-1 1 0 0,-1 0 0 0 0,-24 26 0 0 0,7-13 15 0 0,-35 29-1 0 0,15-15 225 0 0,47-43-197 0 0,-4 7-52 0 0,8-9 7 0 0,5-3-8 0 0,1-1-1 0 0,-1 2 1 0 0,1-1 0 0 0,0 1 0 0 0,0 0-1 0 0,0 1 1 0 0,0-1 0 0 0,0 2 0 0 0,1-1-1 0 0,-1 1 1 0 0,9 0 0 0 0,-3-1 2 0 0,-9 1 7 0 0,-1 1 0 0 0,0-1 0 0 0,1 1 1 0 0,-1 1-1 0 0,0-1 0 0 0,1 1 0 0 0,-1-1 0 0 0,0 1 1 0 0,0 0-1 0 0,6 3 0 0 0,1-2-9 0 0,0 1 0 0 0,-1 0 0 0 0,0 1-1 0 0,1 0 1 0 0,-1 0 0 0 0,-1 1 0 0 0,15 10 0 0 0,-17-10 3 0 0,-1 0 1 0 0,0 1 0 0 0,0 0-1 0 0,-1 0 1 0 0,1 0-1 0 0,-2 1 1 0 0,1 0 0 0 0,-1 0-1 0 0,0 0 1 0 0,0 0 0 0 0,4 14-1 0 0,-4-8 7 0 0,0 0 0 0 0,-1 0 0 0 0,-1 1-1 0 0,-1-1 1 0 0,0 1 0 0 0,0 0 0 0 0,-1-1 0 0 0,-1 1 0 0 0,-1-1-1 0 0,1 1 1 0 0,-2-1 0 0 0,0 0 0 0 0,-1 1 0 0 0,0-2 0 0 0,-1 1-1 0 0,0 0 1 0 0,-1-1 0 0 0,-1 0 0 0 0,0 0 0 0 0,0-1 0 0 0,-1 0-1 0 0,0 0 1 0 0,-12 11 0 0 0,0-3 90 0 0,-1-1 0 0 0,-1-1 0 0 0,0-1 0 0 0,-1-1 0 0 0,-1-1 0 0 0,0-1 0 0 0,-1-1-1 0 0,0-1 1 0 0,-1-1 0 0 0,0-2 0 0 0,-1 0 0 0 0,1-2 0 0 0,-1-1 0 0 0,-39 3 0 0 0,53-7 23 0 0,0-1 0 0 0,0-1 0 0 0,0 0 0 0 0,0-1 0 0 0,0 0 0 0 0,0-1 0 0 0,-22-7 0 0 0,12 4-65 0 0,18 4-356 0 0,0 0 0 0 0,-1 1 0 0 0,1 0 0 0 0,0 0 1 0 0,-1 1-1 0 0,1-1 0 0 0,0 1 0 0 0,-1 0 0 0 0,1 1 0 0 0,0-1 0 0 0,-1 1 0 0 0,1 0 0 0 0,-7 2 1 0 0,10-2-71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2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57 314 180 0 0,'0'0'318'0'0,"-12"-12"295"0"0,-6-7 564 0 0,6 5 137 0 0,-1-7-333 0 0,12 19-582 0 0,1-1-325 0 0,1-2-61 0 0,1 0-1 0 0,0 0 1 0 0,0 1-1 0 0,0-1 0 0 0,1 1 1 0 0,-1-1-1 0 0,1 1 1 0 0,0 0-1 0 0,0 0 0 0 0,1 0 1 0 0,-1 0-1 0 0,1 1 1 0 0,0-1-1 0 0,0 1 0 0 0,4-3 1 0 0,18-13 3 0 0,31-17 0 0 0,-44 29-5 0 0,-10 5-11 0 0,36-22-11 0 0,84-37 0 0 0,-112 56 0 0 0,0 1 0 0 0,0 0-1 0 0,0 1 1 0 0,0 1 0 0 0,1-1-1 0 0,-1 2 1 0 0,1 0 0 0 0,-1 0-1 0 0,1 1 1 0 0,0 0 0 0 0,-1 1-1 0 0,1 0 1 0 0,18 5 0 0 0,-24-4 8 0 0,0 0 1 0 0,-1 1-1 0 0,1-1 1 0 0,-1 1-1 0 0,1 0 1 0 0,-1 1-1 0 0,0-1 1 0 0,0 1-1 0 0,-1 0 1 0 0,1 0 0 0 0,-1 1-1 0 0,0-1 1 0 0,0 1-1 0 0,0 0 1 0 0,3 6-1 0 0,-3-3-4 0 0,0 0 0 0 0,-1 1 0 0 0,0-1-1 0 0,0 0 1 0 0,-1 1 0 0 0,0 0 0 0 0,-1 0 0 0 0,0-1 0 0 0,0 16-1 0 0,-1-5-3 0 0,-2 1 0 0 0,0-1 0 0 0,-1 0 0 0 0,-2 0 0 0 0,1 0 0 0 0,-2 0 0 0 0,-1-1 0 0 0,-16 33 0 0 0,-76 106 187 0 0,98-155-205 0 0,2-2 15 0 0,-1 0 0 0 0,0 0-1 0 0,0 0 1 0 0,1 0 0 0 0,-1 0-1 0 0,0 0 1 0 0,1 0 0 0 0,-1 0-1 0 0,0 0 1 0 0,1 0-1 0 0,-1 0 1 0 0,0 0 0 0 0,1 0-1 0 0,-1 0 1 0 0,0 0 0 0 0,1 0-1 0 0,-1 0 1 0 0,0 1-1 0 0,0-1 1 0 0,1 0 0 0 0,-1 0-1 0 0,0 0 1 0 0,0 1 0 0 0,1-1-1 0 0,-1 0 1 0 0,0 0 0 0 0,0 0-1 0 0,1 1 1 0 0,-1-1-1 0 0,0 0 1 0 0,0 1 0 0 0,0-1-1 0 0,0 0 1 0 0,0 0 0 0 0,1 1-1 0 0,-1-1 1 0 0,0 0 0 0 0,0 1-1 0 0,0-1 1 0 0,0 0-1 0 0,0 1 1 0 0,0-1 0 0 0,0 0-1 0 0,0 1 1 0 0,0-1 0 0 0,0 0-1 0 0,0 1 1 0 0,0-1-1 0 0,0 0 1 0 0,0 0 0 0 0,-1 1-1 0 0,1-1 1 0 0,0 0 0 0 0,0 1-1 0 0,0-1 1 0 0,0 0 0 0 0,-1 0-1 0 0,1 1 1 0 0,0-1-1 0 0,0 0 1 0 0,0 0 0 0 0,-1 1-1 0 0,1-1 1 0 0,0 0 0 0 0,0 0-1 0 0,-1 0 1 0 0,1 1-1 0 0,-1-1 1 0 0,2 0 74 0 0,2 0-142 0 0,1 0-3 0 0,23-2 21 0 0,-1 1 0 0 0,1 1-1 0 0,0 2 1 0 0,-1 0 0 0 0,0 2-1 0 0,50 13 1 0 0,-61-12 59 0 0,-1 0 0 0 0,0 1-1 0 0,0 1 1 0 0,-1 0 0 0 0,0 0 0 0 0,13 11-1 0 0,-19-12-2 0 0,0 0 0 0 0,0 0 0 0 0,0 1 0 0 0,-1 0 0 0 0,0 0 0 0 0,0 1 0 0 0,-1 0 0 0 0,0 0-1 0 0,0 0 1 0 0,5 14 0 0 0,-8-17 11 0 0,0 0-1 0 0,-1 1 1 0 0,0-1-1 0 0,0 1 0 0 0,0-1 1 0 0,0 1-1 0 0,-1 0 1 0 0,0-1-1 0 0,0 1 0 0 0,0 0 1 0 0,-1-1-1 0 0,0 1 1 0 0,-2 8-1 0 0,0-5 22 0 0,-1-1 0 0 0,1 0 0 0 0,-1-1 0 0 0,-1 1-1 0 0,1-1 1 0 0,-1 0 0 0 0,-1 0 0 0 0,-5 7 0 0 0,-7 3 102 0 0,-1 0 1 0 0,0-1 0 0 0,-2-1-1 0 0,1-1 1 0 0,-28 14-1 0 0,8-7 125 0 0,-1-1-1 0 0,-1-2 0 0 0,0-2 0 0 0,-2-2 0 0 0,1-2 0 0 0,-2-2 0 0 0,0-1 1 0 0,0-3-1 0 0,-61 2 0 0 0,90-9-538 0 0,-1 0 0 0 0,1 0 0 0 0,-1-2 0 0 0,1 0 0 0 0,-28-9 0 0 0,31 1-1776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7.7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497 0 904 0 0,'0'0'2642'0'0,"-11"12"-2089"0"0,-25 33 69 0 0,1 2 0 0 0,-33 60 1 0 0,-49 112-74 0 0,98-181-467 0 0,-17 31 194 0 0,-24 46 750 0 0,-53 143 1 0 0,112-254-633 0 0,2 1 17 0 0,-1-4-399 0 0,0-1-1 0 0,0 0 1 0 0,0 1 0 0 0,0-1-1 0 0,0 0 1 0 0,0 1 0 0 0,0-1-1 0 0,0 1 1 0 0,0-1 0 0 0,0 0-1 0 0,0 1 1 0 0,0-1 0 0 0,0 0-1 0 0,0 1 1 0 0,1-1 0 0 0,-1 0-1 0 0,0 1 1 0 0,0-1 0 0 0,0 0-1 0 0,0 1 1 0 0,1-1 0 0 0,-1 0-1 0 0,0 0 1 0 0,0 1-1 0 0,1-1 1 0 0,-1 0 0 0 0,0 0-1 0 0,0 1 1 0 0,1-1 0 0 0,-1 0-1 0 0,0 0 1 0 0,1 0 0 0 0,-1 0-1 0 0,0 1 1 0 0,1-1 0 0 0,-1 0-1 0 0,0 0 1 0 0,1 0 0 0 0,-1 0-1 0 0,1 0 1 0 0,28-5 75 0 0,-1-1 0 0 0,1-1 0 0 0,36-15-1 0 0,37-10-48 0 0,87-2-637 0 0,-30 7-3442 0 0,-127 18 1575 0 0,-17 5 1382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3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342 1 32 0 0,'0'0'1252'0'0,"-4"0"-821"0"0,-4 1-322 0 0,-1 1-1 0 0,1 0 1 0 0,0 1 0 0 0,0 0 0 0 0,0 0 0 0 0,0 1 0 0 0,0 0 0 0 0,0 0-1 0 0,1 0 1 0 0,0 1 0 0 0,0 0 0 0 0,-7 7 0 0 0,-12 12 11 0 0,-38 42 0 0 0,47-47-89 0 0,1 1 0 0 0,1 1 1 0 0,0 0-1 0 0,2 1 1 0 0,1 0-1 0 0,0 1 1 0 0,-16 48-1 0 0,25-62-18 0 0,1 0 1 0 0,0 1-1 0 0,0 0 1 0 0,1-1-1 0 0,0 1 1 0 0,0 0-1 0 0,1 0 0 0 0,1 0 1 0 0,-1-1-1 0 0,2 1 1 0 0,-1 0-1 0 0,2-1 0 0 0,-1 1 1 0 0,1-1-1 0 0,0 0 1 0 0,1 1-1 0 0,0-2 1 0 0,1 1-1 0 0,0 0 0 0 0,0-1 1 0 0,0 0-1 0 0,1 0 1 0 0,13 12-1 0 0,-7-10 13 0 0,0 0-1 0 0,0-1 1 0 0,1-1-1 0 0,0 0 1 0 0,1-1 0 0 0,0-1-1 0 0,0 0 1 0 0,0 0-1 0 0,1-1 1 0 0,-1-1 0 0 0,1-1-1 0 0,0 0 1 0 0,1-1-1 0 0,-1-1 1 0 0,23 0 0 0 0,-15-1 115 0 0,0-1 0 0 0,-1-1 0 0 0,1-2 0 0 0,-1 0 0 0 0,0-1 0 0 0,0-1 0 0 0,0-1 0 0 0,-1-1 0 0 0,38-20 0 0 0,-50 23-52 0 0,0 0 1 0 0,-1-1-1 0 0,0 0 1 0 0,0-1-1 0 0,-1 0 1 0 0,1 0-1 0 0,-2 0 1 0 0,1-1-1 0 0,-1 0 1 0 0,0 0-1 0 0,0-1 1 0 0,-1 1-1 0 0,5-14 1 0 0,-7 14-65 0 0,-1 0 1 0 0,0 0-1 0 0,0 0 1 0 0,-1-1-1 0 0,0 1 1 0 0,0 0-1 0 0,-1-1 1 0 0,0 1-1 0 0,0 0 1 0 0,-1-1-1 0 0,0 1 1 0 0,-1 0-1 0 0,0-1 1 0 0,0 1-1 0 0,-1 0 1 0 0,-5-11-1 0 0,-1-1 4 0 0,-2 1-1 0 0,-1 0 1 0 0,0 0-1 0 0,-1 2 1 0 0,-1-1 0 0 0,-1 1-1 0 0,0 1 1 0 0,-1 1-1 0 0,-1 0 1 0 0,-26-17-1 0 0,29 22-284 0 0,-1 1-1 0 0,0 0 1 0 0,0 1-1 0 0,0 1 1 0 0,-1 0-1 0 0,-1 1 0 0 0,1 1 1 0 0,-1 1-1 0 0,0 0 1 0 0,1 1-1 0 0,-2 1 1 0 0,1 0-1 0 0,-32 2 1 0 0,42 1-864 0 0,-17 3 472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3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1376 0 0,'2'-1'154'0'0,"-1"1"0"0"0,0-1 0 0 0,0 1 0 0 0,1-1 0 0 0,-1 1 0 0 0,0 0 0 0 0,1 0 0 0 0,-1-1-1 0 0,0 1 1 0 0,1 0 0 0 0,-1 0 0 0 0,0 0 0 0 0,1 0 0 0 0,-1 1 0 0 0,0-1 0 0 0,1 0 0 0 0,-1 1 0 0 0,0-1 0 0 0,0 1 0 0 0,1-1 0 0 0,-1 1 0 0 0,0-1-1 0 0,0 1 1 0 0,0 0 0 0 0,0 0 0 0 0,0-1 0 0 0,0 1 0 0 0,0 0 0 0 0,2 2 0 0 0,-1 1-147 0 0,1 1 0 0 0,0-1 0 0 0,-1 1 0 0 0,0 0-1 0 0,0 0 1 0 0,1 6 0 0 0,3 9 258 0 0,14 41-135 0 0,-2 1 1 0 0,11 85-1 0 0,-4-21 15 0 0,-10-35 89 0 0,5 15-3661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3.9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1 104 1100 0 0,'1'-20'832'0'0,"1"4"244"0"0,-1-9-508 0 0,2 5-492 0 0,2 6-152 0 0,6 5-1524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4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0 541 728 0 0,'24'-14'615'0'0,"-2"-1"0"0"0,0 0 0 0 0,-1-2-1 0 0,36-38 1 0 0,-39 35-583 0 0,0 0-1 0 0,-2-2 0 0 0,-1 0 1 0 0,0 0-1 0 0,-2-1 1 0 0,-1-1-1 0 0,0 0 1 0 0,12-41-1 0 0,-20 50-47 0 0,-1 0 1 0 0,0 0-1 0 0,0-17 0 0 0,-2 26 9 0 0,-1 1-1 0 0,0-1 0 0 0,0 0 0 0 0,-1 1 0 0 0,0-1 0 0 0,0 1 1 0 0,0-1-1 0 0,0 1 0 0 0,-1-1 0 0 0,0 1 0 0 0,-3-6 0 0 0,3 8 5 0 0,0 0 0 0 0,0 1-1 0 0,0 0 1 0 0,0-1-1 0 0,0 1 1 0 0,-1 0 0 0 0,1 0-1 0 0,0 0 1 0 0,-1 1-1 0 0,0-1 1 0 0,1 0 0 0 0,-1 1-1 0 0,0 0 1 0 0,0 0 0 0 0,0 0-1 0 0,0 0 1 0 0,0 0-1 0 0,0 0 1 0 0,0 1 0 0 0,0-1-1 0 0,0 1 1 0 0,-4 0-1 0 0,1 0-3 0 0,0 1 0 0 0,1-1-1 0 0,-1 1 1 0 0,0 0 0 0 0,1 1-1 0 0,-1-1 1 0 0,1 1 0 0 0,-1 0-1 0 0,1 1 1 0 0,-7 3 0 0 0,8-4-7 0 0,0 1 0 0 0,0 0 0 0 0,0 0-1 0 0,1 1 1 0 0,-1-1 0 0 0,-3 6 0 0 0,5-7 6 0 0,1 0 0 0 0,0 0 0 0 0,0 0 0 0 0,-1 0 0 0 0,2 0 0 0 0,-1 0 0 0 0,0 0 0 0 0,0 0 0 0 0,1 0 0 0 0,-1 0 1 0 0,1 0-1 0 0,-1 0 0 0 0,1 1 0 0 0,0-1 0 0 0,0 0 0 0 0,0 0 0 0 0,0 0 0 0 0,1 3 0 0 0,1 3 0 0 0,1-1 0 0 0,0 1 1 0 0,1-1-1 0 0,-1 1 1 0 0,2-1-1 0 0,-1 0 1 0 0,1-1-1 0 0,0 1 0 0 0,0-1 1 0 0,1 0-1 0 0,9 8 1 0 0,13 10-10 0 0,41 26 1 0 0,-35-26 21 0 0,-5-3 1 0 0,19 13-21 0 0,48 45 0 0 0,-83-67 13 0 0,-1 0-1 0 0,-1 1 1 0 0,0 0-1 0 0,-1 0 1 0 0,0 1-1 0 0,-1 1 1 0 0,-1 0-1 0 0,11 25 1 0 0,-17-34 20 0 0,0 0 0 0 0,0 0 0 0 0,-1 0 0 0 0,0 1 1 0 0,-1-1-1 0 0,1 0 0 0 0,-1 0 0 0 0,0 1 0 0 0,-1-1 0 0 0,0 0 0 0 0,0 0 1 0 0,0 1-1 0 0,-1-1 0 0 0,1 0 0 0 0,-1 0 0 0 0,-1-1 0 0 0,1 1 0 0 0,-1 0 0 0 0,0-1 1 0 0,-1 1-1 0 0,1-1 0 0 0,-1 0 0 0 0,0 0 0 0 0,0-1 0 0 0,0 1 0 0 0,-6 3 0 0 0,2-1 73 0 0,0 0 0 0 0,-1 0 0 0 0,0-1 0 0 0,0-1 0 0 0,0 1 0 0 0,-1-2-1 0 0,1 1 1 0 0,-1-1 0 0 0,0-1 0 0 0,-1 0 0 0 0,1 0 0 0 0,-1-1 0 0 0,-19 2-1 0 0,26-4-107 0 0,0 0-1 0 0,-1-1 1 0 0,1 0-1 0 0,0 1 1 0 0,0-1-1 0 0,0-1 1 0 0,0 1-1 0 0,0-1 1 0 0,0 1-1 0 0,0-1 1 0 0,0 0-1 0 0,-5-5 1 0 0,9 7 14 0 0,-1 0-102 0 0,-1-1 0 0 0,1 0 0 0 0,0 0 1 0 0,0 0-1 0 0,0 0 0 0 0,0 0 0 0 0,0 0 0 0 0,0 0 0 0 0,0 0 1 0 0,0 0-1 0 0,1 0 0 0 0,-1 0 0 0 0,0 0 0 0 0,1-1 1 0 0,-1 1-1 0 0,1 0 0 0 0,-1-1 0 0 0,1 1 0 0 0,-1-3 1 0 0,-4-16-282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6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498 642 880 0 0,'0'0'1292'0'0,"-1"-3"-816"0"0,-3-7-86 0 0,3 7-70 0 0,-16-7 427 0 0,8 8-716 0 0,-1 0-1 0 0,0 1 0 0 0,0 0 1 0 0,0 1-1 0 0,0 0 1 0 0,0 0-1 0 0,0 1 1 0 0,0 0-1 0 0,1 1 1 0 0,-1 0-1 0 0,0 0 1 0 0,1 1-1 0 0,-1 0 1 0 0,1 1-1 0 0,0 0 0 0 0,0 1 1 0 0,-9 5-1 0 0,-5 4-17 0 0,1 1-1 0 0,0 1 1 0 0,1 1-1 0 0,1 1 0 0 0,-23 26 1 0 0,26-26 3 0 0,2 1 0 0 0,0 1 0 0 0,1 1 1 0 0,2-1-1 0 0,0 2 0 0 0,0 0 0 0 0,2 1 1 0 0,1-1-1 0 0,-8 35 0 0 0,14-48-12 0 0,1 1-1 0 0,1-1 1 0 0,0 1-1 0 0,0-1 1 0 0,1 1 0 0 0,0 0-1 0 0,0-1 1 0 0,1 1-1 0 0,0-1 1 0 0,1 1-1 0 0,0-1 1 0 0,1 0-1 0 0,0 1 1 0 0,0-1 0 0 0,1-1-1 0 0,0 1 1 0 0,1 0-1 0 0,0-1 1 0 0,0 0-1 0 0,0 0 1 0 0,1-1 0 0 0,1 1-1 0 0,-1-1 1 0 0,1-1-1 0 0,0 1 1 0 0,13 8-1 0 0,-5-5 3 0 0,0-1-1 0 0,0-1 0 0 0,1 0 0 0 0,0-1 0 0 0,0-1 0 0 0,0 0 0 0 0,1-1 0 0 0,0-1 0 0 0,0-1 0 0 0,0 0 1 0 0,0-1-1 0 0,1-1 0 0 0,24-2 0 0 0,-32 1-1 0 0,1-1 0 0 0,-1-1 1 0 0,1 0-1 0 0,-1 0 0 0 0,0-1 0 0 0,0-1 1 0 0,0 1-1 0 0,0-2 0 0 0,-1 1 0 0 0,0-1 1 0 0,0-1-1 0 0,0 1 0 0 0,0-2 0 0 0,-1 1 1 0 0,0-1-1 0 0,0 0 0 0 0,-1-1 0 0 0,0 0 1 0 0,0 0-1 0 0,-1 0 0 0 0,0-1 0 0 0,-1 0 1 0 0,6-11-1 0 0,-1-5-9 0 0,-1-2-1 0 0,-1 1 1 0 0,-1-1 0 0 0,-1 0 0 0 0,-2 0 0 0 0,0 0 0 0 0,-1-41 0 0 0,-19-195 24 0 0,14 243-12 0 0,-21-161 486 0 0,-59-231 0 0 0,81 410-493 0 0,1-2-3 0 0,0 1-1 0 0,-1-1 1 0 0,0 1 0 0 0,0-1 0 0 0,0 1 0 0 0,0-1 0 0 0,-1 1 0 0 0,0 0 0 0 0,1 0-1 0 0,-1-1 1 0 0,0 1 0 0 0,0 0 0 0 0,-1 1 0 0 0,1-1 0 0 0,-6-4 0 0 0,8 6 3 0 0,-1 1 1 0 0,1 0-1 0 0,-1 0 1 0 0,1 1-1 0 0,-1-1 1 0 0,0 0-1 0 0,1 0 1 0 0,-1 0-1 0 0,1 0 1 0 0,-1 0-1 0 0,1 1 1 0 0,-1-1-1 0 0,1 0 1 0 0,-1 0 0 0 0,1 1-1 0 0,-1-1 1 0 0,1 0-1 0 0,-1 1 1 0 0,1-1-1 0 0,0 1 1 0 0,-1-1-1 0 0,1 0 1 0 0,0 1-1 0 0,-1-1 1 0 0,1 1-1 0 0,0-1 1 0 0,-1 1-1 0 0,1-1 1 0 0,0 1 0 0 0,0-1-1 0 0,0 1 1 0 0,-1 0-1 0 0,1-1 1 0 0,0 1-1 0 0,0 0 1 0 0,-5 17 27 0 0,-1 8-30 0 0,2 0 1 0 0,1 0-1 0 0,2 0 1 0 0,0 1-1 0 0,3 26 1 0 0,0-5-48 0 0,8 287 34 0 0,-2-224 66 0 0,24 111 1 0 0,-27-197-51 0 0,1-1 0 0 0,1 1 0 0 0,1-1 0 0 0,2 0 0 0 0,0-1 0 0 0,1 0 0 0 0,2-1 0 0 0,22 32 0 0 0,-27-44-3 0 0,-1 0 0 0 0,2-1 0 0 0,-1-1-1 0 0,1 1 1 0 0,0-2 0 0 0,1 1 0 0 0,0-1-1 0 0,0 0 1 0 0,1-1 0 0 0,0-1-1 0 0,0 1 1 0 0,0-2 0 0 0,0 1 0 0 0,1-2-1 0 0,0 1 1 0 0,-1-2 0 0 0,1 0-1 0 0,0 0 1 0 0,24 0 0 0 0,-16-3-22 0 0,1-2-1 0 0,-1 0 1 0 0,0-1-1 0 0,-1-1 1 0 0,1 0 0 0 0,-1-2-1 0 0,0 0 1 0 0,-1-1 0 0 0,1-1-1 0 0,-2-1 1 0 0,1-1 0 0 0,-1 0-1 0 0,26-23 1 0 0,-25 17-24 0 0,0 0 0 0 0,-1 0 0 0 0,-1-2 0 0 0,-1 0 0 0 0,-1-1 0 0 0,0 0 0 0 0,-2-1 0 0 0,0-1 0 0 0,-1 0 0 0 0,-1 0 0 0 0,7-27-1 0 0,-15 43 41 0 0,0 0-1 0 0,0 0 0 0 0,-1 0 0 0 0,0 0 0 0 0,0-1 0 0 0,0 1 0 0 0,-1 0 0 0 0,0 0 0 0 0,0-1 0 0 0,-1 1 0 0 0,0 0 0 0 0,0 0 0 0 0,0-1 0 0 0,-1 1 0 0 0,1 0 0 0 0,-2 1 0 0 0,1-1 0 0 0,-5-8 0 0 0,4 12 9 0 0,1 0-1 0 0,-1 0 0 0 0,0 0 1 0 0,0 0-1 0 0,-1 0 0 0 0,1 1 1 0 0,0-1-1 0 0,0 1 0 0 0,-1 0 1 0 0,1 0-1 0 0,-1 0 0 0 0,1 0 1 0 0,-1 1-1 0 0,1 0 0 0 0,-1-1 1 0 0,0 1-1 0 0,1 0 0 0 0,-1 1 1 0 0,1-1-1 0 0,-6 2 0 0 0,0 0 5 0 0,1 1-1 0 0,-1 1 0 0 0,1-1 0 0 0,0 1 0 0 0,0 1 0 0 0,0-1 0 0 0,1 1 0 0 0,-1 1 0 0 0,1 0 0 0 0,0 0 1 0 0,-11 12-1 0 0,6-4 7 0 0,0 1 1 0 0,1 0 0 0 0,1 1 0 0 0,-13 26 0 0 0,16-28 3 0 0,1 0 1 0 0,0 1 0 0 0,2 0 0 0 0,-1 0-1 0 0,2 0 1 0 0,0 0 0 0 0,1 0-1 0 0,0 1 1 0 0,1-1 0 0 0,1 0-1 0 0,1 1 1 0 0,4 27 0 0 0,-2-30-7 0 0,0 0 0 0 0,1 0 0 0 0,1 0 0 0 0,0 0 1 0 0,1-1-1 0 0,0 1 0 0 0,1-2 0 0 0,1 1 1 0 0,0-1-1 0 0,0 0 0 0 0,1 0 0 0 0,0-1 0 0 0,1-1 1 0 0,17 15-1 0 0,-14-14 8 0 0,0 0 0 0 0,0-1 0 0 0,1-1 0 0 0,0 0 0 0 0,1-1 0 0 0,0-1 0 0 0,0 0 0 0 0,0 0 0 0 0,1-2 0 0 0,0 0 0 0 0,0-1 0 0 0,0 0 0 0 0,0-2 0 0 0,0 0 0 0 0,0 0 0 0 0,0-2-1 0 0,0 0 1 0 0,0 0 0 0 0,1-2 0 0 0,-2 0 0 0 0,1-1 0 0 0,0 0 0 0 0,-1-2 0 0 0,0 1 0 0 0,0-2 0 0 0,0 0 0 0 0,-1-1 0 0 0,0 0 0 0 0,-1-1 0 0 0,25-22 0 0 0,-20 12-12 0 0,0 0 1 0 0,-2-2-1 0 0,0 0 0 0 0,-1 0 0 0 0,-1-2 0 0 0,-1 0 1 0 0,-1 0-1 0 0,-1-1 0 0 0,-2-1 0 0 0,0 0 0 0 0,7-35 1 0 0,1-18-3 0 0,-5-1 1 0 0,5-116-1 0 0,-16 107 201 0 0,-4 0-1 0 0,-4 0 1 0 0,-4 0-1 0 0,-4 1 1 0 0,-28-94-1 0 0,36 167-196 0 0,-1 16 7 0 0,-2 21 15 0 0,-7 98-66 0 0,-3 211-1 0 0,18-294 44 0 0,10 290 103 0 0,-1-257-103 0 0,3 0 0 0 0,29 107 0 0 0,-32-154-13 0 0,1-1-1 0 0,1 0 1 0 0,1-1-1 0 0,0 0 1 0 0,2-1 0 0 0,1 0-1 0 0,27 34 1 0 0,-34-49 9 0 0,-1 0 0 0 0,1 0-1 0 0,1-1 1 0 0,-1 0 0 0 0,1 0 0 0 0,-1 0 0 0 0,1-1 0 0 0,1 0-1 0 0,-1-1 1 0 0,0 0 0 0 0,13 4 0 0 0,-13-6 1 0 0,0 0 1 0 0,0 0 0 0 0,0-1-1 0 0,0 1 1 0 0,-1-2-1 0 0,1 1 1 0 0,0-1-1 0 0,0 0 1 0 0,0-1-1 0 0,-1 1 1 0 0,1-1-1 0 0,-1 0 1 0 0,1-1-1 0 0,-1 0 1 0 0,10-6-1 0 0,-1 0-12 0 0,-1-1 0 0 0,-1-1 0 0 0,1-1-1 0 0,-2 0 1 0 0,1 0 0 0 0,-2-1-1 0 0,0-1 1 0 0,0 0 0 0 0,-2 0 0 0 0,1-1-1 0 0,9-21 1 0 0,2-11-138 0 0,-2 0 1 0 0,21-79-1 0 0,-32 95 97 0 0,-2 1-1 0 0,-1-1 0 0 0,2-55 1 0 0,-7 84 44 0 0,0 0 1 0 0,0 0 0 0 0,0 1 0 0 0,0-1 0 0 0,0 0 0 0 0,-1 0-1 0 0,1 0 1 0 0,-1 0 0 0 0,1 0 0 0 0,-1 0 0 0 0,0 0 0 0 0,0 0-1 0 0,0 1 1 0 0,-1-4 0 0 0,1 5 4 0 0,0-1 0 0 0,1 1 0 0 0,-1-1 0 0 0,0 1 0 0 0,1-1 0 0 0,-1 1 0 0 0,0-1 0 0 0,0 1 0 0 0,0 0 0 0 0,1-1 0 0 0,-1 1 0 0 0,0 0 0 0 0,0 0 0 0 0,0-1 0 0 0,0 1 0 0 0,0 0 0 0 0,1 0 0 0 0,-1 0 0 0 0,0 0 0 0 0,0 0 0 0 0,0 1 0 0 0,-1-1 0 0 0,-1 1 1 0 0,0 0 0 0 0,0 0 1 0 0,0 1-1 0 0,0-1 0 0 0,0 1 0 0 0,0 0 0 0 0,1 0 0 0 0,-1 0 0 0 0,1 0 1 0 0,-1 0-1 0 0,1 0 0 0 0,0 1 0 0 0,0-1 0 0 0,-3 5 0 0 0,-3 8 9 0 0,0 1 0 0 0,2 0 0 0 0,-1 0 0 0 0,2 0 0 0 0,0 1 0 0 0,1 0 0 0 0,1 0 0 0 0,1 0 0 0 0,0 0 0 0 0,1 0 0 0 0,1 1-1 0 0,1-1 1 0 0,0 0 0 0 0,1 0 0 0 0,1 0 0 0 0,8 29 0 0 0,-6-29-10 0 0,1-1 0 0 0,1 1-1 0 0,0-1 1 0 0,1 0 0 0 0,0-1 0 0 0,2 0-1 0 0,14 18 1 0 0,-16-23 4 0 0,0-1 1 0 0,1 0-1 0 0,1 0 0 0 0,0-1 1 0 0,0 0-1 0 0,0-1 0 0 0,1 0 1 0 0,0-1-1 0 0,0 0 1 0 0,19 7-1 0 0,-23-11 5 0 0,1 0-1 0 0,0 0 1 0 0,-1 0 0 0 0,1-1 0 0 0,0 0 0 0 0,0 0-1 0 0,0-1 1 0 0,0 0 0 0 0,0-1 0 0 0,0 0-1 0 0,-1 0 1 0 0,1 0 0 0 0,10-4 0 0 0,-7 1 5 0 0,0-1 0 0 0,-1 0 0 0 0,0 0 0 0 0,0-1 0 0 0,-1 0 0 0 0,0-1 0 0 0,0 0 0 0 0,12-12 0 0 0,-3-2-11 0 0,0 0 1 0 0,-2 0 0 0 0,0-2 0 0 0,-2 0 0 0 0,0 0 0 0 0,-2-2-1 0 0,11-26 1 0 0,-4-5-23 0 0,-2-1 0 0 0,-2-1-1 0 0,-3 0 1 0 0,-2 0 0 0 0,2-82 0 0 0,-10 35 59 0 0,-4 0 0 0 0,-19-124 0 0 0,16 186-4 0 0,1 8-30 0 0,-1-1 0 0 0,-18-60 0 0 0,19 84-23 0 0,4 12 18 0 0,0-1 1 0 0,0 1 0 0 0,0 0 0 0 0,0-1 0 0 0,0 1-1 0 0,0-1 1 0 0,0 1 0 0 0,0-1 0 0 0,0 1 0 0 0,0-1-1 0 0,-1 1 1 0 0,1 0 0 0 0,0-1 0 0 0,0 1 0 0 0,0-1-1 0 0,-1 1 1 0 0,1 0 0 0 0,0-1 0 0 0,-1 1 0 0 0,1 0-1 0 0,0-1 1 0 0,-1 1 0 0 0,1 0 0 0 0,0 0 0 0 0,-1-1-1 0 0,1 1 1 0 0,-1 0 0 0 0,1 0 0 0 0,0 0 0 0 0,-1-1-1 0 0,1 1 1 0 0,-1 0 0 0 0,1 0 0 0 0,-1 0 0 0 0,1 0-1 0 0,-1 0 1 0 0,1 0 0 0 0,0 0 0 0 0,-1 0-1 0 0,1 0 1 0 0,-1 0 0 0 0,1 0 0 0 0,-1 0 0 0 0,1 0-1 0 0,-1 0 1 0 0,1 1 0 0 0,0-1 0 0 0,-1 0 0 0 0,1 0-1 0 0,-1 0 1 0 0,1 1 0 0 0,0-1 0 0 0,-1 0 0 0 0,1 1-1 0 0,0-1 1 0 0,-1 0 0 0 0,1 1 0 0 0,0-1 0 0 0,-1 0-1 0 0,1 1 1 0 0,0-1 0 0 0,0 0 0 0 0,-1 1 0 0 0,1-1-1 0 0,0 1 1 0 0,0-1 0 0 0,0 1 0 0 0,0 0 0 0 0,-14 26-2 0 0,8 5-11 0 0,0 0-1 0 0,2 0 1 0 0,2 1 0 0 0,1-1 0 0 0,3 42 0 0 0,0-30 2 0 0,2 70 48 0 0,5 1 0 0 0,5-2 0 0 0,54 208 0 0 0,-59-292-23 0 0,0-1 0 0 0,21 42 1 0 0,-25-60-9 0 0,1-1 1 0 0,0 1 0 0 0,0-1 0 0 0,1 0 0 0 0,0-1-1 0 0,0 0 1 0 0,1 0 0 0 0,0 0 0 0 0,17 11-1 0 0,-18-16-1 0 0,26 5 34 0 0,-25-8-30 0 0,-2-1-2 0 0,1 0-8 0 0,1 1-1 0 0,-1-1 1 0 0,1-1-1 0 0,-1 1 1 0 0,0-1-1 0 0,0-1 1 0 0,0 1 0 0 0,0-1-1 0 0,0 0 1 0 0,0-1-1 0 0,-1 1 1 0 0,12-9-1 0 0,0-3-74 0 0,0 0-1 0 0,24-28 1 0 0,103-139-265 0 0,-126 156 207 0 0,-18 24 104 0 0,-5 41-47 0 0,4-31 81 0 0,0 1-1 0 0,1-1 1 0 0,0 1-1 0 0,0-1 0 0 0,1 0 1 0 0,0 1-1 0 0,0-1 1 0 0,1 0-1 0 0,0 0 1 0 0,0 0-1 0 0,1-1 0 0 0,0 1 1 0 0,1-1-1 0 0,7 10 1 0 0,2 0 6 0 0,0 0 0 0 0,2-1 0 0 0,0-1 0 0 0,21 16 0 0 0,-17-17-7 0 0,2 0 1 0 0,0-2-1 0 0,0 0 0 0 0,1-1 0 0 0,0-2 0 0 0,1 0 0 0 0,0-2 0 0 0,0 0 0 0 0,1-2 1 0 0,0-1-1 0 0,-1-1 0 0 0,2 0 0 0 0,-1-2 0 0 0,0-2 0 0 0,36-3 0 0 0,-25-1 23 0 0,-1 0-1 0 0,-1-3 1 0 0,1 0-1 0 0,-1-3 1 0 0,-1 0-1 0 0,0-3 1 0 0,-1 0-1 0 0,0-2 0 0 0,-1-1 1 0 0,41-31-1 0 0,-55 34-24 0 0,-1 0 0 0 0,-1 0-1 0 0,23-28 1 0 0,-31 34-10 0 0,-1-1 1 0 0,0 1-1 0 0,-1-1 0 0 0,0-1 0 0 0,0 1 0 0 0,-1-1 0 0 0,0 1 1 0 0,-1-1-1 0 0,3-12 0 0 0,-6 19 3 0 0,1 0-1 0 0,-1 0 1 0 0,0-1-1 0 0,0 1 1 0 0,0 0 0 0 0,0 0-1 0 0,0-1 1 0 0,-1 1-1 0 0,1 0 1 0 0,-1 0 0 0 0,0 0-1 0 0,0 0 1 0 0,0-1-1 0 0,-1 1 1 0 0,1 1 0 0 0,-1-1-1 0 0,1 0 1 0 0,-4-4 0 0 0,1 3 3 0 0,0 0 0 0 0,0 1 0 0 0,0-1 0 0 0,0 1 1 0 0,-1 0-1 0 0,1 0 0 0 0,-1 1 0 0 0,0-1 0 0 0,0 1 1 0 0,-8-2-1 0 0,1 0 4 0 0,-1 1 1 0 0,0 1 0 0 0,0 0 0 0 0,0 0-1 0 0,0 2 1 0 0,-1-1 0 0 0,1 2 0 0 0,-17 2-1 0 0,21-1 3 0 0,-1 0 0 0 0,1 0-1 0 0,0 1 1 0 0,-1 0 0 0 0,1 1-1 0 0,1 0 1 0 0,-1 1-1 0 0,1 0 1 0 0,-1 0 0 0 0,1 1-1 0 0,1-1 1 0 0,-11 12 0 0 0,14-14 3 0 0,1 1 0 0 0,0 0-1 0 0,0 0 1 0 0,1 0 0 0 0,-1 0 0 0 0,1 0 0 0 0,0 1 0 0 0,0-1 0 0 0,1 1 0 0 0,-1 0 0 0 0,1-1 0 0 0,0 1 0 0 0,0 0-1 0 0,1 0 1 0 0,-1-1 0 0 0,1 1 0 0 0,0 0 0 0 0,0 0 0 0 0,1 0 0 0 0,-1 0 0 0 0,1-1 0 0 0,0 1 0 0 0,0 0 0 0 0,1-1-1 0 0,0 1 1 0 0,3 7 0 0 0,-1-4 8 0 0,0 0-1 0 0,0 0 0 0 0,1 0 1 0 0,0 0-1 0 0,1-1 0 0 0,0 0 0 0 0,0 0 1 0 0,0-1-1 0 0,1 1 0 0 0,0-1 1 0 0,0-1-1 0 0,0 1 0 0 0,1-1 1 0 0,0-1-1 0 0,0 1 0 0 0,0-1 1 0 0,17 5-1 0 0,-15-6 26 0 0,0-1 0 0 0,-1-1-1 0 0,2 1 1 0 0,-1-2 0 0 0,0 1 0 0 0,0-2 0 0 0,0 1 0 0 0,0-1 0 0 0,0-1 0 0 0,0 0-1 0 0,-1 0 1 0 0,1-1 0 0 0,0 0 0 0 0,-1-1 0 0 0,0 0 0 0 0,10-5 0 0 0,-6 1-19 0 0,-1 1 1 0 0,0-2-1 0 0,0 0 1 0 0,-1 0-1 0 0,-1-1 1 0 0,1 0 0 0 0,-2-1-1 0 0,14-17 1 0 0,-11 8-7 0 0,0 1 0 0 0,-1-1 1 0 0,-1-1-1 0 0,13-38 0 0 0,-8 6-88 0 0,-2 0-1 0 0,-3-1 1 0 0,5-91-1 0 0,-11 1-181 0 0,-16-161 0 0 0,11 301 233 0 0,10 22 27 0 0,57 241-67 0 0,-48-177 47 0 0,-4-23-135 0 0,28 142 487 0 0,-37-170-788 0 0,-2 1 1 0 0,-1 0 0 0 0,-2 0 0 0 0,-4 42 0 0 0,-2-41-901 0 0,-4-4 311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7:57.1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53 140 372 0 0,'-23'-11'1784'0'0,"6"1"-452"0"0,7 3 428 0 0,7-9-687 0 0,27 0-709 0 0,2 6-28 0 0,9 2-112 0 0,18-1 4 0 0,15-2-136 0 0,8 2 48 0 0,8 1-208 0 0,7 1-176 0 0,17 1-264 0 0,1 1-300 0 0,-16 2-1105 0 0,1 0 153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3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0 103 244 0 0,'0'0'708'0'0,"3"-19"-185"0"0,-3 11-731 0 0,0-6 2264 0 0,1 13-2034 0 0,-1 1 1 0 0,0 0 0 0 0,0-1-1 0 0,0 1 1 0 0,0 0-1 0 0,1 0 1 0 0,-1-1 0 0 0,0 1-1 0 0,0 0 1 0 0,1 0-1 0 0,-1-1 1 0 0,0 1-1 0 0,1 0 1 0 0,-1 0 0 0 0,0 0-1 0 0,0 0 1 0 0,1-1-1 0 0,-1 1 1 0 0,0 0 0 0 0,1 0-1 0 0,-1 0 1 0 0,0 0-1 0 0,1 0 1 0 0,-1 0-1 0 0,0 0 1 0 0,1 0 0 0 0,-1 0-1 0 0,0 0 1 0 0,1 0-1 0 0,-1 0 1 0 0,0 0-1 0 0,1 0 1 0 0,-1 0 0 0 0,0 0-1 0 0,1 0 1 0 0,-1 1-1 0 0,3-1-5 0 0,21-2-5 0 0,-21 2-11 0 0,444-17 13 0 0,274-6 64 0 0,4 54-19 0 0,-403-12-8 0 0,72-7-2 0 0,-176-7-116 0 0,1094 6 242 0 0,-936-12-184 0 0,-26 3 70 0 0,570-11-36 0 0,1176-45 13 0 0,-1825 54-65 0 0,879-16 414 0 0,-1077 12-285 0 0,109-4 730 0 0,-60 4-4176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30.0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126 173 212 0 0,'0'0'5131'0'0,"0"-1"-5025"0"0,-1 1-1 0 0,0-1 1 0 0,1 0 0 0 0,-1 1-1 0 0,1-1 1 0 0,-1 0-1 0 0,1 0 1 0 0,-1 1-1 0 0,1-1 1 0 0,0 0 0 0 0,-1 0-1 0 0,1 0 1 0 0,0 0-1 0 0,0 0 1 0 0,-1-1 0 0 0,5-9-4 0 0,-4 8 83 0 0,1 1-98 0 0,3-10-9 0 0,-3 9-4 0 0,7-12 168 0 0,-7 10-234 0 0,0 3 3 0 0,0-1-1 0 0,1 0 0 0 0,-1 0 0 0 0,0 1 1 0 0,1-1-1 0 0,0 1 0 0 0,0-1 0 0 0,0 1 0 0 0,0 0 1 0 0,0 0-1 0 0,3-3 0 0 0,2-2-13 0 0,0 1 1 0 0,1-1-1 0 0,0 1 0 0 0,0 1 0 0 0,1-1 1 0 0,0 1-1 0 0,0 1 0 0 0,0 0 0 0 0,0 0 0 0 0,0 0 1 0 0,16-2-1 0 0,-5 2-20 0 0,0 0 0 0 0,0 2 0 0 0,0 1 0 0 0,33 1 0 0 0,-46 0 8 0 0,-1 1 0 0 0,1 0 0 0 0,0 0 0 0 0,-1 0 0 0 0,1 1 0 0 0,-1 0 0 0 0,0 0 0 0 0,1 1 0 0 0,-1 0 0 0 0,0 0 0 0 0,0 0 0 0 0,-1 1 0 0 0,1 0 0 0 0,-1 0 0 0 0,0 1 0 0 0,0-1 0 0 0,0 1 0 0 0,-1 0 0 0 0,1 0 0 0 0,-1 0 0 0 0,0 1 0 0 0,-1 0 0 0 0,1 0 0 0 0,-1 0 0 0 0,3 9 0 0 0,-3-7-14 0 0,0 1-1 0 0,-1 0 0 0 0,0 0 0 0 0,0 1 1 0 0,-1-1-1 0 0,0 0 0 0 0,-1 1 1 0 0,0-1-1 0 0,0 0 0 0 0,-1 0 0 0 0,0 1 1 0 0,-1-1-1 0 0,0 0 0 0 0,0 0 0 0 0,-1 0 1 0 0,0 0-1 0 0,-6 9 0 0 0,-7 9-67 0 0,-2-2-1 0 0,-1 0 1 0 0,0-1-1 0 0,-41 38 1 0 0,23-25-54 0 0,35-35 17 0 0,2-2 93 0 0,-1 0 0 0 0,1 1 0 0 0,0-1 0 0 0,-1 0 0 0 0,1 0 0 0 0,0 0 0 0 0,-1 1 0 0 0,1-1 0 0 0,0 0 0 0 0,0 1 0 0 0,-1-1 0 0 0,1 0 0 0 0,0 1 0 0 0,0-1 0 0 0,0 0 0 0 0,0 1 0 0 0,-1-1 0 0 0,1 0 0 0 0,0 1 0 0 0,0-1 0 0 0,0 1 0 0 0,0-1 0 0 0,0 0 0 0 0,0 1 0 0 0,0-1 0 0 0,0 1 0 0 0,0-1 0 0 0,0 1 0 0 0,8 2-551 0 0,-6-3 700 0 0,1 0-231 0 0,11 1-33 0 0,0-2 51 0 0,-1 1 60 0 0,0 1 0 0 0,0 0 0 0 0,0 1-1 0 0,-1 0 1 0 0,19 7 0 0 0,-27-8 40 0 0,1 1-1 0 0,0 0 1 0 0,-1 1 0 0 0,0-1 0 0 0,0 1-1 0 0,0 0 1 0 0,0 0 0 0 0,0 0-1 0 0,0 1 1 0 0,-1-1 0 0 0,1 1-1 0 0,-1 0 1 0 0,0 0 0 0 0,-1 0 0 0 0,1 0-1 0 0,0 1 1 0 0,2 7 0 0 0,-1-3 6 0 0,-1-1 0 0 0,-1 1 1 0 0,1 0-1 0 0,-1 0 1 0 0,-1 0-1 0 0,0 0 1 0 0,0 0-1 0 0,0 0 0 0 0,-1 1 1 0 0,-1-1-1 0 0,0 0 1 0 0,0 0-1 0 0,-5 16 0 0 0,2-13 26 0 0,0 0 1 0 0,-2 0-1 0 0,1-1 0 0 0,-1 0 0 0 0,-1 0 0 0 0,0 0 0 0 0,-1-1 0 0 0,-17 18 0 0 0,1-6 225 0 0,0-1 0 0 0,-2-1 0 0 0,0-1-1 0 0,-2-2 1 0 0,1 0 0 0 0,-59 23 0 0 0,49-24 828 0 0,-1-3 0 0 0,-1-1 1 0 0,-49 9-1 0 0,84-20-900 0 0,-56 2-1768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5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690 130 920 0 0,'0'0'1234'0'0,"0"-4"-791"0"0,-3-50 1788 0 0,3 52-1997 0 0,0-2-129 0 0,0-5-152 0 0,0 6 70 0 0,0-1 0 0 0,0 0 0 0 0,0 0 0 0 0,0 1 1 0 0,-1-1-1 0 0,1 0 0 0 0,-1 1 0 0 0,0-1 0 0 0,0 0 1 0 0,0 1-1 0 0,-1-1 0 0 0,1 1 0 0 0,-3-4 1 0 0,2 5-126 0 0,-13 14-29 0 0,-193 272 746 0 0,18 19-472 0 0,83-128-114 0 0,-38 60 229 0 0,144-234-198 0 0,0 1 0 0 0,0-1 0 0 0,0 1-1 0 0,1-1 1 0 0,-1 1 0 0 0,0 0 0 0 0,1-1-1 0 0,-1 1 1 0 0,1 0 0 0 0,0 0 0 0 0,-1-1-1 0 0,1 1 1 0 0,0 3 0 0 0,0-4-45 0 0,0 0 0 0 0,1-1 1 0 0,-1 1-1 0 0,0-1 0 0 0,1 1 1 0 0,-1-1-1 0 0,0 1 0 0 0,1-1 0 0 0,-1 1 1 0 0,0-1-1 0 0,1 0 0 0 0,-1 1 1 0 0,1-1-1 0 0,-1 1 0 0 0,1-1 1 0 0,-1 0-1 0 0,1 1 0 0 0,-1-1 0 0 0,1 0 1 0 0,-1 0-1 0 0,1 1 0 0 0,-1-1 1 0 0,1 0-1 0 0,0 0 0 0 0,-1 0 1 0 0,2 0-1 0 0,5 0 28 0 0,0 0 0 0 0,0 0 0 0 0,0-1 0 0 0,-1 0 0 0 0,11-3 0 0 0,1 0 99 0 0,403-30-278 0 0,-172 19-2935 0 0,-209 10 1201 0 0,-22 0 1444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5.7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53 1516 0 0,'-34'-32'3643'0'0,"32"30"-3322"0"0,0 0-79 0 0,1 1-180 0 0,-15-13 158 0 0,16 14-220 0 0,-1 0 0 0 0,1 0 0 0 0,0 0-1 0 0,-1-1 1 0 0,1 1 0 0 0,0 0-1 0 0,-1 0 1 0 0,1 0 0 0 0,0 0-1 0 0,-1 0 1 0 0,1 0 0 0 0,-1 0-1 0 0,1 0 1 0 0,0 0 0 0 0,-1 0-1 0 0,1 0 1 0 0,0 0 0 0 0,-1 0-1 0 0,1 0 1 0 0,-1 0 0 0 0,1 0-1 0 0,0 0 1 0 0,-1 0 0 0 0,1 0-1 0 0,0 0 1 0 0,-1 1 0 0 0,1-1-1 0 0,0 0 1 0 0,-1 0 0 0 0,1 0 0 0 0,0 1-1 0 0,-1-1 1 0 0,1 0 0 0 0,0 0-1 0 0,0 1 1 0 0,-1-1 0 0 0,1 0-1 0 0,0 1 1 0 0,0-1 0 0 0,0 0-1 0 0,0 1 1 0 0,-1-1 0 0 0,1 0-1 0 0,0 1 1 0 0,0-1 0 0 0,0 0-1 0 0,0 1 1 0 0,0-1 0 0 0,0 1-1 0 0,0-1 1 0 0,0 0 0 0 0,0 1-1 0 0,0-1 1 0 0,0 0 0 0 0,0 1 0 0 0,0-1-1 0 0,0 1 1 0 0,0-1 0 0 0,1 1-1 0 0,3 487 418 0 0,1-371-280 0 0,-2-10-147 0 0,13 209-1395 0 0,-12-294-819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8.0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135 19 948 0 0,'-18'-16'5578'0'0,"13"14"-5113"0"0,1 4-399 0 0,0 1 0 0 0,1 0 0 0 0,-1 0 0 0 0,0 0 0 0 0,1 1 0 0 0,0-1 0 0 0,0 1 0 0 0,0-1 1 0 0,0 1-1 0 0,1 0 0 0 0,-1 0 0 0 0,1 1 0 0 0,0-1 0 0 0,0 0 0 0 0,-2 8 0 0 0,-4 15 18 0 0,-7 39 0 0 0,11-45-38 0 0,-26 143-14 0 0,27-140-473 0 0,1 0 0 0 0,1 1-1 0 0,2-1 1 0 0,5 44 0 0 0,-5-64 163 0 0,0 0-1 0 0,0 0 1 0 0,0-1 0 0 0,1 1 0 0 0,0 0 0 0 0,-1-1-1 0 0,1 0 1 0 0,0 1 0 0 0,1-1 0 0 0,4 5 0 0 0,-5-5-346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6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239 17 1156 0 0,'0'0'1124'0'0,"2"-8"45"0"0,-1 7-1128 0 0,-1 1 0 0 0,0 0 0 0 0,0 0 0 0 0,0 0 0 0 0,0-1 0 0 0,0 1 0 0 0,0 0 0 0 0,0 0 0 0 0,-2-5 1065 0 0,1 4-1066 0 0,1 1 1 0 0,0 0 0 0 0,0 0 0 0 0,0 0 0 0 0,-1 0 0 0 0,1 0 0 0 0,0 0 0 0 0,-5 1-14 0 0,1 0 1 0 0,0 0-1 0 0,0 0 0 0 0,-1 1 1 0 0,1 0-1 0 0,0 0 0 0 0,1 0 1 0 0,-1 0-1 0 0,0 1 1 0 0,0-1-1 0 0,1 1 0 0 0,0 0 1 0 0,-1 0-1 0 0,-3 5 0 0 0,-12 15-5 0 0,0 0 0 0 0,2 2 0 0 0,0 0 0 0 0,2 1 0 0 0,1 0 1 0 0,1 2-1 0 0,1-1 0 0 0,-15 52 0 0 0,21-53 19 0 0,0 0 1 0 0,2-1 0 0 0,0 1 0 0 0,2 1-1 0 0,1-1 1 0 0,1 0 0 0 0,1 0-1 0 0,2 1 1 0 0,0-1 0 0 0,10 33 0 0 0,-10-48 20 0 0,1 0 0 0 0,0 0 0 0 0,1-1 0 0 0,0 1 1 0 0,0-1-1 0 0,1-1 0 0 0,0 1 0 0 0,1-1 0 0 0,0 0 1 0 0,1 0-1 0 0,0-1 0 0 0,0 0 0 0 0,1 0 0 0 0,0-1 0 0 0,0 0 1 0 0,0-1-1 0 0,1 0 0 0 0,0-1 0 0 0,0 0 0 0 0,19 7 1 0 0,-15-8 21 0 0,0 0 0 0 0,0-1 1 0 0,1-1-1 0 0,-1-1 1 0 0,0 0-1 0 0,1 0 0 0 0,-1-1 1 0 0,0-1-1 0 0,1-1 1 0 0,-1 0-1 0 0,0-1 0 0 0,0 0 1 0 0,0-1-1 0 0,0 0 1 0 0,-1-2-1 0 0,15-6 0 0 0,-16 5-53 0 0,-1 1-1 0 0,0-2 0 0 0,0 0 0 0 0,0 0 1 0 0,-1-1-1 0 0,0 0 0 0 0,-1-1 0 0 0,0 0 1 0 0,0 0-1 0 0,-1-1 0 0 0,0 0 0 0 0,-1 0 1 0 0,-1-1-1 0 0,0 0 0 0 0,0 0 0 0 0,-1-1 1 0 0,-1 0-1 0 0,0 0 0 0 0,-1 0 0 0 0,0 0 0 0 0,-1 0 1 0 0,0 0-1 0 0,-1-1 0 0 0,-1-16 0 0 0,-1 6-37 0 0,0 1-1 0 0,-2 0 1 0 0,-1-1-1 0 0,-1 1 1 0 0,-1 0-1 0 0,-1 1 1 0 0,-1 0-1 0 0,0 0 1 0 0,-2 0-1 0 0,-1 1 1 0 0,0 1-1 0 0,-2 0 1 0 0,-17-22-1 0 0,18 28-240 0 0,0 0-1 0 0,-1 0 0 0 0,0 1 0 0 0,-22-16 1 0 0,26 23-435 0 0,0 1 1 0 0,0 0 0 0 0,0 0-1 0 0,-1 1 1 0 0,0 0 0 0 0,-10-3-1 0 0,1 2-603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6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99 716 0 0,'0'-4'1297'0'0,"-8"-48"2372"0"0,7 49-3234 0 0,-4-21 484 0 0,3 11-854 0 0,1 10 91 0 0,2 7-134 0 0,29 483 137 0 0,-19-278-3056 0 0,-10-195 1656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7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1 184 628 0 0,'0'-1'255'0'0,"16"-97"5210"0"0,-13 28-5003 0 0,1 55-1870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47.4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0 865 764 0 0,'3'1'2391'0'0,"-1"-1"-2274"0"0,0 1 0 0 0,0-1 0 0 0,0 0 0 0 0,-1-1-1 0 0,1 1 1 0 0,0 0 0 0 0,0 0 0 0 0,0-1 0 0 0,0 1 0 0 0,0-1 0 0 0,-1 0 0 0 0,1 0 0 0 0,0 1-1 0 0,0-1 1 0 0,-1 0 0 0 0,1 0 0 0 0,-1-1 0 0 0,1 1 0 0 0,-1 0 0 0 0,1 0 0 0 0,-1-1 0 0 0,0 1-1 0 0,1-1 1 0 0,-1 1 0 0 0,0-1 0 0 0,1-2 0 0 0,7-9-24 0 0,-1 0-1 0 0,8-19 1 0 0,-8 16 163 0 0,36-81-160 0 0,55-177 1 0 0,-88 241-154 0 0,3-7-56 0 0,-1-1 1 0 0,-3 0-1 0 0,-1 0 1 0 0,6-77 0 0 0,-15 112 25 0 0,-1 0 1 0 0,1-1-1 0 0,-1 1 1 0 0,0 0 0 0 0,-1 0-1 0 0,-1-6 1 0 0,2 10 59 0 0,0 0 1 0 0,1 0-1 0 0,-1 0 1 0 0,0 1-1 0 0,0-1 1 0 0,0 0-1 0 0,0 1 1 0 0,0-1 0 0 0,0 1-1 0 0,-1-1 1 0 0,1 1-1 0 0,0 0 1 0 0,-1-1-1 0 0,1 1 1 0 0,-1 0-1 0 0,0 0 1 0 0,1 0-1 0 0,-1 0 1 0 0,0 0-1 0 0,1 1 1 0 0,-1-1-1 0 0,0 0 1 0 0,0 1 0 0 0,0-1-1 0 0,0 1 1 0 0,-1 0-1 0 0,-1-1-2 0 0,1 1 1 0 0,0 0-1 0 0,0 0 0 0 0,0 0 0 0 0,0 1 0 0 0,0-1 1 0 0,0 1-1 0 0,0-1 0 0 0,0 1 0 0 0,0 0 0 0 0,0 0 1 0 0,0 1-1 0 0,0-1 0 0 0,0 0 0 0 0,1 1 0 0 0,-1 0 1 0 0,1 0-1 0 0,-1 0 0 0 0,1 0 0 0 0,0 0 1 0 0,-1 0-1 0 0,1 0 0 0 0,0 1 0 0 0,1-1 0 0 0,-1 1 1 0 0,0 0-1 0 0,1-1 0 0 0,-1 1 0 0 0,1 0 0 0 0,-2 5 1 0 0,2-2 22 0 0,0 1 0 0 0,0-1 1 0 0,0 0-1 0 0,1 1 1 0 0,0-1-1 0 0,0 1 0 0 0,0-1 1 0 0,1 0-1 0 0,0 1 0 0 0,0-1 1 0 0,1 0-1 0 0,0 0 1 0 0,0 0-1 0 0,5 11 0 0 0,1-4 8 0 0,0 0-1 0 0,1 0 0 0 0,0-1 1 0 0,0 0-1 0 0,22 19 1 0 0,65 49 20 0 0,-24-22-20 0 0,-45-34-10 0 0,-2 0 1 0 0,0 1-1 0 0,-1 2 1 0 0,-2 0-1 0 0,27 43 1 0 0,-43-61 45 0 0,-1 0 0 0 0,-1 1 0 0 0,1 0 0 0 0,-1 0 0 0 0,-1 0 0 0 0,0 0 0 0 0,0 0 0 0 0,-1 1 0 0 0,0-1 0 0 0,-1 1 0 0 0,0-1 0 0 0,-1 1 0 0 0,0 0 1 0 0,-1 0-1 0 0,0-1 0 0 0,0 1 0 0 0,-1-1 0 0 0,-1 1 0 0 0,0-1 0 0 0,0 0 0 0 0,-1 0 0 0 0,-6 12 0 0 0,7-17 108 0 0,1 1-1 0 0,-1-1 1 0 0,0 0 0 0 0,-1 0-1 0 0,1 0 1 0 0,-1 0 0 0 0,0-1-1 0 0,0 0 1 0 0,-1 1-1 0 0,1-1 1 0 0,-1-1 0 0 0,0 1-1 0 0,0-1 1 0 0,0 0 0 0 0,0 0-1 0 0,-1 0 1 0 0,1-1-1 0 0,-10 3 1 0 0,14-4-155 0 0,-1-1 1 0 0,1 1-1 0 0,-1-1 0 0 0,1 0 1 0 0,-1 0-1 0 0,1 0 0 0 0,-1 0 1 0 0,1 0-1 0 0,0 0 0 0 0,-1 0 1 0 0,1 0-1 0 0,-1-1 0 0 0,1 1 1 0 0,-1 0-1 0 0,1-1 0 0 0,0 1 1 0 0,-1-1-1 0 0,1 0 0 0 0,0 1 1 0 0,0-1-1 0 0,-1 0 0 0 0,1 0 1 0 0,0 0-1 0 0,0 0 0 0 0,0 0 0 0 0,0 0 1 0 0,0 0-1 0 0,0 0 0 0 0,0 0 1 0 0,0 0-1 0 0,1-1 0 0 0,-1 1 1 0 0,0 0-1 0 0,1-1 0 0 0,-1 1 1 0 0,1 0-1 0 0,-1-1 0 0 0,1 1 1 0 0,0-1-1 0 0,-1-1 0 0 0,1-2-348 0 0,-1 0 1 0 0,1 0-1 0 0,0-1 0 0 0,0 1 0 0 0,1 0 0 0 0,0 0 0 0 0,-1-1 0 0 0,2 1 1 0 0,2-8-1 0 0,4-7-1067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0.2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713 909 296 0 0,'-1'-3'773'0'0,"-2"-6"-521"0"0,-1 0 0 0 0,0 0 0 0 0,0 1 0 0 0,-1 0 0 0 0,0 0 0 0 0,-1 0 0 0 0,1 0-1 0 0,-1 1 1 0 0,-1 0 0 0 0,0 0 0 0 0,0 1 0 0 0,0 0 0 0 0,0 0 0 0 0,-1 0-1 0 0,0 1 1 0 0,-1 1 0 0 0,1-1 0 0 0,-9-2 0 0 0,4 2-243 0 0,0 1-1 0 0,0 1 1 0 0,0 0-1 0 0,0 1 1 0 0,0 0 0 0 0,0 1-1 0 0,-1 1 1 0 0,1 0 0 0 0,0 1-1 0 0,-1 0 1 0 0,1 1 0 0 0,-22 6-1 0 0,16-2-2 0 0,1 1 0 0 0,0 0-1 0 0,0 2 1 0 0,0 0 0 0 0,1 1-1 0 0,1 0 1 0 0,-1 2 0 0 0,2 0 0 0 0,-23 22-1 0 0,11-6 9 0 0,2 0 1 0 0,2 2-1 0 0,0 0 0 0 0,-19 36 0 0 0,34-51-17 0 0,0 0 0 0 0,0 0 0 0 0,2 1 0 0 0,0 0 0 0 0,1 0-1 0 0,0 1 1 0 0,1 0 0 0 0,1 0 0 0 0,1 0 0 0 0,0 0 0 0 0,2 29 0 0 0,0-36-10 0 0,2 0 1 0 0,-1 0-1 0 0,1-1 1 0 0,1 1-1 0 0,-1-1 0 0 0,2 1 1 0 0,-1-1-1 0 0,1 0 1 0 0,1 0-1 0 0,0-1 1 0 0,0 1-1 0 0,0-1 1 0 0,1 0-1 0 0,1 0 1 0 0,-1-1-1 0 0,1 0 1 0 0,0 0-1 0 0,1-1 0 0 0,-1 0 1 0 0,1 0-1 0 0,14 7 1 0 0,-12-7-19 0 0,0-1 0 0 0,1 0 1 0 0,0-1-1 0 0,0 0 0 0 0,0-1 0 0 0,1 0 1 0 0,-1 0-1 0 0,1-1 0 0 0,-1-1 0 0 0,1 0 1 0 0,0-1-1 0 0,12-1 0 0 0,-15 0 22 0 0,-1 0 0 0 0,1-1-1 0 0,-1 0 1 0 0,0-1 0 0 0,0 0-1 0 0,0 0 1 0 0,0-1 0 0 0,-1 0 0 0 0,1 0-1 0 0,-1-1 1 0 0,0 0 0 0 0,-1 0 0 0 0,1 0-1 0 0,-1-1 1 0 0,0 0 0 0 0,0 0-1 0 0,6-10 1 0 0,1-4 2 0 0,-1 0 0 0 0,0-1 0 0 0,-2-1 0 0 0,-1 0 0 0 0,0 0 0 0 0,-2-1 1 0 0,-1 0-1 0 0,0 0 0 0 0,2-26 0 0 0,-1-17 71 0 0,-2 0 1 0 0,-5-69-1 0 0,-9-10 198 0 0,-6 1 1 0 0,-45-191-1 0 0,60 332-476 0 0,-3-5-24 0 0,3 8 231 0 0,0 0 1 0 0,0-1-1 0 0,0 1 1 0 0,0 0-1 0 0,0 0 1 0 0,0 0-1 0 0,0 0 1 0 0,0-1-1 0 0,0 1 1 0 0,0 0-1 0 0,0 0 1 0 0,0 0-1 0 0,0 0 1 0 0,0 0-1 0 0,-1-1 1 0 0,1 1-1 0 0,0 0 1 0 0,0 0-1 0 0,0 0 0 0 0,0 0 1 0 0,0 0-1 0 0,0 0 1 0 0,0-1-1 0 0,-1 1 1 0 0,1 0-1 0 0,0 0 1 0 0,0 0-1 0 0,0 0 1 0 0,0 0-1 0 0,0 0 1 0 0,-1 0-1 0 0,1 0 1 0 0,0 0-1 0 0,0 0 1 0 0,0 0-1 0 0,0 0 1 0 0,0 0-1 0 0,-1 0 1 0 0,1 0-1 0 0,0 0 1 0 0,0 0-1 0 0,0 0 1 0 0,0 0-1 0 0,-1 0 1 0 0,1 0-1 0 0,0 0 1 0 0,0 0-1 0 0,0 0 1 0 0,0 0-1 0 0,-1 0 1 0 0,1 0-1 0 0,-4 7-7 0 0,1-1 1 0 0,-1 1-1 0 0,1 0 0 0 0,1 1 1 0 0,-1-1-1 0 0,1 0 1 0 0,1 1-1 0 0,-1-1 0 0 0,0 12 1 0 0,0 79 51 0 0,2-69-48 0 0,2 71 29 0 0,3 1 0 0 0,31 161 0 0 0,-25-210-1 0 0,3 0 0 0 0,1-1 0 0 0,3 0 0 0 0,2-1 0 0 0,2-2 0 0 0,48 79 0 0 0,-61-114-50 0 0,1 0-1 0 0,0 0 1 0 0,1 0-1 0 0,0-2 0 0 0,1 1 1 0 0,1-1-1 0 0,0-1 1 0 0,0-1-1 0 0,20 12 0 0 0,-28-18 33 0 0,1 0-1 0 0,-1-1 0 0 0,1 0 0 0 0,-1 0 0 0 0,1 0 0 0 0,0-1 0 0 0,0 1 0 0 0,0-1 0 0 0,-1-1 0 0 0,1 1 0 0 0,0-1 0 0 0,0 0 0 0 0,0-1 0 0 0,0 1 0 0 0,0-1 0 0 0,0 0 0 0 0,0-1 1 0 0,0 1-1 0 0,-1-1 0 0 0,1 0 0 0 0,0-1 0 0 0,-1 1 0 0 0,0-1 0 0 0,0 0 0 0 0,0 0 0 0 0,0-1 0 0 0,0 0 0 0 0,7-6 0 0 0,-1-3 12 0 0,0 0 0 0 0,-1 0 1 0 0,0-1-1 0 0,-1-1 0 0 0,0 1 0 0 0,-2-2 0 0 0,12-27 0 0 0,-7 6 173 0 0,-1 0-1 0 0,8-49 1 0 0,-11 36 378 0 0,3-86 0 0 0,-11 111-481 0 0,0 1-1 0 0,-2-1 1 0 0,-1 1-1 0 0,-1 0 1 0 0,-11-35 0 0 0,15 57-91 0 0,-1-1 0 0 0,0 1 0 0 0,0 0 0 0 0,0-1 0 0 0,0 1 0 0 0,0 0 0 0 0,0 0 0 0 0,-1 0 1 0 0,1 0-1 0 0,-1 0 0 0 0,1 0 0 0 0,-1 0 0 0 0,-3-2 0 0 0,3 2-55 0 0,-3 3 4 0 0,1 0 52 0 0,1 0-1 0 0,-1 1 1 0 0,0-1-1 0 0,0 1 1 0 0,1 0 0 0 0,-1 0-1 0 0,1 0 1 0 0,-1 1 0 0 0,1-1-1 0 0,0 1 1 0 0,0 0-1 0 0,0 0 1 0 0,-4 5 0 0 0,2-1-3 0 0,0 1 1 0 0,0 0 0 0 0,0 0 0 0 0,1 0-1 0 0,-5 16 1 0 0,3-4-2 0 0,1-1 0 0 0,0 1 1 0 0,2 0-1 0 0,1 0 0 0 0,-1 24 1 0 0,4-26 10 0 0,1-1 0 0 0,0 1 0 0 0,1-1 0 0 0,1 0 0 0 0,0 0 0 0 0,2 0 0 0 0,0-1 0 0 0,1 1 0 0 0,0-2 0 0 0,1 1 0 0 0,1-1 0 0 0,0 0 0 0 0,19 21 0 0 0,-18-23 2 0 0,2-1-1 0 0,-1 0 1 0 0,2 0-1 0 0,-1-2 0 0 0,2 1 1 0 0,-1-2-1 0 0,1 1 1 0 0,1-2-1 0 0,0 0 0 0 0,0-1 1 0 0,0 0-1 0 0,1-2 1 0 0,0 0-1 0 0,22 5 1 0 0,-31-9 2 0 0,1 0-1 0 0,-1-1 1 0 0,1 1 0 0 0,-1-1 0 0 0,1-1 0 0 0,-1 0 0 0 0,0 0 0 0 0,1 0 0 0 0,-1-1 0 0 0,0 0 0 0 0,0 0-1 0 0,0-1 1 0 0,0 0 0 0 0,8-4 0 0 0,-7 1-5 0 0,1 0 0 0 0,-1 0 0 0 0,0-1 0 0 0,0 0 0 0 0,0-1 0 0 0,-1 0 0 0 0,-1 0 0 0 0,1 0 0 0 0,5-10 0 0 0,3-10-12 0 0,-2 0 0 0 0,0-1 0 0 0,-2 0 0 0 0,-1-1 0 0 0,10-53 0 0 0,-4-3 253 0 0,-4 0 1 0 0,-4-1 0 0 0,-4-114 0 0 0,-10 81 109 0 0,-38-214 1 0 0,44 333-409 0 0,0-1 1 0 0,-1 1-1 0 0,1 0 0 0 0,0 0 1 0 0,0 0-1 0 0,-1-1 1 0 0,1 1-1 0 0,-1 0 1 0 0,1 0-1 0 0,-1 0 0 0 0,0 0 1 0 0,1 0-1 0 0,-1 0 1 0 0,0 0-1 0 0,0 0 1 0 0,-1-1-1 0 0,2 2 53 0 0,-1-1-1 0 0,1 1 1 0 0,-1 0-1 0 0,1 0 1 0 0,-1 0 0 0 0,1 0-1 0 0,-1 0 1 0 0,1 0-1 0 0,-1 0 1 0 0,1 0 0 0 0,-1 0-1 0 0,1 0 1 0 0,-1 0 0 0 0,1 0-1 0 0,-1 0 1 0 0,1 1-1 0 0,-1-1 1 0 0,1 0 0 0 0,-1 0-1 0 0,1 1 1 0 0,0-1-1 0 0,-1 0 1 0 0,1 0 0 0 0,-1 1-1 0 0,1-1 1 0 0,-1 1-1 0 0,-2 2 11 0 0,1 0 0 0 0,-1 0-1 0 0,1 0 1 0 0,0 0 0 0 0,0 1 0 0 0,0-1-1 0 0,-3 8 1 0 0,-8 30-22 0 0,2 0 0 0 0,1 2 0 0 0,2-1 0 0 0,-4 87 0 0 0,11-55 69 0 0,4 1 1 0 0,12 77 0 0 0,-5-85-9 0 0,3-1 1 0 0,23 69 0 0 0,-24-99-23 0 0,2 0 0 0 0,1-1-1 0 0,2-1 1 0 0,1 0 0 0 0,26 36 0 0 0,-35-58-65 0 0,1 0 0 0 0,0-1 0 0 0,0 0 0 0 0,1-1 1 0 0,0 1-1 0 0,1-2 0 0 0,0 0 0 0 0,1-1 0 0 0,19 11 0 0 0,-26-16 25 0 0,1 0 0 0 0,-1-1 0 0 0,0 0 0 0 0,1 0 0 0 0,-1-1 0 0 0,1 0 0 0 0,-1 0 0 0 0,1 0 0 0 0,0-1 0 0 0,0 0 0 0 0,-1 0 0 0 0,1 0 0 0 0,0-1 0 0 0,-1 0 0 0 0,1-1 0 0 0,-1 1 0 0 0,1-1 0 0 0,-1-1 0 0 0,0 1 0 0 0,0-1 0 0 0,0 0 0 0 0,0 0 0 0 0,9-7 0 0 0,2-4-8 0 0,-1-2 0 0 0,0 1-1 0 0,-1-2 1 0 0,0 0 0 0 0,-1 0-1 0 0,-2-2 1 0 0,1 0 0 0 0,-2 0-1 0 0,15-36 1 0 0,-6 6 139 0 0,-2 0 0 0 0,-3-2 0 0 0,9-53 1 0 0,-19 81-80 0 0,-1 0 1 0 0,-1 0 0 0 0,-1-35-1 0 0,-2 57-41 0 0,0 0 0 0 0,-1 0-1 0 0,1 0 1 0 0,0 0 0 0 0,-1-1-1 0 0,1 1 1 0 0,-1 1-1 0 0,0-1 1 0 0,1 0 0 0 0,-1 0-1 0 0,0 0 1 0 0,1 0 0 0 0,-1 0-1 0 0,0 0 1 0 0,0 1 0 0 0,0-1-1 0 0,1 0 1 0 0,-1 1 0 0 0,0-1-1 0 0,0 1 1 0 0,0-1 0 0 0,0 1-1 0 0,0-1 1 0 0,0 1 0 0 0,-1 0-1 0 0,1-1 1 0 0,0 1-1 0 0,0 0 1 0 0,0 0 0 0 0,0 0-1 0 0,0 0 1 0 0,0 0 0 0 0,0 0-1 0 0,-1 0 1 0 0,1 0 0 0 0,0 0-1 0 0,0 1 1 0 0,0-1 0 0 0,0 0-1 0 0,-1 1 1 0 0,-6 4-3 0 0,0 0 0 0 0,1 0-1 0 0,0 1 1 0 0,0-1 0 0 0,0 2 0 0 0,1-1 0 0 0,0 1-1 0 0,0 0 1 0 0,0 0 0 0 0,1 0 0 0 0,-4 9 0 0 0,2-4 3 0 0,1 1 1 0 0,1 0-1 0 0,0 0 1 0 0,1 0-1 0 0,0 1 1 0 0,-3 25-1 0 0,5-22 13 0 0,1-1 1 0 0,0 1-1 0 0,2-1 1 0 0,0 1-1 0 0,0-1 1 0 0,2 1-1 0 0,0-1 0 0 0,0 0 1 0 0,2 0-1 0 0,0 0 1 0 0,1-1-1 0 0,1 1 0 0 0,8 14 1 0 0,-5-16-8 0 0,1 1 0 0 0,0-2 1 0 0,1 1-1 0 0,0-2 0 0 0,1 1 0 0 0,1-2 1 0 0,0 0-1 0 0,0-1 0 0 0,1 0 0 0 0,0-1 0 0 0,1 0 1 0 0,0-2-1 0 0,0 0 0 0 0,22 6 0 0 0,-29-10-14 0 0,1 0-1 0 0,0-1 0 0 0,0 0 0 0 0,0 0 0 0 0,1-1 1 0 0,-1-1-1 0 0,0 0 0 0 0,0 0 0 0 0,1-1 0 0 0,-1 0 1 0 0,0-1-1 0 0,0 0 0 0 0,0-1 0 0 0,0 0 1 0 0,-1 0-1 0 0,1-1 0 0 0,-1 0 0 0 0,0-1 0 0 0,0 0 1 0 0,0-1-1 0 0,-1 1 0 0 0,0-2 0 0 0,0 1 0 0 0,0-1 1 0 0,12-14-1 0 0,-6 1-6 0 0,0 0 0 0 0,-2-1 0 0 0,0 0 0 0 0,-2-1 1 0 0,0 0-1 0 0,-1-1 0 0 0,8-36 0 0 0,26-170 16 0 0,-33 124 368 0 0,-4-1 0 0 0,-4-1 0 0 0,-6 1 0 0 0,-3 0 0 0 0,-28-132 0 0 0,27 189-1008 0 0,7 46 384 0 0,0-5-26 0 0,1 8 285 0 0,0 0-1 0 0,0 0 0 0 0,-1 0 0 0 0,1 0 0 0 0,0 0 0 0 0,0 0 0 0 0,0 0 0 0 0,0 0 0 0 0,0 0 0 0 0,0 0 0 0 0,0 1 0 0 0,0-1 0 0 0,0 0 0 0 0,-1 0 0 0 0,1 0 0 0 0,0 0 0 0 0,0 0 0 0 0,0 0 0 0 0,0 0 0 0 0,0 0 0 0 0,0 0 0 0 0,0 0 0 0 0,-1 0 0 0 0,1 0 0 0 0,0 0 0 0 0,0 0 0 0 0,0-1 0 0 0,0 1 0 0 0,0 0 0 0 0,0 0 0 0 0,0 0 0 0 0,0 0 0 0 0,-1 0 0 0 0,1 0 0 0 0,0 0 0 0 0,0 0 0 0 0,0 0 0 0 0,0 0 1 0 0,0 0-1 0 0,0 0 0 0 0,0 0 0 0 0,0-1 0 0 0,0 1 0 0 0,0 0 0 0 0,0 0 0 0 0,0 0 0 0 0,0 0 0 0 0,0 0 0 0 0,0 0 0 0 0,-1 0 0 0 0,1 0 0 0 0,0-1 0 0 0,0 1 0 0 0,0 0 0 0 0,0 0 0 0 0,0 0 0 0 0,0 0 0 0 0,0 0 0 0 0,0 0 0 0 0,1 0 0 0 0,-1-1 0 0 0,0 1 0 0 0,0 0 0 0 0,0 0 0 0 0,0 0 0 0 0,0 0 0 0 0,-6 16-21 0 0,1-1 0 0 0,0 2-1 0 0,1-1 1 0 0,-2 27 0 0 0,-2 75-9 0 0,7-74-14 0 0,-3 67 165 0 0,18 184 0 0 0,-4-217-54 0 0,3 0 0 0 0,4-1 0 0 0,30 85 0 0 0,-37-135-21 0 0,1 0 1 0 0,1-1-1 0 0,29 44 0 0 0,-34-58-19 0 0,1-1 1 0 0,1 0-1 0 0,0-1 0 0 0,0 0 1 0 0,1 0-1 0 0,0-1 0 0 0,1 0 1 0 0,0-1-1 0 0,22 13 0 0 0,-30-20-12 0 0,1 0 0 0 0,-1 0 1 0 0,1 0-1 0 0,0 0 0 0 0,0-1 0 0 0,0 1 0 0 0,-1-1 0 0 0,1 0 0 0 0,0 0 0 0 0,0-1 0 0 0,0 1 0 0 0,-1-1 0 0 0,1 0 1 0 0,0 1-1 0 0,0-2 0 0 0,-1 1 0 0 0,1 0 0 0 0,-1-1 0 0 0,1 0 0 0 0,5-3 0 0 0,2-3-13 0 0,1 0 1 0 0,-2 0-1 0 0,1-1 0 0 0,11-13 0 0 0,0-2-15 0 0,-2-2 0 0 0,0 0 0 0 0,-2-2 0 0 0,-1 1 0 0 0,17-40 0 0 0,-9 11 262 0 0,32-112-1 0 0,-41 86-365 0 0,-15 79 19 0 0,-2-3-61 0 0,1 6 154 0 0,0-1-1 0 0,0 1 1 0 0,0-1 0 0 0,0 1 0 0 0,0-1-1 0 0,0 1 1 0 0,0-1 0 0 0,0 1 0 0 0,0-1 0 0 0,0 1-1 0 0,0-1 1 0 0,0 1 0 0 0,0-1 0 0 0,-1 1-1 0 0,1-1 1 0 0,0 1 0 0 0,0-1 0 0 0,0 1 0 0 0,-1-1-1 0 0,1 1 1 0 0,0-1 0 0 0,-1 1 0 0 0,1 0-1 0 0,0-1 1 0 0,-1 1 0 0 0,1-1 0 0 0,0 1 0 0 0,-1 0-1 0 0,1 0 1 0 0,-1-1 0 0 0,-2 2 0 0 0,0 0 0 0 0,1 0 0 0 0,-1 0 0 0 0,1 0 0 0 0,0 0 0 0 0,-1 1 0 0 0,1-1 0 0 0,0 1 0 0 0,-1-1 0 0 0,1 1 0 0 0,0 0 0 0 0,0 0 0 0 0,1 0 0 0 0,-1 0 0 0 0,0 0-1 0 0,1 1 1 0 0,-2 2 0 0 0,0 1 1 0 0,0-1 1 0 0,1 1-1 0 0,0 0 0 0 0,1-1 0 0 0,-1 1 0 0 0,1 0 0 0 0,-1 11 0 0 0,2-5 14 0 0,0 0 0 0 0,0 0 0 0 0,1 0-1 0 0,1 0 1 0 0,0 0 0 0 0,1-1 0 0 0,0 1 0 0 0,5 12 0 0 0,-2-12 6 0 0,0 0 0 0 0,0 0 0 0 0,1-1 0 0 0,1 0 0 0 0,0 0 0 0 0,1-1 0 0 0,0 0 0 0 0,0 0-1 0 0,1-1 1 0 0,21 16 0 0 0,-15-15 10 0 0,1-1-1 0 0,0 0 1 0 0,0-1-1 0 0,0-1 0 0 0,1-1 1 0 0,0 0-1 0 0,20 3 0 0 0,2-3 48 0 0,0-1 0 0 0,1-3 0 0 0,-1-1 0 0 0,0-2 0 0 0,1-1-1 0 0,64-14 1 0 0,-61 7-20 0 0,0-2-1 0 0,0-2 0 0 0,-2-2 1 0 0,1-2-1 0 0,-2-1 1 0 0,43-27-1 0 0,-56 28-21 0 0,-1-2 0 0 0,0 0 0 0 0,-2-2 0 0 0,0-1 0 0 0,-1-1 0 0 0,-2-1 0 0 0,0 0 0 0 0,-2-2 0 0 0,21-32 0 0 0,-37 49 10 0 0,1 1-1 0 0,-1-1 1 0 0,0 0 0 0 0,-1 0-1 0 0,0-1 1 0 0,0 1 0 0 0,-1-1-1 0 0,2-17 1 0 0,-3 24-43 0 0,-1 0-1 0 0,0 0 1 0 0,0 0-1 0 0,-1 0 1 0 0,1-1 0 0 0,0 1-1 0 0,-1 0 1 0 0,0 0-1 0 0,0 1 1 0 0,0-1 0 0 0,0 0-1 0 0,0 0 1 0 0,0 0-1 0 0,-1 0 1 0 0,1 1-1 0 0,-1-1 1 0 0,0 1 0 0 0,0-1-1 0 0,0 1 1 0 0,0 0-1 0 0,0 0 1 0 0,0 0-1 0 0,-1 0 1 0 0,1 0 0 0 0,-1 0-1 0 0,0 1 1 0 0,1-1-1 0 0,-1 1 1 0 0,0 0 0 0 0,0 0-1 0 0,-4-2 1 0 0,-1 2-5 0 0,1 0 1 0 0,-1 0-1 0 0,0 1 1 0 0,1 0-1 0 0,-1 0 1 0 0,0 1-1 0 0,0 0 1 0 0,1 0-1 0 0,-1 1 1 0 0,1 0-1 0 0,-1 0 1 0 0,1 1 0 0 0,0-1-1 0 0,0 2 1 0 0,0-1-1 0 0,0 1 1 0 0,-9 7-1 0 0,4-3 19 0 0,0 1 0 0 0,1 0 0 0 0,1 1 0 0 0,-1 0 0 0 0,1 1 0 0 0,1 0 0 0 0,0 0 0 0 0,-11 19 0 0 0,17-23-4 0 0,-1-1 0 0 0,1 1 1 0 0,1 0-1 0 0,-1-1 0 0 0,1 1 0 0 0,0 0 0 0 0,1 1 0 0 0,0-1 1 0 0,0 0-1 0 0,0 0 0 0 0,1 1 0 0 0,0-1 0 0 0,0 0 0 0 0,1 0 1 0 0,0 1-1 0 0,3 8 0 0 0,-1-7 6 0 0,0 0 0 0 0,1-1 0 0 0,0 0-1 0 0,0 0 1 0 0,1 0 0 0 0,0 0 0 0 0,1-1 0 0 0,0 0 0 0 0,0 0 0 0 0,0 0 0 0 0,1-1-1 0 0,12 10 1 0 0,-5-6 3 0 0,0-1 0 0 0,0 0 0 0 0,1-1 0 0 0,1 0 0 0 0,-1-2 0 0 0,1 1 0 0 0,0-2 0 0 0,0 0 0 0 0,29 4 0 0 0,-36-8-1 0 0,0 0 0 0 0,0 0 1 0 0,0-1-1 0 0,-1 0 0 0 0,1-1 0 0 0,0 0 1 0 0,0 0-1 0 0,0-1 0 0 0,-1 0 1 0 0,1-1-1 0 0,-1 1 0 0 0,1-2 0 0 0,-1 1 1 0 0,0-1-1 0 0,0-1 0 0 0,-1 1 1 0 0,1-1-1 0 0,-1 0 0 0 0,0-1 0 0 0,7-7 1 0 0,-2-1-28 0 0,-1-1 1 0 0,-1-1 0 0 0,0 0-1 0 0,-1 0 1 0 0,0-1 0 0 0,-1 0 0 0 0,-2-1-1 0 0,1 1 1 0 0,-2-1 0 0 0,0-1-1 0 0,3-35 1 0 0,-2-5 43 0 0,-3-1 1 0 0,-6-84-1 0 0,-2 45 394 0 0,-5 0 0 0 0,-5 1 0 0 0,-28-102 1 0 0,34 165-801 0 0,8 32 243 0 0,-1 4 28 0 0,-1 0 100 0 0,1 0 0 0 0,0 1-1 0 0,0-1 1 0 0,1 1 0 0 0,-1 0 0 0 0,0-1 0 0 0,0 1 0 0 0,1 0 0 0 0,-1 0 0 0 0,1 0 0 0 0,0 0 0 0 0,-1 0 0 0 0,1 0-1 0 0,0 1 1 0 0,0-1 0 0 0,0 0 0 0 0,1 1 0 0 0,-1-1 0 0 0,0 0 0 0 0,1 5 0 0 0,-9 59 50 0 0,8-57-47 0 0,-1 78 45 0 0,3 0-1 0 0,20 132 0 0 0,2 79-3453 0 0,-24-267 1843 0 0,-3-3 104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0.5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153 134 616 0 0,'-148'-15'6381'0'0,"144"15"-5650"0"0,8-2-621 0 0,15-5 3 0 0,1 1-1 0 0,0 0 1 0 0,0 2-1 0 0,0 1 0 0 0,40-2 1 0 0,-12 0-36 0 0,228-23-377 0 0,105-14-4173 0 0,-306 32 3060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1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 26 288 0 0,'-20'-17'3930'0'0,"19"16"-3880"0"0,0 0 0 0 0,0 0-1 0 0,0 0 1 0 0,0 1 0 0 0,-1-1-1 0 0,1 0 1 0 0,0 1 0 0 0,0-1 0 0 0,-1 1-1 0 0,1 0 1 0 0,0-1 0 0 0,-1 1 0 0 0,1 0-1 0 0,0 0 1 0 0,-1 0 0 0 0,1 0 0 0 0,0 0-1 0 0,-3 0 1 0 0,3 1-45 0 0,0-1-1 0 0,0 1 1 0 0,1 0 0 0 0,-1 0-1 0 0,0 0 1 0 0,1 0-1 0 0,-1-1 1 0 0,1 1-1 0 0,-1 0 1 0 0,1 0 0 0 0,0 0-1 0 0,-1 0 1 0 0,1 0-1 0 0,0 0 1 0 0,0 0 0 0 0,-1 1-1 0 0,1-1 1 0 0,0 0-1 0 0,0 1 1 0 0,0-1 6 0 0,-15 84 369 0 0,3 2 0 0 0,1 88 0 0 0,12 174-184 0 0,1-280-185 0 0,2 24-168 0 0,0 70-3429 0 0,-5-140 3120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2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2 664 1576 0 0,'-2'-79'2209'0'0,"15"-134"0"0"0,-10 186-2089 0 0,2 0-1 0 0,1 1 1 0 0,1 0-1 0 0,1 0 1 0 0,1 1-1 0 0,2 0 0 0 0,0 1 1 0 0,27-43-1 0 0,-32 59-164 0 0,0 1 0 0 0,0-1 0 0 0,1 1 0 0 0,0 0 0 0 0,0 0 0 0 0,0 1-1 0 0,1 0 1 0 0,0 0 0 0 0,0 1 0 0 0,1 0 0 0 0,-1 1 0 0 0,1-1 0 0 0,0 2 0 0 0,0-1-1 0 0,0 1 1 0 0,14-2 0 0 0,-14 4-29 0 0,-1 0 1 0 0,1 1-1 0 0,0 0 0 0 0,0 0 0 0 0,-1 1 1 0 0,1 0-1 0 0,-1 0 0 0 0,1 1 0 0 0,-1 1 0 0 0,1-1 1 0 0,-1 1-1 0 0,0 1 0 0 0,0-1 0 0 0,0 1 1 0 0,-1 1-1 0 0,0-1 0 0 0,1 2 0 0 0,8 7 0 0 0,-4-2-25 0 0,-1 1-1 0 0,0-1 0 0 0,-1 2 0 0 0,0-1 1 0 0,-1 2-1 0 0,0-1 0 0 0,-1 1 0 0 0,11 28 1 0 0,-11-20-78 0 0,-1-1 0 0 0,-1 2 1 0 0,-1-1-1 0 0,-1 0 0 0 0,2 43 1 0 0,-5-35 74 0 0,-2 0 0 0 0,-1 0 1 0 0,-2 0-1 0 0,-1-1 0 0 0,-1 1 1 0 0,-1-1-1 0 0,-2 0 0 0 0,0-1 1 0 0,-26 50-1 0 0,24-59 314 0 0,0-1-1 0 0,-1 1 0 0 0,-2-2 1 0 0,1 0-1 0 0,-2 0 1 0 0,0-2-1 0 0,-1 0 0 0 0,-1 0 1 0 0,0-2-1 0 0,-30 18 1 0 0,-16 3 1247 0 0,61-33-1449 0 0,-4 4-56 0 0,6-5 44 0 0,-1 0 0 0 0,1 1 0 0 0,-1-1 0 0 0,1 0 0 0 0,0 0 0 0 0,-1 0 0 0 0,1 0 1 0 0,0 0-1 0 0,-1 0 0 0 0,1 1 0 0 0,0-1 0 0 0,-1 0 0 0 0,1 0 0 0 0,0 0 0 0 0,0 1 0 0 0,-1-1 0 0 0,1 0 0 0 0,0 1 1 0 0,0-1-1 0 0,-1 0 0 0 0,1 0 0 0 0,0 1 0 0 0,0-1 0 0 0,0 0 0 0 0,-1 1 0 0 0,1-1 0 0 0,0 0 0 0 0,0 1 0 0 0,0-1 0 0 0,0 1 1 0 0,0-1-1 0 0,0 0 0 0 0,0 1 0 0 0,0 0 0 0 0,0 3 0 0 0,1 0 0 0 0,0 0 0 0 0,0 0 0 0 0,1 0 0 0 0,-1-1 0 0 0,1 1 0 0 0,0 0 0 0 0,0-1 0 0 0,0 1 0 0 0,0-1 0 0 0,1 1 0 0 0,-1-1 0 0 0,6 5 0 0 0,49 46-6 0 0,-29-29 19 0 0,83 76-335 0 0,5-5 1 0 0,195 125-1 0 0,-255-189-1384 0 0,-29-21 1208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2.6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5 621 644 0 0,'4'-4'430'0'0,"1"-1"-1"0"0,-1 1 1 0 0,1 0-1 0 0,0 0 1 0 0,0 0-1 0 0,1 1 1 0 0,-1-1-1 0 0,12-4 1 0 0,18-12-83 0 0,-12 2-181 0 0,-1-2 0 0 0,0 0-1 0 0,-2-1 1 0 0,0-1 0 0 0,-1-1 0 0 0,-1 0 0 0 0,18-35-1 0 0,-28 45-114 0 0,-1 0 0 0 0,-1 0 0 0 0,0-1 0 0 0,-1 0 0 0 0,-1 0-1 0 0,0 0 1 0 0,-1-1 0 0 0,0 1 0 0 0,-1-1 0 0 0,-1 1 0 0 0,0-1 0 0 0,-1 0 0 0 0,-1 0-1 0 0,0 0 1 0 0,-1 1 0 0 0,-6-23 0 0 0,6 31-31 0 0,0 1 0 0 0,0 0 0 0 0,0-1 0 0 0,-1 1 0 0 0,1 0 0 0 0,-1 0 0 0 0,-1 1 0 0 0,1-1 1 0 0,-1 1-1 0 0,1-1 0 0 0,-1 1 0 0 0,-1 0 0 0 0,1 0 0 0 0,0 1 0 0 0,-1-1 0 0 0,0 1 0 0 0,-8-4 0 0 0,9 5-21 0 0,0 1 0 0 0,-1 0-1 0 0,1 0 1 0 0,0 0 0 0 0,0 0 0 0 0,-1 1 0 0 0,1-1 0 0 0,0 1-1 0 0,-1 0 1 0 0,1 1 0 0 0,0-1 0 0 0,-1 1 0 0 0,1-1-1 0 0,0 1 1 0 0,0 1 0 0 0,0-1 0 0 0,0 1 0 0 0,0-1-1 0 0,0 1 1 0 0,0 0 0 0 0,0 1 0 0 0,1-1 0 0 0,-1 1 0 0 0,-3 3-1 0 0,-6 5 29 0 0,2 1-1 0 0,-1 1 1 0 0,2-1-1 0 0,0 2 1 0 0,0 0-1 0 0,1 0 1 0 0,1 1-1 0 0,0-1 1 0 0,1 2-1 0 0,1-1 1 0 0,-8 31-1 0 0,8-25-9 0 0,1 1 0 0 0,2 0-1 0 0,0 0 1 0 0,1 0 0 0 0,2 0-1 0 0,0 0 1 0 0,1 0 0 0 0,6 35-1 0 0,-3-41-15 0 0,1 0-1 0 0,1 0 1 0 0,0-1-1 0 0,0 0 1 0 0,2 0-1 0 0,0 0 1 0 0,1-1-1 0 0,0 0 1 0 0,1-1-1 0 0,0 0 1 0 0,1-1-1 0 0,1 0 1 0 0,0-1-1 0 0,0 0 1 0 0,25 16-1 0 0,-24-19-398 0 0,0 0-1 0 0,1 0 1 0 0,0-2 0 0 0,1 0 0 0 0,-1 0-1 0 0,1-2 1 0 0,0 0 0 0 0,1 0-1 0 0,-1-1 1 0 0,25 1 0 0 0,-6-5-672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3.4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432 417 140 0 0,'-1'-3'1601'0'0,"0"2"-1455"0"0,0-1 0 0 0,0 0-1 0 0,1 1 1 0 0,-1-1 0 0 0,0 1 0 0 0,0-1 0 0 0,0 1 0 0 0,-1 0-1 0 0,1-1 1 0 0,0 1 0 0 0,0 0 0 0 0,-1 0 0 0 0,1 0 0 0 0,-1 0 0 0 0,1 0-1 0 0,-1 0 1 0 0,1 0 0 0 0,-1 1 0 0 0,1-1 0 0 0,-4 0 0 0 0,1 0-29 0 0,0 0 1 0 0,0 1 0 0 0,0-1 0 0 0,0 1 0 0 0,0 0 0 0 0,0 1-1 0 0,0-1 1 0 0,-8 2 0 0 0,-1 2-11 0 0,0 0 0 0 0,0 1 1 0 0,1 0-1 0 0,-23 13 0 0 0,13-3-49 0 0,1 0 1 0 0,1 2 0 0 0,1 0-1 0 0,0 1 1 0 0,2 1-1 0 0,0 1 1 0 0,0 0-1 0 0,2 1 1 0 0,1 1 0 0 0,1 0-1 0 0,0 1 1 0 0,2 0-1 0 0,1 1 1 0 0,1 1-1 0 0,0-1 1 0 0,2 1 0 0 0,1 0-1 0 0,-5 51 1 0 0,10-67-55 0 0,1-1 1 0 0,0 1-1 0 0,0 0 1 0 0,1-1-1 0 0,0 1 1 0 0,0 0-1 0 0,1-1 1 0 0,0 1-1 0 0,1-1 1 0 0,0 0-1 0 0,0 0 1 0 0,1 0-1 0 0,0 0 1 0 0,0 0 0 0 0,1-1-1 0 0,0 0 1 0 0,0 0-1 0 0,0 0 1 0 0,1 0-1 0 0,0-1 1 0 0,1 0-1 0 0,13 9 1 0 0,-18-14 2 0 0,0 0 0 0 0,0 0 0 0 0,0 0 0 0 0,0-1 0 0 0,0 1 0 0 0,1-1 0 0 0,-1 1 0 0 0,0-1 0 0 0,0 0 0 0 0,0 0 0 0 0,1 0 0 0 0,-1 0 0 0 0,0-1 0 0 0,0 1 0 0 0,1 0 0 0 0,-1-1 0 0 0,0 0 0 0 0,0 1 0 0 0,4-3 0 0 0,-2 1 9 0 0,1 0 0 0 0,-1-1 0 0 0,0 0 0 0 0,0 0 0 0 0,0 0 0 0 0,0 0 0 0 0,7-8 0 0 0,-4 2-12 0 0,0-1 0 0 0,0-1-1 0 0,-1 0 1 0 0,-1 1 0 0 0,1-2 0 0 0,-2 1 0 0 0,6-20 0 0 0,14-90 324 0 0,-11 51-98 0 0,-9 58-743 0 0,1 14 334 0 0,2 24 254 0 0,-4-14-117 0 0,3 6 31 0 0,1-1-1 0 0,0-1 0 0 0,2 0 1 0 0,0 0-1 0 0,0 0 1 0 0,2-1-1 0 0,0-1 0 0 0,22 24 1 0 0,-24-29 18 0 0,-1-1 1 0 0,2 0-1 0 0,-1-1 1 0 0,1 0-1 0 0,0 0 1 0 0,0-1-1 0 0,1 0 1 0 0,0-1-1 0 0,0 0 1 0 0,0-1-1 0 0,1 0 1 0 0,-1-1 0 0 0,22 3-1 0 0,-28-5-2 0 0,0-1 0 0 0,1 0 0 0 0,-1 0 0 0 0,0-1 0 0 0,0 0 0 0 0,1 1 0 0 0,-1-2 0 0 0,0 1 0 0 0,0-1-1 0 0,0 1 1 0 0,0-1 0 0 0,-1-1 0 0 0,1 1 0 0 0,-1-1 0 0 0,6-3 0 0 0,-4 1-2 0 0,0-1 0 0 0,0 0 0 0 0,0 0 1 0 0,-1-1-1 0 0,1 1 0 0 0,-2-1 0 0 0,1 0 0 0 0,6-13 0 0 0,-1-4-13 0 0,-1 0-1 0 0,-2 0 1 0 0,0-1 0 0 0,7-51-1 0 0,-8 22 102 0 0,-2-1 0 0 0,-2 1 0 0 0,-3-1 0 0 0,-2 0 0 0 0,-3 1 0 0 0,-2 0 0 0 0,-2 0 0 0 0,-3 1 0 0 0,-24-64 0 0 0,31 100-72 0 0,-1 1 0 0 0,0 0-1 0 0,-2 0 1 0 0,0 1 0 0 0,0 0-1 0 0,-18-19 1 0 0,26 32-31 0 0,0 1 0 0 0,0 0 0 0 0,0-1 1 0 0,-1 1-1 0 0,1 0 0 0 0,0 0 0 0 0,-1 0 0 0 0,1 0 0 0 0,-1 0 0 0 0,1 0 0 0 0,-1 1 0 0 0,0-1 1 0 0,1 0-1 0 0,-1 1 0 0 0,0-1 0 0 0,1 1 0 0 0,-1 0 0 0 0,0-1 0 0 0,0 1 0 0 0,1 0 0 0 0,-1 0 1 0 0,0 0-1 0 0,0 0 0 0 0,0 0 0 0 0,1 1 0 0 0,-1-1 0 0 0,0 1 0 0 0,1-1 0 0 0,-1 1 0 0 0,0-1 1 0 0,1 1-1 0 0,-1 0 0 0 0,0 0 0 0 0,1 0 0 0 0,-1 0 0 0 0,1 0 0 0 0,0 0 0 0 0,-1 0 0 0 0,1 0 0 0 0,0 1 1 0 0,0-1-1 0 0,-2 2 0 0 0,0 2-19 0 0,0 0 1 0 0,-1-1-1 0 0,1 1 1 0 0,1 0 0 0 0,-1 1-1 0 0,1-1 1 0 0,0 0-1 0 0,0 1 1 0 0,1-1-1 0 0,-1 1 1 0 0,0 11-1 0 0,2-6 24 0 0,1 1-1 0 0,1 0 1 0 0,0 0-1 0 0,1-1 1 0 0,0 0-1 0 0,0 1 1 0 0,1-1-1 0 0,1 0 1 0 0,0-1-1 0 0,0 1 0 0 0,1-1 1 0 0,1 0-1 0 0,-1 0 1 0 0,13 13-1 0 0,-3-5 0 0 0,1 0-1 0 0,1-2 0 0 0,0 0 0 0 0,1 0 1 0 0,1-2-1 0 0,23 13 0 0 0,-21-17-30 0 0,0 0 1 0 0,0-2-1 0 0,39 10 0 0 0,-34-11-147 0 0,43 17 0 0 0,-63-20 189 0 0,-1 0 0 0 0,0 0 0 0 0,0 0 0 0 0,0 1-1 0 0,0 0 1 0 0,-1 0 0 0 0,0 0 0 0 0,0 1 0 0 0,0-1 0 0 0,0 1 0 0 0,-1 0 0 0 0,0 1-1 0 0,-1-1 1 0 0,1 1 0 0 0,-1 0 0 0 0,3 10 0 0 0,3 12 11 0 0,-2 0 1 0 0,7 51 0 0 0,-9-48 9 0 0,0-1-10 0 0,1-1-1 0 0,1-1 0 0 0,2 0 1 0 0,0 0-1 0 0,2 0 0 0 0,22 39 0 0 0,-28-59-69 0 0,2 1 0 0 0,-1-1 0 0 0,1 0 0 0 0,0 0 0 0 0,1-1 0 0 0,0 0 0 0 0,0 0 0 0 0,1-1 0 0 0,0 0 0 0 0,0 0-1 0 0,1-1 1 0 0,0-1 0 0 0,0 0 0 0 0,0 0 0 0 0,0 0 0 0 0,1-2 0 0 0,0 1 0 0 0,0-1 0 0 0,0-1 0 0 0,18 2 0 0 0,-18-3-413 0 0,0-1 1 0 0,1 0 0 0 0,-1-1 0 0 0,0 0-1 0 0,18-4 1 0 0,2-4-685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8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249 58 168 0 0,'-5'-30'1836'0'0,"4"29"-1781"0"0,1 0 0 0 0,-1 0 0 0 0,1 0-1 0 0,-1 0 1 0 0,0 0 0 0 0,1 0 0 0 0,-1 1 0 0 0,0-1 0 0 0,1 0 0 0 0,-1 0-1 0 0,0 1 1 0 0,0-1 0 0 0,0 0 0 0 0,0 1 0 0 0,0-1 0 0 0,1 1 0 0 0,-1-1-1 0 0,0 1 1 0 0,0 0 0 0 0,0-1 0 0 0,0 1 0 0 0,-1 0 0 0 0,1 0 0 0 0,0 0-1 0 0,0-1 1 0 0,0 1 0 0 0,0 0 0 0 0,0 0 0 0 0,-2 1 0 0 0,-6 1 23 0 0,0 0 0 0 0,1 1 1 0 0,-1 0-1 0 0,1 0 1 0 0,-1 1-1 0 0,1 0 1 0 0,0 1-1 0 0,0 0 0 0 0,1 0 1 0 0,0 0-1 0 0,0 1 1 0 0,0 0-1 0 0,0 1 0 0 0,1-1 1 0 0,0 1-1 0 0,-7 10 1 0 0,2-1 4 0 0,1 0 0 0 0,0 0 1 0 0,1 1-1 0 0,1 0 0 0 0,1 1 1 0 0,0 0-1 0 0,-5 20 0 0 0,10-29 50 0 0,1 1-1 0 0,0-1 1 0 0,0 1-1 0 0,1-1 1 0 0,0 1-1 0 0,0-1 1 0 0,1 1-1 0 0,0-1 1 0 0,1 1-1 0 0,0-1 1 0 0,1 0-1 0 0,0 0 1 0 0,0 0-1 0 0,1 0 1 0 0,0 0-1 0 0,0-1 1 0 0,10 13-1 0 0,-11-16-37 0 0,1 0 0 0 0,1 0 0 0 0,-1-1 0 0 0,0 0 0 0 0,1 0 0 0 0,0 0 0 0 0,0 0 0 0 0,0-1-1 0 0,1 1 1 0 0,-1-2 0 0 0,1 1 0 0 0,0 0 0 0 0,-1-1 0 0 0,1 0 0 0 0,0-1 0 0 0,0 1 0 0 0,1-1 0 0 0,-1 0 0 0 0,0-1-1 0 0,0 1 1 0 0,0-1 0 0 0,1 0 0 0 0,-1-1 0 0 0,0 0 0 0 0,0 0 0 0 0,0 0 0 0 0,11-4 0 0 0,-9 2-50 0 0,0 0 1 0 0,1 0-1 0 0,-1-1 1 0 0,-1 0-1 0 0,1-1 1 0 0,-1 1-1 0 0,0-2 1 0 0,0 1-1 0 0,0-1 1 0 0,-1 0-1 0 0,1 0 1 0 0,-2-1-1 0 0,1 0 1 0 0,-1 0-1 0 0,0 0 1 0 0,7-13 0 0 0,-7 9-64 0 0,-1 0 0 0 0,1-1 0 0 0,-2 1 0 0 0,0-1 0 0 0,0 0 1 0 0,-1 0-1 0 0,-1 0 0 0 0,0 0 0 0 0,0 0 0 0 0,-1-1 1 0 0,-2-15-1 0 0,0 15-101 0 0,0 1 1 0 0,-1 0 0 0 0,0 0-1 0 0,-1 0 1 0 0,0 0 0 0 0,-1 0-1 0 0,0 1 1 0 0,-1 0-1 0 0,0 0 1 0 0,-1 0 0 0 0,-8-10-1 0 0,9 14-48 0 0,0 1 0 0 0,0-1-1 0 0,-1 1 1 0 0,0 0-1 0 0,0 1 1 0 0,-1 0-1 0 0,1 0 1 0 0,-1 1 0 0 0,0-1-1 0 0,0 2 1 0 0,-1-1-1 0 0,1 1 1 0 0,-1 0 0 0 0,0 1-1 0 0,0 0 1 0 0,-10-1-1 0 0,3 2-488 0 0,-1 1-1 0 0,0 1 0 0 0,1 0 0 0 0,-22 4 1 0 0,0 3-642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3.8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29 122 300 0 0,'-28'-43'6673'0'0,"28"42"-6617"0"0,1 0 0 0 0,-1 0 1 0 0,1-1-1 0 0,0 1 0 0 0,-1 0 0 0 0,1 0 1 0 0,0 0-1 0 0,0 0 0 0 0,0 0 1 0 0,0 0-1 0 0,0 0 0 0 0,0 0 0 0 0,2-1 1 0 0,28-9 19 0 0,0 1 0 0 0,1 2 0 0 0,1 1 0 0 0,35-3 1 0 0,141-4-3346 0 0,-171 12 1949 0 0,-9 1 171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4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3 354 744 0 0,'-1'4'1378'0'0,"1"-3"-1288"0"0,-1 0 0 0 0,1 0 1 0 0,0 0-1 0 0,0 0 1 0 0,0 1-1 0 0,0-1 1 0 0,0 0-1 0 0,0 0 1 0 0,0 0-1 0 0,0 1 0 0 0,0-1 1 0 0,1 0-1 0 0,-1 0 1 0 0,0 0-1 0 0,1 0 1 0 0,-1 0-1 0 0,1 0 1 0 0,-1 0-1 0 0,1 0 0 0 0,0 0 1 0 0,-1 0-1 0 0,1 0 1 0 0,0 0-1 0 0,0 0 1 0 0,-1 0-1 0 0,1 0 1 0 0,0-1-1 0 0,0 1 0 0 0,0 0 1 0 0,0-1-1 0 0,0 1 1 0 0,0 0-1 0 0,0-1 1 0 0,1 0-1 0 0,-1 1 1 0 0,0-1-1 0 0,0 0 1 0 0,0 1-1 0 0,0-1 0 0 0,3 0 1 0 0,23 5 176 0 0,1-2 0 0 0,1 0 0 0 0,-1-2 0 0 0,31-3 0 0 0,21 1-155 0 0,-38 2-303 0 0,131 0-3227 0 0,-131-3 2154 0 0</inkml:trace>
  <inkml:trace contextRef="#ctx0" brushRef="#br0" timeOffset="1">1212 88 1632 0 0,'3'-2'1358'0'0,"17"-7"-596"0"0,1 0 0 0 0,0 1 1 0 0,0 1-1 0 0,1 1 0 0 0,30-4 0 0 0,117-7-895 0 0,-18 3-3897 0 0,-121 9 3034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4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68 784 0 0,'1'-3'1783'0'0,"2"-3"-1120"0"0,0-2 264 0 0,0 1 0 0 0,1 0 0 0 0,0 1 0 0 0,0-1 0 0 0,0 1-1 0 0,9-11 1 0 0,-11 16-779 0 0,0 3-110 0 0,1 0 0 0 0,-1 0-1 0 0,0 0 1 0 0,0 0-1 0 0,0 1 1 0 0,0-1 0 0 0,0 1-1 0 0,-1-1 1 0 0,1 1 0 0 0,1 3-1 0 0,15 36 121 0 0,-2 0-1 0 0,-2 1 0 0 0,15 83 1 0 0,-11-50-327 0 0,38 137-1873 0 0,-16-72-2327 0 0,-28-100 2443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4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10 624 0 0,'-10'-9'5618'0'0,"8"8"-5411"0"0,1 2-181 0 0,0 0 1 0 0,-1 0 0 0 0,1 1 0 0 0,0-1 0 0 0,0 0 0 0 0,0 0 0 0 0,0 1 0 0 0,0-1 0 0 0,0 0-1 0 0,1 1 1 0 0,-1-1 0 0 0,0 1 0 0 0,1-1 0 0 0,-1 1 0 0 0,1-1 0 0 0,-1 1 0 0 0,1-1-1 0 0,0 1 1 0 0,0-1 0 0 0,-1 1 0 0 0,1 0 0 0 0,1 2 0 0 0,1 51 474 0 0,0-31-321 0 0,53 616 1377 0 0,-18-283-5375 0 0,-35-337 1606 0 0,0-5 1341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5.3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4 262 1408 0 0,'-1'-9'513'0'0,"-1"0"1"0"0,2 0-1 0 0,-1 0 0 0 0,1 0 1 0 0,1 0-1 0 0,0 0 0 0 0,2-10 0 0 0,-2 15-441 0 0,1 0-1 0 0,-1 0 0 0 0,1 0 0 0 0,0 0 1 0 0,0 1-1 0 0,1-1 0 0 0,-1 0 1 0 0,1 1-1 0 0,0 0 0 0 0,0-1 0 0 0,0 1 1 0 0,0 0-1 0 0,0 1 0 0 0,1-1 0 0 0,-1 0 1 0 0,1 1-1 0 0,4-2 0 0 0,14-7 24 0 0,1 0-1 0 0,0 2 1 0 0,0 1-1 0 0,1 1 1 0 0,28-5-1 0 0,126-13 36 0 0,-140 21-136 0 0,267-23-4314 0 0,-273 22 3556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5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1 120 0 0,'-5'7'711'0'0,"3"-5"-548"0"0,1-1 0 0 0,-1 0 1 0 0,1 1-1 0 0,0 0 0 0 0,-1-1 0 0 0,1 1 0 0 0,0 0 0 0 0,0-1 0 0 0,0 1 0 0 0,1 0 0 0 0,-1 0 0 0 0,0 0 0 0 0,1 0 1 0 0,-1 0-1 0 0,1 0 0 0 0,-1 0 0 0 0,1 0 0 0 0,0 0 0 0 0,0 0 0 0 0,0 0 0 0 0,0 0 0 0 0,0 0 0 0 0,1 0 0 0 0,0 3 0 0 0,0-4-98 0 0,1 1 0 0 0,0-1 0 0 0,-1 1 0 0 0,1-1 0 0 0,0 1-1 0 0,0-1 1 0 0,0 0 0 0 0,0 0 0 0 0,1 0 0 0 0,-1 0 0 0 0,0-1-1 0 0,0 1 1 0 0,0 0 0 0 0,1-1 0 0 0,3 1 0 0 0,-3-1 62 0 0,36 6 59 0 0,0-2 1 0 0,0-2 0 0 0,1-1 0 0 0,43-6-1 0 0,10 1-1443 0 0,-30 2-1000 0 0,-33 1 1169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6.0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1 919 848 0 0,'0'0'2211'0'0,"0"0"-2085"0"0,1 1 0 0 0,0 0-1 0 0,0-1 1 0 0,-1 1 0 0 0,1-1 0 0 0,0 1 0 0 0,0-1 0 0 0,0 1-1 0 0,0-1 1 0 0,0 0 0 0 0,0 1 0 0 0,0-1 0 0 0,-1 0 0 0 0,3 0-1 0 0,5-7 148 0 0,0-1-1 0 0,-1 0 0 0 0,0 0 1 0 0,0 0-1 0 0,-1-1 0 0 0,0 0 0 0 0,0-1 1 0 0,4-10-1 0 0,34-87 193 0 0,-37 88-329 0 0,16-44-7 0 0,-3 0 0 0 0,18-105 0 0 0,-33 136-80 0 0,-1-1 0 0 0,-2 1 0 0 0,-1-1 0 0 0,-1 1 0 0 0,-2-1-1 0 0,-1 1 1 0 0,-11-43 0 0 0,13 68-64 0 0,-1 1-1 0 0,0 0 1 0 0,0-1 0 0 0,0 1-1 0 0,-1 0 1 0 0,0 0 0 0 0,0 1-1 0 0,0-1 1 0 0,-1 1-1 0 0,0-1 1 0 0,0 1 0 0 0,-1 0-1 0 0,1 1 1 0 0,-1-1 0 0 0,0 1-1 0 0,0 0 1 0 0,0 0 0 0 0,-1 0-1 0 0,1 1 1 0 0,-1 0-1 0 0,-10-4 1 0 0,13 6 6 0 0,1 1 0 0 0,0 0 1 0 0,-1 0-1 0 0,1 0 0 0 0,0 0 0 0 0,-1 0 0 0 0,1 0 0 0 0,-1 0 0 0 0,1 1 1 0 0,0 0-1 0 0,0-1 0 0 0,-1 1 0 0 0,1 0 0 0 0,0 0 0 0 0,0 0 1 0 0,0 0-1 0 0,0 0 0 0 0,-4 3 0 0 0,2-1-11 0 0,1 0-1 0 0,0-1 1 0 0,0 1-1 0 0,0 0 1 0 0,0 0-1 0 0,1 1 1 0 0,-1-1-1 0 0,1 0 1 0 0,-4 8-1 0 0,4-7 0 0 0,0 1 0 0 0,1 0 0 0 0,-1 0-1 0 0,1 0 1 0 0,1 0 0 0 0,-1 0 0 0 0,0 0-1 0 0,1 1 1 0 0,0-1 0 0 0,0 0-1 0 0,1 0 1 0 0,0 0 0 0 0,-1 0 0 0 0,4 8-1 0 0,-1-5-1 0 0,0 1-1 0 0,1-1 0 0 0,0-1 1 0 0,1 1-1 0 0,0-1 1 0 0,0 1-1 0 0,11 11 0 0 0,5 1-54 0 0,1-1 0 0 0,0-1 0 0 0,1 0 0 0 0,31 16 0 0 0,13 4-32 0 0,-39-24 50 0 0,0 2-1 0 0,-1 2 1 0 0,30 23-1 0 0,-50-35 61 0 0,-1 1-1 0 0,1 0 1 0 0,-1 0-1 0 0,0 0 0 0 0,0 0 1 0 0,-1 1-1 0 0,0 0 1 0 0,0 0-1 0 0,-1 1 0 0 0,0-1 1 0 0,-1 1-1 0 0,0 0 1 0 0,0 0-1 0 0,-1 0 1 0 0,2 13-1 0 0,1 34 21 0 0,8 53 173 0 0,-11-95-445 0 0,2 1 0 0 0,-1-1 0 0 0,2 0 0 0 0,0 0 0 0 0,7 15 0 0 0,-10-25-27 0 0,-1-2 133 0 0,0-1 1 0 0,-1 1-1 0 0,1-1 1 0 0,0 1-1 0 0,0-1 1 0 0,0 0-1 0 0,0 1 1 0 0,0-1-1 0 0,0 0 1 0 0,0 0 0 0 0,0 1-1 0 0,1-1 1 0 0,-1 0-1 0 0,0 0 1 0 0,3 1-1 0 0,16 8-350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6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128 126 1308 0 0,'9'-34'2344'0'0,"-5"25"-1826"0"0,-1-1 0 0 0,-1 0-1 0 0,0 0 1 0 0,0 0 0 0 0,-1 0 0 0 0,0-15 0 0 0,-1 25-515 0 0,0 0 1 0 0,0-1 0 0 0,0 1 0 0 0,0 0-1 0 0,0-1 1 0 0,0 1 0 0 0,0 0 0 0 0,0-1-1 0 0,0 1 1 0 0,0 0 0 0 0,0-1-1 0 0,0 1 1 0 0,0 0 0 0 0,-1 0 0 0 0,1-1-1 0 0,0 1 1 0 0,0 0 0 0 0,0 0 0 0 0,-1-1-1 0 0,1 1 1 0 0,0 0 0 0 0,0 0 0 0 0,-1 0-1 0 0,1-1 1 0 0,0 1 0 0 0,0 0-1 0 0,-1 0 1 0 0,1 0 0 0 0,0 0 0 0 0,0 0-1 0 0,-1-1 1 0 0,1 1 0 0 0,0 0 0 0 0,-1 0-1 0 0,1 0 1 0 0,0 0 0 0 0,-1 0 0 0 0,1 0-1 0 0,0 0 1 0 0,-1 0 0 0 0,-13 11 84 0 0,-3 12-87 0 0,2 1-1 0 0,0 0 1 0 0,2 1-1 0 0,1 1 1 0 0,1 0-1 0 0,1 1 1 0 0,1 0-1 0 0,2 0 1 0 0,0 1-1 0 0,2 0 1 0 0,1 0-1 0 0,2 0 1 0 0,0 34-1 0 0,2-52 9 0 0,1 1-1 0 0,1 0 1 0 0,0 0 0 0 0,0-1-1 0 0,1 1 1 0 0,0-1-1 0 0,1 0 1 0 0,0 0-1 0 0,1 0 1 0 0,0 0-1 0 0,0-1 1 0 0,1 1-1 0 0,0-2 1 0 0,1 1 0 0 0,0-1-1 0 0,0 0 1 0 0,1 0-1 0 0,0-1 1 0 0,0 0-1 0 0,1 0 1 0 0,12 7-1 0 0,-19-13 3 0 0,0 0-1 0 0,0 0 0 0 0,0 0 0 0 0,0 0 0 0 0,1 0 0 0 0,-1-1 0 0 0,0 1 1 0 0,1-1-1 0 0,-1 0 0 0 0,0 1 0 0 0,1-1 0 0 0,-1 0 0 0 0,0 0 0 0 0,1-1 1 0 0,-1 1-1 0 0,0 0 0 0 0,1-1 0 0 0,-1 0 0 0 0,4-1 0 0 0,-3 0 1 0 0,0 0-1 0 0,0 0 0 0 0,0 0 1 0 0,0 0-1 0 0,0 0 0 0 0,-1-1 1 0 0,1 0-1 0 0,-1 1 1 0 0,0-1-1 0 0,0 0 0 0 0,3-5 1 0 0,1-4-1 0 0,-1 0 1 0 0,0 0-1 0 0,-1 0 0 0 0,0-1 1 0 0,4-23-1 0 0,-2-9 79 0 0,-1-1-1 0 0,-2-54 0 0 0,-4 75-983 0 0,-1 0-1 0 0,-1 0 1 0 0,-2 0-1 0 0,0 0 1 0 0,-12-33-1 0 0,16 55 305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6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7 416 0 0,'4'1'997'0'0,"9"0"-232"0"0,-9-1-185 0 0,-1 1-145 0 0,5 3-314 0 0,-1 0 1 0 0,0 0-1 0 0,0 1 0 0 0,-1 0 0 0 0,1 0 1 0 0,-1 1-1 0 0,0-1 0 0 0,0 1 1 0 0,-1 1-1 0 0,0-1 0 0 0,0 1 0 0 0,-1 0 1 0 0,1 0-1 0 0,3 10 0 0 0,9 18-44 0 0,22 61 0 0 0,-22-46-50 0 0,-3 0-1 0 0,-1 1 1 0 0,-3 1 0 0 0,-1 0 0 0 0,1 73-1 0 0,-10-124-8 0 0,0 0-1 0 0,0 0 1 0 0,0 0-1 0 0,0 0 1 0 0,0 0-1 0 0,0 0 0 0 0,0 0 1 0 0,0 0-1 0 0,-1 0 1 0 0,1 0-1 0 0,0 0 0 0 0,0 0 1 0 0,-1 0-1 0 0,1 0 1 0 0,-1 0-1 0 0,1 0 0 0 0,-1 0 1 0 0,0 0-1 0 0,-9-2 31 0 0,8-1-48 0 0,-2-4 2 0 0,-2-20 1 0 0,2 0 1 0 0,1 0 0 0 0,1-1 0 0 0,1 0 0 0 0,1 1-1 0 0,1-1 1 0 0,2 1 0 0 0,7-33 0 0 0,3 0 558 0 0,3 1 0 0 0,38-92 0 0 0,-29 98-218 0 0,-23 49-335 0 0,0 0 0 0 0,1-1 0 0 0,-1 1 0 0 0,1 1 0 0 0,-1-1 0 0 0,1 0 0 0 0,0 1 0 0 0,0-1 0 0 0,0 1 0 0 0,1 0 0 0 0,5-3 0 0 0,-7 4-6 0 0,-1 1 0 0 0,1 0 0 0 0,0-1 0 0 0,0 1 0 0 0,-1 0 0 0 0,1 0 0 0 0,0 0-1 0 0,-1 1 1 0 0,1-1 0 0 0,0 0 0 0 0,0 1 0 0 0,-1-1 0 0 0,1 1 0 0 0,-1-1 0 0 0,1 1 0 0 0,0 0-1 0 0,-1 0 1 0 0,3 1 0 0 0,23 19 50 0 0,-14-7-50 0 0,-1 1 0 0 0,0 0 1 0 0,-2 0-1 0 0,1 2 0 0 0,-2-1 0 0 0,13 31 1 0 0,31 111-95 0 0,-6 43-3562 0 0,-45-194 2507 0 0,7 12 430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7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182 119 288 0 0,'6'-28'1883'0'0,"-1"9"-339"0"0,-1-1-1 0 0,1-32 1 0 0,9 88-1063 0 0,35 313 553 0 0,-17-102-886 0 0,-15-144-94 0 0,9 71-567 0 0,-19-60-2806 0 0,-8-105 2010 0 0,-2 17 335 0 0</inkml:trace>
  <inkml:trace contextRef="#ctx0" brushRef="#br0" timeOffset="1">10 620 416 0 0,'-2'-2'298'0'0,"1"0"0"0"0,0-1-1 0 0,0 1 1 0 0,0-1 0 0 0,0 1 0 0 0,1 0 0 0 0,-1-1-1 0 0,1 1 1 0 0,-1-1 0 0 0,1 0 0 0 0,0 1-1 0 0,0-1 1 0 0,0 1 0 0 0,0-1 0 0 0,0 1 0 0 0,1-1-1 0 0,-1 1 1 0 0,2-5 0 0 0,0 4-213 0 0,0 1 1 0 0,-1-1-1 0 0,1 1 0 0 0,0 0 0 0 0,1-1 1 0 0,-1 1-1 0 0,0 0 0 0 0,1 0 1 0 0,-1 1-1 0 0,1-1 0 0 0,0 0 0 0 0,-1 1 1 0 0,1 0-1 0 0,5-2 0 0 0,17-7 179 0 0,0 2 0 0 0,1 1 0 0 0,45-6 0 0 0,84-1-820 0 0,-26 3-3202 0 0,-90 6 2067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8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1740 0 0,'17'-69'5441'0'0,"-16"67"-5175"0"0,1-3 9 0 0,-2 5-261 0 0,0-1-1 0 0,0 1 1 0 0,0 0-1 0 0,0-1 1 0 0,0 1-1 0 0,0-1 1 0 0,0 1-1 0 0,0 0 1 0 0,0-1-1 0 0,0 1 1 0 0,0 0-1 0 0,0-1 1 0 0,0 1-1 0 0,0 0 1 0 0,1-1 0 0 0,-1 1-1 0 0,0 0 1 0 0,0 0-1 0 0,0-1 1 0 0,1 1-1 0 0,-1 0 1 0 0,0-1-1 0 0,0 1 1 0 0,1 0-1 0 0,-1 0 1 0 0,0 0-1 0 0,1-1 1 0 0,-1 1-1 0 0,0 0 1 0 0,1 0-1 0 0,0-1 1 0 0,1 3-5 0 0,1 1-1 0 0,-1-1 1 0 0,0 0 0 0 0,1 1 0 0 0,-1-1 0 0 0,0 1 0 0 0,0-1 0 0 0,-1 1-1 0 0,1 0 1 0 0,0 0 0 0 0,-1 0 0 0 0,0 0 0 0 0,0 0 0 0 0,0 0-1 0 0,1 5 1 0 0,13 64 145 0 0,-11-45-113 0 0,130 685 75 0 0,-132-700-320 0 0,2 9-516 0 0,0 0-1 0 0,-2 0 1 0 0,0 1-1 0 0,-1-1 1 0 0,-3 25-1 0 0,-1-31-955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7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32 668 0 0,'-39'0'2367'0'0,"18"0"1523"0"0,45-1-3116 0 0,244-13 140 0 0,-92 0-5869 0 0,-153 12 3701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7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17 311 184 0 0,'-2'1'229'0'0,"1"0"-1"0"0,-1 1 1 0 0,1 0 0 0 0,-1-1 0 0 0,1 1-1 0 0,0 0 1 0 0,0-1 0 0 0,0 1-1 0 0,0 0 1 0 0,0 0 0 0 0,-1 2-1 0 0,2-3-154 0 0,0-1-1 0 0,0 1 0 0 0,0 0 1 0 0,0-1-1 0 0,0 1 0 0 0,0-1 1 0 0,0 1-1 0 0,0 0 0 0 0,0-1 1 0 0,0 1-1 0 0,0-1 0 0 0,0 1 1 0 0,1 0-1 0 0,-1-1 0 0 0,0 1 1 0 0,0-1-1 0 0,1 1 0 0 0,-1-1 1 0 0,0 1-1 0 0,1-1 0 0 0,-1 1 1 0 0,1-1-1 0 0,-1 1 0 0 0,1 0 1 0 0,3 1 39 0 0,0 0 0 0 0,0 0 1 0 0,0-1-1 0 0,0 1 0 0 0,0-1 1 0 0,1 0-1 0 0,-1 0 1 0 0,0 0-1 0 0,9 0 0 0 0,43 2 59 0 0,92-6 0 0 0,-13-10-2836 0 0,-94 6 1493 0 0</inkml:trace>
  <inkml:trace contextRef="#ctx0" brushRef="#br0" timeOffset="1">1153 72 860 0 0,'3'-1'3238'0'0,"38"-7"-2525"0"0,-1 1 0 0 0,1 3 0 0 0,45-1 0 0 0,24-1-554 0 0,-27-2-345 0 0,121-16-3173 0 0,-157 16 2199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2:58.3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12 316 0 0,'9'-11'6603'0'0,"-8"10"-6459"0"0,3 5-62 0 0,-1-1 1 0 0,1 1 0 0 0,-1 0 0 0 0,0 0 0 0 0,-1 0-1 0 0,1 1 1 0 0,-1-1 0 0 0,0 1 0 0 0,0-1 0 0 0,0 1-1 0 0,0 0 1 0 0,-1-1 0 0 0,0 1 0 0 0,1 8 0 0 0,9 83 331 0 0,-9-76-329 0 0,4 85-214 0 0,-11 134 1 0 0,-12-10-3583 0 0,14-195 2767 0 0,-1 20-544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6.2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3 252 260 0 0,'0'0'386'0'0,"-3"-19"816"0"0,6-15-56 0 0,-2 31-936 0 0,6-44 1712 0 0,-7 44-1876 0 0,0 7-206 0 0,4 58 213 0 0,2 1 0 0 0,17 66 0 0 0,-9-52-24 0 0,45 226 95 0 0,-19-106 11 0 0,21 269 0 0 0,-58-421-122 0 0,1 36 28 0 0,-8 104 0 0 0,4-178-48 0 0,0 15 3 0 0,0-1 1 0 0,-4 26-1 0 0,4-46 5 0 0,-1 2-8 0 0,-6 43 875 0 0,13-45-835 0 0,0 0 0 0 0,1 0 1 0 0,-1 0-1 0 0,0-1 0 0 0,1 0 1 0 0,-1 0-1 0 0,0 0 0 0 0,1-1 1 0 0,-1 0-1 0 0,10-3 0 0 0,14-1 10 0 0,825-48 128 0 0,143 94-129 0 0,-499-21-13 0 0,-189-11-18 0 0,272-7-62 0 0,-1-27-51 0 0,181-5 19 0 0,724 29-138 0 0,-1261 3 197 0 0,621 16-163 0 0,-145 39-556 0 0,-40 7 441 0 0,-542-58 299 0 0,171 17-34 0 0,-12 11 48 0 0,-102-16 21 0 0,-106-14 1232 0 0,-57-5-1142 0 0,-10 1-14 0 0,0-1-56 0 0,9-1 15 0 0,-9 1-23 0 0,0 0 14 0 0,40-21 10 0 0,-40 20-47 0 0,0 1-25 0 0,33-23-10 0 0,-34 22 32 0 0,9-13-17 0 0,0-11 4 0 0,-11 23-9 0 0,6-14 22 0 0,5-45-20 0 0,-2-196 172 0 0,-9 155-22 0 0,23-179-1 0 0,2 149-203 0 0,-5 35 25 0 0,12-189 1 0 0,-30-108 1685 0 0,5 305-1304 0 0,-5 72-276 0 0,-2 15-58 0 0,0-1 18 0 0,1-7-17 0 0,-2 1 0 0 0,1-1 0 0 0,-1 1 0 0 0,-1-1 0 0 0,0 1 0 0 0,0 0 0 0 0,-1-1 0 0 0,0 1 0 0 0,-1 0 0 0 0,-9-17 0 0 0,5 14-51 0 0,4 7 14 0 0,0-1 1 0 0,0 2 0 0 0,0-1 0 0 0,0 0 0 0 0,-1 1 0 0 0,0 0 0 0 0,0 0 0 0 0,-1 0-1 0 0,1 1 1 0 0,-1 0 0 0 0,0 0 0 0 0,-10-5 0 0 0,9 5-24 0 0,-1 1 0 0 0,1 0 0 0 0,0 1 0 0 0,-1 0 0 0 0,0 0 0 0 0,1 0 0 0 0,-1 1 0 0 0,0 0 0 0 0,0 1 0 0 0,-13 0 0 0 0,-8 3-237 0 0,-45 9 1 0 0,35-4-291 0 0,-99 14-3541 0 0,96-17 2495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7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 49 424 0 0,'0'0'2464'0'0,"-1"-19"-569"0"0,-3-3-1040 0 0,0 14-347 0 0,-2 19-637 0 0,-25 125 213 0 0,7 1-1 0 0,-9 166 1 0 0,26-170 20 0 0,12 190-1 0 0,47 130 96 0 0,-19-237-298 0 0,-32-213-367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7.7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0 232 0 0,'0'0'150'0'0,"2"3"53"0"0,7 20 270 0 0,0 0 1 0 0,-2 1 0 0 0,0 0-1 0 0,-2 0 1 0 0,0 0-1 0 0,1 42 1 0 0,-7 156 26 0 0,-2-149-70 0 0,1 6-189 0 0,-5 163 425 0 0,25 252 0 0 0,-14-456-738 0 0,17 138-1278 0 0,-19-169-32 0 0,3 4 187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8.4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40 164 0 0,'0'0'3500'0'0,"4"0"-2820"0"0,15-2 718 0 0,-16 1-989 0 0,53-22 2391 0 0,-54 22-2566 0 0,2-2-141 0 0,-3 2-81 0 0,0 0 0 0 0,0 0-1 0 0,1 1 1 0 0,-1-1 0 0 0,0 0-1 0 0,0 0 1 0 0,1 1 0 0 0,-1-1 0 0 0,1 0-1 0 0,-1 1 1 0 0,0 0 0 0 0,1-1-1 0 0,-1 1 1 0 0,1 0 0 0 0,-1 0-1 0 0,1 0 1 0 0,2 0 0 0 0,-2 4-14 0 0,1 1 0 0 0,-1 0 0 0 0,0 0 0 0 0,0 0 0 0 0,0 0-1 0 0,-1 0 1 0 0,0 0 0 0 0,0 0 0 0 0,0 0 0 0 0,-1 1 0 0 0,1-1 0 0 0,-2 8 0 0 0,-5 75-13 0 0,4-70-18 0 0,-33 270 51 0 0,-3 35 147 0 0,24 1 46 0 0,33-74 458 0 0,-5-79-5793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9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70 1000 0 0,'0'-4'1017'0'0,"-4"-45"2122"0"0,4 47-2743 0 0,-1-1-88 0 0,1-9 23 0 0,6 20 89 0 0,7 21-223 0 0,48 219-56 0 0,-38-141-2758 0 0,-19-91 1443 0 0,1-2 420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09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250 66 340 0 0,'4'-12'732'0'0,"3"-3"2119"0"0,-7 35-1950 0 0,0-11-870 0 0,0-1 1 0 0,0 0 0 0 0,1 1 0 0 0,0-1-1 0 0,1 0 1 0 0,0 0 0 0 0,0 0 0 0 0,0 0-1 0 0,1 0 1 0 0,0-1 0 0 0,1 1-1 0 0,0-1 1 0 0,0 0 0 0 0,1 0 0 0 0,-1 0-1 0 0,1 0 1 0 0,1-1 0 0 0,0 0-1 0 0,-1 0 1 0 0,2-1 0 0 0,-1 1 0 0 0,1-1-1 0 0,-1 0 1 0 0,1-1 0 0 0,1 0 0 0 0,-1 0-1 0 0,1-1 1 0 0,-1 0 0 0 0,1 0-1 0 0,0 0 1 0 0,0-1 0 0 0,16 2 0 0 0,-23-4-13 0 0,1 1 1 0 0,0-1-1 0 0,0 0 1 0 0,-1 1-1 0 0,1-1 1 0 0,0 0-1 0 0,0 0 1 0 0,0 0-1 0 0,0 0 1 0 0,-1-1-1 0 0,1 1 1 0 0,0 0-1 0 0,0-1 1 0 0,-1 0-1 0 0,1 1 1 0 0,0-1-1 0 0,-1 0 1 0 0,1 0-1 0 0,0 0 1 0 0,-1 0-1 0 0,1 0 1 0 0,-1 0-1 0 0,0 0 1 0 0,1 0-1 0 0,-1 0 1 0 0,0-1-1 0 0,0 1 1 0 0,1-1-1 0 0,-1 1 1 0 0,0-1-1 0 0,-1 1 1 0 0,1-1-1 0 0,0 0 1 0 0,0 1-1 0 0,-1-1 1 0 0,1 0-1 0 0,-1 0 1 0 0,1 1-1 0 0,-1-1 1 0 0,0 0-1 0 0,0 0 1 0 0,0-3-1 0 0,0-1-16 0 0,0 0 0 0 0,-1-1 0 0 0,0 1-1 0 0,0 0 1 0 0,-1-1 0 0 0,0 1 0 0 0,0 0 0 0 0,0 0-1 0 0,-1 0 1 0 0,-5-9 0 0 0,0 4-4 0 0,0 0 0 0 0,-1 1 1 0 0,-1 0-1 0 0,0 0 0 0 0,0 1 0 0 0,0 0 1 0 0,-1 1-1 0 0,-1 1 0 0 0,1-1 0 0 0,-1 2 1 0 0,0-1-1 0 0,-1 2 0 0 0,0 0 0 0 0,0 0 0 0 0,0 1 1 0 0,-15-2-1 0 0,11 3-286 0 0,1 0-1 0 0,-1 2 1 0 0,0 0-1 0 0,0 0 1 0 0,0 2 0 0 0,0 0-1 0 0,0 1 1 0 0,0 1-1 0 0,0 1 1 0 0,1 0 0 0 0,0 1-1 0 0,-26 11 1 0 0,25-8-300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0.3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80 276 0 0,'0'0'1538'0'0,"3"-1"-981"0"0,4-3-162 0 0,0-1 0 0 0,0 0 0 0 0,-1 0-1 0 0,0-1 1 0 0,1 0 0 0 0,8-11 0 0 0,-5 6-281 0 0,-8 9-84 0 0,-1 1-28 0 0,0 0 1 0 0,0-1-1 0 0,0 1 0 0 0,0 0 0 0 0,0 0 1 0 0,0 0-1 0 0,1 0 0 0 0,-1 0 0 0 0,0 0 0 0 0,1 1 1 0 0,-1-1-1 0 0,1 0 0 0 0,-1 1 0 0 0,1-1 1 0 0,-1 1-1 0 0,1 0 0 0 0,0-1 0 0 0,-1 1 0 0 0,1 0 1 0 0,-1 0-1 0 0,4 0 0 0 0,37-3-8 0 0,-35 4 0 0 0,0-1 0 0 0,1 1 0 0 0,-1 1 0 0 0,0 0 0 0 0,0 0 1 0 0,0 0-1 0 0,0 0 0 0 0,-1 1 0 0 0,1 1 0 0 0,-1-1 0 0 0,1 1 0 0 0,-1 0 1 0 0,0 0-1 0 0,6 7 0 0 0,-5-4 4 0 0,0 0 0 0 0,-1 1 1 0 0,0 0-1 0 0,-1 1 0 0 0,1-1 0 0 0,-2 1 1 0 0,1 0-1 0 0,-1 1 0 0 0,4 11 0 0 0,1 17 9 0 0,-1-1-1 0 0,-2 1 1 0 0,-2 1-1 0 0,0 51 1 0 0,-4-69-8 0 0,1-10 4 0 0,-1 7-4 0 0,0 0 0 0 0,2 0 0 0 0,0-1 0 0 0,1 1 0 0 0,9 28 0 0 0,-12-45 2 0 0,1 1 1 0 0,-1-1-1 0 0,0 1 0 0 0,1-1 0 0 0,-1 1 1 0 0,1-1-1 0 0,0 0 0 0 0,-1 1 0 0 0,1-1 0 0 0,0 0 1 0 0,0 0-1 0 0,0 1 0 0 0,0-1 0 0 0,0 0 1 0 0,0 0-1 0 0,0 0 0 0 0,0 0 0 0 0,3 1 0 0 0,-1 1 5 0 0,-1-2-4 0 0,1 1 0 0 0,-1 0-1 0 0,0-1 1 0 0,0 0-1 0 0,1 1 1 0 0,-1-1-1 0 0,1 0 1 0 0,-1 0-1 0 0,1-1 1 0 0,0 1-1 0 0,-1 0 1 0 0,1-1-1 0 0,0 0 1 0 0,-1 1-1 0 0,1-1 1 0 0,4 0-1 0 0,42-7-102 0 0,-28 1-24 0 0,-1-1-1 0 0,0-1 1 0 0,0-1-1 0 0,-1 0 1 0 0,0-2-1 0 0,-1 0 1 0 0,0-1-1 0 0,-1-1 1 0 0,0 0-1 0 0,-1-2 1 0 0,18-19-1 0 0,2-8 227 0 0,-2-1 0 0 0,-1-2 0 0 0,28-53-1 0 0,-52 87-64 0 0,-2 13 12 0 0,2 26 63 0 0,2 5-5 0 0,-5-24-62 0 0,0 0 0 0 0,0-1 0 0 0,1 1 0 0 0,0-1 0 0 0,1-1 0 0 0,0 1 0 0 0,0-1 1 0 0,0-1-1 0 0,1 0 0 0 0,0 0 0 0 0,0 0 0 0 0,1-1 0 0 0,15 6 0 0 0,-11-6 162 0 0,0-1-1 0 0,0 0 1 0 0,0 0 0 0 0,1-1 0 0 0,0-1 0 0 0,-1-1 0 0 0,1 0-1 0 0,0-1 1 0 0,21-2 0 0 0,-32 2-161 0 0,-1 0-1 0 0,1-1 1 0 0,-1 1-1 0 0,1-1 1 0 0,-1 0-1 0 0,1 0 1 0 0,-1 0 0 0 0,0 0-1 0 0,0-1 1 0 0,0 1-1 0 0,1-1 1 0 0,-1 0-1 0 0,-1 0 1 0 0,1 0-1 0 0,0 0 1 0 0,0-1 0 0 0,-1 1-1 0 0,1-1 1 0 0,-1 1-1 0 0,0-1 1 0 0,0 0-1 0 0,0 0 1 0 0,0 0 0 0 0,0 0-1 0 0,-1 0 1 0 0,0 0-1 0 0,1-1 1 0 0,-1 1-1 0 0,0 0 1 0 0,0-1 0 0 0,-1 1-1 0 0,1-1 1 0 0,-1 1-1 0 0,0-1 1 0 0,0 1-1 0 0,0-1 1 0 0,0 1-1 0 0,0-1 1 0 0,-2-5 0 0 0,-1-4-26 0 0,0 0 1 0 0,-1-1 0 0 0,0 1 0 0 0,-1 0 0 0 0,0 1-1 0 0,-1-1 1 0 0,-1 1 0 0 0,-13-19 0 0 0,13 21-38 0 0,-1 1-1 0 0,0 0 1 0 0,0 1 0 0 0,-1 0-1 0 0,0 0 1 0 0,-1 1 0 0 0,1 0-1 0 0,-1 1 1 0 0,-1 0 0 0 0,1 0-1 0 0,-1 1 1 0 0,-20-6 0 0 0,22 8-298 0 0,-1 1 0 0 0,1 0 1 0 0,0 1-1 0 0,-1 0 1 0 0,1 0-1 0 0,0 1 0 0 0,-1 1 1 0 0,1-1-1 0 0,-1 1 0 0 0,1 1 1 0 0,0 0-1 0 0,0 0 0 0 0,0 1 1 0 0,0 0-1 0 0,0 0 1 0 0,-14 9-1 0 0,11-4-709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2.4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109 37 512 0 0,'-8'-15'2651'0'0,"-10"-5"-1724"0"0,16 18-779 0 0,-10 16-22 0 0,0 21-53 0 0,2 0 0 0 0,1 0 0 0 0,-5 48 0 0 0,-5 113 66 0 0,15 90-169 0 0,4-282-23 0 0,0 1-1 0 0,0-1 0 0 0,0 0 1 0 0,1 1-1 0 0,-1-1 1 0 0,1 0-1 0 0,2 6 0 0 0,2 15-1920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9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38 598 128 0 0,'-8'-8'1451'0'0,"4"5"-897"0"0,1 1 0 0 0,0-1-1 0 0,0 0 1 0 0,1 0 0 0 0,-1 0 0 0 0,1 0 0 0 0,-1 0 0 0 0,-3-7 0 0 0,6 8-500 0 0,0 1-1 0 0,0-1 1 0 0,0 1 0 0 0,0-1-1 0 0,0 1 1 0 0,0-1 0 0 0,1 1-1 0 0,-1-1 1 0 0,0 1-1 0 0,1-1 1 0 0,-1 1 0 0 0,1 0-1 0 0,-1-1 1 0 0,1 1 0 0 0,0 0-1 0 0,-1-1 1 0 0,1 1 0 0 0,0 0-1 0 0,0 0 1 0 0,0 0 0 0 0,0-1-1 0 0,0 1 1 0 0,0 0 0 0 0,1 0-1 0 0,-1 1 1 0 0,0-1 0 0 0,0 0-1 0 0,2-1 1 0 0,17-10 39 0 0,0 1 1 0 0,1 1-1 0 0,0 1 1 0 0,0 0-1 0 0,1 2 1 0 0,36-8-1 0 0,-11 1-20 0 0,-15 5-28 0 0,342-109 187 0 0,-279 83 697 0 0,169-89 0 0 0,-205 92-667 0 0,-57 31-286 0 0,-3 1 0 0 0,-1 1 24 0 0,1 0 0 0 0,0 0 0 0 0,-1 0 0 0 0,1-1 0 0 0,0 1 0 0 0,0 0 0 0 0,0 1 0 0 0,0-1 0 0 0,-1 0 0 0 0,0 2 0 0 0,0 0 0 0 0,-19 15-10 0 0,2 1 0 0 0,0 1 0 0 0,1 0 0 0 0,-21 33 0 0 0,32-43 7 0 0,1 1 0 0 0,0 0 1 0 0,0 0-1 0 0,1 0 0 0 0,0 1 1 0 0,1 0-1 0 0,1 0 0 0 0,0 0 1 0 0,0 0-1 0 0,1 0 0 0 0,0 22 1 0 0,2-27 6 0 0,1-1 1 0 0,0 0 0 0 0,0 0 0 0 0,0 0-1 0 0,1 0 1 0 0,0 0 0 0 0,0 0 0 0 0,0 0 0 0 0,1-1-1 0 0,0 1 1 0 0,0-1 0 0 0,0 0 0 0 0,1 1-1 0 0,-1-1 1 0 0,1-1 0 0 0,1 1 0 0 0,-1-1-1 0 0,1 0 1 0 0,-1 0 0 0 0,1 0 0 0 0,1 0-1 0 0,-1-1 1 0 0,0 0 0 0 0,1 0 0 0 0,-1 0-1 0 0,1-1 1 0 0,0 0 0 0 0,0 0 0 0 0,0 0 0 0 0,0-1-1 0 0,9 1 1 0 0,-6 0-16 0 0,0-1 0 0 0,0-1-1 0 0,0 0 1 0 0,0 0 0 0 0,0 0 0 0 0,0-1-1 0 0,0 0 1 0 0,0-1 0 0 0,-1 0-1 0 0,1-1 1 0 0,0 0 0 0 0,-1 0 0 0 0,0 0-1 0 0,0-1 1 0 0,0-1 0 0 0,0 1 0 0 0,0-1-1 0 0,-1 0 1 0 0,0-1 0 0 0,0 0 0 0 0,8-9-1 0 0,-7 3-94 0 0,0-1 0 0 0,-1 1 0 0 0,0-1 0 0 0,-1-1 0 0 0,0 0 0 0 0,-1 1 0 0 0,-1-2 0 0 0,0 1 0 0 0,-1 0 0 0 0,0-1 0 0 0,-2 1 0 0 0,1-1 0 0 0,-2-17 0 0 0,0 16-71 0 0,-1 1 1 0 0,0-1-1 0 0,-1 0 0 0 0,-1 0 1 0 0,0 1-1 0 0,-2 0 1 0 0,1 0-1 0 0,-2 0 0 0 0,0 0 1 0 0,-1 1-1 0 0,0 0 1 0 0,-10-15-1 0 0,9 20-444 0 0,0 0 0 0 0,-1 1 0 0 0,0-1 1 0 0,0 2-1 0 0,-15-10 0 0 0,7 5-488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1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16 157 952 0 0,'0'0'4201'0'0,"-15"-27"-1405"0"0,15 23-2745 0 0,-1 0-1 0 0,1 0 0 0 0,1 0 1 0 0,-1 0-1 0 0,1 0 0 0 0,-1 0 1 0 0,1 0-1 0 0,0 0 0 0 0,1 0 0 0 0,-1 0 1 0 0,1 0-1 0 0,-1 0 0 0 0,1 1 1 0 0,0-1-1 0 0,1 1 0 0 0,-1-1 1 0 0,0 1-1 0 0,1 0 0 0 0,0 0 0 0 0,0 0 1 0 0,0 0-1 0 0,0 1 0 0 0,0-1 1 0 0,1 1-1 0 0,-1 0 0 0 0,6-3 1 0 0,4-1-63 0 0,0 1 1 0 0,0 0 0 0 0,1 0-1 0 0,-1 1 1 0 0,1 1 0 0 0,0 0 0 0 0,1 1-1 0 0,-1 1 1 0 0,0 0 0 0 0,1 1-1 0 0,23 3 1 0 0,-36-3-3 0 0,1 0 0 0 0,-1 0 0 0 0,0 1 0 0 0,1-1 0 0 0,-1 1-1 0 0,0 0 1 0 0,0-1 0 0 0,0 1 0 0 0,1 0 0 0 0,-1 0 0 0 0,0 1 0 0 0,0-1-1 0 0,-1 0 1 0 0,1 1 0 0 0,0-1 0 0 0,0 1 0 0 0,-1-1 0 0 0,1 1 0 0 0,-1 0 0 0 0,1 0-1 0 0,-1 0 1 0 0,0-1 0 0 0,1 1 0 0 0,-1 1 0 0 0,0-1 0 0 0,0 0 0 0 0,0 3 0 0 0,0-1 1 0 0,-1 1 1 0 0,1-1 0 0 0,-1 1 0 0 0,-1-1 0 0 0,1 0 0 0 0,0 1 0 0 0,-1-1 0 0 0,0 1 0 0 0,0-1 0 0 0,0 0 0 0 0,-1 0 0 0 0,-3 7-1 0 0,-42 97-870 0 0,46-105 814 0 0,-1 4 6 0 0,2-6 57 0 0,-1 0 0 0 0,1 0 0 0 0,0 0 0 0 0,0 0 0 0 0,-1 0-1 0 0,1 0 1 0 0,0 0 0 0 0,0 0 0 0 0,0 1 0 0 0,0-1 0 0 0,0 0 0 0 0,0 0 0 0 0,0 0 0 0 0,1 1 0 0 0,0 1-1 0 0,0-1 0 0 0,0 0 1 0 0,1 0-1 0 0,-1 0 0 0 0,1 0 1 0 0,-1-1-1 0 0,1 1 0 0 0,0 0 1 0 0,-1-1-1 0 0,1 1 0 0 0,0-1 1 0 0,0 1-1 0 0,3 0 0 0 0,13 8-9 0 0,0-1 1 0 0,0-1-1 0 0,1-1 0 0 0,33 8 0 0 0,-33-10-7 0 0,0 0 0 0 0,0 2 0 0 0,0 0 0 0 0,29 17 0 0 0,-42-20 16 0 0,6 7 0 0 0,-8-5-5 0 0,5 8-10 0 0,-4 4 20 0 0,-5-14 5 0 0,-1 0 1 0 0,1 0 0 0 0,-1 0-1 0 0,0 0 1 0 0,0-1 0 0 0,0 1 0 0 0,-1 0-1 0 0,1 0 1 0 0,-1-1 0 0 0,0 1-1 0 0,0-1 1 0 0,0 0 0 0 0,0 0 0 0 0,-1 1-1 0 0,0-2 1 0 0,1 1 0 0 0,-1 0-1 0 0,0 0 1 0 0,0-1 0 0 0,-6 4-1 0 0,-9 7 12 0 0,-1-2 0 0 0,-29 14-1 0 0,37-19-15 0 0,-35 15-200 0 0,-2-1-1 0 0,-52 14 1 0 0,77-30-2781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1.5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1 416 0 0,'-4'2'539'0'0,"-11"9"-215"0"0,1 1 0 0 0,1 0-1 0 0,0 0 1 0 0,1 1-1 0 0,0 1 1 0 0,1 0 0 0 0,-11 20-1 0 0,14-21-179 0 0,0 0-1 0 0,2 0 1 0 0,-1 1-1 0 0,2-1 1 0 0,0 1 0 0 0,0 1-1 0 0,1-1 1 0 0,1 1-1 0 0,-2 22 1 0 0,5-31-46 0 0,1 1 1 0 0,0-1-1 0 0,0 0 1 0 0,0 0-1 0 0,1 1 1 0 0,-1-1 0 0 0,1 0-1 0 0,1-1 1 0 0,-1 1-1 0 0,1 0 1 0 0,0-1-1 0 0,1 1 1 0 0,-1-1-1 0 0,1 0 1 0 0,0 0-1 0 0,0 0 1 0 0,1-1-1 0 0,-1 0 1 0 0,1 0 0 0 0,0 0-1 0 0,0 0 1 0 0,10 5-1 0 0,-10-6 3 0 0,1 0-1 0 0,-1 0 1 0 0,1-1-1 0 0,0 1 0 0 0,0-1 1 0 0,0-1-1 0 0,0 1 1 0 0,0-1-1 0 0,0 0 1 0 0,0 0-1 0 0,0-1 1 0 0,1 0-1 0 0,-1 0 1 0 0,0 0-1 0 0,0-1 1 0 0,1 0-1 0 0,-1 0 1 0 0,0-1-1 0 0,0 1 0 0 0,0-1 1 0 0,0-1-1 0 0,8-4 1 0 0,-10 5-75 0 0,0-1 0 0 0,0 0 0 0 0,-1 0 0 0 0,1 0 0 0 0,-1 0 0 0 0,0-1 0 0 0,0 1 0 0 0,0-1 0 0 0,0 0 0 0 0,-1 0 0 0 0,1 0 0 0 0,-1 0 0 0 0,0 0 0 0 0,2-7 1 0 0,-2 4-22 0 0,-1 0 1 0 0,1-1-1 0 0,-1 1 1 0 0,-1-1 0 0 0,1 1-1 0 0,-1-1 1 0 0,-1 1 0 0 0,0-10-1 0 0,-2 1-33 0 0,-1 0 1 0 0,0 0-1 0 0,-1 0 0 0 0,-1 1 0 0 0,0 0 1 0 0,-1 0-1 0 0,-14-21 0 0 0,13 24-124 0 0,0 1-1 0 0,0 0 0 0 0,-1 1 1 0 0,-1 0-1 0 0,0 0 0 0 0,0 1 1 0 0,-22-14-1 0 0,22 16-689 0 0,-1 1 1 0 0,0 1-1 0 0,-1 0 0 0 0,1 1 1 0 0,-14-4-1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1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245 6 1288 0 0,'6'-2'538'0'0,"0"1"0"0"0,0 0 1 0 0,0 0-1 0 0,0 0 0 0 0,0 1 0 0 0,0 0 0 0 0,9 1 0 0 0,-13 0-394 0 0,-2 2-18 0 0,-5 13-53 0 0,0-1-1 0 0,0 0 1 0 0,-1 0-1 0 0,-1-1 1 0 0,-10 17-1 0 0,-52 70 42 0 0,23-36-37 0 0,6-5 12 0 0,13-22 63 0 0,2 2 0 0 0,-23 49 0 0 0,47-88-136 0 0,1 0 1 0 0,-1 0-1 0 0,1 0 0 0 0,0 0 1 0 0,-1 0-1 0 0,1 0 0 0 0,0 0 1 0 0,0 0-1 0 0,0 0 0 0 0,0 0 1 0 0,0 0-1 0 0,0 0 0 0 0,0 0 1 0 0,0 1-1 0 0,0-1 0 0 0,0 0 1 0 0,1 0-1 0 0,-1 0 0 0 0,0 0 1 0 0,1 0-1 0 0,-1 0 0 0 0,1 0 1 0 0,-1 0-1 0 0,1 0 0 0 0,0 1 1 0 0,1-1-2 0 0,0 1 1 0 0,0 0-1 0 0,0-1 1 0 0,0 1-1 0 0,1-1 1 0 0,-1 1-1 0 0,0-1 1 0 0,0 0-1 0 0,1 0 1 0 0,3 1-1 0 0,7 1 1 0 0,-1 0 0 0 0,1-1 0 0 0,17 0 0 0 0,-27-1-5 0 0,3-1-53 0 0,177 12 18 0 0,-67-9-3390 0 0,-106-3 2270 0 0,12-2 468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2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138 23 1408 0 0,'-8'-17'5134'0'0,"8"16"-5102"0"0,0 1 0 0 0,0 0-1 0 0,0 0 1 0 0,0-1 0 0 0,-1 1 0 0 0,1 0 0 0 0,0 0-1 0 0,0-1 1 0 0,0 1 0 0 0,0 0 0 0 0,-1 0 0 0 0,1 0-1 0 0,0-1 1 0 0,0 1 0 0 0,0 0 0 0 0,-1 0 0 0 0,1 0 0 0 0,0-1-1 0 0,0 1 1 0 0,-1 0 0 0 0,1 0 0 0 0,0 0 0 0 0,0 0-1 0 0,-1 0 1 0 0,1 0 0 0 0,0 0 0 0 0,0 0 0 0 0,-1 0-1 0 0,1 0 1 0 0,0 0 0 0 0,-1 0 0 0 0,1 0 0 0 0,0 0 0 0 0,0 0-1 0 0,-1 0 1 0 0,1 0 0 0 0,0 0 0 0 0,-1 0 0 0 0,1 0-1 0 0,0 0 1 0 0,0 0 0 0 0,-1 0 0 0 0,1 0 0 0 0,0 1-1 0 0,-1-1 1 0 0,-8 17 439 0 0,-6 39-629 0 0,11-42 315 0 0,-3 15-209 0 0,-22 79-694 0 0,-25 196 0 0 0,56-274-1880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2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82 126 364 0 0,'21'-47'3496'0'0,"-19"43"-3069"0"0,-4-1 54 0 0,2 5-467 0 0,0 0-1 0 0,0 0 1 0 0,0-1-1 0 0,0 1 1 0 0,0 0-1 0 0,0-1 1 0 0,0 1-1 0 0,0 0 1 0 0,0-1-1 0 0,0 1 1 0 0,0 0-1 0 0,0-1 1 0 0,0 1 0 0 0,0 0-1 0 0,0 0 1 0 0,0-1-1 0 0,-1 1 1 0 0,1 0-1 0 0,0-1 1 0 0,0 1-1 0 0,0 0 1 0 0,0 0-1 0 0,-1-1 1 0 0,1 1-1 0 0,0 0 1 0 0,0 0-1 0 0,-1 0 1 0 0,1 0-1 0 0,0-1 1 0 0,0 1-1 0 0,-1 0 1 0 0,1 0-1 0 0,0 0 1 0 0,-1 0 0 0 0,1 0-1 0 0,0 0 1 0 0,-1-1-1 0 0,1 1 1 0 0,0 0-1 0 0,-7 3 22 0 0,1 1-1 0 0,0-1 0 0 0,0 1 1 0 0,0 0-1 0 0,0 1 1 0 0,1-1-1 0 0,0 1 0 0 0,0 0 1 0 0,0 1-1 0 0,1-1 1 0 0,-1 1-1 0 0,1 0 1 0 0,1 0-1 0 0,-1 0 0 0 0,1 0 1 0 0,0 1-1 0 0,0-1 1 0 0,1 1-1 0 0,0 0 0 0 0,0 0 1 0 0,1-1-1 0 0,-2 12 1 0 0,3-9 5 0 0,-1 0 0 0 0,1 0 0 0 0,1 1 0 0 0,0-1 0 0 0,0-1 0 0 0,1 1 0 0 0,0 0 0 0 0,0 0 0 0 0,1 0 0 0 0,0-1 0 0 0,1 0 0 0 0,0 0 0 0 0,0 0 0 0 0,1 0 0 0 0,0 0 0 0 0,0-1 0 0 0,11 12 0 0 0,-5-9 81 0 0,1 0 0 0 0,1 0 1 0 0,-1-1-1 0 0,2 0 0 0 0,-1-2 1 0 0,1 1-1 0 0,0-2 0 0 0,1 1 1 0 0,-1-2-1 0 0,1 0 0 0 0,0-1 0 0 0,30 4 1 0 0,-35-6-37 0 0,1-1 0 0 0,-1 0 0 0 0,0-1 0 0 0,1 0 0 0 0,-1-1 0 0 0,0 0 0 0 0,1 0 0 0 0,-1-1 0 0 0,0-1 0 0 0,0 1 0 0 0,0-2-1 0 0,0 1 1 0 0,-1-2 0 0 0,1 1 0 0 0,-1-1 0 0 0,0 0 0 0 0,-1-1 0 0 0,1 0 0 0 0,-1-1 0 0 0,9-9 0 0 0,-13 12-79 0 0,-1 0 0 0 0,1 0-1 0 0,-1 0 1 0 0,0-1-1 0 0,-1 0 1 0 0,1 1 0 0 0,-1-1-1 0 0,0 0 1 0 0,0 0 0 0 0,0 0-1 0 0,-1-1 1 0 0,0 1-1 0 0,0 0 1 0 0,0-1 0 0 0,-1-8-1 0 0,0 6-49 0 0,-1 1 0 0 0,0-1 0 0 0,-1 0 0 0 0,0 1 0 0 0,0-1 0 0 0,0 1-1 0 0,-1 0 1 0 0,0 0 0 0 0,-8-13 0 0 0,0 4-197 0 0,0 1-1 0 0,-1 0 0 0 0,-1 0 1 0 0,0 2-1 0 0,-1-1 1 0 0,-1 2-1 0 0,0 0 1 0 0,-16-10-1 0 0,-5 1-1548 0 0,-58-24 0 0 0,50 27 117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3.5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10 64 0 0,'-10'-3'88'0'0,"0"1"-1"0"0,0 0 1 0 0,0 1 0 0 0,0 0-1 0 0,0 0 1 0 0,0 1 0 0 0,-1 1 0 0 0,1-1-1 0 0,0 2 1 0 0,0-1 0 0 0,0 1-1 0 0,0 1 1 0 0,0 0 0 0 0,1 0-1 0 0,-1 1 1 0 0,1 0 0 0 0,0 1 0 0 0,0 0-1 0 0,0 0 1 0 0,1 1 0 0 0,0 0-1 0 0,0 1 1 0 0,0 0 0 0 0,1 0-1 0 0,0 0 1 0 0,1 1 0 0 0,-1 0 0 0 0,1 0-1 0 0,-9 18 1 0 0,3-2-59 0 0,0 1 1 0 0,2 0 0 0 0,1 1-1 0 0,1 0 1 0 0,1 0-1 0 0,2 1 1 0 0,0-1-1 0 0,2 1 1 0 0,1 1 0 0 0,1-1-1 0 0,1 0 1 0 0,1 0-1 0 0,2 0 1 0 0,1 0-1 0 0,13 49 1 0 0,-11-54 43 0 0,1 0 0 0 0,1 0 1 0 0,1-1-1 0 0,1 0 0 0 0,0-1 0 0 0,2 0 0 0 0,0-1 1 0 0,1 0-1 0 0,1-1 0 0 0,1-1 0 0 0,1 0 0 0 0,0-1 0 0 0,1-1 1 0 0,1 0-1 0 0,0-1 0 0 0,1-1 0 0 0,0-1 0 0 0,1-1 1 0 0,23 10-1 0 0,-18-11 54 0 0,1-1 1 0 0,0-1-1 0 0,0-2 1 0 0,1 0-1 0 0,0-2 1 0 0,0-1-1 0 0,29-1 1 0 0,-43-2-83 0 0,1-1-1 0 0,-1 0 1 0 0,1-1 0 0 0,-1 0-1 0 0,0-1 1 0 0,0-1 0 0 0,0 0-1 0 0,0-1 1 0 0,-1 0 0 0 0,0-1-1 0 0,0-1 1 0 0,0 0 0 0 0,-1 0-1 0 0,0-1 1 0 0,0 0 0 0 0,9-10-1 0 0,-10 6-46 0 0,1 0 0 0 0,-1-1-1 0 0,-1 0 1 0 0,0 0 0 0 0,-1-1 0 0 0,-1 0-1 0 0,0 0 1 0 0,-1-1 0 0 0,0 0 0 0 0,4-19-1 0 0,-5 12-31 0 0,-1 0-1 0 0,-1-1 0 0 0,-2 0 0 0 0,0 1 0 0 0,-1-1 0 0 0,-5-39 0 0 0,1 33-10 0 0,-2 0 0 0 0,-1 1-1 0 0,-1 0 1 0 0,-1 1-1 0 0,-2 0 1 0 0,-1 0-1 0 0,-1 1 1 0 0,-1 0 0 0 0,-1 2-1 0 0,-1-1 1 0 0,-31-35-1 0 0,33 46 24 0 0,0 0-1 0 0,-1 0 0 0 0,-1 2 1 0 0,0 0-1 0 0,0 0 0 0 0,-1 2 0 0 0,-1 0 1 0 0,-22-9-1 0 0,34 16 18 0 0,0 1 1 0 0,0 0-1 0 0,0 0 0 0 0,0 1 0 0 0,-1-1 0 0 0,1 1 1 0 0,-1 1-1 0 0,1-1 0 0 0,-1 1 0 0 0,1 0 0 0 0,-1 1 0 0 0,1 0 1 0 0,-1 0-1 0 0,1 0 0 0 0,0 1 0 0 0,-1-1 0 0 0,1 2 1 0 0,0-1-1 0 0,0 1 0 0 0,0 0 0 0 0,1 0 0 0 0,-1 0 1 0 0,1 1-1 0 0,-1 0 0 0 0,1 0 0 0 0,1 0 0 0 0,-1 1 1 0 0,-6 7-1 0 0,4-4 3 0 0,1 1 1 0 0,0-1-1 0 0,1 2 1 0 0,-1-1-1 0 0,2 0 1 0 0,-1 1-1 0 0,2 0 1 0 0,-1 0-1 0 0,1 0 1 0 0,1 1-1 0 0,-3 16 1 0 0,4-12 15 0 0,1 0 0 0 0,0 0 1 0 0,1 0-1 0 0,0-1 1 0 0,1 1-1 0 0,1 0 0 0 0,7 23 1 0 0,-1-14 65 0 0,2 1 0 0 0,0-1 1 0 0,1-1-1 0 0,1 0 0 0 0,1-1 1 0 0,1-1-1 0 0,1 0 0 0 0,1-1 1 0 0,21 19-1 0 0,-5-10 44 0 0,1-2 1 0 0,1-2-1 0 0,1-1 0 0 0,2-2 1 0 0,0-1-1 0 0,67 24 1 0 0,253 68 215 0 0,-330-106-395 0 0,208 53-3750 0 0,-206-55 2704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3.9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29 16 0 0,'0'-3'915'0'0,"0"2"-819"0"0,0 0-1 0 0,0-1 0 0 0,0 1 0 0 0,0 0 0 0 0,0 0 0 0 0,0 0 1 0 0,0 0-1 0 0,-1-1 0 0 0,1 1 0 0 0,0 0 0 0 0,-1 0 0 0 0,1 0 1 0 0,-1 0-1 0 0,1 0 0 0 0,-1 0 0 0 0,0 0 0 0 0,1 0 0 0 0,-1 0 1 0 0,-1-1-1 0 0,1 1-65 0 0,1 1-1 0 0,-1 0 1 0 0,0-1 0 0 0,0 1 0 0 0,0 0-1 0 0,1 0 1 0 0,-1 0 0 0 0,0-1 0 0 0,0 1-1 0 0,0 0 1 0 0,0 0 0 0 0,1 0 0 0 0,-1 0-1 0 0,0 0 1 0 0,0 1 0 0 0,0-1 0 0 0,0 0-1 0 0,1 0 1 0 0,-1 0 0 0 0,-2 1 0 0 0,-1 2-17 0 0,0-1 1 0 0,0 0 0 0 0,0 1-1 0 0,0 0 1 0 0,1 0 0 0 0,-1 0-1 0 0,1 0 1 0 0,-1 1 0 0 0,-4 6-1 0 0,3-3 2 0 0,1 1-1 0 0,-1-1 0 0 0,1 1 0 0 0,0 0 1 0 0,1 1-1 0 0,0-1 0 0 0,0 0 0 0 0,1 1 1 0 0,0 0-1 0 0,0 0 0 0 0,1-1 0 0 0,0 18 1 0 0,1-20 5 0 0,1 0 1 0 0,0 0 0 0 0,-1 0 0 0 0,2-1 0 0 0,-1 1 0 0 0,1 0 0 0 0,0-1-1 0 0,0 1 1 0 0,1-1 0 0 0,-1 1 0 0 0,1-1 0 0 0,0 0 0 0 0,1 0 0 0 0,-1-1 0 0 0,1 1-1 0 0,0-1 1 0 0,0 1 0 0 0,0-1 0 0 0,1 0 0 0 0,6 4 0 0 0,1-1 141 0 0,1 0 1 0 0,0 0 0 0 0,0-1 0 0 0,0-1 0 0 0,1 0-1 0 0,0-1 1 0 0,14 2 0 0 0,-22-4-52 0 0,1-1 1 0 0,-1 0-1 0 0,0-1 1 0 0,0 1-1 0 0,0-1 1 0 0,1 0 0 0 0,-1-1-1 0 0,0 0 1 0 0,0 0-1 0 0,0 0 1 0 0,0 0-1 0 0,0-1 1 0 0,0 0-1 0 0,0-1 1 0 0,0 1-1 0 0,-1-1 1 0 0,1 0-1 0 0,8-6 1 0 0,-12 7-95 0 0,-1 0 0 0 0,1 0 0 0 0,0 0 0 0 0,-1 0 1 0 0,0 0-1 0 0,1 0 0 0 0,-1 0 0 0 0,0 0 0 0 0,0-1 1 0 0,0 1-1 0 0,0 0 0 0 0,0-1 0 0 0,-1 1 0 0 0,1-1 0 0 0,-1 1 1 0 0,1-1-1 0 0,-1-3 0 0 0,0 0-18 0 0,-1 1 0 0 0,0 0 1 0 0,0 0-1 0 0,0-1 0 0 0,0 1 0 0 0,-1 0 0 0 0,0 0 0 0 0,-2-5 1 0 0,-1 0-97 0 0,-1 0 0 0 0,0 1 0 0 0,0 0 1 0 0,-1 0-1 0 0,0 0 0 0 0,0 1 0 0 0,-14-12 1 0 0,12 13-256 0 0,0 0 1 0 0,-1 1 0 0 0,0 0 0 0 0,0 1-1 0 0,-1 0 1 0 0,0 0 0 0 0,0 1 0 0 0,0 0-1 0 0,0 1 1 0 0,-16-2 0 0 0,6 3-550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4.4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5 936 0 0,'1'-2'306'0'0,"-1"2"-230"0"0,1 0 1 0 0,-1-1-1 0 0,0 1 0 0 0,1 0 1 0 0,-1 0-1 0 0,1-1 1 0 0,-1 1-1 0 0,0 0 1 0 0,1 0-1 0 0,-1 0 0 0 0,1 0 1 0 0,-1-1-1 0 0,1 1 1 0 0,-1 0-1 0 0,1 0 1 0 0,-1 0-1 0 0,1 0 0 0 0,-1 0 1 0 0,1 0-1 0 0,-1 1 1 0 0,1-1-1 0 0,-1 0 1 0 0,0 0-1 0 0,1 0 0 0 0,-1 0 1 0 0,1 1-1 0 0,10 13 791 0 0,4 32-680 0 0,-14-40-37 0 0,68 236-1964 0 0,-66-227 1523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5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1 109 84 0 0,'24'-24'3463'0'0,"-18"17"-3163"0"0,0 1-1 0 0,1 0 1 0 0,-1 0-1 0 0,1 1 0 0 0,0 0 1 0 0,13-7-1 0 0,-6 5-291 0 0,0 1-1 0 0,0 1 0 0 0,0 0 1 0 0,1 1-1 0 0,0 1 0 0 0,0 0 1 0 0,0 1-1 0 0,0 0 0 0 0,1 1 1 0 0,-1 1-1 0 0,0 1 0 0 0,18 2 1 0 0,-30-2-16 0 0,0-1 0 0 0,-1 1 0 0 0,1 0 1 0 0,0 0-1 0 0,0 1 0 0 0,-1-1 1 0 0,1 1-1 0 0,-1-1 0 0 0,1 1 0 0 0,-1 0 1 0 0,0 0-1 0 0,0 0 0 0 0,0 0 1 0 0,0 0-1 0 0,0 0 0 0 0,0 0 1 0 0,0 1-1 0 0,-1-1 0 0 0,1 1 0 0 0,-1-1 1 0 0,0 1-1 0 0,1 0 0 0 0,-1 0 1 0 0,0-1-1 0 0,-1 1 0 0 0,1 0 0 0 0,-1 0 1 0 0,1 0-1 0 0,-1 5 0 0 0,1 2 7 0 0,-1 1 0 0 0,-1-1 0 0 0,1 1 0 0 0,-2-1 0 0 0,0 0 0 0 0,-5 19 0 0 0,-5 7 86 0 0,2 0 1 0 0,1 1-1 0 0,-6 62 0 0 0,16-97-73 0 0,-1 0 0 0 0,0 1 0 0 0,1-1 0 0 0,-1 0 0 0 0,1 0 0 0 0,0 0 1 0 0,0 0-1 0 0,0 0 0 0 0,0 0 0 0 0,0 0 0 0 0,0 0 0 0 0,0-1 0 0 0,1 1 0 0 0,-1 0 0 0 0,1-1 0 0 0,-1 1 0 0 0,1-1 0 0 0,-1 1 0 0 0,1-1 0 0 0,0 0 0 0 0,0 0 0 0 0,0 1 0 0 0,0-1 0 0 0,0-1 0 0 0,0 1 0 0 0,0 0 0 0 0,0 0 1 0 0,3 0-1 0 0,12 3-28 0 0,1-1 0 0 0,-1 0 1 0 0,1-1-1 0 0,0-1 1 0 0,0 0-1 0 0,25-4 0 0 0,114-20-2635 0 0,-108 13 1625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5.6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98 596 0 0,'3'-20'1794'0'0,"-3"18"-1680"0"0,0 0 0 0 0,1 1 1 0 0,-1-1-1 0 0,1 0 0 0 0,0 1 0 0 0,-1-1 0 0 0,1 1 0 0 0,0-1 0 0 0,0 1 0 0 0,0-1 0 0 0,0 1 1 0 0,0 0-1 0 0,0 0 0 0 0,1-1 0 0 0,-1 1 0 0 0,0 0 0 0 0,1 0 0 0 0,-1 0 0 0 0,3-1 0 0 0,25-13 335 0 0,-27 14-400 0 0,20-6 73 0 0,1 0 0 0 0,0 2 1 0 0,0 0-1 0 0,29-1 1 0 0,-38 4-144 0 0,-11 2 0 0 0,0 0-18 0 0,12 2-6 0 0,-12-2-1 0 0,-2 1 40 0 0,-1-1 1 0 0,1 0-1 0 0,-1 1 1 0 0,1-1-1 0 0,-1 0 1 0 0,1 1-1 0 0,-1-1 1 0 0,1 1-1 0 0,-1-1 1 0 0,0 1-1 0 0,1-1 1 0 0,-1 1-1 0 0,0-1 0 0 0,1 1 1 0 0,-1-1-1 0 0,0 1 1 0 0,0-1-1 0 0,1 1 1 0 0,-1 0-1 0 0,0-1 1 0 0,0 1-1 0 0,0-1 1 0 0,0 2-1 0 0,-3 5-6 0 0,-1-1-1 0 0,0 0 0 0 0,0 0 1 0 0,0 0-1 0 0,-1 0 1 0 0,0 0-1 0 0,0-1 0 0 0,-7 6 1 0 0,4-4-34 0 0,0 1 0 0 0,0 0-1 0 0,1 0 1 0 0,1 1 0 0 0,-8 11 0 0 0,13-17 42 0 0,0-1 1 0 0,-1 1-1 0 0,1-1 0 0 0,1 0 0 0 0,-1 1 0 0 0,0 0 1 0 0,1-1-1 0 0,-1 1 0 0 0,1-1 0 0 0,0 1 0 0 0,0 0 1 0 0,0-1-1 0 0,0 1 0 0 0,0-1 0 0 0,1 1 0 0 0,-1 0 0 0 0,1-1 1 0 0,0 1-1 0 0,-1-1 0 0 0,1 1 0 0 0,2 2 0 0 0,0 1 8 0 0,1 0 0 0 0,1 0-1 0 0,-1-1 1 0 0,1 1-1 0 0,0-1 1 0 0,0 0-1 0 0,6 5 1 0 0,64 44 40 0 0,11 9-9 0 0,-78-56-39 0 0,0 1 0 0 0,0-1 1 0 0,-1 1-1 0 0,0 1 1 0 0,-1-1-1 0 0,0 1 0 0 0,7 15 1 0 0,-11-20 3 0 0,0 0 1 0 0,0 0-1 0 0,-1 0 1 0 0,0 0-1 0 0,0 0 1 0 0,0 0-1 0 0,-1 1 1 0 0,1-1-1 0 0,-1 0 1 0 0,0 1-1 0 0,0-1 1 0 0,-1 0-1 0 0,1 1 1 0 0,-3 7-1 0 0,1-6 13 0 0,0 0 0 0 0,-1 1 0 0 0,0-1 0 0 0,0-1 0 0 0,-1 1 0 0 0,1 0 0 0 0,-1-1 0 0 0,-9 9 0 0 0,-5 3-126 0 0,-1 0 0 0 0,-1-2 1 0 0,-1 0-1 0 0,-23 12 0 0 0,34-20-63 0 0,-66 35-1544 0 0,35-21 1378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9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0 344 0 0,'13'13'2275'0'0,"-1"17"-1879"0"0,-2 1 1 0 0,-1 0 0 0 0,-2 0-1 0 0,-1 0 1 0 0,3 40-1 0 0,1 1-200 0 0,66 306 234 0 0,-36-221-3350 0 0,-40-155 2620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6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16 380 0 0,'-10'-12'4785'0'0,"10"12"-4763"0"0,0 0 0 0 0,-1-1 1 0 0,1 1-1 0 0,-1 0 0 0 0,1-1 0 0 0,-1 1 0 0 0,1 0 1 0 0,-1 0-1 0 0,1-1 0 0 0,-1 1 0 0 0,1 0 0 0 0,-1 0 0 0 0,1 0 1 0 0,-1 0-1 0 0,1 0 0 0 0,-1 0 0 0 0,1 0 0 0 0,-1 0 0 0 0,1 0 1 0 0,-1 0-1 0 0,1 0 0 0 0,-1 0 0 0 0,1 0 0 0 0,-1 0 0 0 0,0 0 1 0 0,1 1-1 0 0,-1-1 0 0 0,1 0 0 0 0,0 0 0 0 0,-1 0 1 0 0,1 1-1 0 0,-1-1 0 0 0,1 0 0 0 0,-1 1 0 0 0,-11 21 187 0 0,2 32-144 0 0,4 26 415 0 0,6 135 0 0 0,26 81 7 0 0,-7-97-385 0 0,-18-180-202 0 0,9 85-3721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8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17 258 880 0 0,'-3'-9'471'0'0,"0"0"1"0"0,0 0-1 0 0,1-1 0 0 0,0 1 0 0 0,1-1 0 0 0,0 1 1 0 0,0-1-1 0 0,1 1 0 0 0,0-1 0 0 0,3-17 1 0 0,-1 21-435 0 0,0 0 1 0 0,-1 0-1 0 0,2 0 1 0 0,-1 0-1 0 0,1 1 1 0 0,0-1 0 0 0,0 1-1 0 0,0 0 1 0 0,1 0-1 0 0,0 0 1 0 0,0 1-1 0 0,0-1 1 0 0,0 1-1 0 0,1 0 1 0 0,0 0 0 0 0,0 0-1 0 0,0 1 1 0 0,6-4-1 0 0,1 1-69 0 0,1 0-1 0 0,0 0 1 0 0,0 1 0 0 0,0 1-1 0 0,1 0 1 0 0,-1 1-1 0 0,1 0 1 0 0,0 1 0 0 0,0 1-1 0 0,0 0 1 0 0,0 1-1 0 0,0 1 1 0 0,0 0 0 0 0,16 3-1 0 0,-21-2-16 0 0,-1 0-1 0 0,1 1 1 0 0,-1 0-1 0 0,0 0 1 0 0,0 0-1 0 0,0 1 1 0 0,0 1-1 0 0,-1-1 1 0 0,1 1 0 0 0,-1 0-1 0 0,-1 1 1 0 0,1 0-1 0 0,-1 0 1 0 0,0 0-1 0 0,0 1 1 0 0,0 0-1 0 0,-1 0 1 0 0,0 0-1 0 0,-1 1 1 0 0,0-1-1 0 0,0 1 1 0 0,0 0-1 0 0,3 14 1 0 0,-4-10 26 0 0,0-1 1 0 0,-1 0-1 0 0,0 1 0 0 0,-1-1 1 0 0,-1 1-1 0 0,0-1 0 0 0,0 1 1 0 0,-1 0-1 0 0,0-1 0 0 0,-5 17 1 0 0,1-13 10 0 0,0 0 1 0 0,-1 0 0 0 0,0 0 0 0 0,-1-1 0 0 0,-1 0-1 0 0,-18 24 1 0 0,3-10 37 0 0,-2-1 0 0 0,-1-1 0 0 0,-1-2 0 0 0,0 0 0 0 0,-62 38 0 0 0,28-29 619 0 0,59-32-613 0 0,-3 2-15 0 0,5-3-20 0 0,-1 0 0 0 0,1 1 1 0 0,0-1-1 0 0,-1 0 0 0 0,1 0 1 0 0,-1 0-1 0 0,1 0 0 0 0,-1 0 0 0 0,1 1 1 0 0,-1-1-1 0 0,1 0 0 0 0,0 0 1 0 0,-1 1-1 0 0,1-1 0 0 0,0 0 1 0 0,-1 0-1 0 0,1 1 0 0 0,0-1 1 0 0,-1 1-1 0 0,1-1 0 0 0,0 0 1 0 0,0 1-1 0 0,-1 0 0 0 0,1 2 1 0 0,0-1 1 0 0,0 1-1 0 0,0 0 0 0 0,0-1 0 0 0,1 1 0 0 0,-1 0 1 0 0,1-1-1 0 0,0 1 0 0 0,0-1 0 0 0,0 1 0 0 0,0-1 1 0 0,0 1-1 0 0,0-1 0 0 0,1 0 0 0 0,-1 1 0 0 0,1-1 1 0 0,2 3-1 0 0,39 45 20 0 0,-35-42-9 0 0,240 238 90 0 0,-208-212-115 0 0,2-1-1 0 0,2-2 0 0 0,1-2 0 0 0,74 35 0 0 0,-105-57-8 0 0,1-2-1 0 0,-1 0 1 0 0,1 0-1 0 0,0-2 1 0 0,0 1-1 0 0,0-2 1 0 0,0 0-1 0 0,0-1 1 0 0,22-1 0 0 0,-25-1 18 0 0,0-1 1 0 0,0 0-1 0 0,-1-1 1 0 0,1 0-1 0 0,-1-1 1 0 0,0 0 0 0 0,0-1-1 0 0,0 0 1 0 0,-1 0-1 0 0,0-1 1 0 0,0-1 0 0 0,16-12-1 0 0,-8 1-4 0 0,0 0 0 0 0,-2 0 0 0 0,0-2 0 0 0,-1 0 0 0 0,0-1-1 0 0,-2 0 1 0 0,18-39 0 0 0,-3-8 66 0 0,28-94 0 0 0,-52 151-25 0 0,-2 6-23 0 0,-1 0-1 0 0,0 0 1 0 0,1 0 0 0 0,-1 0-1 0 0,-1 0 1 0 0,1-8-1 0 0,-1 10-8 0 0,1 2-1 0 0,-1-1 0 0 0,1 0 0 0 0,-1 0 0 0 0,0 0 0 0 0,0 0 0 0 0,0 0 0 0 0,0 1 0 0 0,0-1 0 0 0,0 0 0 0 0,0 0 1 0 0,-1 0-1 0 0,1 0 0 0 0,-1 0 0 0 0,1 1 0 0 0,-1-1 0 0 0,0 0 0 0 0,0 1 0 0 0,1-1 0 0 0,-1 0 0 0 0,0 1 1 0 0,-1-1-1 0 0,1 1 0 0 0,-2-2 0 0 0,2 1 3 0 0,-4 3-16 0 0,0 0 16 0 0,0 1 0 0 0,0 0-1 0 0,0 0 1 0 0,0 0 0 0 0,0 1 0 0 0,0 0 0 0 0,1 0 0 0 0,-1 0 0 0 0,1 0-1 0 0,0 1 1 0 0,0 0 0 0 0,0-1 0 0 0,0 1 0 0 0,1 1 0 0 0,0-1 0 0 0,-1 1-1 0 0,2-1 1 0 0,-1 1 0 0 0,0 0 0 0 0,1 0 0 0 0,0 0 0 0 0,-1 5 0 0 0,-2 2 14 0 0,2 0 0 0 0,-1 0 0 0 0,2 1 0 0 0,0-1 0 0 0,0 0 0 0 0,1 1 0 0 0,1-1 0 0 0,0 1 0 0 0,2 13-1 0 0,0-11 1 0 0,1-1 0 0 0,0-1-1 0 0,1 1 1 0 0,1 0-1 0 0,0-1 1 0 0,1 0-1 0 0,1 0 1 0 0,-1-1 0 0 0,2 0-1 0 0,0 0 1 0 0,15 18-1 0 0,-9-17-5 0 0,-1 0-1 0 0,2 0 1 0 0,-1-1-1 0 0,2-1 1 0 0,0-1-1 0 0,0 0 0 0 0,0-1 1 0 0,20 7-1 0 0,-5-4 5 0 0,1-2-1 0 0,0-1 0 0 0,0-1 0 0 0,1-2 0 0 0,0-2 1 0 0,0-1-1 0 0,1-1 0 0 0,-1-1 0 0 0,56-8 1 0 0,-47 1 94 0 0,-1-2 1 0 0,0-2 0 0 0,0-1 0 0 0,-1-3 0 0 0,38-18 0 0 0,-58 23-30 0 0,0-1 1 0 0,-1-1-1 0 0,0-1 0 0 0,-1 0 1 0 0,0-1-1 0 0,-1-1 0 0 0,-1-1 1 0 0,0-1-1 0 0,-1 0 0 0 0,-1-1 1 0 0,16-24-1 0 0,-24 32-72 0 0,-1 0 0 0 0,-1 0-1 0 0,0 0 1 0 0,0-1 0 0 0,-1 0 0 0 0,0 0 0 0 0,-1 0-1 0 0,2-14 1 0 0,-4 20-8 0 0,0 1 0 0 0,1 0-1 0 0,-1 0 1 0 0,0 0 0 0 0,-1 0-1 0 0,1-1 1 0 0,-1 1 0 0 0,1 0-1 0 0,-1 0 1 0 0,0 0 0 0 0,0 0-1 0 0,0 0 1 0 0,-1 0 0 0 0,1 0-1 0 0,-1 0 1 0 0,1 1 0 0 0,-1-1-1 0 0,0 1 1 0 0,0-1 0 0 0,0 1-1 0 0,-1-1 1 0 0,1 1 0 0 0,0 0-1 0 0,-1 0 1 0 0,0 0 0 0 0,1 1-1 0 0,-1-1 1 0 0,0 1 0 0 0,-5-3-1 0 0,3 3 7 0 0,0 0 0 0 0,1 0-1 0 0,-1 0 1 0 0,0 1 0 0 0,0 0-1 0 0,0 0 1 0 0,1 0 0 0 0,-1 0-1 0 0,0 1 1 0 0,0 0 0 0 0,1 0-1 0 0,-1 0 1 0 0,0 1 0 0 0,-5 2-1 0 0,-5 2 10 0 0,1 1 1 0 0,-24 16-1 0 0,25-14-6 0 0,1 1-1 0 0,1-1 1 0 0,-1 2 0 0 0,2 0 0 0 0,-1 0-1 0 0,1 1 1 0 0,1 0 0 0 0,0 1-1 0 0,1 0 1 0 0,1 0 0 0 0,0 1 0 0 0,0 0-1 0 0,1 0 1 0 0,1 0 0 0 0,1 1 0 0 0,0 0-1 0 0,1 0 1 0 0,0 0 0 0 0,1 0-1 0 0,1 0 1 0 0,0 1 0 0 0,1-1 0 0 0,1 0-1 0 0,0 0 1 0 0,4 17 0 0 0,6 4 105 0 0,-10-33-63 0 0,0-2-42 0 0,0-1 0 0 0,-1 1 1 0 0,1 0-1 0 0,0-1 0 0 0,0 1 0 0 0,-1-1 0 0 0,1 0 0 0 0,0 1 1 0 0,0-1-1 0 0,0 0 0 0 0,-1 1 0 0 0,1-1 0 0 0,0 0 0 0 0,0 0 1 0 0,0 1-1 0 0,0-1 0 0 0,0 0 0 0 0,0 0 0 0 0,4-6-14 0 0,-1 0 0 0 0,0 0-1 0 0,-1 0 1 0 0,0 0 0 0 0,0-1-1 0 0,0 0 1 0 0,-1 1 0 0 0,0-1-1 0 0,0 0 1 0 0,0 0 0 0 0,0-12-1 0 0,6-19-70 0 0,10-32 0 0 0,-17 67-3 0 0,14 8 98 0 0,-1 1 0 0 0,1 1-1 0 0,-2 0 1 0 0,1 0 0 0 0,16 13 0 0 0,32 17-35 0 0,-44-28 32 0 0,0 0 0 0 0,1-2-1 0 0,0 0 1 0 0,1-2-1 0 0,-1 0 1 0 0,1 0 0 0 0,25 1-1 0 0,-37-6-16 0 0,1 0-1 0 0,0 0 1 0 0,-1-1 0 0 0,1 0-1 0 0,0-1 1 0 0,-1 1 0 0 0,0-2-1 0 0,1 1 1 0 0,-1-1-1 0 0,0 0 1 0 0,0-1 0 0 0,0 0-1 0 0,-1 0 1 0 0,1-1 0 0 0,-1 0-1 0 0,0 0 1 0 0,-1-1-1 0 0,1 1 1 0 0,7-10 0 0 0,-1-2 3 0 0,-1 0 1 0 0,0-1-1 0 0,-1 0 1 0 0,-1-1-1 0 0,-1 0 1 0 0,-1-1-1 0 0,0 0 1 0 0,-1 0-1 0 0,-2 0 1 0 0,5-26-1 0 0,-2-9-35 0 0,-2 1-1 0 0,-2-97 0 0 0,-15-28 217 0 0,7 152-93 0 0,-1 0 0 0 0,-1 0 0 0 0,-1 1 1 0 0,-16-41-1 0 0,21 64-86 0 0,1 0 1 0 0,-1-1-1 0 0,0 1 1 0 0,0 0-1 0 0,0 0 0 0 0,0 0 1 0 0,0 0-1 0 0,-1 0 1 0 0,1 1-1 0 0,-1-1 1 0 0,0 1-1 0 0,0-1 1 0 0,0 1-1 0 0,0 0 0 0 0,0 0 1 0 0,0 1-1 0 0,-7-4 1 0 0,8 5-7 0 0,-1-1 0 0 0,0 1 1 0 0,0 0-1 0 0,1 0 0 0 0,-1 0 0 0 0,0 0 1 0 0,0 0-1 0 0,1 1 0 0 0,-1-1 0 0 0,0 1 1 0 0,0 0-1 0 0,1 0 0 0 0,-1 0 0 0 0,1 0 1 0 0,-1 0-1 0 0,1 1 0 0 0,-1-1 0 0 0,1 1 1 0 0,0-1-1 0 0,0 1 0 0 0,0 0 0 0 0,0 0 1 0 0,0 0-1 0 0,-3 3 0 0 0,0 1-1 0 0,-1 1 0 0 0,1 0 0 0 0,0 0 0 0 0,1 0 0 0 0,-1 0 0 0 0,1 1 0 0 0,1-1-1 0 0,0 1 1 0 0,0 0 0 0 0,0 0 0 0 0,1 1 0 0 0,0-1 0 0 0,-1 12 0 0 0,3-9 5 0 0,0 1-1 0 0,1 0 0 0 0,0 0 1 0 0,0 0-1 0 0,2-1 1 0 0,-1 1-1 0 0,1-1 1 0 0,8 18-1 0 0,8 10-11 0 0,1-1-1 0 0,2-1 0 0 0,2-2 1 0 0,34 40-1 0 0,-39-49-22 0 0,16 19-68 0 0,50 70-22 0 0,-75-98 139 0 0,-1-1 0 0 0,0 1 0 0 0,-2 1-1 0 0,0 0 1 0 0,8 29 0 0 0,4 46 31 0 0,-13-53-21 0 0,3-1-1 0 0,0 0 1 0 0,3 0 0 0 0,1-2 0 0 0,19 37 0 0 0,-29-67-73 0 0,1-1 1 0 0,0 0-1 0 0,1 0 0 0 0,0-1 1 0 0,0 1-1 0 0,0-1 1 0 0,0 0-1 0 0,1 0 1 0 0,0-1-1 0 0,0 1 1 0 0,9 4-1 0 0,-8-6-412 0 0,0 0 0 0 0,0 0 0 0 0,1 0 1 0 0,-1-1-1 0 0,0-1 0 0 0,14 3 0 0 0,2-3-1023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8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32 1668 0 0,'-14'-13'4153'0'0,"14"12"-4111"0"0,0 1 0 0 0,-1 0 0 0 0,1 0 0 0 0,0-1 0 0 0,0 1 0 0 0,-1 0 0 0 0,1 0 0 0 0,0-1 0 0 0,0 1 0 0 0,0 0 0 0 0,0-1 0 0 0,-1 1 0 0 0,1 0 0 0 0,0-1 0 0 0,0 1 0 0 0,0 0 0 0 0,0-1 0 0 0,0 1 0 0 0,0 0 0 0 0,0-1 0 0 0,0 1 0 0 0,0 0 1 0 0,0-1-1 0 0,0 1 0 0 0,0 0 0 0 0,0-1 0 0 0,0 1 0 0 0,0 0 0 0 0,0-1 0 0 0,1 1 0 0 0,-1 0 0 0 0,0-1 0 0 0,0 1 0 0 0,0 0 0 0 0,0-1 0 0 0,1 1 0 0 0,-1 0 0 0 0,0 0 0 0 0,0-1 0 0 0,1 1 0 0 0,-1 0 0 0 0,0 0 0 0 0,1-1 0 0 0,21-4 563 0 0,37 7-617 0 0,-52-1 150 0 0,246 31-48 0 0,-88 11-4855 0 0,-143-36 3443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9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1 756 0 0,'0'0'122'0'0,"-1"1"1"0"0,1-1-1 0 0,-1 1 1 0 0,1 0-1 0 0,-1-1 0 0 0,1 1 1 0 0,-1 0-1 0 0,1 0 0 0 0,0 0 1 0 0,-1-1-1 0 0,1 1 0 0 0,0 0 1 0 0,0 0-1 0 0,-1 0 0 0 0,1-1 1 0 0,0 1-1 0 0,0 0 1 0 0,0 0-1 0 0,0 0 0 0 0,0 0 1 0 0,0 0-1 0 0,0-1 0 0 0,1 1 1 0 0,-1 0-1 0 0,0 0 0 0 0,0 0 1 0 0,1-1-1 0 0,0 2 0 0 0,0-1-14 0 0,0 1 0 0 0,0-1 0 0 0,1 0 0 0 0,-1 0 0 0 0,0 0 0 0 0,1 0 0 0 0,-1-1 0 0 0,1 1 0 0 0,0 0 0 0 0,-1-1 0 0 0,1 1-1 0 0,-1-1 1 0 0,4 1 0 0 0,10 2 81 0 0,0-2-1 0 0,26 0 0 0 0,-28-1 86 0 0,335 0-1064 0 0,-290 0-997 0 0,-12-1 114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9.3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3 187 820 0 0,'-3'-39'3773'0'0,"4"-53"1"0"0,0 89-3527 0 0,-1-1-69 0 0,3-9-43 0 0,-2 9-43 0 0,1 1-17 0 0,-1 1-68 0 0,0 0 1 0 0,1 0 0 0 0,-1 1 0 0 0,1-1 0 0 0,0 0 0 0 0,0 0 0 0 0,-1 1 0 0 0,1-1 0 0 0,0 1 0 0 0,0 0-1 0 0,1-1 1 0 0,-1 1 0 0 0,0 0 0 0 0,0 0 0 0 0,0 1 0 0 0,1-1 0 0 0,-1 0 0 0 0,1 1 0 0 0,-1-1 0 0 0,3 1 0 0 0,11-2-207 0 0,-1 2 1 0 0,1 0 0 0 0,-1 0 0 0 0,0 1-1 0 0,20 5 1 0 0,-27-4 102 0 0,-1 0 0 0 0,1 0 0 0 0,-1 1 0 0 0,0 0 0 0 0,0 0-1 0 0,0 1 1 0 0,0-1 0 0 0,-1 2 0 0 0,1-1 0 0 0,-1 1 0 0 0,0 0 0 0 0,7 7 0 0 0,-11-8 73 0 0,1 0 1 0 0,-1 0 0 0 0,1 0 0 0 0,-1 0 0 0 0,0 0-1 0 0,-1 1 1 0 0,1-1 0 0 0,-1 0 0 0 0,0 1-1 0 0,0 0 1 0 0,0-1 0 0 0,-1 1 0 0 0,1-1 0 0 0,-1 1-1 0 0,0 0 1 0 0,-1-1 0 0 0,1 1 0 0 0,-1 0-1 0 0,-2 7 1 0 0,-1 4 23 0 0,-1 1 0 0 0,-1-1-1 0 0,-15 30 1 0 0,14-32-19 0 0,0 0 1 0 0,1 0-1 0 0,-6 25 0 0 0,11-37 21 0 0,1 0-1 0 0,0 0 1 0 0,0 0-1 0 0,0 0 1 0 0,0 0 0 0 0,0 0-1 0 0,1 0 1 0 0,-1 0-1 0 0,1 0 1 0 0,-1 0 0 0 0,1 0-1 0 0,0 0 1 0 0,-1 0-1 0 0,1 0 1 0 0,0 0-1 0 0,0 0 1 0 0,0-1 0 0 0,1 1-1 0 0,-1 0 1 0 0,0-1-1 0 0,1 1 1 0 0,-1-1 0 0 0,1 0-1 0 0,-1 1 1 0 0,1-1-1 0 0,0 0 1 0 0,-1 0 0 0 0,4 1-1 0 0,6 4 49 0 0,0 0-1 0 0,1-1 0 0 0,17 5 0 0 0,-15-6-19 0 0,75 25 1 0 0,-40-14 84 0 0,88 39 0 0 0,-124-48-77 0 0,0 1 0 0 0,0 1 0 0 0,-1 0 0 0 0,0 1-1 0 0,-1 0 1 0 0,0 0 0 0 0,0 1 0 0 0,-1 1 0 0 0,0 0 0 0 0,-1 0-1 0 0,9 16 1 0 0,-15-23-15 0 0,0 2-1 0 0,0-1 1 0 0,-1 0-1 0 0,0 0 1 0 0,0 1-1 0 0,0-1 1 0 0,-1 1-1 0 0,0 0 0 0 0,0-1 1 0 0,0 1-1 0 0,-1 0 1 0 0,1 0-1 0 0,-2-1 1 0 0,1 1-1 0 0,0 0 1 0 0,-1 0-1 0 0,-3 10 1 0 0,1-7 12 0 0,-1-1 0 0 0,0 0 0 0 0,0 0 0 0 0,-1 0 0 0 0,0-1 0 0 0,0 0 0 0 0,-1 1 0 0 0,0-2 1 0 0,0 1-1 0 0,-13 10 0 0 0,-8 3-11 0 0,-1-1 0 0 0,-1-1 1 0 0,0-2-1 0 0,-1 0 0 0 0,-1-2 1 0 0,0-2-1 0 0,-1-1 0 0 0,0-1 1 0 0,-1-2-1 0 0,-40 6 0 0 0,64-13-483 0 0,-1 0-1 0 0,1-1 1 0 0,0 0-1 0 0,-1 0 0 0 0,1-1 1 0 0,0 0-1 0 0,-1 0 0 0 0,-15-6 1 0 0,2-2-1454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19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88 432 0 0,'-10'-71'7641'0'0,"9"67"-7084"0"0,-1-8 77 0 0,31 175-367 0 0,13 61-220 0 0,61 234 248 0 0,-61-265-5910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0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10 235 764 0 0,'-3'-12'1243'0'0,"1"-1"-1"0"0,0 0 1 0 0,0-24-1 0 0,2 33-1131 0 0,0 0 0 0 0,1 0 0 0 0,-1 0 0 0 0,1 0 0 0 0,0 0 0 0 0,0 0 0 0 0,1 1 0 0 0,-1-1-1 0 0,1 0 1 0 0,0 1 0 0 0,0-1 0 0 0,0 1 0 0 0,0-1 0 0 0,0 1 0 0 0,1 0 0 0 0,5-6 0 0 0,4 1-47 0 0,0-1 1 0 0,0 2-1 0 0,0-1 1 0 0,1 2-1 0 0,0 0 1 0 0,0 0-1 0 0,0 1 0 0 0,1 1 1 0 0,0 0-1 0 0,16-2 1 0 0,24-2-614 0 0,70-1 1 0 0,-112 8 316 0 0,62-2-2528 0 0,-42 2 924 0 0</inkml:trace>
  <inkml:trace contextRef="#ctx0" brushRef="#br0" timeOffset="1">232 424 404 0 0,'-40'32'4274'0'0,"40"-31"-4199"0"0,-1-1-1 0 0,1 0 1 0 0,-1 1-1 0 0,1-1 0 0 0,0 0 1 0 0,-1 1-1 0 0,1-1 1 0 0,-1 0-1 0 0,1 1 0 0 0,0-1 1 0 0,-1 1-1 0 0,1-1 1 0 0,0 1-1 0 0,0-1 0 0 0,-1 1 1 0 0,1-1-1 0 0,0 1 0 0 0,0-1 1 0 0,0 1-1 0 0,0 0 1 0 0,0-1-1 0 0,0 1 0 0 0,0-1 1 0 0,0 1-1 0 0,0 0 1 0 0,8 2 1 0 0,0 0 0 0 0,0-1 1 0 0,0 0-1 0 0,0-1 1 0 0,0 0-1 0 0,1 0 0 0 0,11-1 1 0 0,71-6-1735 0 0,-46 2-265 0 0,-9 1 684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1.3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2 914 48 0 0,'0'0'6535'0'0,"3"-1"-6086"0"0,1-3-332 0 0,0 1 1 0 0,0-1-1 0 0,0 0 0 0 0,0 0 1 0 0,-1 0-1 0 0,0 0 0 0 0,0 0 1 0 0,0-1-1 0 0,-1 1 0 0 0,4-8 1 0 0,22-60 293 0 0,-17 43-278 0 0,11-28-39 0 0,-3-1 0 0 0,-2-1-1 0 0,16-113 1 0 0,-29 138-64 0 0,-2 0-1 0 0,-1-1 1 0 0,-1 0 0 0 0,-2 1 0 0 0,-2 0 0 0 0,-1-1 0 0 0,-1 1 0 0 0,-16-44 0 0 0,22 74-33 0 0,-1 1-1 0 0,0 0 1 0 0,-1 0-1 0 0,1-1 1 0 0,-1 1 0 0 0,1 0-1 0 0,-1 0 1 0 0,0 0 0 0 0,0 0-1 0 0,0 1 1 0 0,0-1 0 0 0,-1 1-1 0 0,1-1 1 0 0,-1 1-1 0 0,1 0 1 0 0,-1 0 0 0 0,0 0-1 0 0,0 0 1 0 0,0 0 0 0 0,0 1-1 0 0,0-1 1 0 0,0 1 0 0 0,-5-2-1 0 0,6 3 1 0 0,0 0 0 0 0,0 0 0 0 0,-1 0 0 0 0,1 0 0 0 0,0 1 0 0 0,0-1 0 0 0,-1 1 0 0 0,1-1 0 0 0,0 1 0 0 0,0 0 1 0 0,0-1-1 0 0,0 1 0 0 0,0 0 0 0 0,0 1 0 0 0,0-1 0 0 0,0 0 0 0 0,-1 2 0 0 0,-26 26-40 0 0,27-26 39 0 0,-1 1 0 0 0,1-1 0 0 0,1 1 0 0 0,-1-1-1 0 0,0 1 1 0 0,1 0 0 0 0,0 0 0 0 0,0 0 0 0 0,0 0 0 0 0,0 0-1 0 0,1 0 1 0 0,-1 0 0 0 0,1 0 0 0 0,0 0 0 0 0,0 0 0 0 0,1 0-1 0 0,0 5 1 0 0,1-2-7 0 0,0-1 0 0 0,1 0 0 0 0,-1 0-1 0 0,1 0 1 0 0,0 0 0 0 0,1-1 0 0 0,-1 1-1 0 0,1-1 1 0 0,8 9 0 0 0,5 2-2 0 0,1-1 0 0 0,0 0 0 0 0,0-1 0 0 0,40 21-1 0 0,39 15 10 0 0,-49-26-99 0 0,58 38 0 0 0,-90-51 120 0 0,-1 1 0 0 0,0 0 0 0 0,-1 1 0 0 0,-1 0 0 0 0,0 1 0 0 0,-1 1 0 0 0,15 23 0 0 0,-8-5 9 0 0,27 67-1 0 0,5 12-249 0 0,-49-109 169 0 0,-1-1 1 0 0,1 1-1 0 0,0-1 0 0 0,0 1 1 0 0,0-1-1 0 0,0 0 0 0 0,0 1 1 0 0,1-1-1 0 0,-1 0 0 0 0,1-1 1 0 0,-1 1-1 0 0,1 0 0 0 0,-1-1 0 0 0,1 1 1 0 0,0-1-1 0 0,0 0 0 0 0,5 2 1 0 0,-2-3-14 0 0,-1 1 1 0 0,0-1-1 0 0,1 1 1 0 0,-1-1-1 0 0,0-1 1 0 0,1 1-1 0 0,-1-1 1 0 0,0 0 0 0 0,9-3-1 0 0,1-1 6 0 0,-1-1-1 0 0,0 0 1 0 0,0-1 0 0 0,-1-1-1 0 0,0 0 1 0 0,16-13 0 0 0,4-8 251 0 0,0-2 0 0 0,-2-1 0 0 0,-2-1 0 0 0,35-50 0 0 0,-30 31 855 0 0,-2-1 0 0 0,38-86 0 0 0,-70 139-1047 0 0,1-1 0 0 0,-1 0 0 0 0,1 1 0 0 0,-1-1 0 0 0,0 0-1 0 0,1 0 1 0 0,-1 1 0 0 0,0-1 0 0 0,0 0 0 0 0,1 0 0 0 0,-1 0 0 0 0,0 1-1 0 0,0-1 1 0 0,0 0 0 0 0,0 0 0 0 0,0 0 0 0 0,0 1 0 0 0,0-1 0 0 0,-1 0-1 0 0,1-1 1 0 0,-12 5-25 0 0,-17 21 6 0 0,20-13 19 0 0,1 1-1 0 0,0-1 0 0 0,0 2 0 0 0,2-1 1 0 0,-1 1-1 0 0,2 0 0 0 0,-1 0 0 0 0,2 0 1 0 0,0 1-1 0 0,0 0 0 0 0,1 0 0 0 0,1 0 1 0 0,1 0-1 0 0,0 0 0 0 0,1 16 0 0 0,0-19 8 0 0,1 0 1 0 0,0 0-1 0 0,1 0 0 0 0,0-1 0 0 0,1 1 0 0 0,0-1 1 0 0,0 1-1 0 0,1-1 0 0 0,1 0 0 0 0,0-1 0 0 0,0 1 1 0 0,1-1-1 0 0,0 0 0 0 0,0 0 0 0 0,1-1 0 0 0,1 1 1 0 0,-1-2-1 0 0,1 1 0 0 0,0-1 0 0 0,12 7 0 0 0,-16-11 1 0 0,1 0 0 0 0,0 0-1 0 0,-1-1 1 0 0,1 1 0 0 0,0-1 0 0 0,1 0-1 0 0,-1-1 1 0 0,0 1 0 0 0,0-1-1 0 0,1 0 1 0 0,-1-1 0 0 0,1 1 0 0 0,-1-1-1 0 0,1 0 1 0 0,-1-1 0 0 0,0 1-1 0 0,1-1 1 0 0,-1 0 0 0 0,1 0 0 0 0,8-4-1 0 0,-7 2 8 0 0,-1-1 0 0 0,1 0-1 0 0,0 0 1 0 0,-1 0-1 0 0,0-1 1 0 0,0 0 0 0 0,-1 0-1 0 0,1-1 1 0 0,-1 0 0 0 0,0 1-1 0 0,-1-2 1 0 0,1 1-1 0 0,-1-1 1 0 0,3-6 0 0 0,9-22 6 0 0,-2 0 1 0 0,-2-1-1 0 0,10-48 1 0 0,-12 45-30 0 0,1 0 0 0 0,21-48-1 0 0,-31 85 6 0 0,0 0 0 0 0,0-1 0 0 0,0 1-1 0 0,0 0 1 0 0,1 0 0 0 0,-1 0 0 0 0,1 0-1 0 0,-1 0 1 0 0,1 0 0 0 0,0 0 0 0 0,0 0-1 0 0,0 1 1 0 0,0-1 0 0 0,0 1 0 0 0,0-1-1 0 0,0 1 1 0 0,0 0 0 0 0,1 0 0 0 0,-1 0 0 0 0,5-2-1 0 0,-4 3-3 0 0,1 0 0 0 0,-1 0 0 0 0,0 0-1 0 0,0 1 1 0 0,0-1 0 0 0,0 1 0 0 0,0 0-1 0 0,0 0 1 0 0,0 0 0 0 0,0 0 0 0 0,0 0-1 0 0,0 0 1 0 0,-1 1 0 0 0,5 2 0 0 0,4 4-9 0 0,-1 1 1 0 0,0 0-1 0 0,0 0 0 0 0,-1 1 1 0 0,0 1-1 0 0,9 13 1 0 0,-3-1-51 0 0,-1 1 0 0 0,-1 0 0 0 0,-2 1 1 0 0,0 1-1 0 0,-2 0 0 0 0,8 33 1 0 0,-8-20-201 0 0,-2 1 1 0 0,-2 0-1 0 0,0 61 1 0 0,-5-100 269 0 0,0 0 0 0 0,0 0 0 0 0,0-1 1 0 0,0 1-1 0 0,0 0 0 0 0,0 0 0 0 0,0 0 0 0 0,0 0 1 0 0,0 0-1 0 0,0 0 0 0 0,-1 0 0 0 0,1 0 0 0 0,0-1 1 0 0,-1 1-1 0 0,1 0 0 0 0,-1 0 0 0 0,1 0 0 0 0,-1-1 1 0 0,1 1-1 0 0,-1 0 0 0 0,0 1 0 0 0,-12-3 13 0 0,10 0-11 0 0,2 1-1 0 0,0-1-1 0 0,0 0 0 0 0,0 1 1 0 0,0-1-1 0 0,0 0 1 0 0,0 0-1 0 0,1 1 1 0 0,-1-1-1 0 0,0 0 1 0 0,1 0-1 0 0,-1 0 0 0 0,0 0 1 0 0,1 0-1 0 0,-1 0 1 0 0,1 0-1 0 0,-1 0 1 0 0,1 0-1 0 0,0 0 1 0 0,-1-1-1 0 0,1-1 0 0 0,-1 2 3 0 0,-4-14-21 0 0,0 1 0 0 0,1-1 1 0 0,1 0-1 0 0,0 0 0 0 0,1-1 0 0 0,1 1 0 0 0,0 0 0 0 0,2-21 0 0 0,2 0 67 0 0,1-1 0 0 0,12-45 0 0 0,-10 59 120 0 0,16-43 1 0 0,-19 59-156 0 0,1 0 0 0 0,-1 0-1 0 0,1 0 1 0 0,1 0 0 0 0,-1 0 0 0 0,1 1 0 0 0,0 0 0 0 0,0 0 0 0 0,8-7 0 0 0,-10 12-13 0 0,0-1 0 0 0,-1 1 0 0 0,1 0 1 0 0,0 0-1 0 0,0 0 0 0 0,0 0 1 0 0,0 0-1 0 0,0 1 0 0 0,0-1 0 0 0,0 1 1 0 0,0 0-1 0 0,0 0 0 0 0,0 0 1 0 0,4 0-1 0 0,41 11 20 0 0,-30-3-31 0 0,0 0 0 0 0,-1 1 0 0 0,0 1 1 0 0,-1 0-1 0 0,0 2 0 0 0,0 0 0 0 0,-2 0 0 0 0,1 1 0 0 0,13 17 0 0 0,2 6-88 0 0,-1 0-1 0 0,39 67 1 0 0,-38-39-760 0 0,-23-48-423 0 0,0 0 1 0 0,1 0-1 0 0,15 22 1 0 0,-14-26 345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1.6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 1404 0 0,'2'-40'2739'0'0,"0"5"681"0"0,-2 38-3116 0 0,-1 17-394 0 0,2 68 244 0 0,4 0-1 0 0,18 95 1 0 0,48 169 28 0 0,-68-336-160 0 0,10 44-65 0 0,17 74-294 0 0,-4-48-3330 0 0,-19-68 1676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2.0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5 116 788 0 0,'-1'-3'1668'0'0,"0"1"-1529"0"0,0 0 0 0 0,1 0 0 0 0,-1 0 1 0 0,1 0-1 0 0,0 0 0 0 0,-1 0 0 0 0,1 0 1 0 0,0 0-1 0 0,0 0 0 0 0,0 0 0 0 0,1 0 1 0 0,-1 0-1 0 0,0 0 0 0 0,1 0 1 0 0,-1 0-1 0 0,1 0 0 0 0,0 0 0 0 0,-1 1 1 0 0,1-1-1 0 0,0 0 0 0 0,0 0 0 0 0,0 1 1 0 0,1-1-1 0 0,-1 0 0 0 0,0 1 0 0 0,1-1 1 0 0,-1 1-1 0 0,1 0 0 0 0,-1-1 1 0 0,1 1-1 0 0,-1 0 0 0 0,5-2 0 0 0,2-1-11 0 0,0 1 1 0 0,1-1-1 0 0,0 2 0 0 0,0-1 0 0 0,0 1 0 0 0,0 0 0 0 0,12 0 0 0 0,69 0 136 0 0,-67 2-188 0 0,250 11-3598 0 0,-261-11 2980 0 0,29 3-1406 0 0</inkml:trace>
  <inkml:trace contextRef="#ctx0" brushRef="#br0" timeOffset="1">776 3 848 0 0,'0'0'4522'0'0,"21"-2"-3863"0"0,263 11 135 0 0,-95-16-4497 0 0,-186 7 2987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20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0 160 1404 0 0,'5'-13'557'0'0,"0"0"-1"0"0,0 1 1 0 0,1 0-1 0 0,1 0 1 0 0,0 1-1 0 0,10-12 1 0 0,-13 17-443 0 0,1 1-1 0 0,0 0 1 0 0,0 0 0 0 0,0 0 0 0 0,1 1 0 0 0,0 0 0 0 0,-1 0 0 0 0,2 0 0 0 0,-1 1-1 0 0,0 0 1 0 0,1 0 0 0 0,12-4 0 0 0,-14 6-76 0 0,0 1 1 0 0,0-1-1 0 0,-1 1 1 0 0,1 0-1 0 0,0 0 1 0 0,0 0-1 0 0,-1 1 1 0 0,1 0-1 0 0,0 0 0 0 0,0 0 1 0 0,-1 0-1 0 0,1 1 1 0 0,-1 0-1 0 0,0 0 1 0 0,1 0-1 0 0,-1 0 1 0 0,0 1-1 0 0,0-1 1 0 0,0 1-1 0 0,-1 0 0 0 0,1 1 1 0 0,-1-1-1 0 0,1 0 1 0 0,-1 1-1 0 0,0 0 1 0 0,0 0-1 0 0,3 6 1 0 0,2 3-2 0 0,-1 1 1 0 0,0 0 0 0 0,0 0-1 0 0,-2 0 1 0 0,0 1-1 0 0,7 31 1 0 0,-10-30-40 0 0,0 0 0 0 0,-1 1 0 0 0,0-1 1 0 0,-2 1-1 0 0,0 0 0 0 0,0-1 0 0 0,-2 0 0 0 0,0 1 0 0 0,-1-1 0 0 0,-1 0 0 0 0,0-1 1 0 0,-12 25-1 0 0,12-30-175 0 0,0-1 1 0 0,0 1-1 0 0,-2-1 1 0 0,1 0 0 0 0,-1-1-1 0 0,0 1 1 0 0,-1-2-1 0 0,1 1 1 0 0,-2-1-1 0 0,1 0 1 0 0,-1 0 0 0 0,0-1-1 0 0,0 0 1 0 0,-1-1-1 0 0,0 0 1 0 0,0-1-1 0 0,0 0 1 0 0,-1 0 0 0 0,-19 4-1 0 0,11-7-1093 0 0,1-2 377 0 0</inkml:trace>
  <inkml:trace contextRef="#ctx0" brushRef="#br0" timeOffset="1">881 88 1088 0 0,'24'-7'1672'0'0,"2"0"-428"0"0,-2 2-272 0 0,3-1-239 0 0,-1 0-141 0 0,2 0-132 0 0,-3 0-96 0 0,3 0-144 0 0,-2 1-160 0 0,-1 0-56 0 0,-2 1-176 0 0,0-1-108 0 0,-4 1-152 0 0,0 0-156 0 0,-2 1-189 0 0,-1-2-863 0 0,-1 1 524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2.4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76 0 0,'0'0'1404'0'0,"15"10"324"0"0,19-5-1124 0 0,-11-4-124 0 0,4-2-68 0 0,4 0-76 0 0,2 0-204 0 0,7-1 96 0 0,-1 0-176 0 0,1-1 93 0 0,-1-1-330 0 0,-3 1-167 0 0,-1-3-1256 0 0,-3 0 560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8:22.8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196 1 904 0 0,'0'0'4643'0'0,"0"3"-4316"0"0,-1 13-147 0 0,-1 1 0 0 0,-1-1-1 0 0,0 0 1 0 0,-1-1 0 0 0,-1 1 0 0 0,-12 28 0 0 0,-2-5-445 0 0,-33 54 1 0 0,-5-7-2280 0 0,24-44 888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9:30.3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1223 19 312 0 0,'18'-19'1029'0'0,"-34"44"-953"0"0,-1-1 0 0 0,0 0 0 0 0,-35 34-1 0 0,11-11 9 0 0,-291 329 387 0 0,-34 39-63 0 0,36 29-331 0 0,279-359-1076 0 0,32-51 418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9:31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1656 1 304 0 0,'-63'69'400'0'0,"-5"6"72"0"0,-23 20-92 0 0,-3 7-56 0 0,-8 4-76 0 0,-5 6-36 0 0,-3 2-48 0 0,-3 1-12 0 0,-2 1-36 0 0,0-2-12 0 0,0-1-12 0 0,5-4 16 0 0,2-4-64 0 0,6-2-224 0 0,6-7-212 0 0,20-20-416 0 0,5-5 244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39:32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1591 0 124 0 0,'-66'54'428'0'0,"-9"4"-24"0"0,-4 4-36 0 0,-8 5-64 0 0,-18 14-68 0 0,-4 3 0 0 0,-3 1-20 0 0,0 2-60 0 0,-1 1-4 0 0,3 2-52 0 0,0-2 0 0 0,4-2-28 0 0,4 0 20 0 0,18-15-36 0 0,5-2-208 0 0,5-3-764 0 0,6-5 292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01.8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2098 123 188 0 0,'5'-16'830'0'0,"13"-28"-331"0"0,-17 41-417 0 0,10-27 334 0 0,-10 28-321 0 0,2-8 180 0 0,-3 9-272 0 0,1 1 0 0 0,-1-1 1 0 0,0 1-1 0 0,1-1 0 0 0,-1 0 1 0 0,0 1-1 0 0,1-1 0 0 0,-1 0 1 0 0,0 1-1 0 0,0-1 0 0 0,0 0 1 0 0,0 1-1 0 0,0-1 0 0 0,0 0 1 0 0,0 1-1 0 0,0-1 1 0 0,0 0-1 0 0,0 0 0 0 0,0 1 1 0 0,0-1-1 0 0,0 0 0 0 0,0 1 1 0 0,-1-1-1 0 0,1 0 0 0 0,0 0 1 0 0,-19 12 76 0 0,2 0 1 0 0,-1 2-1 0 0,2 0 1 0 0,-26 25-1 0 0,1-1 48 0 0,-1116 963 1027 0 0,759-647-1437 0 0,26 25-1874 0 0,313-312 1569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28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489 1 580 0 0,'0'0'4360'0'0,"-17"9"-4091"0"0,-89 45-206 0 0,40-19-87 0 0,-113 42 0 0 0,170-75-71 0 0,0 1 0 0 0,0 0-1 0 0,0 1 1 0 0,0 0 0 0 0,1 1 0 0 0,0-1 0 0 0,-14 11 0 0 0,18-10 57 0 0,1-1 1 0 0,-1 0 0 0 0,1 1-1 0 0,0 0 1 0 0,0 0 0 0 0,1 0 0 0 0,-1 0-1 0 0,1 0 1 0 0,0 1 0 0 0,0-1-1 0 0,1 0 1 0 0,0 1 0 0 0,-1 9-1 0 0,0 2 16 0 0,2 1 0 0 0,0-1 0 0 0,1 0 0 0 0,1 0-1 0 0,5 24 1 0 0,-3-18-83 0 0,2 41-1 0 0,-1-40 413 0 0,-5-24-306 0 0,1 1-1 0 0,-1-1 1 0 0,0 1 0 0 0,0-1-1 0 0,1 0 1 0 0,-1 1 0 0 0,0-1-1 0 0,1 1 1 0 0,-1-1 0 0 0,0 0-1 0 0,1 1 1 0 0,-1-1-1 0 0,0 0 1 0 0,1 0 0 0 0,-1 1-1 0 0,1-1 1 0 0,-1 0 0 0 0,0 0-1 0 0,1 0 1 0 0,-1 1 0 0 0,1-1-1 0 0,-1 0 1 0 0,1 0 0 0 0,-1 0-1 0 0,1 0 1 0 0,-1 0 0 0 0,1 0-1 0 0,-1 0 1 0 0,1 0-1 0 0,-1 0 1 0 0,1 0 0 0 0,-1 0-1 0 0,0 0 1 0 0,1-1 0 0 0,2 0-67 0 0,15-1-268 0 0,-13 1 322 0 0,-1 1 0 0 0,1-1 0 0 0,0 1 0 0 0,-1 0 0 0 0,1 0 0 0 0,-1 0 0 0 0,9 2 0 0 0,1 2 11 0 0,-1 0 0 0 0,1 1 0 0 0,-1 0 0 0 0,0 2 0 0 0,-1-1 0 0 0,1 1 0 0 0,-2 1 0 0 0,1 0 0 0 0,13 12 0 0 0,-21-16 2 0 0,0 0 0 0 0,0 0 0 0 0,0 1 0 0 0,0-1 0 0 0,-1 1 0 0 0,1 0 0 0 0,-1 0 0 0 0,0 0 0 0 0,-1 0 0 0 0,1 1 0 0 0,-1-1 0 0 0,0 1 0 0 0,-1-1 0 0 0,1 1 0 0 0,-1 0 0 0 0,0 0 0 0 0,-1-1 0 0 0,1 1 0 0 0,-1 0 0 0 0,0 0 0 0 0,-1 0 0 0 0,1 0 0 0 0,-1 0 0 0 0,0-1 0 0 0,-3 10 0 0 0,-3 1-194 0 0,0 0 1 0 0,-1-1-1 0 0,-1 0 0 0 0,0 0 0 0 0,-1-1 0 0 0,0-1 0 0 0,-1 0 0 0 0,-23 22 0 0 0,14-17-393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29.0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57 180 0 0,'2'-3'158'0'0,"0"-1"0"0"0,0 1 0 0 0,0-1 0 0 0,0 1 0 0 0,0 0 0 0 0,1 0 0 0 0,0 0 0 0 0,-1 0 0 0 0,1 0 0 0 0,0 0 0 0 0,0 1 0 0 0,1-1 0 0 0,-1 1 0 0 0,0 0 0 0 0,1 0 0 0 0,-1 0 0 0 0,1 1 0 0 0,0-1 0 0 0,0 1 0 0 0,-1 0-1 0 0,6-1 1 0 0,-2 1-72 0 0,0 1 1 0 0,1 0-1 0 0,-1 0 0 0 0,0 1 0 0 0,0 0 0 0 0,1 0 0 0 0,-1 0 0 0 0,0 1 0 0 0,0 0 0 0 0,13 6 0 0 0,2 3-32 0 0,-1 1 1 0 0,0 1 0 0 0,-1 0-1 0 0,0 2 1 0 0,-1 0-1 0 0,-1 2 1 0 0,0 0 0 0 0,18 23-1 0 0,2 8-25 0 0,-2 0 1 0 0,33 60-1 0 0,-39-51-19 0 0,-2 0 0 0 0,-3 2 0 0 0,-2 1 0 0 0,-2 0 0 0 0,-4 2 0 0 0,-2 0 0 0 0,-3 1 0 0 0,6 92 0 0 0,-13-65-182 0 0,-5-1-1 0 0,-4 0 1 0 0,-3 0-1 0 0,-4 0 1 0 0,-34 127-1 0 0,25-144-905 0 0,-47 109-1 0 0,50-144 392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29.7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0 392 0 0,'59'511'2469'0'0,"-35"-366"-2885"0"0,63 211 1 0 0,-81-339-255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0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30 252 1012 0 0,'-5'-12'498'0'0,"-1"0"-1"0"0,2-1 1 0 0,0 0 0 0 0,0 0 0 0 0,-1-15-1 0 0,4 24-435 0 0,1-1 0 0 0,0 0 0 0 0,0 1-1 0 0,0-1 1 0 0,1 0 0 0 0,0 1 0 0 0,0-1 0 0 0,0 1-1 0 0,0-1 1 0 0,1 1 0 0 0,0 0 0 0 0,0-1 0 0 0,0 1-1 0 0,0 0 1 0 0,0 0 0 0 0,1 0 0 0 0,0 0 0 0 0,4-3-1 0 0,1-1-30 0 0,1 1 0 0 0,0 0 0 0 0,0 0-1 0 0,0 1 1 0 0,1 0 0 0 0,0 1-1 0 0,0 0 1 0 0,0 1 0 0 0,1 0-1 0 0,-1 1 1 0 0,1 0 0 0 0,0 0-1 0 0,0 1 1 0 0,0 1 0 0 0,16-1 0 0 0,7 1-14 0 0,-1 1 0 0 0,1 2 0 0 0,61 12 1 0 0,-39-1-6 0 0,-2 1 1 0 0,1 4 0 0 0,-2 2-1 0 0,0 2 1 0 0,-2 2 0 0 0,-1 2 0 0 0,0 3-1 0 0,-2 2 1 0 0,-2 2 0 0 0,64 58 0 0 0,-64-48-9 0 0,-2 2 0 0 0,-3 1 0 0 0,-1 3 0 0 0,-3 0 0 0 0,-2 3 0 0 0,-2 1 0 0 0,-2 2 0 0 0,-3 0 0 0 0,30 86 0 0 0,-46-105 11 0 0,-1 2-1 0 0,-2-1 1 0 0,-1 1 0 0 0,-3 0-1 0 0,-1 1 1 0 0,-1 47 0 0 0,-4-59 5 0 0,-1 1 0 0 0,-2-1 1 0 0,-1 0-1 0 0,-1 0 0 0 0,-1 0 0 0 0,-1-1 1 0 0,-1 0-1 0 0,-2-1 0 0 0,-21 38 1 0 0,10-27 41 0 0,-2-2 1 0 0,-2 0-1 0 0,-1-2 1 0 0,-1 0-1 0 0,-2-2 1 0 0,-1-1-1 0 0,-1-2 1 0 0,-1-1-1 0 0,-55 32 1 0 0,59-41-104 0 0,0-1 0 0 0,-1-2 0 0 0,-1-1 0 0 0,0-1 0 0 0,-1-2 0 0 0,0-1 0 0 0,0-1 1 0 0,-1-2-1 0 0,0-1 0 0 0,0-2 0 0 0,0-1 0 0 0,-53-4 0 0 0,72 1-387 0 0,0-1 1 0 0,0-1-1 0 0,0 0 0 0 0,1-1 1 0 0,0 0-1 0 0,-23-11 0 0 0,15 1-486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20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1160 0 0,'0'0'1036'0'0,"8"13"396"0"0,10-5-584 0 0,16-5-648 0 0,-13-3-136 0 0,4-3-188 0 0,5-2-92 0 0,2-2-224 0 0,2-2-800 0 0,7-5 924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0.7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320 989 244 0 0,'8'-13'1460'0'0,"-1"-2"1"0"0,8-21-1 0 0,4-9-1139 0 0,105-232 495 0 0,-104 220-634 0 0,-2-1 0 0 0,-3 0 0 0 0,8-62 0 0 0,-21 103-111 0 0,0 0 0 0 0,-1 0 0 0 0,-1 0 0 0 0,-1-1 0 0 0,0 1 0 0 0,-2 0 0 0 0,1 0 0 0 0,-2 1 0 0 0,-9-28 0 0 0,10 37-69 0 0,0 0 0 0 0,0 1-1 0 0,-1-1 1 0 0,0 1 0 0 0,0 0 0 0 0,0 0 0 0 0,-1 0-1 0 0,0 0 1 0 0,0 1 0 0 0,-1 0 0 0 0,1 0-1 0 0,-1 0 1 0 0,0 1 0 0 0,0 0 0 0 0,-1 0 0 0 0,1 0-1 0 0,-1 1 1 0 0,0 0 0 0 0,0 0 0 0 0,0 1 0 0 0,0 0-1 0 0,0 0 1 0 0,-1 1 0 0 0,-9-2 0 0 0,6 3-6 0 0,0-1 1 0 0,0 1 0 0 0,0 1-1 0 0,0 0 1 0 0,0 1 0 0 0,0 0 0 0 0,1 0-1 0 0,-1 1 1 0 0,1 1 0 0 0,-1 0-1 0 0,-11 6 1 0 0,8-2-5 0 0,0 1 0 0 0,1 0 0 0 0,0 1 0 0 0,0 0 0 0 0,1 1 0 0 0,1 0 0 0 0,-11 14 0 0 0,3 0 2 0 0,1 0 0 0 0,2 1 0 0 0,0 1 0 0 0,2 1 0 0 0,1 0 0 0 0,1 0 0 0 0,-12 48 0 0 0,19-59 26 0 0,2 0 0 0 0,0 1 0 0 0,1 0 0 0 0,1-1-1 0 0,0 1 1 0 0,1 0 0 0 0,1 0 0 0 0,1 0 0 0 0,1-1-1 0 0,0 1 1 0 0,1-1 0 0 0,1 0 0 0 0,0 0 0 0 0,11 20-1 0 0,-6-17 31 0 0,1-1-1 0 0,0-1 1 0 0,2 0-1 0 0,0 0 1 0 0,1-1-1 0 0,1-1 0 0 0,0-1 1 0 0,1 0-1 0 0,1-1 1 0 0,0 0-1 0 0,24 13 0 0 0,-4-6 0 0 0,0-1-1 0 0,2-2 0 0 0,0-1 0 0 0,1-3 0 0 0,55 13 0 0 0,-61-19-414 0 0,1-2 0 0 0,0-1-1 0 0,0-2 1 0 0,0-1 0 0 0,1-2-1 0 0,63-8 1 0 0,-79 5-407 0 0,0-1 0 0 0,24-9 0 0 0,-4-4-212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1.0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43 119 1220 0 0,'-41'-116'4844'0'0,"40"114"-4561"0"0,0 25-119 0 0,24 168 141 0 0,-7-87-288 0 0,-8-37 29 0 0,119 722 691 0 0,-107-702-770 0 0,-2-6-1135 0 0,29 82 1 0 0,-42-151-304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1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1 816 1212 0 0,'4'-2'1018'0'0,"169"-72"2685"0"0,-89 41-3097 0 0,-1-4 0 0 0,119-72 1 0 0,-177 92-659 0 0,0-2 1 0 0,-1 0 0 0 0,-1-2 0 0 0,29-33 0 0 0,-38 37 67 0 0,-1-1 1 0 0,0 0-1 0 0,-2-1 0 0 0,0 0 1 0 0,-1 0-1 0 0,-1-1 0 0 0,7-24 1 0 0,-12 30-23 0 0,0 0-1 0 0,-1 0 1 0 0,-1 0 0 0 0,0 0 0 0 0,-1-1 0 0 0,0 1-1 0 0,-2 0 1 0 0,1-1 0 0 0,-6-25 0 0 0,5 35 5 0 0,0 1 1 0 0,0-1-1 0 0,-1 1 0 0 0,1 0 0 0 0,-1 0 1 0 0,0-1-1 0 0,0 1 0 0 0,0 0 1 0 0,-1 1-1 0 0,0-1 0 0 0,1 0 0 0 0,-1 1 1 0 0,-1 0-1 0 0,1-1 0 0 0,0 1 1 0 0,-1 0-1 0 0,1 1 0 0 0,-1-1 0 0 0,0 1 1 0 0,0-1-1 0 0,0 1 0 0 0,0 0 1 0 0,-1 1-1 0 0,1-1 0 0 0,0 1 0 0 0,-1 0 1 0 0,1 0-1 0 0,-1 0 0 0 0,1 0 1 0 0,-1 1-1 0 0,1 0 0 0 0,-1 0 0 0 0,0 0 1 0 0,-6 2-1 0 0,-4 0-2 0 0,0 1-1 0 0,1 1 1 0 0,-1 1 0 0 0,1 0-1 0 0,0 1 1 0 0,0 0 0 0 0,0 1-1 0 0,1 1 1 0 0,0 0 0 0 0,1 0-1 0 0,0 2 1 0 0,-19 17 0 0 0,4-1 9 0 0,2 2-1 0 0,0 1 1 0 0,-40 63 0 0 0,47-63 33 0 0,1 1 0 0 0,1 1 0 0 0,2 1 0 0 0,1 0 0 0 0,2 0 1 0 0,1 1-1 0 0,1 1 0 0 0,-7 58 0 0 0,14-75 16 0 0,1 0 1 0 0,1 0-1 0 0,1 0 1 0 0,0 0 0 0 0,1 0-1 0 0,1 0 1 0 0,0-1-1 0 0,1 1 1 0 0,1-1-1 0 0,1 0 1 0 0,0 0-1 0 0,1-1 1 0 0,1 0 0 0 0,0 0-1 0 0,1-1 1 0 0,1 0-1 0 0,0 0 1 0 0,1-1-1 0 0,19 19 1 0 0,-13-18-87 0 0,0 0 0 0 0,1-2 0 0 0,0 0 1 0 0,1-1-1 0 0,0-1 0 0 0,1 0 0 0 0,0-2 1 0 0,1 0-1 0 0,-1-1 0 0 0,1-2 0 0 0,1 0 0 0 0,-1-1 1 0 0,1-1-1 0 0,22 0 0 0 0,-22-2-468 0 0,-1-2 0 0 0,1 0 0 0 0,0-2 0 0 0,-1 0 0 0 0,0-1 0 0 0,0-1 0 0 0,0-1 0 0 0,35-16 0 0 0,-8-2-1127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1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63 252 0 0,'-17'-61'5062'0'0,"16"59"-4841"0"0,1 7-125 0 0,26 265 991 0 0,-17-199-933 0 0,84 483 770 0 0,-54-389-1115 0 0,79 210 0 0 0,-114-365-206 0 0,12 40-2984 0 0,-13-32 2149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2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0 151 84 0 0,'1'-5'1451'0'0,"-1"2"-1285"0"0,0 0 1 0 0,1 0-1 0 0,-1 0 1 0 0,1 0-1 0 0,0 0 0 0 0,0 0 1 0 0,0 0-1 0 0,1 0 1 0 0,-1 0-1 0 0,1 0 1 0 0,-1 0-1 0 0,1 1 1 0 0,0-1-1 0 0,0 0 0 0 0,0 1 1 0 0,0 0-1 0 0,1 0 1 0 0,-1-1-1 0 0,1 1 1 0 0,-1 1-1 0 0,4-3 0 0 0,12-6 48 0 0,1 2 0 0 0,0 0-1 0 0,1 0 1 0 0,0 2-1 0 0,0 1 1 0 0,27-4-1 0 0,130-9 37 0 0,-147 16-198 0 0,253-7-3573 0 0,-243 6 2453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3:32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108 581 184 0 0,'0'0'979'0'0,"0"1"-807"0"0,0 0 1 0 0,0 0 0 0 0,0 0-1 0 0,0 0 1 0 0,0 0-1 0 0,0 0 1 0 0,0 0 0 0 0,1 0-1 0 0,-1 0 1 0 0,0 0-1 0 0,1 0 1 0 0,-1 0 0 0 0,1 0-1 0 0,-1 0 1 0 0,1 0-1 0 0,1 1 1 0 0,2-1-75 0 0,1-1-1 0 0,0 1 0 0 0,-1-1 1 0 0,1 0-1 0 0,0 0 1 0 0,0-1-1 0 0,-1 1 1 0 0,1-1-1 0 0,0 0 1 0 0,-1 0-1 0 0,1-1 1 0 0,-1 1-1 0 0,0-1 1 0 0,1 0-1 0 0,-1 0 1 0 0,0-1-1 0 0,4-2 1 0 0,13-8 118 0 0,37-30 1 0 0,-36 23-122 0 0,-1 0 0 0 0,-1-1 1 0 0,0-1-1 0 0,-2 0 0 0 0,24-39 0 0 0,-32 45-69 0 0,-1 0 0 0 0,-1-1 0 0 0,0 0 0 0 0,-1 0 0 0 0,-1-1 0 0 0,-1 0 0 0 0,0 0 0 0 0,-2 0 1 0 0,3-34-1 0 0,-5 45-32 0 0,-1-1 1 0 0,-1 1 0 0 0,1 0-1 0 0,-1-1 1 0 0,-1 1 0 0 0,1 0-1 0 0,-1 0 1 0 0,0 0 0 0 0,-1 0-1 0 0,0 0 1 0 0,0 0 0 0 0,0 1-1 0 0,-1-1 1 0 0,-7-8 0 0 0,8 11 1 0 0,0 1 0 0 0,-1 0 0 0 0,1 0 0 0 0,-1 0 0 0 0,0 0 0 0 0,0 1 0 0 0,0-1 0 0 0,0 1 0 0 0,0 0 1 0 0,-1 1-1 0 0,1-1 0 0 0,-1 1 0 0 0,1-1 0 0 0,-1 1 0 0 0,1 1 0 0 0,-1-1 0 0 0,0 1 0 0 0,1-1 0 0 0,-1 1 0 0 0,0 1 0 0 0,1-1 0 0 0,-1 1 1 0 0,-9 2-1 0 0,1 1 6 0 0,-1 0-1 0 0,1 2 1 0 0,0 0 0 0 0,1 0 0 0 0,-1 1 0 0 0,1 1 0 0 0,0 0 0 0 0,1 0 0 0 0,0 1 0 0 0,1 1 0 0 0,-1-1 0 0 0,2 2-1 0 0,-12 14 1 0 0,0 4 21 0 0,0 1 0 0 0,2 1 0 0 0,1 0 0 0 0,-14 36-1 0 0,22-41 22 0 0,0-1 0 0 0,2 2 0 0 0,0-1 0 0 0,2 1 0 0 0,1 0 0 0 0,1 0 0 0 0,2 0 0 0 0,0 1-1 0 0,2-1 1 0 0,6 52 0 0 0,-3-60 11 0 0,1-1 0 0 0,1 1 0 0 0,0-1 0 0 0,2 0 0 0 0,0-1 0 0 0,1 1 0 0 0,0-1 0 0 0,1-1 0 0 0,2 0 0 0 0,-1 0 0 0 0,2-1 0 0 0,0 0 0 0 0,0-1 0 0 0,2 0 0 0 0,0-1 0 0 0,24 17 0 0 0,-13-14 11 0 0,1 0-1 0 0,1-2 0 0 0,0-1 0 0 0,1-1 0 0 0,0-2 1 0 0,56 14-1 0 0,-33-14-1041 0 0,0-2 1 0 0,1-2-1 0 0,61-1 1 0 0,-56-7-1677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06.1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401 96 200 0 0,'0'-4'440'0'0,"-3"-51"1697"0"0,3 51-1858 0 0,0 1-183 0 0,0 2-44 0 0,-1-22-41 0 0,-3 18-124 0 0,-5 17 30 0 0,-357 844-352 0 0,354-821-614 0 0,7-21 510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06.4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18 756 0 0,'8'-16'1739'0'0,"-5"15"-1707"0"0,-1 1-1 0 0,1-1 1 0 0,0 1 0 0 0,0 0 0 0 0,0 0 0 0 0,0 0-1 0 0,0 0 1 0 0,0 1 0 0 0,0-1 0 0 0,0 1 0 0 0,0 0-1 0 0,0 0 1 0 0,0 0 0 0 0,-1 0 0 0 0,1 0-1 0 0,0 0 1 0 0,-1 1 0 0 0,1 0 0 0 0,-1-1 0 0 0,1 1-1 0 0,-1 0 1 0 0,3 3 0 0 0,13 10 30 0 0,28 30 1 0 0,-36-35-21 0 0,161 174 157 0 0,146 138-1708 0 0,-256-268 822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08.5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70 444 0 0,'13'-32'3597'0'0,"-12"30"-3089"0"0,20-33-295 0 0,-17 50-2298 0 0,-4 1 1812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08.9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1 164 0 0,'4'14'404'0'0,"5"8"-124"0"0,-3-3-44 0 0,-1-1-104 0 0,1-3 20 0 0,-3-1-36 0 0,2 1-308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20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2 205 700 0 0,'-1'-6'416'0'0,"1"1"0"0"0,-1-1 0 0 0,1 1 1 0 0,0-1-1 0 0,1 1 0 0 0,-1-1 0 0 0,1 1 0 0 0,0-1 0 0 0,0 1 0 0 0,1 0 1 0 0,0-1-1 0 0,0 1 0 0 0,0 0 0 0 0,1 0 0 0 0,5-9 0 0 0,-3 7-312 0 0,1 1 0 0 0,0-1 0 0 0,1 1 0 0 0,-1 0 1 0 0,1 1-1 0 0,0 0 0 0 0,0 0 0 0 0,1 0 0 0 0,12-5 0 0 0,3 0-81 0 0,0 2-1 0 0,0 1 1 0 0,1 0 0 0 0,0 2 0 0 0,0 1 0 0 0,0 1-1 0 0,1 1 1 0 0,-1 1 0 0 0,37 3 0 0 0,-54-2-90 0 0,0 1 1 0 0,0 0-1 0 0,-1 1 0 0 0,1-1 1 0 0,12 6-1 0 0,-17-6 49 0 0,0 0 0 0 0,0 0 0 0 0,-1 0 0 0 0,1 0 0 0 0,0 1 0 0 0,0-1 0 0 0,-1 1 0 0 0,1-1 0 0 0,0 1 0 0 0,-1-1 0 0 0,0 1 0 0 0,1 0 0 0 0,-1 0 0 0 0,0 0 0 0 0,0 0 0 0 0,0 0 0 0 0,0 0 0 0 0,0 0 0 0 0,0 0 0 0 0,0 3 0 0 0,-1-3 11 0 0,0 0 0 0 0,0 1 0 0 0,0-1 0 0 0,0 0 0 0 0,-1 1 0 0 0,1-1 1 0 0,-1 0-1 0 0,1 1 0 0 0,-1-1 0 0 0,0 0 0 0 0,0 0 0 0 0,0 0 0 0 0,0 0 0 0 0,-2 3 0 0 0,-19 26-54 0 0,18-27 47 0 0,-62 67-241 0 0,-16 19-93 0 0,75-80 317 0 0,0 0 1 0 0,0 0 0 0 0,1 1 0 0 0,0 0 0 0 0,1 0 0 0 0,0 0 0 0 0,-5 18 0 0 0,9-22 60 0 0,1-1-1 0 0,-1 0 1 0 0,1 0-1 0 0,0 0 1 0 0,1 1 0 0 0,-1-1-1 0 0,1 0 1 0 0,1 0-1 0 0,-1 0 1 0 0,1 0 0 0 0,0 0-1 0 0,0 0 1 0 0,1-1-1 0 0,-1 1 1 0 0,1-1-1 0 0,1 1 1 0 0,-1-1 0 0 0,7 7-1 0 0,7 9 324 0 0,1-1-1 0 0,39 32 0 0 0,-51-47-282 0 0,81 64 713 0 0,24 22-68 0 0,-96-77-643 0 0,-1 0 0 0 0,0 2 1 0 0,-1-1-1 0 0,20 33 0 0 0,-30-42-62 0 0,0-1-1 0 0,0 1 0 0 0,0 0 1 0 0,-1 0-1 0 0,0 0 1 0 0,0 1-1 0 0,-1-1 0 0 0,1 0 1 0 0,-1 1-1 0 0,-1-1 0 0 0,1 1 1 0 0,-1-1-1 0 0,0 0 1 0 0,-1 1-1 0 0,-1 6 0 0 0,0-5 2 0 0,-1 1 1 0 0,1-1-1 0 0,-2 1 0 0 0,1-1 0 0 0,-1 0 0 0 0,-1-1 0 0 0,1 1 1 0 0,-1-1-1 0 0,-11 13 0 0 0,-4 0-1 0 0,-2-1 0 0 0,0 0-1 0 0,0-2 1 0 0,-2 0 0 0 0,-42 22 0 0 0,15-12-905 0 0,-99 37 1 0 0,104-49-1432 0 0,-48 9 0 0 0,57-16 476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09.8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1188 485 96 0 0,'-14'-47'530'0'0,"-2"1"0"0"0,-1 0 0 0 0,-3 1 1 0 0,-2 1-1 0 0,-1 1 0 0 0,-43-58 0 0 0,58 91-511 0 0,0 1 1 0 0,0 0-1 0 0,-1 1 0 0 0,0 0 1 0 0,-1 0-1 0 0,1 1 0 0 0,-2 0 0 0 0,1 1 1 0 0,-1 0-1 0 0,0 0 0 0 0,0 1 1 0 0,-21-6-1 0 0,16 7-9 0 0,-1 1 0 0 0,0 1 0 0 0,1 0-1 0 0,-1 1 1 0 0,0 1 0 0 0,0 0 0 0 0,1 2 0 0 0,-27 4 0 0 0,13 1-6 0 0,-1 2 1 0 0,1 1 0 0 0,0 1 0 0 0,1 2 0 0 0,1 1 0 0 0,0 1 0 0 0,0 1-1 0 0,2 1 1 0 0,-36 31 0 0 0,26-15 14 0 0,2 1 0 0 0,1 2 0 0 0,2 2 0 0 0,1 1 0 0 0,2 0 0 0 0,2 3 0 0 0,2 0 0 0 0,1 1 0 0 0,-31 88 0 0 0,43-96 1 0 0,1-1 0 0 0,2 2 0 0 0,2-1 0 0 0,1 1 0 0 0,2 0 0 0 0,1 38 1 0 0,3-47-12 0 0,1 0 0 0 0,2 0 1 0 0,1-1-1 0 0,1 1 0 0 0,1-1 1 0 0,1 0-1 0 0,1 0 0 0 0,21 39 1 0 0,-15-40 5 0 0,1-2 0 0 0,1 0 0 0 0,1 0 0 0 0,1-2 0 0 0,1 0 1 0 0,0-1-1 0 0,2-1 0 0 0,0-1 0 0 0,1-1 0 0 0,1-1 0 0 0,1-2 0 0 0,0 0 0 0 0,42 16 1 0 0,-29-15 19 0 0,1-1 0 0 0,1-3 0 0 0,0-1 0 0 0,0-1 1 0 0,1-3-1 0 0,0-1 0 0 0,0-3 0 0 0,79-4 0 0 0,-87-1-15 0 0,-1-2 0 0 0,0-1-1 0 0,0-1 1 0 0,0-2-1 0 0,-1-1 1 0 0,0-2-1 0 0,-1-1 1 0 0,40-23-1 0 0,-50 23-8 0 0,0 0 0 0 0,-2-1 0 0 0,0-1 0 0 0,0 0 0 0 0,-2-2 0 0 0,0 0 1 0 0,0-1-1 0 0,-2 0 0 0 0,0-1 0 0 0,-2-1 0 0 0,0 0 0 0 0,16-36 0 0 0,-17 24-21 0 0,0-1 0 0 0,-2 0 0 0 0,-2-1 0 0 0,-1 0 0 0 0,-2 0 0 0 0,-1-1 0 0 0,-1 1 0 0 0,-2-1 0 0 0,-2 1 0 0 0,-1 0 0 0 0,-1 0 0 0 0,-2 0 0 0 0,-2 0 0 0 0,-1 1 0 0 0,-1 0 0 0 0,-2 0 0 0 0,-1 2 0 0 0,-2-1 0 0 0,-1 2 0 0 0,-38-55 0 0 0,42 70 7 0 0,0 0 1 0 0,-2 1 0 0 0,0 1-1 0 0,0 0 1 0 0,-1 0 0 0 0,-1 2 0 0 0,0 0-1 0 0,0 0 1 0 0,-1 2 0 0 0,-26-11-1 0 0,34 16-1 0 0,0 1 0 0 0,0 1 0 0 0,0-1 0 0 0,0 2 0 0 0,0-1 0 0 0,0 1 0 0 0,0 1 0 0 0,-1-1 0 0 0,1 2 0 0 0,0-1 0 0 0,0 1 0 0 0,-1 1 0 0 0,1-1 0 0 0,0 2 0 0 0,0-1-1 0 0,0 1 1 0 0,1 1 0 0 0,-1-1 0 0 0,1 1 0 0 0,0 1 0 0 0,0 0 0 0 0,0 0 0 0 0,-12 10 0 0 0,9-4 2 0 0,-1 0 0 0 0,1 1 0 0 0,1 0 0 0 0,0 0 0 0 0,1 1 0 0 0,0 0 0 0 0,1 1 0 0 0,0 0-1 0 0,1 0 1 0 0,-9 29 0 0 0,10-23 13 0 0,2 1-1 0 0,0-1 1 0 0,1 1 0 0 0,1 0-1 0 0,1 0 1 0 0,1 0-1 0 0,4 31 1 0 0,3-9 19 0 0,2 0 0 0 0,2-1-1 0 0,2-1 1 0 0,1 0 0 0 0,2 0 0 0 0,2-2 0 0 0,34 56 0 0 0,-13-35 9 0 0,3-1 1 0 0,2-2-1 0 0,77 76 0 0 0,173 135 96 0 0,-66-65-236 0 0,-141-121-2584 0 0,-74-72 2157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0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60 155 952 0 0,'-14'-119'3488'0'0,"13"97"-3216"0"0,0 18-174 0 0,0 1-26 0 0,-3-4 25 0 0,0 9-33 0 0,-4 22-4 0 0,-4 43-36 0 0,11-61-13 0 0,-6 70 13 0 0,2 0-1 0 0,4 0 1 0 0,3 0-1 0 0,4 0 1 0 0,27 137-1 0 0,-25-179-11 0 0,1 0-1 0 0,22 54 1 0 0,-24-73 8 0 0,0-1-1 0 0,0 0 1 0 0,1-1 0 0 0,1 0 0 0 0,0 0-1 0 0,1 0 1 0 0,0-2 0 0 0,17 16 0 0 0,-23-23-12 0 0,-1-2 0 0 0,1 1 0 0 0,0 0 0 0 0,0-1-1 0 0,0 1 1 0 0,0-1 0 0 0,1 0 0 0 0,-1-1 0 0 0,1 1 0 0 0,-1-1 0 0 0,1 0 0 0 0,-1 0 0 0 0,1 0 0 0 0,0-1 0 0 0,-1 1 0 0 0,1-1-1 0 0,6-1 1 0 0,-4 0-6 0 0,0-1 0 0 0,0 0-1 0 0,-1 0 1 0 0,1 0-1 0 0,-1-1 1 0 0,1 0 0 0 0,-1 0-1 0 0,0-1 1 0 0,0 0-1 0 0,8-7 1 0 0,2-3-48 0 0,-1-1 0 0 0,-1-1 0 0 0,-1 0 1 0 0,0 0-1 0 0,-1-2 0 0 0,18-33 0 0 0,-7 0 9 0 0,-2 0-1 0 0,-2-1 0 0 0,-2-1 1 0 0,-3-1-1 0 0,-2 0 1 0 0,-3-1-1 0 0,-2 0 1 0 0,0-95-1 0 0,-7 147 31 0 0,0-1 0 0 0,0 1 0 0 0,-1-1 1 0 0,1 1-1 0 0,-1 0 0 0 0,0 0 0 0 0,-2-5 0 0 0,3 8 7 0 0,0-1 0 0 0,0 1-1 0 0,0-1 1 0 0,-1 1 0 0 0,1-1 0 0 0,0 1 0 0 0,0 0 0 0 0,-1-1-1 0 0,1 1 1 0 0,0 0 0 0 0,-1-1 0 0 0,1 1 0 0 0,0 0 0 0 0,-1-1-1 0 0,1 1 1 0 0,0 0 0 0 0,-1 0 0 0 0,1 0 0 0 0,-1-1-1 0 0,1 1 1 0 0,0 0 0 0 0,-1 0 0 0 0,1 0 0 0 0,-1 0 0 0 0,1 0-1 0 0,-1-1 1 0 0,1 1 0 0 0,-1 0 0 0 0,1 0 0 0 0,0 0 0 0 0,-1 0-1 0 0,1 1 1 0 0,-1-1 0 0 0,1 0 0 0 0,-1 0 0 0 0,1 0-1 0 0,-1 0 1 0 0,1 0 0 0 0,0 1 0 0 0,-1-1 0 0 0,1 0 0 0 0,-1 0-1 0 0,1 0 1 0 0,0 1 0 0 0,-1-1 0 0 0,1 0 0 0 0,0 1 0 0 0,-1-1-1 0 0,1 0 1 0 0,0 1 0 0 0,-1-1 0 0 0,1 0 0 0 0,0 1-1 0 0,0-1 1 0 0,0 1 0 0 0,-1-1 0 0 0,1 1 0 0 0,-8 11 6 0 0,1 0 1 0 0,1 0-1 0 0,0 0 1 0 0,0 1 0 0 0,1 0-1 0 0,1 0 1 0 0,0 0-1 0 0,1 0 1 0 0,0 1-1 0 0,1-1 1 0 0,1 1-1 0 0,0 17 1 0 0,0 3 1 0 0,3 0 0 0 0,1 0 0 0 0,14 64 0 0 0,-10-68-2 0 0,2 0-1 0 0,1-1 0 0 0,2 0 1 0 0,1-1-1 0 0,0 0 1 0 0,31 43-1 0 0,-34-57 7 0 0,0 0 0 0 0,1-1 0 0 0,1 0 0 0 0,0-1 0 0 0,0 0 0 0 0,1-1 0 0 0,1 0 0 0 0,0-1 0 0 0,0-1 0 0 0,1 0 0 0 0,0-1 0 0 0,1-1 0 0 0,25 9 0 0 0,-32-13-3 0 0,0-1-1 0 0,0-1 1 0 0,1 1-1 0 0,-1-1 1 0 0,1-1-1 0 0,-1 0 1 0 0,0 0-1 0 0,1-1 1 0 0,-1 0-1 0 0,0-1 1 0 0,1 0-1 0 0,-1 0 1 0 0,13-6 0 0 0,-9 2-6 0 0,0-1 1 0 0,-1 0 0 0 0,0 0-1 0 0,0-2 1 0 0,0 1 0 0 0,-2-2-1 0 0,1 1 1 0 0,10-13 0 0 0,5-10-9 0 0,-2-1 1 0 0,-2-1-1 0 0,-1 0 0 0 0,-1-2 1 0 0,19-48-1 0 0,-22 44-20 0 0,-2-1-1 0 0,-2-1 1 0 0,13-66-1 0 0,-23 87 14 0 0,0 0 0 0 0,-1 0 0 0 0,-2-1 0 0 0,0 1 0 0 0,-1-1 0 0 0,-1 1 0 0 0,-1 0-1 0 0,0 0 1 0 0,-9-25 0 0 0,11 42 7 0 0,-1-1 0 0 0,0 1 0 0 0,1 0 0 0 0,-1 0 0 0 0,-1 0 0 0 0,1 0 0 0 0,-1 0 0 0 0,1 0 0 0 0,-1 1-1 0 0,0-1 1 0 0,0 1 0 0 0,-1 0 0 0 0,1 0 0 0 0,-1 0 0 0 0,1 0 0 0 0,-1 1 0 0 0,0-1 0 0 0,-8-3 0 0 0,8 5 2 0 0,0 0 1 0 0,0 1 0 0 0,-1-1-1 0 0,1 1 1 0 0,-1-1-1 0 0,1 1 1 0 0,0 0-1 0 0,-1 1 1 0 0,1-1 0 0 0,0 1-1 0 0,-1 0 1 0 0,1 0-1 0 0,0 0 1 0 0,0 1-1 0 0,0 0 1 0 0,0-1 0 0 0,0 1-1 0 0,0 1 1 0 0,0-1-1 0 0,-3 3 1 0 0,-10 8 15 0 0,1 0 1 0 0,0 1-1 0 0,1 1 1 0 0,1 0-1 0 0,0 1 1 0 0,1 1-1 0 0,1 0 1 0 0,0 1-1 0 0,1 0 1 0 0,1 0-1 0 0,1 1 1 0 0,1 0-1 0 0,1 1 1 0 0,0 0-1 0 0,1 0 1 0 0,2 1-1 0 0,0 0 1 0 0,1-1-1 0 0,1 1 0 0 0,1 0 1 0 0,0 0-1 0 0,2 0 1 0 0,1 0-1 0 0,0 0 1 0 0,2 0-1 0 0,0 0 1 0 0,1-1-1 0 0,1 0 1 0 0,1 0-1 0 0,13 26 1 0 0,-3-17 33 0 0,1-1-1 0 0,1-1 1 0 0,1-1 0 0 0,1-1-1 0 0,48 44 1 0 0,-53-55 35 0 0,1 0 0 0 0,1-2 1 0 0,0 1-1 0 0,0-2 0 0 0,1-1 0 0 0,1 0 1 0 0,-1-1-1 0 0,2-1 0 0 0,-1-1 0 0 0,24 5 1 0 0,-34-10-27 0 0,0-1 1 0 0,1 0-1 0 0,-1-1 0 0 0,0 1 1 0 0,0-2-1 0 0,1 0 1 0 0,-1 0-1 0 0,0-1 1 0 0,0 0-1 0 0,0-1 1 0 0,0 0-1 0 0,-1 0 1 0 0,1-1-1 0 0,17-10 0 0 0,-15 6-23 0 0,0 0-1 0 0,-1-1 0 0 0,0-1 0 0 0,-1 0 1 0 0,0 0-1 0 0,-1-1 0 0 0,0 0 0 0 0,0-1 1 0 0,-1 1-1 0 0,7-17 0 0 0,-1 1 163 0 0,-1-1-1 0 0,14-46 1 0 0,13-75-803 0 0,-40 148 606 0 0,12-28-4360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2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49 129 60 0 0,'0'0'747'0'0,"0"-3"-73"0"0,-1-6-301 0 0,5-57 2322 0 0,-4 63-2438 0 0,0 0-172 0 0,3-11 9 0 0,-3 8-51 0 0,-2 18-141 0 0,-12 67 108 0 0,-2 9 12 0 0,-5 93 0 0 0,20-154-24 0 0,1 1 0 0 0,1-1 1 0 0,1 1-1 0 0,1-1 0 0 0,2 0 1 0 0,1 0-1 0 0,16 47 0 0 0,-18-64 30 0 0,1 1-1 0 0,0-1 1 0 0,0 0-1 0 0,1-1 1 0 0,0 1-1 0 0,1-1 1 0 0,0 0-1 0 0,1-1 1 0 0,0 1-1 0 0,0-2 1 0 0,1 1-1 0 0,0-1 1 0 0,0 0-1 0 0,0-1 1 0 0,1 0-1 0 0,0-1 1 0 0,20 9-1 0 0,-26-13-17 0 0,0-1 0 0 0,0 1 0 0 0,0 0 0 0 0,0-1 0 0 0,0 0 0 0 0,0 0 0 0 0,0 0 0 0 0,0-1 0 0 0,0 1 0 0 0,0-1 0 0 0,0 0 0 0 0,0 0 0 0 0,0 0 0 0 0,0 0 0 0 0,-1-1 0 0 0,1 0 0 0 0,0 0 0 0 0,-1 0 0 0 0,1 0 0 0 0,3-4 0 0 0,4-2 6 0 0,0-2-1 0 0,-1 1 0 0 0,-1-1 1 0 0,12-15-1 0 0,2-6 10 0 0,-2-1 0 0 0,-1-1 1 0 0,28-65-1 0 0,29-112 7 0 0,-43 76-19 0 0,-27 101-93 0 0,-6 30 54 0 0,-3 5-71 0 0,1 0 101 0 0,-1 0-1 0 0,1 1 1 0 0,-1-1 0 0 0,1 1-1 0 0,0-1 1 0 0,0 1 0 0 0,0 0-1 0 0,0-1 1 0 0,0 5 0 0 0,-6 25 1 0 0,1 1 0 0 0,2-1 1 0 0,1 1-1 0 0,2 0 0 0 0,1 0 0 0 0,2 0 1 0 0,11 65-1 0 0,-10-80 4 0 0,1 0 0 0 0,1 0 1 0 0,1 0-1 0 0,0-1 0 0 0,2 0 1 0 0,-1 0-1 0 0,2-1 0 0 0,0 0 0 0 0,2 0 1 0 0,-1-1-1 0 0,2-1 0 0 0,0 0 1 0 0,0 0-1 0 0,1-1 0 0 0,26 19 1 0 0,-31-27-3 0 0,0 0 0 0 0,0 0 0 0 0,1-1 0 0 0,-1 0 1 0 0,1 0-1 0 0,0-1 0 0 0,0-1 0 0 0,1 1 1 0 0,-1-2-1 0 0,0 1 0 0 0,1-1 0 0 0,-1 0 0 0 0,19-2 1 0 0,-15-1-2 0 0,0 0 1 0 0,0-1 0 0 0,0 0-1 0 0,0-1 1 0 0,-1-1 0 0 0,1 0-1 0 0,-1-1 1 0 0,-1 0-1 0 0,13-8 1 0 0,2-5 1 0 0,-1-1 0 0 0,-1-1 0 0 0,-1-1 0 0 0,0-1 0 0 0,-2-1-1 0 0,-1-1 1 0 0,26-40 0 0 0,-19 21-22 0 0,-1-1 0 0 0,37-94 0 0 0,-55 118 4 0 0,-1 0 0 0 0,-1 0 0 0 0,-1-1 0 0 0,-2 0 0 0 0,0 0 0 0 0,-1 0 0 0 0,-1 0 0 0 0,0 0 0 0 0,-6-34 0 0 0,-5 18-4 0 0,10 36 12 0 0,-1 0-1 0 0,0 0 1 0 0,0 0 0 0 0,-1 1 0 0 0,1-1-1 0 0,0 0 1 0 0,-1 0 0 0 0,1 1 0 0 0,-1-1-1 0 0,1 1 1 0 0,-1-1 0 0 0,0 1-1 0 0,1-1 1 0 0,-1 1 0 0 0,0 0 0 0 0,0 0-1 0 0,0 0 1 0 0,-2 0 0 0 0,-1-1 0 0 0,1 1 1 0 0,0 1-1 0 0,-1-1 1 0 0,1 1-1 0 0,0 0 0 0 0,-1 0 1 0 0,1 0-1 0 0,-1 0 1 0 0,1 1-1 0 0,0 0 1 0 0,-1 0-1 0 0,1 0 0 0 0,0 0 1 0 0,0 1-1 0 0,0-1 1 0 0,-7 5-1 0 0,-4 3 17 0 0,1 1 0 0 0,0 0 0 0 0,1 1 0 0 0,0 0 0 0 0,0 2 0 0 0,1-1 0 0 0,1 1-1 0 0,0 1 1 0 0,1 0 0 0 0,1 0 0 0 0,0 1 0 0 0,1 1 0 0 0,0-1 0 0 0,1 1 0 0 0,-6 21 0 0 0,9-24 6 0 0,1 0 1 0 0,0 0-1 0 0,0 0 1 0 0,2 1-1 0 0,-1-1 1 0 0,2 1-1 0 0,0-1 1 0 0,0 1-1 0 0,1-1 1 0 0,1 0-1 0 0,0 1 1 0 0,1-1-1 0 0,1 0 1 0 0,0 0-1 0 0,0-1 1 0 0,2 1-1 0 0,-1-1 1 0 0,1 0-1 0 0,1 0 1 0 0,9 12-1 0 0,1-5 15 0 0,1 0-1 0 0,0-1 1 0 0,1-1-1 0 0,1 0 1 0 0,1-2-1 0 0,0 0 1 0 0,1-2 0 0 0,1 0-1 0 0,0-2 1 0 0,39 15-1 0 0,-20-12-85 0 0,1-2 0 0 0,0-1 0 0 0,1-3 0 0 0,0-1 0 0 0,60 1 0 0 0,-84-8-529 0 0,-1 0 0 0 0,1-1 0 0 0,-1-2 1 0 0,24-5-1 0 0,-1-3-831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3.3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78 283 1036 0 0,'-8'-37'929'0'0,"1"0"0"0"0,2-1 1 0 0,2 1-1 0 0,1-1 0 0 0,6-58 0 0 0,-23 313-945 0 0,18-209 16 0 0,-31 305 34 0 0,27-229 5 0 0,12 154 0 0 0,-2-195-27 0 0,1 0 1 0 0,3 0-1 0 0,1-1 0 0 0,2-1 1 0 0,21 49-1 0 0,-20-62-10 0 0,1-1 1 0 0,2 0-1 0 0,0-1 1 0 0,2 0-1 0 0,0-2 0 0 0,2 0 1 0 0,1-1-1 0 0,30 26 1 0 0,-32-33 5 0 0,0-1 1 0 0,1 0 0 0 0,0-2 0 0 0,1 0 0 0 0,1-2 0 0 0,0 0 0 0 0,0-1-1 0 0,31 8 1 0 0,-42-15 0 0 0,-1 0-1 0 0,1-1 0 0 0,0-1 0 0 0,0 0 0 0 0,-1 0 1 0 0,1-1-1 0 0,0-1 0 0 0,0 0 0 0 0,0 0 0 0 0,-1-1 0 0 0,1 0 1 0 0,-1-1-1 0 0,1 0 0 0 0,-1-1 0 0 0,0 0 0 0 0,0 0 1 0 0,-1-1-1 0 0,1 0 0 0 0,-1-1 0 0 0,0 0 0 0 0,8-8 1 0 0,-2-1-2 0 0,-1-1 0 0 0,0 0 1 0 0,-1 0-1 0 0,-1-2 0 0 0,-1 1 1 0 0,0-2-1 0 0,-1 1 1 0 0,-2-1-1 0 0,1-1 0 0 0,-2 1 1 0 0,-1-1-1 0 0,5-26 0 0 0,4-29-57 0 0,8-150 0 0 0,-10-171 130 0 0,-15 299-239 0 0,-5 0 1 0 0,-20-103 0 0 0,17 165-1049 0 0,10 33 1068 0 0,-1 1-1 0 0,0-1 1 0 0,0 1 0 0 0,0-1-1 0 0,0 1 1 0 0,0 0 0 0 0,0-1 0 0 0,0 1-1 0 0,-1 0 1 0 0,1 0 0 0 0,0 0-1 0 0,-1-1 1 0 0,1 2 0 0 0,-1-1-1 0 0,-2-2 1 0 0,-1 3-786 0 0,-8 4 163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3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78 716 0 0,'3'-1'1606'0'0,"35"-16"489"0"0,-36 16-1875 0 0,2 0-50 0 0,0 0-143 0 0,0 0 0 0 0,0 1 0 0 0,0-1 0 0 0,0 1 0 0 0,0 0 0 0 0,0 0 0 0 0,1 0 0 0 0,-1 0-1 0 0,0 1 1 0 0,0 0 0 0 0,0 0 0 0 0,0 0 0 0 0,0 0 0 0 0,0 1 0 0 0,6 3 0 0 0,-3-1-23 0 0,0 0-1 0 0,-1 1 1 0 0,0 0 0 0 0,0 0-1 0 0,0 0 1 0 0,0 1 0 0 0,-1 0-1 0 0,5 7 1 0 0,6 10 2 0 0,-2 1-1 0 0,0 1 1 0 0,-2 0-1 0 0,0 0 1 0 0,-2 1-1 0 0,-1 1 1 0 0,8 39-1 0 0,21 197-23 0 0,-34-223 6 0 0,-3 12 407 0 0,-1-49-158 0 0,0 13 487 0 0,-3-29-681 0 0,2 0-1 0 0,0-1 1 0 0,0 1 0 0 0,1-1 0 0 0,3-19 0 0 0,14-73-14 0 0,-12 84-42 0 0,47-214-14 0 0,-40 192 21 0 0,2 1 0 0 0,3 0 1 0 0,27-52-1 0 0,-42 92 1 0 0,0 0-1 0 0,-1 0 1 0 0,1 0 0 0 0,1 0 0 0 0,-1 0-1 0 0,0 1 1 0 0,1-1 0 0 0,-1 1 0 0 0,1-1-1 0 0,0 1 1 0 0,0 0 0 0 0,-1 0-1 0 0,2 1 1 0 0,-1-1 0 0 0,0 0 0 0 0,0 1-1 0 0,0 0 1 0 0,7-2 0 0 0,-4 2 1 0 0,0 1 0 0 0,-1 0 0 0 0,1 0 0 0 0,0 0 0 0 0,0 1 1 0 0,-1-1-1 0 0,1 1 0 0 0,0 1 0 0 0,-1-1 0 0 0,10 4 0 0 0,0 2 2 0 0,0 1 0 0 0,0 0 0 0 0,-1 1 0 0 0,0 0 0 0 0,0 1 0 0 0,-1 1 0 0 0,13 14 0 0 0,-6-3 22 0 0,-1 0-1 0 0,-1 2 1 0 0,-1 0-1 0 0,-1 1 1 0 0,-2 0-1 0 0,18 42 0 0 0,-6 2-678 0 0,25 101-1 0 0,-48-153 39 0 0,2 0 1 0 0,0-1-1 0 0,1 0 0 0 0,16 30 1 0 0,-11-32-187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5.0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404 1101 312 0 0,'3'-4'287'0'0,"8"-11"689"0"0,0-1 1 0 0,16-31-1 0 0,-25 42-852 0 0,0 0 0 0 0,0 0 0 0 0,0-1-1 0 0,-1 1 1 0 0,0 0 0 0 0,0-1 0 0 0,0 1 0 0 0,-1 0 0 0 0,0-1 0 0 0,0 1-1 0 0,0-1 1 0 0,0 1 0 0 0,-1 0 0 0 0,-2-9 0 0 0,2 12-108 0 0,-1 0 0 0 0,0 0 0 0 0,1 0 0 0 0,-1 0 0 0 0,0 0 0 0 0,0 0 0 0 0,0 1 0 0 0,0-1 0 0 0,0 1 0 0 0,0-1-1 0 0,0 1 1 0 0,0 0 0 0 0,-1 0 0 0 0,1 0 0 0 0,0 0 0 0 0,-1 0 0 0 0,-2 0 0 0 0,5 1-14 0 0,-5-2 7 0 0,0 1-1 0 0,0 0 0 0 0,1 0 1 0 0,-1 1-1 0 0,0 0 0 0 0,0 0 1 0 0,0 0-1 0 0,0 0 0 0 0,1 0 1 0 0,-1 1-1 0 0,0 0 0 0 0,-5 2 1 0 0,-51 19 43 0 0,40-11-38 0 0,0 1 1 0 0,0 1 0 0 0,1 1-1 0 0,1 0 1 0 0,0 2-1 0 0,1 0 1 0 0,1 1-1 0 0,0 0 1 0 0,2 2-1 0 0,0 0 1 0 0,1 1-1 0 0,1 0 1 0 0,-14 28 0 0 0,20-34-11 0 0,1 1 1 0 0,1 0 0 0 0,0 0 0 0 0,1 0 0 0 0,0 1 0 0 0,1-1 0 0 0,1 1-1 0 0,0 0 1 0 0,2 21 0 0 0,1-25-1 0 0,0 0 0 0 0,1 0 0 0 0,0-1 0 0 0,1 1 0 0 0,1-1 1 0 0,-1 0-1 0 0,2 0 0 0 0,0 0 0 0 0,0 0 0 0 0,1-1 0 0 0,0 0 0 0 0,1 0 0 0 0,11 13 0 0 0,-15-19 0 0 0,0-1 1 0 0,0 0-1 0 0,0 0 0 0 0,0 0 0 0 0,0 0 1 0 0,0-1-1 0 0,1 1 0 0 0,-1-1 0 0 0,1 0 1 0 0,0 0-1 0 0,-1 0 0 0 0,1-1 0 0 0,0 1 1 0 0,0-1-1 0 0,0 0 0 0 0,0 0 0 0 0,0 0 1 0 0,1-1-1 0 0,-1 1 0 0 0,0-1 0 0 0,0 0 1 0 0,0 0-1 0 0,1-1 0 0 0,-1 1 0 0 0,0-1 1 0 0,0 0-1 0 0,0 0 0 0 0,0 0 0 0 0,0-1 1 0 0,0 1-1 0 0,0-1 0 0 0,0 0 0 0 0,-1 0 1 0 0,1 0-1 0 0,-1-1 0 0 0,0 1 0 0 0,1-1 1 0 0,-1 0-1 0 0,0 0 0 0 0,0 0 0 0 0,-1 0 1 0 0,5-6-1 0 0,1-3-4 0 0,0-1 0 0 0,-1 0 0 0 0,0 0 0 0 0,-1-1 0 0 0,0 1 0 0 0,-1-1 0 0 0,6-29 0 0 0,10-107 10 0 0,-18 121-30 0 0,17-274 162 0 0,-20-335 0 0 0,-7 525 49 0 0,-1-31-75 0 0,8 144-116 0 0,-1 0 1 0 0,1 0-1 0 0,0 0 0 0 0,0 0 0 0 0,0 1 0 0 0,0-1 0 0 0,-1 0 0 0 0,1 0 0 0 0,0 0 0 0 0,0 0 1 0 0,0 0-1 0 0,-1 0 0 0 0,1 0 0 0 0,0 0 0 0 0,0 0 0 0 0,-1 0 0 0 0,1 0 0 0 0,0 0 1 0 0,0 0-1 0 0,0 0 0 0 0,-1 0 0 0 0,1 0 0 0 0,0 0 0 0 0,0 0 0 0 0,-1 0 0 0 0,1 0 0 0 0,0 0 1 0 0,0 0-1 0 0,0 0 0 0 0,-1-1 0 0 0,1 1 0 0 0,0 0 0 0 0,0 0 0 0 0,0 0 0 0 0,0 0 0 0 0,-1 0 1 0 0,1-1-1 0 0,0 1 0 0 0,0 0 0 0 0,0 0 0 0 0,0 0 0 0 0,0-1 0 0 0,0 1 0 0 0,-1 0 1 0 0,1 0-1 0 0,0 0 0 0 0,0-1 0 0 0,0 1 0 0 0,0 0 0 0 0,0 0 0 0 0,0 0 0 0 0,0-1 0 0 0,0 1 1 0 0,0 0-1 0 0,0 0 0 0 0,0-1 0 0 0,0 1 0 0 0,-10 19 50 0 0,3 17-47 0 0,2-1-1 0 0,1 1 1 0 0,2-1-1 0 0,3 44 1 0 0,0-30 5 0 0,31 539 57 0 0,-20-497-53 0 0,5 0 1 0 0,4-2-1 0 0,3 0 1 0 0,50 118-1 0 0,-67-190 3 0 0,1 0 0 0 0,0 0 0 0 0,1-1 0 0 0,1-1 0 0 0,20 26 0 0 0,-26-37-12 0 0,-1-1 0 0 0,0 0 1 0 0,0 0-1 0 0,1 0 0 0 0,0 0 0 0 0,0-1 1 0 0,0 1-1 0 0,0-1 0 0 0,0 0 0 0 0,0 0 1 0 0,0 0-1 0 0,1-1 0 0 0,-1 0 0 0 0,0 0 1 0 0,1 0-1 0 0,-1 0 0 0 0,1 0 0 0 0,0-1 1 0 0,-1 0-1 0 0,1 0 0 0 0,-1 0 0 0 0,1-1 1 0 0,0 0-1 0 0,-1 0 0 0 0,1 0 0 0 0,-1 0 1 0 0,0 0-1 0 0,6-4 0 0 0,5-2 3 0 0,-1-1 0 0 0,0-1 0 0 0,0 0 0 0 0,-1-1 0 0 0,0 0 1 0 0,-1-1-1 0 0,-1-1 0 0 0,1 0 0 0 0,-2 0 0 0 0,0-1 0 0 0,14-23 0 0 0,-1-2-30 0 0,-3-1 1 0 0,0-2-1 0 0,13-43 0 0 0,-19 45-27 0 0,15-72 0 0 0,-26 94 26 0 0,-1 0 0 0 0,0 0 0 0 0,-1 0 0 0 0,-1 0 0 0 0,0 0 0 0 0,-6-32 0 0 0,6 47 21 0 0,-1 1 1 0 0,1-1 0 0 0,-1 1 0 0 0,1 0-1 0 0,-1-1 1 0 0,0 1 0 0 0,0 0-1 0 0,1 0 1 0 0,-1 0 0 0 0,0-1 0 0 0,0 1-1 0 0,0 0 1 0 0,0 0 0 0 0,0 0 0 0 0,-1 1-1 0 0,1-1 1 0 0,0 0 0 0 0,0 0 0 0 0,-1 0-1 0 0,1 1 1 0 0,0-1 0 0 0,-1 1-1 0 0,1-1 1 0 0,-1 1 0 0 0,-1-1 0 0 0,-1 1-3 0 0,1-1 1 0 0,-1 1 0 0 0,0 0-1 0 0,0 0 1 0 0,1 0 0 0 0,-1 0 0 0 0,-6 2-1 0 0,3 0 5 0 0,1 0-1 0 0,-1 1 1 0 0,1 0-1 0 0,-1 1 1 0 0,1-1-1 0 0,0 1 1 0 0,1 0-1 0 0,-1 1 1 0 0,1-1-1 0 0,-1 1 1 0 0,1 0-1 0 0,-8 11 1 0 0,5-5 12 0 0,1 0 0 0 0,0 0 0 0 0,0 1-1 0 0,1 0 1 0 0,-8 21 0 0 0,11-19-13 0 0,0-1 1 0 0,1 1-1 0 0,0 0 0 0 0,1-1 0 0 0,0 1 0 0 0,1 0 0 0 0,1 0 0 0 0,0 0 1 0 0,1-1-1 0 0,1 1 0 0 0,0 0 0 0 0,0-1 0 0 0,1 0 0 0 0,1 0 0 0 0,1 0 1 0 0,0 0-1 0 0,10 15 0 0 0,-8-14-1 0 0,0-1 1 0 0,1-1-1 0 0,1 1 1 0 0,0-1-1 0 0,0-1 1 0 0,1 0-1 0 0,1 0 1 0 0,0-1-1 0 0,0-1 0 0 0,1 0 1 0 0,0 0-1 0 0,1-2 1 0 0,0 1-1 0 0,0-2 1 0 0,19 7-1 0 0,-23-11-3 0 0,0 0-1 0 0,0 0 0 0 0,0 0 0 0 0,0-2 1 0 0,1 1-1 0 0,-1-1 0 0 0,0-1 1 0 0,1 1-1 0 0,-1-2 0 0 0,0 0 0 0 0,0 0 1 0 0,0-1-1 0 0,0 0 0 0 0,0 0 1 0 0,-1-1-1 0 0,1-1 0 0 0,-1 1 1 0 0,0-1-1 0 0,14-12 0 0 0,-9 6-9 0 0,-2-1 1 0 0,1 0-1 0 0,-2-1 0 0 0,0 0 0 0 0,0 0 1 0 0,-1-1-1 0 0,-1-1 0 0 0,0 0 0 0 0,-1 0 0 0 0,-1-1 1 0 0,7-19-1 0 0,2-20-80 0 0,-1 0 1 0 0,-4-1-1 0 0,-1 0 1 0 0,-3-1-1 0 0,0-68 0 0 0,-9 20 46 0 0,-27-200-1 0 0,27 289 26 0 0,0 0-1 0 0,-2 1 0 0 0,1-1 1 0 0,-2 1-1 0 0,-11-26 0 0 0,16 41 24 0 0,0 0 1 0 0,0-1-1 0 0,0 1 0 0 0,-1-1 1 0 0,1 1-1 0 0,0-1 0 0 0,0 1 0 0 0,0 0 1 0 0,-1-1-1 0 0,1 1 0 0 0,0 0 0 0 0,-1-1 1 0 0,1 1-1 0 0,0 0 0 0 0,-1-1 0 0 0,1 1 1 0 0,0 0-1 0 0,-1 0 0 0 0,1-1 1 0 0,-1 1-1 0 0,1 0 0 0 0,0 0 0 0 0,-1 0 1 0 0,1 0-1 0 0,-1 0 0 0 0,1-1 0 0 0,-1 1 1 0 0,1 0-1 0 0,0 0 0 0 0,-1 0 0 0 0,1 0 1 0 0,-1 0-1 0 0,1 0 0 0 0,-2 1 1 0 0,-8 13-27 0 0,0 21 6 0 0,9-15 16 0 0,1 0-1 0 0,1 1 0 0 0,1-1 1 0 0,1 0-1 0 0,0 0 1 0 0,12 34-1 0 0,50 114-17 0 0,-29-98 63 0 0,3-1-1 0 0,64 86 1 0 0,11 18-45 0 0,-96-140 3 0 0,-2 2 1 0 0,-1 0 0 0 0,11 44 0 0 0,18 42-1329 0 0,-25-86-229 0 0,-8-18 1243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5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180 130 104 0 0,'-17'-35'1101'0'0,"-23"-46"582"0"0,39 81-1674 0 0,1-1 0 0 0,0 0 1 0 0,-1 0-1 0 0,1 0 0 0 0,-1 0 1 0 0,1 1-1 0 0,-1-1 0 0 0,0 0 0 0 0,1 1 1 0 0,-1-1-1 0 0,0 0 0 0 0,1 1 1 0 0,-1-1-1 0 0,0 1 0 0 0,0-1 1 0 0,0 1-1 0 0,0 0 0 0 0,1-1 1 0 0,-1 1-1 0 0,0 0 0 0 0,0-1 1 0 0,0 1-1 0 0,0 0 0 0 0,0 0 1 0 0,0 0-1 0 0,0 0 0 0 0,-1 0 1 0 0,1 0-2 0 0,-1 1 1 0 0,1 0-1 0 0,0-1 1 0 0,-1 1 0 0 0,1 0-1 0 0,0 0 1 0 0,0 0 0 0 0,-1 0-1 0 0,1 0 1 0 0,0 0 0 0 0,0 0-1 0 0,0 0 1 0 0,0 1 0 0 0,-1 1-1 0 0,-3 6 38 0 0,0 0 0 0 0,1 0 0 0 0,-6 16 0 0 0,-2 15 79 0 0,2 1-1 0 0,1 0 1 0 0,-3 49 0 0 0,-1 129 61 0 0,12-186-162 0 0,14 422 296 0 0,34 0-1251 0 0,-39-393 416 0 0,-5-37-345 0 0,2-3 139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5.9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742 22 420 0 0,'-15'-13'830'0'0,"13"12"-799"0"0,1 0-1 0 0,-1 0 1 0 0,0 0-1 0 0,0 0 1 0 0,0 1 0 0 0,0-1-1 0 0,0 0 1 0 0,0 1-1 0 0,0-1 1 0 0,0 1 0 0 0,0 0-1 0 0,0 0 1 0 0,0-1-1 0 0,0 1 1 0 0,0 1 0 0 0,0-1-1 0 0,0 0 1 0 0,0 0-1 0 0,-3 2 1 0 0,1-1-6 0 0,0 1 1 0 0,0 0-1 0 0,1 0 0 0 0,-1 0 1 0 0,1 1-1 0 0,0-1 0 0 0,-1 1 1 0 0,1-1-1 0 0,-3 6 0 0 0,-6 6 43 0 0,1 0 0 0 0,1 1 0 0 0,-13 25 1 0 0,-8 22 136 0 0,3 1 1 0 0,3 1 0 0 0,3 2 0 0 0,2 0 0 0 0,-16 108 0 0 0,-15 347 568 0 0,38-316-365 0 0,6-120-242 0 0,-4 0-1 0 0,-31 123 1 0 0,32-173-121 0 0,-1-1 0 0 0,-2 0 0 0 0,-1-1 1 0 0,-2 0-1 0 0,-1-2 0 0 0,-1 0 0 0 0,-2 0 0 0 0,-38 45 0 0 0,53-71-57 0 0,0 0-1 0 0,0 0 1 0 0,0-1-1 0 0,-1 1 1 0 0,1-1-1 0 0,-1 0 1 0 0,-11 5-1 0 0,15-9-78 0 0,0 1-1 0 0,0 0 0 0 0,0 0 1 0 0,0-1-1 0 0,0 1 1 0 0,0-1-1 0 0,0 0 0 0 0,0 0 1 0 0,0 1-1 0 0,-1-1 1 0 0,1-1-1 0 0,0 1 0 0 0,0 0 1 0 0,0 0-1 0 0,0-1 1 0 0,0 1-1 0 0,0-1 0 0 0,0 0 1 0 0,0 0-1 0 0,0 0 0 0 0,0 0 1 0 0,0 0-1 0 0,0 0 1 0 0,1 0-1 0 0,-1 0 0 0 0,0-1 1 0 0,1 1-1 0 0,-1-1 1 0 0,-1-2-1 0 0,-11-13-416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6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0 100 584 0 0,'22'-15'832'0'0,"-4"2"-220"0"0,4 1-140 0 0,8 0-120 0 0,0 0-60 0 0,3 3-48 0 0,4 1-44 0 0,2 1-48 0 0,3 2-36 0 0,2 1-4 0 0,-1 2-32 0 0,3 2-16 0 0,-2 3-44 0 0,1-2-120 0 0,0 2-240 0 0,-1 1-208 0 0,-2-2-444 0 0,1-1 316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6.6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355 2 808 0 0,'-3'-1'116'0'0,"-1"1"1"0"0,1-1-1 0 0,-1 1 1 0 0,1 0-1 0 0,-1 0 0 0 0,1 1 1 0 0,-1-1-1 0 0,1 1 1 0 0,-1 0-1 0 0,1 0 0 0 0,-1 0 1 0 0,1 0-1 0 0,0 0 1 0 0,0 1-1 0 0,0-1 0 0 0,0 1 1 0 0,0 0-1 0 0,0 0 1 0 0,0 0-1 0 0,0 0 0 0 0,1 1 1 0 0,-1-1-1 0 0,1 1 1 0 0,-4 4-1 0 0,-5 6 20 0 0,1 1 0 0 0,1 0 0 0 0,-14 26 0 0 0,-9 27 53 0 0,4 1 1 0 0,2 1-1 0 0,-31 139 1 0 0,-9 225 70 0 0,56-261-129 0 0,10-147-228 0 0,1-1-1 0 0,2 1 0 0 0,0-1 1 0 0,1 0-1 0 0,9 25 0 0 0,-12-45-37 0 0,0 0 1 0 0,1 0-1 0 0,-1 0 0 0 0,1 0 1 0 0,0 0-1 0 0,0-1 0 0 0,1 1 0 0 0,-1-1 1 0 0,1 1-1 0 0,-1-1 0 0 0,1 0 1 0 0,0 0-1 0 0,0 0 0 0 0,1 0 0 0 0,-1-1 1 0 0,1 1-1 0 0,6 3 0 0 0,8-2-661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0.5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1 144 136 0 0,'0'0'1241'0'0,"1"-3"-809"0"0,3-8-110 0 0,-3 8-41 0 0,6-13 525 0 0,32-57 1196 0 0,-38 70-1882 0 0,21-32-19 0 0,-19 37-110 0 0,-2 30-41 0 0,-1 14 33 0 0,29 427 333 0 0,-13-298-8 0 0,16 94-61 0 0,6 97-116 0 0,-36-335-249 0 0,-1 18 150 0 0,-5-15-3160 0 0,2-22 2379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7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336 391 776 0 0,'89'-148'3956'0'0,"-89"147"-3944"0"0,1 0 0 0 0,0 0 1 0 0,-1 0-1 0 0,1 0 0 0 0,-1 0 0 0 0,0 0 1 0 0,1 0-1 0 0,-1 0 0 0 0,1 0 0 0 0,-1 0 1 0 0,0 0-1 0 0,0 0 0 0 0,0 0 1 0 0,0 0-1 0 0,0 0 0 0 0,0 0 0 0 0,0 0 1 0 0,0 0-1 0 0,0 0 0 0 0,0 0 0 0 0,0-1 1 0 0,-1 1-1 0 0,1 0 0 0 0,0 0 0 0 0,-1 0 1 0 0,1 1-1 0 0,-1-1 0 0 0,1 0 1 0 0,-1 0-1 0 0,0 0 0 0 0,1 0 0 0 0,-1 0 1 0 0,0 0-1 0 0,0 1 0 0 0,1-1 0 0 0,-1 0 1 0 0,0 1-1 0 0,0-1 0 0 0,0 1 0 0 0,0-1 1 0 0,0 1-1 0 0,0-1 0 0 0,0 1 1 0 0,0-1-1 0 0,0 1 0 0 0,0 0 0 0 0,0 0 1 0 0,0-1-1 0 0,0 1 0 0 0,0 0 0 0 0,0 0 1 0 0,0 0-1 0 0,0 0 0 0 0,-2 1 0 0 0,-4-1 1 0 0,1 2-1 0 0,-1-1 0 0 0,1 1 1 0 0,-1 0-1 0 0,1 0 0 0 0,-1 0 1 0 0,1 1-1 0 0,0 0 0 0 0,-6 4 1 0 0,-49 37 34 0 0,54-39-39 0 0,-22 19 14 0 0,2 1-1 0 0,0 1 1 0 0,1 1-1 0 0,2 1 1 0 0,-39 58-1 0 0,52-69-2 0 0,2 1-1 0 0,0 1 0 0 0,1-1 1 0 0,0 1-1 0 0,-5 25 0 0 0,10-31-5 0 0,1 0 0 0 0,0 0 0 0 0,1 0 0 0 0,1 0 1 0 0,-1 0-1 0 0,2 0 0 0 0,0 1 0 0 0,5 23 0 0 0,-3-28 14 0 0,-1-1 0 0 0,1 1 0 0 0,1 0 0 0 0,-1-1 0 0 0,1 0 0 0 0,1 0 0 0 0,0 0 0 0 0,0 0 1 0 0,0-1-1 0 0,1 0 0 0 0,0 0 0 0 0,0 0 0 0 0,1-1 0 0 0,0 0 0 0 0,0 0 0 0 0,1-1 0 0 0,-1 0 0 0 0,1 0 0 0 0,14 6 0 0 0,-12-7 18 0 0,1 0 0 0 0,-1-1 1 0 0,1-1-1 0 0,0 1 0 0 0,0-2 0 0 0,0 0 0 0 0,0 0 0 0 0,0-1 0 0 0,0 0 0 0 0,0-1 0 0 0,0 0 0 0 0,0-1 0 0 0,0 0 0 0 0,0-1 0 0 0,0 0 0 0 0,10-5 0 0 0,-4 1-29 0 0,-1-2 0 0 0,0 0-1 0 0,-1-1 1 0 0,0-1 0 0 0,-1 0-1 0 0,0-1 1 0 0,-1 0-1 0 0,0-1 1 0 0,-1-1 0 0 0,0 0-1 0 0,-1 0 1 0 0,-1-1 0 0 0,0-1-1 0 0,-1 0 1 0 0,-1 0 0 0 0,7-19-1 0 0,-3 4-30 0 0,-1-1-1 0 0,-2-1 1 0 0,-1 0-1 0 0,-1 0 0 0 0,-2 0 1 0 0,-1 0-1 0 0,-2-65 1 0 0,-3 77 3 0 0,-1 1 0 0 0,-1 0 1 0 0,-1-1-1 0 0,-1 2 1 0 0,0-1-1 0 0,-2 0 1 0 0,0 1-1 0 0,-1 0 0 0 0,-1 1 1 0 0,-14-22-1 0 0,17 31-75 0 0,0 1-1 0 0,-1-1 0 0 0,1 1 1 0 0,-2 0-1 0 0,1 0 1 0 0,-1 1-1 0 0,0 0 1 0 0,-1 1-1 0 0,0 0 0 0 0,0 0 1 0 0,0 1-1 0 0,0 0 1 0 0,-1 0-1 0 0,0 1 1 0 0,0 1-1 0 0,0-1 0 0 0,-1 2 1 0 0,1-1-1 0 0,-1 1 1 0 0,1 1-1 0 0,-14 0 0 0 0,18 1-115 0 0,-1 0-1 0 0,1 1 0 0 0,-1-1 0 0 0,1 2 0 0 0,0-1 0 0 0,0 1 0 0 0,0 0 0 0 0,-1 0 0 0 0,2 0 0 0 0,-1 1 0 0 0,0 0 0 0 0,-6 5 1 0 0,-1 3-79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7.4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98 700 0 0,'4'-3'189'0'0,"0"-1"0"0"0,-1 1 0 0 0,1-1 0 0 0,-1 0 1 0 0,0 1-1 0 0,0-2 0 0 0,0 1 0 0 0,0 0 0 0 0,-1 0 0 0 0,0-1 0 0 0,0 1 0 0 0,0-1 0 0 0,0 0 0 0 0,-1 0 1 0 0,2-9-1 0 0,-3 13-175 0 0,0 0 0 0 0,0 1-1 0 0,0-1 1 0 0,0 0 0 0 0,0 0 0 0 0,-1 0 0 0 0,1 0 0 0 0,0 0 0 0 0,0 1 0 0 0,-1-1 0 0 0,1 0 0 0 0,0 0 0 0 0,-1 0 0 0 0,1 1-1 0 0,-1-1 1 0 0,1 0 0 0 0,-1 1 0 0 0,1-1 0 0 0,-1 0 0 0 0,0 1 0 0 0,1-1 0 0 0,-1 1 0 0 0,0-1 0 0 0,1 1 0 0 0,-1-1 0 0 0,0 1-1 0 0,0-1 1 0 0,1 1 0 0 0,-1 0 0 0 0,0-1 0 0 0,0 1 0 0 0,0 0 0 0 0,0 0 0 0 0,-1-1 0 0 0,-26 1 147 0 0,20 3-146 0 0,1-1-1 0 0,-1 1 1 0 0,1 1 0 0 0,-1 0 0 0 0,1 0 0 0 0,0 0-1 0 0,1 1 1 0 0,-1 0 0 0 0,1 0 0 0 0,-11 11 0 0 0,0 3 11 0 0,0 1 0 0 0,-14 22-1 0 0,19-24-5 0 0,1 1 0 0 0,1 0 0 0 0,0 1 0 0 0,2 0 0 0 0,0 0 0 0 0,1 1 0 0 0,1 0 0 0 0,1 0 0 0 0,1 1 0 0 0,1-1 0 0 0,1 1 0 0 0,0 22 0 0 0,2-27-1 0 0,1-1 0 0 0,1 1 0 0 0,1 0 0 0 0,0-1-1 0 0,1 1 1 0 0,0-1 0 0 0,2 0 0 0 0,0 0 0 0 0,0-1-1 0 0,2 0 1 0 0,0 0 0 0 0,0-1 0 0 0,2 1-1 0 0,0-2 1 0 0,0 0 0 0 0,15 15 0 0 0,-21-24 7 0 0,1 1 0 0 0,-1-1-1 0 0,1 0 1 0 0,0 0 0 0 0,0-1 0 0 0,0 1 0 0 0,1-1 0 0 0,-1 0 0 0 0,1-1 0 0 0,0 1-1 0 0,0-1 1 0 0,0 0 0 0 0,0 0 0 0 0,0-1 0 0 0,0 0 0 0 0,0 0 0 0 0,0-1 0 0 0,1 1 0 0 0,-1-1-1 0 0,0-1 1 0 0,0 1 0 0 0,1-1 0 0 0,-1 0 0 0 0,0 0 0 0 0,0-1 0 0 0,0 0 0 0 0,0 0-1 0 0,0 0 1 0 0,-1-1 0 0 0,1 0 0 0 0,-1 0 0 0 0,0 0 0 0 0,1-1 0 0 0,-1 0 0 0 0,-1 0-1 0 0,1 0 1 0 0,6-8 0 0 0,6-7-20 0 0,0-1-1 0 0,-2 0 0 0 0,0-1 0 0 0,17-33 1 0 0,36-93-231 0 0,-67 143 187 0 0,5-9-67 0 0,-8 22 109 0 0,2-1 1 0 0,-1 1-1 0 0,1-1 1 0 0,0 0-1 0 0,1 1 1 0 0,0-1-1 0 0,0 1 1 0 0,1-1-1 0 0,0 0 1 0 0,0 0-1 0 0,1 0 1 0 0,0 0-1 0 0,1 0 1 0 0,-1-1-1 0 0,7 10 0 0 0,2 2 18 0 0,0-1 0 0 0,1-1 0 0 0,1 0 0 0 0,30 29 0 0 0,-27-31 25 0 0,1-1 0 0 0,0-1 0 0 0,1 0 0 0 0,0-1 1 0 0,1-1-1 0 0,0-1 0 0 0,1-1 0 0 0,0-1 1 0 0,0-1-1 0 0,1 0 0 0 0,0-2 0 0 0,27 4 1 0 0,-34-8-18 0 0,0 0 0 0 0,0-1 1 0 0,0 0-1 0 0,0-1 0 0 0,0 0 0 0 0,0-2 1 0 0,0 0-1 0 0,-1 0 0 0 0,1-1 1 0 0,-1-1-1 0 0,0-1 0 0 0,0 0 1 0 0,-1 0-1 0 0,0-1 0 0 0,0-1 0 0 0,-1-1 1 0 0,1 1-1 0 0,-2-2 0 0 0,15-14 1 0 0,-14 11-40 0 0,0 0 0 0 0,-1-1 0 0 0,-1-1 0 0 0,0 1-1 0 0,-1-2 1 0 0,-1 1 0 0 0,0-1 0 0 0,-2 0 0 0 0,1-1 0 0 0,-2 0 0 0 0,0 0 0 0 0,-1 0 0 0 0,-1 0 0 0 0,0-1 0 0 0,-2 1 0 0 0,0-1 0 0 0,0 1 0 0 0,-2-1 0 0 0,-4-27 0 0 0,3 38-194 0 0,0-1 0 0 0,0 1 0 0 0,-1 0 0 0 0,0-1 0 0 0,-1 1 0 0 0,1 1 0 0 0,-1-1 0 0 0,0 0 0 0 0,-1 1 0 0 0,0 0 0 0 0,0 0 0 0 0,0 0 0 0 0,-8-6 0 0 0,-4 17-2571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8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218 901 216 0 0,'-16'8'160'0'0,"0"0"0"0"0,1 1 0 0 0,0 1 0 0 0,1 0 0 0 0,0 1 0 0 0,1 1 0 0 0,0 0 0 0 0,1 0 0 0 0,0 2 0 0 0,1-1 1 0 0,-14 23-1 0 0,19-26-86 0 0,0 0 1 0 0,1 1-1 0 0,0 0 1 0 0,1 0-1 0 0,1 0 1 0 0,-1 0-1 0 0,2 1 1 0 0,-1-1-1 0 0,2 1 1 0 0,-1 0 0 0 0,2 0-1 0 0,-1-1 1 0 0,2 1-1 0 0,0 0 1 0 0,0 0-1 0 0,1-1 1 0 0,6 23-1 0 0,0-15-31 0 0,0 0-1 0 0,1 0 1 0 0,1-1 0 0 0,0-1-1 0 0,2 1 1 0 0,0-2-1 0 0,1 0 1 0 0,0 0-1 0 0,2-1 1 0 0,15 13 0 0 0,-10-11-12 0 0,0-1 1 0 0,0-1-1 0 0,2-1 1 0 0,0-1-1 0 0,0-1 0 0 0,1-1 1 0 0,42 14-1 0 0,-55-22-12 0 0,0-1-1 0 0,0 0 0 0 0,0 0 0 0 0,0-1 0 0 0,0 0 1 0 0,0-1-1 0 0,1 0 0 0 0,-1-1 0 0 0,0 0 1 0 0,0 0-1 0 0,0-1 0 0 0,0-1 0 0 0,0 1 0 0 0,0-2 1 0 0,-1 1-1 0 0,1-1 0 0 0,-1-1 0 0 0,0 0 0 0 0,0 0 1 0 0,-1-1-1 0 0,0 0 0 0 0,13-11 0 0 0,-10 6-47 0 0,-1 0 0 0 0,0-1 0 0 0,-1 0-1 0 0,0-1 1 0 0,-1 0 0 0 0,0 0-1 0 0,-1-1 1 0 0,-1 0 0 0 0,0 0 0 0 0,-1 0-1 0 0,0-1 1 0 0,-2 0 0 0 0,1 0 0 0 0,1-22-1 0 0,-4 13 9 0 0,-1 0-1 0 0,-1 0 1 0 0,-1 0-1 0 0,-1 1 1 0 0,-2-1-1 0 0,0 1 1 0 0,-1 0-1 0 0,-1 0 0 0 0,-1 1 1 0 0,-2 0-1 0 0,0 0 1 0 0,-15-23-1 0 0,8 17 34 0 0,-2 1-1 0 0,0 1 0 0 0,-2 0 0 0 0,-1 2 1 0 0,0 0-1 0 0,-2 2 0 0 0,-1 0 0 0 0,-36-23 1 0 0,19 25 20 0 0,39 19 27 0 0,5 3-54 0 0,-1 1 0 0 0,1-1 0 0 0,0 0 0 0 0,0 0 0 0 0,1 0 0 0 0,-1-1 0 0 0,0 1 0 0 0,0 0 0 0 0,1-1 1 0 0,-1 0-1 0 0,1 1 0 0 0,0-1 0 0 0,2 1 0 0 0,42 17 24 0 0,1-3 0 0 0,0-1 0 0 0,1-3 0 0 0,0-1 0 0 0,1-3 0 0 0,0-2 0 0 0,0-2 0 0 0,0-3 0 0 0,0-1 0 0 0,78-12 0 0 0,-108 9-27 0 0,-1-2 0 0 0,-1 0-1 0 0,1-1 1 0 0,-1-1 0 0 0,0-1-1 0 0,0 0 1 0 0,-1-1 0 0 0,0-1 0 0 0,0-1-1 0 0,-2 0 1 0 0,17-15 0 0 0,-20 14-22 0 0,0 0 1 0 0,-1-1 0 0 0,-1 0-1 0 0,0-1 1 0 0,0 0-1 0 0,-2-1 1 0 0,0 0 0 0 0,0 0-1 0 0,-1-1 1 0 0,-1 1 0 0 0,-1-2-1 0 0,0 1 1 0 0,2-18-1 0 0,-3 7 31 0 0,-1-1 0 0 0,-1 1-1 0 0,-1-1 1 0 0,-2 1-1 0 0,-1-1 1 0 0,-1 1 0 0 0,-9-37-1 0 0,7 43-6 0 0,-1 0-1 0 0,-2 0 0 0 0,0 0 0 0 0,-1 1 1 0 0,0 1-1 0 0,-2-1 0 0 0,-1 1 0 0 0,0 1 0 0 0,-25-28 1 0 0,10 23-21 0 0,5 12 21 0 0,14 12 2 0 0,5 0-2 0 0,2-1-2 0 0,0 0 0 0 0,-1 0-1 0 0,1 0 1 0 0,0 0 0 0 0,0 0 0 0 0,-1 0 0 0 0,1 1-1 0 0,0-1 1 0 0,0 1 0 0 0,0-1 0 0 0,-1 1 0 0 0,1-1-1 0 0,0 1 1 0 0,0 0 0 0 0,0-1 0 0 0,0 1 0 0 0,0 0-1 0 0,0 0 1 0 0,0 0 0 0 0,1 0 0 0 0,-1 0 0 0 0,0 0-1 0 0,0 0 1 0 0,1 0 0 0 0,-1 0 0 0 0,1 0 0 0 0,-1 0-1 0 0,1 0 1 0 0,-1 1 0 0 0,1-1 0 0 0,-1 0 0 0 0,1 0-1 0 0,0 1 1 0 0,0 1 0 0 0,-1 2 6 0 0,0 0 0 0 0,1 0 0 0 0,-1 0 1 0 0,1 0-1 0 0,1 0 0 0 0,-1 0 0 0 0,2 5 0 0 0,3 9 5 0 0,2 0 0 0 0,0-1 1 0 0,2 0-1 0 0,0 0 0 0 0,0-1 0 0 0,20 25 0 0 0,80 90-14 0 0,-30-49-12 0 0,-44-49-6 0 0,-3 1 0 0 0,0 1 1 0 0,31 50-1 0 0,-60-81 13 0 0,1 1 0 0 0,-2 0 0 0 0,1 0 0 0 0,-1 0 1 0 0,0 1-1 0 0,0-1 0 0 0,0 0 0 0 0,-1 1 0 0 0,0-1 1 0 0,-1 1-1 0 0,1-1 0 0 0,-1 1 0 0 0,-1-1 0 0 0,1 1 1 0 0,-1-1-1 0 0,0 1 0 0 0,0-1 0 0 0,-1 1 0 0 0,0-1 0 0 0,-5 11 1 0 0,-4 6-1 0 0,-2-1 0 0 0,0 0 0 0 0,-1-1 0 0 0,-20 22 0 0 0,-15 24 28 0 0,38-51-13 0 0,1 1 0 0 0,1 1 0 0 0,0 0 0 0 0,1 0-1 0 0,-9 35 1 0 0,14-41 16 0 0,1 0 0 0 0,1-1 1 0 0,0 1-1 0 0,0 0 0 0 0,1 0 0 0 0,1 0 0 0 0,0 0 0 0 0,1 0 0 0 0,0 0 0 0 0,1-1 0 0 0,3 12 0 0 0,3-1 23 0 0,0-1 0 0 0,1-1 0 0 0,1 0-1 0 0,0 0 1 0 0,2-1 0 0 0,0-1 0 0 0,1 0 0 0 0,1-1-1 0 0,1 0 1 0 0,28 22 0 0 0,15 7-86 0 0,123 71 0 0 0,-78-53-594 0 0,-72-42-1108 0 0,-29-20 1366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19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654 222 316 0 0,'3'2'389'0'0,"1"0"-311"0"0,-2 0 128 0 0,0 0 1 0 0,1 0-1 0 0,-1 0 1 0 0,1-1 0 0 0,0 1-1 0 0,-1-1 1 0 0,1 0-1 0 0,0 0 1 0 0,0 0 0 0 0,0 0-1 0 0,-1 0 1 0 0,1 0-1 0 0,0-1 1 0 0,4 1 0 0 0,8-6 66 0 0,-12 4-41 0 0,-2-2-48 0 0,0-5-147 0 0,0 1 0 0 0,0-1 0 0 0,-1 1 0 0 0,0-1-1 0 0,0 0 1 0 0,-1 1 0 0 0,0-1 0 0 0,0 1 0 0 0,-1-1 0 0 0,0 1 0 0 0,0 0 0 0 0,-1 0 0 0 0,0 0-1 0 0,0 0 1 0 0,0 0 0 0 0,-1 1 0 0 0,0-1 0 0 0,-7-7 0 0 0,6 7-29 0 0,-1-1 0 0 0,0 1 0 0 0,-1 0 0 0 0,1 1 0 0 0,-1-1 0 0 0,-1 1 0 0 0,1 1 0 0 0,-1-1 1 0 0,0 2-1 0 0,0-1 0 0 0,0 1 0 0 0,-1 0 0 0 0,1 0 0 0 0,-1 1 0 0 0,-10-2 0 0 0,4 4-4 0 0,-1 0-1 0 0,1 1 1 0 0,0 0 0 0 0,0 2-1 0 0,-1 0 1 0 0,1 0 0 0 0,0 1-1 0 0,0 1 1 0 0,1 1 0 0 0,-1 0-1 0 0,1 1 1 0 0,0 0 0 0 0,1 1-1 0 0,-14 9 1 0 0,3 0 5 0 0,0 1 0 0 0,1 0 0 0 0,1 2 0 0 0,0 1 0 0 0,2 1 0 0 0,-27 33 0 0 0,30-30 4 0 0,0 1 0 0 0,1 0 1 0 0,2 2-1 0 0,1-1 0 0 0,1 2 0 0 0,1-1 0 0 0,2 1 0 0 0,0 1 0 0 0,2 0 1 0 0,1 0-1 0 0,2 1 0 0 0,0-1 0 0 0,2 45 0 0 0,3-50-6 0 0,1 0 1 0 0,1-1-1 0 0,1 0 0 0 0,1 0 1 0 0,1 0-1 0 0,1 0 0 0 0,1-1 0 0 0,1 0 1 0 0,1 0-1 0 0,1-1 0 0 0,0-1 1 0 0,2 0-1 0 0,1-1 0 0 0,0 0 1 0 0,1-1-1 0 0,1 0 0 0 0,26 22 1 0 0,-11-16 7 0 0,1-1 1 0 0,1-2 0 0 0,1-1 0 0 0,1-2-1 0 0,1-1 1 0 0,0-2 0 0 0,1-1 0 0 0,0-2-1 0 0,1-2 1 0 0,0-1 0 0 0,1-2 0 0 0,0-2-1 0 0,77 1 1 0 0,-97-7-8 0 0,0 0 0 0 0,-1-2 0 0 0,1 0 1 0 0,0-1-1 0 0,-1 0 0 0 0,0-2 0 0 0,0 0 0 0 0,-1-1 0 0 0,0-1 0 0 0,21-13 0 0 0,-25 13-12 0 0,-1-1 1 0 0,-1 0-1 0 0,0 0 1 0 0,0-1-1 0 0,-1-1 0 0 0,0 0 1 0 0,-1 0-1 0 0,0-1 0 0 0,-1 0 1 0 0,0-1-1 0 0,-1 1 0 0 0,-1-1 1 0 0,10-25-1 0 0,-9 12-35 0 0,-1 0 1 0 0,-1 0-1 0 0,-1-1 0 0 0,-2 0 0 0 0,0 1 0 0 0,-2-1 0 0 0,-1 0 0 0 0,-1 0 1 0 0,-1 1-1 0 0,-9-37 0 0 0,1 21 19 0 0,-1 1-1 0 0,-2 1 1 0 0,-2 0 0 0 0,-2 0 0 0 0,-39-63 0 0 0,45 84 34 0 0,-1 0 1 0 0,-1 2 0 0 0,0-1-1 0 0,-2 2 1 0 0,0 0 0 0 0,0 1-1 0 0,-2 1 1 0 0,0 0 0 0 0,-32-18 0 0 0,42 27-15 0 0,-1 1 0 0 0,0 0 1 0 0,0 0-1 0 0,0 1 0 0 0,0 1 0 0 0,0-1 1 0 0,-1 1-1 0 0,1 1 0 0 0,-1 0 1 0 0,1 0-1 0 0,-1 1 0 0 0,1 0 1 0 0,-1 0-1 0 0,0 1 0 0 0,1 1 1 0 0,-1-1-1 0 0,1 2 0 0 0,0-1 1 0 0,0 1-1 0 0,0 1 0 0 0,0 0 1 0 0,0 0-1 0 0,1 0 0 0 0,0 1 1 0 0,-9 7-1 0 0,8-6 4 0 0,1 1 1 0 0,0 0-1 0 0,0 1 1 0 0,1 0-1 0 0,0 0 1 0 0,0 0-1 0 0,1 1 1 0 0,0 0-1 0 0,1 0 0 0 0,0 1 1 0 0,0-1-1 0 0,1 1 1 0 0,0 0-1 0 0,1 0 1 0 0,0 1-1 0 0,-3 17 1 0 0,5-13 8 0 0,0 0 0 0 0,1 1 0 0 0,1-1 1 0 0,0 0-1 0 0,1 0 0 0 0,1 0 0 0 0,0 0 1 0 0,1-1-1 0 0,1 1 0 0 0,0-1 0 0 0,9 19 1 0 0,6 4 40 0 0,2-1 0 0 0,1-1 0 0 0,2-1 1 0 0,1-1-1 0 0,2-2 0 0 0,1 0 0 0 0,57 46 1 0 0,0-11 82 0 0,168 98 1 0 0,432 192 102 0 0,-339-184-4176 0 0,-316-156 3392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1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140 444 172 0 0,'-74'-270'5046'0'0,"74"267"-5048"0"0,-1 2 2 0 0,1 1-1 0 0,0 0 1 0 0,0-1 0 0 0,-1 1 0 0 0,1-1 0 0 0,0 1-1 0 0,0 0 1 0 0,-1-1 0 0 0,1 1 0 0 0,0 0-1 0 0,-1-1 1 0 0,1 1 0 0 0,0 0 0 0 0,-1-1 0 0 0,1 1-1 0 0,-1 0 1 0 0,1 0 0 0 0,0-1 0 0 0,-1 1 0 0 0,1 0-1 0 0,-1 0 1 0 0,1 0 0 0 0,-1 0 0 0 0,1 0-1 0 0,-1 0 1 0 0,1 0 0 0 0,-1 0 0 0 0,-5 9 3 0 0,0 1 1 0 0,1-1 0 0 0,0 2-1 0 0,1-1 1 0 0,0 0 0 0 0,1 1-1 0 0,0 0 1 0 0,0-1 0 0 0,0 15-1 0 0,-8 103-35 0 0,9-63 45 0 0,11 116 0 0 0,-5-154 22 0 0,0 0-1 0 0,2 0 1 0 0,1-1-1 0 0,1 0 0 0 0,1 0 1 0 0,25 48-1 0 0,-30-67-5 0 0,1 1 0 0 0,0-1-1 0 0,0 0 1 0 0,1-1 0 0 0,0 1-1 0 0,0-1 1 0 0,1 0 0 0 0,-1 0 0 0 0,1-1-1 0 0,0 0 1 0 0,1-1 0 0 0,-1 1-1 0 0,1-1 1 0 0,0-1 0 0 0,0 1-1 0 0,0-1 1 0 0,1-1 0 0 0,-1 1 0 0 0,1-2-1 0 0,-1 1 1 0 0,10 0 0 0 0,-6-2-26 0 0,0 0 0 0 0,0-1 0 0 0,0 0 0 0 0,0-1 0 0 0,0 0 0 0 0,0-1 0 0 0,0 0 0 0 0,-1-1 0 0 0,1 0 0 0 0,-1-1 0 0 0,0 0 0 0 0,0-1 0 0 0,-1 0 0 0 0,16-12 0 0 0,-4-1 4 0 0,-2 0 0 0 0,0-2 0 0 0,-1 0 0 0 0,-1-1 0 0 0,-1-1 0 0 0,-1-1 0 0 0,-1 0 1 0 0,19-43-1 0 0,-8 8 26 0 0,-3-2 0 0 0,25-108 0 0 0,-8-44 508 0 0,-40 209-576 0 0,-3 8 50 0 0,-1 3-15 0 0,0 0-1 0 0,1 1 1 0 0,0 0 0 0 0,0 0 0 0 0,0-1-1 0 0,1 2 1 0 0,0-1 0 0 0,1 0 0 0 0,-2 16-1 0 0,1 85-25 0 0,2-94 15 0 0,1 16 6 0 0,1 1 0 0 0,2-1 0 0 0,1 0 1 0 0,1 0-1 0 0,2-1 0 0 0,19 50 0 0 0,-21-67 10 0 0,0 1 0 0 0,1-1 0 0 0,1 0 0 0 0,0-1 0 0 0,1 0 0 0 0,1 0 1 0 0,10 10-1 0 0,-13-15 1 0 0,1-1 1 0 0,0 0 0 0 0,0 0-1 0 0,0 0 1 0 0,1-1 0 0 0,0 0-1 0 0,0-1 1 0 0,0 0 0 0 0,1-1-1 0 0,-1 1 1 0 0,14 1 0 0 0,-14-3-10 0 0,0-1 1 0 0,0 0 0 0 0,1-1-1 0 0,-1 0 1 0 0,0 0 0 0 0,0-1-1 0 0,0 0 1 0 0,0-1 0 0 0,0 0 0 0 0,0 0-1 0 0,13-6 1 0 0,-9 2-7 0 0,-1 0-1 0 0,0-1 1 0 0,-1 0 0 0 0,1-1 0 0 0,-1 0-1 0 0,-1-1 1 0 0,11-11 0 0 0,-1-3-7 0 0,-1 0 0 0 0,0-2 0 0 0,-2 0 0 0 0,-1-1 0 0 0,-1 0 0 0 0,14-35 0 0 0,-15 27 10 0 0,-1-1 1 0 0,-1 0-1 0 0,-2 0 0 0 0,8-58 0 0 0,-17 89-9 0 0,0 0 0 0 0,-1-1 0 0 0,0 1-1 0 0,0 0 1 0 0,0 0 0 0 0,-2-9 0 0 0,2 10-4 0 0,-6-2-10 0 0,6 5 28 0 0,0-1 0 0 0,0 1 0 0 0,-1 0 0 0 0,1-1 1 0 0,0 1-1 0 0,0 0 0 0 0,0-1 0 0 0,-1 1 0 0 0,1 0 0 0 0,0 0 0 0 0,-1-1 0 0 0,1 1 0 0 0,0 0 0 0 0,0 0 0 0 0,-1-1 0 0 0,1 1 0 0 0,0 0 0 0 0,-1 0 0 0 0,1 0 0 0 0,0 0 0 0 0,-1 0 0 0 0,1-1 0 0 0,-1 1 0 0 0,1 0 0 0 0,0 0 0 0 0,-1 0 0 0 0,1 0 0 0 0,0 0 0 0 0,-1 0 0 0 0,1 0 0 0 0,-1 0 0 0 0,1 0 1 0 0,0 0-1 0 0,-1 1 0 0 0,-3 0-4 0 0,0 1 0 0 0,0 0 0 0 0,1 0 0 0 0,-1 0 1 0 0,0 0-1 0 0,1 1 0 0 0,0 0 0 0 0,-1-1 1 0 0,1 1-1 0 0,1 0 0 0 0,-5 6 0 0 0,2-1 0 0 0,0 0 0 0 0,1 0-1 0 0,0 1 1 0 0,0-1-1 0 0,1 1 1 0 0,1 0 0 0 0,-1 0-1 0 0,1 0 1 0 0,1 1 0 0 0,0-1-1 0 0,0 0 1 0 0,1 14 0 0 0,0-6-4 0 0,2-1 0 0 0,0 1 0 0 0,1-1 1 0 0,0 0-1 0 0,2 0 0 0 0,6 17 1 0 0,-5-18 6 0 0,2 0 1 0 0,-1 0 0 0 0,2-1-1 0 0,0 0 1 0 0,1 0 0 0 0,0-1-1 0 0,1-1 1 0 0,0 0 0 0 0,1 0-1 0 0,17 12 1 0 0,-11-11 3 0 0,-1-1 0 0 0,2-1 0 0 0,-1-1 0 0 0,2 0 1 0 0,-1-2-1 0 0,1 0 0 0 0,35 8 0 0 0,-33-11 2 0 0,0-1-1 0 0,-1-1 1 0 0,1-1-1 0 0,0-1 1 0 0,0-2 0 0 0,1 1-1 0 0,29-7 1 0 0,-35 4-2 0 0,0-1 1 0 0,0-1-1 0 0,-1 0 0 0 0,1-1 0 0 0,-1-1 1 0 0,-1-1-1 0 0,0 0 0 0 0,0-1 0 0 0,24-18 1 0 0,-17 7-1 0 0,-1 0 0 0 0,-1-1 0 0 0,-1-1 0 0 0,0-1 0 0 0,-2-1 1 0 0,-1 0-1 0 0,17-33 0 0 0,-16 21 75 0 0,-1 0 0 0 0,-2-1 0 0 0,-2-1 0 0 0,14-72 0 0 0,-17 67 59 0 0,3-12-62 0 0,-12 52-82 0 0,1 0 3 0 0,2-9-17 0 0,4-14-125 0 0,-5 24 66 0 0,-3 16 76 0 0,-5 51-20 0 0,3 1 0 0 0,3-1 0 0 0,9 70 0 0 0,-7-120 30 0 0,3 37-1 0 0,15 61 0 0 0,-17-99 22 0 0,1 0 1 0 0,1-1-1 0 0,0 1 0 0 0,0-1 0 0 0,1 0 1 0 0,1 0-1 0 0,1 0 0 0 0,-1-1 0 0 0,14 15 1 0 0,-18-23-21 0 0,1-1 0 0 0,-1 0 0 0 0,1 0 0 0 0,0 0 0 0 0,0 0 0 0 0,0 0 0 0 0,0-1 0 0 0,0 0 0 0 0,0 0 0 0 0,1 0 0 0 0,-1 0 0 0 0,1-1 0 0 0,-1 0 0 0 0,1 0 0 0 0,0 0 0 0 0,0 0 0 0 0,-1-1 0 0 0,1 0 0 0 0,0 0 0 0 0,0 0 0 0 0,-1 0 0 0 0,1-1 0 0 0,0 0 0 0 0,-1 0 0 0 0,1 0 1 0 0,0 0-1 0 0,-1-1 0 0 0,0 0 0 0 0,1 0 0 0 0,-1 0 0 0 0,7-5 0 0 0,4-2 3 0 0,-1-2 0 0 0,0 1 1 0 0,0-2-1 0 0,-1 0 0 0 0,-1-1 0 0 0,0 0 1 0 0,13-19-1 0 0,-4 1 8 0 0,-1 0 0 0 0,-2-2 1 0 0,28-68-1 0 0,20-109 57 0 0,-53 143-158 0 0,-13 64 56 0 0,0-2-2 0 0,0 5 28 0 0,1-1 0 0 0,-1 1 1 0 0,0-1-1 0 0,0 1 0 0 0,0-1 0 0 0,0 1 1 0 0,0-1-1 0 0,0 0 0 0 0,0 1 0 0 0,0-1 0 0 0,0 1 1 0 0,0-1-1 0 0,0 1 0 0 0,0-1 0 0 0,0 1 1 0 0,-1-1-1 0 0,1 1 0 0 0,0-1 0 0 0,0 1 1 0 0,0-1-1 0 0,-1 1 0 0 0,1-1 0 0 0,0 1 0 0 0,-1-2 1 0 0,-11-3-31 0 0,10 4 32 0 0,-1 3-11 0 0,-2 1 10 0 0,1 0 0 0 0,0 1-1 0 0,0 0 1 0 0,0-1 0 0 0,0 2 0 0 0,0-1 0 0 0,1 0 0 0 0,0 1-1 0 0,0-1 1 0 0,0 1 0 0 0,0 0 0 0 0,1 0 0 0 0,-4 10-1 0 0,4-5-3 0 0,0-1-1 0 0,0 0 1 0 0,1 1-1 0 0,0-1 1 0 0,1 1-1 0 0,0 0 0 0 0,2 14 1 0 0,2-3-12 0 0,0 0 1 0 0,1-1 0 0 0,1 1-1 0 0,1-1 1 0 0,1-1-1 0 0,19 35 1 0 0,-18-38 11 0 0,1 0 1 0 0,1-1-1 0 0,0 0 1 0 0,1-1-1 0 0,1 0 1 0 0,17 14-1 0 0,-21-21 8 0 0,0 0-1 0 0,0-1 1 0 0,0 0-1 0 0,1-1 0 0 0,0 0 1 0 0,1 0-1 0 0,-1-1 1 0 0,1-1-1 0 0,-1 0 0 0 0,1 0 1 0 0,19 2-1 0 0,-4-4 1 0 0,1 0 0 0 0,-1-2-1 0 0,1-1 1 0 0,-1-1-1 0 0,0-2 1 0 0,0 0 0 0 0,0-2-1 0 0,-1 0 1 0 0,1-2-1 0 0,-2-1 1 0 0,0-1 0 0 0,32-18-1 0 0,-32 14-47 0 0,-1-1-1 0 0,0 0 1 0 0,-1-2-1 0 0,0 0 1 0 0,-2-2 0 0 0,0 0-1 0 0,-2-1 1 0 0,0-1-1 0 0,-1 0 1 0 0,-1-2-1 0 0,19-37 1 0 0,-28 43 10 0 0,0 0 1 0 0,-1 0-1 0 0,0 0 0 0 0,-2-1 1 0 0,0 1-1 0 0,-1-1 0 0 0,-1 0 1 0 0,-1-36-1 0 0,-2 47 24 0 0,0 0 0 0 0,0-1-1 0 0,0 1 1 0 0,-1 0 0 0 0,-1 0-1 0 0,1 0 1 0 0,-1 0 0 0 0,-1 0-1 0 0,-7-13 1 0 0,8 17 5 0 0,-1-1-1 0 0,1 1 1 0 0,-1 0 0 0 0,0 0-1 0 0,0 0 1 0 0,0 0 0 0 0,-1 1-1 0 0,0 0 1 0 0,1 0 0 0 0,-1 0 0 0 0,0 1-1 0 0,0-1 1 0 0,0 1 0 0 0,-1 0-1 0 0,-10-2 1 0 0,10 3 5 0 0,-1 0 1 0 0,1 1-1 0 0,0 0 1 0 0,-1 0-1 0 0,1 1 0 0 0,0-1 1 0 0,-1 1-1 0 0,1 1 1 0 0,0-1-1 0 0,0 1 1 0 0,0 0-1 0 0,0 1 0 0 0,0-1 1 0 0,0 1-1 0 0,0 0 1 0 0,1 1-1 0 0,0-1 1 0 0,0 1-1 0 0,-8 8 0 0 0,1-2 11 0 0,1 1-1 0 0,1 1 1 0 0,0 0-1 0 0,0 0 1 0 0,2 1-1 0 0,-14 25 1 0 0,16-25 9 0 0,0 0 0 0 0,1 0 0 0 0,1 1 0 0 0,0-1 0 0 0,1 1 0 0 0,1 0-1 0 0,0 0 1 0 0,0 0 0 0 0,2 0 0 0 0,-1 0 0 0 0,2 0 0 0 0,0 0 0 0 0,1 0 0 0 0,0 0 0 0 0,1 0 0 0 0,1 0 0 0 0,0-1 0 0 0,1 0 0 0 0,0 0 0 0 0,1 0 0 0 0,14 24 0 0 0,-6-17 20 0 0,0-1 0 0 0,1-1 0 0 0,1 0 0 0 0,1 0-1 0 0,0-2 1 0 0,1 0 0 0 0,1-1 0 0 0,0-1-1 0 0,1-1 1 0 0,1-1 0 0 0,0 0 0 0 0,28 10 0 0 0,-22-11-136 0 0,1-2 0 0 0,1-1 0 0 0,0-1 0 0 0,36 4 0 0 0,-42-9-675 0 0,1-1 0 0 0,-1-1 1 0 0,29-3-1 0 0,-15-3-39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1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41 224 0 0,'1'-2'1128'0'0,"11"-26"2317"0"0,-10 21-3121 0 0,-2 7-316 0 0,0 0 0 0 0,0 0-1 0 0,0 0 1 0 0,0 0 0 0 0,0 0-1 0 0,0-1 1 0 0,0 1-1 0 0,0 0 1 0 0,0 0 0 0 0,0 0-1 0 0,0 0 1 0 0,0 0 0 0 0,0 0-1 0 0,0 0 1 0 0,0-1-1 0 0,0 1 1 0 0,0 0 0 0 0,0 0-1 0 0,1 0 1 0 0,-1 0 0 0 0,0 0-1 0 0,0 0 1 0 0,0 0-1 0 0,0 0 1 0 0,0-1 0 0 0,0 1-1 0 0,0 0 1 0 0,0 0 0 0 0,0 0-1 0 0,0 0 1 0 0,0 0-1 0 0,1 0 1 0 0,-1 0 0 0 0,0 0-1 0 0,0 0 1 0 0,0 0 0 0 0,0 0-1 0 0,0 0 1 0 0,0 0-1 0 0,0 0 1 0 0,1 0 0 0 0,-1 0-1 0 0,0 0 1 0 0,0 0 0 0 0,0 0-1 0 0,0 0 1 0 0,0 0-1 0 0,0 0 1 0 0,1 0 0 0 0,-1 0-1 0 0,0 0 1 0 0,0 0 0 0 0,0 0-1 0 0,0 0 1 0 0,0 0-1 0 0,0 0 1 0 0,0 0 0 0 0,0 0-1 0 0,1 0 1 0 0,-1 0 0 0 0,0 0-1 0 0,0 1 1 0 0,5 15 26 0 0,-1 1 0 0 0,-1-1 1 0 0,-1 1-1 0 0,0 0 0 0 0,-1 27 0 0 0,2 9-16 0 0,5 42-78 0 0,37 333 303 0 0,-28-322-764 0 0,4-1-1 0 0,35 103 0 0 0,-40-177-1473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2.0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49 256 860 0 0,'-16'-47'1948'0'0,"-16"-75"-1"0"0,32 119-1926 0 0,0 1-1 0 0,-1 0 1 0 0,1-1 0 0 0,0 1 0 0 0,1 0-1 0 0,-1-1 1 0 0,0 1 0 0 0,1-1-1 0 0,-1 1 1 0 0,1 0 0 0 0,0 0-1 0 0,-1-1 1 0 0,1 1 0 0 0,0 0 0 0 0,1 0-1 0 0,-1 0 1 0 0,0 0 0 0 0,1 0-1 0 0,-1 0 1 0 0,1 0 0 0 0,-1 1-1 0 0,1-1 1 0 0,0 0 0 0 0,0 1 0 0 0,0-1-1 0 0,0 1 1 0 0,0 0 0 0 0,0 0-1 0 0,0 0 1 0 0,0 0 0 0 0,0 0-1 0 0,4-1 1 0 0,8-2-1 0 0,-1 0 0 0 0,1 1 0 0 0,-1 0 0 0 0,18 0 0 0 0,-21 2-16 0 0,77-5-965 0 0,95 6 0 0 0,-133 1 11 0 0,-6 0 684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2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0 1104 0 0,'-1'1'78'0'0,"1"-1"0"0"0,-1 0 1 0 0,1 1-1 0 0,-1-1 0 0 0,1 0 0 0 0,-1 1 0 0 0,1-1 0 0 0,0 1 1 0 0,-1-1-1 0 0,1 1 0 0 0,0-1 0 0 0,-1 1 0 0 0,1-1 0 0 0,0 1 1 0 0,0-1-1 0 0,0 1 0 0 0,-1-1 0 0 0,1 1 0 0 0,0-1 0 0 0,0 1 1 0 0,0 0-1 0 0,0-1 0 0 0,0 1 0 0 0,0-1 0 0 0,0 1 0 0 0,0-1 0 0 0,0 1 1 0 0,0 0-1 0 0,1 0 0 0 0,7 3 47 0 0,0-1 0 0 0,0 0 1 0 0,1 0-1 0 0,-1-1 0 0 0,1 0 0 0 0,17 1 1 0 0,62 0 142 0 0,-45-3-182 0 0,266 10-2484 0 0,-276-7 1644 0 0</inkml:trace>
  <inkml:trace contextRef="#ctx0" brushRef="#br0" timeOffset="1">33 497 1116 0 0,'-3'2'1164'0'0,"3"-2"-1213"0"0,-6 15 2652 0 0,22-13-1914 0 0,184-10 69 0 0,200 5-1134 0 0,-246 17-2273 0 0,-110-10 1797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3.0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0 160 1244 0 0,'1'-4'942'0'0,"3"-7"-371"0"0,0 0 0 0 0,0 1 1 0 0,1-1-1 0 0,10-16 1 0 0,-13 23-508 0 0,1 0 1 0 0,0 0 0 0 0,0 1 0 0 0,1-1 0 0 0,-1 1 0 0 0,0 0 0 0 0,1 0 0 0 0,0 0 0 0 0,0 0 0 0 0,0 1 0 0 0,0 0 0 0 0,0 0-1 0 0,1 0 1 0 0,-1 0 0 0 0,9-2 0 0 0,-7 3-57 0 0,-1 0-1 0 0,1 0 0 0 0,0 1 1 0 0,-1-1-1 0 0,1 1 1 0 0,0 1-1 0 0,-1-1 0 0 0,1 1 1 0 0,-1 0-1 0 0,1 0 1 0 0,-1 1-1 0 0,1-1 0 0 0,-1 1 1 0 0,0 0-1 0 0,0 1 1 0 0,8 4-1 0 0,-5-1-7 0 0,-1 0 1 0 0,1 0-1 0 0,-1 1 0 0 0,-1 0 1 0 0,1 0-1 0 0,-1 0 1 0 0,0 1-1 0 0,-1 0 0 0 0,6 10 1 0 0,0 5-18 0 0,-1 0 1 0 0,0 1 0 0 0,-2 0 0 0 0,-1 1-1 0 0,-1 0 1 0 0,5 44 0 0 0,-7-12 86 0 0,-2-1 1 0 0,-7 64 0 0 0,4-116 49 0 0,-3 4 76 0 0,5-11-46 0 0,4-13-112 0 0,8-38 1 0 0,2 1 1 0 0,3 0-1 0 0,1 2 1 0 0,3 0-1 0 0,3 2 1 0 0,33-53-1 0 0,-43 78-31 0 0,1 1-1 0 0,19-21 1 0 0,-28 36-13 0 0,0 1 0 0 0,0 0 1 0 0,0 1-1 0 0,1 0 0 0 0,0 0 0 0 0,0 0 0 0 0,1 1 1 0 0,0 1-1 0 0,9-5 0 0 0,-14 8 2 0 0,0 0-1 0 0,1 0 1 0 0,-1 0 0 0 0,0 0 0 0 0,0 1-1 0 0,0 0 1 0 0,0 0 0 0 0,1 0 0 0 0,-1 1-1 0 0,0-1 1 0 0,0 1 0 0 0,0 0-1 0 0,0 0 1 0 0,0 0 0 0 0,0 1 0 0 0,0-1-1 0 0,0 1 1 0 0,-1 0 0 0 0,1 0-1 0 0,0 0 1 0 0,-1 1 0 0 0,0-1 0 0 0,1 1-1 0 0,-1 0 1 0 0,0 0 0 0 0,-1 0 0 0 0,1 0-1 0 0,3 5 1 0 0,4 6-7 0 0,-1 0 0 0 0,0 1-1 0 0,-1 0 1 0 0,-1 0 0 0 0,9 25 0 0 0,-2 0-23 0 0,-3 0 0 0 0,12 75 0 0 0,-15-46-219 0 0,-3 81-1 0 0,-5-146 254 0 0,-1-7-13 0 0,-1-5 18 0 0,0 1 0 0 0,1-1 0 0 0,0 0-1 0 0,1 1 1 0 0,0-1 0 0 0,0 1 0 0 0,0-1 0 0 0,1 0-1 0 0,1 1 1 0 0,-1-1 0 0 0,4-9 0 0 0,30-88 72 0 0,-32 98-70 0 0,8-21 13 0 0,2 1 0 0 0,1 0 1 0 0,32-48-1 0 0,-35 60-25 0 0,1 0 1 0 0,0 1-1 0 0,1 1 0 0 0,0 0 1 0 0,1 0-1 0 0,1 2 0 0 0,24-16 1 0 0,-36 24-4 0 0,1 1 1 0 0,0 1 0 0 0,0-1 0 0 0,0 0 0 0 0,0 1 0 0 0,0 0-1 0 0,0 0 1 0 0,0 0 0 0 0,0 0 0 0 0,0 1 0 0 0,0 0-1 0 0,0 0 1 0 0,1 0 0 0 0,-1 0 0 0 0,0 0 0 0 0,0 1 0 0 0,7 2-1 0 0,-5-1 1 0 0,0 1-1 0 0,0 0 1 0 0,0 0-1 0 0,-1 0 1 0 0,1 1-1 0 0,-1 0 0 0 0,0 0 1 0 0,0 0-1 0 0,-1 1 1 0 0,7 6-1 0 0,5 11-10 0 0,-1 0 0 0 0,-1 1 0 0 0,0 0-1 0 0,12 33 1 0 0,-25-54 16 0 0,30 74-175 0 0,21 79 1 0 0,-8-19-2889 0 0,-37-115 2649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3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70 776 0 0,'8'-12'1015'0'0,"0"0"-1"0"0,1 0 1 0 0,20-19-1 0 0,-26 29-816 0 0,0 1-58 0 0,-2 1-125 0 0,1 0 0 0 0,0 0-1 0 0,-1 0 1 0 0,1 0 0 0 0,0 0-1 0 0,-1 0 1 0 0,1 1 0 0 0,0-1-1 0 0,-1 0 1 0 0,1 1 0 0 0,-1 0-1 0 0,1-1 1 0 0,-1 1 0 0 0,1 0 0 0 0,-1-1-1 0 0,1 1 1 0 0,-1 0 0 0 0,0 0-1 0 0,3 2 1 0 0,0 1 1 0 0,-1 0 1 0 0,0 0-1 0 0,0 0 0 0 0,0 1 1 0 0,0-1-1 0 0,3 8 0 0 0,3 8 0 0 0,-2 0-1 0 0,7 27 0 0 0,-13-42-6 0 0,22 99-13 0 0,13 175 0 0 0,-13-82 38 0 0,0-39-3009 0 0,-23-156 2693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1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7 342 392 0 0,'-3'-12'387'0'0,"2"0"0"0"0,-1-1 0 0 0,2 1 0 0 0,-1 0 0 0 0,2 0 1 0 0,0-1-1 0 0,0 1 0 0 0,1 0 0 0 0,0 0 0 0 0,1 0 0 0 0,9-23 0 0 0,-6 21-284 0 0,0 1 0 0 0,0-1 0 0 0,2 1 0 0 0,-1 0 0 0 0,2 1 0 0 0,0 0-1 0 0,0 0 1 0 0,17-15 0 0 0,-7 8-104 0 0,-18 18 0 0 0,0 0 0 0 0,0 0 0 0 0,1 0 1 0 0,-1 0-1 0 0,0 0 0 0 0,0 0 0 0 0,1 0 1 0 0,-1 1-1 0 0,1-1 0 0 0,-1 0 1 0 0,1 1-1 0 0,-1-1 0 0 0,1 1 0 0 0,-1-1 1 0 0,3 1-1 0 0,14-5-22 0 0,-12 3 17 0 0,1 0 1 0 0,-1 1 0 0 0,1 0 0 0 0,-1 0 0 0 0,1 1 0 0 0,0 0 0 0 0,-1 0 0 0 0,1 1 0 0 0,-1 0 0 0 0,1 0-1 0 0,-1 0 1 0 0,12 4 0 0 0,-7 0 1 0 0,-1-1 0 0 0,1 2-1 0 0,-1-1 1 0 0,-1 1 0 0 0,1 1-1 0 0,15 14 1 0 0,-2 1 0 0 0,-1 2 0 0 0,-2 1 0 0 0,0 1 0 0 0,21 35 1 0 0,-31-44 3 0 0,-1 0 1 0 0,0 0 0 0 0,-1 1 0 0 0,-1 0 0 0 0,-1 0 0 0 0,-1 1 0 0 0,0-1 0 0 0,-1 1 0 0 0,-1 1-1 0 0,-1-1 1 0 0,-1 0 0 0 0,0 0 0 0 0,-2 1 0 0 0,-3 23 0 0 0,2-27 71 0 0,-2 0 0 0 0,0 0 0 0 0,-1-1 0 0 0,0 1 0 0 0,-1-1 0 0 0,-1 0 0 0 0,-1-1 1 0 0,0 0-1 0 0,-1 0 0 0 0,0 0 0 0 0,-1-1 0 0 0,0-1 0 0 0,-1 0 0 0 0,-1 0 0 0 0,0-1 0 0 0,0-1 0 0 0,-17 12 0 0 0,16-14 18 0 0,1-1-1 0 0,-2 1 0 0 0,1-2 1 0 0,-1 0-1 0 0,1-1 1 0 0,-2 0-1 0 0,1-1 0 0 0,0-1 1 0 0,-1 0-1 0 0,0-1 1 0 0,1 0-1 0 0,-1-1 0 0 0,0-1 1 0 0,0-1-1 0 0,0 0 0 0 0,-26-5 1 0 0,35 5-280 0 0,1-1 1 0 0,0 0 0 0 0,0 1-1 0 0,0-1 1 0 0,0-1-1 0 0,0 1 1 0 0,1-1 0 0 0,-1 0-1 0 0,1 0 1 0 0,-1 0 0 0 0,1-1-1 0 0,0 1 1 0 0,1-1-1 0 0,-1 0 1 0 0,1 0 0 0 0,-1-1-1 0 0,1 1 1 0 0,0 0-1 0 0,-4-10 1 0 0,5-5-2260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3.7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1 275 940 0 0,'2'-27'753'0'0,"1"0"-1"0"0,2 0 1 0 0,1 0 0 0 0,1 1 0 0 0,11-29-1 0 0,-16 49-686 0 0,1 0 1 0 0,1 0-1 0 0,-1 0 0 0 0,1 0 0 0 0,0 1 0 0 0,0 0 0 0 0,0 0 1 0 0,1 0-1 0 0,-1 0 0 0 0,1 1 0 0 0,9-7 0 0 0,-10 9-58 0 0,1 0-1 0 0,0 0 0 0 0,-1 0 0 0 0,1 0 1 0 0,0 1-1 0 0,0 0 0 0 0,0 0 1 0 0,0 0-1 0 0,0 0 0 0 0,0 1 1 0 0,0 0-1 0 0,0 0 0 0 0,1 0 1 0 0,-1 1-1 0 0,0 0 0 0 0,0 0 1 0 0,5 2-1 0 0,4 0-5 0 0,-1 2 0 0 0,0 0 0 0 0,0 1-1 0 0,-1 0 1 0 0,1 1 0 0 0,-2 0 0 0 0,1 1 0 0 0,-1 0 0 0 0,0 1 0 0 0,0 0-1 0 0,-1 1 1 0 0,11 13 0 0 0,-10-9-9 0 0,-1 1 0 0 0,0 0 0 0 0,0 1 0 0 0,-2 0 0 0 0,0 0-1 0 0,-1 1 1 0 0,0 0 0 0 0,-1 0 0 0 0,3 19 0 0 0,-6-19-12 0 0,0 0 0 0 0,-1-1 0 0 0,-1 1 0 0 0,-1 0 0 0 0,0 0 0 0 0,-1 0-1 0 0,-1 0 1 0 0,0-1 0 0 0,-9 29 0 0 0,7-33-5 0 0,0 0 0 0 0,-1 0 0 0 0,-1 0 0 0 0,0-1 1 0 0,0 0-1 0 0,-1 0 0 0 0,-1 0 0 0 0,0-1 0 0 0,0-1 0 0 0,-1 1 0 0 0,0-1 0 0 0,-1-1 0 0 0,-15 12 0 0 0,14-13-71 0 0,0 1-1 0 0,-1-2 1 0 0,0 1-1 0 0,0-2 1 0 0,-1 0 0 0 0,0 0-1 0 0,-21 4 1 0 0,30-8-86 0 0,0-1 1 0 0,0 0-1 0 0,0-1 1 0 0,0 1-1 0 0,0-1 1 0 0,0 1-1 0 0,1-1 1 0 0,-1 0-1 0 0,0-1 1 0 0,0 1-1 0 0,1-1 0 0 0,-5-2 1 0 0,5 2-115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4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 1028 0 0,'7'-6'648'0'0,"-4"4"-403"0"0,0 0 0 0 0,0 0 1 0 0,-1 0-1 0 0,1 0 0 0 0,-1-1 1 0 0,1 1-1 0 0,-1-1 0 0 0,3-4 1 0 0,0 9 32 0 0,-5-2-273 0 0,1 0 0 0 0,-1 0 1 0 0,0 0-1 0 0,1 0 0 0 0,-1 0 0 0 0,0 0 1 0 0,1 0-1 0 0,-1 0 0 0 0,0 0 0 0 0,1 0 0 0 0,-1 0 1 0 0,0 0-1 0 0,1 0 0 0 0,-1 0 0 0 0,0 1 1 0 0,1-1-1 0 0,-1 0 0 0 0,0 0 0 0 0,0 0 0 0 0,1 0 1 0 0,-1 1-1 0 0,0-1 0 0 0,0 0 0 0 0,1 0 0 0 0,-1 1 1 0 0,0-1-1 0 0,0 0 0 0 0,0 0 0 0 0,0 1 1 0 0,1-1-1 0 0,-1 0 0 0 0,0 1 0 0 0,0-1 0 0 0,0 0 1 0 0,0 1-1 0 0,0-1 0 0 0,7 140 421 0 0,9 114-235 0 0,-2-120-306 0 0,15 275-2307 0 0,-30-385 1611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4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23 109 300 0 0,'-7'-18'1808'0'0,"5"14"-1403"0"0,-1-1-1 0 0,1 0 1 0 0,0 0 0 0 0,1 0-1 0 0,-1 0 1 0 0,1 0 0 0 0,0-1 0 0 0,1 1-1 0 0,-1 0 1 0 0,1-1 0 0 0,0 1 0 0 0,1-7-1 0 0,-1 11-385 0 0,0 0 0 0 0,1 1 0 0 0,-1-1 0 0 0,0 0 0 0 0,1 1 0 0 0,-1-1 0 0 0,1 0 0 0 0,-1 1 0 0 0,1-1-1 0 0,0 0 1 0 0,-1 1 0 0 0,1-1 0 0 0,0 1 0 0 0,-1-1 0 0 0,1 1 0 0 0,0 0 0 0 0,-1-1 0 0 0,1 1 0 0 0,0 0 0 0 0,0-1 0 0 0,-1 1-1 0 0,1 0 1 0 0,0 0 0 0 0,1 0 0 0 0,14-5 74 0 0,-3 5-53 0 0,0-1 1 0 0,0 2-1 0 0,-1 0 1 0 0,1 0-1 0 0,0 1 1 0 0,-1 1-1 0 0,18 5 0 0 0,-16-4-28 0 0,113 34-638 0 0,32 9-1364 0 0,-136-42 1527 0 0,0-1 0 0 0,1 0 0 0 0,-1-2-1 0 0,45-2 1 0 0,-50-2 422 0 0,1-1 0 0 0,-1-1-1 0 0,0-1 1 0 0,-1 0 0 0 0,28-13 0 0 0,78-46 1755 0 0,-118 61-1598 0 0,-3 2-75 0 0,13-1 2 0 0,-14 2-41 0 0,-1-1-1 0 0,1 1 1 0 0,0 0 0 0 0,0 0-1 0 0,0 0 1 0 0,0 0-1 0 0,-1 0 1 0 0,1 0 0 0 0,0 0-1 0 0,0 0 1 0 0,0 0 0 0 0,0 0-1 0 0,-1 0 1 0 0,1 0-1 0 0,0 0 1 0 0,0 1 0 0 0,0-1-1 0 0,-1 0 1 0 0,1 1 0 0 0,0-1-1 0 0,0 1 1 0 0,-1-1-1 0 0,1 1 1 0 0,0-1 0 0 0,-1 1-1 0 0,1-1 1 0 0,0 1 0 0 0,-1-1-1 0 0,1 1 1 0 0,-1 0 0 0 0,1 0-1 0 0,-1-1 1 0 0,0 1-1 0 0,1 0 1 0 0,-1 0 0 0 0,0-1-1 0 0,1 1 1 0 0,-1 0 0 0 0,0 0-1 0 0,0 1 1 0 0,30 58 58 0 0,36 66-148 0 0,-58-114 159 0 0,0 0 0 0 0,0-1 1 0 0,1 0-1 0 0,1-1 0 0 0,-1 0 0 0 0,2 0 1 0 0,20 15-1 0 0,-27-23-29 0 0,1 1 1 0 0,-1-1-1 0 0,1 0 1 0 0,-1 0-1 0 0,1 0 0 0 0,0-1 1 0 0,-1 1-1 0 0,1-1 1 0 0,0 0-1 0 0,0-1 0 0 0,0 1 1 0 0,0-1-1 0 0,0 0 1 0 0,0 0-1 0 0,0-1 0 0 0,8-1 1 0 0,-4 0 6 0 0,0-1 0 0 0,0 0 0 0 0,0-1 0 0 0,-1 0 0 0 0,1-1 0 0 0,-1 1 0 0 0,0-2 1 0 0,9-6-1 0 0,10-13 133 0 0,-18 17-164 0 0,-7 6-6 0 0,-5 2-2 0 0,-1-1-9 0 0,0 1 0 0 0,0 0 0 0 0,0 1 0 0 0,0-1 0 0 0,0 1 0 0 0,0-1 0 0 0,0 1 0 0 0,0 0 0 0 0,0 1 0 0 0,0-1 0 0 0,-5 3 0 0 0,-45 27 11 0 0,36-21-7 0 0,-154 103-331 0 0,-199 167-1 0 0,332-250-437 0 0,2 3 0 0 0,1 1 0 0 0,-40 47 0 0 0,50-43-151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5.0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840 39 656 0 0,'2'-3'795'0'0,"12"-25"948"0"0,-13 25-1497 0 0,-4 2-46 0 0,-3 0-154 0 0,1 0 0 0 0,0 1 1 0 0,0-1-1 0 0,-1 1 0 0 0,1 0 0 0 0,0 0 1 0 0,-1 1-1 0 0,1 0 0 0 0,0-1 1 0 0,0 2-1 0 0,0-1 0 0 0,-1 1 0 0 0,1 0 1 0 0,-7 4-1 0 0,-16 7 80 0 0,-32 21 0 0 0,48-27-82 0 0,-62 40 98 0 0,2 3 0 0 0,3 3 0 0 0,2 3 0 0 0,2 3 0 0 0,-103 123 1 0 0,147-157-94 0 0,2 1 1 0 0,1 1 0 0 0,1 0 0 0 0,2 1-1 0 0,1 1 1 0 0,-13 36 0 0 0,22-50-22 0 0,0 1 0 0 0,2-1 0 0 0,0 1 0 0 0,0 0 0 0 0,2 0-1 0 0,0-1 1 0 0,1 1 0 0 0,0 0 0 0 0,1 0 0 0 0,1 0 0 0 0,1 0 0 0 0,0-1 0 0 0,1 1 0 0 0,8 19 0 0 0,-2-12-21 0 0,1-2 0 0 0,1 1 0 0 0,2-1 0 0 0,0-1 0 0 0,0 0 0 0 0,2-1 0 0 0,1-1 0 0 0,0-1 0 0 0,1 0 0 0 0,39 28-1 0 0,-32-28-359 0 0,0-1 0 0 0,1-2 0 0 0,1 0-1 0 0,0-2 1 0 0,1-1 0 0 0,0-1 0 0 0,0-1-1 0 0,52 9 1 0 0,-29-13-390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5.3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341 181 496 0 0,'6'-11'734'0'0,"9"-21"1146"0"0,-14 31-1819 0 0,-1-1-1 0 0,0 1 1 0 0,1 0 0 0 0,-1 0-1 0 0,0-1 1 0 0,0 1 0 0 0,0 0-1 0 0,0-1 1 0 0,0 1 0 0 0,0 0-1 0 0,0-1 1 0 0,-1 1 0 0 0,1 0-1 0 0,0 0 1 0 0,-1-1 0 0 0,1 1-1 0 0,-1 0 1 0 0,1 0-1 0 0,-1 0 1 0 0,0 0 0 0 0,1 0-1 0 0,-2-2 1 0 0,1 2-43 0 0,0 0 0 0 0,0 1 1 0 0,0-1-1 0 0,0 0 0 0 0,0 1 0 0 0,0-1 0 0 0,0 1 1 0 0,0-1-1 0 0,0 1 0 0 0,0-1 0 0 0,-1 1 0 0 0,1 0 0 0 0,0 0 1 0 0,0-1-1 0 0,0 1 0 0 0,0 0 0 0 0,-2 0 0 0 0,0 0 29 0 0,1 0-33 0 0,1-1 0 0 0,-1 1 0 0 0,0-1 0 0 0,0 1 1 0 0,0 0-1 0 0,0 0 0 0 0,0 0 0 0 0,0 0 0 0 0,0 0 0 0 0,0 1 0 0 0,0-1 0 0 0,0 1 0 0 0,0-1 0 0 0,-3 2 0 0 0,-3 0 22 0 0,-8 2 1 0 0,1 1-1 0 0,-1 0 1 0 0,1 1 0 0 0,0 0-1 0 0,0 1 1 0 0,1 1 0 0 0,0 0 0 0 0,0 1-1 0 0,1 1 1 0 0,0 0 0 0 0,-16 16-1 0 0,18-15-25 0 0,1 0 0 0 0,0 0 0 0 0,1 1-1 0 0,1 0 1 0 0,-1 1 0 0 0,2 0 0 0 0,0 0-1 0 0,0 1 1 0 0,1-1 0 0 0,1 1-1 0 0,1 1 1 0 0,-5 19 0 0 0,8-20-4 0 0,0 0 0 0 0,2-1 0 0 0,-1 1 0 0 0,1 0 0 0 0,1-1 1 0 0,1 1-1 0 0,0-1 0 0 0,0 0 0 0 0,2 0 0 0 0,-1 0 0 0 0,2-1 0 0 0,-1 1 1 0 0,2-1-1 0 0,0 0 0 0 0,0-1 0 0 0,14 16 0 0 0,-13-16 8 0 0,1 0 0 0 0,1-1 1 0 0,0 0-1 0 0,1-1 0 0 0,0 0 0 0 0,0 0 1 0 0,1-1-1 0 0,0-1 0 0 0,0 0 0 0 0,1 0 0 0 0,-1-1 1 0 0,2-1-1 0 0,-1 0 0 0 0,0-1 0 0 0,28 4 1 0 0,-34-7 0 0 0,0-1 1 0 0,0 0 0 0 0,1 0 0 0 0,-1 0-1 0 0,0-1 1 0 0,0-1 0 0 0,0 1 0 0 0,0-1-1 0 0,0 0 1 0 0,0 0 0 0 0,-1-1 0 0 0,1 0-1 0 0,-1 0 1 0 0,9-6 0 0 0,-7 2-6 0 0,1 1 0 0 0,-1-2 0 0 0,0 1 0 0 0,-1-1 0 0 0,0 0 0 0 0,0-1 0 0 0,-1 0 0 0 0,10-17 1 0 0,-6 5-4 0 0,-1 0 1 0 0,0 0-1 0 0,-2-1 0 0 0,-1-1 1 0 0,0 1-1 0 0,-2-1 1 0 0,0 0-1 0 0,0-31 1 0 0,-4 36-22 0 0,-1 1 0 0 0,-1-1 0 0 0,-1 0 0 0 0,0 1 0 0 0,-1 0 0 0 0,-1 0 0 0 0,0 0 0 0 0,-2 0 0 0 0,0 1 0 0 0,0 0 0 0 0,-2 1 0 0 0,0-1 0 0 0,-1 2 0 0 0,0-1 0 0 0,-1 1 0 0 0,0 1 0 0 0,-2 0 0 0 0,1 1 0 0 0,-1 0 0 0 0,-1 1 0 0 0,0 0 0 0 0,-1 1 0 0 0,0 1 1 0 0,-32-15-1 0 0,31 18-222 0 0,0 0 1 0 0,0 1-1 0 0,0 1 1 0 0,-1 0-1 0 0,0 1 1 0 0,0 1-1 0 0,0 0 1 0 0,0 2-1 0 0,0 0 1 0 0,-21 3-1 0 0,8 1-664 0 0,2 2 608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5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44 316 0 0,'143'-43'4336'0'0,"-142"42"-4326"0"0,1 1 0 0 0,-1 0 1 0 0,0 0-1 0 0,1 0 0 0 0,-1 0 0 0 0,1 0 0 0 0,-1 1 0 0 0,0-1 0 0 0,1 0 0 0 0,-1 0 0 0 0,0 1 0 0 0,1-1 0 0 0,-1 1 0 0 0,0-1 0 0 0,1 1 0 0 0,-1 0 0 0 0,0 0 0 0 0,0-1 0 0 0,0 1 0 0 0,0 0 0 0 0,0 0 0 0 0,0 0 0 0 0,0 0 0 0 0,0 0 0 0 0,0 0 0 0 0,0 1 0 0 0,0-1 0 0 0,-1 0 0 0 0,1 0 0 0 0,0 0 0 0 0,-1 1 1 0 0,1-1-1 0 0,-1 0 0 0 0,0 1 0 0 0,1-1 0 0 0,-1 0 0 0 0,0 4 0 0 0,2 5 2 0 0,0 1-1 0 0,-2 0 1 0 0,1 18 0 0 0,-1-21 3 0 0,-20 267-15 0 0,5-122-156 0 0,6-32-396 0 0,9-118 424 0 0,6-33-386 0 0,7-55 383 0 0,-8 43 296 0 0,2 0-1 0 0,2 0 0 0 0,24-67 0 0 0,-24 85-17 0 0,-5 10-59 0 0,2 0 0 0 0,-1 1 0 0 0,2-1 0 0 0,0 1 0 0 0,0 1 0 0 0,1-1 0 0 0,1 2 0 0 0,13-17-1 0 0,-20 27-85 0 0,0 0-1 0 0,0-1 1 0 0,0 1-1 0 0,0 0 1 0 0,0 0-1 0 0,0 0 0 0 0,0 1 1 0 0,0-1-1 0 0,1 0 1 0 0,-1 1-1 0 0,0-1 1 0 0,0 1-1 0 0,1 0 0 0 0,-1 0 1 0 0,0 0-1 0 0,0 0 1 0 0,1 0-1 0 0,-1 0 1 0 0,0 1-1 0 0,0-1 0 0 0,1 1 1 0 0,-1 0-1 0 0,0-1 1 0 0,0 1-1 0 0,0 0 1 0 0,0 0-1 0 0,0 0 1 0 0,0 1-1 0 0,0-1 0 0 0,0 0 1 0 0,0 1-1 0 0,-1-1 1 0 0,1 1-1 0 0,1 2 1 0 0,7 6-10 0 0,0 1 0 0 0,-1 0 0 0 0,0 0 0 0 0,6 13 0 0 0,93 183-750 0 0,-63-115-1378 0 0,-31-64 1365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6.2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438 1004 40 0 0,'-1'-7'238'0'0,"0"0"0"0"0,-1 0 0 0 0,0 0 0 0 0,0 0 0 0 0,0 1 0 0 0,-1-1-1 0 0,0 1 1 0 0,-8-12 0 0 0,8 15-200 0 0,1 0 0 0 0,-1 0 1 0 0,0 0-1 0 0,0 1 0 0 0,-1-1 0 0 0,1 1 0 0 0,0 0 0 0 0,-1 0 0 0 0,0 0 0 0 0,1 0 0 0 0,-1 1 0 0 0,0-1 0 0 0,0 1 1 0 0,0 0-1 0 0,0 0 0 0 0,0 0 0 0 0,-6 1 0 0 0,-2-1-10 0 0,0 1-1 0 0,-1 1 1 0 0,1 1 0 0 0,0-1-1 0 0,0 2 1 0 0,0 0 0 0 0,0 0-1 0 0,0 1 1 0 0,1 0 0 0 0,-1 1-1 0 0,1 1 1 0 0,1 0 0 0 0,-17 11-1 0 0,13-7-12 0 0,0 0 0 0 0,1 1 0 0 0,1 1-1 0 0,0 0 1 0 0,0 0 0 0 0,1 1-1 0 0,1 1 1 0 0,0 0 0 0 0,-11 21 0 0 0,15-23-5 0 0,1 1-1 0 0,0 0 1 0 0,1 1 0 0 0,0-1 0 0 0,1 1 0 0 0,1 0 0 0 0,0 0 0 0 0,1 0 0 0 0,0 21 0 0 0,2-28-25 0 0,-1 0 1 0 0,1 0-1 0 0,0 0 1 0 0,0 1-1 0 0,1-1 1 0 0,0 0-1 0 0,1-1 1 0 0,-1 1-1 0 0,1 0 0 0 0,1-1 1 0 0,-1 1-1 0 0,1-1 1 0 0,0 0-1 0 0,0 0 1 0 0,1-1-1 0 0,0 1 1 0 0,0-1-1 0 0,0 0 1 0 0,1 0-1 0 0,5 4 1 0 0,-8-7 5 0 0,1 0 0 0 0,-1-1 1 0 0,1 1-1 0 0,-1 0 0 0 0,1-1 1 0 0,-1 0-1 0 0,1 0 1 0 0,0 0-1 0 0,-1 0 0 0 0,1 0 1 0 0,0-1-1 0 0,0 0 0 0 0,0 0 1 0 0,-1 0-1 0 0,1 0 1 0 0,0-1-1 0 0,5 0 0 0 0,-3-1 1 0 0,0 0 1 0 0,0-1-1 0 0,0 1 0 0 0,0-1 0 0 0,-1-1 0 0 0,1 1 0 0 0,-1-1 0 0 0,0 0 1 0 0,7-6-1 0 0,3-5 1 0 0,-1-1 0 0 0,0-1 0 0 0,-2 0 0 0 0,0 0 0 0 0,12-24 0 0 0,7-22 2 0 0,-3-1-1 0 0,-3-2 0 0 0,-3 0 1 0 0,-2-2-1 0 0,14-93 0 0 0,22-356 1402 0 0,-52 459-1002 0 0,-2 37-231 0 0,1-21 176 0 0,-1-53-1 0 0,-2 94-334 0 0,0 0 0 0 0,0 0 1 0 0,-1 0-1 0 0,1 0 0 0 0,0 0 0 0 0,0 0 1 0 0,0 0-1 0 0,-1 0 0 0 0,1 0 0 0 0,0 0 1 0 0,-1 0-1 0 0,1 0 0 0 0,-1 0 1 0 0,1 1-1 0 0,-1-1 0 0 0,0-1 0 0 0,0 2-2 0 0,1 0-1 0 0,0 0 1 0 0,-1-1-1 0 0,1 1 0 0 0,0 0 1 0 0,-1 0-1 0 0,1 0 1 0 0,-1 0-1 0 0,1 0 0 0 0,0 0 1 0 0,-1 0-1 0 0,1 0 1 0 0,-1 0-1 0 0,1 0 1 0 0,0 0-1 0 0,-1 0 0 0 0,1 0 1 0 0,-1 0-1 0 0,1 0 1 0 0,0 0-1 0 0,-1 1 0 0 0,1-1 1 0 0,0 0-1 0 0,-1 0 1 0 0,1 0-1 0 0,0 1 1 0 0,-1-1-1 0 0,-1 2 1 0 0,0 0 1 0 0,0 0 0 0 0,0 0-1 0 0,0 0 1 0 0,0 0-1 0 0,0 0 1 0 0,1 1-1 0 0,-1-1 1 0 0,1 1-1 0 0,-2 2 1 0 0,-8 27 6 0 0,2 1 0 0 0,1 0 1 0 0,1 0-1 0 0,2 0 0 0 0,-2 48 0 0 0,11 169 87 0 0,59 363-150 0 0,-45-468 6 0 0,-14-112-149 0 0,-3-12-333 0 0,1 0-1 0 0,2 0 1 0 0,0 0 0 0 0,1 0 0 0 0,11 27 0 0 0,-9-35-241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6.6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1 846 1000 0 0,'4'-8'407'0'0,"11"-21"1940"0"0,27-38 0 0 0,-40 65-2143 0 0,1 2-124 0 0,-1 1-74 0 0,0-1 0 0 0,-1 1 0 0 0,1-1 0 0 0,0 1-1 0 0,-1 0 1 0 0,1 0 0 0 0,0 0 0 0 0,-1 0 0 0 0,1 0 0 0 0,-1 0-1 0 0,0 0 1 0 0,1 0 0 0 0,-1 1 0 0 0,0-1 0 0 0,0 1-1 0 0,0-1 1 0 0,0 1 0 0 0,0-1 0 0 0,0 1 0 0 0,0-1 0 0 0,0 1-1 0 0,-1 0 1 0 0,1-1 0 0 0,-1 1 0 0 0,1 0 0 0 0,-1 3 0 0 0,9 25 10 0 0,-1 0 1 0 0,-2 0 0 0 0,-2 1 0 0 0,2 35 0 0 0,-6 127-1236 0 0,0-171 779 0 0,-3 23-1476 0 0,3-27 1268 0 0</inkml:trace>
  <inkml:trace contextRef="#ctx0" brushRef="#br0" timeOffset="1">233 186 808 0 0,'4'-26'876'0'0,"-1"3"-224"0"0,0 5-136 0 0,-1 0-124 0 0,-1 2 168 0 0,4-11-276 0 0,-2 7-380 0 0,-2 3-264 0 0,-1-3-1472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7.0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0 128 0 0,'17'10'1143'0'0,"-11"-3"-969"0"0,0 1-1 0 0,0 0 1 0 0,-1 0-1 0 0,-1 1 0 0 0,1-1 1 0 0,-1 1-1 0 0,-1 0 1 0 0,5 16-1 0 0,14 86 400 0 0,-11-54-329 0 0,54 325 598 0 0,-54-281-2058 0 0,-4 183 0 0 0,-10-252 537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7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3 132 1084 0 0,'-1'-4'1041'0'0,"1"3"-998"0"0,0-1 81 0 0,-1 0 1 0 0,1 0 0 0 0,0-1-1 0 0,-1 1 1 0 0,1 0 0 0 0,0 0-1 0 0,0 0 1 0 0,1 0-1 0 0,-1-1 1 0 0,0 1 0 0 0,1 0-1 0 0,-1 0 1 0 0,1 0 0 0 0,0 0-1 0 0,0 0 1 0 0,0 0 0 0 0,0 0-1 0 0,0 0 1 0 0,0 0 0 0 0,0 0-1 0 0,1 1 1 0 0,-1-1 0 0 0,0 0-1 0 0,4-2 1 0 0,7-1 33 0 0,0 0 0 0 0,1 1 0 0 0,0 0-1 0 0,-1 1 1 0 0,1 0 0 0 0,14-1 0 0 0,87-3 364 0 0,-62 5-337 0 0,95-3 146 0 0,185-18-27 0 0,-239 15-326 0 0,-90 8-5 0 0,1 0-12 0 0,-3 0 38 0 0,1 0 0 0 0,-1 0-1 0 0,1 0 1 0 0,-1 0 0 0 0,0 1 0 0 0,1-1-1 0 0,-1 0 1 0 0,0 1 0 0 0,1-1-1 0 0,-1 1 1 0 0,0-1 0 0 0,1 1-1 0 0,-1 0 1 0 0,0-1 0 0 0,0 1 0 0 0,0 0-1 0 0,0 0 1 0 0,0 0 0 0 0,0 0-1 0 0,0 0 1 0 0,0 0 0 0 0,0 0 0 0 0,0 0-1 0 0,-1 0 1 0 0,1 1 0 0 0,0-1-1 0 0,-1 0 1 0 0,1 0 0 0 0,-1 1-1 0 0,1-1 1 0 0,-1 0 0 0 0,0 1 0 0 0,1-1-1 0 0,-1 1 1 0 0,0-1 0 0 0,0 0-1 0 0,0 3 1 0 0,-7 48-129 0 0,-2-1-1 0 0,-26 84 1 0 0,1-11-180 0 0,2 15-3532 0 0,29-120 3195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2.3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40 128 1056 0 0,'1'-4'962'0'0,"4"-9"243"0"0,-1-1 0 0 0,5-25 0 0 0,-4 17-473 0 0,-5 19-522 0 0,1-19 2 0 0,0 12-39 0 0,-9 31-95 0 0,-8 38-35 0 0,2 2-1 0 0,3 0 1 0 0,3 0 0 0 0,0 80-1 0 0,7-100-28 0 0,2 0 1 0 0,9 53-1 0 0,-7-78 36 0 0,0-1 1 0 0,1 1 0 0 0,0-1-1 0 0,1 0 1 0 0,1 0-1 0 0,0-1 1 0 0,1 1 0 0 0,1-1-1 0 0,10 13 1 0 0,-15-23 18 0 0,1 1-1 0 0,-1-1 1 0 0,1 0 0 0 0,0-1-1 0 0,1 1 1 0 0,-1-1 0 0 0,1 0-1 0 0,-1 0 1 0 0,1 0 0 0 0,0 0-1 0 0,0-1 1 0 0,0 0 0 0 0,0 0 0 0 0,1-1-1 0 0,-1 1 1 0 0,0-1 0 0 0,1 0-1 0 0,-1 0 1 0 0,1-1 0 0 0,7 0-1 0 0,-5-1-24 0 0,1 0 0 0 0,0 0-1 0 0,-1-1 1 0 0,1 0 0 0 0,-1-1 0 0 0,0 0-1 0 0,1 0 1 0 0,-1-1 0 0 0,-1 0 0 0 0,1 0-1 0 0,-1-1 1 0 0,11-8 0 0 0,3-6-18 0 0,-1 0 1 0 0,0-2-1 0 0,-2 0 0 0 0,0-1 0 0 0,-2 0 1 0 0,0-2-1 0 0,23-49 0 0 0,-12 13-11 0 0,-2-2-1 0 0,20-79 0 0 0,-14 20-300 0 0,-31 118 230 0 0,0 2 32 0 0,1 1 1 0 0,-1-1-1 0 0,0 0 1 0 0,0 0 0 0 0,0 1-1 0 0,1-1 1 0 0,-1 0 0 0 0,0 0-1 0 0,0 1 1 0 0,0-1-1 0 0,0 0 1 0 0,0 0 0 0 0,-1 1-1 0 0,1-1 1 0 0,0 0 0 0 0,0 0-1 0 0,0 1 1 0 0,-1-2 0 0 0,-5 8 24 0 0,1 0 1 0 0,-1 0 0 0 0,1 0 0 0 0,0 1 0 0 0,1-1 0 0 0,0 1 0 0 0,0 0 0 0 0,0 1 0 0 0,1-1 0 0 0,-4 14 0 0 0,-4 12 53 0 0,-7 40 1 0 0,15-60-50 0 0,1 0 0 0 0,1-1 0 0 0,0 1 0 0 0,0 0 0 0 0,2 0 0 0 0,-1 0 0 0 0,1 0 0 0 0,1 0 0 0 0,1-1 1 0 0,0 1-1 0 0,0-1 0 0 0,1 1 0 0 0,1-1 0 0 0,0 0 0 0 0,0-1 0 0 0,1 1 0 0 0,1-1 0 0 0,0 0 0 0 0,1-1 1 0 0,0 0-1 0 0,0 0 0 0 0,1 0 0 0 0,0-1 0 0 0,1-1 0 0 0,20 15 0 0 0,-26-20 13 0 0,1-1 0 0 0,0 1 0 0 0,0-1 1 0 0,1 0-1 0 0,-1 0 0 0 0,0 0 0 0 0,1-1 0 0 0,-1 1 0 0 0,1-1 0 0 0,-1-1 0 0 0,1 1 0 0 0,-1-1 0 0 0,1 0 0 0 0,-1 0 0 0 0,1-1 1 0 0,11-2-1 0 0,-10 1-15 0 0,1-1 1 0 0,0 0-1 0 0,-1-1 1 0 0,1 0-1 0 0,-1 0 1 0 0,0 0-1 0 0,0-1 1 0 0,-1 0-1 0 0,1-1 1 0 0,10-11-1 0 0,0-3 16 0 0,-1 0-1 0 0,0-1 1 0 0,-2-1 0 0 0,16-30-1 0 0,38-101-35 0 0,-4 7-22 0 0,-59 135 18 0 0,1 0 1 0 0,0 1-1 0 0,0-1 0 0 0,1 1 0 0 0,0 1 0 0 0,1 0 1 0 0,0 0-1 0 0,1 0 0 0 0,14-11 0 0 0,-16 17-23 0 0,-4 1 30 0 0,0 1 1 0 0,1 1-1 0 0,-1-1 1 0 0,0 0 0 0 0,1 1-1 0 0,-1-1 1 0 0,1 1-1 0 0,-1 0 1 0 0,0 0-1 0 0,1 1 1 0 0,-1-1-1 0 0,1 1 1 0 0,-1 0-1 0 0,0-1 1 0 0,1 1-1 0 0,-1 1 1 0 0,0-1-1 0 0,0 0 1 0 0,0 1-1 0 0,0 0 1 0 0,0 0-1 0 0,0 0 1 0 0,-1 0-1 0 0,1 0 1 0 0,2 3 0 0 0,-1-2-13 0 0,8 8 24 0 0,-1 1 1 0 0,0 0 0 0 0,-1 0 0 0 0,-1 1 0 0 0,0 0-1 0 0,-1 1 1 0 0,0 0 0 0 0,-1 0 0 0 0,0 1 0 0 0,7 25 0 0 0,-8-19 1 0 0,0 1 1 0 0,-2-1 0 0 0,0 1 0 0 0,-2-1-1 0 0,0 1 1 0 0,-1 0 0 0 0,-3 29 0 0 0,0-34 6 0 0,-1 1 0 0 0,-1 0 1 0 0,0-1-1 0 0,-1 1 1 0 0,-1-1-1 0 0,-1 0 1 0 0,0-1-1 0 0,-1 0 1 0 0,-1 0-1 0 0,0-1 1 0 0,-1 0-1 0 0,-1 0 0 0 0,0-1 1 0 0,-1-1-1 0 0,-27 24 1 0 0,38-35 2 0 0,-1-1 1 0 0,0 0 0 0 0,1 1-1 0 0,-1-1 1 0 0,0 0-1 0 0,0 0 1 0 0,0 0 0 0 0,0 0-1 0 0,0 0 1 0 0,0-1-1 0 0,0 1 1 0 0,0-1-1 0 0,0 1 1 0 0,0-1 0 0 0,0 0-1 0 0,0 0 1 0 0,0 0-1 0 0,0 0 1 0 0,0 0 0 0 0,0 0-1 0 0,-1 0 1 0 0,1-1-1 0 0,0 1 1 0 0,0-1 0 0 0,0 1-1 0 0,-2-2 1 0 0,2 0-15 0 0,1 1 0 0 0,-1-1 0 0 0,1 1 0 0 0,-1-1 0 0 0,1 0 0 0 0,0 0 0 0 0,0 1 0 0 0,0-1 0 0 0,0 0 0 0 0,0 0 0 0 0,1 0 0 0 0,-1 0 0 0 0,0 0 0 0 0,1 0 0 0 0,-1 0 0 0 0,1 0 0 0 0,0-1 0 0 0,0 1 0 0 0,0 0 0 0 0,0 0 0 0 0,0 0 0 0 0,0 0 0 0 0,1 0 0 0 0,-1 0 0 0 0,1 0 0 0 0,-1 0 0 0 0,3-4 0 0 0,2-11-78 0 0,2 1 0 0 0,0-1 0 0 0,1 1 0 0 0,1 1 0 0 0,18-27 0 0 0,-14 25-1728 0 0,1 1 1 0 0,24-23-1 0 0,-27 30 353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7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1 198 408 0 0,'5'-32'764'0'0,"1"1"-220"0"0,-2 5-136 0 0,-1 2-80 0 0,-2 2-116 0 0,2 3-116 0 0,0 3-220 0 0,0-12-948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4:28.0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506 34 808 0 0,'0'0'48'0'0,"1"0"1"0"0,-1 0-1 0 0,0 0 0 0 0,1 0 0 0 0,-1 0 0 0 0,1 0 1 0 0,-1 0-1 0 0,0 0 0 0 0,1 0 0 0 0,-1 0 1 0 0,1 0-1 0 0,-1 0 0 0 0,0-1 0 0 0,1 1 0 0 0,-1 0 1 0 0,1 0-1 0 0,-1 0 0 0 0,0-1 0 0 0,1 1 1 0 0,-1 0-1 0 0,0 0 0 0 0,0-1 0 0 0,1 1 0 0 0,-1 0 1 0 0,0-1-1 0 0,0 1 0 0 0,1 0 0 0 0,-1-1 1 0 0,0 1-1 0 0,0-1 0 0 0,0 1 0 0 0,1 0 0 0 0,-1-1 1 0 0,0 1-1 0 0,0-1 0 0 0,0 1 0 0 0,0 0 1 0 0,0-1-1 0 0,0 0 0 0 0,-17-10 746 0 0,8 8-683 0 0,0 0-1 0 0,0 1 1 0 0,-16-3-1 0 0,9 5-63 0 0,0 1 1 0 0,0 0-1 0 0,0 1 0 0 0,0 1 1 0 0,0 0-1 0 0,1 1 0 0 0,0 1 0 0 0,-1 1 1 0 0,2 0-1 0 0,-18 9 0 0 0,7-1-8 0 0,0 1 0 0 0,1 1-1 0 0,0 1 1 0 0,-36 35-1 0 0,50-43-20 0 0,1 1 0 0 0,0 0-1 0 0,0 1 1 0 0,1 0 0 0 0,0 1-1 0 0,1-1 1 0 0,1 1 0 0 0,0 1-1 0 0,0-1 1 0 0,1 1 0 0 0,1 0-1 0 0,0 0 1 0 0,1 1 0 0 0,0-1-1 0 0,1 1 1 0 0,1-1 0 0 0,0 1-1 0 0,0 0 1 0 0,2-1-1 0 0,1 18 1 0 0,-1-28 16 0 0,1 1 0 0 0,-1 0 0 0 0,0 0 0 0 0,1-1 0 0 0,0 1 1 0 0,0-1-1 0 0,0 1 0 0 0,4 5 0 0 0,-4-8-21 0 0,-1 1 1 0 0,0-1 0 0 0,1 1 0 0 0,-1-1 0 0 0,0 0-1 0 0,1 0 1 0 0,-1 1 0 0 0,1-1 0 0 0,0 0 0 0 0,-1 0-1 0 0,1-1 1 0 0,0 1 0 0 0,0 0 0 0 0,0-1 0 0 0,0 1-1 0 0,-1-1 1 0 0,1 1 0 0 0,0-1 0 0 0,0 0 0 0 0,0 0-1 0 0,4 0 1 0 0,4-2 6 0 0,1-1-1 0 0,-1 0 0 0 0,0-1 1 0 0,0 0-1 0 0,0-1 0 0 0,0 0 1 0 0,-1-1-1 0 0,0 1 0 0 0,10-9 1 0 0,79-74-51 0 0,-62 53 9 0 0,-32 32 17 0 0,170-150-223 0 0,-169 150 204 0 0,4-1-1 0 0,-8 3 24 0 0,0 1-1 0 0,0 0 1 0 0,0 0 0 0 0,0 0-1 0 0,0 0 1 0 0,-1 0 0 0 0,1 0 0 0 0,0 0-1 0 0,0 0 1 0 0,0 0 0 0 0,0 0 0 0 0,0 0-1 0 0,0 0 1 0 0,-1 1 0 0 0,1-1-1 0 0,0 0 1 0 0,0 1 0 0 0,0-1 0 0 0,-1 0-1 0 0,1 1 1 0 0,0-1 0 0 0,0 1-1 0 0,0 0 1 0 0,2 4 2 0 0,1-1-1 0 0,-1 1 1 0 0,0-1-1 0 0,-1 1 1 0 0,1 0-1 0 0,-1 0 1 0 0,0 1-1 0 0,0-1 0 0 0,-1 0 1 0 0,1 1-1 0 0,0 9 1 0 0,5 18-224 0 0,-5-29 164 0 0,11 29-4 0 0,-12-31 24 0 0,0-1 1 0 0,0 1 0 0 0,0-1 0 0 0,0 1-1 0 0,0-1 1 0 0,0 0 0 0 0,1 1 0 0 0,-1-1-1 0 0,0 0 1 0 0,1 0 0 0 0,-1 0 0 0 0,1 1-1 0 0,-1-2 1 0 0,1 1 0 0 0,-1 0 0 0 0,1 0-1 0 0,0 0 1 0 0,-1-1 0 0 0,1 1 0 0 0,2-1-1 0 0,3 1-30 0 0,-1-2-1 0 0,1 1 0 0 0,0-1 0 0 0,-1 0 1 0 0,1-1-1 0 0,-1 1 0 0 0,1-1 0 0 0,-1-1 1 0 0,0 1-1 0 0,11-7 0 0 0,10-6-25 0 0,27-22-1 0 0,9-5 211 0 0,-47 33 14 0 0,-7 4-71 0 0,0 0 0 0 0,-1 0 1 0 0,1 1-1 0 0,1 0 1 0 0,-1 1-1 0 0,14-4 0 0 0,-21 7-54 0 0,-1 0-1 0 0,1 0 1 0 0,0 0 0 0 0,0 1-1 0 0,0-1 1 0 0,0 0-1 0 0,-1 1 1 0 0,1-1-1 0 0,0 1 1 0 0,0 0-1 0 0,-1-1 1 0 0,1 1 0 0 0,0 0-1 0 0,-1 0 1 0 0,1 0-1 0 0,-1 0 1 0 0,1 0-1 0 0,-1 1 1 0 0,0-1-1 0 0,1 0 1 0 0,-1 1 0 0 0,0-1-1 0 0,0 1 1 0 0,0-1-1 0 0,0 1 1 0 0,0-1-1 0 0,0 1 1 0 0,-1 0-1 0 0,1 0 1 0 0,0 1 0 0 0,3 8-254 0 0,-1-1 0 0 0,0 1 0 0 0,2 17 0 0 0,-4-22-138 0 0,3 18 23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18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70 270 16 0 0,'-17'1'594'0'0,"14"0"-81"0"0,-11-11 680 0 0,10 0-787 0 0,1-1 1 0 0,0 1 0 0 0,0-1 0 0 0,1 0 0 0 0,-2-17-1 0 0,-12-133 2095 0 0,16 157-2467 0 0,0 1-26 0 0,0-10-43 0 0,2 19-50 0 0,4 24 28 0 0,8 142 171 0 0,-11 263-1 0 0,-4-406-82 0 0,0 39-44 0 0,-9 211-2225 0 0,9-269 1523 0 0,-4 10-825 0 0,0-10 1070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19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137 540 104 0 0,'-13'-28'884'0'0,"-14"-24"507"0"0,3-1-1 0 0,2-1 0 0 0,-26-103 1 0 0,47 153-1370 0 0,0 0-1 0 0,1 0 1 0 0,-1 0 0 0 0,1 0-1 0 0,0 0 1 0 0,1 0 0 0 0,-1 0-1 0 0,1 0 1 0 0,-1 0-1 0 0,1 0 1 0 0,1 0 0 0 0,-1 0-1 0 0,0 0 1 0 0,1 0 0 0 0,3-5-1 0 0,-2 4-10 0 0,1 0 0 0 0,1 0-1 0 0,-1 0 1 0 0,0 0-1 0 0,1 1 1 0 0,0 0-1 0 0,0 0 1 0 0,11-6-1 0 0,4-1-14 0 0,0 2-1 0 0,1 1 0 0 0,0 0 0 0 0,34-7 0 0 0,-14 6 3 0 0,1 1-1 0 0,0 2 1 0 0,1 3-1 0 0,-1 0 0 0 0,1 3 1 0 0,-1 2-1 0 0,81 13 1 0 0,-92-9-12 0 0,0 2 0 0 0,-1 1 1 0 0,0 1-1 0 0,-1 1 1 0 0,0 2-1 0 0,0 1 0 0 0,-2 2 1 0 0,0 0-1 0 0,0 2 0 0 0,-2 0 1 0 0,30 30-1 0 0,-24-18 16 0 0,-2 2 0 0 0,-2 2 0 0 0,-1 0 0 0 0,-1 2 0 0 0,-2 1 0 0 0,-2 0 0 0 0,-1 2 0 0 0,-2 0 0 0 0,-2 1 0 0 0,17 65 0 0 0,-24-71 4 0 0,-3 0 1 0 0,0 1-1 0 0,-3 0 1 0 0,0-1-1 0 0,-3 1 1 0 0,-1 0-1 0 0,-1 0 0 0 0,-2 0 1 0 0,-1 0-1 0 0,-2-1 1 0 0,-1 0-1 0 0,-2-1 1 0 0,-20 47-1 0 0,15-49-2 0 0,-1-1 1 0 0,-1 0-1 0 0,-1-1 0 0 0,-2-2 0 0 0,-1 0 1 0 0,-1 0-1 0 0,-1-2 0 0 0,-1-1 1 0 0,-1-1-1 0 0,-32 22 0 0 0,40-33 4 0 0,0-1-1 0 0,-1-1 1 0 0,0 0-1 0 0,0-2 1 0 0,-1 0-1 0 0,0-1 0 0 0,-1 0 1 0 0,0-2-1 0 0,0 0 1 0 0,0-2-1 0 0,0 0 1 0 0,0-1-1 0 0,-1-1 0 0 0,1-1 1 0 0,-1-1-1 0 0,1 0 1 0 0,0-2-1 0 0,-22-5 1 0 0,33 6-230 0 0,0 0 0 0 0,0-1 0 0 0,1 0-1 0 0,-1-1 1 0 0,1 1 0 0 0,0-2 0 0 0,0 1 0 0 0,0-1 0 0 0,0 0 0 0 0,1-1 0 0 0,0 0 0 0 0,0 0 0 0 0,1 0 0 0 0,-9-11 0 0 0,13 11-689 0 0,0-15 595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19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1 754 1184 0 0,'16'-8'398'0'0,"1"-1"0"0"0,-2-1 0 0 0,1 0 0 0 0,-1-1 1 0 0,-1-1-1 0 0,0 0 0 0 0,0-1 0 0 0,-1-1 0 0 0,-1 0 0 0 0,-1 0 0 0 0,0-1 0 0 0,0-1 0 0 0,13-28 0 0 0,1-9-274 0 0,-3 0 0 0 0,-2-1-1 0 0,14-63 1 0 0,-25 84-120 0 0,-2-1-1 0 0,-1 1 1 0 0,-2-1-1 0 0,-1 0 1 0 0,-2-53-1 0 0,-1 86-13 0 0,0 1-1 0 0,0-1 0 0 0,0 0 0 0 0,0 0 1 0 0,-1 0-1 0 0,1 1 0 0 0,0-1 1 0 0,0 0-1 0 0,0 0 0 0 0,-1 0 0 0 0,1 1 1 0 0,0-1-1 0 0,-1 0 0 0 0,1 0 1 0 0,-1 1-1 0 0,1-1 0 0 0,-1 1 1 0 0,1-1-1 0 0,-1 0 0 0 0,1 1 0 0 0,-1-1 1 0 0,1 1-1 0 0,-1-1 0 0 0,0 1 1 0 0,1-1-1 0 0,-1 1 0 0 0,-1-1 0 0 0,1 1 4 0 0,-1 0-1 0 0,1 0 1 0 0,-1 0-1 0 0,1 0 1 0 0,-1 0-1 0 0,1 0 1 0 0,-1 0-1 0 0,1 1 1 0 0,0-1-1 0 0,-1 1 0 0 0,1-1 1 0 0,-1 1-1 0 0,-1 1 1 0 0,-5 2-7 0 0,1 1 1 0 0,0 0-1 0 0,-11 10 1 0 0,-9 13 20 0 0,1 1 0 0 0,2 1 0 0 0,1 1 0 0 0,1 1 1 0 0,2 1-1 0 0,1 1 0 0 0,2 0 0 0 0,-15 44 0 0 0,26-62 6 0 0,0 0 1 0 0,1 1-1 0 0,1-1 1 0 0,1 1-1 0 0,0 0 1 0 0,2 0-1 0 0,0 0 1 0 0,0 0-1 0 0,2 1 1 0 0,0-1-1 0 0,1 0 1 0 0,0 0-1 0 0,2 0 1 0 0,0-1-1 0 0,1 1 1 0 0,0-1-1 0 0,1 0 1 0 0,1-1-1 0 0,1 1 1 0 0,0-1-1 0 0,1-1 1 0 0,1 1-1 0 0,0-1 1 0 0,1-1-1 0 0,0 0 1 0 0,1-1-1 0 0,23 19 1 0 0,-13-15-11 0 0,0-1 1 0 0,1 0-1 0 0,0-2 1 0 0,1-1-1 0 0,1-1 1 0 0,-1-1-1 0 0,2-1 1 0 0,0-1-1 0 0,40 7 1 0 0,-43-12-454 0 0,-1 0 1 0 0,1-2 0 0 0,-1-1 0 0 0,1 0 0 0 0,0-2 0 0 0,-1-1 0 0 0,25-5 0 0 0,-1-5-845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0.2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3 194 1244 0 0,'-3'-193'5354'0'0,"12"235"-5252"0"0,0-9-52 0 0,21 346 92 0 0,-30 2 28 0 0,-1-289-83 0 0,-4 87-50 0 0,1 105 40 0 0,7-214-73 0 0,2 0 1 0 0,16 71 0 0 0,-18-127-368 0 0,-1 0 0 0 0,2-1 0 0 0,0 1 0 0 0,0-1-1 0 0,1 0 1 0 0,1 0 0 0 0,0-1 0 0 0,1 1 0 0 0,13 17 0 0 0,-7-15-879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0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213 751 1324 0 0,'0'0'3210'0'0,"8"-17"-1573"0"0,111-205 533 0 0,-18 39-2253 0 0,-81 141 195 0 0,-1-1 0 0 0,18-65 0 0 0,-35 100-105 0 0,0 1 0 0 0,0-1 0 0 0,0 0-1 0 0,-1 0 1 0 0,-1 1 0 0 0,1-1 0 0 0,-1 0 0 0 0,0 0 0 0 0,-1 0-1 0 0,0 0 1 0 0,-3-11 0 0 0,3 17-11 0 0,0 0 1 0 0,0 0-1 0 0,0 1 0 0 0,0-1 0 0 0,0 0 0 0 0,-1 1 1 0 0,1-1-1 0 0,-1 1 0 0 0,1-1 0 0 0,-1 1 1 0 0,1 0-1 0 0,-1 0 0 0 0,0 0 0 0 0,1 0 0 0 0,-1 0 1 0 0,0 0-1 0 0,0 0 0 0 0,0 0 0 0 0,0 1 1 0 0,0-1-1 0 0,-3 0 0 0 0,4 1-2 0 0,-3-1 5 0 0,0 1 0 0 0,0-1 1 0 0,0 1-1 0 0,0 0 0 0 0,-1 0 0 0 0,1 0 0 0 0,0 0 0 0 0,0 1 0 0 0,0-1 0 0 0,0 1 0 0 0,0 0 0 0 0,-6 3 0 0 0,-44 22 35 0 0,49-23-33 0 0,-24 14 23 0 0,0 2 0 0 0,0 1 0 0 0,2 1 0 0 0,1 2 0 0 0,0 0 0 0 0,-28 36 0 0 0,36-38-23 0 0,1 1-1 0 0,1 1 1 0 0,1 1-1 0 0,1 0 1 0 0,1 1 0 0 0,2 0-1 0 0,0 1 1 0 0,-9 34-1 0 0,17-46 21 0 0,0-1-1 0 0,2 0 0 0 0,-1 1 1 0 0,1 0-1 0 0,1-1 0 0 0,1 1 1 0 0,0-1-1 0 0,0 1 0 0 0,1-1 0 0 0,1 1 1 0 0,1-1-1 0 0,0 0 0 0 0,0 0 1 0 0,1 0-1 0 0,1-1 0 0 0,0 0 0 0 0,1 0 1 0 0,0 0-1 0 0,0-1 0 0 0,12 12 1 0 0,-6-8-12 0 0,1-1-1 0 0,1 0 1 0 0,0-1 0 0 0,1-1 0 0 0,0 0 0 0 0,1-1 0 0 0,0-1 0 0 0,1-1 0 0 0,0 0 0 0 0,0-2 0 0 0,1 0 0 0 0,0 0 0 0 0,24 3 0 0 0,-12-4-565 0 0,1-1 0 0 0,-1-2 0 0 0,1-1 0 0 0,0-1 0 0 0,0-2 0 0 0,-1-1 0 0 0,1-2-1 0 0,58-14 1 0 0,-28-3-1370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0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44 233 512 0 0,'3'-71'3127'0'0,"-7"-87"-1"0"0,3 155-3020 0 0,1 7-111 0 0,-40 389 88 0 0,38 2 403 0 0,31-2-2223 0 0,-28-384 1616 0 0,2 40-2000 0 0,-1-29 1069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1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29 210 1612 0 0,'-3'-5'469'0'0,"-1"1"0"0"0,1-1-1 0 0,0 0 1 0 0,0 0 0 0 0,1-1-1 0 0,0 1 1 0 0,-1 0 0 0 0,2-1 0 0 0,-1 0-1 0 0,-1-7 1 0 0,4 11-425 0 0,0 0 1 0 0,-1 0-1 0 0,1 0 0 0 0,0 0 1 0 0,0 0-1 0 0,0 1 1 0 0,0-1-1 0 0,1 0 0 0 0,-1 1 1 0 0,0-1-1 0 0,1 1 0 0 0,-1 0 1 0 0,1-1-1 0 0,-1 1 0 0 0,1 0 1 0 0,0 0-1 0 0,0 0 1 0 0,-1 0-1 0 0,1 0 0 0 0,3-1 1 0 0,-5 2-32 0 0,20-9 116 0 0,1 1 0 0 0,-1 1 0 0 0,1 0 0 0 0,27-4 0 0 0,91-9 100 0 0,-115 18-196 0 0,698-44 350 0 0,-640 44-100 0 0,-78 2-289 0 0,0 0-12 0 0,13 0-36 0 0,-13 0 28 0 0,0 1-39 0 0,-1 1 61 0 0,-1 0-1 0 0,1 0 1 0 0,-1 0 0 0 0,1 0 0 0 0,-1 0 0 0 0,0 0-1 0 0,1 1 1 0 0,-1-1 0 0 0,0 1 0 0 0,-1 0 0 0 0,1 0-1 0 0,0-1 1 0 0,-1 1 0 0 0,0 0 0 0 0,0 0 0 0 0,2 6-1 0 0,4 27 69 0 0,-2 0 0 0 0,-1 1 0 0 0,-1 0 0 0 0,-6 66 0 0 0,2-44-35 0 0,-4 100-1085 0 0,-4-54-3378 0 0,7-86 2934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1.7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0 273 848 0 0,'2'-39'1860'0'0,"-1"2"-500"0"0,-1 6-288 0 0,3 3-251 0 0,-3 2-181 0 0,2 2-120 0 0,-1 4-144 0 0,1 2-224 0 0,0-12-644 0 0,1 11-196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2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97 872 0 0,'49'-94'4604'0'0,"-47"92"-4461"0"0,3 4-104 0 0,-5-2-38 0 0,1 0 0 0 0,-1 0 0 0 0,1 0 0 0 0,-1 0 0 0 0,1 1 0 0 0,-1-1-1 0 0,1 0 1 0 0,-1 0 0 0 0,0 0 0 0 0,1 0 0 0 0,-1 0 0 0 0,1 1-1 0 0,-1-1 1 0 0,1 0 0 0 0,-1 0 0 0 0,0 1 0 0 0,1-1 0 0 0,-1 0 0 0 0,0 1-1 0 0,1-1 1 0 0,-1 0 0 0 0,0 1 0 0 0,1-1 0 0 0,-1 1 0 0 0,0-1 0 0 0,7 19 60 0 0,-2 0 1 0 0,0 0 0 0 0,-2 0 0 0 0,3 24 0 0 0,-1 86 206 0 0,-3-52-147 0 0,4 228 147 0 0,-3-79-110 0 0,-1-83 467 0 0,-2-140-194 0 0,0 16 2356 0 0,9-74-2778 0 0,2 0-1 0 0,2 1 1 0 0,2 1 0 0 0,3 0-1 0 0,2 1 1 0 0,3 1-1 0 0,2 1 1 0 0,44-67 0 0 0,-64 110-17 0 0,0 0-1 0 0,0 1 1 0 0,0 0 0 0 0,1 0 0 0 0,0 0 0 0 0,0 1 0 0 0,1 0 0 0 0,0 0 0 0 0,10-6 0 0 0,-12 9 3 0 0,0 0 0 0 0,0 0 0 0 0,0 0 0 0 0,0 1 0 0 0,1 0 0 0 0,-1 0 0 0 0,1 0 0 0 0,-1 0 0 0 0,1 1 1 0 0,-1 0-1 0 0,1 0 0 0 0,-1 1 0 0 0,0-1 0 0 0,9 3 0 0 0,-3 1 3 0 0,0 0 0 0 0,0 0-1 0 0,0 1 1 0 0,0 1 0 0 0,-1 0 0 0 0,0 0 0 0 0,0 1-1 0 0,-1 0 1 0 0,0 0 0 0 0,0 1 0 0 0,-1 1-1 0 0,13 15 1 0 0,-6-5-4 0 0,-1 1-1 0 0,-1 1 1 0 0,-1 0-1 0 0,-1 0 1 0 0,10 26-1 0 0,-11-19 93 0 0,-2 0 0 0 0,-1 0-1 0 0,8 59 1 0 0,-8 88-4336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2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366 195 1172 0 0,'0'0'3384'0'0,"-4"0"-2923"0"0,-6 1-349 0 0,-1 0 0 0 0,0 1 0 0 0,0 0 0 0 0,1 1 0 0 0,-1 0 0 0 0,1 0 0 0 0,0 1 0 0 0,0 1 0 0 0,0 0 0 0 0,1 0-1 0 0,-1 1 1 0 0,1 0 0 0 0,0 0 0 0 0,1 1 0 0 0,-13 13 0 0 0,-2 4-74 0 0,1 0 1 0 0,1 1-1 0 0,1 1 0 0 0,-17 31 0 0 0,27-41-14 0 0,1 1 0 0 0,0 0 0 0 0,1 1-1 0 0,2 0 1 0 0,-1 0 0 0 0,2 1 0 0 0,1 0-1 0 0,0 0 1 0 0,-2 35 0 0 0,6-41-5 0 0,0 1 0 0 0,1 0 1 0 0,1-1-1 0 0,0 1 0 0 0,1-1 0 0 0,0 0 1 0 0,1 0-1 0 0,0 0 0 0 0,1 0 1 0 0,1-1-1 0 0,0 0 0 0 0,0 0 0 0 0,2 0 1 0 0,13 17-1 0 0,-11-16 61 0 0,0-2 1 0 0,1 1-1 0 0,1-1 0 0 0,0-1 0 0 0,0 0 0 0 0,1-1 1 0 0,0 0-1 0 0,24 11 0 0 0,-31-18-20 0 0,0 1-1 0 0,0-1 0 0 0,1 0 0 0 0,-1 0 1 0 0,1-1-1 0 0,0 0 0 0 0,-1 0 1 0 0,1 0-1 0 0,0-1 0 0 0,0 0 1 0 0,0 0-1 0 0,-1-1 0 0 0,1 0 0 0 0,0 0 1 0 0,-1-1-1 0 0,1 0 0 0 0,-1 0 1 0 0,0 0-1 0 0,1-1 0 0 0,-1 0 1 0 0,0 0-1 0 0,7-5 0 0 0,0-3-26 0 0,0 1 1 0 0,-1-2-1 0 0,0 1 0 0 0,-1-2 0 0 0,-1 1 1 0 0,0-2-1 0 0,0 1 0 0 0,13-28 0 0 0,3-13-110 0 0,20-61 0 0 0,-31 77 47 0 0,53-158-29 0 0,63-143 209 0 0,-129 332-146 0 0,1 1 0 0 0,1 1 0 0 0,-1-1 0 0 0,1 0 0 0 0,0 1 0 0 0,7-7 0 0 0,-8 10-7 0 0,-1 0 1 0 0,1 0-1 0 0,-1 0 1 0 0,1 0-1 0 0,0 1 0 0 0,0-1 1 0 0,0 1-1 0 0,0 0 1 0 0,0 0-1 0 0,0 0 1 0 0,0 0-1 0 0,0 0 1 0 0,0 1-1 0 0,1-1 1 0 0,-1 1-1 0 0,0 0 1 0 0,5 0-1 0 0,4 1-5 0 0,-1 1 0 0 0,1 0-1 0 0,-1 1 1 0 0,0 0 0 0 0,0 0 0 0 0,0 1-1 0 0,0 1 1 0 0,-1 0 0 0 0,1 0 0 0 0,-1 1-1 0 0,15 12 1 0 0,-10-5-4 0 0,-1 0 0 0 0,0 1 0 0 0,-1 0 0 0 0,0 1 0 0 0,-2 1 0 0 0,16 25 0 0 0,-8-5 8 0 0,-1 1 1 0 0,-1 1-1 0 0,-3 1 1 0 0,-1 0-1 0 0,-2 1 1 0 0,7 46-1 0 0,-11-31-90 0 0,-3 0 0 0 0,-2 1-1 0 0,-8 84 1 0 0,6-138 105 0 0,0-1 0 0 0,0 1 1 0 0,0-1-1 0 0,0 1 0 0 0,0-1 0 0 0,-1 1 1 0 0,1-1-1 0 0,-1 1 0 0 0,1-1 0 0 0,0 1 1 0 0,-1-1-1 0 0,0 1 0 0 0,1-1 0 0 0,-1 0 1 0 0,0 1-1 0 0,0-1 0 0 0,0 0 0 0 0,0 0 1 0 0,0 0-1 0 0,-2 2 0 0 0,3-3-7 0 0,-1 0 0 0 0,0 1 0 0 0,0-1 0 0 0,0 0 0 0 0,0 0 1 0 0,0 0-1 0 0,0 0 0 0 0,0 0 0 0 0,0 0 0 0 0,0-1 0 0 0,0 1 0 0 0,0 0 0 0 0,0 0 0 0 0,0-1 0 0 0,0 1 0 0 0,0 0 1 0 0,0-1-1 0 0,1 1 0 0 0,-1-1 0 0 0,0 1 0 0 0,0-1 0 0 0,0 0 0 0 0,0 0 0 0 0,-3-3 1 0 0,-1 0 0 0 0,1 0-1 0 0,0 0 1 0 0,1-1 0 0 0,-1 1-1 0 0,1-1 1 0 0,0 0 0 0 0,0 0 0 0 0,-2-6-1 0 0,1-5-21 0 0,0-1 0 0 0,1 1 0 0 0,1-1 0 0 0,0 0 0 0 0,1 1 0 0 0,1-1 0 0 0,1 0 0 0 0,0 0 0 0 0,2 1 0 0 0,4-21 0 0 0,8-22-18 0 0,31-79 1 0 0,-30 93 130 0 0,3 0 1 0 0,2 1 0 0 0,1 1-1 0 0,2 1 1 0 0,37-47 0 0 0,-59 86-101 0 0,0 0 0 0 0,0 1 0 0 0,1-1 1 0 0,-1 1-1 0 0,1-1 0 0 0,0 1 0 0 0,-1 0 0 0 0,1 0 1 0 0,0 0-1 0 0,0 1 0 0 0,1-1 0 0 0,-1 1 1 0 0,0-1-1 0 0,0 1 0 0 0,1 0 0 0 0,-1 0 1 0 0,1 1-1 0 0,5-1 0 0 0,-5 1-1 0 0,0 0 1 0 0,0 1-1 0 0,0 0 0 0 0,0 0 0 0 0,0 0 0 0 0,0 0 1 0 0,-1 1-1 0 0,1 0 0 0 0,0-1 0 0 0,-1 1 1 0 0,1 0-1 0 0,-1 1 0 0 0,0-1 0 0 0,0 1 1 0 0,0-1-1 0 0,0 1 0 0 0,4 5 0 0 0,5 6-16 0 0,-1 1 0 0 0,-1 1 0 0 0,0 0 0 0 0,-1 0 0 0 0,0 1 0 0 0,-1 0 0 0 0,-1 0 0 0 0,4 19 0 0 0,31 154-749 0 0,-27-108 75 0 0,-2-21-1466 0 0,39 112-1 0 0,-30-120 781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2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625 237 556 0 0,'0'-1'206'0'0,"-22"-92"4314"0"0,17 74-4104 0 0,-1 0 1 0 0,-1 0-1 0 0,0 1 1 0 0,-21-34-1 0 0,27 50-411 0 0,0 1-1 0 0,0 0 1 0 0,0 0-1 0 0,-1-1 1 0 0,1 1-1 0 0,-1 0 1 0 0,1 0 0 0 0,0 1-1 0 0,-1-1 1 0 0,0 0-1 0 0,1 0 1 0 0,-1 1 0 0 0,1-1-1 0 0,-1 1 1 0 0,0-1-1 0 0,0 1 1 0 0,1 0-1 0 0,-1 0 1 0 0,0 0 0 0 0,-2 0-1 0 0,-34 5 33 0 0,20 2-30 0 0,-1 0-1 0 0,1 1 0 0 0,0 1 0 0 0,1 1 0 0 0,0 0 0 0 0,-27 23 0 0 0,3 2 13 0 0,-47 50-1 0 0,54-48-1 0 0,1 1-1 0 0,-32 48 1 0 0,56-74 13 0 0,1 1-1 0 0,1 0 1 0 0,0 1-1 0 0,1-1 1 0 0,0 1 0 0 0,1 1-1 0 0,1-1 1 0 0,0 1-1 0 0,1-1 1 0 0,0 1-1 0 0,0 27 1 0 0,3-34-1 0 0,1 0-1 0 0,0 0 1 0 0,0 1-1 0 0,1-2 1 0 0,1 1-1 0 0,-1 0 0 0 0,1 0 1 0 0,0-1-1 0 0,1 1 1 0 0,0-1-1 0 0,6 9 1 0 0,-2-6 9 0 0,0 0 0 0 0,0-1 0 0 0,1 0 0 0 0,0 0 0 0 0,1-1 0 0 0,19 13 0 0 0,-10-9 10 0 0,1-2-1 0 0,1 0 1 0 0,0-1-1 0 0,0-1 0 0 0,0-1 1 0 0,1 0-1 0 0,42 5 0 0 0,-43-10-47 0 0,1-1 0 0 0,0-1-1 0 0,0-2 1 0 0,0 1 0 0 0,-1-2-1 0 0,1-1 1 0 0,-1-1 0 0 0,0-1-1 0 0,0 0 1 0 0,-1-2 0 0 0,0 0-1 0 0,0-2 1 0 0,0 0 0 0 0,-2-1-1 0 0,1 0 1 0 0,-1-2 0 0 0,-1 0-1 0 0,0-1 1 0 0,15-17 0 0 0,-18 16-60 0 0,0-1 1 0 0,-1 0-1 0 0,0 0 1 0 0,-2-1-1 0 0,0-1 1 0 0,0 0-1 0 0,-2 0 1 0 0,-1-1-1 0 0,0-1 1 0 0,-1 1-1 0 0,-1-1 1 0 0,-1 0-1 0 0,-1 0 1 0 0,0-1-1 0 0,-2 1 1 0 0,0-1-1 0 0,-1 0 1 0 0,-2 1-1 0 0,0-1 1 0 0,-4-23-1 0 0,2 31 28 0 0,0 2-1 0 0,-1-1 1 0 0,0 0-1 0 0,-1 1 0 0 0,0-1 1 0 0,-1 2-1 0 0,0-1 0 0 0,0 0 1 0 0,-1 1-1 0 0,-1 0 1 0 0,0 1-1 0 0,0 0 0 0 0,-1 0 1 0 0,0 1-1 0 0,-1 0 0 0 0,-10-7 1 0 0,8 7-233 0 0,-1 0 1 0 0,0 1 0 0 0,-1 1-1 0 0,1 0 1 0 0,-1 1-1 0 0,0 0 1 0 0,0 1-1 0 0,-1 1 1 0 0,0 0-1 0 0,1 1 1 0 0,-1 1-1 0 0,-29 0 1 0 0,18 5-1289 0 0,22-3 837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3.0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1100 55 616 0 0,'9'-9'637'0'0,"-7"8"-517"0"0,0-1-1 0 0,0 1 1 0 0,0-1-1 0 0,-1 0 1 0 0,1 1-1 0 0,-1-1 1 0 0,1 0-1 0 0,-1 0 0 0 0,0 0 1 0 0,1 0-1 0 0,-1 0 1 0 0,0 0-1 0 0,0-1 1 0 0,-1 1-1 0 0,1 0 0 0 0,0 0 1 0 0,-1-1-1 0 0,1 1 1 0 0,-1 0-1 0 0,0-4 1 0 0,-5 6-16 0 0,-10 3-62 0 0,1 1 0 0 0,0 0 0 0 0,0 1 0 0 0,1 1 0 0 0,-1 0 0 0 0,1 0 1 0 0,0 2-1 0 0,-12 8 0 0 0,-101 82 151 0 0,105-80-152 0 0,-54 46 71 0 0,3 3-1 0 0,3 4 1 0 0,-84 112-1 0 0,113-128 5 0 0,3 1-1 0 0,2 3 0 0 0,3 1 1 0 0,2 1-1 0 0,-40 122 0 0 0,-15 156 247 0 0,0 1-399 0 0,80-324-486 0 0,0 0 0 0 0,-1 0 0 0 0,0 0 0 0 0,-2-1 0 0 0,-14 24 0 0 0,11-28 123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3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26 268 0 0,'22'-7'608'0'0,"0"2"0"0"0,0 0 0 0 0,1 1 0 0 0,-1 2 0 0 0,1 0 0 0 0,29 2 0 0 0,139 18 369 0 0,-134-11-606 0 0,483 90 37 0 0,-406-70-2732 0 0,-108-22 1279 0 0,-4-2 538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4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730 177 168 0 0,'-4'-14'687'0'0,"0"1"0"0"0,-1 0 0 0 0,0 0 0 0 0,-1 0 0 0 0,0 0 0 0 0,-1 1 0 0 0,-13-18 0 0 0,17 26-639 0 0,-1-1 0 0 0,1 1 0 0 0,-1 0 0 0 0,0 0 0 0 0,0 0 0 0 0,-1 1 0 0 0,1-1 0 0 0,-1 1 0 0 0,1 0 0 0 0,-1 0 0 0 0,0 1 0 0 0,0 0 0 0 0,0 0 0 0 0,-1 0 0 0 0,1 0 0 0 0,0 1 0 0 0,-1-1 0 0 0,1 2 0 0 0,-1-1 0 0 0,1 0 0 0 0,-11 1 0 0 0,-1 3-35 0 0,0 1-1 0 0,0 0 1 0 0,0 1-1 0 0,1 1 1 0 0,0 0 0 0 0,0 2-1 0 0,0-1 1 0 0,1 2 0 0 0,0 0-1 0 0,-16 14 1 0 0,-1 3 31 0 0,1 1 0 0 0,1 2 1 0 0,-31 38-1 0 0,32-31-4 0 0,1 2 0 0 0,1 1 0 0 0,-27 57 0 0 0,41-71-41 0 0,1 2 1 0 0,2-1 0 0 0,0 2-1 0 0,2-1 1 0 0,1 1 0 0 0,-5 49-1 0 0,11-64 17 0 0,1 0 0 0 0,0 0 0 0 0,1-1 0 0 0,1 1 0 0 0,0 0 0 0 0,0-1 0 0 0,1 0 0 0 0,1 1 1 0 0,0-1-1 0 0,1-1 0 0 0,0 1 0 0 0,1-1 0 0 0,0 1 0 0 0,1-2 0 0 0,0 1 0 0 0,1-1 0 0 0,0 0 0 0 0,0-1 0 0 0,1 1 0 0 0,0-2 0 0 0,1 1 0 0 0,0-1 0 0 0,0-1 0 0 0,1 0 0 0 0,0 0 0 0 0,0-1 0 0 0,0-1 0 0 0,1 0 0 0 0,0 0 0 0 0,0-1 0 0 0,0-1 0 0 0,1 0 0 0 0,-1-1 0 0 0,1 0 0 0 0,0 0 0 0 0,20-2 0 0 0,-24 0 15 0 0,1-1 1 0 0,0-1-1 0 0,-1 0 1 0 0,0 0-1 0 0,1-1 0 0 0,-1 0 1 0 0,0-1-1 0 0,0 0 1 0 0,-1 0-1 0 0,1-1 0 0 0,-1 0 1 0 0,13-10-1 0 0,-10 5-46 0 0,-1 0-1 0 0,0 0 1 0 0,-1-1-1 0 0,0 0 1 0 0,-1-1-1 0 0,0 0 1 0 0,12-25-1 0 0,-9 9-85 0 0,0-1-1 0 0,-2 0 0 0 0,-1 0 0 0 0,-1-1 0 0 0,-2 0 0 0 0,-1 0 0 0 0,1-45 0 0 0,-6 36 43 0 0,0 0-1 0 0,-3 1 0 0 0,-1-1 0 0 0,-12-43 0 0 0,12 60-373 0 0,-2 1 0 0 0,-1 0 0 0 0,0 0 0 0 0,-2 1-1 0 0,0 0 1 0 0,-1 1 0 0 0,-1 0 0 0 0,-25-29 0 0 0,26 36-221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4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 1252 0 0,'4'0'936'0'0,"0"0"-803"0"0,0 0 0 0 0,0 1 1 0 0,0 0-1 0 0,0 0 0 0 0,0 0 0 0 0,0 0 0 0 0,0 0 0 0 0,0 1 0 0 0,0 0 0 0 0,0 0 1 0 0,-1 0-1 0 0,1 0 0 0 0,-1 1 0 0 0,1-1 0 0 0,-1 1 0 0 0,0 0 0 0 0,0 0 0 0 0,0 0 1 0 0,0 0-1 0 0,-1 0 0 0 0,1 1 0 0 0,-1-1 0 0 0,2 6 0 0 0,12 19 18 0 0,-2 1-1 0 0,-1 0 1 0 0,-2 1 0 0 0,10 39-1 0 0,22 128 19 0 0,-25-104-57 0 0,-4 0 0 0 0,2 103 0 0 0,-16-192 152 0 0,0-4-256 0 0,0 1 0 0 0,0-1 0 0 0,0 1 0 0 0,0-1 0 0 0,0 0 0 0 0,0 1 0 0 0,0-1 0 0 0,0 0 0 0 0,-1 1 0 0 0,1-1 0 0 0,0 0 0 0 0,0 1 0 0 0,0-1 0 0 0,0 0 0 0 0,-1 1 0 0 0,1-1 0 0 0,0 0 1 0 0,0 1-1 0 0,0-1 0 0 0,-1 0 0 0 0,1 1 0 0 0,0-1 0 0 0,-1 0 0 0 0,1 0 0 0 0,0 0 0 0 0,-1 1 0 0 0,1-1 0 0 0,0 0 0 0 0,-1 0 0 0 0,1 0 0 0 0,0 0 0 0 0,-1 1 0 0 0,1-1 0 0 0,0 0 0 0 0,-1 0 0 0 0,0 0 0 0 0,-10-11 68 0 0,-4-21-47 0 0,7 0 2 0 0,1-1 0 0 0,1 0 1 0 0,2 0-1 0 0,1 0 0 0 0,2 0 0 0 0,5-56 1 0 0,39-199 265 0 0,-41 280-285 0 0,4-26 91 0 0,1-1 0 0 0,2 2 0 0 0,1-1 0 0 0,2 1 0 0 0,17-33 0 0 0,-27 63-111 0 0,0 0 1 0 0,-1 0-1 0 0,2 0 0 0 0,-1 0 0 0 0,0 0 0 0 0,1 0 0 0 0,-1 0 0 0 0,1 1 0 0 0,0 0 0 0 0,0-1 0 0 0,0 1 0 0 0,0 0 0 0 0,0 0 0 0 0,0 1 0 0 0,1-1 0 0 0,-1 1 0 0 0,1 0 0 0 0,3-2 1 0 0,-2 3-6 0 0,1-1 1 0 0,0 1 0 0 0,-1 0 0 0 0,1 0 0 0 0,-1 0 0 0 0,1 1 0 0 0,-1-1 0 0 0,1 2-1 0 0,-1-1 1 0 0,10 4 0 0 0,2 2-5 0 0,-1 1 0 0 0,-1 0 0 0 0,1 1-1 0 0,-2 1 1 0 0,1 0 0 0 0,17 18 0 0 0,-8-5 2 0 0,-2 1 0 0 0,0 1 0 0 0,-2 1 0 0 0,-1 1 1 0 0,-1 0-1 0 0,-1 2 0 0 0,-2 0 0 0 0,-1 1 0 0 0,11 32 0 0 0,-5-2-932 0 0,-3 1-1 0 0,-3 0 0 0 0,11 110 0 0 0,-21-153-479 0 0,-3-15 1149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5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1 330 224 0 0,'8'-90'2586'0'0,"18"-131"788"0"0,-17 204-3263 0 0,-8 16-110 0 0,-1 1 1 0 0,0 0 0 0 0,1 0 0 0 0,-1 0 0 0 0,0 0-1 0 0,1 0 1 0 0,-1 0 0 0 0,1 0 0 0 0,-1-1-1 0 0,0 1 1 0 0,1 0 0 0 0,-1 0 0 0 0,1 1-1 0 0,-1-1 1 0 0,0 0 0 0 0,1 0 0 0 0,-1 0-1 0 0,1 0 1 0 0,-1 0 0 0 0,0 0 0 0 0,1 0-1 0 0,-1 1 1 0 0,0-1 0 0 0,1 0 0 0 0,-1 0-1 0 0,0 0 1 0 0,1 1 0 0 0,-1-1 0 0 0,0 0-1 0 0,1 1 1 0 0,-1-1 0 0 0,0 0 0 0 0,0 1-1 0 0,1-1 1 0 0,-1 0 0 0 0,0 1 0 0 0,0-1-1 0 0,0 0 1 0 0,0 1 0 0 0,1-1 0 0 0,-1 0-1 0 0,0 1 1 0 0,0-1 0 0 0,0 1 0 0 0,0-1-1 0 0,0 0 1 0 0,0 1 0 0 0,0 0 0 0 0,10 29 2 0 0,-2 0 0 0 0,0 1 0 0 0,-2 0 0 0 0,2 42 0 0 0,-1 135 32 0 0,-6-164-30 0 0,-1 331 332 0 0,4 175-3087 0 0,-4-536 1702 0 0,0-11 466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5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1456 0 0,'1'-4'1146'0'0,"11"-24"928"0"0,-11 26-1638 0 0,2 1-104 0 0,1 1-268 0 0,-1 1 0 0 0,1-1 0 0 0,0 1-1 0 0,-1 0 1 0 0,1-1 0 0 0,-1 1-1 0 0,1 1 1 0 0,-1-1 0 0 0,1 1-1 0 0,-1-1 1 0 0,0 1 0 0 0,0 0-1 0 0,0 0 1 0 0,6 5 0 0 0,46 43 171 0 0,-38-33-146 0 0,86 87 145 0 0,-61-59-780 0 0,3-2-1 0 0,1-1 1 0 0,74 51 0 0 0,-109-87 98 0 0,0 0 0 0 0,1 0 0 0 0,14 5 0 0 0,1-2-129 0 0</inkml:trace>
  <inkml:trace contextRef="#ctx0" brushRef="#br0" timeOffset="1">870 152 1892 0 0,'0'-5'1681'0'0,"-6"-52"3109"0"0,6 54-4493 0 0,-4 5-66 0 0,-7 4-175 0 0,0 1 1 0 0,1 0-1 0 0,0 0 1 0 0,0 1-1 0 0,1 1 1 0 0,0 0-1 0 0,1 0 1 0 0,-1 0-1 0 0,-6 12 0 0 0,-63 103 101 0 0,67-105-112 0 0,-74 134-269 0 0,7 3 0 0 0,7 4 0 0 0,6 3 0 0 0,-80 320 0 0 0,115-312-3857 0 0,26-126 2029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5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78 660 136 0 0,'-11'14'992'0'0,"0"0"1"0"0,-18 31-1 0 0,28-43-792 0 0,-9 23 4320 0 0,18-35-4321 0 0,26-38-123 0 0,-2-2 0 0 0,-2-1 1 0 0,-3-2-1 0 0,-2-1 0 0 0,-2 0 0 0 0,26-97 0 0 0,-41 114-10 0 0,-1-1 0 0 0,-1 0-1 0 0,-3-1 1 0 0,-1-71-1 0 0,-2 109-74 0 0,0 0 0 0 0,0 0-1 0 0,0 0 1 0 0,0-1-1 0 0,0 1 1 0 0,0 0-1 0 0,0 0 1 0 0,0 0-1 0 0,-1 0 1 0 0,1 0-1 0 0,0 0 1 0 0,-1-1-1 0 0,1 1 1 0 0,-1 0-1 0 0,1 0 1 0 0,-1 0-1 0 0,1 0 1 0 0,-1 0-1 0 0,0 1 1 0 0,0-1-1 0 0,1 0 1 0 0,-1 0-1 0 0,0 0 1 0 0,-1 0-1 0 0,1 0 5 0 0,-1 1 0 0 0,1 0 0 0 0,0 0-1 0 0,0 0 1 0 0,0 0 0 0 0,-1 1 0 0 0,1-1 0 0 0,0 0-1 0 0,0 0 1 0 0,0 1 0 0 0,0-1 0 0 0,0 0 0 0 0,-1 1-1 0 0,1-1 1 0 0,0 1 0 0 0,0 0 0 0 0,0-1-1 0 0,-1 2 1 0 0,-6 5 7 0 0,0 0 0 0 0,1 0-1 0 0,-12 13 1 0 0,-5 13 21 0 0,1 0-1 0 0,2 2 1 0 0,2 0-1 0 0,1 2 1 0 0,1 0-1 0 0,2 0 1 0 0,2 2 0 0 0,2 0-1 0 0,1 0 1 0 0,2 1-1 0 0,-4 55 1 0 0,10-65 1 0 0,2 0 0 0 0,1-1 0 0 0,1 1-1 0 0,2-1 1 0 0,0 1 0 0 0,2-1 0 0 0,2 0 0 0 0,0-1 0 0 0,2 0 0 0 0,20 41 0 0 0,-20-50-51 0 0,1 0 0 0 0,0-1 0 0 0,2-1 1 0 0,0 0-1 0 0,1-1 0 0 0,0 0 0 0 0,1-1 0 0 0,1-1 1 0 0,0 0-1 0 0,1-1 0 0 0,1-1 0 0 0,0 0 0 0 0,0-2 0 0 0,1 0 1 0 0,27 10-1 0 0,-36-17-287 0 0,1 0 1 0 0,-1 0 0 0 0,1-1 0 0 0,-1 0-1 0 0,1-1 1 0 0,0 0 0 0 0,0 0-1 0 0,-1-1 1 0 0,1-1 0 0 0,0 0-1 0 0,0-1 1 0 0,-1 0 0 0 0,1 0-1 0 0,18-7 1 0 0,10-10-1252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7.8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91 303 656 0 0,'-17'-300'6465'0'0,"17"297"-6389"0"0,-1 6-72 0 0,-6 20 8 0 0,1 0 0 0 0,1 0 0 0 0,-3 44 1 0 0,3-22 4 0 0,-37 431 256 0 0,42-402-236 0 0,4-1 1 0 0,2 0 0 0 0,4 0 0 0 0,28 107 0 0 0,-2-70 45 0 0,-30-97-44 0 0,-1-1-1 0 0,2 1 0 0 0,0-2 0 0 0,0 1 0 0 0,1-1 0 0 0,13 15 0 0 0,-18-23-27 0 0,0-1-1 0 0,0 1 1 0 0,0-1-1 0 0,1 1 0 0 0,-1-1 1 0 0,1 0-1 0 0,-1 0 1 0 0,1 0-1 0 0,0-1 0 0 0,0 1 1 0 0,0-1-1 0 0,0 0 1 0 0,0 0-1 0 0,0 0 0 0 0,0-1 1 0 0,0 1-1 0 0,0-1 1 0 0,0 0-1 0 0,0-1 0 0 0,1 1 1 0 0,-1 0-1 0 0,0-1 1 0 0,0 0-1 0 0,0 0 0 0 0,0 0 1 0 0,0-1-1 0 0,-1 1 1 0 0,1-1-1 0 0,7-4 0 0 0,2-2-19 0 0,0-1 0 0 0,0-1-1 0 0,-1 1 1 0 0,0-2 0 0 0,-1 0-1 0 0,17-19 1 0 0,1-8-83 0 0,-2-1 0 0 0,-1-1 0 0 0,-2-1 0 0 0,22-52 0 0 0,-21 32-22 0 0,-2-2 0 0 0,21-92-1 0 0,-37 118 54 0 0,-1 0 0 0 0,2-64-1 0 0,-7 100 59 0 0,-1 0 1 0 0,0 1-1 0 0,0-1 0 0 0,0 0 0 0 0,0 0 0 0 0,0 0 0 0 0,0 0 0 0 0,0 0 1 0 0,0 0-1 0 0,0 1 0 0 0,0-1 0 0 0,-1 0 0 0 0,1 0 0 0 0,0 0 0 0 0,-1 1 1 0 0,1-1-1 0 0,0 0 0 0 0,-1 0 0 0 0,1 1 0 0 0,-1-1 0 0 0,1 0 0 0 0,-1 1 1 0 0,0-1-1 0 0,1 0 0 0 0,-1 1 0 0 0,1-1 0 0 0,-1 1 0 0 0,0-1 0 0 0,0 1 1 0 0,1-1-1 0 0,-1 1 0 0 0,0 0 0 0 0,0-1 0 0 0,0 1 0 0 0,1 0 0 0 0,-1-1 1 0 0,0 1-1 0 0,0 0 0 0 0,0 0 0 0 0,0 0 0 0 0,1 0 0 0 0,-1 0 0 0 0,0 0 1 0 0,0 0-1 0 0,0 0 0 0 0,0 0 0 0 0,0 1 0 0 0,1-1 0 0 0,-1 0 0 0 0,0 0 0 0 0,0 1 1 0 0,-1 0-1 0 0,-3 1 4 0 0,-1 0 0 0 0,1 1 0 0 0,0 0-1 0 0,0 0 1 0 0,-8 7 0 0 0,-2 4 10 0 0,1 1 0 0 0,0 0-1 0 0,1 0 1 0 0,1 2 0 0 0,1-1-1 0 0,0 2 1 0 0,1-1 0 0 0,1 1-1 0 0,0 1 1 0 0,2 0 0 0 0,0 0-1 0 0,1 0 1 0 0,1 1 0 0 0,-5 39-1 0 0,9-43-9 0 0,0-1 0 0 0,0 1 0 0 0,1 0 0 0 0,1-1 0 0 0,1 1 0 0 0,0-1 0 0 0,1 1 0 0 0,1-1 0 0 0,0 0-1 0 0,1 0 1 0 0,1-1 0 0 0,0 1 0 0 0,1-1 0 0 0,1 0 0 0 0,0-1 0 0 0,0 0 0 0 0,2 0 0 0 0,-1-1-1 0 0,22 21 1 0 0,-20-24-13 0 0,0 0-1 0 0,0 0 0 0 0,1-1 1 0 0,0-1-1 0 0,0 0 1 0 0,1-1-1 0 0,0 0 0 0 0,0 0 1 0 0,0-2-1 0 0,26 7 1 0 0,-29-10-5 0 0,0 0-1 0 0,0 0 1 0 0,-1-1 0 0 0,1 0 0 0 0,0-1 0 0 0,0 0 0 0 0,0-1 0 0 0,-1 0 0 0 0,1 0 0 0 0,-1-1 0 0 0,0 0 0 0 0,1 0 0 0 0,-1-1 0 0 0,-1-1 0 0 0,1 0 0 0 0,11-8 0 0 0,-1-2-42 0 0,-1 0-1 0 0,-1-2 0 0 0,0 0 1 0 0,-1-1-1 0 0,-1 0 0 0 0,-1-2 1 0 0,17-28-1 0 0,70-158 35 0 0,-85 171 115 0 0,33-90 365 0 0,8-18-161 0 0,-56 142-296 0 0,-1 1 0 0 0,0-1 0 0 0,0 1-1 0 0,0-1 1 0 0,0 1 0 0 0,0-1 0 0 0,1 1 0 0 0,-1-1 0 0 0,0 1-1 0 0,0 0 1 0 0,1-1 0 0 0,-1 1 0 0 0,0-1 0 0 0,1 1 0 0 0,-1 0 0 0 0,0-1-1 0 0,1 1 1 0 0,-1 0 0 0 0,1-1 0 0 0,-1 1 0 0 0,0 0 0 0 0,1 0-1 0 0,-1 0 1 0 0,1-1 0 0 0,-1 1 0 0 0,1 0 0 0 0,-1 0 0 0 0,1 0 0 0 0,-1 0-1 0 0,1 0 1 0 0,-1 0 0 0 0,1 0 0 0 0,-1 0 0 0 0,1 0 0 0 0,0 0-1 0 0,11 15-3 0 0,2 30 69 0 0,-13-44-60 0 0,107 406 28 0 0,-99-371 67 0 0,-8-32-48 0 0,-1-4-52 0 0,1 1 0 0 0,-1 0 0 0 0,0 0 0 0 0,1 0-1 0 0,-1 0 1 0 0,1-1 0 0 0,0 1 0 0 0,-1 0 0 0 0,1-1 0 0 0,0 1-1 0 0,-1 0 1 0 0,1-1 0 0 0,0 1 0 0 0,1 0 0 0 0,13-41-79 0 0,12-49 1 0 0,9-27-55 0 0,-16 63 78 0 0,58-133-32 0 0,-77 185 82 0 0,-1 1 0 0 0,0-1 0 0 0,1 0-1 0 0,-1 0 1 0 0,1 0 0 0 0,-1 1 0 0 0,1-1-1 0 0,-1 0 1 0 0,1 0 0 0 0,0 1 0 0 0,-1-1 0 0 0,1 0-1 0 0,0 1 1 0 0,0-1 0 0 0,-1 1 0 0 0,1-1-1 0 0,0 1 1 0 0,0-1 0 0 0,0 1 0 0 0,0 0 0 0 0,-1-1-1 0 0,1 1 1 0 0,0 0 0 0 0,0 0 0 0 0,0 0-1 0 0,2-1 1 0 0,-2 2 3 0 0,1-1 0 0 0,-1 1 0 0 0,1-1 0 0 0,-1 1 0 0 0,0 0 0 0 0,1-1-1 0 0,-1 1 1 0 0,0 0 0 0 0,1 0 0 0 0,-1 0 0 0 0,0 0 0 0 0,0 0 0 0 0,0 0 0 0 0,1 2-1 0 0,4 5 12 0 0,-1-1-1 0 0,0 1 0 0 0,8 16 0 0 0,19 58-196 0 0,41 161 1 0 0,-51-158-859 0 0,-17-71 1030 0 0,-2-14-7 0 0,0-24-24 0 0,-2 8 35 0 0,10-30 21 0 0,2 0-1 0 0,2 1 1 0 0,2 1 0 0 0,30-56-1 0 0,-4 6-9 0 0,-41 90-21 0 0,0 1-1 0 0,1-1 0 0 0,-1 0 0 0 0,1 0 0 0 0,0 1 0 0 0,0 0 0 0 0,5-5 0 0 0,-6 6-14 0 0,2 2 10 0 0,-1 0 23 0 0,0 1 0 0 0,1-1 0 0 0,-1 1 0 0 0,0 0 0 0 0,0 0 0 0 0,1 1 0 0 0,-1-1 0 0 0,0 0 0 0 0,0 1 0 0 0,0 0 0 0 0,0 0 0 0 0,-1 0 0 0 0,1 0 0 0 0,4 5 0 0 0,38 44 38 0 0,-19-19-5 0 0,-3-7 12 0 0,2-1 0 0 0,0-2 0 0 0,1 0 0 0 0,1-2 0 0 0,1-1 0 0 0,0-1 0 0 0,36 16 0 0 0,-49-27-18 0 0,1-1 0 0 0,0 0 0 0 0,1-1 0 0 0,-1-1 0 0 0,1 0 0 0 0,0-1 0 0 0,0-1 0 0 0,0-1 0 0 0,0 0 0 0 0,1-1 0 0 0,-1-1 0 0 0,0 0 0 0 0,0-2 0 0 0,0 0 0 0 0,30-10 0 0 0,-23 3-100 0 0,0 0 1 0 0,-1-2-1 0 0,-1-1 1 0 0,1-1-1 0 0,-2-1 1 0 0,0-1-1 0 0,-1-1 1 0 0,-1 0-1 0 0,-1-2 1 0 0,29-35-1 0 0,-24 23 59 0 0,-1-1-1 0 0,-2-1 1 0 0,-1-1-1 0 0,-2-1 1 0 0,-1 0-1 0 0,18-60 0 0 0,-32 90 36 0 0,3-13 96 0 0,0 0-1 0 0,2-24 1 0 0,-6 39-101 0 0,-1 0 1 0 0,1-1 0 0 0,-1 1-1 0 0,0-1 1 0 0,0 1 0 0 0,0 0-1 0 0,-1-1 1 0 0,1 1 0 0 0,-1-1-1 0 0,0 1 1 0 0,0 0 0 0 0,0-1-1 0 0,0 1 1 0 0,0 0 0 0 0,-1 0-1 0 0,0 0 1 0 0,1 0 0 0 0,-1 0-1 0 0,0 0 1 0 0,-3-2-1 0 0,-9-1-16 0 0,7 5 7 0 0,1 1-1 0 0,-1 0 1 0 0,0 1 0 0 0,1 0 0 0 0,-1 0-1 0 0,1 0 1 0 0,0 1 0 0 0,-1-1-1 0 0,1 2 1 0 0,0-1 0 0 0,0 1 0 0 0,0 0-1 0 0,1 0 1 0 0,-1 0 0 0 0,1 1 0 0 0,-1 0-1 0 0,-8 9 1 0 0,-5 4 12 0 0,1 1 0 0 0,1 0 0 0 0,-21 30 0 0 0,27-34 3 0 0,1 0 0 0 0,1 1 0 0 0,0 1 0 0 0,1-1 0 0 0,1 1 0 0 0,1 1 0 0 0,0-1-1 0 0,1 1 1 0 0,0 0 0 0 0,1 0 0 0 0,2 1 0 0 0,-1-1 0 0 0,2 1 0 0 0,0-1 0 0 0,1 1 0 0 0,1-1 0 0 0,1 1 0 0 0,1-1-1 0 0,0 1 1 0 0,1-1 0 0 0,0 0 0 0 0,2 0 0 0 0,0-1 0 0 0,1 0 0 0 0,0 0 0 0 0,2 0 0 0 0,0-1 0 0 0,0 0 0 0 0,13 13 0 0 0,-9-11 4 0 0,1-1 0 0 0,1-1 0 0 0,0-1 1 0 0,1 0-1 0 0,1 0 0 0 0,0-2 0 0 0,1 0 1 0 0,0-1-1 0 0,27 11 0 0 0,-34-17-9 0 0,-1-1 0 0 0,1 0 0 0 0,0-1 0 0 0,0-1 0 0 0,0 0 0 0 0,0 0 0 0 0,1-1 0 0 0,-1 0 0 0 0,0-1 0 0 0,1 0 0 0 0,-1-1 0 0 0,0-1 0 0 0,1 1 0 0 0,-1-2 0 0 0,0 1 0 0 0,0-2 0 0 0,-1 1 0 0 0,1-2 0 0 0,10-5 0 0 0,4-5-66 0 0,-1-1 0 0 0,0-2 0 0 0,-2 0 0 0 0,0-2 0 0 0,-1 0 0 0 0,32-41 0 0 0,95-151-157 0 0,-142 203 215 0 0,182-301 417 0 0,-173 290-551 0 0,-14 20 130 0 0,0 0 0 0 0,0 0 1 0 0,0 0-1 0 0,0 1 0 0 0,0-1 1 0 0,0 0-1 0 0,0 1 0 0 0,0-1 1 0 0,0 0-1 0 0,0 1 0 0 0,0-1 0 0 0,-1 1 1 0 0,1 0-1 0 0,0-1 0 0 0,0 1 1 0 0,0 0-1 0 0,-1-1 0 0 0,1 1 0 0 0,0 0 1 0 0,-1 0-1 0 0,1-1 0 0 0,-1 1 1 0 0,1 0-1 0 0,-1 0 0 0 0,1 0 1 0 0,-1 0-1 0 0,1 2 0 0 0,5 30-7 0 0,2 38 55 0 0,2-1 1 0 0,39 135 0 0 0,-44-189-123 0 0,-4-12 125 0 0,-1 0-1 0 0,1 0 0 0 0,1-1 0 0 0,-1 1 0 0 0,0 0 1 0 0,1-1-1 0 0,0 1 0 0 0,0-1 0 0 0,0 1 0 0 0,0-1 1 0 0,0 0-1 0 0,1 0 0 0 0,4 5 0 0 0,-6-8-54 0 0,1 0 0 0 0,-1 1 0 0 0,0-1 1 0 0,0 0-1 0 0,0 0 0 0 0,0 0 0 0 0,1 0 0 0 0,-1 0 0 0 0,0 0 0 0 0,0-1 0 0 0,0 1 0 0 0,0 0 0 0 0,0 0 0 0 0,1-1 0 0 0,-1 1 0 0 0,0-1 1 0 0,0 1-1 0 0,0-1 0 0 0,0 1 0 0 0,0-1 0 0 0,0 0 0 0 0,0 1 0 0 0,-1-1 0 0 0,1 0 0 0 0,0 0 0 0 0,1-1 0 0 0,21-23-91 0 0,-22 24 91 0 0,21-31-64 0 0,-2-1 0 0 0,-1-1 0 0 0,17-39 0 0 0,-1 0 63 0 0,5-6 251 0 0,51-90 348 0 0,-88 164-613 0 0,6-6-8 0 0,-9 11 27 0 0,1-1 1 0 0,-1 1-1 0 0,1-1 0 0 0,0 1 0 0 0,-1-1 0 0 0,1 1 0 0 0,0-1 1 0 0,-1 1-1 0 0,1-1 0 0 0,0 1 0 0 0,0 0 0 0 0,-1-1 0 0 0,1 1 1 0 0,0 0-1 0 0,0 0 0 0 0,0 0 0 0 0,-1-1 0 0 0,1 1 0 0 0,0 0 1 0 0,0 0-1 0 0,0 0 0 0 0,0 0 0 0 0,-1 1 0 0 0,1-1 0 0 0,0 0 1 0 0,0 0-1 0 0,0 0 0 0 0,0 1 0 0 0,-1-1 0 0 0,1 0 0 0 0,0 1 1 0 0,0-1-1 0 0,-1 1 0 0 0,1-1 0 0 0,0 1 0 0 0,0 0 0 0 0,22 21 10 0 0,-22-22-8 0 0,41 56 31 0 0,-1 2 0 0 0,35 67 0 0 0,-18-28 65 0 0,-28-47-104 0 0,41 62-395 0 0,-19-43-2828 0 0,-43-60 2300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4.2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646 0 452 0 0,'52'9'3075'0'0,"-49"-8"-2831"0"0,9 6 82 0 0,-10-7-265 0 0,0 1 0 0 0,-1-1-1 0 0,1 1 1 0 0,0-1 0 0 0,-1 1 0 0 0,1 0 0 0 0,0 0-1 0 0,-1 0 1 0 0,1 0 0 0 0,-1 0 0 0 0,0 0 0 0 0,1 1-1 0 0,-1-1 1 0 0,0 0 0 0 0,0 1 0 0 0,2 1-1 0 0,-5-1-44 0 0,1-1 0 0 0,-1 1 0 0 0,1 0 0 0 0,-1-1 0 0 0,0 1 0 0 0,0-1 0 0 0,0 0 0 0 0,1 0 0 0 0,-1 0-1 0 0,-1 0 1 0 0,1 0 0 0 0,0 0 0 0 0,0 0 0 0 0,0-1 0 0 0,0 1 0 0 0,-5 0 0 0 0,-46 3 126 0 0,32-2-99 0 0,-145 8 102 0 0,-92 11-138 0 0,247-19-9 0 0,-28 10 3 0 0,31-9-3 0 0,3-2-1 0 0,2 0 3 0 0,0 0 0 0 0,1 0 0 0 0,-1 0 0 0 0,0 1 0 0 0,1-1 0 0 0,-1 1 0 0 0,1-1 0 0 0,-3 3 0 0 0,2-1 1 0 0,-1 1 0 0 0,1 0-1 0 0,0 0 1 0 0,0 1-1 0 0,0-1 1 0 0,1 0 0 0 0,-1 1-1 0 0,-2 7 1 0 0,-5 15 66 0 0,2 1 0 0 0,0 0-1 0 0,-5 43 1 0 0,-4 90 250 0 0,16-142-310 0 0,-12 98 28 0 0,-3 82 3063 0 0,46-231-2907 0 0,-13 11-220 0 0,1 0-1 0 0,1 1 1 0 0,41-33 0 0 0,-49 45 14 0 0,1 0 0 0 0,0 0-1 0 0,0 2 1 0 0,0-1 0 0 0,1 2 0 0 0,0 0-1 0 0,0 0 1 0 0,0 1 0 0 0,18-3 0 0 0,-19 7 13 0 0,0 0 0 0 0,0 0 0 0 0,1 1 0 0 0,-1 1 0 0 0,0 0 0 0 0,0 1 0 0 0,0 0 0 0 0,18 8 0 0 0,-20-7 6 0 0,0 1 0 0 0,0 0 0 0 0,-1 0 0 0 0,1 1 0 0 0,-1 0-1 0 0,-1 1 1 0 0,1 0 0 0 0,-1 1 0 0 0,-1-1 0 0 0,1 1 0 0 0,-1 1 0 0 0,0 0-1 0 0,-1 0 1 0 0,0 0 0 0 0,-1 0 0 0 0,0 1 0 0 0,0 0 0 0 0,-1 0 0 0 0,0 1-1 0 0,-1-1 1 0 0,0 1 0 0 0,2 15 0 0 0,-3-11 1 0 0,-1-1 1 0 0,-1 0-1 0 0,0 0 1 0 0,0 1-1 0 0,-2-1 0 0 0,0 0 1 0 0,0 0-1 0 0,-1 0 1 0 0,-1 0-1 0 0,0-1 0 0 0,-1 1 1 0 0,-1-1-1 0 0,0 0 1 0 0,-1 0-1 0 0,0-1 0 0 0,-16 21 1 0 0,5-13 21 0 0,-1-1 0 0 0,0 0 0 0 0,-2-1 0 0 0,0-1 1 0 0,-1-2-1 0 0,0 0 0 0 0,-2-1 0 0 0,1-1 0 0 0,-2-1 0 0 0,1-2 0 0 0,-2 0 1 0 0,1-1-1 0 0,-37 6 0 0 0,55-14 37 0 0,0 0 0 0 0,0 0 0 0 0,0-1 0 0 0,0 0 0 0 0,0 0 0 0 0,0-1 0 0 0,0 0 0 0 0,0 0 1 0 0,-12-4-1 0 0,17 4-28 0 0,-11-13-224 0 0,12 13 65 0 0,1 0 0 0 0,0-1 1 0 0,-1 1-1 0 0,1 0 0 0 0,0 0 0 0 0,-1-1 0 0 0,1 1 0 0 0,0 0 0 0 0,0-1 0 0 0,0 1 0 0 0,0 0 0 0 0,0-1 0 0 0,1 1 0 0 0,-1 0 1 0 0,0-1-1 0 0,1 1 0 0 0,-1 0 0 0 0,0 0 0 0 0,1-1 0 0 0,0 1 0 0 0,-1 0 0 0 0,2-2 0 0 0,1 0-428 0 0,0 1 0 0 0,0-1 0 0 0,1 1-1 0 0,-1 0 1 0 0,0 0 0 0 0,1 0 0 0 0,5-1 0 0 0,8-5-225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8.1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90 580 0 0,'8'-90'4615'0'0,"-12"216"-4439"0"0,5 0 0 0 0,21 142 0 0 0,73 250-1197 0 0,-79-455-741 0 0,-10-38 1226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8.5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19 457 1552 0 0,'0'-2'192'0'0,"-3"-2"309"0"0,1-1-1 0 0,-1 0 0 0 0,1 1 1 0 0,0-1-1 0 0,1 0 0 0 0,-1-1 1 0 0,1 1-1 0 0,0 0 0 0 0,0 0 1 0 0,0-10-1 0 0,2 14-483 0 0,0 0 0 0 0,-1 0 0 0 0,1 0 0 0 0,0 0 0 0 0,-1 0 0 0 0,1 0 0 0 0,0 1 0 0 0,0-1 0 0 0,0 0 0 0 0,0 1 0 0 0,0-1 0 0 0,0 0 0 0 0,0 1 0 0 0,0-1 0 0 0,0 1 1 0 0,0-1-1 0 0,0 1 0 0 0,0 0 0 0 0,2-1 0 0 0,-1 1 23 0 0,18-8-115 0 0,0 2 0 0 0,1 0 0 0 0,0 2 0 0 0,0 0 0 0 0,1 1 0 0 0,35 0 0 0 0,6-1-1380 0 0,-22-1-178 0 0,0 0 21 0 0</inkml:trace>
  <inkml:trace contextRef="#ctx0" brushRef="#br0" timeOffset="1">1567 1 216 0 0,'3'0'278'0'0,"0"0"0"0"0,0 0 0 0 0,0 1 0 0 0,0 0 0 0 0,0 0 0 0 0,0 0 0 0 0,0 0 0 0 0,0 0 0 0 0,0 0 0 0 0,0 1 0 0 0,-1-1 0 0 0,1 1 0 0 0,-1 0 0 0 0,1 0 0 0 0,3 3 0 0 0,-3-1-171 0 0,0 0 1 0 0,0 0-1 0 0,-1 0 1 0 0,1 1-1 0 0,-1-1 1 0 0,0 1-1 0 0,-1-1 1 0 0,1 1-1 0 0,1 5 1 0 0,6 38 193 0 0,-1 1 1 0 0,-3 0-1 0 0,-1 58 1 0 0,0-11-110 0 0,17 224-898 0 0,-17-297-343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8.9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1 257 1216 0 0,'2'-35'1136'0'0,"-1"5"-264"0"0,1 1-228 0 0,-1 1-112 0 0,1 3-108 0 0,1 2-88 0 0,-2 3-156 0 0,1 2-200 0 0,1-11-940 0 0,-3 10-848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29.3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32 0 0,'7'17'1897'0'0,"-2"1"-1477"0"0,-1 1 0 0 0,-1-1 0 0 0,-1 1 0 0 0,0 21 0 0 0,-4 82 19 0 0,-1-51-235 0 0,6 287 1244 0 0,-3-356-1376 0 0,0-1-1 0 0,0 0 1 0 0,-1 1 0 0 0,1-1-1 0 0,0 0 1 0 0,1 1-1 0 0,-1-1 1 0 0,0 0 0 0 0,0 0-1 0 0,0 1 1 0 0,1-1 0 0 0,-1 0-1 0 0,1 0 1 0 0,-1 1 0 0 0,1-1-1 0 0,-1 0 1 0 0,1 0 0 0 0,0 0-1 0 0,0 0 1 0 0,-1 0 0 0 0,3 2-1 0 0,-2-3-53 0 0,0 0 0 0 0,0 0 0 0 0,0 0 1 0 0,0 0-1 0 0,0 0 0 0 0,0 0 0 0 0,0 0 0 0 0,0 0 0 0 0,-1 0 0 0 0,1-1 0 0 0,0 1 0 0 0,0 0 0 0 0,0-1 0 0 0,0 1 0 0 0,0 0 0 0 0,0-1 0 0 0,-1 1 0 0 0,1-1 0 0 0,0 0 0 0 0,0 1 0 0 0,1-2 1 0 0,6-6-89 0 0,1-1 1 0 0,-1 0-1 0 0,8-12 1 0 0,-13 18 118 0 0,83-113-273 0 0,171-205 1343 0 0,-257 320-1119 0 0,1 0 0 0 0,0 0 0 0 0,0 0 1 0 0,0 0-1 0 0,0 0 0 0 0,0 0 0 0 0,0 0 0 0 0,0 1 0 0 0,0-1 0 0 0,0 1 0 0 0,1-1 0 0 0,-1 0 1 0 0,0 1-1 0 0,0 0 0 0 0,0-1 0 0 0,1 1 0 0 0,-1 0 0 0 0,0 0 0 0 0,1-1 0 0 0,-1 1 0 0 0,0 0 1 0 0,0 0-1 0 0,1 1 0 0 0,1-1 0 0 0,-1 1 2 0 0,0 0-1 0 0,0 0 1 0 0,0 0-1 0 0,0 0 1 0 0,0 1 0 0 0,-1-1-1 0 0,1 0 1 0 0,0 1 0 0 0,-1 0-1 0 0,1-1 1 0 0,-1 1-1 0 0,0 0 1 0 0,2 2 0 0 0,2 4-7 0 0,0 1 1 0 0,-1 0-1 0 0,0 0 1 0 0,-1 0-1 0 0,3 12 1 0 0,0 8-147 0 0,-1 0 1 0 0,-2 1-1 0 0,-1 0 0 0 0,-1-1 1 0 0,-7 56-1 0 0,-3-21-1177 0 0,-27 100 1 0 0,17-104-161 0 0,-4-2 180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46:31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817 76 104 0 0,'1'-3'837'0'0,"2"-8"-135"0"0,-2 9-147 0 0,1-17 1379 0 0,-1 17-1734 0 0,0 0-1 0 0,-1 0 0 0 0,1 0 0 0 0,-1-1 0 0 0,0 1 0 0 0,1 0 1 0 0,-1 0-1 0 0,0 0 0 0 0,0-1 0 0 0,-1 1 0 0 0,1 0 1 0 0,0 0-1 0 0,-1 0 0 0 0,1-1 0 0 0,-2-2 0 0 0,0 3-143 0 0,-2 2-49 0 0,-2 0-12 0 0,-1 0 0 0 0,0 0 0 0 0,0 1-1 0 0,1 0 1 0 0,-1 1 0 0 0,0 0 0 0 0,1 0 0 0 0,-1 0 0 0 0,1 0 0 0 0,0 1-1 0 0,0 0 1 0 0,0 1 0 0 0,0-1 0 0 0,-6 7 0 0 0,-6 1 3 0 0,-28 20 20 0 0,1 3-1 0 0,2 1 0 0 0,1 2 1 0 0,-52 60-1 0 0,-127 185 4 0 0,177-218 34 0 0,-46 89 1 0 0,78-129-64 0 0,0 0 0 0 0,2 1 1 0 0,1 1-1 0 0,1-1 0 0 0,2 1 0 0 0,0 1 0 0 0,-3 36 0 0 0,9-55 18 0 0,0 0-1 0 0,0-1 1 0 0,1 1-1 0 0,-1-1 1 0 0,2 1-1 0 0,-1-1 1 0 0,1 1-1 0 0,0-1 1 0 0,1 0-1 0 0,0 0 0 0 0,0 0 1 0 0,0 0-1 0 0,1-1 1 0 0,8 12-1 0 0,-9-15-9 0 0,0 0-1 0 0,0 1 0 0 0,1-1 0 0 0,-1 0 0 0 0,1-1 0 0 0,-1 1 1 0 0,1-1-1 0 0,0 0 0 0 0,0 0 0 0 0,1 0 0 0 0,-1 0 1 0 0,0-1-1 0 0,0 1 0 0 0,1-1 0 0 0,-1 0 0 0 0,1 0 0 0 0,-1-1 1 0 0,1 0-1 0 0,-1 1 0 0 0,1-2 0 0 0,-1 1 0 0 0,1 0 0 0 0,-1-1 1 0 0,1 0-1 0 0,7-2 0 0 0,-1-1 7 0 0,0 0 1 0 0,0-1-1 0 0,-1 0 0 0 0,1-1 1 0 0,-1 0-1 0 0,0-1 0 0 0,-1 0 1 0 0,0 0-1 0 0,0-1 0 0 0,12-13 1 0 0,3-8-23 0 0,41-60-1 0 0,4-28 425 0 0,103-239 0 0 0,-117 233 172 0 0,-43 90-672 0 0,-5 12-297 0 0,-10 35-268 0 0,-17 50 592 0 0,-43 92 1 0 0,30-77 71 0 0,-416 1061 245 0 0,449-1139-252 0 0,-91 263 893 0 0,90-261-545 0 0,0 12 1002 0 0,15-30-1365 0 0,-1 1-1 0 0,0-2 1 0 0,-1 0 0 0 0,12-22 0 0 0,-4 8-83 0 0,447-693-1593 0 0,-95 140 1972 0 0,-356 558-217 0 0,-10 15-332 0 0,0-1-1 0 0,1 1 1 0 0,13-13-1 0 0,-18 21 99 0 0,-2 3-11 0 0,0-1 176 0 0,0 0 0 0 0,0 1 0 0 0,0-1 0 0 0,0 0 0 0 0,0 0 0 0 0,0 1 0 0 0,0-1 0 0 0,1 0 0 0 0,-1 0 0 0 0,0 0 0 0 0,0 1 0 0 0,0-1 0 0 0,0 0 0 0 0,1 0 0 0 0,-1 0 0 0 0,0 0 0 0 0,0 1 0 0 0,0-1 0 0 0,1 0 0 0 0,-1 0 0 0 0,0 0 0 0 0,0 0 0 0 0,0 0 0 0 0,1 0 0 0 0,-1 0 0 0 0,0 1 0 0 0,0-1 0 0 0,1 0 1 0 0,-1 0-1 0 0,1 0 1 0 0,-1 0 0 0 0,1 0 1 0 0,-1 0-1 0 0,1 0 0 0 0,-1 0 1 0 0,1 1-1 0 0,-1-1 0 0 0,0 0 1 0 0,1 0-1 0 0,-1 0 0 0 0,1 1 1 0 0,-1-1-1 0 0,0 0 0 0 0,1 1 1 0 0,-1-1-1 0 0,0 0 0 0 0,1 1 1 0 0,-1-1-1 0 0,0 0 0 0 0,0 1 1 0 0,1-1-1 0 0,-1 1 0 0 0,0-1 1 0 0,0 1-1 0 0,0-1 0 0 0,1 0 1 0 0,-1 1-1 0 0,0-1 0 0 0,0 1 1 0 0,0-1-1 0 0,0 1 0 0 0,0 0 1 0 0,-1 32-52 0 0,0 0 1 0 0,-3 0-1 0 0,-1 0 1 0 0,-8 32-1 0 0,-3 16 79 0 0,8-31 0 0 0,-3 94 0 0 0,10-129-8 0 0,2 1 0 0 0,0-1 0 0 0,1 0 0 0 0,0 1 1 0 0,1-1-1 0 0,1 0 0 0 0,1-1 0 0 0,0 1 0 0 0,0-1 0 0 0,13 23 0 0 0,-14-32-1 0 0,0 1 0 0 0,0-1 0 0 0,0 0-1 0 0,0 0 1 0 0,1 0 0 0 0,0 0-1 0 0,0-1 1 0 0,0 0 0 0 0,0 0 0 0 0,1 0-1 0 0,0 0 1 0 0,0-1 0 0 0,0 0 0 0 0,0-1-1 0 0,7 3 1 0 0,-4-3-17 0 0,-1 0 0 0 0,0-1 0 0 0,1 0 0 0 0,-1-1 0 0 0,1 0 0 0 0,-1 0 0 0 0,1 0 0 0 0,-1-1 0 0 0,1-1-1 0 0,13-3 1 0 0,-4-1-49 0 0,-1-1-1 0 0,0 0 0 0 0,-1-2 0 0 0,0 1 0 0 0,0-2 0 0 0,-1 0 0 0 0,0-1 1 0 0,0-1-1 0 0,-1 0 0 0 0,16-19 0 0 0,0-6 151 0 0,-2-1 0 0 0,-2-1-1 0 0,-2-2 1 0 0,-1 0 0 0 0,-2-1 0 0 0,-3-1 0 0 0,-1-1-1 0 0,-1-1 1 0 0,11-63 0 0 0,-26 104-193 0 0,-7-2-5 0 0,0 1-12 0 0,-6 12 99 0 0,8-4-5 0 0,-1 2-1 0 0,1-1 1 0 0,1 0 0 0 0,-1 1 0 0 0,1 0-1 0 0,-1 0 1 0 0,1 0 0 0 0,1 0 0 0 0,-1 0-1 0 0,1 1 1 0 0,0-1 0 0 0,-2 9 0 0 0,0 0-38 0 0,1 0 0 0 0,0 1 1 0 0,0 24-1 0 0,3-26 16 0 0,0 0 0 0 0,1-1 0 0 0,1 1 0 0 0,0 0 0 0 0,1-1 0 0 0,0 1 0 0 0,1-1 0 0 0,1 0 0 0 0,0 0 0 0 0,0-1 0 0 0,1 0 0 0 0,0 1 0 0 0,1-2 0 0 0,1 1 0 0 0,-1-1 0 0 0,2 0 0 0 0,-1-1 0 0 0,1 0 0 0 0,1 0 0 0 0,0-1 0 0 0,0 0 0 0 0,0-1 0 0 0,1 0 0 0 0,0-1 0 0 0,1 0 0 0 0,-1 0 0 0 0,1-2 0 0 0,0 1 0 0 0,0-1 0 0 0,1-1 0 0 0,-1 0 0 0 0,1-1 0 0 0,-1 0 0 0 0,1-1 0 0 0,0-1 0 0 0,0 0 0 0 0,-1 0 0 0 0,1-2 0 0 0,20-3 0 0 0,-11-1-11 0 0,0-1-1 0 0,-1 0 0 0 0,0-2 0 0 0,-1 0 1 0 0,0-2-1 0 0,-1 0 0 0 0,0-1 1 0 0,0-1-1 0 0,-1-1 0 0 0,-1 0 1 0 0,0-1-1 0 0,-1-1 0 0 0,-1-1 1 0 0,15-21-1 0 0,-2 0 129 0 0,-2-1 1 0 0,-2-1-1 0 0,-1-1 0 0 0,-3-1 1 0 0,29-82-1 0 0,-44 108 7 0 0,0 0-1 0 0,-2-1 0 0 0,1 1 1 0 0,-2-1-1 0 0,0 0 0 0 0,-1-23 1 0 0,-2 38-90 0 0,1 0 1 0 0,0 1-1 0 0,-1-1 1 0 0,1 0-1 0 0,-1 0 0 0 0,0 0 1 0 0,0 1-1 0 0,0-1 1 0 0,0 0-1 0 0,0 1 1 0 0,0-1-1 0 0,0 1 0 0 0,0-1 1 0 0,0 1-1 0 0,-1-1 1 0 0,1 1-1 0 0,-1 0 0 0 0,1 0 1 0 0,-1 0-1 0 0,1 0 1 0 0,-1 0-1 0 0,-2-1 1 0 0,3 1 2 0 0,-1 0-1 0 0,0 1 1 0 0,0-1 0 0 0,0 1 0 0 0,0-1 0 0 0,-1 1 0 0 0,1 0 0 0 0,0 0 0 0 0,0 0 0 0 0,0 0 0 0 0,0 0 0 0 0,0 1-1 0 0,0-1 1 0 0,-1 0 0 0 0,1 1 0 0 0,0 0 0 0 0,0-1 0 0 0,0 1 0 0 0,0 0 0 0 0,0 0 0 0 0,1 0 0 0 0,-4 3 0 0 0,-34 26 33 0 0,21-11-23 0 0,1 1 0 0 0,0 1 1 0 0,2 1-1 0 0,0 0 0 0 0,2 0 1 0 0,0 2-1 0 0,2-1 0 0 0,0 2 1 0 0,2-1-1 0 0,0 2 0 0 0,2-1 1 0 0,-8 51-1 0 0,14-60-1 0 0,0 0 1 0 0,1 0-1 0 0,0 0 0 0 0,2 0 1 0 0,0-1-1 0 0,0 1 0 0 0,2 0 1 0 0,0-1-1 0 0,0 0 0 0 0,2 0 1 0 0,0 0-1 0 0,11 19 0 0 0,-8-18-15 0 0,2 1 0 0 0,0-2 0 0 0,1 0-1 0 0,1 0 1 0 0,0-1 0 0 0,1 0 0 0 0,0-1-1 0 0,1-1 1 0 0,28 18 0 0 0,-28-21-11 0 0,1 0-1 0 0,1-1 1 0 0,-1-1 0 0 0,1-1 0 0 0,1 0-1 0 0,-1-1 1 0 0,1-1 0 0 0,0 0 0 0 0,0-2-1 0 0,23 2 1 0 0,-26-5-2 0 0,1 1 0 0 0,-1-2 0 0 0,0 0 0 0 0,-1 0 0 0 0,1-2 0 0 0,0 1 0 0 0,-1-2 0 0 0,0 0 0 0 0,0-1 0 0 0,0-1 0 0 0,-1 0 0 0 0,0 0 0 0 0,16-12 0 0 0,-5-2 5 0 0,-1 0 1 0 0,-1-1 0 0 0,-1-1 0 0 0,-1-1 0 0 0,0-1-1 0 0,-2-1 1 0 0,-2-1 0 0 0,20-39 0 0 0,4-20 369 0 0,41-133 1 0 0,-64 169 30 0 0,-2-1 0 0 0,14-87 0 0 0,-29 133-458 0 0,0 4 63 0 0,0 0 0 0 0,0 0 0 0 0,0 0 0 0 0,0 0 0 0 0,0 0 0 0 0,0 0 0 0 0,-1 0 0 0 0,1 0 0 0 0,0 0 0 0 0,-1 0 0 0 0,1 0 0 0 0,0 0 0 0 0,-1 0 0 0 0,-1-1 0 0 0,-3 7 1 0 0,-1 0 0 0 0,1 1-1 0 0,0 0 1 0 0,0 0 0 0 0,1 0 0 0 0,0 1 0 0 0,0 0 0 0 0,0 0 0 0 0,1 0 0 0 0,0 0 0 0 0,-3 13 0 0 0,-4 14 12 0 0,-6 39 1 0 0,12-48 14 0 0,1-1 1 0 0,1 1-1 0 0,1 0 0 0 0,2 0 1 0 0,0-1-1 0 0,1 1 1 0 0,11 42-1 0 0,-9-51-19 0 0,0 0-1 0 0,2 0 0 0 0,0-1 1 0 0,1 0-1 0 0,0 0 1 0 0,1 0-1 0 0,1-1 1 0 0,0 0-1 0 0,1-1 1 0 0,1 0-1 0 0,0-1 1 0 0,19 18-1 0 0,-26-27 18 0 0,0 0-1 0 0,0 0 1 0 0,1 0 0 0 0,-1 0 0 0 0,1-1 0 0 0,-1 0-1 0 0,1 1 1 0 0,0-2 0 0 0,0 1 0 0 0,0-1-1 0 0,0 0 1 0 0,0 0 0 0 0,0 0 0 0 0,0 0-1 0 0,0-1 1 0 0,8 0 0 0 0,-5-2-24 0 0,-1 1 0 0 0,0-1 1 0 0,0 0-1 0 0,0 0 0 0 0,0-1 0 0 0,0 0 1 0 0,-1 0-1 0 0,1-1 0 0 0,-1 0 0 0 0,8-6 1 0 0,6-7-53 0 0,-2-1 0 0 0,0 0 0 0 0,-1-1 0 0 0,0-1 1 0 0,19-33-1 0 0,-10 11 339 0 0,-1-1-1 0 0,-3-1 1 0 0,-2-1 0 0 0,27-87-1 0 0,-44 115-464 0 0,-8 23-20 0 0,-9 25 77 0 0,11-19 122 0 0,1 0 1 0 0,1 1-1 0 0,0-1 0 0 0,0 0 1 0 0,1 0-1 0 0,1 1 0 0 0,0-1 0 0 0,1 0 1 0 0,0 0-1 0 0,1 0 0 0 0,0 0 1 0 0,1 0-1 0 0,7 15 0 0 0,-4-13 18 0 0,1 0 0 0 0,1-1 0 0 0,0 0 0 0 0,1 0 0 0 0,0-1 0 0 0,1 0 0 0 0,0-1 0 0 0,1 0 0 0 0,19 13 0 0 0,-9-9 12 0 0,2-1 1 0 0,0-1-1 0 0,0-1 1 0 0,1-1 0 0 0,0-1-1 0 0,1-1 1 0 0,0-1-1 0 0,0-2 1 0 0,1-1 0 0 0,0-1-1 0 0,53 2 1 0 0,-51-8-23 0 0,0-1 0 0 0,0-1 0 0 0,-1-1 0 0 0,0-2 0 0 0,0-1 0 0 0,0-1 0 0 0,-1-1 0 0 0,-1-1 0 0 0,1-2 0 0 0,-2-1 0 0 0,0 0 0 0 0,-1-2 0 0 0,44-38 0 0 0,-35 24 15 0 0,-1-1 0 0 0,-2-2 0 0 0,-1-1 0 0 0,-2-1 0 0 0,-1-1-1 0 0,-2-2 1 0 0,-1 0 0 0 0,25-60 0 0 0,-39 75 30 0 0,-1 0 1 0 0,-1 0-1 0 0,-1-1 1 0 0,6-41-1 0 0,-12 61-52 0 0,0 0 0 0 0,0 0 1 0 0,0 1-1 0 0,0-1 0 0 0,-1 0 0 0 0,1 1 0 0 0,-1-1 0 0 0,0 1 0 0 0,0-1 1 0 0,-1 1-1 0 0,-1-5 0 0 0,2 6 3 0 0,0 0 0 0 0,0 1 0 0 0,0-1 0 0 0,-1 1 0 0 0,1-1-1 0 0,0 1 1 0 0,-1 0 0 0 0,1-1 0 0 0,-1 1 0 0 0,1 0 0 0 0,-1 0 0 0 0,1 0 0 0 0,-1 0 0 0 0,0 0 0 0 0,1 1 0 0 0,-1-1 0 0 0,0 0 0 0 0,0 1 0 0 0,0-1 0 0 0,0 1-1 0 0,1 0 1 0 0,-1-1 0 0 0,0 1 0 0 0,0 0 0 0 0,-3 1 0 0 0,-9 1 2 0 0,1 1 0 0 0,0 0 0 0 0,0 1-1 0 0,0 1 1 0 0,1 0 0 0 0,-1 1 0 0 0,1 0 0 0 0,1 0-1 0 0,-1 2 1 0 0,1-1 0 0 0,0 2 0 0 0,1-1 0 0 0,0 1 0 0 0,0 1-1 0 0,1 0 1 0 0,0 0 0 0 0,1 1 0 0 0,-9 14 0 0 0,9-13 27 0 0,1-1 0 0 0,1 1 0 0 0,0 0 0 0 0,0 1 0 0 0,1-1 0 0 0,1 1 0 0 0,0 0 0 0 0,0 0 0 0 0,2 0 0 0 0,0 1 0 0 0,0-1 0 0 0,1 1 0 0 0,1-1 0 0 0,0 1 1 0 0,1-1-1 0 0,0 1 0 0 0,1-1 0 0 0,7 24 0 0 0,-1-18 62 0 0,0 0 0 0 0,2 0 0 0 0,0-1 0 0 0,2-1 0 0 0,0 1 0 0 0,0-2 0 0 0,2 0 0 0 0,0 0 0 0 0,1-1 0 0 0,0-1 0 0 0,1-1 0 0 0,1 0 0 0 0,0-1 0 0 0,1-1 0 0 0,23 12 0 0 0,-19-13-206 0 0,1 0 0 0 0,0-1 0 0 0,0-1-1 0 0,1-1 1 0 0,34 5 0 0 0,-37-10-572 0 0,0 0 0 0 0,-1-1-1 0 0,1-1 1 0 0,0-1-1 0 0,0 0 1 0 0,32-8 0 0 0,-18 0-1472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46.4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967 229 8 0 0,'0'0'2684'0'0,"4"-10"-3038"0"0,-16 31 293 0 0,12-18 382 0 0,0-2-288 0 0,0 0 0 0 0,0 0 0 0 0,0 0 1 0 0,0-1-1 0 0,0 1 0 0 0,1 0 0 0 0,-1 0 1 0 0,0 0-1 0 0,0 0 0 0 0,1 0 0 0 0,-1 0 1 0 0,1 0-1 0 0,-1 0 0 0 0,1 1 0 0 0,1-5-12 0 0,0 1-1 0 0,0-1 1 0 0,0 0-1 0 0,-1 0 1 0 0,1 1 0 0 0,-1-1-1 0 0,0 0 1 0 0,0 0-1 0 0,0 0 1 0 0,1-5-1 0 0,-2 6-1 0 0,0-1-25 0 0,0-17-234 0 0,0 20 235 0 0,0 0 0 0 0,0 0 0 0 0,0-1 1 0 0,0 1-1 0 0,0 0 0 0 0,-1 0 0 0 0,1-1 1 0 0,0 1-1 0 0,0 0 0 0 0,0 0 0 0 0,0 0 0 0 0,0-1 1 0 0,0 1-1 0 0,-1 0 0 0 0,1 0 0 0 0,0 0 1 0 0,0-1-1 0 0,0 1 0 0 0,0 0 0 0 0,-1 0 1 0 0,1 0-1 0 0,0 0 0 0 0,0 0 0 0 0,-1-1 1 0 0,1 1-1 0 0,0 0 0 0 0,0 0 0 0 0,-1 0 0 0 0,1 0 1 0 0,0 0-1 0 0,0 0 0 0 0,-1 0 0 0 0,1 0 1 0 0,0 0-1 0 0,0 0 0 0 0,-1 0 0 0 0,1 0 1 0 0,0 0-1 0 0,0 0 0 0 0,-1 0 0 0 0,1 0 0 0 0,0 0 1 0 0,0 0-1 0 0,0 0 0 0 0,-1 1 0 0 0,1-1 1 0 0,0 0-1 0 0,0 0 0 0 0,-1 0 0 0 0,1 0 1 0 0,0 0-1 0 0,0 1 0 0 0,0-1 0 0 0,0 0 0 0 0,-1 0 1 0 0,1 0-1 0 0,0 1 0 0 0,0-1 0 0 0,0 0 1 0 0,0 0-1 0 0,0 1 0 0 0,0-1 0 0 0,-1 0 1 0 0,0 2-50 0 0,-1 16-3 0 0,2-17 75 0 0,0-1 0 0 0,0 0 0 0 0,1 1-1 0 0,-1-1 1 0 0,0 0 0 0 0,0 1 0 0 0,1-1 0 0 0,-1 0 0 0 0,0 1 0 0 0,1-1-1 0 0,-1 0 1 0 0,0 1 0 0 0,1-1 0 0 0,-1 0 0 0 0,0 0 0 0 0,1 1 0 0 0,-1-1-1 0 0,0 0 1 0 0,1 0 0 0 0,-1 0 0 0 0,1 0 0 0 0,-1 0 0 0 0,1 1 0 0 0,-1-1 0 0 0,0 0-1 0 0,1 0 1 0 0,-1 0 0 0 0,1 0 0 0 0,-1 0 0 0 0,1 0 0 0 0,-1 0 0 0 0,0-1-1 0 0,1 1 1 0 0,-1 0 0 0 0,1 0 0 0 0,-1 0 0 0 0,1 0 0 0 0,-1 0 0 0 0,0-1 0 0 0,1 1-1 0 0,-1 0 1 0 0,0 0 0 0 0,1-1 0 0 0,1 0 67 0 0,5-15 272 0 0,-7 16-369 0 0,0 0 1 0 0,0-1-1 0 0,0 1 0 0 0,0-1 0 0 0,0 1 1 0 0,1 0-1 0 0,-1-1 0 0 0,0 1 0 0 0,0-1 1 0 0,0 1-1 0 0,1 0 0 0 0,-1-1 1 0 0,0 1-1 0 0,0 0 0 0 0,1-1 0 0 0,-1 1 1 0 0,0 0-1 0 0,0-1 0 0 0,1 1 0 0 0,-1 0 1 0 0,0 0-1 0 0,1-1 0 0 0,-1 1 0 0 0,1 0 1 0 0,-1 0-1 0 0,0 0 0 0 0,1-1 1 0 0,1 1-5 0 0,-1-1 1 0 0,0 1 0 0 0,0-1 0 0 0,1 0 0 0 0,-1 0 0 0 0,0 0-1 0 0,0 1 1 0 0,0-1 0 0 0,0 0 0 0 0,0 0 0 0 0,0-1-1 0 0,0 1 1 0 0,0 0 0 0 0,2-4 575 0 0,2 1-442 0 0,-5 4-110 0 0,1 0 0 0 0,-1-1 0 0 0,1 1 0 0 0,-1 0 0 0 0,1 0 1 0 0,-1 0-1 0 0,0 0 0 0 0,1-1 0 0 0,-1 1 0 0 0,1 0 0 0 0,-1 0 0 0 0,0-1 0 0 0,1 1 0 0 0,-1 0 0 0 0,0-1 1 0 0,1 1-1 0 0,-1 0 0 0 0,0-1 0 0 0,0 1 0 0 0,1-1 0 0 0,-1 1 0 0 0,0 0 0 0 0,1-2 0 0 0,14-39 288 0 0,-14 38-187 0 0,-1 0-46 0 0,0-31 158 0 0,0 31-206 0 0,-11-26-68 0 0,7 25 37 0 0,0-1 1 0 0,0 2-1 0 0,-1-1 0 0 0,1 0 0 0 0,-1 1 0 0 0,1 0 1 0 0,-1 0-1 0 0,0 0 0 0 0,-6-1 0 0 0,9 3-7 0 0,-17-4-5 0 0,7 1 15 0 0,6 4 9 0 0,-31-3-42 0 0,-21 0 55 0 0,54 3-15 0 0,1 0-6 0 0,-36 1-60 0 0,34-1 64 0 0,2 0 0 0 0,-30 6-34 0 0,30-5 68 0 0,-33 11-29 0 0,32-11-7 0 0,-1-1 9 0 0,2 1-5 0 0,-28 12-10 0 0,-5 0-6 0 0,32-11 4 0 0,-4 0-1 0 0,-1 1-1 0 0,0 1 1 0 0,1-1 0 0 0,0 2 0 0 0,-15 9-1 0 0,-46 37 45 0 0,-39 51 78 0 0,85-77-75 0 0,-37 54-1 0 0,16-19 51 0 0,24-34-30 0 0,2 1-1 0 0,1 0 1 0 0,-14 32 0 0 0,-29 44 114 0 0,50-86-168 0 0,0 1 0 0 0,2 0 0 0 0,-9 24 0 0 0,12-29 2 0 0,-23 68-18 0 0,15-33 48 0 0,1 1 0 0 0,4 1 0 0 0,1-1 0 0 0,2 1 0 0 0,3 0 0 0 0,8 96 0 0 0,-3-108 6 0 0,2-1 0 0 0,2-1 0 0 0,1 1 0 0 0,2-1 0 0 0,17 41 0 0 0,-15-51-2 0 0,1 0 1 0 0,1 0 0 0 0,1-2-1 0 0,2 0 1 0 0,0 0-1 0 0,32 32 1 0 0,34 30-20 0 0,-65-69 13 0 0,1-1-1 0 0,1-1 1 0 0,0-1-1 0 0,0 0 0 0 0,2-1 1 0 0,-1-2-1 0 0,2 0 1 0 0,-1-2-1 0 0,1 0 1 0 0,36 8-1 0 0,-24-9 12 0 0,0-3 0 0 0,1 0 0 0 0,51-1 0 0 0,-38-7-8 0 0,0-3 0 0 0,0-1 0 0 0,0-3 0 0 0,90-30 0 0 0,170-94 600 0 0,-307 133-647 0 0,14-8-964 0 0,-6 5 708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46.9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23 1236 0 0,'0'0'2148'0'0,"-3"-19"877"0"0,3 16-3257 0 0,0 13 160 0 0,3 61 245 0 0,-22 318 1616 0 0,7-232-1208 0 0,13 267 1 0 0,15-282-634 0 0,-16-140-275 0 0,2 17 523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47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79 860 0 0,'-17'-63'4371'0'0,"16"60"-4081"0"0,1 2-287 0 0,0 1 1 0 0,0-1-1 0 0,0 1 0 0 0,0-1 1 0 0,0 1-1 0 0,0-1 0 0 0,0 1 1 0 0,1-1-1 0 0,-1 1 0 0 0,0-1 1 0 0,0 1-1 0 0,0-1 0 0 0,1 1 1 0 0,-1 0-1 0 0,0-1 0 0 0,1 1 1 0 0,-1-1-1 0 0,0 1 0 0 0,1 0 1 0 0,-1-1-1 0 0,0 1 0 0 0,1 0 0 0 0,-1 0 1 0 0,1-1-1 0 0,-1 1 0 0 0,0 0 1 0 0,1 0-1 0 0,-1-1 0 0 0,1 1 1 0 0,-1 0-1 0 0,1 0 0 0 0,-1 0 1 0 0,1 0-1 0 0,-1 0 0 0 0,1 0 1 0 0,-1 0-1 0 0,1 0 0 0 0,-1 0 1 0 0,1 0-1 0 0,-1 0 0 0 0,1 0 1 0 0,-1 0-1 0 0,1 0 0 0 0,-1 0 0 0 0,1 1 1 0 0,-1-1-1 0 0,0 0 0 0 0,1 0 1 0 0,0 1-1 0 0,2 0 8 0 0,-1 0 0 0 0,1 0-1 0 0,-1 1 1 0 0,1-1 0 0 0,-1 1 0 0 0,1-1-1 0 0,-1 1 1 0 0,0 0 0 0 0,3 3 0 0 0,5 7-17 0 0,0 0 0 0 0,10 19 0 0 0,-17-27 8 0 0,-1 1 0 0 0,0-1 0 0 0,0 1 0 0 0,0 0 0 0 0,0 0 0 0 0,-1 0 0 0 0,0 0 0 0 0,0 0 0 0 0,0 0 0 0 0,-1 0 0 0 0,1 0 0 0 0,-2 10 0 0 0,-3 8 42 0 0,-1-17-35 0 0,-1-1 20 0 0,4-3-37 0 0,0 0 0 0 0,0-1 1 0 0,0 1-1 0 0,-1 0 1 0 0,1-1-1 0 0,0 1 0 0 0,-1-1 1 0 0,1 0-1 0 0,-1 0 1 0 0,1 0-1 0 0,-1 0 0 0 0,1 0 1 0 0,-1-1-1 0 0,0 1 1 0 0,0-1-1 0 0,1 0 0 0 0,-1 1 1 0 0,0-1-1 0 0,0 0 1 0 0,1-1-1 0 0,-1 1 0 0 0,0 0 1 0 0,1-1-1 0 0,-1 0 1 0 0,0 0-1 0 0,1 1 0 0 0,-1-1 1 0 0,1-1-1 0 0,-4-1 1 0 0,2 2-62 0 0,2-1-95 0 0,0 1 1 0 0,-1-1 0 0 0,1 0-1 0 0,0 0 1 0 0,0 0-1 0 0,0 0 1 0 0,0 0-1 0 0,1 0 1 0 0,-1 0-1 0 0,0-1 1 0 0,1 1-1 0 0,0 0 1 0 0,-1-1 0 0 0,1 1-1 0 0,0-1 1 0 0,0 0-1 0 0,1 1 1 0 0,-1-1-1 0 0,0-3 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48.6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446 1178 256 0 0,'0'0'2687'0'0,"14"9"-771"0"0,-1-8-1731 0 0,-10-1 212 0 0,13-7 460 0 0,-11 3-743 0 0,-1 0 0 0 0,0-1 0 0 0,-1 1 1 0 0,1-1-1 0 0,-1 0 0 0 0,0 0 0 0 0,0 0 0 0 0,0 0 0 0 0,-1-1 1 0 0,0 1-1 0 0,0-1 0 0 0,2-10 0 0 0,3-12-18 0 0,2-36 0 0 0,-8 59-99 0 0,6-74-14 0 0,-3 0-1 0 0,-3-1 0 0 0,-4 1 0 0 0,-3 0 0 0 0,-28-129 0 0 0,25 166-45 0 0,-3 1 0 0 0,-32-76 0 0 0,35 98 26 0 0,-1 0 1 0 0,0 1 0 0 0,-2 1 0 0 0,0 0 0 0 0,-1 0-1 0 0,0 1 1 0 0,-1 1 0 0 0,-18-15 0 0 0,27 26 13 0 0,0 0 0 0 0,0 0 0 0 0,-1 1 0 0 0,0 0 1 0 0,1 0-1 0 0,-1 0 0 0 0,0 1 0 0 0,0-1 0 0 0,-1 1 1 0 0,1 1-1 0 0,0-1 0 0 0,-1 1 0 0 0,1 1 0 0 0,-1-1 1 0 0,1 1-1 0 0,-1 0 0 0 0,1 0 0 0 0,-1 1 0 0 0,1 0 1 0 0,0 0-1 0 0,-1 0 0 0 0,1 1 0 0 0,0 0 0 0 0,-10 5 1 0 0,3-1-7 0 0,1 1 1 0 0,0 0 0 0 0,0 1 0 0 0,1 1 0 0 0,0-1 0 0 0,0 2-1 0 0,1 0 1 0 0,0 0 0 0 0,1 1 0 0 0,-12 17 0 0 0,16-20 19 0 0,0-1 0 0 0,1 1 0 0 0,0 0 0 0 0,0 0 0 0 0,1 1 0 0 0,0-1 0 0 0,-3 16 0 0 0,5-20 14 0 0,1-1 0 0 0,0 0 0 0 0,-1 0 0 0 0,2 1 0 0 0,-1-1-1 0 0,0 0 1 0 0,1 0 0 0 0,-1 1 0 0 0,1-1 0 0 0,0 0 0 0 0,0 0 0 0 0,0 0 0 0 0,0 0 0 0 0,1 0 0 0 0,-1 0 0 0 0,1 0 0 0 0,0-1 0 0 0,0 1 0 0 0,0 0 0 0 0,0-1 0 0 0,0 0 0 0 0,1 1 0 0 0,-1-1 0 0 0,0 0 0 0 0,1 0 0 0 0,0 0 0 0 0,0-1 0 0 0,3 3 0 0 0,7 3 27 0 0,0-1-1 0 0,0 0 1 0 0,1-1-1 0 0,22 6 1 0 0,-10-6-13 0 0,1 0-1 0 0,0-1 1 0 0,0-2 0 0 0,0-1 0 0 0,52-5 0 0 0,137-30 7 0 0,-164 24 5 0 0,336-80-33 0 0,-164 36 7 0 0,-100 20 33 0 0,-121 34-33 0 0,29-9-108 0 0,-30 9 72 0 0,-12 23-322 0 0,-34 39 541 0 0,3 3 0 0 0,2 1 1 0 0,4 2-1 0 0,2 1 0 0 0,4 2 0 0 0,-28 100 0 0 0,48-142-94 0 0,2 1 0 0 0,1 0 0 0 0,1-1 0 0 0,2 2-1 0 0,1-1 1 0 0,3 42 0 0 0,-1-62-71 0 0,1 0 0 0 0,1 0 0 0 0,0 0 0 0 0,1 0 0 0 0,-1 0 0 0 0,2-1 0 0 0,-1 1 0 0 0,2-1 0 0 0,-1 0 0 0 0,1 0 0 0 0,0 0 0 0 0,1-1 0 0 0,0 0 0 0 0,0 0 0 0 0,1 0 0 0 0,0-1 0 0 0,0 0 0 0 0,1 0 0 0 0,0-1 0 0 0,0 0 0 0 0,1 0 0 0 0,15 7 0 0 0,-6-5-582 0 0,1 0 0 0 0,0-2-1 0 0,1 0 1 0 0,-1-1 0 0 0,1-1-1 0 0,0-1 1 0 0,26 1-1 0 0,-9-4-1492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49.4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383 121 32 0 0,'3'0'172'0'0,"-1"0"-1"0"0,1 1 1 0 0,0-1 0 0 0,-1 1-1 0 0,1-1 1 0 0,0 1 0 0 0,-1 0-1 0 0,5 2 1 0 0,-5-2 283 0 0,26 11 4674 0 0,-27-13-5112 0 0,-1 1 0 0 0,1-1 0 0 0,0 0 0 0 0,-1 0 0 0 0,1 0 1 0 0,-1 0-1 0 0,1 0 0 0 0,-1 0 0 0 0,0 0 0 0 0,1 0 0 0 0,-1 0 0 0 0,0 0 1 0 0,0 0-1 0 0,1-1 0 0 0,-1 1 0 0 0,0 0 0 0 0,0 0 0 0 0,0 0 1 0 0,0 0-1 0 0,-1 0 0 0 0,1-2 0 0 0,-1 0 87 0 0,0-1-38 0 0,0-5-8 0 0,-1-1-1 0 0,-1 1 1 0 0,0 0-1 0 0,0 0 1 0 0,0 0-1 0 0,-7-10 1 0 0,9 16-75 0 0,-1 1 1 0 0,0-1 0 0 0,0 1 0 0 0,0-1 0 0 0,0 1-1 0 0,-1 0 1 0 0,1 0 0 0 0,0 0 0 0 0,-1 0 0 0 0,0 0-1 0 0,1 1 1 0 0,-1-1 0 0 0,0 1 0 0 0,0 0 0 0 0,0-1-1 0 0,0 1 1 0 0,0 0 0 0 0,0 1 0 0 0,0-1 0 0 0,0 1-1 0 0,0-1 1 0 0,0 1 0 0 0,0 0 0 0 0,0 0 0 0 0,-5 1-1 0 0,-1 0-13 0 0,1 1 0 0 0,0-1 0 0 0,0 2-1 0 0,0-1 1 0 0,0 1 0 0 0,0 0 0 0 0,1 1-1 0 0,-1 0 1 0 0,1 0 0 0 0,-7 6 0 0 0,2 0 6 0 0,0 0 1 0 0,1 0 0 0 0,0 1 0 0 0,1 1-1 0 0,-9 12 1 0 0,-5 12 31 0 0,2 1 0 0 0,1 0 0 0 0,-15 43 0 0 0,21-46 78 0 0,2 0 0 0 0,1 1-1 0 0,2 0 1 0 0,2 1 0 0 0,-8 67 0 0 0,15-83-28 0 0,0 0 1 0 0,2 0-1 0 0,0 0 1 0 0,1 0-1 0 0,2 0 1 0 0,0 0-1 0 0,0-1 1 0 0,2 1 0 0 0,1-1-1 0 0,0-1 1 0 0,1 1-1 0 0,14 21 1 0 0,-9-18-5 0 0,1-1-1 0 0,1-1 1 0 0,1-1 0 0 0,1 0 0 0 0,1-1 0 0 0,0-1 0 0 0,1 0-1 0 0,1-1 1 0 0,1-2 0 0 0,0 0 0 0 0,1-1 0 0 0,0-1 0 0 0,1-1-1 0 0,0-1 1 0 0,0-1 0 0 0,1-1 0 0 0,1-2 0 0 0,35 7 0 0 0,-31-8-539 0 0,0-2 1 0 0,32 1-1 0 0,-48-4-329 0 0,0-1 0 0 0,0 0 0 0 0,1-1-1 0 0,12-4 1 0 0,-4-1-805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2.8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371 2 328 0 0,'0'0'834'0'0,"-20"-2"-162"0"0,2 9-607 0 0,1-1 1 0 0,-1 2 0 0 0,2 1-1 0 0,-1 0 1 0 0,1 1 0 0 0,1 0 0 0 0,0 1-1 0 0,-19 18 1 0 0,9-4-34 0 0,0 0 0 0 0,2 2 0 0 0,-33 48 1 0 0,49-63 32 0 0,-1 0 0 0 0,2 1 0 0 0,0 0 0 0 0,0 1 0 0 0,1-1 0 0 0,1 1 0 0 0,0 0 0 0 0,1 0 0 0 0,0 0 0 0 0,1 0 0 0 0,1 1 0 0 0,1-1 0 0 0,1 22 0 0 0,0-25 16 0 0,1 0-1 0 0,0-1 1 0 0,0 1 0 0 0,1-1-1 0 0,1 1 1 0 0,0-1 0 0 0,0 0-1 0 0,1-1 1 0 0,0 1 0 0 0,1-1-1 0 0,0 0 1 0 0,0 0 0 0 0,1-1-1 0 0,0 0 1 0 0,1 0 0 0 0,-1 0-1 0 0,2-1 1 0 0,12 9-1 0 0,-11-9 25 0 0,0-1-1 0 0,1 0 1 0 0,0-1-1 0 0,-1 0 1 0 0,2-1-1 0 0,-1 0 1 0 0,0-1-1 0 0,1 0 1 0 0,-1 0-1 0 0,1-2 1 0 0,0 1 0 0 0,0-2-1 0 0,0 1 1 0 0,0-2-1 0 0,-1 1 1 0 0,1-2-1 0 0,18-3 1 0 0,-18 1-52 0 0,1 0 0 0 0,-1-1-1 0 0,1 0 1 0 0,-1-1 0 0 0,-1-1 0 0 0,1 1 0 0 0,-1-2 0 0 0,0 0 0 0 0,-1 0 0 0 0,0-1 0 0 0,0 0 0 0 0,-1-1 0 0 0,0 0 0 0 0,-1 0 0 0 0,10-17 0 0 0,-6 8-114 0 0,-1-1 0 0 0,-1-1-1 0 0,-1 0 1 0 0,-1 0-1 0 0,-1 0 1 0 0,9-44 0 0 0,-14 53-71 0 0,0 0 1 0 0,-1 0 0 0 0,0 0-1 0 0,-1-1 1 0 0,0 1 0 0 0,-1 0-1 0 0,0 0 1 0 0,-1-1 0 0 0,0 1-1 0 0,-1 1 1 0 0,-1-1 0 0 0,0 0-1 0 0,0 1 1 0 0,-9-16 0 0 0,10 23-32 0 0,1 1 1 0 0,-1-1-1 0 0,0 1 1 0 0,-1 0-1 0 0,1 0 0 0 0,0 0 1 0 0,-1 1-1 0 0,0-1 1 0 0,1 1-1 0 0,-1-1 1 0 0,0 1-1 0 0,0 1 0 0 0,-1-1 1 0 0,1 0-1 0 0,0 1 1 0 0,0 0-1 0 0,-8-1 1 0 0,-8-1-634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7:54.9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528 233 764 0 0,'3'-3'661'0'0,"1"-1"-349"0"0,0 0-1 0 0,0-1 0 0 0,0 0 0 0 0,-1 0 1 0 0,0 0-1 0 0,0 0 0 0 0,0 0 0 0 0,3-11 0 0 0,-5 13-42 0 0,-2 0-156 0 0,0 0-81 0 0,1 1 0 0 0,-1-1 0 0 0,0 1 0 0 0,0-1-1 0 0,0 1 1 0 0,-1-1 0 0 0,1 1 0 0 0,0 0 0 0 0,-4-4 0 0 0,3 4 28 0 0,-1 0-42 0 0,0 1 0 0 0,1-1 0 0 0,-1 1 0 0 0,0-1-1 0 0,-1 1 1 0 0,1 0 0 0 0,0 0 0 0 0,-5 0 0 0 0,1 0 4 0 0,0 1 0 0 0,0-1-1 0 0,0 1 1 0 0,0 1 0 0 0,0-1 0 0 0,0 1 0 0 0,0 1 0 0 0,1-1 0 0 0,-10 4 0 0 0,1 1 10 0 0,-1 0 0 0 0,-22 13 0 0 0,3 1 26 0 0,1 2 1 0 0,2 2-1 0 0,0 0 1 0 0,-52 54 0 0 0,66-59 20 0 0,1 1 0 0 0,1 0 0 0 0,1 1 0 0 0,0 1 0 0 0,2 1 0 0 0,1 0 0 0 0,0 1 0 0 0,-11 37 0 0 0,20-52 3 0 0,0 0 0 0 0,1 1 0 0 0,1-1-1 0 0,0 1 1 0 0,0 0 0 0 0,1-1 0 0 0,0 1 0 0 0,0 0-1 0 0,1-1 1 0 0,1 1 0 0 0,0-1 0 0 0,0 1-1 0 0,5 12 1 0 0,-2-11-1 0 0,0 0 0 0 0,1 0 0 0 0,0-1 0 0 0,0 0 0 0 0,1 0 0 0 0,1-1-1 0 0,0 0 1 0 0,0 0 0 0 0,18 14 0 0 0,-11-11-14 0 0,1-1 0 0 0,0-1 0 0 0,1 0 0 0 0,0-1 0 0 0,0-1 0 0 0,1-1 0 0 0,0-1 0 0 0,0 0 0 0 0,1-1 0 0 0,0-1 0 0 0,0-1 0 0 0,0 0 0 0 0,26-1 0 0 0,-18-3-59 0 0,1-1-1 0 0,-1-2 1 0 0,0-1 0 0 0,-1-1-1 0 0,1-1 1 0 0,-1-1 0 0 0,0-2-1 0 0,-1 0 1 0 0,0-2 0 0 0,-1 0 0 0 0,0-2-1 0 0,27-21 1 0 0,-36 24 5 0 0,0-1-1 0 0,-1-1 1 0 0,-1 0 0 0 0,0-1 0 0 0,0 0-1 0 0,-2-1 1 0 0,0 0 0 0 0,0-1 0 0 0,-2 0-1 0 0,0 0 1 0 0,-1-1 0 0 0,0-1-1 0 0,-2 1 1 0 0,0-1 0 0 0,-1 0 0 0 0,0-1-1 0 0,-2 1 1 0 0,2-29 0 0 0,-4 21-2 0 0,-2-1 0 0 0,-1 1 0 0 0,-1 0 0 0 0,-1 1 0 0 0,-1-1 0 0 0,-2 1 1 0 0,-10-28-1 0 0,10 35-87 0 0,-1-1 1 0 0,-1 2-1 0 0,0-1 1 0 0,-2 1 0 0 0,0 1-1 0 0,-1-1 1 0 0,0 2-1 0 0,-1 0 1 0 0,-30-26-1 0 0,36 36-99 0 0,0 0 0 0 0,0 1 0 0 0,-1-1 0 0 0,0 1 0 0 0,0 1 0 0 0,0 0 0 0 0,0 0 0 0 0,-1 0 0 0 0,1 1 0 0 0,-1 0 0 0 0,1 1 0 0 0,-12-1 0 0 0,-6 2-972 0 0,0 0 0 0 0,-47 8-1 0 0,28-1 234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0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76 120 1060 0 0,'-6'-47'3469'0'0,"-1"-26"-1597"0"0,-6 128-1938 0 0,-6 46 157 0 0,5 1 1 0 0,4 0 0 0 0,4 154 0 0 0,7-227-51 0 0,2-1 0 0 0,1 1 0 0 0,1-1-1 0 0,2-1 1 0 0,0 1 0 0 0,2-1 0 0 0,1 0 0 0 0,1-1 0 0 0,27 45 0 0 0,-29-57-27 0 0,1 0 1 0 0,0 0-1 0 0,0-1 1 0 0,2-1-1 0 0,0 0 1 0 0,0 0-1 0 0,1-1 1 0 0,0-1-1 0 0,1 0 1 0 0,0-1-1 0 0,1 0 1 0 0,0-1-1 0 0,0-1 1 0 0,0-1-1 0 0,1 0 1 0 0,0 0-1 0 0,32 5 1 0 0,-39-10-10 0 0,0 0 0 0 0,-1 0 0 0 0,1-1 0 0 0,0 0 0 0 0,0-1 1 0 0,0 1-1 0 0,-1-2 0 0 0,1 1 0 0 0,0-1 0 0 0,-1-1 0 0 0,0 1 0 0 0,1-2 0 0 0,-1 1 0 0 0,9-6 0 0 0,-7 3-18 0 0,-1-1-1 0 0,1-1 0 0 0,-1 1 1 0 0,-1-2-1 0 0,1 1 0 0 0,-1-1 1 0 0,-1 0-1 0 0,0-1 0 0 0,9-14 1 0 0,1-9-62 0 0,-1-2 1 0 0,-2 0-1 0 0,-1 0 1 0 0,-2-1-1 0 0,10-58 1 0 0,-1-18 119 0 0,5-130 0 0 0,-15-111 1511 0 0,-10 352-1588 0 0,0 0-1 0 0,0 0 1 0 0,1 1 0 0 0,-1-1 0 0 0,0 0 0 0 0,0 0-1 0 0,0 1 1 0 0,0-1 0 0 0,0 0 0 0 0,-1 0 0 0 0,1 0-1 0 0,0 1 1 0 0,0-1 0 0 0,0 0 0 0 0,-1 1 0 0 0,1-1-1 0 0,0 0 1 0 0,-1 0 0 0 0,1 1 0 0 0,-1-1 0 0 0,1 1-1 0 0,-1-2 1 0 0,-8 13-150 0 0,-7 28 166 0 0,-9 50 163 0 0,5 2-1 0 0,-18 183 1 0 0,35-227-42 0 0,2 1 0 0 0,3 0 0 0 0,1-1 1 0 0,2 0-1 0 0,3 1 0 0 0,1-2 0 0 0,27 78 0 0 0,-29-107-80 0 0,0-1 0 0 0,1-1 0 0 0,0 1 0 0 0,1-1-1 0 0,1-1 1 0 0,1 1 0 0 0,17 17 0 0 0,-22-25-324 0 0,1-1-1 0 0,0 0 1 0 0,1 0 0 0 0,-1 0 0 0 0,1-1 0 0 0,0-1 0 0 0,0 1-1 0 0,1-1 1 0 0,-1-1 0 0 0,1 1 0 0 0,0-1 0 0 0,0-1 0 0 0,0 0-1 0 0,0 0 1 0 0,16 1 0 0 0,7-4-1562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0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16 1348 0 0,'-1'-3'904'0'0,"0"-9"47"0"0,1 22 339 0 0,0 27-543 0 0,4 92-203 0 0,37 651 983 0 0,-14-503-1071 0 0,28 231-118 0 0,-53-488-802 0 0,2-1 0 0 0,1 1-1 0 0,6 19 1 0 0,0-24-1602 0 0,-8-12 1604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1.7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712 414 1160 0 0,'-3'-8'176'0'0,"0"1"-1"0"0,-1 0 1 0 0,0 1-1 0 0,0-1 0 0 0,-1 1 1 0 0,0 0-1 0 0,0 0 1 0 0,0 0-1 0 0,-1 1 1 0 0,0-1-1 0 0,0 2 1 0 0,0-1-1 0 0,0 0 1 0 0,-1 1-1 0 0,0 1 1 0 0,0-1-1 0 0,0 1 1 0 0,0 0-1 0 0,-1 0 1 0 0,1 1-1 0 0,-1 0 1 0 0,1 1-1 0 0,-1-1 0 0 0,0 1 1 0 0,-13 1-1 0 0,6 0-149 0 0,-1 1-1 0 0,0 0 0 0 0,0 1 1 0 0,0 1-1 0 0,1 1 0 0 0,0 0 1 0 0,0 1-1 0 0,0 1 1 0 0,0 0-1 0 0,1 1 0 0 0,-24 15 1 0 0,10-2 24 0 0,2 1 1 0 0,0 1-1 0 0,2 2 1 0 0,0 0 0 0 0,1 1-1 0 0,2 2 1 0 0,1 0-1 0 0,1 1 1 0 0,1 1 0 0 0,2 1-1 0 0,1 0 1 0 0,1 1 0 0 0,1 1-1 0 0,-9 38 1 0 0,15-43-11 0 0,1 0 0 0 0,1 1 0 0 0,1 0 0 0 0,1 0 0 0 0,2 0 0 0 0,1 0 0 0 0,1 0 0 0 0,1 0 1 0 0,2 0-1 0 0,0 0 0 0 0,2-1 0 0 0,2 1 0 0 0,0-2 0 0 0,1 1 0 0 0,2-1 0 0 0,1-1 0 0 0,21 35 0 0 0,-23-44-14 0 0,2-1 0 0 0,-1 0 0 0 0,2-1 0 0 0,0-1 0 0 0,1 0 0 0 0,0-1 0 0 0,0 0-1 0 0,2-1 1 0 0,17 10 0 0 0,-28-18-51 0 0,1 1-1 0 0,0-2 1 0 0,0 1 0 0 0,0-1-1 0 0,0 1 1 0 0,1-2-1 0 0,-1 1 1 0 0,1-1 0 0 0,-1 0-1 0 0,1 0 1 0 0,-1-1 0 0 0,1 0-1 0 0,-1 0 1 0 0,1 0-1 0 0,0-1 1 0 0,-1 0 0 0 0,0-1-1 0 0,1 1 1 0 0,-1-1-1 0 0,0 0 1 0 0,0-1 0 0 0,0 1-1 0 0,0-1 1 0 0,0 0 0 0 0,0-1-1 0 0,-1 0 1 0 0,0 0-1 0 0,10-8 1 0 0,-1-4-83 0 0,0 1 1 0 0,-1-2-1 0 0,-1 1 0 0 0,-1-2 1 0 0,0 1-1 0 0,14-35 0 0 0,36-121-250 0 0,-49 137 308 0 0,20-73 621 0 0,-5-2-1 0 0,17-151 1 0 0,-36 200-1054 0 0,-8 59 309 0 0,-2 5-232 0 0,-3 7 401 0 0,1 0 1 0 0,0 0 0 0 0,0 0-1 0 0,1 1 1 0 0,0-1 0 0 0,1 1-1 0 0,0-1 1 0 0,-1 14 0 0 0,-4 86 141 0 0,7-104-131 0 0,0 27 31 0 0,1-1 1 0 0,2 0-1 0 0,1 0 1 0 0,1 0-1 0 0,2 0 1 0 0,1-1-1 0 0,13 34 1 0 0,-14-48-29 0 0,0 1 1 0 0,1-1 0 0 0,1 0 0 0 0,0-1-1 0 0,1 0 1 0 0,0 0 0 0 0,2-1-1 0 0,-1-1 1 0 0,2 0 0 0 0,0 0 0 0 0,0-1-1 0 0,1-1 1 0 0,28 17 0 0 0,-33-23 0 0 0,0-1 1 0 0,1 0 0 0 0,-1 0 0 0 0,1-1 0 0 0,0 0-1 0 0,0-1 1 0 0,0 0 0 0 0,0-1 0 0 0,1 0-1 0 0,-1-1 1 0 0,0 0 0 0 0,16-1 0 0 0,-11-2-17 0 0,-1 0 1 0 0,0-1 0 0 0,1 0-1 0 0,-2-1 1 0 0,1-1-1 0 0,0 0 1 0 0,24-16 0 0 0,-14 5-71 0 0,0-1 1 0 0,-1-1-1 0 0,-1-1 1 0 0,-1-2-1 0 0,0 0 1 0 0,-2-1-1 0 0,-1 0 0 0 0,15-27 1 0 0,2-13-7 0 0,-3-1 0 0 0,-3-1 0 0 0,-3-2 0 0 0,-2 0-1 0 0,-4-2 1 0 0,-3 0 0 0 0,11-89 0 0 0,-23 121 221 0 0,-2-1 0 0 0,-2-73 0 0 0,-2 98-150 0 0,0-1 1 0 0,-1 1 0 0 0,0 0-1 0 0,-2 0 1 0 0,1 0 0 0 0,-2 0-1 0 0,1 1 1 0 0,-2 0 0 0 0,0 0-1 0 0,0 0 1 0 0,-14-19 0 0 0,18 28 0 0 0,0 1 1 0 0,0-1-1 0 0,-1 1 0 0 0,1 0 1 0 0,-1 0-1 0 0,1-1 1 0 0,-1 2-1 0 0,0-1 0 0 0,0 0 1 0 0,0 0-1 0 0,0 1 1 0 0,0 0-1 0 0,0-1 0 0 0,0 1 1 0 0,0 1-1 0 0,0-1 1 0 0,-1 0-1 0 0,1 1 0 0 0,0-1 1 0 0,0 1-1 0 0,-1 0 1 0 0,1 0-1 0 0,0 0 0 0 0,-1 1 1 0 0,1-1-1 0 0,0 1 0 0 0,-1 0 1 0 0,1 0-1 0 0,0 0 1 0 0,0 0-1 0 0,0 0 0 0 0,0 1 1 0 0,0 0-1 0 0,0-1 1 0 0,-2 3-1 0 0,-5 3 3 0 0,2 0 0 0 0,-1 0 0 0 0,1 1 0 0 0,0-1 0 0 0,0 2 0 0 0,1-1 0 0 0,0 1 0 0 0,1 0 0 0 0,-7 14 1 0 0,7-13 15 0 0,0 1 1 0 0,1 1 0 0 0,1-1 0 0 0,0 1 0 0 0,0 0-1 0 0,1 0 1 0 0,1 0 0 0 0,0 1 0 0 0,0-1 0 0 0,1 0 0 0 0,1 1-1 0 0,0-1 1 0 0,1 0 0 0 0,0 1 0 0 0,1-1 0 0 0,1 0-1 0 0,-1 0 1 0 0,2 0 0 0 0,0 0 0 0 0,0 0 0 0 0,1-1-1 0 0,1 0 1 0 0,0 0 0 0 0,0 0 0 0 0,1-1 0 0 0,0 0 0 0 0,1 0-1 0 0,15 15 1 0 0,8 3 11 0 0,64 46 0 0 0,-12-12-71 0 0,-74-54 43 0 0,-1 0 0 0 0,0 1 0 0 0,-1 0 0 0 0,0 0 0 0 0,-1 0 0 0 0,1 1 0 0 0,-2 0 1 0 0,1 1-1 0 0,-2-1 0 0 0,1 1 0 0 0,-1 0 0 0 0,-1 0 0 0 0,0 0 0 0 0,2 16 0 0 0,0 17 133 0 0,-1 1-1 0 0,-4 64 0 0 0,-1-33 159 0 0,2-34-33 0 0,2 0-1 0 0,17 80 1 0 0,-17-106-192 0 0,1 0 0 0 0,1 0 1 0 0,1-1-1 0 0,0 0 0 0 0,1 0 0 0 0,1 0 1 0 0,0-1-1 0 0,1 0 0 0 0,0 0 0 0 0,17 17 1 0 0,-19-25-104 0 0,-1 0 1 0 0,1 0 0 0 0,1-1-1 0 0,-1 0 1 0 0,1-1 0 0 0,-1 0-1 0 0,1 0 1 0 0,1 0-1 0 0,-1-1 1 0 0,12 3 0 0 0,-11-4-490 0 0,1 0 1 0 0,0-1-1 0 0,0 0 1 0 0,0-1-1 0 0,13 0 0 0 0,5-3-1321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2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826 140 792 0 0,'-3'-8'202'0'0,"0"0"0"0"0,0 0 0 0 0,-1 0 0 0 0,0 1 0 0 0,0 0 0 0 0,-1 0 0 0 0,0 0-1 0 0,0 0 1 0 0,-1 1 0 0 0,0-1 0 0 0,0 1 0 0 0,0 1 0 0 0,-1-1 0 0 0,0 1 0 0 0,0 1 0 0 0,0-1 0 0 0,0 1 0 0 0,-1 0 0 0 0,0 1-1 0 0,-11-4 1 0 0,7 4-177 0 0,1 0 0 0 0,-1 1 0 0 0,0 1 0 0 0,0 0 0 0 0,0 0 0 0 0,0 1 0 0 0,0 1 0 0 0,0 0 0 0 0,0 1 0 0 0,1 0 0 0 0,-1 0 0 0 0,0 1 0 0 0,1 1 0 0 0,-12 5 0 0 0,-2 4-2 0 0,-1 0 1 0 0,1 2-1 0 0,1 1 0 0 0,1 1 0 0 0,0 1 0 0 0,2 1 0 0 0,0 1 1 0 0,-28 34-1 0 0,16-12 47 0 0,1 1 1 0 0,3 2-1 0 0,-41 81 0 0 0,52-86-27 0 0,0 0 0 0 0,3 2 1 0 0,1 0-1 0 0,3 0 0 0 0,1 2 0 0 0,2-1 0 0 0,-4 82 0 0 0,11-94 7 0 0,2 0 0 0 0,2 0 0 0 0,1-1 0 0 0,1 1 0 0 0,1-1 0 0 0,2 0 0 0 0,1 0 0 0 0,1-1 0 0 0,1 0-1 0 0,2-1 1 0 0,32 53 0 0 0,-20-46-4 0 0,1-1-1 0 0,2-1 1 0 0,1-1-1 0 0,2-2 1 0 0,0-1-1 0 0,2-1 1 0 0,2-2-1 0 0,0-1 1 0 0,1-2-1 0 0,1-2 1 0 0,2-1-1 0 0,77 29 0 0 0,-83-39-36 0 0,1-1 0 0 0,0-1-1 0 0,1-2 1 0 0,-1-1-1 0 0,1-2 1 0 0,0-1-1 0 0,36-3 1 0 0,-41-2-45 0 0,0-1 1 0 0,-1-1-1 0 0,1-2 1 0 0,-1-1-1 0 0,-1-1 1 0 0,0-1-1 0 0,0-2 1 0 0,47-26-1 0 0,-55 24-45 0 0,1 0-1 0 0,-1-1 1 0 0,-1-1-1 0 0,-1-1 1 0 0,-1 0-1 0 0,0-1 1 0 0,21-31-1 0 0,-18 19-19 0 0,-1-1 0 0 0,-1-1 0 0 0,-2 0 0 0 0,18-54 0 0 0,-14 19 127 0 0,-3-1 1 0 0,-3 0 0 0 0,-3 0 0 0 0,4-129 0 0 0,-15 144 73 0 0,-1 0 1 0 0,-3 0-1 0 0,-2 0 1 0 0,-20-81-1 0 0,19 107-113 0 0,-1 1-1 0 0,-1 0 1 0 0,-2 0 0 0 0,0 1-1 0 0,-2 1 1 0 0,0 0 0 0 0,-2 1-1 0 0,0 0 1 0 0,-2 1 0 0 0,-31-32-1 0 0,39 45-7 0 0,-1 1 0 0 0,0 0-1 0 0,0 1 1 0 0,0 0-1 0 0,-1 1 1 0 0,-1 0 0 0 0,1 0-1 0 0,-1 1 1 0 0,0 1 0 0 0,0 0-1 0 0,0 1 1 0 0,0 0 0 0 0,-1 1-1 0 0,-16-2 1 0 0,14 4 5 0 0,-1 1-1 0 0,1 0 1 0 0,0 1 0 0 0,-1 0-1 0 0,1 1 1 0 0,0 1 0 0 0,0 0-1 0 0,1 2 1 0 0,-1-1 0 0 0,1 2 0 0 0,-19 10-1 0 0,19-8 21 0 0,0 0 0 0 0,1 0 0 0 0,0 2 0 0 0,0-1-1 0 0,1 2 1 0 0,1-1 0 0 0,0 2 0 0 0,0-1 0 0 0,1 2 0 0 0,1-1-1 0 0,0 1 1 0 0,1 1 0 0 0,-10 24 0 0 0,12-21 18 0 0,1-1 1 0 0,0 1 0 0 0,2 0-1 0 0,0-1 1 0 0,1 2-1 0 0,0-1 1 0 0,2 0 0 0 0,0 0-1 0 0,1 0 1 0 0,1 0-1 0 0,0 0 1 0 0,7 22 0 0 0,6 9 33 0 0,1 0 0 0 0,3-1 1 0 0,2-1-1 0 0,2-2 0 0 0,2 0 0 0 0,2-1 1 0 0,2-1-1 0 0,38 43 0 0 0,42 36 364 0 0,151 130 0 0 0,-14-16-28 0 0,-152-129-235 0 0,28 27-1218 0 0,-120-132 804 0 0,0 0-1 0 0,0-1 1 0 0,0 1-1 0 0,0 0 1 0 0,0-1-1 0 0,0 0 1 0 0,0 1-1 0 0,0-1 1 0 0,1 0-1 0 0,-1 0 1 0 0,0 0-1 0 0,4 0 1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4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126 241 744 0 0,'0'-3'974'0'0,"-1"-47"1448"0"0,0 47-2378 0 0,-9 19 120 0 0,-7 21 51 0 0,2 0 1 0 0,1 1 0 0 0,-16 78-1 0 0,14-48-116 0 0,8-35-35 0 0,3-1-1 0 0,0 1 1 0 0,3 0-1 0 0,0 0 1 0 0,2 0-1 0 0,2 0 1 0 0,0 0-1 0 0,3 0 1 0 0,15 61 0 0 0,-10-61-7 0 0,1 0 0 0 0,2 0 0 0 0,1-1 0 0 0,2-1 1 0 0,0 0-1 0 0,2-1 0 0 0,2-1 0 0 0,1-1 0 0 0,30 32 1 0 0,-44-52-36 0 0,0-1 0 0 0,1 0 1 0 0,0 0-1 0 0,0-1 1 0 0,0 0-1 0 0,1 0 0 0 0,0-1 1 0 0,0-1-1 0 0,1 1 1 0 0,0-1-1 0 0,9 2 0 0 0,-14-5-20 0 0,-1-1 0 0 0,1 1 0 0 0,-1-1-1 0 0,1-1 1 0 0,-1 1 0 0 0,0 0 0 0 0,1-1-1 0 0,-1 0 1 0 0,1 0 0 0 0,-1-1 0 0 0,0 1-1 0 0,0-1 1 0 0,0 0 0 0 0,0 0 0 0 0,0 0-1 0 0,0 0 1 0 0,-1-1 0 0 0,1 1 0 0 0,3-5-1 0 0,4-2-14 0 0,-1-1 0 0 0,-1-1-1 0 0,0 0 1 0 0,12-18 0 0 0,5-13-130 0 0,-2-2 0 0 0,-2-1-1 0 0,24-68 1 0 0,34-148 105 0 0,-73 236 67 0 0,70-321 417 0 0,-76 344-477 0 0,-1 1 0 0 0,1-1 0 0 0,-1 1 0 0 0,0 0-1 0 0,1-1 1 0 0,-1 1 0 0 0,0-1 0 0 0,0 1 0 0 0,0-1 0 0 0,0 1 0 0 0,0 0 0 0 0,-1-1 0 0 0,1 1 0 0 0,0-1-1 0 0,-1 1 1 0 0,1 0 0 0 0,-1-1 0 0 0,1 1 0 0 0,-2-2 0 0 0,1 3 21 0 0,1 0 0 0 0,-1 0 0 0 0,0 0-1 0 0,0 0 1 0 0,1 0 0 0 0,-1 0 0 0 0,0 0 0 0 0,1 0 0 0 0,-1 0 0 0 0,0 0-1 0 0,0 1 1 0 0,1-1 0 0 0,-1 0 0 0 0,0 0 0 0 0,1 1 0 0 0,-1-1 0 0 0,0 1-1 0 0,1-1 1 0 0,-1 0 0 0 0,1 1 0 0 0,-1-1 0 0 0,1 1 0 0 0,-1 0-1 0 0,0 0 1 0 0,-5 5-10 0 0,0 1-1 0 0,0 0 1 0 0,1 0-1 0 0,-8 12 1 0 0,-2 13 28 0 0,2 1 0 0 0,1 0 1 0 0,2 0-1 0 0,1 2 0 0 0,2-1 0 0 0,1 1 1 0 0,1 0-1 0 0,2 0 0 0 0,2 40 0 0 0,3-45 13 0 0,0-1 0 0 0,2 0 0 0 0,1 0-1 0 0,1 0 1 0 0,2-1 0 0 0,0 0 0 0 0,2-1-1 0 0,1 1 1 0 0,2-2 0 0 0,0 0-1 0 0,24 34 1 0 0,-29-49-4 0 0,1 0 0 0 0,0 0-1 0 0,1-1 1 0 0,0 0 0 0 0,1-1 0 0 0,0 0-1 0 0,0-1 1 0 0,1 0 0 0 0,0 0 0 0 0,0-2-1 0 0,1 1 1 0 0,25 8 0 0 0,-26-12-67 0 0,0 0 1 0 0,0-1-1 0 0,0 0 0 0 0,0-1 1 0 0,1 0-1 0 0,-1-1 1 0 0,0 0-1 0 0,1-1 0 0 0,-1 0 1 0 0,0-1-1 0 0,0 0 1 0 0,0-1-1 0 0,0-1 0 0 0,0 0 1 0 0,11-6-1 0 0,3-3-57 0 0,-1-2 1 0 0,-1-1-1 0 0,-1-1 0 0 0,0-1 0 0 0,-1-1 0 0 0,-1-1 1 0 0,0 0-1 0 0,18-27 0 0 0,10-16-43 0 0,67-118 0 0 0,16-69 695 0 0,-118 217-471 0 0,-1-1 0 0 0,-2 0 0 0 0,-1-1 0 0 0,-1-1-1 0 0,6-62 1 0 0,-15 89-89 0 0,0 0-1 0 0,0-1 0 0 0,0 1 0 0 0,-2 0 0 0 0,1 0 0 0 0,-1 0 0 0 0,-3-12 0 0 0,4 18 2 0 0,0 0 0 0 0,0 1 0 0 0,-1-1 0 0 0,1 0 0 0 0,-1 0 0 0 0,1 0 0 0 0,-1 1 0 0 0,0-1 0 0 0,0 1 0 0 0,0 0 0 0 0,0-1 0 0 0,-1 1 0 0 0,1 0 0 0 0,-1 0 0 0 0,1 0 0 0 0,-1 1 0 0 0,0-1 0 0 0,1 0 0 0 0,-1 1 0 0 0,0 0 0 0 0,0 0-1 0 0,0 0 1 0 0,0 0 0 0 0,0 0 0 0 0,0 1 0 0 0,-5-1 0 0 0,-3 1 3 0 0,-1 0-1 0 0,1 1 1 0 0,-1 1-1 0 0,1 0 1 0 0,0 0-1 0 0,0 1 1 0 0,0 0-1 0 0,0 1 1 0 0,0 0-1 0 0,1 1 1 0 0,-1 1-1 0 0,2-1 1 0 0,-1 1-1 0 0,0 1 1 0 0,1 0-1 0 0,0 0 1 0 0,1 1-1 0 0,0 0 0 0 0,0 0 1 0 0,0 1-1 0 0,1 0 1 0 0,-9 17-1 0 0,6-10 23 0 0,1 0-1 0 0,0 1 0 0 0,2 0 0 0 0,0 0 0 0 0,1 0 0 0 0,1 1 1 0 0,0 0-1 0 0,1 1 0 0 0,1-1 0 0 0,1 0 0 0 0,1 1 0 0 0,0 0 1 0 0,4 30-1 0 0,3-14 25 0 0,2 0 1 0 0,1-1 0 0 0,2 1-1 0 0,1-2 1 0 0,1 0-1 0 0,2 0 1 0 0,2-2 0 0 0,1 0-1 0 0,1 0 1 0 0,2-2-1 0 0,0-1 1 0 0,2 0 0 0 0,1-2-1 0 0,32 27 1 0 0,-47-45-42 0 0,1 0 1 0 0,1 0-1 0 0,-1-1 0 0 0,1-1 1 0 0,0 1-1 0 0,1-2 1 0 0,-1 0-1 0 0,1 0 1 0 0,0-1-1 0 0,0 0 0 0 0,1-1 1 0 0,-1-1-1 0 0,1 0 1 0 0,0-1-1 0 0,-1 0 1 0 0,1 0-1 0 0,0-2 0 0 0,-1 0 1 0 0,1 0-1 0 0,0-1 1 0 0,-1 0-1 0 0,1-1 1 0 0,-1-1-1 0 0,0 0 0 0 0,0-1 1 0 0,-1 0-1 0 0,1 0 1 0 0,-1-1-1 0 0,0-1 0 0 0,-1 0 1 0 0,1-1-1 0 0,13-12 1 0 0,-1-3-75 0 0,-1-1-1 0 0,-2-1 1 0 0,0-1 0 0 0,-1 0-1 0 0,-2-2 1 0 0,22-44 0 0 0,66-188-191 0 0,-86 210 259 0 0,0-4 86 0 0,-1 0-1 0 0,-3-1 1 0 0,-2-1-1 0 0,10-103 1 0 0,-23 157-88 0 0,0 0 1 0 0,0 0-1 0 0,0 0 1 0 0,0 1-1 0 0,0-1 0 0 0,0 0 1 0 0,0 0-1 0 0,-1 0 1 0 0,1 1-1 0 0,-1-1 0 0 0,1 0 1 0 0,-1 1-1 0 0,0-1 0 0 0,1 0 1 0 0,-1 1-1 0 0,0-1 1 0 0,0 1-1 0 0,-2-4 0 0 0,1 3-14 0 0,-5 6-12 0 0,6-3 39 0 0,0-1 0 0 0,0 0-1 0 0,0 0 1 0 0,0 1 0 0 0,0-1 0 0 0,0 0 0 0 0,1 1 0 0 0,-1-1 0 0 0,0 1-1 0 0,0-1 1 0 0,0 1 0 0 0,0 0 0 0 0,1-1 0 0 0,-1 1 0 0 0,0 0 0 0 0,-1 1-1 0 0,-7 14 6 0 0,1 0-1 0 0,0 1 0 0 0,1 0 1 0 0,1 0-1 0 0,0 1 0 0 0,1 0 1 0 0,1 0-1 0 0,1 0 0 0 0,-1 20 1 0 0,1 11 51 0 0,2 1 0 0 0,7 62-1 0 0,-1-68 1 0 0,2 0 0 0 0,2 0 0 0 0,23 69 0 0 0,-23-87-15 0 0,1 0 1 0 0,2-1-1 0 0,1-1 1 0 0,0 0-1 0 0,2-1 0 0 0,0 0 1 0 0,22 23-1 0 0,-30-39-45 0 0,-1 0 1 0 0,1-1-1 0 0,0 0 1 0 0,0 0-1 0 0,1-1 0 0 0,0 1 1 0 0,0-2-1 0 0,0 1 0 0 0,1-1 1 0 0,14 5-1 0 0,-17-8-8 0 0,-1 0 0 0 0,0 0 0 0 0,1 0 0 0 0,-1-1 0 0 0,0 0 0 0 0,1 0 0 0 0,-1 0 0 0 0,0-1 0 0 0,1 0 0 0 0,-1 0-1 0 0,0 0 1 0 0,0 0 0 0 0,1-1 0 0 0,-1 0 0 0 0,0 0 0 0 0,-1 0 0 0 0,1-1 0 0 0,0 0 0 0 0,7-6 0 0 0,1-2-16 0 0,0 0 0 0 0,-1-2-1 0 0,-1 1 1 0 0,0-2 0 0 0,-1 1 0 0 0,0-1-1 0 0,-1-1 1 0 0,-1 0 0 0 0,8-17 0 0 0,8-27-116 0 0,18-69 0 0 0,-18 53 304 0 0,100-337 1442 0 0,-123 409-1816 0 0,1-6-36 0 0,-2 4 206 0 0,-14 46-240 0 0,2 0 287 0 0,2 1 1 0 0,2 0 0 0 0,2 0 0 0 0,2 0 0 0 0,1 1-1 0 0,4 57 1 0 0,1-71 42 0 0,1 0 0 0 0,1 1 0 0 0,2-1 1 0 0,1 0-1 0 0,1-1 0 0 0,1 0 0 0 0,2 0 0 0 0,1-1 0 0 0,1-1 0 0 0,1 0 0 0 0,27 38 0 0 0,-33-53 31 0 0,1 0 0 0 0,1-1-1 0 0,0 0 1 0 0,0-1 0 0 0,1 0 0 0 0,0 0-1 0 0,1-1 1 0 0,0-1 0 0 0,0 0 0 0 0,26 11 0 0 0,-26-15-43 0 0,-1 1 1 0 0,1-2 0 0 0,-1 1 0 0 0,1-2 0 0 0,0 0 0 0 0,0 0 0 0 0,0-1 0 0 0,0 0 0 0 0,0-1 0 0 0,0-1 0 0 0,-1 1-1 0 0,1-2 1 0 0,14-4 0 0 0,6-6-45 0 0,-1 0-1 0 0,0-2 1 0 0,-1-1-1 0 0,-1-2 1 0 0,-1 0-1 0 0,0-2 1 0 0,-1-1-1 0 0,-2-2 1 0 0,28-29-1 0 0,3-10-96 0 0,-3-3 0 0 0,70-110 1 0 0,-89 122 95 0 0,39-85 1 0 0,-64 119-26 0 0,-1 0 0 0 0,-1 0-1 0 0,-1-1 1 0 0,-1 0 0 0 0,0-1 0 0 0,-2 1 0 0 0,0-1 0 0 0,-1-31 0 0 0,-2 46 0 0 0,0 0 1 0 0,-1 0-1 0 0,0 1 0 0 0,0-1 1 0 0,-1 0-1 0 0,1 1 0 0 0,-1-1 1 0 0,0 1-1 0 0,-1-1 1 0 0,1 1-1 0 0,-1 0 0 0 0,0 0 1 0 0,-1 0-1 0 0,1 1 0 0 0,-1-1 1 0 0,0 1-1 0 0,0 0 0 0 0,0 0 1 0 0,-7-6-1 0 0,8 9 21 0 0,-1 0 0 0 0,1 0 0 0 0,0 1 0 0 0,0-1-1 0 0,0 1 1 0 0,-1-1 0 0 0,1 1 0 0 0,0 0 0 0 0,0 0 0 0 0,-1 1 0 0 0,1-1 0 0 0,0 1-1 0 0,0-1 1 0 0,0 1 0 0 0,-1 0 0 0 0,1 0 0 0 0,0 1 0 0 0,0-1 0 0 0,0 1 0 0 0,-3 2-1 0 0,-3 1 17 0 0,1 1-1 0 0,0 1 1 0 0,0-1-1 0 0,1 1 1 0 0,0 1-1 0 0,0-1 1 0 0,1 1-1 0 0,0 0 0 0 0,0 1 1 0 0,1-1-1 0 0,-7 15 1 0 0,0 4 71 0 0,1 1 0 0 0,-11 46 1 0 0,13-37 25 0 0,2 1 0 0 0,1 0 0 0 0,2 0 0 0 0,1 0 0 0 0,3 0 0 0 0,1 1 0 0 0,1-1 0 0 0,9 42 0 0 0,-7-58 29 0 0,1 0 1 0 0,1 0 0 0 0,1 0 0 0 0,1-1 0 0 0,1 0 0 0 0,1 0-1 0 0,0-1 1 0 0,2 0 0 0 0,0-1 0 0 0,1-1 0 0 0,1 0 0 0 0,1-1 0 0 0,1 0-1 0 0,0-1 1 0 0,18 14 0 0 0,-19-19-15 0 0,1-2 0 0 0,-1 1 0 0 0,2-2 0 0 0,-1 0 0 0 0,1-1 0 0 0,0-1 0 0 0,0-1 0 0 0,21 5-1 0 0,-10-6-14 0 0,0 0 0 0 0,0-2 0 0 0,0-1 0 0 0,46-4 0 0 0,-4-7 14 0 0,-1-2 0 0 0,0-4 0 0 0,87-32 0 0 0,-87 24-418 0 0,67-34 1 0 0,-56 14-4484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1:56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1 238 568 0 0,'0'0'2540'0'0,"13"-9"-1510"0"0,10-2-824 0 0,-21 10-184 0 0,2 0 2 0 0,64-10 112 0 0,1 2 0 0 0,130 1 0 0 0,-55 5-40 0 0,131-12-4 0 0,699-27 34 0 0,211-21-90 0 0,-54 1 24 0 0,893 59-18 0 0,-1243 8-47 0 0,621 18-70 0 0,-1035-5 54 0 0,614 32 14 0 0,-23-6 11 0 0,-270-16 54 0 0,1954 141 493 0 0,-2636-168-550 0 0,1796 136 673 0 0,-1404-108-614 0 0,1352 89 1747 0 0,-586-75 142 0 0,-1031-41-1913 0 0,-96-3-1248 0 0,-34 1 623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05.9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64 212 0 0,'0'0'1375'0'0,"9"-17"-624"0"0,9-15 815 0 0,-16 31-1550 0 0,1 1-88 0 0,-1 0 71 0 0,0 1 0 0 0,0-1-1 0 0,0 1 1 0 0,0 0 0 0 0,0-1-1 0 0,0 1 1 0 0,0 0 0 0 0,0 0-1 0 0,0 0 1 0 0,0 0 0 0 0,1 3-1 0 0,-1-3 36 0 0,-1 0-4 0 0,-1-1-1 0 0,1 0 0 0 0,-1 1 0 0 0,1-1 0 0 0,-1 0 1 0 0,0 1-1 0 0,1-1 0 0 0,-1 0 0 0 0,0 1 1 0 0,1-1-1 0 0,-1 1 0 0 0,0-1 0 0 0,1 1 0 0 0,-1-1 1 0 0,0 1-1 0 0,0-1 0 0 0,1 1 0 0 0,-1-1 0 0 0,0 1 1 0 0,0-1-1 0 0,0 2 0 0 0,-1-2 79 0 0,-1 1 0 0 0,1-1-1 0 0,-1 1 1 0 0,1-1 0 0 0,-1 0 0 0 0,1 1 0 0 0,-1-1-1 0 0,0 0 1 0 0,1 0 0 0 0,-1 0 0 0 0,1-1 0 0 0,-1 1 0 0 0,1 0-1 0 0,-1 0 1 0 0,1-1 0 0 0,-1 1 0 0 0,-2-2 0 0 0,-5-8-321 0 0,11-6-3347 0 0,3 6 3287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06.3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0 828 0 0,'0'0'1763'0'0,"7"16"385"0"0,18 10-1604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1.2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5 32 0 0,'0'0'1911'0'0,"-18"-4"276"0"0,12 4-2022 0 0,1 0 1 0 0,-1 1 0 0 0,1 0-1 0 0,0 0 1 0 0,-1 0 0 0 0,-7 4-1 0 0,11-4-116 0 0,0 2 3 0 0,-5 14-16 0 0,0 0 1 0 0,1 1-1 0 0,1 0 0 0 0,1 0 1 0 0,-4 29-1 0 0,-2 101-19 0 0,8-102 7 0 0,21 518 96 0 0,-12-482-272 0 0,-4-16-3026 0 0,-1-53 2367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1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0 114 1000 0 0,'2'-9'396'0'0,"0"-1"0"0"0,0 1 0 0 0,1 0-1 0 0,1 0 1 0 0,-1 0 0 0 0,1 0 0 0 0,1 0 0 0 0,10-15-1 0 0,-13 23-386 0 0,-1-1 0 0 0,0 1 0 0 0,0 0-1 0 0,0 0 1 0 0,1 0 0 0 0,-1-1 0 0 0,1 1-1 0 0,-1 1 1 0 0,1-1 0 0 0,-1 0 0 0 0,1 0-1 0 0,0 0 1 0 0,-1 1 0 0 0,1-1 0 0 0,0 1-1 0 0,-1 0 1 0 0,1-1 0 0 0,0 1-1 0 0,0 0 1 0 0,-1 0 0 0 0,1 0 0 0 0,0 0-1 0 0,0 0 1 0 0,-1 0 0 0 0,1 1 0 0 0,0-1-1 0 0,0 1 1 0 0,-1-1 0 0 0,3 1 0 0 0,1 1-7 0 0,0 0 1 0 0,0 1-1 0 0,0-1 1 0 0,0 1-1 0 0,-1 0 0 0 0,1 0 1 0 0,4 5-1 0 0,9 10 17 0 0,-1 1-1 0 0,-1 1 0 0 0,-1 0 0 0 0,-1 1 1 0 0,0 1-1 0 0,-2 0 0 0 0,11 26 1 0 0,55 170 189 0 0,-76-213-203 0 0,9 31 255 0 0,10 63 0 0 0,-20-98-221 0 0,-1 0 1 0 0,0 0 0 0 0,0 0-1 0 0,0 0 1 0 0,1 0-1 0 0,-1 0 1 0 0,0 0 0 0 0,-1 0-1 0 0,1 1 1 0 0,0-1-1 0 0,0 0 1 0 0,0 0-1 0 0,-1 0 1 0 0,1 0 0 0 0,0 0-1 0 0,-1 0 1 0 0,1 0-1 0 0,-1 0 1 0 0,0 1 0 0 0,0-2-27 0 0,1 1 0 0 0,-1-1 1 0 0,1 0-1 0 0,-1 0 1 0 0,0 0-1 0 0,1 1 1 0 0,-1-1-1 0 0,1 0 0 0 0,-1 0 1 0 0,0 0-1 0 0,1 0 1 0 0,-1 0-1 0 0,1 0 1 0 0,-1 0-1 0 0,0 0 1 0 0,1 0-1 0 0,-1 0 0 0 0,1-1 1 0 0,-1 1-1 0 0,1 0 1 0 0,-1 0-1 0 0,0-1 1 0 0,0 1-1 0 0,-2-2 7 0 0,0 0-1 0 0,-1 0 1 0 0,1 0-1 0 0,0 0 1 0 0,1-1-1 0 0,-1 1 1 0 0,-3-4 0 0 0,-2-9-5 0 0,-1 0 0 0 0,2 0 1 0 0,0-1-1 0 0,1 0 1 0 0,0 0-1 0 0,-4-22 0 0 0,2-5-21 0 0,-4-53-1 0 0,10 74-27 0 0,1-1 1 0 0,1 1-1 0 0,1-1 0 0 0,1 1 0 0 0,7-35 0 0 0,-7 50 14 0 0,-1 1 0 0 0,1-1-1 0 0,0 1 1 0 0,1-1 0 0 0,-1 1-1 0 0,2-1 1 0 0,-1 1-1 0 0,0 0 1 0 0,1 1 0 0 0,0-1-1 0 0,1 1 1 0 0,-1-1 0 0 0,1 1-1 0 0,0 1 1 0 0,0-1 0 0 0,0 1-1 0 0,1 0 1 0 0,0 0 0 0 0,0 0-1 0 0,0 1 1 0 0,11-5 0 0 0,-10 6 10 0 0,-1 1 0 0 0,1 0 1 0 0,0 0-1 0 0,0 1 1 0 0,0 0-1 0 0,-1 0 1 0 0,1 0-1 0 0,0 1 0 0 0,0 0 1 0 0,-1 1-1 0 0,1-1 1 0 0,0 1-1 0 0,-1 0 1 0 0,0 1-1 0 0,1 0 0 0 0,-1 0 1 0 0,0 0-1 0 0,-1 1 1 0 0,1-1-1 0 0,8 8 1 0 0,4 5 0 0 0,0 0 1 0 0,-1 1-1 0 0,-1 1 1 0 0,19 27-1 0 0,-12-13 73 0 0,-1 1 0 0 0,-2 1-1 0 0,-2 1 1 0 0,16 42 0 0 0,-24-50-465 0 0,-1 0 0 0 0,-2 0 0 0 0,0 1 0 0 0,-2 0 0 0 0,-1 0-1 0 0,0 38 1 0 0,-5-58-548 0 0,-4 7 596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3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20 0 0,'0'0'2534'0'0,"8"31"-2522"0"0,-3-4 26 0 0,-5-24-35 0 0,3 17-8 0 0,-1 11 28 0 0,-2-28-6 0 0,0 1-20 0 0,2 10-3 0 0,-1-10-17 0 0,-1-1 25 0 0,0 7-4 0 0,1 21 22 0 0,7 52 1 0 0,-8-78-19 0 0,43 496 689 0 0,-37-336-478 0 0,2 45-34 0 0,-3-159-79 0 0,2-1-1 0 0,14 54 0 0 0,-18-92 42 0 0,0 0-1 0 0,1 0 0 0 0,1-1 1 0 0,0 0-1 0 0,1 0 0 0 0,8 13 1 0 0,-12-20-102 0 0,0-1 1 0 0,1 0 0 0 0,0 0 0 0 0,-1 0 0 0 0,1 0 0 0 0,0-1 0 0 0,0 1 0 0 0,0-1 0 0 0,1 0-1 0 0,-1 0 1 0 0,1 0 0 0 0,-1 0 0 0 0,1-1 0 0 0,-1 1 0 0 0,1-1 0 0 0,0 0 0 0 0,0 0 0 0 0,0 0 0 0 0,0 0-1 0 0,-1-1 1 0 0,1 0 0 0 0,0 0 0 0 0,0 0 0 0 0,8-1 0 0 0,-2-1-304 0 0,0 0 0 0 0,0-1 0 0 0,-1 0 0 0 0,1 0-1 0 0,-1-1 1 0 0,0 0 0 0 0,0-1 0 0 0,0 0 0 0 0,0 0 0 0 0,14-13 0 0 0,-6 3-441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2.0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 80 0 0,'3'-3'757'0'0,"-2"2"-568"0"0,0 1 0 0 0,0-1 0 0 0,0 1 0 0 0,0 0 0 0 0,0-1 1 0 0,0 1-1 0 0,0 0 0 0 0,0-1 0 0 0,0 1 0 0 0,0 0 0 0 0,0 0 0 0 0,2 0 1 0 0,2 2-93 0 0,0 1 0 0 0,0 0 1 0 0,0 0-1 0 0,0 1 1 0 0,0-1-1 0 0,-1 1 1 0 0,1 0-1 0 0,-1 1 0 0 0,0-1 1 0 0,0 0-1 0 0,-1 1 1 0 0,1 0-1 0 0,-1 0 0 0 0,0 0 1 0 0,-1 1-1 0 0,5 10 1 0 0,5 14 55 0 0,15 57 1 0 0,-24-77-97 0 0,17 76 159 0 0,-4 0-1 0 0,7 103 1 0 0,-22-183-285 0 0,-1 1 1 0 0,1-1 0 0 0,-1 1-1 0 0,0-1 1 0 0,0 0-1 0 0,-1 1 1 0 0,-1 8 0 0 0,0-9-130 0 0,2-6 126 0 0,0 1-1 0 0,0-1 0 0 0,0 1 0 0 0,-1-1 0 0 0,1 1 0 0 0,0-1 0 0 0,0 1 0 0 0,-1-1 0 0 0,1 1 0 0 0,0-1 0 0 0,-1 1 0 0 0,1-1 0 0 0,-1 0 0 0 0,1 1 0 0 0,0-1 1 0 0,-1 1-1 0 0,1-1 0 0 0,-1 0 0 0 0,1 0 0 0 0,-1 1 0 0 0,1-1 0 0 0,-1 0 0 0 0,0 0 0 0 0,0 1 0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2.4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1 302 1540 0 0,'0'-39'1934'0'0,"9"-56"0"0"0,-7 78-1758 0 0,1 0-1 0 0,1 1 1 0 0,1 0 0 0 0,1 0 0 0 0,13-28 0 0 0,-18 42-354 0 0,0-1 1 0 0,1 1-1 0 0,-1-1 0 0 0,1 1 0 0 0,-1-1 1 0 0,1 1-1 0 0,0 0 0 0 0,0 0 0 0 0,0 0 0 0 0,0 0 1 0 0,0 0-1 0 0,1 0 0 0 0,-1 1 0 0 0,1-1 1 0 0,-1 1-1 0 0,1-1 0 0 0,-1 1 0 0 0,1 0 0 0 0,3-1 1 0 0,8 0-327 0 0</inkml:trace>
  <inkml:trace contextRef="#ctx0" brushRef="#br0" timeOffset="1">476 9 496 0 0,'20'20'446'0'0,"-2"2"1"0"0,0 0-1 0 0,-1 1 1 0 0,-2 1-1 0 0,23 45 1 0 0,47 136-52 0 0,-79-190-323 0 0,31 82 119 0 0,-4 2 0 0 0,31 154 1 0 0,-63-244-429 0 0,0-1 1 0 0,-1 1-1 0 0,1 0 1 0 0,-2-1-1 0 0,1 1 1 0 0,-1 0-1 0 0,-1-1 1 0 0,-2 10 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2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44 300 420 0 0,'-41'-111'5170'0'0,"40"109"-5130"0"0,0 0 0 0 0,1-1 0 0 0,0 1 1 0 0,0 0-1 0 0,0 0 0 0 0,0 0 0 0 0,0 0 0 0 0,0 0 0 0 0,0-1 1 0 0,0 1-1 0 0,1 0 0 0 0,-1 0 0 0 0,1 0 0 0 0,0 0 0 0 0,0 0 1 0 0,0 0-1 0 0,0 0 0 0 0,2-3 0 0 0,-1 1-9 0 0,1 1-1 0 0,0-1 1 0 0,0 1-1 0 0,0 0 1 0 0,0 0 0 0 0,1 0-1 0 0,7-5 1 0 0,2 1 7 0 0,1 1 0 0 0,-1 0-1 0 0,1 0 1 0 0,1 2 0 0 0,-1-1 0 0 0,1 2-1 0 0,15-2 1 0 0,109-6 39 0 0,-101 10-40 0 0,18-2 96 0 0,79-2 1406 0 0,260-45 0 0 0,-392 50-1457 0 0,0-1-117 0 0,0 0 0 0 0,0 1 0 0 0,0-1 0 0 0,0 1 0 0 0,0 0 0 0 0,0 0 0 0 0,0 0 0 0 0,0 1 0 0 0,0-1-1 0 0,5 2 1 0 0,-8-2 59 0 0,2 0-34 0 0,-1 1-1 0 0,0 0 1 0 0,1-1 0 0 0,-1 1-1 0 0,0 0 1 0 0,0 0 0 0 0,0 0 0 0 0,0 0-1 0 0,1 0 1 0 0,-1 0 0 0 0,-1 0-1 0 0,1 0 1 0 0,0 1 0 0 0,0-1-1 0 0,0 0 1 0 0,-1 1 0 0 0,2 0 0 0 0,9 28 22 0 0,-9-25-22 0 0,31 91-777 0 0,-5 2 0 0 0,22 133 0 0 0,-49-222 208 0 0,0 0 0 0 0,0 0 1 0 0,-1 0-1 0 0,0 0 1 0 0,-2 11-1 0 0,-2-2-946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3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0 233 1464 0 0,'3'-29'1300'0'0,"1"3"-376"0"0,3 2-172 0 0,0 1-236 0 0,1 1-76 0 0,1 1-151 0 0,0 2-77 0 0,0 2-188 0 0,0 3-144 0 0,0 1-108 0 0,0 3-77 0 0,13-3-547 0 0,-3 12-892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3.5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6 296 0 0,'12'-5'6571'0'0,"-18"8"-6539"0"0,0 1 0 0 0,0 0 1 0 0,0 0-1 0 0,1 1 0 0 0,-1-1 0 0 0,1 1 1 0 0,1 0-1 0 0,-1 1 0 0 0,1-1 1 0 0,0 1-1 0 0,0 0 0 0 0,0 0 0 0 0,-5 11 1 0 0,-5 15 39 0 0,-15 46 1 0 0,27-72-71 0 0,-12 36 19 0 0,2 1 0 0 0,3 0-1 0 0,-6 54 1 0 0,12-73-14 0 0,2 0 0 0 0,1 0-1 0 0,1 0 1 0 0,1 0 0 0 0,0-1 0 0 0,2 1 0 0 0,12 38-1 0 0,-14-55 26 0 0,1-1 0 0 0,0 1 0 0 0,0 0 0 0 0,0-1 0 0 0,1 0 0 0 0,0 1 0 0 0,1-1 0 0 0,-1-1 0 0 0,1 1 0 0 0,0-1 0 0 0,0 0 0 0 0,1 0 0 0 0,-1 0 0 0 0,1-1 0 0 0,10 6 0 0 0,-14-9-5 0 0,0-1 0 0 0,0 1 0 0 0,1 0 0 0 0,-1-1 0 0 0,0 1 1 0 0,0-1-1 0 0,1 0 0 0 0,-1 0 0 0 0,0 0 0 0 0,0 0 0 0 0,0 0 1 0 0,1-1-1 0 0,-1 1 0 0 0,0-1 0 0 0,0 1 0 0 0,0-1 0 0 0,0 0 0 0 0,1 1 1 0 0,-1-1-1 0 0,0-1 0 0 0,-1 1 0 0 0,4-1 0 0 0,-2-1 3 0 0,1 0-1 0 0,0 0 1 0 0,-1 0 0 0 0,1 0-1 0 0,-1-1 1 0 0,0 1 0 0 0,0-1-1 0 0,0 0 1 0 0,4-8-1 0 0,1-6 1 0 0,-1-1-1 0 0,0 0 0 0 0,-2 0 0 0 0,5-24 1 0 0,6-84-102 0 0,-9 59-40 0 0,17-103-115 0 0,-24 170 219 0 0,0 0 0 0 0,0 0-1 0 0,0-1 1 0 0,1 1 0 0 0,-1 0 0 0 0,0 0 0 0 0,1 0 0 0 0,-1 0 0 0 0,0-1 0 0 0,1 1 0 0 0,-1 0-1 0 0,1 0 1 0 0,0 0 0 0 0,-1 0 0 0 0,1 0 0 0 0,0 0 0 0 0,0 1 0 0 0,0-1 0 0 0,0 0 0 0 0,-1 0-1 0 0,1 0 1 0 0,0 1 0 0 0,2-2 0 0 0,-2 2 9 0 0,0 0 0 0 0,1 0 0 0 0,-1 0 1 0 0,0 0-1 0 0,1 0 0 0 0,-1 0 0 0 0,0 1 0 0 0,0-1 0 0 0,1 0 0 0 0,-1 1 0 0 0,0-1 0 0 0,0 1 0 0 0,0-1 1 0 0,1 1-1 0 0,-1-1 0 0 0,0 1 0 0 0,2 1 0 0 0,5 6 38 0 0,1-1 0 0 0,-1 1 0 0 0,13 16 0 0 0,-16-18-59 0 0,8 10-2 0 0,97 108 23 0 0,-86-100-1155 0 0,1-1 1 0 0,53 38-1 0 0,-61-51-348 0 0,-1-2 158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3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3 157 828 0 0,'-3'-85'5360'0'0,"3"88"-5255"0"0,25 292 430 0 0,-8-153-476 0 0,-1 41 6 0 0,65 467-859 0 0</inkml:trace>
  <inkml:trace contextRef="#ctx0" brushRef="#br0" timeOffset="1">277 104 1436 0 0,'4'-10'470'0'0,"1"-4"120"0"0,0 1 0 0 0,1 0 0 0 0,0 0 0 0 0,16-20 0 0 0,-22 32-576 0 0,1 0 0 0 0,0 1-1 0 0,-1-1 1 0 0,1 0 0 0 0,0 1-1 0 0,0-1 1 0 0,0 1 0 0 0,-1-1-1 0 0,1 1 1 0 0,0 0 0 0 0,0-1-1 0 0,0 1 1 0 0,0 0 0 0 0,0 0-1 0 0,0-1 1 0 0,0 1 0 0 0,0 0-1 0 0,0 0 1 0 0,0 0 0 0 0,0 0-1 0 0,0 0 1 0 0,0 0 0 0 0,0 1-1 0 0,0-1 1 0 0,0 0 0 0 0,0 0-1 0 0,0 1 1 0 0,1 0 0 0 0,1 0 2 0 0,-1 0 0 0 0,1 1 1 0 0,-1-1-1 0 0,1 1 0 0 0,-1 0 0 0 0,0-1 1 0 0,0 1-1 0 0,3 3 0 0 0,5 8 26 0 0,0 1 0 0 0,0 1 0 0 0,-2 0 0 0 0,0 0 1 0 0,11 28-1 0 0,22 88 98 0 0,-29-90-81 0 0,82 374 563 0 0,-34 6-211 0 0,-39-267-748 0 0,-17-111-3142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4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2 235 1140 0 0,'0'-3'199'0'0,"-1"0"-1"0"0,1 1 1 0 0,0-1-1 0 0,0 0 1 0 0,0 0-1 0 0,0 0 1 0 0,1 0-1 0 0,-1 0 1 0 0,1 0-1 0 0,0 0 1 0 0,-1 1-1 0 0,1-1 1 0 0,1 0-1 0 0,-1 1 1 0 0,0-1 0 0 0,1 1-1 0 0,-1-1 1 0 0,1 1-1 0 0,0-1 1 0 0,3-3-1 0 0,-4 6-174 0 0,1 0-1 0 0,-1-1 0 0 0,0 1 1 0 0,1 0-1 0 0,-1-1 0 0 0,1 1 1 0 0,-1 0-1 0 0,0 0 1 0 0,1 0-1 0 0,-1 1 0 0 0,1-1 1 0 0,-1 0-1 0 0,0 0 0 0 0,1 1 1 0 0,-1-1-1 0 0,0 1 1 0 0,3 0-1 0 0,24 12 123 0 0,-24-10-116 0 0,84 47 182 0 0,-59-32-931 0 0,2-1 0 0 0,0-1 0 0 0,49 18 0 0 0</inkml:trace>
  <inkml:trace contextRef="#ctx0" brushRef="#br0" timeOffset="1">572 33 1080 0 0,'1'-3'1426'0'0,"10"-27"3013"0"0,-14 48-4235 0 0,-131 677-382 0 0,129-670-245 0 0,2-7-637 0 0,0 1 0 0 0,-1 30 0 0 0,4-32 96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4.6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1324 0 0,'3'-1'134'0'0,"-1"0"0"0"0,1 0 0 0 0,-1 0 0 0 0,1 0 0 0 0,-1 0 0 0 0,1 0 0 0 0,-1 1 0 0 0,1-1 0 0 0,-1 1 0 0 0,1 0 0 0 0,0 0 0 0 0,-1 0 0 0 0,1 0 0 0 0,0 0 0 0 0,-1 1-1 0 0,1-1 1 0 0,0 1 0 0 0,-1-1 0 0 0,1 1 0 0 0,-1 0 0 0 0,1 0 0 0 0,-1 0 0 0 0,0 1 0 0 0,1-1 0 0 0,-1 1 0 0 0,0-1 0 0 0,0 1 0 0 0,0-1 0 0 0,0 1 0 0 0,3 3 0 0 0,-2 1-78 0 0,1 0 0 0 0,-1 0 0 0 0,1 0 1 0 0,-2 0-1 0 0,1 0 0 0 0,-1 1 0 0 0,0-1 0 0 0,0 1 1 0 0,-1-1-1 0 0,0 1 0 0 0,1 7 0 0 0,-1 4-38 0 0,-1 0 0 0 0,-1 0 0 0 0,0 0-1 0 0,-1 0 1 0 0,-1 0 0 0 0,-6 20 0 0 0,-1-5-843 0 0,-2 0 1 0 0,-19 39-1 0 0,3-18-573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5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1 908 0 0,'0'0'7350'0'0,"-1"3"-7637"0"0,2 18 264 0 0,0-1-1 0 0,2 1 0 0 0,0 0 0 0 0,1-1 0 0 0,8 25 0 0 0,4 20 49 0 0,105 575 337 0 0,-118-598-1334 0 0,-31-47-3867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6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34 711 1132 0 0,'-9'-36'809'0'0,"1"0"0"0"0,1 0 0 0 0,2-1-1 0 0,0-65 1 0 0,6 80-704 0 0,1 1-1 0 0,1-1 1 0 0,1 1-1 0 0,0 0 1 0 0,2 0-1 0 0,0 1 1 0 0,2-1-1 0 0,0 1 1 0 0,18-30-1 0 0,-14 30-62 0 0,1 0-1 0 0,0 1 1 0 0,27-28 0 0 0,-34 40-39 0 0,1 1 1 0 0,0 0-1 0 0,0 0 1 0 0,0 1 0 0 0,0 0-1 0 0,1 0 1 0 0,0 1-1 0 0,0-1 1 0 0,1 2 0 0 0,-1-1-1 0 0,1 1 1 0 0,9-2 0 0 0,-14 4-5 0 0,0 1 0 0 0,1-1 1 0 0,-1 1-1 0 0,0-1 0 0 0,1 1 1 0 0,-1 1-1 0 0,0-1 1 0 0,1 0-1 0 0,-1 1 0 0 0,0 0 1 0 0,1 0-1 0 0,-1 0 1 0 0,0 1-1 0 0,0 0 0 0 0,0-1 1 0 0,0 1-1 0 0,0 1 0 0 0,-1-1 1 0 0,1 0-1 0 0,0 1 1 0 0,-1 0-1 0 0,0 0 0 0 0,0 0 1 0 0,0 0-1 0 0,0 0 0 0 0,0 1 1 0 0,-1-1-1 0 0,1 1 1 0 0,-1 0-1 0 0,0 0 0 0 0,0 0 1 0 0,2 6-1 0 0,-1 0-16 0 0,1 1 0 0 0,-2 0 0 0 0,0 0 0 0 0,0 0-1 0 0,-1 0 1 0 0,0 0 0 0 0,-1 0 0 0 0,0 0 0 0 0,-1 0 0 0 0,0 0 0 0 0,-4 15 0 0 0,-2-1-26 0 0,0-1 0 0 0,-2 0 0 0 0,-1-1 1 0 0,-16 26-1 0 0,-57 80-72 0 0,33-55 76 0 0,46-69 30 0 0,0 1 1 0 0,1 0 0 0 0,0 0 0 0 0,0 0 0 0 0,1 0 0 0 0,-1 0 0 0 0,2 1 0 0 0,-1-1 0 0 0,0 1 0 0 0,1 0 0 0 0,1-1 0 0 0,-1 1 0 0 0,1 0 0 0 0,0 0 0 0 0,0-1 0 0 0,1 1 0 0 0,0 0 0 0 0,0-1 0 0 0,1 1-1 0 0,-1-1 1 0 0,1 1 0 0 0,1-1 0 0 0,-1 0 0 0 0,5 7 0 0 0,2 5 23 0 0,0-1-1 0 0,2 0 0 0 0,0 0 1 0 0,1-1-1 0 0,0 0 0 0 0,1-1 1 0 0,1-1-1 0 0,1 0 0 0 0,0-1 1 0 0,0-1-1 0 0,1 0 0 0 0,1-1 1 0 0,25 13-1 0 0,-22-14 26 0 0,0-1 0 0 0,0-1 0 0 0,1-1 0 0 0,1 0-1 0 0,-1-2 1 0 0,1 0 0 0 0,0-1 0 0 0,0-2 0 0 0,0 0 0 0 0,0-1 0 0 0,42-5 0 0 0,-53 3-19 0 0,0-1 0 0 0,0-1 0 0 0,-1 0 0 0 0,1-1 0 0 0,0 0 0 0 0,-1 0 0 0 0,0-1 0 0 0,0 0 0 0 0,0-1 0 0 0,-1 0 0 0 0,0-1 0 0 0,9-7 0 0 0,-7 3-61 0 0,-1 0 0 0 0,0 0 0 0 0,-1-1 0 0 0,0-1-1 0 0,-1 1 1 0 0,-1-1 0 0 0,0 0 0 0 0,6-17-1 0 0,-1-4 103 0 0,-2 0 0 0 0,-1-1 0 0 0,-2 0 0 0 0,-1-1 0 0 0,-2 1 0 0 0,-1-59 0 0 0,-9 49-26 0 0,-12 47-60 0 0,17-2 24 0 0,0 1 0 0 0,-1-1 0 0 0,1 1 0 0 0,0-1 0 0 0,0 1 0 0 0,0-1 0 0 0,0 1 0 0 0,0 0 0 0 0,0 0 0 0 0,0 0 0 0 0,0-1 0 0 0,1 1 0 0 0,-1 0 0 0 0,0 0 0 0 0,0 0 0 0 0,1 0 0 0 0,-1 0 0 0 0,0 0 0 0 0,0 3 0 0 0,0-2 0 0 0,-5 8 6 0 0,0 1 0 0 0,0 0 0 0 0,1 0 0 0 0,1 0-1 0 0,0 0 1 0 0,0 1 0 0 0,-2 18 0 0 0,2-4 3 0 0,0 0 0 0 0,2 35-1 0 0,2-46-2 0 0,0 1-1 0 0,2-1 1 0 0,0 0 0 0 0,0 1-1 0 0,2-1 1 0 0,-1 0-1 0 0,2-1 1 0 0,0 1 0 0 0,1-1-1 0 0,1 0 1 0 0,13 22-1 0 0,-14-28 2 0 0,0 0 0 0 0,0-1 1 0 0,1 1-1 0 0,0-1 0 0 0,1 0 0 0 0,-1-1 0 0 0,2 0 0 0 0,-1 0 0 0 0,0-1 0 0 0,1 0 0 0 0,0 0 0 0 0,0-1 0 0 0,1 0 0 0 0,-1 0 0 0 0,1-1 0 0 0,-1-1 0 0 0,1 0 1 0 0,18 2-1 0 0,-8-3-61 0 0,1-1 1 0 0,0-1-1 0 0,0-1 1 0 0,0 0-1 0 0,0-2 1 0 0,-1 0-1 0 0,1-2 1 0 0,-1 0 0 0 0,0-1-1 0 0,-1-1 1 0 0,0-1-1 0 0,29-18 1 0 0,-29 15 14 0 0,-1-1 0 0 0,0 0 1 0 0,-1-1-1 0 0,0-1 0 0 0,-2-1 1 0 0,0 0-1 0 0,0-1 0 0 0,-2 0 1 0 0,0-2-1 0 0,-1 1 1 0 0,18-38-1 0 0,-27 50 70 0 0,0-1 0 0 0,-1 0 1 0 0,1 0-1 0 0,-1 0 0 0 0,-1 0 0 0 0,0 0 1 0 0,0 0-1 0 0,0 0 0 0 0,0-11 1 0 0,-10-11-31 0 0,0 20 5 0 0,5 6 5 0 0,3 3-7 0 0,-1-1 0 0 0,1 1-1 0 0,0-1 1 0 0,-1 1 0 0 0,1-1-1 0 0,0 1 1 0 0,-1 0 0 0 0,1 0-1 0 0,-1-1 1 0 0,1 1 0 0 0,-1 0-1 0 0,1 0 1 0 0,0 1 0 0 0,-1-1-1 0 0,1 0 1 0 0,-1 0 0 0 0,1 1-1 0 0,0-1 1 0 0,-1 1 0 0 0,1-1-1 0 0,-2 2 1 0 0,-24 13 25 0 0,17-7-27 0 0,1 0 0 0 0,0 0 1 0 0,0 1-1 0 0,1 0 0 0 0,0 1 1 0 0,0 0-1 0 0,2 0 0 0 0,-1 1 0 0 0,1-1 1 0 0,0 2-1 0 0,1-1 0 0 0,-4 13 1 0 0,4-7 5 0 0,0 0 1 0 0,1 0-1 0 0,0 1 1 0 0,1 0-1 0 0,1-1 1 0 0,1 1-1 0 0,2 30 1 0 0,-1-43-3 0 0,0 1 0 0 0,1 0 0 0 0,0 0 0 0 0,0-1 0 0 0,0 1 1 0 0,1 0-1 0 0,-1-1 0 0 0,1 0 0 0 0,5 9 0 0 0,-1-1 83 0 0,-5-11-31 0 0,6 3 15 0 0,-6-5-70 0 0,-1 0 0 0 0,0 0 0 0 0,0 1 0 0 0,0-1 0 0 0,0 0 0 0 0,1 1 0 0 0,-1-1 0 0 0,0 0 0 0 0,0 0 0 0 0,1 1 0 0 0,-1-1 0 0 0,0 0 1 0 0,0 0-1 0 0,1 0 0 0 0,-1 1 0 0 0,0-1 0 0 0,1 0 0 0 0,-1 0 0 0 0,0 0 0 0 0,1 0 0 0 0,-1 0 0 0 0,0 0 0 0 0,1 0 0 0 0,-1 0 0 0 0,0 0 0 0 0,1 0 0 0 0,-1 0 0 0 0,1 0 1 0 0,-1 0-1 0 0,0 0 0 0 0,1 0 0 0 0,-1 0 0 0 0,0 0 0 0 0,1 0 0 0 0,-1-1 0 0 0,4-1 2 0 0,-1 0 1 0 0,0 0 0 0 0,0-1-1 0 0,-1 1 1 0 0,1-1-1 0 0,0 0 1 0 0,-1 0-1 0 0,0 0 1 0 0,0 0-1 0 0,0-1 1 0 0,2-4-1 0 0,19-45-179 0 0,-11 23 53 0 0,-12 28 108 0 0,1 1-1 0 0,0-1 1 0 0,0 0 0 0 0,0 1-1 0 0,0-1 1 0 0,0 1 0 0 0,0-1-1 0 0,0 1 1 0 0,0 0-1 0 0,1-1 1 0 0,-1 1 0 0 0,1 0-1 0 0,-1 0 1 0 0,1 0 0 0 0,-1 0-1 0 0,1 0 1 0 0,-1 0-1 0 0,1 0 1 0 0,0 1 0 0 0,-1-1-1 0 0,1 0 1 0 0,0 1-1 0 0,0 0 1 0 0,0-1 0 0 0,-1 1-1 0 0,1 0 1 0 0,0 0 0 0 0,0 0-1 0 0,0 0 1 0 0,2 1-1 0 0,5 1 39 0 0,-1 0-1 0 0,1 1 1 0 0,-1 1-1 0 0,0-1 0 0 0,11 8 1 0 0,22 8 1 0 0,-29-16 4 0 0,0 1 1 0 0,0-2-1 0 0,0 1 0 0 0,1-2 0 0 0,-1 0 1 0 0,1 0-1 0 0,-1-1 0 0 0,1-1 0 0 0,-1 0 1 0 0,1 0-1 0 0,12-5 0 0 0,-17 4-30 0 0,0 0 1 0 0,-1-1-1 0 0,1 0 0 0 0,-1-1 1 0 0,0 0-1 0 0,0 0 0 0 0,0 0 0 0 0,-1-1 1 0 0,0 0-1 0 0,1 0 0 0 0,-2-1 0 0 0,1 0 1 0 0,-1 0-1 0 0,0 0 0 0 0,0-1 0 0 0,0 1 1 0 0,-1-1-1 0 0,5-10 0 0 0,1-7 17 0 0,-2-1-1 0 0,0 0 1 0 0,-2 0-1 0 0,0-1 1 0 0,-2 1-1 0 0,-1-1 1 0 0,0-46-1 0 0,-5 4-23 0 0,-18-118 0 0 0,20 184 11 0 0,-7-48 240 0 0,-2 1 1 0 0,-2 1-1 0 0,-1 0 0 0 0,-25-58 0 0 0,36 103-246 0 0,-1 0-1 0 0,1 0 1 0 0,-1 0 0 0 0,0 0-1 0 0,0 0 1 0 0,-1 0 0 0 0,1 0 0 0 0,0 1-1 0 0,-1-1 1 0 0,0 1 0 0 0,1 0-1 0 0,-1-1 1 0 0,0 1 0 0 0,-4-2-1 0 0,5 4-1 0 0,0-1 0 0 0,1 1 1 0 0,-1-1-1 0 0,0 1 0 0 0,0 0 0 0 0,0 0 0 0 0,0 0 0 0 0,1 0 0 0 0,-1 0 0 0 0,0 0 0 0 0,0 0 0 0 0,0 0 0 0 0,0 1 0 0 0,1-1 0 0 0,-1 1 0 0 0,0 0 1 0 0,0-1-1 0 0,1 1 0 0 0,-1 0 0 0 0,1 0 0 0 0,-1 0 0 0 0,0 0 0 0 0,1 0 0 0 0,0 0 0 0 0,-1 0 0 0 0,1 1 0 0 0,0-1 0 0 0,0 1 0 0 0,-2 1 0 0 0,-3 5-7 0 0,0 0-1 0 0,0 1 1 0 0,1 0-1 0 0,0 0 0 0 0,0 0 1 0 0,1 0-1 0 0,1 1 1 0 0,-1 0-1 0 0,1 0 0 0 0,1 0 1 0 0,0 0-1 0 0,1 0 1 0 0,0 0-1 0 0,0 0 0 0 0,1 0 1 0 0,0 1-1 0 0,1-1 1 0 0,0 0-1 0 0,0 0 0 0 0,2 0 1 0 0,-1 0-1 0 0,1 0 0 0 0,0 0 1 0 0,1-1-1 0 0,0 1 1 0 0,1-1-1 0 0,0 0 0 0 0,0 0 1 0 0,1-1-1 0 0,0 0 1 0 0,0 0-1 0 0,1 0 0 0 0,0-1 1 0 0,1 0-1 0 0,0 0 1 0 0,10 7-1 0 0,73 40-202 0 0,-60-37 82 0 0,39 28-1 0 0,-59-37 116 0 0,-1 0-1 0 0,0 1 1 0 0,-1 0-1 0 0,0 1 0 0 0,-1 0 1 0 0,1 1-1 0 0,7 14 1 0 0,50 100-238 0 0,23 37 464 0 0,-76-141-167 0 0,1-2 0 0 0,0 0 0 0 0,2-1 0 0 0,0 0 0 0 0,30 24 0 0 0,-39-36-44 0 0,1 0-1 0 0,0-1 0 0 0,0 0 0 0 0,0-1 1 0 0,0 0-1 0 0,0 0 0 0 0,11 2 0 0 0,-14-4-390 0 0,1-1 0 0 0,0 0-1 0 0,0 0 1 0 0,0-1-1 0 0,-1 1 1 0 0,1-1 0 0 0,9-2-1 0 0,5-2-1000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4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145 161 416 0 0,'-4'-1'587'0'0,"-130"-7"2288"0"0,130 7-2547 0 0,1 1-234 0 0,11-4 937 0 0,26-6-615 0 0,50-11-159 0 0,305-72-744 0 0,-297 72-2659 0 0,-87 20 2359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7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59 340 0 0,'0'0'2278'0'0,"6"-17"-499"0"0,17 8-1739 0 0,1 1-1 0 0,-1 2 1 0 0,1 0 0 0 0,0 2-1 0 0,29-2 1 0 0,-35 3-1282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7.5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4 512 424 0 0,'0'3'1682'0'0,"-1"-1"-1663"0"0,1-1 72 0 0,0 0-1 0 0,-1 0 0 0 0,1 0 1 0 0,0 0-1 0 0,-1 0 0 0 0,1 0 1 0 0,0 0-1 0 0,0 0 0 0 0,0 1 1 0 0,0-1-1 0 0,0 0 0 0 0,0 0 1 0 0,0 0-1 0 0,0 0 0 0 0,1 0 1 0 0,-1 0-1 0 0,0 0 0 0 0,1 0 1 0 0,-1 0-1 0 0,1 0 0 0 0,-1 0 1 0 0,1 0-1 0 0,-1 0 0 0 0,1-1 1 0 0,-1 1-1 0 0,1 0 0 0 0,0 0 1 0 0,0 0-1 0 0,-1-1 0 0 0,1 1 1 0 0,0 0-1 0 0,0-1 1 0 0,0 1-1 0 0,0-1 0 0 0,0 1 1 0 0,0-1-1 0 0,0 1 0 0 0,0-1 1 0 0,0 0-1 0 0,0 1 0 0 0,0-1 1 0 0,1 0-1 0 0,18 0 104 0 0,-1-1 1 0 0,1-1-1 0 0,34-7 1 0 0,22-13-3123 0 0,-55 13 1472 0 0</inkml:trace>
  <inkml:trace contextRef="#ctx0" brushRef="#br0" timeOffset="1">570 118 1200 0 0,'19'-9'1972'0'0,"-6"3"-768"0"0,6 0-444 0 0,9-3-544 0 0,-14 3-15 0 0,4 1-13 0 0,2-2-20 0 0,0 0-36 0 0,1 0-20 0 0,1-2-84 0 0,0 2-200 0 0,-1-2-232 0 0,1 1-153 0 0,0-3-1047 0 0,0-1 564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7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1736 0 0,'6'-12'5089'0'0,"-4"11"-4933"0"0,0 1-144 0 0,0 1 0 0 0,0 0-1 0 0,0 0 1 0 0,0 0 0 0 0,0 0-1 0 0,0 0 1 0 0,-1 0 0 0 0,1 1-1 0 0,0-1 1 0 0,0 0 0 0 0,-1 1-1 0 0,1-1 1 0 0,-1 1 0 0 0,0 0-1 0 0,1 0 1 0 0,-1-1 0 0 0,0 1-1 0 0,0 0 1 0 0,0 0 0 0 0,0 0-1 0 0,1 4 1 0 0,34 73 208 0 0,48 153-1 0 0,-79-218-263 0 0,44 146-3157 0 0,-37-113 1173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8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88 1720 0 0,'-9'-70'5162'0'0,"8"67"-4821"0"0,2 1-215 0 0,-2 1-122 0 0,1 1 0 0 0,0-1 1 0 0,0 1-1 0 0,0 0 0 0 0,0-1 1 0 0,0 1-1 0 0,0-1 0 0 0,0 1 1 0 0,0 0-1 0 0,0-1 0 0 0,0 1 1 0 0,0-1-1 0 0,0 1 0 0 0,0 0 1 0 0,1-1-1 0 0,-1 1 0 0 0,0 0 1 0 0,0-1-1 0 0,0 1 0 0 0,0-1 0 0 0,1 1 1 0 0,-1 0-1 0 0,0-1 0 0 0,0 1 1 0 0,1 0-1 0 0,-1 0 0 0 0,0-1 1 0 0,1 1-1 0 0,-1 0 0 0 0,0 0 1 0 0,1-1-1 0 0,0 1 0 0 0,3 3 4 0 0,1 0-1 0 0,0 1 0 0 0,0 0 0 0 0,-1 0 0 0 0,0 0 0 0 0,0 0 1 0 0,0 0-1 0 0,0 1 0 0 0,-1 0 0 0 0,4 6 0 0 0,31 62 68 0 0,-24-45-49 0 0,145 328 200 0 0,-41-83 38 0 0,-88-210-354 0 0,27 60 244 0 0,-18-44-2836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8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27 361 92 0 0,'-6'-15'1474'0'0,"0"-1"0"0"0,2 0 0 0 0,0-1 0 0 0,-2-23 0 0 0,6 36-1424 0 0,0 0 0 0 0,0 0 0 0 0,1 0 0 0 0,0 0 0 0 0,-1 0 0 0 0,2 0 0 0 0,-1 0 0 0 0,0 0-1 0 0,1 1 1 0 0,0-1 0 0 0,-1 1 0 0 0,1-1 0 0 0,1 1 0 0 0,-1 0 0 0 0,0-1 0 0 0,1 1 0 0 0,0 0 0 0 0,0 1 0 0 0,0-1 0 0 0,5-4 0 0 0,5-2 2 0 0,0 1 0 0 0,1 0 0 0 0,24-11 0 0 0,84-31-245 0 0,44-21-4441 0 0,-140 57 3146 0 0</inkml:trace>
  <inkml:trace contextRef="#ctx0" brushRef="#br0" timeOffset="1">275 607 852 0 0,'-3'15'1379'0'0,"2"-13"-1225"0"0,0 0 1 0 0,1-1-1 0 0,-1 1 1 0 0,1-1 0 0 0,-1 1-1 0 0,1 0 1 0 0,0 0 0 0 0,-1-1-1 0 0,1 1 1 0 0,0 0 0 0 0,0-1-1 0 0,0 1 1 0 0,0 0 0 0 0,1 0-1 0 0,-1-1 1 0 0,0 1 0 0 0,1 0-1 0 0,-1-1 1 0 0,1 1-1 0 0,0 0 1 0 0,-1-1 0 0 0,1 1-1 0 0,0-1 1 0 0,0 1 0 0 0,0-1-1 0 0,0 0 1 0 0,2 3 0 0 0,0-3-60 0 0,1 0 1 0 0,-1 0 0 0 0,0 0 0 0 0,1 0 0 0 0,-1-1 0 0 0,0 1 0 0 0,1-1 0 0 0,-1 0 0 0 0,1 0-1 0 0,-1 0 1 0 0,1 0 0 0 0,-1-1 0 0 0,0 1 0 0 0,1-1 0 0 0,2-1 0 0 0,3 0 84 0 0,185-44 563 0 0,-68 2-5507 0 0,-103 35 2914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9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227 986 932 0 0,'1'-3'2586'0'0,"4"-8"-2122"0"0,0 0 0 0 0,-1 0 1 0 0,0-1-1 0 0,-1 1 0 0 0,-1-1 1 0 0,0 0-1 0 0,1-24 0 0 0,-5-93-40 0 0,1 104-240 0 0,-5-79-85 0 0,-23-116-1 0 0,18 164 117 0 0,-2 1 0 0 0,-3 0-1 0 0,-40-92 1 0 0,55 142-221 0 0,-1 0 1 0 0,0 0-1 0 0,-1 1 0 0 0,1-1 1 0 0,-1 1-1 0 0,0-1 0 0 0,0 1 1 0 0,0 0-1 0 0,0 0 0 0 0,-1 0 1 0 0,0 1-1 0 0,1-1 0 0 0,-1 1 1 0 0,-1 0-1 0 0,1 0 0 0 0,0 0 1 0 0,-1 1-1 0 0,-5-3 0 0 0,9 5-5 0 0,-1 0 0 0 0,1 0 0 0 0,-1 0 0 0 0,0 0-1 0 0,1 1 1 0 0,0-1 0 0 0,-1 0 0 0 0,1 1 0 0 0,-1-1 0 0 0,1 1 0 0 0,-1 0-1 0 0,1 0 1 0 0,0-1 0 0 0,-1 1 0 0 0,1 0 0 0 0,0 0 0 0 0,0 0-1 0 0,0 0 1 0 0,0 0 0 0 0,0 0 0 0 0,-2 2 0 0 0,1 0 9 0 0,0 0 0 0 0,0 0 0 0 0,-1 0 1 0 0,2 0-1 0 0,-1 0 0 0 0,0 1 0 0 0,1-1 0 0 0,-1 1 1 0 0,0 3-1 0 0,1 1-6 0 0,0-1 1 0 0,0 1 0 0 0,1 0 0 0 0,-1 0-1 0 0,2 0 1 0 0,-1 0 0 0 0,1-1-1 0 0,1 1 1 0 0,-1 0 0 0 0,1-1 0 0 0,1 1-1 0 0,-1-1 1 0 0,1 0 0 0 0,1 0-1 0 0,-1 0 1 0 0,1 0 0 0 0,0 0 0 0 0,8 9-1 0 0,-3-6 6 0 0,0-1-1 0 0,0 1 1 0 0,1-2-1 0 0,1 1 1 0 0,-1-1-1 0 0,1-1 1 0 0,0 0-1 0 0,1-1 1 0 0,0 0-1 0 0,21 8 1 0 0,0-2-48 0 0,0 1 0 0 0,-1 2 0 0 0,0 1 0 0 0,31 22 0 0 0,-46-26 38 0 0,-1 1 1 0 0,0 0-1 0 0,-1 1 0 0 0,-1 1 1 0 0,0 0-1 0 0,-1 1 0 0 0,-1 0 1 0 0,16 28-1 0 0,14 36 86 0 0,-25-44-836 0 0,39 59 0 0 0,-56-95 655 0 0,1 1 1 0 0,-1 0-1 0 0,1 0 1 0 0,-1-1 0 0 0,1 1-1 0 0,0 0 1 0 0,-1-1-1 0 0,1 1 1 0 0,0-1-1 0 0,0 1 1 0 0,0-1-1 0 0,-1 1 1 0 0,1-1-1 0 0,0 1 1 0 0,0-1-1 0 0,0 0 1 0 0,0 1-1 0 0,0-1 1 0 0,0 0-1 0 0,0 0 1 0 0,-1 0-1 0 0,1 0 1 0 0,0 0-1 0 0,0 0 1 0 0,0 0-1 0 0,1 0 1 0 0,16-3-1169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9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62 107 164 0 0,'11'-83'4761'0'0,"-10"80"-4538"0"0,-1 0-15 0 0,0-11-91 0 0,0 11 105 0 0,-9 21 4 0 0,2 16-176 0 0,2 0 0 0 0,2 0 1 0 0,1 1-1 0 0,1-1 1 0 0,2 1-1 0 0,2-1 0 0 0,1 1 1 0 0,9 36-1 0 0,-9-56-39 0 0,1 1 0 0 0,0-2 0 0 0,1 1 0 0 0,1-1 0 0 0,0 0 0 0 0,1 0 0 0 0,1-1 0 0 0,18 23 0 0 0,-19-28 20 0 0,1 1 1 0 0,0-2-1 0 0,0 1 1 0 0,0-1 0 0 0,1-1-1 0 0,0 0 1 0 0,0 0 0 0 0,1-1-1 0 0,0 0 1 0 0,-1-1-1 0 0,2 0 1 0 0,-1-1 0 0 0,14 3-1 0 0,-19-5 56 0 0,0 0 0 0 0,0 0 0 0 0,0-1 0 0 0,0 0 0 0 0,0 0 0 0 0,0 0 0 0 0,0-1 0 0 0,0 0 0 0 0,0 0 0 0 0,0 0 0 0 0,0-1 0 0 0,0 0 0 0 0,0 0 0 0 0,-1 0 0 0 0,1-1 0 0 0,7-4 0 0 0,-9 4-40 0 0,-1-1 0 0 0,1 1 0 0 0,-1-1 0 0 0,1 1 0 0 0,-1-1 0 0 0,0 0 0 0 0,0 0 0 0 0,-1 0 0 0 0,1-1-1 0 0,-1 1 1 0 0,0-1 0 0 0,0 1 0 0 0,-1-1 0 0 0,1 0 0 0 0,-1 0 0 0 0,0 1 0 0 0,0-1 0 0 0,0 0 0 0 0,-1 0 0 0 0,0-8 0 0 0,-1-6-15 0 0,-1 0 0 0 0,-1 0 0 0 0,-1 0 1 0 0,0 1-1 0 0,-1-1 0 0 0,-1 1 0 0 0,-1 0 1 0 0,-14-26-1 0 0,5 15-37 0 0,-1 0 0 0 0,-1 1 0 0 0,-2 1 0 0 0,-25-26 0 0 0,35 41-55 0 0,-1 1 1 0 0,-1 0-1 0 0,0 1 1 0 0,-1 1-1 0 0,0 0 0 0 0,0 0 1 0 0,-1 1-1 0 0,-16-6 1 0 0,21 10-377 0 0,-1 1 1 0 0,0 0 0 0 0,0 0-1 0 0,0 1 1 0 0,0 1 0 0 0,0-1-1 0 0,-1 2 1 0 0,1-1 0 0 0,0 2 0 0 0,0-1-1 0 0,-1 1 1 0 0,1 1 0 0 0,-11 2-1 0 0,18-3-174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59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1 128 1244 0 0,'13'-13'799'0'0,"1"0"-1"0"0,0 1 1 0 0,1 0 0 0 0,0 1-1 0 0,21-11 1 0 0,-32 21-800 0 0,-1 0 0 0 0,1 1 0 0 0,0-1 0 0 0,0 1 0 0 0,0-1 0 0 0,0 1 0 0 0,0 0 0 0 0,-1 1 0 0 0,1-1 0 0 0,0 1 0 0 0,0-1 0 0 0,0 1 1 0 0,0 0-1 0 0,-1 1 0 0 0,1-1 0 0 0,-1 1 0 0 0,1-1 0 0 0,-1 1 0 0 0,1 0 0 0 0,2 3 0 0 0,8 5 7 0 0,-1 1-1 0 0,0 1 1 0 0,0 0 0 0 0,-2 0-1 0 0,1 1 1 0 0,15 25 0 0 0,50 96 210 0 0,-48-79-192 0 0,84 167 890 0 0,-112-219-235 0 0,-1-7-627 0 0,-5-34-91 0 0,-19-71 1 0 0,-3-18-5 0 0,7-143 1086 0 0,20 268-1051 0 0,0 0 0 0 0,0 0 0 0 0,1 0 0 0 0,-1 0 0 0 0,0 0-1 0 0,1 0 1 0 0,-1 0 0 0 0,1 1 0 0 0,-1-1 0 0 0,1 0 0 0 0,0 0 0 0 0,0 0 0 0 0,0 0-1 0 0,0 1 1 0 0,2-3 0 0 0,-2 2-48 0 0,3 2 64 0 0,3 1-6 0 0,0-1-1 0 0,-1 2 1 0 0,1-1 0 0 0,0 1-1 0 0,-1 0 1 0 0,1 0-1 0 0,-1 1 1 0 0,0 0 0 0 0,0 0-1 0 0,0 0 1 0 0,6 5 0 0 0,68 53 74 0 0,-59-43-81 0 0,117 112-1080 0 0,-78-70-2429 0 0,-46-47 1740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00.3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42 36 0 0,'-1'-5'1572'0'0,"-3"-12"-376"0"0,3 13-428 0 0,1-12 1233 0 0,10 34-1836 0 0,0 0-1 0 0,-1 1 1 0 0,0 0-1 0 0,8 30 1 0 0,2 2-71 0 0,304 628 261 0 0,-163-398-2711 0 0,-151-266 1109 0 0,-3-3 409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00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39 444 1608 0 0,'-4'-6'585'0'0,"0"1"8"0"0,0-1 0 0 0,0 0 1 0 0,0 0-1 0 0,1 0 1 0 0,0 0-1 0 0,0 0 0 0 0,0-1 1 0 0,1 1-1 0 0,-3-12 1 0 0,5 15-555 0 0,1 1 1 0 0,-1-1-1 0 0,0 0 1 0 0,1 1-1 0 0,0-1 1 0 0,0 1-1 0 0,0 0 1 0 0,0-1-1 0 0,0 1 1 0 0,0 0-1 0 0,0 0 1 0 0,1-1-1 0 0,-1 1 1 0 0,1 0-1 0 0,0 0 1 0 0,-1 1-1 0 0,4-4 1 0 0,36-27 136 0 0,-35 28-139 0 0,103-63-1321 0 0,-67 43-1607 0 0,-19 10 419 0 0</inkml:trace>
  <inkml:trace contextRef="#ctx0" brushRef="#br0" timeOffset="1">629 252 1468 0 0,'21'-7'1478'0'0,"-1"-1"0"0"0,27-15 0 0 0,80-55-225 0 0,-46 26-1054 0 0,43-24-4226 0 0,-111 68 3104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5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0 200 0 0,'-12'12'167'0'0,"0"0"0"0"0,2 0 0 0 0,-1 1 0 0 0,2 0 0 0 0,-1 0 0 0 0,2 1 0 0 0,0 1 0 0 0,1-1 0 0 0,0 1 0 0 0,1 1 0 0 0,1-1 0 0 0,0 1 0 0 0,1 0 0 0 0,-3 31 0 0 0,3-11-129 0 0,2 0 0 0 0,2 1 0 0 0,1-1 1 0 0,1 0-1 0 0,14 62 0 0 0,-11-76 19 0 0,1 1 0 0 0,1-1 0 0 0,0 0 0 0 0,2 0 0 0 0,1-1 0 0 0,1 0 0 0 0,0-1 0 0 0,26 33 1 0 0,-28-41 29 0 0,2-1 0 0 0,-1 0 1 0 0,2 0-1 0 0,-1-1 1 0 0,1-1-1 0 0,1 0 1 0 0,0 0-1 0 0,0-1 1 0 0,1-1-1 0 0,-1 0 1 0 0,2-1-1 0 0,-1-1 1 0 0,1 0-1 0 0,25 5 1 0 0,-32-9 17 0 0,0 0-1 0 0,0-1 1 0 0,0 0 0 0 0,0-1-1 0 0,0 1 1 0 0,0-1 0 0 0,0-1 0 0 0,0 0-1 0 0,0 0 1 0 0,0 0 0 0 0,-1-1 0 0 0,1 0-1 0 0,-1-1 1 0 0,0 1 0 0 0,0-1 0 0 0,0-1-1 0 0,0 0 1 0 0,-1 1 0 0 0,0-2 0 0 0,0 1-1 0 0,10-12 1 0 0,-9 6-49 0 0,1 0 0 0 0,-2 0 0 0 0,0 0 1 0 0,0-1-1 0 0,-1 0 0 0 0,-1 0 0 0 0,0 0 0 0 0,0-1 0 0 0,-1 1 1 0 0,-1-1-1 0 0,0 0 0 0 0,-1 0 0 0 0,0 0 0 0 0,-1 1 0 0 0,0-1 1 0 0,-4-22-1 0 0,-1 6-52 0 0,0-1 1 0 0,-3 1-1 0 0,0 0 1 0 0,-1 1 0 0 0,-2 0-1 0 0,-16-30 1 0 0,15 36-27 0 0,0 1 0 0 0,-1 0 1 0 0,-2 1-1 0 0,0 1 0 0 0,-33-33 1 0 0,40 44-114 0 0,-1 0 0 0 0,0 1 0 0 0,-1 0 1 0 0,0 0-1 0 0,0 1 0 0 0,0 1 0 0 0,-1 0 0 0 0,0 0 0 0 0,0 1 1 0 0,0 0-1 0 0,0 1 0 0 0,-1 1 0 0 0,1-1 0 0 0,-22 0 1 0 0,6 4-1374 0 0,-40 5 1 0 0,64-6 966 0 0,-1 1-133 0 0,-15 2 101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01.1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5 884 284 0 0,'-1'4'640'0'0,"0"0"1"0"0,0 1-1 0 0,0-1 0 0 0,1 0 1 0 0,-1 1-1 0 0,1-1 0 0 0,1 5 0 0 0,-1-5-62 0 0,3-4-135 0 0,8-1-274 0 0,0 1-1 0 0,0-2 0 0 0,-1 1 1 0 0,1-2-1 0 0,-1 1 1 0 0,0-1-1 0 0,13-6 0 0 0,74-37-352 0 0,-76 36-111 0 0,58-35-3027 0 0,-54 27 1753 0 0</inkml:trace>
  <inkml:trace contextRef="#ctx0" brushRef="#br0" timeOffset="1">587 232 716 0 0,'2'-2'2814'0'0,"6"-8"-2211"0"0,1 0 0 0 0,0 1 1 0 0,1 1-1 0 0,0-1 1 0 0,0 2-1 0 0,16-10 0 0 0,79-40-213 0 0,-22 14-1136 0 0,-17 0-2599 0 0,-49 27 1697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01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 1028 0 0,'0'0'1458'0'0,"7"-17"1657"0"0,-6 16-3071 0 0,0 1-1 0 0,0-1 1 0 0,-1 1-1 0 0,1-1 0 0 0,0 1 1 0 0,0-1-1 0 0,0 1 1 0 0,0-1-1 0 0,0 1 1 0 0,0 0-1 0 0,-1-1 1 0 0,1 1-1 0 0,0 0 1 0 0,0 0-1 0 0,0 0 0 0 0,0 0 1 0 0,0 0-1 0 0,0 0 1 0 0,0 0-1 0 0,0 0 1 0 0,0 0-1 0 0,0 0 1 0 0,0 0-1 0 0,0 1 1 0 0,2 0-1 0 0,0 0 11 0 0,1 1-1 0 0,0 0 1 0 0,-1 0 0 0 0,1 1-1 0 0,-1-1 1 0 0,5 6 0 0 0,5 4-2 0 0,-1 2 0 0 0,12 16 0 0 0,13 26-848 0 0,-2 1-1 0 0,-3 1 1 0 0,27 71-1 0 0,-35-76-876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1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56 244 0 0,'0'-3'731'0'0,"4"-47"3133"0"0,-3 47-3779 0 0,2 22-531 0 0,19 325 438 0 0,27-26 223 0 0,-27-181-160 0 0,-19-123-537 0 0,-1 0 0 0 0,0 0 1 0 0,-2 0-1 0 0,0 17 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1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0 111 624 0 0,'2'-5'142'0'0,"-1"0"1"0"0,1 0-1 0 0,0 1 0 0 0,0-1 0 0 0,1 1 1 0 0,-1 0-1 0 0,1 0 0 0 0,0 0 1 0 0,0 0-1 0 0,0 0 0 0 0,1 0 0 0 0,-1 1 1 0 0,8-6-1 0 0,-3 4-35 0 0,0 0-1 0 0,0 0 1 0 0,0 1 0 0 0,1 0-1 0 0,-1 1 1 0 0,18-5 0 0 0,-2 3-32 0 0,0 2 1 0 0,0 0-1 0 0,0 1 1 0 0,47 3-1 0 0,-23 4-48 0 0,1 3 0 0 0,-2 1 0 0 0,1 3 1 0 0,-1 1-1 0 0,-1 3 0 0 0,79 37 0 0 0,-68-23 4 0 0,-1 2 1 0 0,-2 2-1 0 0,-1 3 1 0 0,82 74-1 0 0,-115-92-24 0 0,0 1 0 0 0,-2 1 0 0 0,0 0 1 0 0,-1 1-1 0 0,-1 1 0 0 0,-2 1 0 0 0,0 0 0 0 0,15 38 0 0 0,-23-46-2 0 0,-1 0 0 0 0,0 0 0 0 0,-2 1 0 0 0,0-1 0 0 0,-1 1 0 0 0,0-1 0 0 0,-1 1 0 0 0,-1 0-1 0 0,-1 0 1 0 0,0-1 0 0 0,-2 1 0 0 0,0-1 0 0 0,0 1 0 0 0,-1-1 0 0 0,-10 22 0 0 0,3-12 8 0 0,-2-1 0 0 0,-1-1 1 0 0,-2 0-1 0 0,0 0 1 0 0,-1-2-1 0 0,-1 0 0 0 0,-1-1 1 0 0,-1-1-1 0 0,-1 0 0 0 0,-41 28 1 0 0,29-25 4 0 0,-1-1 1 0 0,-1-3 0 0 0,-1 0 0 0 0,0-3 0 0 0,-2 0-1 0 0,0-3 1 0 0,-42 10 0 0 0,65-19-177 0 0,1-1 0 0 0,0-1 0 0 0,-1 0 0 0 0,0 0 0 0 0,1-2 0 0 0,-1 0 0 0 0,0-1 0 0 0,1 0 0 0 0,-1-1-1 0 0,0 0 1 0 0,1-2 0 0 0,0 1 0 0 0,0-2 0 0 0,-21-9 0 0 0,16 3-554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1.9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80 468 804 0 0,'16'-6'363'0'0,"0"0"1"0"0,0-2-1 0 0,-1 0 1 0 0,0 0-1 0 0,0-2 1 0 0,-1 0-1 0 0,0 0 0 0 0,0-1 1 0 0,-2-1-1 0 0,1 0 1 0 0,-2-1-1 0 0,1 0 1 0 0,12-21-1 0 0,-14 19-326 0 0,-1 0-1 0 0,0 0 1 0 0,-1-1 0 0 0,-1 0-1 0 0,-1-1 1 0 0,0 1 0 0 0,-1-1-1 0 0,-1 0 1 0 0,0-1 0 0 0,-1 1-1 0 0,-1-1 1 0 0,-1 1 0 0 0,-1-19-1 0 0,-1 32-31 0 0,1 0 0 0 0,-1 1 1 0 0,0-1-1 0 0,0 1 0 0 0,0-1 0 0 0,-1 1 0 0 0,1 0 0 0 0,-4-6 0 0 0,4 7-6 0 0,0 1 0 0 0,1 0 0 0 0,-1 0 0 0 0,0-1 1 0 0,0 1-1 0 0,-1 0 0 0 0,1 0 0 0 0,0 0 0 0 0,0 0 0 0 0,0 0 0 0 0,-1 0 0 0 0,1 0 0 0 0,0 0 0 0 0,-1 1 0 0 0,1-1 0 0 0,-1 0 0 0 0,1 1 1 0 0,-1 0-1 0 0,1-1 0 0 0,-1 1 0 0 0,1 0 0 0 0,-3-1 0 0 0,-3 2-5 0 0,0 0-1 0 0,0 0 1 0 0,0 1 0 0 0,0 0 0 0 0,1 0-1 0 0,-1 1 1 0 0,1-1 0 0 0,-1 1 0 0 0,1 1-1 0 0,-8 5 1 0 0,3-1 0 0 0,0 1 0 0 0,0 1 0 0 0,1 0 0 0 0,-15 18 0 0 0,2 4 25 0 0,2 0 0 0 0,-34 67 1 0 0,44-75-15 0 0,0 1 1 0 0,1 0 0 0 0,1 1 0 0 0,2 0 0 0 0,1 0 0 0 0,0 1 0 0 0,2-1 0 0 0,-1 36 0 0 0,5-50-5 0 0,1 0 1 0 0,0 0-1 0 0,0 1 1 0 0,1-1-1 0 0,0 0 1 0 0,1-1-1 0 0,1 1 1 0 0,0 0-1 0 0,0-1 1 0 0,1 0-1 0 0,1 0 1 0 0,0 0-1 0 0,0-1 1 0 0,1 0-1 0 0,0 0 1 0 0,1 0-1 0 0,0-1 1 0 0,1 0-1 0 0,0-1 1 0 0,15 11-1 0 0,-10-9 3 0 0,1-1 1 0 0,1-1-1 0 0,0 0 0 0 0,0-1 0 0 0,0-1 0 0 0,1-1 1 0 0,0 0-1 0 0,0-1 0 0 0,0-1 0 0 0,35 2 0 0 0,-26-4-460 0 0,1-1 0 0 0,-1-2 0 0 0,0-1 0 0 0,0 0 0 0 0,0-2-1 0 0,42-14 1 0 0,-23 1-466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2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39 476 0 0,'-2'-4'240'0'0,"1"1"52"0"0,0-1 0 0 0,-1 1 0 0 0,1 0 0 0 0,-1 0 0 0 0,0 0 0 0 0,0 0 0 0 0,0 0 0 0 0,0 1 0 0 0,-4-5 0 0 0,4 6-72 0 0,-8 20 96 0 0,6-7-271 0 0,2-1 0 0 0,-1 1 0 0 0,2 0 1 0 0,-1 0-1 0 0,1 0 0 0 0,1 0 0 0 0,1 0 1 0 0,1 12-1 0 0,-1 2-4 0 0,39 343 235 0 0,31-2-77 0 0,-37-201-94 0 0,-2-18-2353 0 0,-27-129 1700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2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61 538 1112 0 0,'28'-15'1195'0'0,"-2"-1"-1"0"0,28-22 1 0 0,-23 13-1071 0 0,-1-2 1 0 0,-1-1 0 0 0,-2-1-1 0 0,0-1 1 0 0,32-50 0 0 0,-48 64-104 0 0,-1-1 1 0 0,-1 1-1 0 0,-1-2 1 0 0,0 1-1 0 0,-1-1 1 0 0,-1 0-1 0 0,-1-1 1 0 0,5-27-1 0 0,-10 43-21 0 0,-1-1-1 0 0,1 1 1 0 0,0-1-1 0 0,-1 1 1 0 0,0 0-1 0 0,0-1 1 0 0,0 1-1 0 0,0 0 0 0 0,0 0 1 0 0,-1 0-1 0 0,1 0 1 0 0,-1 0-1 0 0,-2-4 1 0 0,3 6-1 0 0,0 0 1 0 0,1 0-1 0 0,-1 1 1 0 0,0-1-1 0 0,0 0 0 0 0,0 0 1 0 0,0 0-1 0 0,0 1 1 0 0,0-1-1 0 0,0 1 1 0 0,0-1-1 0 0,0 1 0 0 0,0-1 1 0 0,0 1-1 0 0,0-1 1 0 0,0 1-1 0 0,0 0 1 0 0,0 0-1 0 0,-1-1 1 0 0,0 1-1 0 0,0 0 0 0 0,0-1 0 0 0,1 1 1 0 0,-1-1 0 0 0,0 1 0 0 0,1-1 0 0 0,-1 1 0 0 0,0 0 0 0 0,1 0 0 0 0,-1-1 0 0 0,0 1 0 0 0,0 0 0 0 0,1 1 0 0 0,-1-1 0 0 0,0 0 0 0 0,1 0 0 0 0,-1 1 0 0 0,-2 0 0 0 0,-2 1 2 0 0,-3-1 9 0 0,1 2 1 0 0,-1-1-1 0 0,1 1 1 0 0,0 0-1 0 0,0 1 1 0 0,0 0-1 0 0,1 0 1 0 0,-1 1-1 0 0,1 0 1 0 0,-11 9-1 0 0,-3 5 62 0 0,-33 39-1 0 0,28-28-30 0 0,1 2 1 0 0,2 1-1 0 0,2 0 0 0 0,1 2 0 0 0,-25 58 1 0 0,38-77-37 0 0,1 1 0 0 0,1-1 1 0 0,0 1-1 0 0,1 0 0 0 0,1 0 1 0 0,1 1-1 0 0,0-1 0 0 0,1 1 1 0 0,1-1-1 0 0,0 0 0 0 0,2 1 1 0 0,0-1-1 0 0,1 1 0 0 0,0-1 1 0 0,8 20-1 0 0,-6-25 2 0 0,1 0 0 0 0,1 0 1 0 0,-1-1-1 0 0,2 0 0 0 0,0 0 0 0 0,0-1 0 0 0,1 0 1 0 0,0 0-1 0 0,1-1 0 0 0,0 0 0 0 0,0-1 0 0 0,1 0 1 0 0,0 0-1 0 0,1-1 0 0 0,-1-1 0 0 0,23 9 0 0 0,-17-9-276 0 0,1 0-1 0 0,0-1 0 0 0,1 0 0 0 0,-1-2 0 0 0,1 0 0 0 0,-1-1 0 0 0,1-1 0 0 0,0-1 1 0 0,0-1-1 0 0,-1 0 0 0 0,27-6 0 0 0,1-5-484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3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9 208 0 0,'0'0'929'0'0,"-1"0"-851"0"0,1-1 0 0 0,0 1 0 0 0,-1-1 0 0 0,1 1-1 0 0,0-1 1 0 0,-1 1 0 0 0,1-1 0 0 0,0 1-1 0 0,-1-1 1 0 0,1 1 0 0 0,-1-1 0 0 0,1 1 0 0 0,-1 0-1 0 0,1-1 1 0 0,-1 1 0 0 0,1 0 0 0 0,-1 0-1 0 0,0-1 1 0 0,1 1 0 0 0,-1 0 0 0 0,1 0 0 0 0,-1 0-1 0 0,0 0 1 0 0,1 0 0 0 0,-1-1 0 0 0,-2 5-2 0 0,0 0 1 0 0,0 0-1 0 0,1 0 1 0 0,0 0-1 0 0,-1 1 1 0 0,2-1-1 0 0,-1 0 1 0 0,0 1-1 0 0,1-1 1 0 0,0 1-1 0 0,-1 6 1 0 0,-4 62 197 0 0,4-46-159 0 0,-3 324 490 0 0,10-276-426 0 0,4 0-1 0 0,29 123 1 0 0,-29-167 6 0 0,1 0 0 0 0,1 0 1 0 0,30 54-1 0 0,-34-72-79 0 0,0-1 1 0 0,2 0-1 0 0,-1 0 0 0 0,2 0 1 0 0,-1-2-1 0 0,2 1 1 0 0,-1-1-1 0 0,1 0 0 0 0,1-1 1 0 0,0-1-1 0 0,13 8 0 0 0,-19-13-62 0 0,-1 0-1 0 0,1-1 1 0 0,0 1-1 0 0,-1-1 0 0 0,1-1 1 0 0,0 1-1 0 0,1-1 1 0 0,-1 0-1 0 0,0 0 0 0 0,0-1 1 0 0,0 0-1 0 0,0 0 0 0 0,1 0 1 0 0,-1-1-1 0 0,0 0 1 0 0,9-2-1 0 0,-7-1-13 0 0,1 1 0 0 0,-1-1 0 0 0,-1 0 0 0 0,1-1 0 0 0,-1 0 1 0 0,1 0-1 0 0,-1 0 0 0 0,-1-1 0 0 0,1 0 0 0 0,7-10 0 0 0,4-7-30 0 0,-2 0 0 0 0,0-1 0 0 0,-2-1 0 0 0,0-1 0 0 0,-2 0 0 0 0,9-28 0 0 0,-8 15 56 0 0,-1 0-1 0 0,-3-1 1 0 0,-1-1-1 0 0,5-77 0 0 0,-12 112-55 0 0,-1-1-1 0 0,1 1 1 0 0,-1-1-1 0 0,-1 1 1 0 0,1-1-1 0 0,-3-8 1 0 0,1 7-1 0 0,2 5-13 0 0,-9 3-7 0 0,8 0 17 0 0,0 0 0 0 0,0 0 0 0 0,0 0 0 0 0,0 0 0 0 0,0 0 0 0 0,0 0 0 0 0,0 0 0 0 0,0 0 0 0 0,0 0 0 0 0,0 0 0 0 0,0 1 0 0 0,1-1 0 0 0,-1 0 0 0 0,0 1 0 0 0,0-1 0 0 0,0 1 0 0 0,0-1 0 0 0,1 1 0 0 0,-1-1 0 0 0,0 1 0 0 0,0-1 0 0 0,1 1 0 0 0,-1 0 0 0 0,1-1 0 0 0,-1 1 0 0 0,0 1-1 0 0,-5 5 0 0 0,1 1-1 0 0,0-1 0 0 0,1 1 0 0 0,0 0 1 0 0,0 0-1 0 0,1 1 0 0 0,0-1 0 0 0,0 1 0 0 0,-1 11 1 0 0,0 4 37 0 0,0 0 0 0 0,1 27 0 0 0,3-36-20 0 0,0 0 1 0 0,1 0-1 0 0,1 0 0 0 0,0 0 1 0 0,1 0-1 0 0,1 0 1 0 0,0-1-1 0 0,1 1 0 0 0,1-1 1 0 0,0 0-1 0 0,1-1 0 0 0,0 0 1 0 0,1 0-1 0 0,16 20 0 0 0,-16-23-73 0 0,1-1-1 0 0,1 1 0 0 0,0-2 1 0 0,0 1-1 0 0,1-1 0 0 0,0-1 0 0 0,0 0 1 0 0,1-1-1 0 0,-1 0 0 0 0,2 0 1 0 0,-1-1-1 0 0,0-1 0 0 0,1 0 1 0 0,0-1-1 0 0,0 0 0 0 0,26 1 1 0 0,-34-4-290 0 0,0 0 1 0 0,0 0-1 0 0,0 0 0 0 0,0-1 1 0 0,0 1-1 0 0,0-1 1 0 0,0-1-1 0 0,0 1 1 0 0,0-1-1 0 0,6-2 0 0 0,6-7-1387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3.4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18 194 1040 0 0,'-3'-1'1198'0'0,"2"0"-1111"0"0,0 1 1 0 0,0 0 0 0 0,1-1 0 0 0,-1 1 0 0 0,0-1 0 0 0,0 1 0 0 0,0-1 0 0 0,1 1 0 0 0,-1-1 0 0 0,0 0 0 0 0,1 1 0 0 0,-1-1 0 0 0,1 0 0 0 0,-1 1-1 0 0,0-1 1 0 0,1 0 0 0 0,0 0 0 0 0,-1 1 0 0 0,1-1 0 0 0,-1 0 0 0 0,1 0 0 0 0,0 0 0 0 0,0 0 0 0 0,-1 0 0 0 0,1 0 0 0 0,0 0 0 0 0,0 1-1 0 0,0-1 1 0 0,0 0 0 0 0,0-2 0 0 0,1 2-34 0 0,0-1 0 0 0,0 0-1 0 0,1 1 1 0 0,-1-1 0 0 0,0 1 0 0 0,1 0-1 0 0,-1-1 1 0 0,0 1 0 0 0,1 0 0 0 0,0 0-1 0 0,-1 0 1 0 0,1 0 0 0 0,0 0-1 0 0,1 0 1 0 0,15-6-69 0 0,-1 0 1 0 0,27-5-1 0 0,-36 10 220 0 0,381-71 170 0 0,-158 34-3404 0 0,-184 30 2157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4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4 182 32 0 0,'0'-4'1063'0'0,"1"-38"1538"0"0,-5-49 1 0 0,4 89-2385 0 0,0-2-59 0 0,0-31 193 0 0,0 31-350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5.5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1 184 0 0,'9'15'1311'0'0,"4"20"-788"0"0,-1 1-1 0 0,12 63 0 0 0,-10-37-377 0 0,121 534 338 0 0,-86-401-266 0 0,-49-193-455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4.5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60 0 0,'0'5'594'0'0,"26"85"2332"0"0,-25-87-2705 0 0,6 11-1728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8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193 0 60 0 0,'-11'7'142'0'0,"1"0"1"0"0,-1 0-1 0 0,1 1 0 0 0,1 0 1 0 0,-1 1-1 0 0,2 0 1 0 0,-1 0-1 0 0,1 1 0 0 0,0 0 1 0 0,1 1-1 0 0,0-1 0 0 0,1 1 1 0 0,0 1-1 0 0,1-1 0 0 0,-5 17 1 0 0,-4 15-86 0 0,2 1 0 0 0,-12 87 1 0 0,20-98-34 0 0,2 0 0 0 0,0 0 1 0 0,3 0-1 0 0,0 0 1 0 0,3 0-1 0 0,0 0 1 0 0,2 0-1 0 0,1-1 1 0 0,2 0-1 0 0,26 60 0 0 0,-28-75 5 0 0,2 0 0 0 0,0 0 0 0 0,1 0 0 0 0,1-2 0 0 0,1 1 0 0 0,0-1 0 0 0,1-1 0 0 0,0 0 0 0 0,1-1 0 0 0,0-1 0 0 0,1 0 0 0 0,1-1 0 0 0,0 0 0 0 0,1-1 0 0 0,-1-1 0 0 0,2-1 0 0 0,-1 0 0 0 0,1-1 0 0 0,0-1 0 0 0,25 4 0 0 0,-26-7 12 0 0,0-1-1 0 0,0 0 1 0 0,1-2-1 0 0,-1 0 1 0 0,0-1-1 0 0,1 0 1 0 0,-1-2-1 0 0,0 0 1 0 0,0-1-1 0 0,0 0 1 0 0,-1-2-1 0 0,0 0 1 0 0,0 0-1 0 0,0-2 1 0 0,-1 0-1 0 0,0-1 1 0 0,15-11 0 0 0,-15 9-37 0 0,-1-2 1 0 0,0 0 0 0 0,-1 0-1 0 0,0-1 1 0 0,-1 0 0 0 0,-1-2-1 0 0,0 1 1 0 0,-1-1 0 0 0,0 0 0 0 0,-2-1-1 0 0,0 0 1 0 0,-1-1 0 0 0,0 0-1 0 0,-2 0 1 0 0,6-29 0 0 0,-8 20 16 0 0,-1-1 1 0 0,-1 1-1 0 0,-1-1 1 0 0,-1 1-1 0 0,-2-1 1 0 0,0 1-1 0 0,-2 0 1 0 0,-1 0-1 0 0,-2 0 1 0 0,-19-48-1 0 0,15 48 50 0 0,-2 0 0 0 0,0 1 0 0 0,-1 1 0 0 0,-2 0-1 0 0,-1 1 1 0 0,0 1 0 0 0,-2 0 0 0 0,-1 2 0 0 0,0 1-1 0 0,-26-19 1 0 0,37 31-67 0 0,0 1-1 0 0,-1 1 1 0 0,0 0-1 0 0,0 1 1 0 0,0 0-1 0 0,-1 0 1 0 0,0 1-1 0 0,0 1 1 0 0,0 0-1 0 0,0 1 1 0 0,-20-2-1 0 0,24 4-6 0 0,1 0-1 0 0,-1 0 0 0 0,1 1 1 0 0,-1 0-1 0 0,1 0 0 0 0,0 1 0 0 0,-1 0 1 0 0,1 1-1 0 0,0-1 0 0 0,0 1 1 0 0,0 1-1 0 0,1-1 0 0 0,-1 1 1 0 0,1 0-1 0 0,0 1 0 0 0,0-1 1 0 0,0 1-1 0 0,0 0 0 0 0,1 1 1 0 0,-6 7-1 0 0,4-3 2 0 0,0-1 1 0 0,1 2-1 0 0,0-1 1 0 0,1 1-1 0 0,0-1 1 0 0,0 2-1 0 0,1-1 1 0 0,1 0-1 0 0,0 1 1 0 0,0-1-1 0 0,-1 20 1 0 0,4-13 3 0 0,0 0 0 0 0,1 0 1 0 0,0 0-1 0 0,2 0 1 0 0,0 0-1 0 0,1 0 1 0 0,6 16-1 0 0,5 6 19 0 0,2-2 0 0 0,2 0 0 0 0,1-1 0 0 0,2-1 0 0 0,48 61-1 0 0,186 189 65 0 0,-17-21-61 0 0,-213-232 136 0 0,55 51-1 0 0,-79-82-418 0 0,-2-1 158 0 0,1 0-1 0 0,0 0 0 0 0,0 0 1 0 0,0-1-1 0 0,0 1 0 0 0,0 0 1 0 0,0 0-1 0 0,0-1 0 0 0,0 1 1 0 0,0-1-1 0 0,1 1 0 0 0,-1-1 0 0 0,0 0 1 0 0,0 1-1 0 0,0-1 0 0 0,1 0 1 0 0,-1 0-1 0 0,0 0 0 0 0,3 0 1 0 0,12-2-929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8.7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651 73 348 0 0,'2'-4'333'0'0,"0"1"0"0"0,0-1 0 0 0,0 0 0 0 0,0 0 0 0 0,-1 1 0 0 0,0-1 0 0 0,0 0 1 0 0,0 0-1 0 0,0 0 0 0 0,0-8 0 0 0,-1 10-170 0 0,-15-11 141 0 0,9 11-278 0 0,0 1 1 0 0,-1-1-1 0 0,1 1 0 0 0,0 0 0 0 0,0 0 1 0 0,-1 1-1 0 0,1 0 0 0 0,-13 1 0 0 0,-61 12 21 0 0,29-4-12 0 0,-164 2 10 0 0,94-8-111 0 0,117-3 55 0 0,-1 0-1 0 0,1 0 1 0 0,-1 1 0 0 0,1 0 0 0 0,-1 0 0 0 0,1 0-1 0 0,0 0 1 0 0,-1 1 0 0 0,1-1 0 0 0,0 1 0 0 0,0 0-1 0 0,0 1 1 0 0,0-1 0 0 0,1 1 0 0 0,-1-1 0 0 0,-4 6-1 0 0,4-4 4 0 0,0 1 0 0 0,0 0 1 0 0,1 1-1 0 0,0-1 0 0 0,0 0 0 0 0,0 1 0 0 0,1 0 0 0 0,0-1 0 0 0,0 1 0 0 0,-2 10 0 0 0,1 9 3 0 0,1 0 0 0 0,1 0 0 0 0,1 0 0 0 0,5 40 0 0 0,-5-60 4 0 0,39 280 36 0 0,-19-159 31 0 0,7 201-1 0 0,-21-117 467 0 0,-5-207-502 0 0,-1-1 0 0 0,1 1 0 0 0,-1 0 0 0 0,1 0 1 0 0,0-1-1 0 0,0 1 0 0 0,0 0 0 0 0,0-1 0 0 0,1 1 0 0 0,-1-1 1 0 0,1 0-1 0 0,-1 1 0 0 0,1-1 0 0 0,0 0 0 0 0,0 0 0 0 0,0 0 1 0 0,0 0-1 0 0,0 0 0 0 0,0-1 0 0 0,1 1 0 0 0,-1 0 0 0 0,1-1 1 0 0,-1 0-1 0 0,5 2 0 0 0,4 1 37 0 0,0-1 1 0 0,1 0-1 0 0,-1 0 0 0 0,16 1 1 0 0,-20-4-54 0 0,71 9-446 0 0,1-3-1 0 0,126-8 1 0 0,-175-1-953 0 0,-3 0 196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9.1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29 728 0 0,'-1'-3'1031'0'0,"0"0"-1050"0"0,-8-15 1891 0 0,9 18-1832 0 0,0-1 1 0 0,-1 1-1 0 0,1 0 0 0 0,-1-1 1 0 0,1 1-1 0 0,-1 0 0 0 0,1-1 1 0 0,-1 1-1 0 0,1 0 0 0 0,-1 0 1 0 0,1-1-1 0 0,-1 1 0 0 0,0 0 1 0 0,1 0-1 0 0,-1 0 0 0 0,1 0 1 0 0,-1 0-1 0 0,1 0 0 0 0,-1 0 1 0 0,0 0-1 0 0,1 0 0 0 0,-1 0 0 0 0,1 0 1 0 0,-1 0-1 0 0,1 0 0 0 0,-1 0 1 0 0,0 0-1 0 0,1 1 0 0 0,-1-1 1 0 0,-3 6 68 0 0,0 27-9 0 0,1 0 0 0 0,2 0 1 0 0,1 1-1 0 0,2-1 0 0 0,7 43 0 0 0,45 169 448 0 0,-20-108-304 0 0,-15-55-149 0 0,6 25 46 0 0,-13-35-3014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9.4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2 122 164 0 0,'0'-4'1260'0'0,"-1"0"-1003"0"0,0 0-1 0 0,1 0 1 0 0,0 0 0 0 0,0 0-1 0 0,0 0 1 0 0,1 0 0 0 0,-1 0-1 0 0,1 0 1 0 0,0 0 0 0 0,0 0-1 0 0,0 1 1 0 0,1-1 0 0 0,-1 0-1 0 0,4-4 1 0 0,-3 4-204 0 0,1 1 1 0 0,0 0-1 0 0,0 0 1 0 0,0 0-1 0 0,1 1 0 0 0,-1-1 1 0 0,1 1-1 0 0,-1 0 1 0 0,1 0-1 0 0,0 0 0 0 0,-1 0 1 0 0,1 1-1 0 0,0-1 1 0 0,0 1-1 0 0,5-1 1 0 0,36-5-279 0 0,0 1 1 0 0,1 3-1 0 0,-1 1 1 0 0,70 7-1 0 0,-109-4-189 0 0,8 0-184 0 0,-2 3-635 0 0,3-1 876 0 0</inkml:trace>
  <inkml:trace contextRef="#ctx0" brushRef="#br0" timeOffset="1">73 398 32 0 0,'-22'26'2443'0'0,"21"-25"-2326"0"0,0 1-1 0 0,1-1 1 0 0,-1 0 0 0 0,1 0 0 0 0,-1 1 0 0 0,1-1 0 0 0,-1 0 0 0 0,1 1-1 0 0,0-1 1 0 0,0 0 0 0 0,0 1 0 0 0,0-1 0 0 0,0 0 0 0 0,0 1 0 0 0,0-1 0 0 0,0 0-1 0 0,1 1 1 0 0,0 1 0 0 0,-1-2-89 0 0,1 0-1 0 0,0 0 1 0 0,-1 0-1 0 0,1-1 1 0 0,0 1-1 0 0,0 0 1 0 0,-1-1-1 0 0,1 1 1 0 0,0-1-1 0 0,0 1 1 0 0,0-1 0 0 0,0 1-1 0 0,0-1 1 0 0,0 0-1 0 0,0 1 1 0 0,0-1-1 0 0,0 0 1 0 0,0 0-1 0 0,2 0 1 0 0,15 6 88 0 0,1-1 1 0 0,0-2-1 0 0,1 0 1 0 0,-1 0-1 0 0,0-2 1 0 0,31-2 0 0 0,-21 1-62 0 0,87-2-2772 0 0,-89 1 1721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3:59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12 684 4 0 0,'0'0'4280'0'0,"1"9"-3434"0"0,-1-9-823 0 0,0 0 0 0 0,0 0 1 0 0,0 0-1 0 0,0 0 0 0 0,0 1 0 0 0,-1-1 1 0 0,1 0-1 0 0,0 0 0 0 0,0 0 0 0 0,0 0 1 0 0,0 1-1 0 0,0-1 0 0 0,1 0 0 0 0,-1 0 1 0 0,0 0-1 0 0,0 0 0 0 0,0 1 1 0 0,0-1-1 0 0,0 0 0 0 0,0 0 0 0 0,0 0 1 0 0,0 0-1 0 0,0 0 0 0 0,0 1 0 0 0,0-1 1 0 0,0 0-1 0 0,1 0 0 0 0,-1 0 0 0 0,0 0 1 0 0,0 0-1 0 0,0 0 0 0 0,0 1 0 0 0,0-1 1 0 0,1 0-1 0 0,-1 0 0 0 0,0 0 0 0 0,0 0 1 0 0,0 0-1 0 0,0 0 0 0 0,1 0 0 0 0,-1 0 1 0 0,0 0-1 0 0,0 0 0 0 0,0 0 0 0 0,0 0 1 0 0,1 0-1 0 0,-1 0 0 0 0,0 0 0 0 0,0 0 1 0 0,0 0-1 0 0,1 0 0 0 0,8-10 87 0 0,0 0 0 0 0,-1-1 0 0 0,0 0 0 0 0,0 0 0 0 0,-1-1 0 0 0,8-17 0 0 0,31-80-94 0 0,-45 107-13 0 0,12-35-13 0 0,-2 0-1 0 0,0-1 1 0 0,5-51 0 0 0,-13 65 26 0 0,-1 1 1 0 0,-1-1 0 0 0,-1 0-1 0 0,-1 0 1 0 0,-1 0 0 0 0,-9-39-1 0 0,9 55-25 0 0,0 1-1 0 0,0-1 0 0 0,-1 1 1 0 0,-1 0-1 0 0,1 0 0 0 0,-7-9 1 0 0,9 14 2 0 0,0 0-1 0 0,-1 0 1 0 0,1 0 0 0 0,-1 1 0 0 0,0-1 0 0 0,1 1 0 0 0,-1-1 0 0 0,0 1-1 0 0,0-1 1 0 0,0 1 0 0 0,0 0 0 0 0,0 0 0 0 0,0 0 0 0 0,0 0-1 0 0,-1 0 1 0 0,1 1 0 0 0,0-1 0 0 0,0 1 0 0 0,-1-1 0 0 0,1 1 0 0 0,0 0-1 0 0,-1 0 1 0 0,1 0 0 0 0,0 0 0 0 0,-1 0 0 0 0,-2 1 0 0 0,0 0-3 0 0,0 1 0 0 0,0-1 0 0 0,0 1 1 0 0,0 0-1 0 0,0 0 0 0 0,0 1 0 0 0,1-1 1 0 0,-1 1-1 0 0,1 0 0 0 0,0 0 0 0 0,0 1 1 0 0,0-1-1 0 0,0 1 0 0 0,1 0 0 0 0,-1 0 1 0 0,1 0-1 0 0,0 0 0 0 0,-2 6 0 0 0,3-7 11 0 0,1 0 0 0 0,0 0 0 0 0,0 0 0 0 0,1 1 0 0 0,-1-1 0 0 0,1 0-1 0 0,0 1 1 0 0,0-1 0 0 0,0 0 0 0 0,0 1 0 0 0,0-1 0 0 0,1 0 0 0 0,-1 1 0 0 0,1-1-1 0 0,0 0 1 0 0,0 0 0 0 0,0 0 0 0 0,1 1 0 0 0,-1-1 0 0 0,1-1 0 0 0,2 6 0 0 0,7 5-2 0 0,1 0 1 0 0,0 0-1 0 0,0-1 0 0 0,1 0 1 0 0,1-1-1 0 0,0-1 1 0 0,1 0-1 0 0,29 15 1 0 0,-27-16-24 0 0,1 1 1 0 0,-2 0 0 0 0,1 2 0 0 0,-2 0-1 0 0,0 1 1 0 0,22 23 0 0 0,-32-31 17 0 0,-3-3-2 0 0,0 1 0 0 0,-1-1 1 0 0,1 0-1 0 0,-1 0 0 0 0,0 1 1 0 0,1-1-1 0 0,-1 1 0 0 0,0-1 1 0 0,0 1-1 0 0,-1-1 0 0 0,2 5 1 0 0,1 7 38 0 0,-1 0 0 0 0,0 0 1 0 0,-1 0-1 0 0,-1 1 0 0 0,0-1 0 0 0,0 0 1 0 0,-5 21-1 0 0,3-13-11 0 0,0 0 1 0 0,2 34-1 0 0,1-50-128 0 0,-1 1 0 0 0,1-1 0 0 0,1 0 0 0 0,-1 1 0 0 0,1-1 0 0 0,1 0 0 0 0,-1 0-1 0 0,1 0 1 0 0,0 0 0 0 0,0-1 0 0 0,0 1 0 0 0,9 9 0 0 0,-9-12-163 0 0,0 0 0 0 0,0-1 0 0 0,0 1 0 0 0,0-1 0 0 0,1 1 0 0 0,-1-1 0 0 0,5 2 0 0 0,8 3-574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0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459 97 268 0 0,'2'-3'192'0'0,"-1"0"0"0"0,0 0 0 0 0,0 0 1 0 0,0 0-1 0 0,-1-1 0 0 0,1 1 0 0 0,-1 0 0 0 0,1 0 0 0 0,-1-1 0 0 0,0 1 1 0 0,0 0-1 0 0,-1-1 0 0 0,1 1 0 0 0,-1 0 0 0 0,1 0 0 0 0,-1 0 0 0 0,0-1 1 0 0,0 1-1 0 0,-1 0 0 0 0,-2-5 0 0 0,2 6-150 0 0,1 0 1 0 0,-1 0-1 0 0,0 0 0 0 0,0 1 1 0 0,0-1-1 0 0,0 1 1 0 0,0-1-1 0 0,0 1 0 0 0,-1 0 1 0 0,1 0-1 0 0,0 0 0 0 0,-1 0 1 0 0,1 0-1 0 0,-1 0 0 0 0,-4 0 1 0 0,5 1-31 0 0,-3-1 21 0 0,0 0 0 0 0,0 1 0 0 0,0 0 0 0 0,0 0-1 0 0,0 0 1 0 0,0 0 0 0 0,1 1 0 0 0,-1 0 0 0 0,0 0 0 0 0,0 1 0 0 0,0-1-1 0 0,-4 3 1 0 0,-50 25 204 0 0,32-13-175 0 0,2 1-1 0 0,0 1 1 0 0,1 2-1 0 0,1 0 0 0 0,-40 45 1 0 0,52-51-43 0 0,0 0 0 0 0,0 0-1 0 0,2 1 1 0 0,0 0 0 0 0,0 1 0 0 0,2 0 0 0 0,0 0 0 0 0,1 1-1 0 0,0 0 1 0 0,1 0 0 0 0,-4 30 0 0 0,9-37 3 0 0,0 0 0 0 0,1 1 0 0 0,0-1 0 0 0,0 0 0 0 0,1 0 0 0 0,0 1 0 0 0,1-2 0 0 0,0 1 0 0 0,1 0 0 0 0,0 0 0 0 0,1-1 0 0 0,-1 0 0 0 0,2 0 0 0 0,-1 0 0 0 0,1-1 0 0 0,1 0 0 0 0,12 13 0 0 0,-15-17 49 0 0,1 1 1 0 0,0-1-1 0 0,0 0 0 0 0,0-1 0 0 0,0 1 0 0 0,0-1 0 0 0,1 0 0 0 0,-1 0 0 0 0,1-1 0 0 0,0 1 1 0 0,0-1-1 0 0,0-1 0 0 0,0 1 0 0 0,0-1 0 0 0,0 0 0 0 0,1-1 0 0 0,-1 1 0 0 0,0-1 0 0 0,0 0 1 0 0,1-1-1 0 0,-1 1 0 0 0,0-1 0 0 0,0-1 0 0 0,0 1 0 0 0,0-1 0 0 0,0 0 0 0 0,0 0 0 0 0,0-1 1 0 0,-1 0-1 0 0,8-4 0 0 0,-6 1-34 0 0,1 0 0 0 0,-1-1 0 0 0,0 0 0 0 0,0 0 0 0 0,0 0 0 0 0,-1-1 0 0 0,-1 0 0 0 0,1-1 0 0 0,-1 1 0 0 0,0-1 0 0 0,-1 0-1 0 0,0 0 1 0 0,-1 0 0 0 0,0 0 0 0 0,0-1 0 0 0,-1 0 0 0 0,2-15 0 0 0,-1-2-168 0 0,-1-1 0 0 0,-1 0-1 0 0,-1 0 1 0 0,-8-55-1 0 0,5 66-329 0 0,0-1-1 0 0,-1 1 0 0 0,-1 0 0 0 0,0 1 0 0 0,-1-1 0 0 0,-1 1 0 0 0,-1 0 0 0 0,0 1 0 0 0,-1 0 0 0 0,0 0 0 0 0,-17-19 0 0 0,11 20-452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0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0 612 0 0,'3'1'953'0'0,"1"1"-776"0"0,1 0-1 0 0,-1 1 1 0 0,1-1 0 0 0,-1 1-1 0 0,0 0 1 0 0,0 1 0 0 0,0-1-1 0 0,0 0 1 0 0,-1 1 0 0 0,0 0-1 0 0,1 0 1 0 0,-1 0 0 0 0,-1 0 0 0 0,1 1-1 0 0,2 6 1 0 0,9 15-145 0 0,13 41 1 0 0,-18-43 148 0 0,19 51 146 0 0,-3 2 0 0 0,27 140 870 0 0,-64-261-863 0 0,9 7-303 0 0,2 0 1 0 0,2 0-1 0 0,1 0 1 0 0,2 0-1 0 0,2 1 0 0 0,1-1 1 0 0,1 1-1 0 0,3 1 1 0 0,28-68-1 0 0,-37 100-29 0 0,-1-1 0 0 0,0 1 0 0 0,1 0 0 0 0,0-1 0 0 0,0 1 0 0 0,0 0 0 0 0,0 0 0 0 0,0 0 0 0 0,1 1-1 0 0,0-1 1 0 0,-1 1 0 0 0,1-1 0 0 0,0 1 0 0 0,0 0 0 0 0,0 0 0 0 0,0 0 0 0 0,0 0 0 0 0,1 1 0 0 0,5-3 0 0 0,-5 4-4 0 0,0 0 1 0 0,0 0-1 0 0,1 0 1 0 0,-1 0-1 0 0,0 1 1 0 0,1-1-1 0 0,-1 1 1 0 0,0 0-1 0 0,0 1 1 0 0,0-1-1 0 0,0 1 1 0 0,0 0 0 0 0,0 0-1 0 0,-1 0 1 0 0,1 0-1 0 0,5 5 1 0 0,7 5 18 0 0,0 1 0 0 0,-1 0 0 0 0,-1 2 1 0 0,0 0-1 0 0,21 29 0 0 0,-11-9 19 0 0,33 65 0 0 0,-47-78-92 0 0,-1 1-1 0 0,-1 1 1 0 0,11 45 0 0 0,-5 23-2989 0 0,-13-86 1984 0 0,3 5 470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1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79 524 0 0,'26'-79'5299'0'0,"-21"93"-5173"0"0,-1 1 1 0 0,0-1-1 0 0,-1 1 0 0 0,-1 0 0 0 0,0 0 0 0 0,-1 0 1 0 0,-1 27-1 0 0,0-9-27 0 0,52 690 534 0 0,-44-672-656 0 0,1 10-246 0 0,-4-20-3031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1.5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85 1308 0 0,'0'0'910'0'0,"0"-3"-171"0"0,0 1-659 0 0,0 1 0 0 0,0-1 0 0 0,0 1 0 0 0,1 0 0 0 0,-1-1 0 0 0,0 1 0 0 0,1-1 0 0 0,-1 1 0 0 0,1 0 0 0 0,0-1 0 0 0,-1 1-1 0 0,1 0 1 0 0,0 0 0 0 0,0 0 0 0 0,0 0 0 0 0,0-1 0 0 0,0 1 0 0 0,0 0 0 0 0,0 1 0 0 0,1-3 0 0 0,2 1 14 0 0,0 0 0 0 0,0 0 1 0 0,0 0-1 0 0,0 0 0 0 0,0 1 0 0 0,0 0 0 0 0,5-1 0 0 0,12-2 5 0 0,0 1-1 0 0,27 1 0 0 0,-27 1 43 0 0,36-2-75 0 0,-3 1-1202 0 0,83-15-1 0 0,-104 9-77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5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19 383 1364 0 0,'-6'-30'826'0'0,"1"-1"0"0"0,1 0 0 0 0,2 0 0 0 0,1 0 0 0 0,5-53 0 0 0,-3 77-821 0 0,1 0 0 0 0,-1 0 0 0 0,1 0 0 0 0,1 1 0 0 0,-1-1 0 0 0,1 1 0 0 0,0 0 0 0 0,0 0 0 0 0,1 0 0 0 0,0 0 0 0 0,0 0 0 0 0,1 1 0 0 0,-1 0 0 0 0,1 0 0 0 0,0 0 0 0 0,0 0 0 0 0,1 1 0 0 0,-1 0 0 0 0,1 0 0 0 0,0 0 1 0 0,0 1-1 0 0,1 0 0 0 0,6-3 0 0 0,-2 3-10 0 0,0 0 1 0 0,0 0-1 0 0,1 1 1 0 0,-1 0-1 0 0,0 1 1 0 0,1 1-1 0 0,-1-1 1 0 0,1 2-1 0 0,-1 0 1 0 0,18 3-1 0 0,-8-1 4 0 0,-9-1-23 0 0,0 0 0 0 0,0 1 0 0 0,0 0 1 0 0,-1 1-1 0 0,1 0 0 0 0,-1 1 0 0 0,0 0 0 0 0,0 1 1 0 0,-1 0-1 0 0,14 10 0 0 0,-20-12 18 0 0,0-1 0 0 0,0 1 0 0 0,-1 0 0 0 0,1 1 0 0 0,-1-1-1 0 0,0 0 1 0 0,0 1 0 0 0,-1 0 0 0 0,1 0 0 0 0,-1 0 0 0 0,0 0 0 0 0,0 0 0 0 0,-1 0 0 0 0,0 0 0 0 0,1 0 0 0 0,-2 1 0 0 0,1-1-1 0 0,-1 1 1 0 0,1-1 0 0 0,-2 0 0 0 0,1 1 0 0 0,0-1 0 0 0,-1 1 0 0 0,-3 9 0 0 0,-1 2 18 0 0,-1-1 0 0 0,0 0 0 0 0,-1 0 0 0 0,-1-1 0 0 0,0 0 0 0 0,-1 0 0 0 0,-1-1 0 0 0,0 0 0 0 0,-1-1 0 0 0,-19 19 0 0 0,16-19-57 0 0,-1 0-1 0 0,0 0 1 0 0,-1-2 0 0 0,0 0 0 0 0,-1-1 0 0 0,0 0 0 0 0,-1-1-1 0 0,-34 11 1 0 0,44-18-386 0 0,0 0 1 0 0,0-1-1 0 0,-1 0 0 0 0,1 0 0 0 0,0-1 0 0 0,-13-1 1 0 0,17 0 148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1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42 344 0 0,'-3'-3'1177'0'0,"-29"-29"4643"0"0,46 29-5443 0 0,-13 2-356 0 0,1 1 0 0 0,0-1 0 0 0,0 1 1 0 0,0-1-1 0 0,0 1 0 0 0,0 0 0 0 0,0 0 0 0 0,0 0 0 0 0,0 0 0 0 0,3 0 0 0 0,55 7 298 0 0,0 3-1 0 0,-1 2 1 0 0,-1 3-1 0 0,72 27 1 0 0,-120-37-318 0 0,0 0 0 0 0,-1 1 1 0 0,0 0-1 0 0,1 1 0 0 0,-2 0 0 0 0,1 0 0 0 0,-1 1 1 0 0,0 0-1 0 0,-1 0 0 0 0,0 1 0 0 0,0 0 1 0 0,-1 0-1 0 0,0 1 0 0 0,-1 0 0 0 0,7 16 0 0 0,3 13 60 0 0,-2 1-1 0 0,15 75 0 0 0,-20-78 9 0 0,24 104 96 0 0,89 518-13 0 0,-118-630-138 0 0,-1 0 0 0 0,-2 0-1 0 0,-1 0 1 0 0,-1 0 0 0 0,-9 47 0 0 0,8-63-6 0 0,-1 1-1 0 0,0-1 1 0 0,-2-1 0 0 0,1 1 0 0 0,-1-1 0 0 0,-1 1 0 0 0,0-2 0 0 0,-1 1 0 0 0,0-1 0 0 0,-1 0 0 0 0,0-1-1 0 0,0 0 1 0 0,-22 17 0 0 0,11-13-143 0 0,0-1 1 0 0,-1 0-1 0 0,-1-2 0 0 0,0 0 0 0 0,0-2 1 0 0,-45 13-1 0 0,36-14-1364 0 0,0-2 1 0 0,-48 4-1 0 0,36-8-980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4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1 627 140 0 0,'9'13'96'0'0,"1"0"0"0"0,1 0 0 0 0,0-1 0 0 0,0 0 0 0 0,1-1 1 0 0,1 0-1 0 0,0-1 0 0 0,0-1 0 0 0,1 0 0 0 0,0-1 0 0 0,1 0 0 0 0,-1-1 0 0 0,21 7 0 0 0,-23-10-12 0 0,0 0 0 0 0,0-1 0 0 0,0 0 0 0 0,0-1-1 0 0,1 0 1 0 0,-1-1 0 0 0,0-1 0 0 0,1 0 0 0 0,-1 0-1 0 0,1-1 1 0 0,-1-1 0 0 0,0 0 0 0 0,0 0 0 0 0,0-2-1 0 0,0 1 1 0 0,0-1 0 0 0,-1-1 0 0 0,15-8 0 0 0,-22 11-61 0 0,0-1 1 0 0,0 0-1 0 0,0 0 0 0 0,0 0 1 0 0,-1-1-1 0 0,1 1 1 0 0,-1-1-1 0 0,0 0 1 0 0,0 0-1 0 0,0 0 1 0 0,-1 0-1 0 0,1-1 1 0 0,-1 1-1 0 0,0-1 1 0 0,-1 1-1 0 0,1-1 1 0 0,-1 0-1 0 0,1 0 0 0 0,-1 0 1 0 0,-1 1-1 0 0,1-1 1 0 0,-1 0-1 0 0,0 0 1 0 0,0 0-1 0 0,0 0 1 0 0,-1 0-1 0 0,0 0 1 0 0,0 0-1 0 0,0 0 1 0 0,0 1-1 0 0,-5-10 1 0 0,2 2-13 0 0,-2 1 1 0 0,1 0-1 0 0,-2 0 1 0 0,1 0-1 0 0,-1 0 1 0 0,-1 1-1 0 0,0 1 1 0 0,-1-1-1 0 0,1 1 1 0 0,-2 1-1 0 0,-15-12 1 0 0,-9 0-7 0 0,6 8-131 0 0,27 12 139 0 0,1 0 0 0 0,-1 0 0 0 0,0 0 0 0 0,1 0 0 0 0,-1-1 0 0 0,0 1 0 0 0,1 0 1 0 0,-1 0-1 0 0,0-1 0 0 0,1 1 0 0 0,-1 0 0 0 0,0-1 0 0 0,1 1 0 0 0,-1 0 1 0 0,1-1-1 0 0,-1 1 0 0 0,1-1 0 0 0,-1 1 0 0 0,1-1 0 0 0,-1 0 0 0 0,1 1 1 0 0,-1-2-1 0 0,30-10 892 0 0,-22 9-843 0 0,1 0 0 0 0,-1-1 0 0 0,0 1 0 0 0,0-2 0 0 0,-1 1 0 0 0,1-1 0 0 0,-1 0 0 0 0,0 0 0 0 0,0-1 0 0 0,-1 0 0 0 0,0 0 0 0 0,0 0 0 0 0,0 0 0 0 0,-1-1 0 0 0,0 0 0 0 0,0 0 0 0 0,0 0-1 0 0,-1 0 1 0 0,0-1 0 0 0,-1 1 0 0 0,0-1 0 0 0,2-9 0 0 0,-1 3-65 0 0,-1 0 0 0 0,0-1 1 0 0,-1 1-1 0 0,0 0 0 0 0,-1-1 0 0 0,-1 1 0 0 0,-1 0 0 0 0,0-1 0 0 0,0 1 0 0 0,-1 0 0 0 0,-10-25 0 0 0,10 32-4 0 0,-1 1 0 0 0,0 0 0 0 0,0 1 0 0 0,0-1-1 0 0,-1 1 1 0 0,0 0 0 0 0,0 0 0 0 0,0 0 0 0 0,0 0-1 0 0,-1 1 1 0 0,0 0 0 0 0,0 0 0 0 0,0 1 0 0 0,0 0 0 0 0,-1 0-1 0 0,1 0 1 0 0,-1 1 0 0 0,0 0 0 0 0,1 0 0 0 0,-1 0-1 0 0,0 1 1 0 0,0 0 0 0 0,0 1 0 0 0,0 0 0 0 0,-9 0 0 0 0,7 0-3 0 0,0 0 0 0 0,0 1 0 0 0,0 0 1 0 0,0 1-1 0 0,0 0 0 0 0,0 0 0 0 0,0 1 1 0 0,0 0-1 0 0,1 0 0 0 0,-1 1 1 0 0,1 0-1 0 0,0 1 0 0 0,0-1 0 0 0,1 2 1 0 0,-1-1-1 0 0,1 1 0 0 0,1 0 1 0 0,-13 13-1 0 0,16-13-21 0 0,-8 21 6 0 0,12-20 33 0 0,0-4-6 0 0,0 0 1 0 0,-1-1 0 0 0,1 1 1 0 0,-1 0-1 0 0,1-1 0 0 0,0 1 0 0 0,0 0 0 0 0,0-1 1 0 0,0 1-1 0 0,1-1 0 0 0,-1 0 0 0 0,0 1 1 0 0,1-1-1 0 0,0 0 0 0 0,0 0 0 0 0,0 0 1 0 0,-1 0-1 0 0,2 0 0 0 0,2 2 0 0 0,43 25 28 0 0,-41-25-30 0 0,13 5 7 0 0,0-1 1 0 0,0 0-1 0 0,1-1 0 0 0,0-2 0 0 0,42 7 1 0 0,111-1-23 0 0,-123-10-59 0 0,0 2 0 0 0,63 11 1 0 0,-111-13 66 0 0,1 0 1 0 0,0 0-1 0 0,0 1 1 0 0,-1-1-1 0 0,1 1 1 0 0,0 0-1 0 0,-1 0 1 0 0,0 0-1 0 0,1 0 1 0 0,-1 0-1 0 0,0 1 1 0 0,0 0 0 0 0,-1-1-1 0 0,1 1 1 0 0,0 0-1 0 0,-1 0 1 0 0,0 1-1 0 0,1-1 1 0 0,-1 0-1 0 0,2 6 1 0 0,3 22 31 0 0,5 63 1 0 0,-11-72-11 0 0,1 0 0 0 0,1 0 0 0 0,1 0 0 0 0,1 0 1 0 0,1-1-1 0 0,1 1 0 0 0,13 26 0 0 0,-11-32 7 0 0,1-1-1 0 0,1 0 1 0 0,0 0 0 0 0,1-1 0 0 0,0-1 0 0 0,2 0 0 0 0,19 15-1 0 0,-15-14-752 0 0,1-2-1 0 0,0 0 1 0 0,22 10-1 0 0,-14-10-129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6.0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593 132 684 0 0,'-3'-8'417'0'0,"0"0"1"0"0,0 0-1 0 0,-1 0 1 0 0,1 1-1 0 0,-2-1 1 0 0,1 1-1 0 0,-1 0 1 0 0,-6-7-1 0 0,9 12-394 0 0,-1-1-1 0 0,1 1 1 0 0,-1 0-1 0 0,0-1 1 0 0,0 1 0 0 0,0 1-1 0 0,0-1 1 0 0,0 0 0 0 0,0 1-1 0 0,0-1 1 0 0,0 1-1 0 0,-1 0 1 0 0,1 0 0 0 0,-1 1-1 0 0,1-1 1 0 0,-1 1-1 0 0,1-1 1 0 0,0 1 0 0 0,-1 0-1 0 0,1 0 1 0 0,-1 1 0 0 0,1-1-1 0 0,-5 2 1 0 0,-9 3 3 0 0,0 1 1 0 0,1 1 0 0 0,0 0-1 0 0,0 2 1 0 0,1-1 0 0 0,0 2-1 0 0,1 0 1 0 0,0 1-1 0 0,0 0 1 0 0,1 1 0 0 0,-11 14-1 0 0,-15 18 50 0 0,2 1 0 0 0,-32 53 0 0 0,49-68-51 0 0,1 1 1 0 0,2 1-1 0 0,1 0 1 0 0,1 1-1 0 0,2 1 1 0 0,-11 43-1 0 0,20-64-3 0 0,2 1-1 0 0,-1 0 1 0 0,2 0-1 0 0,0 0 1 0 0,1-1-1 0 0,0 1 1 0 0,1 0-1 0 0,0 0 1 0 0,1 0-1 0 0,1 0 1 0 0,0-1-1 0 0,1 0 1 0 0,0 1-1 0 0,1-1 1 0 0,1-1-1 0 0,0 1 1 0 0,1-1-1 0 0,0 0 1 0 0,10 13-1 0 0,-6-13 5 0 0,0 1 0 0 0,0-2 1 0 0,1 1-1 0 0,1-2 0 0 0,0 0 0 0 0,0 0 0 0 0,1-1 0 0 0,1-1 0 0 0,-1 0 0 0 0,1-1 0 0 0,0-1 0 0 0,1 0 1 0 0,0-1-1 0 0,0-1 0 0 0,0 0 0 0 0,0-1 0 0 0,0-1 0 0 0,1 0 0 0 0,-1-2 0 0 0,1 1 0 0 0,28-5 0 0 0,-22 1 10 0 0,-1-1 0 0 0,1-1-1 0 0,-1-2 1 0 0,0 0-1 0 0,0-1 1 0 0,-1-1-1 0 0,0-1 1 0 0,-1 0 0 0 0,0-2-1 0 0,-1-1 1 0 0,0 0-1 0 0,-1-1 1 0 0,0-1 0 0 0,-1-1-1 0 0,16-19 1 0 0,-15 13-77 0 0,-2-1 1 0 0,0-1-1 0 0,-1 0 1 0 0,-2-1 0 0 0,0-1-1 0 0,-2 0 1 0 0,-1-1-1 0 0,-1 0 1 0 0,-1 0 0 0 0,-1-1-1 0 0,-2 0 1 0 0,3-39-1 0 0,-6 42 2 0 0,-2-1-1 0 0,0 1 0 0 0,-2 0 0 0 0,-1-1 1 0 0,-1 1-1 0 0,-1 1 0 0 0,-1-1 0 0 0,-1 1 0 0 0,-2 0 1 0 0,0 0-1 0 0,-1 1 0 0 0,-2 0 0 0 0,0 1 0 0 0,-18-24 1 0 0,25 39 27 0 0,-1-1 0 0 0,-1 1 1 0 0,0 0-1 0 0,0 1 1 0 0,0-1-1 0 0,-1 1 1 0 0,0 1-1 0 0,0 0 1 0 0,0 0-1 0 0,0 0 1 0 0,-1 1-1 0 0,0 0 0 0 0,-11-3 1 0 0,16 6 8 0 0,-1 0 1 0 0,1 1 0 0 0,0-1-1 0 0,-1 1 1 0 0,1-1-1 0 0,-1 2 1 0 0,1-1-1 0 0,0 0 1 0 0,-1 1-1 0 0,1 0 1 0 0,0 0 0 0 0,-1 0-1 0 0,1 0 1 0 0,0 1-1 0 0,0-1 1 0 0,0 1-1 0 0,0 0 1 0 0,0 1-1 0 0,1-1 1 0 0,-1 0 0 0 0,0 1-1 0 0,1 0 1 0 0,0 0-1 0 0,0 0 1 0 0,0 1-1 0 0,0-1 1 0 0,0 0 0 0 0,1 1-1 0 0,-1 0 1 0 0,-2 6-1 0 0,2-2 11 0 0,-1-1-1 0 0,2 1 0 0 0,-1 0 1 0 0,1 0-1 0 0,0 0 1 0 0,1 0-1 0 0,0 0 0 0 0,0 0 1 0 0,1 0-1 0 0,0 0 1 0 0,0 0-1 0 0,1 0 0 0 0,0 1 1 0 0,1-1-1 0 0,-1 0 0 0 0,2-1 1 0 0,3 12-1 0 0,6 11 21 0 0,1-1-1 0 0,2-1 0 0 0,18 28 1 0 0,0-6-12 0 0,2-1 1 0 0,3-2-1 0 0,68 68 0 0 0,-26-41 11 0 0,99 70 0 0 0,-120-98-515 0 0,3-4 0 0 0,108 56 0 0 0,-146-88-849 0 0,-1-3 257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6.6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704 52 432 0 0,'-1'-2'578'0'0,"-2"-2"-464"0"0,0 1-1 0 0,0-1 1 0 0,0 1-1 0 0,0 0 1 0 0,0 1-1 0 0,0-1 0 0 0,-1 0 1 0 0,1 1-1 0 0,-1 0 1 0 0,0 0-1 0 0,0 0 1 0 0,-8-3-1 0 0,2 2-58 0 0,0 0-1 0 0,-1 1 1 0 0,0 0-1 0 0,-12 0 1 0 0,-54 2 40 0 0,0 3 1 0 0,0 4 0 0 0,-97 21 0 0 0,158-26-108 0 0,0 2 0 0 0,0-1 0 0 0,0 2 0 0 0,-23 10 1 0 0,35-13 4 0 0,-1 0 1 0 0,1 1 0 0 0,-1 0-1 0 0,1 0 1 0 0,0 0 0 0 0,0 0 0 0 0,1 1-1 0 0,-1 0 1 0 0,1-1 0 0 0,-1 1-1 0 0,1 1 1 0 0,0-1 0 0 0,1 0 0 0 0,-1 1-1 0 0,1-1 1 0 0,0 1 0 0 0,0 0 0 0 0,-2 7-1 0 0,0 7 2 0 0,1 1-1 0 0,0-1 1 0 0,2 1 0 0 0,0 0-1 0 0,3 28 1 0 0,17 102 136 0 0,-9-88-18 0 0,26 465 426 0 0,-28-314-456 0 0,-6-166 12 0 0,9 113-222 0 0,-8-132 450 0 0,2-1-1 0 0,1 1 1 0 0,15 43-1 0 0,-18-65-241 0 0,0-1 0 0 0,0 1-1 0 0,0-1 1 0 0,1 0-1 0 0,0 0 1 0 0,0-1 0 0 0,0 1-1 0 0,0-1 1 0 0,1 0-1 0 0,0 0 1 0 0,0 0 0 0 0,0-1-1 0 0,0 1 1 0 0,0-1-1 0 0,1 0 1 0 0,-1-1 0 0 0,1 0-1 0 0,0 0 1 0 0,0 0-1 0 0,0 0 1 0 0,0-1 0 0 0,11 1-1 0 0,13 1 20 0 0,0-1 0 0 0,0-2 0 0 0,42-5 0 0 0,-57 4-75 0 0,116-14-534 0 0,-106 11-1145 0 0,35-13 0 0 0,-35 9 542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6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412 77 704 0 0,'-3'-5'122'0'0,"0"0"0"0"0,0 0 0 0 0,-1 0 1 0 0,0 0-1 0 0,0 0 0 0 0,0 1 0 0 0,0 0 0 0 0,-1 0 0 0 0,1 0 0 0 0,-1 0 1 0 0,0 1-1 0 0,0-1 0 0 0,-1 1 0 0 0,1 1 0 0 0,-1-1 0 0 0,1 1 0 0 0,-1 0 0 0 0,0 0 1 0 0,0 0-1 0 0,1 1 0 0 0,-1 0 0 0 0,-1 0 0 0 0,1 1 0 0 0,0 0 0 0 0,0 0 1 0 0,0 0-1 0 0,0 1 0 0 0,0 0 0 0 0,0 0 0 0 0,0 0 0 0 0,0 1 0 0 0,-6 2 0 0 0,-3 2-75 0 0,1 0 0 0 0,0 0-1 0 0,1 2 1 0 0,-1 0-1 0 0,2 0 1 0 0,-1 1 0 0 0,1 1-1 0 0,0 0 1 0 0,1 1-1 0 0,0 0 1 0 0,1 0-1 0 0,0 1 1 0 0,1 1 0 0 0,0-1-1 0 0,-10 23 1 0 0,12-23-30 0 0,2 1 1 0 0,0 0-1 0 0,0 0 1 0 0,1 0-1 0 0,1 0 1 0 0,0 1-1 0 0,1-1 1 0 0,1 1-1 0 0,0 0 1 0 0,0-1-1 0 0,1 1 1 0 0,1 0-1 0 0,1 0 1 0 0,0-1-1 0 0,0 1 1 0 0,2-1-1 0 0,7 23 1 0 0,-3-18 44 0 0,1 0 0 0 0,1 0 0 0 0,0 0 0 0 0,1-2 0 0 0,1 1 0 0 0,21 22 0 0 0,-25-31 62 0 0,0 0 1 0 0,1-1 0 0 0,-1 1 0 0 0,1-2 0 0 0,1 1-1 0 0,0-1 1 0 0,-1-1 0 0 0,2 1 0 0 0,-1-2-1 0 0,1 1 1 0 0,-1-2 0 0 0,1 1 0 0 0,12 1-1 0 0,-17-4-89 0 0,0-1 0 0 0,0 1-1 0 0,0-1 1 0 0,0 0 0 0 0,0-1 0 0 0,0 1-1 0 0,0-1 1 0 0,0 0 0 0 0,-1-1-1 0 0,1 1 1 0 0,0-1 0 0 0,-1 0-1 0 0,1-1 1 0 0,-1 1 0 0 0,0-1 0 0 0,0 0-1 0 0,0-1 1 0 0,0 1 0 0 0,0-1-1 0 0,-1 0 1 0 0,1 0 0 0 0,-1 0-1 0 0,0-1 1 0 0,-1 1 0 0 0,1-1-1 0 0,-1 0 1 0 0,0 0 0 0 0,0 0 0 0 0,0-1-1 0 0,2-6 1 0 0,1-4-52 0 0,-1 0 0 0 0,0-1 0 0 0,-1 1 0 0 0,-1-1 0 0 0,-1 1 0 0 0,0-1 0 0 0,-1 0 0 0 0,-1 0 0 0 0,-3-25 0 0 0,-3 4-560 0 0,-3 0-1 0 0,0 0 0 0 0,-19-43 0 0 0,-2-8-2856 0 0,23 66 2702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07.4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36 0 0,'76'-13'3410'0'0,"151"-7"-63"0"0,7-1-1651 0 0,-224 19-1668 0 0,0 1 1 0 0,0 0-1 0 0,0 1 0 0 0,0 0 1 0 0,0 1-1 0 0,0-1 1 0 0,18 5-1 0 0,-26-4-27 0 0,-1 0 1 0 0,1 1-1 0 0,0-1 0 0 0,-1 0 0 0 0,1 0 1 0 0,-1 1-1 0 0,1-1 0 0 0,-1 1 0 0 0,0-1 0 0 0,0 1 1 0 0,0 0-1 0 0,0-1 0 0 0,0 1 0 0 0,0 0 1 0 0,0 0-1 0 0,0 0 0 0 0,-1 0 0 0 0,1 0 1 0 0,0 0-1 0 0,-1 0 0 0 0,0 2 0 0 0,4 43 2 0 0,-4-43-2 0 0,-19 257 112 0 0,2-80-114 0 0,37 515 601 0 0,-10-550-509 0 0,-6-99-75 0 0,-2 0-1 0 0,-2 1 1 0 0,-12 90-1 0 0,10-126-36 0 0,-1 1 0 0 0,0-1 0 0 0,-1 0-1 0 0,0 1 1 0 0,-1-2 0 0 0,0 1 0 0 0,-1-1-1 0 0,0 1 1 0 0,-1-2 0 0 0,0 1 0 0 0,-1-1-1 0 0,0 0 1 0 0,-1 0 0 0 0,0-1 0 0 0,0-1-1 0 0,-1 1 1 0 0,0-1 0 0 0,-1-1 0 0 0,-16 10 0 0 0,1-6-600 0 0,-2 0 0 0 0,1-2 1 0 0,-1 0-1 0 0,-1-2 1 0 0,1-2-1 0 0,-54 5 1 0 0,8-5-1820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8.0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1 683 64 0 0,'0'-4'452'0'0,"17"-406"4377"0"0,-17 407-4786 0 0,0 1-21 0 0,6-26 418 0 0,-5 26-397 0 0,12-7 26 0 0,50-25 18 0 0,58-29-84 0 0,-104 56-35 0 0,-1 0-1 0 0,2 2 0 0 0,-1 0 1 0 0,0 0-1 0 0,24-2 1 0 0,-34 7 19 0 0,1 0 0 0 0,-1 0 0 0 0,0 0 0 0 0,0 1 1 0 0,0 0-1 0 0,0 0 0 0 0,0 1 0 0 0,0 0 1 0 0,0 0-1 0 0,0 1 0 0 0,-1-1 0 0 0,7 5 1 0 0,-3-1 0 0 0,-1 0 0 0 0,0 1 0 0 0,-1 0 1 0 0,1 0-1 0 0,-1 1 0 0 0,-1 0 0 0 0,8 10 0 0 0,0 4 14 0 0,-1 0 0 0 0,-1 0-1 0 0,-1 2 1 0 0,-1-1 0 0 0,13 43 0 0 0,-11-28 5 0 0,-1-1 1 0 0,-3 2-1 0 0,-1-1 1 0 0,-2 1-1 0 0,3 62 1 0 0,-12-47 84 0 0,0-45-58 0 0,3-7 2 0 0,-5 1 26 0 0,5-3-60 0 0,0 1 0 0 0,0-1 0 0 0,-1 0 0 0 0,1 0 0 0 0,0 1 0 0 0,0-1-1 0 0,-1 0 1 0 0,1 0 0 0 0,0 0 0 0 0,-1 1 0 0 0,1-1 0 0 0,0 0 0 0 0,-1 0-1 0 0,1 0 1 0 0,0 0 0 0 0,-1 0 0 0 0,1 0 0 0 0,0 0 0 0 0,-1 0 0 0 0,1 1-1 0 0,0-1 1 0 0,-1 0 0 0 0,1-1 0 0 0,-1 1 0 0 0,1 0 0 0 0,0 0 0 0 0,-1 0-1 0 0,1 0 1 0 0,0 0 0 0 0,-1 0 0 0 0,1 0 0 0 0,0 0 0 0 0,-1-1 0 0 0,1 1-1 0 0,0 0 1 0 0,-3-4 5 0 0,0 0 0 0 0,1-1 0 0 0,-1 1 0 0 0,1 0 0 0 0,1-1 0 0 0,-1 1 0 0 0,0-1 1 0 0,1 0-1 0 0,0 0 0 0 0,0 1 0 0 0,1-1 0 0 0,-1 0 0 0 0,1 0 0 0 0,0 0 0 0 0,0 0 0 0 0,1 0 0 0 0,0-4 0 0 0,3-18-29 0 0,13-46-1 0 0,-17 71 22 0 0,13-42-7 0 0,2 1 0 0 0,2 1 0 0 0,2 0 0 0 0,1 2 0 0 0,3 0 0 0 0,1 1 0 0 0,1 2 0 0 0,2 0 0 0 0,42-42 1 0 0,-61 70-22 0 0,1 0 1 0 0,0 0 0 0 0,1 1 0 0 0,0 1 0 0 0,1-1 0 0 0,-1 2 0 0 0,1-1 0 0 0,0 1 0 0 0,1 1 0 0 0,18-6 0 0 0,-26 10 16 0 0,0 0 0 0 0,1 1 1 0 0,-1 0-1 0 0,1-1 0 0 0,-1 2 1 0 0,1-1-1 0 0,-1 0 0 0 0,0 1 1 0 0,1 0-1 0 0,-1 0 0 0 0,0 0 1 0 0,0 0-1 0 0,1 1 0 0 0,-1 0 1 0 0,5 3-1 0 0,-4-2 3 0 0,1 1 1 0 0,-1 1-1 0 0,0-1 0 0 0,0 1 1 0 0,0 0-1 0 0,0 0 0 0 0,-1 0 1 0 0,0 1-1 0 0,3 6 0 0 0,3 5 2 0 0,-2 0 0 0 0,0 1-1 0 0,-1 0 1 0 0,-1 0 0 0 0,6 36-1 0 0,-7-26-4 0 0,-2 0-1 0 0,-1 0 1 0 0,-1 0-1 0 0,-2 0 1 0 0,-1 0-1 0 0,-1 0 0 0 0,-1 0 1 0 0,-15 52-1 0 0,19-78 21 0 0,0 0 0 0 0,-1 0 0 0 0,1-1 0 0 0,-1 1-1 0 0,0 0 1 0 0,1 0 0 0 0,-1-1 0 0 0,0 1 0 0 0,0-1 0 0 0,0 1-1 0 0,0 0 1 0 0,0-1 0 0 0,0 0 0 0 0,0 1 0 0 0,-1-1 0 0 0,1 0 0 0 0,0 0-1 0 0,-1 1 1 0 0,1-1 0 0 0,-1 0 0 0 0,1-1 0 0 0,-1 1 0 0 0,0 0-1 0 0,1 0 1 0 0,-1-1 0 0 0,0 1 0 0 0,0-1 0 0 0,1 1 0 0 0,-1-1 0 0 0,0 0-1 0 0,0 1 1 0 0,0-1 0 0 0,0 0 0 0 0,1 0 0 0 0,-1-1 0 0 0,0 1-1 0 0,0 0 1 0 0,-2-1 0 0 0,3 0-3 0 0,-1 0-1 0 0,1 1 0 0 0,0-1 1 0 0,0 0-1 0 0,-1 0 1 0 0,1 0-1 0 0,0 0 1 0 0,0 0-1 0 0,0 0 0 0 0,0 0 1 0 0,0 0-1 0 0,0 0 1 0 0,1-1-1 0 0,-1 1 1 0 0,0 0-1 0 0,1 0 1 0 0,-1-1-1 0 0,0-1 0 0 0,-6-25 8 0 0,6 24-11 0 0,0-3-6 0 0,1-1 0 0 0,-1 1-1 0 0,1 0 1 0 0,1-1 0 0 0,0 1 0 0 0,0-1 0 0 0,0 1 0 0 0,1 0-1 0 0,3-12 1 0 0,29-57-59 0 0,-33 75 63 0 0,12-24-14 0 0,1 1-1 0 0,1 1 1 0 0,1 1-1 0 0,1 0 1 0 0,26-25 0 0 0,-30 34-6 0 0,0 2 0 0 0,1-1 0 0 0,0 2 0 0 0,0-1 0 0 0,1 2 0 0 0,1 0 0 0 0,-1 1 0 0 0,1 1-1 0 0,24-8 1 0 0,-35 13 7 0 0,1 1-1 0 0,0 0 1 0 0,0 0-1 0 0,0 0 0 0 0,0 1 1 0 0,0 0-1 0 0,0 0 0 0 0,0 0 1 0 0,0 1-1 0 0,0 0 1 0 0,0 0-1 0 0,0 1 0 0 0,0-1 1 0 0,-1 1-1 0 0,8 4 0 0 0,-5-2 6 0 0,0 1 0 0 0,-1 0 0 0 0,1 1 0 0 0,-1 0 0 0 0,0 0 0 0 0,-1 0 0 0 0,1 1 0 0 0,-1 0 0 0 0,5 8 0 0 0,7 13 17 0 0,-2 1-1 0 0,-1 1 0 0 0,-1 0 1 0 0,13 42-1 0 0,5 33 51 0 0,-23-69-259 0 0,2-1 0 0 0,30 67 0 0 0,-40-99-99 0 0,0-2 215 0 0,-1 0 1 0 0,1 0-1 0 0,0 0 0 0 0,-1 1 0 0 0,1-1 1 0 0,0 0-1 0 0,0 0 0 0 0,0 0 1 0 0,0 0-1 0 0,0 0 0 0 0,0 0 1 0 0,0-1-1 0 0,0 1 0 0 0,0 0 1 0 0,0 0-1 0 0,0-1 0 0 0,0 1 1 0 0,1-1-1 0 0,0 1 0 0 0,16 5-697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8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436 64 1244 0 0,'60'-61'3153'0'0,"-57"58"-2662"0"0,-8 4-475 0 0,0 0-1 0 0,0 0 0 0 0,0 0 1 0 0,0 1-1 0 0,1-1 0 0 0,-1 1 0 0 0,1 0 1 0 0,-1 0-1 0 0,1 1 0 0 0,0-1 1 0 0,0 1-1 0 0,-7 6 0 0 0,-48 48 12 0 0,41-38-11 0 0,-177 188 105 0 0,168-174-98 0 0,2 0 0 0 0,1 2 0 0 0,2 1-1 0 0,-31 66 1 0 0,51-98 7 0 0,1-1-1 0 0,-1 1 1 0 0,1 0-1 0 0,0 0 1 0 0,0 0-1 0 0,1 0 1 0 0,-1 5 0 0 0,1-8-20 0 0,0 1 0 0 0,0-1 1 0 0,0 1-1 0 0,1-1 0 0 0,-1 1 1 0 0,0-1-1 0 0,1 1 0 0 0,-1-1 1 0 0,1 0-1 0 0,0 1 0 0 0,-1-1 1 0 0,1 0-1 0 0,0 1 0 0 0,0-1 1 0 0,0 0-1 0 0,0 0 0 0 0,0 0 1 0 0,0 0-1 0 0,0 0 0 0 0,2 2 1 0 0,-1-3-8 0 0,1 1 1 0 0,-1 0 0 0 0,1 0 0 0 0,-1-1 0 0 0,1 1 0 0 0,-1-1 0 0 0,1 0 0 0 0,-1 0 0 0 0,1 0-1 0 0,-1 0 1 0 0,1 0 0 0 0,0 0 0 0 0,-1-1 0 0 0,1 1 0 0 0,-1-1 0 0 0,5-2 0 0 0,38-16-10 0 0,-31 10-5 0 0,-1 0 0 0 0,0-2 1 0 0,-1 1-1 0 0,0-2 1 0 0,-1 1-1 0 0,15-20 0 0 0,49-83-64 0 0,-9 11-95 0 0,-65 101 139 0 0,0 2-19 0 0,0 0 50 0 0,0 1 0 0 0,0-1-1 0 0,-1 0 1 0 0,1 1 0 0 0,0-1-1 0 0,0 1 1 0 0,-1-1 0 0 0,1 1 0 0 0,0-1-1 0 0,-1 1 1 0 0,1-1 0 0 0,0 1-1 0 0,-1 0 1 0 0,1-1 0 0 0,-1 1-1 0 0,1 0 1 0 0,-1 0 0 0 0,0-1 0 0 0,1 1-1 0 0,-1 0 1 0 0,1 0 0 0 0,-1-1-1 0 0,0 3 1 0 0,7 24 19 0 0,-6-22-12 0 0,2 7-6 0 0,1 0 1 0 0,0 0-1 0 0,0 0 1 0 0,1-1-1 0 0,1 0 1 0 0,0 0 0 0 0,0 0-1 0 0,1-1 1 0 0,1 0-1 0 0,-1 0 1 0 0,2-1 0 0 0,-1 0-1 0 0,1 0 1 0 0,1-1-1 0 0,-1 0 1 0 0,1-1 0 0 0,1 0-1 0 0,-1-1 1 0 0,1 0-1 0 0,23 9 1 0 0,-11-7-318 0 0,-1-1 0 0 0,2 0 0 0 0,-1-2 0 0 0,0-1 0 0 0,1-1 0 0 0,0-1 0 0 0,0-1 0 0 0,0-1 0 0 0,-1-2 0 0 0,28-3 0 0 0,-1-5-362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8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398 145 860 0 0,'4'-7'358'0'0,"12"-17"672"0"0,-2-1-1 0 0,0 0 0 0 0,13-36 0 0 0,-26 58-907 0 0,-25 22-25 0 0,-24 47-39 0 0,3 3 1 0 0,-43 89-1 0 0,26-44 39 0 0,0 0 3 0 0,-29 50-1343 0 0,88-159 1016 0 0,0-1 1 0 0,0 1-1 0 0,-1 0 0 0 0,0-1 0 0 0,1 0 1 0 0,-2 0-1 0 0,1 0 0 0 0,-7 4 0 0 0,-3-1-11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9.2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56 764 0 0,'0'-7'188'0'0,"-1"3"83"0"0,1 0 0 0 0,0 0 0 0 0,0 0 0 0 0,0 0 0 0 0,0 0 0 0 0,1 0 0 0 0,0-5 0 0 0,0 9-237 0 0,-1-1-1 0 0,1 0 1 0 0,-1 0-1 0 0,1 1 1 0 0,-1-1-1 0 0,1 0 1 0 0,0 1-1 0 0,-1-1 1 0 0,1 0-1 0 0,0 1 1 0 0,0-1-1 0 0,-1 1 1 0 0,1-1-1 0 0,0 1 1 0 0,0 0-1 0 0,0-1 1 0 0,-1 1-1 0 0,1 0 1 0 0,0-1-1 0 0,0 1 1 0 0,0 0-1 0 0,0 0 1 0 0,0 0-1 0 0,0 0 1 0 0,0 0-1 0 0,-1 0 1 0 0,1 0-1 0 0,0 0 1 0 0,0 0-1 0 0,0 0 1 0 0,0 1-1 0 0,0-1 0 0 0,0 0 1 0 0,-1 1-1 0 0,1-1 1 0 0,0 0-1 0 0,0 1 1 0 0,1 0-1 0 0,9 4 23 0 0,0 0-1 0 0,-1 1 0 0 0,0 0 0 0 0,0 0 0 0 0,0 1 0 0 0,10 10 0 0 0,51 54 44 0 0,-59-58-73 0 0,172 215-222 0 0,-94-110-1889 0 0,-65-88 1833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6.3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21 504 0 0,'0'0'1169'0'0,"15"9"322"0"0,3-6-1187 0 0,0 0 0 0 0,0-2 1 0 0,0 0-1 0 0,29-2 1 0 0,82-15 7 0 0,-32 4-298 0 0,21 4-2797 0 0,-112 7 2046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9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1 790 788 0 0,'2'-3'660'0'0,"29"-39"318"0"0,1 1-1 0 0,57-54 1 0 0,7-10-738 0 0,-82 89-198 0 0,135-172 65 0 0,-126 155 115 0 0,-1-2-1 0 0,-1-1 1 0 0,28-68 0 0 0,-47 99-226 0 0,0 0-1 0 0,-1-1 1 0 0,1 1-1 0 0,-1 0 1 0 0,-1 0-1 0 0,1-1 1 0 0,0-5 0 0 0,-2 9-3 0 0,1 0 1 0 0,0 0 0 0 0,0 0 0 0 0,0 0 0 0 0,-1 0 0 0 0,1 0-1 0 0,-1 0 1 0 0,0 0 0 0 0,0 0 0 0 0,1 0 0 0 0,-1 1-1 0 0,0-1 1 0 0,-1 0 0 0 0,1 1 0 0 0,0-1 0 0 0,0 1 0 0 0,-1-1-1 0 0,1 1 1 0 0,-1-1 0 0 0,-2-1 0 0 0,2 2 2 0 0,-1 0 0 0 0,1 1 0 0 0,-1-1 0 0 0,0 0 0 0 0,1 1 0 0 0,-1-1 1 0 0,0 1-1 0 0,1 0 0 0 0,-1 0 0 0 0,0 0 0 0 0,0 1 0 0 0,1-1 0 0 0,-1 0 0 0 0,-4 2 0 0 0,-35 12-103 0 0,37-13 76 0 0,0 1 0 0 0,0 1 0 0 0,0-1 0 0 0,1 1 0 0 0,-1 0 0 0 0,0 0 0 0 0,1 0 0 0 0,0 1 0 0 0,0 0 0 0 0,0 0 0 0 0,0 0 0 0 0,1 0 0 0 0,0 0 0 0 0,-1 1 0 0 0,2-1 0 0 0,-1 1 0 0 0,0 0 0 0 0,1 0 0 0 0,-3 9 0 0 0,4-11 32 0 0,1 0 0 0 0,0 0-1 0 0,0 0 1 0 0,0-1-1 0 0,0 1 1 0 0,0 0-1 0 0,1 0 1 0 0,-1 0-1 0 0,1 0 1 0 0,0 0 0 0 0,0 0-1 0 0,0-1 1 0 0,0 1-1 0 0,0 0 1 0 0,1-1-1 0 0,2 5 1 0 0,32 36-12 0 0,-29-35 8 0 0,18 15 7 0 0,0 0-1 0 0,31 19 1 0 0,-26-20-58 0 0,48 46 0 0 0,-70-60 45 0 0,-1 0-1 0 0,0 0 1 0 0,-1 1 0 0 0,0 0-1 0 0,0 0 1 0 0,-1 0-1 0 0,0 1 1 0 0,-1-1 0 0 0,0 1-1 0 0,5 18 1 0 0,-8-21 7 0 0,0-1 1 0 0,-1 1-1 0 0,1 0 1 0 0,-1 0-1 0 0,-1-1 0 0 0,1 1 1 0 0,-1 0-1 0 0,0-1 1 0 0,-1 1-1 0 0,0 0 1 0 0,0-1-1 0 0,0 0 1 0 0,-1 1-1 0 0,0-1 0 0 0,-5 8 1 0 0,1-2-318 0 0,-1-1 0 0 0,-1 1 1 0 0,0-2-1 0 0,-1 1 0 0 0,0-1 0 0 0,-15 12 1 0 0,8-10-424 0 0</inkml:trace>
  <inkml:trace contextRef="#ctx0" brushRef="#br0" timeOffset="1">891 113 764 0 0,'9'-11'1155'0'0,"9"-6"-181"0"0,-18 17-937 0 0,1-1 0 0 0,0 1 0 0 0,0-1-1 0 0,0 1 1 0 0,-1 0 0 0 0,1 0 0 0 0,0-1-1 0 0,0 1 1 0 0,0 0 0 0 0,0 0 0 0 0,0 0 0 0 0,-1 0-1 0 0,1 0 1 0 0,0 0 0 0 0,0 0 0 0 0,0 0-1 0 0,0 0 1 0 0,0 0 0 0 0,-1 1 0 0 0,1-1-1 0 0,0 0 1 0 0,1 1 0 0 0,0 1-25 0 0,-1 0-1 0 0,1-1 1 0 0,-1 1 0 0 0,0 0-1 0 0,0 0 1 0 0,0 0 0 0 0,0 0-1 0 0,0 0 1 0 0,0 0 0 0 0,-1 0-1 0 0,1 0 1 0 0,-1 0 0 0 0,1 0-1 0 0,-1 0 1 0 0,0 3-1 0 0,1 1 22 0 0,9 57 113 0 0,2 91 1 0 0,4 33 66 0 0,16-16-2355 0 0,-31-167 1372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4:59.9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2 113 392 0 0,'-1'-17'2204'0'0,"2"-10"-792"0"0,1 5-444 0 0,1 5-467 0 0,3 3-213 0 0,7 4-220 0 0,7 5-432 0 0,5 5-873 0 0,-3 0-591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5:00.3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0 688 0 0,'0'1'116'0'0,"1"0"0"0"0,-1-1-1 0 0,1 1 1 0 0,-1 0 0 0 0,1 0-1 0 0,-1-1 1 0 0,1 1 0 0 0,0-1 0 0 0,-1 1-1 0 0,1-1 1 0 0,0 1 0 0 0,-1-1-1 0 0,1 1 1 0 0,0-1 0 0 0,0 0 0 0 0,0 1-1 0 0,-1-1 1 0 0,1 0 0 0 0,0 0 0 0 0,1 1-1 0 0,296-12 1642 0 0,-293 11-1772 0 0,0 1 0 0 0,-1-1-1 0 0,1 1 1 0 0,0 0 0 0 0,0 1 0 0 0,-1-1-1 0 0,6 3 1 0 0,-5-2 5 0 0,-4-2 8 0 0,-1 1-1 0 0,1-1 0 0 0,0 1 1 0 0,0-1-1 0 0,0 1 1 0 0,-1 0-1 0 0,1-1 1 0 0,0 1-1 0 0,-1 0 1 0 0,1-1-1 0 0,0 1 0 0 0,-1 0 1 0 0,1 0-1 0 0,-1 0 1 0 0,0-1-1 0 0,1 1 1 0 0,-1 0-1 0 0,1 0 1 0 0,-1 0-1 0 0,0 0 0 0 0,0 0 1 0 0,0 0-1 0 0,0 0 1 0 0,1 0-1 0 0,-1 0 1 0 0,0 0-1 0 0,-1 0 1 0 0,1 1-1 0 0,-6 24 4 0 0,-11 3 6 0 0,-1-1-1 0 0,-1 0 0 0 0,-1-1 0 0 0,-30 30 0 0 0,-4 6 29 0 0,34-40-18 0 0,2 0 0 0 0,1 2-1 0 0,0 0 1 0 0,2 1 0 0 0,-18 43-1 0 0,32-66-3 0 0,0-1-1 0 0,0 1 1 0 0,0 0-1 0 0,0 0 0 0 0,1 0 1 0 0,0 0-1 0 0,-1 0 1 0 0,1 0-1 0 0,0 0 0 0 0,0-1 1 0 0,1 1-1 0 0,-1 0 0 0 0,1 0 1 0 0,-1 0-1 0 0,1 0 1 0 0,0 0-1 0 0,0-1 0 0 0,0 1 1 0 0,3 5-1 0 0,-2-5 3 0 0,1 0 1 0 0,0 0-1 0 0,0 0 0 0 0,0 0 0 0 0,1 0 0 0 0,-1-1 0 0 0,1 1 1 0 0,-1-1-1 0 0,1 0 0 0 0,0 0 0 0 0,0 0 0 0 0,4 1 1 0 0,9 2-286 0 0,0 0 0 0 0,1-2 1 0 0,-1 0-1 0 0,1-1 1 0 0,22 0-1 0 0,-16-3-643 0 0,1-1 566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5:00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82 440 496 0 0,'0'0'2731'0'0,"10"-18"-525"0"0,73-90-667 0 0,-57 78-1480 0 0,-1-2-1 0 0,38-64 1 0 0,-53 79-18 0 0,-1 0 0 0 0,-1-1 0 0 0,-1 0 0 0 0,0-1 1 0 0,6-31-1 0 0,-12 50-45 0 0,-1-1 1 0 0,0 0 0 0 0,0 1 0 0 0,-1-1 0 0 0,1 0 0 0 0,0 1-1 0 0,0-1 1 0 0,0 0 0 0 0,0 1 0 0 0,0-1 0 0 0,-1 0-1 0 0,1 1 1 0 0,0-1 0 0 0,-1 1 0 0 0,1-1 0 0 0,0 1-1 0 0,-1-1 1 0 0,1 0 0 0 0,0 1 0 0 0,-1 0 0 0 0,1-1-1 0 0,-1 1 1 0 0,1-1 0 0 0,-1 1 0 0 0,0-1 0 0 0,1 1-1 0 0,-1 0 1 0 0,1 0 0 0 0,-1-1 0 0 0,0 1 0 0 0,1 0 0 0 0,-1 0-1 0 0,1-1 1 0 0,-1 1 0 0 0,0 0 0 0 0,1 0 0 0 0,-1 0-1 0 0,0 0 1 0 0,1 0 0 0 0,-1 0 0 0 0,0 0 0 0 0,1 0-1 0 0,-2 1 1 0 0,-26 5-54 0 0,16 0 41 0 0,-1 1 0 0 0,1-1 1 0 0,0 2-1 0 0,1 0 0 0 0,0 0 0 0 0,-16 16 1 0 0,-53 63-51 0 0,65-69 60 0 0,0 1 0 0 0,2 0 0 0 0,0 1 0 0 0,1 1 0 0 0,1 0 0 0 0,-14 37 0 0 0,22-49 22 0 0,0 1-1 0 0,1-1 0 0 0,0 0 1 0 0,1 1-1 0 0,0-1 0 0 0,0 1 0 0 0,1 0 1 0 0,0-1-1 0 0,1 1 0 0 0,0-1 1 0 0,0 1-1 0 0,1-1 0 0 0,0 1 1 0 0,1-1-1 0 0,0 0 0 0 0,1 0 0 0 0,-1 0 1 0 0,2-1-1 0 0,5 10 0 0 0,-4-9-48 0 0,1 1 0 0 0,1-1 0 0 0,0-1-1 0 0,0 0 1 0 0,0 0 0 0 0,1 0 0 0 0,0-1-1 0 0,1 0 1 0 0,15 8 0 0 0,-16-11-422 0 0,1 1-1 0 0,0-1 1 0 0,0-1 0 0 0,0 1 0 0 0,1-2 0 0 0,13 3-1 0 0,3-3-906 0 0</inkml:trace>
  <inkml:trace contextRef="#ctx0" brushRef="#br0" timeOffset="1">788 51 1040 0 0,'2'-2'1053'0'0,"3"-9"-240"0"0,-4 8-215 0 0,2 1-150 0 0,3-2-338 0 0,0 1 0 0 0,0-1 0 0 0,0 1 0 0 0,1 1 0 0 0,0-1 0 0 0,-1 1 0 0 0,1 1 0 0 0,0-1 0 0 0,0 1 0 0 0,0 0 0 0 0,14 0 0 0 0,91 4-45 0 0,-89-1 18 0 0,-20-2-84 0 0,173 5-2974 0 0,-155-6 2163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5:01.0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18 644 0 0,'30'8'576'0'0,"-10"-7"-184"0"0,6 1-48 0 0,3-2-76 0 0,1 0-40 0 0,8-3-104 0 0,0 0-132 0 0,3-3-252 0 0,6-1-468 0 0,1-2 204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5:01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486 6 164 0 0,'7'-6'2486'0'0,"-75"117"-2144"0"0,-151 188 0 0 0,63-97-221 0 0,148-190-140 0 0,2-4 133 0 0,-1 0-1 0 0,2 0 1 0 0,-1 1 0 0 0,1 0 0 0 0,1 0 0 0 0,-5 11-1 0 0,9-19-102 0 0,0 0 0 0 0,1 0 0 0 0,-1 0 0 0 0,0 0 0 0 0,0-1 0 0 0,1 1 0 0 0,-1 0 0 0 0,0 0 0 0 0,1 0 0 0 0,-1 0 0 0 0,1-1 0 0 0,-1 1 0 0 0,1 0 0 0 0,-1-1 0 0 0,1 1 0 0 0,0 0 0 0 0,-1-1 0 0 0,1 1 0 0 0,0-1 0 0 0,-1 1 0 0 0,1-1 0 0 0,0 1 0 0 0,0-1 0 0 0,-1 1 0 0 0,1-1 0 0 0,0 0 0 0 0,0 1 0 0 0,0-1 0 0 0,0 0 0 0 0,0 0 1 0 0,29 8 89 0 0,-29-8-96 0 0,45 5 51 0 0,0-2 0 0 0,-1-2-1 0 0,1-2 1 0 0,0-2 0 0 0,72-14-1 0 0,-96 13-229 0 0,1-2 0 0 0,-2 0 1 0 0,37-16-1 0 0,-45 16 66 0 0,-1 0 0 0 0,0-1 0 0 0,-1 0 0 0 0,0-1 0 0 0,0 0 0 0 0,0 0 0 0 0,12-15 0 0 0,-21 21 7 0 0,3-6-230 0 0,-13 25 340 0 0,1 0 0 0 0,1 0 1 0 0,0 1-1 0 0,1-1 0 0 0,1 1 1 0 0,-4 35-1 0 0,1 117 151 0 0,23 149-1081 0 0,-6-223 150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6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71 600 0 0,'-5'-19'1722'0'0,"2"5"-1430"0"0,2 11-18 0 0,0 0-28 0 0,-6-26 552 0 0,6 26-672 0 0,1 8-521 0 0,3 90 359 0 0,18 112-1 0 0,31 98 115 0 0,-44-267-79 0 0,21 106-6 0 0,-6-35 73 0 0,12 143 0 0 0,-34-242-179 0 0,0-6-1 0 0,-1 0 0 0 0,1 0 0 0 0,-1 0 0 0 0,0 0 0 0 0,0 0 0 0 0,0-1 1 0 0,0 1-1 0 0,-1 0 0 0 0,1 0 0 0 0,-1 0 0 0 0,0 0 0 0 0,0-1 0 0 0,-1 1 1 0 0,1 0-1 0 0,-3 4 0 0 0,-10 7-511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6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6 301 776 0 0,'-2'-6'124'0'0,"1"0"0"0"0,0 0 0 0 0,0-1 0 0 0,0 1 0 0 0,1 0 0 0 0,0 0 0 0 0,0-1 0 0 0,1 1 0 0 0,0 0-1 0 0,0 0 1 0 0,0-1 0 0 0,1 1 0 0 0,-1 0 0 0 0,5-9 0 0 0,-1 6-53 0 0,0 1 0 0 0,0-1 0 0 0,1 1 1 0 0,0 0-1 0 0,1 1 0 0 0,-1-1 0 0 0,1 1 0 0 0,12-9 0 0 0,2 1-35 0 0,1 1 1 0 0,0 1-1 0 0,1 0 0 0 0,0 2 0 0 0,1 1 1 0 0,33-10-1 0 0,-34 14-32 0 0,-1 1-1 0 0,1 1 1 0 0,0 0-1 0 0,1 2 1 0 0,-1 1-1 0 0,0 1 1 0 0,1 1-1 0 0,29 4 1 0 0,-23 1-4 0 0,1 1 1 0 0,-1 1-1 0 0,0 2 0 0 0,-1 1 1 0 0,48 25-1 0 0,-37-13 4 0 0,-1 2-1 0 0,-1 1 1 0 0,-2 3-1 0 0,0 0 1 0 0,-2 3-1 0 0,-1 0 1 0 0,-2 2-1 0 0,41 58 1 0 0,-53-62 10 0 0,0 1 0 0 0,-2 1 1 0 0,-2 1-1 0 0,-1 1 0 0 0,-1 0 0 0 0,-2 0 1 0 0,-1 1-1 0 0,-2 0 0 0 0,-2 1 0 0 0,-1 0 0 0 0,-1 0 1 0 0,-3 71-1 0 0,-3-69 1 0 0,-2-1-1 0 0,-2 1 1 0 0,-1-1 0 0 0,-2 0 0 0 0,-1-1 0 0 0,-2 0 0 0 0,-1-1-1 0 0,-2 0 1 0 0,-2-1 0 0 0,-1 0 0 0 0,-1-2 0 0 0,-31 39-1 0 0,39-58 10 0 0,0 0 0 0 0,0-1-1 0 0,-1-1 1 0 0,-1 0 0 0 0,0-1-1 0 0,0 0 1 0 0,-1-1 0 0 0,-1 0-1 0 0,1-1 1 0 0,-1-1 0 0 0,0 0-1 0 0,-28 7 1 0 0,33-11-152 0 0,-1-1-1 0 0,1 0 1 0 0,-1-1 0 0 0,1-1-1 0 0,-1 1 1 0 0,0-2 0 0 0,1 1-1 0 0,-1-1 1 0 0,1-1 0 0 0,-1 0-1 0 0,1-1 1 0 0,0 0 0 0 0,0 0-1 0 0,0-1 1 0 0,0 0-1 0 0,0-1 1 0 0,1 0 0 0 0,0 0-1 0 0,0-1 1 0 0,-13-12 0 0 0,1-1-421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7.1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198 546 740 0 0,'6'-13'389'0'0,"0"-1"-1"0"0,-1 1 1 0 0,0-1-1 0 0,-1 0 1 0 0,0 0-1 0 0,-1 0 1 0 0,-1-1 0 0 0,1-18-1 0 0,-6-120 51 0 0,3 142-391 0 0,-2-15 51 0 0,-1 1 0 0 0,-1-1-1 0 0,-1 1 1 0 0,-1 0-1 0 0,-17-45 1 0 0,21 66-100 0 0,0 1 1 0 0,0-1 0 0 0,0 1-1 0 0,0-1 1 0 0,-1 1 0 0 0,-5-6-1 0 0,7 8-1 0 0,0 0-1 0 0,0 0 1 0 0,0 0-1 0 0,0 1 1 0 0,0-1-1 0 0,0 0 1 0 0,-1 0-1 0 0,1 1 1 0 0,0-1-1 0 0,0 0 1 0 0,-1 1-1 0 0,1-1 1 0 0,0 1-1 0 0,-1 0 1 0 0,1 0-1 0 0,0-1 0 0 0,-1 1 1 0 0,1 0-1 0 0,-1 0 1 0 0,1 0-1 0 0,0 0 1 0 0,-1 0-1 0 0,1 1 1 0 0,0-1-1 0 0,-3 1 1 0 0,-3 3 0 0 0,0 1 1 0 0,0 0 0 0 0,1 0-1 0 0,0 0 1 0 0,0 1-1 0 0,0 0 1 0 0,0 0 0 0 0,1 1-1 0 0,0-1 1 0 0,1 1 0 0 0,-1 0-1 0 0,1 1 1 0 0,0-1-1 0 0,1 1 1 0 0,0-1 0 0 0,-2 11-1 0 0,-5 15-6 0 0,1-1 0 0 0,-7 59 0 0 0,11-58 2 0 0,2 0-1 0 0,2 0 1 0 0,1-1 0 0 0,1 1-1 0 0,2 0 1 0 0,1 0 0 0 0,2-1-1 0 0,12 39 1 0 0,-12-53 14 0 0,0-1 0 0 0,2 1 0 0 0,0-1 0 0 0,1 0 0 0 0,1-1 0 0 0,0 0 0 0 0,1-1-1 0 0,1 0 1 0 0,0-1 0 0 0,1 0 0 0 0,1-1 0 0 0,0 0 0 0 0,1-1 0 0 0,0-1 0 0 0,26 15 0 0 0,-19-14 36 0 0,1-2 0 0 0,0 0 0 0 0,0-2 1 0 0,1-1-1 0 0,0 0 0 0 0,0-2 0 0 0,47 4 0 0 0,-56-7-163 0 0,1-2 0 0 0,-1 0 1 0 0,0-1-1 0 0,1 0 0 0 0,-1-1 0 0 0,0-1 0 0 0,0-1 0 0 0,-1 0 0 0 0,1 0 0 0 0,-1-2 0 0 0,0 0 0 0 0,0 0 0 0 0,25-17 0 0 0,-12-1-916 0 0,-2-5 516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7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42 464 0 0,'-4'-20'851'0'0,"3"16"-218"0"0,1-13 1008 0 0,19 54-1531 0 0,-2 1 1 0 0,-2 1-1 0 0,18 69 0 0 0,-8-26-68 0 0,112 382 148 0 0,50 144-1695 0 0,-179-587 1152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6.7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35 512 0 0,'2'1'799'0'0,"6"2"-485"0"0,-1-1 0 0 0,0 1 0 0 0,1-2 0 0 0,-1 1 0 0 0,1-1 0 0 0,0 0 0 0 0,11-1 0 0 0,63-3 766 0 0,-75 2-1003 0 0,216-19 846 0 0,-10 1-3533 0 0,-191 17 1679 0 0,-2-1 149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7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1 687 596 0 0,'25'-13'433'0'0,"-1"0"0"0"0,0-2 0 0 0,-1-1 0 0 0,-1 0 0 0 0,0-2 0 0 0,-2-1 0 0 0,0 0 0 0 0,31-39 0 0 0,-25 23-399 0 0,-1 0-1 0 0,-2-2 1 0 0,-1 0 0 0 0,32-79-1 0 0,-47 97 73 0 0,0-1-1 0 0,-2 0 1 0 0,7-37 0 0 0,-11 52-99 0 0,-1 0 1 0 0,1-1-1 0 0,-1 1 1 0 0,0 0-1 0 0,0 0 1 0 0,0 0-1 0 0,-1 0 1 0 0,0-1-1 0 0,0 1 0 0 0,0 0 1 0 0,0 0-1 0 0,-1 0 1 0 0,0 1-1 0 0,0-1 1 0 0,0 0-1 0 0,-1 1 1 0 0,1-1-1 0 0,-1 1 1 0 0,0 0-1 0 0,-7-7 0 0 0,6 9-12 0 0,0 0-1 0 0,0 0 0 0 0,0 0 0 0 0,-1 1 0 0 0,1-1 0 0 0,-1 1 0 0 0,1 0 0 0 0,-1 0 0 0 0,1 1 0 0 0,-1-1 1 0 0,0 1-1 0 0,1 0 0 0 0,-1 1 0 0 0,0-1 0 0 0,1 1 0 0 0,-1 0 0 0 0,1 0 0 0 0,-1 0 0 0 0,1 0 0 0 0,-6 3 0 0 0,-1 2 5 0 0,-1 0 0 0 0,1 1-1 0 0,0 0 1 0 0,1 0-1 0 0,0 1 1 0 0,0 0-1 0 0,1 1 1 0 0,0 0-1 0 0,0 1 1 0 0,1 0-1 0 0,1 0 1 0 0,-9 14-1 0 0,-2 7-12 0 0,2 0-1 0 0,0 1 1 0 0,-12 40-1 0 0,20-50 16 0 0,2 0 0 0 0,0 0 0 0 0,1 1 0 0 0,2-1-1 0 0,0 1 1 0 0,1 0 0 0 0,1 0 0 0 0,2 0 0 0 0,3 28 0 0 0,-2-38 7 0 0,1 1 1 0 0,0 0 0 0 0,1-1 0 0 0,1 0-1 0 0,0 0 1 0 0,1 0 0 0 0,0 0-1 0 0,1-1 1 0 0,0 0 0 0 0,1-1 0 0 0,0 0-1 0 0,1 0 1 0 0,0 0 0 0 0,1-1-1 0 0,0-1 1 0 0,15 12 0 0 0,-7-9 36 0 0,0-1-1 0 0,0 0 1 0 0,1-2 0 0 0,0 0 0 0 0,1 0 0 0 0,-1-2 0 0 0,30 6-1 0 0,-35-9-266 0 0,0-2-1 0 0,1 0 0 0 0,0 0 1 0 0,-1-1-1 0 0,1-1 0 0 0,-1-1 0 0 0,1 0 1 0 0,0-1-1 0 0,-1 0 0 0 0,0-1 0 0 0,22-8 1 0 0,-7-2-256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8.2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53 932 0 0,'-16'-53'3435'0'0,"14"57"-3420"0"0,1 0-1 0 0,0 0 1 0 0,0 0 0 0 0,0-1-1 0 0,1 1 1 0 0,-1 0-1 0 0,1 0 1 0 0,0 0 0 0 0,0 0-1 0 0,1 8 1 0 0,9 50 18 0 0,-5-33 8 0 0,35 187 51 0 0,9-2 0 0 0,86 231 0 0 0,-132-436-181 0 0,56 180-1904 0 0,-58-186 1601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8.6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1248 0 0,'1'-3'1914'0'0,"2"0"-1782"0"0,0 0-1 0 0,0 0 0 0 0,1 0 0 0 0,-1 1 1 0 0,0-1-1 0 0,1 1 0 0 0,0-1 0 0 0,-1 1 1 0 0,1 0-1 0 0,0 1 0 0 0,0-1 1 0 0,0 1-1 0 0,0-1 0 0 0,5 0 0 0 0,72-12 316 0 0,-55 11-289 0 0,205-27 85 0 0,-27 4-3256 0 0,-165 20 2451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39.0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0 536 92 0 0,'4'3'849'0'0,"-3"-3"-636"0"0,0 1-1 0 0,0 0 0 0 0,0-1 0 0 0,0 1 1 0 0,0-1-1 0 0,0 1 0 0 0,1-1 1 0 0,-1 1-1 0 0,1-1 0 0 0,4 0-87 0 0,-1 0 1 0 0,0-1-1 0 0,1 0 0 0 0,-1 1 0 0 0,0-2 0 0 0,0 1 0 0 0,0-1 0 0 0,0 0 1 0 0,0 0-1 0 0,0 0 0 0 0,0-1 0 0 0,5-3 0 0 0,0-1-18 0 0,-1-1 0 0 0,1 0 1 0 0,-2 0-1 0 0,1-1 0 0 0,7-10 0 0 0,3-7-21 0 0,0-1 1 0 0,-3 0-1 0 0,18-39 0 0 0,-20 35-55 0 0,-1-1 0 0 0,10-37-1 0 0,-19 52 9 0 0,0 0 0 0 0,-1 0 1 0 0,-1 0-1 0 0,0 0 0 0 0,-2 0 0 0 0,-1-19 0 0 0,0 29-35 0 0,-12-22-46 0 0,7 25 22 0 0,3 3 8 0 0,2 0 11 0 0,0 0 0 0 0,0 1 1 0 0,0-1-1 0 0,0 1 1 0 0,0-1-1 0 0,-1 1 1 0 0,1 0-1 0 0,0-1 0 0 0,0 1 1 0 0,0 0-1 0 0,-1 0 1 0 0,1 0-1 0 0,0 0 1 0 0,0 0-1 0 0,0 0 0 0 0,-1 0 1 0 0,1 0-1 0 0,0 1 1 0 0,0-1-1 0 0,-2 1 1 0 0,1 0-2 0 0,-3 0 1 0 0,0 0-1 0 0,0 1 0 0 0,0-1 0 0 0,0 1 1 0 0,1 1-1 0 0,-1-1 0 0 0,1 1 1 0 0,-1-1-1 0 0,1 1 0 0 0,0 1 0 0 0,0-1 1 0 0,0 0-1 0 0,1 1 0 0 0,-7 7 1 0 0,-1 3 9 0 0,0 2 1 0 0,-13 24 0 0 0,9-12-11 0 0,2 1 0 0 0,0 0 1 0 0,2 0-1 0 0,2 1 0 0 0,0 1 1 0 0,2-1-1 0 0,-3 34 0 0 0,8-47 9 0 0,0 0 0 0 0,2-1 1 0 0,0 1-1 0 0,1-1 0 0 0,0 1 0 0 0,2-1 0 0 0,0 1 0 0 0,1-1 1 0 0,0 0-1 0 0,1 0 0 0 0,1-1 0 0 0,1 0 0 0 0,0 0 0 0 0,1 0 0 0 0,10 14 1 0 0,-11-19-12 0 0,1-2 0 0 0,0 1 1 0 0,1-1-1 0 0,0 0 0 0 0,0-1 1 0 0,1 0-1 0 0,0 0 0 0 0,0-1 1 0 0,0 0-1 0 0,1-1 0 0 0,19 7 1 0 0,-11-6-415 0 0,1-1 0 0 0,1 0 1 0 0,-1-2-1 0 0,0 0 1 0 0,40-1-1 0 0,-1-4-691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45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551 111 244 0 0,'-23'-61'3392'0'0,"22"59"-3261"0"0,-20-37 534 0 0,19 38-679 0 0,-1 0 0 0 0,1-1-1 0 0,-1 1 1 0 0,0 1 0 0 0,1-1-1 0 0,-1 0 1 0 0,0 1 0 0 0,0-1-1 0 0,0 1 1 0 0,1 0-1 0 0,-1 0 1 0 0,0 0 0 0 0,0 0-1 0 0,0 0 1 0 0,1 1 0 0 0,-1-1-1 0 0,0 1 1 0 0,0 0 0 0 0,1 0-1 0 0,-1 0 1 0 0,1 0-1 0 0,-4 2 1 0 0,-9 4-16 0 0,-1 1-1 0 0,-18 14 1 0 0,28-18 13 0 0,-27 20-2 0 0,1 0-1 0 0,2 2 1 0 0,0 2 0 0 0,2 0 0 0 0,1 2 0 0 0,-39 56-1 0 0,49-62 33 0 0,2 2-1 0 0,0 0 1 0 0,2 0-1 0 0,1 1 1 0 0,1 1-1 0 0,1 0 1 0 0,1 1-1 0 0,2-1 1 0 0,-7 53-1 0 0,14-65-3 0 0,-1 0 0 0 0,2 0-1 0 0,0 0 1 0 0,1 0-1 0 0,1 0 1 0 0,0 0 0 0 0,1-1-1 0 0,0 1 1 0 0,2-1 0 0 0,0 0-1 0 0,0-1 1 0 0,2 1-1 0 0,-1-1 1 0 0,2 0 0 0 0,0-1-1 0 0,1 0 1 0 0,0-1 0 0 0,0 0-1 0 0,2 0 1 0 0,15 12-1 0 0,-5-7 18 0 0,1 0 0 0 0,1-2 0 0 0,1 0 0 0 0,0-2-1 0 0,1 0 1 0 0,0-2 0 0 0,0-1 0 0 0,2-1 0 0 0,-1-2-1 0 0,47 8 1 0 0,-48-12 14 0 0,1 0 1 0 0,-1-2-1 0 0,1-1 0 0 0,-1-1 0 0 0,1-1 1 0 0,-1-1-1 0 0,0-2 0 0 0,0-1 0 0 0,49-17 1 0 0,-62 18-33 0 0,0-1 1 0 0,0 0 0 0 0,-1-1 0 0 0,0 0 0 0 0,-1-1 0 0 0,1-1 0 0 0,-1 1-1 0 0,-1-2 1 0 0,0 1 0 0 0,0-2 0 0 0,-1 1 0 0 0,0-1 0 0 0,-1 0 0 0 0,0-1 0 0 0,-1 0-1 0 0,0-1 1 0 0,-1 1 0 0 0,-1-1 0 0 0,0 0 0 0 0,5-20 0 0 0,-6 12-17 0 0,-1 0-1 0 0,-1 0 1 0 0,-1 0 0 0 0,-1 0 0 0 0,0 0 0 0 0,-2-1 0 0 0,-1 1-1 0 0,0 0 1 0 0,-1 1 0 0 0,-2-1 0 0 0,-10-27 0 0 0,6 23 3 0 0,0 1 0 0 0,-2 1-1 0 0,-1 0 1 0 0,0 1 0 0 0,-2 0 0 0 0,0 1 0 0 0,-2 1 0 0 0,-36-35 0 0 0,47 49-4 0 0,0 1-1 0 0,-1 0 1 0 0,0 0 0 0 0,0 1 0 0 0,0 0-1 0 0,0 0 1 0 0,-1 1 0 0 0,1 0 0 0 0,-1 0-1 0 0,0 0 1 0 0,0 1 0 0 0,0 1 0 0 0,0-1-1 0 0,-16 0 1 0 0,19 2 3 0 0,-1 1 0 0 0,1 0 0 0 0,-1 0 1 0 0,1 0-1 0 0,0 0 0 0 0,-1 1 0 0 0,1 0 0 0 0,0 0 0 0 0,0 0 0 0 0,0 1 1 0 0,1 0-1 0 0,-1 0 0 0 0,1 0 0 0 0,-1 0 0 0 0,1 1 0 0 0,0 0 0 0 0,0 0 1 0 0,1 0-1 0 0,-1 0 0 0 0,1 0 0 0 0,0 1 0 0 0,0-1 0 0 0,-3 7 0 0 0,2-4 9 0 0,1 0 0 0 0,0 0 0 0 0,1 1 0 0 0,-1-1 0 0 0,1 0 0 0 0,0 1 0 0 0,1 0 0 0 0,0 0-1 0 0,0-1 1 0 0,1 1 0 0 0,0 0 0 0 0,1 10 0 0 0,1-7 10 0 0,0 1-1 0 0,1-1 1 0 0,1 0-1 0 0,0 0 1 0 0,0 0 0 0 0,1 0-1 0 0,9 14 1 0 0,2 1 26 0 0,3-2 1 0 0,0 0 0 0 0,1-1-1 0 0,1-1 1 0 0,34 27-1 0 0,38 22 109 0 0,166 96-1 0 0,-72-51-2 0 0,-153-92-141 0 0,-13-10-643 0 0,-1 0 0 0 0,2-2 0 0 0,23 11 0 0 0,-28-16 165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45.7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832 8 568 0 0,'0'0'573'0'0,"-3"-1"-125"0"0,-16-2-258 0 0,0 1-1 0 0,-1 1 0 0 0,1 0 1 0 0,0 1-1 0 0,0 2 0 0 0,-31 5 1 0 0,5-2-79 0 0,-146 9 54 0 0,-118 14-72 0 0,301-27-118 0 0,-1 1 0 0 0,0 0 0 0 0,1 0 0 0 0,-1 1 0 0 0,1 0 0 0 0,0 1 0 0 0,0-1 0 0 0,0 2 0 0 0,-11 7 0 0 0,17-10 20 0 0,-1 1 0 0 0,1 0 0 0 0,0 0-1 0 0,1-1 1 0 0,-1 1 0 0 0,0 1 0 0 0,1-1-1 0 0,-1 0 1 0 0,1 0 0 0 0,0 0 0 0 0,0 1-1 0 0,1-1 1 0 0,-1 1 0 0 0,0 4 0 0 0,0 0-4 0 0,0 7 6 0 0,1 0 1 0 0,0-1 0 0 0,1 1-1 0 0,1-1 1 0 0,0 1-1 0 0,1-1 1 0 0,5 16-1 0 0,-3-9 9 0 0,17 71 6 0 0,25 105 86 0 0,25 241 1 0 0,-64-363-12 0 0,27 123 0 0 0,-34-192 16 0 0,1-1-1 0 0,0 0 1 0 0,0 0 0 0 0,0 0 0 0 0,0 0 0 0 0,1 0 0 0 0,0 0 0 0 0,0 0 0 0 0,0-1 0 0 0,0 1 0 0 0,1-1 0 0 0,0 0 0 0 0,0 0-1 0 0,7 5 1 0 0,-3-4-12 0 0,0-1-1 0 0,0 0 1 0 0,1 0 0 0 0,-1-1-1 0 0,0 0 1 0 0,1-1-1 0 0,0 0 1 0 0,12 2 0 0 0,224 13 471 0 0,-88-10-486 0 0,-36 1-2978 0 0,-91-8 1895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46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1 304 0 0,'0'0'3870'0'0,"-2"2"-3876"0"0,1 1 14 0 0,-1 0-1 0 0,1 0 0 0 0,0 0 0 0 0,0 0 0 0 0,1 1 0 0 0,-1-1 1 0 0,1 0-1 0 0,-1 0 0 0 0,1 1 0 0 0,0 4 0 0 0,4 43 62 0 0,-1-21-22 0 0,74 539 494 0 0,-75-555-666 0 0,1 0 0 0 0,0 0 1 0 0,2 0-1 0 0,-1 0 0 0 0,8 14 1 0 0,3-11-1628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46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30 228 0 0,'1'-3'1170'0'0,"-1"2"-1097"0"0,0 0 1 0 0,0 0-1 0 0,0 0 0 0 0,0-1 0 0 0,0 1 1 0 0,0 0-1 0 0,1 0 0 0 0,-1 0 0 0 0,0 0 1 0 0,1 0-1 0 0,-1 0 0 0 0,1 0 0 0 0,-1 1 0 0 0,1-1 1 0 0,-1 0-1 0 0,1 0 0 0 0,0 0 0 0 0,-1 0 1 0 0,1 1-1 0 0,0-1 0 0 0,0 0 0 0 0,0 1 1 0 0,0-1-1 0 0,-1 0 0 0 0,1 1 0 0 0,0-1 1 0 0,0 1-1 0 0,0-1 0 0 0,0 1 0 0 0,0 0 1 0 0,0 0-1 0 0,0-1 0 0 0,0 1 0 0 0,0 0 1 0 0,1 0-1 0 0,-1 0 0 0 0,0 0 0 0 0,0 0 1 0 0,0 0-1 0 0,0 0 0 0 0,0 0 0 0 0,0 1 0 0 0,0-1 1 0 0,0 0-1 0 0,0 1 0 0 0,1 0 0 0 0,42 12 136 0 0,0-2 0 0 0,1-2 1 0 0,0-2-1 0 0,1-2 0 0 0,79-2 0 0 0,-98-3-60 0 0,-9-1-136 0 0,0 0-1 0 0,0 2 1 0 0,-1 0 0 0 0,26 5 0 0 0,-40-5-17 0 0,1 1 0 0 0,-1 0 0 0 0,0 0 0 0 0,1 0 1 0 0,-1 0-1 0 0,0 0 0 0 0,0 1 0 0 0,-1-1 0 0 0,1 1 0 0 0,0-1 0 0 0,-1 1 1 0 0,4 6-1 0 0,21 37-29 0 0,-9-1 15 0 0,-1 2 0 0 0,-2-1 0 0 0,11 67 0 0 0,3 6 32 0 0,-1-27 41 0 0,77 167-1 0 0,72 71-32 0 0,-172-322-19 0 0,7 10 4 0 0,-2 1 0 0 0,0 1 1 0 0,0 0-1 0 0,7 28 0 0 0,-15-43-3 0 0,-1 0 0 0 0,0 0 1 0 0,0 0-1 0 0,0 0 0 0 0,-1 0 0 0 0,1 0 1 0 0,-1 0-1 0 0,-1 0 0 0 0,1 0 0 0 0,-1 0 0 0 0,0 0 1 0 0,0 0-1 0 0,0 0 0 0 0,-1 0 0 0 0,1 0 1 0 0,-1-1-1 0 0,-1 1 0 0 0,1-1 0 0 0,0 1 0 0 0,-1-1 1 0 0,0 0-1 0 0,0 0 0 0 0,0 0 0 0 0,-6 5 1 0 0,-9 6 10 0 0,-1 0 0 0 0,0-1 1 0 0,-1-2-1 0 0,-26 14 0 0 0,-93 36 27 0 0,69-32-38 0 0,-58 27-2727 0 0,111-50 1285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6:54.5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435 182 124 0 0,'0'0'1737'0'0,"-3"-1"-1612"0"0,0-1-36 0 0,0 0 0 0 0,0 0 0 0 0,0 0 0 0 0,0 0 0 0 0,0 0 0 0 0,0-1 0 0 0,0 1 0 0 0,-3-5 1 0 0,5 4-19 0 0,0 0-22 0 0,1-1-32 0 0,1-19 73 0 0,1 18-91 0 0,0-1 1 0 0,1 1-1 0 0,0-1 1 0 0,0 1-1 0 0,7-8 1 0 0,-6 6-10 0 0,1 1-1 0 0,0 0 1 0 0,0 1 0 0 0,1-1 0 0 0,0 1 0 0 0,0 0 0 0 0,8-5 0 0 0,-1 1-13 0 0,-6 5 6 0 0,-1 1 1 0 0,1 0 0 0 0,-1 0-1 0 0,1 0 1 0 0,0 1 0 0 0,0 0-1 0 0,0 0 1 0 0,1 1 0 0 0,-1 0-1 0 0,0 0 1 0 0,0 1 0 0 0,1 0-1 0 0,-1 0 1 0 0,0 1 0 0 0,13 2-1 0 0,-15-2 11 0 0,0-1 0 0 0,0 1 0 0 0,0 0 0 0 0,0 0 0 0 0,0 0 0 0 0,0 1 0 0 0,0 0 0 0 0,-1 0 0 0 0,1 0 0 0 0,-1 0 0 0 0,1 1 0 0 0,-1 0 0 0 0,0 0 0 0 0,0 0 0 0 0,0 0 0 0 0,0 1 0 0 0,-1-1 0 0 0,1 1 0 0 0,-1 0 0 0 0,0 0 0 0 0,0 1 0 0 0,-1-1 0 0 0,1 0-1 0 0,-1 1 1 0 0,0 0 0 0 0,0-1 0 0 0,0 1 0 0 0,-1 0 0 0 0,0 0 0 0 0,0 0 0 0 0,0 0 0 0 0,0 9 0 0 0,0 4-4 0 0,-2 0 0 0 0,0 0 0 0 0,-1 0 0 0 0,-1 0 0 0 0,-1 0-1 0 0,0-1 1 0 0,-12 29 0 0 0,-3-1 8 0 0,-2-2 1 0 0,-1 0-1 0 0,-3-2 0 0 0,-56 74 1 0 0,24-46 66 0 0,-113 104 0 0 0,156-160-29 0 0,-89 75 73 0 0,93-81-21 0 0,0 0 1 0 0,0-1 0 0 0,0 0-1 0 0,-1-1 1 0 0,1 0-1 0 0,-2 0 1 0 0,1-1 0 0 0,-20 4-1 0 0,28-7-67 0 0,0-1-1 0 0,1 0 0 0 0,-1 1 0 0 0,0-1 1 0 0,0 0-1 0 0,1-1 0 0 0,-1 1 0 0 0,0 0 1 0 0,1-1-1 0 0,-1 1 0 0 0,0-1 0 0 0,1 0 1 0 0,-1 0-1 0 0,1 0 0 0 0,-1 0 0 0 0,-3-3 1 0 0,4 3-13 0 0,0-1 0 0 0,1 0 0 0 0,-1 1 0 0 0,1-1 1 0 0,0 0-1 0 0,-1 0 0 0 0,1 0 0 0 0,0 0 0 0 0,0 0 1 0 0,0 0-1 0 0,0 0 0 0 0,1 0 0 0 0,-1 0 1 0 0,1-1-1 0 0,-1 1 0 0 0,1-3 0 0 0,-1-3-8 0 0,1 0 0 0 0,1 1 0 0 0,-1-1 0 0 0,2 0 0 0 0,-1 0 0 0 0,1 1-1 0 0,0-1 1 0 0,0 1 0 0 0,1-1 0 0 0,5-10 0 0 0,-3 10-21 0 0,0-1-1 0 0,0 1 1 0 0,1-1-1 0 0,0 2 1 0 0,0-1-1 0 0,1 1 1 0 0,0 0-1 0 0,0 0 1 0 0,15-10-1 0 0,-17 14 10 0 0,0 0 0 0 0,0 0 0 0 0,0 1 0 0 0,0 0 0 0 0,1 0 1 0 0,-1 0-1 0 0,0 1 0 0 0,1-1 0 0 0,-1 1 0 0 0,1 1 0 0 0,0-1 0 0 0,-1 1 0 0 0,1 0 0 0 0,0 0 0 0 0,-1 1 0 0 0,1-1 0 0 0,-1 1 0 0 0,10 3 0 0 0,4 4 9 0 0,0 1 0 0 0,-1 1 0 0 0,0 1-1 0 0,-1 0 1 0 0,0 1 0 0 0,27 25 0 0 0,24 17 37 0 0,-61-49-73 0 0,21 15 209 0 0,1-1 0 0 0,0-1 0 0 0,52 22-1 0 0,-72-37-108 0 0,1 1 0 0 0,0-2 0 0 0,-1 1 0 0 0,1-1 0 0 0,0-1 0 0 0,0 0 0 0 0,1 0 0 0 0,-1-1 0 0 0,0 0 0 0 0,0-1 0 0 0,0 0 0 0 0,0 0 0 0 0,0-1 0 0 0,0-1 0 0 0,0 1 0 0 0,16-9 0 0 0,3-3-5 0 0,-1-2 1 0 0,0-1 0 0 0,-1-1 0 0 0,32-29-1 0 0,88-96-2655 0 0,-136 131 2159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3.3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0 52 0 0,'0'0'2386'0'0,"-1"1"-2372"0"0,0-1 1 0 0,0 0-1 0 0,0 1 1 0 0,0-1 0 0 0,0 0-1 0 0,0 1 1 0 0,1-1-1 0 0,-1 1 1 0 0,0-1-1 0 0,0 1 1 0 0,1 0 0 0 0,-1-1-1 0 0,0 1 1 0 0,1 0-1 0 0,-1-1 1 0 0,-1 3 0 0 0,-65 790 1953 0 0,66-761-2617 0 0,1 1 0 0 0,6 41 0 0 0,-5-70 346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7.0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92 0 0,'1'-20'3330'0'0,"1"-16"-1898"0"0,-2 33-1189 0 0,3 3-230 0 0,18 11 8 0 0,-19-4-21 0 0,-2-6 2 0 0,14 32 12 0 0,-1 1 0 0 0,-1 1 0 0 0,-2-1 0 0 0,6 41 0 0 0,-8-40-8 0 0,30 188 97 0 0,16 66 313 0 0,-45-256-233 0 0,2 1 0 0 0,1-1 0 0 0,1-1 1 0 0,2 0-1 0 0,1-1 0 0 0,25 36 1 0 0,-32-55-65 0 0,1-1 1 0 0,-1-1-1 0 0,2 1 1 0 0,0-1 0 0 0,0-1-1 0 0,0 0 1 0 0,1-1 0 0 0,26 14-1 0 0,-33-20-179 0 0,1 1 1 0 0,0-1-1 0 0,0 0 0 0 0,0 0 1 0 0,0-1-1 0 0,0 0 0 0 0,0 0 1 0 0,0 0-1 0 0,1-1 0 0 0,8 0 0 0 0,-11-1-163 0 0,0 0 0 0 0,0 0-1 0 0,0 0 1 0 0,0 0-1 0 0,0-1 1 0 0,0 1-1 0 0,0-1 1 0 0,0 0-1 0 0,-1 0 1 0 0,1-1-1 0 0,-1 1 1 0 0,0-1 0 0 0,1 1-1 0 0,-1-1 1 0 0,0 0-1 0 0,4-7 1 0 0,2-3-1005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4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1 160 224 0 0,'11'8'64'0'0,"-1"0"1"0"0,0 1-1 0 0,0 0 1 0 0,-1 1-1 0 0,0 0 1 0 0,0 1-1 0 0,-2 0 1 0 0,1 0-1 0 0,-1 0 0 0 0,-1 1 1 0 0,0 0-1 0 0,7 20 1 0 0,-1 1-25 0 0,-2 1 1 0 0,-1 0-1 0 0,6 56 0 0 0,-11-56 107 0 0,-2 0 0 0 0,-1 0 0 0 0,-2 1 0 0 0,-2-1 1 0 0,-8 45-1 0 0,11-77-98 0 0,0-1 0 0 0,-1 1 0 0 0,1-1 1 0 0,-1 1-1 0 0,1-1 0 0 0,-1 1 1 0 0,1-1-1 0 0,-1 1 0 0 0,0-1 1 0 0,0 0-1 0 0,0 0 0 0 0,-1 2 1 0 0,2-3-31 0 0,0 1 0 0 0,-1-1 1 0 0,1 0-1 0 0,0 0 1 0 0,-1 1-1 0 0,1-1 0 0 0,-1 0 1 0 0,1 0-1 0 0,-1 0 0 0 0,1 0 1 0 0,0 1-1 0 0,-1-1 1 0 0,1 0-1 0 0,-1 0 0 0 0,1 0 1 0 0,-1 0-1 0 0,1 0 0 0 0,-1 0 1 0 0,1 0-1 0 0,-1 0 1 0 0,1 0-1 0 0,0-1 0 0 0,-1 1 1 0 0,1 0-1 0 0,-1 0 0 0 0,0 0 1 0 0,-1-2 7 0 0,0 1 0 0 0,1-1 0 0 0,-1 1 0 0 0,0-1 0 0 0,1 0 0 0 0,-1 0 0 0 0,1 1 0 0 0,-1-1 0 0 0,1 0 0 0 0,0 0 0 0 0,0 0 0 0 0,0 0 1 0 0,0-1-1 0 0,-1-3 0 0 0,-5-19 43 0 0,2 0 1 0 0,0 0 0 0 0,1-1-1 0 0,2 0 1 0 0,1-45 0 0 0,3 33-54 0 0,1 0 1 0 0,3 1 0 0 0,12-48-1 0 0,-10 57-16 0 0,21-50-1 0 0,-24 67-20 0 0,1 0 0 0 0,0 1 1 0 0,0-1-1 0 0,1 1 1 0 0,0 0-1 0 0,1 1 0 0 0,10-9 1 0 0,-16 16 7 0 0,0 0 0 0 0,1 0 0 0 0,-1 0 0 0 0,0 1 0 0 0,1-1 1 0 0,0 1-1 0 0,-1-1 0 0 0,1 1 0 0 0,0 0 0 0 0,0 0 0 0 0,0 1 1 0 0,0-1-1 0 0,0 0 0 0 0,-1 1 0 0 0,1 0 0 0 0,0 0 0 0 0,0 0 0 0 0,0 0 1 0 0,0 0-1 0 0,0 0 0 0 0,0 1 0 0 0,0 0 0 0 0,0-1 0 0 0,0 1 1 0 0,0 0-1 0 0,-1 0 0 0 0,1 1 0 0 0,0-1 0 0 0,-1 0 0 0 0,1 1 0 0 0,-1 0 1 0 0,1 0-1 0 0,-1-1 0 0 0,3 4 0 0 0,6 6 8 0 0,1 0-1 0 0,-2 1 1 0 0,0 0 0 0 0,0 1-1 0 0,9 16 1 0 0,22 45 18 0 0,-3 2 0 0 0,47 136-1 0 0,-11-23 106 0 0,-73-186-109 0 0,0 0 1 0 0,0-1-1 0 0,1 1 0 0 0,-1 0 1 0 0,0-1-1 0 0,1 1 0 0 0,0-1 0 0 0,-1 0 1 0 0,1 0-1 0 0,0 0 0 0 0,0 1 1 0 0,1-2-1 0 0,-1 1 0 0 0,0 0 1 0 0,0 0-1 0 0,1-1 0 0 0,-1 1 1 0 0,1-1-1 0 0,0 0 0 0 0,-1 0 1 0 0,6 2-1 0 0,-4-3-10 0 0,0 0 1 0 0,0 0 0 0 0,0 0-1 0 0,-1-1 1 0 0,1 0-1 0 0,0 1 1 0 0,0-1 0 0 0,-1 0-1 0 0,1-1 1 0 0,0 1-1 0 0,-1-1 1 0 0,1 1-1 0 0,-1-1 1 0 0,4-3 0 0 0,8-6-10 0 0,0-1 0 0 0,-2 0 1 0 0,1-1-1 0 0,-1-1 1 0 0,15-22-1 0 0,-2 2 1 0 0,-1-2-1 0 0,-2-1 1 0 0,22-48 0 0 0,-39 73-8 0 0,0-1 0 0 0,-2 0 1 0 0,1 0-1 0 0,-2 0 1 0 0,1-1-1 0 0,-2 0 0 0 0,0 1 1 0 0,-1-1-1 0 0,0 0 1 0 0,-1 0-1 0 0,0 0 0 0 0,-2 0 1 0 0,1 1-1 0 0,-5-18 1 0 0,3 23-2 0 0,-1 0 0 0 0,0 0 0 0 0,0 0 1 0 0,-1 0-1 0 0,0 1 0 0 0,0-1 0 0 0,-1 1 1 0 0,0 1-1 0 0,0-1 0 0 0,0 1 0 0 0,-1 0 1 0 0,0 0-1 0 0,0 1 0 0 0,-1 0 0 0 0,1 0 1 0 0,-1 1-1 0 0,0 0 0 0 0,-1 0 0 0 0,1 1 0 0 0,0 0 1 0 0,-11-2-1 0 0,16 5 19 0 0,1 0-3 0 0,-9 4 1 0 0,11-4 0 0 0,0 0-1 0 0,0 1 1 0 0,0-1 0 0 0,-1 0-1 0 0,1 1 1 0 0,0-1-1 0 0,0 1 1 0 0,0-1-1 0 0,0 0 1 0 0,0 1-1 0 0,0-1 1 0 0,0 1 0 0 0,0-1-1 0 0,0 0 1 0 0,0 1-1 0 0,0-1 1 0 0,0 1-1 0 0,0-1 1 0 0,0 0-1 0 0,0 1 1 0 0,0-1 0 0 0,1 0-1 0 0,-1 1 1 0 0,0-1-1 0 0,0 1 1 0 0,0-1-1 0 0,1 0 1 0 0,-1 1-1 0 0,0-1 1 0 0,0 0 0 0 0,1 0-1 0 0,-1 1 1 0 0,0-1-1 0 0,1 0 1 0 0,0 1-1 0 0,10 11 12 0 0,36 23-149 0 0,85 48 0 0 0,-17-12 59 0 0,-92-56 59 0 0,23 16-48 0 0,68 59 0 0 0,-103-80 57 0 0,0 1 1 0 0,0 0-1 0 0,-1 0 1 0 0,-1 1-1 0 0,0 1 0 0 0,-1 0 1 0 0,0 0-1 0 0,-1 0 0 0 0,0 1 1 0 0,8 27-1 0 0,-13-34 13 0 0,-1 0 1 0 0,0-1-1 0 0,-1 1 0 0 0,0 0 1 0 0,0 0-1 0 0,0 0 0 0 0,-1 0 1 0 0,0 0-1 0 0,0 0 0 0 0,-1-1 1 0 0,1 1-1 0 0,-2 0 0 0 0,1-1 1 0 0,-1 1-1 0 0,0-1 1 0 0,0 0-1 0 0,-7 9 0 0 0,4-7 32 0 0,1 0-1 0 0,-2-1 1 0 0,1 0-1 0 0,-1 0 1 0 0,0 0-1 0 0,0-1 1 0 0,-1 0-1 0 0,0-1 1 0 0,0 0-1 0 0,0 0 0 0 0,-18 7 1 0 0,24-11-16 0 0,0 0 0 0 0,0 0 0 0 0,-1-1 0 0 0,1 1 0 0 0,0 0 0 0 0,-1-1 0 0 0,1 0 0 0 0,-1 0-1 0 0,1 0 1 0 0,0 0 0 0 0,-1 0 0 0 0,1 0 0 0 0,-1 0 0 0 0,-3-2 0 0 0,5 2-14 0 0,0-1 0 0 0,0 0 0 0 0,0 1 0 0 0,0-1 0 0 0,0 0-1 0 0,0 0 1 0 0,0 1 0 0 0,0-1 0 0 0,0 0 0 0 0,0 0 0 0 0,0 0 0 0 0,1 0 0 0 0,-1 0 0 0 0,0 0-1 0 0,1 0 1 0 0,-1-1 0 0 0,1 1 0 0 0,-1 0 0 0 0,1 0 0 0 0,-1-2 0 0 0,1-2-9 0 0,-1 1 1 0 0,1-1 0 0 0,0 0 0 0 0,0 1-1 0 0,1-1 1 0 0,-1 1 0 0 0,1-1-1 0 0,0 0 1 0 0,0 1 0 0 0,1 0 0 0 0,-1-1-1 0 0,1 1 1 0 0,3-6 0 0 0,21-31-12 0 0,2 1 0 0 0,1 2 0 0 0,2 0-1 0 0,51-46 1 0 0,-48 51 6 0 0,-1-2-1 0 0,-2-1 0 0 0,-2-1 0 0 0,43-70 0 0 0,-70 102 19 0 0,0 0 0 0 0,0 0 0 0 0,0 0 0 0 0,-1-1 0 0 0,1 1 0 0 0,-1 0 0 0 0,-1-1 0 0 0,1-9 0 0 0,-1 13 1 0 0,0 1 0 0 0,0-1 0 0 0,0 1 1 0 0,0-1-1 0 0,0 0 0 0 0,-1 1 0 0 0,1-1 0 0 0,0 1 0 0 0,-1-1 0 0 0,0 1 0 0 0,1-1 0 0 0,-1 1 1 0 0,0-1-1 0 0,0 1 0 0 0,0 0 0 0 0,0 0 0 0 0,0-1 0 0 0,0 1 0 0 0,0 0 0 0 0,0 0 1 0 0,0 0-1 0 0,-1 0 0 0 0,1 0 0 0 0,0 0 0 0 0,-1 0 0 0 0,1 1 0 0 0,-1-1 0 0 0,1 0 0 0 0,-1 1 1 0 0,1-1-1 0 0,-1 1 0 0 0,1-1 0 0 0,-1 1 0 0 0,1 0 0 0 0,-1 0 0 0 0,-3 0 0 0 0,-1 0 23 0 0,-1 0 0 0 0,0 1-1 0 0,1 0 1 0 0,-1 0-1 0 0,1 1 1 0 0,-1-1-1 0 0,1 2 1 0 0,-1-1 0 0 0,1 1-1 0 0,0-1 1 0 0,0 2-1 0 0,0-1 1 0 0,1 1-1 0 0,-1 0 1 0 0,1 0 0 0 0,0 0-1 0 0,0 1 1 0 0,0 0-1 0 0,1 0 1 0 0,0 0 0 0 0,0 0-1 0 0,0 1 1 0 0,0-1-1 0 0,1 1 1 0 0,0 0-1 0 0,-3 7 1 0 0,2 2-14 0 0,0 0-1 0 0,0 1 1 0 0,2-1 0 0 0,0 1 0 0 0,0-1-1 0 0,2 1 1 0 0,0 0 0 0 0,0-1-1 0 0,2 1 1 0 0,0 0 0 0 0,1-1-1 0 0,0 0 1 0 0,1 1 0 0 0,1-1 0 0 0,0-1-1 0 0,1 1 1 0 0,1-1 0 0 0,17 27-1 0 0,-17-31-11 0 0,0 1 0 0 0,1-1-1 0 0,1 0 1 0 0,0-1-1 0 0,0 1 1 0 0,1-2-1 0 0,0 0 1 0 0,0 0 0 0 0,1 0-1 0 0,16 7 1 0 0,-18-10 1 0 0,1-2 0 0 0,-1 1 0 0 0,1-1 1 0 0,0-1-1 0 0,0 0 0 0 0,0 0 0 0 0,0-1 1 0 0,0 0-1 0 0,0 0 0 0 0,0-2 0 0 0,0 1 0 0 0,0-1 1 0 0,0 0-1 0 0,14-5 0 0 0,-11 3 0 0 0,-1-1 0 0 0,0-1 1 0 0,0 0-1 0 0,0-1 0 0 0,-1 0 0 0 0,0-1 0 0 0,0 0 1 0 0,-1 0-1 0 0,17-17 0 0 0,-13 10 0 0 0,-1 0 0 0 0,-1-1-1 0 0,0-1 1 0 0,-1 0 0 0 0,-1 0 0 0 0,8-19 0 0 0,-5 7-23 0 0,-1-1 0 0 0,-2 0 0 0 0,-1-1-1 0 0,-2 0 1 0 0,-1 0 0 0 0,-1-1 0 0 0,-1 1 0 0 0,-1-34 0 0 0,-5 31 26 0 0,-1 1 0 0 0,-1-1 0 0 0,-3 0-1 0 0,0 1 1 0 0,-2 0 0 0 0,-15-36 0 0 0,18 58 1 0 0,5 8 5 0 0,11 11-8 0 0,90 74-112 0 0,28 27-52 0 0,-69-45 156 0 0,-2 3 0 0 0,-3 2-1 0 0,82 141 1 0 0,-123-187-77 0 0,1 2-616 0 0,2-1-1 0 0,25 35 1 0 0,-39-59 419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5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 1028 0 0,'0'-4'941'0'0,"3"-13"1166"0"0,4 27-1599 0 0,2 15-306 0 0,0-1 0 0 0,8 41 0 0 0,-2-3-109 0 0,49 144 109 0 0,67 251-588 0 0,-126-434-517 0 0,-1 0 1 0 0,2 40-1 0 0,-8-43 112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5.4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54 294 912 0 0,'-9'-12'799'0'0,"1"0"-1"0"0,1 0 1 0 0,0-1-1 0 0,1 0 1 0 0,-9-27-1 0 0,14 38-769 0 0,1 0 1 0 0,0 0-1 0 0,0-1 0 0 0,0 1 1 0 0,0 0-1 0 0,0-1 0 0 0,0 1 1 0 0,1 0-1 0 0,-1 0 0 0 0,1-1 1 0 0,-1 1-1 0 0,1 0 0 0 0,0 0 0 0 0,0 0 1 0 0,0 0-1 0 0,0 0 0 0 0,1 0 1 0 0,-1 0-1 0 0,0 0 0 0 0,1 1 1 0 0,-1-1-1 0 0,1 0 0 0 0,0 1 0 0 0,0-1 1 0 0,-1 1-1 0 0,1 0 0 0 0,2-2 1 0 0,6-3 6 0 0,0 1 0 0 0,0 0 1 0 0,21-7-1 0 0,-25 9-18 0 0,41-12-20 0 0,0 1 0 0 0,85-12 0 0 0,102 1-768 0 0,-161 19 117 0 0,64-7-1458 0 0,-79 7 1368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5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547 14 836 0 0,'34'-12'1865'0'0,"-30"11"-1510"0"0,-1 1-94 0 0,19 1 202 0 0,-21-1-455 0 0,-1 0-1 0 0,1 1 1 0 0,-1-1-1 0 0,1 0 1 0 0,-1 0-1 0 0,1 1 1 0 0,-1-1-1 0 0,1 1 1 0 0,-1-1 0 0 0,1 0-1 0 0,-1 1 1 0 0,0-1-1 0 0,1 1 1 0 0,-1-1-1 0 0,0 1 1 0 0,1-1-1 0 0,-1 1 1 0 0,0-1-1 0 0,1 1 1 0 0,-1-1-1 0 0,0 1 1 0 0,0-1-1 0 0,0 1 1 0 0,0 0-1 0 0,0-1 1 0 0,1 1 0 0 0,-1-1-1 0 0,0 1 1 0 0,0 0-1 0 0,0-1 1 0 0,-1 1-1 0 0,1-1 1 0 0,0 1-1 0 0,0 0 1 0 0,0-1-1 0 0,0 1 1 0 0,0-1-1 0 0,-1 1 1 0 0,1-1-1 0 0,0 1 1 0 0,-1-1-1 0 0,1 1 1 0 0,0-1 0 0 0,-1 1-1 0 0,-3 6 7 0 0,-1-1 0 0 0,0 1 1 0 0,0-1-1 0 0,0-1 0 0 0,-1 1 0 0 0,1-1 0 0 0,-1 0 0 0 0,0 0 1 0 0,-1-1-1 0 0,1 0 0 0 0,-1 0 0 0 0,-10 4 0 0 0,-15 6 23 0 0,-46 14-1 0 0,-176 33 80 0 0,214-53-114 0 0,34-7 7 0 0,1 1 1 0 0,0-1-1 0 0,0 1 1 0 0,0 0-1 0 0,0 1 1 0 0,0-1-1 0 0,0 1 1 0 0,1 0-1 0 0,-1 0 1 0 0,1 1-1 0 0,0-1 1 0 0,0 1-1 0 0,0 0 1 0 0,0 0-1 0 0,1 0 1 0 0,0 1 0 0 0,-1-1-1 0 0,2 1 1 0 0,-1-1-1 0 0,0 1 1 0 0,1 0-1 0 0,0 0 1 0 0,0 1-1 0 0,-2 9 1 0 0,-1 9 29 0 0,1 0 0 0 0,1 1 0 0 0,1 0 0 0 0,2 27 0 0 0,0-23-37 0 0,0-23 2 0 0,-11 243 54 0 0,6-183 79 0 0,5-62-43 0 0,1 4 37 0 0,-1-7-123 0 0,0-1-1 0 0,0 1 0 0 0,-1-1 1 0 0,1 1-1 0 0,0-1 1 0 0,0 1-1 0 0,0-1 1 0 0,0 1-1 0 0,0-1 1 0 0,0 1-1 0 0,0-1 1 0 0,1 1-1 0 0,-1-1 1 0 0,0 1-1 0 0,0-1 0 0 0,0 1 1 0 0,0-1-1 0 0,1 1 1 0 0,-1-1-1 0 0,0 1 1 0 0,1-1-1 0 0,-1 1 1 0 0,0-1-1 0 0,1 1 1 0 0,-1-1-1 0 0,1 1 1 0 0,7-4-15 0 0,1-1 0 0 0,-1 0 0 0 0,0 0 1 0 0,0-1-1 0 0,0 0 0 0 0,-1 0 1 0 0,10-9-1 0 0,18-12-33 0 0,-11 11 24 0 0,0 1 1 0 0,1 1-1 0 0,1 1 0 0 0,0 1 1 0 0,1 2-1 0 0,0 0 0 0 0,0 2 1 0 0,45-6-1 0 0,-57 11 11 0 0,1 1 0 0 0,-1 1 1 0 0,0 0-1 0 0,0 1 0 0 0,0 1 1 0 0,0 0-1 0 0,0 1 0 0 0,0 1 1 0 0,-1 0-1 0 0,1 1 0 0 0,-1 1 1 0 0,0 0-1 0 0,-1 1 0 0 0,1 0 1 0 0,-1 1-1 0 0,-1 1 0 0 0,19 15 1 0 0,-19-13-6 0 0,0 1-1 0 0,-1 0 1 0 0,0 1 0 0 0,-1 0-1 0 0,-1 1 1 0 0,0 0 0 0 0,0 0 0 0 0,-2 1-1 0 0,0 0 1 0 0,0 0 0 0 0,4 21-1 0 0,-8-24 7 0 0,0-1-1 0 0,-1 1 0 0 0,-1-1 1 0 0,0 1-1 0 0,-1 0 0 0 0,0-1 1 0 0,-1 1-1 0 0,0 0 0 0 0,-1-1 1 0 0,0 1-1 0 0,0-1 0 0 0,-2 0 1 0 0,1 1-1 0 0,-1-1 0 0 0,-1-1 1 0 0,-10 19-1 0 0,5-13 19 0 0,-1 0 0 0 0,-1 0 1 0 0,0-1-1 0 0,-1 0 0 0 0,-1-1 0 0 0,0 0 0 0 0,-1-2 0 0 0,-1 0 0 0 0,1 0 0 0 0,-2-1 1 0 0,0-1-1 0 0,0-1 0 0 0,-1 0 0 0 0,0-2 0 0 0,-22 7 0 0 0,37-13-129 0 0,0 0 1 0 0,0-1-1 0 0,0 0 0 0 0,0 1 1 0 0,-1-1-1 0 0,1 0 0 0 0,0-1 1 0 0,0 1-1 0 0,0-1 0 0 0,0 1 1 0 0,0-1-1 0 0,0 0 0 0 0,0 0 1 0 0,0 0-1 0 0,0 0 0 0 0,1-1 1 0 0,-1 1-1 0 0,0-1 0 0 0,-4-3 1 0 0,-2-7-448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6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90 4 0 0,'-3'3'549'0'0,"-13"10"-216"0"0,0 2 1 0 0,1 0-1 0 0,0 1 1 0 0,2 0-1 0 0,0 1 1 0 0,0 1-1 0 0,-11 22 0 0 0,16-25-225 0 0,1 0-1 0 0,0 0 1 0 0,1 1 0 0 0,1 0-1 0 0,0 0 1 0 0,1 1-1 0 0,1-1 1 0 0,0 1-1 0 0,0 33 1 0 0,4-42-71 0 0,-1 0 0 0 0,1 0 0 0 0,1-1 0 0 0,-1 1 0 0 0,1 0 0 0 0,0-1 0 0 0,1 1 0 0 0,0-1 0 0 0,0 0 0 0 0,1 0 0 0 0,0 0 0 0 0,0 0 0 0 0,0-1 0 0 0,1 0 0 0 0,0 0 0 0 0,0 0 0 0 0,1 0 0 0 0,0-1 0 0 0,-1 0 0 0 0,2 0 0 0 0,-1 0 0 0 0,1-1 0 0 0,-1 0 0 0 0,1 0 0 0 0,1-1 0 0 0,-1 0 0 0 0,10 3 0 0 0,-6-2 64 0 0,0-2-1 0 0,0 0 0 0 0,1 0 0 0 0,-1-1 0 0 0,0 0 0 0 0,0-1 0 0 0,1 0 0 0 0,-1-1 0 0 0,0 0 1 0 0,0-1-1 0 0,1 0 0 0 0,-1 0 0 0 0,-1-2 0 0 0,1 1 0 0 0,0-1 0 0 0,-1-1 0 0 0,0 0 1 0 0,16-10-1 0 0,-14 6 7 0 0,-1-1 0 0 0,1 0 0 0 0,-2 0 0 0 0,0-1 0 0 0,0 0 0 0 0,-1-1 0 0 0,0 0 0 0 0,-1 0 0 0 0,0-1 0 0 0,-1 0 0 0 0,0-1 0 0 0,-1 0 1 0 0,-1 1-1 0 0,0-2 0 0 0,-1 1 0 0 0,-1-1 0 0 0,3-24 0 0 0,-5 26-122 0 0,0 1 1 0 0,-1-1-1 0 0,-1 1 1 0 0,0 0-1 0 0,0-1 1 0 0,-2 1-1 0 0,1 0 1 0 0,-1 0-1 0 0,-1 0 1 0 0,0 1-1 0 0,-1-1 1 0 0,0 1-1 0 0,-1 0 1 0 0,0 0-1 0 0,-1 1 1 0 0,0 0-1 0 0,0 0 1 0 0,-1 0-1 0 0,-1 1 1 0 0,1 0-1 0 0,-18-13 1 0 0,12 13-94 0 0,0 0-1 0 0,-1 1 1 0 0,0 1 0 0 0,0 0 0 0 0,0 1 0 0 0,-1 1-1 0 0,0 0 1 0 0,0 1 0 0 0,-1 1 0 0 0,1 0 0 0 0,-1 2-1 0 0,1-1 1 0 0,-18 2 0 0 0,-15 3-776 0 0,-1 2 0 0 0,1 1 0 0 0,-52 15 0 0 0,28-3-504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8.2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 89 776 0 0,'-2'-3'890'0'0,"-31"-56"2788"0"0,32 57-3326 0 0,-1 0-254 0 0,1-1 0 0 0,0 1 0 0 0,0 0 0 0 0,-1 0 1 0 0,1 0-1 0 0,-1 0 0 0 0,1 0 0 0 0,-1 0 0 0 0,0 0 0 0 0,-3-1 0 0 0,3 6-82 0 0,-1 1-1 0 0,1-1 0 0 0,0 1 1 0 0,0 0-1 0 0,0 0 1 0 0,1 0-1 0 0,-1 0 0 0 0,1 0 1 0 0,0 1-1 0 0,0-1 1 0 0,-1 8-1 0 0,-2 61 147 0 0,3-43-135 0 0,0 517-350 0 0,1-530-898 0 0,2-1 1 0 0,7 32-1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19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1 366 888 0 0,'11'-17'699'0'0,"0"0"-1"0"0,2 1 1 0 0,23-24-1 0 0,-28 32-597 0 0,0 1 0 0 0,1 0 0 0 0,0 0 0 0 0,0 1 0 0 0,1 0 0 0 0,-1 1 0 0 0,1 0 0 0 0,11-4 0 0 0,-15 7-98 0 0,-1 1-1 0 0,0 1 1 0 0,1-1-1 0 0,-1 1 1 0 0,0 0-1 0 0,1 0 1 0 0,-1 0 0 0 0,0 1-1 0 0,1 0 1 0 0,-1 0-1 0 0,0 0 1 0 0,0 0-1 0 0,1 1 1 0 0,-1 0-1 0 0,0 0 1 0 0,-1 1 0 0 0,1-1-1 0 0,0 1 1 0 0,-1 0-1 0 0,0 1 1 0 0,1-1-1 0 0,6 8 1 0 0,4 4-9 0 0,0 1 0 0 0,-1 1-1 0 0,-1 0 1 0 0,13 22 0 0 0,-14-21 17 0 0,0 1 0 0 0,-2 0 0 0 0,0 1 0 0 0,-1 0-1 0 0,-1 0 1 0 0,-1 1 0 0 0,-1 0 0 0 0,-1 0 0 0 0,-1 1 0 0 0,-1-1 0 0 0,0 1 0 0 0,-1 28-1 0 0,-3-47 208 0 0,-1-5-172 0 0,-1-1-36 0 0,0 0 0 0 0,1 0 0 0 0,0 0 1 0 0,-1 0-1 0 0,1-1 0 0 0,1 1 0 0 0,-1-1 1 0 0,0 0-1 0 0,1 1 0 0 0,0-1 0 0 0,0 0 0 0 0,0 0 1 0 0,0 0-1 0 0,1 1 0 0 0,-1-1 0 0 0,1-6 0 0 0,-1-9 11 0 0,1 0-1 0 0,3-23 0 0 0,0 20-22 0 0,0 1-1 0 0,12-37 1 0 0,-12 49-7 0 0,0 0-1 0 0,1 0 0 0 0,0 0 0 0 0,0 1 1 0 0,1-1-1 0 0,1 1 0 0 0,-1 0 1 0 0,8-8-1 0 0,-11 14-1 0 0,1 0 0 0 0,-1 0 0 0 0,0 0 0 0 0,0 0 0 0 0,1 1 0 0 0,-1-1 0 0 0,1 1 0 0 0,-1-1 0 0 0,1 1 0 0 0,0 0 0 0 0,-1 0 0 0 0,1 0 0 0 0,0 1 0 0 0,0-1 0 0 0,0 0 0 0 0,-1 1 0 0 0,1 0 0 0 0,4 0 0 0 0,-2 0 0 0 0,0 1 1 0 0,1 0-1 0 0,-1 0 1 0 0,0 1-1 0 0,0 0 1 0 0,0-1-1 0 0,0 2 1 0 0,0-1-1 0 0,5 4 1 0 0,4 4-25 0 0,0 0 0 0 0,-1 0 0 0 0,0 2 1 0 0,-1-1-1 0 0,12 17 0 0 0,11 18-22 0 0,-3 2 0 0 0,-1 1-1 0 0,39 89 1 0 0,-61-118 73 0 0,-7-17 6 0 0,-1 0 0 0 0,0 0 1 0 0,1 0-1 0 0,0 0 0 0 0,0 0 1 0 0,0-1-1 0 0,0 1 0 0 0,0-1 1 0 0,1 1-1 0 0,-1-1 0 0 0,1 0 1 0 0,-1 1-1 0 0,1-1 0 0 0,0-1 1 0 0,0 1-1 0 0,5 2 0 0 0,-6-3-15 0 0,1-1 0 0 0,-1 0 1 0 0,1 0-1 0 0,-1 0 0 0 0,1 0 0 0 0,-1 0 0 0 0,1-1 0 0 0,-1 1 0 0 0,1-1 0 0 0,-1 1 0 0 0,0-1 1 0 0,1 0-1 0 0,-1 0 0 0 0,0 0 0 0 0,0 0 0 0 0,0-1 0 0 0,0 1 0 0 0,0-1 0 0 0,0 1 0 0 0,0-1 0 0 0,0 0 1 0 0,0 1-1 0 0,1-3 0 0 0,11-12 19 0 0,0-1-1 0 0,-1 0 1 0 0,-1 0 0 0 0,0-2 0 0 0,-2 1 0 0 0,0-1 0 0 0,-1-1-1 0 0,10-30 1 0 0,-6 4-193 0 0,-1 0 0 0 0,9-83-1 0 0,-16 88 88 0 0,-2-65-1 0 0,-4 92 71 0 0,0-1 1 0 0,0 1 0 0 0,-1 0-1 0 0,-1 0 1 0 0,-1 0-1 0 0,0 0 1 0 0,0 1-1 0 0,-8-14 1 0 0,12 26 7 0 0,-1-1 1 0 0,0 1-1 0 0,0 0 1 0 0,1-1 0 0 0,-1 1-1 0 0,0 0 1 0 0,0 0-1 0 0,0 0 1 0 0,0 0-1 0 0,0 0 1 0 0,-1 0-1 0 0,1 0 1 0 0,0 0 0 0 0,0 1-1 0 0,-1-1 1 0 0,1 0-1 0 0,0 1 1 0 0,-1-1-1 0 0,1 1 1 0 0,-1-1-1 0 0,1 1 1 0 0,-1 0 0 0 0,1-1-1 0 0,0 1 1 0 0,-1 0-1 0 0,1 0 1 0 0,-1 0-1 0 0,1 0 1 0 0,-1 0-1 0 0,1 1 1 0 0,-1-1 0 0 0,1 0-1 0 0,-1 1 1 0 0,1-1-1 0 0,-1 1 1 0 0,1-1-1 0 0,0 1 1 0 0,-1 0-1 0 0,1 0 1 0 0,0-1 0 0 0,0 1-1 0 0,0 0 1 0 0,0 0-1 0 0,-1 0 1 0 0,1 0-1 0 0,0 0 1 0 0,1 1 0 0 0,-2 0-1 0 0,1 0-1 0 0,0 0 0 0 0,1 0 0 0 0,-1 0 0 0 0,1 0 0 0 0,-1 0 0 0 0,1-1 0 0 0,0 1 0 0 0,0 0 0 0 0,0 0 0 0 0,0 0 0 0 0,0 0 0 0 0,0 0 0 0 0,0 0 0 0 0,1 0 0 0 0,-1 0 0 0 0,2 3 0 0 0,12 28-38 0 0,-3-16 23 0 0,0 0 1 0 0,2-1-1 0 0,0-1 0 0 0,21 21 1 0 0,69 52-50 0 0,-25-22 13 0 0,-29-23 12 0 0,64 62 61 0 0,-99-90-96 0 0,-1 1 0 0 0,0 0 0 0 0,-1 0-1 0 0,-1 1 1 0 0,12 24 0 0 0,-22-39 60 0 0,0 0 1 0 0,-1 1-1 0 0,1-1 1 0 0,-1 0-1 0 0,0 0 1 0 0,1 1-1 0 0,-1-1 1 0 0,0 0-1 0 0,0 1 0 0 0,-1-1 1 0 0,1 0-1 0 0,0 1 1 0 0,-1-1-1 0 0,1 0 1 0 0,-1 1-1 0 0,0-1 1 0 0,0 0-1 0 0,0 0 1 0 0,0 0-1 0 0,-1 2 1 0 0,-1 1-13 0 0,0-1 0 0 0,0 0 1 0 0,0 0-1 0 0,0-1 0 0 0,-1 1 0 0 0,1 0 1 0 0,-1-1-1 0 0,-6 4 0 0 0,-1 0 49 0 0,-1-1 0 0 0,0 0-1 0 0,0-1 1 0 0,0-1 0 0 0,-19 6 0 0 0,24-9 51 0 0,1 1-1 0 0,-1-1 1 0 0,0 0 0 0 0,1-1 0 0 0,-1 1 0 0 0,0-2 0 0 0,1 1 0 0 0,-1 0 0 0 0,0-1 0 0 0,1-1 0 0 0,-1 1-1 0 0,-6-3 1 0 0,9 1-19 0 0,-2-6-129 0 0,5 8 68 0 0,1 0 0 0 0,-1 0 0 0 0,1 0 0 0 0,0 0 0 0 0,0 0-1 0 0,-1-1 1 0 0,1 1 0 0 0,0 0 0 0 0,0 0 0 0 0,0 0 0 0 0,0 0 0 0 0,0 0 0 0 0,0-1 0 0 0,1 1 0 0 0,-1 0-1 0 0,0 0 1 0 0,0 0 0 0 0,1-2 0 0 0,0 3-7 0 0,0-5-4 0 0,1 0 1 0 0,0 0 0 0 0,0 0 0 0 0,0 0-1 0 0,0 0 1 0 0,1 1 0 0 0,0-1 0 0 0,0 1-1 0 0,0 0 1 0 0,1 0 0 0 0,-1 0 0 0 0,8-6-1 0 0,0-2-22 0 0,81-82 68 0 0,105-83 0 0 0,-95 88 543 0 0,-43 34-577 0 0,-57 53-23 0 0,-2 22-113 0 0,-1-10 139 0 0,0 0-1 0 0,0 0 1 0 0,-1 0-1 0 0,-3 10 1 0 0,-3 16-4 0 0,5-17 21 0 0,2 0 1 0 0,0 0-1 0 0,1 0 0 0 0,1 1 1 0 0,1-1-1 0 0,0 0 0 0 0,2 0 1 0 0,0-1-1 0 0,1 1 0 0 0,10 23 1 0 0,-12-34 4 0 0,1 0 1 0 0,0 0-1 0 0,0-1 1 0 0,1 1-1 0 0,0-1 1 0 0,0 0-1 0 0,1-1 1 0 0,-1 1-1 0 0,1-1 1 0 0,1 0-1 0 0,-1-1 0 0 0,1 0 1 0 0,0 0-1 0 0,0 0 1 0 0,1-1-1 0 0,0 0 1 0 0,-1 0-1 0 0,1-1 1 0 0,0 0-1 0 0,1 0 1 0 0,-1-1-1 0 0,0 0 1 0 0,1 0-1 0 0,-1-1 1 0 0,11 0-1 0 0,-9-1-13 0 0,0-1 0 0 0,0 0 0 0 0,-1 0 1 0 0,1-1-1 0 0,-1 0 0 0 0,1-1 0 0 0,-1 0 0 0 0,0-1 0 0 0,0 0 0 0 0,0 0 0 0 0,0-1 1 0 0,-1 0-1 0 0,0 0 0 0 0,0-1 0 0 0,0 0 0 0 0,-1-1 0 0 0,0 1 0 0 0,0-1 0 0 0,-1-1 1 0 0,0 1-1 0 0,0-1 0 0 0,8-15 0 0 0,-3 4 0 0 0,-1-1 0 0 0,-1 0 0 0 0,0 0 0 0 0,-2-1 0 0 0,-1 0-1 0 0,0 0 1 0 0,-1-1 0 0 0,-2 0 0 0 0,2-22 0 0 0,-4 27 31 0 0,-1 0 0 0 0,0 0 0 0 0,-2 0 0 0 0,0 0-1 0 0,0 0 1 0 0,-2 0 0 0 0,0 1 0 0 0,-9-22 0 0 0,10 29-33 0 0,-1 1 1 0 0,-1 0 0 0 0,1 0-1 0 0,-2 0 1 0 0,1 0-1 0 0,-1 1 1 0 0,0 0-1 0 0,0 0 1 0 0,-1 1-1 0 0,1-1 1 0 0,-2 1 0 0 0,1 1-1 0 0,-1-1 1 0 0,1 2-1 0 0,-2-1 1 0 0,-10-4-1 0 0,18 8 1 0 0,0 0 0 0 0,-1 0 0 0 0,1 1 0 0 0,-1-1 0 0 0,0 1 0 0 0,1-1 0 0 0,-1 1 0 0 0,1 0 0 0 0,-1-1 0 0 0,0 1 0 0 0,1 0 0 0 0,-1 0 0 0 0,0 0 0 0 0,1 0 0 0 0,-1 0 0 0 0,1 1 0 0 0,-1-1 0 0 0,0 0 0 0 0,1 1 0 0 0,-1-1 0 0 0,1 1 0 0 0,-1 0 0 0 0,1-1 0 0 0,-1 1 0 0 0,1 0 0 0 0,0 0 0 0 0,-1 0 0 0 0,1 0 0 0 0,0 0 0 0 0,0 0 0 0 0,-1 0 0 0 0,1 1 0 0 0,0-1 0 0 0,0 0 0 0 0,0 1 0 0 0,1-1 0 0 0,-1 0 0 0 0,0 1 0 0 0,0-1-1 0 0,0 3 1 0 0,1-2 2 0 0,0-1-1 0 0,0 1 1 0 0,0-1-1 0 0,0 1 0 0 0,1-1 1 0 0,-1 1-1 0 0,0-1 1 0 0,1 1-1 0 0,-1-1 0 0 0,1 1 1 0 0,-1-1-1 0 0,1 1 1 0 0,0-1-1 0 0,0 0 0 0 0,0 1 1 0 0,-1-1-1 0 0,1 0 1 0 0,0 0-1 0 0,3 2 0 0 0,24 22 50 0 0,-24-21-42 0 0,33 22 17 0 0,2-2 0 0 0,0-1 0 0 0,77 32 0 0 0,17 10-185 0 0,-130-63 147 0 0,0 0 1 0 0,0 0-1 0 0,0 0 0 0 0,-1 0 1 0 0,1 1-1 0 0,-1-1 0 0 0,1 1 1 0 0,-1 0-1 0 0,0 0 0 0 0,0 0 1 0 0,0 0-1 0 0,0 0 0 0 0,-1 0 1 0 0,1 0-1 0 0,-1 1 0 0 0,0-1 1 0 0,0 0-1 0 0,0 1 0 0 0,0-1 1 0 0,0 1-1 0 0,-1-1 0 0 0,0 5 1 0 0,0 8-2 0 0,-1-1 1 0 0,0 1-1 0 0,-8 29 1 0 0,1 4 18 0 0,7-39 15 0 0,1 0 0 0 0,0-1-1 0 0,1 1 1 0 0,0 0-1 0 0,0-1 1 0 0,1 1 0 0 0,0-1-1 0 0,1 1 1 0 0,6 13 0 0 0,-6-17-192 0 0,0 0 1 0 0,0 0 0 0 0,1 0 0 0 0,-1-1 0 0 0,1 0-1 0 0,1 0 1 0 0,-1 0 0 0 0,1 0 0 0 0,0 0 0 0 0,0-1 0 0 0,0 0-1 0 0,1 0 1 0 0,-1-1 0 0 0,12 6 0 0 0,-1-3-180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0.0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 1464 0 0,'7'-31'2939'0'0,"-6"24"-2462"0"0,1 1 0 0 0,-1 0 0 0 0,0 0 0 0 0,0-13 0 0 0,14 28-211 0 0,0 19-238 0 0,-2 1 1 0 0,-1 0-1 0 0,-1 1 0 0 0,-2 0 0 0 0,8 43 1 0 0,4 7-43 0 0,30 149-951 0 0,-37-160-1698 0 0,-10-48 1485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0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77 240 0 0,'8'-16'2191'0'0,"1"10"-1974"0"0,1 1 0 0 0,-1 0 0 0 0,1 0 0 0 0,0 1 0 0 0,0 0 0 0 0,1 1 0 0 0,-1 0-1 0 0,18-3 1 0 0,95-5 47 0 0,-98 9-165 0 0,232-3-111 0 0,-94 4-1925 0 0,-116 1 1544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0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372 6 260 0 0,'0'0'2398'0'0,"9"-5"-938"0"0,-30 16-1369 0 0,0 0 1 0 0,0 2 0 0 0,1 1 0 0 0,1 0-1 0 0,1 1 1 0 0,0 1 0 0 0,0 1 0 0 0,-21 28-1 0 0,15-14-70 0 0,0 1-1 0 0,2 2 1 0 0,2 0-1 0 0,-23 52 1 0 0,33-63 41 0 0,1 0 0 0 0,1 1 0 0 0,1 0 0 0 0,1 1 0 0 0,1-1 0 0 0,2 1 0 0 0,0 0 1 0 0,1 43-1 0 0,3-56-27 0 0,0 0 1 0 0,1 0-1 0 0,0 0 1 0 0,1-1-1 0 0,1 1 1 0 0,-1-1 0 0 0,2 1-1 0 0,0-1 1 0 0,0-1-1 0 0,1 1 1 0 0,0-1-1 0 0,1 0 1 0 0,0 0-1 0 0,0-1 1 0 0,1 0-1 0 0,0 0 1 0 0,1 0 0 0 0,0-2-1 0 0,1 1 1 0 0,10 7-1 0 0,-7-8-2 0 0,0 1-1 0 0,1-2 1 0 0,-1 0-1 0 0,1 0 0 0 0,0-2 1 0 0,0 1-1 0 0,17 1 1 0 0,-25-5-27 0 0,-1 0 1 0 0,1-1 0 0 0,-1 0-1 0 0,1 0 1 0 0,0 0 0 0 0,-1-1-1 0 0,1 1 1 0 0,-1-2 0 0 0,11-2 0 0 0,-13 3-8 0 0,0-1 0 0 0,0 1 0 0 0,-1-1 1 0 0,1 0-1 0 0,0 0 0 0 0,-1 0 0 0 0,1 0 1 0 0,-1 0-1 0 0,0 0 0 0 0,1-1 0 0 0,-1 1 1 0 0,0-1-1 0 0,-1 0 0 0 0,1 1 0 0 0,0-1 1 0 0,-1 0-1 0 0,1 0 0 0 0,0-4 0 0 0,0 2-11 0 0,-1 0 1 0 0,0-1-1 0 0,0 1 0 0 0,-1-1 0 0 0,1 1 0 0 0,-1-1 0 0 0,0 0 1 0 0,-1 1-1 0 0,1-1 0 0 0,-1 1 0 0 0,0-1 0 0 0,0 1 0 0 0,-1 0 1 0 0,0-1-1 0 0,0 1 0 0 0,0 0 0 0 0,-1 0 0 0 0,1 0 0 0 0,-1 0 0 0 0,0 1 1 0 0,0-1-1 0 0,-1 1 0 0 0,0 0 0 0 0,0 0 0 0 0,-5-5 0 0 0,0 1 1 0 0,0 0-1 0 0,-1 1 0 0 0,1 0 1 0 0,-2 1-1 0 0,1-1 0 0 0,-1 2 0 0 0,0 0 1 0 0,0 0-1 0 0,0 1 0 0 0,-17-4 1 0 0,23 7-34 0 0,1 0 0 0 0,-1 0 0 0 0,1 1 0 0 0,-1 0 1 0 0,0 0-1 0 0,1 0 0 0 0,-1 0 0 0 0,0 1 0 0 0,1-1 1 0 0,-1 1-1 0 0,1 0 0 0 0,-1 1 0 0 0,1-1 0 0 0,0 1 1 0 0,-1 0-1 0 0,1 0 0 0 0,0 0 0 0 0,0 1 0 0 0,0-1 1 0 0,-3 5-1 0 0,6-7-41 0 0,1 1 1 0 0,-1 0-1 0 0,1 0 0 0 0,-1-1 1 0 0,1 1-1 0 0,0 0 1 0 0,0 0-1 0 0,-1 0 0 0 0,1-1 1 0 0,0 1-1 0 0,0 0 1 0 0,0 0-1 0 0,0 0 0 0 0,0 0 1 0 0,0-1-1 0 0,0 1 1 0 0,0 0-1 0 0,0 0 0 0 0,1 0 1 0 0,-1 0-1 0 0,0-1 1 0 0,0 1-1 0 0,1 0 0 0 0,-1 0 1 0 0,0 0-1 0 0,1-1 1 0 0,0 2-1 0 0,10 12-399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7.4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47 424 0 0,'-111'-38'4810'0'0,"108"37"-4670"0"0,-10-3 535 0 0,83 5-346 0 0,-19 2-1915 0 0,81-8 0 0 0,-113 2 784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1.1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261 25 580 0 0,'-8'-17'1772'0'0,"5"16"-1695"0"0,0-1 1 0 0,0 1-1 0 0,0 0 1 0 0,0 0-1 0 0,0 1 1 0 0,0-1 0 0 0,0 1-1 0 0,0-1 1 0 0,0 1-1 0 0,0 0 1 0 0,0 0 0 0 0,0 0-1 0 0,0 1 1 0 0,0-1-1 0 0,0 1 1 0 0,0 0-1 0 0,0-1 1 0 0,-3 3 0 0 0,-3 0-7 0 0,0 1 0 0 0,1 0 0 0 0,-1 0 0 0 0,1 1 0 0 0,-11 7 0 0 0,8-2-7 0 0,-1-1-1 0 0,2 2 0 0 0,-1-1 0 0 0,1 1 0 0 0,1 1 1 0 0,0 0-1 0 0,1 0 0 0 0,0 1 0 0 0,1 0 0 0 0,0 0 1 0 0,1 1-1 0 0,1 0 0 0 0,-6 21 0 0 0,9-27-26 0 0,0-1 0 0 0,1 1 0 0 0,0 0 0 0 0,0-1-1 0 0,1 1 1 0 0,0 0 0 0 0,1 0 0 0 0,0-1 0 0 0,0 1 0 0 0,0 0-1 0 0,1-1 1 0 0,0 1 0 0 0,1-1 0 0 0,-1 0 0 0 0,2 0 0 0 0,-1 0-1 0 0,1 0 1 0 0,0 0 0 0 0,0-1 0 0 0,0 0 0 0 0,1 0 0 0 0,0 0-1 0 0,1 0 1 0 0,-1-1 0 0 0,1 0 0 0 0,0 0 0 0 0,10 6 0 0 0,-7-6-7 0 0,1 0 0 0 0,0-1 0 0 0,-1 0 0 0 0,1-1 0 0 0,0 0 0 0 0,1 0 0 0 0,-1-1 0 0 0,0-1 0 0 0,1 1 0 0 0,-1-2 1 0 0,1 0-1 0 0,-1 0 0 0 0,1-1 0 0 0,-1 0 0 0 0,1 0 0 0 0,-1-1 0 0 0,0-1 0 0 0,1 0 0 0 0,17-8 0 0 0,-14 5 15 0 0,1 0 0 0 0,-2-1 0 0 0,1-1 0 0 0,-1 0 0 0 0,0-1 0 0 0,-1 0 0 0 0,0-1 1 0 0,-1-1-1 0 0,1 0 0 0 0,-2 0 0 0 0,0-1 0 0 0,0 0 0 0 0,8-15 0 0 0,-16 23-105 0 0,1 0 0 0 0,-1 0 0 0 0,0 0 1 0 0,0 0-1 0 0,-1-1 0 0 0,1 1 0 0 0,-1-1 1 0 0,0 1-1 0 0,0-1 0 0 0,-1 1 0 0 0,1-1 1 0 0,-1 0-1 0 0,0 1 0 0 0,0-1 0 0 0,-1 1 1 0 0,1-1-1 0 0,-1 0 0 0 0,0 1 0 0 0,0-1 1 0 0,-1 1-1 0 0,1 0 0 0 0,-1-1 1 0 0,0 1-1 0 0,0 0 0 0 0,0 0 0 0 0,-1 0 1 0 0,1 0-1 0 0,-1 1 0 0 0,0-1 0 0 0,0 1 1 0 0,-1-1-1 0 0,1 1 0 0 0,-1 0 0 0 0,1 0 1 0 0,-8-4-1 0 0,-31-15-1410 0 0,-12 0 94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3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1 137 548 0 0,'0'0'3787'0'0,"14"8"-3302"0"0,2-8-424 0 0,-12 0-11 0 0,0-1 7 0 0,432-72 1773 0 0,-25 4-1509 0 0,-408 68-509 0 0,1 1-137 0 0,13 0-114 0 0,-12-1-101 0 0,14 1-2046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29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0 244 0 0,'0'0'1177'0'0,"19"22"-829"0"0,-18-20-341 0 0,0-1-1 0 0,0 0 0 0 0,-1 0 1 0 0,1 0-1 0 0,0 0 0 0 0,0 0 0 0 0,0 0 1 0 0,0 0-1 0 0,1-1 0 0 0,-1 1 1 0 0,0 0-1 0 0,0-1 0 0 0,0 1 0 0 0,1 0 1 0 0,-1-1-1 0 0,2 1 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34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35 36 0 0,'-16'-13'0'0'0,"4"2"28"0"0,1 0-56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7:57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99 120 0 0,'0'0'803'0'0,"-2"-17"-111"0"0,59-28-307 0 0,-54 43-371 0 0,9-8-50 0 0,12-3-10 0 0,-21 12 40 0 0,15-5-36 0 0,36 1-173 0 0,-50 5 185 0 0,18 4 40 0 0,32 9-78 0 0,-46-11 39 0 0,-1 0 0 0 0,0 1-1 0 0,1 0 1 0 0,-1 0 0 0 0,-1 1-1 0 0,1 0 1 0 0,0 0 0 0 0,10 9-1 0 0,-15-11 31 0 0,0 0-11 0 0,6 7 5 0 0,-6-7-16 0 0,8 15-23 0 0,9 26-12 0 0,-18-40 50 0 0,7 34 48 0 0,-6-16-29 0 0,1-2 15 0 0,-1-10 0 0 0,-1 0 0 0 0,0 1 0 0 0,-1-1 0 0 0,0 0 0 0 0,0 0 1 0 0,-1 0-1 0 0,-2 11 0 0 0,1-14-65 0 0,0 0 0 0 0,0 0 0 0 0,-1 0 1 0 0,1 0-1 0 0,-2 0 0 0 0,1-1 0 0 0,0 1 0 0 0,-1-1 0 0 0,0 0 1 0 0,-5 5-1 0 0,-2 1-354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1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70 76 0 0,'-1'-3'1343'0'0,"-1"-15"1397"0"0,2 15-2065 0 0,0 2-682 0 0,-1-32 2197 0 0,3 21-981 0 0,4 24-1348 0 0,-5-4 126 0 0,0 1 0 0 0,0 0 1 0 0,-1 0-1 0 0,0 0 0 0 0,0-1 0 0 0,-3 14 1 0 0,2-6 9 0 0,-36 761 124 0 0,38-741-529 0 0,0 64-4227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1.6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0 138 964 0 0,'0'-3'906'0'0,"1"0"-769"0"0,-1 0 0 0 0,1 0 1 0 0,-1 0-1 0 0,1 0 1 0 0,0 0-1 0 0,0 0 1 0 0,1 0-1 0 0,-1 0 1 0 0,1 0-1 0 0,-1 1 1 0 0,1-1-1 0 0,0 0 1 0 0,0 1-1 0 0,0 0 1 0 0,0-1-1 0 0,0 1 1 0 0,1 0-1 0 0,-1 0 1 0 0,1 0-1 0 0,-1 0 1 0 0,1 1-1 0 0,0-1 1 0 0,0 1-1 0 0,0 0 0 0 0,5-2 1 0 0,11-4 95 0 0,-1 1 1 0 0,1 1-1 0 0,22-2 1 0 0,-24 4-137 0 0,295-35-1643 0 0,-256 33-641 0 0,-53 5 1849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2.0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0 184 0 0,'0'1'114'0'0,"-1"0"0"0"0,1 0 1 0 0,0 0-1 0 0,-1-1 0 0 0,1 1 0 0 0,0 0 1 0 0,0 0-1 0 0,0 0 0 0 0,0-1 0 0 0,-1 1 1 0 0,1 0-1 0 0,0 0 0 0 0,0 0 0 0 0,1 0 1 0 0,-1 0-1 0 0,0-1 0 0 0,0 1 0 0 0,0 0 1 0 0,1 0-1 0 0,-1 0 0 0 0,0-1 0 0 0,1 1 0 0 0,-1 0 1 0 0,0 0-1 0 0,1-1 0 0 0,0 2 0 0 0,1-1-1 0 0,-1 1-1 0 0,1-1 1 0 0,-1 0-1 0 0,1 0 1 0 0,0 0-1 0 0,0 0 1 0 0,0 0-1 0 0,-1-1 1 0 0,1 1-1 0 0,0 0 1 0 0,3 0-1 0 0,7 1 162 0 0,1-1-1 0 0,24 0 1 0 0,-33-1-176 0 0,165-1 408 0 0,-56-4-3069 0 0,-81 3 1487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2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1 705 1080 0 0,'0'0'2320'0'0,"14"-12"-1180"0"0,21-43-932 0 0,-2-2 0 0 0,-3-1-1 0 0,-2-1 1 0 0,-3-2-1 0 0,19-70 1 0 0,-37 105-52 0 0,-1 0 0 0 0,4-37 0 0 0,-9 52-133 0 0,0-1 0 0 0,-1 0 0 0 0,0 1 0 0 0,-1-1 0 0 0,0 0 0 0 0,-1 1-1 0 0,-6-20 1 0 0,7 28-35 0 0,0 1-1 0 0,0-1 1 0 0,0 0 0 0 0,-1 1-1 0 0,1 0 1 0 0,-1-1-1 0 0,0 1 1 0 0,1 0 0 0 0,-1 0-1 0 0,0 0 1 0 0,0 0-1 0 0,0 0 1 0 0,-1 0 0 0 0,1 1-1 0 0,0-1 1 0 0,-1 1 0 0 0,1-1-1 0 0,-1 1 1 0 0,1 0-1 0 0,-1 0 1 0 0,1 0 0 0 0,-1 0-1 0 0,0 1 1 0 0,0-1-1 0 0,1 1 1 0 0,-1-1 0 0 0,0 1-1 0 0,-4 0 1 0 0,3 1-7 0 0,0-1 0 0 0,-1 1 0 0 0,1 0 0 0 0,0 0 0 0 0,0 0 0 0 0,0 0 0 0 0,0 1 0 0 0,0 0 0 0 0,1-1 0 0 0,-1 1 1 0 0,0 1-1 0 0,1-1 0 0 0,-1 1 0 0 0,1-1 0 0 0,0 1 0 0 0,0 0 0 0 0,0 0 0 0 0,0 0 0 0 0,-3 6 0 0 0,3-5 20 0 0,2-1 0 0 0,-1 0 0 0 0,0 0 0 0 0,1 1 0 0 0,-1-1 0 0 0,1 1 0 0 0,0 0 0 0 0,0-1 0 0 0,1 1 0 0 0,-1 0 0 0 0,1-1 0 0 0,-1 1 0 0 0,1 0 0 0 0,0 0 0 0 0,1-1 0 0 0,-1 1 0 0 0,1 0 0 0 0,-1-1 0 0 0,1 1 0 0 0,0 0 0 0 0,1-1 0 0 0,-1 1 0 0 0,1-1 0 0 0,-1 0 0 0 0,1 1 0 0 0,0-1 0 0 0,0 0 0 0 0,0 0 0 0 0,1 0 0 0 0,-1 0 0 0 0,6 4 0 0 0,1 2 5 0 0,0-1 1 0 0,1 1 0 0 0,0-2 0 0 0,0 1 0 0 0,1-1 0 0 0,22 10-1 0 0,75 23-9 0 0,-85-34-41 0 0,0 2 0 0 0,0 1 0 0 0,-1 0 0 0 0,-1 2 0 0 0,33 20 0 0 0,-49-27 38 0 0,0 1-1 0 0,0-1 1 0 0,-1 1 0 0 0,0 0-1 0 0,0 0 1 0 0,-1 0 0 0 0,1 1-1 0 0,-1-1 1 0 0,0 1-1 0 0,0 0 1 0 0,-1 0 0 0 0,0 0-1 0 0,0 0 1 0 0,0 0 0 0 0,-1 0-1 0 0,0 0 1 0 0,1 12-1 0 0,-1 9 28 0 0,-2 0-1 0 0,-7 53 1 0 0,2-18 36 0 0,5-52-71 0 0,0-2-177 0 0,0 1 0 0 0,0 0 0 0 0,1-1 0 0 0,0 1 0 0 0,1 0 0 0 0,0 0 0 0 0,0-1 0 0 0,1 1 0 0 0,0-1 0 0 0,0 1 0 0 0,1-1 0 0 0,6 13 0 0 0,2-7-423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2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281 146 1288 0 0,'2'-8'449'0'0,"1"-1"0"0"0,-2 1 1 0 0,1-1-1 0 0,-1 0 0 0 0,0 0 0 0 0,-1 0 0 0 0,0 1 1 0 0,0-1-1 0 0,-4-17 0 0 0,4 25-437 0 0,-1-1-1 0 0,1 1 1 0 0,-1 0 0 0 0,0 0 0 0 0,1-1 0 0 0,-1 1 0 0 0,0 0-1 0 0,0 0 1 0 0,0 0 0 0 0,0 0 0 0 0,0 0 0 0 0,0 0-1 0 0,0 0 1 0 0,0 0 0 0 0,-1 0 0 0 0,1 0 0 0 0,0 0-1 0 0,0 1 1 0 0,-1-1 0 0 0,1 1 0 0 0,0-1 0 0 0,-1 1-1 0 0,1-1 1 0 0,-1 1 0 0 0,1 0 0 0 0,-1 0 0 0 0,1 0-1 0 0,-1 0 1 0 0,1 0 0 0 0,-1 0 0 0 0,1 0 0 0 0,0 0-1 0 0,-1 0 1 0 0,1 1 0 0 0,-3 0 0 0 0,-3 0 17 0 0,0 2 0 0 0,0-1-1 0 0,0 1 1 0 0,0 0 0 0 0,-11 6 0 0 0,3 3-16 0 0,0-1 1 0 0,0 2 0 0 0,1 0-1 0 0,1 1 1 0 0,0 0-1 0 0,1 1 1 0 0,0 0 0 0 0,1 1-1 0 0,1 0 1 0 0,1 1-1 0 0,0 0 1 0 0,1 1-1 0 0,1-1 1 0 0,1 1 0 0 0,0 1-1 0 0,1-1 1 0 0,1 1-1 0 0,-2 26 1 0 0,6-33-1 0 0,1 0 0 0 0,0 0-1 0 0,1 0 1 0 0,0 0 0 0 0,1-1 0 0 0,0 1 0 0 0,1-1-1 0 0,0 1 1 0 0,1-1 0 0 0,0 0 0 0 0,1-1 0 0 0,0 0-1 0 0,1 0 1 0 0,0 0 0 0 0,0 0 0 0 0,13 11 0 0 0,-13-13 22 0 0,1-1 0 0 0,-1 0 0 0 0,1 0 0 0 0,1-1 0 0 0,-1 0 0 0 0,1 0 0 0 0,0-1 1 0 0,1-1-1 0 0,-1 1 0 0 0,1-1 0 0 0,0-1 0 0 0,0 0 0 0 0,0 0 0 0 0,0-1 0 0 0,0 0 1 0 0,1-1-1 0 0,-1 0 0 0 0,1-1 0 0 0,13-1 0 0 0,-18 0 33 0 0,1 0 0 0 0,0-1-1 0 0,0 1 1 0 0,-1-2 0 0 0,1 1 0 0 0,-1-1 0 0 0,1 1 0 0 0,-1-2-1 0 0,0 1 1 0 0,0-1 0 0 0,0 0 0 0 0,-1 0 0 0 0,0-1-1 0 0,1 1 1 0 0,7-11 0 0 0,-7 7-18 0 0,0 0 1 0 0,-1-1-1 0 0,0 0 0 0 0,-1 0 0 0 0,0-1 1 0 0,0 1-1 0 0,-1-1 0 0 0,0 0 0 0 0,2-19 1 0 0,-2 6-51 0 0,-2 0 0 0 0,0 0 1 0 0,-2 0-1 0 0,0 0 0 0 0,-1 0 1 0 0,-2 0-1 0 0,0 0 0 0 0,-15-40 1 0 0,11 41-77 0 0,0 0 1 0 0,-2 1-1 0 0,-1 0 0 0 0,-16-23 1 0 0,21 35-394 0 0,-1 0 0 0 0,-1 0 0 0 0,1 1 1 0 0,-1 1-1 0 0,-1-1 0 0 0,1 1 0 0 0,-1 1 0 0 0,0-1 0 0 0,-1 2 1 0 0,0-1-1 0 0,-15-5 0 0 0,3 2-270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4.0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0 337 32 0 0,'30'-22'1237'0'0,"-1"-2"-1"0"0,-1-1 1 0 0,29-32-1 0 0,39-36-542 0 0,-82 81-695 0 0,1 1 0 0 0,0 1-1 0 0,0 0 1 0 0,1 1-1 0 0,24-9 1 0 0,-14 8-8 0 0,1 1-1 0 0,0 2 1 0 0,1 1 0 0 0,-1 1 0 0 0,57-3-1 0 0,-66 7-28 0 0,0 2 0 0 0,-1 0-1 0 0,1 1 1 0 0,0 1 0 0 0,-1 0-1 0 0,0 1 1 0 0,0 1 0 0 0,0 1-1 0 0,0 0 1 0 0,26 16-1 0 0,-39-20-11 0 0,1 1 0 0 0,-1 0 0 0 0,0 0 0 0 0,0 0 0 0 0,0 1 0 0 0,0-1 1 0 0,-1 1-1 0 0,1 0 0 0 0,-1 0 0 0 0,0 1 0 0 0,0-1 0 0 0,0 1 0 0 0,-1-1 0 0 0,0 1 0 0 0,0 0 0 0 0,2 6 0 0 0,-3-5 29 0 0,0 1 1 0 0,0-1-1 0 0,-1 0 1 0 0,0 0 0 0 0,0 1-1 0 0,0-1 1 0 0,-1 0-1 0 0,0 0 1 0 0,0 0 0 0 0,0 0-1 0 0,-1 0 1 0 0,0 0-1 0 0,-4 7 1 0 0,-6 9 15 0 0,-1 0 0 0 0,-1-1 0 0 0,-1 0 0 0 0,0-1 0 0 0,-2-1 0 0 0,0 0 0 0 0,-23 17 0 0 0,-29 34 176 0 0,68-68-122 0 0,0-2-51 0 0,1 0-1 0 0,0 0 1 0 0,-1 0 0 0 0,1 0-1 0 0,0 0 1 0 0,-1 0 0 0 0,1 1-1 0 0,0-1 1 0 0,0 0 0 0 0,-1 0-1 0 0,1 0 1 0 0,0 0 0 0 0,0 0-1 0 0,-1 1 1 0 0,1-1 0 0 0,0 0-1 0 0,0 0 1 0 0,0 0 0 0 0,-1 1-1 0 0,1-1 1 0 0,0 0 0 0 0,0 0-1 0 0,0 1 1 0 0,0-1 0 0 0,0 0-1 0 0,-1 1 1 0 0,1-1 0 0 0,0 0-1 0 0,0 0 1 0 0,0 1 0 0 0,0-1-1 0 0,0 0 1 0 0,0 1 0 0 0,0-1-1 0 0,0 0 1 0 0,0 0-1 0 0,0 1 1 0 0,0-1 0 0 0,0 0-1 0 0,0 1 1 0 0,0-1 0 0 0,0 0-1 0 0,1 1 1 0 0,-1-1-1 0 0,1 1-1 0 0,-1-1 1 0 0,1 1 0 0 0,-1-1-1 0 0,1 1 1 0 0,0-1-1 0 0,-1 1 1 0 0,1-1 0 0 0,0 1-1 0 0,-1-1 1 0 0,1 0 0 0 0,0 0-1 0 0,-1 1 1 0 0,1-1-1 0 0,0 0 1 0 0,0 0 0 0 0,-1 0-1 0 0,1 0 1 0 0,0 0 0 0 0,0 0-1 0 0,-1 0 1 0 0,1 0-1 0 0,0 0 1 0 0,1 0 0 0 0,27-4-16 0 0,-12 2 2 0 0,0 1 0 0 0,-1 0 1 0 0,1 1-1 0 0,20 2 0 0 0,-19 0 11 0 0,1 0 0 0 0,-1 2 0 0 0,0 0 0 0 0,35 13 0 0 0,-43-13-2 0 0,0 2-1 0 0,-1-1 1 0 0,1 1 0 0 0,-1 1 0 0 0,-1-1 0 0 0,16 17 0 0 0,-19-19 3 0 0,-1 0 0 0 0,0 1 0 0 0,0 0 0 0 0,0 0-1 0 0,-1 0 1 0 0,0 0 0 0 0,0 0 0 0 0,0 1 0 0 0,0 0 0 0 0,-1-1 0 0 0,0 1 0 0 0,0 0 0 0 0,-1 0 0 0 0,1 0 0 0 0,-1 0 0 0 0,-1 0 0 0 0,1 0 0 0 0,-1 12 0 0 0,-1-12 7 0 0,-1 1 1 0 0,1-1-1 0 0,-1 1 1 0 0,-1-1-1 0 0,1 0 1 0 0,-1 0-1 0 0,0 0 0 0 0,0 0 1 0 0,-1-1-1 0 0,1 1 1 0 0,-1-1-1 0 0,0 0 1 0 0,-1 0-1 0 0,0 0 0 0 0,1 0 1 0 0,-1-1-1 0 0,-7 5 1 0 0,-9 4 124 0 0,0 0 1 0 0,0-1 0 0 0,-1-1 0 0 0,0-1-1 0 0,-1-2 1 0 0,0 0 0 0 0,-1-1 0 0 0,0-1-1 0 0,0-1 1 0 0,-40 2 0 0 0,-6-4 297 0 0,-1-3-1 0 0,-94-12 1 0 0,162 12-711 0 0,-14-4-2653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7.7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1 60 0 0,'0'0'3920'0'0,"1"0"-3890"0"0,0 0-1 0 0,-1 0 0 0 0,1 1 1 0 0,0-1-1 0 0,-1 0 0 0 0,1 1 0 0 0,0-1 1 0 0,-1 1-1 0 0,1-1 0 0 0,-1 1 1 0 0,1-1-1 0 0,0 1 0 0 0,-1 0 1 0 0,0-1-1 0 0,1 1 0 0 0,-1 0 1 0 0,1-1-1 0 0,-1 1 0 0 0,0 0 0 0 0,1 0 1 0 0,-59 151 364 0 0,51-128-360 0 0,1 0 0 0 0,0 0 0 0 0,2 1 0 0 0,1-1 0 0 0,1 1 0 0 0,2 38 0 0 0,1-55 2 0 0,0 1 0 0 0,0-1 0 0 0,0 0 0 0 0,1 1 0 0 0,1-1 0 0 0,-1 0 0 0 0,1 0 0 0 0,1-1 0 0 0,-1 1 0 0 0,1-1 0 0 0,1 1 0 0 0,-1-1 0 0 0,1-1 0 0 0,0 1 0 0 0,1-1 0 0 0,0 1 0 0 0,0-1 0 0 0,0-1 0 0 0,0 0 0 0 0,1 1 0 0 0,0-2 1 0 0,14 8-1 0 0,-10-7 76 0 0,0 0 1 0 0,1-1 0 0 0,-1 0 0 0 0,0-1-1 0 0,1-1 1 0 0,0 1 0 0 0,0-2-1 0 0,0 0 1 0 0,0 0 0 0 0,0-1 0 0 0,0-1-1 0 0,12-1 1 0 0,-18 0-47 0 0,0 1-1 0 0,0-1 0 0 0,0 1 1 0 0,0-2-1 0 0,0 1 1 0 0,0-1-1 0 0,0 0 1 0 0,-1 0-1 0 0,0 0 1 0 0,1-1-1 0 0,-1 0 0 0 0,0 0 1 0 0,-1 0-1 0 0,1-1 1 0 0,-1 1-1 0 0,0-1 1 0 0,0 0-1 0 0,0-1 1 0 0,-1 1-1 0 0,0 0 0 0 0,0-1 1 0 0,0 0-1 0 0,-1 0 1 0 0,2-6-1 0 0,-1-1-63 0 0,0 0-1 0 0,-1 0 1 0 0,-1 0-1 0 0,0 0 1 0 0,-1-1-1 0 0,0 1 1 0 0,-1 0-1 0 0,-1 0 1 0 0,0 0-1 0 0,-1 0 1 0 0,0 0-1 0 0,-1 1 0 0 0,-6-15 1 0 0,4 11-46 0 0,-1 0 1 0 0,-2 0-1 0 0,1 1 1 0 0,-2 0-1 0 0,0 0 0 0 0,0 1 1 0 0,-1 0-1 0 0,-1 1 0 0 0,-18-15 1 0 0,18 18-124 0 0,-1 2 0 0 0,1-1 1 0 0,-2 2-1 0 0,1 0 0 0 0,-1 0 0 0 0,0 1 1 0 0,0 1-1 0 0,-23-5 0 0 0,13 5-1300 0 0,0 1 0 0 0,-39-1 0 0 0,46 4 1030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3.2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0 540 0 0,'3'1'877'0'0,"1"2"-739"0"0,0-1 0 0 0,-1 1 1 0 0,1 0-1 0 0,0 0 0 0 0,-1 0 1 0 0,0 1-1 0 0,0-1 0 0 0,0 1 1 0 0,0-1-1 0 0,0 1 0 0 0,-1 0 0 0 0,1 0 1 0 0,-1 1-1 0 0,0-1 0 0 0,-1 0 1 0 0,1 1-1 0 0,1 6 0 0 0,4 15-96 0 0,7 49-1 0 0,-11-57 94 0 0,39 345 321 0 0,-31-243-385 0 0,-5-38 2374 0 0,-17-118-2052 0 0,-4-17-295 0 0,9 6-52 0 0,2 1 1 0 0,3 0-1 0 0,1-1 0 0 0,9-62 0 0 0,-4 75-15 0 0,1 0 0 0 0,2 0 0 0 0,2 1 0 0 0,1 0 0 0 0,1 0 0 0 0,25-45 0 0 0,-33 71-46 0 0,0 0-1 0 0,0 0 0 0 0,0 1 0 0 0,1-1 0 0 0,0 1 1 0 0,1 0-1 0 0,-1 1 0 0 0,1-1 0 0 0,0 1 1 0 0,1 0-1 0 0,-1 1 0 0 0,12-7 0 0 0,-14 9 16 0 0,1 1 0 0 0,-1 0 1 0 0,0 0-1 0 0,0 0 0 0 0,1 0 0 0 0,-1 1 0 0 0,1 0 0 0 0,-1 0 0 0 0,0 0 0 0 0,1 0 1 0 0,-1 1-1 0 0,1-1 0 0 0,-1 1 0 0 0,0 0 0 0 0,1 1 0 0 0,-1-1 0 0 0,0 1 0 0 0,0 0 1 0 0,0 0-1 0 0,0 0 0 0 0,-1 0 0 0 0,1 1 0 0 0,0-1 0 0 0,4 6 0 0 0,10 8 18 0 0,-1 1-1 0 0,0 1 1 0 0,-1 1-1 0 0,-2 0 0 0 0,0 1 1 0 0,0 0-1 0 0,16 37 1 0 0,-7-6-135 0 0,-2 1 0 0 0,17 65 1 0 0,-11 8-1812 0 0,-18-79-440 0 0,-5-32 1445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3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1 131 700 0 0,'5'-21'1457'0'0,"28"-86"3965"0"0,-32 104-5207 0 0,2 4-167 0 0,-1 0-42 0 0,0 0-1 0 0,0 1 1 0 0,-1-1-1 0 0,1 0 1 0 0,0 1-1 0 0,-1-1 1 0 0,1 1-1 0 0,-1 0 1 0 0,1 0-1 0 0,-1-1 1 0 0,0 1-1 0 0,0 0 1 0 0,1 0-1 0 0,-1 0 1 0 0,-1 0-1 0 0,1 0 1 0 0,0 1-1 0 0,-1-1 1 0 0,1 0-1 0 0,0 5 1 0 0,10 61-32 0 0,-8-45 26 0 0,37 374 284 0 0,-33-291-234 0 0,5 76 111 0 0,5 50-3043 0 0,-15-211 645 0 0,-1 0 1333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4.0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37 804 0 0,'-4'-17'3977'0'0,"3"16"-3942"0"0,1 1 0 0 0,0-1-1 0 0,0 0 1 0 0,0 1 0 0 0,1-1 0 0 0,-1 1-1 0 0,0-1 1 0 0,0 0 0 0 0,0 1-1 0 0,0-1 1 0 0,1 1 0 0 0,-1-1 0 0 0,0 0-1 0 0,1 1 1 0 0,-1-1 0 0 0,0 1 0 0 0,1-1-1 0 0,-1 1 1 0 0,0-1 0 0 0,1 1 0 0 0,-1-1-1 0 0,1 1 1 0 0,-1 0 0 0 0,1-1-1 0 0,-1 1 1 0 0,1 0 0 0 0,1-1 0 0 0,22-3 412 0 0,39 12-256 0 0,-46-5-95 0 0,0 0-70 0 0,202 24-3048 0 0,-181-26 1934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4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1248 0 0,'0'0'1198'0'0,"1"1"-1040"0"0,-1 0 0 0 0,1 0 1 0 0,0 0-1 0 0,-1 0 0 0 0,1-1 0 0 0,0 1 0 0 0,0 0 0 0 0,-1 0 0 0 0,1 0 0 0 0,0 0 0 0 0,0-1 1 0 0,0 1-1 0 0,2 0 0 0 0,208 8 2001 0 0,4-9-4290 0 0,-185-1 843 0 0,-1-1 292 0 0</inkml:trace>
  <inkml:trace contextRef="#ctx0" brushRef="#br0" timeOffset="1">151 293 880 0 0,'10'15'2256'0'0,"5"-7"-1923"0"0,-1-1 0 0 0,2-1-1 0 0,-1 0 1 0 0,0 0-1 0 0,1-2 1 0 0,0 0 0 0 0,26 3-1 0 0,123 6 138 0 0,-149-13-445 0 0,113 3-2862 0 0,-99-6 1786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5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112 65 748 0 0,'-1'-3'1162'0'0,"-14"-44"1770"0"0,14 44-2661 0 0,-1-5 9 0 0,0 4-251 0 0,1 6 170 0 0,-5 118-113 0 0,3-24-47 0 0,-72 595-1493 0 0,74-684 323 0 0,-3 13 374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5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0 305 1204 0 0,'18'-43'1655'0'0,"46"-81"0"0"0,-57 113-1598 0 0,0 0-1 0 0,1 0 1 0 0,1 0 0 0 0,0 1 0 0 0,0 0 0 0 0,1 1 0 0 0,0 0 0 0 0,0 0 0 0 0,1 1 0 0 0,1 1 0 0 0,18-11-1 0 0,-22 14-62 0 0,-5 2 4 0 0,-1 1 1 0 0,1 0 0 0 0,-1 0 0 0 0,1 0 0 0 0,-1 0 0 0 0,1 1 0 0 0,0-1-1 0 0,0 1 1 0 0,-1-1 0 0 0,1 1 0 0 0,0 0 0 0 0,0 0 0 0 0,-1 0-1 0 0,1 0 1 0 0,5 2 0 0 0,-1-1 1 0 0,0-1 1 0 0,-1 2-1 0 0,1-1 0 0 0,0 1 0 0 0,-1 0 1 0 0,0 0-1 0 0,1 1 0 0 0,-1 0 0 0 0,0 0 0 0 0,0 0 1 0 0,0 1-1 0 0,-1 0 0 0 0,1 0 0 0 0,-1 0 1 0 0,0 1-1 0 0,0 0 0 0 0,-1 0 0 0 0,0 0 1 0 0,1 0-1 0 0,-1 1 0 0 0,-1-1 0 0 0,1 1 0 0 0,-1 0 1 0 0,0 0-1 0 0,-1 1 0 0 0,3 8 0 0 0,0 0-21 0 0,-1 1 0 0 0,0 0 0 0 0,-1-1 0 0 0,-1 1 0 0 0,-1 0 0 0 0,0 0 0 0 0,-1 1-1 0 0,0-1 1 0 0,-2 0 0 0 0,-4 21 0 0 0,0-14-10 0 0,-1 1 0 0 0,-1-1 0 0 0,-1-1 1 0 0,0 1-1 0 0,-2-2 0 0 0,-1 1 0 0 0,-1-1 0 0 0,-1-1 0 0 0,-16 18 0 0 0,2-6 131 0 0,-2-1 0 0 0,-1-2 0 0 0,-1-2-1 0 0,-51 34 1 0 0,42-29 505 0 0,40-31-586 0 0,-1 2-10 0 0,1-2-11 0 0,1 0 0 0 0,-1 1 0 0 0,0-1 0 0 0,1 1 0 0 0,0-1 0 0 0,-1 1 0 0 0,1-1 0 0 0,0 1 0 0 0,0-1 0 0 0,0 1 0 0 0,0-1 0 0 0,0 1 0 0 0,0-1 0 0 0,0 1 0 0 0,0-1 0 0 0,1 0 0 0 0,-1 1-1 0 0,0-1 1 0 0,1 1 0 0 0,-1-1 0 0 0,1 1 0 0 0,0-1 0 0 0,0 0 0 0 0,-1 0 0 0 0,1 1 0 0 0,0-1 0 0 0,0 0 0 0 0,0 0 0 0 0,0 0 0 0 0,0 0 0 0 0,3 2 0 0 0,49 42 22 0 0,2-1 1 0 0,110 64-1 0 0,-54-37 47 0 0,58 53-237 0 0,-99-65-2289 0 0,-55-45 1661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5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129 433 328 0 0,'12'-11'447'0'0,"-1"0"0"0"0,-1-1 0 0 0,0 0 0 0 0,0-1 0 0 0,-1 0 0 0 0,-1-1 1 0 0,0 0-1 0 0,-1 0 0 0 0,0 0 0 0 0,7-24 0 0 0,-8 16-208 0 0,0-1-1 0 0,-2 0 1 0 0,0 0 0 0 0,-2 0-1 0 0,0 0 1 0 0,-3-31 0 0 0,2 50-236 0 0,-1 1 1 0 0,0-1 0 0 0,-1 0 0 0 0,1 1-1 0 0,-1-1 1 0 0,0 0 0 0 0,0 1 0 0 0,0-1-1 0 0,0 1 1 0 0,0-1 0 0 0,-1 1 0 0 0,0 0-1 0 0,1-1 1 0 0,-1 1 0 0 0,-1 0 0 0 0,1 0-1 0 0,0 0 1 0 0,-5-3 0 0 0,5 4-4 0 0,-1 1 0 0 0,1 0 0 0 0,-1 0 0 0 0,1 1 0 0 0,-1-1 0 0 0,1 0 0 0 0,-1 1 0 0 0,0-1 0 0 0,1 1 0 0 0,-1 0 0 0 0,0 0 0 0 0,0 0 0 0 0,1 0 0 0 0,-1 1 0 0 0,0-1-1 0 0,1 1 1 0 0,-1 0 0 0 0,1-1 0 0 0,-1 1 0 0 0,1 0 0 0 0,-1 0 0 0 0,-2 2 0 0 0,-3 2 9 0 0,-1 0-1 0 0,1 0 0 0 0,0 1 1 0 0,0 0-1 0 0,1 0 0 0 0,0 1 1 0 0,0 0-1 0 0,0 0 0 0 0,1 1 1 0 0,0-1-1 0 0,-6 13 0 0 0,1-1-7 0 0,0 1-1 0 0,2 1 1 0 0,-13 36-1 0 0,16-35 20 0 0,1-1 1 0 0,1 1-1 0 0,0 0 0 0 0,2 0 0 0 0,1 0 0 0 0,0 0 0 0 0,2 0 0 0 0,0 0 0 0 0,2 0 0 0 0,0 0 0 0 0,2-1 0 0 0,10 33 1 0 0,-11-41-136 0 0,2 1 0 0 0,0-1 1 0 0,0 0-1 0 0,1 0 0 0 0,1-1 1 0 0,0 1-1 0 0,1-2 0 0 0,0 1 1 0 0,1-2-1 0 0,0 1 1 0 0,0-1-1 0 0,1 0 0 0 0,1-1 1 0 0,0-1-1 0 0,0 0 0 0 0,0 0 1 0 0,1-1-1 0 0,0-1 0 0 0,27 9 1 0 0,-8-7-1298 0 0,-2-4 170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6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348 275 464 0 0,'1'-5'1287'0'0,"-1"5"-1258"0"0,3-36 2003 0 0,-3 34-1958 0 0,0 1-1 0 0,0-1 0 0 0,0 0 1 0 0,0 0-1 0 0,-1 1 1 0 0,1-1-1 0 0,-1 0 0 0 0,1 0 1 0 0,-1 1-1 0 0,0-1 1 0 0,1 1-1 0 0,-1-1 0 0 0,0 0 1 0 0,0 1-1 0 0,0-1 1 0 0,0 1-1 0 0,0 0 0 0 0,-1-1 1 0 0,1 1-1 0 0,0 0 1 0 0,-1 0-1 0 0,1 0 0 0 0,-1 0 1 0 0,-1-1-1 0 0,-2 0-23 0 0,1 1 0 0 0,-1 0 0 0 0,0-1 0 0 0,1 2 0 0 0,-1-1 0 0 0,0 1 0 0 0,0-1 0 0 0,1 1 0 0 0,-1 1 0 0 0,0-1 0 0 0,0 1 0 0 0,1 0 0 0 0,-7 1 0 0 0,1 1 3 0 0,0 1-1 0 0,0 0 1 0 0,1 1 0 0 0,-1 0 0 0 0,-14 10-1 0 0,6-1-2 0 0,0 0-1 0 0,1 1 1 0 0,1 1-1 0 0,1 0 1 0 0,-17 23-1 0 0,23-25-33 0 0,0 1 0 0 0,1 0 1 0 0,1 0-1 0 0,0 0 0 0 0,1 1 0 0 0,1 0 0 0 0,0 0 1 0 0,1 0-1 0 0,1 0 0 0 0,1 1 0 0 0,0 0 0 0 0,1-1 1 0 0,1 19-1 0 0,0-22 7 0 0,1 0 1 0 0,1-1 0 0 0,0 1-1 0 0,1 0 1 0 0,0-1 0 0 0,1 1-1 0 0,0-1 1 0 0,1 0-1 0 0,0 0 1 0 0,1-1 0 0 0,0 0-1 0 0,1 0 1 0 0,1 0 0 0 0,-1-1-1 0 0,2 0 1 0 0,-1 0-1 0 0,16 13 1 0 0,-22-21-18 0 0,0 0 0 0 0,1-1 0 0 0,-1 1 0 0 0,0-1 0 0 0,0 1-1 0 0,1-1 1 0 0,-1 0 0 0 0,1 0 0 0 0,-1 0 0 0 0,1 0 0 0 0,0 0 0 0 0,-1-1 0 0 0,1 1 0 0 0,0-1 0 0 0,-1 0 0 0 0,1 1-1 0 0,0-1 1 0 0,0-1 0 0 0,-1 1 0 0 0,1 0 0 0 0,0-1 0 0 0,-1 1 0 0 0,1-1 0 0 0,0 0 0 0 0,-1 0 0 0 0,1 0 0 0 0,-1 0-1 0 0,0 0 1 0 0,1 0 0 0 0,-1-1 0 0 0,0 1 0 0 0,1-1 0 0 0,-1 0 0 0 0,0 0 0 0 0,0 0 0 0 0,-1 0 0 0 0,1 0 0 0 0,0 0 0 0 0,-1 0-1 0 0,1 0 1 0 0,-1-1 0 0 0,0 1 0 0 0,2-3 0 0 0,11-25-5 0 0,-1 0 1 0 0,-2-1-1 0 0,-1 0 0 0 0,10-51 0 0 0,7-23-208 0 0,-27 103 157 0 0,6 8-81 0 0,-5-5 131 0 0,-1-1-1 0 0,1 0 0 0 0,-1 1 1 0 0,1-1-1 0 0,0 0 0 0 0,-1 1 1 0 0,1-1-1 0 0,-1 1 1 0 0,1-1-1 0 0,-1 1 0 0 0,0-1 1 0 0,1 1-1 0 0,-1-1 0 0 0,1 1 1 0 0,-1-1-1 0 0,0 1 0 0 0,0 0 1 0 0,1-1-1 0 0,-1 1 0 0 0,0-1 1 0 0,0 1-1 0 0,0 0 0 0 0,1 0 1 0 0,5 20 32 0 0,6 18-25 0 0,2-1-1 0 0,32 63 0 0 0,-41-91 15 0 0,0-1-1 0 0,1 0 1 0 0,0-1-1 0 0,0 1 1 0 0,1-1 0 0 0,0-1-1 0 0,0 1 1 0 0,1-1 0 0 0,0 0-1 0 0,0-1 1 0 0,1 0 0 0 0,0 0-1 0 0,0-1 1 0 0,0 0-1 0 0,1-1 1 0 0,10 5 0 0 0,-15-9-13 0 0,-1 0 0 0 0,0 1 0 0 0,1-1 0 0 0,-1-1 0 0 0,0 1 0 0 0,1-1 0 0 0,-1 1 0 0 0,0-1 1 0 0,0 0-1 0 0,0-1 0 0 0,0 1 0 0 0,0-1 0 0 0,0 0 0 0 0,0 0 0 0 0,0 0 0 0 0,0 0 0 0 0,-1-1 0 0 0,1 1 1 0 0,-1-1-1 0 0,5-5 0 0 0,0-2-6 0 0,-1 0 0 0 0,1-1 1 0 0,-2 0-1 0 0,0 0 0 0 0,0 0 1 0 0,-1-1-1 0 0,0 0 0 0 0,-1 0 1 0 0,5-22-1 0 0,0-14 2 0 0,4-58 0 0 0,-10 81-7 0 0,10-195-59 0 0,-13 190 62 0 0,-1 0 1 0 0,-1 0 0 0 0,-2 0 0 0 0,-1 1 0 0 0,-11-35 0 0 0,15 62-12 0 0,1-1-1 0 0,-1 1 1 0 0,0 0-1 0 0,0 0 1 0 0,0 0 0 0 0,0 0-1 0 0,-1 0 1 0 0,1 0-1 0 0,0 1 1 0 0,-1-1-1 0 0,0 0 1 0 0,1 1 0 0 0,-3-3-1 0 0,3 4-2 0 0,0-1 0 0 0,0 1 0 0 0,0-1 1 0 0,0 1-1 0 0,0-1 0 0 0,-1 1 0 0 0,1 0 0 0 0,0-1 0 0 0,0 1 0 0 0,0 0 0 0 0,0 0 0 0 0,0 0 1 0 0,-1 0-1 0 0,1 0 0 0 0,0 0 0 0 0,0 0 0 0 0,0 0 0 0 0,0 1 0 0 0,-2-1 0 0 0,0 2-7 0 0,1-1 1 0 0,0 0-1 0 0,0 1 0 0 0,-1 0 0 0 0,1-1 1 0 0,0 1-1 0 0,1 0 0 0 0,-1 0 0 0 0,0 0 0 0 0,0 0 1 0 0,1 0-1 0 0,-1 1 0 0 0,1-1 0 0 0,0 0 0 0 0,0 1 1 0 0,0-1-1 0 0,0 1 0 0 0,0-1 0 0 0,0 1 0 0 0,1-1 1 0 0,-1 1-1 0 0,1 4 0 0 0,-1 0 10 0 0,1 0 0 0 0,1 1 1 0 0,-1-1-1 0 0,1 0 0 0 0,0 0 0 0 0,1 0 0 0 0,0 0 1 0 0,0 0-1 0 0,0 0 0 0 0,1 0 0 0 0,0-1 0 0 0,0 1 1 0 0,1-1-1 0 0,0 0 0 0 0,0 0 0 0 0,0 0 0 0 0,9 8 0 0 0,10 10-4 0 0,1-2-1 0 0,46 34 0 0 0,-19-16-91 0 0,-31-24 10 0 0,-1 1 0 0 0,-1 1 0 0 0,24 30 0 0 0,-37-40 79 0 0,0-1 0 0 0,0 2 0 0 0,0-1 0 0 0,-1 0 0 0 0,0 1 0 0 0,-1 0 0 0 0,0 0 0 0 0,0 0 0 0 0,-1 0 0 0 0,0 0 0 0 0,-1 1 0 0 0,1 16 0 0 0,-6 68-49 0 0,1-57 79 0 0,2 0 1 0 0,1 0-1 0 0,2 0 0 0 0,8 47 1 0 0,-8-75-48 0 0,0 1 1 0 0,1-1-1 0 0,0 0 1 0 0,1 0 0 0 0,0 0-1 0 0,0 0 1 0 0,1-1 0 0 0,0 1-1 0 0,0-1 1 0 0,1-1-1 0 0,0 1 1 0 0,0-1 0 0 0,1 0-1 0 0,0 0 1 0 0,0-1-1 0 0,1 0 1 0 0,0 0 0 0 0,0-1-1 0 0,0 0 1 0 0,1 0 0 0 0,11 4-1 0 0,18 2-1941 0 0,-19-9 987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7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1104 0 0,'4'-1'950'0'0,"183"-10"2684"0"0,-131 12-5016 0 0,79 10-1 0 0,-116-9 864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7.5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0 224 0 0,'7'19'3177'0'0,"0"-15"-2923"0"0,0 0-1 0 0,1 0 1 0 0,-1-1 0 0 0,1 1-1 0 0,-1-2 1 0 0,1 1 0 0 0,0-1-1 0 0,0 0 1 0 0,12 1-1 0 0,83 3 788 0 0,-64-5-798 0 0,-31-1-198 0 0,136 4-363 0 0,-48-8-3004 0 0,-65 2 2100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8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48 0 0,'0'0'1485'0'0,"1"4"-986"0"0,19 73 437 0 0,13 111-1 0 0,-9-42-782 0 0,96 528 115 0 0,-114-626-1314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40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149 0 344 0 0,'15'21'944'0'0,"-6"-4"-280"0"0,-2 1-112 0 0,-4 3-120 0 0,-3-1-92 0 0,-4 8-124 0 0,-8 0-84 0 0,-6 4-136 0 0,-8 3-180 0 0,-9 4-424 0 0,-5-2-288 0 0,-7 4 284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56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75 227 84 0 0,'0'0'3747'0'0,"12"-12"-3478"0"0,-7 6-247 0 0,1-1 27 0 0,18-39 4 0 0,5-14-66 0 0,1-6-9 0 0,-29 63 27 0 0,0 0-60 0 0,0 0 0 0 0,0 0 0 0 0,1 0 0 0 0,-1 0 1 0 0,1 0-1 0 0,0 0 0 0 0,2-3 0 0 0,-1 16-63 0 0,-1-1 117 0 0,-1 1 0 0 0,0 0 0 0 0,0 0 0 0 0,-1 0 0 0 0,0 0 0 0 0,-2 14 0 0 0,0 12-13 0 0,-22 642 100 0 0,9-528 501 0 0,14-150-585 0 0,1 1 1 0 0,0 0-1 0 0,-1-1 0 0 0,1 1 1 0 0,0 0-1 0 0,-1-1 0 0 0,1 1 1 0 0,-1-1-1 0 0,1 1 0 0 0,-1-1 1 0 0,1 1-1 0 0,-1-1 0 0 0,1 1 1 0 0,-1-1-1 0 0,1 1 0 0 0,-1-1 1 0 0,0 0-1 0 0,1 1 1 0 0,-1-1-1 0 0,0 0 0 0 0,1 0 1 0 0,-1 1-1 0 0,0-1 0 0 0,1 0 1 0 0,-1 0-1 0 0,0 0 0 0 0,0 0 1 0 0,-30 5 5 0 0,23-4-21 0 0,-40 4-73 0 0,45-5 64 0 0,-1 0 1 0 0,-12 1-8 0 0,12 0 5 0 0,-18 2-182 0 0,14-1 120 0 0,9 0 55 0 0,19 1 80 0 0,26-2 91 0 0,85-11 213 0 0,201-42 1 0 0,-265 40-347 0 0,-62 11-242 0 0,1 0 0 0 0,-1 0 0 0 0,1 1 0 0 0,-1 0 1 0 0,11 2-1 0 0,-13-2 136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0.3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0 268 0 0,'0'0'3266'0'0,"5"18"-3460"0"0,-2 33 164 0 0,-3-48 35 0 0,2 16-8 0 0,-1-11-6 0 0,2 264 166 0 0,0-162-101 0 0,-3-107-42 0 0,0 1 4 0 0,5 110 190 0 0,-5-35-168 0 0,-1-49-56 0 0,-1 30 72 0 0,9 82 0 0 0,-1-14 907 0 0,-5-34-787 0 0,4 47-119 0 0,1-1-16 0 0,-5-124-21 0 0,18 331 400 0 0,-21-273-340 0 0,2-70-463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3.0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1 150 108 0 0,'0'0'621'0'0,"16"6"179"0"0,36 5 106 0 0,90 7 0 0 0,384 7-10 0 0,-1-36 230 0 0,-425 7-966 0 0,814-48 262 0 0,-274 22-242 0 0,-300 20-116 0 0,830-31-281 0 0,22 27 5 0 0,-844 15 358 0 0,848 5-349 0 0,-839 2-274 0 0,74-2 51 0 0,53 0 401 0 0,14 1-31 0 0,-123-21 256 0 0,-109 3-139 0 0,626-25 164 0 0,-820 33-209 0 0,751-15 1277 0 0,-762 20-1055 0 0,146 0 741 0 0,-204-2-1007 0 0,6 0 93 0 0,0 0-864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5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90 388 0 0,'0'0'2268'0'0,"3"1"-2156"0"0,26 6 365 0 0,-26-6-395 0 0,1-1-37 0 0,133 6 510 0 0,110 2-110 0 0,859-52 186 0 0,159 30-421 0 0,288-23-44 0 0,-1434 32-145 0 0,1064-8-4 0 0,-339 16 301 0 0,-438-5-372 0 0,885 15-721 0 0,-471 3 585 0 0,211 21 1092 0 0,-389-29-929 0 0,151-24 116 0 0,-733 17-104 0 0,-1-3-1 0 0,108-17 1 0 0,-164 19-273 0 0,1 0-245 0 0,-3 0 409 0 0,0 0-1 0 0,0 0 1 0 0,0 0 0 0 0,0 0-1 0 0,0 0 1 0 0,0 0 0 0 0,0 0-1 0 0,0-1 1 0 0,0 1-1 0 0,0 0 1 0 0,0-1 0 0 0,0 1-1 0 0,0-1 1 0 0,0 1 0 0 0,0-1-1 0 0,1 0 1 0 0,8-6-171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7.1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436 195 224 0 0,'-9'-14'1720'0'0,"-10"-38"-517"0"0,18 50-1184 0 0,-7-16 0 0 0,5 12-14 0 0,-25-26-21 0 0,-31-16 114 0 0,57 47 116 0 0,-8-8 315 0 0,-3-3 1578 0 0,12 12-2096 0 0,1 0 0 0 0,-1 0 0 0 0,1 0 0 0 0,0 0 0 0 0,-1 0 0 0 0,1 0 0 0 0,-1 0 0 0 0,1 0 0 0 0,0 0 0 0 0,-1 0 0 0 0,1 0 0 0 0,0 0 0 0 0,-1 1 0 0 0,1-1-1 0 0,0 0 1 0 0,-1 0 0 0 0,1 0 0 0 0,0 0 0 0 0,-1 1 0 0 0,1-1 0 0 0,0 0 0 0 0,-1 0 0 0 0,1 1 0 0 0,0-1 0 0 0,0 0 0 0 0,-1 1 0 0 0,1-1 0 0 0,0 0 0 0 0,0 0 0 0 0,-1 1 0 0 0,1-1 0 0 0,0 1 0 0 0,0-1 0 0 0,0 0 0 0 0,0 1 0 0 0,0-1 0 0 0,0 0 0 0 0,0 1 0 0 0,0-1 0 0 0,0 1 0 0 0,0-1 0 0 0,0 0 0 0 0,0 1 0 0 0,-29 146-52 0 0,9-38 86 0 0,-15 100 71 0 0,23-122-38 0 0,-42 155 0 0 0,25-143-63 0 0,4 2 0 0 0,-14 137-1 0 0,21-105 16 0 0,10-63-14 0 0,7-67-6 0 0,1 0-6 0 0,-3 51 11 0 0,3-36-15 0 0,1-1 1 0 0,1 0-1 0 0,4 18 0 0 0,-6-33-3 0 0,0 1 3 0 0,0 0 0 0 0,1 0 0 0 0,-1 0 0 0 0,1 0 0 0 0,-1-1 0 0 0,1 1 0 0 0,0 0 0 0 0,0 0 0 0 0,2 2 0 0 0,3 16 1 0 0,-2 2-475 0 0,-1 0 0 0 0,-1 0 1 0 0,-1 0-1 0 0,-4 35 0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8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12 564 0 0,'0'0'1956'0'0,"0"-1"-1879"0"0,0 1 0 0 0,0-1 0 0 0,0 1 0 0 0,1-1 0 0 0,-1 1 0 0 0,0-1 0 0 0,0 1 0 0 0,0-1 0 0 0,1 1 0 0 0,-1-1 0 0 0,0 1 0 0 0,0-1 0 0 0,1 1 0 0 0,-1-1 0 0 0,0 1 0 0 0,1-1 0 0 0,-1 1 0 0 0,1 0 0 0 0,-1-1 0 0 0,1 1 0 0 0,-1 0 0 0 0,1-1 0 0 0,1 3-80 0 0,-1 0 0 0 0,0 0 0 0 0,0 0 0 0 0,0 0 1 0 0,0 0-1 0 0,0 0 0 0 0,-1 0 0 0 0,1 1 0 0 0,-1-1 0 0 0,1 0 0 0 0,-1 0 0 0 0,0 1 0 0 0,0-1 1 0 0,0 0-1 0 0,0 0 0 0 0,-1 5 0 0 0,1 34 1 0 0,-11 199 313 0 0,0-23-47 0 0,30 427 864 0 0,-5-344-968 0 0,-15-253 111 0 0,0-18-3139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19.6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11 200 0 0,'0'0'1844'0'0,"1"-1"-1719"0"0,-1 0 0 0 0,0 1 0 0 0,1-1 0 0 0,-1 0 0 0 0,1 1 0 0 0,-1-1 0 0 0,2-1 250 0 0,-2 2-250 0 0,1-1 0 0 0,0 1 0 0 0,-1-1 0 0 0,1 1 0 0 0,0 0 0 0 0,-1-1 0 0 0,1 1 0 0 0,0 0 0 0 0,0-1 0 0 0,1 3-124 0 0,-1 0 0 0 0,1 0 0 0 0,-1 0 0 0 0,0 0 0 0 0,0 1 0 0 0,1-1 0 0 0,-2 0 0 0 0,1 1 0 0 0,0-1 0 0 0,0 1 0 0 0,-1-1-1 0 0,0 0 1 0 0,1 1 0 0 0,-1-1 0 0 0,0 1 0 0 0,0-1 0 0 0,-1 5 0 0 0,-3 63 181 0 0,2-45-128 0 0,-6 148 370 0 0,8 0-1 0 0,8 0 1 0 0,7 0-1 0 0,7-2 1 0 0,81 302 0 0 0,35-1 175 0 0,-135-461-788 0 0,7 18 541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0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 16 0 0,'0'0'3732'0'0,"13"10"-3601"0"0,-12 12 126 0 0,0 0 1 0 0,-2-1-1 0 0,0 1 0 0 0,-5 25 1 0 0,1 2 207 0 0,-8 200 446 0 0,12 1 1 0 0,43 354 0 0 0,-10-399-712 0 0,-32-202-111 0 0,1 1-66 0 0,2 10-60 0 0,-2-11-312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3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364 5 652 0 0,'-4'-1'533'0'0,"-4"-1"-402"0"0,0 1-1 0 0,0 0 0 0 0,-1 1 1 0 0,1 0-1 0 0,0 0 0 0 0,-1 1 0 0 0,1 0 1 0 0,0 0-1 0 0,0 1 0 0 0,0 0 1 0 0,0 1-1 0 0,0-1 0 0 0,0 2 1 0 0,1-1-1 0 0,-1 1 0 0 0,1 0 0 0 0,0 0 1 0 0,0 1-1 0 0,0 0 0 0 0,-7 8 1 0 0,-1 0-59 0 0,1 0 0 0 0,1 2 1 0 0,0-1-1 0 0,0 2 0 0 0,2 0 1 0 0,0 0-1 0 0,-15 32 0 0 0,12-15-34 0 0,1 0 0 0 0,2 0 0 0 0,2 1 0 0 0,1 0 0 0 0,1 1-1 0 0,2 0 1 0 0,2 0 0 0 0,1 0 0 0 0,1 0 0 0 0,2 1-1 0 0,2-1 1 0 0,1 0 0 0 0,2 0 0 0 0,15 50 0 0 0,-12-63 41 0 0,0 0 1 0 0,2-1-1 0 0,1 0 0 0 0,0 0 1 0 0,2-2-1 0 0,0 0 0 0 0,1 0 1 0 0,1-1-1 0 0,1-1 1 0 0,0-1-1 0 0,1 0 0 0 0,1-2 1 0 0,0 0-1 0 0,1-1 0 0 0,1-1 1 0 0,0 0-1 0 0,0-2 1 0 0,1 0-1 0 0,32 8 0 0 0,-35-12-4 0 0,1-2-1 0 0,-1 0 1 0 0,1-1-1 0 0,0-1 1 0 0,0-1-1 0 0,0 0 0 0 0,0-2 1 0 0,0 0-1 0 0,0-2 1 0 0,26-5-1 0 0,-30 3-33 0 0,0 0-1 0 0,0-1 1 0 0,0-1 0 0 0,-1 0-1 0 0,0-1 1 0 0,-1-1 0 0 0,1 0-1 0 0,-2-1 1 0 0,1-1 0 0 0,-2 0-1 0 0,1 0 1 0 0,-1-1 0 0 0,12-17-1 0 0,-10 8-54 0 0,-1 1-1 0 0,0-2 1 0 0,-2 0-1 0 0,0 0 1 0 0,-2-1-1 0 0,-1 0 1 0 0,0-1-1 0 0,-2 0 1 0 0,0 0-1 0 0,-2-1 1 0 0,-1 1-1 0 0,-1-1 1 0 0,-1 1-1 0 0,-2-32 1 0 0,-2 20 24 0 0,-1-1 0 0 0,-2 1 1 0 0,-1 0-1 0 0,-2 0 1 0 0,-1 1-1 0 0,-2 0 1 0 0,-2 1-1 0 0,-34-63 0 0 0,38 82-17 0 0,0 0 0 0 0,0 2 0 0 0,-2-1 0 0 0,0 1 0 0 0,0 1 0 0 0,-1 0 0 0 0,0 1 0 0 0,-1 0 0 0 0,-1 1 0 0 0,0 0 1 0 0,-29-13-1 0 0,35 20-12 0 0,1-1 0 0 0,-1 1 0 0 0,0 1 0 0 0,0 0 0 0 0,0 0 0 0 0,0 1 0 0 0,-1 0 0 0 0,1 1 0 0 0,0 0 0 0 0,-14 1 0 0 0,15 1-6 0 0,1 0-1 0 0,0 0 1 0 0,0 0-1 0 0,-1 1 1 0 0,2 0-1 0 0,-1 0 0 0 0,0 0 1 0 0,1 1-1 0 0,-1 0 1 0 0,1 1-1 0 0,0-1 1 0 0,1 1-1 0 0,-1 0 1 0 0,-6 9-1 0 0,7-9 8 0 0,1 1 0 0 0,-1 0 0 0 0,1 0 0 0 0,1 1 0 0 0,-1-1 0 0 0,1 1 0 0 0,0 0 0 0 0,1-1 0 0 0,0 1-1 0 0,0 1 1 0 0,0-1 0 0 0,-1 11 0 0 0,3-6 6 0 0,-1 0-1 0 0,2 0 0 0 0,0 0 1 0 0,0 0-1 0 0,1-1 0 0 0,1 1 0 0 0,3 12 1 0 0,5 5 26 0 0,1 0-1 0 0,1-1 1 0 0,2 0 0 0 0,1-1 0 0 0,19 25 0 0 0,2-4 74 0 0,2-1 0 0 0,2-2 1 0 0,2-2-1 0 0,77 59 1 0 0,213 129 237 0 0,-233-165-228 0 0,-21-9 180 0 0,-6-4-4966 0 0,-61-45 3645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8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1 225 420 0 0,'3'-25'1845'0'0,"2"1"0"0"0,9-28-1 0 0,-10 43-1706 0 0,-1-1 1 0 0,1 1-1 0 0,1 0 0 0 0,-1 0 0 0 0,2 0 0 0 0,-1 1 0 0 0,14-15 0 0 0,-15 19-132 0 0,1 0 0 0 0,0 0-1 0 0,0 1 1 0 0,0 0 0 0 0,0 0 0 0 0,1 0-1 0 0,-1 0 1 0 0,1 1 0 0 0,0 0-1 0 0,0 1 1 0 0,-1-1 0 0 0,1 1 0 0 0,0 0-1 0 0,0 0 1 0 0,8 1 0 0 0,-1-1-8 0 0,1 2 1 0 0,0 0-1 0 0,-1 0 1 0 0,1 2-1 0 0,20 5 1 0 0,-16-2-7 0 0,-1 1-1 0 0,0 0 1 0 0,0 1 0 0 0,-1 2 0 0 0,0-1-1 0 0,-1 2 1 0 0,0 0 0 0 0,0 1 0 0 0,18 19-1 0 0,-25-23 8 0 0,0 1 0 0 0,0 0 0 0 0,-1 0-1 0 0,0 0 1 0 0,-1 1 0 0 0,0 1-1 0 0,0-1 1 0 0,-1 1 0 0 0,-1 0-1 0 0,0 0 1 0 0,0 0 0 0 0,-1 0 0 0 0,0 1-1 0 0,-1-1 1 0 0,1 24 0 0 0,-3-27 11 0 0,-1 0 1 0 0,0 0-1 0 0,-1-1 0 0 0,1 1 1 0 0,-2-1-1 0 0,1 1 1 0 0,-1-1-1 0 0,0 0 0 0 0,0 0 1 0 0,-1 0-1 0 0,-5 7 1 0 0,1-4 3 0 0,0 0 0 0 0,0 0 1 0 0,-1-1-1 0 0,0 0 0 0 0,-1 0 1 0 0,-14 9-1 0 0,8-8 7 0 0,-1 1-1 0 0,0-2 1 0 0,-1-1-1 0 0,0 0 1 0 0,0-1-1 0 0,0-1 1 0 0,-1 0-1 0 0,-36 5 1 0 0,44-10-67 0 0,0-1 1 0 0,0 1 0 0 0,1-2 0 0 0,-1 0 0 0 0,0 0-1 0 0,0-1 1 0 0,-13-3 0 0 0,20 4-122 0 0,0 0 1 0 0,0-1-1 0 0,1 1 1 0 0,-1-1-1 0 0,1 0 0 0 0,-1 0 1 0 0,1 0-1 0 0,0 0 1 0 0,-1-1-1 0 0,1 1 1 0 0,0-1-1 0 0,1 0 0 0 0,-1 0 1 0 0,0 0-1 0 0,1 0 1 0 0,0 0-1 0 0,-1-1 1 0 0,1 1-1 0 0,1-1 0 0 0,-1 1 1 0 0,0-1-1 0 0,-1-7 1 0 0,0-5-686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4.3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 1 244 0 0,'-18'5'1487'0'0,"11"0"-1403"0"0,-1 1 0 0 0,1 0-1 0 0,0 0 1 0 0,1 1-1 0 0,0 0 1 0 0,0 0-1 0 0,0 1 1 0 0,1-1-1 0 0,0 1 1 0 0,0 1 0 0 0,1-1-1 0 0,0 0 1 0 0,0 1-1 0 0,1 0 1 0 0,-4 17-1 0 0,3-10 6 0 0,1 0 0 0 0,0 0-1 0 0,1 0 1 0 0,1 1-1 0 0,1-1 1 0 0,0 0 0 0 0,1 1-1 0 0,4 24 1 0 0,-2-31 26 0 0,-1-1 0 0 0,2 0 0 0 0,-1 0 0 0 0,1 0 0 0 0,1-1 0 0 0,-1 1 0 0 0,1-1 0 0 0,1 0 1 0 0,0-1-1 0 0,0 1 0 0 0,0-1 0 0 0,1 0 0 0 0,0-1 0 0 0,0 0 0 0 0,1 0 0 0 0,0 0 0 0 0,0-1 0 0 0,0 0 1 0 0,1-1-1 0 0,-1 1 0 0 0,1-2 0 0 0,0 1 0 0 0,0-1 0 0 0,1-1 0 0 0,-1 0 0 0 0,19 2 0 0 0,-24-3-56 0 0,1-1 0 0 0,-1 0 0 0 0,1-1 0 0 0,0 1 0 0 0,-1-1 0 0 0,1 1 0 0 0,-1-1 0 0 0,1-1 0 0 0,-1 1 0 0 0,0-1 0 0 0,1 1 0 0 0,-1-1 0 0 0,0-1 0 0 0,0 1 0 0 0,0 0 0 0 0,-1-1 0 0 0,1 0 0 0 0,0 0 0 0 0,-1 0 0 0 0,0 0 0 0 0,0-1 0 0 0,0 1 0 0 0,0-1 0 0 0,0 0 0 0 0,-1 1 0 0 0,0-1 0 0 0,1-1 0 0 0,1-4 0 0 0,-1 0-44 0 0,0 1 0 0 0,0-1 0 0 0,-1 0 0 0 0,0 0 0 0 0,-1 0 0 0 0,0 0 0 0 0,0 0 0 0 0,-1 0-1 0 0,0 0 1 0 0,0 0 0 0 0,-1 0 0 0 0,-4-16 0 0 0,3 17-201 0 0,-1-1 0 0 0,0 1-1 0 0,-1 0 1 0 0,0 0 0 0 0,0 1-1 0 0,-1-1 1 0 0,-7-9 0 0 0,7 11-443 0 0,0 1 0 0 0,1 0 0 0 0,-2 1 1 0 0,1-1-1 0 0,-10-5 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4.9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11 260 0 0,'0'0'2629'0'0,"0"-1"-2560"0"0,0 1 1 0 0,0-1-1 0 0,1 1 0 0 0,-1-1 0 0 0,0 0 1 0 0,1 1-1 0 0,-1-1 0 0 0,1 1 1 0 0,-1-1-1 0 0,0 0 0 0 0,1 1 1 0 0,-1 0-1 0 0,1-1 0 0 0,0 1 0 0 0,-1-1 1 0 0,1 1-1 0 0,-1-1 0 0 0,2 1 1 0 0,0 3-30 0 0,0 1 0 0 0,0 0 0 0 0,0 0 0 0 0,0 0 0 0 0,-1 0-1 0 0,1 1 1 0 0,-1-1 0 0 0,0 0 0 0 0,0 1 0 0 0,0 4 0 0 0,0 50 101 0 0,-1-35-59 0 0,-5 146 466 0 0,-2-11-3287 0 0,7-131 2466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5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1140 0 0,'17'-11'2416'0'0,"-8"6"-2253"0"0,1 0 0 0 0,-1 1 0 0 0,1 0 0 0 0,1 0 0 0 0,-1 1 0 0 0,0 1 1 0 0,1 0-1 0 0,-1 0 0 0 0,1 1 0 0 0,-1 0 0 0 0,20 2 0 0 0,-26-1-172 0 0,0 0-1 0 0,0 0 1 0 0,0 1-1 0 0,0 0 1 0 0,0 0-1 0 0,0 0 1 0 0,0 0-1 0 0,0 0 1 0 0,0 1-1 0 0,0 0 1 0 0,0 0-1 0 0,-1 0 1 0 0,1 0-1 0 0,4 4 0 0 0,-5-2 10 0 0,0-1 0 0 0,0 1-1 0 0,-1 0 1 0 0,0-1-1 0 0,0 1 1 0 0,0 0 0 0 0,0 1-1 0 0,0-1 1 0 0,-1 0-1 0 0,0 0 1 0 0,0 1 0 0 0,0-1-1 0 0,0 1 1 0 0,-1-1-1 0 0,0 1 1 0 0,0-1 0 0 0,0 1-1 0 0,0-1 1 0 0,-1 1-1 0 0,1-1 1 0 0,-3 7 0 0 0,2-8 0 0 0,-10 43 36 0 0,-28 73-1 0 0,0-1 649 0 0,38-115-484 0 0,2 4 91 0 0,-1-7-282 0 0,0 1 0 0 0,0 0-1 0 0,0-1 1 0 0,0 1-1 0 0,0-1 1 0 0,1 1-1 0 0,-1 0 1 0 0,0-1-1 0 0,0 1 1 0 0,0-1-1 0 0,0 1 1 0 0,1-1-1 0 0,-1 1 1 0 0,0 0-1 0 0,1-1 1 0 0,-1 1-1 0 0,0-1 1 0 0,1 0-1 0 0,-1 1 1 0 0,1-1-1 0 0,-1 1 1 0 0,0-1 0 0 0,1 0-1 0 0,-1 1 1 0 0,1-1-1 0 0,0 1 1 0 0,4 1-68 0 0,1 0 0 0 0,-1 0 1 0 0,1-1-1 0 0,0 0 0 0 0,-1 0 1 0 0,1 0-1 0 0,0 0 0 0 0,0-1 0 0 0,0 0 1 0 0,-1 0-1 0 0,1-1 0 0 0,0 0 1 0 0,0 0-1 0 0,6-2 0 0 0,5 0-321 0 0,40-10-1754 0 0,-25 4 1094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26.4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0 111 240 0 0,'6'-18'2337'0'0,"-2"13"-2177"0"0,0 0 1 0 0,1 0 0 0 0,-1 1-1 0 0,1-1 1 0 0,0 1-1 0 0,0 0 1 0 0,0 1-1 0 0,1-1 1 0 0,-1 1 0 0 0,1 0-1 0 0,0 0 1 0 0,0 1-1 0 0,8-3 1 0 0,13-3 361 0 0,46-10 0 0 0,-35 12-342 0 0,-5 1-282 0 0,-30 4 62 0 0,-2 1-8 0 0,0 0 40 0 0,-1 0 1 0 0,1 0 0 0 0,0 0 0 0 0,-1 0 0 0 0,1 0-1 0 0,0 0 1 0 0,-1 1 0 0 0,1-1 0 0 0,0 0 0 0 0,0 0-1 0 0,-1 0 1 0 0,1 1 0 0 0,-1-1 0 0 0,1 0 0 0 0,0 1-1 0 0,-1-1 1 0 0,1 1 0 0 0,-1-1 0 0 0,1 1 0 0 0,-1-1-1 0 0,1 1 1 0 0,-1-1 0 0 0,1 1 0 0 0,-6 24-25 0 0,3-18 19 0 0,0-1 0 0 0,1 1 1 0 0,0 0-1 0 0,-1 11 1 0 0,2-13 12 0 0,0-1 1 0 0,0 1 0 0 0,0-1 0 0 0,1 1 0 0 0,-1-1-1 0 0,1 1 1 0 0,0-1 0 0 0,0 1 0 0 0,1-1 0 0 0,-1 0-1 0 0,1 0 1 0 0,0 1 0 0 0,0-1 0 0 0,6 7 0 0 0,0 1-4 0 0,9 15-26 0 0,33 39 0 0 0,-36-50 30 0 0,-1 0 0 0 0,0 2 0 0 0,-2-1 0 0 0,0 1 0 0 0,16 37 1 0 0,-26-51-7 0 0,1 1 1 0 0,-1-1 0 0 0,-1 1-1 0 0,1-1 1 0 0,0 1 0 0 0,-1 0 0 0 0,0-1-1 0 0,0 1 1 0 0,-1 0 0 0 0,1-1 0 0 0,-1 1-1 0 0,0 0 1 0 0,0-1 0 0 0,0 1-1 0 0,-1-1 1 0 0,0 1 0 0 0,1-1 0 0 0,-2 0-1 0 0,1 0 1 0 0,-6 8 0 0 0,2-5-268 0 0,0 1 0 0 0,-1-1 0 0 0,-1 0 0 0 0,1-1 0 0 0,-1 1-1 0 0,0-2 1 0 0,0 1 0 0 0,-16 7 0 0 0,-4 0-334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2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6 152 1080 0 0,'-1'-3'1904'0'0,"-3"-11"-424"0"0,4 11-877 0 0,-1 0-478 0 0,1 0-58 0 0,0 0 1 0 0,0 0 0 0 0,0 0 0 0 0,0 0 0 0 0,1 0-1 0 0,-1 0 1 0 0,1 0 0 0 0,0 0 0 0 0,0 0-1 0 0,0 0 1 0 0,0 0 0 0 0,0 0 0 0 0,1 1 0 0 0,-1-1-1 0 0,1 0 1 0 0,-1 1 0 0 0,1-1 0 0 0,0 1-1 0 0,0 0 1 0 0,1 0 0 0 0,-1-1 0 0 0,0 2 0 0 0,1-1-1 0 0,-1 0 1 0 0,5-2 0 0 0,6-4-71 0 0,-1 0 0 0 0,2 1 0 0 0,-1 1 0 0 0,1 0 0 0 0,0 1 0 0 0,0 1 0 0 0,0 0 0 0 0,1 1 0 0 0,-1 0 0 0 0,28-1 0 0 0,-32 3-12 0 0,1 1 0 0 0,-1 0-1 0 0,1 1 1 0 0,-1 0 0 0 0,0 0 0 0 0,11 4-1 0 0,-18-4 1 0 0,0-1 0 0 0,-1 1 0 0 0,1 0 0 0 0,-1 0 0 0 0,0 1 0 0 0,1-1 0 0 0,-1 0 0 0 0,0 1 0 0 0,0-1 0 0 0,0 1 0 0 0,0 0 0 0 0,0 0 1 0 0,0 0-1 0 0,0 0 0 0 0,0 0 0 0 0,-1 0 0 0 0,1 0 0 0 0,-1 0 0 0 0,0 1 0 0 0,0-1 0 0 0,1 1 0 0 0,-2-1 0 0 0,1 1 0 0 0,0-1 0 0 0,0 1 0 0 0,-1-1 0 0 0,1 1 0 0 0,-1 0 0 0 0,0-1 0 0 0,0 1 0 0 0,0 0 0 0 0,-1 3 0 0 0,-2 18-181 0 0,-11 38 0 0 0,0 1-492 0 0,13-60 609 0 0,3 17-19 0 0,-2-18 68 0 0,1 0-1 0 0,-1 1 1 0 0,1-1 0 0 0,0 0-1 0 0,0 0 1 0 0,-1 1-1 0 0,2-1 1 0 0,-1 0 0 0 0,0 0-1 0 0,0 0 1 0 0,1 0-1 0 0,-1 0 1 0 0,1 0 0 0 0,-1-1-1 0 0,1 1 1 0 0,0-1-1 0 0,0 1 1 0 0,0-1 0 0 0,2 2-1 0 0,43 20-335 0 0,-45-22 363 0 0,2 0-5 0 0,18 7-73 0 0,0 1 0 0 0,-1 2 1 0 0,0-1-1 0 0,29 22 0 0 0,-44-28 73 0 0,-1 0-1 0 0,0 1 1 0 0,1 0 0 0 0,-1 0 0 0 0,-1 0-1 0 0,1 1 1 0 0,-1 0 0 0 0,0-1-1 0 0,-1 2 1 0 0,1-1 0 0 0,-1 0-1 0 0,0 1 1 0 0,-1-1 0 0 0,1 1-1 0 0,-1 0 1 0 0,-1 0 0 0 0,1 0 0 0 0,-1 0-1 0 0,0 0 1 0 0,-1 13 0 0 0,0-9 68 0 0,-2-1 0 0 0,1 1 1 0 0,-1-1-1 0 0,-1 1 0 0 0,0-1 1 0 0,0 0-1 0 0,-1 0 0 0 0,0 0 1 0 0,-1-1-1 0 0,0 0 1 0 0,-6 10-1 0 0,1-6 40 0 0,-1 0 0 0 0,1-1 0 0 0,-2 0 1 0 0,0-1-1 0 0,0 0 0 0 0,-26 17 0 0 0,23-18 163 0 0,-1 0 0 0 0,0-1 1 0 0,0 0-1 0 0,-1-2 0 0 0,0 0 0 0 0,-30 8 0 0 0,44-15-418 0 0,1 0 0 0 0,-1 0-1 0 0,1 0 1 0 0,-1-1 0 0 0,1 1-1 0 0,-1-1 1 0 0,1 1 0 0 0,0-1-1 0 0,-1 0 1 0 0,1 0-1 0 0,0 0 1 0 0,-1 0 0 0 0,1-1-1 0 0,0 1 1 0 0,0-1 0 0 0,0 1-1 0 0,0-1 1 0 0,0 1 0 0 0,1-1-1 0 0,-3-3 1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2.7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0 832 0 0,'-4'1'839'0'0,"-7"1"-667"0"0,1 1 0 0 0,-1 0-1 0 0,1 1 1 0 0,-1 1 0 0 0,1-1-1 0 0,1 1 1 0 0,-1 1 0 0 0,1 0-1 0 0,0 0 1 0 0,0 1-1 0 0,0 0 1 0 0,1 0 0 0 0,0 1-1 0 0,1 0 1 0 0,0 1 0 0 0,0 0-1 0 0,1 0 1 0 0,-9 15-1 0 0,6-8-165 0 0,0 1 0 0 0,1 0 0 0 0,1 0-1 0 0,1 1 1 0 0,0 0 0 0 0,1 0-1 0 0,1 0 1 0 0,1 1 0 0 0,1 0-1 0 0,-1 25 1 0 0,4-33 12 0 0,0 1 0 0 0,0-1 1 0 0,1 0-1 0 0,0 0 0 0 0,1 0 0 0 0,0-1 0 0 0,1 1 0 0 0,1-1 0 0 0,-1 1 1 0 0,1-2-1 0 0,1 1 0 0 0,13 17 0 0 0,-14-20 96 0 0,1 0 1 0 0,0-1-1 0 0,0 0 0 0 0,1 0 1 0 0,0-1-1 0 0,0 0 0 0 0,0 0 1 0 0,1-1-1 0 0,0 0 0 0 0,0 0 1 0 0,0 0-1 0 0,0-1 0 0 0,0 0 1 0 0,0-1-1 0 0,1 0 0 0 0,13 1 1 0 0,-17-2-9 0 0,0-1 1 0 0,0 0 0 0 0,0 0 0 0 0,0-1 0 0 0,-1 1-1 0 0,1-1 1 0 0,0 0 0 0 0,0 0 0 0 0,-1-1-1 0 0,1 1 1 0 0,-1-1 0 0 0,1 0 0 0 0,-1 0 0 0 0,7-5-1 0 0,-5 2-13 0 0,-1 1-1 0 0,1-1 0 0 0,-1-1 0 0 0,-1 1 0 0 0,1-1 1 0 0,-1 1-1 0 0,0-1 0 0 0,7-13 0 0 0,-3 0-18 0 0,0 0 0 0 0,-2-1 0 0 0,0 0-1 0 0,-1 0 1 0 0,4-34 0 0 0,-6 23-11 0 0,-1-1-1 0 0,-2 1 1 0 0,-4-40 0 0 0,-11-12-1295 0 0,11 67-360 0 0,-1 0 0 0 0,-14-27-1 0 0,12 32-294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3.3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430 47 1420 0 0,'14'-14'2961'0'0,"-9"7"-2421"0"0,14-16 2363 0 0,-14 21-2000 0 0,-8 16-1342 0 0,0-6 422 0 0,-1-1 0 0 0,0 0-1 0 0,-1 0 1 0 0,0 0 0 0 0,0 0 0 0 0,-7 7-1 0 0,-4 6-12 0 0,-170 200 327 0 0,-34 48-444 0 0,216-262 119 0 0,0 4 6 0 0,3-10 24 0 0,1 1-1 0 0,0 0 0 0 0,0 0 1 0 0,-1 0-1 0 0,1-1 0 0 0,0 1 1 0 0,0 0-1 0 0,0 0 0 0 0,0 0 1 0 0,0 0-1 0 0,0-1 0 0 0,0 1 1 0 0,1 0-1 0 0,-1 0 0 0 0,0 0 1 0 0,0 0-1 0 0,1-1 0 0 0,-1 1 1 0 0,0 0-1 0 0,1 0 0 0 0,-1-1 1 0 0,1 1-1 0 0,-1 0 0 0 0,1-1 1 0 0,-1 1-1 0 0,1 0 0 0 0,-1-1 0 0 0,1 1 1 0 0,0-1-1 0 0,-1 1 0 0 0,1-1 1 0 0,0 1-1 0 0,0-1 0 0 0,-1 0 1 0 0,1 1-1 0 0,0-1 0 0 0,1 1 1 0 0,27 8 44 0 0,-29-8-45 0 0,40 4 1 0 0,-1 0 1 0 0,0-3-1 0 0,72-4 0 0 0,-42 0-45 0 0,-26 1-145 0 0,7 1-2081 0 0,97-12-1 0 0,-123 8 1100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3.7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219 22 1204 0 0,'-1'-2'241'0'0,"0"1"0"0"0,0-1 1 0 0,-1 0-1 0 0,1 1 0 0 0,-1 0 0 0 0,1-1 0 0 0,-1 1 0 0 0,1 0 1 0 0,-1-1-1 0 0,0 1 0 0 0,0 0 0 0 0,0 0 0 0 0,0 1 0 0 0,0-1 0 0 0,0 0 1 0 0,-3 0-1 0 0,4 1-219 0 0,-1 1-1 0 0,0-1 1 0 0,1 1 0 0 0,-1-1 0 0 0,1 1-1 0 0,-1 0 1 0 0,1 0 0 0 0,0 0 0 0 0,-1-1-1 0 0,1 1 1 0 0,0 1 0 0 0,0-1 0 0 0,-1 0 0 0 0,1 0-1 0 0,0 0 1 0 0,0 1 0 0 0,0-1 0 0 0,0 0-1 0 0,1 1 1 0 0,-1-1 0 0 0,0 1 0 0 0,0 2 0 0 0,-21 39 65 0 0,2 2 1 0 0,2 0 0 0 0,-12 52 0 0 0,-22 144 133 0 0,35-125-983 0 0,26-99-2449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2:34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378 63 260 0 0,'17'-45'3543'0'0,"-16"42"-3219"0"0,-3 1 3 0 0,-1 0-275 0 0,0 0 0 0 0,1 1 0 0 0,-1 0 0 0 0,0-1 0 0 0,0 1 0 0 0,1 0 0 0 0,-1 1 0 0 0,0-1 0 0 0,0 0 0 0 0,0 1 0 0 0,0 0 0 0 0,0-1 0 0 0,0 1 0 0 0,0 0 1 0 0,0 1-1 0 0,0-1 0 0 0,0 1 0 0 0,0-1 0 0 0,0 1 0 0 0,0 0 0 0 0,0 0 0 0 0,-3 1 0 0 0,-9 3-29 0 0,0 1 1 0 0,0 1 0 0 0,-15 8-1 0 0,10-2-9 0 0,0 0 0 0 0,1 1 0 0 0,0 1 0 0 0,1 1 0 0 0,1 1 0 0 0,0 0 1 0 0,2 1-1 0 0,-24 33 0 0 0,31-37-2 0 0,-1-1 0 0 0,2 1 0 0 0,0 1 1 0 0,0-1-1 0 0,2 1 0 0 0,0 1 0 0 0,0-1 1 0 0,1 1-1 0 0,1-1 0 0 0,1 1 0 0 0,0 0 1 0 0,1 0-1 0 0,2 31 0 0 0,1-38 50 0 0,-1 0 0 0 0,2 0-1 0 0,-1 0 1 0 0,1 0 0 0 0,0-1 0 0 0,1 1-1 0 0,0-1 1 0 0,0 0 0 0 0,1 0-1 0 0,0 0 1 0 0,0-1 0 0 0,1 1 0 0 0,0-1-1 0 0,0-1 1 0 0,1 1 0 0 0,0-1-1 0 0,0 0 1 0 0,0-1 0 0 0,12 7 0 0 0,-12-8 28 0 0,0 0 0 0 0,0-1 0 0 0,1-1 0 0 0,-1 1 0 0 0,1-1 0 0 0,-1 0 0 0 0,1-1 0 0 0,0 1 0 0 0,0-2 0 0 0,-1 1 0 0 0,1-1 0 0 0,0 0 0 0 0,0-1 0 0 0,0 0 0 0 0,-1 0 0 0 0,1 0 0 0 0,0-1 0 0 0,-1 0 0 0 0,1-1 0 0 0,-1 0 0 0 0,0 0 0 0 0,0 0 0 0 0,9-7 0 0 0,-6 3-60 0 0,0-2 0 0 0,0 1 1 0 0,-1-1-1 0 0,0-1 0 0 0,0 1 0 0 0,-1-2 0 0 0,-1 1 0 0 0,0-1 0 0 0,0 0 0 0 0,-1 0 0 0 0,0-1 0 0 0,-1 0 1 0 0,0 0-1 0 0,-1 0 0 0 0,-1-1 0 0 0,0 1 0 0 0,0-1 0 0 0,-1 0 0 0 0,-1 0 0 0 0,0 0 0 0 0,-1-15 0 0 0,-1 15-157 0 0,0 1 0 0 0,0-1 0 0 0,-2 1 0 0 0,1 0 0 0 0,-1 0 0 0 0,-1 0 0 0 0,0 0 0 0 0,-1 0 0 0 0,-12-20 0 0 0,12 23-199 0 0,-1 1-1 0 0,0 0 0 0 0,-1 1 0 0 0,1 0 0 0 0,-1 0 0 0 0,-1 0 0 0 0,1 0 1 0 0,-1 1-1 0 0,0 1 0 0 0,-1-1 0 0 0,1 2 0 0 0,-1-1 0 0 0,-13-4 0 0 0,-9-1-1523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51.5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766 6 380 0 0,'0'0'5707'0'0,"-3"-1"-5841"0"0,-1 0 124 0 0,0 0 0 0 0,0 0 0 0 0,0 0 0 0 0,0 1 0 0 0,0 0 0 0 0,0 0 1 0 0,0 0-1 0 0,0 0 0 0 0,0 1 0 0 0,0-1 0 0 0,0 1 0 0 0,0 0 1 0 0,-5 2-1 0 0,-36 7-24 0 0,-288 70-101 0 0,144-31 52 0 0,174-44 90 0 0,-53 14-11 0 0,64-18 45 0 0,1-1-77 0 0,-1 1 0 0 0,1 0 0 0 0,0 0 0 0 0,0 0 0 0 0,0 0 0 0 0,0 0 0 0 0,0 1 0 0 0,1 0 0 0 0,-1-1 0 0 0,0 1 0 0 0,1 0 0 0 0,-1 0 0 0 0,1 0 0 0 0,-4 5 0 0 0,5-5 15 0 0,1 19-21 0 0,0-17 35 0 0,5 119-36 0 0,-1-68 64 0 0,-2 80 138 0 0,-1-133-139 0 0,-1 2 23 0 0,0-2-64 0 0,2 23 407 0 0,-2-25-381 0 0,0 0-1 0 0,0 0 1 0 0,0 0 0 0 0,0 0-1 0 0,0 1 1 0 0,0-1-1 0 0,0 0 1 0 0,0 0 0 0 0,0 0-1 0 0,1 0 1 0 0,-1 0-1 0 0,0 0 1 0 0,0 0-1 0 0,0 1 1 0 0,0-1 0 0 0,0 0-1 0 0,0 0 1 0 0,0 0-1 0 0,1 0 1 0 0,-1 0-1 0 0,0 0 1 0 0,0 0 0 0 0,0 0-1 0 0,0 0 1 0 0,0 0-1 0 0,1 0 1 0 0,-1 0-1 0 0,0 0 1 0 0,0 0 0 0 0,0 0-1 0 0,0 0 1 0 0,0 0-1 0 0,1 0 1 0 0,-1 0-1 0 0,0 0 1 0 0,0 0 0 0 0,0 0-1 0 0,0 0 1 0 0,0 0-1 0 0,0 0 1 0 0,1 0-1 0 0,-1 0 1 0 0,0 0 0 0 0,0 0-1 0 0,0 0 1 0 0,0 0-1 0 0,0-1 1 0 0,0 1-1 0 0,1 0 1 0 0,-1 0 0 0 0,11-18-12 0 0,-5 8-3 0 0,0 0 1 0 0,1 1-1 0 0,0 0 0 0 0,1 0 1 0 0,-1 0-1 0 0,2 1 0 0 0,17-14 1 0 0,-8 9-35 0 0,0 1 0 0 0,1 1 0 0 0,24-12 0 0 0,-35 19 16 0 0,-1 1 1 0 0,1 0 0 0 0,0 1-1 0 0,0-1 1 0 0,0 2-1 0 0,0-1 1 0 0,0 1-1 0 0,0 0 1 0 0,0 0 0 0 0,11 2-1 0 0,-4 1-1 0 0,1 1-1 0 0,-1 1 1 0 0,0 1-1 0 0,-1 0 1 0 0,21 10-1 0 0,-24-10 5 0 0,-1 1 1 0 0,0 0-1 0 0,0 0 0 0 0,0 1 1 0 0,-1 0-1 0 0,0 1 0 0 0,0 0 1 0 0,-1 0-1 0 0,11 14 0 0 0,-14-15 10 0 0,0 0 0 0 0,-1-1 0 0 0,0 2-1 0 0,0-1 1 0 0,-1 0 0 0 0,0 1 0 0 0,0-1 0 0 0,-1 1 0 0 0,1 0-1 0 0,-2 0 1 0 0,1 0 0 0 0,-1 0 0 0 0,-1 0 0 0 0,0 12-1 0 0,0-9 24 0 0,-1-1 0 0 0,0 0 0 0 0,-1 1 0 0 0,0-1 0 0 0,-1 0 0 0 0,0 0 0 0 0,0 0 0 0 0,-1-1 0 0 0,-1 1 0 0 0,1-1-1 0 0,-2 0 1 0 0,-9 13 0 0 0,3-3 22 0 0,3-6-2 0 0,0-1 0 0 0,-1 0 0 0 0,-1-1 0 0 0,0 1-1 0 0,-1-2 1 0 0,0 0 0 0 0,0 0 0 0 0,-1-1 0 0 0,0-1 0 0 0,-1 0 0 0 0,1-1-1 0 0,-2 0 1 0 0,-17 5 0 0 0,28-10-10 0 0,0-1 0 0 0,0 0 0 0 0,1 0 0 0 0,-1-1 0 0 0,0 1 0 0 0,0-1 0 0 0,0 0 0 0 0,0 0 0 0 0,0 0-1 0 0,0 0 1 0 0,0-1 0 0 0,1 0 0 0 0,-1 1 0 0 0,0-1 0 0 0,0-1 0 0 0,1 1 0 0 0,-1 0 0 0 0,1-1 0 0 0,-1 0 0 0 0,1 0 0 0 0,-1 0 0 0 0,1 0 0 0 0,0-1-1 0 0,0 1 1 0 0,0-1 0 0 0,0 0 0 0 0,-3-4 0 0 0,5 5-5 0 0,0-2 6 0 0,-2-11-23 0 0,3 14-3 0 0,-1-1 0 0 0,1 0-1 0 0,0 0 1 0 0,0 0 0 0 0,0 0-1 0 0,0 0 1 0 0,0 0 0 0 0,0 1-1 0 0,0-1 1 0 0,0 0-1 0 0,1 0 1 0 0,-1 0 0 0 0,1 0-1 0 0,0 1 1 0 0,-1-1 0 0 0,1 0-1 0 0,0 0 1 0 0,0 1 0 0 0,0-1-1 0 0,0 1 1 0 0,0-1 0 0 0,0 1-1 0 0,1-1 1 0 0,-1 1 0 0 0,0 0-1 0 0,1-1 1 0 0,-1 1 0 0 0,1 0-1 0 0,-1 0 1 0 0,1 0 0 0 0,0 0-1 0 0,0 0 1 0 0,-1 1 0 0 0,1-1-1 0 0,3 0 1 0 0,4-2-424 0 0,1 1 1 0 0,0 1-1 0 0,0 0 0 0 0,1 0 1 0 0,11 2-1 0 0,-14-1-338 0 0,14 0 99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8.8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0 408 0 0,'3'1'1133'0'0,"3"1"-885"0"0,0 0-1 0 0,0 0 1 0 0,0 1-1 0 0,0 0 1 0 0,-1 0-1 0 0,1 1 1 0 0,-1 0-1 0 0,0 0 1 0 0,0 0-1 0 0,0 0 1 0 0,0 1-1 0 0,-1 0 1 0 0,1 0-1 0 0,-2 0 1 0 0,7 10 0 0 0,7 13-331 0 0,26 56 0 0 0,-35-66 300 0 0,174 425 517 0 0,-101-256-2361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52.6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501 82 888 0 0,'0'0'1165'0'0,"0"-3"-728"0"0,2-9-73 0 0,-1 9 223 0 0,-2 0-291 0 0,-3-9 2 0 0,3 10-26 0 0,-8-11 417 0 0,7 10-682 0 0,0 0-1 0 0,-1 1 0 0 0,1 0 0 0 0,0-1 0 0 0,-1 1 0 0 0,1 0 0 0 0,-1 0 1 0 0,0 0-1 0 0,0 1 0 0 0,0-1 0 0 0,0 1 0 0 0,0-1 0 0 0,0 1 0 0 0,0 0 1 0 0,0 0-1 0 0,0 0 0 0 0,0 1 0 0 0,-4-1 0 0 0,-9 0-33 0 0,1 1 0 0 0,-1 1 0 0 0,0 0 0 0 0,1 1 0 0 0,-1 0 0 0 0,1 2 0 0 0,0 0 0 0 0,0 0 0 0 0,0 2-1 0 0,0 0 1 0 0,1 0 0 0 0,0 1 0 0 0,-21 15 0 0 0,19-11 18 0 0,1 1 0 0 0,0 0-1 0 0,1 1 1 0 0,0 1 0 0 0,1 0-1 0 0,1 0 1 0 0,0 2 0 0 0,1-1-1 0 0,1 2 1 0 0,0-1 0 0 0,-9 22-1 0 0,11-19 18 0 0,1 1 0 0 0,1 0 0 0 0,1 1 0 0 0,0 0 0 0 0,2-1-1 0 0,0 1 1 0 0,1 1 0 0 0,2-1 0 0 0,0 0 0 0 0,1 0 0 0 0,7 38-1 0 0,-6-49 7 0 0,0 1 0 0 0,2-1 0 0 0,-1 0 0 0 0,1 0 0 0 0,1 0 0 0 0,-1 0 0 0 0,9 10 0 0 0,-7-13 15 0 0,0 0 1 0 0,1 0-1 0 0,0 0 0 0 0,0-1 1 0 0,15 9-1 0 0,-15-10-13 0 0,1 0 1 0 0,0-1-1 0 0,1 0 1 0 0,-1 0 0 0 0,1-1-1 0 0,0 1 1 0 0,-1-2-1 0 0,1 0 1 0 0,1 0-1 0 0,13 1 1 0 0,10 2 25 0 0,-12-3-20 0 0,14-2 10 0 0,-28 1-29 0 0,28-4 48 0 0,-13 1-35 0 0,-14 1-7 0 0,0 0-1 0 0,1-1 1 0 0,-1 0 0 0 0,0 0 0 0 0,0-1-1 0 0,0 0 1 0 0,0-1 0 0 0,-1 1-1 0 0,9-6 1 0 0,-3 1-4 0 0,-5 3 11 0 0,0-1 0 0 0,0 0 0 0 0,0 0 0 0 0,-1 0 0 0 0,0-1 0 0 0,0 0 0 0 0,8-12 0 0 0,-1 1 12 0 0,-2-1 0 0 0,12-21 0 0 0,-8 11 282 0 0,-1-1 0 0 0,-1 0 1 0 0,-2 0-1 0 0,-1-1 0 0 0,11-53 0 0 0,-21 76-316 0 0,-1 0 0 0 0,0 0 1 0 0,-1-1-1 0 0,1 1 0 0 0,-2 0 0 0 0,1 0 0 0 0,-1 0 0 0 0,0 0 0 0 0,-1 0 0 0 0,1 1 0 0 0,-2-1 0 0 0,1 1 0 0 0,-1 0 0 0 0,0-1 0 0 0,-1 2 0 0 0,1-1 1 0 0,-12-12-1 0 0,-6-3-177 0 0,0 1 0 0 0,-1 1 1 0 0,-38-25-1 0 0,59 43-33 0 0,-1 0-121 0 0,0 0 1 0 0,0 0-1 0 0,0 0 0 0 0,0 0 0 0 0,-1 1 1 0 0,1-1-1 0 0,0 1 0 0 0,-4-1 1 0 0,-12-2-694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3:12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762 5 68 0 0,'-12'-4'175'0'0,"9"4"208"0"0,0 0-320 0 0,-27 0-31 0 0,0 2 0 0 0,0 2 0 0 0,-50 11-1 0 0,-91 34-118 0 0,144-40 50 0 0,0 1 1 0 0,1 1 0 0 0,0 2 0 0 0,1 0 0 0 0,0 2-1 0 0,-42 34 1 0 0,51-36 29 0 0,0 1 1 0 0,2 1-1 0 0,0 1 1 0 0,1 0-1 0 0,0 0 1 0 0,1 1-1 0 0,1 1 0 0 0,1 0 1 0 0,0 0-1 0 0,-8 25 1 0 0,11-22 15 0 0,0 2 1 0 0,2-1 0 0 0,0 0 0 0 0,1 1-1 0 0,2 0 1 0 0,0 0 0 0 0,2 0 0 0 0,0 0 0 0 0,7 41-1 0 0,-5-51 37 0 0,1 0 0 0 0,0 0 0 0 0,1 0 1 0 0,1-1-1 0 0,0 1 0 0 0,1-1 0 0 0,0 0 0 0 0,1-1 0 0 0,0 0 0 0 0,0 0 0 0 0,2 0 0 0 0,-1-1 0 0 0,1 0 0 0 0,1-1 0 0 0,-1 0 0 0 0,2 0 0 0 0,-1-1 0 0 0,16 9 0 0 0,-11-9 36 0 0,0-1 0 0 0,1 0 0 0 0,0-1 0 0 0,0-1 0 0 0,1 0 0 0 0,-1-1 0 0 0,1-1 0 0 0,0-1 0 0 0,0 0 0 0 0,30-1-1 0 0,-36-2-12 0 0,1 0-1 0 0,-1 0 0 0 0,1-1 0 0 0,-1 0 1 0 0,1-1-1 0 0,-1 0 0 0 0,0-1 0 0 0,0-1 0 0 0,-1 0 1 0 0,1 0-1 0 0,-1-1 0 0 0,0 0 0 0 0,0 0 1 0 0,-1-1-1 0 0,0-1 0 0 0,13-12 0 0 0,-19 16-50 0 0,-1 2-12 0 0,0 0 0 0 0,0 0 0 0 0,-1-1-1 0 0,1 1 1 0 0,-1 0 0 0 0,0-1 0 0 0,1 1 0 0 0,0-5 0 0 0,9-33 18 0 0,-15 25-38 0 0,3 10 4 0 0,0 3 6 0 0,0-1 1 0 0,0 1-1 0 0,-1-1 1 0 0,1 1-1 0 0,0-1 0 0 0,-1 1 1 0 0,0 0-1 0 0,1 0 1 0 0,-1-1-1 0 0,0 1 1 0 0,0 1-1 0 0,0-1 0 0 0,0 0 1 0 0,0 0-1 0 0,-1 1 1 0 0,1-1-1 0 0,-5-1 0 0 0,0-1-1 0 0,0 1-1 0 0,-1 0 1 0 0,0 1-1 0 0,-11-3 0 0 0,-7 0-37 0 0,-1 1 0 0 0,1 1-1 0 0,-1 2 1 0 0,0 1 0 0 0,1 1-1 0 0,-1 1 1 0 0,1 1 0 0 0,-27 7-1 0 0,49-9-102 0 0,0 0-1 0 0,-1 0 0 0 0,1 0 1 0 0,0 1-1 0 0,0 0 0 0 0,1 0 1 0 0,-1 0-1 0 0,0 0 0 0 0,1 0 0 0 0,-6 5 1 0 0,-1 2-357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3:12.7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561 39 164 0 0,'0'0'335'0'0,"-1"-3"-60"0"0,-2 0-245 0 0,1 0-1 0 0,-1 0 1 0 0,0 1 0 0 0,0-1-1 0 0,0 0 1 0 0,0 1 0 0 0,0 0-1 0 0,0 0 1 0 0,-1 0 0 0 0,1 0-1 0 0,-1 1 1 0 0,1-1 0 0 0,-1 1-1 0 0,0 0 1 0 0,1 0 0 0 0,-1 0-1 0 0,0 0 1 0 0,0 1 0 0 0,0-1-1 0 0,0 1 1 0 0,0 0-1 0 0,-6 1 1 0 0,-11-1-33 0 0,1 0 0 0 0,-1 1 0 0 0,0 1-1 0 0,-38 10 1 0 0,36-6-7 0 0,1 1 0 0 0,0 2 0 0 0,0 0-1 0 0,1 1 1 0 0,0 1 0 0 0,1 1 0 0 0,0 1 0 0 0,1 1-1 0 0,0 0 1 0 0,-26 27 0 0 0,37-33 21 0 0,0 1-1 0 0,1 0 1 0 0,0 0-1 0 0,1 0 1 0 0,0 1 0 0 0,0 0-1 0 0,1 0 1 0 0,0 0-1 0 0,1 1 1 0 0,0-1 0 0 0,1 1-1 0 0,0 0 1 0 0,1 0-1 0 0,0 1 1 0 0,0-1-1 0 0,1 0 1 0 0,1 1 0 0 0,0-1-1 0 0,1 0 1 0 0,0 1-1 0 0,0-1 1 0 0,1 0 0 0 0,7 21-1 0 0,-4-20 68 0 0,-1 0 0 0 0,2 0 0 0 0,0 0 1 0 0,0-1-1 0 0,1 0 0 0 0,0 0 0 0 0,1-1 0 0 0,0 0 0 0 0,1 0 0 0 0,0-1 0 0 0,1 0 0 0 0,0-1 0 0 0,15 11 0 0 0,-17-14 3 0 0,1 0-1 0 0,0-1 0 0 0,0 0 0 0 0,1 0 0 0 0,-1-1 0 0 0,1 0 1 0 0,-1-1-1 0 0,1 0 0 0 0,0 0 0 0 0,0-1 0 0 0,0 0 0 0 0,0-1 1 0 0,0 0-1 0 0,0-1 0 0 0,0 0 0 0 0,0 0 0 0 0,18-6 0 0 0,-13 2-45 0 0,-1-1 0 0 0,1-1 0 0 0,-1 0 0 0 0,-1-1-1 0 0,1-1 1 0 0,-1 0 0 0 0,-1-1 0 0 0,0 0 0 0 0,0-1 0 0 0,-1 0-1 0 0,0 0 1 0 0,-1-2 0 0 0,-1 1 0 0 0,1-1 0 0 0,-2 0-1 0 0,0-1 1 0 0,-1 0 0 0 0,0-1 0 0 0,-1 1 0 0 0,-1-1-1 0 0,0 0 1 0 0,3-20 0 0 0,-7 28-31 0 0,0 0-1 0 0,0 1 0 0 0,-1-1 1 0 0,0 0-1 0 0,-1 0 1 0 0,0 1-1 0 0,0-1 1 0 0,0 0-1 0 0,-1 1 1 0 0,1-1-1 0 0,-2 1 0 0 0,1-1 1 0 0,-1 1-1 0 0,0 0 1 0 0,0 0-1 0 0,0 0 1 0 0,-1 1-1 0 0,0-1 1 0 0,0 1-1 0 0,-9-8 0 0 0,5 5-219 0 0,-1 2 1 0 0,-1-1-1 0 0,1 1 0 0 0,-1 0 0 0 0,0 1 0 0 0,0 0 0 0 0,0 1 0 0 0,-1 0 0 0 0,0 0 0 0 0,0 1 0 0 0,-17-2 0 0 0,8 2-580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5.3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1035 147 112 0 0,'0'0'1143'0'0,"-12"-15"232"0"0,-5-4-737 0 0,16 17-523 0 0,-26-33 666 0 0,22 30-742 0 0,-1-1-1 0 0,0 1 0 0 0,0 0 0 0 0,0 0 1 0 0,-1 0-1 0 0,0 1 0 0 0,0 0 0 0 0,0 1 0 0 0,0-1 1 0 0,0 1-1 0 0,-12-2 0 0 0,-3-2-37 0 0,-8 0-4 0 0,-25 0 0 0 0,45 8 2 0 0,-19-2-5 0 0,-1 2 1 0 0,1 2-1 0 0,0 0 1 0 0,0 2-1 0 0,1 1 0 0 0,-1 2 1 0 0,1 0-1 0 0,1 2 0 0 0,0 1 1 0 0,0 1-1 0 0,1 2 0 0 0,1 0 1 0 0,-38 28-1 0 0,36-21 16 0 0,0 2 1 0 0,1 1-1 0 0,2 0 0 0 0,0 2 0 0 0,2 1 0 0 0,1 1 1 0 0,1 0-1 0 0,1 2 0 0 0,1 0 0 0 0,-25 63 0 0 0,27-48 12 0 0,2 0-1 0 0,1 1 1 0 0,3 1-1 0 0,2 0 0 0 0,-4 60 1 0 0,11-78 1 0 0,1-1 1 0 0,1 0 0 0 0,2 1-1 0 0,0-1 1 0 0,2 0-1 0 0,1-1 1 0 0,2 1 0 0 0,0-1-1 0 0,2 0 1 0 0,15 29-1 0 0,-18-43 8 0 0,1 0 0 0 0,0-1 0 0 0,0-1 0 0 0,1 1 0 0 0,1-1-1 0 0,0-1 1 0 0,0 0 0 0 0,1 0 0 0 0,1-1 0 0 0,-1 0 0 0 0,1-1-1 0 0,20 10 1 0 0,-13-10 20 0 0,0-1 0 0 0,0 0 0 0 0,0-1 0 0 0,1-1-1 0 0,0-1 1 0 0,-1-1 0 0 0,2-1 0 0 0,23 0 0 0 0,1-4-47 0 0,-1-2 0 0 0,1-2 0 0 0,-2-1-1 0 0,1-3 1 0 0,-1-1 0 0 0,0-2 0 0 0,61-29 0 0 0,-15-4-2826 0 0,-69 35 2120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5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19 404 0 0,'0'0'1361'0'0,"2"-2"-1043"0"0,-1 0-1 0 0,0 1 1 0 0,1-1 0 0 0,-1 1 0 0 0,1-1 0 0 0,-1 1 0 0 0,1 0-1 0 0,0 0 1 0 0,-1-1 0 0 0,1 1 0 0 0,0 1 0 0 0,3-2 0 0 0,-2 4-306 0 0,0 1 0 0 0,0 0 1 0 0,0 1-1 0 0,-1-1 0 0 0,1 0 1 0 0,-1 1-1 0 0,0-1 0 0 0,0 1 1 0 0,0 0-1 0 0,-1 0 0 0 0,1 0 1 0 0,0 4-1 0 0,15 60 51 0 0,-11-45-40 0 0,149 487-1068 0 0,-151-495-943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6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0 197 1304 0 0,'2'-23'1028'0'0,"-1"3"-160"0"0,2 3-200 0 0,0-1-108 0 0,2 1-116 0 0,-2 1-136 0 0,1 2-44 0 0,1 0 69 0 0,1-8-265 0 0,2 5-152 0 0,3 4-273 0 0,2 8-603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6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27 880 304 0 0,'2'3'140'0'0,"1"-1"-1"0"0,-1 0 1 0 0,1 0 0 0 0,-1 0-1 0 0,1 0 1 0 0,0 0 0 0 0,0-1-1 0 0,-1 1 1 0 0,1-1 0 0 0,0 0-1 0 0,1 0 1 0 0,-1 0 0 0 0,0 0-1 0 0,0 0 1 0 0,0-1 0 0 0,0 1-1 0 0,1-1 1 0 0,-1 0 0 0 0,0 0-1 0 0,0 0 1 0 0,1 0 0 0 0,-1-1-1 0 0,0 1 1 0 0,0-1 0 0 0,0 0-1 0 0,0 0 1 0 0,1 0 0 0 0,-1 0-1 0 0,-1-1 1 0 0,1 1 0 0 0,0-1-1 0 0,0 0 1 0 0,-1 0 0 0 0,4-2-1 0 0,2-3-60 0 0,0 0-1 0 0,-1 0 0 0 0,0 0 1 0 0,0-1-1 0 0,-1 0 0 0 0,0 0 0 0 0,0-1 1 0 0,-1 0-1 0 0,0 0 0 0 0,-1 0 1 0 0,4-10-1 0 0,5-17 3 0 0,12-57-1 0 0,-22 82-70 0 0,13-57 136 0 0,-3-1-1 0 0,4-74 1 0 0,-15 120-65 0 0,-2 1 1 0 0,0-1 0 0 0,-2 1-1 0 0,0-1 1 0 0,-1 1 0 0 0,-2 0-1 0 0,0 0 1 0 0,-1 0 0 0 0,-1 1-1 0 0,-15-31 1 0 0,18 44-92 0 0,2 3 2 0 0,-1 1 0 0 0,1-1 0 0 0,-1 1 0 0 0,0 0 0 0 0,0-1 0 0 0,0 1 0 0 0,-1 1 0 0 0,1-1 1 0 0,-1 0-1 0 0,0 1 0 0 0,0 0 0 0 0,0 0 0 0 0,0 0 0 0 0,-1 1 0 0 0,1-1 0 0 0,-10-3 0 0 0,-19-6-48 0 0,26 13 49 0 0,3 1-1 0 0,-2-2-3 0 0,1 0-1 0 0,-1 0 1 0 0,0 1 0 0 0,1 0-1 0 0,-1 0 1 0 0,1 1 0 0 0,0-1 0 0 0,-1 1-1 0 0,1 0 1 0 0,0 1 0 0 0,0-1-1 0 0,0 1 1 0 0,0 0 0 0 0,1 0-1 0 0,-1 1 1 0 0,1-1 0 0 0,0 1-1 0 0,0 0 1 0 0,0 0 0 0 0,0 1 0 0 0,1-1-1 0 0,0 1 1 0 0,-1-1 0 0 0,2 1-1 0 0,-1 0 1 0 0,-2 8 0 0 0,4-12 8 0 0,0 1 0 0 0,1-1 0 0 0,-1 1 0 0 0,0-1 0 0 0,1 1 0 0 0,0 0 0 0 0,-1-1 0 0 0,1 1 0 0 0,0 0 0 0 0,0-1 1 0 0,0 1-1 0 0,0 0 0 0 0,0-1 0 0 0,0 1 0 0 0,1 0 0 0 0,-1-1 0 0 0,0 1 0 0 0,1-1 0 0 0,0 1 0 0 0,-1-1 0 0 0,1 1 1 0 0,0-1-1 0 0,-1 1 0 0 0,1-1 0 0 0,0 1 0 0 0,0-1 0 0 0,0 0 0 0 0,1 1 0 0 0,-1-1 0 0 0,0 0 0 0 0,0 0 0 0 0,1 0 0 0 0,-1 0 1 0 0,0 0-1 0 0,1 0 0 0 0,-1-1 0 0 0,1 1 0 0 0,-1 0 0 0 0,1-1 0 0 0,-1 1 0 0 0,3 0 0 0 0,6 2 14 0 0,1 0 0 0 0,-1-1 0 0 0,1 0 1 0 0,-1-1-1 0 0,13 1 0 0 0,62-1-8 0 0,-50-2-42 0 0,0 1 0 0 0,0 3 1 0 0,0 0-1 0 0,35 9 0 0 0,-61-10 31 0 0,0 1 0 0 0,0 0 0 0 0,0 1 0 0 0,-1-1 1 0 0,1 2-1 0 0,-1-1 0 0 0,0 1 0 0 0,0 0 0 0 0,-1 1 0 0 0,0 0 1 0 0,1 0-1 0 0,-2 1 0 0 0,1-1 0 0 0,-1 1 0 0 0,0 1 1 0 0,-1-1-1 0 0,1 1 0 0 0,-2 0 0 0 0,8 15 0 0 0,-3 5 4 0 0,0 0-1 0 0,-2 0 1 0 0,-1 1 0 0 0,-2 0-1 0 0,2 44 1 0 0,-4-46 28 0 0,0 1 0 0 0,2 0 0 0 0,1 0 0 0 0,1-1 1 0 0,1 0-1 0 0,12 29 0 0 0,-16-51-157 0 0,0 0-1 0 0,0 0 1 0 0,0 0 0 0 0,0 0 0 0 0,1-1-1 0 0,0 1 1 0 0,0-1 0 0 0,0 0 0 0 0,0-1-1 0 0,1 1 1 0 0,-1-1 0 0 0,1 0 0 0 0,0 0-1 0 0,0 0 1 0 0,0 0 0 0 0,0-1-1 0 0,1 0 1 0 0,-1 0 0 0 0,1-1 0 0 0,-1 1-1 0 0,1-1 1 0 0,0 0 0 0 0,-1-1 0 0 0,12 1-1 0 0,10-2-986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7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371 69 140 0 0,'3'-9'1225'0'0,"-1"0"1"0"0,1 0-1 0 0,-2 0 1 0 0,2-17-1 0 0,-3 23-1164 0 0,-4 2-42 0 0,-9-1-27 0 0,10 1 9 0 0,-7 1-15 0 0,0 1-1 0 0,0 0 1 0 0,0 1-1 0 0,-16 5 1 0 0,10 0 10 0 0,1 0 0 0 0,-1 1 0 0 0,2 1 0 0 0,-1 1 0 0 0,2 0-1 0 0,-1 0 1 0 0,1 2 0 0 0,1-1 0 0 0,0 2 0 0 0,0-1 0 0 0,2 2 0 0 0,-1 0 0 0 0,-14 26 0 0 0,9-10 6 0 0,2 0 1 0 0,0 0-1 0 0,2 2 0 0 0,2-1 1 0 0,0 2-1 0 0,-5 36 0 0 0,12-51 17 0 0,1 0 1 0 0,0 0-1 0 0,1 1 0 0 0,1-1 0 0 0,1 1 0 0 0,1-1 1 0 0,0 0-1 0 0,1 0 0 0 0,1 0 0 0 0,1 0 0 0 0,0 0 1 0 0,2-1-1 0 0,0 0 0 0 0,0 0 0 0 0,2-1 0 0 0,0 0 0 0 0,1 0 1 0 0,1-1-1 0 0,0 0 0 0 0,1-1 0 0 0,0-1 0 0 0,1 0 1 0 0,1 0-1 0 0,0-1 0 0 0,0-1 0 0 0,1 0 0 0 0,1-1 1 0 0,0-1-1 0 0,0-1 0 0 0,1 0 0 0 0,23 7 0 0 0,-23-9 13 0 0,1-1-1 0 0,0-1 0 0 0,0 0 0 0 0,0-2 1 0 0,0 0-1 0 0,0-1 0 0 0,0-1 0 0 0,1 0 1 0 0,-1-2-1 0 0,34-6 0 0 0,-38 4-26 0 0,1 0-1 0 0,-1-1 1 0 0,0-1-1 0 0,0 0 1 0 0,-1-1-1 0 0,0-1 1 0 0,0 0-1 0 0,-1 0 1 0 0,0-2-1 0 0,0 1 1 0 0,-1-1-1 0 0,0-1 1 0 0,14-19-1 0 0,0-4 57 0 0,-2-1-1 0 0,-2-1 1 0 0,32-71 0 0 0,29-122 43 0 0,-81 227-173 0 0,-14 42-125 0 0,8-11 203 0 0,1 0 0 0 0,2 0 0 0 0,1 1 0 0 0,1-1 0 0 0,2 0 0 0 0,1 1 0 0 0,1-1 0 0 0,10 37 0 0 0,-10-51 16 0 0,1-1 0 0 0,0 0 0 0 0,1 0 0 0 0,1-1 0 0 0,0 0 0 0 0,1 0 0 0 0,0 0 0 0 0,1-1 0 0 0,0 0 1 0 0,1-1-1 0 0,0 0 0 0 0,1 0 0 0 0,0-1 0 0 0,1-1 0 0 0,0 0 0 0 0,1 0 0 0 0,23 11 0 0 0,-25-14-5 0 0,1-1-1 0 0,0-1 1 0 0,0 0 0 0 0,0-1-1 0 0,1 0 1 0 0,-1-1-1 0 0,1 0 1 0 0,-1-1 0 0 0,1 0-1 0 0,0-1 1 0 0,0 0-1 0 0,-1-1 1 0 0,1-1 0 0 0,12-3-1 0 0,-14 2-21 0 0,0-1 0 0 0,-1 0 0 0 0,0 0-1 0 0,0-1 1 0 0,0-1 0 0 0,0 1 0 0 0,-1-2 0 0 0,0 1-1 0 0,0-1 1 0 0,-1-1 0 0 0,1 1 0 0 0,-2-1 0 0 0,1-1-1 0 0,-1 1 1 0 0,-1-1 0 0 0,7-12 0 0 0,1-5-20 0 0,-1-1 0 0 0,-2 0 0 0 0,0 0 0 0 0,-2-1 0 0 0,-1-1 1 0 0,5-39-1 0 0,-3-7 370 0 0,1-95 1 0 0,-12 55 11 0 0,1 112-386 0 0,-10 37-132 0 0,7 0 171 0 0,2 0 1 0 0,1 0-1 0 0,2 0 1 0 0,2 0-1 0 0,0-1 1 0 0,3 1-1 0 0,1-1 1 0 0,1 0 0 0 0,1-1-1 0 0,2 0 1 0 0,2-1-1 0 0,0-1 1 0 0,24 36-1 0 0,-26-48-33 0 0,1-1 0 0 0,1-1 0 0 0,1 0 0 0 0,0 0 0 0 0,33 24 0 0 0,-38-32-403 0 0,1-1-1 0 0,0 0 1 0 0,0-1 0 0 0,0 0 0 0 0,1-1 0 0 0,0 0 0 0 0,0-1-1 0 0,0 0 1 0 0,0-1 0 0 0,1 0 0 0 0,16 1 0 0 0,-5-4-1005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7.8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31 1100 0 0,'-1'-4'987'0'0,"-10"-22"1900"0"0,8 42-2745 0 0,3 3-87 0 0,0 0 0 0 0,1-1 0 0 0,1 1 0 0 0,8 34 0 0 0,-2-14 0 0 0,18 113 101 0 0,48 265 69 0 0,28-8 86 0 0,-97-391-746 0 0,0-1 0 0 0,1 0 0 0 0,1 0 1 0 0,1 0-1 0 0,1-1 0 0 0,13 20 0 0 0,-8-19-255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39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317 800 492 0 0,'6'-13'1384'0'0,"12"-34"1862"0"0,-18 45-3168 0 0,1 0 1 0 0,-1-1-1 0 0,1 1 1 0 0,-1 0 0 0 0,0-1-1 0 0,0 1 1 0 0,0 0 0 0 0,0 0-1 0 0,-1-1 1 0 0,1 1-1 0 0,-1 0 1 0 0,1 0 0 0 0,-1-1-1 0 0,0 1 1 0 0,0 0-1 0 0,0 0 1 0 0,0 0 0 0 0,0 0-1 0 0,-2-3 1 0 0,2 3-50 0 0,-9-8 99 0 0,-3 5-67 0 0,-5 3-18 0 0,12 3-40 0 0,-1 1 0 0 0,0-1 0 0 0,1 1 0 0 0,-1 0 0 0 0,1 1 0 0 0,0 0 0 0 0,0 0 0 0 0,0 0 0 0 0,0 1 0 0 0,0-1 0 0 0,1 1 0 0 0,0 1 0 0 0,-6 5 0 0 0,-10 10-8 0 0,-29 38 0 0 0,34-37 7 0 0,0 0 0 0 0,2 1-1 0 0,1 0 1 0 0,1 2 0 0 0,1-1-1 0 0,0 1 1 0 0,2 1 0 0 0,1 0-1 0 0,-5 30 1 0 0,11-43 9 0 0,0 0 0 0 0,1 1-1 0 0,1-1 1 0 0,0 0 0 0 0,0 1 0 0 0,2-1-1 0 0,-1 0 1 0 0,2 1 0 0 0,4 15-1 0 0,-4-19 12 0 0,1-1 0 0 0,0 0 0 0 0,0 1 0 0 0,1-1 0 0 0,0-1 0 0 0,0 1-1 0 0,1-1 1 0 0,0 0 0 0 0,0 0 0 0 0,1-1 0 0 0,0 0 0 0 0,0 0-1 0 0,14 9 1 0 0,-15-11 2 0 0,0-1-1 0 0,0 0 0 0 0,0 0 0 0 0,1 0 0 0 0,-1-1 0 0 0,0 0 1 0 0,1 0-1 0 0,0 0 0 0 0,-1-1 0 0 0,1 0 0 0 0,0-1 0 0 0,0 1 1 0 0,0-1-1 0 0,-1-1 0 0 0,9 0 0 0 0,-9 0-14 0 0,-1-1 0 0 0,1 0 0 0 0,-1 0 1 0 0,1 0-1 0 0,-1 0 0 0 0,0-1 0 0 0,0 0 0 0 0,0 0 0 0 0,0 0 0 0 0,0-1 0 0 0,-1 0 1 0 0,0 0-1 0 0,1 0 0 0 0,-1 0 0 0 0,-1 0 0 0 0,1-1 0 0 0,-1 0 0 0 0,4-5 0 0 0,0-4-11 0 0,0-1 0 0 0,-1 1 0 0 0,0-1 0 0 0,-1 0 0 0 0,5-26 0 0 0,5-79 48 0 0,-11 80 68 0 0,-5-34-356 0 0,1 71 196 0 0,-1 0 23 0 0,-3-5-42 0 0,3 6 10 0 0,-1 4 34 0 0,0 2 11 0 0,0-1-1 0 0,1 0 1 0 0,0 0 0 0 0,-1 1 0 0 0,1-1 0 0 0,0 1 0 0 0,0-1 0 0 0,1 1 0 0 0,-1-1 0 0 0,1 1-1 0 0,0-1 1 0 0,0 1 0 0 0,0-1 0 0 0,1 7 0 0 0,1-2 5 0 0,0-1 0 0 0,0 1 0 0 0,1-1 0 0 0,-1 0 0 0 0,2 0 0 0 0,6 11 0 0 0,-1-4 13 0 0,0-1 0 0 0,1 0 1 0 0,1 0-1 0 0,0-1 0 0 0,1-1 1 0 0,16 13-1 0 0,-17-15 8 0 0,1-1 1 0 0,1-1-1 0 0,-1 0 1 0 0,1 0-1 0 0,0-2 1 0 0,1 1-1 0 0,-1-1 1 0 0,1-1-1 0 0,0-1 1 0 0,0 0-1 0 0,1-1 1 0 0,-1 0-1 0 0,1-1 1 0 0,-1-1-1 0 0,0 0 0 0 0,1-1 1 0 0,23-4-1 0 0,-23 1 16 0 0,0 0 0 0 0,0-1 0 0 0,0-1 0 0 0,0 0 0 0 0,-1-1 0 0 0,0-1 0 0 0,-1 0 0 0 0,1 0 0 0 0,-2-2 0 0 0,1 1 0 0 0,-1-2 0 0 0,-1 0 0 0 0,0 0 0 0 0,0-1-1 0 0,17-25 1 0 0,-9 5-9 0 0,-1 0 0 0 0,-2-1 0 0 0,-1-1 0 0 0,-1 0 0 0 0,-2-1 0 0 0,-2 0 0 0 0,-1-1 0 0 0,-1 0-1 0 0,-3 0 1 0 0,0-1 0 0 0,-3 0 0 0 0,-1 0 0 0 0,-1 1 0 0 0,-7-43 0 0 0,6 71-33 0 0,-1 0 0 0 0,0 0 0 0 0,0 1-1 0 0,-1-1 1 0 0,0 0 0 0 0,0 1 0 0 0,-1-1 0 0 0,0 1 0 0 0,0 0 0 0 0,-1 0 0 0 0,1 1 0 0 0,-9-9 0 0 0,9 12 3 0 0,1 0 1 0 0,-1 0 0 0 0,0 0 0 0 0,0 0-1 0 0,0 1 1 0 0,0 0 0 0 0,-1 0 0 0 0,1 0-1 0 0,-1 0 1 0 0,1 1 0 0 0,-1 0 0 0 0,1 0 0 0 0,-1 0-1 0 0,0 0 1 0 0,1 1 0 0 0,-1 0 0 0 0,0 0-1 0 0,0 0 1 0 0,1 0 0 0 0,-1 1 0 0 0,0 0-1 0 0,-7 2 1 0 0,-1 1 16 0 0,-1 1 0 0 0,1 1 0 0 0,0 0 0 0 0,0 1 0 0 0,1 0 0 0 0,0 1 0 0 0,0 1 0 0 0,0 0 0 0 0,2 0 0 0 0,-1 1 0 0 0,1 0 0 0 0,-11 15 0 0 0,14-18-12 0 0,1 2 1 0 0,0-1-1 0 0,1 1 0 0 0,0-1 1 0 0,0 1-1 0 0,1 1 0 0 0,0-1 1 0 0,1 1-1 0 0,0-1 1 0 0,0 1-1 0 0,1 0 0 0 0,0 0 1 0 0,1 0-1 0 0,0 1 0 0 0,1-1 1 0 0,0 0-1 0 0,0 0 0 0 0,3 12 1 0 0,-2-15 5 0 0,2 1 1 0 0,-1-1 0 0 0,1 1-1 0 0,0-1 1 0 0,1 0 0 0 0,-1 0-1 0 0,2-1 1 0 0,-1 1 0 0 0,1-1-1 0 0,-1 1 1 0 0,9 6 0 0 0,-3-4 6 0 0,0-1-1 0 0,0 0 1 0 0,1 0 0 0 0,0-1 0 0 0,1 0 0 0 0,13 5 0 0 0,12 2-15 0 0,1-1 1 0 0,0-2-1 0 0,50 8 0 0 0,-88-19 3 0 0,6 1-15 0 0,0 0 0 0 0,0 1 0 0 0,0 0 0 0 0,-1 0-1 0 0,1 1 1 0 0,-1 0 0 0 0,0-1 0 0 0,0 2 0 0 0,0-1 0 0 0,0 1-1 0 0,0-1 1 0 0,-1 1 0 0 0,1 1 0 0 0,-1-1 0 0 0,0 0-1 0 0,-1 1 1 0 0,1 0 0 0 0,-1 0 0 0 0,0 0 0 0 0,0 0-1 0 0,0 1 1 0 0,-1-1 0 0 0,0 1 0 0 0,2 6 0 0 0,2 13 21 0 0,-1 0 1 0 0,-1 1-1 0 0,-1-1 1 0 0,-1 37 0 0 0,0-3 16 0 0,1-27 22 0 0,1 0 0 0 0,1-1 0 0 0,1 0 0 0 0,2 0 0 0 0,2-1 0 0 0,0 0 0 0 0,19 36 0 0 0,-23-56-30 0 0,0 0 0 0 0,0 0 0 0 0,1-1 0 0 0,1 0 0 0 0,-1 0 0 0 0,2-1 0 0 0,-1 0 0 0 0,1 0 0 0 0,17 12 0 0 0,-17-16-2 0 0,0 1 0 0 0,-1-1-1 0 0,2-1 1 0 0,-1 1 0 0 0,0-2 0 0 0,1 1-1 0 0,-1-1 1 0 0,1-1 0 0 0,-1 1 0 0 0,1-2-1 0 0,0 1 1 0 0,0-1 0 0 0,12-2-1 0 0,-6-1-18 0 0,1-1 0 0 0,-1 0 0 0 0,0-1 0 0 0,0 0-1 0 0,-1-2 1 0 0,1 0 0 0 0,-2 0 0 0 0,1-2 0 0 0,-1 1-1 0 0,0-2 1 0 0,-1 0 0 0 0,24-23 0 0 0,-14 10-17 0 0,-2-1 0 0 0,0-1 0 0 0,-1-1 0 0 0,-2-1 1 0 0,27-49-1 0 0,-24 28 5 0 0,-1 0 0 0 0,-3-1 0 0 0,-1 0 0 0 0,-3-1 0 0 0,11-87 0 0 0,-15 51-29 0 0,-4-1-1 0 0,-10-139 0 0 0,-1 155 83 0 0,-22-100-1 0 0,18 128-94 0 0,-2 2 0 0 0,-2 0 0 0 0,-30-63-1 0 0,43 102 58 0 0,1 1-1 0 0,-1 0 1 0 0,0-1-1 0 0,0 1 0 0 0,-1 0 1 0 0,1 0-1 0 0,0 0 1 0 0,0 0-1 0 0,0 0 1 0 0,-1 0-1 0 0,1 1 0 0 0,0-1 1 0 0,-1 0-1 0 0,1 1 1 0 0,-1-1-1 0 0,1 1 0 0 0,-1-1 1 0 0,1 1-1 0 0,-1-1 1 0 0,1 1-1 0 0,-1 0 1 0 0,0 0-1 0 0,1 0 0 0 0,-1 0 1 0 0,1 0-1 0 0,-1 0 1 0 0,1 1-1 0 0,-1-1 0 0 0,0 0 1 0 0,1 1-1 0 0,0-1 1 0 0,-1 1-1 0 0,1 0 1 0 0,-1-1-1 0 0,1 1 0 0 0,0 0 1 0 0,-1 0-1 0 0,1 0 1 0 0,-2 1-1 0 0,-2 3 11 0 0,-1 1-1 0 0,1-1 0 0 0,0 1 1 0 0,0 0-1 0 0,0 0 1 0 0,1 0-1 0 0,0 1 1 0 0,0 0-1 0 0,-4 10 1 0 0,-20 65 22 0 0,27-79-28 0 0,-16 61 44 0 0,3 1 0 0 0,2 1 1 0 0,3 0-1 0 0,4 0 0 0 0,2 1 0 0 0,3-1 1 0 0,3 1-1 0 0,2-1 0 0 0,20 86 0 0 0,-17-121-31 0 0,0-1 0 0 0,3 0-1 0 0,0-1 1 0 0,24 44-1 0 0,-24-56 28 0 0,0 1 0 0 0,0-1-1 0 0,2-1 1 0 0,0 0-1 0 0,1-1 1 0 0,1 0-1 0 0,32 24 1 0 0,-44-36-34 0 0,1-1 1 0 0,-1 1-1 0 0,1-1 0 0 0,0 0 1 0 0,0 0-1 0 0,0-1 0 0 0,1 1 1 0 0,-1-1-1 0 0,0 0 0 0 0,0 0 1 0 0,1 0-1 0 0,-1-1 0 0 0,1 1 1 0 0,-1-1-1 0 0,0 0 0 0 0,1-1 1 0 0,-1 1-1 0 0,1-1 0 0 0,-1 0 1 0 0,0 0-1 0 0,0 0 1 0 0,1 0-1 0 0,-1-1 0 0 0,0 1 1 0 0,0-1-1 0 0,5-4 0 0 0,-1 1-23 0 0,0-1 1 0 0,-1 0-1 0 0,1-1 0 0 0,-1 0 0 0 0,0 0 0 0 0,-1-1 0 0 0,0 0 1 0 0,0 0-1 0 0,-1 0 0 0 0,0 0 0 0 0,6-14 0 0 0,13-44-145 0 0,-23 63 77 0 0,-1 0-124 0 0,1 4 73 0 0,4 14 31 0 0,-3-6 116 0 0,1 1 1 0 0,0 0 0 0 0,1-1-1 0 0,7 15 1 0 0,-5-18 0 0 0,-1 1 0 0 0,1-1 0 0 0,0 0 0 0 0,1 0 0 0 0,-1 0 0 0 0,1-1 1 0 0,0 0-1 0 0,1-1 0 0 0,-1 1 0 0 0,1-1 0 0 0,11 4 0 0 0,-6-4 3 0 0,-1 0 0 0 0,1-1-1 0 0,1-1 1 0 0,-1 0 0 0 0,0 0 0 0 0,27-2-1 0 0,-22-1-4 0 0,1-1-1 0 0,-1 0 0 0 0,1-2 0 0 0,-1 0 0 0 0,0-1 0 0 0,0-1 0 0 0,-1 0 1 0 0,0-2-1 0 0,0 0 0 0 0,28-18 0 0 0,-29 14 0 0 0,-1-1 0 0 0,-1-1 0 0 0,0 0 0 0 0,-1-1 0 0 0,0 0 0 0 0,-1-1 0 0 0,-1 0 0 0 0,10-19 0 0 0,-2-2 315 0 0,-2-1-1 0 0,23-72 1 0 0,-30 78-195 0 0,-9 28-118 0 0,-2 4-14 0 0,-1 0 0 0 0,1 1-1 0 0,-1-1 1 0 0,1 0-1 0 0,0 1 1 0 0,-1-1 0 0 0,1 1-1 0 0,0 0 1 0 0,-1-1 0 0 0,1 1-1 0 0,0 0 1 0 0,0 0 0 0 0,0 0-1 0 0,0 0 1 0 0,0 0 0 0 0,0 0-1 0 0,0 0 1 0 0,0 0-1 0 0,-1 2 1 0 0,-16 28-33 0 0,13-19 23 0 0,-44 91 59 0 0,4 3 0 0 0,5 2 1 0 0,5 1-1 0 0,-30 158 1 0 0,38-101-1186 0 0,26-141-227 0 0,0 0 1 0 0,4 37 0 0 0,1-28-952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9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28 101 1360 0 0,'-2'-2'1795'0'0,"-5"-4"-1240"0"0,-8-9 1199 0 0,14 14-1724 0 0,1 1 1 0 0,0 0-1 0 0,-1-1 1 0 0,1 1 0 0 0,0-1-1 0 0,0 1 1 0 0,-1-1 0 0 0,1 1-1 0 0,0-1 1 0 0,0 1-1 0 0,0-1 1 0 0,0 1 0 0 0,0-1-1 0 0,0 1 1 0 0,0 0-1 0 0,0-1 1 0 0,0 1 0 0 0,0-1-1 0 0,0 1 1 0 0,0-1 0 0 0,0 1-1 0 0,0-1 1 0 0,0 1-1 0 0,0-1 1 0 0,1 1 0 0 0,-1-1-1 0 0,0 1 1 0 0,0-1 0 0 0,0 1-1 0 0,1-1 1 0 0,-1 1-1 0 0,0 0 1 0 0,1-1 0 0 0,0 0-1 0 0,0 0 86 0 0,4 0-18 0 0,498-34 1349 0 0,-470 34-1418 0 0,-8 0-160 0 0,52-6 32 0 0,-68 6-939 0 0,-1-1 0 0 0,1-1 0 0 0,14-5 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0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12 102 1580 0 0,'-1'-4'1149'0'0,"-9"-64"2279"0"0,9 65-3254 0 0,1 24-146 0 0,57 416 280 0 0,-46-372-261 0 0,4-1-1 0 0,2 0 1 0 0,3-1 0 0 0,42 93-1 0 0,-47-127 8 0 0,1-1-1 0 0,2 0 1 0 0,0-1-1 0 0,36 38 1 0 0,-38-48 33 0 0,0-1 0 0 0,2-1 0 0 0,0-1 0 0 0,1 0-1 0 0,0-1 1 0 0,1-1 0 0 0,26 12 0 0 0,-35-19 8 0 0,-1-1-1 0 0,1 0 1 0 0,0 0 0 0 0,0-1-1 0 0,1 0 1 0 0,-1-1-1 0 0,1-1 1 0 0,-1 0-1 0 0,1 0 1 0 0,-1-1-1 0 0,1 0 1 0 0,-1-1-1 0 0,1-1 1 0 0,-1 0-1 0 0,0 0 1 0 0,1-1 0 0 0,-1 0-1 0 0,0-1 1 0 0,-1 0-1 0 0,1-1 1 0 0,-1-1-1 0 0,0 1 1 0 0,0-1-1 0 0,0-1 1 0 0,-1 0-1 0 0,0 0 1 0 0,-1-1-1 0 0,14-15 1 0 0,-3 0-54 0 0,-1-1 0 0 0,-1-1 0 0 0,-1-1 0 0 0,-2 0 0 0 0,0-1 0 0 0,-2 0 0 0 0,-1-1 0 0 0,13-51 1 0 0,-11 26 22 0 0,-3-1 0 0 0,-2 0 0 0 0,2-107 0 0 0,-10 108-217 0 0,-3 0 1 0 0,-1 0-1 0 0,-3 0 1 0 0,-2 1-1 0 0,-3 0 1 0 0,-35-97-1 0 0,46 146-44 0 0,0-1-1 0 0,-1 0 1 0 0,1 1 0 0 0,-1 0 0 0 0,0-1-1 0 0,0 1 1 0 0,0 0 0 0 0,0 0 0 0 0,-1 0-1 0 0,1 0 1 0 0,-1 1 0 0 0,0-1 0 0 0,0 1-1 0 0,0-1 1 0 0,0 1 0 0 0,0 0 0 0 0,-1 0-1 0 0,1 0 1 0 0,0 1 0 0 0,-7-3 0 0 0,8 4 88 0 0,1-1 0 0 0,0 1 0 0 0,0 0 0 0 0,0 0 0 0 0,-1 0 0 0 0,1 0 0 0 0,0 0 0 0 0,0 0 0 0 0,0 1 0 0 0,-1-1 0 0 0,1 0 0 0 0,0 1 0 0 0,0-1 0 0 0,0 0 0 0 0,0 1 0 0 0,0-1 0 0 0,0 1 0 0 0,0 0 0 0 0,-2 0 0 0 0,1 1-233 0 0,-11 7-753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0.4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1 252 0 0,'6'6'381'0'0,"0"0"0"0"0,0 0 0 0 0,0 0-1 0 0,-1 1 1 0 0,0 0 0 0 0,0 0 0 0 0,-1 0 0 0 0,0 1 0 0 0,0-1 0 0 0,-1 1 0 0 0,4 11-1 0 0,129 468 199 0 0,7 21-1038 0 0,-130-463-1373 0 0,-6-29 1126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0.7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1 335 300 0 0,'0'-34'1260'0'0,"1"-1"-1"0"0,2 0 1 0 0,8-39-1 0 0,-10 66-1170 0 0,1-1 0 0 0,1 0 0 0 0,-1 1 0 0 0,2-1 0 0 0,-1 1 0 0 0,1 0 0 0 0,0 0 0 0 0,0 0 0 0 0,1 1 0 0 0,0-1 0 0 0,1 1 0 0 0,0 1 0 0 0,0-1 0 0 0,0 1 0 0 0,1 0 0 0 0,-1 0 0 0 0,15-8 0 0 0,-15 11-80 0 0,1 0 0 0 0,-1 1 1 0 0,1 0-1 0 0,0 1 0 0 0,0-1 1 0 0,0 1-1 0 0,0 1 0 0 0,0-1 0 0 0,0 1 1 0 0,0 1-1 0 0,0-1 0 0 0,0 1 0 0 0,0 0 1 0 0,0 0-1 0 0,-1 1 0 0 0,1 0 0 0 0,0 1 1 0 0,-1-1-1 0 0,1 1 0 0 0,11 7 0 0 0,1 2 10 0 0,-1 0 0 0 0,0 1 0 0 0,-1 0-1 0 0,0 2 1 0 0,21 22 0 0 0,-22-18-34 0 0,0-1 0 0 0,-2 2 0 0 0,0 0 0 0 0,-2 0 0 0 0,0 1 0 0 0,-1 1 0 0 0,-1 0 0 0 0,-1 1 0 0 0,11 42 0 0 0,-17-53-19 0 0,-1 1-1 0 0,0 0 1 0 0,0 0 0 0 0,-2 0-1 0 0,1 0 1 0 0,-2 0 0 0 0,0 0-1 0 0,0 0 1 0 0,-1 0-1 0 0,-1-1 1 0 0,0 1 0 0 0,-1-1-1 0 0,0 1 1 0 0,-1-1 0 0 0,0 0-1 0 0,-1-1 1 0 0,0 1 0 0 0,-1-1-1 0 0,-16 19 1 0 0,7-12-37 0 0,-1-1 0 0 0,-1-1 0 0 0,0-1 1 0 0,-2 0-1 0 0,1-1 0 0 0,-37 18 0 0 0,39-23-131 0 0,1-2 0 0 0,-1 0 0 0 0,-1-1 0 0 0,1-1 0 0 0,-1 0 0 0 0,0-1 0 0 0,0-1 0 0 0,0-1 0 0 0,-28 0 0 0 0,27-4-792 0 0,1-2 498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1.2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371 841 380 0 0,'17'-6'791'0'0,"-1"0"0"0"0,0-1-1 0 0,-1 0 1 0 0,0-2 0 0 0,0 1 0 0 0,0-2 0 0 0,-1 0 0 0 0,14-14-1 0 0,-27 23-754 0 0,0 0-1 0 0,0 0 0 0 0,0 0 0 0 0,0 0 0 0 0,-1-1 0 0 0,1 1 1 0 0,0 0-1 0 0,-1-1 0 0 0,1 1 0 0 0,-1 0 0 0 0,1-1 0 0 0,-1 1 1 0 0,0-1-1 0 0,1 1 0 0 0,-1-1 0 0 0,0 1 0 0 0,0-1 0 0 0,0-1 1 0 0,0 2-29 0 0,-1 0 1 0 0,1 0-1 0 0,-1 0 1 0 0,1 0-1 0 0,-1 0 1 0 0,1 0 0 0 0,-1 0-1 0 0,1 1 1 0 0,-1-1-1 0 0,0 0 1 0 0,1 0 0 0 0,-1 1-1 0 0,0-1 1 0 0,0 0-1 0 0,0 1 1 0 0,1-1-1 0 0,-1 0 1 0 0,-1 0 0 0 0,-2 0 1 0 0,-1-1 1 0 0,1 1-1 0 0,0-1 1 0 0,0 1 0 0 0,-1 0-1 0 0,1 1 1 0 0,-6-1 0 0 0,-5 0-20 0 0,0 2 1 0 0,0 0-1 0 0,0 1 1 0 0,0 0-1 0 0,1 1 1 0 0,-1 1-1 0 0,1 0 0 0 0,0 1 1 0 0,0 1-1 0 0,0 0 1 0 0,0 0-1 0 0,1 2 1 0 0,1 0-1 0 0,-14 9 1 0 0,3 1-1 0 0,0 2 1 0 0,0 0-1 0 0,2 1 1 0 0,1 1-1 0 0,0 0 1 0 0,-18 30-1 0 0,26-34 19 0 0,1 0-1 0 0,1 0 1 0 0,1 1-1 0 0,0 0 1 0 0,1 1-1 0 0,2 0 0 0 0,0 0 1 0 0,-6 35-1 0 0,11-46 7 0 0,0 1 0 0 0,1-1 0 0 0,0 1 0 0 0,0-1-1 0 0,1 1 1 0 0,1-1 0 0 0,-1 0 0 0 0,2 1 0 0 0,-1-1 0 0 0,1 0 0 0 0,0 0 0 0 0,1-1-1 0 0,0 1 1 0 0,1-1 0 0 0,0 0 0 0 0,0 0 0 0 0,0 0 0 0 0,1-1 0 0 0,0 1-1 0 0,1-1 1 0 0,10 8 0 0 0,-9-7-7 0 0,1-1 0 0 0,0-1 0 0 0,0 0-1 0 0,1 0 1 0 0,0-1 0 0 0,0 0 0 0 0,0 0 0 0 0,0-1-1 0 0,1-1 1 0 0,0 0 0 0 0,-1 0 0 0 0,1-1 0 0 0,0 0-1 0 0,1-1 1 0 0,-1-1 0 0 0,0 1 0 0 0,0-2 0 0 0,0 1-1 0 0,0-2 1 0 0,0 1 0 0 0,0-2 0 0 0,0 1 0 0 0,0-2-1 0 0,-1 1 1 0 0,0-1 0 0 0,1-1 0 0 0,-1 0 0 0 0,-1 0-1 0 0,1-1 1 0 0,-1 0 0 0 0,0-1 0 0 0,0 0 0 0 0,-1 0-1 0 0,0-1 1 0 0,0 0 0 0 0,9-13 0 0 0,-5 1-9 0 0,0 1 0 0 0,-1-2-1 0 0,-2 0 1 0 0,0 0 0 0 0,12-44 0 0 0,15-116 49 0 0,-33 160-36 0 0,12-78-64 0 0,-4-1-1 0 0,-5 0 0 0 0,-3-1 1 0 0,-6 1-1 0 0,-3 0 1 0 0,-24-117-1 0 0,2 101-154 0 0,28 115 204 0 0,0 1 1 0 0,0-1-1 0 0,0 1 0 0 0,0-1 1 0 0,0 1-1 0 0,0-1 0 0 0,0 1 1 0 0,-1-1-1 0 0,1 0 1 0 0,0 1-1 0 0,0-1 0 0 0,-1 1 1 0 0,1 0-1 0 0,0-1 1 0 0,-1 1-1 0 0,1-1 0 0 0,0 1 1 0 0,-1-1-1 0 0,1 1 1 0 0,-1 0-1 0 0,1-1 0 0 0,-1 1 1 0 0,1 0-1 0 0,-1-1 1 0 0,1 1-1 0 0,-1 0 0 0 0,1 0 1 0 0,-1 0-1 0 0,1-1 0 0 0,-1 1 1 0 0,1 0-1 0 0,-1 0 1 0 0,1 0-1 0 0,-1 0 0 0 0,0 0 1 0 0,1 0-1 0 0,-1 0 1 0 0,1 0-1 0 0,-1 0 0 0 0,1 0 1 0 0,-1 0-1 0 0,1 1 1 0 0,-1-1-1 0 0,0 0 0 0 0,1 0 1 0 0,-1 0-1 0 0,1 1 0 0 0,-1-1 1 0 0,1 0-1 0 0,0 1 1 0 0,-1-1-1 0 0,1 0 0 0 0,-1 2 1 0 0,-18 21-28 0 0,13-11 33 0 0,1 0 1 0 0,0 0-1 0 0,1 1 1 0 0,0 0-1 0 0,-3 22 1 0 0,-3 68 101 0 0,10-89-80 0 0,-3 122 18 0 0,6-1-1 0 0,6 0 0 0 0,31 156 1 0 0,-37-276-72 0 0,35 178-777 0 0,-31-166 7 0 0,1-1 0 0 0,2 1 1 0 0,0-1-1 0 0,28 47 0 0 0,-17-41-465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1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502 205 460 0 0,'5'-11'466'0'0,"-1"1"0"0"0,0-1 0 0 0,-1 0 0 0 0,0 0 0 0 0,-1 0 0 0 0,0-1 0 0 0,-1 1 0 0 0,0 0 0 0 0,-1-12 0 0 0,0 19-438 0 0,-1 0-1 0 0,1 1 0 0 0,-1-1 0 0 0,0 0 1 0 0,0 1-1 0 0,0-1 0 0 0,-1 1 0 0 0,1-1 0 0 0,-1 1 1 0 0,0 0-1 0 0,0 0 0 0 0,0 0 0 0 0,0 0 1 0 0,0 0-1 0 0,-1 0 0 0 0,1 0 0 0 0,-1 1 1 0 0,0-1-1 0 0,0 1 0 0 0,0 0 0 0 0,0 0 1 0 0,0 0-1 0 0,0 0 0 0 0,-1 0 0 0 0,1 1 0 0 0,-1 0 1 0 0,1-1-1 0 0,-1 1 0 0 0,1 1 0 0 0,-1-1 1 0 0,-5 0-1 0 0,0 0-22 0 0,0 1 0 0 0,0 0 0 0 0,0 0-1 0 0,0 1 1 0 0,-1 1 0 0 0,1-1 0 0 0,0 1 0 0 0,1 1 0 0 0,-1 0 0 0 0,0 0 0 0 0,1 1-1 0 0,0 0 1 0 0,-1 0 0 0 0,-13 11 0 0 0,-4 3-4 0 0,2 2 0 0 0,0 0 0 0 0,-21 25 0 0 0,21-19 9 0 0,0 2 1 0 0,2 0-1 0 0,1 1 1 0 0,-20 37 0 0 0,34-53 4 0 0,0 1 0 0 0,0 0 0 0 0,1 0 0 0 0,1 1 0 0 0,1 0 1 0 0,0 0-1 0 0,1 0 0 0 0,0 0 0 0 0,1 1 0 0 0,1-1 0 0 0,0 1 0 0 0,3 18 1 0 0,-1-27 0 0 0,0-1 1 0 0,1 1-1 0 0,0 0 1 0 0,0 0-1 0 0,1-1 1 0 0,-1 0-1 0 0,2 1 1 0 0,-1-1-1 0 0,1 0 0 0 0,-1 0 1 0 0,2-1-1 0 0,-1 1 1 0 0,1-1-1 0 0,-1 0 1 0 0,1 0-1 0 0,1-1 1 0 0,-1 1-1 0 0,1-1 1 0 0,0-1-1 0 0,0 1 1 0 0,0-1-1 0 0,0 0 1 0 0,0 0-1 0 0,1 0 1 0 0,0-1-1 0 0,-1 0 1 0 0,1 0-1 0 0,0-1 1 0 0,0 0-1 0 0,0 0 1 0 0,0-1-1 0 0,0 0 1 0 0,0 0-1 0 0,0 0 1 0 0,0-1-1 0 0,-1 0 1 0 0,1-1-1 0 0,0 1 1 0 0,0-1-1 0 0,-1-1 1 0 0,1 1-1 0 0,-1-1 1 0 0,0 0-1 0 0,8-5 1 0 0,-1-1 2 0 0,-1-1 0 0 0,0 1 0 0 0,-1-2 1 0 0,0 0-1 0 0,-1 0 0 0 0,0-1 0 0 0,0 0 0 0 0,-1 0 1 0 0,-1-1-1 0 0,11-23 0 0 0,3-14 23 0 0,26-83 0 0 0,-41 112-13 0 0,50-188 270 0 0,-56 205-324 0 0,0 56-113 0 0,-1-23 149 0 0,0-1 0 0 0,2 0 0 0 0,2 0 0 0 0,11 51-1 0 0,-6-52 25 0 0,1-1 0 0 0,1 0-1 0 0,1 0 1 0 0,1-1 0 0 0,26 36-1 0 0,-30-49-352 0 0,0-1-1 0 0,0 0 1 0 0,1 0-1 0 0,0-1 1 0 0,1 0-1 0 0,1-1 1 0 0,-1 0-1 0 0,1 0 1 0 0,1-2-1 0 0,0 1 1 0 0,0-2 0 0 0,22 9-1 0 0,-9-8-920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2.0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20 106 1260 0 0,'-4'-102'3560'0'0,"3"98"-3204"0"0,-6 16-214 0 0,5-3-115 0 0,0 0 1 0 0,1 0-1 0 0,0 0 1 0 0,0 0-1 0 0,1 0 1 0 0,1 17-1 0 0,0-7 10 0 0,12 164 213 0 0,53 259 0 0 0,-11-104-125 0 0,-43-264-164 0 0,4 38 229 0 0,-14-96-840 0 0,-1 0 1 0 0,-1 0 0 0 0,-1 0 0 0 0,-4 26-1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2.4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33 124 536 0 0,'-8'-10'1339'0'0,"5"5"-659"0"0,-1 1 0 0 0,1-1 0 0 0,0 1 1 0 0,0-1-1 0 0,0 0 0 0 0,-3-9 1 0 0,6 13-645 0 0,0 0 0 0 0,0 0 0 0 0,1 1 1 0 0,-1-1-1 0 0,0 0 0 0 0,0 0 0 0 0,0 1 0 0 0,1-1 1 0 0,-1 0-1 0 0,0 0 0 0 0,0 1 0 0 0,1-1 1 0 0,-1 0-1 0 0,1 1 0 0 0,-1-1 0 0 0,1 1 1 0 0,-1-1-1 0 0,1 0 0 0 0,-1 1 0 0 0,1-1 0 0 0,-1 1 1 0 0,1-1-1 0 0,0 1 0 0 0,-1 0 0 0 0,1-1 1 0 0,0 1-1 0 0,-1 0 0 0 0,2-1 0 0 0,19-8 169 0 0,-20 9-172 0 0,26-8 118 0 0,0 1-1 0 0,0 2 0 0 0,1 0 0 0 0,50 0 1 0 0,-29 2-63 0 0,517-9-555 0 0,-382 13-3566 0 0,-144 0 2172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2.9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1261 404 0 0,'8'13'3351'0'0,"-2"-11"-3142"0"0,-1-1 0 0 0,1 1 0 0 0,-1 0-1 0 0,1-1 1 0 0,0 0 0 0 0,0-1 0 0 0,0 1 0 0 0,-1-1 0 0 0,1 0 0 0 0,0-1-1 0 0,0 0 1 0 0,0 1 0 0 0,-1-2 0 0 0,1 1 0 0 0,0-1 0 0 0,-1 0 0 0 0,1 0-1 0 0,-1 0 1 0 0,0-1 0 0 0,6-3 0 0 0,3-2-61 0 0,1 0 1 0 0,-1-1-1 0 0,-1-1 0 0 0,0-1 1 0 0,0 0-1 0 0,11-13 1 0 0,-9 7-150 0 0,-1-1 0 0 0,0-1 1 0 0,-2 0-1 0 0,0 0 1 0 0,-1-1-1 0 0,-2-1 1 0 0,1 0-1 0 0,-2 0 0 0 0,-1-1 1 0 0,-1 0-1 0 0,-1 0 1 0 0,4-34-1 0 0,-9 53-24 0 0,0-1 1 0 0,0 1-1 0 0,0 0 0 0 0,0-1 0 0 0,0 1 0 0 0,-1 0 1 0 0,1 0-1 0 0,-1-1 0 0 0,0 1 0 0 0,0 0 0 0 0,0 0 0 0 0,-1 0 1 0 0,1 0-1 0 0,-1 0 0 0 0,0 0 0 0 0,1 0 0 0 0,-1 1 1 0 0,0-1-1 0 0,-5-4 0 0 0,3 5 8 0 0,1-1 0 0 0,-1 1 0 0 0,0 0-1 0 0,0 0 1 0 0,0 0 0 0 0,0 1 0 0 0,-1-1 0 0 0,1 1 0 0 0,0 0 0 0 0,-1 0 0 0 0,1 0-1 0 0,-1 1 1 0 0,-4 0 0 0 0,-3 0-8 0 0,0 0 1 0 0,-1 2-1 0 0,1-1 0 0 0,0 1 0 0 0,0 1 1 0 0,0 1-1 0 0,1-1 0 0 0,-1 2 0 0 0,-19 9 1 0 0,16-4-3 0 0,0-1 1 0 0,1 2-1 0 0,1 0 1 0 0,0 0-1 0 0,0 2 0 0 0,1-1 1 0 0,1 1-1 0 0,0 1 1 0 0,-17 29-1 0 0,23-35 26 0 0,0 1-1 0 0,1-1 0 0 0,1 1 0 0 0,0 0 0 0 0,0 0 1 0 0,0 0-1 0 0,1 1 0 0 0,1-1 0 0 0,0 1 0 0 0,0-1 1 0 0,1 1-1 0 0,0-1 0 0 0,0 1 0 0 0,1-1 0 0 0,0 1 1 0 0,1-1-1 0 0,0 1 0 0 0,1-1 0 0 0,6 16 0 0 0,-2-10 22 0 0,1 1 0 0 0,1-2 1 0 0,0 1-1 0 0,1-1 0 0 0,1 0 0 0 0,0-1 0 0 0,1-1 0 0 0,0 1 0 0 0,1-2 0 0 0,17 12 0 0 0,-10-9 3 0 0,1-1 0 0 0,0-1 0 0 0,1-2 0 0 0,1 0 0 0 0,0-1 0 0 0,37 9 0 0 0,-17-9-27 0 0,0-2 0 0 0,1-1 0 0 0,-1-3 0 0 0,1-2 0 0 0,-1-1 0 0 0,1-3 0 0 0,74-13 0 0 0,-63 4-5 0 0,-2-3-1 0 0,1-2 0 0 0,-2-2 0 0 0,0-3 1 0 0,78-44-1 0 0,-75 32 25 0 0,-1-3 0 0 0,-2-1 0 0 0,-1-3-1 0 0,69-72 1 0 0,-112 105-31 0 0,-1-1-1 0 0,0 1 0 0 0,0-1 0 0 0,-1-1 0 0 0,0 1 0 0 0,8-20 1 0 0,-13 27 5 0 0,0 0 1 0 0,0-1 0 0 0,-1 1 0 0 0,1 0 0 0 0,0-1 0 0 0,-1 1 0 0 0,0 0-1 0 0,0-1 1 0 0,0 1 0 0 0,0 0 0 0 0,0-1 0 0 0,0 1 0 0 0,0 0 0 0 0,-1-1-1 0 0,1 1 1 0 0,-1 0 0 0 0,0 0 0 0 0,1-1 0 0 0,-1 1 0 0 0,0 0 0 0 0,0 0-1 0 0,-1 0 1 0 0,1 0 0 0 0,0 0 0 0 0,-1 0 0 0 0,1 1 0 0 0,-1-1 0 0 0,0 0-1 0 0,1 1 1 0 0,-1-1 0 0 0,0 1 0 0 0,0-1 0 0 0,0 1 0 0 0,0 0 0 0 0,0 0-1 0 0,0 0 1 0 0,0 0 0 0 0,-4-1 0 0 0,-5-1-5 0 0,-1 0-1 0 0,1 1 1 0 0,-1 0 0 0 0,1 1-1 0 0,-1 0 1 0 0,0 1 0 0 0,0 0-1 0 0,1 0 1 0 0,-1 2 0 0 0,0-1-1 0 0,1 2 1 0 0,0-1 0 0 0,-20 8-1 0 0,0 2-6 0 0,-1 1 0 0 0,2 2 0 0 0,-44 27 0 0 0,36-17-2 0 0,-58 47 1 0 0,86-64 13 0 0,0 1 1 0 0,1 0 0 0 0,0 1 0 0 0,0 0-1 0 0,1 0 1 0 0,1 1 0 0 0,0 0 0 0 0,0 0-1 0 0,1 1 1 0 0,-7 19 0 0 0,12-28 13 0 0,0 1-1 0 0,1-1 1 0 0,-1 1-1 0 0,1 0 1 0 0,0-1-1 0 0,0 1 1 0 0,0-1-1 0 0,0 1 1 0 0,0 0-1 0 0,1-1 1 0 0,0 1-1 0 0,0-1 1 0 0,0 0-1 0 0,0 1 1 0 0,0-1-1 0 0,1 0 1 0 0,-1 1-1 0 0,1-1 1 0 0,0 0-1 0 0,0 0 1 0 0,0 0-1 0 0,1-1 1 0 0,-1 1-1 0 0,1 0 1 0 0,-1-1 0 0 0,1 0-1 0 0,0 1 1 0 0,0-1-1 0 0,0 0 1 0 0,0-1-1 0 0,0 1 1 0 0,7 2-1 0 0,-1 1 9 0 0,1-2 0 0 0,0 1 0 0 0,0-1 0 0 0,0 0 0 0 0,1-1 0 0 0,-1-1 0 0 0,1 1 1 0 0,-1-2-1 0 0,1 1 0 0 0,11-2 0 0 0,-7-1-12 0 0,0-1 1 0 0,-1 0 0 0 0,1-1 0 0 0,-1-1 0 0 0,0 0-1 0 0,-1-1 1 0 0,1 0 0 0 0,17-12 0 0 0,-12 5 14 0 0,-1-1 0 0 0,0 0 1 0 0,-1-1-1 0 0,29-34 0 0 0,-16 9 4 0 0,-1-1 0 0 0,-2-1 0 0 0,-2-1 0 0 0,26-61 0 0 0,-22 32-167 0 0,-3-2-1 0 0,-3 0 0 0 0,21-121 0 0 0,10-234 315 0 0,-54 399-249 0 0,-18 44 19 0 0,13-6 66 0 0,0 0 0 0 0,0 0 0 0 0,1 0 1 0 0,1 0-1 0 0,-1 1 0 0 0,1 0 0 0 0,1-1 1 0 0,-3 11-1 0 0,-2 8 18 0 0,-67 243 156 0 0,-56 393-1 0 0,115-547-1947 0 0,-1 162 0 0 0,16-190 190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7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47 64 0 0,'0'0'1329'0'0,"0"-3"-850"0"0,3-12 624 0 0,-1-4 336 0 0,1 10-1742 0 0,-2 12 167 0 0,-2 23 117 0 0,0-9-24 0 0,30 623 247 0 0,-13-389 38 0 0,-15-236-264 0 0,1 9-505 0 0,-1 1 1 0 0,-4 41-1 0 0,2-63 174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8.4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0 630 228 0 0,'14'-78'1728'0'0,"29"-97"1"0"0,-33 144-1616 0 0,1 1 0 0 0,1 1 1 0 0,1 0-1 0 0,2 1 0 0 0,1 1 0 0 0,22-30 1 0 0,-26 43-125 0 0,0 1 0 0 0,0 0 0 0 0,2 1 0 0 0,-1 1 0 0 0,2 0 0 0 0,-1 1 0 0 0,1 0 0 0 0,1 1 1 0 0,0 1-1 0 0,0 1 0 0 0,0 0 0 0 0,21-5 0 0 0,-28 9 1 0 0,0 1 1 0 0,0 1-1 0 0,1 0 1 0 0,-1 0-1 0 0,0 1 1 0 0,1 0-1 0 0,-1 0 1 0 0,0 1-1 0 0,0 0 1 0 0,18 5-1 0 0,-20-3 5 0 0,0 0-1 0 0,0 0 1 0 0,0 1-1 0 0,-1-1 0 0 0,1 2 1 0 0,-1-1-1 0 0,0 1 1 0 0,0 0-1 0 0,0 0 1 0 0,-1 0-1 0 0,0 1 0 0 0,0 0 1 0 0,0 0-1 0 0,6 12 1 0 0,-5-8-25 0 0,-1 0 1 0 0,0 0 0 0 0,-1 0 0 0 0,0 1-1 0 0,-1 0 1 0 0,0 0 0 0 0,-1 0-1 0 0,2 20 1 0 0,-3-12-20 0 0,-1 0 1 0 0,-1 0-1 0 0,-1 0 1 0 0,-7 31-1 0 0,-3-5-23 0 0,-3-1 0 0 0,-1 0 0 0 0,-31 57 1 0 0,4-22-54 0 0,-4-3 0 0 0,-87 110 0 0 0,129-180 122 0 0,0 1 1 0 0,0-1-1 0 0,1 1 1 0 0,0-1-1 0 0,1 1 1 0 0,0 1-1 0 0,0-1 1 0 0,0 0-1 0 0,1 1 0 0 0,0-1 1 0 0,0 1-1 0 0,1 0 1 0 0,0-1-1 0 0,0 1 1 0 0,1 0-1 0 0,0 0 1 0 0,0 0-1 0 0,1-1 1 0 0,0 1-1 0 0,1 0 0 0 0,-1-1 1 0 0,1 1-1 0 0,1-1 1 0 0,0 1-1 0 0,0-1 1 0 0,0 0-1 0 0,6 10 1 0 0,14 22 57 0 0,1-1 0 0 0,45 56 1 0 0,70 62 26 0 0,-27-31 48 0 0,-95-105-178 0 0,9 11-380 0 0,1-1 1 0 0,33 28-1 0 0,-47-48-223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29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6 304 0 0,'0'0'2244'0'0,"1"-1"-2080"0"0,0 0 0 0 0,0 1 0 0 0,0-1 0 0 0,0 1 1 0 0,-1 0-1 0 0,1-1 0 0 0,0 1 0 0 0,0 0 1 0 0,0-1-1 0 0,0 1 0 0 0,0 0 0 0 0,0 0 0 0 0,0 0 1 0 0,0 0-1 0 0,1 0 0 0 0,1 3-120 0 0,0 0 1 0 0,-1 0-1 0 0,0 0 0 0 0,0 0 0 0 0,0 1 1 0 0,0-1-1 0 0,0 1 0 0 0,-1-1 0 0 0,1 1 1 0 0,-1-1-1 0 0,0 1 0 0 0,1 6 0 0 0,9 57 229 0 0,-9-51-196 0 0,30 297 982 0 0,11 74 155 0 0,-16-246-1026 0 0,-26-138-424 0 0,-1 0-252 0 0,1 8 5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8.9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149 590 240 0 0,'28'-21'612'0'0,"-2"-1"0"0"0,0-1 0 0 0,-2-1 0 0 0,37-47 0 0 0,-25 23-11 0 0,54-97-1 0 0,-82 130-397 0 0,-1-1 1 0 0,0 1-1 0 0,-1-1 0 0 0,0-1 1 0 0,-2 1-1 0 0,0-1 1 0 0,-1 0-1 0 0,3-30 0 0 0,-6 46-200 0 0,0-1 0 0 0,0 1 0 0 0,0 0-1 0 0,0-1 1 0 0,-1 1 0 0 0,1 0 0 0 0,0-1 0 0 0,0 1-1 0 0,-1 0 1 0 0,1-1 0 0 0,-1 1 0 0 0,1 0 0 0 0,-1 0-1 0 0,0-1 1 0 0,-1-1 0 0 0,0-1-1 0 0,-8-9-11 0 0,6 10 3 0 0,0 1 0 0 0,0 0 0 0 0,0 0 0 0 0,0 0 0 0 0,0 0 0 0 0,0 1 0 0 0,0-1 0 0 0,-1 1 0 0 0,1 0 0 0 0,0 0 0 0 0,-1 1 0 0 0,1-1 0 0 0,-1 1 0 0 0,1 0 0 0 0,-1 0 0 0 0,1 1 0 0 0,-1-1 0 0 0,1 1 0 0 0,-1 0 0 0 0,-5 2 0 0 0,-4 1-14 0 0,0 1-1 0 0,0 1 1 0 0,0 0 0 0 0,1 0 0 0 0,-16 11 0 0 0,7-1 16 0 0,0 0 1 0 0,1 2-1 0 0,1 0 1 0 0,1 1-1 0 0,1 1 1 0 0,1 1 0 0 0,0 1-1 0 0,2 0 1 0 0,-24 44-1 0 0,28-43 46 0 0,0 0 0 0 0,2 0 0 0 0,0 1 0 0 0,2 1 0 0 0,1-1 1 0 0,1 1-1 0 0,0 0 0 0 0,2 0 0 0 0,1 1 0 0 0,3 41 0 0 0,1-51 15 0 0,0-1 0 0 0,1 0 0 0 0,1 0 0 0 0,1 0 0 0 0,0 0 0 0 0,1-1 0 0 0,0 0 0 0 0,1 0 0 0 0,1 0 0 0 0,0-1 0 0 0,1 0 0 0 0,0-1 0 0 0,1 0 0 0 0,1 0 0 0 0,-1-1 0 0 0,2-1 0 0 0,0 0 0 0 0,0 0 0 0 0,21 12 0 0 0,-14-11-334 0 0,0-1 1 0 0,1 0-1 0 0,0-2 0 0 0,0 0 1 0 0,1-1-1 0 0,0-1 1 0 0,1-1-1 0 0,-1-1 1 0 0,1-1-1 0 0,0-1 0 0 0,-1-1 1 0 0,1-1-1 0 0,31-3 1 0 0,-16-3-1138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49.9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528 391 872 0 0,'3'-6'360'0'0,"0"0"0"0"0,0 0 0 0 0,-1-1 0 0 0,1 1 0 0 0,-1 0 0 0 0,-1-1 0 0 0,1 0 0 0 0,-1 1 0 0 0,-1-1 0 0 0,1 0 0 0 0,-1 1 0 0 0,0-1 1 0 0,0 0-1 0 0,-1 0 0 0 0,0 1 0 0 0,-2-8 0 0 0,3 13-353 0 0,-1 0 1 0 0,1 0 0 0 0,-1-1 0 0 0,0 1 0 0 0,0 0 0 0 0,1 0 0 0 0,-1 0 0 0 0,0 0-1 0 0,0 0 1 0 0,0 0 0 0 0,0 0 0 0 0,0 0 0 0 0,0 0 0 0 0,0 1 0 0 0,0-1-1 0 0,0 0 1 0 0,-1 1 0 0 0,1-1 0 0 0,0 0 0 0 0,0 1 0 0 0,-1 0 0 0 0,1-1-1 0 0,0 1 1 0 0,-1 0 0 0 0,1 0 0 0 0,0-1 0 0 0,-1 1 0 0 0,1 0 0 0 0,0 0-1 0 0,-1 1 1 0 0,1-1 0 0 0,-2 1 0 0 0,-37 10 4 0 0,40-11-11 0 0,-23 11 2 0 0,1 1-1 0 0,0 0 0 0 0,1 2 1 0 0,1 0-1 0 0,-32 30 0 0 0,16-9-3 0 0,-58 72-1 0 0,68-72 27 0 0,1 0 0 0 0,2 2 0 0 0,2 0 0 0 0,-19 45 0 0 0,32-63 2 0 0,1-1-1 0 0,0 2 1 0 0,2-1 0 0 0,0 1-1 0 0,1 0 1 0 0,1 0 0 0 0,1 0 0 0 0,1 0-1 0 0,1 0 1 0 0,1 0 0 0 0,3 21-1 0 0,-3-32-1 0 0,2 0 0 0 0,-1 1 0 0 0,2-1-1 0 0,-1-1 1 0 0,1 1 0 0 0,0 0 0 0 0,1-1-1 0 0,0 0 1 0 0,0 0 0 0 0,1 0 0 0 0,0-1-1 0 0,0 0 1 0 0,1 0 0 0 0,0-1 0 0 0,0 1-1 0 0,0-1 1 0 0,1-1 0 0 0,13 8 0 0 0,-15-10-17 0 0,-1-1 0 0 0,1 1 0 0 0,0-1 0 0 0,0 0 0 0 0,0-1 0 0 0,0 0 0 0 0,0 0-1 0 0,1 0 1 0 0,-1 0 0 0 0,0-1 0 0 0,0 0 0 0 0,1-1 0 0 0,-1 1 0 0 0,0-1 0 0 0,0 0 0 0 0,0-1 0 0 0,0 1 0 0 0,0-1 0 0 0,0 0 0 0 0,0-1 0 0 0,0 0 0 0 0,-1 0 0 0 0,0 0 0 0 0,1 0 0 0 0,-1-1 0 0 0,0 0 0 0 0,-1 0 0 0 0,1 0 0 0 0,4-6 0 0 0,5-6 0 0 0,-1 0 1 0 0,-1-1 0 0 0,0-1-1 0 0,-2 0 1 0 0,1-1-1 0 0,-2 0 1 0 0,9-29 0 0 0,37-149-140 0 0,-37 123 205 0 0,15-69-240 0 0,-32 139 104 0 0,4-2-7 0 0,-1 1 24 0 0,2 20-3 0 0,9 39 130 0 0,0-1 2 0 0,32 82 1 0 0,-39-118-82 0 0,1 0 0 0 0,0-1 1 0 0,1 0-1 0 0,0 0 1 0 0,2-1-1 0 0,0-1 0 0 0,0 0 1 0 0,25 21-1 0 0,-28-27 14 0 0,0-1 0 0 0,1 0 0 0 0,-1-1 0 0 0,1 0 0 0 0,1-1 0 0 0,-1 0 0 0 0,1-1 0 0 0,0 0 0 0 0,18 5 0 0 0,-21-8-7 0 0,0 0 1 0 0,0-1 0 0 0,-1 0 0 0 0,1 0 0 0 0,0 0-1 0 0,0-1 1 0 0,0 0 0 0 0,0-1 0 0 0,-1 0-1 0 0,1 0 1 0 0,-1-1 0 0 0,0 0 0 0 0,1 0 0 0 0,-1 0-1 0 0,7-5 1 0 0,-2 0 2 0 0,-1 0-1 0 0,0 0 0 0 0,0-1 1 0 0,-1-1-1 0 0,0 0 1 0 0,0 0-1 0 0,-1-1 1 0 0,-1 0-1 0 0,11-18 0 0 0,-9 11-32 0 0,-1 0 0 0 0,0-1 0 0 0,-2-1-1 0 0,0 0 1 0 0,6-34 0 0 0,-5-1-68 0 0,-3-1 1 0 0,-2 0 0 0 0,-8-101-1 0 0,2 107 201 0 0,-17-83-1 0 0,16 115-105 0 0,-1 1 0 0 0,0 0 0 0 0,-1 0 0 0 0,0 1 0 0 0,-2-1 0 0 0,0 2 0 0 0,0-1 0 0 0,-16-19 0 0 0,23 33-13 0 0,-1-1 1 0 0,0 1-1 0 0,0 0 1 0 0,0 0-1 0 0,0 0 1 0 0,-1 0-1 0 0,1 0 0 0 0,-1 0 1 0 0,1 1-1 0 0,-1-1 1 0 0,1 1-1 0 0,-1 0 1 0 0,0 0-1 0 0,0 0 1 0 0,1 0-1 0 0,-1 0 1 0 0,0 0-1 0 0,-4 1 0 0 0,-31 5-1 0 0,24 5 2 0 0,8-4-1 0 0,3-3-11 0 0,0-1 0 0 0,0 1 0 0 0,0 0 0 0 0,1 0 0 0 0,-1 0 0 0 0,1 0 0 0 0,0 1 0 0 0,0-1 0 0 0,0 1 0 0 0,0-1-1 0 0,0 1 1 0 0,1 0 0 0 0,0 0 0 0 0,0-1 0 0 0,0 1 0 0 0,0 0 0 0 0,0 7 0 0 0,1-6 2 0 0,0 0-1 0 0,1 1 1 0 0,0-1 0 0 0,0 0-1 0 0,1 0 1 0 0,-1 0 0 0 0,1 0 0 0 0,0 0-1 0 0,0 0 1 0 0,1 0 0 0 0,5 7 0 0 0,2 2 6 0 0,1-1 1 0 0,0-1 0 0 0,1 0 0 0 0,0 0 0 0 0,1-1 0 0 0,0-1 0 0 0,19 11-1 0 0,72 35 0 0 0,-78-45-24 0 0,0 2 0 0 0,-1 1 0 0 0,-1 1 0 0 0,0 1-1 0 0,40 35 1 0 0,-56-42 33 0 0,-1 0 0 0 0,0 0 0 0 0,-1 1 0 0 0,0-1 0 0 0,0 1 0 0 0,-1 1 0 0 0,0-1 0 0 0,-1 1 0 0 0,0 0-1 0 0,2 11 1 0 0,1 15-7 0 0,5 66 0 0 0,-9-67 45 0 0,14 70-1 0 0,-14-95-13 0 0,0 0 0 0 0,1-1 1 0 0,0 1-1 0 0,1-1 0 0 0,0 0 1 0 0,0 0-1 0 0,1 0 0 0 0,1-1 0 0 0,0 1 1 0 0,11 10-1 0 0,-11-13-80 0 0,1-1 0 0 0,-1 0 0 0 0,2 0-1 0 0,-1-1 1 0 0,0 0 0 0 0,1 0 0 0 0,0-1 0 0 0,0 0 0 0 0,1-1 0 0 0,-1 0-1 0 0,20 3 1 0 0,-17-4-519 0 0,1 0 0 0 0,0-1 0 0 0,0-1 0 0 0,0 0 0 0 0,15-3 0 0 0,6-3-953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0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15 328 0 0,'-12'9'2731'0'0,"12"-8"-2535"0"0,-1 2-1 0 0,1-2-132 0 0,1 1 0 0 0,0-1 0 0 0,0 1 0 0 0,0-1 0 0 0,0 0 1 0 0,0 1-1 0 0,1-1 0 0 0,-1 0 0 0 0,0 0 0 0 0,1 0 0 0 0,-1 0 1 0 0,0 0-1 0 0,1 0 0 0 0,-1 0 0 0 0,1 0 0 0 0,0-1 0 0 0,-1 1 1 0 0,1-1-1 0 0,-1 1 0 0 0,1-1 0 0 0,0 1 0 0 0,0-1 0 0 0,-1 0 1 0 0,1 0-1 0 0,0 0 0 0 0,1 0 0 0 0,62 0 621 0 0,-49-1-575 0 0,260-23 729 0 0,-53 1-1245 0 0,-76 22-2686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0.7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27 1104 0 0,'-1'3'979'0'0,"-4"9"-193"0"0,3-9-159 0 0,4-1-67 0 0,1 1-436 0 0,0 0-1 0 0,0 0 1 0 0,0-1-1 0 0,0 1 0 0 0,1-1 1 0 0,-1 0-1 0 0,1 0 0 0 0,-1 0 1 0 0,1 0-1 0 0,0-1 1 0 0,-1 0-1 0 0,1 0 0 0 0,0 0 1 0 0,0 0-1 0 0,0 0 1 0 0,0-1-1 0 0,5 1 0 0 0,17 0 232 0 0,39-2 0 0 0,-44 0-195 0 0,408-33 547 0 0,-145-1-4585 0 0,-229 27 2306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1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23 964 0 0,'-3'-22'3804'0'0,"13"44"-3200"0"0,-2-4-648 0 0,12 30 61 0 0,-3 2 0 0 0,14 60-1 0 0,12 107 21 0 0,-28-133-6 0 0,13 71 8 0 0,53 247-338 0 0,-69-362-1690 0 0,-7-26 1196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1.8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1 514 1116 0 0,'5'-59'1383'0'0,"3"0"0"0"0,20-75-1 0 0,-23 114-1326 0 0,1 1 0 0 0,1 0 0 0 0,0 0-1 0 0,2 1 1 0 0,0 0 0 0 0,1 1-1 0 0,1-1 1 0 0,0 2 0 0 0,2 0 0 0 0,21-23-1 0 0,-29 34-62 0 0,1 1-1 0 0,-1 0 1 0 0,0 0-1 0 0,1 0 1 0 0,0 1 0 0 0,0 0-1 0 0,0 0 1 0 0,0 1-1 0 0,1-1 1 0 0,-1 1 0 0 0,1 1-1 0 0,-1-1 1 0 0,1 1-1 0 0,12-1 1 0 0,-14 3 3 0 0,0-1 0 0 0,1 0 0 0 0,-1 1 0 0 0,0 0 0 0 0,0 1 0 0 0,0-1 0 0 0,0 1 0 0 0,0 0 0 0 0,0 0-1 0 0,0 0 1 0 0,-1 1 0 0 0,1-1 0 0 0,-1 1 0 0 0,1 0 0 0 0,-1 1 0 0 0,0-1 0 0 0,0 1 0 0 0,-1 0 0 0 0,6 6 0 0 0,-3-1-28 0 0,0-1 0 0 0,-1 1 0 0 0,0 1 0 0 0,0-1-1 0 0,-1 0 1 0 0,0 1 0 0 0,-1 0 0 0 0,0 0 0 0 0,-1 0 0 0 0,2 16-1 0 0,-2-8 0 0 0,-2 0 0 0 0,0 0 0 0 0,-1-1 0 0 0,0 1 0 0 0,-7 27 1 0 0,-6 4-31 0 0,-1-1 1 0 0,-3 0 0 0 0,-29 56-1 0 0,14-45-22 0 0,-2-1 0 0 0,-51 65-1 0 0,17-25-90 0 0,67-96 180 0 0,1 1 0 0 0,-1-1-1 0 0,1 1 1 0 0,0 0 0 0 0,0 0 0 0 0,0-1-1 0 0,1 1 1 0 0,-1 0 0 0 0,0 0-1 0 0,1 0 1 0 0,0 0 0 0 0,0 0-1 0 0,0 0 1 0 0,0 0 0 0 0,0 0 0 0 0,1-1-1 0 0,-1 1 1 0 0,1 0 0 0 0,0 0-1 0 0,0 0 1 0 0,0 0 0 0 0,0-1-1 0 0,0 1 1 0 0,1 0 0 0 0,1 3-1 0 0,4 3 34 0 0,0 0 0 0 0,0 0-1 0 0,0-1 1 0 0,18 16-1 0 0,48 33 75 0 0,3-2 0 0 0,100 54 1 0 0,-12-8-28 0 0,84 68-2080 0 0,-230-157 1247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2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0 730 688 0 0,'217'-270'4523'0'0,"-190"231"-4298"0"0,-3-1 0 0 0,-1-1 0 0 0,-2-1 0 0 0,-2-1 0 0 0,19-61 0 0 0,-35 96-177 0 0,-1 0 1 0 0,0 1-1 0 0,0-1 1 0 0,-1 0-1 0 0,0 0 1 0 0,0-1-1 0 0,-1 1 1 0 0,0 0-1 0 0,0 0 1 0 0,-1 0-1 0 0,0 0 1 0 0,0 0-1 0 0,-1 0 1 0 0,-3-9-1 0 0,4 15-50 0 0,0 1 0 0 0,0-1-1 0 0,0 1 1 0 0,0 0 0 0 0,0-1 0 0 0,0 1-1 0 0,0 0 1 0 0,-1 0 0 0 0,1 0 0 0 0,0 0 0 0 0,-1 0-1 0 0,1 0 1 0 0,-1 0 0 0 0,1 0 0 0 0,-1 1-1 0 0,1-1 1 0 0,-1 0 0 0 0,1 1 0 0 0,-1 0 0 0 0,0-1-1 0 0,1 1 1 0 0,-1 0 0 0 0,-2 0 0 0 0,-1-1-6 0 0,1 2 0 0 0,-1-1 0 0 0,0 0 0 0 0,1 1 1 0 0,-1 0-1 0 0,-5 2 0 0 0,1 0 4 0 0,0 1-1 0 0,0 1 1 0 0,1-1-1 0 0,0 1 1 0 0,-1 1 0 0 0,2 0-1 0 0,-1 0 1 0 0,1 0 0 0 0,0 1-1 0 0,0 0 1 0 0,-9 13-1 0 0,1 0-5 0 0,1 1-1 0 0,2 0 0 0 0,-15 30 1 0 0,19-33 23 0 0,0 1 0 0 0,1 0 0 0 0,1 1 0 0 0,1-1 1 0 0,0 1-1 0 0,2 0 0 0 0,0 0 0 0 0,1 0 0 0 0,1 1 0 0 0,1-1 1 0 0,1 0-1 0 0,1 1 0 0 0,0-1 0 0 0,2 0 0 0 0,0 0 1 0 0,1-1-1 0 0,1 1 0 0 0,1-1 0 0 0,1 0 0 0 0,0-1 0 0 0,2 0 1 0 0,0 0-1 0 0,1-1 0 0 0,0-1 0 0 0,28 31 0 0 0,-22-31-88 0 0,0 0 0 0 0,0 0 0 0 0,2-2 0 0 0,0-1 0 0 0,0 0-1 0 0,37 17 1 0 0,-39-22-487 0 0,1-1 0 0 0,1-1 0 0 0,-1-1-1 0 0,1 0 1 0 0,20 2 0 0 0,-1-4-562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3.1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406 504 644 0 0,'3'-10'1253'0'0,"-1"7"-1091"0"0,-1 0-1 0 0,0 0 0 0 0,0 0 1 0 0,0 0-1 0 0,-1 0 0 0 0,1 0 0 0 0,-1 0 1 0 0,1 0-1 0 0,-1 0 0 0 0,0 0 1 0 0,0 0-1 0 0,0 0 0 0 0,-1 0 1 0 0,1 0-1 0 0,-1 0 0 0 0,0 0 1 0 0,1 0-1 0 0,-4-4 0 0 0,4 5-137 0 0,-1 1 0 0 0,0 0 0 0 0,-1 0 0 0 0,1 0 0 0 0,0-1 0 0 0,0 1 0 0 0,0 1 0 0 0,-1-1 0 0 0,1 0 0 0 0,0 0 0 0 0,-1 0 0 0 0,1 1 0 0 0,-1-1 0 0 0,1 0 0 0 0,-1 1 0 0 0,1 0 0 0 0,-1-1 0 0 0,0 1 0 0 0,1 0 0 0 0,-3 0 0 0 0,-28 1 116 0 0,19 1-127 0 0,1 2 0 0 0,1-1 0 0 0,-1 2 0 0 0,0 0 0 0 0,1 0 1 0 0,0 1-1 0 0,0 0 0 0 0,1 1 0 0 0,0 0 0 0 0,-17 16 0 0 0,3 0 5 0 0,1 1 0 0 0,-35 46-1 0 0,43-49 9 0 0,1 0 0 0 0,1 1 1 0 0,1 0-1 0 0,1 1 0 0 0,-15 41 0 0 0,23-53 1 0 0,0 0-1 0 0,1-1 1 0 0,1 1 0 0 0,-1 0-1 0 0,2 0 1 0 0,0 20-1 0 0,1-24 0 0 0,0 0-1 0 0,0 0 0 0 0,1-1 0 0 0,0 1 0 0 0,0-1 0 0 0,0 0 0 0 0,1 1 0 0 0,0-1 0 0 0,1 0 0 0 0,-1-1 0 0 0,1 1 1 0 0,4 5-1 0 0,-5-8-13 0 0,-1 0 0 0 0,1-1 0 0 0,0 1 1 0 0,0 0-1 0 0,0-1 0 0 0,0 0 1 0 0,1 0-1 0 0,-1 0 0 0 0,0 0 0 0 0,1-1 1 0 0,-1 1-1 0 0,1-1 0 0 0,0 0 1 0 0,0 0-1 0 0,-1 0 0 0 0,1 0 0 0 0,0-1 1 0 0,6 1-1 0 0,-2-3-19 0 0,0 1 1 0 0,0-1 0 0 0,1-1-1 0 0,-2 0 1 0 0,1 0-1 0 0,0 0 1 0 0,-1-1-1 0 0,1 0 1 0 0,-1-1-1 0 0,0 1 1 0 0,-1-1-1 0 0,1-1 1 0 0,-1 1 0 0 0,0-1-1 0 0,0 0 1 0 0,-1-1-1 0 0,0 1 1 0 0,8-13-1 0 0,3-10-34 0 0,-2 1-1 0 0,0-2 1 0 0,14-47-1 0 0,-18 47 94 0 0,-9 27-104 0 0,2-4-8 0 0,-1 5 0 0 0,-2 6 26 0 0,2 9 48 0 0,0 2 5 0 0,2 0 0 0 0,0 0-1 0 0,1 0 1 0 0,1-1 0 0 0,0 0 0 0 0,0 0-1 0 0,2 0 1 0 0,0-1 0 0 0,0 0 0 0 0,1 0-1 0 0,1-1 1 0 0,0-1 0 0 0,1 1 0 0 0,18 15-1 0 0,-14-15 9 0 0,0-1 0 0 0,0 0 0 0 0,1-1 0 0 0,0-1 0 0 0,0 0 0 0 0,1-1-1 0 0,1-1 1 0 0,-1-1 0 0 0,1 0 0 0 0,0-1 0 0 0,36 4 0 0 0,-45-8-20 0 0,1-1 1 0 0,-1-1 0 0 0,0 1-1 0 0,0-2 1 0 0,0 1-1 0 0,0-1 1 0 0,0 0 0 0 0,0-1-1 0 0,0 0 1 0 0,-1-1 0 0 0,1 0-1 0 0,-1 0 1 0 0,0-1-1 0 0,0 1 1 0 0,-1-2 0 0 0,1 1-1 0 0,-1-1 1 0 0,-1 0 0 0 0,1-1-1 0 0,-1 0 1 0 0,0 0-1 0 0,7-11 1 0 0,6-11-7 0 0,-2 0-1 0 0,0-1 1 0 0,-3-1 0 0 0,19-54-1 0 0,-7 13 31 0 0,-4-2 0 0 0,-3-1 1 0 0,-3 0-1 0 0,9-133 0 0 0,-24 191 19 0 0,-1 0-1 0 0,0 0 1 0 0,-2-1 0 0 0,0 1 0 0 0,-9-30 0 0 0,10 41-55 0 0,-1 0 0 0 0,0 1 0 0 0,0 0-1 0 0,-1-1 1 0 0,1 1 0 0 0,-1 0 0 0 0,0 0 0 0 0,-1 0 0 0 0,1 1 0 0 0,-1-1 0 0 0,0 1 0 0 0,0 0 0 0 0,0 0-1 0 0,-1 0 1 0 0,1 1 0 0 0,-1-1 0 0 0,0 1 0 0 0,0 0 0 0 0,0 1 0 0 0,-7-3 0 0 0,8 4 7 0 0,0 0 0 0 0,0 1 0 0 0,0-1 0 0 0,0 1 1 0 0,0 0-1 0 0,0 0 0 0 0,0 0 0 0 0,0 1 0 0 0,0-1 1 0 0,0 1-1 0 0,0 0 0 0 0,0 0 0 0 0,0 1 0 0 0,1-1 1 0 0,-1 1-1 0 0,0 0 0 0 0,1 0 0 0 0,-1 0 0 0 0,1 0 1 0 0,0 1-1 0 0,-4 3 0 0 0,1-1 3 0 0,-1 1-1 0 0,2-1 1 0 0,-1 1 0 0 0,1 1-1 0 0,0-1 1 0 0,0 1-1 0 0,1 0 1 0 0,-1 0 0 0 0,-2 8-1 0 0,5-8-3 0 0,-1-1 1 0 0,2 1-1 0 0,-1 0 0 0 0,1-1 0 0 0,0 1 0 0 0,0 0 0 0 0,1 0 0 0 0,0 0 0 0 0,0 0 0 0 0,0 0 1 0 0,1-1-1 0 0,0 1 0 0 0,4 12 0 0 0,-2-9 2 0 0,2 0 1 0 0,-1 0-1 0 0,1 0 1 0 0,1-1-1 0 0,-1 1 1 0 0,2-1-1 0 0,14 16 1 0 0,-1-5 5 0 0,1-1 0 0 0,1-1 0 0 0,1-1 1 0 0,0-1-1 0 0,47 24 0 0 0,-24-18 14 0 0,-29-15-83 0 0,0 2-1 0 0,0 0 0 0 0,27 19 1 0 0,-39-24 42 0 0,0 0 1 0 0,-1 0-1 0 0,1 1 1 0 0,-1-1-1 0 0,-1 1 1 0 0,1 0-1 0 0,0 0 1 0 0,-1 1 0 0 0,0-1-1 0 0,-1 1 1 0 0,1-1-1 0 0,-1 1 1 0 0,0 0-1 0 0,0 0 1 0 0,1 11-1 0 0,0 20 30 0 0,-1 0 0 0 0,-6 70 0 0 0,1-62 33 0 0,3 59 0 0 0,1-83-18 0 0,2 0 0 0 0,0 0 0 0 0,2 0 1 0 0,0 0-1 0 0,12 30 0 0 0,-15-46-181 0 0,1 1 1 0 0,-1 0-1 0 0,1 0 1 0 0,0-1 0 0 0,1 0-1 0 0,-1 0 1 0 0,1 0 0 0 0,0 0-1 0 0,1 0 1 0 0,-1-1-1 0 0,1 0 1 0 0,0 0 0 0 0,0 0-1 0 0,0 0 1 0 0,0-1-1 0 0,1 0 1 0 0,-1 0 0 0 0,1 0-1 0 0,0-1 1 0 0,0 0 0 0 0,0 0-1 0 0,0 0 1 0 0,7 0-1 0 0,8-1-1150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3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28 272 0 0,'5'-19'4950'0'0,"-5"19"-4918"0"0,0-1 0 0 0,0 1 0 0 0,0 0 0 0 0,0-1 0 0 0,0 1 0 0 0,0-1 0 0 0,1 1 0 0 0,-1 0 0 0 0,0-1 0 0 0,0 1 0 0 0,0 0 0 0 0,0-1 0 0 0,1 1 0 0 0,-1 0 0 0 0,0-1 0 0 0,0 1 0 0 0,1 0 0 0 0,-1 0 0 0 0,0-1 0 0 0,1 1 0 0 0,-1 0 0 0 0,0 0 0 0 0,1-1 0 0 0,-1 1 0 0 0,0 0 0 0 0,1 0 0 0 0,-1 0 0 0 0,0 0 0 0 0,1 0 0 0 0,-1-1 0 0 0,1 1 0 0 0,-1 0 0 0 0,0 0 0 0 0,1 0 0 0 0,-1 0 0 0 0,0 0 0 0 0,1 0 0 0 0,-1 0 0 0 0,1 0 0 0 0,-1 1 0 0 0,0-1 0 0 0,1 0 0 0 0,-1 0 0 0 0,1 0 0 0 0,13 21 308 0 0,6 41-546 0 0,-18-56 325 0 0,82 391-84 0 0,-39-158 66 0 0,-7-56-13 0 0,-23-108-3706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4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24 126 448 0 0,'-2'-2'1524'0'0,"-12"-17"965"0"0,13 19-2435 0 0,1-1 1 0 0,-1 1-1 0 0,1-1 0 0 0,-1 1 0 0 0,1-1 0 0 0,-1 1 1 0 0,1-1-1 0 0,-1 1 0 0 0,1-1 0 0 0,0 1 1 0 0,-1-1-1 0 0,1 0 0 0 0,0 1 0 0 0,0-1 0 0 0,0 0 1 0 0,-1 1-1 0 0,1-1 0 0 0,0 0 0 0 0,0 1 1 0 0,0-1-1 0 0,0 0 0 0 0,0 1 0 0 0,0-1 1 0 0,0 0-1 0 0,0 1 0 0 0,0-1 0 0 0,0 0 0 0 0,1 1 1 0 0,-1-1-1 0 0,0 0 0 0 0,0 1 0 0 0,1-1 1 0 0,-1 1-1 0 0,0-1 0 0 0,1 0 0 0 0,-1 1 0 0 0,1-1 1 0 0,0 0-1 0 0,38-9 144 0 0,0 1 1 0 0,0 2-1 0 0,1 2 1 0 0,67-1-1 0 0,-28 2-55 0 0,102-5 39 0 0,28-1-422 0 0,-72-7-3560 0 0,-116 14 2351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0.9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 56 244 0 0,'0'0'1333'0'0,"4"-18"-446"0"0,1-19 1434 0 0,-5 40-1909 0 0,-3 24-300 0 0,-21 156-83 0 0,-8 81 132 0 0,22-143-72 0 0,6 0 1 0 0,20 220 0 0 0,-16-334-25 0 0,1 1 0 0 0,0 0 0 0 0,0-1 1 0 0,1 1-1 0 0,0-1 0 0 0,1 1 0 0 0,-1-1 1 0 0,1 0-1 0 0,1 0 0 0 0,-1 0 0 0 0,1 0 0 0 0,1-1 1 0 0,-1 0-1 0 0,8 8 0 0 0,-9-11-46 0 0,0-1 0 0 0,0 1-1 0 0,0-1 1 0 0,1 0 0 0 0,-1 0 0 0 0,1-1 0 0 0,0 1-1 0 0,-1-1 1 0 0,1 1 0 0 0,0-1 0 0 0,0 0 0 0 0,7 0-1 0 0,36-1-308 0 0,-42 0 196 0 0,3-1-263 0 0,0 0-1 0 0,1 0 1 0 0,-1-1-1 0 0,-1 0 1 0 0,1 0-1 0 0,0-1 1 0 0,0 1-1 0 0,13-9 1 0 0,-6 1-628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4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1396 0 0,'0'0'3226'0'0,"3"-1"-2836"0"0,10-1-96 0 0,-10 1 216 0 0,9 13-287 0 0,14 61-149 0 0,-3 2-1 0 0,26 142 0 0 0,-20-73-3 0 0,3 18 275 0 0,-5-16-3340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4.7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1336 0 0,'0'0'2679'0'0,"0"-1"-2635"0"0,0 1 0 0 0,0-1-1 0 0,0 1 1 0 0,1-1 0 0 0,-1 1 0 0 0,0-1-1 0 0,1 1 1 0 0,-1-1 0 0 0,0 1 0 0 0,1 0 0 0 0,-1-1-1 0 0,1 1 1 0 0,-1 0 0 0 0,0-1 0 0 0,1 1-1 0 0,-1 0 1 0 0,1-1 0 0 0,-1 1 0 0 0,1 0 0 0 0,-1 0-1 0 0,1 0 1 0 0,-1-1 0 0 0,1 1 0 0 0,0 0-1 0 0,-1 0 1 0 0,1 0 0 0 0,-1 0 0 0 0,1 0-1 0 0,59 24 189 0 0,-1 2-1 0 0,-1 2 0 0 0,-2 4 0 0 0,92 66 0 0 0,-75-41-214 0 0,-3 2 0 0 0,111 123 0 0 0,-141-136 9 0 0,-3 2-1 0 0,-2 1 0 0 0,-2 2 1 0 0,-2 1-1 0 0,38 88 0 0 0,-50-91-14 0 0,-2 0 1 0 0,-2 1-1 0 0,-3 1 0 0 0,-1 0 0 0 0,-3 0 0 0 0,3 95 0 0 0,-14-31 6 0 0,-5 0 0 0 0,-4-1 0 0 0,-6-1 0 0 0,-5-1 0 0 0,-4 0-1 0 0,-57 146 1 0 0,56-186-1472 0 0,-36 67 0 0 0,31-81-70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8:55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987 39 104 0 0,'-7'-6'682'0'0,"0"0"1"0"0,0 0-1 0 0,-1 1 1 0 0,-14-8-1 0 0,20 12-505 0 0,1 1-168 0 0,1 1-1 0 0,-1-1 1 0 0,1 0-1 0 0,0 0 1 0 0,-1 0-1 0 0,1 0 1 0 0,-1 1-1 0 0,1-1 1 0 0,-1 0-1 0 0,1 0 1 0 0,-1 0-1 0 0,1 0 1 0 0,-1 0 0 0 0,1 0-1 0 0,-1 0 1 0 0,1 0-1 0 0,0 0 1 0 0,-1 0-1 0 0,1 0 1 0 0,-1 0-1 0 0,1-1 1 0 0,-1 1-1 0 0,1 0 1 0 0,-1 0 0 0 0,0-1-1 0 0,0 1 1 0 0,0 0-1 0 0,0-1 1 0 0,0 1-1 0 0,1 0 1 0 0,-1 0-1 0 0,0 0 1 0 0,0-1-1 0 0,0 1 1 0 0,0 0 0 0 0,0 0-1 0 0,0 1 1 0 0,0-1-1 0 0,0 0 1 0 0,0 0-1 0 0,0 0 1 0 0,-1 1-1 0 0,-16 6 44 0 0,0 0 1 0 0,1 1-1 0 0,1 1 0 0 0,-1 1 0 0 0,1 0 0 0 0,1 1 0 0 0,0 1 0 0 0,0 0 0 0 0,-22 25 0 0 0,-9 16 88 0 0,-52 74 1 0 0,16-7 32 0 0,5 3 1 0 0,5 4-1 0 0,-85 207 1 0 0,117-228-85 0 0,4 1 1 0 0,5 2-1 0 0,4 1 1 0 0,6 1 0 0 0,-8 125-1 0 0,26-195-12 0 0,3 0 0 0 0,1 0-1 0 0,2 0 1 0 0,2 0 0 0 0,1 0-1 0 0,3-1 1 0 0,1 0 0 0 0,22 57-1 0 0,-17-64-10 0 0,1 0-1 0 0,1-1 1 0 0,2 0 0 0 0,1-2-1 0 0,2 0 1 0 0,0-2 0 0 0,2 0-1 0 0,1-2 1 0 0,50 41-1 0 0,-34-36-72 0 0,2-1 0 0 0,1-3 0 0 0,1-1 0 0 0,66 26-1 0 0,-45-26-1030 0 0,1-3-1 0 0,116 23 1 0 0,-59-23-846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4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50 375 992 0 0,'0'0'4016'0'0,"-3"0"-3752"0"0,1-1-157 0 0,0 1-1 0 0,0-1 1 0 0,0 0-1 0 0,0 1 1 0 0,1-1-1 0 0,-1 0 1 0 0,0 0-1 0 0,1 0 1 0 0,-1 0-1 0 0,0-1 1 0 0,1 1-1 0 0,-1 0 1 0 0,1-1-1 0 0,0 1 0 0 0,-1-1 1 0 0,1 1-1 0 0,0-1 1 0 0,-2-3-1 0 0,2 3 266 0 0,-1-3-207 0 0,-1 0 1 0 0,2 0 0 0 0,-1 0 0 0 0,1 0 0 0 0,-1 0-1 0 0,1 0 1 0 0,0-11 0 0 0,1 12-209 0 0,-1 1 49 0 0,1-1 44 0 0,1-4-43 0 0,0 1 1 0 0,1 0-1 0 0,0-1 0 0 0,0 1 1 0 0,0 0-1 0 0,1 0 0 0 0,0 0 1 0 0,0 1-1 0 0,1-1 0 0 0,0 1 1 0 0,0 0-1 0 0,0 0 0 0 0,1 0 1 0 0,0 0-1 0 0,7-6 0 0 0,-2 4-6 0 0,-1 0-1 0 0,1 1 0 0 0,0 0 0 0 0,1 1 0 0 0,0 0 0 0 0,0 1 1 0 0,0 0-1 0 0,16-5 0 0 0,-20 9-15 0 0,-1-1 1 0 0,1 1 0 0 0,0 0-1 0 0,-1 1 1 0 0,1 0 0 0 0,0 0-1 0 0,-1 0 1 0 0,1 1 0 0 0,0 0-1 0 0,-1 0 1 0 0,1 1 0 0 0,-1-1-1 0 0,7 4 1 0 0,-3-1 9 0 0,0 1 0 0 0,-1 0 0 0 0,1 0 0 0 0,-1 1 0 0 0,-1 0 0 0 0,1 1 0 0 0,8 8-1 0 0,-2 1 24 0 0,-1 0-1 0 0,-1 1 0 0 0,0 1 0 0 0,-2 0 0 0 0,0 1 0 0 0,-1 0 0 0 0,12 31 0 0 0,-4 0-20 0 0,22 99 0 0 0,-32-95-213 0 0,-2 0-1 0 0,-3 1 1 0 0,-1-1 0 0 0,-4 1-1 0 0,-1-1 1 0 0,-16 80-1 0 0,18-133 228 0 0,1 1-1 0 0,0 0 1 0 0,-1 0-1 0 0,0-1 1 0 0,1 1-1 0 0,-1 0 1 0 0,0-1-1 0 0,0 1 1 0 0,0-1 0 0 0,0 1-1 0 0,0-1 1 0 0,0 1-1 0 0,0-1 1 0 0,0 0-1 0 0,-3 3 1 0 0,4-4-9 0 0,-1 0 0 0 0,0 1 0 0 0,1-1 0 0 0,-1 0 0 0 0,0 0 1 0 0,1 1-1 0 0,-1-1 0 0 0,0 0 0 0 0,1 0 0 0 0,-1 0 0 0 0,0 0 1 0 0,1 0-1 0 0,-1 0 0 0 0,0 0 0 0 0,0 0 0 0 0,1 0 0 0 0,-1 0 1 0 0,0 0-1 0 0,1 0 0 0 0,-1-1 0 0 0,0 1 0 0 0,1 0 0 0 0,-1-1 0 0 0,0 1 1 0 0,1 0-1 0 0,-1-1 0 0 0,1 1 0 0 0,-1 0 0 0 0,0-1 0 0 0,1 1 1 0 0,-1-1-1 0 0,1 1 0 0 0,0-1 0 0 0,-1 0 0 0 0,1 1 0 0 0,-1-1 1 0 0,1 1-1 0 0,0-1 0 0 0,-1 0 0 0 0,-7-14-8 0 0,1 0-1 0 0,1 0 1 0 0,0-1-1 0 0,1 0 1 0 0,0 0 0 0 0,1 0-1 0 0,1 0 1 0 0,1-1-1 0 0,-1-27 1 0 0,10-157 35 0 0,-7 200-28 0 0,27-226 72 0 0,-20 186-21 0 0,2 0 0 0 0,2 1 0 0 0,24-58 0 0 0,-31 89-73 0 0,2-1 0 0 0,-1 1 1 0 0,1 0-1 0 0,0 0 0 0 0,1 1 0 0 0,0-1 0 0 0,9-7 0 0 0,-13 13 15 0 0,0 0 0 0 0,0 0 1 0 0,1 1-1 0 0,-1-1 0 0 0,1 1 0 0 0,-1 0 1 0 0,1 0-1 0 0,0 0 0 0 0,0 0 1 0 0,0 0-1 0 0,0 1 0 0 0,0 0 0 0 0,0 0 1 0 0,0 0-1 0 0,0 1 0 0 0,1-1 1 0 0,-1 1-1 0 0,0 0 0 0 0,0 0 0 0 0,1 0 1 0 0,7 2-1 0 0,-1 3 2 0 0,0 0-1 0 0,0 0 1 0 0,0 1 0 0 0,-1 1-1 0 0,0 0 1 0 0,0 0-1 0 0,-1 1 1 0 0,0 0 0 0 0,0 1-1 0 0,-1 0 1 0 0,0 0 0 0 0,-1 1-1 0 0,0-1 1 0 0,9 17 0 0 0,9 19-7 0 0,-2 1 0 0 0,18 53 1 0 0,-21-47-124 0 0,19 83 1 0 0,-33-109 40 0 0,-2 0-1 0 0,-1 0 0 0 0,0 0 1 0 0,-2 0-1 0 0,-3 36 1 0 0,1-57 95 0 0,0 1 0 0 0,0-1 0 0 0,-1 0 0 0 0,1 0-1 0 0,-6 9 1 0 0,7-13 0 0 0,0-1 0 0 0,0 1-1 0 0,-1 0 1 0 0,1-1 0 0 0,-1 1-1 0 0,1-1 1 0 0,0 1 0 0 0,-1-1-1 0 0,1 1 1 0 0,-1-1 0 0 0,1 1-1 0 0,-1-1 1 0 0,1 0 0 0 0,-1 1-1 0 0,0-1 1 0 0,1 0 0 0 0,-1 1-1 0 0,0-1 1 0 0,1 0 0 0 0,-1 0-1 0 0,1 1 1 0 0,-1-1 0 0 0,-1 0-1 0 0,1 0 0 0 0,0-1 0 0 0,0 1-1 0 0,0-1 1 0 0,0 0-1 0 0,0 1 1 0 0,0-1-1 0 0,0 0 1 0 0,0 1 0 0 0,0-1-1 0 0,0 0 1 0 0,0 0-1 0 0,0 0 1 0 0,1 0-1 0 0,-1 0 1 0 0,0 0 0 0 0,1 0-1 0 0,-1 0 1 0 0,1 0-1 0 0,-1-2 1 0 0,-6-12 0 0 0,0-2-1 0 0,2 1 1 0 0,0-1 0 0 0,1 1-1 0 0,0-1 1 0 0,2-1-1 0 0,0 1 1 0 0,1 0 0 0 0,1-24-1 0 0,3-15 27 0 0,16-87-1 0 0,-11 96 47 0 0,3 1 0 0 0,22-61-1 0 0,-27 89-89 0 0,2-1 1 0 0,0 2-1 0 0,2-1 0 0 0,0 1 1 0 0,0 1-1 0 0,2 0 0 0 0,0 0 0 0 0,19-19 1 0 0,-26 30 6 0 0,-1 1 1 0 0,1 0 0 0 0,0 0-1 0 0,0 0 1 0 0,0 1 0 0 0,0 0 0 0 0,1 0-1 0 0,-1 0 1 0 0,1 0 0 0 0,0 1-1 0 0,0 0 1 0 0,0 0 0 0 0,0 1 0 0 0,11-2-1 0 0,-6 3 12 0 0,0 1-1 0 0,0 0 1 0 0,0 1-1 0 0,0 0 1 0 0,0 1-1 0 0,-1 0 0 0 0,1 0 1 0 0,-1 1-1 0 0,0 1 1 0 0,0 0-1 0 0,12 8 1 0 0,-7-3 3 0 0,-1 2 0 0 0,0-1-1 0 0,-1 2 1 0 0,0 0 0 0 0,-1 0 0 0 0,15 21 0 0 0,-5 0 3 0 0,-1 1 0 0 0,-2 0 1 0 0,-1 2-1 0 0,-2 0 0 0 0,18 64 0 0 0,28 167-374 0 0,-59-250-50 0 0,-3-15 177 0 0,0 0 0 0 0,0 0-1 0 0,0 0 1 0 0,1 0 0 0 0,0-1 0 0 0,-1 1 0 0 0,1 0 0 0 0,0 0 0 0 0,0-1 0 0 0,1 1 0 0 0,-1 0 0 0 0,3 2 0 0 0,3 3-401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4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425 63 636 0 0,'35'-52'3903'0'0,"-34"50"-3497"0"0,-1 1-402 0 0,0 1 1 0 0,0-1-1 0 0,-1 1 0 0 0,1-1 0 0 0,0 1 1 0 0,0-1-1 0 0,-1 1 0 0 0,1 0 0 0 0,0-1 1 0 0,-1 1-1 0 0,1-1 0 0 0,0 1 0 0 0,-1 0 1 0 0,1-1-1 0 0,-1 1 0 0 0,1 0 0 0 0,-1 0 1 0 0,1-1-1 0 0,0 1 0 0 0,-1 0 0 0 0,1 0 1 0 0,-1 0-1 0 0,1 0 0 0 0,-1-1 0 0 0,1 1 0 0 0,-1 0 1 0 0,1 0-1 0 0,-1 0 0 0 0,0 0 0 0 0,-26 19 33 0 0,1 2-1 0 0,1 0 1 0 0,-41 47-1 0 0,-55 88 3 0 0,94-117-38 0 0,2 1 1 0 0,1 1-1 0 0,2 1 0 0 0,3 1 1 0 0,1 1-1 0 0,-18 66 0 0 0,32-91 12 0 0,1 1 0 0 0,0-1 0 0 0,2 0 0 0 0,0 1 0 0 0,1 0 0 0 0,1-1 0 0 0,6 36 0 0 0,-3-40-2 0 0,0-1 0 0 0,1 1-1 0 0,0-1 1 0 0,1 0 0 0 0,1 0-1 0 0,0-1 1 0 0,1 0 0 0 0,0 0-1 0 0,1-1 1 0 0,1 0 0 0 0,12 12 0 0 0,-10-12 46 0 0,1-1 0 0 0,-1 0 0 0 0,2-1 0 0 0,-1-1 0 0 0,2 0 1 0 0,-1-1-1 0 0,1 0 0 0 0,0-1 0 0 0,0-1 0 0 0,1 0 1 0 0,0-1-1 0 0,0-1 0 0 0,1-1 0 0 0,21 3 0 0 0,-25-5 0 0 0,0-1 0 0 0,-1 0 0 0 0,1-1 0 0 0,0-1 0 0 0,-1 0 0 0 0,0 0 0 0 0,1-1 0 0 0,-1-1 0 0 0,0 0 0 0 0,0 0-1 0 0,-1-1 1 0 0,1-1 0 0 0,-1 0 0 0 0,0-1 0 0 0,-1 0 0 0 0,0 0 0 0 0,0-1 0 0 0,0 0 0 0 0,11-14 0 0 0,-7 5-26 0 0,-1-1 0 0 0,-1 0 0 0 0,0-1 0 0 0,-2 0 0 0 0,0-1 1 0 0,-1 0-1 0 0,-1-1 0 0 0,-1 1 0 0 0,-1-1 0 0 0,7-43 0 0 0,-8 27-29 0 0,-2-1-1 0 0,-1 0 0 0 0,-2 0 0 0 0,-2 0 0 0 0,-9-56 1 0 0,7 71-30 0 0,-1 1 1 0 0,-1 1 0 0 0,-1-1-1 0 0,-1 1 1 0 0,-1 1 0 0 0,0-1-1 0 0,-20-29 1 0 0,23 41-237 0 0,-1-1 0 0 0,0 1 0 0 0,0 0 0 0 0,-1 1 0 0 0,0 0 0 0 0,-1 0 0 0 0,0 1 1 0 0,0 0-1 0 0,0 1 0 0 0,-1 0 0 0 0,0 0 0 0 0,0 1 0 0 0,0 0 0 0 0,-1 1 0 0 0,0 0 0 0 0,-15-3 0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5.2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725 677 1008 0 0,'1'-4'1014'0'0,"0"2"-913"0"0,-1-1-1 0 0,0 0 1 0 0,1 0 0 0 0,-1 1-1 0 0,0-1 1 0 0,-1 0-1 0 0,1 1 1 0 0,0-1 0 0 0,-1 0-1 0 0,1 1 1 0 0,-1-1-1 0 0,0 0 1 0 0,0 1 0 0 0,0-1-1 0 0,0 1 1 0 0,0 0-1 0 0,-1-1 1 0 0,1 1 0 0 0,-1 0-1 0 0,0 0 1 0 0,1 0-1 0 0,-1 0 1 0 0,0 0 0 0 0,0 0-1 0 0,0 0 1 0 0,-5-2-1 0 0,1 0-58 0 0,-1 1-1 0 0,-1 0 0 0 0,1 1 1 0 0,0-1-1 0 0,-1 1 0 0 0,1 1 1 0 0,-1 0-1 0 0,1 0 0 0 0,-1 0 1 0 0,0 1-1 0 0,0 0 0 0 0,1 0 1 0 0,-11 2-1 0 0,-3 2-19 0 0,0 0-1 0 0,1 1 1 0 0,-34 13 0 0 0,23-4-8 0 0,0 1 0 0 0,1 2 1 0 0,1 0-1 0 0,0 2 0 0 0,1 2 0 0 0,2 0 1 0 0,-48 49-1 0 0,52-46-22 0 0,1 1 0 0 0,2 0-1 0 0,0 1 1 0 0,2 1 0 0 0,1 1 0 0 0,1 0 0 0 0,1 1 0 0 0,-16 52-1 0 0,26-67 19 0 0,0 0 0 0 0,1 0 0 0 0,1 1-1 0 0,1-1 1 0 0,0 1 0 0 0,0-1-1 0 0,2 1 1 0 0,0-1 0 0 0,0 1-1 0 0,2-1 1 0 0,-1 1 0 0 0,2-1-1 0 0,0 0 1 0 0,1 0 0 0 0,0-1-1 0 0,1 1 1 0 0,0-1 0 0 0,2-1-1 0 0,-1 1 1 0 0,1-1 0 0 0,1 0-1 0 0,0-1 1 0 0,1 0 0 0 0,0 0-1 0 0,0-1 1 0 0,1-1 0 0 0,1 0-1 0 0,0 0 1 0 0,0-1 0 0 0,0 0-1 0 0,1-1 1 0 0,27 10 0 0 0,-31-14 28 0 0,0 0 1 0 0,0-1 0 0 0,0 0-1 0 0,1 0 1 0 0,-1-1 0 0 0,0 0-1 0 0,1-1 1 0 0,-1 0-1 0 0,1-1 1 0 0,-1 0 0 0 0,0 0-1 0 0,1-1 1 0 0,11-3 0 0 0,-9 0-22 0 0,-1 1 0 0 0,-1-2 1 0 0,1 1-1 0 0,-1-2 0 0 0,0 1 0 0 0,0-1 1 0 0,-1-1-1 0 0,0 0 0 0 0,12-12 1 0 0,-2-4-52 0 0,-1 0-1 0 0,-1-1 1 0 0,-1-1 0 0 0,-1-1 0 0 0,-1 0-1 0 0,-2 0 1 0 0,14-44 0 0 0,-4-5-114 0 0,-3-1 1 0 0,-4-1-1 0 0,-3 0 1 0 0,4-138-1 0 0,-17 97 743 0 0,-5 1-1 0 0,-31-177 1 0 0,11 160-342 0 0,26 132-342 0 0,-1 3-71 0 0,0 0 156 0 0,0 1 0 0 0,0-1 0 0 0,0 0 0 0 0,0 1-1 0 0,0-1 1 0 0,0 1 0 0 0,0-1 0 0 0,1 1 0 0 0,-1 0-1 0 0,0-1 1 0 0,0 1 0 0 0,1 0 0 0 0,-1-1 0 0 0,0 1-1 0 0,1 0 1 0 0,-1 0 0 0 0,1 0 0 0 0,-1 0 0 0 0,1 0-1 0 0,-1-1 1 0 0,1 1 0 0 0,0 0 0 0 0,-1 2 0 0 0,-7 27-30 0 0,7-25 21 0 0,-12 64 20 0 0,3 1 0 0 0,-1 107 0 0 0,20 141 181 0 0,-1-201-43 0 0,38 191-1 0 0,-34-253-103 0 0,3 0 0 0 0,3-1 0 0 0,1-1 0 0 0,3-1 0 0 0,45 77 0 0 0,-62-121-506 0 0,0-1 0 0 0,0 1 1 0 0,1-2-1 0 0,0 1 0 0 0,0 0 0 0 0,1-1 0 0 0,13 9 0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6.9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1 231 964 0 0,'5'-7'186'0'0,"1"0"0"0"0,-1 0 0 0 0,2 1-1 0 0,-1-1 1 0 0,1 2 0 0 0,0-1 0 0 0,0 1 0 0 0,0 0 0 0 0,1 0-1 0 0,0 1 1 0 0,0 0 0 0 0,0 0 0 0 0,1 1 0 0 0,-1 0 0 0 0,1 0-1 0 0,-1 1 1 0 0,1 0 0 0 0,0 1 0 0 0,0 0 0 0 0,0 0-1 0 0,0 1 1 0 0,11 1 0 0 0,-9 0-198 0 0,0 1 0 0 0,-1 0 0 0 0,1 0 0 0 0,-1 1 0 0 0,0 1-1 0 0,1 0 1 0 0,-1 0 0 0 0,-1 1 0 0 0,1 0 0 0 0,-1 0 0 0 0,0 1 0 0 0,0 0 0 0 0,-1 1-1 0 0,1 0 1 0 0,-1 1 0 0 0,-1-1 0 0 0,0 2 0 0 0,8 10 0 0 0,1 7 28 0 0,0 2 0 0 0,-2 0 0 0 0,-2 1 0 0 0,0 1 0 0 0,-2-1 1 0 0,-1 2-1 0 0,-1-1 0 0 0,6 58 0 0 0,-6 12 52 0 0,-5 143-1 0 0,-11-134 558 0 0,7-109-629 0 0,1 1 0 0 0,-1-1 1 0 0,1 1-1 0 0,-1-1 1 0 0,0 1-1 0 0,1-1 1 0 0,-1 0-1 0 0,1 1 1 0 0,-1-1-1 0 0,0 1 1 0 0,1-1-1 0 0,-1 0 0 0 0,0 0 1 0 0,0 0-1 0 0,1 1 1 0 0,-1-1-1 0 0,0 0 1 0 0,-1 0-1 0 0,-2-7 1 0 0,-1 0 0 0 0,2 0 0 0 0,-1 0-1 0 0,1-1 1 0 0,0 1 0 0 0,0-1 0 0 0,1 0 0 0 0,0 0-1 0 0,-2-16 1 0 0,-2-80-4 0 0,6 88 6 0 0,0-52 43 0 0,4 1 0 0 0,2 0 0 0 0,4 0 0 0 0,2 1 0 0 0,3 0 0 0 0,3 1 0 0 0,35-84 0 0 0,-45 131-54 0 0,0 0 1 0 0,2 0 0 0 0,0 1 0 0 0,0 1 0 0 0,2 0-1 0 0,0 0 1 0 0,25-24 0 0 0,-32 35 5 0 0,0 1 0 0 0,1 0 0 0 0,-1 0 0 0 0,1 0 0 0 0,0 1 0 0 0,1 0 1 0 0,-1 0-1 0 0,0 0 0 0 0,1 1 0 0 0,-1 0 0 0 0,8-1 0 0 0,-8 2 4 0 0,-1 1 0 0 0,1-1 0 0 0,-1 1 0 0 0,1 1 0 0 0,-1-1 0 0 0,1 1 0 0 0,-1 0 0 0 0,1 1 0 0 0,-1-1 0 0 0,0 1-1 0 0,0 0 1 0 0,0 0 0 0 0,0 1 0 0 0,0-1 0 0 0,7 6 0 0 0,7 6 13 0 0,-1 2-1 0 0,0 0 0 0 0,-1 0 0 0 0,-1 2 1 0 0,-1 0-1 0 0,0 1 0 0 0,-2 0 1 0 0,0 1-1 0 0,18 38 0 0 0,-8-7 18 0 0,-2 1 0 0 0,-3 0 1 0 0,13 57-1 0 0,-24-77-39 0 0,-2 1 0 0 0,-1 0 0 0 0,-1 0 0 0 0,-4 61 1 0 0,1-91 14 0 0,0-1 0 0 0,0 1 0 0 0,0 0 0 0 0,0-1 1 0 0,-1 1-1 0 0,1 0 0 0 0,-1-1 0 0 0,0 1 0 0 0,0-1 1 0 0,0 1-1 0 0,0-1 0 0 0,0 1 0 0 0,0-1 0 0 0,-1 0 1 0 0,-2 4-1 0 0,-13-12-5 0 0,15 6 1 0 0,0-1 0 0 0,0 1 0 0 0,0-1 0 0 0,0 0 0 0 0,0 0 0 0 0,0 0 0 0 0,0 0 0 0 0,1 0 0 0 0,-1 0 0 0 0,0 0 0 0 0,1 0 0 0 0,-1-1 0 0 0,1 1 0 0 0,-1 0 0 0 0,-1-4 0 0 0,-5-6 5 0 0,1 0 0 0 0,1-1 0 0 0,0 0 1 0 0,0 0-1 0 0,2 0 0 0 0,-1-1 0 0 0,1 1 0 0 0,1-1 0 0 0,0 0 0 0 0,1-1 0 0 0,0-25 0 0 0,1 1 31 0 0,2 0 0 0 0,12-72-1 0 0,-8 82 9 0 0,1 1 0 0 0,0-1 0 0 0,2 2 0 0 0,2-1 0 0 0,0 1 0 0 0,2 0 1 0 0,26-43-1 0 0,-31 59-52 0 0,0 0 0 0 0,1 1 1 0 0,0 0-1 0 0,0 0 0 0 0,1 1 1 0 0,0 0-1 0 0,0 0 0 0 0,1 1 1 0 0,0 1-1 0 0,0-1 0 0 0,0 2 1 0 0,1-1-1 0 0,0 1 0 0 0,0 1 1 0 0,0 0-1 0 0,1 1 0 0 0,0 0 1 0 0,-1 1-1 0 0,1 0 0 0 0,22 0 1 0 0,-18 2 12 0 0,0 1 0 0 0,0 1 1 0 0,0 0-1 0 0,-1 1 0 0 0,1 1 1 0 0,-1 0-1 0 0,0 1 0 0 0,0 1 1 0 0,-1 1-1 0 0,0 0 1 0 0,0 0-1 0 0,0 1 0 0 0,-1 1 1 0 0,0 1-1 0 0,-1 0 0 0 0,0 0 1 0 0,0 1-1 0 0,-1 0 0 0 0,15 22 1 0 0,-12-14 2 0 0,-1 0 1 0 0,-1 1 0 0 0,-1 1-1 0 0,-1 0 1 0 0,-1 0 0 0 0,0 1-1 0 0,-2 0 1 0 0,0 1-1 0 0,-2 0 1 0 0,-1 0 0 0 0,0 0-1 0 0,0 41 1 0 0,-6 83-3073 0 0,3-138 2116 0 0,3 7 610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7.3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633 49 96 0 0,'1'-2'251'0'0,"0"0"0"0"0,-1 0 0 0 0,1 0 0 0 0,0 0 0 0 0,-1 0 0 0 0,0-1 0 0 0,1 1 0 0 0,-1 0 0 0 0,0 0 0 0 0,0-1 1 0 0,0 1-1 0 0,-1 0 0 0 0,1 0 0 0 0,0 0 0 0 0,-1-1 0 0 0,-1-2 0 0 0,1 4-219 0 0,0 0 1 0 0,1 0-1 0 0,-1 1 0 0 0,0-1 1 0 0,0 0-1 0 0,0 1 1 0 0,-1-1-1 0 0,1 1 0 0 0,0-1 1 0 0,0 1-1 0 0,0 0 1 0 0,0-1-1 0 0,0 1 0 0 0,-1 0 1 0 0,1 0-1 0 0,0 0 1 0 0,0 0-1 0 0,0 0 0 0 0,-1 0 1 0 0,1 0-1 0 0,0 0 1 0 0,0 0-1 0 0,0 0 0 0 0,0 1 1 0 0,-1-1-1 0 0,1 1 0 0 0,0-1 1 0 0,0 1-1 0 0,0-1 1 0 0,0 1-1 0 0,-2 1 0 0 0,-12 6 37 0 0,0 0-1 0 0,0 2 0 0 0,0 0 0 0 0,1 0 0 0 0,1 1 0 0 0,-19 19 0 0 0,-66 84 39 0 0,98-114-107 0 0,-215 290 285 0 0,188-248-270 0 0,3 1-1 0 0,1 2 1 0 0,2 0 0 0 0,2 1-1 0 0,-16 59 1 0 0,30-86-23 0 0,2 1 0 0 0,0-1 0 0 0,0 1 0 0 0,2 34 1 0 0,1-47 16 0 0,0-1 0 0 0,1 1 0 0 0,0 0 0 0 0,0-1 0 0 0,1 1 0 0 0,-1-1 0 0 0,2 1 1 0 0,-1-1-1 0 0,1 0 0 0 0,-1 0 0 0 0,2 0 0 0 0,-1 0 0 0 0,1-1 0 0 0,0 1 1 0 0,0-1-1 0 0,0 0 0 0 0,8 7 0 0 0,-10-10-8 0 0,1-1 0 0 0,-1 1 0 0 0,0-1-1 0 0,0 0 1 0 0,1 0 0 0 0,-1 0 0 0 0,1 0 0 0 0,-1 0 0 0 0,1 0 0 0 0,-1-1 0 0 0,1 1-1 0 0,-1-1 1 0 0,1 0 0 0 0,0 1 0 0 0,-1-1 0 0 0,1-1 0 0 0,3 1 0 0 0,-1-1 2 0 0,1-1-1 0 0,-1 1 1 0 0,1-1 0 0 0,-1 0 0 0 0,0-1 0 0 0,0 1 0 0 0,8-6 0 0 0,2-3 5 0 0,0-1 0 0 0,0-1 0 0 0,20-23 0 0 0,14-24 100 0 0,-3-2 1 0 0,56-100-1 0 0,-13 18 169 0 0,-89 144-281 0 0,0-1-1 0 0,0 1 1 0 0,1-1 0 0 0,-1 0-1 0 0,0 1 1 0 0,1-1-1 0 0,-1 1 1 0 0,1-1-1 0 0,-1 1 1 0 0,1-1-1 0 0,-1 1 1 0 0,1 0-1 0 0,-1-1 1 0 0,1 1 0 0 0,-1-1-1 0 0,1 1 1 0 0,-1 0-1 0 0,1 0 1 0 0,0-1-1 0 0,-1 1 1 0 0,1 0-1 0 0,-1 0 1 0 0,1 0 0 0 0,0 0-1 0 0,-1 0 1 0 0,1-1-1 0 0,1 2 1 0 0,-1-1 3 0 0,0 1 1 0 0,-1-1-1 0 0,1 1 0 0 0,0-1 1 0 0,0 1-1 0 0,0 0 0 0 0,-1 0 1 0 0,1-1-1 0 0,-1 1 1 0 0,1 0-1 0 0,0 0 0 0 0,-1 0 1 0 0,1 0-1 0 0,-1-1 1 0 0,1 3-1 0 0,12 45 80 0 0,-12-41-84 0 0,5 17-7 0 0,0-1 1 0 0,2 1 0 0 0,0-2-1 0 0,2 1 1 0 0,1-1 0 0 0,16 25-1 0 0,-21-36-216 0 0,2-1 0 0 0,-1-1-1 0 0,1 1 1 0 0,1-1-1 0 0,0 0 1 0 0,0-1 0 0 0,1 0-1 0 0,0-1 1 0 0,0 0 0 0 0,1 0-1 0 0,0-1 1 0 0,0-1-1 0 0,0 0 1 0 0,14 5 0 0 0,8-2-958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7.7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482 51 740 0 0,'12'-34'3244'0'0,"-10"30"-2691"0"0,-2 4-500 0 0,0-1 0 0 0,0 1-1 0 0,0-1 1 0 0,1 1 0 0 0,-1-1-1 0 0,0 1 1 0 0,0-1 0 0 0,0 1 0 0 0,0-1-1 0 0,0 1 1 0 0,0-1 0 0 0,0 1 0 0 0,0-1-1 0 0,0 0 1 0 0,0 1 0 0 0,-1-1-1 0 0,1 1 1 0 0,0-1 0 0 0,0 1 0 0 0,0 0-1 0 0,-1-1 1 0 0,1 1 0 0 0,-1-2 0 0 0,-7 11 3 0 0,-1-1 1 0 0,1 1 0 0 0,1 0 0 0 0,-1 1-1 0 0,-8 16 1 0 0,-31 62 67 0 0,29-51-85 0 0,-120 248 240 0 0,-15 28-172 0 0,150-306-194 0 0,-1 2-232 0 0,-1-1-1 0 0,1 1 1 0 0,-2-1-1 0 0,1 0 1 0 0,-1 0 0 0 0,0 0-1 0 0,-1-1 1 0 0,1 0-1 0 0,-10 7 1 0 0,3-7-688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8.0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96 572 0 0,'1'-13'976'0'0,"8"-52"2329"0"0,-8 63-3284 0 0,-1 1 1 0 0,1 0-1 0 0,-1 0 0 0 0,1 0 1 0 0,0 0-1 0 0,0 0 0 0 0,0 0 1 0 0,0 0-1 0 0,0 1 0 0 0,-1-1 1 0 0,1 0-1 0 0,1 0 0 0 0,-1 1 1 0 0,0-1-1 0 0,0 1 0 0 0,0-1 0 0 0,0 1 1 0 0,0-1-1 0 0,1 1 0 0 0,-1 0 1 0 0,0-1-1 0 0,0 1 0 0 0,0 0 1 0 0,1 0-1 0 0,-1 0 0 0 0,0 0 1 0 0,0 0-1 0 0,1 0 0 0 0,-1 0 1 0 0,0 1-1 0 0,0-1 0 0 0,1 0 1 0 0,-1 1-1 0 0,0-1 0 0 0,1 1 1 0 0,16 6 13 0 0,-1 0 1 0 0,0 2 0 0 0,0 0-1 0 0,-1 0 1 0 0,0 2 0 0 0,-1 0 0 0 0,23 21-1 0 0,93 104 64 0 0,-118-121-81 0 0,91 107 131 0 0,81 84-3234 0 0,-165-187 2402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1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143 152 580 0 0,'-5'0'730'0'0,"-129"-15"5071"0"0,131 15-5571 0 0,8-2-215 0 0,0 0 1 0 0,1 0 0 0 0,-1 1 0 0 0,0 0-1 0 0,8-1 1 0 0,-13 2-16 0 0,238-34 1 0 0,118-22-70 0 0,-233 35-1947 0 0,-106 17 882 0 0,-8-1-235 0 0,3-1 925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8.4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1011 212 0 0,'3'-1'277'0'0,"1"0"0"0"0,-1 0 0 0 0,0-1 0 0 0,1 1 0 0 0,-1-1 0 0 0,0 0 0 0 0,0 1 0 0 0,0-1 0 0 0,0-1 0 0 0,-1 1-1 0 0,1 0 1 0 0,3-5 0 0 0,31-39 992 0 0,-21 25-815 0 0,49-63-186 0 0,-3-2 1 0 0,-5-3 0 0 0,-3-3-1 0 0,-4-1 1 0 0,37-101 0 0 0,-81 177-227 0 0,31-92 296 0 0,-34 98-341 0 0,0-1-1 0 0,-1 1 0 0 0,0-1 1 0 0,-1 0-1 0 0,-1 0 0 0 0,0 0 1 0 0,-1-15-1 0 0,0 25-5 0 0,1 0 0 0 0,0 0 1 0 0,-1 0-1 0 0,1 0 0 0 0,-1 0 0 0 0,0 0 0 0 0,0 0 1 0 0,1 1-1 0 0,-1-1 0 0 0,0 0 0 0 0,0 0 0 0 0,-1 1 1 0 0,1-1-1 0 0,0 1 0 0 0,-1-1 0 0 0,1 1 0 0 0,-1-1 1 0 0,1 1-1 0 0,-1 0 0 0 0,1 0 0 0 0,-4-2 0 0 0,2 2-2 0 0,-1 0 1 0 0,1 0-1 0 0,0 0 0 0 0,-1 1 0 0 0,1-1 0 0 0,0 1 0 0 0,-1 0 0 0 0,1 0 0 0 0,-1 0 1 0 0,1 0-1 0 0,0 1 0 0 0,-4 0 0 0 0,-2 2-23 0 0,-1-1 0 0 0,1 1-1 0 0,0 1 1 0 0,0 0 0 0 0,1 0 0 0 0,-1 1 0 0 0,1 0-1 0 0,-12 9 1 0 0,14-9-5 0 0,1 0-1 0 0,-1 1 1 0 0,1 0-1 0 0,0 0 1 0 0,0 0 0 0 0,1 1-1 0 0,0-1 1 0 0,0 1-1 0 0,0 0 1 0 0,1 0-1 0 0,0 1 1 0 0,1-1-1 0 0,-1 0 1 0 0,1 1-1 0 0,-1 13 1 0 0,3-15 25 0 0,-1 0-1 0 0,2 0 1 0 0,-1 0 0 0 0,1 0-1 0 0,0 0 1 0 0,0 0 0 0 0,1 0-1 0 0,0 0 1 0 0,0-1 0 0 0,0 1-1 0 0,0 0 1 0 0,1-1 0 0 0,0 0-1 0 0,1 1 1 0 0,-1-1 0 0 0,1-1-1 0 0,0 1 1 0 0,0 0 0 0 0,0-1 0 0 0,7 6-1 0 0,28 19-66 0 0,71 42 0 0 0,-74-50 44 0 0,-1 1 1 0 0,-1 2-1 0 0,35 32 1 0 0,-60-47 52 0 0,-1 1 0 0 0,0 1 0 0 0,-1-1 0 0 0,0 1 1 0 0,0 0-1 0 0,-1 1 0 0 0,-1 0 0 0 0,0-1 0 0 0,-1 2 1 0 0,0-1-1 0 0,-1 0 0 0 0,0 1 0 0 0,-1 0 0 0 0,0 0 1 0 0,-1 20-1 0 0,0-18-216 0 0,-2-1 0 0 0,0 1 0 0 0,0-1 0 0 0,-1 1 0 0 0,-1-1-1 0 0,0 0 1 0 0,-1 0 0 0 0,-1 0 0 0 0,0-1 0 0 0,-1 0 0 0 0,-1 1 0 0 0,1-2 0 0 0,-16 21 0 0 0,8-17-469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8.8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7 277 1248 0 0,'1'-1'88'0'0,"16"-14"2836"0"0,-17 14-2855 0 0,1 1-1 0 0,0 0 1 0 0,0-1 0 0 0,-1 1 0 0 0,1 0-1 0 0,0 0 1 0 0,0 0 0 0 0,0-1-1 0 0,-1 1 1 0 0,1 0 0 0 0,0 0 0 0 0,0 0-1 0 0,0 0 1 0 0,-1 1 0 0 0,1-1 0 0 0,0 0-1 0 0,0 0 1 0 0,0 0 0 0 0,-1 1-1 0 0,1-1 1 0 0,0 0 0 0 0,0 1 0 0 0,0 0-57 0 0,0 0 0 0 0,-1 0 1 0 0,1 0-1 0 0,-1 0 0 0 0,1 0 1 0 0,-1 0-1 0 0,1 0 0 0 0,-1 0 1 0 0,0 0-1 0 0,0 0 1 0 0,1 0-1 0 0,-1 0 0 0 0,0 0 1 0 0,0 0-1 0 0,0 0 0 0 0,0 1 1 0 0,0-1-1 0 0,0 0 0 0 0,-1 1 1 0 0,1 0 16 0 0,65 491 789 0 0,-56-452-876 0 0,-4-18-796 0 0,-1-1 1 0 0,-1 1-1 0 0,0 24 0 0 0,-3-30-204 0 0</inkml:trace>
  <inkml:trace contextRef="#ctx0" brushRef="#br0" timeOffset="1">2 136 1508 0 0,'-1'-19'1376'0'0,"1"2"492"0"0,0-11-723 0 0,0 6-401 0 0,1 3-236 0 0,4 0-492 0 0,4 7-628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9.1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99 200 0 0,'4'-1'1058'0'0,"95"-24"1868"0"0,223-46-951 0 0,-319 71-1976 0 0,1-1 1 0 0,0 1 0 0 0,0 0-1 0 0,0 0 1 0 0,0 0 0 0 0,0 1 0 0 0,-1-1-1 0 0,7 2 1 0 0,-8-1 0 0 0,-1-1 1 0 0,1 1-1 0 0,-1 0 0 0 0,1-1 0 0 0,-1 1 1 0 0,0 0-1 0 0,1 0 0 0 0,-1 0 0 0 0,0 0 1 0 0,0 0-1 0 0,0 0 0 0 0,0 1 0 0 0,0-1 1 0 0,0 0-1 0 0,2 3 0 0 0,-2-1 2 0 0,0 0-1 0 0,0 1 1 0 0,-1-1-1 0 0,1 1 1 0 0,-1-1-1 0 0,1 1 1 0 0,-1-1 0 0 0,0 1-1 0 0,-1-1 1 0 0,1 0-1 0 0,-1 1 1 0 0,1-1-1 0 0,-1 1 1 0 0,0-1-1 0 0,0 0 1 0 0,0 0-1 0 0,-3 5 1 0 0,-12 27 18 0 0,-2 0 0 0 0,-1-1-1 0 0,-48 62 1 0 0,-86 84 92 0 0,126-151-96 0 0,-38 40 26 0 0,36-41-10 0 0,2 0 0 0 0,1 2 0 0 0,2 1 0 0 0,-39 63 0 0 0,62-93-18 0 0,1 1-1 0 0,-1-1 1 0 0,0 0-1 0 0,1 0 1 0 0,-1 0-1 0 0,1 1 1 0 0,0-1-1 0 0,-1 0 1 0 0,1 1 0 0 0,0-1-1 0 0,0 0 1 0 0,-1 1-1 0 0,1-1 1 0 0,0 0-1 0 0,0 1 1 0 0,1-1-1 0 0,-1 0 1 0 0,0 1-1 0 0,0-1 1 0 0,1 0-1 0 0,-1 0 1 0 0,1 1-1 0 0,-1-1 1 0 0,1 0-1 0 0,-1 0 1 0 0,1 1-1 0 0,0-1 1 0 0,0 0 0 0 0,-1 0-1 0 0,1 0 1 0 0,0 0-1 0 0,0 0 1 0 0,0 0-1 0 0,0 0 1 0 0,0-1-1 0 0,0 1 1 0 0,0 0-1 0 0,1-1 1 0 0,-1 1-1 0 0,0 0 1 0 0,0-1-1 0 0,2 1 1 0 0,4 1 19 0 0,1 0 0 0 0,-1 0 0 0 0,0-1 0 0 0,1 0 0 0 0,-1 0-1 0 0,10-1 1 0 0,14-1-619 0 0,0-2 0 0 0,0-1 0 0 0,-1-2 0 0 0,0-1 0 0 0,42-15 0 0 0,-33 8-903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09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105 513 232 0 0,'20'-20'1075'0'0,"0"-1"1"0"0,-2-1-1 0 0,0-1 0 0 0,17-31 0 0 0,51-105-156 0 0,-63 113-489 0 0,-12 24-206 0 0,-1 0-1 0 0,0-1 1 0 0,-2 0 0 0 0,7-30 0 0 0,-15 53-229 0 0,0-1-1 0 0,0 0 1 0 0,1 0-1 0 0,-1 0 1 0 0,0 0 0 0 0,0 1-1 0 0,0-1 1 0 0,0 0-1 0 0,0 0 1 0 0,0 0-1 0 0,-1 0 1 0 0,1 1 0 0 0,0-1-1 0 0,0 0 1 0 0,-1 0-1 0 0,1 1 1 0 0,0-1 0 0 0,-1 0-1 0 0,1 0 1 0 0,-1 1-1 0 0,1-1 1 0 0,-1 0-1 0 0,1 1 1 0 0,-1-1 0 0 0,1 0-1 0 0,-1 1 1 0 0,0-1-1 0 0,1 1 1 0 0,-1-1 0 0 0,0 1-1 0 0,1-1 1 0 0,-1 1-1 0 0,0 0 1 0 0,0-1-1 0 0,1 1 1 0 0,-1 0 0 0 0,0 0-1 0 0,0-1 1 0 0,0 1-1 0 0,1 0 1 0 0,-3 0-1 0 0,-30 4-133 0 0,18 0 117 0 0,1 2 0 0 0,1 0 0 0 0,-1 0 1 0 0,1 2-1 0 0,0-1 0 0 0,1 2 0 0 0,0-1 0 0 0,-13 13 1 0 0,-3 6-6 0 0,-47 56 0 0 0,63-69 17 0 0,1 1 0 0 0,1 0 0 0 0,0 1 0 0 0,1 0 0 0 0,1 0 0 0 0,1 1 0 0 0,-9 25 0 0 0,14-32 20 0 0,-1 1 0 0 0,1-1 1 0 0,1 1-1 0 0,0 0 1 0 0,1-1-1 0 0,0 1 0 0 0,0 0 1 0 0,1-1-1 0 0,1 1 1 0 0,-1-1-1 0 0,2 1 0 0 0,0-1 1 0 0,0 0-1 0 0,6 13 1 0 0,2-3 37 0 0,0 0 1 0 0,2-1 0 0 0,0 0 0 0 0,1-1 0 0 0,1-1-1 0 0,1 0 1 0 0,0-1 0 0 0,2-1 0 0 0,-1 0-1 0 0,2-1 1 0 0,0-1 0 0 0,0-1 0 0 0,25 11-1 0 0,7 1-537 0 0,1-2-1 0 0,1-2 1 0 0,0-3-1 0 0,69 13 0 0 0,-49-17-1223 0 0,-1-4 61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4.0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2049 584 0 0,'0'0'3828'0'0,"3"-18"-1289"0"0,-22-31-1619 0 0,19 47-898 0 0,-1-2 34 0 0,-2-34-7 0 0,2 0 0 0 0,2 0 0 0 0,1 0 0 0 0,2 0 0 0 0,2 0 0 0 0,1 1 0 0 0,17-52 0 0 0,7-3-160 0 0,75-152 0 0 0,-45 127 41 0 0,5 3 0 0 0,5 2 0 0 0,139-166 0 0 0,-111 166 13 0 0,5 4 0 0 0,232-184-1 0 0,-309 271 23 0 0,1 2-1 0 0,0 0 1 0 0,2 2-1 0 0,0 1 0 0 0,0 2 1 0 0,2 0-1 0 0,61-16 1 0 0,-88 29 23 0 0,1 1-1 0 0,-1-1 1 0 0,1 1 0 0 0,-1 0 0 0 0,1 0 0 0 0,-1 1 0 0 0,0-1-1 0 0,1 1 1 0 0,-1 0 0 0 0,1 1 0 0 0,-1 0 0 0 0,10 4 0 0 0,-4 0-44 0 0,0 0 1 0 0,0 1-1 0 0,17 14 1 0 0,-21-14-213 0 0,1-1 0 0 0,-1 2 0 0 0,0-1 0 0 0,5 9 0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4.4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14 276 0 0,'-15'-10'3678'0'0,"6"7"-3623"0"0,7 2 20 0 0,17 12 46 0 0,418 166 1537 0 0,-430-176-1491 0 0,0 0-52 0 0,1-1-82 0 0,-2 1-22 0 0,-1-1-1 0 0,0 0 1 0 0,1 1 0 0 0,-1-1-1 0 0,0 1 1 0 0,1-1 0 0 0,-1 1-1 0 0,0 0 1 0 0,0 0 0 0 0,1-1 0 0 0,-1 1-1 0 0,0 0 1 0 0,0 0 0 0 0,0 0-1 0 0,0 0 1 0 0,0 0 0 0 0,1 2 0 0 0,-2-2-9 0 0,1 0 0 0 0,-1-1 0 0 0,1 1 1 0 0,-1 0-1 0 0,1 0 0 0 0,-1 0 1 0 0,0 0-1 0 0,1 0 0 0 0,-1 0 0 0 0,0 0 1 0 0,0 0-1 0 0,0 0 0 0 0,0 0 1 0 0,0 0-1 0 0,0 0 0 0 0,0 0 0 0 0,0 0 1 0 0,0 0-1 0 0,0 0 0 0 0,0 0 0 0 0,-1 0 1 0 0,0 1-1 0 0,-9 25 11 0 0,7-19-3 0 0,2-5-20 0 0,-116 337-851 0 0,105-296-1258 0 0,8-27 1067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5.5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11 256 1504 0 0,'-8'-16'3034'0'0,"7"9"-2884"0"0,0 1-1 0 0,0-1 1 0 0,1 0-1 0 0,0 0 1 0 0,1 1-1 0 0,0-1 1 0 0,0 0-1 0 0,0 1 1 0 0,1-1-1 0 0,0 1 0 0 0,0-1 1 0 0,0 1-1 0 0,1 0 1 0 0,0 0-1 0 0,0 0 1 0 0,1 0-1 0 0,0 1 1 0 0,0-1-1 0 0,7-7 1 0 0,-1 2-97 0 0,0 0 0 0 0,0 1 0 0 0,1 0 0 0 0,1 0 0 0 0,0 1 0 0 0,0 1 0 0 0,1 0 0 0 0,14-7 0 0 0,-22 13-65 0 0,0 0 0 0 0,0 0 0 0 0,0 0 0 0 0,0 1-1 0 0,1-1 1 0 0,-1 1 0 0 0,0 1 0 0 0,1-1 0 0 0,-1 1-1 0 0,1 0 1 0 0,-1 0 0 0 0,1 0 0 0 0,-1 1 0 0 0,0 0-1 0 0,1 0 1 0 0,-1 0 0 0 0,0 1 0 0 0,0 0 0 0 0,0 0-1 0 0,8 4 1 0 0,-7-1 5 0 0,1-1-1 0 0,-1 1 1 0 0,0 0-1 0 0,-1 1 0 0 0,0-1 1 0 0,0 1-1 0 0,0 0 1 0 0,0 0-1 0 0,-1 1 1 0 0,0-1-1 0 0,0 1 0 0 0,-1 0 1 0 0,5 14-1 0 0,2 12 3 0 0,-1 0 0 0 0,-2 0-1 0 0,-2 0 1 0 0,0 1 0 0 0,-2 57-1 0 0,-19 164-130 0 0,10-236 484 0 0,-3-21-131 0 0,6 0-272 0 0,0-3 76 0 0,3-17-19 0 0,1 1 0 0 0,1 0-1 0 0,0 0 1 0 0,2 0 0 0 0,0 0 0 0 0,10-25 0 0 0,53-121-225 0 0,-56 144 214 0 0,7-17-38 0 0,24-37 0 0 0,-36 67 26 0 0,0 1 0 0 0,1 0 0 0 0,0 0 0 0 0,0 1 0 0 0,1 0 0 0 0,0 0 0 0 0,0 1 0 0 0,1 0 0 0 0,12-7 0 0 0,-18 12 12 0 0,0 0-1 0 0,0 1 0 0 0,1 0 1 0 0,-1-1-1 0 0,1 2 1 0 0,-1-1-1 0 0,1 0 0 0 0,0 1 1 0 0,-1-1-1 0 0,1 1 0 0 0,0 0 1 0 0,-1 0-1 0 0,1 1 1 0 0,0-1-1 0 0,-1 1 0 0 0,1-1 1 0 0,-1 1-1 0 0,1 0 0 0 0,-1 1 1 0 0,1-1-1 0 0,-1 1 1 0 0,0-1-1 0 0,0 1 0 0 0,0 0 1 0 0,1 0-1 0 0,-2 0 0 0 0,1 1 1 0 0,0-1-1 0 0,3 5 1 0 0,2 1-2 0 0,-1 1 1 0 0,0 0 0 0 0,0 0-1 0 0,-1 0 1 0 0,0 1 0 0 0,-1 0 0 0 0,0 0-1 0 0,4 13 1 0 0,-5-6-12 0 0,0-1-1 0 0,-1 1 1 0 0,-1 0-1 0 0,-1-1 1 0 0,-1 1 0 0 0,0 0-1 0 0,-1 0 1 0 0,-1 0-1 0 0,0-1 1 0 0,-1 1 0 0 0,-1-1-1 0 0,-1 1 1 0 0,0-1-1 0 0,-1-1 1 0 0,-1 1 0 0 0,-15 25-1 0 0,21-40 37 0 0,0 1 0 0 0,0 0 0 0 0,-1-1-1 0 0,1 1 1 0 0,-1-1 0 0 0,1 1 0 0 0,-1-1-1 0 0,0 0 1 0 0,1 1 0 0 0,-1-1 0 0 0,0 0 0 0 0,-3 1-1 0 0,4-2-10 0 0,0 0-1 0 0,1 1 1 0 0,-1-1-1 0 0,0 0 1 0 0,1 0-1 0 0,-1 0 1 0 0,0 0-1 0 0,1 0 0 0 0,-1-1 1 0 0,0 1-1 0 0,1 0 1 0 0,-1 0-1 0 0,0 0 1 0 0,1 0-1 0 0,-1-1 1 0 0,1 1-1 0 0,-1 0 0 0 0,0-1 1 0 0,1 1-1 0 0,-1 0 1 0 0,1-1-1 0 0,-1 1 1 0 0,1-1-1 0 0,-1 1 1 0 0,1-1-1 0 0,-1 1 1 0 0,1-1-1 0 0,0 1 0 0 0,-1-1 1 0 0,1 0-1 0 0,0 1 1 0 0,-1-1-1 0 0,1 1 1 0 0,0-1-1 0 0,0 0 1 0 0,0 1-1 0 0,-1-1 0 0 0,1 0 1 0 0,0 1-1 0 0,0-1 1 0 0,0 0-1 0 0,0 1 1 0 0,0-1-1 0 0,0-1 1 0 0,0-11-8 0 0,0 0 1 0 0,0 0-1 0 0,2 0 0 0 0,-1 0 1 0 0,2 0-1 0 0,-1 0 1 0 0,2 1-1 0 0,7-19 1 0 0,48-100-33 0 0,-50 113 50 0 0,0 1-1 0 0,2-1 1 0 0,0 2-1 0 0,1-1 1 0 0,0 2-1 0 0,28-28 1 0 0,-37 41-19 0 0,0 0 1 0 0,0-1 0 0 0,0 1 0 0 0,0 1 0 0 0,1-1-1 0 0,-1 0 1 0 0,1 1 0 0 0,-1 0 0 0 0,1 0-1 0 0,-1 0 1 0 0,1 0 0 0 0,-1 0 0 0 0,1 1 0 0 0,0 0-1 0 0,0-1 1 0 0,-1 1 0 0 0,5 1 0 0 0,-2 0 7 0 0,0 0 0 0 0,0 1 1 0 0,0 0-1 0 0,0 0 1 0 0,0 1-1 0 0,0-1 1 0 0,-1 1-1 0 0,1 1 0 0 0,5 3 1 0 0,8 8 22 0 0,-1 1 0 0 0,-1 1 0 0 0,0 1 0 0 0,14 19 0 0 0,-30-36-25 0 0,26 36-399 0 0,-1 1-1 0 0,21 43 1 0 0,-15-25-2597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5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195 120 564 0 0,'14'-21'1883'0'0,"-1"0"0"0"0,13-29 0 0 0,-25 47-1670 0 0,0 0-66 0 0,2-10-45 0 0,-2 10-52 0 0,-4 2 2 0 0,2 0-50 0 0,0 1 1 0 0,0-1-1 0 0,0 1 1 0 0,0-1-1 0 0,0 1 1 0 0,0 0 0 0 0,0-1-1 0 0,0 1 1 0 0,0 0-1 0 0,0 0 1 0 0,-1 0 0 0 0,1 0-1 0 0,0 0 1 0 0,0 0-1 0 0,0 0 1 0 0,0 0-1 0 0,0 0 1 0 0,-1 0 0 0 0,1 1-1 0 0,0-1 1 0 0,0 0-1 0 0,0 1 1 0 0,0-1-1 0 0,0 1 1 0 0,0-1 0 0 0,0 1-1 0 0,0 0 1 0 0,0-1-1 0 0,-1 2 1 0 0,0 0 7 0 0,-16 10 10 0 0,-1 2-1 0 0,2 0 1 0 0,0 0 0 0 0,1 2-1 0 0,0 0 1 0 0,1 1 0 0 0,1 0-1 0 0,1 1 1 0 0,-21 36 0 0 0,29-44-15 0 0,-1 0 1 0 0,2 1 0 0 0,-1-1 0 0 0,1 1 0 0 0,1 0 0 0 0,0 0-1 0 0,1 0 1 0 0,0 0 0 0 0,0 0 0 0 0,1 1 0 0 0,1-1-1 0 0,0 1 1 0 0,2 17 0 0 0,0-22 5 0 0,0 0 0 0 0,0 0 0 0 0,0 0-1 0 0,0 0 1 0 0,1-1 0 0 0,0 1 0 0 0,1-1 0 0 0,0 1 0 0 0,0-1-1 0 0,0 0 1 0 0,0-1 0 0 0,1 1 0 0 0,0-1 0 0 0,0 0 0 0 0,1 0-1 0 0,-1 0 1 0 0,1-1 0 0 0,0 0 0 0 0,0 0 0 0 0,1-1 0 0 0,-1 1-1 0 0,9 2 1 0 0,-6-3 20 0 0,0 1 0 0 0,0-2-1 0 0,0 1 1 0 0,0-1-1 0 0,0-1 1 0 0,0 1 0 0 0,1-2-1 0 0,-1 1 1 0 0,0-1 0 0 0,1-1-1 0 0,-1 0 1 0 0,0 0-1 0 0,0-1 1 0 0,17-4 0 0 0,-18 3-9 0 0,-1-1 1 0 0,1 0 0 0 0,-1 0-1 0 0,0 0 1 0 0,0-1 0 0 0,0 0-1 0 0,-1 0 1 0 0,1-1 0 0 0,-1 0-1 0 0,-1 0 1 0 0,1 0 0 0 0,-1-1-1 0 0,0 0 1 0 0,0 0 0 0 0,-1 0-1 0 0,6-13 1 0 0,-4 3-86 0 0,0-1-1 0 0,-1 0 1 0 0,-1 0-1 0 0,0 0 1 0 0,-2 0-1 0 0,0 0 1 0 0,-1-1-1 0 0,0 1 1 0 0,-2 0 0 0 0,0-1-1 0 0,-1 1 1 0 0,-1 0-1 0 0,-1 0 1 0 0,-1 0-1 0 0,0 0 1 0 0,-1 1-1 0 0,-16-33 1 0 0,20 46-132 0 0,-1 1 0 0 0,1 0 0 0 0,0 0 0 0 0,-1 0 0 0 0,0 0 0 0 0,0 0 0 0 0,0 0 0 0 0,0 1 0 0 0,0-1 0 0 0,0 1 0 0 0,-1 0 0 0 0,1 0-1 0 0,-1 0 1 0 0,-6-2 0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6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538 446 984 0 0,'2'-3'1098'0'0,"-2"3"-1093"0"0,14-17 1594 0 0,-14 16-1562 0 0,1 1 0 0 0,-1-1 0 0 0,1 0 0 0 0,-1 1 0 0 0,0-1 0 0 0,0 0 0 0 0,1 0 0 0 0,-1 1 0 0 0,0-1 0 0 0,0 0 0 0 0,0 0 0 0 0,0 1-1 0 0,0-1 1 0 0,0 0 0 0 0,0 0 0 0 0,0 1 0 0 0,0-1 0 0 0,0 0 0 0 0,-1 0 0 0 0,1 1 0 0 0,0-1 0 0 0,0 0 0 0 0,-1 1 0 0 0,1-1 0 0 0,-1 0 0 0 0,1 1-1 0 0,0-1 1 0 0,-1 0 0 0 0,1 1 0 0 0,-1-1 0 0 0,1 1 0 0 0,-1-1 0 0 0,1 1 0 0 0,-1-1 0 0 0,0 0 0 0 0,-6-3 6 0 0,0 0 1 0 0,0 1 0 0 0,0-1-1 0 0,0 1 1 0 0,0 1 0 0 0,-1-1-1 0 0,1 1 1 0 0,-1 1 0 0 0,0-1-1 0 0,0 1 1 0 0,-14 0-1 0 0,9 2-20 0 0,0 0-1 0 0,0 1 0 0 0,0 0 1 0 0,1 1-1 0 0,-1 0 0 0 0,-20 9 1 0 0,9-1-8 0 0,0 2 1 0 0,1 0-1 0 0,0 1 1 0 0,1 2-1 0 0,1 0 1 0 0,-30 29 0 0 0,35-28-6 0 0,0 0 0 0 0,2 1 0 0 0,0 0 0 0 0,1 1 0 0 0,0 1 0 0 0,2 0 0 0 0,1 1 0 0 0,-10 25 0 0 0,16-34 2 0 0,0-1 1 0 0,1 2-1 0 0,0-1 1 0 0,0 0-1 0 0,2 0 0 0 0,0 1 1 0 0,0-1-1 0 0,1 1 1 0 0,0 0-1 0 0,1-1 1 0 0,1 0-1 0 0,0 1 1 0 0,1-1-1 0 0,0 0 1 0 0,0 0-1 0 0,10 19 1 0 0,-11-26 1 0 0,1 0 1 0 0,-1-1 0 0 0,1 1-1 0 0,1-1 1 0 0,-1 1 0 0 0,0-1-1 0 0,1 0 1 0 0,0 0 0 0 0,0-1 0 0 0,0 1-1 0 0,1-1 1 0 0,-1 0 0 0 0,1 0-1 0 0,0 0 1 0 0,0-1 0 0 0,0 0-1 0 0,0 0 1 0 0,0 0 0 0 0,6 1 0 0 0,-8-3-12 0 0,-1 1 1 0 0,1-1-1 0 0,-1-1 1 0 0,1 1-1 0 0,-1 0 1 0 0,1-1 0 0 0,-1 1-1 0 0,1-1 1 0 0,-1 0-1 0 0,1 0 1 0 0,-1 0 0 0 0,0 0-1 0 0,1 0 1 0 0,-1 0-1 0 0,0-1 1 0 0,0 1-1 0 0,0-1 1 0 0,0 1 0 0 0,0-1-1 0 0,-1 0 1 0 0,3-2-1 0 0,2-3 24 0 0,0 0 0 0 0,0 0 0 0 0,-1-1 0 0 0,5-8 0 0 0,3-12 3 0 0,0-1 0 0 0,-2 0 0 0 0,-1-1 0 0 0,10-47 0 0 0,12-131-140 0 0,-23 143 98 0 0,9-92-88 0 0,-3-165 0 0 0,-15 319-28 0 0,-5 7 53 0 0,5-4 75 0 0,-1 0 0 0 0,0 0 0 0 0,1 1 1 0 0,-1-1-1 0 0,0 0 0 0 0,1 0 0 0 0,-1 1 0 0 0,1-1 1 0 0,-1 0-1 0 0,0 1 0 0 0,1-1 0 0 0,-1 1 1 0 0,1-1-1 0 0,-1 1 0 0 0,1-1 0 0 0,-1 1 1 0 0,1-1-1 0 0,0 1 0 0 0,-1-1 0 0 0,1 1 1 0 0,0-1-1 0 0,-1 1 0 0 0,1 0 0 0 0,0-1 1 0 0,0 1-1 0 0,-1 0 0 0 0,-10 77 55 0 0,4 0 0 0 0,2 1 0 0 0,5 0 0 0 0,2-1 0 0 0,23 137 0 0 0,-18-176-78 0 0,3 0 1 0 0,0-1-1 0 0,17 37 0 0 0,-20-57-26 0 0,1-1 1 0 0,1 0-1 0 0,1 0 0 0 0,0-1 0 0 0,1 0 1 0 0,0-1-1 0 0,1-1 0 0 0,20 19 0 0 0,-30-31 37 0 0,0 0 1 0 0,0 0-1 0 0,0-1 0 0 0,1 1 0 0 0,-1-1 0 0 0,0 1 1 0 0,0-1-1 0 0,1 0 0 0 0,-1 0 0 0 0,1 0 0 0 0,-1 0 0 0 0,1-1 1 0 0,-1 1-1 0 0,1-1 0 0 0,0 1 0 0 0,-1-1 0 0 0,1 0 1 0 0,-1 0-1 0 0,1 0 0 0 0,0 0 0 0 0,-1-1 0 0 0,1 1 1 0 0,0-1-1 0 0,-1 1 0 0 0,1-1 0 0 0,-1 0 0 0 0,1 0 1 0 0,-1 0-1 0 0,0-1 0 0 0,1 1 0 0 0,-1 0 0 0 0,0-1 0 0 0,0 1 1 0 0,0-1-1 0 0,0 0 0 0 0,0 0 0 0 0,0 0 0 0 0,1-2 1 0 0,8-9-5 0 0,-2 0 0 0 0,0-1 0 0 0,0 0 1 0 0,12-27-1 0 0,-17 33 8 0 0,27-66 175 0 0,28-95 1 0 0,-26 69-218 0 0,-32 98-16 0 0,-2 2-79 0 0,1 0 145 0 0,-1 0 0 0 0,0 1-1 0 0,1-1 1 0 0,-1 0 0 0 0,0 1 0 0 0,1-1 0 0 0,-1 0 0 0 0,1 1 0 0 0,-1-1 0 0 0,1 1 0 0 0,-1-1 0 0 0,1 1 0 0 0,-1-1-1 0 0,1 1 1 0 0,-1 0 0 0 0,1-1 0 0 0,0 1 0 0 0,-1-1 0 0 0,1 1 0 0 0,0 0 0 0 0,0-1 0 0 0,-1 1 0 0 0,1 0-1 0 0,0-1 1 0 0,0 1 0 0 0,0 1 0 0 0,-4 17 29 0 0,4-19-27 0 0,0 0-1 0 0,-1 10 19 0 0,1 1-1 0 0,0-1 0 0 0,1 1 1 0 0,0 0-1 0 0,1-1 1 0 0,0 0-1 0 0,0 1 0 0 0,1-1 1 0 0,1 0-1 0 0,0 0 1 0 0,0 0-1 0 0,1-1 1 0 0,0 0-1 0 0,0 1 0 0 0,1-2 1 0 0,11 14-1 0 0,-15-20-13 0 0,0-1 0 0 0,-1 1 1 0 0,1 0-1 0 0,0-1 0 0 0,0 1 0 0 0,0-1 0 0 0,0 0 0 0 0,0 1 0 0 0,0-1 1 0 0,1 0-1 0 0,-1 0 0 0 0,0-1 0 0 0,0 1 0 0 0,1 0 0 0 0,-1-1 0 0 0,1 1 1 0 0,-1-1-1 0 0,0 0 0 0 0,1 0 0 0 0,-1 0 0 0 0,1 0 0 0 0,-1 0 0 0 0,1-1 1 0 0,-1 1-1 0 0,0-1 0 0 0,1 1 0 0 0,-1-1 0 0 0,0 0 0 0 0,1 0 0 0 0,-1 0 1 0 0,0 0-1 0 0,3-2 0 0 0,3-2-23 0 0,1-1 1 0 0,-1 1-1 0 0,-1-2 1 0 0,1 1-1 0 0,-1-1 0 0 0,10-12 1 0 0,6-12-44 0 0,38-67 0 0 0,-22 32-81 0 0,-38 64 87 0 0,-7 19-160 0 0,4-7 224 0 0,1 0 0 0 0,0-1 0 0 0,1 1 0 0 0,0 0 0 0 0,1-1 0 0 0,0 1 1 0 0,0 0-1 0 0,1-1 0 0 0,0 0 0 0 0,1 1 0 0 0,0-1 0 0 0,0 0 1 0 0,1 0-1 0 0,0 0 0 0 0,1-1 0 0 0,0 1 0 0 0,10 12 0 0 0,-10-15-277 0 0,1 0 0 0 0,-1 0 0 0 0,1-1 0 0 0,0 0 0 0 0,0 0 0 0 0,1 0 0 0 0,-1-1 0 0 0,12 6 0 0 0,3-2-597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7.2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 25 244 0 0,'-1'-3'413'0'0,"0"1"-1"0"0,-1 0 1 0 0,1 0-1 0 0,0-1 1 0 0,-1 1-1 0 0,1 0 1 0 0,-1 0-1 0 0,0 0 1 0 0,-3-2-1 0 0,3 6-372 0 0,-1 1 1 0 0,0 0-1 0 0,1 0 1 0 0,-1 0-1 0 0,1 0 0 0 0,0 0 1 0 0,0 1-1 0 0,0-1 0 0 0,1 1 1 0 0,-1-1-1 0 0,1 1 1 0 0,0 0-1 0 0,0-1 0 0 0,-1 5 1 0 0,-9 64 91 0 0,9-47-73 0 0,-8 94 36 0 0,5 0-1 0 0,12 128 0 0 0,-6-231-81 0 0,15 211 370 0 0,-10-180-1295 0 0,3 0 0 0 0,23 79 0 0 0,-27-110 207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1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250 6 1220 0 0,'0'0'1556'0'0,"-17"-6"97"0"0,12 6-1613 0 0,-1 1 0 0 0,1-1-1 0 0,0 1 1 0 0,0 0 0 0 0,0 1 0 0 0,0-1 0 0 0,0 1-1 0 0,0 0 1 0 0,0 0 0 0 0,1 0 0 0 0,-1 1 0 0 0,1 0-1 0 0,-7 4 1 0 0,3 0-18 0 0,0 1 1 0 0,1 0-1 0 0,-1 0 0 0 0,1 0 0 0 0,1 1 1 0 0,-7 10-1 0 0,-4 14-29 0 0,1 0 1 0 0,-22 64 0 0 0,37-91 14 0 0,-6 13-3 0 0,1 1 0 0 0,1 0 0 0 0,1 0 0 0 0,1 0 0 0 0,1 1 0 0 0,1-1-1 0 0,0 1 1 0 0,2-1 0 0 0,0 1 0 0 0,2-1 0 0 0,7 35 0 0 0,-6-42 22 0 0,0 0 1 0 0,1-1-1 0 0,0 1 1 0 0,1-1-1 0 0,0 0 1 0 0,1 0-1 0 0,1-1 0 0 0,-1 0 1 0 0,2 0-1 0 0,0-1 1 0 0,0 0-1 0 0,0-1 1 0 0,2 0-1 0 0,-1 0 0 0 0,1-1 1 0 0,0 0-1 0 0,1-1 1 0 0,19 9-1 0 0,-17-10 63 0 0,0 0 0 0 0,0-2 0 0 0,0 1 0 0 0,1-2 0 0 0,0 0 0 0 0,-1 0 0 0 0,1-2 0 0 0,0 0 0 0 0,0 0 0 0 0,27-4 0 0 0,-34 2-39 0 0,-1 0 0 0 0,1-1 0 0 0,-1 0 0 0 0,1 0-1 0 0,-1-1 1 0 0,0 0 0 0 0,0 0 0 0 0,0-1 0 0 0,0 0 0 0 0,-1 0 0 0 0,0 0 0 0 0,0-1 0 0 0,0 0 0 0 0,0 0 0 0 0,-1-1 0 0 0,0 0 0 0 0,0 0-1 0 0,0 0 1 0 0,-1 0 0 0 0,1-1 0 0 0,-2 1 0 0 0,6-13 0 0 0,-4 5-45 0 0,-1 0 1 0 0,-1 0-1 0 0,0-1 0 0 0,-1 1 0 0 0,0-1 0 0 0,-1 0 1 0 0,-1 0-1 0 0,0 1 0 0 0,-1-1 0 0 0,-1 0 0 0 0,0 1 1 0 0,-1-1-1 0 0,0 1 0 0 0,-1 0 0 0 0,-1 0 1 0 0,-7-16-1 0 0,4 13-41 0 0,0 0 1 0 0,-2 0-1 0 0,1 1 1 0 0,-2 0 0 0 0,0 1-1 0 0,-1 0 1 0 0,-1 0-1 0 0,0 2 1 0 0,-1 0-1 0 0,0 0 1 0 0,-1 1-1 0 0,-19-12 1 0 0,25 19-390 0 0,-2 0-1 0 0,1 0 1 0 0,0 1 0 0 0,-1 1 0 0 0,0 0-1 0 0,0 0 1 0 0,0 1 0 0 0,0 0-1 0 0,0 1 1 0 0,-21 0 0 0 0,12 1-35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8.0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60 696 0 0,'0'0'1990'0'0,"-12"13"-1388"0"0,-9 20-210 0 0,18-26-370 0 0,0 1 1 0 0,1 0-1 0 0,0-1 1 0 0,1 1-1 0 0,0 0 1 0 0,0 0-1 0 0,0 9 1 0 0,0 7 17 0 0,1 0 0 0 0,1 0 0 0 0,0-1 0 0 0,10 44 1 0 0,-8-54 29 0 0,1 0 1 0 0,0 0 0 0 0,1 0-1 0 0,0 0 1 0 0,1-1 0 0 0,1 1-1 0 0,-1-2 1 0 0,2 1-1 0 0,17 20 1 0 0,-23-30 0 0 0,0 1 0 0 0,0-1-1 0 0,0-1 1 0 0,0 1 0 0 0,0 0 0 0 0,1 0 0 0 0,-1-1-1 0 0,1 1 1 0 0,-1-1 0 0 0,1 0 0 0 0,-1 0-1 0 0,1 0 1 0 0,0 0 0 0 0,-1 0 0 0 0,1-1 0 0 0,0 1-1 0 0,0-1 1 0 0,0 1 0 0 0,-1-1 0 0 0,1 0-1 0 0,0 0 1 0 0,0-1 0 0 0,0 1 0 0 0,5-2 0 0 0,0-3-15 0 0,-1 0 1 0 0,1-1 0 0 0,-1 0 0 0 0,0 0 0 0 0,-1-1 0 0 0,1 0-1 0 0,-1 0 1 0 0,-1-1 0 0 0,1 0 0 0 0,-1 0 0 0 0,6-13 0 0 0,8-19 37 0 0,15-49 0 0 0,-21 53 189 0 0,1 4-85 0 0,-6 13-99 0 0,-1 1 0 0 0,8-33 0 0 0,-15 48-147 0 0,-1 3 13 0 0,-1 1 36 0 0,1-1 0 0 0,-1 1 0 0 0,1-1 0 0 0,-1 1 0 0 0,1 0 0 0 0,-1 0-1 0 0,1 0 1 0 0,-1 0 0 0 0,1 0 0 0 0,0 0 0 0 0,0 0 0 0 0,0 0 0 0 0,-1 1 0 0 0,1-1-1 0 0,0 0 1 0 0,1 1 0 0 0,-1-1 0 0 0,0 0 0 0 0,0 1 0 0 0,0 0 0 0 0,0 1-1 0 0,-14 40 75 0 0,13-37-58 0 0,-2 9 6 0 0,1 0 0 0 0,0 1 0 0 0,1-1 0 0 0,1 1 0 0 0,1-1 0 0 0,0 1 0 0 0,1-1 0 0 0,0 1 0 0 0,5 20 0 0 0,-4-26-15 0 0,0-1-1 0 0,1 0 1 0 0,0 0 0 0 0,1 0 0 0 0,-1 0-1 0 0,2-1 1 0 0,-1 1 0 0 0,1-1 0 0 0,0 0-1 0 0,1 0 1 0 0,0-1 0 0 0,0 0 0 0 0,1 0-1 0 0,0 0 1 0 0,0-1 0 0 0,12 8 0 0 0,-14-11-29 0 0,1 0 1 0 0,0 0-1 0 0,0 0 0 0 0,0-1 1 0 0,1 0-1 0 0,-1-1 1 0 0,0 1-1 0 0,1-1 0 0 0,-1-1 1 0 0,1 1-1 0 0,-1-1 1 0 0,1 0-1 0 0,-1 0 0 0 0,1-1 1 0 0,-1 0-1 0 0,0 0 1 0 0,1-1-1 0 0,-1 1 0 0 0,0-1 1 0 0,0-1-1 0 0,0 1 1 0 0,0-1-1 0 0,0 0 0 0 0,0-1 1 0 0,-1 1-1 0 0,7-6 1 0 0,4-4-66 0 0,-1-1 1 0 0,0 0-1 0 0,-1-1 1 0 0,0 0 0 0 0,-2-1-1 0 0,1-1 1 0 0,9-19-1 0 0,0-4 9 0 0,-1-1-1 0 0,-3-1 0 0 0,-1-1 0 0 0,19-80 1 0 0,-30 95 33 0 0,-5 23-15 0 0,0-1 0 0 0,0 1 0 0 0,0 0 0 0 0,1 0 0 0 0,4-8 0 0 0,-5 11-11 0 0,11-1-114 0 0,-11 3 179 0 0,0-1 0 0 0,0 1 1 0 0,0 0-1 0 0,0-1 0 0 0,0 1 1 0 0,0 0-1 0 0,0 0 0 0 0,0 0 0 0 0,0 0 1 0 0,0 0-1 0 0,0 0 0 0 0,0 0 1 0 0,0 0-1 0 0,0 1 0 0 0,0-1 1 0 0,0 0-1 0 0,0 1 0 0 0,0-1 0 0 0,0 1 1 0 0,0-1-1 0 0,2 1 0 0 0,21 11 12 0 0,73 38-53 0 0,-86-44 11 0 0,-1 1 1 0 0,-1-1-1 0 0,1 2 0 0 0,-1-1 0 0 0,0 1 0 0 0,14 18 1 0 0,-18-19 40 0 0,0 1 1 0 0,-1 0 0 0 0,0 0 0 0 0,-1 0 0 0 0,1 1-1 0 0,-2-1 1 0 0,1 1 0 0 0,-1-1 0 0 0,-1 1 0 0 0,1 0 0 0 0,-1 0-1 0 0,-1 0 1 0 0,0 0 0 0 0,0 0 0 0 0,-1 0 0 0 0,0 0-1 0 0,0 0 1 0 0,-1 0 0 0 0,0-1 0 0 0,-7 16 0 0 0,5-12 16 0 0,-1-1 1 0 0,-1 1 0 0 0,0-1 0 0 0,0 0 0 0 0,-1-1-1 0 0,-1 0 1 0 0,0 0 0 0 0,0 0 0 0 0,-1-1 0 0 0,0-1-1 0 0,0 1 1 0 0,-1-1 0 0 0,0-1 0 0 0,-13 7 0 0 0,18-12-131 0 0,-1 0-1 0 0,0 0 1 0 0,1-1 0 0 0,-1 0 0 0 0,0 0 0 0 0,1-1 0 0 0,-1 0 0 0 0,0 0 0 0 0,0 0 0 0 0,0 0 0 0 0,1-1 0 0 0,-1 0 0 0 0,0 0 0 0 0,-7-3-1 0 0,6 0-1232 0 0,-9-11 282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8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374 112 808 0 0,'-9'-17'3154'0'0,"6"14"-3031"0"0,0 1 0 0 0,0-1-1 0 0,0 1 1 0 0,0 0-1 0 0,-1 0 1 0 0,1 0 0 0 0,0 0-1 0 0,-1 0 1 0 0,0 1 0 0 0,1-1-1 0 0,-1 1 1 0 0,0 0-1 0 0,0 0 1 0 0,0 1 0 0 0,-4-1-1 0 0,-3 0-50 0 0,0 1 0 0 0,0 0 0 0 0,1 0 0 0 0,-22 4 0 0 0,18 0-57 0 0,0 0 1 0 0,1 0-1 0 0,-1 1 1 0 0,1 1-1 0 0,0 0 0 0 0,1 1 1 0 0,0 1-1 0 0,0 0 1 0 0,-20 17-1 0 0,24-19-5 0 0,1 1-1 0 0,0 0 1 0 0,0 1-1 0 0,1 0 1 0 0,0 0-1 0 0,1 0 1 0 0,-1 0 0 0 0,2 1-1 0 0,-1 0 1 0 0,1 0-1 0 0,0 0 1 0 0,1 1-1 0 0,0-1 1 0 0,-3 20-1 0 0,6-22 3 0 0,0 0 0 0 0,1 0 0 0 0,0 0 0 0 0,0 0 0 0 0,1 0-1 0 0,-1-1 1 0 0,1 1 0 0 0,1 0 0 0 0,0-1 0 0 0,-1 1 0 0 0,2-1 0 0 0,-1 0 0 0 0,1 0-1 0 0,0 0 1 0 0,0-1 0 0 0,1 1 0 0 0,-1-1 0 0 0,1 0 0 0 0,1 0 0 0 0,-1-1-1 0 0,10 7 1 0 0,2 1 33 0 0,1-1-1 0 0,0 0 0 0 0,0-2 0 0 0,1 0 0 0 0,40 13 0 0 0,-46-18 87 0 0,0 0-1 0 0,0-1 0 0 0,1-1 0 0 0,0 0 0 0 0,-1-1 0 0 0,1 0 1 0 0,0-1-1 0 0,-1-1 0 0 0,18-2 0 0 0,-24 1-94 0 0,0 0 0 0 0,0 0-1 0 0,0-1 1 0 0,0 1 0 0 0,-1-1 0 0 0,0-1-1 0 0,1 1 1 0 0,-1-1 0 0 0,0 0-1 0 0,-1-1 1 0 0,1 1 0 0 0,-1-1 0 0 0,0 0-1 0 0,0-1 1 0 0,0 1 0 0 0,-1-1-1 0 0,0 0 1 0 0,0 0 0 0 0,3-7 0 0 0,-1-1-32 0 0,-1 1 1 0 0,0 0 0 0 0,-1-1 0 0 0,-1 0-1 0 0,0 0 1 0 0,-1 0 0 0 0,0 0 0 0 0,-1-1 0 0 0,-1 1-1 0 0,0 0 1 0 0,-1 0 0 0 0,-6-29 0 0 0,4 29-108 0 0,0 0 0 0 0,-1 0 0 0 0,0 1 0 0 0,-2-1-1 0 0,1 1 1 0 0,-2 0 0 0 0,1 0 0 0 0,-2 1 0 0 0,0 0 0 0 0,0 0 0 0 0,-1 1 0 0 0,-19-20 0 0 0,22 27-329 0 0,1 0 1 0 0,-1 0-1 0 0,0 1 1 0 0,0 0-1 0 0,0 0 0 0 0,0 0 1 0 0,0 0-1 0 0,-13-2 1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9.1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1 124 0 0,'4'1'2050'0'0,"9"2"-1410"0"0,-10-2-154 0 0,3 6 76 0 0,5 2-174 0 0,-7 0-290 0 0,0 0 0 0 0,0 0-1 0 0,-1 1 1 0 0,-1 0 0 0 0,1-1-1 0 0,0 11 1 0 0,4 68 79 0 0,-4-43-87 0 0,18 214 93 0 0,-13-151-2781 0 0,-8-105 2216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9.4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0 313 68 0 0,'1'-10'682'0'0,"1"-33"1403"0"0,11-60 1 0 0,-11 92-1940 0 0,0 0-1 0 0,1 0 1 0 0,1 0-1 0 0,-1 1 0 0 0,2-1 1 0 0,-1 1-1 0 0,2 0 1 0 0,-1 0-1 0 0,1 1 1 0 0,13-16-1 0 0,-17 23-131 0 0,1-1 0 0 0,0 0 0 0 0,0 1 0 0 0,0 0-1 0 0,0-1 1 0 0,0 1 0 0 0,1 1 0 0 0,-1-1 0 0 0,1 0-1 0 0,4-1 1 0 0,11 0 24 0 0,-12 3-41 0 0,0 0 0 0 0,-1 1 0 0 0,1 0 0 0 0,0 0 0 0 0,-1 0 0 0 0,1 1 1 0 0,-1 0-1 0 0,0 1 0 0 0,1-1 0 0 0,-1 1 0 0 0,0 0 0 0 0,-1 1 0 0 0,12 7 1 0 0,-9-4 5 0 0,-1-1 1 0 0,0 1 0 0 0,0 1 0 0 0,-1-1 0 0 0,1 1 0 0 0,-2 1 0 0 0,1-1 0 0 0,-1 1-1 0 0,5 10 1 0 0,-7-11-11 0 0,1 0 0 0 0,-1 0 1 0 0,0 0-1 0 0,-1 0 0 0 0,0 1 0 0 0,0-1 0 0 0,-1 1 0 0 0,0-1 0 0 0,-1 1 0 0 0,1-1 0 0 0,-2 1 0 0 0,1-1 0 0 0,-1 1 0 0 0,0-1 0 0 0,-1 1 0 0 0,0-1 0 0 0,-1 0 0 0 0,1 0 1 0 0,-1 0-1 0 0,-1 0 0 0 0,0 0 0 0 0,0-1 0 0 0,0 1 0 0 0,-7 7 0 0 0,2-6-212 0 0,0 0 0 0 0,-1-1 0 0 0,1 0-1 0 0,-1-1 1 0 0,-1 0 0 0 0,0 0 0 0 0,0-1 0 0 0,0-1 0 0 0,0 0 0 0 0,-1 0-1 0 0,0-1 1 0 0,0-1 0 0 0,0 0 0 0 0,0 0 0 0 0,-1-2 0 0 0,1 1 0 0 0,-25-1 0 0 0,32-2 31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29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0 345 1028 0 0,'14'-4'498'0'0,"-1"-1"1"0"0,0 0-1 0 0,0-1 0 0 0,0 0 1 0 0,-1-1-1 0 0,0 0 0 0 0,17-14 0 0 0,-18 11-367 0 0,0 0 0 0 0,-1-1 0 0 0,-1 0-1 0 0,0 0 1 0 0,0-1 0 0 0,-1 0 0 0 0,0 0-1 0 0,-1-1 1 0 0,-1 0 0 0 0,0-1 0 0 0,5-17-1 0 0,-10 29-141 0 0,-1 0-1 0 0,1 1 1 0 0,-1-1 0 0 0,0 0-1 0 0,1 0 1 0 0,-1 1-1 0 0,0-1 1 0 0,0 0-1 0 0,0 0 1 0 0,0 0-1 0 0,0 1 1 0 0,-1-1 0 0 0,0-3-1 0 0,1 4 7 0 0,-1 1-1 0 0,1-1 1 0 0,0 0-1 0 0,-1 0 1 0 0,1 1-1 0 0,-1-1 1 0 0,1 1-1 0 0,-1-1 1 0 0,0 0 0 0 0,1 1-1 0 0,-1-1 1 0 0,0 1-1 0 0,1-1 1 0 0,-1 1-1 0 0,0-1 1 0 0,0 1-1 0 0,1 0 1 0 0,-1-1-1 0 0,0 1 1 0 0,-1 0-1 0 0,-1-1-3 0 0,1 1-1 0 0,-1 0 0 0 0,0 0 1 0 0,0 0-1 0 0,0 0 0 0 0,1 1 1 0 0,-1-1-1 0 0,0 1 0 0 0,1 0 1 0 0,-1 0-1 0 0,0-1 1 0 0,1 2-1 0 0,-6 1 0 0 0,-4 5 12 0 0,0 0 0 0 0,1 1 0 0 0,0 0-1 0 0,0 1 1 0 0,1 0 0 0 0,0 1 0 0 0,1 0-1 0 0,0 0 1 0 0,1 1 0 0 0,0 0 0 0 0,1 1-1 0 0,0 0 1 0 0,1 0 0 0 0,1 0 0 0 0,-6 18-1 0 0,8-19 11 0 0,0 0 0 0 0,0 1 0 0 0,1-1 0 0 0,1 1-1 0 0,0-1 1 0 0,1 1 0 0 0,0 0 0 0 0,1-1-1 0 0,1 1 1 0 0,0-1 0 0 0,0 1 0 0 0,1-1-1 0 0,1 0 1 0 0,0 0 0 0 0,1 0 0 0 0,0 0-1 0 0,10 16 1 0 0,-7-15 13 0 0,1-1 0 0 0,0 0 0 0 0,1-1 0 0 0,0 0 0 0 0,1-1 0 0 0,0 0 0 0 0,1-1 0 0 0,0 0 0 0 0,0 0 0 0 0,1-1 0 0 0,21 9 0 0 0,-27-14-7 0 0,1 0 0 0 0,-1 0-1 0 0,1-1 1 0 0,-1 0 0 0 0,1-1 0 0 0,0 0-1 0 0,0 0 1 0 0,0-1 0 0 0,-1 0-1 0 0,1 0 1 0 0,0 0 0 0 0,0-1-1 0 0,0-1 1 0 0,-1 1 0 0 0,1-1-1 0 0,0-1 1 0 0,-1 1 0 0 0,0-1 0 0 0,0 0-1 0 0,0-1 1 0 0,0 0 0 0 0,0 0-1 0 0,9-8 1 0 0,0-2-8 0 0,1-2 0 0 0,-2 0 0 0 0,-1-1 0 0 0,0-1 0 0 0,-1 0 0 0 0,0-1 0 0 0,-2 0 0 0 0,0-1 0 0 0,14-39 1 0 0,1-17 35 0 0,24-108 1 0 0,-42 149 29 0 0,-5 24-94 0 0,0 0 0 0 0,-1-1-1 0 0,-1 1 1 0 0,0-1 0 0 0,-1 1 0 0 0,-1-20 0 0 0,1 30 14 0 0,0 0-1 0 0,0 0 1 0 0,0 1 0 0 0,0-1 0 0 0,0 0 0 0 0,-1 0 0 0 0,1 0 0 0 0,0 1 0 0 0,0-1-1 0 0,-1 0 1 0 0,1 0 0 0 0,0 1 0 0 0,-1-1 0 0 0,1 0 0 0 0,-1 1 0 0 0,1-1 0 0 0,-1 0 0 0 0,1 1-1 0 0,-1-1 1 0 0,1 1 0 0 0,-1-1 0 0 0,0 1 0 0 0,1-1 0 0 0,-1 1 0 0 0,0-1 0 0 0,0 1-1 0 0,1 0 1 0 0,-1-1 0 0 0,0 1 0 0 0,0 0 0 0 0,1 0 0 0 0,-1-1 0 0 0,0 1 0 0 0,0 0 0 0 0,0 0-1 0 0,1 0 1 0 0,-1 0 0 0 0,0 0 0 0 0,0 0 0 0 0,0 0 0 0 0,1 0 0 0 0,-1 0 0 0 0,0 1-1 0 0,0-1 1 0 0,0 0 0 0 0,1 1 0 0 0,-1-1 0 0 0,0 0 0 0 0,0 1 0 0 0,1-1 0 0 0,-1 1-1 0 0,0-1 1 0 0,0 2 0 0 0,-28 21 37 0 0,26-18-31 0 0,0 0-1 0 0,0 0 1 0 0,1 0 0 0 0,0 0 0 0 0,0 0 0 0 0,0 0 0 0 0,1 1 0 0 0,0-1 0 0 0,0 1 0 0 0,0-1 0 0 0,0 1 0 0 0,1-1-1 0 0,0 1 1 0 0,0-1 0 0 0,1 1 0 0 0,0-1 0 0 0,-1 1 0 0 0,2-1 0 0 0,-1 0 0 0 0,1 1 0 0 0,0-1 0 0 0,0 0 0 0 0,0 0-1 0 0,1 0 1 0 0,3 5 0 0 0,8 13-2 0 0,1-1 0 0 0,1-1 0 0 0,36 36 1 0 0,-36-39-15 0 0,-5-7-5 0 0,-1 0 1 0 0,-1 1-1 0 0,0 0 0 0 0,-1 0 0 0 0,-1 1 0 0 0,8 15 0 0 0,-12-18 18 0 0,0-1-1 0 0,0 1 1 0 0,-1 0 0 0 0,0-1 0 0 0,0 1-1 0 0,-2 0 1 0 0,1 0 0 0 0,-1 0-1 0 0,0 0 1 0 0,-2 11 0 0 0,1-19 9 0 0,-2 20-597 0 0,0 0 0 0 0,1 0 0 0 0,2 0 0 0 0,0 0 0 0 0,1 0 0 0 0,5 28 0 0 0,-5-45 127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0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256 61 776 0 0,'2'-4'334'0'0,"0"1"-1"0"0,-1-1 1 0 0,0 0-1 0 0,0 0 1 0 0,0 1 0 0 0,0-1-1 0 0,-1 0 1 0 0,0 0-1 0 0,0-8 1 0 0,0 12-310 0 0,0-1-1 0 0,0 0 1 0 0,0 1 0 0 0,0-1-1 0 0,0 0 1 0 0,-1 1 0 0 0,1-1-1 0 0,0 0 1 0 0,-1 1 0 0 0,1-1 0 0 0,0 0-1 0 0,-1 1 1 0 0,1-1 0 0 0,-1 1-1 0 0,1-1 1 0 0,-1 1 0 0 0,1-1-1 0 0,-1 1 1 0 0,0-1 0 0 0,1 1-1 0 0,-2-1 1 0 0,0 0-15 0 0,1 1 0 0 0,0 0 0 0 0,-1 0 0 0 0,1 0 0 0 0,-1-1-1 0 0,0 1 1 0 0,1 1 0 0 0,-1-1 0 0 0,1 0 0 0 0,0 0 0 0 0,-1 1 0 0 0,1-1-1 0 0,-1 0 1 0 0,1 1 0 0 0,-2 0 0 0 0,-6 3 14 0 0,0 1 1 0 0,1 0-1 0 0,0 0 0 0 0,0 1 0 0 0,0 0 0 0 0,0 0 1 0 0,1 1-1 0 0,-7 7 0 0 0,-6 10 36 0 0,-21 30-1 0 0,22-27 10 0 0,-19 39-1 0 0,32-54-37 0 0,1-1-1 0 0,0 2 0 0 0,0-1 0 0 0,2 0 0 0 0,-1 1 0 0 0,0 12 0 0 0,3-22-21 0 0,1-1 0 0 0,0 1 0 0 0,0-1 0 0 0,0 1-1 0 0,0-1 1 0 0,0 1 0 0 0,0-1 0 0 0,1 1-1 0 0,-1-1 1 0 0,1 1 0 0 0,1 3 0 0 0,-1-5-9 0 0,-1 0 1 0 0,1-1-1 0 0,-1 1 1 0 0,1 0 0 0 0,-1-1-1 0 0,1 1 1 0 0,-1-1 0 0 0,1 1-1 0 0,-1-1 1 0 0,1 1-1 0 0,0-1 1 0 0,-1 0 0 0 0,1 1-1 0 0,0-1 1 0 0,0 0 0 0 0,-1 1-1 0 0,1-1 1 0 0,0 0-1 0 0,0 0 1 0 0,-1 0 0 0 0,1 1-1 0 0,0-1 1 0 0,0 0-1 0 0,1 0 1 0 0,1-1-5 0 0,0 0 1 0 0,0 0-1 0 0,0 0 0 0 0,0 0 1 0 0,0 0-1 0 0,0-1 0 0 0,0 1 1 0 0,0-1-1 0 0,0 0 0 0 0,-1 0 1 0 0,1 0-1 0 0,0 0 0 0 0,-1-1 1 0 0,3-3-1 0 0,86-113 220 0 0,-28 33 614 0 0,-63 86-827 0 0,0-1 1 0 0,1 0-1 0 0,-1 1 1 0 0,1-1-1 0 0,-1 1 0 0 0,1-1 1 0 0,-1 0-1 0 0,1 1 1 0 0,-1-1-1 0 0,1 1 1 0 0,-1-1-1 0 0,1 1 0 0 0,0 0 1 0 0,-1-1-1 0 0,1 1 1 0 0,0 0-1 0 0,-1-1 0 0 0,1 1 1 0 0,0 0-1 0 0,-1 0 1 0 0,1 0-1 0 0,0-1 1 0 0,0 1-1 0 0,-1 0 0 0 0,1 0 1 0 0,0 0-1 0 0,0 0 1 0 0,-1 0-1 0 0,1 0 0 0 0,0 1 1 0 0,0-1-1 0 0,-1 0 1 0 0,1 0-1 0 0,0 0 1 0 0,-1 1-1 0 0,1-1 0 0 0,0 0 1 0 0,-1 1-1 0 0,1-1 1 0 0,0 1-1 0 0,-1-1 0 0 0,1 0 1 0 0,-1 1-1 0 0,1 0 1 0 0,-1-1-1 0 0,1 1 1 0 0,-1-1-1 0 0,1 1 0 0 0,-1-1 1 0 0,1 1-1 0 0,-1 0 1 0 0,0-1-1 0 0,0 1 0 0 0,1 0 1 0 0,-1 1-1 0 0,4 6 24 0 0,0 1 0 0 0,-1 0 0 0 0,4 15 0 0 0,-5-15-12 0 0,1 0-54 0 0,29 89-37 0 0,-28-89-295 0 0,0 0 0 0 0,0-1 0 0 0,1 1 0 0 0,0-1 0 0 0,0 0 0 0 0,1 0 0 0 0,0 0 0 0 0,10 8 0 0 0,-4-7-510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0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33 1088 0 0,'6'-32'4410'0'0,"-14"48"-4258"0"0,-6 18-11 0 0,2 1 1 0 0,1-1-1 0 0,2 2 1 0 0,-8 68-1 0 0,2 154-1465 0 0,12-182-673 0 0,2-52 1365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1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0 633 1436 0 0,'0'0'1795'0'0,"1"-3"-1201"0"0,0 0-517 0 0,0 1 1 0 0,0-1-1 0 0,0 1 1 0 0,1 0-1 0 0,-1-1 1 0 0,1 1-1 0 0,-1 0 1 0 0,1 0-1 0 0,0 0 1 0 0,0 0-1 0 0,0 0 1 0 0,0 1-1 0 0,0-1 0 0 0,0 0 1 0 0,1 1-1 0 0,-1 0 1 0 0,1-1-1 0 0,-1 1 1 0 0,0 0-1 0 0,1 0 1 0 0,0 0-1 0 0,3 0 1 0 0,14-5 78 0 0,40-6 1 0 0,-35 8 86 0 0,324-82 1043 0 0,-346 85-1347 0 0,-2 1 56 0 0,-1 1 6 0 0,0-1 1 0 0,0 1 0 0 0,1-1 0 0 0,-1 0 0 0 0,0 1 0 0 0,0-1 0 0 0,0 1 0 0 0,0-1 0 0 0,1 1-1 0 0,-1-1 1 0 0,0 1 0 0 0,0-1 0 0 0,0 1 0 0 0,0-1 0 0 0,0 1 0 0 0,0-1 0 0 0,0 0 0 0 0,0 1 0 0 0,-1-1-1 0 0,1 1 1 0 0,0-1 0 0 0,0 1 0 0 0,0-1 0 0 0,0 1 0 0 0,-1-1 0 0 0,1 0 0 0 0,0 1 0 0 0,0-1-1 0 0,-1 1 1 0 0,1-1 0 0 0,0 0 0 0 0,-1 1 0 0 0,1-1 0 0 0,0 0 0 0 0,-1 1 0 0 0,0-1 0 0 0,-12 17 4 0 0,12-16-8 0 0,-11 11-6 0 0,1 0-1 0 0,0 2 1 0 0,1-1 0 0 0,1 1 0 0 0,0 1 0 0 0,0-1-1 0 0,2 2 1 0 0,-1-1 0 0 0,-4 18 0 0 0,10-27-10 0 0,1-1 0 0 0,0 1 0 0 0,0 0 0 0 0,0-1 0 0 0,0 1-1 0 0,1-1 1 0 0,0 1 0 0 0,1 0 0 0 0,-1-1 0 0 0,1 1 0 0 0,0 0 0 0 0,0-1 0 0 0,1 1 0 0 0,-1-1 0 0 0,1 0 0 0 0,0 1 0 0 0,1-1 0 0 0,-1 0 0 0 0,1 0-1 0 0,0-1 1 0 0,1 1 0 0 0,-1 0 0 0 0,1-1 0 0 0,0 0 0 0 0,0 0 0 0 0,0 0 0 0 0,0-1 0 0 0,1 1 0 0 0,-1-1 0 0 0,7 4 0 0 0,-5-4-55 0 0,0 0 1 0 0,0 0 0 0 0,0 0-1 0 0,0-1 1 0 0,0 1 0 0 0,1-1-1 0 0,-1-1 1 0 0,1 1 0 0 0,-1-1-1 0 0,1-1 1 0 0,0 1 0 0 0,-1-1-1 0 0,1 0 1 0 0,0 0 0 0 0,8-3-1 0 0,-10 2 5 0 0,0 0 1 0 0,0-1-1 0 0,0 0 0 0 0,-1 0 0 0 0,1 0 0 0 0,-1 0 0 0 0,1-1 0 0 0,-1 0 1 0 0,0 0-1 0 0,0 0 0 0 0,0 0 0 0 0,0-1 0 0 0,-1 0 0 0 0,1 1 1 0 0,-1-1-1 0 0,0-1 0 0 0,0 1 0 0 0,0 0 0 0 0,-1-1 0 0 0,4-6 0 0 0,-4 5 37 0 0,1 0 0 0 0,-1 0 0 0 0,0 0 0 0 0,0 0 0 0 0,0-1 0 0 0,-1 1 0 0 0,0-1 0 0 0,0 1-1 0 0,-1 0 1 0 0,0-1 0 0 0,0 0 0 0 0,0 1 0 0 0,-1 0 0 0 0,0-1 0 0 0,0 1 0 0 0,-1-1 0 0 0,1 1-1 0 0,-2 0 1 0 0,1 0 0 0 0,-1 0 0 0 0,1 0 0 0 0,-2 0 0 0 0,1 1 0 0 0,-1-1 0 0 0,1 1 0 0 0,-1 0 0 0 0,-1 0-1 0 0,1 0 1 0 0,-1 1 0 0 0,0 0 0 0 0,-6-4 0 0 0,9 6-4 0 0,-2 1 6 0 0,-7-1 152 0 0,15 2 548 0 0,0 1-577 0 0,-1-1 0 0 0,1-1 0 0 0,0 1 0 0 0,0 0 0 0 0,-1-1 0 0 0,1 0-1 0 0,3-1 1 0 0,4-2 24 0 0,0 0 0 0 0,-1-1 0 0 0,0 0 0 0 0,0-1 0 0 0,0 0 0 0 0,-1-1 0 0 0,0 0 0 0 0,0 0 0 0 0,0-1 0 0 0,13-16 0 0 0,-9 6-42 0 0,-1 0 0 0 0,0 0 0 0 0,-1-1 0 0 0,-1-1 0 0 0,7-20 0 0 0,5-19-53 0 0,-3 0 0 0 0,21-110 0 0 0,-39 164-40 0 0,0 0 1 0 0,-1 0-1 0 0,0 0 0 0 0,0 0 0 0 0,-1 1 0 0 0,1-1 0 0 0,-3-9 1 0 0,2 13 11 0 0,1-1 1 0 0,0 1-1 0 0,-1-1 1 0 0,1 1-1 0 0,-1 0 1 0 0,1-1-1 0 0,-1 1 1 0 0,0 0-1 0 0,0 0 1 0 0,0 0-1 0 0,1 0 1 0 0,-1-1-1 0 0,0 1 1 0 0,0 0-1 0 0,0 1 1 0 0,-1-1-1 0 0,1 0 1 0 0,0 0-1 0 0,0 0 1 0 0,0 1-1 0 0,-1-1 1 0 0,1 0-1 0 0,0 1 1 0 0,-1-1-1 0 0,1 1 1 0 0,0 0-1 0 0,-1-1 1 0 0,1 1-1 0 0,-1 0 1 0 0,1 0-1 0 0,0 0 1 0 0,-1 0-1 0 0,-1 0 1 0 0,-1 1-1 0 0,0 0 1 0 0,0 0 0 0 0,0 1-1 0 0,0-1 1 0 0,0 1-1 0 0,0 0 1 0 0,0 0-1 0 0,1 0 1 0 0,-1 0 0 0 0,1 1-1 0 0,-1 0 1 0 0,1-1-1 0 0,0 1 1 0 0,0 0-1 0 0,0 1 1 0 0,1-1-1 0 0,-1 0 1 0 0,1 1 0 0 0,0 0-1 0 0,0-1 1 0 0,0 1-1 0 0,0 0 1 0 0,1 0-1 0 0,-1 0 1 0 0,1 0 0 0 0,0 0-1 0 0,0 0 1 0 0,1 0-1 0 0,-1 1 1 0 0,1-1-1 0 0,0 9 1 0 0,1-4 6 0 0,0 0 1 0 0,0-1-1 0 0,1 1 1 0 0,0 0-1 0 0,0 0 1 0 0,1-1-1 0 0,0 1 1 0 0,0-1-1 0 0,8 12 1 0 0,5 7-4 0 0,28 34 0 0 0,-2-2-14 0 0,-28-36 19 0 0,-1 1 1 0 0,-2 1-1 0 0,0 0 0 0 0,-1 0 1 0 0,10 45-1 0 0,-11-27-62 0 0,-3 0 0 0 0,2 79 0 0 0,-4-35-2480 0 0,-4-59 1508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2.9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435 0 196 0 0,'0'0'5213'0'0,"-13"13"-5416"0"0,-53 54 194 0 0,-101 132 1 0 0,139-158 40 0 0,1 0 1 0 0,2 2 0 0 0,1 1 0 0 0,3 0-1 0 0,-19 58 1 0 0,34-84-19 0 0,1 0 0 0 0,1 1 1 0 0,1-1-1 0 0,0 1 0 0 0,1 0 0 0 0,1 0 0 0 0,1 0 0 0 0,1 0 0 0 0,5 34 0 0 0,-3-40 1 0 0,1 1 0 0 0,1-1 0 0 0,0 1 0 0 0,0-1 0 0 0,1 0 0 0 0,1-1-1 0 0,0 0 1 0 0,1 0 0 0 0,0 0 0 0 0,1-1 0 0 0,0-1 0 0 0,1 1 0 0 0,18 14 0 0 0,-9-9 75 0 0,1-2 1 0 0,1 0 0 0 0,41 20 0 0 0,-48-27-506 0 0,1-1 0 0 0,0 0 0 0 0,0-2 0 0 0,1 1 0 0 0,-1-2 0 0 0,30 3 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3.3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622 1 1128 0 0,'0'0'1795'0'0,"-3"1"-1457"0"0,-8 3-216 0 0,1 1-1 0 0,-1 1 1 0 0,1 0-1 0 0,0 0 1 0 0,1 1 0 0 0,0 0-1 0 0,0 1 1 0 0,-11 11-1 0 0,-65 80 28 0 0,51-56-51 0 0,-118 145 113 0 0,-62 73 30 0 0,205-249-187 0 0,8-11-190 0 0,0 1 1 0 0,0 0 0 0 0,-1 0-1 0 0,1-1 1 0 0,0 1 0 0 0,-1 0-1 0 0,1-1 1 0 0,-1 0-1 0 0,1 1 1 0 0,-1-1 0 0 0,1 0-1 0 0,-1 0 1 0 0,0 1-1 0 0,-3 0 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2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1 232 0 0,'0'0'1862'0'0,"13"11"-824"0"0,112 489 89 0 0,-106-412-1030 0 0,-1-8-248 0 0,-3 0 0 0 0,6 136 1 0 0,-21-212-526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3.7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71 524 0 0,'0'-3'1219'0'0,"3"-28"1154"0"0,-2 28-1897 0 0,0 0-106 0 0,0 1-321 0 0,0 0-1 0 0,0 0 1 0 0,0 1-1 0 0,1-1 1 0 0,-1 0-1 0 0,1 0 0 0 0,-1 0 1 0 0,1 1-1 0 0,-1-1 1 0 0,1 1-1 0 0,0 0 1 0 0,0-1-1 0 0,0 1 0 0 0,0 0 1 0 0,0 0-1 0 0,0 0 1 0 0,0 0-1 0 0,0 0 1 0 0,0 1-1 0 0,0-1 0 0 0,0 1 1 0 0,5-1-1 0 0,-2 0-36 0 0,0 1 0 0 0,0 0 0 0 0,0 1 0 0 0,1-1 0 0 0,-1 1 0 0 0,0 0 0 0 0,0 0 0 0 0,0 1 0 0 0,0-1 0 0 0,7 5 0 0 0,-6-3-26 0 0,0 0 1 0 0,-1 0 0 0 0,0 1-1 0 0,1-1 1 0 0,-1 2-1 0 0,-1-1 1 0 0,8 8 0 0 0,-11-11 8 0 0,-1 2-6 0 0,0-1 15 0 0,0 0-1 0 0,-1-1 0 0 0,1 1 1 0 0,0 0-1 0 0,-1 0 0 0 0,0-1 1 0 0,1 1-1 0 0,-1-1 0 0 0,0 1 1 0 0,0 0-1 0 0,0-1 0 0 0,0 0 1 0 0,0 1-1 0 0,0-1 0 0 0,0 1 1 0 0,-1-1-1 0 0,1 0 0 0 0,0 0 1 0 0,-1 0-1 0 0,1 0 1 0 0,-1 0-1 0 0,1 0 0 0 0,-1 0 1 0 0,0-1-1 0 0,1 1 0 0 0,-1 0 1 0 0,0-1-1 0 0,0 1 0 0 0,1-1 1 0 0,-1 0-1 0 0,0 0 0 0 0,-3 1 1 0 0,1-1 11 0 0,1 1 48 0 0,-1 0 0 0 0,0 0 0 0 0,1 0 0 0 0,-1-1 0 0 0,0 1 0 0 0,0-1 0 0 0,1 0 0 0 0,-1 0 0 0 0,0 0 0 0 0,0-1-1 0 0,1 0 1 0 0,-1 1 0 0 0,0-1 0 0 0,1 0 0 0 0,-1-1 0 0 0,0 1 0 0 0,-4-4 0 0 0,5 4 0 0 0,3 0-109 0 0,-1 1 1 0 0,0-1 0 0 0,1 1-1 0 0,-1-1 1 0 0,1 1-1 0 0,-1-1 1 0 0,1 1 0 0 0,0-1-1 0 0,-1 0 1 0 0,1 1-1 0 0,0-1 1 0 0,-1 0 0 0 0,1 1-1 0 0,0-1 1 0 0,0 0-1 0 0,-1 0 1 0 0,1 1 0 0 0,0-1-1 0 0,0 0 1 0 0,0 0-1 0 0,0 1 1 0 0,0-1 0 0 0,0 0-1 0 0,0 0 1 0 0,0 1 0 0 0,1-1-1 0 0,-1 0 1 0 0,0 1-1 0 0,0-1 1 0 0,1 0 0 0 0,-1-1-1 0 0,8-19-2838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4.1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1 1248 0 0,'12'9'2655'0'0,"5"10"-1736"0"0,-16-17-759 0 0,-1-1-151 0 0,0 0 1 0 0,0-1-1 0 0,0 1 1 0 0,0 0-1 0 0,0 0 1 0 0,-1 0-1 0 0,1 0 1 0 0,0 0-1 0 0,-1 0 1 0 0,1-1 0 0 0,-1 1-1 0 0,1 0 1 0 0,-1 0-1 0 0,1 0 1 0 0,-1-1-1 0 0,1 1 1 0 0,-2 1-1 0 0,-7 1 60 0 0,0-1 0 0 0,0 0-1 0 0,0 0 1 0 0,-1 0 0 0 0,1-1 0 0 0,-12 0 0 0 0,17-1 40 0 0,2-1-82 0 0,0 0 1 0 0,1 1-1 0 0,-1 0 1 0 0,1-1-1 0 0,-1 1 1 0 0,0 0-1 0 0,1 0 1 0 0,-1 0-1 0 0,0 0 1 0 0,1 0-1 0 0,-3 1 1 0 0,0-2 174 0 0,-18-1 519 0 0,22 2-709 0 0,-1 0 1 0 0,1-1-1 0 0,-1 1 0 0 0,0 0 0 0 0,1 0 0 0 0,-1 0 0 0 0,1 0 0 0 0,-1 0 0 0 0,1 0 0 0 0,-1-1 0 0 0,1 1 1 0 0,-1 0-1 0 0,1-1 0 0 0,-1 1 0 0 0,1 0 0 0 0,0-1 0 0 0,-1 1 0 0 0,1 0 0 0 0,-1-1 0 0 0,1 1 1 0 0,0-1-1 0 0,-1 1 0 0 0,1 0 0 0 0,-1-2 0 0 0,6-1-16 0 0,-1-1 1 0 0,1 1-1 0 0,-1 0 1 0 0,1 1-1 0 0,0-1 1 0 0,0 1-1 0 0,1 0 1 0 0,-1 0-1 0 0,0 0 1 0 0,10-1-1 0 0,0-1-39 0 0,-12 3-6 0 0,19-3-1181 0 0,-3 4-1029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6:59:34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76 420 0 0,'12'-60'5525'0'0,"-12"57"-5175"0"0,4-2 22 0 0,-5 4-362 0 0,1 1 0 0 0,0 0 1 0 0,1-1-1 0 0,-1 1 0 0 0,0 0 0 0 0,0 0 0 0 0,0-1 0 0 0,0 1 0 0 0,0 0 1 0 0,0-1-1 0 0,0 1 0 0 0,0 0 0 0 0,0 0 0 0 0,1-1 0 0 0,-1 1 1 0 0,0 0-1 0 0,0 0 0 0 0,0 0 0 0 0,0-1 0 0 0,1 1 0 0 0,-1 0 1 0 0,0 0-1 0 0,0 0 0 0 0,1-1 0 0 0,-1 1 0 0 0,0 0 0 0 0,0 0 1 0 0,1 0-1 0 0,-1 0 0 0 0,0 0 0 0 0,0 0 0 0 0,1 0 0 0 0,-1 0 1 0 0,0 0-1 0 0,1-1 0 0 0,-1 1 0 0 0,0 0 0 0 0,1 0 0 0 0,3 2 7 0 0,1 0-1 0 0,-1 0 1 0 0,1 1-1 0 0,-1-1 1 0 0,0 1 0 0 0,0 0-1 0 0,0 0 1 0 0,-1 0-1 0 0,1 0 1 0 0,-1 1-1 0 0,1 0 1 0 0,-1-1-1 0 0,0 1 1 0 0,-1 1 0 0 0,4 4-1 0 0,7 13-4 0 0,15 37 1 0 0,-2 2 43 0 0,-3 0 1 0 0,-3 2-1 0 0,-3 1 1 0 0,14 97-1 0 0,-25-107-664 0 0,-2 1 0 0 0,-3 0 0 0 0,-2 0 0 0 0,-2 0 0 0 0,-19 96-1 0 0,7-88-973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0:45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0 300 0 0,'0'0'2551'0'0,"3"1"-2223"0"0,7 2-123 0 0,0 0-1 0 0,0-1 1 0 0,0-1 0 0 0,0 1-1 0 0,1-2 1 0 0,-1 1 0 0 0,14-3 0 0 0,-3 2-88 0 0,120 2 175 0 0,190-6 15 0 0,-327 3-294 0 0,0 1-43 0 0,22-1-281 0 0,-10-1-2761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0:46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26 316 0 0,'0'0'317'0'0,"0"18"1547"0"0,3-16-1731 0 0,-1 0 1 0 0,1-1-1 0 0,0 1 1 0 0,0-1-1 0 0,0 1 1 0 0,0-1-1 0 0,0 0 1 0 0,1 0-1 0 0,-1 0 1 0 0,0-1-1 0 0,0 1 1 0 0,1-1-1 0 0,-1 1 1 0 0,0-1-1 0 0,5-1 1 0 0,59-5 789 0 0,-54 4-888 0 0,496-43 741 0 0,-505 45-792 0 0,61-6-3237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2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647 118 848 0 0,'0'0'805'0'0,"1"-3"-177"0"0,12-44 1825 0 0,-12 44-2233 0 0,6-17 350 0 0,8-19 64 0 0,-14 37-655 0 0,-2 1-143 0 0,0 1 161 0 0,0-1 0 0 0,0 1 0 0 0,0 0 0 0 0,0-1 0 0 0,0 1 0 0 0,0 0 0 0 0,0 0-1 0 0,0-1 1 0 0,0 1 0 0 0,0 0 0 0 0,0 0 0 0 0,0 0 0 0 0,0 0 0 0 0,-2 1 0 0 0,-32 17 1 0 0,0 2 1 0 0,0 1 0 0 0,2 1-1 0 0,1 2 1 0 0,-36 35 0 0 0,12-5 34 0 0,-86 109 1 0 0,103-112 1 0 0,2 2 1 0 0,-47 90-1 0 0,72-120 22 0 0,1 1-1 0 0,2-1 0 0 0,0 2 0 0 0,2 0 0 0 0,0 0 1 0 0,2 0-1 0 0,1 0 0 0 0,0 1 0 0 0,2 35 1 0 0,3-46-12 0 0,0 0 0 0 0,2 0 0 0 0,0 0-1 0 0,1 0 1 0 0,0-1 0 0 0,1 1 0 0 0,1-1 0 0 0,0 0 0 0 0,1 0 0 0 0,0-1 0 0 0,1 0 0 0 0,1 0 0 0 0,19 21 0 0 0,8 3 13 0 0,1-2-1 0 0,76 56 0 0 0,6 4-862 0 0,-71-51-2528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3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16 341 568 0 0,'-9'-12'4226'0'0,"3"-14"-2544"0"0,6 23-1305 0 0,0-1-195 0 0,4-10-125 0 0,1-1 0 0 0,0 1 0 0 0,0 0 0 0 0,2 0 0 0 0,0 1 0 0 0,0-1 0 0 0,1 2 1 0 0,1-1-1 0 0,0 1 0 0 0,0 0 0 0 0,2 1 0 0 0,-1 0 0 0 0,22-16 0 0 0,-16 14-92 0 0,1 1 0 0 0,1 1-1 0 0,-1 1 1 0 0,2 0-1 0 0,-1 2 1 0 0,1 0 0 0 0,1 1-1 0 0,-1 0 1 0 0,34-5 0 0 0,-44 11 14 0 0,-1 0 0 0 0,0 1 0 0 0,1 0 1 0 0,-1 1-1 0 0,0-1 0 0 0,1 1 0 0 0,-1 1 0 0 0,0 0 1 0 0,0 0-1 0 0,0 1 0 0 0,9 4 0 0 0,-13-6 12 0 0,-1 1 0 0 0,0 0 0 0 0,0 0 0 0 0,0 0 0 0 0,0 0-1 0 0,-1 1 1 0 0,1-1 0 0 0,-1 1 0 0 0,1 0 0 0 0,-1-1 0 0 0,0 1 0 0 0,0 0 0 0 0,0 0-1 0 0,0 1 1 0 0,-1-1 0 0 0,1 0 0 0 0,-1 0 0 0 0,0 1 0 0 0,0-1 0 0 0,0 1-1 0 0,-1-1 1 0 0,1 1 0 0 0,-1 0 0 0 0,1 5 0 0 0,-1 0-5 0 0,-1 0 1 0 0,0 0-1 0 0,0 0 0 0 0,0 0 1 0 0,-1-1-1 0 0,-1 1 0 0 0,1 0 1 0 0,-6 10-1 0 0,-5 4-4 0 0,0 0 0 0 0,-2-1 1 0 0,0-1-1 0 0,-2-1 0 0 0,-21 22 0 0 0,-24 30-694 0 0,60-70 580 0 0,-1 7-280 0 0,3-5-134 0 0,7 0 264 0 0,-5-3 151 0 0,2-2 27 0 0,53-4-208 0 0,-32 2 243 0 0,0 1 0 0 0,0 2 0 0 0,31 2 0 0 0,-49-1 41 0 0,0 0-1 0 0,0 0 0 0 0,0 1 0 0 0,0-1 0 0 0,0 2 0 0 0,-1-1 1 0 0,1 1-1 0 0,-1 0 0 0 0,1 0 0 0 0,-1 1 0 0 0,0 0 1 0 0,-1 0-1 0 0,1 0 0 0 0,9 11 0 0 0,-11-11 19 0 0,0 1 0 0 0,-1 0-1 0 0,0 0 1 0 0,0 1 0 0 0,0-1-1 0 0,0 1 1 0 0,-1-1 0 0 0,0 1-1 0 0,0 0 1 0 0,-1 0 0 0 0,1 0-1 0 0,-1 0 1 0 0,-1 0 0 0 0,1 0 0 0 0,-1 0-1 0 0,-1 11 1 0 0,-1-4 24 0 0,-1 1 0 0 0,0-1 0 0 0,-1 0 0 0 0,-1 0-1 0 0,0 0 1 0 0,0-1 0 0 0,-1 0 0 0 0,-1 0 0 0 0,0 0 0 0 0,-1-1 0 0 0,0 0 0 0 0,-17 17 0 0 0,-1-1 61 0 0,0-3 1 0 0,-2 0 0 0 0,-48 32 0 0 0,53-40 295 0 0,0-2-1 0 0,-1 0 1 0 0,0-1 0 0 0,-1-2 0 0 0,-1 0-1 0 0,0-2 1 0 0,-49 11 0 0 0,68-19-247 0 0,-1-1 0 0 0,1 0 1 0 0,0 0-1 0 0,0 0 0 0 0,-1-1 1 0 0,1 0-1 0 0,0 0 0 0 0,0-1 0 0 0,0 0 1 0 0,-8-4-1 0 0,14 6-176 0 0,0 0 0 0 0,1-1 0 0 0,-1 1 0 0 0,1 0 1 0 0,-1-1-1 0 0,0 1 0 0 0,1 0 0 0 0,-1-1 0 0 0,1 1 0 0 0,-1-1 0 0 0,1 1 0 0 0,-1-1 0 0 0,1 1 0 0 0,0-1 1 0 0,-1 1-1 0 0,1-1 0 0 0,0 1 0 0 0,-1-1 0 0 0,1 1 0 0 0,0-1 0 0 0,-1 0 0 0 0,1 1 0 0 0,0-1 1 0 0,0 0-1 0 0,0 1 0 0 0,0-1 0 0 0,0 0 0 0 0,0 1 0 0 0,0-1 0 0 0,0 0 0 0 0,0 1 0 0 0,0-1 0 0 0,0 0 1 0 0,0 1-1 0 0,0-1 0 0 0,1-1 0 0 0,10-15-2649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4.2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1 1060 0 0,'0'0'2908'0'0,"-1"3"-2932"0"0,-3 18 14 0 0,1 0 0 0 0,1 0 0 0 0,1 0 0 0 0,2 26 0 0 0,-1 25 34 0 0,-12 106 37 0 0,1-38 77 0 0,12 262 0 0 0,21-262 163 0 0,-21-137-868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4.6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28 118 344 0 0,'-27'-18'4668'0'0,"27"17"-4649"0"0,0 0-1 0 0,0 1 1 0 0,0-1 0 0 0,0 1 0 0 0,0-1-1 0 0,0 1 1 0 0,0-1 0 0 0,0 1 0 0 0,1-1-1 0 0,-1 1 1 0 0,0-1 0 0 0,0 1 0 0 0,1-1-1 0 0,-1 1 1 0 0,0-1 0 0 0,1 1 0 0 0,-1-1-1 0 0,0 1 1 0 0,1-1 0 0 0,-1 1 0 0 0,1 0-1 0 0,-1-1 1 0 0,0 1 0 0 0,1 0 0 0 0,-1-1-1 0 0,1 1 1 0 0,-1 0 0 0 0,1 0 0 0 0,0-1-1 0 0,0 1 1 0 0,333-21 1026 0 0,-145 12-738 0 0,-75 3-136 0 0,244-22 280 0 0,-327 21-1530 0 0,-30 7 936 0 0,0 0-1 0 0,0 0 1 0 0,0-1-1 0 0,0 1 1 0 0,0 0-1 0 0,0-1 1 0 0,0 1-1 0 0,-1-1 0 0 0,1 1 1 0 0,0 0-1 0 0,0-1 1 0 0,-1 0-1 0 0,1 1 1 0 0,0-1-1 0 0,-1 0 0 0 0,1 1 1 0 0,0-1-1 0 0,-1 0 1 0 0,1 1-1 0 0,-1-1 1 0 0,1 0-1 0 0,-1 0 1 0 0,1-1-1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5.0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1720 0 0,'0'0'1164'0'0,"18"-6"2238"0"0,-5 7-3277 0 0,-10-1-19 0 0,7 16 56 0 0,7 55-49 0 0,-3 0 0 0 0,6 117 1 0 0,4 18 28 0 0,6-26-1781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4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337 53 232 0 0,'-2'-35'2352'0'0,"1"32"-2110"0"0,-1 1-39 0 0,1 1-175 0 0,0 0-1 0 0,-1-1 1 0 0,1 1 0 0 0,-1 0-1 0 0,1 0 1 0 0,-1 0-1 0 0,1 0 1 0 0,-1 1 0 0 0,1-1-1 0 0,-1 0 1 0 0,0 1 0 0 0,0-1-1 0 0,1 1 1 0 0,-1 0 0 0 0,0-1-1 0 0,0 1 1 0 0,1 0 0 0 0,-1 0-1 0 0,0 0 1 0 0,-3 1 0 0 0,1 0-8 0 0,-1 0 0 0 0,1 0 0 0 0,0 1 0 0 0,0-1 0 0 0,-1 1 0 0 0,1 0 0 0 0,1 1 1 0 0,-6 2-1 0 0,-6 7-4 0 0,0 1 1 0 0,-26 29-1 0 0,40-41-8 0 0,-27 31 33 0 0,1 1-1 0 0,-31 50 1 0 0,48-67-15 0 0,0 1 1 0 0,2 1-1 0 0,0 0 1 0 0,0 0-1 0 0,2 1 1 0 0,0 0-1 0 0,-4 27 1 0 0,9-38 40 0 0,0-1 0 0 0,1 0 0 0 0,0 1 1 0 0,0-1-1 0 0,1 0 0 0 0,0 1 0 0 0,0-1 0 0 0,1 0 1 0 0,0 0-1 0 0,0 1 0 0 0,1-1 0 0 0,-1-1 0 0 0,1 1 1 0 0,1 0-1 0 0,0-1 0 0 0,4 7 0 0 0,-2-6 54 0 0,0 0 1 0 0,1-1-1 0 0,-1 1 0 0 0,1-1 0 0 0,1-1 0 0 0,-1 1 0 0 0,1-1 1 0 0,0-1-1 0 0,0 1 0 0 0,0-1 0 0 0,17 5 0 0 0,-15-6-33 0 0,1 0 0 0 0,-1 0 0 0 0,1-1 0 0 0,0-1 0 0 0,0 1 0 0 0,0-2 0 0 0,0 0-1 0 0,0 0 1 0 0,0-1 0 0 0,0 0 0 0 0,0-1 0 0 0,-1 0 0 0 0,1-1 0 0 0,-1 0-1 0 0,1-1 1 0 0,-1 0 0 0 0,0 0 0 0 0,0-1 0 0 0,-1 0 0 0 0,1-1 0 0 0,-1 0 0 0 0,9-9-1 0 0,-9 6-102 0 0,-2 0 0 0 0,1-1 0 0 0,-1 0 0 0 0,0 0 0 0 0,-1-1 0 0 0,-1 0 0 0 0,1 0 0 0 0,-2 0 0 0 0,0-1 0 0 0,0 0 0 0 0,-1 1 0 0 0,0-1 0 0 0,-1 0 0 0 0,0-1 0 0 0,-1 1 0 0 0,-1-13 0 0 0,0 7-159 0 0,-1 0-1 0 0,0 0 1 0 0,-2 0 0 0 0,0 1 0 0 0,-1-1 0 0 0,-1 0 0 0 0,-1 1 0 0 0,0 0 0 0 0,-1 1 0 0 0,-12-21 0 0 0,15 31-71 0 0,0-1 1 0 0,0 1 0 0 0,-1 0 0 0 0,0 1-1 0 0,0-1 1 0 0,-1 1 0 0 0,1 0 0 0 0,-1 0 0 0 0,0 1-1 0 0,0 0 1 0 0,-1 0 0 0 0,1 0 0 0 0,-1 1-1 0 0,0 0 1 0 0,-11-4 0 0 0,-2 4-73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2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1 323 80 0 0,'0'-16'253'0'0,"0"-9"405"0"0,0 0 0 0 0,2 1-1 0 0,8-46 1 0 0,-8 61-528 0 0,1 1 0 0 0,0 0 0 0 0,0 0 0 0 0,0 1 0 0 0,1-1 0 0 0,1 1 0 0 0,-1-1 0 0 0,1 1 0 0 0,0 1 0 0 0,1-1 0 0 0,-1 1 0 0 0,1 0 0 0 0,1 0 0 0 0,-1 0 0 0 0,11-6 0 0 0,-13 7-124 0 0,38-15 8 0 0,-29 16-17 0 0,0 0-1 0 0,1 1 1 0 0,-1 0-1 0 0,1 1 0 0 0,0 1 1 0 0,0 0-1 0 0,-1 1 0 0 0,1 0 1 0 0,0 1-1 0 0,0 0 0 0 0,0 2 1 0 0,-1-1-1 0 0,1 2 0 0 0,18 6 1 0 0,-18-4 0 0 0,0 0 1 0 0,0 0-1 0 0,0 1 1 0 0,-1 1-1 0 0,0 0 1 0 0,0 1-1 0 0,-1 0 0 0 0,0 1 1 0 0,14 16-1 0 0,-21-22 4 0 0,-1 1 0 0 0,-1 0-1 0 0,1-1 1 0 0,-1 1 0 0 0,0 0-1 0 0,0 1 1 0 0,0-1 0 0 0,0 1-1 0 0,-1-1 1 0 0,0 1 0 0 0,0 0-1 0 0,-1 0 1 0 0,0-1 0 0 0,0 1-1 0 0,0 0 1 0 0,-1 0 0 0 0,0 0-1 0 0,0 0 1 0 0,0 0 0 0 0,-1 0-1 0 0,1 0 1 0 0,-2 0 0 0 0,1 0-1 0 0,-1 0 1 0 0,0 0 0 0 0,-3 7-1 0 0,-5 5 7 0 0,-1 0 0 0 0,-1-1 0 0 0,0-1 0 0 0,-1 0 0 0 0,-1 0 0 0 0,-1-1-1 0 0,0-1 1 0 0,0-1 0 0 0,-22 14 0 0 0,-8 3 22 0 0,-1-2 0 0 0,-65 28 0 0 0,102-52-100 0 0,0 0-1 0 0,0 0 1 0 0,-1-1 0 0 0,0 0 0 0 0,1 0 0 0 0,-1-1-1 0 0,0-1 1 0 0,0 1 0 0 0,-14-1 0 0 0,12-7-1355 0 0,11 5 1192 0 0,-1 0-148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5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4 244 0 0,'3'-1'1053'0'0,"2"0"-910"0"0,0 0-1 0 0,-1 1 1 0 0,1-1-1 0 0,0 1 1 0 0,0 0 0 0 0,0 1-1 0 0,0-1 1 0 0,0 1-1 0 0,-1 0 1 0 0,1 1-1 0 0,0-1 1 0 0,-1 1-1 0 0,1 0 1 0 0,-1 0-1 0 0,1 0 1 0 0,-1 0-1 0 0,0 1 1 0 0,0 0-1 0 0,6 5 1 0 0,9 8-31 0 0,-1 1 1 0 0,27 30-1 0 0,73 102 106 0 0,138 224-1 0 0,-217-311-192 0 0,-2 0 0 0 0,-4 3-1 0 0,-2 0 1 0 0,28 87-1 0 0,-49-119-26 0 0,-2 0 0 0 0,-1 0-1 0 0,-1 1 1 0 0,-2 0 0 0 0,-1 0 0 0 0,-2 0 0 0 0,-1 0-1 0 0,-2 0 1 0 0,-1 0 0 0 0,-2 0 0 0 0,-11 40-1 0 0,6-40 20 0 0,-2-1-1 0 0,-2 0 0 0 0,-1-1 0 0 0,-19 32 0 0 0,-2-8-167 0 0,-52 63-1 0 0,69-100-1624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6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1056 49 696 0 0,'10'-14'3763'0'0,"-8"11"-3617"0"0,13-22 2157 0 0,-12 19-1237 0 0,-11 15-882 0 0,-268 319-170 0 0,33-41 149 0 0,-53 108 46 0 0,213-269-265 0 0,-86 173-1 0 0,159-275-547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7.1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77 216 0 0,'0'0'1384'0'0,"15"-19"332"0"0,-2 5-676 0 0,-4 1-396 0 0,0 4-232 0 0,1-4-263 0 0,4 5-1106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7.4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2036 0 0,'52'47'6253'0'0,"-51"-45"-5916"0"0,19 15-640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9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629 3 80 0 0,'0'0'2408'0'0,"1"0"-2354"0"0,-1-1 0 0 0,1 1-1 0 0,-1 0 1 0 0,1-1 0 0 0,0 1 0 0 0,-1 0-1 0 0,1 0 1 0 0,-1 0 0 0 0,1-1-1 0 0,0 1 1 0 0,-1 0 0 0 0,1 0 0 0 0,0 0-1 0 0,-1 0 1 0 0,1 0 0 0 0,0 0 0 0 0,-1 0-1 0 0,1 0 1 0 0,0 1 0 0 0,-1-1-1 0 0,1 0 1 0 0,-1 0 0 0 0,2 1 0 0 0,-2 1-52 0 0,-1 1 0 0 0,1 0 0 0 0,0 0 1 0 0,-1 0-1 0 0,1 0 0 0 0,-1 0 0 0 0,0-1 0 0 0,0 1 1 0 0,0 0-1 0 0,0-1 0 0 0,0 1 0 0 0,-4 4 0 0 0,-26 38-9 0 0,14-23 4 0 0,-317 395 130 0 0,234-301-88 0 0,63-74 38 0 0,14-17 169 0 0,1 0 1 0 0,2 2 0 0 0,-22 35-1 0 0,41-61-212 0 0,1 0 0 0 0,-1 0 1 0 0,0 0-1 0 0,1 0 0 0 0,0 0 0 0 0,-1 0 0 0 0,1 1 0 0 0,-1-1 0 0 0,1 0 1 0 0,0 0-1 0 0,0 0 0 0 0,0 1 0 0 0,0-1 0 0 0,0 0 0 0 0,0 0 0 0 0,0 0 1 0 0,0 1-1 0 0,0-1 0 0 0,1 0 0 0 0,-1 0 0 0 0,0 0 0 0 0,1 0 0 0 0,0 3 1 0 0,1-3-8 0 0,-1 1-1 0 0,1-1 1 0 0,-1 1 0 0 0,1-1 0 0 0,-1 0 0 0 0,1 1 0 0 0,0-1 0 0 0,0 0 0 0 0,-1 0 0 0 0,1 0 0 0 0,0 0 0 0 0,4 0 0 0 0,7 2 25 0 0,-1 0 0 0 0,1-1 0 0 0,21 1 0 0 0,-26-3 13 0 0,293-2 283 0 0,-2-24-244 0 0,-287 24-97 0 0,12 0-844 0 0,0-1 1 0 0,0-1 0 0 0,40-13 0 0 0,-45 9-342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09.7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129 30 776 0 0,'-2'-2'970'0'0,"-35"-24"1622"0"0,35 24-2334 0 0,-2 4-171 0 0,1 0-71 0 0,0 0 1 0 0,0 0-1 0 0,0 0 1 0 0,0 1-1 0 0,0-1 0 0 0,1 1 1 0 0,-1 0-1 0 0,1 0 0 0 0,-1 0 1 0 0,1 0-1 0 0,0 0 0 0 0,0 1 1 0 0,1-1-1 0 0,-1 0 1 0 0,1 1-1 0 0,-1-1 0 0 0,1 1 1 0 0,0 0-1 0 0,1-1 0 0 0,-1 1 1 0 0,0 4-1 0 0,-2 16 32 0 0,1 1 0 0 0,1 28 1 0 0,1-34-17 0 0,-24 458-2176 0 0,14-403 1472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17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55 848 0 0,'0'0'1620'0'0,"3"0"-1308"0"0,151-16 820 0 0,59-5-920 0 0,-58 6-2184 0 0,-135 13 1260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18.3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32 128 0 0,'19'1'368'0'0,"3"-1"-104"0"0,7-1 0 0 0,4 0-104 0 0,9-1-4 0 0,1-3-156 0 0,9-1-112 0 0,3-2-312 0 0,9-2 148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18.9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537 65 468 0 0,'1'-3'706'0'0,"16"-56"1925"0"0,-17 57-2651 0 0,-2 3-24 0 0,-2 2 42 0 0,-1 1 0 0 0,0-1-1 0 0,1 1 1 0 0,0 0 0 0 0,0 0 0 0 0,0 1 0 0 0,0-1-1 0 0,-5 10 1 0 0,-4 3 19 0 0,-351 403 190 0 0,239-272 50 0 0,125-148-245 0 0,-1 1 0 0 0,0-1 0 0 0,1 1 0 0 0,-1 0 0 0 0,1-1 0 0 0,-1 1 0 0 0,1-1 0 0 0,-1 1 0 0 0,1 0 0 0 0,-1-1 0 0 0,1 1 0 0 0,0 0 1 0 0,-1 0-1 0 0,1-1 0 0 0,0 1 0 0 0,0 0 0 0 0,0 0 0 0 0,0-1 0 0 0,-1 1 0 0 0,1 0 0 0 0,0 0 0 0 0,0-1 0 0 0,0 1 0 0 0,0 0 0 0 0,1 0 0 0 0,-1 0 0 0 0,0-1 0 0 0,0 1 0 0 0,0 0 0 0 0,1 1 0 0 0,0-1-2 0 0,0 0 0 0 0,1-1 0 0 0,-1 1 1 0 0,0 0-1 0 0,0 0 0 0 0,1-1 1 0 0,-1 1-1 0 0,1 0 0 0 0,-1-1 0 0 0,0 1 1 0 0,1-1-1 0 0,-1 0 0 0 0,1 0 1 0 0,2 1-1 0 0,52-2 37 0 0,-54 1-36 0 0,266-36 101 0 0,-81 9-47 0 0,-160 25-256 0 0,-8 0-665 0 0,1-1 0 0 0,26-6 0 0 0,-23 2 127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19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204 62 644 0 0,'-2'-3'848'0'0,"-33"-45"2135"0"0,34 45-2822 0 0,-1 2-147 0 0,-7-4-6 0 0,7 4-1 0 0,-12 30 12 0 0,1-6-5 0 0,-80 296 29 0 0,82-267 3 0 0,2 0 0 0 0,2 1 0 0 0,3 0 0 0 0,3 66-1 0 0,1-108-251 0 0,1-1-1 0 0,0 0 0 0 0,0 1 0 0 0,1-1 0 0 0,1 0 1 0 0,-1 0-1 0 0,2 0 0 0 0,-1 0 0 0 0,2-1 0 0 0,6 13 1 0 0,-10-20-86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3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49 600 0 0,'0'0'717'0'0,"3"0"-105"0"0,43 4 149 0 0,-1-1 0 0 0,1-3 1 0 0,60-7-1 0 0,1 1-421 0 0,-19 3-507 0 0,146-24 0 0 0,-201 15-2109 0 0,-31 11 1976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19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609 1 200 0 0,'0'0'1890'0'0,"3"0"-1709"0"0,-2 0-170 0 0,-1 0 0 0 0,1-1 0 0 0,-1 1-1 0 0,1 0 1 0 0,-1 0 0 0 0,1 0 0 0 0,-1 0 0 0 0,1 0 0 0 0,-1 0 0 0 0,0 0 0 0 0,1 1 0 0 0,-1-1-1 0 0,1 0 1 0 0,-1 0 0 0 0,1 0 0 0 0,-1 0 0 0 0,1 1 0 0 0,-1-1 0 0 0,0 0 0 0 0,1 0 0 0 0,-1 1-1 0 0,0-1 1 0 0,1 0 0 0 0,-1 0 0 0 0,0 1 0 0 0,1-1 0 0 0,-1 1 0 0 0,0-1 0 0 0,1 0 0 0 0,-1 1-1 0 0,0-1 1 0 0,0 1 0 0 0,0-1 0 0 0,1 0 0 0 0,-1 1 0 0 0,0 0 0 0 0,-6 21 103 0 0,-29 31-171 0 0,27-41 110 0 0,-93 133 66 0 0,-136 213 43 0 0,100-114 292 0 0,134-239-729 0 0,3-4 207 0 0,-1 1 0 0 0,0-1-1 0 0,1 0 1 0 0,-1 0 0 0 0,0 0 0 0 0,1 0 0 0 0,-1 0 0 0 0,0 0 0 0 0,0-1 0 0 0,0 1 0 0 0,0 0 0 0 0,0 0 0 0 0,0 0 0 0 0,0-1-1 0 0,0 1 1 0 0,0-1 0 0 0,-2 2 0 0 0,-11 3-602 0 0</inkml:trace>
  <inkml:trace contextRef="#ctx0" brushRef="#br0" timeOffset="1">1 202 776 0 0,'0'0'644'0'0,"19"-8"116"0"0,1 5-280 0 0,0 5-164 0 0,-2 7-68 0 0,1 4-480 0 0,-8-5-304 0 0,9 8-792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20.0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1 512 0 0,'14'5'1404'0'0,"11"3"-588"0"0,-4-2-312 0 0,0 1-208 0 0,0 1-68 0 0,3 2 0 0 0,-1 1-360 0 0,2-1-1348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20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296 7 96 0 0,'0'0'1177'0'0,"7"-4"-690"0"0,-7 4-473 0 0,0-1 0 0 0,0 1 1 0 0,0 0-1 0 0,0 0 0 0 0,0 0 0 0 0,1 0 0 0 0,-1 0 1 0 0,0 0-1 0 0,0 0 0 0 0,0-1 0 0 0,0 1 0 0 0,0 0 1 0 0,0 0-1 0 0,0 0 0 0 0,1 0 0 0 0,-1 0 0 0 0,0 0 0 0 0,0 0 1 0 0,0 0-1 0 0,0 0 0 0 0,0 0 0 0 0,1 0 0 0 0,-1 0 1 0 0,0 0-1 0 0,0 0 0 0 0,0 0 0 0 0,0 0 0 0 0,0 0 1 0 0,1 0-1 0 0,-1 0 0 0 0,0 0 0 0 0,0 0 0 0 0,0 0 1 0 0,0 0-1 0 0,0 0 0 0 0,0 0 0 0 0,1 0 0 0 0,-1 0 0 0 0,0 0 1 0 0,0 0-1 0 0,0 1 0 0 0,0-1 0 0 0,0 0 0 0 0,0 0 1 0 0,0 0-1 0 0,1 0 0 0 0,-1 0 0 0 0,0 0 0 0 0,0 0 1 0 0,0 1-1 0 0,0-1 0 0 0,0 0 0 0 0,0 0 0 0 0,0 0 1 0 0,0 0-1 0 0,0 1 0 0 0,-2 9 30 0 0,0-1 0 0 0,-1 1 0 0 0,-1 0-1 0 0,0-1 1 0 0,0 1 0 0 0,-7 10 0 0 0,-39 58 87 0 0,19-34-90 0 0,-151 237 132 0 0,169-252 247 0 0,12-28-405 0 0,1 0 0 0 0,0-1-1 0 0,-1 1 1 0 0,1 0 0 0 0,0 0 0 0 0,0 0-1 0 0,0 0 1 0 0,-1-1 0 0 0,1 1 0 0 0,0 0-1 0 0,0 0 1 0 0,0 0 0 0 0,0 0 0 0 0,0 0-1 0 0,1-1 1 0 0,-1 1 0 0 0,0 0 0 0 0,0 0 0 0 0,1 0-1 0 0,-1 0 1 0 0,0-1 0 0 0,1 1 0 0 0,-1 0-1 0 0,0 0 1 0 0,1-1 0 0 0,-1 1 0 0 0,1 0-1 0 0,0-1 1 0 0,-1 1 0 0 0,1 0 0 0 0,-1-1 0 0 0,1 1-1 0 0,1 0 1 0 0,15 4 61 0 0,-1-1 0 0 0,1-1 0 0 0,-1 0 0 0 0,1-1 0 0 0,32-1 0 0 0,92-10 28 0 0,-101 5-62 0 0,115-15 139 0 0,-127 15-197 0 0,-1-3-1 0 0,0 0 1 0 0,38-16-1 0 0,-63 22 1 0 0,0 1-1 0 0,0-1 0 0 0,0 0 0 0 0,0 0 0 0 0,0 0 1 0 0,0-1-1 0 0,0 1 0 0 0,0 0 0 0 0,0-1 0 0 0,-1 1 0 0 0,1-1 1 0 0,-1 0-1 0 0,1 1 0 0 0,-1-1 0 0 0,1 0 0 0 0,-1 0 1 0 0,0 0-1 0 0,0 0 0 0 0,0 0 0 0 0,0 0 0 0 0,0 0 1 0 0,-1 0-1 0 0,1 0 0 0 0,-1-1 0 0 0,1 1 0 0 0,-1 0 0 0 0,0 0 1 0 0,0-1-1 0 0,0 1 0 0 0,0 0 0 0 0,0-1 0 0 0,0 1 1 0 0,-1-3-1 0 0,-1 0-5 0 0,1 1 1 0 0,-1-1 0 0 0,0 0-1 0 0,-1 1 1 0 0,1-1-1 0 0,-1 1 1 0 0,0 0-1 0 0,0 0 1 0 0,0 0 0 0 0,-1 0-1 0 0,1 1 1 0 0,-8-7-1 0 0,8 8-19 0 0,-2 1-26 0 0,4 0 67 0 0,1 1-1 0 0,-1 0 0 0 0,1 0 1 0 0,0-1-1 0 0,-1 1 1 0 0,1 0-1 0 0,-1 0 1 0 0,1 0-1 0 0,-1 0 0 0 0,1 0 1 0 0,-1 0-1 0 0,1 0 1 0 0,-1 0-1 0 0,1 0 0 0 0,-1 0 1 0 0,1 0-1 0 0,-1 0 1 0 0,1 0-1 0 0,-1 0 0 0 0,1 0 1 0 0,-1 0-1 0 0,1 0 1 0 0,0 1-1 0 0,-1-1 0 0 0,1 0 1 0 0,-1 0-1 0 0,0 1 1 0 0,0 0 0 0 0,-1 0 0 0 0,1 0 0 0 0,-1 0 0 0 0,1 1 0 0 0,-1-1 0 0 0,1 0 0 0 0,0 1 0 0 0,-1-1 0 0 0,1 1 0 0 0,0-1 0 0 0,0 1 0 0 0,0 0 0 0 0,0-1 0 0 0,1 1 0 0 0,-1 0 0 0 0,0 0 0 0 0,1 0 0 0 0,-1 0 0 0 0,1-1 0 0 0,-1 5 0 0 0,0 2 2 0 0,-6 32 20 0 0,2 0-1 0 0,1 63 1 0 0,-4 29 63 0 0,-1-60-783 0 0,-29 103 0 0 0,19-112 460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21.3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59 640 0 0,'0'0'597'0'0,"3"-1"-149"0"0,51-9 63 0 0,0 1 0 0 0,88-2 0 0 0,-53 5-343 0 0,189-14-1873 0 0,-257 18 1124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21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1 512 0 0,'0'0'480'0'0,"26"7"-44"0"0,-8-5-148 0 0,9 1-20 0 0,4-2-52 0 0,8 1-36 0 0,4-2-36 0 0,1 1-4 0 0,2-1-16 0 0,2-1-28 0 0,-1 1-296 0 0,0-1-256 0 0,6-2-244 0 0,-1 0 192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1:22.0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553 38 344 0 0,'-16'-26'2162'0'0,"11"24"-2124"0"0,0 0-1 0 0,-1 0 1 0 0,1 0-1 0 0,-1 1 1 0 0,1 0-1 0 0,-1 0 1 0 0,0 1-1 0 0,1-1 1 0 0,-1 1-1 0 0,0 0 1 0 0,1 1-1 0 0,-1-1 1 0 0,0 1-1 0 0,1 1 1 0 0,-1-1-1 0 0,1 1 0 0 0,0-1 1 0 0,-10 6-1 0 0,-7 3-39 0 0,1 1-1 0 0,0 0 1 0 0,-24 19-1 0 0,16-9 15 0 0,1 2 0 0 0,1 1 0 0 0,1 1 0 0 0,2 2 0 0 0,0 0-1 0 0,-34 53 1 0 0,44-59 2 0 0,2 0 0 0 0,0 2 0 0 0,1 0 0 0 0,2 0 0 0 0,0 0 0 0 0,2 1 0 0 0,0 1 1 0 0,2-1-1 0 0,0 1 0 0 0,-1 39 0 0 0,6-50 6 0 0,1-1-1 0 0,1 1 1 0 0,0 0 0 0 0,1-1 0 0 0,1 0 0 0 0,0 1 0 0 0,0-1 0 0 0,1-1-1 0 0,1 1 1 0 0,0-1 0 0 0,1 0 0 0 0,1 0 0 0 0,-1-1 0 0 0,2 0 0 0 0,-1 0-1 0 0,2-1 1 0 0,-1 0 0 0 0,1-1 0 0 0,1 0 0 0 0,0 0 0 0 0,19 11 0 0 0,-17-12 65 0 0,1 0 0 0 0,-1-2 1 0 0,1 1-1 0 0,0-2 0 0 0,0 0 1 0 0,1 0-1 0 0,-1-1 0 0 0,1-1 1 0 0,0-1-1 0 0,0 0 1 0 0,0-1-1 0 0,1 0 0 0 0,-1-1 1 0 0,0-1-1 0 0,0-1 0 0 0,0 0 1 0 0,0-1-1 0 0,0 0 0 0 0,23-9 1 0 0,-24 6-24 0 0,-1-1 1 0 0,1 0-1 0 0,-1-1 1 0 0,-1 0-1 0 0,1-1 1 0 0,-2-1-1 0 0,1 0 1 0 0,-1 0-1 0 0,-1-1 1 0 0,0 0-1 0 0,0-1 1 0 0,-1 0-1 0 0,8-16 1 0 0,-11 17-37 0 0,0-1 1 0 0,-1 1-1 0 0,0-1 1 0 0,-1 0-1 0 0,-1-1 0 0 0,0 1 1 0 0,0-1-1 0 0,-2 0 1 0 0,1 1-1 0 0,-2-1 0 0 0,1 0 1 0 0,-2 0-1 0 0,0 0 1 0 0,0 1-1 0 0,-6-24 0 0 0,1 17-32 0 0,-1 0 0 0 0,0 1 0 0 0,-1-1 0 0 0,-2 1 0 0 0,1 1 0 0 0,-2 0 0 0 0,0 1 0 0 0,-1 0 0 0 0,-1 0 0 0 0,0 1 0 0 0,-1 1 0 0 0,-1 0-1 0 0,0 1 1 0 0,-1 1 0 0 0,-25-16 0 0 0,15 14-327 0 0,0 0 1 0 0,0 1-1 0 0,-1 2 0 0 0,-1 1 0 0 0,0 1 0 0 0,0 1 1 0 0,-1 2-1 0 0,0 1 0 0 0,-55-3 0 0 0,19 7-725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3.4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108 158 552 0 0,'-6'-57'1855'0'0,"6"54"-1739"0"0,0-16 72 0 0,0 15-96 0 0,0-71 556 0 0,-5 77-671 0 0,5-2 23 0 0,-1 0-1 0 0,1 0 0 0 0,-1 0 1 0 0,1 0-1 0 0,-1 1 0 0 0,1-1 1 0 0,-1 0-1 0 0,1 0 0 0 0,-1 0 1 0 0,1 0-1 0 0,0 0 0 0 0,-1 1 1 0 0,1-1-1 0 0,-1 0 0 0 0,1 0 1 0 0,-1 1-1 0 0,1-1 0 0 0,0 0 1 0 0,-1 1-1 0 0,1-1 0 0 0,0 0 1 0 0,-1 1-1 0 0,1 0 0 0 0,-12 24-15 0 0,2 1 0 0 0,1 1 1 0 0,1 0-1 0 0,-6 37 0 0 0,-9 119 9 0 0,20-158 13 0 0,-4 105 176 0 0,15 215 0 0 0,-5-294-40 0 0,0-30-1608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3.9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0 380 608 0 0,'8'-15'259'0'0,"97"-171"1688"0"0,-93 168-1895 0 0,1 0 0 0 0,0 1 0 0 0,1 1 0 0 0,1 0 0 0 0,1 0 0 0 0,0 2 0 0 0,30-21 0 0 0,-38 31-57 0 0,0 0 1 0 0,1 0 0 0 0,-1 1 0 0 0,1 0-1 0 0,0 0 1 0 0,0 1 0 0 0,0 0 0 0 0,0 1-1 0 0,0 0 1 0 0,1 0 0 0 0,-1 1 0 0 0,0 0-1 0 0,0 1 1 0 0,1-1 0 0 0,-1 2 0 0 0,0 0-1 0 0,0 0 1 0 0,16 6 0 0 0,-19-6 1 0 0,0 1 0 0 0,0 0 0 0 0,-1 0 0 0 0,1 0 0 0 0,-1 1 0 0 0,1-1 0 0 0,-1 1 0 0 0,0 1 0 0 0,0-1 0 0 0,-1 1 0 0 0,0-1 0 0 0,1 2 0 0 0,-2-1 0 0 0,1 0 0 0 0,0 1 0 0 0,-1-1 0 0 0,0 1 0 0 0,-1 0-1 0 0,1 0 1 0 0,-1 0 0 0 0,0 0 0 0 0,0 1 0 0 0,-1-1 0 0 0,0 0 0 0 0,0 1 0 0 0,-1-1 0 0 0,0 10 0 0 0,-2 4 7 0 0,-1 0-1 0 0,0 0 0 0 0,-2 0 1 0 0,0-1-1 0 0,-2 0 0 0 0,0 0 0 0 0,-1 0 1 0 0,-1-1-1 0 0,-14 23 0 0 0,-9 8 13 0 0,-74 87-1 0 0,60-88 449 0 0,-2-3 1 0 0,-2-1 0 0 0,-89 59-1 0 0,117-83 616 0 0,22-19-1062 0 0,0-1 1 0 0,-1 1-1 0 0,1-1 0 0 0,0 1 1 0 0,0-1-1 0 0,-1 1 0 0 0,1 0 1 0 0,0-1-1 0 0,0 1 0 0 0,0-1 0 0 0,0 1 1 0 0,0 0-1 0 0,0-1 0 0 0,0 1 1 0 0,0-1-1 0 0,0 1 0 0 0,0 0 1 0 0,0-1-1 0 0,0 1 0 0 0,0-1 1 0 0,0 1-1 0 0,0-1 0 0 0,1 2 1 0 0,2 1-12 0 0,-1-1-1 0 0,1 1 1 0 0,0-1 0 0 0,0 0 0 0 0,0 0 0 0 0,0 0 0 0 0,0 0 0 0 0,0-1-1 0 0,7 3 1 0 0,1 1 30 0 0,59 31-37 0 0,118 78 0 0 0,-150-87-121 0 0,-2 2-1 0 0,-1 1 0 0 0,-1 2 0 0 0,42 52 1 0 0,-34-36-3132 0 0,-31-36 2907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4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0 532 164 0 0,'3'-2'513'0'0,"30"-13"726"0"0,-6 4-971 0 0,0-1-1 0 0,-1-2 0 0 0,0-1 1 0 0,-1-1-1 0 0,39-32 0 0 0,-41 26-135 0 0,-1-2 0 0 0,-1 0 1 0 0,31-46-1 0 0,-41 52-46 0 0,0-1 0 0 0,-1 0 0 0 0,-2 0 0 0 0,1-1 0 0 0,-2 0 1 0 0,6-28-1 0 0,-12 45-78 0 0,0-1 0 0 0,-1 0 0 0 0,1 1 0 0 0,-1-1 1 0 0,0 0-1 0 0,0 0 0 0 0,0 0 0 0 0,0 1 0 0 0,-1-1 1 0 0,0 0-1 0 0,0 1 0 0 0,0-1 0 0 0,0 0 0 0 0,-3-5 1 0 0,3 7-9 0 0,-1 0 0 0 0,0-1 0 0 0,1 1 0 0 0,-1 0 1 0 0,0 0-1 0 0,0 0 0 0 0,-1 0 0 0 0,1 0 0 0 0,0 1 1 0 0,-1-1-1 0 0,1 1 0 0 0,-1-1 0 0 0,1 1 0 0 0,-1 0 1 0 0,-3-1-1 0 0,-1 0-4 0 0,0 1 1 0 0,0 0-1 0 0,0 0 1 0 0,0 1-1 0 0,0-1 1 0 0,0 2-1 0 0,0-1 1 0 0,0 1-1 0 0,0 0 1 0 0,1 0-1 0 0,-1 1 0 0 0,0 0 1 0 0,-8 3-1 0 0,-3 4 15 0 0,1 1 0 0 0,0 0-1 0 0,0 1 1 0 0,1 0-1 0 0,1 2 1 0 0,0 0-1 0 0,0 1 1 0 0,1 0-1 0 0,1 1 1 0 0,1 0 0 0 0,-20 32-1 0 0,22-31 12 0 0,1 0 0 0 0,1 1 0 0 0,0 0-1 0 0,1 0 1 0 0,1 1 0 0 0,1 0 0 0 0,0 0 0 0 0,2 0-1 0 0,0 0 1 0 0,0 1 0 0 0,2-1 0 0 0,2 34-1 0 0,1-38-2 0 0,1 0 0 0 0,1 0-1 0 0,0 0 1 0 0,1-1-1 0 0,1 1 1 0 0,0-1-1 0 0,1-1 1 0 0,0 1 0 0 0,1-1-1 0 0,0 0 1 0 0,1-1-1 0 0,0 0 1 0 0,1 0-1 0 0,0-1 1 0 0,0-1-1 0 0,15 11 1 0 0,-1-3-1 0 0,0 0 1 0 0,1-2-1 0 0,0-1 1 0 0,1-1-1 0 0,1-1 0 0 0,0-2 1 0 0,29 9-1 0 0,-36-14-385 0 0,1 0 0 0 0,-1-1 0 0 0,1-1-1 0 0,-1-1 1 0 0,1-1 0 0 0,0-1 0 0 0,26-2 0 0 0,-13-4 107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5.3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556 497 744 0 0,'6'-12'431'0'0,"0"0"-1"0"0,-1 0 1 0 0,0-1 0 0 0,-1 0-1 0 0,0 0 1 0 0,-1 0-1 0 0,-1 0 1 0 0,1-18 0 0 0,-3 29-412 0 0,0 0 0 0 0,0 0 1 0 0,0 0-1 0 0,-1 0 0 0 0,1 1 0 0 0,-1-1 1 0 0,1 0-1 0 0,-1 0 0 0 0,0 0 1 0 0,0 0-1 0 0,0 1 0 0 0,0-1 1 0 0,0 0-1 0 0,0 1 0 0 0,0-1 0 0 0,-1 1 1 0 0,1-1-1 0 0,0 1 0 0 0,-1 0 1 0 0,1 0-1 0 0,-1-1 0 0 0,1 1 0 0 0,-1 0 1 0 0,0 0-1 0 0,0 1 0 0 0,1-1 1 0 0,-1 0-1 0 0,0 0 0 0 0,-4 0 0 0 0,0 0-8 0 0,0-1 0 0 0,-1 1 0 0 0,1 1 0 0 0,-1-1 0 0 0,1 1 0 0 0,-1 1 0 0 0,-9 0 0 0 0,-6 4-2 0 0,0 1 1 0 0,0 0 0 0 0,1 2-1 0 0,0 0 1 0 0,0 2 0 0 0,1 0-1 0 0,-32 21 1 0 0,18-7 39 0 0,1 2 0 0 0,2 0 0 0 0,-38 41 0 0 0,54-50-2 0 0,0 0 1 0 0,1 1-1 0 0,0 1 0 0 0,2 0 1 0 0,0 1-1 0 0,1 0 0 0 0,-9 25 1 0 0,17-38-35 0 0,0-1 1 0 0,1 1-1 0 0,0 0 1 0 0,1 1 0 0 0,0-1-1 0 0,0 0 1 0 0,0 0 0 0 0,1 1-1 0 0,0-1 1 0 0,0 0 0 0 0,1 0-1 0 0,0 1 1 0 0,0-1 0 0 0,1 0-1 0 0,0 0 1 0 0,0 0-1 0 0,0 0 1 0 0,1-1 0 0 0,0 1-1 0 0,1-1 1 0 0,0 1 0 0 0,-1-1-1 0 0,2 0 1 0 0,-1 0 0 0 0,1-1-1 0 0,5 6 1 0 0,0-2 0 0 0,0-1 0 0 0,1 0 0 0 0,0 0 0 0 0,0-1 0 0 0,0-1 0 0 0,1 0 1 0 0,0-1-1 0 0,0 0 0 0 0,0 0 0 0 0,1-1 0 0 0,0-1 0 0 0,0 0 0 0 0,-1-1 0 0 0,1 0 0 0 0,17-1 0 0 0,-20-1-9 0 0,1 0 0 0 0,0-1-1 0 0,-1-1 1 0 0,1 0-1 0 0,-1 0 1 0 0,0-1 0 0 0,0 0-1 0 0,0-1 1 0 0,0 0-1 0 0,0 0 1 0 0,-1-1 0 0 0,0 0-1 0 0,0-1 1 0 0,0 0-1 0 0,0-1 1 0 0,-1 0-1 0 0,0 0 1 0 0,-1 0 0 0 0,8-11-1 0 0,-4 3-12 0 0,-1-2 0 0 0,0 1 0 0 0,-1-1 0 0 0,-1-1 0 0 0,0 1 0 0 0,-2-1 0 0 0,0-1 0 0 0,-1 1 0 0 0,4-30 0 0 0,-4 5-67 0 0,-1-1 1 0 0,-3 0 0 0 0,-4-44-1 0 0,0 73 18 0 0,-3 19 8 0 0,-3 20 33 0 0,8-9 26 0 0,0 1 1 0 0,1-1-1 0 0,1 0 0 0 0,0 0 0 0 0,1 1 0 0 0,1-1 0 0 0,0-1 1 0 0,1 1-1 0 0,1 0 0 0 0,11 25 0 0 0,-6-20 9 0 0,0 0 0 0 0,2-1 0 0 0,0-1-1 0 0,1 0 1 0 0,1 0 0 0 0,27 26 0 0 0,-28-31 3 0 0,1-2 1 0 0,0 0 0 0 0,1 0-1 0 0,0-2 1 0 0,1 1 0 0 0,0-2 0 0 0,0 0-1 0 0,1-1 1 0 0,33 9 0 0 0,-42-14-20 0 0,0-1 1 0 0,0 1 0 0 0,0-2 0 0 0,-1 1 0 0 0,1-1-1 0 0,0 0 1 0 0,0-1 0 0 0,0 1 0 0 0,0-2 0 0 0,0 1-1 0 0,0-1 1 0 0,0 0 0 0 0,-1-1 0 0 0,1 0 0 0 0,-1 0-1 0 0,0 0 1 0 0,0-1 0 0 0,0 0 0 0 0,0-1 0 0 0,-1 0-1 0 0,0 0 1 0 0,0 0 0 0 0,0 0 0 0 0,6-9 0 0 0,2-4-37 0 0,-1-1 1 0 0,-1-1 0 0 0,0 0 0 0 0,-2 0-1 0 0,0-1 1 0 0,-2-1 0 0 0,11-36 0 0 0,-4-6-105 0 0,10-92 0 0 0,-18 103 68 0 0,-2-1 0 0 0,-3-56 0 0 0,-3 95 34 0 0,0 1 0 0 0,0-1 0 0 0,-2 1 0 0 0,0-1 0 0 0,0 1 0 0 0,-1 0 1 0 0,-1 1-1 0 0,0-1 0 0 0,-1 1 0 0 0,0 0 0 0 0,-2 0 0 0 0,-14-21 0 0 0,18 30 30 0 0,0 0 0 0 0,0 1 1 0 0,0-1-1 0 0,0 1 0 0 0,0 0 1 0 0,-1 0-1 0 0,0 0 0 0 0,1 1 1 0 0,-1-1-1 0 0,0 1 0 0 0,-1 0 0 0 0,1 1 1 0 0,0-1-1 0 0,0 1 0 0 0,-1 0 1 0 0,1 1-1 0 0,0-1 0 0 0,-1 1 1 0 0,1 0-1 0 0,-1 0 0 0 0,-9 2 0 0 0,12-1 2 0 0,0-1-1 0 0,-1 1 0 0 0,1 0 0 0 0,0 0 1 0 0,0 0-1 0 0,0 1 0 0 0,0-1 0 0 0,0 1 1 0 0,0 0-1 0 0,0 0 0 0 0,1 0 0 0 0,-1 0 0 0 0,1 0 1 0 0,-1 0-1 0 0,1 1 0 0 0,0-1 0 0 0,0 1 1 0 0,0 0-1 0 0,0-1 0 0 0,0 1 0 0 0,0 0 0 0 0,1 0 1 0 0,0 0-1 0 0,-1 0 0 0 0,1 1 0 0 0,1-1 1 0 0,-1 0-1 0 0,0 0 0 0 0,1 1 0 0 0,-1-1 1 0 0,1 0-1 0 0,0 1 0 0 0,0-1 0 0 0,0 0 0 0 0,1 1 1 0 0,-1-1-1 0 0,1 0 0 0 0,0 1 0 0 0,0-1 1 0 0,0 0-1 0 0,0 0 0 0 0,1 0 0 0 0,-1 0 0 0 0,1 0 1 0 0,-1 0-1 0 0,4 3 0 0 0,4 4 7 0 0,1 1-1 0 0,1-2 1 0 0,0 1-1 0 0,0-2 1 0 0,1 1-1 0 0,0-1 1 0 0,1-1-1 0 0,14 6 1 0 0,110 41-52 0 0,-128-51 46 0 0,25 9-13 0 0,-4-3-29 0 0,0 2-1 0 0,-1 1 1 0 0,43 24 0 0 0,-64-31 33 0 0,-1 0-1 0 0,1 1 1 0 0,-1-1-1 0 0,0 1 1 0 0,-1 1-1 0 0,1-1 1 0 0,-1 1-1 0 0,-1 0 1 0 0,1 1-1 0 0,-1-1 0 0 0,-1 1 1 0 0,1 0-1 0 0,-1 0 1 0 0,-1 1-1 0 0,1-1 1 0 0,3 18-1 0 0,4 41-50 0 0,-9-47 130 0 0,1 0 0 0 0,1 0 0 0 0,1 0-1 0 0,10 26 1 0 0,-12-40-93 0 0,0 0 0 0 0,0 0 0 0 0,1 0-1 0 0,0 0 1 0 0,0-1 0 0 0,0 0 0 0 0,1 0-1 0 0,-1 0 1 0 0,1 0 0 0 0,0-1 0 0 0,1 0-1 0 0,-1 0 1 0 0,1 0 0 0 0,-1-1 0 0 0,1 0 0 0 0,0 0-1 0 0,11 4 1 0 0,-3-2-366 0 0,1-1 1 0 0,0-1-1 0 0,0 0 0 0 0,26 2 0 0 0,-1-4 180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3.5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0 101 680 0 0,'5'0'670'0'0,"51"-2"554"0"0,0-3-1 0 0,93-19 0 0 0,-3-1-781 0 0,-41 14-303 0 0,-43 5-1623 0 0,98-21 1 0 0,-156 26 1253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5.7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40 684 0 0,'0'0'2332'0'0,"16"7"-1570"0"0,245-30 529 0 0,8 1-4017 0 0,-251 21 1947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6.1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1 452 0 0,'0'0'891'0'0,"0"0"-810"0"0,0 1 0 0 0,0 0 0 0 0,0 0 0 0 0,0 0 0 0 0,1-1 0 0 0,-1 1 0 0 0,0 0 0 0 0,0-1 0 0 0,0 1 0 0 0,1 0 0 0 0,-1 0 0 0 0,0-1 0 0 0,1 1 1 0 0,-1 0-1 0 0,1-1 0 0 0,-1 1 0 0 0,0-1 0 0 0,1 1 0 0 0,-1 0 0 0 0,1-1 0 0 0,0 1 0 0 0,0 0 0 0 0,12 2 174 0 0,0 1 0 0 0,0-1 0 0 0,0-1 0 0 0,1-1 0 0 0,18 1 0 0 0,77-6 214 0 0,-53 0-303 0 0,29 2 8 0 0,152-9-2567 0 0,-195 7 1644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6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440 72 376 0 0,'1'-4'853'0'0,"-1"0"-673"0"0,0 0 1 0 0,0 0 0 0 0,0 0-1 0 0,0-1 1 0 0,-1 1 0 0 0,1 0-1 0 0,-1 0 1 0 0,0 0-1 0 0,0 0 1 0 0,-1 0 0 0 0,1 1-1 0 0,-1-1 1 0 0,-2-4 0 0 0,2 6-62 0 0,-16-3 79 0 0,16 5-190 0 0,1 0 0 0 0,0-1 0 0 0,-1 1 0 0 0,1 0 0 0 0,0 0 0 0 0,-1 1 0 0 0,1-1 0 0 0,0 0 0 0 0,0 0 0 0 0,-1 0 0 0 0,1 1 0 0 0,0-1 0 0 0,0 1 0 0 0,-1-1 0 0 0,1 1 0 0 0,0 0 0 0 0,0-1 0 0 0,-2 2 0 0 0,0 1 15 0 0,-9 3 15 0 0,1 0 0 0 0,0 1 0 0 0,0 1 0 0 0,1 0-1 0 0,0 0 1 0 0,0 1 0 0 0,-12 15 0 0 0,-53 76 119 0 0,64-84-134 0 0,-16 23 41 0 0,2 2 0 0 0,2 0 0 0 0,1 1 1 0 0,3 2-1 0 0,1 0 0 0 0,2 0 0 0 0,3 2 0 0 0,-10 50 0 0 0,19-71-30 0 0,1 0-1 0 0,1-1 1 0 0,1 1 0 0 0,1 0-1 0 0,1 0 1 0 0,2 0-1 0 0,0 0 1 0 0,2-1 0 0 0,0 0-1 0 0,2 1 1 0 0,0-2-1 0 0,2 1 1 0 0,1-1 0 0 0,0-1-1 0 0,2 0 1 0 0,0 0 0 0 0,17 21-1 0 0,-9-19 3 0 0,1-1-1 0 0,0-1 0 0 0,2-1 1 0 0,0-1-1 0 0,2-1 0 0 0,32 20 1 0 0,-36-26-355 0 0,0-2 0 0 0,0 0 0 0 0,1-2 0 0 0,0 0 0 0 0,1-1 1 0 0,0-1-1 0 0,0-2 0 0 0,39 5 0 0 0,-28-9-570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7.1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81 432 0 0,'2'-64'2567'0'0,"-1"61"-2394"0"0,-1-6 11 0 0,1 4-147 0 0,1 6 179 0 0,5 22-172 0 0,0 0 1 0 0,-2 1-1 0 0,0-1 0 0 0,1 38 0 0 0,3 8 7 0 0,49 236 118 0 0,-36-216-196 0 0,45 119-1 0 0,-18-83-1983 0 0,-41-105 1351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8.4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1 268 940 0 0,'2'-26'618'0'0,"2"0"1"0"0,1 1-1 0 0,0-1 0 0 0,12-29 0 0 0,-13 46-533 0 0,-1 1-1 0 0,1 0 0 0 0,1 0 0 0 0,0 0 0 0 0,0 1 0 0 0,10-13 0 0 0,-11 16-66 0 0,0 1-1 0 0,-1 0 1 0 0,1 0 0 0 0,0 0-1 0 0,0 0 1 0 0,1 0-1 0 0,-1 1 1 0 0,1 0 0 0 0,-1 0-1 0 0,1 0 1 0 0,0 0-1 0 0,-1 1 1 0 0,7-1-1 0 0,-1 1-10 0 0,0 0-1 0 0,0 1 0 0 0,0 1 0 0 0,0-1 0 0 0,0 2 1 0 0,0-1-1 0 0,0 1 0 0 0,0 1 0 0 0,-1 0 1 0 0,1 0-1 0 0,-1 1 0 0 0,0 0 0 0 0,0 1 0 0 0,0 0 1 0 0,13 9-1 0 0,-13-7-36 0 0,0 0 1 0 0,-1 0-1 0 0,0 1 0 0 0,0 0 1 0 0,0 0-1 0 0,-1 1 0 0 0,0-1 1 0 0,-1 2-1 0 0,0-1 1 0 0,-1 1-1 0 0,0 0 0 0 0,0 0 1 0 0,5 16-1 0 0,-8-15 5 0 0,-1 0 1 0 0,0 0-1 0 0,-1 0 1 0 0,0 0-1 0 0,0 0 0 0 0,-1 0 1 0 0,-1-1-1 0 0,0 1 0 0 0,0 0 1 0 0,-1-1-1 0 0,-1 1 0 0 0,1-1 1 0 0,-2 0-1 0 0,1 0 0 0 0,-9 12 1 0 0,-3 5 11 0 0,-2 0 0 0 0,-1-2 0 0 0,-1 0 0 0 0,-23 22 0 0 0,-43 32-6 0 0,-18 22-454 0 0,102-100 465 0 0,1 1 0 0 0,0 0 0 0 0,-1 1 1 0 0,1-1-1 0 0,0 0 0 0 0,0 0 0 0 0,0 0 0 0 0,1 1 0 0 0,-1-1 0 0 0,0 0 0 0 0,1 1 0 0 0,0-1 0 0 0,-1 1 0 0 0,1-1 0 0 0,0 0 0 0 0,0 1 0 0 0,0-1 0 0 0,1 1 0 0 0,-1-1 0 0 0,1 0 0 0 0,-1 1 0 0 0,1-1 0 0 0,0 0 0 0 0,0 1 1 0 0,0-1-1 0 0,0 0 0 0 0,0 0 0 0 0,0 0 0 0 0,3 3 0 0 0,3 5 20 0 0,0-1-1 0 0,1 0 1 0 0,0 0 0 0 0,13 10 0 0 0,17 13 22 0 0,3-2 1 0 0,85 49-1 0 0,97 30 100 0 0,-202-100-97 0 0,0 0 0 0 0,0-2 0 0 0,1 0 0 0 0,38 6 0 0 0,-51-12-28 0 0,0-1 1 0 0,-1 1-1 0 0,1-1 0 0 0,0-1 0 0 0,0 1 0 0 0,-1-2 0 0 0,1 1 1 0 0,-1-1-1 0 0,1-1 0 0 0,-1 1 0 0 0,0-1 0 0 0,1-1 0 0 0,-2 1 0 0 0,1-1 1 0 0,8-7-1 0 0,-1 0-5 0 0,-2-1 0 0 0,0 0 0 0 0,0-1 0 0 0,-1-1 0 0 0,-1 0 0 0 0,0-1 0 0 0,-1 0 0 0 0,-1 0 0 0 0,0-1 0 0 0,-1 0 0 0 0,8-24 0 0 0,-4 6 68 0 0,-2 0 1 0 0,-1-1-1 0 0,-1 0 0 0 0,4-64 0 0 0,-11 91-39 0 0,0-41 32 0 0,-1 46-65 0 0,0 1-1 0 0,0-1 0 0 0,0 0 0 0 0,-1 1 1 0 0,1-1-1 0 0,-1 1 0 0 0,0-1 0 0 0,0 0 1 0 0,0 1-1 0 0,0 0 0 0 0,0-1 1 0 0,0 1-1 0 0,-1 0 0 0 0,-2-4 0 0 0,-15-8-5 0 0,12 13 5 0 0,4 2-1 0 0,1-1 3 0 0,0 0 0 0 0,-1 0-1 0 0,1 1 1 0 0,-1-1 0 0 0,1 1 0 0 0,-1-1-1 0 0,1 1 1 0 0,0 0 0 0 0,0 0 0 0 0,-1 0-1 0 0,1 0 1 0 0,0 0 0 0 0,0 0 0 0 0,0 1-1 0 0,0-1 1 0 0,0 1 0 0 0,-2 2 0 0 0,-27 30 43 0 0,24-24-35 0 0,0 0 0 0 0,0 1 0 0 0,1 0 0 0 0,0 0 0 0 0,1 0 1 0 0,1 1-1 0 0,0-1 0 0 0,0 1 0 0 0,1 0 0 0 0,0 0 0 0 0,1 0 0 0 0,1 1 0 0 0,0-1 0 0 0,0 1 0 0 0,1-1 0 0 0,1 0 0 0 0,0 1 0 0 0,1-1 1 0 0,0 0-1 0 0,1 0 0 0 0,0 0 0 0 0,1 0 0 0 0,1 0 0 0 0,-1-1 0 0 0,2 0 0 0 0,0 0 0 0 0,0 0 0 0 0,1-1 0 0 0,0 1 0 0 0,15 15 0 0 0,-6-9-9 0 0,0-1-1 0 0,0 0 1 0 0,2-2-1 0 0,-1 0 1 0 0,2-1-1 0 0,0 0 0 0 0,1-2 1 0 0,0 0-1 0 0,0-1 1 0 0,29 9-1 0 0,-21-11-2 0 0,0-1 0 0 0,1-1 0 0 0,0-1 0 0 0,0-2 0 0 0,0-1 0 0 0,0-1 0 0 0,43-4-1 0 0,-31-2 33 0 0,0-2-1 0 0,0-2 0 0 0,-1-1 1 0 0,0-2-1 0 0,-1-2 0 0 0,0-1 1 0 0,-1-3-1 0 0,-1 0 0 0 0,-1-3 1 0 0,0-1-1 0 0,47-39 0 0 0,-49 33 24 0 0,58-64-1 0 0,-83 82-43 0 0,-1-1 0 0 0,1 0 1 0 0,-2-1-1 0 0,1 1 0 0 0,-2-1 0 0 0,1-1 0 0 0,-2 1 0 0 0,0-1 1 0 0,0 0-1 0 0,4-21 0 0 0,-9 31-9 0 0,1 0 0 0 0,-1 0 0 0 0,1-1-1 0 0,-1 1 1 0 0,0-1 0 0 0,0 1 0 0 0,-1 0 0 0 0,1-1 0 0 0,-1 1 0 0 0,1 0 0 0 0,-1-1 0 0 0,0 1 0 0 0,0 0 0 0 0,-1 0 0 0 0,1 0-1 0 0,-1 0 1 0 0,1 0 0 0 0,-1 0 0 0 0,0 0 0 0 0,0 1 0 0 0,0-1 0 0 0,0 1 0 0 0,-1-1 0 0 0,1 1 0 0 0,-1 0 0 0 0,0 0 0 0 0,1 0-1 0 0,-1 0 1 0 0,0 0 0 0 0,0 1 0 0 0,0-1 0 0 0,0 1 0 0 0,0 0 0 0 0,-1 0 0 0 0,1 0 0 0 0,-4-1 0 0 0,-4 0-1 0 0,0 1 0 0 0,0 0 1 0 0,0 0-1 0 0,0 1 0 0 0,0 1 0 0 0,-1 0 1 0 0,2 0-1 0 0,-1 1 0 0 0,-20 6 0 0 0,8 0 24 0 0,1 2 0 0 0,0 0 0 0 0,0 1 0 0 0,1 1 0 0 0,0 1 0 0 0,-27 23 0 0 0,40-30-2 0 0,0 1-1 0 0,1 0 1 0 0,-1 0-1 0 0,1 0 1 0 0,1 1-1 0 0,0 0 1 0 0,0 1-1 0 0,0-1 0 0 0,1 1 1 0 0,0 0-1 0 0,1 1 1 0 0,0-1-1 0 0,1 1 1 0 0,-1 0-1 0 0,2-1 1 0 0,0 1-1 0 0,-2 19 1 0 0,4-20-8 0 0,1 0 1 0 0,1 0-1 0 0,0 0 1 0 0,0 0-1 0 0,0 0 1 0 0,1-1-1 0 0,1 1 1 0 0,-1-1-1 0 0,1 0 1 0 0,1 0-1 0 0,-1 0 1 0 0,1-1-1 0 0,9 11 1 0 0,-8-11 9 0 0,1 1 0 0 0,0-1 0 0 0,0 0 0 0 0,1-1 1 0 0,0 0-1 0 0,0 0 0 0 0,0-1 0 0 0,0 0 0 0 0,1 0 0 0 0,0-1 1 0 0,17 6-1 0 0,-22-9-14 0 0,0-1 1 0 0,-1 1-1 0 0,1-1 0 0 0,0 0 1 0 0,0 0-1 0 0,0-1 0 0 0,0 1 1 0 0,-1-1-1 0 0,1 0 1 0 0,0 0-1 0 0,-1 0 0 0 0,1 0 1 0 0,-1 0-1 0 0,1-1 0 0 0,-1 0 1 0 0,1 0-1 0 0,-1 0 1 0 0,0 0-1 0 0,0 0 0 0 0,0-1 1 0 0,0 1-1 0 0,0-1 0 0 0,-1 0 1 0 0,1 0-1 0 0,-1 0 1 0 0,0 0-1 0 0,2-3 0 0 0,7-11-9 0 0,-1 0 1 0 0,-1 0-1 0 0,12-34 0 0 0,-19 46-11 0 0,41-122-319 0 0,-42 124 292 0 0,8-7-16 0 0,2 29 77 0 0,1-1 0 0 0,1 0 0 0 0,0-1 0 0 0,2-1 1 0 0,0 0-1 0 0,1-1 0 0 0,0 0 0 0 0,1-1 0 0 0,33 20 0 0 0,-26-19 2 0 0,1-2 1 0 0,0 0-1 0 0,1-2 0 0 0,0-1 0 0 0,1-1 0 0 0,0-1 0 0 0,35 6 1 0 0,-52-13 6 0 0,-1 0 0 0 0,1 0 0 0 0,0-1 0 0 0,-1 0 1 0 0,1-1-1 0 0,0 0 0 0 0,-1 0 0 0 0,1-1 0 0 0,-1 0 1 0 0,0-1-1 0 0,0 0 0 0 0,0-1 0 0 0,0 1 0 0 0,0-2 1 0 0,-1 1-1 0 0,1-1 0 0 0,-1-1 0 0 0,0 1 0 0 0,10-12 1 0 0,-5 4-22 0 0,-1-1 0 0 0,-1 0 0 0 0,0-1 0 0 0,-1 0 0 0 0,-1-1 0 0 0,0 0 0 0 0,-1 0 0 0 0,-1-1 0 0 0,8-27 0 0 0,2-21-28 0 0,-3 0 1 0 0,-2-1-1 0 0,-3 0 0 0 0,-4 0 1 0 0,-3-100-1 0 0,-4 134-3 0 0,0 0 0 0 0,-14-59-1 0 0,13 79 14 0 0,-1 0-1 0 0,1 1 1 0 0,-2-1-1 0 0,0 1 1 0 0,0 0-1 0 0,-1 0 0 0 0,0 0 1 0 0,-1 1-1 0 0,0 0 1 0 0,-13-13-1 0 0,18 20 4 0 0,0 1-1 0 0,0 0 1 0 0,0 1-1 0 0,-1-1 0 0 0,1 0 1 0 0,-1 1-1 0 0,1-1 1 0 0,-1 1-1 0 0,0 0 0 0 0,1 0 1 0 0,-1 0-1 0 0,0 0 1 0 0,0 0-1 0 0,1 1 0 0 0,-1-1 1 0 0,0 1-1 0 0,0 0 1 0 0,0 0-1 0 0,0 0 1 0 0,0 0-1 0 0,0 0 0 0 0,0 1 1 0 0,0-1-1 0 0,1 1 1 0 0,-1 0-1 0 0,0 0 0 0 0,0 0 1 0 0,1 0-1 0 0,-1 0 1 0 0,1 1-1 0 0,-6 2 0 0 0,4 0-3 0 0,0-1-1 0 0,0 0 0 0 0,1 1 0 0 0,-1 0 0 0 0,1 0 1 0 0,0 0-1 0 0,0 0 0 0 0,0 0 0 0 0,0 1 0 0 0,1 0 1 0 0,0-1-1 0 0,0 1 0 0 0,0 0 0 0 0,1 0 0 0 0,-1 0 1 0 0,1 0-1 0 0,-1 8 0 0 0,2-2 2 0 0,1-1-1 0 0,0 1 1 0 0,1 0 0 0 0,0 0 0 0 0,0-1-1 0 0,1 1 1 0 0,1-1 0 0 0,-1 1-1 0 0,2-1 1 0 0,-1-1 0 0 0,2 1 0 0 0,-1-1-1 0 0,10 13 1 0 0,5 3-9 0 0,0 0 1 0 0,1-2-1 0 0,34 29 0 0 0,34 20-92 0 0,20 17-142 0 0,-106-86 238 0 0,0 0 0 0 0,0 0 1 0 0,-1 1-1 0 0,0-1 0 0 0,0 1 1 0 0,0-1-1 0 0,0 1 0 0 0,0-1 1 0 0,-1 1-1 0 0,1 0 0 0 0,-1 0 1 0 0,0 0-1 0 0,0 0 0 0 0,-1 0 1 0 0,1 0-1 0 0,-1 0 0 0 0,0 0 1 0 0,0 0-1 0 0,0 0 0 0 0,-1 0 1 0 0,1 0-1 0 0,-1 0 0 0 0,-1 4 1 0 0,-4 11 16 0 0,0-1 0 0 0,-1 0 0 0 0,-17 30 0 0 0,-1 2-8 0 0,20-38 16 0 0,0 1 0 0 0,1-1 0 0 0,1 1 0 0 0,0 0 0 0 0,1 0 0 0 0,0 0 0 0 0,0 19 0 0 0,2-25-3 0 0,1 0 1 0 0,0-1-1 0 0,0 1 0 0 0,0 0 0 0 0,1 0 1 0 0,0-1-1 0 0,1 1 0 0 0,-1-1 0 0 0,1 1 1 0 0,1-1-1 0 0,-1 0 0 0 0,1 0 0 0 0,0-1 1 0 0,0 1-1 0 0,9 8 0 0 0,2 0 1 0 0,1-1 0 0 0,0-1-1 0 0,0 0 1 0 0,2-1 0 0 0,-1-1 0 0 0,1 0-1 0 0,33 12 1 0 0,-27-14-531 0 0,0 0-1 0 0,0-2 1 0 0,1-1-1 0 0,-1 0 1 0 0,49 1-1 0 0,-35-7 48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8.8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60 556 0 0,'1'-4'1019'0'0,"18"-44"1793"0"0,-19 47-2799 0 0,1 1 0 0 0,-1-1 0 0 0,1 0 0 0 0,-1 1 0 0 0,1-1 0 0 0,0 1 0 0 0,-1 0 0 0 0,1-1 0 0 0,0 1 0 0 0,-1-1 0 0 0,1 1 0 0 0,0 0 0 0 0,0-1 0 0 0,0 1 0 0 0,-1 0 0 0 0,1 0 0 0 0,0 0 0 0 0,0 0 0 0 0,-1 0 0 0 0,1 0 0 0 0,0 0 0 0 0,0 0 0 0 0,0 0 0 0 0,-1 0 0 0 0,1 0 0 0 0,0 0 0 0 0,0 0 1 0 0,0 1-1 0 0,-1-1 0 0 0,1 0 0 0 0,0 1 0 0 0,-1-1 0 0 0,1 0 0 0 0,0 1 0 0 0,-1-1 0 0 0,1 1 0 0 0,0-1 0 0 0,-1 1 0 0 0,1 0 0 0 0,-1-1 0 0 0,1 1 0 0 0,-1-1 0 0 0,1 1 0 0 0,-1 0 0 0 0,1 1 0 0 0,17 23 12 0 0,-2 1 1 0 0,0 1-1 0 0,12 31 0 0 0,33 96-18 0 0,-26-63 26 0 0,40 102-526 0 0,52 217 1 0 0,-126-387-1042 0 0,-1-19 1330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9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51 545 788 0 0,'-8'-6'742'0'0,"0"-1"1"0"0,1 0-1 0 0,0-1 0 0 0,1 1 1 0 0,-7-11-1 0 0,11 16-444 0 0,3 2-289 0 0,-1 0 0 0 0,0 0 0 0 0,0 0 0 0 0,1 0 0 0 0,-1-1 0 0 0,0 1 0 0 0,0 0 0 0 0,0 0 0 0 0,1 0 0 0 0,-1 0 0 0 0,0 0 0 0 0,0 0 0 0 0,0 0 0 0 0,0-1 0 0 0,1 1 0 0 0,-1 0 0 0 0,0 0 0 0 0,0 0 0 0 0,0 0 0 0 0,0-1 0 0 0,0 1 0 0 0,1 0 0 0 0,-1 0 0 0 0,0 0 0 0 0,0-1 0 0 0,0 1 1 0 0,0 0-1 0 0,0 0 0 0 0,0-1 0 0 0,0 1 0 0 0,0 0 0 0 0,0 0 0 0 0,0 0 0 0 0,0-1 0 0 0,0 1 0 0 0,0-1 0 0 0,0 0 0 0 0,0 1 0 0 0,0-1 0 0 0,1 1 1 0 0,-1-1-1 0 0,0 0 0 0 0,0 1 0 0 0,1-1 0 0 0,-1 0 0 0 0,0 1 1 0 0,1-1-1 0 0,-1 1 0 0 0,1-1 0 0 0,-1 1 0 0 0,0-1 0 0 0,1 1 1 0 0,-1-1-1 0 0,1 1 0 0 0,-1-1 0 0 0,1 1 0 0 0,0 0 1 0 0,-1-1-1 0 0,1 1 0 0 0,-1 0 0 0 0,2-1 0 0 0,33-8 88 0 0,0 2-1 0 0,0 1 1 0 0,0 2-1 0 0,58 0 1 0 0,-25 1-63 0 0,61-3 22 0 0,-52 4-924 0 0,0-3 1 0 0,0-3-1 0 0,78-19 1 0 0,-112 14 65 0 0</inkml:trace>
  <inkml:trace contextRef="#ctx0" brushRef="#br0" timeOffset="1">1372 0 720 0 0,'0'0'1866'0'0,"3"1"-1634"0"0,-1 1-197 0 0,1 0 1 0 0,-1 0-1 0 0,1 0 1 0 0,-1 0-1 0 0,0 0 1 0 0,0 0-1 0 0,0 1 1 0 0,0-1-1 0 0,-1 1 1 0 0,1 0-1 0 0,-1-1 1 0 0,1 1-1 0 0,-1 0 1 0 0,0 0-1 0 0,0 0 1 0 0,1 4-1 0 0,16 62 108 0 0,-14-54-105 0 0,79 429 334 0 0,-54-270-2141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9.5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96 0 0,'3'-3'163'0'0,"1"-1"0"0"0,-1 0 0 0 0,1 1 0 0 0,0-1 0 0 0,0 1 0 0 0,0 0 0 0 0,1 1 1 0 0,-1-1-1 0 0,0 1 0 0 0,1 0 0 0 0,0 0 0 0 0,0 0 0 0 0,-1 0 0 0 0,8 0 0 0 0,-3 0-55 0 0,-1 2 0 0 0,1-1 0 0 0,-1 1 0 0 0,1 0 0 0 0,-1 1 0 0 0,1 0-1 0 0,15 4 1 0 0,1 3-25 0 0,0 1 0 0 0,-1 1 0 0 0,0 2-1 0 0,35 21 1 0 0,-12-3-12 0 0,-3 2 0 0 0,0 3 0 0 0,-2 1 0 0 0,37 41 0 0 0,-7 4-16 0 0,67 95 1 0 0,-104-127-43 0 0,-2 1-1 0 0,-2 2 1 0 0,-2 1-1 0 0,35 94 1 0 0,-53-115-4 0 0,-1 1 0 0 0,-2 1 0 0 0,-1 0-1 0 0,-2 0 1 0 0,-1 0 0 0 0,-1 0 0 0 0,-3 0 0 0 0,0 1 0 0 0,-10 58-1 0 0,-3-29-585 0 0,-4-1 0 0 0,-2-1 0 0 0,-49 109 0 0 0,62-156-123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19.9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450 58 380 0 0,'8'-20'1734'0'0,"11"-17"598"0"0,-19 50-2319 0 0,-2 0-1 0 0,0 0 0 0 0,0-1 1 0 0,-1 1-1 0 0,-8 21 0 0 0,-31 64-21 0 0,19-47 16 0 0,-160 343 136 0 0,39-90 8 0 0,138-292-187 0 0,-2 6-12 0 0,-1 0-1 0 0,-13 19 0 0 0,3-39-2177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0.2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37 808 0 0,'7'-21'1444'0'0,"0"10"-636"0"0,7 6-316 0 0,3 9-200 0 0,4 7-168 0 0,-11 0-220 0 0,3 3-288 0 0,-1 2-712 0 0,2 0 336 0 0</inkml:trace>
  <inkml:trace contextRef="#ctx0" brushRef="#br0" timeOffset="1">667 513 268 0 0,'0'0'1160'0'0,"23"8"404"0"0,-6-3 104 0 0,1 0-559 0 0,3 0-813 0 0,-4-3-1721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4.0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1 284 0 0,'0'0'1794'0'0,"16"27"-633"0"0,-3 4-743 0 0,-1 2-1 0 0,-2-1 1 0 0,-1 1 0 0 0,6 50-1 0 0,4 142 299 0 0,-4-27 94 0 0,15 3 1292 0 0,-30-198-1943 0 0,8 24 360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1.7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0 416 452 0 0,'12'-28'986'0'0,"2"0"-1"0"0,1 0 1 0 0,1 2-1 0 0,30-39 1 0 0,-35 51-893 0 0,1 0 0 0 0,0 1 0 0 0,1 1 1 0 0,1 0-1 0 0,0 1 0 0 0,0 1 1 0 0,1 0-1 0 0,0 1 0 0 0,21-10 1 0 0,-32 18-95 0 0,-1-1 1 0 0,1 1-1 0 0,0 0 1 0 0,-1 0 0 0 0,1 1-1 0 0,0-1 1 0 0,0 1-1 0 0,-1-1 1 0 0,1 1 0 0 0,0 0-1 0 0,0 1 1 0 0,0-1 0 0 0,-1 1-1 0 0,1 0 1 0 0,0-1-1 0 0,4 3 1 0 0,-2 0-6 0 0,-1-1 1 0 0,0 1 0 0 0,-1 0-1 0 0,1 1 1 0 0,0-1-1 0 0,-1 1 1 0 0,0 0-1 0 0,0 0 1 0 0,7 9-1 0 0,0 2-8 0 0,-1 1 0 0 0,-1 1 0 0 0,-1 0 0 0 0,0 0 0 0 0,8 26 0 0 0,2 21 6 0 0,-3 1 0 0 0,-3 1 1 0 0,-3 0-1 0 0,1 119 0 0 0,-9-104 65 0 0,-1-78 66 0 0,-1-4-121 0 0,0 1-1 0 0,1-1 1 0 0,-1 0 0 0 0,0 0-1 0 0,1 0 1 0 0,-1 0 0 0 0,0 0 0 0 0,1 0-1 0 0,-1-1 1 0 0,1 1 0 0 0,0 0-1 0 0,-1 0 1 0 0,1 0 0 0 0,0 0-1 0 0,0-1 1 0 0,0 1 0 0 0,0 0 0 0 0,0 0-1 0 0,0-2 1 0 0,1-28 0 0 0,-1 25-7 0 0,6-47-19 0 0,2 0 1 0 0,3 0 0 0 0,2 2 0 0 0,2-1 0 0 0,2 2-1 0 0,2 0 1 0 0,3 1 0 0 0,1 1 0 0 0,35-50 0 0 0,-54 91 7 0 0,-1 1 0 0 0,1 0 1 0 0,1 0-1 0 0,-1 0 1 0 0,1 0-1 0 0,0 1 1 0 0,0 0-1 0 0,1 0 1 0 0,0 1-1 0 0,-1-1 1 0 0,2 1-1 0 0,-1 0 1 0 0,0 1-1 0 0,1-1 1 0 0,-1 1-1 0 0,10-2 1 0 0,-13 5 11 0 0,0-1 1 0 0,0 1 0 0 0,0 1-1 0 0,0-1 1 0 0,0 0 0 0 0,0 1 0 0 0,0-1-1 0 0,-1 1 1 0 0,1 0 0 0 0,0 0 0 0 0,0 0-1 0 0,0 0 1 0 0,-1 1 0 0 0,1-1 0 0 0,0 1-1 0 0,-1-1 1 0 0,0 1 0 0 0,1 0 0 0 0,2 3-1 0 0,3 4-8 0 0,0-1 0 0 0,0 1 0 0 0,8 12 0 0 0,-2 1-26 0 0,-1 0 0 0 0,-1 1 0 0 0,0 0 0 0 0,-2 1 0 0 0,-1 0 0 0 0,-1 1 0 0 0,-1 0 0 0 0,-1 0 1 0 0,-1 0-1 0 0,-2 1 0 0 0,0 0 0 0 0,-2 0 0 0 0,0-1 0 0 0,-2 1 0 0 0,-7 44 0 0 0,8-70 36 0 0,-11 28-1 0 0,1-20 10 0 0,10-8-7 0 0,-1 0 0 0 0,0 0 1 0 0,0-1-1 0 0,1 1 0 0 0,-1 0 0 0 0,1 0 1 0 0,-1-1-1 0 0,0 1 0 0 0,1-1 1 0 0,-1 1-1 0 0,1-1 0 0 0,-1 1 0 0 0,1-1 1 0 0,-1 1-1 0 0,1-1 0 0 0,-1 1 0 0 0,1-1 1 0 0,0 0-1 0 0,-1 1 0 0 0,1-1 1 0 0,0 1-1 0 0,-1-1 0 0 0,1-1 0 0 0,-7-15 7 0 0,1 1 0 0 0,1-1 0 0 0,1 0 0 0 0,0-1 0 0 0,2 1-1 0 0,0-1 1 0 0,0 0 0 0 0,2 1 0 0 0,0-1 0 0 0,4-26-1 0 0,0 14 13 0 0,1 0 0 0 0,2 1 0 0 0,1-1 0 0 0,1 1 0 0 0,19-40 0 0 0,-23 58-4 0 0,1 1 0 0 0,0 0-1 0 0,0 0 1 0 0,1 0 0 0 0,0 1-1 0 0,0 0 1 0 0,1 0 0 0 0,1 1 0 0 0,-1 0-1 0 0,1 0 1 0 0,11-6 0 0 0,-14 11-17 0 0,-1 0 0 0 0,1 0 0 0 0,0 0 0 0 0,1 1 0 0 0,-1 0 0 0 0,0 0 0 0 0,1 0 0 0 0,-1 1-1 0 0,1 0 1 0 0,0 0 0 0 0,-1 1 0 0 0,1 0 0 0 0,-1 0 0 0 0,1 1 0 0 0,0-1 0 0 0,-1 1 0 0 0,1 1 0 0 0,-1-1 0 0 0,1 1 0 0 0,10 5 0 0 0,1 2 0 0 0,0 2-1 0 0,0-1 1 0 0,-1 2-1 0 0,0 0 1 0 0,-1 2 0 0 0,-1-1-1 0 0,0 2 1 0 0,18 22-1 0 0,6 12-26 0 0,47 80-1 0 0,-50-66 15 0 0,21 33 122 0 0,-48-83-145 0 0,0-1-1 0 0,1 0 0 0 0,0-1 1 0 0,0 0-1 0 0,13 10 0 0 0,-19-18-30 0 0,0 0 0 0 0,0-1 0 0 0,1 1-1 0 0,-1-1 1 0 0,0 0 0 0 0,1 0 0 0 0,-1 0-1 0 0,1-1 1 0 0,0 0 0 0 0,0 1 0 0 0,-1-2-1 0 0,1 1 1 0 0,0-1 0 0 0,0 1 0 0 0,0-1-1 0 0,0 0 1 0 0,0-1 0 0 0,-1 0 0 0 0,1 1-1 0 0,0-1 1 0 0,0-1 0 0 0,-1 1 0 0 0,1-1-1 0 0,-1 0 1 0 0,1 0 0 0 0,-1 0 0 0 0,8-5-1 0 0,7-6-74 0 0,-1-1-1 0 0,0-1 0 0 0,-1-1 0 0 0,23-27 0 0 0,-36 38 136 0 0,166-194-137 0 0,-132 148 542 0 0,-3-1-1 0 0,34-65 0 0 0,-66 113-389 0 0,-1-1 0 0 0,1 1 0 0 0,-1-1 0 0 0,0 0 0 0 0,0 0 0 0 0,0 0 0 0 0,-1 0 0 0 0,0 0 0 0 0,0-1 0 0 0,0 1 0 0 0,0 0 0 0 0,-1 0 0 0 0,0-1 0 0 0,0 1 0 0 0,0 0 0 0 0,-1-1 0 0 0,-1-5 0 0 0,1 10-7 0 0,0 0 0 0 0,1 0 0 0 0,-1 0 0 0 0,0 0 0 0 0,0 0 0 0 0,0 0 0 0 0,0 0 0 0 0,0 1 1 0 0,0-1-1 0 0,0 0 0 0 0,0 1 0 0 0,0-1 0 0 0,0 1 0 0 0,0-1 0 0 0,0 1 0 0 0,0-1 0 0 0,0 1 0 0 0,0 0 0 0 0,-1 0 1 0 0,1 0-1 0 0,0-1 0 0 0,0 1 0 0 0,0 0 0 0 0,-1 0 0 0 0,1 1 0 0 0,0-1 0 0 0,0 0 0 0 0,-2 1 0 0 0,-32 9 9 0 0,15 1 2 0 0,0 0 0 0 0,1 2-1 0 0,1 0 1 0 0,0 1 0 0 0,1 1 0 0 0,-24 26 0 0 0,14-10 0 0 0,2 1 0 0 0,-39 61 0 0 0,54-74 5 0 0,0 0 1 0 0,1 1-1 0 0,1 0 1 0 0,0 1-1 0 0,2 0 1 0 0,1 0-1 0 0,0 0 1 0 0,-2 34-1 0 0,6-44 6 0 0,1 0-1 0 0,1 0 0 0 0,-1 0 0 0 0,2 0 0 0 0,0 0 0 0 0,0 0 0 0 0,1 0 0 0 0,5 12 0 0 0,-5-16 3 0 0,0 0-1 0 0,1 0 1 0 0,0 0-1 0 0,1-1 1 0 0,-1 0-1 0 0,1 0 1 0 0,0 0-1 0 0,1 0 1 0 0,-1-1-1 0 0,1 0 0 0 0,0 0 1 0 0,12 7-1 0 0,-14-10-11 0 0,-1 0 0 0 0,1 0 0 0 0,0 0 0 0 0,0 0 0 0 0,-1-1 0 0 0,1 0 0 0 0,0 0 0 0 0,0 0 0 0 0,1 0 0 0 0,-1-1 0 0 0,0 0 0 0 0,0 1-1 0 0,0-2 1 0 0,0 1 0 0 0,0 0 0 0 0,0-1 0 0 0,7-1 0 0 0,-4-1-4 0 0,-1 1 0 0 0,1-1 0 0 0,-1-1 0 0 0,0 1 1 0 0,0-1-1 0 0,0 0 0 0 0,0 0 0 0 0,-1-1 0 0 0,8-7 0 0 0,5-9-5 0 0,-1-1 0 0 0,-1 0 0 0 0,-1-1 0 0 0,14-30 0 0 0,93-210 523 0 0,-114 252-596 0 0,-3 17 59 0 0,0 26 46 0 0,-4-24-42 0 0,4 15 46 0 0,0 0 0 0 0,2-1 0 0 0,1 0 0 0 0,0 0-1 0 0,2-1 1 0 0,0 0 0 0 0,1 0 0 0 0,2-1-1 0 0,18 23 1 0 0,-19-28-261 0 0,0 0 0 0 0,2-1 0 0 0,-1 0 0 0 0,2-1 0 0 0,0-1 0 0 0,0 0 0 0 0,1-1 0 0 0,1-1 0 0 0,0-1 0 0 0,0 0 0 0 0,28 10 0 0 0,-12-11-221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2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612 55 848 0 0,'23'-44'2632'0'0,"-21"41"-2046"0"0,-2 3-570 0 0,-1-1-1 0 0,1 1 1 0 0,0-1-1 0 0,0 1 0 0 0,-1-1 1 0 0,1 1-1 0 0,0 0 0 0 0,-1-1 1 0 0,1 1-1 0 0,0-1 1 0 0,-1 1-1 0 0,1 0 0 0 0,-1 0 1 0 0,1-1-1 0 0,0 1 1 0 0,-1 0-1 0 0,1 0 0 0 0,-1-1 1 0 0,1 1-1 0 0,-1 0 1 0 0,1 0-1 0 0,-1 0 0 0 0,1 0 1 0 0,-1 0-1 0 0,1 0 1 0 0,-1 0-1 0 0,1 0 0 0 0,-1 0 1 0 0,1 0-1 0 0,-1 0 0 0 0,1 0 1 0 0,-2 0-1 0 0,-18 13 171 0 0,-17 27-75 0 0,37-39-100 0 0,-255 379 236 0 0,172-248-191 0 0,-17 45 92 0 0,10-13-224 0 0,78-149-556 0 0,12-14 556 0 0,-1 0 1 0 0,1-1-1 0 0,0 1 1 0 0,-1-1-1 0 0,1 1 1 0 0,-1-1-1 0 0,1 1 0 0 0,-1-1 1 0 0,1 1-1 0 0,-1-1 1 0 0,1 0-1 0 0,-1 1 0 0 0,1-1 1 0 0,-1 0-1 0 0,0 1 1 0 0,1-1-1 0 0,-1 0 1 0 0,1 0-1 0 0,-1 0 0 0 0,0 0 1 0 0,1 1-1 0 0,-1-1 1 0 0,0 0-1 0 0,-1 0 1 0 0,-8-7-257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2.5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63 96 0 0,'1'-4'274'0'0,"0"0"1"0"0,0-1-1 0 0,1 1 0 0 0,-1 0 1 0 0,1 0-1 0 0,0 0 0 0 0,0 1 0 0 0,1-1 1 0 0,-1 0-1 0 0,1 1 0 0 0,0-1 1 0 0,4-4-1 0 0,-5 7-232 0 0,1 0 0 0 0,-1 0-1 0 0,0 0 1 0 0,1 0 0 0 0,-1 0 0 0 0,1 1 0 0 0,-1-1-1 0 0,0 1 1 0 0,1-1 0 0 0,-1 1 0 0 0,1 0 0 0 0,-1 0-1 0 0,1 0 1 0 0,-1 0 0 0 0,1 1 0 0 0,-1-1 0 0 0,1 1-1 0 0,-1-1 1 0 0,1 1 0 0 0,-1 0 0 0 0,0 0 0 0 0,1 0-1 0 0,-1 0 1 0 0,3 3 0 0 0,24 14 34 0 0,0 0 0 0 0,-2 3 0 0 0,0 0 1 0 0,39 42-1 0 0,-22-22-58 0 0,108 99-1127 0 0,233 164 1 0 0,-350-281 623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2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0 912 712 0 0,'4'-19'1819'0'0,"53"-110"-99"0"0,-10 25-1438 0 0,46-156-129 0 0,-83 225-166 0 0,-2 0-1 0 0,-1-1 1 0 0,-2 0 0 0 0,-2 0 0 0 0,-1-60 0 0 0,-2 96 13 0 0,-1-12-9 0 0,0 0 0 0 0,-1 1 1 0 0,-5-24-1 0 0,6 32 5 0 0,0 1 0 0 0,0-1 1 0 0,0 0-1 0 0,-1 0 1 0 0,1 1-1 0 0,-1-1 0 0 0,1 0 1 0 0,-1 1-1 0 0,0-1 1 0 0,0 1-1 0 0,0 0 0 0 0,0 0 1 0 0,0 0-1 0 0,-1 0 0 0 0,1 0 1 0 0,0 0-1 0 0,-1 1 1 0 0,0-1-1 0 0,1 1 0 0 0,-1 0 1 0 0,0-1-1 0 0,-4 0 0 0 0,-33-3 1 0 0,23 10 23 0 0,11-2-15 0 0,4-2 0 0 0,0 0-1 0 0,0-1 0 0 0,1 1 1 0 0,-1 0-1 0 0,0 0 0 0 0,1 0 0 0 0,-1 0 1 0 0,1 1-1 0 0,-1-1 0 0 0,1 0 1 0 0,0 1-1 0 0,0-1 0 0 0,-1 0 1 0 0,1 1-1 0 0,0 0 0 0 0,0-1 0 0 0,0 1 1 0 0,0 0-1 0 0,1-1 0 0 0,-1 1 1 0 0,0 0-1 0 0,1 0 0 0 0,-1 0 0 0 0,1-1 1 0 0,0 1-1 0 0,0 0 0 0 0,-1 0 1 0 0,1 0-1 0 0,0 0 0 0 0,1 0 0 0 0,-1 0 1 0 0,0-1-1 0 0,0 1 0 0 0,1 0 1 0 0,-1 0-1 0 0,1 0 0 0 0,0 0 1 0 0,0-1-1 0 0,1 4 0 0 0,2 3 7 0 0,1 0 1 0 0,-1-1-1 0 0,1 0 0 0 0,0 0 0 0 0,1 0 0 0 0,0-1 1 0 0,7 7-1 0 0,22 14-13 0 0,1-1-1 0 0,2-2 1 0 0,0-2 0 0 0,60 25-1 0 0,-55-27-74 0 0,0 2-1 0 0,-1 1 0 0 0,58 44 1 0 0,-93-60 71 0 0,0 0 0 0 0,0 1-1 0 0,-1-1 1 0 0,0 1 0 0 0,0 1 0 0 0,-1-1 0 0 0,0 1 0 0 0,-1 0 0 0 0,0 0 0 0 0,0 1 0 0 0,-1-1 0 0 0,0 1-1 0 0,-1-1 1 0 0,0 1 0 0 0,0 0 0 0 0,-1 0 0 0 0,0 0 0 0 0,-1 0 0 0 0,-1 16 0 0 0,0-12-133 0 0,-1 0 0 0 0,0-1 0 0 0,-1 1 0 0 0,0-1 0 0 0,-1 1 0 0 0,0-1 0 0 0,-1 0 0 0 0,-1-1 0 0 0,0 1 0 0 0,0-1 0 0 0,-1-1 0 0 0,-1 1 0 0 0,-15 17 0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3.3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0 210 624 0 0,'2'-2'950'0'0,"-2"1"-869"0"0,1 0-1 0 0,-1 0 1 0 0,1 0 0 0 0,-1 0-1 0 0,1 1 1 0 0,-1-1 0 0 0,1 0-1 0 0,-1 0 1 0 0,1 1 0 0 0,0-1 0 0 0,0 0-1 0 0,-1 1 1 0 0,1-1 0 0 0,0 1-1 0 0,0-1 1 0 0,0 1 0 0 0,0-1-1 0 0,-1 1 1 0 0,1 0 0 0 0,0-1-1 0 0,0 1 1 0 0,0 0 0 0 0,0 0-1 0 0,0 0 1 0 0,0 0 0 0 0,2 0-1 0 0,-2 0-35 0 0,0 1-1 0 0,1 0 1 0 0,-1 0-1 0 0,0-1 1 0 0,0 1 0 0 0,0 0-1 0 0,0 0 1 0 0,0 0-1 0 0,0 1 1 0 0,-1-1-1 0 0,1 0 1 0 0,0 0 0 0 0,0 0-1 0 0,-1 1 1 0 0,1-1-1 0 0,0 2 1 0 0,4 13-67 0 0,-1-1 0 0 0,5 28 0 0 0,-6-27 220 0 0,1 3-182 0 0,121 490 122 0 0,-93-407-2685 0 0,-27-87 1802 0 0</inkml:trace>
  <inkml:trace contextRef="#ctx0" brushRef="#br0" timeOffset="1">146 150 580 0 0,'2'-20'1056'0'0,"-1"3"-292"0"0,2 0 488 0 0,5-12-312 0 0,1 5-388 0 0,1 5-324 0 0,2 5-360 0 0,1 7-780 0 0,4 5-1012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3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59 432 0 0,'4'0'898'0'0,"125"-21"2145"0"0,-11 1-2710 0 0,-108 18-317 0 0,57-6 20 0 0,0 2 0 0 0,81 5 0 0 0,-144 1-43 0 0,0 1-1 0 0,0-1 1 0 0,-1 1 0 0 0,1 0 0 0 0,0 0 0 0 0,-1 1-1 0 0,1-1 1 0 0,4 3 0 0 0,-7-3 5 0 0,0 0-1 0 0,1-1 1 0 0,-1 1-1 0 0,0 0 1 0 0,0 0 0 0 0,0 0-1 0 0,0 0 1 0 0,0 0 0 0 0,0 0-1 0 0,-1 0 1 0 0,1 0-1 0 0,0 0 1 0 0,0 0 0 0 0,-1 0-1 0 0,1 1 1 0 0,-1-1-1 0 0,1 0 1 0 0,-1 0 0 0 0,1 1-1 0 0,-1-1 1 0 0,0 0 0 0 0,0 1-1 0 0,0 2 1 0 0,-1 3 2 0 0,-1 1 1 0 0,0 0 0 0 0,0 0-1 0 0,-1-1 1 0 0,0 0 0 0 0,0 1 0 0 0,-1-1-1 0 0,1 0 1 0 0,-2-1 0 0 0,-8 13-1 0 0,-11 9 6 0 0,-29 28 0 0 0,20-23-8 0 0,4-2 28 0 0,10-13 44 0 0,1 0 0 0 0,2 2-1 0 0,-1 0 1 0 0,2 1 0 0 0,-14 26 0 0 0,28-45-51 0 0,1-1 1 0 0,-1 1-1 0 0,1 0 1 0 0,-1 0 0 0 0,1-1-1 0 0,0 1 1 0 0,0 0-1 0 0,0 0 1 0 0,0 0-1 0 0,0-1 1 0 0,0 1-1 0 0,1 0 1 0 0,-1 0 0 0 0,0-1-1 0 0,1 1 1 0 0,-1 0-1 0 0,1-1 1 0 0,0 1-1 0 0,0 0 1 0 0,0-1-1 0 0,0 1 1 0 0,0-1-1 0 0,0 1 1 0 0,0-1 0 0 0,0 0-1 0 0,0 1 1 0 0,0-1-1 0 0,1 0 1 0 0,-1 0-1 0 0,1 0 1 0 0,2 2-1 0 0,4 2 7 0 0,-1-1 0 0 0,1 1-1 0 0,0-2 1 0 0,14 6-1 0 0,5-1-318 0 0,-1-1-1 0 0,1-2 0 0 0,0 0 1 0 0,1-2-1 0 0,-1-1 1 0 0,1-1-1 0 0,30-4 0 0 0,-27 0-876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4.0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132 500 904 0 0,'15'-15'703'0'0,"1"1"-1"0"0,0 0 1 0 0,1 1 0 0 0,0 1-1 0 0,35-19 1 0 0,19-13-515 0 0,-44 25-133 0 0,0-2 0 0 0,-2-2 1 0 0,25-26-1 0 0,-39 36-71 0 0,-1 1 0 0 0,0-2 0 0 0,0 1-1 0 0,-2-1 1 0 0,0-1 0 0 0,0 1 0 0 0,-2-1 0 0 0,7-20 0 0 0,-12 33 11 0 0,-1-1 0 0 0,1 0 1 0 0,-1 0-1 0 0,1 0 0 0 0,-1 1 1 0 0,0-1-1 0 0,0 0 0 0 0,0 0 0 0 0,-1 0 1 0 0,1 0-1 0 0,-1 0 0 0 0,1 1 1 0 0,-1-1-1 0 0,0 0 0 0 0,0 0 0 0 0,0 1 1 0 0,0-1-1 0 0,-1 1 0 0 0,1-1 1 0 0,-1 1-1 0 0,0 0 0 0 0,1-1 0 0 0,-1 1 1 0 0,0 0-1 0 0,0 0 0 0 0,-1 0 0 0 0,1 0 1 0 0,0 1-1 0 0,-1-1 0 0 0,1 1 1 0 0,-1-1-1 0 0,-4-1 0 0 0,-1-1-2 0 0,1 1 1 0 0,-1 1-1 0 0,0-1 0 0 0,0 1 0 0 0,0 1 0 0 0,0-1 0 0 0,0 1 1 0 0,0 1-1 0 0,0 0 0 0 0,-9 0 0 0 0,-3 3 5 0 0,1 2-1 0 0,0 0 1 0 0,0 0 0 0 0,0 2-1 0 0,1 0 1 0 0,0 1 0 0 0,0 1-1 0 0,-28 20 1 0 0,27-16 32 0 0,-1 2 1 0 0,2 0-1 0 0,0 1 0 0 0,1 1 0 0 0,1 0 1 0 0,-27 38-1 0 0,34-41-4 0 0,1 1 0 0 0,0 0 0 0 0,1 0 1 0 0,0 1-1 0 0,1 0 0 0 0,1 0 0 0 0,0 1 0 0 0,2-1 1 0 0,0 1-1 0 0,0 0 0 0 0,1 20 0 0 0,3-16 12 0 0,0 0 0 0 0,1 1 0 0 0,1-1 0 0 0,1 0 0 0 0,2 0 0 0 0,-1 0 0 0 0,2-1 0 0 0,11 22 0 0 0,-2-10-75 0 0,1-1 0 0 0,2-1 0 0 0,1-1 0 0 0,1 0 0 0 0,2-2 0 0 0,0 0-1 0 0,2-2 1 0 0,1 0 0 0 0,1-2 0 0 0,47 31 0 0 0,27 4-2071 0 0,-51-34 1028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8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3 127 276 0 0,'-2'-19'2972'0'0,"2"6"-2710"0"0,-1 9 367 0 0,8-13-369 0 0,3 10-234 0 0,0 1-1 0 0,1 1 1 0 0,0 0-1 0 0,0 1 1 0 0,0-1-1 0 0,0 2 1 0 0,23-4-1 0 0,89-9 26 0 0,-107 15-39 0 0,92-11-2336 0 0,-90 10 1546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9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16 328 0 0,'0'0'1532'0'0,"18"7"-944"0"0,11-8-380 0 0,-10 0-32 0 0,7-1-44 0 0,3-1 8 0 0,0 0-52 0 0,3 1 4 0 0,1-1-72 0 0,-1 2-212 0 0,0-1-256 0 0,0-1-400 0 0,1 1 264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29.7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430 55 288 0 0,'0'0'797'0'0,"0"-4"-136"0"0,3-21 787 0 0,-3 24-1409 0 0,0 0 0 0 0,0 0 1 0 0,1 0-1 0 0,-1 0 0 0 0,0 0 0 0 0,0 0 0 0 0,0 0 1 0 0,0 0-1 0 0,0 0 0 0 0,-1 0 0 0 0,1 0 0 0 0,0 0 1 0 0,0 0-1 0 0,-1 0 0 0 0,1 0 0 0 0,-1 0 0 0 0,1 0 1 0 0,0 0-1 0 0,-1 0 0 0 0,0 0 0 0 0,1 0 0 0 0,-1 1 0 0 0,0-1 1 0 0,1 0-1 0 0,-2-1 0 0 0,-6 3-35 0 0,1-1 0 0 0,-1 1 0 0 0,1 1 0 0 0,-1 0 0 0 0,1 0 0 0 0,0 0 0 0 0,0 1 0 0 0,0 0 0 0 0,0 0-1 0 0,1 0 1 0 0,-1 1 0 0 0,1 0 0 0 0,0 1 0 0 0,0-1 0 0 0,-6 7 0 0 0,-16 15-4 0 0,-40 48-1 0 0,65-70 2 0 0,-22 26 33 0 0,1 0 0 0 0,2 2 1 0 0,1 1-1 0 0,2 1 0 0 0,1 0 0 0 0,2 1 1 0 0,1 1-1 0 0,2 1 0 0 0,-14 61 0 0 0,23-77-24 0 0,1 1-1 0 0,1-1 0 0 0,1 1 0 0 0,1-1 0 0 0,1 1 1 0 0,1-1-1 0 0,1 1 0 0 0,6 23 0 0 0,-5-29-102 0 0,2 1 1 0 0,0-1-1 0 0,1 0 0 0 0,1-1 1 0 0,0 1-1 0 0,1-2 0 0 0,1 1 1 0 0,0-1-1 0 0,1-1 0 0 0,0 0 1 0 0,15 14-1 0 0,7 0-797 0 0,1-3 595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49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453 65 744 0 0,'0'0'2538'0'0,"7"-16"-966"0"0,-5-9-485 0 0,-2 22-678 0 0,-9-9-288 0 0,5 10-129 0 0,1 1 1 0 0,0 0 0 0 0,0 0 0 0 0,-1 0 0 0 0,1 0-1 0 0,-1 0 1 0 0,1 1 0 0 0,-1-1 0 0 0,1 1 0 0 0,-1 0-1 0 0,0 0 1 0 0,1 1 0 0 0,-1-1 0 0 0,1 1-1 0 0,-6 1 1 0 0,6-1-11 0 0,0 0 15 0 0,-31 7-7 0 0,1 1 0 0 0,0 2 1 0 0,1 1-1 0 0,-35 19 0 0 0,66-31 10 0 0,-7 4 1 0 0,1 0 0 0 0,0 0 0 0 0,0 0 1 0 0,0 1-1 0 0,0 0 0 0 0,1 1 0 0 0,-8 8 1 0 0,1-3 8 0 0,1 1 0 0 0,1 0 0 0 0,0 1 0 0 0,1 0 0 0 0,0 0 1 0 0,1 1-1 0 0,-13 27 0 0 0,17-33-10 0 0,3-3-2 0 0,-1 0 2 0 0,0 1 1 0 0,1-1 0 0 0,0 0-1 0 0,0 1 1 0 0,1 0-1 0 0,-1-1 1 0 0,1 1 0 0 0,1 0-1 0 0,-1 0 1 0 0,1-1 0 0 0,0 8-1 0 0,2 33 10 0 0,-2-40-24 0 0,0 1 0 0 0,0-1-1 0 0,1 0 1 0 0,0 0-1 0 0,0 1 1 0 0,0-1 0 0 0,1 0-1 0 0,0 0 1 0 0,0 0 0 0 0,1-1-1 0 0,3 7 1 0 0,-1-1-2 0 0,2 5 43 0 0,2-1-1 0 0,0 0 0 0 0,1 0 1 0 0,20 23-1 0 0,-23-30 3 0 0,1-1-1 0 0,-1 0 0 0 0,1-1 0 0 0,0 0 1 0 0,0 0-1 0 0,1 0 0 0 0,0-1 0 0 0,0-1 1 0 0,16 7-1 0 0,-13-8-15 0 0,0-1 0 0 0,0 0 0 0 0,0-1 0 0 0,0 0 0 0 0,0-1 0 0 0,0 0 0 0 0,0-1 0 0 0,0-1 0 0 0,0 0 0 0 0,-1 0 0 0 0,23-8 0 0 0,9-4-5 0 0,53-25 0 0 0,-54 21-53 0 0,44-13-1 0 0,-83 30 68 0 0,0 0-54 0 0,3-1 21 0 0,1 0-1 0 0,-1 0 0 0 0,1 1 0 0 0,0 0 0 0 0,0 0 1 0 0,-1 0-1 0 0,1 1 0 0 0,0 0 0 0 0,0 0 1 0 0,0 1-1 0 0,-1 0 0 0 0,1 0 0 0 0,9 4 1 0 0,-13-4 31 0 0,0 0-54 0 0,5 4 28 0 0,0-1 1 0 0,0 1-1 0 0,-1 1 1 0 0,1 0 0 0 0,-1 0-1 0 0,0 0 1 0 0,-1 1 0 0 0,0 0-1 0 0,0 0 1 0 0,0 0-1 0 0,-1 1 1 0 0,7 13 0 0 0,-6-9 20 0 0,-1 0-1 0 0,-1 0 1 0 0,0 1 0 0 0,-1-1 0 0 0,0 1-1 0 0,-1 0 1 0 0,0 0 0 0 0,-1 0 0 0 0,-1 0-1 0 0,-1 20 1 0 0,-1-10-11 0 0,-5 26 24 0 0,-15 58-49 0 0,6-56 12 0 0,6-23 9 0 0,3-6 7 0 0,-19 35 1 0 0,13-30-6 0 0,9-18 1 0 0,0 0 0 0 0,-1 0 0 0 0,0 0 0 0 0,-1-1 0 0 0,0 0 0 0 0,0 0 0 0 0,0 0 0 0 0,-1-1 0 0 0,-1 0 0 0 0,-14 12 0 0 0,15-13 14 0 0,-1-1 1 0 0,1 1 0 0 0,-1-1 0 0 0,0 0-1 0 0,-1-1 1 0 0,1 0 0 0 0,-1 0 0 0 0,-14 4-1 0 0,7-3 91 0 0,8-3 21 0 0,0 0 0 0 0,-1 0 0 0 0,1-1 0 0 0,-1 0 0 0 0,1-1-1 0 0,-1 0 1 0 0,1 0 0 0 0,-1-1 0 0 0,-12-2 0 0 0,-8-3 180 0 0,-35-13 0 0 0,-161-61 38 0 0,222 79-547 0 0,-35-4-3172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0.3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363 30 364 0 0,'0'0'791'0'0,"-1"-3"-545"0"0,0 0 0 0 0,0 1-1 0 0,0-1 1 0 0,0 0-1 0 0,-1 0 1 0 0,1 1-1 0 0,-1-1 1 0 0,-2-2 0 0 0,-3 4-222 0 0,1 0 1 0 0,-1 0-1 0 0,0 1 1 0 0,0 0 0 0 0,0 0-1 0 0,1 1 1 0 0,-1 0-1 0 0,0 0 1 0 0,0 0-1 0 0,1 1 1 0 0,-1 0 0 0 0,1 1-1 0 0,0-1 1 0 0,-1 1-1 0 0,1 0 1 0 0,0 1 0 0 0,-9 6-1 0 0,-9 7-13 0 0,0 1-1 0 0,-37 37 1 0 0,49-44 29 0 0,1 2 0 0 0,1-1 0 0 0,0 1 0 0 0,0 0 0 0 0,1 1 0 0 0,1 0 0 0 0,1 1 0 0 0,0 0 1 0 0,0 0-1 0 0,2 0 0 0 0,-5 20 0 0 0,8-26 10 0 0,0 1-1 0 0,1-1 1 0 0,0 1 0 0 0,1-1 0 0 0,0 1 0 0 0,1-1 0 0 0,-1 0-1 0 0,2 1 1 0 0,0-1 0 0 0,0 0 0 0 0,0 1 0 0 0,1-1 0 0 0,0 0-1 0 0,1-1 1 0 0,0 1 0 0 0,1-1 0 0 0,0 0 0 0 0,0 0 0 0 0,0 0-1 0 0,10 10 1 0 0,0-4 25 0 0,0 0-1 0 0,0-1 0 0 0,2-1 1 0 0,-1-1-1 0 0,1 0 1 0 0,1-1-1 0 0,0-1 0 0 0,0-1 1 0 0,1 0-1 0 0,0-1 1 0 0,0-1-1 0 0,1-1 1 0 0,20 2-1 0 0,-27-5 22 0 0,0-1 1 0 0,-1 0-1 0 0,1-1 1 0 0,0-1-1 0 0,0 0 0 0 0,0-1 1 0 0,-1 0-1 0 0,1 0 1 0 0,18-8-1 0 0,-22 6-32 0 0,-1 0 0 0 0,1 0-1 0 0,-1-1 1 0 0,0 0 0 0 0,0 0 0 0 0,-1-1-1 0 0,0 0 1 0 0,0 0 0 0 0,0-1 0 0 0,-1 0-1 0 0,0 0 1 0 0,0-1 0 0 0,-1 1 0 0 0,5-10-1 0 0,-5 9-45 0 0,-2 0 0 0 0,1 0 0 0 0,-1-1 0 0 0,0 1 0 0 0,-1-1 0 0 0,0 0 0 0 0,0 0-1 0 0,-1 0 1 0 0,0 0 0 0 0,-1-14 0 0 0,-1 8-10 0 0,-1 1 1 0 0,0 0-1 0 0,-1 0 0 0 0,0 1 1 0 0,-1-1-1 0 0,-8-17 0 0 0,3 12-12 0 0,0 1 0 0 0,-1 0 0 0 0,-1 0 0 0 0,-1 1 1 0 0,0 1-1 0 0,-1 0 0 0 0,-1 0 0 0 0,0 1 0 0 0,-23-17 0 0 0,27 24-152 0 0,0 1 0 0 0,-1 0 0 0 0,0 1 0 0 0,0 0 0 0 0,0 1 0 0 0,-1 0 0 0 0,-24-6 0 0 0,28 9-316 0 0,-1 1 0 0 0,1 0 0 0 0,-1 0 0 0 0,0 1 0 0 0,1 0 0 0 0,-1 1 0 0 0,-14 2 0 0 0,1 3-645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1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60 304 0 0,'4'-18'1970'0'0,"2"-1"39"0"0,-6 18-1970 0 0,10-17 788 0 0,-4 14-563 0 0,0 18-452 0 0,10 203 66 0 0,-9-77 143 0 0,-3-84-267 0 0,18 161 875 0 0,-14-173-2187 0 0,14 50 0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1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97 520 0 0,'-10'-12'2985'0'0,"10"11"-2938"0"0,-1 1 1 0 0,1-1-1 0 0,-1 0 0 0 0,1 0 1 0 0,0 1-1 0 0,-1-1 0 0 0,1 0 1 0 0,0 0-1 0 0,0 1 0 0 0,0-1 1 0 0,-1 0-1 0 0,1 0 0 0 0,0 0 1 0 0,0 1-1 0 0,0-1 0 0 0,0 0 1 0 0,0 0-1 0 0,0 0 0 0 0,1 1 0 0 0,-1-1 1 0 0,0 0-1 0 0,0 0 0 0 0,1 1 1 0 0,-1-1-1 0 0,0 0 0 0 0,1 0 1 0 0,-1 1-1 0 0,1-1 0 0 0,-1 0 1 0 0,2 0-1 0 0,0-2-2 0 0,0 1 1 0 0,1 0-1 0 0,0 0 0 0 0,-1 1 0 0 0,1-1 1 0 0,0 0-1 0 0,0 1 0 0 0,4-2 0 0 0,10-2-28 0 0,-1 1 0 0 0,21-4 0 0 0,35-1 6 0 0,87 1 0 0 0,-55 4-2558 0 0,-80 2 1693 0 0,-5-1 151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2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7 640 0 0,'0'0'1424'0'0,"3"-1"-892"0"0,11-5 882 0 0,-8 7-1349 0 0,-6-1-63 0 0,1 0 1 0 0,-1 0-1 0 0,1 0 1 0 0,0 0-1 0 0,-1 0 1 0 0,1 0-1 0 0,-1 0 1 0 0,1 0-1 0 0,-1 0 1 0 0,1 0-1 0 0,0 0 1 0 0,-1 0-1 0 0,1 1 1 0 0,-1-1-1 0 0,1 0 1 0 0,-1 0-1 0 0,1 1 0 0 0,-1-1 1 0 0,1 0-1 0 0,-1 1 1 0 0,1-1-1 0 0,-1 0 1 0 0,1 1-1 0 0,7 25 0 0 0,-1 0-1 0 0,-2 1 0 0 0,-1 0 1 0 0,2 30-1 0 0,0 1 12 0 0,12 105 48 0 0,19 117-714 0 0,-35-274-214 0 0,4 12 576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2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1 432 0 0,'0'0'432'0'0,"3"0"-80"0"0,3 2-267 0 0,-1 0-1 0 0,0 1 1 0 0,0-1 0 0 0,0 1 0 0 0,0 0-1 0 0,-1 0 1 0 0,1 1 0 0 0,-1 0-1 0 0,7 6 1 0 0,40 48 73 0 0,-31-34-61 0 0,55 64 66 0 0,94 145 0 0 0,-144-194-152 0 0,-2 1 1 0 0,-2 2-1 0 0,-2 0 0 0 0,-1 1 1 0 0,-3 1-1 0 0,17 75 1 0 0,-28-93 8 0 0,-1 0 1 0 0,-2 0 0 0 0,0 1 0 0 0,-2-1 0 0 0,-1 0-1 0 0,-1 0 1 0 0,-1 0 0 0 0,-2-1 0 0 0,0 1 0 0 0,-19 47-1 0 0,4-28-273 0 0,-1-1-1 0 0,-1-2 1 0 0,-3 0-1 0 0,-59 72 1 0 0,33-51-328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4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558 202 556 0 0,'2'-3'468'0'0,"18"-24"699"0"0,-1-2 0 0 0,-1-1 0 0 0,24-52 0 0 0,-41 79-1088 0 0,0 1-87 0 0,0 1 0 0 0,0-1 0 0 0,0 0 0 0 0,0 0 0 0 0,0 0 0 0 0,-1 0 0 0 0,1 0 0 0 0,-1-1 0 0 0,1 1 0 0 0,-1 0 0 0 0,1-4 0 0 0,-18 19 1 0 0,0 0 0 0 0,2 1 0 0 0,0 0 0 0 0,0 2 0 0 0,1 0 0 0 0,-20 30-1 0 0,-9 9 6 0 0,-98 122 121 0 0,-163 271 1 0 0,300-441-285 0 0,-28 49 710 0 0,29-50-931 0 0,0-1 0 0 0,1 1 0 0 0,0 0 0 0 0,0 0-1 0 0,0 0 1 0 0,1 0 0 0 0,-2 11 0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4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0 112 476 0 0,'1'-5'1027'0'0,"2"-15"410"0"0,1 1 1 0 0,10-35-1 0 0,-12 51-1337 0 0,-3 3-110 0 0,1 0 1 0 0,0-1-1 0 0,0 1 0 0 0,0 0 0 0 0,0-1 1 0 0,0 1-1 0 0,0 0 0 0 0,0-1 0 0 0,0 1 0 0 0,0 0 1 0 0,0-1-1 0 0,0 1 0 0 0,0 0 0 0 0,0-1 1 0 0,0 1-1 0 0,0 0 0 0 0,0-1 0 0 0,0 1 0 0 0,1 0 1 0 0,-1-1-1 0 0,0 1 0 0 0,0 0 0 0 0,0-1 1 0 0,0 1-1 0 0,1 0 0 0 0,-1 0 0 0 0,0-1 0 0 0,0 1 1 0 0,1 0-1 0 0,-1 0 0 0 0,0-1 0 0 0,0 1 1 0 0,1 0-1 0 0,-1 0 0 0 0,0 0 0 0 0,1 0 0 0 0,-1 0 1 0 0,0-1-1 0 0,1 1 0 0 0,-1 0 0 0 0,0 0 1 0 0,1 0-1 0 0,-1 0 0 0 0,1 0 0 0 0,11 1-723 0 0,-12-1 745 0 0,11 18-2362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4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20 0 0,'105'65'5780'0'0,"-103"-64"-5657"0"0,1 1-22 0 0,27 13 159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5.4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340 75 244 0 0,'3'-3'845'0'0,"43"-45"2283"0"0,-45 46-2951 0 0,5-6-1 0 0,8-4-35 0 0,-12 10-136 0 0,-5 12-33 0 0,0 7 42 0 0,-60 94-14 0 0,-141 188 0 0 0,98-153 74 0 0,98-135-30 0 0,5-8 33 0 0,0 1 1 0 0,1 0-1 0 0,-1 0 1 0 0,1 1-1 0 0,0-1 1 0 0,0 0-1 0 0,0 1 1 0 0,0-1-1 0 0,-1 10 1 0 0,2-11 11 0 0,4-1-8 0 0,2 0-58 0 0,0 1 0 0 0,1-1 0 0 0,-1 0 0 0 0,1 0 0 0 0,0 0 0 0 0,-1-1 0 0 0,1 0 0 0 0,11 1 0 0 0,55-1 31 0 0,-62-1-47 0 0,581-20-335 0 0,-525 16-2536 0 0,-41 0 2427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5.7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19 848 0 0,'-9'-13'2578'0'0,"9"13"-2555"0"0,0 0 1 0 0,0-1-1 0 0,-1 1 0 0 0,1 0 1 0 0,0 0-1 0 0,0-1 1 0 0,0 1-1 0 0,0 0 1 0 0,0 0-1 0 0,0-1 1 0 0,0 1-1 0 0,-1 0 1 0 0,1 0-1 0 0,0 0 1 0 0,0-1-1 0 0,0 1 0 0 0,0 0 1 0 0,-1 0-1 0 0,1 0 1 0 0,0 0-1 0 0,0 0 1 0 0,0-1-1 0 0,-1 1 1 0 0,1 0-1 0 0,0 0 1 0 0,0 0-1 0 0,-1 0 1 0 0,1 0-1 0 0,0 0 0 0 0,0 0 1 0 0,-1 0-1 0 0,1 0 1 0 0,0 0-1 0 0,0 0 1 0 0,-1 0-1 0 0,1 0 1 0 0,0 0-1 0 0,0 0 1 0 0,-1 0-1 0 0,1 0 1 0 0,0 0-1 0 0,0 0 0 0 0,-1 0 1 0 0,1 0-1 0 0,0 1 1 0 0,0-1-1 0 0,-3 15 198 0 0,7 25-218 0 0,12 42-350 0 0,-3 0 0 0 0,-5 0 1 0 0,-2 0-1 0 0,-8 112 0 0 0,-5-123-267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0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467 42 184 0 0,'1'-3'2208'0'0,"14"-20"2653"0"0,-15 22-4798 0 0,1 1 0 0 0,-1 0-1 0 0,1 0 1 0 0,-1 0 0 0 0,1-1 0 0 0,-1 1 0 0 0,0 0 0 0 0,1-1 0 0 0,-1 1 0 0 0,1 0 0 0 0,-1-1 0 0 0,1 1 0 0 0,-1-1 0 0 0,0 1 0 0 0,1 0 0 0 0,-1-1 0 0 0,0 1 0 0 0,0-1 0 0 0,1 1-1 0 0,-1-1 1 0 0,0 1 0 0 0,0-1 0 0 0,0 1 0 0 0,1-2 0 0 0,-7 1-74 0 0,0 0-1 0 0,1 0 1 0 0,-1 0-1 0 0,0 1 1 0 0,1 0-1 0 0,-1 0 1 0 0,0 0 0 0 0,0 1-1 0 0,1 0 1 0 0,-6 1-1 0 0,-26 4-16 0 0,-17 1-1 0 0,39-6 22 0 0,-161 20-12 0 0,130-11-12 0 0,43-10 21 0 0,0 1 1 0 0,-11 3 5 0 0,-37 13-143 0 0,48-16 125 0 0,-9 12-18 0 0,10-10 38 0 0,-4 28-4 0 0,5 9 12 0 0,1 0 1 0 0,3-1-1 0 0,1 1 0 0 0,11 45 1 0 0,-2-1 18 0 0,70 423-91 0 0,-47-295 259 0 0,-4 11-188 0 0,-31-216-20 0 0,-1 19 6 0 0,0-7-18 0 0,0-1 1 0 0,-5 26-1 0 0,5-40 20 0 0,-11 46-22 0 0,10-47 13 0 0,1-1-7 0 0,-2 8 6 0 0,1-7 7 0 0,-1 3 5 0 0,0-2 5 0 0,7 13-71 0 0,-5-15 109 0 0,3 0 12 0 0,19 6 52 0 0,0-1 0 0 0,0 0 0 0 0,0-2 0 0 0,38 5 0 0 0,17 4-27 0 0,13 11-797 0 0,87 35 1 0 0,-175-59 443 0 0,12 5-265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7.0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55 372 0 0,'0'0'1500'0'0,"22"-3"-699"0"0,116-16-293 0 0,109-13-2020 0 0,-242 32 939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7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1 364 0 0,'3'14'924'0'0,"13"-9"-388"0"0,12-3-332 0 0,-9-1-64 0 0,2 0-16 0 0,2-1-4 0 0,4 1 4 0 0,2-1-228 0 0,0-1-344 0 0,1 0-176 0 0,-1 0 156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7.9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82 317 300 0 0,'0'0'4384'0'0,"3"-1"-4288"0"0,8-2-26 0 0,-8 3 48 0 0,7-16 200 0 0,1-6-262 0 0,-1-1-1 0 0,0 0 0 0 0,-2 0 0 0 0,-1-1 0 0 0,-1 0 0 0 0,3-26 0 0 0,-4 27-27 0 0,0-1 53 0 0,-2 14-135 0 0,-1-1 0 0 0,0 0 0 0 0,1-17 0 0 0,-18 60 13 0 0,7 12 48 0 0,2 1 1 0 0,-1 81-1 0 0,17 89 90 0 0,-4-109-98 0 0,-5-92 13 0 0,0-1 1 0 0,-2 1-1 0 0,1 0 1 0 0,-2-1-1 0 0,1 1 0 0 0,-2-1 1 0 0,-5 16-1 0 0,7-25-8 0 0,-1-1 1 0 0,0 1-1 0 0,0-1 0 0 0,-1 0 0 0 0,1 0 0 0 0,-1 0 0 0 0,1 0 0 0 0,-1 0 1 0 0,0-1-1 0 0,0 1 0 0 0,0-1 0 0 0,-1 0 0 0 0,1 1 0 0 0,0-2 1 0 0,-8 4-1 0 0,-3 1-25 0 0,0-1-1 0 0,-22 4 1 0 0,25-6 22 0 0,8-2-4 0 0,0 0 6 0 0,-10 2 4 0 0,10-2-2 0 0,-5 1-18 0 0,8-2 20 0 0,1 0 1 0 0,-1 1 0 0 0,0-1 0 0 0,0 0 0 0 0,0 0-1 0 0,0 0 1 0 0,0 0 0 0 0,0 0 0 0 0,0 0 0 0 0,0 0 0 0 0,0 0-1 0 0,0 0 1 0 0,0 0 0 0 0,0 1 0 0 0,0-1 0 0 0,0 0-1 0 0,0 0 1 0 0,0 0 0 0 0,0 0 0 0 0,0 0 0 0 0,0 0-1 0 0,0 0 1 0 0,0 0 0 0 0,0 1 0 0 0,0-1 0 0 0,0 0 0 0 0,0 0-1 0 0,0 0 1 0 0,0 0 0 0 0,0 0 0 0 0,0 0 0 0 0,-1 0-1 0 0,1 0 1 0 0,0 0 0 0 0,0 0 0 0 0,0 0 0 0 0,0 1-1 0 0,0-1 1 0 0,0 0 0 0 0,0 0 0 0 0,0 0 0 0 0,0 0 0 0 0,0 0-1 0 0,-1 0 1 0 0,1 0 0 0 0,0 0 0 0 0,0 0 0 0 0,0 0-1 0 0,0 0 1 0 0,0 0 0 0 0,0 0 0 0 0,0 0 0 0 0,0 0-1 0 0,0 0 1 0 0,-1 0 0 0 0,1 0 0 0 0,0 0 0 0 0,0 0 0 0 0,17 1 10 0 0,0 0 0 0 0,0-1 1 0 0,0-1-1 0 0,0 0 0 0 0,0-1 1 0 0,26-8-1 0 0,2 2-4 0 0,89-13 23 0 0,155-25-2453 0 0,-280 44 1388 0 0,14-5 492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8.3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15 20 0 0,'3'-2'193'0'0,"12"-9"2201"0"0,-14 11-2360 0 0,-1-1 1 0 0,1 1-1 0 0,-1 0 0 0 0,1 0 1 0 0,-1 0-1 0 0,0 0 0 0 0,1 0 1 0 0,-1 0-1 0 0,1 0 0 0 0,-1 0 1 0 0,1 0-1 0 0,-1 0 0 0 0,1 0 1 0 0,-1 0-1 0 0,1 0 0 0 0,-1 1 1 0 0,1-1-1 0 0,-1 0 0 0 0,0 0 1 0 0,1 0-1 0 0,-1 1 0 0 0,1-1 1 0 0,-1 0-1 0 0,0 0 0 0 0,1 1 1 0 0,-1-1-1 0 0,1 0 0 0 0,-1 1 1 0 0,1 0-1 0 0,-1 0-31 0 0,0 0 0 0 0,0 0 0 0 0,0 0 0 0 0,0 1 0 0 0,0-1-1 0 0,0 0 1 0 0,0 0 0 0 0,0 0 0 0 0,0 0 0 0 0,-1 0 0 0 0,1 1 0 0 0,0-1 0 0 0,-1 0 0 0 0,1 0 0 0 0,-1 0 0 0 0,1 0-1 0 0,-2 1 1 0 0,2-1 2 0 0,-187 421 158 0 0,100-239-87 0 0,81-171-145 0 0,2-1-216 0 0,-2 0 1 0 0,0 0-1 0 0,0 0 0 0 0,0-1 1 0 0,-12 14-1 0 0,5-10-427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8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38 688 0 0,'0'0'660'0'0,"12"-16"112"0"0,0 5-336 0 0,0 4-68 0 0,5 3-216 0 0,0 10-724 0 0</inkml:trace>
  <inkml:trace contextRef="#ctx0" brushRef="#br0" timeOffset="1">691 337 580 0 0,'0'0'1100'0'0,"22"7"348"0"0,-7 0-264 0 0,5 0-624 0 0,-1 2-376 0 0,-4 1-44 0 0,1 0-444 0 0,-1 0-1656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39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131 30 608 0 0,'2'-2'877'0'0,"9"-8"452"0"0,-8 8-875 0 0,6-5-104 0 0,-7 5-88 0 0,-1 1-224 0 0,0 0 0 0 0,-1 1-1 0 0,1-1 1 0 0,0 1 0 0 0,0-1-1 0 0,-1 1 1 0 0,1-1 0 0 0,0 1-1 0 0,0 0 1 0 0,0-1 0 0 0,0 1-1 0 0,0 0 1 0 0,0 0 0 0 0,0-1-1 0 0,1 1 1 0 0,-1 1-34 0 0,-1 0 1 0 0,1 0-1 0 0,0 0 1 0 0,0-1-1 0 0,0 1 0 0 0,-1 0 1 0 0,1 0-1 0 0,0 0 1 0 0,-1 0-1 0 0,1 1 0 0 0,-1-1 1 0 0,1 0-1 0 0,-1 0 1 0 0,0 0-1 0 0,0 0 0 0 0,1 0 1 0 0,-1 1-1 0 0,0-1 1 0 0,0 2-1 0 0,-4 32 32 0 0,-18 37-21 0 0,20-66-11 0 0,-87 193 60 0 0,28-67 161 0 0,60-131-213 0 0,0 0-1 0 0,1 1 1 0 0,-1-1 0 0 0,1 0-1 0 0,-1 1 1 0 0,1-1 0 0 0,0 1-1 0 0,-1-1 1 0 0,1 0 0 0 0,0 1-1 0 0,0-1 1 0 0,0 1 0 0 0,0-1-1 0 0,0 0 1 0 0,1 1 0 0 0,-1-1-1 0 0,0 1 1 0 0,0-1 0 0 0,1 2-1 0 0,0-2-7 0 0,0-1 0 0 0,0 1 0 0 0,-1 0 0 0 0,1 0 0 0 0,0-1 0 0 0,0 1 0 0 0,0 0 0 0 0,0-1 0 0 0,0 1 0 0 0,-1-1 0 0 0,1 1 0 0 0,0-1 0 0 0,0 1 0 0 0,0-1-1 0 0,1 0 1 0 0,-1 0 0 0 0,0 1 0 0 0,0-1 0 0 0,1 0 0 0 0,8 0-2 0 0,-1-1 0 0 0,0 1 0 0 0,0-2 0 0 0,16-3-1 0 0,-14 3 26 0 0,42-8-11 0 0,-1-2-1 0 0,-1-2 1 0 0,0-2-1 0 0,52-26 0 0 0,-100 41-27 0 0,0-1-1 0 0,-1 1 1 0 0,1-1-1 0 0,-1 0 1 0 0,1 0-1 0 0,-1 0 1 0 0,1-1-1 0 0,-1 1 1 0 0,0 0-1 0 0,0-1 1 0 0,0 0-1 0 0,-1 1 1 0 0,1-1-1 0 0,-1 0 0 0 0,1 0 1 0 0,-1 0-1 0 0,0 0 1 0 0,0 0-1 0 0,1-3 1 0 0,-2 3 6 0 0,5-14 49 0 0,-1 5-106 0 0,2 29 63 0 0,34 239-1925 0 0,-37-209 1190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40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1 316 0 0,'0'1'107'0'0,"0"0"0"0"0,1 0 0 0 0,-1 0 1 0 0,0 0-1 0 0,0 0 0 0 0,1 0 0 0 0,-1 0 0 0 0,1 0 0 0 0,-1 0 0 0 0,1 0 1 0 0,-1 0-1 0 0,1 0 0 0 0,-1 0 0 0 0,1 0 0 0 0,1 0 0 0 0,84 12 917 0 0,126 1 0 0 0,-100-8-1111 0 0,-82-5-1809 0 0,-14 0 1205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40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0 212 0 0,'2'2'583'0'0,"5"2"-370"0"0,0-1 1 0 0,1 1-1 0 0,-1-2 1 0 0,0 1 0 0 0,1-1-1 0 0,0 0 1 0 0,0 0-1 0 0,14 0 1 0 0,74 1 16 0 0,-53-3-63 0 0,186 10-1281 0 0,-208-10 450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2:41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16 240 0 0,'9'-7'3141'0'0,"-7"5"-2726"0"0,0 1 0 0 0,0 0 1 0 0,0 0-1 0 0,0 0 0 0 0,0 0 1 0 0,4-1-1 0 0,-4 5-405 0 0,0 0 0 0 0,0 0 0 0 0,0 0-1 0 0,0 0 1 0 0,-1 0 0 0 0,0 0 0 0 0,1 1 0 0 0,-1-1 0 0 0,0 0 0 0 0,0 1 0 0 0,-1-1 0 0 0,1 1 0 0 0,-1 4-1 0 0,3 60 12 0 0,-2-39-9 0 0,8 204-2445 0 0,-6-185 811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4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717 167 196 0 0,'0'0'2859'0'0,"22"-20"-654"0"0,9-29-944 0 0,-29 46-1177 0 0,1-16 875 0 0,-3 16-937 0 0,0 0 1 0 0,-1-1-1 0 0,1 1 1 0 0,0 0-1 0 0,-1 0 1 0 0,0 1-1 0 0,1-1 1 0 0,-1 0-1 0 0,0 0 1 0 0,-1 0-1 0 0,1 0 1 0 0,0 1-1 0 0,-1-1 0 0 0,0 1 1 0 0,0-1-1 0 0,1 1 1 0 0,-1-1-1 0 0,-1 1 1 0 0,1 0-1 0 0,0 0 1 0 0,0 0-1 0 0,-1 0 1 0 0,1 1-1 0 0,-1-1 0 0 0,0 1 1 0 0,1-1-1 0 0,-1 1 1 0 0,0 0-1 0 0,0 0 1 0 0,0 0-1 0 0,0 0 1 0 0,-4 0-1 0 0,-3 0-36 0 0,0 0 1 0 0,-1 0-1 0 0,1 1 1 0 0,0 0-1 0 0,0 1 0 0 0,0 0 1 0 0,0 1-1 0 0,0 0 0 0 0,-11 4 1 0 0,-5 4 10 0 0,0 0 1 0 0,1 2-1 0 0,0 0 1 0 0,0 2-1 0 0,2 1 1 0 0,-39 31-1 0 0,33-21 19 0 0,1 2-1 0 0,1 1 1 0 0,2 1 0 0 0,-31 45-1 0 0,24-22 7 0 0,2 0-1 0 0,2 2 1 0 0,3 0-1 0 0,2 2 1 0 0,3 1 0 0 0,-16 68-1 0 0,27-86 18 0 0,2 0 0 0 0,1 0 0 0 0,2 1 0 0 0,1-1 0 0 0,3 1 0 0 0,1-1 0 0 0,12 74 0 0 0,-10-94-26 0 0,2-1-1 0 0,0-1 0 0 0,0 1 0 0 0,2-1 1 0 0,0 0-1 0 0,1 0 0 0 0,1-1 1 0 0,1 0-1 0 0,0 0 0 0 0,1-1 0 0 0,0-1 1 0 0,1 0-1 0 0,1 0 0 0 0,0-1 0 0 0,1-1 1 0 0,0 0-1 0 0,1-1 0 0 0,30 17 0 0 0,-17-16-22 0 0,0 0 0 0 0,1-1 0 0 0,1-2-1 0 0,0-1 1 0 0,0-2 0 0 0,0-1-1 0 0,1-1 1 0 0,0-1 0 0 0,0-2 0 0 0,42-4-1 0 0,-5-3-584 0 0,-1-3 0 0 0,0-3 0 0 0,106-35-1 0 0,-80 12-2253 0 0,-69 23 1671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1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71 1024 0 0,'-1'-4'761'0'0,"-3"-63"3770"0"0,3 70-4526 0 0,0-1-6 0 0,0 1 1 0 0,0-1-1 0 0,0 1 1 0 0,0 0-1 0 0,0-1 1 0 0,0 1-1 0 0,1 0 1 0 0,-1-1-1 0 0,1 1 1 0 0,0 0 0 0 0,0-1-1 0 0,0 1 1 0 0,0 0-1 0 0,0 0 1 0 0,1-1-1 0 0,1 6 1 0 0,-2-4 3 0 0,3 62 87 0 0,2-1 1 0 0,26 127-1 0 0,53 119 224 0 0,-84-311-312 0 0,16 54 46 0 0,6 15-75 0 0,15 96 0 0 0,-36-162-82 0 0,-2 20-1112 0 0,-11-16-969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4.9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9 740 0 0,'9'-8'3694'0'0,"-8"7"-3540"0"0,2 12-54 0 0,0 0-1 0 0,-1 0 0 0 0,0 0 1 0 0,-1 1-1 0 0,0-1 0 0 0,-1 0 1 0 0,-1 18-1 0 0,1 16 7 0 0,21 208-103 0 0,76 347 0 0 0,-88-563-2098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5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7 176 1456 0 0,'-3'-25'1344'0'0,"1"1"-300"0"0,1 7-272 0 0,1-2 273 0 0,1-13-461 0 0,1 7-348 0 0,2 6-168 0 0,5 7-388 0 0,10 9-1017 0 0,-1 15-743 0 0,-7-2 1672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5.7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245 1091 1124 0 0,'5'0'940'0'0,"-2"-1"-814"0"0,0 1-1 0 0,1 0 0 0 0,-1-1 1 0 0,1 0-1 0 0,-1 0 0 0 0,0 0 1 0 0,1 0-1 0 0,-1 0 0 0 0,0 0 1 0 0,0-1-1 0 0,0 0 0 0 0,0 0 1 0 0,0 0-1 0 0,0 0 0 0 0,-1 0 1 0 0,5-5-1 0 0,-2 1-14 0 0,0 1 0 0 0,-1-1 0 0 0,0-1 1 0 0,-1 1-1 0 0,1-1 0 0 0,-1 1 0 0 0,3-13 0 0 0,2-9-19 0 0,-2 0-1 0 0,-1 0 1 0 0,2-35-1 0 0,-7 57-58 0 0,7-101 198 0 0,-4 0 0 0 0,-5 0 1 0 0,-25-173-1 0 0,25 266-149 0 0,-3-18 219 0 0,-18-60-1 0 0,21 84-286 0 0,0 1 0 0 0,-1 0-1 0 0,0 1 1 0 0,0-1 0 0 0,-1 1 0 0 0,1-1-1 0 0,-1 1 1 0 0,-1 0 0 0 0,1 0 0 0 0,-1 1-1 0 0,0-1 1 0 0,-1 1 0 0 0,1 0 0 0 0,-10-6-1 0 0,12 9-14 0 0,-1 1 0 0 0,0-1 0 0 0,0 1 0 0 0,1-1-1 0 0,-1 1 1 0 0,0 0 0 0 0,0 1 0 0 0,0-1 0 0 0,0 1-1 0 0,0 0 1 0 0,0-1 0 0 0,0 2 0 0 0,0-1 0 0 0,0 0-1 0 0,-5 2 1 0 0,1 0 8 0 0,1 1 1 0 0,0 0-1 0 0,-1 0 1 0 0,1 0-1 0 0,1 1 0 0 0,-1 0 1 0 0,-9 8-1 0 0,3-3 11 0 0,2 2 0 0 0,-1 0 0 0 0,2 0 0 0 0,-1 1 0 0 0,2 1 0 0 0,0-1 0 0 0,-11 21 0 0 0,14-23-23 0 0,4-7 1 0 0,0 0 1 0 0,0 1 0 0 0,0-1 0 0 0,1 0-1 0 0,0 1 1 0 0,0-1 0 0 0,0 1 0 0 0,0-1 0 0 0,0 1-1 0 0,1-1 1 0 0,-1 1 0 0 0,1 0 0 0 0,0-1 0 0 0,1 6-1 0 0,-1-5 7 0 0,0-1-1 0 0,0 1 1 0 0,0-1-1 0 0,0 0 0 0 0,1 1 1 0 0,-1-1-1 0 0,1 1 1 0 0,0-1-1 0 0,0 0 1 0 0,0 0-1 0 0,0 1 0 0 0,1-1 1 0 0,0 0-1 0 0,-1 0 1 0 0,1 0-1 0 0,0-1 1 0 0,0 1-1 0 0,0 0 0 0 0,1-1 1 0 0,-1 1-1 0 0,1-1 1 0 0,-1 0-1 0 0,1 0 1 0 0,4 3-1 0 0,2-2 10 0 0,1 0 0 0 0,0 0 0 0 0,0-1-1 0 0,-1 0 1 0 0,1-1 0 0 0,0 0 0 0 0,0-1 0 0 0,15 0 0 0 0,85-15 12 0 0,-66 8-32 0 0,2 0 16 0 0,-16 1-53 0 0,0 2 1 0 0,0 1 0 0 0,58 1 0 0 0,-79 3 27 0 0,-1 0 1 0 0,0 0-1 0 0,0 1 1 0 0,0 0-1 0 0,0 0 1 0 0,0 1-1 0 0,-1 0 1 0 0,1 0-1 0 0,-1 1 1 0 0,0 0-1 0 0,0 0 1 0 0,0 1-1 0 0,0 0 1 0 0,-1 0-1 0 0,0 0 1 0 0,0 1-1 0 0,0 0 1 0 0,-1 0-1 0 0,6 10 1 0 0,4 9 15 0 0,-2 2 0 0 0,0 0 0 0 0,-2 0-1 0 0,10 40 1 0 0,-9-28 49 0 0,27 60 0 0 0,-33-88-66 0 0,-1-1 0 0 0,2 1 0 0 0,0-1 0 0 0,0 0 0 0 0,0-1 0 0 0,1 1 0 0 0,1-2 0 0 0,0 1 1 0 0,16 11-1 0 0,-19-15-301 0 0,1-1 0 0 0,-1-1 1 0 0,1 1-1 0 0,0-1 0 0 0,0 0 0 0 0,1 0 1 0 0,-1-1-1 0 0,0 0 0 0 0,10 1 1 0 0,14-1-1114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6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287 111 616 0 0,'0'0'1834'0'0,"3"0"-1256"0"0,26-8 1392 0 0,-26 6-1713 0 0,-2 1-212 0 0,0 0-1 0 0,0 1 1 0 0,0-1-1 0 0,-1 0 1 0 0,1 0-1 0 0,0 0 1 0 0,0 0-1 0 0,-1-1 1 0 0,1 1-1 0 0,-1 0 1 0 0,1 0 0 0 0,-1 0-1 0 0,1 0 1 0 0,-1-1-1 0 0,0 1 1 0 0,1 0-1 0 0,-1 0 1 0 0,0-1-1 0 0,0 1 1 0 0,0-2-1 0 0,2-24 387 0 0,-2 24-349 0 0,-8-20 144 0 0,6 21-224 0 0,1 1-1 0 0,0-1 1 0 0,-1 0-1 0 0,1 1 1 0 0,-1-1-1 0 0,0 1 1 0 0,0-1-1 0 0,1 1 0 0 0,-1 0 1 0 0,0 0-1 0 0,0 0 1 0 0,0 0-1 0 0,0 0 1 0 0,0 0-1 0 0,0 0 1 0 0,-1 1-1 0 0,1-1 1 0 0,0 1-1 0 0,-4-1 1 0 0,1 1 1 0 0,0 1 1 0 0,1-1-1 0 0,-1 1 0 0 0,0 0 1 0 0,1 0-1 0 0,-1 0 1 0 0,1 1-1 0 0,-1-1 1 0 0,-4 4-1 0 0,-3 1 3 0 0,0 1 0 0 0,1 1 0 0 0,0 0-1 0 0,0 0 1 0 0,1 1 0 0 0,-10 10 0 0 0,4 1 1 0 0,0 0 1 0 0,2 1-1 0 0,0 0 1 0 0,1 1-1 0 0,1 0 1 0 0,1 1-1 0 0,1 1 0 0 0,2 0 1 0 0,0 0-1 0 0,-7 39 1 0 0,11-42 0 0 0,1 1 0 0 0,1 0 0 0 0,1 0 1 0 0,1 0-1 0 0,0 0 0 0 0,2 0 0 0 0,1-1 1 0 0,0 1-1 0 0,2-1 0 0 0,0 1 0 0 0,2-1 0 0 0,13 30 1 0 0,-12-37 13 0 0,0-1 1 0 0,1 1 0 0 0,1-2 0 0 0,0 1 0 0 0,1-1-1 0 0,0-1 1 0 0,1 0 0 0 0,0-1 0 0 0,1 0 0 0 0,0-1-1 0 0,0 0 1 0 0,1-1 0 0 0,0 0 0 0 0,1-2 0 0 0,15 7-1 0 0,-8-6 1 0 0,-1 0 0 0 0,1-1 0 0 0,0-1 0 0 0,0-1 0 0 0,0-1 0 0 0,1-1 0 0 0,-1-1 0 0 0,1-1 0 0 0,-1-1-1 0 0,27-5 1 0 0,-38 4-20 0 0,0-1 0 0 0,1 0 0 0 0,-1-1 0 0 0,0 0 0 0 0,-1 0-1 0 0,1-1 1 0 0,-1-1 0 0 0,0 0 0 0 0,0 0 0 0 0,-1-1-1 0 0,0 0 1 0 0,11-11 0 0 0,-9 5-9 0 0,0 0-1 0 0,-1 0 1 0 0,-1 0 0 0 0,0-2-1 0 0,-1 1 1 0 0,0-1 0 0 0,10-28 0 0 0,-5-1 83 0 0,-2-1 1 0 0,-2 0-1 0 0,-1-1 1 0 0,-3 0 0 0 0,-1-56-1 0 0,-3 85-50 0 0,-3-47 20 0 0,-2 0-296 0 0,4 61 203 0 0,-1 7-16 0 0,-2 19 47 0 0,1-1 0 0 0,1 1 0 0 0,0 0 0 0 0,2 0 0 0 0,1 0 0 0 0,6 27-1 0 0,-1-17 32 0 0,1 0-1 0 0,2 0 1 0 0,22 51-1 0 0,-23-67 5 0 0,1 0 0 0 0,1 0 0 0 0,0-1 0 0 0,1 0-1 0 0,0-1 1 0 0,1-1 0 0 0,1 0 0 0 0,1-1 0 0 0,-1 0 0 0 0,2-1 0 0 0,0-1 0 0 0,0 0 0 0 0,23 10-1 0 0,-28-16-12 0 0,0 0-1 0 0,1-1 0 0 0,0-1 0 0 0,-1 1 0 0 0,1-2 0 0 0,1 0 0 0 0,-1 0 0 0 0,0-1 0 0 0,22-1 0 0 0,-25-1-9 0 0,1 0 0 0 0,0-1 0 0 0,-1 0 0 0 0,1-1 0 0 0,-1 0 0 0 0,0-1-1 0 0,0 0 1 0 0,0 0 0 0 0,0-1 0 0 0,-1 0 0 0 0,0 0 0 0 0,0-1 0 0 0,10-9-1 0 0,-6 3-2 0 0,-1 0-1 0 0,0-1 0 0 0,-1-1 1 0 0,0 0-1 0 0,-2 0 0 0 0,1-1 1 0 0,-1 0-1 0 0,-1 0 0 0 0,-1-1 1 0 0,0 0-1 0 0,5-25 0 0 0,-2-5-26 0 0,-1-2 0 0 0,2-85-1 0 0,-9 83 138 0 0,-3 1-1 0 0,-1 0 0 0 0,-17-76 1 0 0,20 124-104 0 0,0 1 0 0 0,0-1-1 0 0,0 0 1 0 0,0 0 0 0 0,0 1 0 0 0,-1-1 0 0 0,1 0 0 0 0,0 0 0 0 0,0 0 0 0 0,-1 1 0 0 0,1-1-1 0 0,-1 0 1 0 0,1 1 0 0 0,-1-1 0 0 0,1 0 0 0 0,-1 1 0 0 0,1-1 0 0 0,-1 1 0 0 0,1-1 0 0 0,-1 1-1 0 0,0-1 1 0 0,1 1 0 0 0,-1-1 0 0 0,-1 0 0 0 0,2 1 1 0 0,-1 1 0 0 0,0-1 0 0 0,0 0 0 0 0,1 0 0 0 0,-1 0 0 0 0,0 0 0 0 0,0 1 0 0 0,1-1 0 0 0,-1 0 0 0 0,0 1 0 0 0,1-1 0 0 0,-1 1 0 0 0,0-1 0 0 0,1 0-1 0 0,-1 1 1 0 0,1-1 0 0 0,-1 1 0 0 0,1 0 0 0 0,-2 0 0 0 0,-18 32 55 0 0,14-12-49 0 0,0 1 0 0 0,2 0-1 0 0,0 0 1 0 0,2 1 0 0 0,0-1-1 0 0,2 23 1 0 0,2 1-5 0 0,16 89 1 0 0,-10-99 42 0 0,1-1 0 0 0,2 0 0 0 0,1-1 0 0 0,2 0 0 0 0,21 37 0 0 0,-24-50-89 0 0,1-2 0 0 0,1 1 0 0 0,1-2 0 0 0,1 0 0 0 0,0-1 0 0 0,2 0 0 0 0,-1-1-1 0 0,2-1 1 0 0,24 16 0 0 0,-35-26-328 0 0,1-1-1 0 0,-1 0 1 0 0,1-1-1 0 0,-1 0 1 0 0,1 0-1 0 0,0-1 1 0 0,0 0-1 0 0,0 0 1 0 0,11 0-1 0 0,9-1-1944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7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67 1432 0 0,'-5'-15'1852'0'0,"0"-1"-1"0"0,-11-19 1 0 0,-2 46-1401 0 0,15-6-411 0 0,-1 0 0 0 0,1 0 0 0 0,0 1 0 0 0,1-1 0 0 0,-1 1 0 0 0,1 0 0 0 0,0-1 0 0 0,0 1 0 0 0,1 0 1 0 0,0 0-1 0 0,0 0 0 0 0,0 9 0 0 0,0-8-19 0 0,-7 68 161 0 0,3 0 0 0 0,6 92 0 0 0,27 150 25 0 0,9-60 11 0 0,-24-195-620 0 0,3 0 1 0 0,25 63-1 0 0,-37-115-108 0 0,0 0 1 0 0,0 0-1 0 0,1-1 0 0 0,1 1 1 0 0,-1-1-1 0 0,14 16 0 0 0,1-7-1264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7.6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406 600 1304 0 0,'2'-3'397'0'0,"-1"-1"1"0"0,1 0-1 0 0,-1 0 0 0 0,0 0 1 0 0,0 0-1 0 0,0-8 0 0 0,-1 11-352 0 0,0 0 0 0 0,0 0 0 0 0,-1-1 0 0 0,1 1 0 0 0,0 0 0 0 0,-1 0 0 0 0,1 0-1 0 0,-1 0 1 0 0,1 0 0 0 0,-1 0 0 0 0,1 0 0 0 0,-1 0 0 0 0,0 0 0 0 0,0 0 0 0 0,1 1 0 0 0,-1-1 0 0 0,0 0 0 0 0,0 0 0 0 0,0 1-1 0 0,0-1 1 0 0,0 0 0 0 0,0 1 0 0 0,0-1 0 0 0,0 1 0 0 0,0-1 0 0 0,-2 1 0 0 0,0-1-12 0 0,0 0 1 0 0,-1 1 0 0 0,1 0-1 0 0,0-1 1 0 0,-1 1-1 0 0,1 1 1 0 0,0-1-1 0 0,-1 0 1 0 0,1 1 0 0 0,0 0-1 0 0,0-1 1 0 0,0 1-1 0 0,-1 1 1 0 0,-4 1-1 0 0,-39 24 140 0 0,24-11-132 0 0,1 2 0 0 0,1 0 0 0 0,1 2 0 0 0,0 0 0 0 0,-32 45 0 0 0,29-32-3 0 0,2 2 0 0 0,1 0 0 0 0,-23 56 1 0 0,38-77-12 0 0,-1 0 0 0 0,2 0 0 0 0,0 0 0 0 0,1 0 0 0 0,1 1 0 0 0,0-1 0 0 0,0 1 0 0 0,2 0 0 0 0,0 15 0 0 0,1-23-9 0 0,0-1 0 0 0,0 1 1 0 0,1-1-1 0 0,0 1 0 0 0,0-1 0 0 0,0 0 1 0 0,1 1-1 0 0,0-1 0 0 0,0 0 0 0 0,1-1 1 0 0,-1 1-1 0 0,1-1 0 0 0,1 1 1 0 0,-1-1-1 0 0,1 0 0 0 0,-1-1 0 0 0,1 1 1 0 0,1-1-1 0 0,-1 0 0 0 0,1 0 0 0 0,10 5 1 0 0,-6-4-5 0 0,1-1 1 0 0,0 0 0 0 0,1 0 0 0 0,-1-1 0 0 0,1-1-1 0 0,-1 0 1 0 0,1 0 0 0 0,0-1 0 0 0,0-1 0 0 0,-1 0-1 0 0,1 0 1 0 0,0-1 0 0 0,0-1 0 0 0,-1 0 0 0 0,1 0-1 0 0,-1-2 1 0 0,0 1 0 0 0,1-1 0 0 0,16-9 0 0 0,-13 5-23 0 0,-1 0 0 0 0,1-1 0 0 0,-1-1 0 0 0,-1 0 1 0 0,0-1-1 0 0,0 0 0 0 0,-1-1 0 0 0,-1 0 0 0 0,0-1 1 0 0,-1-1-1 0 0,0 0 0 0 0,-1 0 0 0 0,8-17 0 0 0,-8 12 55 0 0,-1 0 0 0 0,-1-1 0 0 0,5-26 0 0 0,-11 43-74 0 0,-19 11-80 0 0,16-6 105 0 0,0 0 0 0 0,1 0 0 0 0,-1 0 0 0 0,1 0 0 0 0,-1 0 0 0 0,1 1 1 0 0,0-1-1 0 0,0 1 0 0 0,0-1 0 0 0,0 1 0 0 0,0-1 0 0 0,1 1 0 0 0,-2 4 1 0 0,-2 34 46 0 0,4-34-33 0 0,1 0 0 0 0,-1 0 0 0 0,1 0-1 0 0,0-1 1 0 0,0 1 0 0 0,1 0 0 0 0,0-1 0 0 0,0 1 0 0 0,1-1-1 0 0,-1 0 1 0 0,2 0 0 0 0,-1 0 0 0 0,0 0 0 0 0,1 0 0 0 0,0-1 0 0 0,1 1-1 0 0,-1-1 1 0 0,1 0 0 0 0,0-1 0 0 0,0 1 0 0 0,0-1 0 0 0,1 0-1 0 0,0 0 1 0 0,0-1 0 0 0,0 1 0 0 0,0-1 0 0 0,0-1 0 0 0,0 1 0 0 0,11 1-1 0 0,-4 0 14 0 0,1-1 0 0 0,0-1 0 0 0,0 0 0 0 0,0-1 0 0 0,0-1 0 0 0,0 0 0 0 0,0-1 0 0 0,0 0 0 0 0,0-1 0 0 0,0-1 0 0 0,-1 0 0 0 0,1-1 0 0 0,19-8 0 0 0,-17 4-15 0 0,0 0 0 0 0,-1-1-1 0 0,0-1 1 0 0,-1 0-1 0 0,1-1 1 0 0,-2-1-1 0 0,0 0 1 0 0,0 0 0 0 0,11-17-1 0 0,-8 8-19 0 0,-1-1 0 0 0,-2 0 0 0 0,0-1 0 0 0,-1-1 0 0 0,14-40 0 0 0,-11 15-82 0 0,-3-1 0 0 0,-1 0 0 0 0,-3-1 1 0 0,-2 0-1 0 0,0-93 0 0 0,-7 95 166 0 0,-3 0 0 0 0,-12-69 1 0 0,12 97-59 0 0,-2 0 0 0 0,0 0 1 0 0,-1 0-1 0 0,-1 1 0 0 0,-1 0 1 0 0,-1 0-1 0 0,-22-33 0 0 0,29 49-20 0 0,1 0 0 0 0,-1 1 0 0 0,0-1 0 0 0,0 1 0 0 0,-1 0 0 0 0,1 0 0 0 0,0 0 0 0 0,-1 1 0 0 0,0-1 0 0 0,0 1 0 0 0,0 0 0 0 0,0 0 0 0 0,0 0 0 0 0,0 0 0 0 0,0 1 0 0 0,-1 0 0 0 0,1 0 0 0 0,0 0 0 0 0,-1 0 0 0 0,1 1 0 0 0,-1-1 0 0 0,1 1 0 0 0,-1 0 0 0 0,1 1 0 0 0,-1-1 0 0 0,1 1 0 0 0,-1 0 0 0 0,-5 2 0 0 0,5-1 5 0 0,-1 0 0 0 0,1 1 1 0 0,-1 0-1 0 0,1 0 1 0 0,0 1-1 0 0,0-1 0 0 0,0 1 1 0 0,0 0-1 0 0,1 1 1 0 0,0-1-1 0 0,0 1 0 0 0,0-1 1 0 0,0 1-1 0 0,1 1 1 0 0,0-1-1 0 0,0 0 0 0 0,0 1 1 0 0,1-1-1 0 0,0 1 1 0 0,-3 8-1 0 0,4-7 10 0 0,-1 0 1 0 0,1 0-1 0 0,0 0 0 0 0,1 1 0 0 0,0-1 1 0 0,0 0-1 0 0,0 0 0 0 0,1 0 0 0 0,0 0 1 0 0,0 1-1 0 0,1-1 0 0 0,3 7 1 0 0,-1-3 13 0 0,1-1 0 0 0,0 0 1 0 0,1 0-1 0 0,0-1 0 0 0,0 0 1 0 0,1 0-1 0 0,8 9 0 0 0,13 9 43 0 0,1-2-1 0 0,2-1 1 0 0,49 31-1 0 0,-53-37-73 0 0,7 5-19 0 0,-1 1 0 0 0,54 50 0 0 0,-76-63 7 0 0,-1 1-1 0 0,0 0 0 0 0,-1 0 1 0 0,0 1-1 0 0,-1 1 1 0 0,0-1-1 0 0,-1 1 0 0 0,-1 0 1 0 0,0 1-1 0 0,6 24 0 0 0,-4 8-18 0 0,-2 1 0 0 0,0 62 0 0 0,-5-67 136 0 0,2-1 0 0 0,1 1-1 0 0,2-1 1 0 0,13 46-1 0 0,-15-76-174 0 0,0-1 0 0 0,1 1 0 0 0,0-1 0 0 0,0 0 0 0 0,2-1 0 0 0,-1 1-1 0 0,1-1 1 0 0,0 0 0 0 0,1-1 0 0 0,1 0 0 0 0,-1 0 0 0 0,1-1 0 0 0,1 0-1 0 0,-1-1 1 0 0,1 0 0 0 0,1 0 0 0 0,-1-1 0 0 0,21 9 0 0 0,-16-9-662 0 0,0-1 0 0 0,1-1 0 0 0,29 5 0 0 0,7-4-935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8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654 124 1124 0 0,'-23'-55'4027'0'0,"20"49"-3921"0"0,0 1-1 0 0,-1-1 1 0 0,0 1 0 0 0,0 0-1 0 0,0 0 1 0 0,-1 0-1 0 0,0 0 1 0 0,0 1-1 0 0,0 0 1 0 0,-7-5 0 0 0,8 7-97 0 0,0 1 1 0 0,0-1 0 0 0,1 1 0 0 0,-1 0 0 0 0,0 0-1 0 0,0 0 1 0 0,0 1 0 0 0,0-1 0 0 0,-1 1 0 0 0,1 0 0 0 0,0 0-1 0 0,-6 2 1 0 0,2-1-4 0 0,0 0 1 0 0,-1 1-1 0 0,1 0 0 0 0,0 1 1 0 0,-7 3-1 0 0,-3 3-3 0 0,2 1 1 0 0,-1 1-1 0 0,1 0 1 0 0,1 1-1 0 0,0 1 0 0 0,1 0 1 0 0,-19 23-1 0 0,3 1 52 0 0,-48 79 0 0 0,41-53 1 0 0,4 2 0 0 0,-41 109 0 0 0,58-127-6 0 0,3 0 1 0 0,1 0 0 0 0,3 1-1 0 0,-7 92 1 0 0,15-122-22 0 0,1 1 0 0 0,1 0 0 0 0,1 0 0 0 0,0-1 0 0 0,2 1 0 0 0,0-1 0 0 0,1 1 0 0 0,0-2 0 0 0,2 1 0 0 0,0 0 0 0 0,1-1 0 0 0,1-1 0 0 0,0 1 0 0 0,1-2 0 0 0,1 1 0 0 0,1-1 0 0 0,0-1-1 0 0,0 0 1 0 0,2-1 0 0 0,0 0 0 0 0,27 19 0 0 0,-7-11 5 0 0,1-2-1 0 0,1 0 1 0 0,0-3-1 0 0,1-1 1 0 0,1-2-1 0 0,0-1 1 0 0,1-2 0 0 0,0-2-1 0 0,0-2 1 0 0,1-1-1 0 0,0-2 1 0 0,0-2-1 0 0,0-1 1 0 0,0-2-1 0 0,0-2 1 0 0,-1-2-1 0 0,66-18 1 0 0,-88 19-57 0 0,0-2 0 0 0,-1 0 0 0 0,0-1 0 0 0,0-1 0 0 0,-1 0 0 0 0,0-1 0 0 0,-1-1 0 0 0,0 0 0 0 0,0 0 0 0 0,-1-2 0 0 0,-1 0 0 0 0,20-27 0 0 0,-19 21-74 0 0,-1 0 0 0 0,-1-2 0 0 0,-1 1 1 0 0,-1-1-1 0 0,-1-1 0 0 0,-1 1 0 0 0,0-2 1 0 0,-2 1-1 0 0,4-37 0 0 0,-5 15 60 0 0,-3 1-1 0 0,-2-1 1 0 0,-1 1 0 0 0,-2-1-1 0 0,-3 1 1 0 0,-1 0 0 0 0,-2 1 0 0 0,-1 0-1 0 0,-3 1 1 0 0,-1 0 0 0 0,-2 1-1 0 0,-2 1 1 0 0,-2 0 0 0 0,-1 2 0 0 0,-48-61-1 0 0,60 85 49 0 0,-1 1-1 0 0,0 0 1 0 0,-1 1 0 0 0,0 0-1 0 0,-1 1 1 0 0,0 1 0 0 0,0 0-1 0 0,-21-10 1 0 0,27 16-13 0 0,1 0 0 0 0,-1 0 0 0 0,0 1 0 0 0,0 0 0 0 0,0 1 0 0 0,0 0 1 0 0,0 0-1 0 0,0 0 0 0 0,0 1 0 0 0,0 0 0 0 0,-1 0 0 0 0,1 1 0 0 0,0 0 0 0 0,0 0 0 0 0,0 0 1 0 0,0 1-1 0 0,0 0 0 0 0,1 1 0 0 0,-1 0 0 0 0,0 0 0 0 0,-7 5 0 0 0,3-2 12 0 0,0 2 0 0 0,1 0 0 0 0,0 0 0 0 0,0 1 0 0 0,1 0 0 0 0,0 0 0 0 0,0 1 0 0 0,1 1 0 0 0,0-1 0 0 0,1 1-1 0 0,-10 21 1 0 0,10-16 19 0 0,2-1 0 0 0,-1 1 0 0 0,2 1 0 0 0,0-1 0 0 0,1 1-1 0 0,1-1 1 0 0,1 1 0 0 0,0 23 0 0 0,3-9 9 0 0,2 1 0 0 0,0-1 0 0 0,3 0 0 0 0,0 0 0 0 0,2 0 0 0 0,1-1 0 0 0,2-1-1 0 0,1 0 1 0 0,21 36 0 0 0,-3-17 34 0 0,2 0-1 0 0,3-3 1 0 0,1-1-1 0 0,2-2 0 0 0,80 68 1 0 0,247 155-689 0 0,-252-188-761 0 0,-87-59-258 0 0,-4 0 17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49.9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49 460 592 0 0,'0'-29'2049'0'0,"-5"-35"0"0"0,-2 20-1823 0 0,3 49-243 0 0,3-5 16 0 0,1 0 1 0 0,-1 0-1 0 0,0 1 0 0 0,1-1 1 0 0,-1 0-1 0 0,1 0 1 0 0,-1 1-1 0 0,1-1 1 0 0,-1 0-1 0 0,1 1 1 0 0,0-1-1 0 0,-1 0 0 0 0,1 1 1 0 0,-1-1-1 0 0,1 1 1 0 0,0-1-1 0 0,-1 1 1 0 0,1-1-1 0 0,0 1 1 0 0,0-1-1 0 0,-1 1 0 0 0,1-1 1 0 0,0 1-1 0 0,0-1 1 0 0,0 1-1 0 0,0-1 1 0 0,-1 2-1 0 0,-6 33 52 0 0,1 1 0 0 0,2 0 0 0 0,1 1 0 0 0,2-1 0 0 0,1 1 0 0 0,8 55 0 0 0,-4-66 4 0 0,1-1 0 0 0,1 0 0 0 0,1 0 0 0 0,1-1-1 0 0,1 1 1 0 0,1-2 0 0 0,1 0 0 0 0,1 0 0 0 0,2-1 0 0 0,19 26 0 0 0,-29-43-27 0 0,0-1-1 0 0,0 1 1 0 0,0-1 0 0 0,1 0-1 0 0,-1 0 1 0 0,1 0 0 0 0,0-1-1 0 0,0 0 1 0 0,1 0-1 0 0,-1 0 1 0 0,0 0 0 0 0,1-1-1 0 0,0 0 1 0 0,-1 0 0 0 0,1-1-1 0 0,0 0 1 0 0,0 0 0 0 0,0 0-1 0 0,0 0 1 0 0,0-1 0 0 0,0 0-1 0 0,11-2 1 0 0,-8 0 10 0 0,-1 0-1 0 0,1-1 1 0 0,0 0-1 0 0,-1 0 1 0 0,0-1-1 0 0,0 0 1 0 0,0 0-1 0 0,0-1 1 0 0,-1 0 0 0 0,1 0-1 0 0,-1-1 1 0 0,-1 0-1 0 0,1-1 1 0 0,8-10-1 0 0,6-11 2 0 0,-2 0-1 0 0,0-2 1 0 0,-2 0-1 0 0,-2 0 1 0 0,16-42 0 0 0,-8 5 137 0 0,23-108 0 0 0,-28 77 494 0 0,-17 94-664 0 0,-3-5-14 0 0,2 9 8 0 0,0 0-1 0 0,0 0 1 0 0,0 0 0 0 0,0-1 0 0 0,0 1 0 0 0,0 0 0 0 0,0 0 0 0 0,0 0-1 0 0,0 0 1 0 0,0-1 0 0 0,0 1 0 0 0,0 0 0 0 0,0 0 0 0 0,0 0 0 0 0,0 0-1 0 0,0 0 1 0 0,0-1 0 0 0,0 1 0 0 0,0 0 0 0 0,0 0 0 0 0,0 0-1 0 0,-1 0 1 0 0,1 0 0 0 0,0-1 0 0 0,0 1 0 0 0,0 0 0 0 0,0 0 0 0 0,0 0-1 0 0,0 0 1 0 0,-1 0 0 0 0,1 0 0 0 0,0 0 0 0 0,0 0 0 0 0,0 0 0 0 0,0-1-1 0 0,0 1 1 0 0,-1 0 0 0 0,1 0 0 0 0,0 0 0 0 0,0 0 0 0 0,0 0 0 0 0,0 0-1 0 0,-1 0 1 0 0,1 0 0 0 0,0 0 0 0 0,0 0 0 0 0,0 0 0 0 0,0 0-1 0 0,0 0 1 0 0,-1 0 0 0 0,1 1 0 0 0,0-1 0 0 0,0 0 0 0 0,-5 6-9 0 0,0 1 1 0 0,1 0-1 0 0,0 0 0 0 0,0 0 1 0 0,1 0-1 0 0,-1 0 0 0 0,2 1 1 0 0,-1 0-1 0 0,1 0 1 0 0,0-1-1 0 0,1 1 0 0 0,-1 16 1 0 0,-1 9 29 0 0,5 61 0 0 0,1-70 15 0 0,0 1-1 0 0,2-1 1 0 0,1 0-1 0 0,1 0 0 0 0,1 0 1 0 0,0-1-1 0 0,2 0 0 0 0,1-1 1 0 0,16 25-1 0 0,-19-34-15 0 0,-1-1 1 0 0,2-1-1 0 0,0 0 0 0 0,0 0 0 0 0,1-1 1 0 0,0 0-1 0 0,1 0 0 0 0,0-1 0 0 0,0-1 1 0 0,1 0-1 0 0,0-1 0 0 0,1 0 0 0 0,-1 0 1 0 0,1-2-1 0 0,1 1 0 0 0,-1-2 0 0 0,21 5 0 0 0,-23-7-15 0 0,0-1-1 0 0,1-1 1 0 0,-1 0-1 0 0,1 0 0 0 0,-1-1 1 0 0,1-1-1 0 0,-1 0 0 0 0,0 0 1 0 0,0-1-1 0 0,17-7 1 0 0,-13 3-41 0 0,0 0 1 0 0,-1-1-1 0 0,0-1 1 0 0,-1 0-1 0 0,0-1 1 0 0,21-20-1 0 0,-12 5-77 0 0,0 0-1 0 0,-2-1 0 0 0,0-2 1 0 0,-2 1-1 0 0,-2-2 1 0 0,23-51-1 0 0,-25 45 69 0 0,-1-1-1 0 0,-2 0 1 0 0,7-38-1 0 0,-14 52 38 0 0,-1 1-1 0 0,-1-1 1 0 0,-1 1 0 0 0,-1-1-1 0 0,-1 1 1 0 0,-6-38-1 0 0,7 55-5 0 0,-2 0-1 0 0,1 0 0 0 0,0 0 0 0 0,-1 0 1 0 0,0 0-1 0 0,0 1 0 0 0,-2-5 0 0 0,3 7 13 0 0,0 0 0 0 0,0 0-1 0 0,1 0 1 0 0,-1 0 0 0 0,0 0-1 0 0,0 0 1 0 0,0 0-1 0 0,0 1 1 0 0,0-1 0 0 0,0 0-1 0 0,0 0 1 0 0,0 1 0 0 0,0-1-1 0 0,0 1 1 0 0,0-1 0 0 0,0 1-1 0 0,-1 0 1 0 0,1-1-1 0 0,0 1 1 0 0,0 0 0 0 0,-1 0-1 0 0,1 0 1 0 0,0-1 0 0 0,0 1-1 0 0,0 1 1 0 0,-1-1-1 0 0,1 0 1 0 0,0 0 0 0 0,0 0-1 0 0,-3 1 1 0 0,-2 2-4 0 0,-1 0 0 0 0,1 1 0 0 0,0-1 0 0 0,0 1 0 0 0,0 0 0 0 0,1 1-1 0 0,-1 0 1 0 0,1-1 0 0 0,0 2 0 0 0,0-1 0 0 0,-5 8 0 0 0,3-2 2 0 0,0 0 0 0 0,1 0 0 0 0,1 0-1 0 0,0 1 1 0 0,0-1 0 0 0,-3 15 0 0 0,4-5 16 0 0,0-1 0 0 0,1 1 0 0 0,1 0 0 0 0,0 0 0 0 0,2 0 0 0 0,1 0 0 0 0,5 38 0 0 0,-1-42 14 0 0,-1-1 0 0 0,2 1 0 0 0,0-1 0 0 0,1-1 0 0 0,1 1 0 0 0,1-1 0 0 0,0 0 0 0 0,0-1 0 0 0,1 0 0 0 0,1-1 0 0 0,1 0 0 0 0,0-1 0 0 0,0 0 0 0 0,1-1 0 0 0,1 0 0 0 0,0-1 0 0 0,0 0-1 0 0,31 14 1 0 0,-25-14 7 0 0,0-1-1 0 0,0-1 0 0 0,0-1 1 0 0,1-1-1 0 0,1-1 0 0 0,-1-1 0 0 0,0 0 1 0 0,1-2-1 0 0,0 0 0 0 0,-1-2 0 0 0,1 0 1 0 0,0-2-1 0 0,0 0 0 0 0,36-9 0 0 0,-48 8-22 0 0,0-1-1 0 0,1 0 0 0 0,-2-1 0 0 0,1 0 1 0 0,0 0-1 0 0,-1-1 0 0 0,0 0 0 0 0,0-1 0 0 0,15-14 1 0 0,-13 8 15 0 0,-1 1-1 0 0,0-1 1 0 0,0-1 0 0 0,-2 1 0 0 0,15-31 0 0 0,-7 2 86 0 0,-1-2 1 0 0,-2 0-1 0 0,12-81 1 0 0,5-111-192 0 0,-29 232 91 0 0,3-30-79 0 0,-3 31 17 0 0,1-8 61 0 0,-2 8 77 0 0,0 0-22 0 0,0-8 15 0 0,0 8-18 0 0,0 0-13 0 0,-4-31 77 0 0,4 30-87 0 0,-1 1-11 0 0,-4-26 27 0 0,5 26-82 0 0,0 3-7 0 0,0-1 30 0 0,0 1 0 0 0,0-1 0 0 0,-1 1 0 0 0,1-1 0 0 0,0 1 1 0 0,0-1-1 0 0,0 1 0 0 0,0 0 0 0 0,0-1 0 0 0,-1 1 0 0 0,1-1 0 0 0,0 1 0 0 0,0 0 0 0 0,-1-1 1 0 0,1 1-1 0 0,0 0 0 0 0,0-1 0 0 0,-1 1 0 0 0,1 0 0 0 0,0-1 0 0 0,-1 1 0 0 0,1 0 0 0 0,-1 0 0 0 0,1-1 1 0 0,0 1-1 0 0,-1 0 0 0 0,1 0 0 0 0,-1 0 0 0 0,1 0 0 0 0,-1-1 0 0 0,-6 8 2 0 0,0 0-1 0 0,0 1 1 0 0,1-1 0 0 0,0 1-1 0 0,1 0 1 0 0,0 1-1 0 0,0-1 1 0 0,1 1-1 0 0,0 0 1 0 0,0 0 0 0 0,-2 10-1 0 0,-5 19 6 0 0,-8 54-1 0 0,14-60 18 0 0,1-1 1 0 0,2 1-1 0 0,1-1 0 0 0,2 1 0 0 0,0-1 1 0 0,3 1-1 0 0,0-1 0 0 0,17 56 0 0 0,-16-70-3 0 0,1-1 1 0 0,0 1-1 0 0,2-2 0 0 0,0 1 0 0 0,0-1 0 0 0,2 0 0 0 0,0 0 0 0 0,0-1 1 0 0,2-1-1 0 0,-1 0 0 0 0,2 0 0 0 0,0-1 0 0 0,0-1 0 0 0,1 0 0 0 0,0-1 1 0 0,1 0-1 0 0,22 10 0 0 0,-33-18-12 0 0,1 0 0 0 0,0 0 0 0 0,-1-1 1 0 0,1 0-1 0 0,0 1 0 0 0,0-1 0 0 0,0-1 0 0 0,0 1 1 0 0,0-1-1 0 0,0 0 0 0 0,0 0 0 0 0,0 0 0 0 0,0-1 0 0 0,0 0 1 0 0,-1 0-1 0 0,10-3 0 0 0,-7 1-8 0 0,0-1 1 0 0,0 0-1 0 0,0 0 0 0 0,-1 0 1 0 0,1-1-1 0 0,-1 0 0 0 0,0 0 1 0 0,-1-1-1 0 0,10-10 0 0 0,0-5-23 0 0,-1-1 0 0 0,-1 0 0 0 0,-1-1 0 0 0,-1 0 0 0 0,12-36 0 0 0,7-32-91 0 0,-3-1 0 0 0,22-150 0 0 0,-48 239 66 0 0,-1-7-9 0 0,-2 8 44 0 0,-2 9-84 0 0,1 5 103 0 0,0-1 0 0 0,1 0 0 0 0,1 1 0 0 0,0-1 0 0 0,0 1 0 0 0,1 0 0 0 0,1-1 0 0 0,0 1 0 0 0,0-1 0 0 0,1 1 0 0 0,5 16 0 0 0,-1-9 5 0 0,1 0 0 0 0,0 0 0 0 0,1-1 0 0 0,1 1 0 0 0,21 30 0 0 0,-22-38 2 0 0,1-1 0 0 0,0 0 0 0 0,0 0 0 0 0,1-1 0 0 0,0 0 0 0 0,1-1 0 0 0,-1 0-1 0 0,2 0 1 0 0,-1-1 0 0 0,1-1 0 0 0,0 0 0 0 0,1-1 0 0 0,-1 0 0 0 0,1 0 0 0 0,0-2 0 0 0,0 0 0 0 0,0 0-1 0 0,0-1 1 0 0,1-1 0 0 0,-1 0 0 0 0,1-1 0 0 0,15-1 0 0 0,-13-1-8 0 0,1 0-1 0 0,-1-1 1 0 0,1-1-1 0 0,-1-1 1 0 0,0 0 0 0 0,-1-1-1 0 0,1-1 1 0 0,-1 0-1 0 0,-1-1 1 0 0,1-1 0 0 0,-1 0-1 0 0,-1-1 1 0 0,0 0-1 0 0,0-1 1 0 0,-1-1 0 0 0,0 0-1 0 0,15-20 1 0 0,-9 6-28 0 0,-1 0-1 0 0,-2-1 1 0 0,-1-1 0 0 0,-1 0 0 0 0,-1-1 0 0 0,-1-1-1 0 0,-2 1 1 0 0,-1-2 0 0 0,-1 1 0 0 0,-2-1 0 0 0,-1 0-1 0 0,0-41 1 0 0,-4 65 0 0 0,-1-1 0 0 0,0 1 0 0 0,0 0-1 0 0,0 0 1 0 0,-1 0 0 0 0,0 0 0 0 0,-1 0-1 0 0,1 0 1 0 0,-1 0 0 0 0,-5-7 0 0 0,6 11 17 0 0,0 1 0 0 0,0-1 1 0 0,0 1-1 0 0,0-1 0 0 0,0 1 0 0 0,-1 0 1 0 0,1 0-1 0 0,-1 0 0 0 0,1 1 0 0 0,-1-1 1 0 0,0 0-1 0 0,1 1 0 0 0,-1 0 1 0 0,0 0-1 0 0,0-1 0 0 0,0 2 0 0 0,0-1 1 0 0,0 0-1 0 0,0 1 0 0 0,0-1 0 0 0,-1 1 1 0 0,1 0-1 0 0,0 0 0 0 0,0 0 1 0 0,0 1-1 0 0,-4 0 0 0 0,-5 2 18 0 0,0 0-1 0 0,1 1 1 0 0,-1 1-1 0 0,1 0 1 0 0,0 1 0 0 0,0 0-1 0 0,1 0 1 0 0,0 1-1 0 0,0 0 1 0 0,0 1-1 0 0,1 0 1 0 0,0 1-1 0 0,1 0 1 0 0,-10 13 0 0 0,5-5 12 0 0,0 1 0 0 0,1 1 0 0 0,1 0 0 0 0,0 0 1 0 0,2 2-1 0 0,0-1 0 0 0,-6 23 0 0 0,12-30 3 0 0,0-1 1 0 0,1 1-1 0 0,0 0 0 0 0,1-1 0 0 0,0 1 1 0 0,1 0-1 0 0,0 0 0 0 0,1-1 1 0 0,1 1-1 0 0,0 0 0 0 0,1-1 0 0 0,0 1 1 0 0,1-1-1 0 0,9 21 0 0 0,-6-20 4 0 0,0 0-1 0 0,1-1 1 0 0,1 0-1 0 0,0-1 1 0 0,0 0-1 0 0,1 0 1 0 0,1-1-1 0 0,-1 0 1 0 0,2-1 0 0 0,-1 0-1 0 0,1-1 1 0 0,24 12-1 0 0,12 3 4 0 0,1-3 0 0 0,0-2 0 0 0,2-2 0 0 0,79 14 0 0 0,214 14-1081 0 0,16-32-3239 0 0,-240-17 2189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0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56 480 0 0,'0'-3'2046'0'0,"-3"-46"3845"0"0,3 46-5532 0 0,-2 6-296 0 0,-8 21-24 0 0,0 0 0 0 0,2 0 0 0 0,-9 40 0 0 0,-8 85 130 0 0,19-110-103 0 0,-7 61-163 0 0,5-1 0 0 0,3 1 0 0 0,5 0-1 0 0,5 0 1 0 0,4 0 0 0 0,4-1 0 0 0,4-1 0 0 0,53 169-1 0 0,-62-244-1193 0 0,1-1 0 0 0,20 37 0 0 0,-16-37-787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2.0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1 569 1484 0 0,'2'-8'338'0'0,"2"0"0"0"0,-1 0 0 0 0,1 0 0 0 0,0 0 0 0 0,1 0 0 0 0,0 1 0 0 0,0 0 0 0 0,0 0 0 0 0,1 0 0 0 0,0 1 0 0 0,0 0 0 0 0,9-7 0 0 0,-12 12-331 0 0,0-1 0 0 0,0 1 1 0 0,0 0-1 0 0,0 0 0 0 0,0 0 0 0 0,0 0 0 0 0,0 0 1 0 0,0 1-1 0 0,0-1 0 0 0,1 1 0 0 0,-1 0 1 0 0,0 0-1 0 0,0 0 0 0 0,0 0 0 0 0,0 1 1 0 0,1-1-1 0 0,-1 1 0 0 0,0 0 0 0 0,0 0 0 0 0,0 0 1 0 0,0 0-1 0 0,0 0 0 0 0,0 1 0 0 0,3 1 1 0 0,4 6-9 0 0,1-1 0 0 0,-1 1 0 0 0,-1 1 1 0 0,1 0-1 0 0,-2 0 0 0 0,1 1 0 0 0,-1 0 1 0 0,-1 0-1 0 0,0 1 0 0 0,8 19 0 0 0,0 5 8 0 0,-1 1 0 0 0,11 53 0 0 0,-16-55 27 0 0,5 57 0 0 0,-13-78-33 0 0,0 0 0 0 0,-1 0 0 0 0,0 0 0 0 0,-1 0 0 0 0,-1 1 0 0 0,-1-1 0 0 0,-3 14 0 0 0,5-26 1 0 0,1 0 0 0 0,-1-1 0 0 0,1 1 0 0 0,-1 0 0 0 0,1-1 0 0 0,-1 1 0 0 0,0 0 0 0 0,0-1 0 0 0,0 1 0 0 0,0-1 0 0 0,0 0 0 0 0,0 1 0 0 0,-1-1 0 0 0,1 0 0 0 0,0 1 1 0 0,-1-1-1 0 0,1 0 0 0 0,-1 0 0 0 0,1 0 0 0 0,-1 0 0 0 0,1-1 0 0 0,-1 1 0 0 0,-2 1 0 0 0,1-2-3 0 0,1 0 0 0 0,-1 0-1 0 0,1 0 1 0 0,-1-1 0 0 0,1 1 0 0 0,0-1 0 0 0,-1 1 0 0 0,1-1 0 0 0,0 0 0 0 0,-1 0 0 0 0,1 0 0 0 0,0 0 0 0 0,0 0 0 0 0,0 0 0 0 0,-3-3 0 0 0,-3-2-2 0 0,1 0 0 0 0,-1-1 0 0 0,1 0 0 0 0,0 0 0 0 0,1-1 0 0 0,0 0 0 0 0,-8-13 0 0 0,4 0 1 0 0,1-2 0 0 0,1 1 1 0 0,0-1-1 0 0,2 0 0 0 0,1-1 1 0 0,0 0-1 0 0,2 0 1 0 0,1 0-1 0 0,1-31 0 0 0,3 7-1 0 0,2-1-1 0 0,2 1 1 0 0,19-78-1 0 0,-23 117-20 0 0,0 0 1 0 0,1 0-1 0 0,0 0 0 0 0,0 1 0 0 0,0-1 1 0 0,1 1-1 0 0,1-1 0 0 0,0 1 1 0 0,0 0-1 0 0,0 1 0 0 0,1 0 1 0 0,12-13-1 0 0,-15 18 19 0 0,-1 1 1 0 0,0 0 0 0 0,1-1-1 0 0,0 1 1 0 0,-1 0-1 0 0,1 1 1 0 0,-1-1-1 0 0,1 0 1 0 0,0 1-1 0 0,0 0 1 0 0,-1 0-1 0 0,1-1 1 0 0,0 1 0 0 0,-1 1-1 0 0,1-1 1 0 0,0 0-1 0 0,0 1 1 0 0,-1-1-1 0 0,1 1 1 0 0,0 0-1 0 0,-1 0 1 0 0,1 0-1 0 0,-1 0 1 0 0,0 1 0 0 0,1-1-1 0 0,-1 1 1 0 0,0-1-1 0 0,3 3 1 0 0,6 4-18 0 0,0 1 1 0 0,-1 0 0 0 0,-1 1 0 0 0,11 13 0 0 0,1 6 29 0 0,-1 1 1 0 0,-2 1-1 0 0,-1 0 1 0 0,19 49-1 0 0,-16-33 13 0 0,31 50 0 0 0,-50-94-12 0 0,0-1 1 0 0,1 1 0 0 0,-1-1 0 0 0,1 0 0 0 0,0 1 0 0 0,-1-1-1 0 0,1 0 1 0 0,0 0 0 0 0,0 0 0 0 0,0 0 0 0 0,1 0 0 0 0,-1-1 0 0 0,0 1-1 0 0,1-1 1 0 0,-1 0 0 0 0,1 1 0 0 0,0-1 0 0 0,-1 0 0 0 0,1 0 0 0 0,0-1-1 0 0,-1 1 1 0 0,1 0 0 0 0,0-1 0 0 0,0 0 0 0 0,0 0 0 0 0,-1 0-1 0 0,1 0 1 0 0,0 0 0 0 0,0 0 0 0 0,0-1 0 0 0,-1 1 0 0 0,1-1 0 0 0,0 0-1 0 0,0 0 1 0 0,-1 0 0 0 0,5-2 0 0 0,3-3 28 0 0,-1 0-1 0 0,0-1 1 0 0,0 0-1 0 0,-1 0 1 0 0,1-1 0 0 0,-2 0-1 0 0,1-1 1 0 0,6-9-1 0 0,15-23 57 0 0,-1-1-1 0 0,-2-2 1 0 0,-3 0 0 0 0,-1-2-1 0 0,-2 0 1 0 0,-2-1 0 0 0,-2-1-1 0 0,-3-1 1 0 0,13-80-1 0 0,-26 124-94 0 0,0 1-1 0 0,0-1 1 0 0,0 1-1 0 0,-1-1 1 0 0,0 1-1 0 0,1 0 1 0 0,-2-1-1 0 0,1 1 1 0 0,0 0-1 0 0,-3-5 1 0 0,3 8-1 0 0,1 0 0 0 0,-1 0 1 0 0,1 0-1 0 0,-1 1 0 0 0,0-1 1 0 0,1 0-1 0 0,-1 0 0 0 0,0 1 1 0 0,0-1-1 0 0,0 0 0 0 0,1 1 1 0 0,-1-1-1 0 0,0 1 0 0 0,0-1 1 0 0,0 1-1 0 0,0-1 0 0 0,0 1 1 0 0,0-1-1 0 0,0 1 0 0 0,0 0 1 0 0,0 0-1 0 0,0 0 0 0 0,-1 0 1 0 0,1 0-1 0 0,0 0 0 0 0,0 0 1 0 0,0 0-1 0 0,0 0 0 0 0,0 0 0 0 0,0 0 1 0 0,-2 1-1 0 0,-25 12-86 0 0,26-11 68 0 0,-1 0 1 0 0,1 0 0 0 0,0 1 0 0 0,0 0 0 0 0,0-1 0 0 0,0 1 0 0 0,0 0-1 0 0,0 0 1 0 0,1 0 0 0 0,0 0 0 0 0,-1 0 0 0 0,1 0 0 0 0,0 0-1 0 0,1 1 1 0 0,-1-1 0 0 0,0 0 0 0 0,1 1 0 0 0,0-1 0 0 0,0 0-1 0 0,0 1 1 0 0,0-1 0 0 0,0 0 0 0 0,1 1 0 0 0,-1-1 0 0 0,1 0-1 0 0,0 0 1 0 0,0 0 0 0 0,3 5 0 0 0,1 6-9 0 0,1 0 0 0 0,1-1 1 0 0,0 0-1 0 0,17 23 0 0 0,18 15-34 0 0,76 70 1 0 0,1 2-10 0 0,-99-101 35 0 0,-2 2-1 0 0,-1 0 1 0 0,25 45 0 0 0,-38-62 32 0 0,-1 0 1 0 0,0 0 0 0 0,0 1-1 0 0,-1-1 1 0 0,1 1 0 0 0,-2 0-1 0 0,1-1 1 0 0,-1 1 0 0 0,0 0-1 0 0,-1 0 1 0 0,0 0 0 0 0,0-1-1 0 0,-1 1 1 0 0,1 0 0 0 0,-2 0-1 0 0,-2 8 1 0 0,1-5 7 0 0,-2-1 1 0 0,0 0-1 0 0,0-1 1 0 0,0 1 0 0 0,-2-1-1 0 0,1 0 1 0 0,-1 0-1 0 0,0-1 1 0 0,-1 0-1 0 0,-15 13 1 0 0,11-11 153 0 0,0 0-1 0 0,-1 0 1 0 0,0-2 0 0 0,-1 1 0 0 0,-20 8 0 0 0,30-16 1 0 0,3-1-152 0 0,0 0-1 0 0,0 0 1 0 0,0 0 0 0 0,0 0-1 0 0,0 0 1 0 0,0-1-1 0 0,0 1 1 0 0,0-1 0 0 0,0 1-1 0 0,0 0 1 0 0,1-1 0 0 0,-1 1-1 0 0,0-1 1 0 0,0 0 0 0 0,0 1-1 0 0,1-1 1 0 0,-1 0-1 0 0,0 1 1 0 0,0-2 0 0 0,2-16-37 0 0,3 5-4 0 0,0-1 1 0 0,1 1-1 0 0,1-1 1 0 0,0 1 0 0 0,16-23-1 0 0,50-62-142 0 0,-53 73 139 0 0,223-252-105 0 0,-146 174 993 0 0,90-126 0 0 0,-184 227-822 0 0,1-1-13 0 0,-1 0 1 0 0,0 0-1 0 0,0 0 0 0 0,0 0 1 0 0,-1 0-1 0 0,1-1 1 0 0,-1 1-1 0 0,0 0 0 0 0,1-1 1 0 0,0-5-1 0 0,-3 9-15 0 0,1-1 0 0 0,0 1 0 0 0,0-1 1 0 0,-1 1-1 0 0,1-1 0 0 0,-1 1 0 0 0,1 0 0 0 0,0-1 0 0 0,-1 1 0 0 0,1 0 0 0 0,-1-1 0 0 0,1 1 1 0 0,-1 0-1 0 0,1 0 0 0 0,0-1 0 0 0,-1 1 0 0 0,1 0 0 0 0,-1 0 0 0 0,0 0 0 0 0,1 0 0 0 0,-1 0 1 0 0,1 0-1 0 0,-1 0 0 0 0,1 0 0 0 0,-1 0 0 0 0,1 0 0 0 0,-1 0 0 0 0,1 0 0 0 0,-1 0 0 0 0,1 0 1 0 0,-1 0-1 0 0,1 0 0 0 0,-1 0 0 0 0,1 1 0 0 0,-1-1 0 0 0,1 0 0 0 0,-1 0 0 0 0,1 1 0 0 0,-1 0 1 0 0,-20 7 35 0 0,21-8-39 0 0,-11 7 19 0 0,1 1 0 0 0,0 0 0 0 0,0 0 0 0 0,1 1 0 0 0,0 0 0 0 0,0 1 0 0 0,1 0 0 0 0,-13 20 0 0 0,5-3 7 0 0,1 1 0 0 0,-15 41 0 0 0,23-50-13 0 0,1 0-1 0 0,1 0 1 0 0,0 0-1 0 0,2 0 1 0 0,0 1-1 0 0,1 0 1 0 0,1 0-1 0 0,1-1 1 0 0,1 1-1 0 0,0 0 0 0 0,2 0 1 0 0,0-1-1 0 0,2 0 1 0 0,0 1-1 0 0,9 21 1 0 0,-9-27-7 0 0,2 0 1 0 0,0 0 0 0 0,0-1-1 0 0,1-1 1 0 0,1 1 0 0 0,0-1-1 0 0,0 0 1 0 0,1-1-1 0 0,1-1 1 0 0,0 1 0 0 0,1-2-1 0 0,-1 1 1 0 0,2-2 0 0 0,-1 1-1 0 0,1-2 1 0 0,1 0 0 0 0,-1 0-1 0 0,1-1 1 0 0,0-1 0 0 0,23 6-1 0 0,-27-9-2 0 0,0-1 0 0 0,0 1 0 0 0,0-1 0 0 0,0-1 0 0 0,0 0 0 0 0,0 0 0 0 0,0-1 0 0 0,0 0 0 0 0,0-1 0 0 0,0 0-1 0 0,-1-1 1 0 0,1 0 0 0 0,-1 0 0 0 0,11-6 0 0 0,-7 2-14 0 0,-1-1 0 0 0,0 0 0 0 0,0-1 0 0 0,-1 0 0 0 0,0-1 0 0 0,-1 0 0 0 0,0 0 0 0 0,16-23 0 0 0,-5 1-51 0 0,-2-1 0 0 0,-1 0 0 0 0,-2-2 0 0 0,-1 0 0 0 0,-2-1 1 0 0,14-56-1 0 0,-20 61-24 0 0,-1 0-1 0 0,-2 0 1 0 0,0-1 0 0 0,-3 0-1 0 0,-2-42 1 0 0,0 58 49 0 0,-1 0-1 0 0,0 0 1 0 0,-2 1-1 0 0,0-1 1 0 0,0 1-1 0 0,-1 0 1 0 0,-1 0 0 0 0,-1 1-1 0 0,0-1 1 0 0,-1 2-1 0 0,0-1 1 0 0,-15-18-1 0 0,19 26 13 0 0,3 4 20 0 0,-1 0 1 0 0,1 1-1 0 0,0-1 0 0 0,-1 0 0 0 0,0 1 1 0 0,1-1-1 0 0,-1 1 0 0 0,0 0 0 0 0,1 0 1 0 0,-1-1-1 0 0,0 1 0 0 0,0 0 0 0 0,0 1 1 0 0,0-1-1 0 0,0 0 0 0 0,-4 0 0 0 0,4 0 2 0 0,0 0-1 0 0,1 0 1 0 0,-1 0-1 0 0,0 0 0 0 0,0 1 1 0 0,1-1-1 0 0,-1 1 1 0 0,0 0-1 0 0,0-1 1 0 0,0 1-1 0 0,0 0 0 0 0,0 0 1 0 0,0 0-1 0 0,0 0 1 0 0,0 1-1 0 0,1-1 1 0 0,-1 0-1 0 0,0 1 0 0 0,0-1 1 0 0,0 1-1 0 0,1 0 1 0 0,-1-1-1 0 0,0 1 1 0 0,0 0-1 0 0,1 0 0 0 0,-1 0 1 0 0,1 1-1 0 0,-1-1 1 0 0,1 0-1 0 0,0 0 0 0 0,-1 1 1 0 0,1-1-1 0 0,0 1 1 0 0,0-1-1 0 0,0 1 1 0 0,-2 2-1 0 0,3-2 8 0 0,0 0 1 0 0,0 0-1 0 0,0 1 0 0 0,0-1 1 0 0,0 0-1 0 0,0 0 0 0 0,0 1 1 0 0,1-1-1 0 0,-1 0 0 0 0,1 0 1 0 0,-1 0-1 0 0,1 0 0 0 0,0 0 1 0 0,0 0-1 0 0,0 0 0 0 0,0 0 1 0 0,2 3-1 0 0,22 28 78 0 0,-7-14-56 0 0,1-1 1 0 0,1 0 0 0 0,0-2-1 0 0,1 0 1 0 0,32 18 0 0 0,120 51 3 0 0,-112-58-63 0 0,-53-23 6 0 0,0-1 0 0 0,0 2 0 0 0,0-1 0 0 0,-1 1 0 0 0,1 0-1 0 0,-1 1 1 0 0,-1-1 0 0 0,1 1 0 0 0,-1 1 0 0 0,6 7 0 0 0,-9-9 13 0 0,0 0 0 0 0,0 1 0 0 0,0 0 0 0 0,-1 0 0 0 0,1 0-1 0 0,-1 0 1 0 0,-1 0 0 0 0,1 0 0 0 0,-1 0 0 0 0,0 1 0 0 0,-1-1 0 0 0,0 0 0 0 0,0 1 0 0 0,-1 11 0 0 0,-5 24 1 0 0,-15 50 1 0 0,13-62 73 0 0,1 1 0 0 0,2 0 0 0 0,0 0 0 0 0,1 43 0 0 0,4-64-65 0 0,1-1 0 0 0,0 1 0 0 0,1 0 0 0 0,0-1 0 0 0,0 0 0 0 0,1 1-1 0 0,0-1 1 0 0,1 0 0 0 0,0 0 0 0 0,0-1 0 0 0,1 1 0 0 0,0-1 0 0 0,1 0-1 0 0,0-1 1 0 0,0 1 0 0 0,0-1 0 0 0,1 0 0 0 0,13 10 0 0 0,0-4-453 0 0,0 0 0 0 0,1-1 0 0 0,1-1 0 0 0,-1-2-1 0 0,2 0 1 0 0,-1-1 0 0 0,45 9 0 0 0,6-3-806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1.4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20 162 64 0 0,'-11'-15'4643'0'0,"10"14"-4483"0"0,0 0 0 0 0,0-1 0 0 0,0 1 0 0 0,0-1 0 0 0,1 1 0 0 0,-1-1 0 0 0,1 1 0 0 0,-1-1 0 0 0,1 1 0 0 0,-1-1 0 0 0,1 0 0 0 0,0 1 0 0 0,0-1 0 0 0,0 1 0 0 0,0-1 0 0 0,0 0 0 0 0,0 1 0 0 0,0-1 0 0 0,1 0 0 0 0,0-1 0 0 0,0 1-132 0 0,1 0-1 0 0,-1 0 0 0 0,1 1 1 0 0,-1-1-1 0 0,1 1 1 0 0,0-1-1 0 0,-1 1 1 0 0,1 0-1 0 0,0 0 1 0 0,0 0-1 0 0,0 0 1 0 0,0 0-1 0 0,0 0 0 0 0,0 0 1 0 0,0 1-1 0 0,0-1 1 0 0,1 1-1 0 0,3-1 1 0 0,216-24 109 0 0,-63 11-85 0 0,-113 8-189 0 0,82-13-961 0 0,-45-2-3016 0 0,-67 15 3089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2.5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0 800 0 0,'0'0'687'0'0,"14"14"534"0"0,-4 18-1053 0 0,-1 0-1 0 0,-1 1 0 0 0,-2 0 1 0 0,-1 0-1 0 0,1 36 0 0 0,2 11-41 0 0,23 203-25 0 0,64 401-1341 0 0,-94-681 945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2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39 227 688 0 0,'-9'-11'1392'0'0,"5"7"-869"0"0,0-1 1 0 0,1 1-1 0 0,-1-1 1 0 0,1 0-1 0 0,0 0 1 0 0,0-1-1 0 0,-2-5 1 0 0,5 10-499 0 0,0 1 0 0 0,0-1 1 0 0,0 0-1 0 0,0 0 0 0 0,0 0 1 0 0,1 1-1 0 0,-1-1 0 0 0,0 0 0 0 0,1 0 1 0 0,-1 1-1 0 0,0-1 0 0 0,1 0 1 0 0,-1 0-1 0 0,1 1 0 0 0,-1-1 0 0 0,1 0 1 0 0,-1 1-1 0 0,1-1 0 0 0,-1 1 1 0 0,1-1-1 0 0,0 1 0 0 0,-1-1 0 0 0,1 1 1 0 0,0-1-1 0 0,0 1 0 0 0,-1 0 0 0 0,3-1 1 0 0,20-9 206 0 0,36-5 17 0 0,2 2-1 0 0,87-8 1 0 0,-41 8-121 0 0,407-65 1119 0 0,-512 77-1256 0 0,0 1 0 0 0,1-1 1 0 0,-1 1-1 0 0,0 0 0 0 0,1 0 0 0 0,-1 0 1 0 0,0 0-1 0 0,1 0 0 0 0,-1 1 0 0 0,0-1 1 0 0,1 0-1 0 0,-1 1 0 0 0,0 0 0 0 0,0 0 1 0 0,0 0-1 0 0,0 0 0 0 0,0 0 0 0 0,0 0 1 0 0,0 0-1 0 0,0 0 0 0 0,0 1 0 0 0,0-1 0 0 0,0 1 1 0 0,-1 0-1 0 0,1-1 0 0 0,1 3 0 0 0,0 2 8 0 0,-1 0 0 0 0,1 0 0 0 0,-1 0 0 0 0,0 1-1 0 0,0-1 1 0 0,-1 1 0 0 0,1 7 0 0 0,-2-12 0 0 0,22 249-92 0 0,-15-131 214 0 0,-4-85-231 0 0,11 99-4831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3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0 160 128 0 0,'2'-28'1620'0'0,"1"6"-428"0"0,-2 3-304 0 0,1 2-148 0 0,1 1 181 0 0,1-12-713 0 0,4 9-232 0 0,4 9-156 0 0,17 14-1185 0 0,-3 10-359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3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389 1 636 0 0,'71'4'6125'0'0,"-72"-2"-6109"0"0,0-1 1 0 0,-1 0-1 0 0,1 1 0 0 0,-1-1 0 0 0,1 0 0 0 0,-1 0 1 0 0,0 0-1 0 0,1 0 0 0 0,-1 0 0 0 0,0 0 0 0 0,0 0 0 0 0,-2 1 1 0 0,1-1 4 0 0,-27 14 8 0 0,1 2 1 0 0,1 1 0 0 0,0 1-1 0 0,2 1 1 0 0,-45 45 0 0 0,38-31-29 0 0,1 2 1 0 0,3 2 0 0 0,-39 62-1 0 0,59-85 20 0 0,1 1 0 0 0,0 0 0 0 0,1 0 0 0 0,1 1 0 0 0,1-1 0 0 0,0 2 0 0 0,1-1 0 0 0,1 0 0 0 0,1 1 0 0 0,0-1 0 0 0,1 1 0 0 0,2 28 0 0 0,1-35 3 0 0,-1 1-1 0 0,2-1 1 0 0,-1 0-1 0 0,2 0 1 0 0,-1 0-1 0 0,1 0 1 0 0,1-1-1 0 0,0 1 1 0 0,1-1-1 0 0,0 0 1 0 0,0-1-1 0 0,1 1 1 0 0,0-1-1 0 0,1-1 1 0 0,0 0-1 0 0,0 0 1 0 0,1 0-1 0 0,0-1 0 0 0,0 0 1 0 0,15 8-1 0 0,-16-10-18 0 0,0-1-1 0 0,1 1 1 0 0,-1-2-1 0 0,1 1 1 0 0,0-1-1 0 0,-1-1 1 0 0,1 0-1 0 0,0 0 1 0 0,1-1-1 0 0,-1 0 0 0 0,0 0 1 0 0,0-1-1 0 0,1 0 1 0 0,-1-1-1 0 0,0 0 1 0 0,0 0-1 0 0,0-1 1 0 0,0 0-1 0 0,0-1 1 0 0,0 0-1 0 0,0 0 0 0 0,-1-1 1 0 0,0 0-1 0 0,0 0 1 0 0,0-1-1 0 0,0 0 1 0 0,-1-1-1 0 0,1 0 1 0 0,-1 0-1 0 0,-1 0 1 0 0,10-12-1 0 0,4-7-23 0 0,-2-1 1 0 0,-1 0-1 0 0,-2-1 0 0 0,14-29 0 0 0,42-122 28 0 0,-27 63 21 0 0,-7 22-10 0 0,39-87-184 0 0,-76 179 162 0 0,1 0 1 0 0,-1 1 0 0 0,0-1 0 0 0,0 0-1 0 0,1 1 1 0 0,-1-1 0 0 0,1 0 0 0 0,-1 1-1 0 0,0-1 1 0 0,1 0 0 0 0,0 1 0 0 0,-1-1 0 0 0,1 1-1 0 0,-1-1 1 0 0,1 1 0 0 0,-1-1 0 0 0,1 1-1 0 0,0-1 1 0 0,0 1 0 0 0,-1 0 0 0 0,1-1-1 0 0,0 1 1 0 0,-1 0 0 0 0,1 0 0 0 0,0-1-1 0 0,0 1 1 0 0,0 0 0 0 0,-1 0 0 0 0,1 0-1 0 0,0 0 1 0 0,0 0 0 0 0,-1 0 0 0 0,1 0-1 0 0,0 0 1 0 0,0 0 0 0 0,0 1 0 0 0,-1-1-1 0 0,1 0 1 0 0,0 0 0 0 0,-1 1 0 0 0,1-1-1 0 0,0 0 1 0 0,0 1 0 0 0,-1-1 0 0 0,1 1-1 0 0,-1-1 1 0 0,1 1 0 0 0,0-1 0 0 0,-1 1-1 0 0,1 0 1 0 0,-1-1 0 0 0,1 1 0 0 0,-1-1-1 0 0,0 1 1 0 0,1 0 0 0 0,-1 0 0 0 0,1 0-1 0 0,20 39 29 0 0,-7 0-31 0 0,-3 1-1 0 0,-1 0 1 0 0,-1 0-1 0 0,2 51 0 0 0,-4 168 168 0 0,-7-220 29 0 0,-9 58 0 0 0,8-94-162 0 0,-1-5-40 0 0,0-1 3 0 0,0 0 1 0 0,0-1-1 0 0,0 1 0 0 0,0 0 1 0 0,1-1-1 0 0,-1 1 1 0 0,1-1-1 0 0,-1 1 0 0 0,1-1 1 0 0,0 0-1 0 0,0 1 1 0 0,0-1-1 0 0,1 0 1 0 0,-1 0-1 0 0,0 0 0 0 0,1 0 1 0 0,0-5-1 0 0,0-60-19 0 0,0 55 30 0 0,3-24 2 0 0,1-1 0 0 0,2 1 0 0 0,1 1 0 0 0,2-1 0 0 0,14-37 0 0 0,-12 46 69 0 0,0 1 1 0 0,2 0-1 0 0,1 0 1 0 0,2 2 0 0 0,0 0-1 0 0,37-43 1 0 0,-48 63-73 0 0,-1 0 0 0 0,1 0 0 0 0,0 1 0 0 0,0-1 0 0 0,1 1 0 0 0,-1 1 0 0 0,1-1 0 0 0,0 1 0 0 0,0 0 0 0 0,0 0 0 0 0,1 0 0 0 0,-1 1 0 0 0,0 0 1 0 0,1 0-1 0 0,0 1 0 0 0,-1 0 0 0 0,1 0 0 0 0,0 1 0 0 0,0 0 0 0 0,-1 0 0 0 0,1 0 0 0 0,0 1 0 0 0,-1 0 0 0 0,1 0 0 0 0,0 0 0 0 0,-1 1 0 0 0,1 0 0 0 0,-1 1 0 0 0,0-1 0 0 0,0 1 0 0 0,0 1 0 0 0,7 4 0 0 0,1 2-10 0 0,-1 1 0 0 0,0 0 0 0 0,-1 1 0 0 0,0 0-1 0 0,-1 1 1 0 0,0 1 0 0 0,-1 0 0 0 0,10 17-1 0 0,-5-3-1053 0 0,-2 1-1 0 0,0 0 0 0 0,13 48 1 0 0,-16-43-1133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4.2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827 55 1336 0 0,'-4'-5'155'0'0,"-1"0"1"0"0,1 1-1 0 0,-1-1 0 0 0,0 1 1 0 0,0 0-1 0 0,-1 1 0 0 0,1-1 1 0 0,-1 1-1 0 0,0 0 0 0 0,0 0 1 0 0,0 1-1 0 0,0 0 0 0 0,0 0 1 0 0,0 0-1 0 0,-1 1 0 0 0,1 0 0 0 0,-1 0 1 0 0,1 1-1 0 0,-1-1 0 0 0,-10 2 1 0 0,-2 1-115 0 0,-1 2 0 0 0,0-1 0 0 0,1 2 0 0 0,0 1 0 0 0,0 0 0 0 0,0 1 0 0 0,1 2 0 0 0,0-1 1 0 0,1 2-1 0 0,-29 21 0 0 0,8-3-6 0 0,1 3 1 0 0,1 1 0 0 0,-41 49-1 0 0,32-30 6 0 0,2 3-1 0 0,-39 65 0 0 0,66-92 17 0 0,1 0-1 0 0,1 1 0 0 0,2 1 1 0 0,0 0-1 0 0,2 0 0 0 0,-12 62 1 0 0,21-76 19 0 0,0 0-1 0 0,0 0 1 0 0,2 0-1 0 0,0 1 1 0 0,0-1 0 0 0,2 0-1 0 0,0 0 1 0 0,0 0 0 0 0,8 18-1 0 0,-8-27-12 0 0,0 1 0 0 0,0-1 0 0 0,0 0 0 0 0,1 0 0 0 0,0 0 0 0 0,0-1 0 0 0,0 1 0 0 0,1-1 0 0 0,0 0 0 0 0,5 5 0 0 0,-6-8-19 0 0,-1 1 1 0 0,1-1-1 0 0,0 0 0 0 0,0 0 1 0 0,0 0-1 0 0,1 0 1 0 0,-1-1-1 0 0,0 0 0 0 0,1 0 1 0 0,-1 0-1 0 0,1 0 0 0 0,-1-1 1 0 0,1 1-1 0 0,-1-1 1 0 0,1 0-1 0 0,7-2 0 0 0,-3 0-27 0 0,1 0 0 0 0,-1-1-1 0 0,0-1 1 0 0,0 1 0 0 0,0-1-1 0 0,-1-1 1 0 0,1 0 0 0 0,-1 0-1 0 0,0-1 1 0 0,0 0-1 0 0,-1 0 1 0 0,0-1 0 0 0,0 0-1 0 0,6-7 1 0 0,10-15-12 0 0,-1 0 0 0 0,23-42 0 0 0,48-92 3 0 0,75-185 1 0 0,-168 347-17 0 0,0 0 0 0 0,0 0 0 0 0,1 1 0 0 0,-1-1 0 0 0,0 0 0 0 0,1 0 1 0 0,-1 0-1 0 0,1 1 0 0 0,-1-1 0 0 0,1 0 0 0 0,-1 1 0 0 0,1-1 0 0 0,-1 0 0 0 0,1 1 1 0 0,0-1-1 0 0,-1 1 0 0 0,1-1 0 0 0,0 1 0 0 0,1-2 0 0 0,4 13-19 0 0,-3 30 49 0 0,-3-40-27 0 0,2 66 12 0 0,3 0 1 0 0,3-1-1 0 0,19 76 0 0 0,-17-105-358 0 0,1-1 0 0 0,2 0 0 0 0,1-1 0 0 0,2 0 0 0 0,1-1-1 0 0,2-1 1 0 0,25 32 0 0 0,-22-37-1135 0 0,0-6 131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4.6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0 100 1028 0 0,'3'-29'2500'0'0,"8"-36"0"0"0,-10 63-2359 0 0,10-1 95 0 0,-10 3-233 0 0,-1 0 1 0 0,0 0-1 0 0,1 0 1 0 0,-1-1-1 0 0,1 1 1 0 0,-1 0-1 0 0,1 0 1 0 0,-1 0-1 0 0,0 0 1 0 0,1 0-1 0 0,-1 0 0 0 0,1 0 1 0 0,-1 0-1 0 0,1 0 1 0 0,-1 0-1 0 0,1 0 1 0 0,-1 0-1 0 0,0 1 1 0 0,1-1-1 0 0,-1 0 1 0 0,1 0-1 0 0,-1 0 1 0 0,0 1-1 0 0,1-1 1 0 0,-1 0-1 0 0,0 0 0 0 0,1 1 1 0 0,-1-1-1 0 0,0 0 1 0 0,1 1-1 0 0,-1-1 1 0 0,1 1-1 0 0,4 4 11 0 0,1 1-1 0 0,-1 0 0 0 0,-1 0 0 0 0,1 0 1 0 0,-1 1-1 0 0,0-1 0 0 0,0 1 0 0 0,-1 0 1 0 0,3 8-1 0 0,20 69-4 0 0,-22-66 5 0 0,64 307-825 0 0,-52-236 173 0 0,-15-67 586 0 0,0-18 12 0 0,-2-4-38 0 0,0-1 75 0 0,0 1 1 0 0,1 0-1 0 0,-1-1 0 0 0,0 1 1 0 0,0 0-1 0 0,1-1 1 0 0,-1 1-1 0 0,1-1 0 0 0,-1 1 1 0 0,0-1-1 0 0,1 1 1 0 0,-1-1-1 0 0,1 0 0 0 0,-1 1 1 0 0,1-1-1 0 0,0 0 1 0 0,-1 1-1 0 0,1-1 0 0 0,0 0 1 0 0,-1 0-1 0 0,1 1 0 0 0,0-1 1 0 0,0 0-1 0 0,0 0 1 0 0,-1-1-1 0 0,-3-25-18 0 0,4 22 16 0 0,-3-33 177 0 0,2-1 0 0 0,2 1 1 0 0,1 0-1 0 0,2 0 0 0 0,2 0 1 0 0,1 1-1 0 0,2 0 0 0 0,2 0 1 0 0,1 1-1 0 0,2 0 0 0 0,1 1 1 0 0,20-34-1 0 0,-34 67-170 0 0,0 0 0 0 0,0 1 0 0 0,0-1 0 0 0,0 0 0 0 0,1 1 0 0 0,-1-1 0 0 0,0 0 0 0 0,1 1 0 0 0,-1-1 0 0 0,1 1 0 0 0,-1 0 0 0 0,1 0 0 0 0,0-1 0 0 0,-1 1 0 0 0,1 0 0 0 0,0 1 0 0 0,0-1-1 0 0,0 0 1 0 0,0 0 0 0 0,0 1 0 0 0,0-1 0 0 0,3 0 0 0 0,-2 2 1 0 0,-1-1-1 0 0,1 0 1 0 0,0 1-1 0 0,0 0 1 0 0,0 0 0 0 0,0 0-1 0 0,-1 0 1 0 0,1 0-1 0 0,0 0 1 0 0,-1 1-1 0 0,1-1 1 0 0,-1 1-1 0 0,5 3 1 0 0,4 6-1 0 0,1 0-1 0 0,-1 1 1 0 0,-1 1 0 0 0,12 17 0 0 0,-22-29-3 0 0,76 118-14 0 0,13 20-954 0 0,-73-118 340 0 0,0 0 0 0 0,2-1 0 0 0,0-1-1 0 0,26 20 1 0 0,-11-14-128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5.0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532 901 1024 0 0,'11'-14'624'0'0,"0"-2"0"0"0,-2 1 0 0 0,1-1-1 0 0,-2 0 1 0 0,8-22 0 0 0,-15 35-559 0 0,0 0 1 0 0,0-1-1 0 0,0 1 0 0 0,0-1 0 0 0,-1 1 1 0 0,0-1-1 0 0,0 1 0 0 0,0-1 1 0 0,0 0-1 0 0,0 1 0 0 0,-1-1 0 0 0,1 1 1 0 0,-1-1-1 0 0,-2-4 0 0 0,2 6-50 0 0,-1-1 1 0 0,1 1-1 0 0,-1-1 0 0 0,0 1 0 0 0,0 0 0 0 0,0 0 0 0 0,-1 0 0 0 0,1 0 1 0 0,0 0-1 0 0,-1 0 0 0 0,1 1 0 0 0,-1-1 0 0 0,1 1 0 0 0,-1 0 1 0 0,0-1-1 0 0,0 1 0 0 0,1 1 0 0 0,-1-1 0 0 0,0 0 0 0 0,-4 0 1 0 0,-3 0-1 0 0,0 0 0 0 0,1 1 0 0 0,-1 0 0 0 0,0 0 0 0 0,0 1 0 0 0,0 0 0 0 0,1 1 0 0 0,-1 0 0 0 0,0 1 0 0 0,-11 4 0 0 0,-6 4 15 0 0,0 1 1 0 0,-27 17 0 0 0,21-10-20 0 0,2 2-1 0 0,0 1 1 0 0,2 2 0 0 0,0 0 0 0 0,-27 32 0 0 0,45-44 6 0 0,0 0 1 0 0,0 1-1 0 0,2 0 1 0 0,0 1 0 0 0,0 0-1 0 0,1 0 1 0 0,1 1 0 0 0,1 0-1 0 0,0 1 1 0 0,1-1 0 0 0,0 1-1 0 0,1 0 1 0 0,1 0 0 0 0,-1 18-1 0 0,5-22 1 0 0,0 0 0 0 0,0-1 1 0 0,2 1-1 0 0,-1 0 0 0 0,2-1 0 0 0,-1 1 0 0 0,1-1 0 0 0,1 0 0 0 0,0 0 0 0 0,1-1 0 0 0,0 0 1 0 0,0 0-1 0 0,1 0 0 0 0,1 0 0 0 0,-1-1 0 0 0,2-1 0 0 0,-1 1 0 0 0,1-1 0 0 0,18 12 0 0 0,-19-13-5 0 0,1-1 0 0 0,1 0 0 0 0,-1-1 0 0 0,1 1 0 0 0,0-2 1 0 0,0 0-1 0 0,0 0 0 0 0,1-1 0 0 0,-1 0 0 0 0,1 0 0 0 0,0-1 0 0 0,0-1 0 0 0,0 0 0 0 0,0 0 0 0 0,0-1 0 0 0,0-1 0 0 0,0 0 0 0 0,-1 0 0 0 0,1-1 0 0 0,0-1 0 0 0,16-5 0 0 0,-10-1-43 0 0,0 0 0 0 0,-1-2 0 0 0,0 0 0 0 0,-1 0 0 0 0,0-2 0 0 0,0 0 0 0 0,-2 0 0 0 0,0-2 0 0 0,0 1 0 0 0,-1-2 0 0 0,-1 0 0 0 0,-1 0 0 0 0,14-28 0 0 0,-2-4-193 0 0,-1-1 1 0 0,-3-1-1 0 0,21-90 0 0 0,-19 43 262 0 0,-4-1 0 0 0,-4 0 0 0 0,-5-1-1 0 0,-3 0 1 0 0,-6 0 0 0 0,-25-182 0 0 0,27 276-46 0 0,-1 1 1 0 0,0-1 0 0 0,-1 1 0 0 0,1 0 0 0 0,-1-1 0 0 0,0 1 0 0 0,0 0 0 0 0,0 0-1 0 0,-5-6 1 0 0,6 9 5 0 0,0 1 1 0 0,1 0-1 0 0,-1 0 0 0 0,0 0 0 0 0,0 0 0 0 0,0 0 0 0 0,0 0 1 0 0,0 0-1 0 0,0 0 0 0 0,0 0 0 0 0,1 1 0 0 0,-1-1 1 0 0,0 0-1 0 0,0 1 0 0 0,0-1 0 0 0,0 0 0 0 0,1 1 0 0 0,-1-1 1 0 0,0 1-1 0 0,0-1 0 0 0,1 1 0 0 0,-1-1 0 0 0,0 2 0 0 0,0-2 1 0 0,-2 3-1 0 0,-1 0 1 0 0,1 0 0 0 0,0 1-1 0 0,-1 0 1 0 0,2-1 0 0 0,-1 1-1 0 0,0 0 1 0 0,1 0 0 0 0,0 0-1 0 0,-2 5 1 0 0,-17 49 18 0 0,17-42-10 0 0,-12 40 51 0 0,3 1 0 0 0,2 1 0 0 0,4 0 0 0 0,-2 93 0 0 0,10-54-1531 0 0,27 188 1 0 0,-15-208 322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5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1432 0 0,'1'-3'1904'0'0,"1"-13"107"0"0,2 19-1956 0 0,0 1-42 0 0,0 0-1 0 0,0 1 0 0 0,0 0 1 0 0,-1-1-1 0 0,1 2 0 0 0,-1-1 1 0 0,0 0-1 0 0,-1 1 0 0 0,4 7 1 0 0,18 64 57 0 0,-15-45-45 0 0,33 122-48 0 0,-6 1 1 0 0,18 189-1 0 0,-48-245-2394 0 0,-7-74 1685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6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11 197 1124 0 0,'-3'-10'528'0'0,"1"0"0"0"0,0 0 0 0 0,0-1 1 0 0,1 1-1 0 0,1 0 0 0 0,0-12 0 0 0,0 18-474 0 0,1 1 0 0 0,0-1 0 0 0,0 1 0 0 0,0-1 0 0 0,0 1-1 0 0,0-1 1 0 0,1 1 0 0 0,0 0 0 0 0,-1-1 0 0 0,1 1 0 0 0,1 0 0 0 0,-1 0 0 0 0,0 0 0 0 0,1 1 0 0 0,-1-1 0 0 0,1 1 0 0 0,0-1-1 0 0,0 1 1 0 0,0 0 0 0 0,6-4 0 0 0,8-2-12 0 0,0 1 0 0 0,1 0 1 0 0,0 1-1 0 0,0 1 0 0 0,0 1 0 0 0,0 0 0 0 0,1 2 0 0 0,-1 0 0 0 0,1 1 0 0 0,29 2 0 0 0,-8 2-4 0 0,-1 1 0 0 0,1 3 0 0 0,75 22-1 0 0,-87-20-36 0 0,0 2-1 0 0,0 0 1 0 0,-2 2-1 0 0,1 2 1 0 0,-2 0-1 0 0,0 1 1 0 0,0 2-1 0 0,-2 0 1 0 0,0 1-1 0 0,25 29 1 0 0,-31-27 7 0 0,0 0 0 0 0,-1 1 0 0 0,-2 0 0 0 0,0 2 0 0 0,-1-1-1 0 0,-2 2 1 0 0,0 0 0 0 0,-2 0 0 0 0,-1 0 0 0 0,0 1 0 0 0,5 43 0 0 0,-8-26-1 0 0,-2 1 0 0 0,-2 0 0 0 0,-2 0 0 0 0,-1 0 0 0 0,-3 0 0 0 0,-2 0 0 0 0,-19 69 0 0 0,15-76-6 0 0,-2 1 0 0 0,-2-2 0 0 0,-1 0 1 0 0,-2 0-1 0 0,-1-2 0 0 0,-2 0 0 0 0,-1-2 0 0 0,-46 53 1 0 0,53-70-10 0 0,-1 0 1 0 0,0-1 0 0 0,-1-1 0 0 0,-1 0 0 0 0,0-1-1 0 0,0-1 1 0 0,-1-1 0 0 0,0 0 0 0 0,-29 8 0 0 0,36-13-211 0 0,-1-2 0 0 0,0 0 0 0 0,0 0 0 0 0,0-2 0 0 0,0 1 0 0 0,0-2 0 0 0,0 1 0 0 0,0-2 1 0 0,0 0-1 0 0,-1 0 0 0 0,1-2 0 0 0,1 1 0 0 0,-1-2 0 0 0,0 1 0 0 0,1-2 0 0 0,-18-8 0 0 0,2-3-336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7.1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 1328 120 0 0,'16'-5'257'0'0,"-1"0"-1"0"0,1-1 1 0 0,-1-1 0 0 0,-1 0 0 0 0,1-1-1 0 0,-2-1 1 0 0,1 0 0 0 0,-1 0 0 0 0,0-2-1 0 0,-1 0 1 0 0,0 0 0 0 0,-1-1-1 0 0,0 0 1 0 0,-1-1 0 0 0,0 0 0 0 0,-1-1-1 0 0,-1 0 1 0 0,13-27 0 0 0,-6 2-2 0 0,-1 0-1 0 0,-2 0 1 0 0,-2-2 0 0 0,-1 1 0 0 0,5-79 0 0 0,-14 113-261 0 0,0-1 0 0 0,0 1 0 0 0,0 0 0 0 0,-1 0 0 0 0,0 0 0 0 0,-1 0 0 0 0,-2-7 0 0 0,4 12 5 0 0,-1 0 0 0 0,0 0 1 0 0,1 0-1 0 0,-1 0 0 0 0,0 1 1 0 0,1-1-1 0 0,-1 0 0 0 0,0 0 1 0 0,0 1-1 0 0,0-1 0 0 0,0 0 1 0 0,0 1-1 0 0,0-1 0 0 0,0 1 1 0 0,0-1-1 0 0,0 1 1 0 0,0-1-1 0 0,0 1 0 0 0,0 0 1 0 0,0 0-1 0 0,0-1 0 0 0,-1 1 1 0 0,1 0-1 0 0,0 0 0 0 0,0 0 1 0 0,0 0-1 0 0,0 0 0 0 0,0 1 1 0 0,-1-1-1 0 0,1 0 0 0 0,0 0 1 0 0,-2 2-1 0 0,-34 11-7 0 0,20-2 19 0 0,1 0 0 0 0,0 0 1 0 0,1 2-1 0 0,0 0 1 0 0,1 0-1 0 0,1 2 1 0 0,-13 16-1 0 0,-1 6 42 0 0,-44 77 1 0 0,55-84-66 0 0,2 0 1 0 0,1 0-1 0 0,1 1 1 0 0,1 1 0 0 0,2-1-1 0 0,-10 67 1 0 0,18-80 11 0 0,0-1-1 0 0,1 1 1 0 0,0 0 0 0 0,2-1-1 0 0,0 1 1 0 0,1 0 0 0 0,0-1-1 0 0,2 0 1 0 0,0 0 0 0 0,1 0-1 0 0,0-1 1 0 0,2 0 0 0 0,0 0-1 0 0,18 26 1 0 0,-15-27 16 0 0,1 0 1 0 0,1 0-1 0 0,1-2 0 0 0,0 1 0 0 0,1-2 1 0 0,0 0-1 0 0,0-1 0 0 0,2 0 1 0 0,-1-1-1 0 0,1-1 0 0 0,1-1 1 0 0,19 7-1 0 0,-27-11-25 0 0,1-1 1 0 0,0 0-1 0 0,0-1 1 0 0,0 0-1 0 0,0 0 0 0 0,0-1 1 0 0,0-1-1 0 0,0 0 1 0 0,0-1-1 0 0,1 0 0 0 0,-1 0 1 0 0,0-1-1 0 0,0-1 1 0 0,-1 0-1 0 0,1 0 1 0 0,-1-1-1 0 0,1 0 0 0 0,-1-1 1 0 0,0 0-1 0 0,-1-1 1 0 0,1 0-1 0 0,9-9 1 0 0,-2-1-79 0 0,0-1 1 0 0,-2 0-1 0 0,0-1 1 0 0,-1-1-1 0 0,-1-1 1 0 0,-1 0 0 0 0,-1 0-1 0 0,16-40 1 0 0,-3-4-259 0 0,26-115 1 0 0,-24 52 303 0 0,-5-1 0 0 0,-6-1 0 0 0,-5-1 0 0 0,-15-244 0 0 0,3 328 34 0 0,-3 0-1 0 0,-1 0 0 0 0,-3 0 1 0 0,-18-57-1 0 0,27 102 3 0 0,0 0 0 0 0,0 0 0 0 0,-1-1 0 0 0,1 1 1 0 0,-1 0-1 0 0,1 0 0 0 0,-1 0 0 0 0,1 0 0 0 0,-1-1 0 0 0,0 1 0 0 0,1 0 0 0 0,-1 0 0 0 0,0 0 0 0 0,0 1 1 0 0,0-1-1 0 0,0 0 0 0 0,0 0 0 0 0,0 0 0 0 0,0 1 0 0 0,0-1 0 0 0,0 0 0 0 0,0 1 0 0 0,0-1 0 0 0,-1 1 1 0 0,-1-1-1 0 0,1 1 2 0 0,1 0 0 0 0,-1 1 0 0 0,1 0 1 0 0,-1-1-1 0 0,1 1 0 0 0,-1 0 1 0 0,1-1-1 0 0,-1 1 0 0 0,1 0 0 0 0,0 0 1 0 0,0 0-1 0 0,-1 0 0 0 0,1 0 0 0 0,0 1 1 0 0,0-1-1 0 0,0 0 0 0 0,-1 2 0 0 0,-6 9 2 0 0,1 0 0 0 0,0 0 0 0 0,-7 20 0 0 0,-14 45 50 0 0,3 2 1 0 0,4 1-1 0 0,4 1 0 0 0,2 0 0 0 0,5 1 0 0 0,-1 147 0 0 0,12-167-14 0 0,2 0-1 0 0,3 0 1 0 0,2 0 0 0 0,4-1 0 0 0,2-1 0 0 0,2 0 0 0 0,3 0 0 0 0,3-2-1 0 0,2-1 1 0 0,51 87 0 0 0,-64-126 6 0 0,0-1 0 0 0,2 0 0 0 0,0-1 0 0 0,0 0 0 0 0,2-1 0 0 0,0-1 0 0 0,24 19 0 0 0,-32-28-21 0 0,1-1-1 0 0,0 1 0 0 0,0-1 0 0 0,0-1 1 0 0,0 1-1 0 0,1-1 0 0 0,-1-1 1 0 0,1 0-1 0 0,0 0 0 0 0,0-1 1 0 0,0 0-1 0 0,0 0 0 0 0,0-1 0 0 0,0 0 1 0 0,0 0-1 0 0,0-1 0 0 0,-1-1 1 0 0,1 1-1 0 0,13-5 0 0 0,1-3-19 0 0,-1-1 1 0 0,1-1-1 0 0,-2 0 0 0 0,0-2 0 0 0,0-1 0 0 0,-1 0 0 0 0,-1-1 0 0 0,0-1 1 0 0,25-29-1 0 0,8-14-31 0 0,72-108 1 0 0,-112 149 8 0 0,101-155 81 0 0,-96 144-6 0 0,-2-1 1 0 0,-1-1-1 0 0,-1 0 1 0 0,9-35 0 0 0,-18 36-117 0 0,-4 30 61 0 0,0-1-1 0 0,0 0 1 0 0,0 0-1 0 0,0 0 0 0 0,0 0 1 0 0,0 0-1 0 0,0 1 1 0 0,0-1-1 0 0,0 0 1 0 0,0 0-1 0 0,-1 0 0 0 0,1 0 1 0 0,0 0-1 0 0,0 1 1 0 0,-1-1-1 0 0,1 0 1 0 0,-1 0-1 0 0,1 1 1 0 0,-1-1-1 0 0,1 0 0 0 0,-1 1 1 0 0,1-1-1 0 0,-1 0 1 0 0,0 1-1 0 0,1-1 1 0 0,-1 1-1 0 0,0-1 1 0 0,0 1-1 0 0,1-1 0 0 0,-1 1 1 0 0,0 0-1 0 0,0-1 1 0 0,0 1-1 0 0,-1-1 1 0 0,-5 2 2 0 0,0 0 1 0 0,0 0-1 0 0,0 1 1 0 0,1 0-1 0 0,-1 0 0 0 0,0 0 1 0 0,1 1-1 0 0,0 0 1 0 0,0 0-1 0 0,-1 0 1 0 0,2 1-1 0 0,-1 0 1 0 0,0 1-1 0 0,-7 6 1 0 0,-10 10 12 0 0,-37 46 0 0 0,44-47-1 0 0,0 0-1 0 0,2 1 1 0 0,0 0 0 0 0,2 1-1 0 0,0 1 1 0 0,1 0-1 0 0,2 1 1 0 0,0 0 0 0 0,-6 28-1 0 0,13-39-1 0 0,0-1 0 0 0,0 1 0 0 0,1 0 0 0 0,1 0 0 0 0,0-1 0 0 0,1 1 0 0 0,0 0-1 0 0,1 0 1 0 0,1-1 0 0 0,0 1 0 0 0,0-1 0 0 0,1 0 0 0 0,1 0 0 0 0,0 0 0 0 0,0 0-1 0 0,1-1 1 0 0,1 0 0 0 0,0 0 0 0 0,17 19 0 0 0,-11-16 11 0 0,1 0-1 0 0,1-1 1 0 0,0-1 0 0 0,1 0 0 0 0,0-1 0 0 0,1-1-1 0 0,0 0 1 0 0,1-2 0 0 0,0 0 0 0 0,0 0 0 0 0,1-2-1 0 0,0 0 1 0 0,0-2 0 0 0,0 0 0 0 0,0-1-1 0 0,31 1 1 0 0,-32-3-28 0 0,0-1-1 0 0,1-2 0 0 0,-1 1 1 0 0,-1-2-1 0 0,1-1 1 0 0,0 0-1 0 0,-1-1 1 0 0,0-1-1 0 0,0 0 0 0 0,0-1 1 0 0,-1-1-1 0 0,0-1 1 0 0,0 0-1 0 0,-1-1 1 0 0,-1-1-1 0 0,0 0 0 0 0,0-1 1 0 0,14-16-1 0 0,-4-1-90 0 0,-2-2-1 0 0,0-1 0 0 0,-3-1 1 0 0,0-1-1 0 0,-2 0 1 0 0,-2-1-1 0 0,-1-1 0 0 0,-2 0 1 0 0,10-49-1 0 0,-3-10-70 0 0,-5-1-1 0 0,4-144 0 0 0,-15 107 276 0 0,-5 0 0 0 0,-7 0 0 0 0,-41-216-1 0 0,38 316-171 0 0,11 29 45 0 0,-1 5 20 0 0,0-1 0 0 0,1 0 0 0 0,-1 1 0 0 0,0-1 0 0 0,1 1 0 0 0,-1 0 0 0 0,0 0-1 0 0,1-1 1 0 0,-1 1 0 0 0,1 0 0 0 0,-1 0 0 0 0,1 1 0 0 0,0-1 0 0 0,-1 0 0 0 0,1 0 0 0 0,0 1 0 0 0,0-1 0 0 0,0 0 0 0 0,0 1 0 0 0,0 0 0 0 0,0-1 0 0 0,0 1 0 0 0,0-1 0 0 0,0 3 0 0 0,-16 49-19 0 0,13-38 20 0 0,-11 46 35 0 0,3 2-1 0 0,2-1 1 0 0,-2 127 0 0 0,14-66 79 0 0,20 135 0 0 0,-4-129-2 0 0,62 226 0 0 0,-10-157-3060 0 0,-59-175 2137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1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280 1 1192 0 0,'0'0'1612'0'0,"-4"0"-1068"0"0,-6 1-417 0 0,0 1 0 0 0,-1 0 0 0 0,1 1 0 0 0,0 0 0 0 0,1 0 0 0 0,-1 1 0 0 0,1 0 0 0 0,-1 1 0 0 0,1 0 1 0 0,0 0-1 0 0,1 1 0 0 0,0 1 0 0 0,0-1 0 0 0,0 1 0 0 0,0 0 0 0 0,-8 11 0 0 0,4-3-112 0 0,-1 1-1 0 0,2 0 1 0 0,0 0 0 0 0,1 1-1 0 0,1 1 1 0 0,0-1 0 0 0,2 1-1 0 0,-7 21 1 0 0,9-19 123 0 0,1 0 0 0 0,1 1 0 0 0,0-1 1 0 0,2 1-1 0 0,0 0 0 0 0,1-1 0 0 0,6 37 0 0 0,-4-46-67 0 0,0 0 0 0 0,1-1 0 0 0,0 1 0 0 0,1-1 0 0 0,0 0 0 0 0,1 0 0 0 0,7 12 0 0 0,-8-17 12 0 0,0 1 1 0 0,0-1-1 0 0,1 0 0 0 0,0 0 1 0 0,0 0-1 0 0,0-1 1 0 0,0 1-1 0 0,1-1 0 0 0,-1-1 1 0 0,1 1-1 0 0,0-1 0 0 0,10 4 1 0 0,-9-4-46 0 0,0-1 0 0 0,0 0 0 0 0,1 0 0 0 0,-1-1 0 0 0,1 0 0 0 0,-1-1 0 0 0,1 1 0 0 0,-1-1 1 0 0,1-1-1 0 0,-1 1 0 0 0,1-1 0 0 0,-1-1 0 0 0,0 1 0 0 0,1-1 0 0 0,-1-1 0 0 0,0 1 0 0 0,0-1 0 0 0,0 0 0 0 0,-1-1 1 0 0,1 0-1 0 0,-1 0 0 0 0,7-5 0 0 0,-6 3-28 0 0,0 0 1 0 0,0 0-1 0 0,-1-1 0 0 0,0 0 1 0 0,0 0-1 0 0,-1-1 1 0 0,0 0-1 0 0,0 1 1 0 0,-1-2-1 0 0,0 1 0 0 0,0 0 1 0 0,-1-1-1 0 0,0 0 1 0 0,0 0-1 0 0,-1 0 0 0 0,0 0 1 0 0,1-16-1 0 0,-3 9-32 0 0,0-1 0 0 0,-1 0 0 0 0,0 0 0 0 0,-2 0 0 0 0,0 0 0 0 0,-1 1 0 0 0,0-1 0 0 0,-1 1 0 0 0,-1 0 0 0 0,-1 1 0 0 0,0-1 0 0 0,-1 1 0 0 0,-1 1 0 0 0,-18-24 0 0 0,14 22-703 0 0,-1 1-1 0 0,-1 0 1 0 0,0 1 0 0 0,-20-14 0 0 0,16 14-1445 0 0,5 2 1240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7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3 232 904 0 0,'0'-2'96'0'0,"-1"0"0"0"0,1 0 1 0 0,-1 1-1 0 0,1-1 0 0 0,0 0 0 0 0,0 0 0 0 0,-1 0 1 0 0,1 0-1 0 0,1 0 0 0 0,-1 0 0 0 0,0 1 0 0 0,0-1 0 0 0,1 0 1 0 0,-1 0-1 0 0,1 0 0 0 0,-1 0 0 0 0,1 1 0 0 0,0-1 1 0 0,0 0-1 0 0,0 1 0 0 0,0-1 0 0 0,0 1 0 0 0,0-1 1 0 0,0 1-1 0 0,1-1 0 0 0,-1 1 0 0 0,0 0 0 0 0,1-1 0 0 0,-1 1 1 0 0,1 0-1 0 0,-1 0 0 0 0,1 0 0 0 0,0 0 0 0 0,2 0 1 0 0,7-4-55 0 0,0 1 0 0 0,0 1 1 0 0,0 0-1 0 0,19-2 0 0 0,-11 1 292 0 0,281-49 1052 0 0,-26 4-555 0 0,-195 31-359 0 0,57-9 190 0 0,-97 22-787 0 0,-27 8 97 0 0,-6 0 6 0 0,-5-2 21 0 0,1 0 0 0 0,-1 0-1 0 0,1 0 1 0 0,-1 0 0 0 0,0 1 0 0 0,0-1 0 0 0,0 0-1 0 0,1 1 1 0 0,-1-1 0 0 0,-1 1 0 0 0,1-1 0 0 0,0 1-1 0 0,0-1 1 0 0,0 1 0 0 0,-1 0 0 0 0,1-1 0 0 0,-1 1-1 0 0,0 0 1 0 0,1 2 0 0 0,2 34 50 0 0,-14 201 208 0 0,1 71-2908 0 0,12-288 328 0 0,1-2 1427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7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1 289 1368 0 0,'7'-46'1188'0'0,"5"-25"414"0"0,24-86 0 0 0,-36 156-1630 0 0,0 0 1 0 0,0 1 0 0 0,0-1-1 0 0,0 1 1 0 0,0-1 0 0 0,0 1-1 0 0,0-1 1 0 0,0 1-1 0 0,0-1 1 0 0,1 1 0 0 0,-1-1-1 0 0,0 1 1 0 0,0-1 0 0 0,1 1-1 0 0,-1-1 1 0 0,0 1-1 0 0,1 0 1 0 0,-1-1 0 0 0,0 1-1 0 0,1-1 1 0 0,-1 1-1 0 0,0 0 1 0 0,1-1 0 0 0,-1 1-1 0 0,1 0 1 0 0,-1-1 0 0 0,1 1-1 0 0,-1 0 1 0 0,1 0-1 0 0,-1 0 1 0 0,1-1 0 0 0,-1 1-1 0 0,1 0 1 0 0,-1 0 0 0 0,1 0-1 0 0,-1 0 1 0 0,1 0-1 0 0,-1 0 1 0 0,1 0 0 0 0,0 0-1 0 0,-1 0 1 0 0,1 0-1 0 0,-1 0 1 0 0,1 1 0 0 0,-1-1-1 0 0,1 0 1 0 0,-1 0 0 0 0,1 0-1 0 0,-1 1 1 0 0,1-1-1 0 0,-1 0 1 0 0,0 0 0 0 0,1 1-1 0 0,0 0 1 0 0,17 21-1424 0 0,-16-19 1296 0 0,8 11-89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4:58.2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1 548 0 0,'9'8'2426'0'0,"-9"-7"-2283"0"0,0-1 0 0 0,0 1-1 0 0,1 0 1 0 0,-1-1 0 0 0,0 2-1 0 0,-9 6-24 0 0,0 0-1 0 0,-1-1 0 0 0,0 0 1 0 0,0-1-1 0 0,-19 9 0 0 0,-19 12-12 0 0,23-10-69 0 0,0 2-1 0 0,1 2 1 0 0,1 0-1 0 0,0 1 1 0 0,2 1 0 0 0,-23 32-1 0 0,30-35-16 0 0,1 0-1 0 0,0 1 1 0 0,2 1 0 0 0,1 0-1 0 0,0 0 1 0 0,1 1 0 0 0,2 0-1 0 0,-8 39 1 0 0,13-50 8 0 0,1 1 1 0 0,0 0 0 0 0,1-1-1 0 0,1 1 1 0 0,0 0 0 0 0,0-1-1 0 0,1 1 1 0 0,5 14 0 0 0,-5-21-8 0 0,-1 0 0 0 0,2-1 0 0 0,-1 1 0 0 0,0-1 0 0 0,1 1 0 0 0,0-1 0 0 0,1 0 0 0 0,-1 0 0 0 0,1-1 0 0 0,0 1 0 0 0,0-1 0 0 0,0 1 0 0 0,1-1 0 0 0,-1-1 0 0 0,1 1 0 0 0,0-1 0 0 0,0 1 0 0 0,9 3 0 0 0,-12-7-16 0 0,-1 1 0 0 0,1-1 1 0 0,0 1-1 0 0,0-1 0 0 0,0 0 0 0 0,-1 1 0 0 0,1-1 0 0 0,0 0 1 0 0,0 0-1 0 0,0-1 0 0 0,0 1 0 0 0,-1 0 0 0 0,1 0 0 0 0,3-2 0 0 0,2 0 7 0 0,-1 1-6 0 0,1-1 1 0 0,0 0-1 0 0,0 0 0 0 0,-1-1 1 0 0,0 0-1 0 0,1 0 0 0 0,-1-1 1 0 0,0 0-1 0 0,-1 0 0 0 0,1 0 1 0 0,9-9-1 0 0,3-6-3 0 0,27-36 1 0 0,-41 49-1 0 0,157-243-23 0 0,-36 50-120 0 0,-125 198 133 0 0,1 0 1 0 0,-1 0-1 0 0,1 0 1 0 0,-1 0 0 0 0,1 0-1 0 0,-1 1 1 0 0,1-1-1 0 0,0 0 1 0 0,0 0 0 0 0,-1 1-1 0 0,1-1 1 0 0,0 1 0 0 0,0-1-1 0 0,0 1 1 0 0,0-1-1 0 0,-1 1 1 0 0,1-1 0 0 0,0 1-1 0 0,0 0 1 0 0,0-1-1 0 0,2 1 1 0 0,-2 0 7 0 0,0 0-1 0 0,-1 1 0 0 0,1-1 1 0 0,0 1-1 0 0,-1-1 1 0 0,1 1-1 0 0,-1-1 1 0 0,1 1-1 0 0,0-1 0 0 0,-1 1 1 0 0,1-1-1 0 0,-1 1 1 0 0,1 0-1 0 0,-1-1 1 0 0,0 1-1 0 0,1 0 0 0 0,-1-1 1 0 0,0 1-1 0 0,1 0 1 0 0,-1 0-1 0 0,0 0 1 0 0,3 10 25 0 0,-1 0 1 0 0,0 0 0 0 0,0 12 0 0 0,-1-15-28 0 0,4 26 71 0 0,9 35 0 0 0,2 7-22 0 0,-16-75-71 0 0,1 0 1 0 0,-1 0-1 0 0,0 0 0 0 0,0 0 1 0 0,0 0-1 0 0,0 0 1 0 0,1 0-1 0 0,-1 0 0 0 0,1 0 1 0 0,-1 0-1 0 0,0 0 0 0 0,1 0 1 0 0,0-1-1 0 0,-1 1 1 0 0,1 0-1 0 0,-1 0 0 0 0,1 0 1 0 0,0-1-1 0 0,0 1 0 0 0,-1 0 1 0 0,1-1-1 0 0,0 1 1 0 0,1 0-1 0 0,-1-1 6 0 0,0 0 0 0 0,0 0 0 0 0,0 0 1 0 0,0 0-1 0 0,0 0 0 0 0,0-1 0 0 0,0 1 0 0 0,0 0 0 0 0,0 0 1 0 0,0-1-1 0 0,0 1 0 0 0,0 0 0 0 0,0-1 0 0 0,0 1 0 0 0,-1-1 1 0 0,1 0-1 0 0,0 1 0 0 0,1-2 0 0 0,5-5-54 0 0,0 0-1 0 0,0-1 1 0 0,9-13-1 0 0,-11 14 29 0 0,22-25 166 0 0,2 1 0 0 0,1 1 0 0 0,1 1 0 0 0,1 2 0 0 0,2 1 0 0 0,44-26 0 0 0,-76 51-119 0 0,1-1 1 0 0,-1 1-1 0 0,1 0 1 0 0,-1 0-1 0 0,1 0 1 0 0,0 1-1 0 0,0-1 1 0 0,-1 1-1 0 0,1-1 1 0 0,0 1-1 0 0,0 0 1 0 0,-1 0-1 0 0,1 0 1 0 0,0 1-1 0 0,0-1 1 0 0,0 0-1 0 0,-1 1 1 0 0,1 0-1 0 0,0 0 0 0 0,-1 0 1 0 0,1 0-1 0 0,-1 0 1 0 0,1 0-1 0 0,-1 1 1 0 0,1-1-1 0 0,-1 1 1 0 0,0 0-1 0 0,4 3 1 0 0,3 4 10 0 0,0 0 1 0 0,-1 1-1 0 0,0 0 0 0 0,12 20 1 0 0,9 24-463 0 0,-2 1 1 0 0,25 74-1 0 0,-36-89-676 0 0,0 1 430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01.4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1 464 60 0 0,'0'0'2940'0'0,"0"-2"-2860"0"0,1 0 0 0 0,-1 0 0 0 0,1-1 0 0 0,0 1 0 0 0,0 0 0 0 0,0 0 0 0 0,0 1 0 0 0,1-1 0 0 0,-1 0 0 0 0,0 0 0 0 0,2-1 0 0 0,241 4-118 0 0,-170-4 46 0 0,445-42 98 0 0,-142 7-116 0 0,664 12 63 0 0,-184 12 116 0 0,391-12-154 0 0,-460 9 16 0 0,83 0 1 0 0,577-20-208 0 0,-703 12 97 0 0,-668 22 47 0 0,1752-64 26 0 0,-1261 31 85 0 0,461-20 12 0 0,1177 47 6 0 0,-190 94 37 0 0,-492-19 116 0 0,-1121-52-262 0 0,36 0 36 0 0,825-30 292 0 0,-498 0-42 0 0,209-11 26 0 0,206-2-149 0 0,131 2-137 0 0,1236-13-128 0 0,-656 64 418 0 0,-1344-30-228 0 0,403 11 156 0 0,-834 2-227 0 0,622 11 34 0 0,-605-23 53 0 0,633-39 56 0 0,-401 8-500 0 0,-333 29-2863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2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28 640 0 0,'0'0'758'0'0,"-5"-18"1162"0"0,3 9-1830 0 0,11 38-183 0 0,68 358 174 0 0,-37-153-9 0 0,71 305-200 0 0,-108-526-801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2.9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1 152 152 0 0,'4'-13'487'0'0,"1"0"-1"0"0,1 0 1 0 0,0 1-1 0 0,0 0 1 0 0,2 0-1 0 0,-1 0 1 0 0,1 1-1 0 0,1 0 1 0 0,18-17-1 0 0,-24 26-478 0 0,1 0 0 0 0,-1 0 0 0 0,0 1 0 0 0,1-1 0 0 0,0 1 0 0 0,-1 0 0 0 0,1 0 0 0 0,0 0 0 0 0,0 1 0 0 0,-1-1 0 0 0,1 1 0 0 0,0 0 0 0 0,0 0 0 0 0,0 0 0 0 0,-1 0 0 0 0,1 1 0 0 0,0 0 0 0 0,0-1 0 0 0,-1 2 0 0 0,1-1 0 0 0,0 0 0 0 0,-1 1 0 0 0,1-1 0 0 0,4 4 0 0 0,5 3-6 0 0,1 0 0 0 0,-1 1 1 0 0,-1 1-1 0 0,15 13 0 0 0,0 5 9 0 0,-1 1 0 0 0,-1 0 0 0 0,-2 2 0 0 0,-1 1 0 0 0,28 54-1 0 0,69 181 107 0 0,-106-235-56 0 0,-2 1 0 0 0,0 0-1 0 0,7 46 1 0 0,-18-75 23 0 0,-2 1-10 0 0,-4 10 107 0 0,6-14-176 0 0,-1-1-1 0 0,1 0 1 0 0,0 1-1 0 0,-1-1 1 0 0,1 0-1 0 0,-1 0 1 0 0,1 1-1 0 0,0-1 1 0 0,-1 0-1 0 0,1 0 1 0 0,-1 0-1 0 0,1 0 1 0 0,-1 0-1 0 0,1 1 1 0 0,0-1-1 0 0,-1 0 1 0 0,1 0-1 0 0,-1 0 1 0 0,1 0 0 0 0,-1 0-1 0 0,1 0 1 0 0,-1 0-1 0 0,1-1 1 0 0,-1 1-1 0 0,1 0 1 0 0,0 0-1 0 0,-1 0 1 0 0,1 0-1 0 0,-1 0 1 0 0,1-1-1 0 0,-1 1 1 0 0,1 0-1 0 0,0 0 1 0 0,-1-1-1 0 0,1 1 1 0 0,0 0-1 0 0,-1-1 1 0 0,-7-7 19 0 0,0 0-1 0 0,1-1 1 0 0,0 1 0 0 0,0-1-1 0 0,1-1 1 0 0,0 1 0 0 0,1-1 0 0 0,0 0-1 0 0,0 0 1 0 0,1-1 0 0 0,0 1-1 0 0,1-1 1 0 0,-2-15 0 0 0,-2-9 52 0 0,2-1 0 0 0,-1-70 1 0 0,7 68-58 0 0,1 1 0 0 0,1-1 1 0 0,10-40-1 0 0,-9 60-28 0 0,1 1 0 0 0,0-1 0 0 0,2 1 0 0 0,0 0 1 0 0,1 1-1 0 0,0 0 0 0 0,1 0 0 0 0,17-21 0 0 0,-21 30 3 0 0,0 1-1 0 0,1 1 1 0 0,-1-1 0 0 0,1 1-1 0 0,0 0 1 0 0,1 0 0 0 0,-1 1 0 0 0,1 0-1 0 0,0 0 1 0 0,0 0 0 0 0,0 1-1 0 0,1 0 1 0 0,-1 1 0 0 0,1-1 0 0 0,-1 2-1 0 0,1-1 1 0 0,0 1 0 0 0,0 0-1 0 0,0 0 1 0 0,0 1 0 0 0,0 0 0 0 0,0 1-1 0 0,-1 0 1 0 0,1 0 0 0 0,0 0-1 0 0,0 1 1 0 0,14 5 0 0 0,-5 0-7 0 0,0 1 0 0 0,-1 0 0 0 0,0 1 0 0 0,0 1 0 0 0,-1 0 0 0 0,-1 1 0 0 0,1 1 0 0 0,-2 1 0 0 0,0-1 0 0 0,0 2 0 0 0,12 16 0 0 0,-5 0 3 0 0,0 0 0 0 0,-2 2 0 0 0,-2 0 1 0 0,24 63-1 0 0,29 145 92 0 0,-25-78-178 0 0,-42-156-169 0 0,8 19-2129 0 0,-1-12 1130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4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1170 320 0 0,'4'-2'290'0'0,"-1"0"1"0"0,1 0-1 0 0,-1 0 1 0 0,0-1-1 0 0,0 1 1 0 0,0-1-1 0 0,0 0 1 0 0,0 0-1 0 0,-1 0 1 0 0,1 0-1 0 0,-1 0 1 0 0,0-1-1 0 0,0 1 0 0 0,0-1 1 0 0,2-5-1 0 0,5-12 163 0 0,8-33 1 0 0,-8 27 16 0 0,68-228 406 0 0,-65 200-593 0 0,-1 0 0 0 0,5-99 0 0 0,-15 140-205 0 0,-1 1 0 0 0,-1-1 0 0 0,0 0 0 0 0,-1 1 1 0 0,-3-15-1 0 0,4 24-72 0 0,-1 0 0 0 0,1 0 1 0 0,0 1-1 0 0,-1-1 0 0 0,0 0 0 0 0,0 1 1 0 0,0-1-1 0 0,0 1 0 0 0,-1-1 0 0 0,1 1 1 0 0,-1 0-1 0 0,0 0 0 0 0,0 0 1 0 0,0 1-1 0 0,0-1 0 0 0,-1 1 0 0 0,1-1 1 0 0,-1 1-1 0 0,1 0 0 0 0,-6-2 0 0 0,5 3-6 0 0,0 0-1 0 0,-1 1 1 0 0,1-1-1 0 0,0 1 1 0 0,0 0-1 0 0,-1 0 1 0 0,1 0-1 0 0,0 1 1 0 0,0-1-1 0 0,0 1 1 0 0,-1 0-1 0 0,-5 2 1 0 0,1 0-3 0 0,1 1 0 0 0,0-1 0 0 0,0 1 0 0 0,0 1 0 0 0,-8 5 0 0 0,13-8-5 0 0,-1 1 0 0 0,1-1 0 0 0,0 1-1 0 0,0 0 1 0 0,0 0 0 0 0,0 0 0 0 0,0 1 0 0 0,1-1 0 0 0,-1 0 0 0 0,1 1 0 0 0,0 0 0 0 0,0 0 0 0 0,0-1 0 0 0,1 1 0 0 0,0 0 0 0 0,-1 1 0 0 0,1-1-1 0 0,0 0 1 0 0,1 0 0 0 0,-1 0 0 0 0,1 7 0 0 0,1-5 6 0 0,0 0 0 0 0,0 0 0 0 0,0-1 0 0 0,1 1 0 0 0,0 0 0 0 0,0-1 0 0 0,1 1 0 0 0,-1-1 0 0 0,1 0 0 0 0,1 0 0 0 0,-1 0 0 0 0,1 0 0 0 0,-1 0 0 0 0,10 7 0 0 0,20 17-4 0 0,1-1 1 0 0,1-2-1 0 0,40 21 1 0 0,-31-20-32 0 0,68 56 0 0 0,-95-68 18 0 0,-1 1 0 0 0,-1 0 0 0 0,0 0 0 0 0,-2 2 0 0 0,1 0 0 0 0,-2 0 0 0 0,-1 1-1 0 0,16 35 1 0 0,-22-42-62 0 0,-1 1-1 0 0,0 0 0 0 0,-1 0 1 0 0,0 0-1 0 0,-1 0 0 0 0,-1 1 1 0 0,0-1-1 0 0,-1 1 0 0 0,0-1 1 0 0,-1 0-1 0 0,0 1 0 0 0,-2-1 1 0 0,1 0-1 0 0,-1 0 0 0 0,-8 19 1 0 0,9-25 28 0 0,-1 0 0 0 0,-1 1-1 0 0,1-1 1 0 0,-1-1 0 0 0,0 1 0 0 0,-1-1 0 0 0,1 1 0 0 0,-1-1 0 0 0,-1-1 0 0 0,1 1 0 0 0,-1-1 0 0 0,0 0 0 0 0,0 0 0 0 0,0 0 0 0 0,-1-1 0 0 0,-9 5 0 0 0,13-8 10 0 0,-1-2-40 0 0,2 1 65 0 0,1 0-1 0 0,-1-1 0 0 0,1 1 0 0 0,-1 0 1 0 0,1-1-1 0 0,-1 1 0 0 0,1-1 1 0 0,-1 0-1 0 0,1 1 0 0 0,0-1 1 0 0,-1 0-1 0 0,1 0 0 0 0,0 0 1 0 0,0 0-1 0 0,-1 0 0 0 0,1 0 1 0 0,0 0-1 0 0,0 0 0 0 0,0 0 0 0 0,0-1 1 0 0,1 1-1 0 0,-1 0 0 0 0,0-1 1 0 0,0 1-1 0 0,1-1 0 0 0,-1 1 1 0 0,1-1-1 0 0,-1 1 0 0 0,1-1 1 0 0,0 1-1 0 0,-1-1 0 0 0,1 1 1 0 0,0-1-1 0 0,0 1 0 0 0,0-1 1 0 0,0 0-1 0 0,1-1 0 0 0,4-18-25 0 0,0 0 0 0 0,2 1 0 0 0,0 0 0 0 0,1 1 0 0 0,1 0-1 0 0,1 0 1 0 0,23-34 0 0 0,104-119 137 0 0,-122 155-68 0 0,62-70 249 0 0,-20 25 359 0 0,83-119 0 0 0,-138 178-607 0 0,0-1 0 0 0,-1 1 0 0 0,1-1 1 0 0,-1 1-1 0 0,0-1 0 0 0,1 0 0 0 0,-1-6 0 0 0,0 7-8 0 0,-4 3-29 0 0,-22 0 5 0 0,18 6 11 0 0,6-3-3 0 0,-7 3-4 0 0,0 1 1 0 0,1 1-1 0 0,0-1 1 0 0,0 1-1 0 0,1 0 1 0 0,0 1-1 0 0,0 0 1 0 0,1-1-1 0 0,0 2 1 0 0,1-1-1 0 0,0 1 1 0 0,0-1-1 0 0,1 1 1 0 0,-2 13-1 0 0,1-6 2 0 0,1 0-1 0 0,1-1 0 0 0,1 1 0 0 0,0 0 0 0 0,2 0 1 0 0,-1 0-1 0 0,7 32 0 0 0,-4-37 10 0 0,1 0 0 0 0,0-1 0 0 0,0 1 0 0 0,1-1 0 0 0,1 0-1 0 0,0 0 1 0 0,0-1 0 0 0,1 0 0 0 0,1 0 0 0 0,-1-1 0 0 0,1 1 0 0 0,12 9 0 0 0,-8-9 17 0 0,1 0 1 0 0,1-1-1 0 0,-1 0 0 0 0,1-1 1 0 0,1 0-1 0 0,-1-1 1 0 0,1-1-1 0 0,29 8 0 0 0,-27-10 0 0 0,-1 0 0 0 0,1-2 0 0 0,0 0 0 0 0,0-1 0 0 0,0 0 0 0 0,0-1 0 0 0,-1-2 0 0 0,25-3 0 0 0,-28 2-18 0 0,-1 0 1 0 0,1-1 0 0 0,-1 0-1 0 0,-1-1 1 0 0,1 0-1 0 0,0-1 1 0 0,-1 0 0 0 0,0-1-1 0 0,-1 0 1 0 0,0-1-1 0 0,15-13 1 0 0,-11 5-16 0 0,-1-1 0 0 0,0 0 0 0 0,-2 0 0 0 0,0-1 0 0 0,0-1 0 0 0,-2 0 0 0 0,0 0 0 0 0,-2-1 0 0 0,0 0 0 0 0,-1 0 0 0 0,-1 0 0 0 0,5-41 0 0 0,-5 2-51 0 0,-2 0-1 0 0,-3-1 1 0 0,-10-79-1 0 0,7 98 95 0 0,-3 1 0 0 0,-2 0 0 0 0,-1 0 0 0 0,-2 1-1 0 0,-1 0 1 0 0,-28-57 0 0 0,37 91-42 0 0,0 1-1 0 0,0-1 1 0 0,0 1-1 0 0,0 0 1 0 0,-1 0 0 0 0,0 1-1 0 0,0-1 1 0 0,0 1-1 0 0,-6-4 1 0 0,9 6 5 0 0,-1 0 0 0 0,1 1 0 0 0,0-1 0 0 0,0 0 0 0 0,-1 1 0 0 0,1-1 0 0 0,0 1 0 0 0,-1 0 1 0 0,1-1-1 0 0,0 1 0 0 0,-1 0 0 0 0,1 0 0 0 0,-1 0 0 0 0,1 0 0 0 0,0 0 0 0 0,-1 0 0 0 0,1 0 0 0 0,-1 1 0 0 0,1-1 0 0 0,0 0 0 0 0,-1 1 0 0 0,1-1 0 0 0,0 1 0 0 0,0-1 1 0 0,-1 1-1 0 0,1 0 0 0 0,0 0 0 0 0,0-1 0 0 0,0 1 0 0 0,0 0 0 0 0,0 0 0 0 0,0 0 0 0 0,0 0 0 0 0,0 0 0 0 0,0 0 0 0 0,0 1 0 0 0,0-1 0 0 0,1 0 0 0 0,-1 0 0 0 0,1 0 0 0 0,-1 1 1 0 0,1-1-1 0 0,-1 3 0 0 0,-2 5 14 0 0,0-1 0 0 0,1 1 1 0 0,1 0-1 0 0,-1 0 0 0 0,1 0 0 0 0,1 0 1 0 0,0 0-1 0 0,0 0 0 0 0,0 0 1 0 0,2-1-1 0 0,-1 1 0 0 0,1 0 1 0 0,0 0-1 0 0,0-1 0 0 0,1 1 0 0 0,1-1 1 0 0,-1 0-1 0 0,1 1 0 0 0,1-2 1 0 0,7 12-1 0 0,0-2-28 0 0,1 0 1 0 0,0-1-1 0 0,1-1 1 0 0,1 0-1 0 0,0-1 0 0 0,1 0 1 0 0,0-1-1 0 0,19 10 1 0 0,-3-4-10 0 0,-14-8-59 0 0,1 0-1 0 0,-1 1 1 0 0,28 25 0 0 0,-41-32 84 0 0,0 0 1 0 0,-1 1 0 0 0,1-1-1 0 0,-1 1 1 0 0,-1 0-1 0 0,1 0 1 0 0,-1 1 0 0 0,0-1-1 0 0,0 1 1 0 0,-1 0 0 0 0,1-1-1 0 0,-2 1 1 0 0,1 0 0 0 0,-1 0-1 0 0,1 9 1 0 0,-1 37 23 0 0,-9 83 0 0 0,3-89 15 0 0,3 0 0 0 0,4 67 0 0 0,-1-105-12 0 0,0 0 0 0 0,1-1 0 0 0,0 1 0 0 0,0-1 0 0 0,1 0 0 0 0,0 1 0 0 0,0-1 0 0 0,1-1 1 0 0,0 1-1 0 0,0 0 0 0 0,1-1 0 0 0,6 7 0 0 0,-7-9-86 0 0,0-1-1 0 0,0-1 1 0 0,0 1 0 0 0,1-1 0 0 0,0 1 0 0 0,-1-1 0 0 0,1-1-1 0 0,0 1 1 0 0,1-1 0 0 0,-1 1 0 0 0,0-2 0 0 0,1 1-1 0 0,-1 0 1 0 0,1-1 0 0 0,-1 0 0 0 0,1-1 0 0 0,0 1 0 0 0,0-1-1 0 0,7-1 1 0 0,-3 1-571 0 0,1-2-1 0 0,0 0 0 0 0,18-5 0 0 0,3-5-764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4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21 120 408 0 0,'-20'-116'6206'0'0,"20"113"-5759"0"0,14 31-309 0 0,113 366 249 0 0,25 69-8 0 0,-142-436-515 0 0,-5-16-302 0 0,-1-1 0 0 0,0 1 0 0 0,0 0 1 0 0,-1 0-1 0 0,0 0 0 0 0,-1 0 0 0 0,-1 0 1 0 0,0 1-1 0 0,0 15 0 0 0,-4-13-609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4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28 149 316 0 0,'-26'-21'4066'0'0,"26"21"-4003"0"0,-1-1-1 0 0,1 0 0 0 0,0 0 0 0 0,0 1 0 0 0,0-1 0 0 0,-1 0 0 0 0,1 0 1 0 0,0 1-1 0 0,0-1 0 0 0,0 0 0 0 0,0 0 0 0 0,0 1 0 0 0,1-1 0 0 0,-1 0 0 0 0,0 0 1 0 0,0 1-1 0 0,0-1 0 0 0,1 0 0 0 0,0-1 0 0 0,17-5 95 0 0,1 1 1 0 0,-1 0-1 0 0,1 1 0 0 0,1 1 1 0 0,-1 1-1 0 0,30-1 0 0 0,-1-2-62 0 0,214-25 220 0 0,15-2-3619 0 0,-227 26 1876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5.2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33 1148 0 0,'-9'-16'3464'0'0,"-5"-1"-2300"0"0,14 26-685 0 0,16 41-434 0 0,-11-34 38 0 0,118 445 302 0 0,-50-170-141 0 0,-68-269-319 0 0,12 36-210 0 0,-15-53-29 0 0,0-1-1 0 0,0 0 1 0 0,0 1 0 0 0,0-1 0 0 0,1 0-1 0 0,-1 0 1 0 0,1-1 0 0 0,0 1-1 0 0,6 5 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2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0 340 0 0,'0'0'588'0'0,"14"15"784"0"0,9 55-593 0 0,-2 2 0 0 0,20 130 0 0 0,-24-109-316 0 0,62 311-2 0 0,-74-381-541 0 0,4 36-2333 0 0,-8-56 1749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5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193 43 1220 0 0,'6'-15'2745'0'0,"-18"25"-2050"0"0,-22 29-544 0 0,8-1 4 0 0,2 2 0 0 0,-26 57 0 0 0,40-74-113 0 0,1 0 0 0 0,1 1 0 0 0,1 0 0 0 0,1 1 0 0 0,1 0 0 0 0,-2 25 0 0 0,7-41-26 0 0,0 1 1 0 0,0-1-1 0 0,0 1 1 0 0,1-1-1 0 0,1 1 1 0 0,0-1-1 0 0,0 0 0 0 0,1 0 1 0 0,0 0-1 0 0,0 0 1 0 0,1 0-1 0 0,0-1 1 0 0,1 1-1 0 0,9 12 1 0 0,-7-12 43 0 0,1 0 1 0 0,1-1 0 0 0,-1 0 0 0 0,1 0 0 0 0,1-1 0 0 0,-1 0-1 0 0,1-1 1 0 0,0 0 0 0 0,1-1 0 0 0,19 8 0 0 0,-13-7 32 0 0,1-1 1 0 0,0 0-1 0 0,0-2 1 0 0,1 0 0 0 0,-1-1-1 0 0,1 0 1 0 0,-1-2-1 0 0,1 0 1 0 0,-1-2 0 0 0,1 0-1 0 0,-1 0 1 0 0,0-2-1 0 0,0 0 1 0 0,33-13-1 0 0,-41 12-79 0 0,1 0 0 0 0,-1-1 0 0 0,0 0 0 0 0,-1-1 0 0 0,1 0 0 0 0,-1 0 0 0 0,0-1 0 0 0,-1 0 0 0 0,0 0 0 0 0,0-1 0 0 0,-1-1 0 0 0,0 1 0 0 0,-1-1 0 0 0,0 0 0 0 0,-1 0 0 0 0,7-16 0 0 0,-7 12 7 0 0,-1-1 0 0 0,0 0 0 0 0,-2 0 0 0 0,1 0 1 0 0,-2 0-1 0 0,0-1 0 0 0,0 1 0 0 0,-2-1 0 0 0,0 1 0 0 0,-1 0 1 0 0,-7-30-1 0 0,4 25-37 0 0,-1 1 0 0 0,-1-1 0 0 0,-1 1 0 0 0,0 1 0 0 0,-1 0 0 0 0,-2 0 0 0 0,0 0 0 0 0,0 2 0 0 0,-2-1 0 0 0,0 2 0 0 0,-29-28 0 0 0,33 35-32 0 0,-1 0 0 0 0,0 1 0 0 0,0 0 0 0 0,-1 1-1 0 0,0 0 1 0 0,0 1 0 0 0,0 0 0 0 0,0 1 0 0 0,-1 0 0 0 0,0 1 0 0 0,0 0 0 0 0,0 1 0 0 0,0 0-1 0 0,0 1 1 0 0,0 0 0 0 0,0 1 0 0 0,-1 0 0 0 0,1 1 0 0 0,0 1 0 0 0,0 0 0 0 0,-14 4 0 0 0,20-5-289 0 0,-1 2 1 0 0,0-1-1 0 0,1 1 1 0 0,-1 0 0 0 0,1 0-1 0 0,0 1 1 0 0,0 0-1 0 0,0 0 1 0 0,1 0 0 0 0,-8 8-1 0 0,3 0-689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6.0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1 92 0 0,'10'13'1276'0'0,"-1"1"-380"0"0,1 2-200 0 0,-1 4-168 0 0,-3 1-112 0 0,0 1-60 0 0,-3 5-80 0 0,-1-2-52 0 0,-2 2-56 0 0,-2 0-20 0 0,-4 4-32 0 0,-2 1 0 0 0,-2-1-76 0 0,-6-1-152 0 0,-3 3-196 0 0,-2-1-428 0 0,-4-3-584 0 0,-2-3 852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6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34 221 80 0 0,'-4'-5'597'0'0,"0"0"0"0"0,1 0-1 0 0,-1-1 1 0 0,1 0 0 0 0,0 1 0 0 0,1-1-1 0 0,-1 0 1 0 0,1-1 0 0 0,1 1 0 0 0,-3-13 0 0 0,4 15-549 0 0,0 0 1 0 0,0 1-1 0 0,0-1 1 0 0,1 0-1 0 0,-1 0 1 0 0,1 0-1 0 0,0 0 1 0 0,0 0-1 0 0,0 0 1 0 0,1 1 0 0 0,0-1-1 0 0,-1 1 1 0 0,1-1-1 0 0,0 1 1 0 0,1 0-1 0 0,-1-1 1 0 0,1 1-1 0 0,-1 0 1 0 0,6-4-1 0 0,0 0-41 0 0,0 0 0 0 0,1 0 0 0 0,0 1 0 0 0,0 0 0 0 0,1 1 0 0 0,-1 0 0 0 0,1 0 0 0 0,0 1 0 0 0,1 0 0 0 0,-1 1 0 0 0,1 0 0 0 0,-1 1 0 0 0,1 0 0 0 0,0 1 0 0 0,0 0 0 0 0,17 0 0 0 0,-19 2-18 0 0,0 0 0 0 0,0 1-1 0 0,0 0 1 0 0,0 0 0 0 0,0 1 0 0 0,0 0 0 0 0,-1 1 0 0 0,1-1 0 0 0,-1 2 0 0 0,0-1-1 0 0,0 1 1 0 0,-1 0 0 0 0,1 1 0 0 0,-1 0 0 0 0,0 0 0 0 0,-1 1 0 0 0,0-1 0 0 0,0 2-1 0 0,9 13 1 0 0,-6-5 10 0 0,0 0 0 0 0,-2 1-1 0 0,0 0 1 0 0,-1 0 0 0 0,-1 0-1 0 0,-1 1 1 0 0,0 0 0 0 0,-1 0-1 0 0,-1 0 1 0 0,0 0 0 0 0,-2 0-1 0 0,-3 33 1 0 0,-5 16 44 0 0,-2-1-1 0 0,-22 70 1 0 0,25-108-24 0 0,-21 75 96 0 0,14-59-60 0 0,2 1 0 0 0,2 0 0 0 0,-8 83 0 0 0,18-124-49 0 0,0-1 1 0 0,-1 1-1 0 0,1 0 0 0 0,1-1 1 0 0,-1 1-1 0 0,0 0 0 0 0,1-1 1 0 0,0 1-1 0 0,0 0 0 0 0,0-1 1 0 0,0 1-1 0 0,1-1 1 0 0,-1 0-1 0 0,1 1 0 0 0,0-1 1 0 0,0 0-1 0 0,0 0 0 0 0,0 0 1 0 0,0 0-1 0 0,1-1 0 0 0,0 1 1 0 0,-1-1-1 0 0,1 1 0 0 0,0-1 1 0 0,0 0-1 0 0,0 0 0 0 0,0 0 1 0 0,1 0-1 0 0,-1-1 0 0 0,0 1 1 0 0,1-1-1 0 0,-1 0 0 0 0,1 0 1 0 0,-1 0-1 0 0,1-1 0 0 0,0 1 1 0 0,-1-1-1 0 0,1 0 0 0 0,0 0 1 0 0,3 0-1 0 0,12-1-14 0 0,-1-1 0 0 0,0-1 0 0 0,0 0 0 0 0,0-2 0 0 0,0 0 1 0 0,-1-1-1 0 0,0 0 0 0 0,0-1 0 0 0,-1-1 0 0 0,20-13 0 0 0,-4 0-88 0 0,-1-1 0 0 0,-1-1 0 0 0,51-52 0 0 0,-54 46 76 0 0,-2-1 1 0 0,-2-1 0 0 0,-1-1 0 0 0,-1-1 0 0 0,-1-1-1 0 0,16-41 1 0 0,-35 72-32 0 0,-4 1-52 0 0,3 1 103 0 0,0 1-1 0 0,-1 0 1 0 0,1 0-1 0 0,0-1 0 0 0,0 1 1 0 0,0 0-1 0 0,-1 0 0 0 0,1 0 1 0 0,0-1-1 0 0,0 1 0 0 0,-1 0 1 0 0,1 0-1 0 0,0 0 1 0 0,0 0-1 0 0,-1 0 0 0 0,1-1 1 0 0,0 1-1 0 0,-1 0 0 0 0,1 0 1 0 0,0 0-1 0 0,-1 0 1 0 0,1 0-1 0 0,0 0 0 0 0,0 0 1 0 0,-1 0-1 0 0,1 0 0 0 0,0 0 1 0 0,-1 0-1 0 0,1 0 1 0 0,0 0-1 0 0,0 0 0 0 0,-1 1 1 0 0,1-1-1 0 0,0 0 0 0 0,-1 0 1 0 0,1 0-1 0 0,0 0 0 0 0,0 0 1 0 0,-1 1-1 0 0,1-1 1 0 0,0 0-1 0 0,-1 1 0 0 0,-4 6 4 0 0,1 1-1 0 0,-1 0 0 0 0,1 0 0 0 0,0 0 0 0 0,1 1 0 0 0,0-1 1 0 0,0 1-1 0 0,1 0 0 0 0,0 0 0 0 0,1 0 0 0 0,0 0 0 0 0,0 0 1 0 0,1 0-1 0 0,0 1 0 0 0,0-1 0 0 0,1 0 0 0 0,4 15 0 0 0,-2-12 13 0 0,0-1 0 0 0,1 1 0 0 0,1-1 0 0 0,0 0-1 0 0,1 0 1 0 0,0-1 0 0 0,0 1 0 0 0,1-1-1 0 0,0-1 1 0 0,1 1 0 0 0,0-1 0 0 0,1-1 0 0 0,12 11-1 0 0,-6-8 12 0 0,0-1-1 0 0,1-1 1 0 0,0 0-1 0 0,1-1 1 0 0,0 0-1 0 0,0-2 1 0 0,1 0-1 0 0,-1-1 1 0 0,1-1-1 0 0,1 0 1 0 0,23 1-1 0 0,-32-5 6 0 0,1 0 0 0 0,-1 0 0 0 0,1-1 0 0 0,-1 0 0 0 0,0-1 1 0 0,1 0-1 0 0,-1 0 0 0 0,0-2 0 0 0,14-5 0 0 0,-18 6-9 0 0,1-1 0 0 0,-1 1 0 0 0,0-2 0 0 0,0 1 0 0 0,-1-1 0 0 0,1 1 0 0 0,-1-1 0 0 0,0-1 0 0 0,0 1 1 0 0,-1-1-1 0 0,0 0 0 0 0,0 0 0 0 0,0 0 0 0 0,5-12 0 0 0,-6 7-4 0 0,1 0 0 0 0,-1 0 0 0 0,-1 0 0 0 0,0-1 0 0 0,0 1 0 0 0,-2-1 0 0 0,1 1 0 0 0,-1-1 0 0 0,-1 1 0 0 0,0-1 0 0 0,0 1 0 0 0,-5-15 0 0 0,0 1-27 0 0,-2 1-1 0 0,0 0 0 0 0,-2 0 1 0 0,-17-31-1 0 0,19 42 7 0 0,1 1 0 0 0,-1 0 0 0 0,-1 0 0 0 0,0 1 0 0 0,-1 1 0 0 0,0-1 0 0 0,-1 2 0 0 0,0-1 0 0 0,0 1 0 0 0,-1 1 0 0 0,0 0 0 0 0,-22-10 0 0 0,27 15-98 0 0,-1 0 0 0 0,0 0 0 0 0,1 1 0 0 0,-1 0 0 0 0,-1 0 0 0 0,1 1 0 0 0,0 0 0 0 0,0 0-1 0 0,0 1 1 0 0,0 0 0 0 0,-1 1 0 0 0,1 0 0 0 0,0 0 0 0 0,0 0 0 0 0,0 1 0 0 0,0 0 0 0 0,0 1 0 0 0,0 0-1 0 0,1 0 1 0 0,0 1 0 0 0,-1 0 0 0 0,1 0 0 0 0,-9 8 0 0 0,12-9-260 0 0,0 0-1 0 0,0 1 1 0 0,0 0 0 0 0,0 0 0 0 0,1 0-1 0 0,-5 6 1 0 0,-2 8-1070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6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1652 0 0,'16'-2'1557'0'0,"-9"1"-1186"0"0,0 0 1 0 0,0 1-1 0 0,0 0 0 0 0,0 0 1 0 0,1 1-1 0 0,-1 0 0 0 0,0 0 0 0 0,12 4 1 0 0,-17-4-338 0 0,0 0 1 0 0,1 0-1 0 0,-1 0 0 0 0,0 1 1 0 0,0 0-1 0 0,0-1 1 0 0,0 1-1 0 0,0 0 1 0 0,0 0-1 0 0,-1 0 1 0 0,1 0-1 0 0,-1 0 1 0 0,1 0-1 0 0,-1 0 1 0 0,0 1-1 0 0,2 3 1 0 0,11 39 301 0 0,-11-23-324 0 0,-1 0 0 0 0,-1 1 0 0 0,-1-1 0 0 0,0 1 0 0 0,-2-1 0 0 0,-7 34 0 0 0,2-25-1169 0 0,-1-1-1 0 0,-12 31 0 0 0,7-30-522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7.4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1 200 1172 0 0,'-1'-4'974'0'0,"1"-1"-771"0"0,0-1 1 0 0,0 1-1 0 0,1-1 0 0 0,0 1 0 0 0,0-1 1 0 0,0 1-1 0 0,0-1 0 0 0,1 1 0 0 0,0 0 1 0 0,0 0-1 0 0,0-1 0 0 0,1 2 0 0 0,3-6 1 0 0,0 2-82 0 0,0 0-1 0 0,0 0 1 0 0,1 1 0 0 0,0 0 0 0 0,0 1 0 0 0,1-1 0 0 0,10-5-1 0 0,-7 4-108 0 0,0 2 0 0 0,1-1 0 0 0,0 2 0 0 0,0 0 0 0 0,1 0 0 0 0,-1 1 0 0 0,1 0 0 0 0,0 1 0 0 0,0 1-1 0 0,1 0 1 0 0,21 0 0 0 0,-28 2-21 0 0,0 1 0 0 0,-1 0-1 0 0,1 0 1 0 0,-1 0-1 0 0,1 1 1 0 0,-1 0 0 0 0,0 0-1 0 0,0 1 1 0 0,0-1 0 0 0,0 1-1 0 0,0 1 1 0 0,0-1 0 0 0,-1 1-1 0 0,0 0 1 0 0,6 6 0 0 0,-4-4 10 0 0,-2 1 0 0 0,1 0 1 0 0,-1 1-1 0 0,0-1 0 0 0,-1 1 0 0 0,1 0 1 0 0,-2 1-1 0 0,1-1 0 0 0,-1 0 0 0 0,2 11 1 0 0,-1-2-151 0 0,0 1 0 0 0,-2 0 0 0 0,-1 0 0 0 0,0 0 0 0 0,-1 0 0 0 0,0 0 0 0 0,-2 0 0 0 0,0 0 1 0 0,-2 0-1 0 0,-6 24 0 0 0,-4 20-534 0 0,13-60 592 0 0,2 3-132 0 0,-1-4 219 0 0,0-1-1 0 0,0 0 1 0 0,-1 1 0 0 0,1-1-1 0 0,0 0 1 0 0,0 1 0 0 0,0-1 0 0 0,0 1-1 0 0,0-1 1 0 0,0 0 0 0 0,0 1-1 0 0,0-1 1 0 0,0 0 0 0 0,0 1-1 0 0,1-1 1 0 0,-1 0 0 0 0,0 1 0 0 0,0-1-1 0 0,0 1 1 0 0,0-1 0 0 0,1 0-1 0 0,-1 1 1 0 0,0-1 0 0 0,0 0-1 0 0,0 0 1 0 0,1 1 0 0 0,-1-1-1 0 0,0 0 1 0 0,1 0 0 0 0,-1 1 0 0 0,0-1-1 0 0,0 0 1 0 0,1 1 0 0 0,44-4-160 0 0,-31 1 161 0 0,0 1 1 0 0,1 0-1 0 0,-1 1 1 0 0,0 1-1 0 0,0 1 0 0 0,0 0 1 0 0,18 5-1 0 0,-11-1-12 0 0,-1 1-1 0 0,0 1 1 0 0,-1 1-1 0 0,0 0 1 0 0,0 2-1 0 0,-1 0 1 0 0,18 15-1 0 0,-24-17 8 0 0,-2 0 1 0 0,1 1-1 0 0,-2 0 1 0 0,1 0-1 0 0,-1 1 1 0 0,-1 0-1 0 0,0 1 0 0 0,0 0 1 0 0,-1 0-1 0 0,-1 1 1 0 0,9 23-1 0 0,-13-30 35 0 0,-1-1 0 0 0,1 1 1 0 0,-1 0-1 0 0,-1-1 0 0 0,1 1 0 0 0,-1 0 1 0 0,0 0-1 0 0,0 0 0 0 0,-1-1 0 0 0,1 1 1 0 0,-1 0-1 0 0,-1-1 0 0 0,1 1 0 0 0,-1 0 0 0 0,0-1 1 0 0,-3 7-1 0 0,1-5 11 0 0,-1 0 0 0 0,0-1 0 0 0,1 1 0 0 0,-2-1 0 0 0,1-1 0 0 0,-1 1-1 0 0,0-1 1 0 0,0 0 0 0 0,-1 0 0 0 0,-11 6 0 0 0,1-2 36 0 0,0-1-1 0 0,-1-1 1 0 0,0 0 0 0 0,0-2-1 0 0,0 0 1 0 0,-1-1 0 0 0,1-1-1 0 0,-1 0 1 0 0,-23-1 0 0 0,28-2-36 0 0,-1-1 1 0 0,1 0-1 0 0,0-1 1 0 0,-17-5-1 0 0,24 6-226 0 0,1-1 0 0 0,-1-1 0 0 0,1 0 0 0 0,0 1-1 0 0,0-2 1 0 0,0 1 0 0 0,0-1 0 0 0,0 0 0 0 0,1 0-1 0 0,-10-10 1 0 0,2-3-111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7.8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212 7 996 0 0,'0'0'3324'0'0,"-1"3"-2873"0"0,-5 6-280 0 0,-1 1-1 0 0,0-1 1 0 0,0 0 0 0 0,0-1-1 0 0,-11 9 1 0 0,-20 24 38 0 0,23-22-150 0 0,0 1 0 0 0,2 1 0 0 0,0 0 0 0 0,2 1 0 0 0,0 0 0 0 0,1 1 1 0 0,2 0-1 0 0,-10 38 0 0 0,16-51-40 0 0,0 0 1 0 0,1 0 0 0 0,0 0-1 0 0,0 1 1 0 0,1-1 0 0 0,1 0 0 0 0,0 1-1 0 0,0-1 1 0 0,1 0 0 0 0,0 0-1 0 0,1 0 1 0 0,0 0 0 0 0,1 0-1 0 0,-1-1 1 0 0,2 1 0 0 0,0-1-1 0 0,0 0 1 0 0,0-1 0 0 0,1 1 0 0 0,1-1-1 0 0,-1 0 1 0 0,15 13 0 0 0,-8-10 47 0 0,1-1 0 0 0,0-1 0 0 0,1 0-1 0 0,-1 0 1 0 0,2-2 0 0 0,-1 0 0 0 0,1 0 0 0 0,0-2 0 0 0,0 0 0 0 0,1-1 0 0 0,-1 0 0 0 0,29 1 0 0 0,-36-4 10 0 0,0-1 0 0 0,0-1 0 0 0,-1 1 1 0 0,1-1-1 0 0,0-1 0 0 0,0 0 0 0 0,0 0 0 0 0,-1-1 0 0 0,1 0 0 0 0,-1 0 0 0 0,9-5 1 0 0,-11 4-32 0 0,0 0 0 0 0,0 0 1 0 0,-1-1-1 0 0,1 0 1 0 0,-1 0-1 0 0,-1 0 0 0 0,1 0 1 0 0,-1-1-1 0 0,1 0 0 0 0,-2 0 1 0 0,1 0-1 0 0,-1 0 1 0 0,0-1-1 0 0,0 1 0 0 0,3-11 1 0 0,-2-2-19 0 0,0 0 1 0 0,-1 1-1 0 0,-1-1 0 0 0,-1 0 1 0 0,0 0-1 0 0,-2 0 0 0 0,0 0 1 0 0,-1 0-1 0 0,-5-20 1 0 0,1 12-30 0 0,-1 0 0 0 0,-1 0 0 0 0,-2 1 0 0 0,-1 0 0 0 0,-21-37 1 0 0,25 51-50 0 0,-1 0 1 0 0,0 1 0 0 0,-1 0 0 0 0,0 1 0 0 0,-1 0 0 0 0,0 0 0 0 0,0 1 0 0 0,-1 1 0 0 0,-18-11-1 0 0,22 14-302 0 0,-1 1 0 0 0,0 0-1 0 0,0 1 1 0 0,0 0-1 0 0,0 0 1 0 0,-1 0-1 0 0,1 1 1 0 0,-1 1 0 0 0,0-1-1 0 0,1 2 1 0 0,-1-1-1 0 0,0 1 1 0 0,0 0 0 0 0,1 1-1 0 0,-18 3 1 0 0,11 1-920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8.1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1036 0 0,'9'4'571'0'0,"-1"0"-1"0"0,-1 0 1 0 0,1 1-1 0 0,-1 0 1 0 0,0 0 0 0 0,0 1-1 0 0,9 9 1 0 0,-10-7-449 0 0,0-1 1 0 0,-1 1 0 0 0,0 0-1 0 0,-1 0 1 0 0,1 0-1 0 0,-2 1 1 0 0,1-1 0 0 0,-1 1-1 0 0,-1 0 1 0 0,1 0-1 0 0,1 13 1 0 0,-1 12-115 0 0,-2-1 0 0 0,0 0-1 0 0,-3 1 1 0 0,0-1 0 0 0,-12 52 0 0 0,0 8-3050 0 0,12-74 1369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8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85 728 0 0,'87'-83'5737'0'0,"-85"81"-5488"0"0,5 4-227 0 0,-7-2-21 0 0,1 0 0 0 0,-1 0 0 0 0,1 0-1 0 0,-1 0 1 0 0,1 0 0 0 0,-1 0 0 0 0,0 0-1 0 0,1 0 1 0 0,-1 0 0 0 0,1 0 0 0 0,-1 0-1 0 0,0 1 1 0 0,1-1 0 0 0,-1 0 0 0 0,1 0-1 0 0,-1 0 1 0 0,0 0 0 0 0,1 1 0 0 0,-1-1-1 0 0,0 0 1 0 0,1 0 0 0 0,-1 1 0 0 0,0-1-1 0 0,1 0 1 0 0,-1 1 0 0 0,0-1 0 0 0,0 0 0 0 0,1 1-1 0 0,-1-1 1 0 0,0 1 0 0 0,0-1 0 0 0,0 1-1 0 0,-1 33 73 0 0,-2 1-1 0 0,-1-1 0 0 0,-2 0 0 0 0,-13 42 1 0 0,-53 134 3 0 0,42-129-24 0 0,22-60-7 0 0,3-8 273 0 0,0 1 0 0 0,-5 25 1 0 0,10-37-276 0 0,0-1 0 0 0,1 0 0 0 0,-1 1 1 0 0,0-1-1 0 0,1 0 0 0 0,-1 1 0 0 0,1-1 1 0 0,-1 0-1 0 0,1 1 0 0 0,0-1 0 0 0,-1 0 0 0 0,1 0 1 0 0,0 0-1 0 0,0 0 0 0 0,0 0 0 0 0,0 0 1 0 0,0 0-1 0 0,0 0 0 0 0,0 0 0 0 0,0 0 1 0 0,0-1-1 0 0,0 1 0 0 0,1 0 0 0 0,-1-1 0 0 0,0 1 1 0 0,0-1-1 0 0,1 1 0 0 0,-1-1 0 0 0,2 1 1 0 0,15 4 198 0 0,1 0 0 0 0,-1-1 0 0 0,1-1 0 0 0,0-1 0 0 0,19 0 1 0 0,105-5-52 0 0,-103 1-367 0 0,-20 2-344 0 0,-12 0-135 0 0,1 0 0 0 0,-1 0 0 0 0,1-1 0 0 0,-1 0 0 0 0,1-1 0 0 0,-1 0 1 0 0,0 0-1 0 0,14-6 0 0 0,-11 1-1543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8.9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10 896 0 0,'-30'-9'2846'0'0,"27"9"-2603"0"0,1 2-60 0 0,-2 3-130 0 0,0-1-1 0 0,1 1 0 0 0,0 0 1 0 0,0 0-1 0 0,1 0 0 0 0,-1 1 0 0 0,1-1 1 0 0,0 1-1 0 0,0-1 0 0 0,1 1 1 0 0,0 0-1 0 0,-1 6 0 0 0,-1 17 2 0 0,1 36 0 0 0,1-25 31 0 0,-3 30-64 0 0,-2 99 248 0 0,7-139-402 0 0,1 0-1 0 0,1 0 1 0 0,11 43-1 0 0,-1-37-1705 0 0,-4-24 1285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19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30 1184 0 0,'-1'-3'934'0'0,"1"1"-862"0"0,-1 1-1 0 0,1-1 0 0 0,-1 1 1 0 0,1 0-1 0 0,-1-1 0 0 0,1 1 1 0 0,-1 0-1 0 0,0 0 1 0 0,0 0-1 0 0,0-1 0 0 0,0 1 1 0 0,1 0-1 0 0,-1 0 0 0 0,-1 0 1 0 0,1 0-1 0 0,0 0 0 0 0,0 1 1 0 0,0-1-1 0 0,0 0 1 0 0,-1 0-1 0 0,1 1 0 0 0,0-1 1 0 0,-1 1-1 0 0,1-1 0 0 0,0 1 1 0 0,-3-1-1 0 0,0 1-8 0 0,0 0 0 0 0,0 0 1 0 0,1 0-1 0 0,-1 1 0 0 0,0-1 0 0 0,0 1 0 0 0,0 0 0 0 0,0 0 0 0 0,-6 3 1 0 0,-5 3 7 0 0,0 1-1 0 0,1 0 1 0 0,-26 20 0 0 0,18-10-34 0 0,1 0 0 0 0,1 2-1 0 0,1 0 1 0 0,0 2-1 0 0,2 0 1 0 0,0 1-1 0 0,2 0 1 0 0,0 1-1 0 0,2 1 1 0 0,-12 30 0 0 0,20-42-14 0 0,1 0 1 0 0,0 1 0 0 0,2-1 0 0 0,-1 1-1 0 0,1-1 1 0 0,1 1 0 0 0,1 0 0 0 0,0 0 0 0 0,3 24-1 0 0,-1-27 9 0 0,1 0-1 0 0,0 0 0 0 0,1-1 0 0 0,0 1 1 0 0,0-1-1 0 0,1 0 0 0 0,1 0 0 0 0,-1 0 1 0 0,2-1-1 0 0,-1 0 0 0 0,1 0 0 0 0,1-1 1 0 0,11 11-1 0 0,-8-9 54 0 0,1-1 1 0 0,1 0 0 0 0,0 0-1 0 0,0-1 1 0 0,0-1-1 0 0,1-1 1 0 0,0 1-1 0 0,0-2 1 0 0,1 0 0 0 0,0-1-1 0 0,0-1 1 0 0,0 0-1 0 0,0 0 1 0 0,0-2-1 0 0,0 0 1 0 0,1-1-1 0 0,24-2 1 0 0,-29 0-45 0 0,0 0 0 0 0,0 0 1 0 0,-1 0-1 0 0,1-2 0 0 0,-1 1 0 0 0,1-1 1 0 0,-1-1-1 0 0,-1 0 0 0 0,1 0 0 0 0,-1-1 0 0 0,1 0 1 0 0,-2-1-1 0 0,1 0 0 0 0,-1 0 0 0 0,0-1 0 0 0,0 0 1 0 0,-1 0-1 0 0,0-1 0 0 0,-1 0 0 0 0,0 0 0 0 0,0 0 1 0 0,-1-1-1 0 0,0 0 0 0 0,-1 0 0 0 0,4-12 0 0 0,-5 11-48 0 0,0 1 0 0 0,0-1-1 0 0,-1-1 1 0 0,-1 1-1 0 0,0 0 1 0 0,-1 0 0 0 0,0 0-1 0 0,0-1 1 0 0,-1 1-1 0 0,0 0 1 0 0,-1 0-1 0 0,-1 0 1 0 0,0 0 0 0 0,0 0-1 0 0,-1 1 1 0 0,0-1-1 0 0,-1 1 1 0 0,0 0 0 0 0,-1 1-1 0 0,0-1 1 0 0,0 1-1 0 0,-1 0 1 0 0,-1 0-1 0 0,1 1 1 0 0,-1 0 0 0 0,0 0-1 0 0,-1 1 1 0 0,0 0-1 0 0,0 1 1 0 0,-1 0 0 0 0,-19-9-1 0 0,-10-3-1213 0 0,-56-15-1 0 0,52 18-1273 0 0,29 10 1425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5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136 194 1264 0 0,'0'0'2732'0'0,"6"-15"-1131"0"0,1 2-1511 0 0,1 0 0 0 0,1 1 0 0 0,0 0 0 0 0,0 1 1 0 0,1 0-1 0 0,0 0 0 0 0,1 1 0 0 0,0 0 1 0 0,1 1-1 0 0,0 0 0 0 0,1 1 0 0 0,-1 1 1 0 0,2 0-1 0 0,-1 0 0 0 0,1 2 0 0 0,25-8 1 0 0,-28 10-119 0 0,1 0 1 0 0,0 1-1 0 0,0 1 1 0 0,0 0-1 0 0,1 0 1 0 0,-1 2-1 0 0,0-1 1 0 0,0 2-1 0 0,0-1 0 0 0,0 2 1 0 0,12 3-1 0 0,-18-4 1 0 0,-1 0 0 0 0,0 0 0 0 0,0 0-1 0 0,0 1 1 0 0,0 0 0 0 0,0 0-1 0 0,-1 1 1 0 0,1-1 0 0 0,-1 1-1 0 0,0 0 1 0 0,0 0 0 0 0,0 0 0 0 0,-1 1-1 0 0,1-1 1 0 0,-1 1 0 0 0,0 0-1 0 0,-1 0 1 0 0,1 0 0 0 0,-1 0-1 0 0,0 0 1 0 0,0 1 0 0 0,0-1-1 0 0,-1 1 1 0 0,0-1 0 0 0,1 12 0 0 0,-2 1 10 0 0,0 1 1 0 0,-1 0-1 0 0,-1-1 1 0 0,-1 1-1 0 0,0-1 1 0 0,-2 0-1 0 0,0 0 1 0 0,-14 32-1 0 0,-8 9 56 0 0,-40 63-1 0 0,25-54-6 0 0,-2-1-1 0 0,-4-3 1 0 0,-2-2-1 0 0,-3-2 0 0 0,-113 99 1 0 0,161-154 32 0 0,0-1 74 0 0,1 0-1 0 0,-1 0 1 0 0,0-1 0 0 0,0 1 0 0 0,-1-1-1 0 0,1 0 1 0 0,-8 2 0 0 0,11-4 66 0 0,-1-3-136 0 0,2 2-64 0 0,0-1 1 0 0,1 0-1 0 0,-1 0 0 0 0,0 1 0 0 0,1-1 1 0 0,-1 0-1 0 0,1 0 0 0 0,-1 0 1 0 0,1 0-1 0 0,-1 0 0 0 0,1 0 1 0 0,-1 1-1 0 0,1-1 0 0 0,0 0 0 0 0,0 0 1 0 0,-1 0-1 0 0,1 0 0 0 0,0 0 1 0 0,0-1-1 0 0,0 1 0 0 0,0 0 0 0 0,0 0 1 0 0,0 0-1 0 0,1 0 0 0 0,-1 0 1 0 0,0-1-1 0 0,2-2-1 0 0,-1-1 1 0 0,1 1-1 0 0,0 0 1 0 0,0-1-1 0 0,1 1 0 0 0,3-5 1 0 0,7-8 14 0 0,27-27 1 0 0,-39 44-18 0 0,19-21 23 0 0,2 2 1 0 0,0 0-1 0 0,1 1 1 0 0,1 2-1 0 0,0 0 0 0 0,50-22 1 0 0,-63 33-28 0 0,1 0 0 0 0,-1 1-1 0 0,1 0 1 0 0,1 1 0 0 0,-1 1 0 0 0,0 0 0 0 0,1 0 0 0 0,-1 1-1 0 0,1 1 1 0 0,-1 0 0 0 0,1 1 0 0 0,-1 0 0 0 0,1 0 0 0 0,-1 2-1 0 0,0 0 1 0 0,0 0 0 0 0,0 1 0 0 0,15 7 0 0 0,16 14 38 0 0,-2 2 1 0 0,-1 2-1 0 0,58 53 1 0 0,-52-41-2078 0 0,83 54 1 0 0,-107-82 451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2.7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7 203 16 0 0,'0'-4'1281'0'0,"0"-4"-794"0"0,0 0-1 0 0,0 0 1 0 0,1 0 0 0 0,0 0 0 0 0,0 0 0 0 0,1 0 0 0 0,3-11-1 0 0,-2 12-408 0 0,1 0-1 0 0,-1 1 0 0 0,1-1 1 0 0,0 1-1 0 0,0 0 0 0 0,1 0 0 0 0,0 0 1 0 0,0 1-1 0 0,0 0 0 0 0,1 0 0 0 0,0 0 1 0 0,0 0-1 0 0,0 1 0 0 0,12-6 1 0 0,-6 4-51 0 0,0 1 0 0 0,1 0 1 0 0,-1 1-1 0 0,1 0 0 0 0,0 1 1 0 0,0 0-1 0 0,0 1 1 0 0,0 1-1 0 0,1 0 0 0 0,-1 1 1 0 0,0 0-1 0 0,0 1 0 0 0,1 1 1 0 0,-1 0-1 0 0,0 1 1 0 0,16 5-1 0 0,-19-5-33 0 0,-1 1 0 0 0,0 0 1 0 0,0 1-1 0 0,0-1 0 0 0,0 2 0 0 0,-1-1 1 0 0,0 1-1 0 0,0 1 0 0 0,0 0 0 0 0,-1 0 1 0 0,0 0-1 0 0,0 1 0 0 0,-1 0 0 0 0,7 10 0 0 0,-10-13 0 0 0,-1 0 0 0 0,1 0 0 0 0,-1-1 0 0 0,0 1-1 0 0,-1 0 1 0 0,1 1 0 0 0,-1-1 0 0 0,0 0-1 0 0,0 0 1 0 0,0 1 0 0 0,-1-1 0 0 0,0 0-1 0 0,0 1 1 0 0,0-1 0 0 0,-1 0 0 0 0,0 0-1 0 0,0 1 1 0 0,0-1 0 0 0,-1 0 0 0 0,1 0 0 0 0,-1 0-1 0 0,0 0 1 0 0,-1 0 0 0 0,1-1 0 0 0,-1 1-1 0 0,0-1 1 0 0,0 1 0 0 0,-6 5 0 0 0,-3 2 26 0 0,0 0 0 0 0,-1-1 1 0 0,-1 0-1 0 0,0-1 1 0 0,0 0-1 0 0,-1-1 0 0 0,0-1 1 0 0,0 0-1 0 0,-1-1 1 0 0,0-1-1 0 0,-19 5 1 0 0,11-5-107 0 0,0-1 0 0 0,0-1 1 0 0,-1-1-1 0 0,1-1 1 0 0,-1-2-1 0 0,0 0 1 0 0,-27-4-1 0 0,43 3-669 0 0,-6-5-1133 0 0,4-2 826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25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0 1244 0 0,'0'3'840'0'0,"-4"20"848"0"0,2-17-1611 0 0,1 0 1 0 0,1 1 0 0 0,-1-1-1 0 0,1 0 1 0 0,0 0 0 0 0,0 1-1 0 0,1-1 1 0 0,-1 0 0 0 0,3 6-1 0 0,7 22-40 0 0,2-1-1 0 0,24 50 0 0 0,16 40-39 0 0,-4 78 316 0 0,-20-71-2502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25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53 344 0 0,'-1'-4'1358'0'0,"0"1"-1154"0"0,-3-22 1887 0 0,4 24-2052 0 0,-1 1 0 0 0,1-1-1 0 0,0 0 1 0 0,0 0 0 0 0,0 1 0 0 0,0-1-1 0 0,1 0 1 0 0,-1 0 0 0 0,0 1-1 0 0,0-1 1 0 0,0 0 0 0 0,0 1 0 0 0,1-1-1 0 0,-1 0 1 0 0,0 0 0 0 0,1 1 0 0 0,-1-1-1 0 0,1 1 1 0 0,-1-1 0 0 0,0 0-1 0 0,1 1 1 0 0,0-1 0 0 0,-1 1 0 0 0,1-1-1 0 0,-1 1 1 0 0,1-1 0 0 0,-1 1-1 0 0,1 0 1 0 0,0-1 0 0 0,-1 1 0 0 0,1 0-1 0 0,0-1 1 0 0,0 1 0 0 0,9-1 20 0 0,0 1 0 0 0,0 0 0 0 0,0 1 0 0 0,0 0 0 0 0,0 1 0 0 0,0 0 1 0 0,0 0-1 0 0,-1 1 0 0 0,1 0 0 0 0,11 6 0 0 0,95 51 52 0 0,-110-57-101 0 0,50 31 23 0 0,-2 1-1 0 0,-1 4 0 0 0,-1 1 1 0 0,-3 3-1 0 0,-1 2 1 0 0,-3 2-1 0 0,-1 2 0 0 0,-3 1 1 0 0,-2 3-1 0 0,39 68 0 0 0,-58-83-6 0 0,-1 1-1 0 0,-1 1 0 0 0,-3 1 0 0 0,-1 0 0 0 0,-3 1 0 0 0,14 85 0 0 0,-22-92 10 0 0,-1 1 0 0 0,-2 0 0 0 0,-1-1 1 0 0,-2 1-1 0 0,-2-1 0 0 0,-1 0 0 0 0,-1 0 0 0 0,-2 0 0 0 0,-17 40 0 0 0,19-56-2 0 0,-2 0 0 0 0,0-1 1 0 0,-18 27-1 0 0,21-37-160 0 0,0 0 1 0 0,0-1-1 0 0,0 0 1 0 0,-1 0-1 0 0,0 0 1 0 0,-1-1-1 0 0,1 0 0 0 0,-1-1 1 0 0,-12 7-1 0 0,0-8-1764 0 0,15-4 1471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0.1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1 246 60 0 0,'0'-3'565'0'0,"0"-30"4522"0"0,3 33-5079 0 0,39 4 23 0 0,46 11-25 0 0,-39-8 31 0 0,0-2-43 0 0,1 0 18 0 0,8-2 3 0 0,0-1 3 0 0,-25-2-17 0 0,0 0 8 0 0,1-1 10 0 0,79-1 9 0 0,-52 2-31 0 0,149-7 99 0 0,-119 2-93 0 0,-23 2-2 0 0,353-18 5 0 0,-300 12-19 0 0,1 1 24 0 0,-51 4-23 0 0,158-10 14 0 0,-110 7 25 0 0,584-33-16 0 0,-364 22 2 0 0,150-5-8 0 0,-372 21-3 0 0,-83 1 0 0 0,48-1-10 0 0,306-17 31 0 0,89-1-19 0 0,-399 19-7 0 0,254 2-37 0 0,54 1 44 0 0,149 2 106 0 0,-318 3-78 0 0,346 8 36 0 0,210-6 25 0 0,491-38-77 0 0,-979 13-48 0 0,2 7 43 0 0,-228 8 12 0 0,4 0-30 0 0,116-2 79 0 0,78-3-37 0 0,308 1-10 0 0,-560 5-134 0 0,-2 0-13 0 0,0 0 1 0 0,0 0-1 0 0,1 1 1 0 0,-1-2 0 0 0,0 1-1 0 0,0 0 1 0 0,0-1-1 0 0,0 1 1 0 0,0-1 0 0 0,0 0-1 0 0,0 0 1 0 0,0 0-1 0 0,-1 0 1 0 0,1-1-1 0 0,3-1 1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4.0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0 556 0 0,'0'0'1915'0'0,"5"16"-1673"0"0,5 94-227 0 0,5 59 63 0 0,-2 9-53 0 0,11 105 145 0 0,14-83 65 0 0,-16-15-122 0 0,-11-82-44 0 0,-9-74-10 0 0,-2 51-1 0 0,-1-40-19 0 0,-10 159 146 0 0,-1 31 72 0 0,7-138-171 0 0,5-89-66 0 0,0 21 580 0 0,0-17-768 0 0,1 19 1375 0 0,-1-26-1139 0 0,0 1-1 0 0,0-1 1 0 0,0 1-1 0 0,0-1 1 0 0,1 1-1 0 0,-1-1 1 0 0,0 1-1 0 0,0-1 1 0 0,1 1-1 0 0,-1-1 1 0 0,0 1-1 0 0,1-1 1 0 0,-1 1-1 0 0,1-1 1 0 0,-1 0-1 0 0,0 1 1 0 0,1-1-1 0 0,-1 0 1 0 0,1 1-1 0 0,-1-1 1 0 0,1 0-1 0 0,-1 0 1 0 0,1 1-1 0 0,-1-1 1 0 0,1 0-1 0 0,-1 0 1 0 0,1 0-1 0 0,0 0 1 0 0,-1 0-1 0 0,1 0 1 0 0,-1 0-1 0 0,1 0 1 0 0,-1 0-1 0 0,1 0 1 0 0,0 0-1 0 0,-1 0 1 0 0,1 0-1 0 0,-1 0 1 0 0,1 0-1 0 0,0-1 1 0 0,2 0 57 0 0,0 0-44 0 0,21-5 6 0 0,1 0 1 0 0,-1 1 0 0 0,34-1-1 0 0,90-1-68 0 0,-60 3 42 0 0,103-6-80 0 0,154-11 55 0 0,902-82 8 0 0,-637 61-72 0 0,-475 35 50 0 0,497-11-8 0 0,-93 10-287 0 0,-411 4 141 0 0,559-13-841 0 0,-274 13-1122 0 0,29-2 1857 0 0,155 11-370 0 0,-356 1-257 0 0,782 6 681 0 0,-33 9 135 0 0,-323 7 53 0 0,-600-25-11 0 0,150 12 66 0 0,-113-8 82 0 0,146 3 122 0 0,377 21 902 0 0,-323-10-312 0 0,-300-21-850 0 0,0 0-16 0 0,-2 0-69 0 0,8-1 107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5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34 232 0 0,'13'-10'6110'0'0,"-11"9"-6061"0"0,1-1-66 0 0,1-16 453 0 0,-4 15-427 0 0,0 6-291 0 0,1 8 276 0 0,0 14 23 0 0,-2-1 0 0 0,-6 43 0 0 0,0 13-100 0 0,4 118 185 0 0,1-18-27 0 0,-26 190 0 0 0,20-297-51 0 0,2 135 1 0 0,23 65-170 0 0,-11-188 293 0 0,-3-35-29 0 0,2 0 0 0 0,2-1 1 0 0,18 63-1 0 0,-24-108-389 0 0,6 24 861 0 0,-7-27-789 0 0,0 1 0 0 0,1-1-1 0 0,-1 0 1 0 0,0 0-1 0 0,0 0 1 0 0,0 1 0 0 0,0-1-1 0 0,0 0 1 0 0,0 0-1 0 0,0 1 1 0 0,0-1 0 0 0,-1 0-1 0 0,1 0 1 0 0,0 0-1 0 0,-1 0 1 0 0,1 1-1 0 0,-1-1 1 0 0,0 1 0 0 0,-10 6-1230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6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14 504 140 0 0,'-1'-4'535'0'0,"-3"-9"-259"0"0,1-1-1 0 0,1 1 0 0 0,0-1 0 0 0,1 1 0 0 0,0-1 1 0 0,2-22-1 0 0,15-94 247 0 0,-9 83-315 0 0,12-105 1502 0 0,-18 150-1541 0 0,1-21 181 0 0,-2 10-341 0 0,0 10 12 0 0,1-8-90 0 0,2 9 24 0 0,3 14 27 0 0,3 25 38 0 0,-1 1 0 0 0,5 62 0 0 0,-8-50-24 0 0,9 61 4 0 0,51 446 216 0 0,-24 3-50 0 0,-38-516-167 0 0,-1-24-736 0 0,-1 0 0 0 0,-3 31 0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6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34 940 0 0,'12'-11'2606'0'0,"-11"10"-2586"0"0,16-13 1279 0 0,-16 14-1260 0 0,0-1 0 0 0,-1 0-1 0 0,1 0 1 0 0,0 1 0 0 0,0-1 0 0 0,0 1 0 0 0,0-1 0 0 0,0 1-1 0 0,0-1 1 0 0,0 1 0 0 0,0 0 0 0 0,0-1 0 0 0,0 1-1 0 0,1 0 1 0 0,-1 0 0 0 0,0 0 0 0 0,0 0 0 0 0,2 0 0 0 0,-3 0-38 0 0,1 0 0 0 0,0 0 0 0 0,-1 0-1 0 0,1 1 1 0 0,0-1-1 0 0,-1 0 1 0 0,1 0-1 0 0,0 1 1 0 0,-1-1-1 0 0,1 0 1 0 0,-1 1-1 0 0,1-1 1 0 0,-1 1 0 0 0,1-1-1 0 0,0 1 1 0 0,-1-1-1 0 0,0 1 1 0 0,1-1-1 0 0,-1 1 1 0 0,1-1-1 0 0,-1 1 1 0 0,1 1 0 0 0,9 29 19 0 0,-2 2 1 0 0,-1-1 0 0 0,-1 1-1 0 0,-2-1 1 0 0,-1 1 0 0 0,-2 40-1 0 0,0-27-14 0 0,3 148-16 0 0,32 465 312 0 0,-30-603-258 0 0,6 50 89 0 0,44 178 0 0 0,-54-277-500 0 0,1 0 0 0 0,-1 0 1 0 0,1-1-1 0 0,7 11 1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7.2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1 288 0 0,'0'0'1572'0'0,"4"0"-952"0"0,0 0-186 0 0,1 1 0 0 0,-1 0 1 0 0,0-1-1 0 0,0 2 1 0 0,0-1-1 0 0,0 0 0 0 0,0 1 1 0 0,5 2-1 0 0,-7-3-406 0 0,1 4-44 0 0,-1 0 0 0 0,1 0 0 0 0,-1 0 0 0 0,0 0 0 0 0,0 0 0 0 0,0 1 0 0 0,1 5 0 0 0,6 34 94 0 0,-1 1 0 0 0,2 65 0 0 0,-9 93 234 0 0,-2-152-215 0 0,7 468 1213 0 0,4-354-648 0 0,35 184 0 0 0,-39-316-655 0 0,1-1 0 0 0,2 0 0 0 0,1 0 0 0 0,28 61 0 0 0,-28-82-1205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8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420 84 808 0 0,'-14'-6'311'0'0,"-1"1"1"0"0,1 0-1 0 0,-1 2 1 0 0,0 0-1 0 0,0 0 0 0 0,0 1 1 0 0,-1 1-1 0 0,1 1 0 0 0,0 0 1 0 0,-30 4-1 0 0,35-2-292 0 0,1 1 1 0 0,-1 0-1 0 0,1 0 0 0 0,0 1 0 0 0,0 0 1 0 0,1 0-1 0 0,-1 1 0 0 0,1 1 1 0 0,0-1-1 0 0,0 1 0 0 0,1 0 0 0 0,0 1 1 0 0,0 0-1 0 0,0 0 0 0 0,1 0 0 0 0,0 1 1 0 0,1 0-1 0 0,-7 12 0 0 0,0 3-6 0 0,1-1 0 0 0,2 1 0 0 0,0 1 1 0 0,2 0-1 0 0,0 0 0 0 0,2 1 0 0 0,0-1 0 0 0,2 1 0 0 0,1 0 0 0 0,1 0 0 0 0,1 0 1 0 0,1 0-1 0 0,1 0 0 0 0,1 0 0 0 0,8 29 0 0 0,-5-29 15 0 0,2 0 1 0 0,0-1-1 0 0,2 0 1 0 0,1 0-1 0 0,1-1 1 0 0,1 0-1 0 0,0-1 1 0 0,2-1-1 0 0,1 0 1 0 0,0-1-1 0 0,1 0 0 0 0,2-2 1 0 0,0 0-1 0 0,31 23 1 0 0,-26-25 91 0 0,1-1 0 0 0,0-1 0 0 0,0-1 0 0 0,2-1 1 0 0,-1-1-1 0 0,2-2 0 0 0,-1-1 0 0 0,1-1 0 0 0,0-1 0 0 0,36 3 1 0 0,-49-8-83 0 0,-1 0 0 0 0,0-1 0 0 0,1-1 0 0 0,-1 0 0 0 0,0-1 0 0 0,1-1 0 0 0,-1 0 0 0 0,0-1 0 0 0,-1 0 0 0 0,1-1 0 0 0,-1-1 0 0 0,0 0 0 0 0,0-1 0 0 0,-1 0 0 0 0,0-1 0 0 0,0 0 0 0 0,-1-1 0 0 0,0 0 0 0 0,0-1 0 0 0,-1 0 0 0 0,0-1 0 0 0,10-15 0 0 0,-9 8-38 0 0,0-1-1 0 0,-2 0 1 0 0,0 0-1 0 0,-1-1 1 0 0,-1-1 0 0 0,0 1-1 0 0,-2-1 1 0 0,-1 0-1 0 0,0 0 1 0 0,-2 0-1 0 0,0-1 1 0 0,-1 1 0 0 0,-4-41-1 0 0,-2 23-29 0 0,-1-1 0 0 0,-2 1 0 0 0,-1 0 0 0 0,-2 1 1 0 0,-2 0-1 0 0,-28-57 0 0 0,27 67 0 0 0,-2 1 0 0 0,0 1 0 0 0,-2 0 1 0 0,-27-30-1 0 0,36 46 18 0 0,-1 0 0 0 0,0 0 0 0 0,0 1 1 0 0,0 1-1 0 0,-1 0 0 0 0,-1 0 0 0 0,1 1 1 0 0,-1 0-1 0 0,-1 1 0 0 0,1 1 0 0 0,-1 0 0 0 0,-16-5 1 0 0,22 9 11 0 0,0 0 0 0 0,0 0 0 0 0,-1 0 1 0 0,1 1-1 0 0,0 0 0 0 0,0 0 0 0 0,0 1 1 0 0,0 0-1 0 0,0 0 0 0 0,0 1 0 0 0,0 0 1 0 0,1 0-1 0 0,-1 0 0 0 0,0 1 0 0 0,1 0 1 0 0,0 0-1 0 0,-1 1 0 0 0,2 0 0 0 0,-1 0 1 0 0,0 0-1 0 0,1 1 0 0 0,-1-1 0 0 0,1 1 1 0 0,1 1-1 0 0,-1-1 0 0 0,1 1 0 0 0,0 0 1 0 0,0 0-1 0 0,0 0 0 0 0,-2 7 0 0 0,0 1 7 0 0,0 1 0 0 0,1-1 0 0 0,0 1 0 0 0,1 0 0 0 0,1 0 0 0 0,1 0-1 0 0,0 0 1 0 0,1 0 0 0 0,0 1 0 0 0,1-1 0 0 0,1 1 0 0 0,1-1 0 0 0,3 15 0 0 0,0-8-3 0 0,1-1 1 0 0,2 0-1 0 0,0 0 0 0 0,1 0 1 0 0,1-1-1 0 0,0-1 1 0 0,2 0-1 0 0,26 33 1 0 0,-17-29 10 0 0,1 0 1 0 0,1-1 0 0 0,0-1-1 0 0,2-2 1 0 0,43 27 0 0 0,0-9 62 0 0,2-3 0 0 0,2-3 0 0 0,1-3 1 0 0,93 22-1 0 0,-165-50-81 0 0,66 20-11 0 0,111 16 1 0 0,-175-36-491 0 0,13-3-2726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9.4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0 528 0 0,'0'0'1864'0'0,"-3"2"-1540"0"0,-8 4-94 0 0,8-5-54 0 0,1 1-54 0 0,-3 1-104 0 0,0 1-1 0 0,1-1 0 0 0,-1 1 1 0 0,1 0-1 0 0,0 0 1 0 0,1 1-1 0 0,-1-1 0 0 0,1 1 1 0 0,-1 0-1 0 0,1 0 1 0 0,1 0-1 0 0,-1 0 0 0 0,1 1 1 0 0,0-1-1 0 0,0 1 1 0 0,0-1-1 0 0,1 1 0 0 0,0 0 1 0 0,0 0-1 0 0,1-1 0 0 0,-1 1 1 0 0,1 0-1 0 0,0 0 1 0 0,2 7-1 0 0,-1-6 82 0 0,0 0 0 0 0,1 0 1 0 0,0 0-1 0 0,0 0 0 0 0,0 0 0 0 0,1 0 0 0 0,0 0 0 0 0,1-1 1 0 0,-1 1-1 0 0,1-1 0 0 0,0 0 0 0 0,1 0 0 0 0,0-1 0 0 0,0 1 1 0 0,0-1-1 0 0,0 0 0 0 0,1 0 0 0 0,0-1 0 0 0,0 0 0 0 0,0 0 1 0 0,0 0-1 0 0,1-1 0 0 0,0 1 0 0 0,-1-2 0 0 0,1 1 0 0 0,13 2 1 0 0,-16-4-36 0 0,0 0 1 0 0,0 0-1 0 0,0 0 1 0 0,-1-1 0 0 0,1 1-1 0 0,0-1 1 0 0,0 0 0 0 0,0-1-1 0 0,0 1 1 0 0,0 0-1 0 0,0-1 1 0 0,0 0 0 0 0,0 0-1 0 0,0 0 1 0 0,-1-1 0 0 0,1 1-1 0 0,0-1 1 0 0,-1 0-1 0 0,1 0 1 0 0,-1 0 0 0 0,0-1-1 0 0,0 1 1 0 0,0-1 0 0 0,0 1-1 0 0,0-1 1 0 0,4-5-1 0 0,-5 5-55 0 0,-1 0-1 0 0,0 1 0 0 0,1-1 0 0 0,-1 0 1 0 0,0 1-1 0 0,0-1 0 0 0,-1 0 0 0 0,1 0 1 0 0,-1 0-1 0 0,1 0 0 0 0,-1 0 0 0 0,0 0 0 0 0,0 0 1 0 0,0 1-1 0 0,0-1 0 0 0,-1-4 0 0 0,-1 0-8 0 0,1 0-1 0 0,-1 0 1 0 0,0 1-1 0 0,0-1 1 0 0,-6-10-1 0 0,4 10-29 0 0,1 1-1 0 0,-2 0 1 0 0,1 0 0 0 0,-1 0-1 0 0,1 0 1 0 0,-1 1-1 0 0,-1 0 1 0 0,1 0 0 0 0,-1 0-1 0 0,0 1 1 0 0,0 0 0 0 0,-1 0-1 0 0,1 0 1 0 0,-1 1 0 0 0,1 0-1 0 0,-1 0 1 0 0,0 1-1 0 0,0 0 1 0 0,-1 0 0 0 0,1 1-1 0 0,0-1 1 0 0,-10 1 0 0 0,11 1-355 0 0,0 0 0 0 0,0 1 1 0 0,0 0-1 0 0,0 0 0 0 0,-1 0 1 0 0,2 1-1 0 0,-1 0 0 0 0,0 0 1 0 0,0 1-1 0 0,-7 3 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3.7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1 106 288 0 0,'10'-13'1590'0'0,"0"6"-1354"0"0,1 0-1 0 0,0 0 1 0 0,1 1-1 0 0,0 0 1 0 0,0 1-1 0 0,0 0 1 0 0,0 1-1 0 0,16-3 0 0 0,15 0-202 0 0,49-4-1 0 0,-5 2 654 0 0,-50 3-416 0 0,0 2 0 0 0,0 2 0 0 0,46 3-1 0 0,-79-1-166 0 0,18 6 244 0 0,-17-4-321 0 0,-1 1-1 0 0,1 0 1 0 0,-1 0-1 0 0,0 1 1 0 0,0-1 0 0 0,-1 1-1 0 0,1 0 1 0 0,-1 0-1 0 0,0 0 1 0 0,1 0-1 0 0,-2 1 1 0 0,1-1 0 0 0,-1 1-1 0 0,1-1 1 0 0,-1 1-1 0 0,2 9 1 0 0,3 11 4 0 0,-1 0-1 0 0,3 32 1 0 0,-4-21 18 0 0,13 75 91 0 0,0 9 46 0 0,6-1 0 0 0,42 128 0 0 0,-13-108-135 0 0,19 55 29 0 0,-62-160-23 0 0,-1 1-1 0 0,-2-1 1 0 0,5 63 0 0 0,-11-83-42 0 0,-1 0 1 0 0,0 0 0 0 0,-1 0 0 0 0,0 0-1 0 0,-2-1 1 0 0,1 1 0 0 0,-8 20 0 0 0,6-25-4 0 0,0-1 1 0 0,0 1-1 0 0,-1-1 1 0 0,0 0-1 0 0,0 0 1 0 0,-1 0-1 0 0,-1-1 1 0 0,1 0-1 0 0,-1 0 1 0 0,0-1-1 0 0,-14 11 1 0 0,-2-2 11 0 0,-1-1 0 0 0,-1-1 0 0 0,0-1 0 0 0,-40 14 0 0 0,-110 23 70 0 0,128-36-60 0 0,9-5-258 0 0,35-8-256 0 0,-15-6-3135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49.8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0 112 0 0,'4'1'2574'0'0,"1"1"-2363"0"0,0-1 0 0 0,0 1 1 0 0,-1 0-1 0 0,1 1 1 0 0,0-1-1 0 0,-1 1 0 0 0,1 0 1 0 0,-1 0-1 0 0,0 1 1 0 0,0-1-1 0 0,0 1 0 0 0,-1 0 1 0 0,1 0-1 0 0,-1 0 0 0 0,0 0 1 0 0,4 7-1 0 0,7 13-251 0 0,-1 0 0 0 0,9 27-1 0 0,-1-5 312 0 0,-8-20-290 0 0,70 130-2853 0 0,-72-137 1738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0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53 1012 0 0,'11'-11'2696'0'0,"-1"3"-1991"0"0,-6 5-618 0 0,1-1 0 0 0,0 1 0 0 0,0 0 0 0 0,0 0 0 0 0,0 0 0 0 0,0 0 0 0 0,1 1 0 0 0,-1 0 0 0 0,1 0 0 0 0,0 1 0 0 0,-1-1 0 0 0,1 1 0 0 0,7 0 0 0 0,-7 1-95 0 0,0-1 0 0 0,0 1 0 0 0,-1 1 0 0 0,1-1 0 0 0,0 1-1 0 0,0 0 1 0 0,0 1 0 0 0,-1-1 0 0 0,1 1 0 0 0,0 0 0 0 0,-1 1 0 0 0,0-1-1 0 0,1 1 1 0 0,-1 0 0 0 0,0 0 0 0 0,-1 1 0 0 0,6 3 0 0 0,-7-4 3 0 0,2 1-5 0 0,0 0 0 0 0,-1 1 0 0 0,0 0 0 0 0,0 0 0 0 0,0 0 0 0 0,-1 0 0 0 0,1 1 0 0 0,-1-1 0 0 0,-1 1 0 0 0,1 0 0 0 0,-1 0 0 0 0,0 0 0 0 0,0 0 0 0 0,-1 0 0 0 0,1 1 0 0 0,-1-1 0 0 0,-1 0 0 0 0,1 1 0 0 0,-1-1 0 0 0,-1 0 0 0 0,-1 12 0 0 0,-2 7 1 0 0,-2 1-1 0 0,-1-1 0 0 0,-16 37 0 0 0,-1 8 527 0 0,23-67-328 0 0,1-2-172 0 0,0 0-1 0 0,1 1 0 0 0,-1-1 0 0 0,0 0 1 0 0,1 0-1 0 0,-1 0 0 0 0,0 0 1 0 0,1 0-1 0 0,0 1 0 0 0,-1-1 1 0 0,1 0-1 0 0,0 0 0 0 0,-1 0 1 0 0,1 0-1 0 0,0-1 0 0 0,0 1 1 0 0,0 0-1 0 0,0 0 0 0 0,0 0 1 0 0,0-1-1 0 0,0 1 0 0 0,0 0 1 0 0,0-1-1 0 0,0 1 0 0 0,0-1 1 0 0,0 1-1 0 0,0-1 0 0 0,1 0 0 0 0,-1 0 1 0 0,0 1-1 0 0,0-1 0 0 0,0 0 1 0 0,1 0-1 0 0,-1 0 0 0 0,2 0 1 0 0,9 0-55 0 0,-1-1 0 0 0,1 0 0 0 0,11-2 0 0 0,-10 1-97 0 0,18-4-1369 0 0,40-11 0 0 0,-42 8 688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1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96 224 0 0,'10'-15'4538'0'0,"1"7"-4198"0"0,-1 0 0 0 0,2 2 0 0 0,-1-1 0 0 0,1 1 0 0 0,0 1 0 0 0,1 0 0 0 0,-1 1-1 0 0,14-3 1 0 0,103-17-592 0 0,-126 23 232 0 0,1 1-13 0 0,0 0 9 0 0,0 0 0 0 0,0 0 0 0 0,-1 1 0 0 0,1 0 0 0 0,0-1 0 0 0,-1 1 0 0 0,1 0 0 0 0,0 0 1 0 0,-1 1-1 0 0,1-1 0 0 0,5 5 0 0 0,-6-4-58 0 0,1 16-1 0 0,1 28 242 0 0,-6-41-151 0 0,1 0-1 0 0,0 0 1 0 0,1 0-1 0 0,-1-1 1 0 0,1 1-1 0 0,0 0 1 0 0,0 0-1 0 0,1-1 0 0 0,0 1 1 0 0,-1 0-1 0 0,1-1 1 0 0,1 0-1 0 0,-1 1 1 0 0,1-1-1 0 0,4 6 1 0 0,14 10-2 0 0,38 27 1 0 0,-40-32-22 0 0,0 0 0 0 0,-1 1 1 0 0,18 20-1 0 0,-30-29 8 0 0,-1 0-1 0 0,0 0 1 0 0,0 0-1 0 0,0 1 0 0 0,-1 0 1 0 0,0 0-1 0 0,0 0 0 0 0,-1 0 1 0 0,0 1-1 0 0,-1-1 1 0 0,3 16-1 0 0,-5-18-15 0 0,0 1 0 0 0,0-1 0 0 0,0 0 1 0 0,-1 1-1 0 0,0-1 0 0 0,0 0 0 0 0,-1 1 0 0 0,0-1 0 0 0,0 0 0 0 0,0 0 0 0 0,-1 0 1 0 0,1 0-1 0 0,-2-1 0 0 0,1 1 0 0 0,-1-1 0 0 0,-7 9 0 0 0,2-3-777 0 0,-1-1-1 0 0,-1 0 0 0 0,-22 17 0 0 0,9-11-409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2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11 16 0 0,'-7'-10'4078'0'0,"7"10"-4047"0"0,-3 6 4 0 0,0 0-1 0 0,0 0 1 0 0,1 0 0 0 0,0 0-1 0 0,0 1 1 0 0,0-1 0 0 0,1 1-1 0 0,0-1 1 0 0,0 14-1 0 0,2 75 101 0 0,1-57-102 0 0,25 427 127 0 0,-15-303-39 0 0,-12-162-121 0 0,1 8 44 0 0,0-1 1 0 0,-1 0-1 0 0,0 0 1 0 0,0 0-1 0 0,0 0 1 0 0,-1 0-1 0 0,0 0 1 0 0,-1 0-1 0 0,1 0 1 0 0,-5 11-1 0 0,5-17-170 0 0,1 0-1 0 0,-1 0 0 0 0,0 0 1 0 0,1-1-1 0 0,-1 1 1 0 0,0 0-1 0 0,0 0 1 0 0,0-1-1 0 0,1 1 0 0 0,-1-1 1 0 0,0 1-1 0 0,0-1 1 0 0,0 1-1 0 0,0-1 1 0 0,0 1-1 0 0,0-1 1 0 0,-2 1-1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4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1 299 184 0 0,'6'-30'2050'0'0,"14"-45"0"0"0,-12 53-1782 0 0,1-1-1 0 0,0 2 1 0 0,2-1-1 0 0,21-31 1 0 0,-29 49-265 0 0,0 0-1 0 0,1 0 1 0 0,0 1 0 0 0,0-1 0 0 0,0 1 0 0 0,0 0 0 0 0,0 0-1 0 0,0 0 1 0 0,1 1 0 0 0,0-1 0 0 0,-1 1 0 0 0,1 0-1 0 0,0 1 1 0 0,0-1 0 0 0,6-1 0 0 0,7 1 15 0 0,-1-1-1 0 0,36 2 1 0 0,13 1-31 0 0,0 2 0 0 0,-1 4 0 0 0,113 23 0 0 0,-170-27 9 0 0,0 0-1 0 0,-1 1 1 0 0,1 0 0 0 0,0 0 0 0 0,-1 0 0 0 0,0 1-1 0 0,0 0 1 0 0,0 1 0 0 0,0 0 0 0 0,-1 0-1 0 0,1 0 1 0 0,-1 0 0 0 0,-1 1 0 0 0,1 0 0 0 0,-1 1-1 0 0,0-1 1 0 0,0 1 0 0 0,-1 0 0 0 0,0 0 0 0 0,0 0-1 0 0,-1 1 1 0 0,0-1 0 0 0,0 1 0 0 0,-1 0-1 0 0,0 0 1 0 0,0-1 0 0 0,0 2 0 0 0,-1-1 0 0 0,-1 0-1 0 0,1 0 1 0 0,-1 0 0 0 0,-1 0 0 0 0,-2 17 0 0 0,-1-7 11 0 0,0-1 1 0 0,-1 1-1 0 0,-1-1 1 0 0,-1 1-1 0 0,0-2 1 0 0,-2 1 0 0 0,1-1-1 0 0,-2 0 1 0 0,0-1-1 0 0,-1 0 1 0 0,-1-1 0 0 0,0 0-1 0 0,0-1 1 0 0,-29 23-1 0 0,12-14 132 0 0,0-1 0 0 0,-2-1 0 0 0,0-2 0 0 0,-1-1-1 0 0,-1-2 1 0 0,-57 20 0 0 0,69-30 941 0 0,-40 6 0 0 0,44-9-628 0 0,14-1-242 0 0,-19 1 261 0 0,18-2-410 0 0,3 0-63 0 0,0 0 0 0 0,1 0 1 0 0,-1 0-1 0 0,0 0 1 0 0,1 0-1 0 0,-1 0 0 0 0,1 0 1 0 0,-1 0-1 0 0,0 0 0 0 0,1 0 1 0 0,-1 0-1 0 0,1 1 1 0 0,-1-1-1 0 0,0 0 0 0 0,1 0 1 0 0,-1 1-1 0 0,1-1 1 0 0,-1 0-1 0 0,1 1 0 0 0,-1-1 1 0 0,1 0-1 0 0,-1 1 1 0 0,0 0-1 0 0,3 3-3 0 0,1 0 0 0 0,-1 0 0 0 0,1-1 0 0 0,0 1 0 0 0,0-1 0 0 0,0 1 0 0 0,0-1 0 0 0,1 0 0 0 0,-1 0 0 0 0,6 3 0 0 0,50 30 2 0 0,-33-21-5 0 0,58 37 7 0 0,2-4 0 0 0,2-4-1 0 0,169 60 1 0 0,-237-98 2 0 0,1-1 1 0 0,0 0-1 0 0,0-2 0 0 0,0-1 0 0 0,0 0 0 0 0,1-2 0 0 0,-1 0 1 0 0,0-2-1 0 0,1 0 0 0 0,-1-1 0 0 0,24-7 0 0 0,-28 5-50 0 0,0-1-1 0 0,-1-1 0 0 0,0 0 0 0 0,0-1 0 0 0,-1-1 0 0 0,0-1 1 0 0,0 0-1 0 0,-1 0 0 0 0,0-2 0 0 0,-1 0 0 0 0,-1 0 0 0 0,1-1 1 0 0,17-27-1 0 0,-14 16-80 0 0,-1-1 1 0 0,-1-1-1 0 0,-1 0 1 0 0,-1-1-1 0 0,12-42 1 0 0,-19 52 89 0 0,-1-1 1 0 0,-1 0-1 0 0,0 0 0 0 0,-1 0 1 0 0,-1 0-1 0 0,0 0 1 0 0,-2 0-1 0 0,0 0 0 0 0,-1 0 1 0 0,-5-19-1 0 0,7 34 28 0 0,-1 0 0 0 0,0 0-1 0 0,0 0 1 0 0,0 0 0 0 0,0 0 0 0 0,0 0 0 0 0,-1 0-1 0 0,1 0 1 0 0,-1 1 0 0 0,1-1 0 0 0,-1 1 0 0 0,0-1-1 0 0,0 1 1 0 0,-1-1 0 0 0,1 1 0 0 0,0 0 0 0 0,-1 0-1 0 0,1 0 1 0 0,-1 1 0 0 0,0-1 0 0 0,0 1 0 0 0,-4-3-1 0 0,2 3 4 0 0,0 1 0 0 0,0-1 0 0 0,1 1 0 0 0,-1 0 0 0 0,0 0 0 0 0,0 0-1 0 0,0 1 1 0 0,0 0 0 0 0,0 0 0 0 0,1 0 0 0 0,-1 0 0 0 0,0 1 0 0 0,1 0-1 0 0,-1 0 1 0 0,-7 5 0 0 0,5-2 3 0 0,1 0 0 0 0,-1 0 0 0 0,1 1 0 0 0,0 0 0 0 0,1 0 0 0 0,-1 0 0 0 0,1 1-1 0 0,-8 13 1 0 0,5-5-1 0 0,1 1 0 0 0,0 0 0 0 0,1 0 0 0 0,0 1 0 0 0,2-1-1 0 0,0 1 1 0 0,0 0 0 0 0,-1 32 0 0 0,5-37 8 0 0,1 1-1 0 0,-1-1 1 0 0,2 0 0 0 0,0 1-1 0 0,1-1 1 0 0,0 0 0 0 0,0 0-1 0 0,1 0 1 0 0,1-1 0 0 0,0 1-1 0 0,1-1 1 0 0,8 12 0 0 0,-4-9 12 0 0,1 0 0 0 0,0-1 0 0 0,1-1 1 0 0,0 0-1 0 0,1 0 0 0 0,0-2 0 0 0,1 1 1 0 0,18 9-1 0 0,-7-6-1 0 0,1-1 1 0 0,0-2-1 0 0,0-1 0 0 0,1 0 1 0 0,1-2-1 0 0,0-2 1 0 0,0 0-1 0 0,0-2 0 0 0,0-1 1 0 0,45-1-1 0 0,-32-5 38 0 0,1-2 0 0 0,-1-2 0 0 0,-1-2-1 0 0,0-2 1 0 0,0-1 0 0 0,-1-2 0 0 0,0-2 0 0 0,-2-2-1 0 0,0-1 1 0 0,-1-1 0 0 0,0-3 0 0 0,-2 0 0 0 0,-1-3 0 0 0,43-42-1 0 0,-58 50-19 0 0,-1-1 0 0 0,-1-1 0 0 0,-1 0 0 0 0,17-32 0 0 0,-25 39-15 0 0,0 1 0 0 0,-1-1 0 0 0,-1-1 0 0 0,0 1-1 0 0,-1-1 1 0 0,-1 0 0 0 0,0 0 0 0 0,0 0 0 0 0,0-19 0 0 0,-3 29-19 0 0,0 0 1 0 0,0 0-1 0 0,-1 0 0 0 0,1 0 0 0 0,-1 0 0 0 0,0 0 0 0 0,0 1 1 0 0,0-1-1 0 0,0 0 0 0 0,-1 0 0 0 0,1 1 0 0 0,-1-1 1 0 0,0 1-1 0 0,0 0 0 0 0,0-1 0 0 0,-1 1 0 0 0,1 0 0 0 0,-1 0 1 0 0,1 0-1 0 0,-1 1 0 0 0,-4-4 0 0 0,3 4-1 0 0,-1 0 1 0 0,1-1-1 0 0,-1 1 0 0 0,0 1 0 0 0,0-1 1 0 0,1 1-1 0 0,-1 0 0 0 0,0 0 0 0 0,0 0 1 0 0,0 1-1 0 0,-1 0 0 0 0,1 0 0 0 0,0 0 1 0 0,0 0-1 0 0,-6 2 0 0 0,-3 1-8 0 0,0 1 0 0 0,1 1 0 0 0,0-1 0 0 0,0 2 0 0 0,1 0 0 0 0,-1 1-1 0 0,1 0 1 0 0,1 0 0 0 0,-1 2 0 0 0,1-1 0 0 0,1 1 0 0 0,-1 1 0 0 0,-9 11 0 0 0,2 0 23 0 0,1 1 0 0 0,1 1 0 0 0,0 0 1 0 0,2 1-1 0 0,-17 38 0 0 0,25-48-6 0 0,1 0 1 0 0,0 0-1 0 0,1 0 0 0 0,1 0 0 0 0,0 1 1 0 0,1-1-1 0 0,0 1 0 0 0,1-1 1 0 0,2 27-1 0 0,0-32 0 0 0,1-1 0 0 0,-1 1 1 0 0,2 0-1 0 0,-1-1 0 0 0,1 0 1 0 0,0 1-1 0 0,1-1 0 0 0,0 0 1 0 0,0-1-1 0 0,1 1 0 0 0,0-1 1 0 0,0 0-1 0 0,0 0 0 0 0,1 0 1 0 0,0-1-1 0 0,1 0 0 0 0,9 8 1 0 0,-9-9 17 0 0,0 0 0 0 0,0 0 0 0 0,1-1 0 0 0,0 1 0 0 0,-1-2 0 0 0,1 1 0 0 0,1-1 0 0 0,12 3 0 0 0,-20-6-20 0 0,1 1-1 0 0,0-1 1 0 0,-1 0 0 0 0,1 0-1 0 0,0 0 1 0 0,-1 0 0 0 0,1 0-1 0 0,0-1 1 0 0,-1 1 0 0 0,1-1 0 0 0,-1 1-1 0 0,1-1 1 0 0,-1 1 0 0 0,1-1-1 0 0,-1 0 1 0 0,1 0 0 0 0,-1 1-1 0 0,1-1 1 0 0,-1 0 0 0 0,0 0 0 0 0,0-1-1 0 0,1 1 1 0 0,-1 0 0 0 0,0 0-1 0 0,0 0 1 0 0,0-1 0 0 0,1-2-1 0 0,2-2 0 0 0,-1 0-1 0 0,0-1 0 0 0,-1 1 1 0 0,4-11-1 0 0,-6 15 3 0 0,25-117-233 0 0,-24 116 168 0 0,-1 2 57 0 0,0 1 0 0 0,0-1 0 0 0,0 1 0 0 0,0 0-1 0 0,0-1 1 0 0,1 1 0 0 0,-1-1 0 0 0,0 1 0 0 0,0-1-1 0 0,0 1 1 0 0,1-1 0 0 0,-1 1 0 0 0,0 0 0 0 0,0-1-1 0 0,1 1 1 0 0,-1 0 0 0 0,0-1 0 0 0,1 1 0 0 0,-1 0-1 0 0,0-1 1 0 0,1 1 0 0 0,-1 0 0 0 0,1 0 0 0 0,-1-1-1 0 0,0 1 1 0 0,1 0 0 0 0,-1 0 0 0 0,1 0 0 0 0,-1-1-1 0 0,1 1 1 0 0,59 54-10 0 0,-37-32 22 0 0,33 25 1 0 0,-30-29 3 0 0,1-1 1 0 0,1-1-1 0 0,31 12 0 0 0,-46-22 7 0 0,1-1-1 0 0,1-1 0 0 0,-1 0 1 0 0,0 0-1 0 0,1-1 0 0 0,0-1 1 0 0,0-1-1 0 0,26 0 0 0 0,-35-2-12 0 0,-1 1-1 0 0,1-1 0 0 0,-1 0 0 0 0,0-1 1 0 0,0 0-1 0 0,1 1 0 0 0,-1-2 0 0 0,0 1 0 0 0,-1 0 1 0 0,1-1-1 0 0,0 0 0 0 0,-1 0 0 0 0,1-1 1 0 0,7-6-1 0 0,-7 3-4 0 0,1 0 1 0 0,-1-1 0 0 0,0 1 0 0 0,0-1-1 0 0,-1 0 1 0 0,0 0 0 0 0,0 0 0 0 0,3-12-1 0 0,0-10-26 0 0,-1-1-1 0 0,-1 1 1 0 0,-1-1-1 0 0,-1-37 1 0 0,-2-5 12 0 0,-3 0 0 0 0,-4 0 0 0 0,-3 0 0 0 0,-2 0 0 0 0,-4 2 0 0 0,-38-112 0 0 0,48 172-29 0 0,1 0 0 0 0,-1 1-1 0 0,0 0 1 0 0,-1 0 0 0 0,-11-15-1 0 0,16 24 42 0 0,1 0 0 0 0,-1 1-1 0 0,1-1 1 0 0,-1 0-1 0 0,1 1 1 0 0,-1-1-1 0 0,0 0 1 0 0,1 1 0 0 0,-1-1-1 0 0,0 0 1 0 0,0 1-1 0 0,1-1 1 0 0,-1 1-1 0 0,0 0 1 0 0,0-1 0 0 0,0 1-1 0 0,0 0 1 0 0,1-1-1 0 0,-1 1 1 0 0,0 0 0 0 0,0 0-1 0 0,0 0 1 0 0,0 0-1 0 0,0 0 1 0 0,0 0-1 0 0,0 0 1 0 0,0 0 0 0 0,1 0-1 0 0,-1 0 1 0 0,0 0-1 0 0,0 1 1 0 0,0-1-1 0 0,0 0 1 0 0,0 0 0 0 0,0 1-1 0 0,1-1 1 0 0,-1 1-1 0 0,0-1 1 0 0,0 1-1 0 0,1-1 1 0 0,-1 1 0 0 0,0 0-1 0 0,1-1 1 0 0,-1 1-1 0 0,0 0 1 0 0,1-1-1 0 0,-1 2 1 0 0,-1 1 8 0 0,0 0-1 0 0,0 0 0 0 0,0 0 1 0 0,1 0-1 0 0,0 0 1 0 0,-1 0-1 0 0,1 0 0 0 0,0 1 1 0 0,1-1-1 0 0,-1 0 1 0 0,0 5-1 0 0,2 13-11 0 0,1 1-1 0 0,1-1 1 0 0,1 0 0 0 0,1 0 0 0 0,1 0-1 0 0,0-1 1 0 0,2 0 0 0 0,0 0-1 0 0,20 34 1 0 0,-7-20-21 0 0,1-2 0 0 0,1-1-1 0 0,2 0 1 0 0,47 44 0 0 0,-48-53-43 0 0,-1 2 0 0 0,-2 1 0 0 0,37 52 0 0 0,-47-59 31 0 0,-2 0 0 0 0,1 1 1 0 0,-2 0-1 0 0,-1 1 0 0 0,0-1 1 0 0,-2 2-1 0 0,5 26 0 0 0,-4-7-88 0 0,-3-11 259 0 0,2-1-1 0 0,13 47 1 0 0,-16-69-217 0 0,0 1 1 0 0,1-1 0 0 0,-1 0-1 0 0,1 0 1 0 0,1 0 0 0 0,-1-1-1 0 0,1 1 1 0 0,0-1 0 0 0,0 0-1 0 0,0 0 1 0 0,1 0 0 0 0,0-1-1 0 0,0 1 1 0 0,0-1 0 0 0,0 0-1 0 0,1-1 1 0 0,6 4 0 0 0,-8-5-266 0 0,0-1 0 0 0,0 1 0 0 0,1-1 0 0 0,-1-1 0 0 0,1 1 0 0 0,6 0 0 0 0,8-1-845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4.4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1236 0 0,'0'0'1647'0'0,"13"11"-214"0"0,37 0-1063 0 0,1-3 0 0 0,0-1 1 0 0,96-2-1 0 0,-67-3-477 0 0,6 1-2403 0 0,-63-2 1734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4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1 290 120 0 0,'0'0'1020'0'0,"6"19"364"0"0,14-5-900 0 0,-4-8-96 0 0,6-1-72 0 0,4 0-48 0 0,2 0-44 0 0,6-3-32 0 0,4 0-40 0 0,1-1 8 0 0,5-4-72 0 0,-3 3-308 0 0,4-3-412 0 0,-3-2-600 0 0,-3 0 924 0 0</inkml:trace>
  <inkml:trace contextRef="#ctx0" brushRef="#br0" timeOffset="1">1070 0 948 0 0,'0'0'1072'0'0,"5"1"-228"0"0,247 11 2377 0 0,1 2-2614 0 0,-2-22-4035 0 0,-217 5 2568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5.1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1500 0 0,'5'-15'2049'0'0,"-1"0"-440"0"0,-4 15-1563 0 0,0-1 0 0 0,0 1 0 0 0,0 0 1 0 0,0-1-1 0 0,0 1 0 0 0,0-1 1 0 0,0 1-1 0 0,0 0 0 0 0,0-1 0 0 0,0 1 1 0 0,0 0-1 0 0,1-1 0 0 0,-1 1 0 0 0,0-1 1 0 0,0 1-1 0 0,0 0 0 0 0,0-1 0 0 0,1 1 1 0 0,-1 0-1 0 0,0 0 0 0 0,0-1 0 0 0,1 1 1 0 0,-1 0-1 0 0,0-1 0 0 0,0 1 1 0 0,1 0-1 0 0,-1 0 0 0 0,0 0 0 0 0,1-1 1 0 0,-1 1-1 0 0,1 0 0 0 0,-1 0 0 0 0,1 0 1 0 0,5 15 14 0 0,-1 0 1 0 0,0 0-1 0 0,-2 1 1 0 0,1 0-1 0 0,-2 0 1 0 0,1 20-1 0 0,3 10-77 0 0,14 91 142 0 0,7 43-160 0 0,-9-61-2728 0 0,-11-73 691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5.4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1176 0 0,'3'3'1148'0'0,"12"11"-761"0"0,-1 1 0 0 0,0 0 0 0 0,-1 1 1 0 0,-1 1-1 0 0,0 0 0 0 0,-2 1 0 0 0,0 0 1 0 0,-1 0-1 0 0,0 1 0 0 0,5 20 0 0 0,-11-29-536 0 0,0 1-1 0 0,-1-1 0 0 0,0 1 0 0 0,0-1 0 0 0,-1 1 0 0 0,-1-1 0 0 0,0 1 0 0 0,0 0 1 0 0,-1 0-1 0 0,-1-1 0 0 0,1 1 0 0 0,-2-1 0 0 0,1 0 0 0 0,-2 1 0 0 0,1-1 1 0 0,-1 0-1 0 0,-1-1 0 0 0,0 1 0 0 0,0-1 0 0 0,-1 0 0 0 0,-9 12 0 0 0,-6 1-732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5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1248 0 0,'2'-5'6083'0'0,"5"28"-5450"0"0,7 36-788 0 0,64 492 637 0 0,1 3-2516 0 0,-71-533-1819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4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28 444 0 0,'0'0'3374'0'0,"3"0"-2983"0"0,121 7 645 0 0,0-6 1 0 0,219-25-1 0 0,-304 17-2923 0 0,-16 3-1140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6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86 400 0 0,'0'-4'143'0'0,"1"0"0"0"0,0 0 0 0 0,0 0 0 0 0,1 0 0 0 0,-1 0 0 0 0,1 1-1 0 0,0-1 1 0 0,0 1 0 0 0,0-1 0 0 0,0 1 0 0 0,1 0 0 0 0,-1 0 0 0 0,1 0 0 0 0,0 0 0 0 0,0 0 0 0 0,0 0 0 0 0,0 1 0 0 0,0 0-1 0 0,0-1 1 0 0,1 1 0 0 0,-1 1 0 0 0,1-1 0 0 0,0 0 0 0 0,0 1 0 0 0,-1 0 0 0 0,1 0 0 0 0,0 0 0 0 0,7-1 0 0 0,11-1-100 0 0,1 0 0 0 0,0 2 0 0 0,43 3 0 0 0,-44-1 138 0 0,93 6 37 0 0,88 0-2420 0 0,-174-9 1692 0 0</inkml:trace>
  <inkml:trace contextRef="#ctx0" brushRef="#br0" timeOffset="1">281 359 312 0 0,'-11'11'388'0'0,"8"-9"-199"0"0,0 0-1 0 0,1 0 0 0 0,-1 1 0 0 0,1 0 0 0 0,-1-1 0 0 0,1 1 0 0 0,0 0 0 0 0,0 0 0 0 0,0 0 1 0 0,1 0-1 0 0,-1 0 0 0 0,1 1 0 0 0,-1-1 0 0 0,1 0 0 0 0,0 1 0 0 0,0-1 0 0 0,0 6 0 0 0,2-8-143 0 0,-1 1-1 0 0,1 0 1 0 0,0-1 0 0 0,-1 1-1 0 0,1-1 1 0 0,0 0-1 0 0,0 1 1 0 0,0-1-1 0 0,0 0 1 0 0,0 1-1 0 0,1-1 1 0 0,-1 0 0 0 0,0 0-1 0 0,0 0 1 0 0,1 0-1 0 0,-1 0 1 0 0,1 0-1 0 0,-1-1 1 0 0,1 1-1 0 0,-1 0 1 0 0,3 0-1 0 0,36 11 242 0 0,-35-11-218 0 0,35 8 139 0 0,74 6-1 0 0,-11-10-2775 0 0,-73-5 1709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6.5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1 957 596 0 0,'0'0'3806'0'0,"2"-4"-3454"0"0,19-41-83 0 0,-2-1 1 0 0,-2 0-1 0 0,13-61 1 0 0,-18 64-184 0 0,50-208-20 0 0,-54 205-91 0 0,-1-1 0 0 0,-3-1 0 0 0,-2-67 0 0 0,-2 105 6 0 0,-1 0 0 0 0,0 0 1 0 0,0 0-1 0 0,0 0 0 0 0,-2 0 1 0 0,1 0-1 0 0,-1 0 0 0 0,0 1 0 0 0,-1 0 1 0 0,0-1-1 0 0,-1 1 0 0 0,0 1 1 0 0,-11-16-1 0 0,14 23 15 0 0,0 0 0 0 0,0 0 0 0 0,0 0 1 0 0,0 0-1 0 0,0 0 0 0 0,0 0 0 0 0,0 0 0 0 0,0 1 0 0 0,0-1 1 0 0,0 1-1 0 0,0 0 0 0 0,-1 0 0 0 0,1 0 0 0 0,0 0 0 0 0,0 0 1 0 0,0 0-1 0 0,0 0 0 0 0,-3 1 0 0 0,4 0 5 0 0,-2-1-2 0 0,0 0 0 0 0,0 1 1 0 0,1 0-1 0 0,-1 0 0 0 0,0 0 0 0 0,1 0 0 0 0,-1 0 1 0 0,1 1-1 0 0,-1-1 0 0 0,1 1 0 0 0,0-1 1 0 0,0 1-1 0 0,0 0 0 0 0,0 0 0 0 0,0 0 1 0 0,0 0-1 0 0,0 0 0 0 0,0 0 0 0 0,1 1 1 0 0,-3 4-1 0 0,1-3 8 0 0,1 1 1 0 0,0 0-1 0 0,0 0 0 0 0,0 0 1 0 0,1 1-1 0 0,0-1 1 0 0,0 0-1 0 0,0 1 0 0 0,0 5 1 0 0,2-4 6 0 0,0 0 0 0 0,0 1 0 0 0,1-1 0 0 0,-1 0 0 0 0,2 0 0 0 0,-1 0 1 0 0,1-1-1 0 0,0 1 0 0 0,1 0 0 0 0,-1-1 0 0 0,1 0 0 0 0,0 0 0 0 0,1 0 0 0 0,0-1 0 0 0,0 1 1 0 0,7 6-1 0 0,12 8 1 0 0,1 0 1 0 0,38 23 0 0 0,-51-35-26 0 0,33 20 8 0 0,-27-18-38 0 0,-1 1 0 0 0,0 0 1 0 0,-1 1-1 0 0,-1 1 0 0 0,19 19 1 0 0,-30-25 41 0 0,1 0 1 0 0,-1 1 0 0 0,-1 0 0 0 0,1 0-1 0 0,-2 0 1 0 0,1 0 0 0 0,-1 0 0 0 0,0 1-1 0 0,0-1 1 0 0,-1 1 0 0 0,0 15 0 0 0,0-6 0 0 0,2 11-74 0 0,12 82 319 0 0,-12-97-396 0 0,0 0 0 0 0,1-1 0 0 0,1 1-1 0 0,0-1 1 0 0,12 22 0 0 0,-14-30-186 0 0,0-1-1 0 0,0 0 0 0 0,1 0 1 0 0,-1 0-1 0 0,7 5 1 0 0,3 2-224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6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243 116 460 0 0,'2'-6'327'0'0,"0"1"-1"0"0,-1-1 1 0 0,1 0-1 0 0,-1 1 1 0 0,-1-1-1 0 0,1 0 1 0 0,-1 1 0 0 0,0-1-1 0 0,0 0 1 0 0,-1 0-1 0 0,0 1 1 0 0,0-1-1 0 0,0 0 1 0 0,-4-9-1 0 0,4 14-306 0 0,0 0-1 0 0,0-1 1 0 0,0 1-1 0 0,-1 0 0 0 0,1 0 1 0 0,0 0-1 0 0,0 0 0 0 0,-1 0 1 0 0,1 0-1 0 0,-1 1 0 0 0,1-1 1 0 0,-1 0-1 0 0,1 1 0 0 0,-1-1 1 0 0,0 1-1 0 0,1 0 1 0 0,-1-1-1 0 0,0 1 0 0 0,1 0 1 0 0,-1 0-1 0 0,1 0 0 0 0,-1 0 1 0 0,0 0-1 0 0,1 0 0 0 0,-1 1 1 0 0,0-1-1 0 0,1 1 0 0 0,-1-1 1 0 0,-1 1-1 0 0,-8 4-4 0 0,0-1-1 0 0,0 1 0 0 0,1 1 1 0 0,-1 0-1 0 0,1 0 0 0 0,1 1 1 0 0,-1 0-1 0 0,1 1 0 0 0,0 0 1 0 0,1 1-1 0 0,0 0 0 0 0,0 0 1 0 0,1 0-1 0 0,1 1 1 0 0,-1 0-1 0 0,1 0 0 0 0,1 1 1 0 0,-6 15-1 0 0,5-12-3 0 0,1 1 0 0 0,0 0-1 0 0,1-1 1 0 0,1 2 0 0 0,0-1 0 0 0,2 0 0 0 0,-1 0-1 0 0,2 1 1 0 0,0-1 0 0 0,0 1 0 0 0,2-1 0 0 0,0 0-1 0 0,1 0 1 0 0,5 18 0 0 0,-3-20-5 0 0,0-1 0 0 0,1 0 0 0 0,1 0 0 0 0,0 0 0 0 0,0-1 0 0 0,1 0 1 0 0,0 0-1 0 0,17 16 0 0 0,-17-20 124 0 0,-1-1 0 0 0,1 1 0 0 0,0-1-1 0 0,1-1 1 0 0,-1 0 0 0 0,1 0 0 0 0,0 0 0 0 0,0-1 0 0 0,1 0 0 0 0,-1-1 0 0 0,21 4 0 0 0,-27-6-71 0 0,0-1 0 0 0,0 0 0 0 0,0 0 0 0 0,0 0 0 0 0,0 0 0 0 0,0 0 0 0 0,0 0 0 0 0,0-1 0 0 0,0 0 0 0 0,0 1 0 0 0,0-1 0 0 0,0 0 0 0 0,0-1 0 0 0,0 1 0 0 0,-1 0 0 0 0,1-1 0 0 0,0 0 0 0 0,3-2 0 0 0,-2 0-22 0 0,-1 0-1 0 0,0 0 1 0 0,0 0 0 0 0,0 0 0 0 0,0 0 0 0 0,-1 0-1 0 0,1-1 1 0 0,-1 1 0 0 0,0-1 0 0 0,2-7 0 0 0,0-5-16 0 0,-1 0-1 0 0,0-1 1 0 0,-1 0 0 0 0,-1 0-1 0 0,-1-19 1 0 0,-2-8 74 0 0,-13-81-1 0 0,11 106-260 0 0,-1-1-1 0 0,-1 1 1 0 0,0 1 0 0 0,-2-1-1 0 0,0 1 1 0 0,-14-22 0 0 0,16 32-370 0 0,0 1 1 0 0,0 1-1 0 0,0-1 0 0 0,-1 1 1 0 0,-1 0-1 0 0,1 1 1 0 0,-1 0-1 0 0,-9-6 0 0 0,5 5-902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7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 1072 0 0,'15'-1'773'0'0,"0"0"0"0"0,-1 1 0 0 0,18 3-1 0 0,-27-2-712 0 0,1 0 0 0 0,0 0 0 0 0,0 1 0 0 0,-1 0 0 0 0,1 0 0 0 0,-1 1 0 0 0,0 0 0 0 0,0 0 0 0 0,0 0 0 0 0,10 8-1 0 0,-5-1-49 0 0,0 0 0 0 0,-1 1 0 0 0,0 0-1 0 0,-1 1 1 0 0,0 0 0 0 0,0 0 0 0 0,-2 1-1 0 0,1 0 1 0 0,7 23 0 0 0,-2 1 39 0 0,-2 2 0 0 0,8 48-1 0 0,-11-27 93 0 0,-1 106-1 0 0,-6-163 21 0 0,0-3-160 0 0,-1-1 1 0 0,0 1 0 0 0,0-1-1 0 0,0 1 1 0 0,0-1-1 0 0,0 1 1 0 0,1-1-1 0 0,-1 1 1 0 0,0-1 0 0 0,0 0-1 0 0,1 1 1 0 0,-1-1-1 0 0,0 0 1 0 0,1 0-1 0 0,-1 0 1 0 0,1 1-1 0 0,-1-1 1 0 0,1 0 0 0 0,-1-1-1 0 0,-5-40 137 0 0,2 1-1 0 0,1-1 0 0 0,3 1 1 0 0,1-1-1 0 0,2 1 1 0 0,2-1-1 0 0,2 1 0 0 0,1 1 1 0 0,2-1-1 0 0,20-48 1 0 0,-29 87-132 0 0,0-1 0 0 0,0 0 0 0 0,0 1 0 0 0,0-1 1 0 0,0 1-1 0 0,1-1 0 0 0,-1 1 0 0 0,1 0 0 0 0,0 0 1 0 0,0 0-1 0 0,0 0 0 0 0,0 0 0 0 0,0 0 0 0 0,0 0 1 0 0,0 1-1 0 0,1-1 0 0 0,-1 1 0 0 0,0-1 1 0 0,5-1-1 0 0,-4 3-8 0 0,0 0 1 0 0,0 0 0 0 0,-1 0-1 0 0,1 1 1 0 0,0-1-1 0 0,0 0 1 0 0,-1 1 0 0 0,1 0-1 0 0,0 0 1 0 0,-1 0 0 0 0,1 0-1 0 0,-1 0 1 0 0,1 0 0 0 0,-1 1-1 0 0,0-1 1 0 0,1 1-1 0 0,-1 0 1 0 0,0-1 0 0 0,3 4-1 0 0,10 10-9 0 0,-1 0 0 0 0,0 0 0 0 0,-1 1 0 0 0,13 23 0 0 0,40 74 117 0 0,-60-101-105 0 0,20 40 35 0 0,-2 2 0 0 0,-2 0 1 0 0,17 69-1 0 0,-7 5-2338 0 0,-28-113 868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7.8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50 720 0 0,'9'-31'3682'0'0,"4"15"-2423"0"0,-13 15-1241 0 0,1 1 0 0 0,-1 0-1 0 0,0 0 1 0 0,1-1 0 0 0,-1 1 0 0 0,1 0 0 0 0,-1 0 0 0 0,1 0 0 0 0,-1 0 0 0 0,0 0 0 0 0,1 0-1 0 0,-1 0 1 0 0,1 0 0 0 0,-1 0 0 0 0,1 0 0 0 0,-1 0 0 0 0,1 0 0 0 0,-1 0 0 0 0,1 0 0 0 0,-1 0-1 0 0,0 0 1 0 0,1 0 0 0 0,-1 0 0 0 0,1 1 0 0 0,1 1-12 0 0,1 0 0 0 0,-1 0 0 0 0,0 0-1 0 0,0 1 1 0 0,-1-1 0 0 0,1 1 0 0 0,-1-1 0 0 0,1 1 0 0 0,-1 0 0 0 0,2 2 0 0 0,11 31 29 0 0,-1 0 1 0 0,-2 1 0 0 0,8 46 0 0 0,-7-29 3 0 0,115 687 207 0 0,-110-621-341 0 0,-15-112-159 0 0,-1 26-2163 0 0,-2-21 986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8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62 288 0 0,'-2'-4'1379'0'0,"1"3"-1341"0"0,-12-21 2372 0 0,13 21-2373 0 0,-1 1 0 0 0,1-1 0 0 0,0 1-1 0 0,0-1 1 0 0,0 0 0 0 0,-1 1 0 0 0,1-1-1 0 0,0 0 1 0 0,0 1 0 0 0,0-1 0 0 0,0 1-1 0 0,0-1 1 0 0,0 0 0 0 0,0 1-1 0 0,0-1 1 0 0,0 0 0 0 0,0 1 0 0 0,1-1-1 0 0,-1 1 1 0 0,0-1 0 0 0,0 0 0 0 0,1 1-1 0 0,-1-1 1 0 0,0 1 0 0 0,1-1 0 0 0,-1 1-1 0 0,0-1 1 0 0,1 1 0 0 0,-1-1 0 0 0,1 1-1 0 0,-1-1 1 0 0,0 1 0 0 0,1 0-1 0 0,0-1 1 0 0,-1 1 0 0 0,1 0 0 0 0,-1-1-1 0 0,1 1 1 0 0,-1 0 0 0 0,1 0 0 0 0,0-1-1 0 0,-1 1 1 0 0,1 0 0 0 0,1 0 0 0 0,50-7 148 0 0,1 3 1 0 0,0 2-1 0 0,57 6 1 0 0,25-2-2812 0 0,-90-3 1145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8.6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0 652 0 0,'0'0'1108'0'0,"17"5"312"0"0,10-1-936 0 0,-7-3-92 0 0,0 1-68 0 0,4-1-68 0 0,4-1-36 0 0,0 2-68 0 0,4-1-12 0 0,1 1-32 0 0,1-1-36 0 0,-2 2 20 0 0,1-1-11 0 0,-2 0-282 0 0,-1 0-375 0 0,1-1-924 0 0,-6 0 680 0 0</inkml:trace>
  <inkml:trace contextRef="#ctx0" brushRef="#br0" timeOffset="1">102 342 656 0 0,'-8'6'437'0'0,"4"-4"-103"0"0,0 1-1 0 0,0-1 1 0 0,0 1 0 0 0,1 0 0 0 0,-1 0-1 0 0,1 0 1 0 0,0 1 0 0 0,0-1 0 0 0,-4 7 515 0 0,9-7-454 0 0,2 0-327 0 0,-1 0 0 0 0,1 0 1 0 0,0 0-1 0 0,0 0 0 0 0,1-1 0 0 0,-1 0 0 0 0,0 0 0 0 0,1 0 1 0 0,-1 0-1 0 0,1-1 0 0 0,0 0 0 0 0,-1 1 0 0 0,7-1 0 0 0,74 7 225 0 0,-64-7-222 0 0,38 2-1362 0 0,102-7 0 0 0,-113-2-382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5:58.9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0 365 1200 0 0,'0'0'1760'0'0,"5"0"-1120"0"0,146 13 2217 0 0,-14 0-2449 0 0,-97-11-2033 0 0,56-5-1 0 0,-69 0 416 0 0</inkml:trace>
  <inkml:trace contextRef="#ctx0" brushRef="#br0" timeOffset="1">726 24 1044 0 0,'1'-2'2472'0'0,"-1"0"-2333"0"0,0 1 1 0 0,0 0-1 0 0,0 0 1 0 0,1 0-1 0 0,-1 0 1 0 0,0-1 0 0 0,1 1-1 0 0,-1 0 1 0 0,1 0-1 0 0,-1 0 1 0 0,1 0-1 0 0,-1 0 1 0 0,1 0-1 0 0,0 0 1 0 0,-1 0 0 0 0,1 0-1 0 0,0 0 1 0 0,1-1-1 0 0,-1 3-103 0 0,0-1 0 0 0,-1 0 0 0 0,1 1 0 0 0,-1-1 0 0 0,1 0-1 0 0,-1 1 1 0 0,1-1 0 0 0,-1 0 0 0 0,1 1 0 0 0,-1-1 0 0 0,1 1 0 0 0,-1-1 0 0 0,0 1-1 0 0,1 0 1 0 0,-1-1 0 0 0,0 1 0 0 0,1-1 0 0 0,-1 1 0 0 0,0-1 0 0 0,0 1-1 0 0,1 0 1 0 0,-1-1 0 0 0,0 2 0 0 0,13 55-26 0 0,-12-52 93 0 0,31 289-2 0 0,-25-168-2724 0 0,-4-70 408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0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33 362 640 0 0,'-3'0'700'0'0,"2"0"-566"0"0,-1 0 0 0 0,1 0-1 0 0,0 0 1 0 0,0 0 0 0 0,0 0 0 0 0,-1 0-1 0 0,1-1 1 0 0,0 1 0 0 0,0 0 0 0 0,0-1 0 0 0,0 1-1 0 0,-1-1 1 0 0,1 1 0 0 0,0-1 0 0 0,0 0-1 0 0,0 1 1 0 0,0-1 0 0 0,-2-3 458 0 0,1-1-487 0 0,1 0 0 0 0,0 0 0 0 0,0 0 0 0 0,1 0 0 0 0,-1 0 0 0 0,1 0 1 0 0,1-9-1 0 0,-1 13-116 0 0,2-13 20 0 0,0 0-1 0 0,0-1 1 0 0,2 1-1 0 0,0 0 0 0 0,0 1 1 0 0,2-1-1 0 0,-1 1 0 0 0,2 0 1 0 0,-1 0-1 0 0,2 1 0 0 0,0 0 1 0 0,0 0-1 0 0,1 1 0 0 0,1 0 1 0 0,0 1-1 0 0,0 0 0 0 0,1 0 1 0 0,0 1-1 0 0,0 0 0 0 0,1 1 1 0 0,1 1-1 0 0,-1 0 0 0 0,1 0 1 0 0,0 1-1 0 0,1 1 0 0 0,-1 0 1 0 0,1 1-1 0 0,19-3 0 0 0,-27 6-16 0 0,0 0-1 0 0,-1 0 0 0 0,1 1 0 0 0,0 0 0 0 0,0 0 0 0 0,0 1 0 0 0,0-1 0 0 0,-1 1 0 0 0,1 0 1 0 0,0 1-1 0 0,-1 0 0 0 0,1 0 0 0 0,-1 0 0 0 0,1 0 0 0 0,-1 1 0 0 0,0 0 0 0 0,0 0 0 0 0,0 0 0 0 0,-1 0 1 0 0,1 1-1 0 0,-1 0 0 0 0,1 0 0 0 0,-1 0 0 0 0,-1 1 0 0 0,7 8 0 0 0,-5-4-4 0 0,0 1-1 0 0,0 1 1 0 0,-1-1-1 0 0,-1 1 0 0 0,1-1 1 0 0,-2 1-1 0 0,0 0 1 0 0,0 0-1 0 0,-1 0 1 0 0,0 0-1 0 0,0 1 1 0 0,-3 14-1 0 0,-3 27 23 0 0,-3-1 0 0 0,-16 58 1 0 0,-38 100 39 0 0,24-89 101 0 0,29-79 279 0 0,8-40-357 0 0,4 0-12 0 0,0-1-54 0 0,0 0 0 0 0,0 0 0 0 0,0 0 0 0 0,0-1 0 0 0,1 1 0 0 0,-1-1 0 0 0,0 1 0 0 0,0-1 0 0 0,0 0 0 0 0,1-1 0 0 0,-1 1 0 0 0,0-1 0 0 0,0 1 0 0 0,0-1 0 0 0,0 0 0 0 0,5-2 0 0 0,57-25 14 0 0,-45 19-8 0 0,417-214-953 0 0,-397 196-987 0 0,-23 13 1274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1.0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31 200 0 0,'2'-3'125'0'0,"1"1"-1"0"0,0-1 1 0 0,0 1-1 0 0,0-1 1 0 0,0 1-1 0 0,0 0 1 0 0,0 0-1 0 0,0 0 1 0 0,1 0-1 0 0,-1 1 1 0 0,1 0-1 0 0,-1-1 1 0 0,1 1-1 0 0,0 0 1 0 0,0 1-1 0 0,-1-1 1 0 0,1 1-1 0 0,0 0 1 0 0,0 0-1 0 0,-1 0 1 0 0,1 0-1 0 0,4 1 1 0 0,10 2-83 0 0,0 0 0 0 0,0 1 0 0 0,21 8 1 0 0,-32-9 54 0 0,34 11-44 0 0,0 3-1 0 0,-2 1 1 0 0,0 1 0 0 0,-1 3-1 0 0,-1 1 1 0 0,53 43-1 0 0,-49-31-38 0 0,-3 2 0 0 0,-1 1 0 0 0,-1 2 0 0 0,-3 2 0 0 0,30 46-1 0 0,-30-34 13 0 0,-2 2 0 0 0,-2 1 0 0 0,-3 2 0 0 0,-3 0-1 0 0,-2 2 1 0 0,-3 0 0 0 0,-2 1 0 0 0,-4 0-1 0 0,9 114 1 0 0,-17-119-349 0 0,-3 0 0 0 0,-3 0-1 0 0,-2 0 1 0 0,-3 0 0 0 0,-20 81 0 0 0,16-99-369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4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1 244 0 0,'0'0'891'0'0,"12"13"1077"0"0,5-8-1486 0 0,-1-1-1 0 0,1-1 1 0 0,-1 0 0 0 0,35 1 0 0 0,77-5 388 0 0,-78 0-602 0 0,-23 0-307 0 0,20 1-517 0 0,0-2-1 0 0,69-13 1 0 0,-94 7-1434 0 0,-18 6 1442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4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465 15 1132 0 0,'34'-15'3738'0'0,"-34"16"-3698"0"0,1 0-1 0 0,0 0 1 0 0,-1 0-1 0 0,1-1 1 0 0,-1 1-1 0 0,1 0 0 0 0,-1 0 1 0 0,1 0-1 0 0,-1 0 1 0 0,0 0-1 0 0,1 1 1 0 0,-1-1-1 0 0,0 2 0 0 0,-11 47 95 0 0,-2-1-1 0 0,-2 0 0 0 0,-31 67 0 0 0,24-62-95 0 0,-299 645 272 0 0,279-631-404 0 0,8-30-2763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4.7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94 1264 0 0,'2'-6'233'0'0,"1"0"0"0"0,0 0 0 0 0,0 1 0 0 0,0-1 0 0 0,1 1 0 0 0,0 0-1 0 0,0 0 1 0 0,0 0 0 0 0,1 0 0 0 0,-1 1 0 0 0,1 0 0 0 0,0 0 0 0 0,1 0 0 0 0,-1 0 0 0 0,1 1 0 0 0,-1 0-1 0 0,1 0 1 0 0,0 1 0 0 0,0-1 0 0 0,0 1 0 0 0,9-1 0 0 0,-12 2-242 0 0,0 1 0 0 0,0 0 0 0 0,0 0 0 0 0,0 0 0 0 0,0 1 0 0 0,0-1 0 0 0,0 1 0 0 0,0 0 0 0 0,0-1 0 0 0,0 1 0 0 0,-1 1 0 0 0,1-1 0 0 0,0 0 0 0 0,-1 1 0 0 0,6 2 0 0 0,30 32-2294 0 0,-32-30 1564 0 0,8 7-59 0 0</inkml:trace>
  <inkml:trace contextRef="#ctx0" brushRef="#br0" timeOffset="1">617 435 540 0 0,'21'10'2079'0'0,"1"-1"0"0"0,0-2 0 0 0,32 8 0 0 0,-48-13-2150 0 0,-4-2 48 0 0,7 3-339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9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211 54 108 0 0,'3'-2'1324'0'0,"54"-31"1828"0"0,-54 32-2916 0 0,2-2-128 0 0,-1 0 0 0 0,1 1 0 0 0,0-1 0 0 0,0 1 0 0 0,0 0-1 0 0,6-1 1 0 0,-13 17-114 0 0,0 1 0 0 0,-1-1 0 0 0,0 0 0 0 0,-1 0 0 0 0,-1-1 0 0 0,0 1 0 0 0,-11 20 0 0 0,3-4 15 0 0,-103 225-7 0 0,-9 22 119 0 0,106-226 2296 0 0,18-48-1847 0 0,3-1-391 0 0,1-1-146 0 0,0 1 0 0 0,-1-1 0 0 0,1 0 0 0 0,0 0 1 0 0,0 0-1 0 0,-1 0 0 0 0,1-1 0 0 0,0 1 0 0 0,0-1 0 0 0,0 0 0 0 0,0 1 1 0 0,0-1-1 0 0,4-1 0 0 0,50-7 66 0 0,-32 4-60 0 0,90-11-74 0 0,-8 3-596 0 0,170-44-1 0 0,-239 41-2678 0 0,-24 5 895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9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16 892 0 0,'-52'-15'4986'0'0,"49"14"-4451"0"0,-1 9-249 0 0,4-8-279 0 0,0 0-1 0 0,-1 1 1 0 0,1-1-1 0 0,0 1 1 0 0,-1-1-1 0 0,1 0 1 0 0,0 1-1 0 0,0-1 0 0 0,-1 1 1 0 0,1-1-1 0 0,0 1 1 0 0,0-1-1 0 0,0 1 1 0 0,0-1-1 0 0,-1 1 1 0 0,1-1-1 0 0,0 1 0 0 0,0-1 1 0 0,0 1-1 0 0,0-1 1 0 0,0 1-1 0 0,0 0 1 0 0,1-1-1 0 0,-1 1 1 0 0,0-1-1 0 0,0 1 1 0 0,0 0-1 0 0,44 186 329 0 0,4 22-277 0 0,-33-14-2755 0 0,-15-128 525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1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40 228 8 0 0,'-11'-36'1761'0'0,"2"-1"1"0"0,2 0-1 0 0,-5-59 1 0 0,12 93-1688 0 0,0-16-15 0 0,3 22-64 0 0,0 0-1 0 0,0 0 1 0 0,0 0 0 0 0,0 0 0 0 0,-1 0 0 0 0,1 1 0 0 0,-1-1 0 0 0,0 1 0 0 0,0-1 0 0 0,2 7 0 0 0,15 46-11 0 0,-12-30 11 0 0,222 828 194 0 0,-183-622-313 0 0,-30-136-3277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3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0 744 600 0 0,'11'-21'632'0'0,"1"1"0"0"0,1 1 0 0 0,0 0 0 0 0,20-21 0 0 0,-29 36-610 0 0,0 0 0 0 0,0 0 0 0 0,0 1 0 0 0,1-1 0 0 0,-1 1-1 0 0,1 0 1 0 0,0 0 0 0 0,0 1 0 0 0,0-1 0 0 0,0 1 0 0 0,0 0 0 0 0,0 1 0 0 0,1-1 0 0 0,-1 1 0 0 0,1 0-1 0 0,-1 0 1 0 0,1 1 0 0 0,-1-1 0 0 0,1 1 0 0 0,-1 1 0 0 0,1-1 0 0 0,0 1 0 0 0,8 2 0 0 0,5 3-12 0 0,-1 2 1 0 0,0 0 0 0 0,0 1-1 0 0,-1 1 1 0 0,0 0-1 0 0,-1 1 1 0 0,0 1 0 0 0,-1 1-1 0 0,0 0 1 0 0,-1 1-1 0 0,-1 0 1 0 0,16 21 0 0 0,-7-5-16 0 0,-1 1 0 0 0,-2 0 0 0 0,-1 2 1 0 0,-2 0-1 0 0,21 58 0 0 0,-28-63 19 0 0,-1 1 0 0 0,-1 0-1 0 0,-2 0 1 0 0,-1 0 0 0 0,1 30 0 0 0,-5-57 4 0 0,0-1 1 0 0,0 1 0 0 0,-1-1-1 0 0,1 1 1 0 0,0 0 0 0 0,0-1-1 0 0,-1 1 1 0 0,1-1-1 0 0,-1 1 1 0 0,0-1 0 0 0,1 1-1 0 0,-1-1 1 0 0,0 1 0 0 0,0-1-1 0 0,0 0 1 0 0,0 1 0 0 0,0-1-1 0 0,0 0 1 0 0,0 0 0 0 0,0 0-1 0 0,-1 0 1 0 0,-1 2-1 0 0,1-1 77 0 0,-2-3-10 0 0,1 0-71 0 0,0 0 1 0 0,0 0-1 0 0,0 0 1 0 0,0 0-1 0 0,1-1 1 0 0,-1 1-1 0 0,0-1 1 0 0,1 0-1 0 0,-1 1 1 0 0,1-1-1 0 0,0 0 1 0 0,0 0-1 0 0,-1-1 1 0 0,1 1-1 0 0,1 0 1 0 0,-3-4 0 0 0,0 0 5 0 0,1 0 1 0 0,0 0 0 0 0,0-1 0 0 0,1 1-1 0 0,0-1 1 0 0,-3-13 0 0 0,2 0 7 0 0,2 0 0 0 0,0 0-1 0 0,0 0 1 0 0,4-27 0 0 0,1 17-37 0 0,1 0-1 0 0,1 1 1 0 0,2 0 0 0 0,1 0-1 0 0,19-41 1 0 0,-23 57-9 0 0,1 0-1 0 0,1 1 1 0 0,1 0 0 0 0,-1 0-1 0 0,2 1 1 0 0,0 0-1 0 0,0 1 1 0 0,1-1 0 0 0,0 2-1 0 0,0 0 1 0 0,1 0 0 0 0,1 1-1 0 0,-1 0 1 0 0,15-7 0 0 0,-19 12 15 0 0,0 1 0 0 0,0-1 0 0 0,0 1 0 0 0,1 1 0 0 0,-1 0 0 0 0,0 0 0 0 0,1 0 0 0 0,-1 1 0 0 0,1 0 0 0 0,-1 0 0 0 0,10 2 0 0 0,-4 0-6 0 0,0 1 1 0 0,-1 1-1 0 0,0 0 1 0 0,0 1-1 0 0,0 0 1 0 0,11 7-1 0 0,4 5-6 0 0,-1 0-1 0 0,-1 2 0 0 0,-1 1 0 0 0,35 36 0 0 0,-29-21 23 0 0,-2 1 0 0 0,-2 2 0 0 0,-1 1 0 0 0,28 57-1 0 0,13 21 29 0 0,-64-113-13 0 0,0 0 0 0 0,1 0 0 0 0,-1 0 0 0 0,1-1 0 0 0,0 1 0 0 0,0-1 0 0 0,0 0 0 0 0,1 0 0 0 0,-1 0 0 0 0,1 0 0 0 0,-1-1 0 0 0,8 4-1 0 0,-9-5-15 0 0,0-1-1 0 0,1 1 1 0 0,-1-1-1 0 0,0 0 1 0 0,1 0-1 0 0,-1 0 1 0 0,0-1-1 0 0,0 1 1 0 0,1 0-1 0 0,-1-1 1 0 0,0 1-1 0 0,0-1 1 0 0,0 0-1 0 0,0 0 0 0 0,0 0 1 0 0,0 0-1 0 0,0 0 1 0 0,0 0-1 0 0,0-1 1 0 0,0 1-1 0 0,0-1 1 0 0,-1 1-1 0 0,1-1 1 0 0,0 1-1 0 0,-1-1 1 0 0,0 0-1 0 0,3-3 1 0 0,10-14 7 0 0,-1 0 0 0 0,-1-1 1 0 0,-1 0-1 0 0,0-1 0 0 0,12-37 1 0 0,29-115-220 0 0,-47 152 169 0 0,49-223-251 0 0,-51 218 277 0 0,0-1-1 0 0,-1 1 0 0 0,-2-1 0 0 0,-1 1 0 0 0,-1-1 0 0 0,-1 1 0 0 0,-9-35 0 0 0,11 56 0 0 0,0 0 0 0 0,0-1-1 0 0,-1 1 1 0 0,0 0 0 0 0,0 0 0 0 0,-1 0-1 0 0,1 0 1 0 0,-1 1 0 0 0,0-1 0 0 0,-1 1-1 0 0,1-1 1 0 0,-1 1 0 0 0,1 0-1 0 0,-1 1 1 0 0,-1-1 0 0 0,1 1 0 0 0,0-1-1 0 0,-1 1 1 0 0,1 0 0 0 0,-1 1 0 0 0,0-1-1 0 0,-10-2 1 0 0,12 4 8 0 0,1 1-1 0 0,-1 0 1 0 0,0 0 0 0 0,0 0-1 0 0,0 1 1 0 0,0-1 0 0 0,0 1-1 0 0,0-1 1 0 0,1 1 0 0 0,-1 0-1 0 0,0 0 1 0 0,0 0 0 0 0,1 1-1 0 0,-1-1 1 0 0,1 0 0 0 0,-1 1-1 0 0,1 0 1 0 0,-3 2 0 0 0,-2 1-2 0 0,1 2 1 0 0,-1-1-1 0 0,-11 15 0 0 0,14-15 11 0 0,0 0 0 0 0,0 0 0 0 0,0 0-1 0 0,1 1 1 0 0,0 0 0 0 0,0-1-1 0 0,0 1 1 0 0,1 0 0 0 0,0 1-1 0 0,0-1 1 0 0,1 0 0 0 0,0 0-1 0 0,1 1 1 0 0,-1 11 0 0 0,3-10 5 0 0,-1 1 0 0 0,1-1 0 0 0,0 0 0 0 0,1 0 0 0 0,0 0 0 0 0,1 0 0 0 0,-1 0 0 0 0,2 0 0 0 0,-1-1-1 0 0,7 9 1 0 0,5 3 11 0 0,0 0 0 0 0,2-1-1 0 0,0-1 1 0 0,1 0-1 0 0,1-1 1 0 0,1-2 0 0 0,29 18-1 0 0,118 58-43 0 0,3 0 2 0 0,-144-74 4 0 0,-1 1 0 0 0,0 1 0 0 0,-2 1 0 0 0,24 25 0 0 0,-43-40 10 0 0,0 1-1 0 0,0 0 0 0 0,0 0 0 0 0,-1 1 0 0 0,0-1 0 0 0,0 1 0 0 0,-1 0 0 0 0,1 0 0 0 0,-2 0 0 0 0,1 1 0 0 0,-1-1 1 0 0,0 1-1 0 0,0-1 0 0 0,-1 1 0 0 0,0 0 0 0 0,-1 12 0 0 0,0-10 15 0 0,-2-1 0 0 0,1 1 0 0 0,-2 0 0 0 0,1 0 0 0 0,-1-1-1 0 0,-1 1 1 0 0,1-1 0 0 0,-2 0 0 0 0,1 0 0 0 0,-1-1 0 0 0,0 1 0 0 0,-11 11 0 0 0,2-2 4 0 0,-1-1 1 0 0,0 0 0 0 0,-2-1-1 0 0,0-1 1 0 0,0 0-1 0 0,-1-2 1 0 0,-1 0 0 0 0,-1-1-1 0 0,-31 15 1 0 0,48-26-60 0 0,0 0 0 0 0,-1-1 1 0 0,0 1-1 0 0,1 0 0 0 0,-1-1 0 0 0,1 0 1 0 0,-1 0-1 0 0,0 0 0 0 0,1 0 1 0 0,-1-1-1 0 0,-4-1 0 0 0,7 2 19 0 0,0 0 0 0 0,0-1-1 0 0,0 0 1 0 0,0 1 0 0 0,0-1 0 0 0,0 1-1 0 0,0-1 1 0 0,0 0 0 0 0,0 0-1 0 0,0 0 1 0 0,0 0 0 0 0,1 1 0 0 0,-1-1-1 0 0,0 0 1 0 0,1 0 0 0 0,-1 0 0 0 0,1 0-1 0 0,-1 0 1 0 0,1-1 0 0 0,-1 1 0 0 0,1 0-1 0 0,0 0 1 0 0,-1 0 0 0 0,1 0 0 0 0,0 0-1 0 0,0-3 1 0 0,1-29-276 0 0,3 18 236 0 0,0-1-1 0 0,1 1 1 0 0,1 0-1 0 0,0 1 0 0 0,1-1 1 0 0,13-19-1 0 0,62-79-36 0 0,-69 95 97 0 0,169-198 748 0 0,-98 122 655 0 0,94-140-1 0 0,-163 207-1222 0 0,-13 24-138 0 0,-2 0-20 0 0,0 2-13 0 0,0 0 0 0 0,0 1 0 0 0,0-1 0 0 0,0 0-1 0 0,0 0 1 0 0,0 1 0 0 0,0-1 0 0 0,-1 0 0 0 0,1 0 0 0 0,0 1-1 0 0,0-1 1 0 0,-1 0 0 0 0,1 1 0 0 0,0-1 0 0 0,-1 0-1 0 0,1 1 1 0 0,-1-1 0 0 0,1 1 0 0 0,-1-1 0 0 0,1 0 0 0 0,-1 1-1 0 0,1-1 1 0 0,-1 1 0 0 0,0 0 0 0 0,1-1 0 0 0,-1 1 0 0 0,0-1-1 0 0,1 1 1 0 0,-1 0 0 0 0,0-1 0 0 0,1 1 0 0 0,-1 0 0 0 0,0 0-1 0 0,0 0 1 0 0,1 0 0 0 0,-1 0 0 0 0,0 0 0 0 0,0 0-1 0 0,0 0 1 0 0,1 0 0 0 0,-1 0 0 0 0,0 0 0 0 0,0 0 0 0 0,1 0-1 0 0,-1 0 1 0 0,0 1 0 0 0,1-1 0 0 0,-1 0 0 0 0,0 1 0 0 0,0 0-1 0 0,-5 1-4 0 0,0 1 1 0 0,1 0-1 0 0,0 0 0 0 0,0 1 0 0 0,0-1 0 0 0,-5 6 0 0 0,1-1 6 0 0,1 0 1 0 0,0 1-1 0 0,1 0 1 0 0,0 1-1 0 0,0 0 1 0 0,1 0 0 0 0,0 0-1 0 0,1 1 1 0 0,0-1-1 0 0,0 1 1 0 0,2 1-1 0 0,-1-1 1 0 0,1 0-1 0 0,1 1 1 0 0,0 0-1 0 0,1 0 1 0 0,0-1-1 0 0,0 1 1 0 0,2 0-1 0 0,-1 0 1 0 0,1 0-1 0 0,1-1 1 0 0,4 17-1 0 0,-2-14 7 0 0,1 1-1 0 0,0-1 0 0 0,1 0 0 0 0,0 0 1 0 0,1-1-1 0 0,1 0 0 0 0,0 0 0 0 0,1-1 1 0 0,0 0-1 0 0,0-1 0 0 0,2 0 1 0 0,-1 0-1 0 0,1-1 0 0 0,1 0 0 0 0,0-1 1 0 0,0 0-1 0 0,27 13 0 0 0,-19-13 25 0 0,0-2-1 0 0,1 0 0 0 0,0-1 0 0 0,0-2 1 0 0,0 0-1 0 0,0-1 0 0 0,1-1 0 0 0,-1 0 1 0 0,1-2-1 0 0,0-1 0 0 0,-1-1 0 0 0,1 0 1 0 0,25-8-1 0 0,-33 7 16 0 0,0 0 0 0 0,-1-2 0 0 0,0 0 0 0 0,0 0 0 0 0,0-1 0 0 0,0-1 0 0 0,-1 0 0 0 0,0-1 0 0 0,-1 0 0 0 0,1 0 1 0 0,-2-2-1 0 0,1 1 0 0 0,-1-1 0 0 0,-1-1 0 0 0,0 0 0 0 0,0 0 0 0 0,-1-1 0 0 0,0 0 0 0 0,-1 0 0 0 0,-1-1 0 0 0,6-14 0 0 0,-3-2-40 0 0,-2 0-1 0 0,-1-1 1 0 0,-1 1 0 0 0,-2-1-1 0 0,-1 0 1 0 0,-1 0 0 0 0,-5-49-1 0 0,-5 7-31 0 0,-36-140 0 0 0,33 169 68 0 0,-23-58 1 0 0,29 88-53 0 0,0-1 1 0 0,-1 1-1 0 0,0 1 1 0 0,-1-1-1 0 0,-1 1 0 0 0,0 1 1 0 0,0 0-1 0 0,-12-11 1 0 0,20 21 2 0 0,0 0-1 0 0,-1 0 1 0 0,1 0 0 0 0,0 0 0 0 0,-1 1-1 0 0,1-1 1 0 0,0 0 0 0 0,-1 1 0 0 0,1-1 0 0 0,-1 1-1 0 0,1-1 1 0 0,-1 1 0 0 0,1-1 0 0 0,-1 1-1 0 0,1 0 1 0 0,-1 0 0 0 0,1 0 0 0 0,-1 0 0 0 0,1 0-1 0 0,-1 0 1 0 0,0 0 0 0 0,1 1 0 0 0,-1-1-1 0 0,1 1 1 0 0,-1-1 0 0 0,1 1 0 0 0,0-1 0 0 0,-1 1-1 0 0,1 0 1 0 0,0 0 0 0 0,-1-1 0 0 0,1 1-1 0 0,0 0 1 0 0,-2 2 0 0 0,0 0 5 0 0,0 0 1 0 0,0 0-1 0 0,1 0 0 0 0,-1 0 0 0 0,1 1 0 0 0,-1-1 1 0 0,1 1-1 0 0,0 0 0 0 0,1 0 0 0 0,-3 4 1 0 0,3 1-3 0 0,0-1 0 0 0,0 1 0 0 0,0 0 0 0 0,1-1 1 0 0,1 1-1 0 0,-1 0 0 0 0,2-1 0 0 0,-1 1 0 0 0,1-1 0 0 0,0 1 0 0 0,1-1 1 0 0,0 0-1 0 0,0 0 0 0 0,0 0 0 0 0,1 0 0 0 0,6 8 0 0 0,4 6 19 0 0,1-2-1 0 0,0 1 1 0 0,2-2-1 0 0,23 22 0 0 0,-11-16-5 0 0,1-2-1 0 0,2 0 1 0 0,0-3 0 0 0,51 25-1 0 0,52 33-127 0 0,-130-75 109 0 0,0 1-1 0 0,-1 0 0 0 0,1 0 0 0 0,-1 0 1 0 0,1 1-1 0 0,-1-1 0 0 0,-1 1 1 0 0,1 0-1 0 0,-1 0 0 0 0,1 0 0 0 0,-1 1 1 0 0,-1-1-1 0 0,1 1 0 0 0,-1-1 0 0 0,2 11 1 0 0,-1-3 15 0 0,-2 2 1 0 0,1-1 0 0 0,-2 0-1 0 0,0 0 1 0 0,-3 23-1 0 0,0-16-8 0 0,2-1 0 0 0,1 1-1 0 0,0 0 1 0 0,1 0-1 0 0,2-1 1 0 0,8 40-1 0 0,-8-52 12 0 0,-1 0-1 0 0,2 0 1 0 0,-1 0-1 0 0,1 0 1 0 0,0-1-1 0 0,1 1 1 0 0,-1-1-1 0 0,1 0 0 0 0,1-1 1 0 0,-1 1-1 0 0,1-1 1 0 0,1 0-1 0 0,-1-1 1 0 0,1 1-1 0 0,0-1 1 0 0,0-1-1 0 0,0 1 0 0 0,1-1 1 0 0,11 5-1 0 0,-10-6-342 0 0,1 1-1 0 0,-1-1 0 0 0,1-1 0 0 0,0 1 1 0 0,0-2-1 0 0,0 0 0 0 0,0 0 0 0 0,1 0 1 0 0,-1-1-1 0 0,0-1 0 0 0,0 0 0 0 0,16-3 1 0 0,-6-3-736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3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16 106 1748 0 0,'-7'-33'2271'0'0,"5"23"-1594"0"0,0 0-1 0 0,0 0 1 0 0,1 1-1 0 0,0-1 1 0 0,1-13-1 0 0,11 37-587 0 0,5 21-78 0 0,-1 1 0 0 0,11 43 1 0 0,-2-7 1 0 0,-5-20-30 0 0,184 526 220 0 0,-201-569-255 0 0,18 64-808 0 0,-19-67 531 0 0,0 1-1 0 0,0-1 0 0 0,0 1 1 0 0,-1 0-1 0 0,0-1 0 0 0,-1 1 0 0 0,0 0 1 0 0,-2 12-1 0 0,-4-7-927 0 0,-3-2 397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3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30 779 952 0 0,'-4'-4'369'0'0,"1"1"-1"0"0,0-1 1 0 0,0 0 0 0 0,0 0 0 0 0,1-1-1 0 0,-1 1 1 0 0,1 0 0 0 0,-3-10-1 0 0,4 13-317 0 0,1-1-1 0 0,0 0 0 0 0,0 0 0 0 0,0 0 1 0 0,0 0-1 0 0,0 0 0 0 0,0 0 0 0 0,1 1 1 0 0,-1-1-1 0 0,0 0 0 0 0,1 0 1 0 0,0 0-1 0 0,-1 1 0 0 0,1-1 0 0 0,0 0 1 0 0,0 1-1 0 0,0-1 0 0 0,0 1 0 0 0,0-1 1 0 0,0 1-1 0 0,1-1 0 0 0,-1 1 1 0 0,0 0-1 0 0,1-1 0 0 0,-1 1 0 0 0,1 0 1 0 0,3-1-1 0 0,9-7 32 0 0,1 0 0 0 0,1 1-1 0 0,-1 1 1 0 0,1 1 0 0 0,23-6 0 0 0,88-16 39 0 0,-100 23-93 0 0,430-48 282 0 0,-158 24-2629 0 0,-246 21 1149 0 0,-2 0 435 0 0</inkml:trace>
  <inkml:trace contextRef="#ctx0" brushRef="#br0" timeOffset="1">1954 71 892 0 0,'57'-59'6967'0'0,"-55"57"-6616"0"0,-2 2-330 0 0,0-1-1 0 0,1 1 1 0 0,-1-1-1 0 0,0 1 1 0 0,0-1-1 0 0,1 1 1 0 0,-1-1-1 0 0,0 1 1 0 0,1-1-1 0 0,-1 1 1 0 0,1-1 0 0 0,-1 1-1 0 0,0 0 1 0 0,1-1-1 0 0,-1 1 1 0 0,1 0-1 0 0,-1 0 1 0 0,1-1-1 0 0,-1 1 1 0 0,1 0-1 0 0,-1 0 1 0 0,1-1-1 0 0,0 1 1 0 0,-1 0 0 0 0,1 0-1 0 0,-1 0 1 0 0,1 0-1 0 0,-1 0 1 0 0,1 0-1 0 0,-1 0 1 0 0,1 0-1 0 0,0 0 1 0 0,-1 0-1 0 0,1 0 1 0 0,-1 1-1 0 0,1-1 1 0 0,0 0 0 0 0,17 4 142 0 0,-12 1-157 0 0,0-1 0 0 0,-1 1 1 0 0,1 0-1 0 0,-1 1 1 0 0,0-1-1 0 0,-1 1 1 0 0,0 0-1 0 0,0 0 0 0 0,0 1 1 0 0,0-1-1 0 0,-1 1 1 0 0,2 6-1 0 0,2 2-2 0 0,126 302 136 0 0,-4-5-621 0 0,-126-307 343 0 0,-1 1-177 0 0,0 0 1 0 0,1-1-1 0 0,0 0 0 0 0,0 0 1 0 0,0 0-1 0 0,0 0 1 0 0,1 0-1 0 0,0 0 1 0 0,0-1-1 0 0,0 0 1 0 0,1 0-1 0 0,-1 0 1 0 0,1 0-1 0 0,7 4 1 0 0,5-4-1326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14.1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253 54 1304 0 0,'7'-14'822'0'0,"-5"11"-546"0"0,0-1-1 0 0,0 1 0 0 0,0-1 1 0 0,-1 1-1 0 0,1-1 1 0 0,-1 1-1 0 0,1-6 1 0 0,-2 8-260 0 0,-1 1 0 0 0,1-1 0 0 0,0 1 0 0 0,0-1 0 0 0,-1 1 0 0 0,1 0 0 0 0,0-1 0 0 0,-1 1 0 0 0,1 0 0 0 0,-1-1 0 0 0,1 1 0 0 0,0 0 0 0 0,-1 0 0 0 0,1-1 0 0 0,-1 1 0 0 0,1 0 0 0 0,-1 0 0 0 0,1 0 0 0 0,-1-1 0 0 0,1 1 0 0 0,0 0 0 0 0,-1 0 0 0 0,1 0 1 0 0,-1 0-1 0 0,1 0 0 0 0,-1 0 0 0 0,1 0 0 0 0,-1 0 0 0 0,1 0 0 0 0,-1 0 0 0 0,1 1 0 0 0,-1-1 0 0 0,1 0 0 0 0,-1 0 0 0 0,1 0 0 0 0,-1 0 0 0 0,1 1 0 0 0,-1-1 0 0 0,1 0 0 0 0,0 1 0 0 0,-1-1 0 0 0,-18 9 125 0 0,7-1-101 0 0,0 1-1 0 0,1 0 1 0 0,1 1-1 0 0,-1 0 1 0 0,2 1-1 0 0,-1 0 1 0 0,1 1-1 0 0,-7 13 1 0 0,-6 11 27 0 0,-25 58 1 0 0,35-67-39 0 0,0 1 0 0 0,2 1-1 0 0,1 0 1 0 0,2 1 0 0 0,0-1 0 0 0,-2 45 0 0 0,8-60-11 0 0,1 1 0 0 0,0-1 0 0 0,1 1 0 0 0,1 0 0 0 0,0-1 0 0 0,1 0 0 0 0,1 1 0 0 0,0-1 0 0 0,1-1 0 0 0,1 1 0 0 0,0-1 0 0 0,0 0 0 0 0,2 0 0 0 0,-1 0 0 0 0,14 15 0 0 0,-5-10 94 0 0,1-2 1 0 0,1 0 0 0 0,0-1 0 0 0,1-1 0 0 0,1 0 0 0 0,0-2-1 0 0,0 0 1 0 0,2-1 0 0 0,-1-2 0 0 0,1 0 0 0 0,0-1 0 0 0,1-1-1 0 0,0-1 1 0 0,46 6 0 0 0,-50-10 32 0 0,-1-1 0 0 0,1-1 0 0 0,-1-1 0 0 0,0 0 0 0 0,1-1 0 0 0,-1-1 0 0 0,0-1 0 0 0,31-11 0 0 0,-36 10-80 0 0,-1 0-1 0 0,0-1 1 0 0,0-1 0 0 0,0 0 0 0 0,-1-1-1 0 0,0 0 1 0 0,-1-1 0 0 0,0 0 0 0 0,0 0-1 0 0,-1-1 1 0 0,0 0 0 0 0,13-21 0 0 0,-14 18-55 0 0,-1-1 1 0 0,-1 0-1 0 0,0 0 1 0 0,0-1-1 0 0,-2 1 0 0 0,0-1 1 0 0,0 0-1 0 0,-2-1 1 0 0,0 1-1 0 0,0 0 1 0 0,-2-1-1 0 0,0 1 1 0 0,0-1-1 0 0,-2 1 1 0 0,0-1-1 0 0,0 1 1 0 0,-2 0-1 0 0,0 0 1 0 0,-1 0-1 0 0,0 1 1 0 0,-12-23-1 0 0,8 19-18 0 0,-1 0-1 0 0,0 0 0 0 0,-2 1 1 0 0,0 0-1 0 0,-1 1 0 0 0,-1 1 1 0 0,0 0-1 0 0,-1 1 1 0 0,0 0-1 0 0,-1 1 0 0 0,-1 1 1 0 0,0 1-1 0 0,-1 0 1 0 0,0 1-1 0 0,-34-13 0 0 0,26 15-426 0 0,0 2-1 0 0,0 0 1 0 0,0 2-1 0 0,-1 1 1 0 0,1 1-1 0 0,-1 1 0 0 0,0 2 1 0 0,0 0-1 0 0,1 2 1 0 0,0 1-1 0 0,-51 14 1 0 0,13 2-1991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0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130 165 212 0 0,'0'0'2586'0'0,"-1"0"-2503"0"0,1-1 0 0 0,-1 1 0 0 0,1-1 0 0 0,-1 1 0 0 0,1 0 0 0 0,-1-1 0 0 0,1 1 0 0 0,-1 0 0 0 0,1 0 0 0 0,-1-1 1 0 0,0 1-1 0 0,1 0 0 0 0,-1 0 0 0 0,1 0 0 0 0,-1 0 0 0 0,0 0 0 0 0,1 0 0 0 0,-1 0 0 0 0,1 0 0 0 0,-1 0 0 0 0,0 0 0 0 0,0 0 0 0 0,-1 4-68 0 0,0 1 0 0 0,0-1 0 0 0,1 0 0 0 0,-1 1 0 0 0,1-1 0 0 0,0 1 1 0 0,0 0-1 0 0,1-1 0 0 0,-1 1 0 0 0,1 0 0 0 0,0-1 0 0 0,1 1 0 0 0,-1 0 0 0 0,2 5 0 0 0,-1 18 37 0 0,12 272 295 0 0,-3-121-193 0 0,17 254 989 0 0,-27-428-852 0 0,0-5-272 0 0,1 0-1 0 0,-1 1 1 0 0,0-1-1 0 0,0 0 1 0 0,0 1 0 0 0,0-1-1 0 0,0 1 1 0 0,0-1-1 0 0,0 0 1 0 0,0 1-1 0 0,0-1 1 0 0,0 0-1 0 0,0 1 1 0 0,0-1-1 0 0,0 1 1 0 0,0-1 0 0 0,0 0-1 0 0,0 1 1 0 0,0-1-1 0 0,0 0 1 0 0,-1 1-1 0 0,1-1 1 0 0,0 0-1 0 0,0 1 1 0 0,0-1 0 0 0,-1 0-1 0 0,1 1 1 0 0,0-1-1 0 0,0 0 1 0 0,-1 0-1 0 0,1 1 1 0 0,0-1-1 0 0,-1 0 1 0 0,1 0-1 0 0,-1 1 1 0 0,-8-13 128 0 0,-8-25-110 0 0,-15-68-125 0 0,5 0-1 0 0,4-2 1 0 0,5-1-1 0 0,-4-120 1 0 0,19 171 39 0 0,1 1 0 0 0,7-59 0 0 0,-4 99 32 0 0,1 0 1 0 0,1 0-1 0 0,1 1 1 0 0,0-1-1 0 0,0 1 0 0 0,2 0 1 0 0,0 0-1 0 0,1 1 0 0 0,0-1 1 0 0,1 1-1 0 0,0 1 1 0 0,12-13-1 0 0,-16 21-5 0 0,1 0 0 0 0,0 0 0 0 0,0 0 0 0 0,0 1 0 0 0,1 0-1 0 0,0 0 1 0 0,0 1 0 0 0,0 0 0 0 0,0 0 0 0 0,0 0 0 0 0,0 0 0 0 0,1 1 0 0 0,0 0 0 0 0,-1 1 0 0 0,1-1 0 0 0,0 1-1 0 0,0 1 1 0 0,-1-1 0 0 0,1 1 0 0 0,0 0 0 0 0,10 2 0 0 0,-9 0-1 0 0,-1-1-1 0 0,1 2 1 0 0,-1-1 0 0 0,1 1 0 0 0,-1 0-1 0 0,0 1 1 0 0,0-1 0 0 0,0 1 0 0 0,-1 1-1 0 0,0-1 1 0 0,1 1 0 0 0,-1 1 0 0 0,-1-1-1 0 0,1 1 1 0 0,-1 0 0 0 0,0 0-1 0 0,-1 0 1 0 0,7 11 0 0 0,-4-2-16 0 0,0 1 0 0 0,-1-1 1 0 0,-1 1-1 0 0,-1 0 0 0 0,0 1 1 0 0,-1-1-1 0 0,-1 0 0 0 0,0 1 0 0 0,-1 0 1 0 0,-1-1-1 0 0,-1 1 0 0 0,0 0 1 0 0,-5 20-1 0 0,-5 18-51 0 0,-2 0 1 0 0,-32 82 0 0 0,-9-15 51 0 0,1-1-596 0 0,52-118 603 0 0,0 1 1 0 0,0 0-1 0 0,1-1 1 0 0,0 1-1 0 0,0 0 1 0 0,0-1-1 0 0,0 1 1 0 0,0 0-1 0 0,1-1 1 0 0,-1 1-1 0 0,1 0 1 0 0,0-1-1 0 0,0 1 1 0 0,1-1-1 0 0,-1 1 1 0 0,1-1-1 0 0,0 0 1 0 0,-1 0-1 0 0,1 0 1 0 0,1 0 0 0 0,-1 0-1 0 0,0 0 1 0 0,1 0-1 0 0,3 2 1 0 0,8 9 33 0 0,1-1 0 0 0,0-1 0 0 0,23 13 1 0 0,-20-13-33 0 0,22 14 38 0 0,1-1 1 0 0,1-3-1 0 0,2-1 1 0 0,0-2-1 0 0,1-2 1 0 0,0-2-1 0 0,65 12 1 0 0,-96-25-67 0 0,-1 0 0 0 0,1-1 0 0 0,-1 0 0 0 0,1-1 1 0 0,-1-1-1 0 0,1 0 0 0 0,-1-1 0 0 0,1 0 0 0 0,12-5 0 0 0,-16 4-1 0 0,-1-1-1 0 0,0 0 0 0 0,0 0 0 0 0,0-1 0 0 0,-1 0 0 0 0,1-1 0 0 0,-1 1 0 0 0,-1-2 0 0 0,1 1 0 0 0,-1-1 1 0 0,0 0-1 0 0,0-1 0 0 0,5-8 0 0 0,1-3 109 0 0,-2 0 0 0 0,0-1 0 0 0,-2 0 0 0 0,0-1 0 0 0,-1 0 0 0 0,-1 0 0 0 0,-1-1 0 0 0,-1 1 0 0 0,-1-1 0 0 0,0-1 1 0 0,-2 1-1 0 0,-1-36 0 0 0,-10 16-31 0 0,4 42-54 0 0,4 0 33 0 0,0 0 1 0 0,1-1-1 0 0,-1 1 1 0 0,0 0 0 0 0,0 0-1 0 0,1 0 1 0 0,-1 0-1 0 0,0 0 1 0 0,0 0 0 0 0,0 0-1 0 0,1 0 1 0 0,-1 1-1 0 0,0-1 1 0 0,0 0 0 0 0,1 0-1 0 0,-1 1 1 0 0,0-1-1 0 0,0 0 1 0 0,1 1 0 0 0,-2 0-1 0 0,-4 9-3 0 0,1 0 1 0 0,0 0-1 0 0,0 0 0 0 0,1 1 0 0 0,1 0 1 0 0,0 0-1 0 0,0 0 0 0 0,1 0 0 0 0,0 0 0 0 0,1 1 1 0 0,0-1-1 0 0,1 0 0 0 0,0 1 0 0 0,2 11 0 0 0,0-7 44 0 0,0-1 0 0 0,1 1 0 0 0,1 0 0 0 0,0-1 0 0 0,1 1 0 0 0,1-1-1 0 0,0-1 1 0 0,1 1 0 0 0,14 21 0 0 0,-14-27-18 0 0,0 0-1 0 0,0 0 1 0 0,1-1-1 0 0,0 0 1 0 0,1 0-1 0 0,-1-1 1 0 0,1-1 0 0 0,1 1-1 0 0,-1-1 1 0 0,1-1-1 0 0,1 0 1 0 0,17 7 0 0 0,-14-8-12 0 0,1-1 0 0 0,0 0 1 0 0,0 0-1 0 0,0-2 0 0 0,0 0 1 0 0,0 0-1 0 0,0-2 1 0 0,25-3-1 0 0,-12-1-12 0 0,-1-1 0 0 0,0-2 0 0 0,-1-1 0 0 0,1 0 0 0 0,-2-2 0 0 0,1-1 0 0 0,-2-2-1 0 0,0 0 1 0 0,40-31 0 0 0,-42 27-2 0 0,-2-1 0 0 0,0-1-1 0 0,-1-1 1 0 0,-1 0-1 0 0,19-30 1 0 0,-29 39 14 0 0,-1 0-1 0 0,-1 0 1 0 0,0-1 0 0 0,0 1 0 0 0,-1-1-1 0 0,-1 0 1 0 0,0-1 0 0 0,-1 1 0 0 0,0-1-1 0 0,-1 0 1 0 0,-1 1 0 0 0,0-24 0 0 0,-1 34-8 0 0,-1-1 1 0 0,1 0-1 0 0,-1 1 1 0 0,1-1-1 0 0,-1 0 0 0 0,0 1 1 0 0,0-1-1 0 0,-1 1 1 0 0,1-1-1 0 0,-1 1 1 0 0,0 0-1 0 0,0-1 1 0 0,0 1-1 0 0,0 0 1 0 0,0 0-1 0 0,-1 1 1 0 0,1-1-1 0 0,-1 0 0 0 0,0 1 1 0 0,0-1-1 0 0,0 1 1 0 0,0 0-1 0 0,0 0 1 0 0,-5-2-1 0 0,4 3-2 0 0,-1-1-1 0 0,0 1 1 0 0,0 0-1 0 0,1 1 1 0 0,-1-1-1 0 0,0 1 0 0 0,0 0 1 0 0,0 0-1 0 0,0 1 1 0 0,0-1-1 0 0,1 1 1 0 0,-1 0-1 0 0,0 0 1 0 0,0 1-1 0 0,1-1 1 0 0,-1 1-1 0 0,1 0 1 0 0,-7 4-1 0 0,-6 5 16 0 0,1 1-1 0 0,1 0 1 0 0,0 1-1 0 0,1 1 1 0 0,0 0 0 0 0,1 0-1 0 0,0 2 1 0 0,2 0 0 0 0,0 0-1 0 0,0 1 1 0 0,2 0-1 0 0,0 0 1 0 0,1 1 0 0 0,1 1-1 0 0,0-1 1 0 0,2 1-1 0 0,0 0 1 0 0,-4 39 0 0 0,8-52 27 0 0,1 1 0 0 0,0 0 1 0 0,0-1-1 0 0,0 1 1 0 0,1-1-1 0 0,0 1 0 0 0,1-1 1 0 0,-1 1-1 0 0,1-1 1 0 0,1 0-1 0 0,-1 1 0 0 0,1-1 1 0 0,0 0-1 0 0,0-1 0 0 0,1 1 1 0 0,-1-1-1 0 0,1 1 1 0 0,0-1-1 0 0,1 0 0 0 0,0-1 1 0 0,-1 1-1 0 0,1-1 1 0 0,1 0-1 0 0,-1 0 0 0 0,1 0 1 0 0,-1-1-1 0 0,1 0 0 0 0,12 5 1 0 0,-15-8-26 0 0,-1 1 0 0 0,1-1 0 0 0,-1 0-1 0 0,1 0 1 0 0,0 0 0 0 0,-1 0 0 0 0,1 0 0 0 0,0 0 0 0 0,-1-1 0 0 0,1 0 0 0 0,-1 1 0 0 0,1-1 0 0 0,-1 0 0 0 0,1 0 0 0 0,2-2 0 0 0,-3 2-14 0 0,1 0 3 0 0,-1-1 1 0 0,0 0-1 0 0,1 1 1 0 0,-1-1 0 0 0,0 0-1 0 0,0 0 1 0 0,0 0-1 0 0,0 0 1 0 0,-1-1 0 0 0,1 1-1 0 0,0-1 1 0 0,-1 1-1 0 0,0-1 1 0 0,1 1 0 0 0,0-4-1 0 0,13-43 8 0 0,-13 40-25 0 0,14-66 33 0 0,-16 72-74 0 0,2-1-15 0 0,-2 3 65 0 0,0 1 1 0 0,0 0-1 0 0,0-1 1 0 0,0 1-1 0 0,0 0 1 0 0,0-1-1 0 0,0 1 1 0 0,0 0-1 0 0,0-1 1 0 0,0 1-1 0 0,0 0 1 0 0,0-1-1 0 0,0 1 1 0 0,1 0-1 0 0,-1 0 1 0 0,0-1-1 0 0,0 1 1 0 0,0 0-1 0 0,0-1 1 0 0,1 1-1 0 0,-1 0 1 0 0,0 0-1 0 0,0-1 1 0 0,1 1-1 0 0,-1 0 1 0 0,0 0-1 0 0,0 0 1 0 0,1 0-1 0 0,-1-1 1 0 0,0 1-1 0 0,0 0 1 0 0,1 0-1 0 0,-1 0 1 0 0,1 0-1 0 0,41 42 63 0 0,-34-31-31 0 0,1-1-1 0 0,1-1 1 0 0,20 17 0 0 0,-17-17-7 0 0,0-2 1 0 0,0 1-1 0 0,1-2 1 0 0,-1 0-1 0 0,2 0 1 0 0,-1-1 0 0 0,1-1-1 0 0,-1 0 1 0 0,1-2-1 0 0,0 1 1 0 0,0-2-1 0 0,20 1 1 0 0,-26-3-13 0 0,0 0 0 0 0,0 0 0 0 0,0 0 0 0 0,0-1 0 0 0,0-1 0 0 0,0 1 0 0 0,-1-1 0 0 0,1-1 0 0 0,-1 0 0 0 0,0 0 0 0 0,0 0 0 0 0,-1-1 0 0 0,1 0 0 0 0,-1-1 0 0 0,0 0 0 0 0,0 0 0 0 0,-1 0 0 0 0,0-1 0 0 0,0 0 0 0 0,0 0 0 0 0,7-13 0 0 0,-5 4-9 0 0,-1 0 0 0 0,0-1 1 0 0,-1 0-1 0 0,-1 0 1 0 0,0 0-1 0 0,-2-1 1 0 0,0 0-1 0 0,-1 1 1 0 0,0-1-1 0 0,-3-35 1 0 0,-3-2-9 0 0,-2 1 0 0 0,-17-67 0 0 0,16 90 25 0 0,0 0 0 0 0,-2 1 0 0 0,-2 0 0 0 0,0 1 0 0 0,-2 0 0 0 0,-28-47 0 0 0,37 71-25 0 0,0 0 1 0 0,0-1-1 0 0,-1 1 0 0 0,0 1 1 0 0,-10-9-1 0 0,14 12 5 0 0,0 0 0 0 0,0 0 0 0 0,0 0 0 0 0,0 0 0 0 0,0 0 0 0 0,0 1 0 0 0,0-1 0 0 0,0 0 0 0 0,-1 0 0 0 0,1 1 0 0 0,0-1 0 0 0,0 1 0 0 0,-1-1 0 0 0,1 1 0 0 0,0 0 0 0 0,-1-1 0 0 0,1 1 0 0 0,0 0 0 0 0,-1 0 0 0 0,1 0 0 0 0,0 0 0 0 0,-3 1 0 0 0,1-1-3 0 0,0 0 4 0 0,1 0 1 0 0,0 0 0 0 0,-1 0 0 0 0,1 1-1 0 0,0-1 1 0 0,-1 1 0 0 0,1-1 0 0 0,0 1-1 0 0,-1 0 1 0 0,1 0 0 0 0,0 0-1 0 0,0 0 1 0 0,0 0 0 0 0,0 0 0 0 0,0 0-1 0 0,0 1 1 0 0,0-1 0 0 0,1 1 0 0 0,-1 0-1 0 0,0-1 1 0 0,1 1 0 0 0,-1 0 0 0 0,1 0-1 0 0,-2 3 1 0 0,-1 2 0 0 0,-1 0-1 0 0,1 0 0 0 0,1 1 1 0 0,-6 15-1 0 0,7-16 2 0 0,0 1-1 0 0,0-1 1 0 0,1 0-1 0 0,0 1 0 0 0,0-1 1 0 0,1 1-1 0 0,0 0 1 0 0,0-1-1 0 0,1 1 0 0 0,0-1 1 0 0,0 1-1 0 0,1-1 1 0 0,-1 0-1 0 0,2 1 1 0 0,-1-1-1 0 0,1 0 0 0 0,0-1 1 0 0,1 1-1 0 0,0 0 1 0 0,0-1-1 0 0,0 0 1 0 0,10 11-1 0 0,-2-5 3 0 0,1 0 0 0 0,1-2 1 0 0,-1 1-1 0 0,1-2 0 0 0,1 0 0 0 0,0 0 0 0 0,0-2 1 0 0,33 12-1 0 0,-13-6-21 0 0,-9-5-48 0 0,-1 2 1 0 0,44 22-1 0 0,-62-27 50 0 0,0-1 1 0 0,0 1-1 0 0,0 1 0 0 0,0-1 1 0 0,-1 1-1 0 0,0 0 0 0 0,0 1 1 0 0,-1-1-1 0 0,0 1 0 0 0,0 0 1 0 0,0 1-1 0 0,-1-1 1 0 0,4 9-1 0 0,1 10 3 0 0,-2 1 1 0 0,0 0 0 0 0,5 53-1 0 0,-9-56 41 0 0,0-1-1 0 0,1 0 1 0 0,1 0-1 0 0,2 0 1 0 0,0-1 0 0 0,11 25-1 0 0,-15-43-28 0 0,0 0-1 0 0,-1 0 1 0 0,1 1-1 0 0,1-2 1 0 0,-1 1 0 0 0,0 0-1 0 0,1-1 1 0 0,0 1-1 0 0,0-1 1 0 0,0 0-1 0 0,0 0 1 0 0,0-1-1 0 0,1 1 1 0 0,-1-1-1 0 0,1 0 1 0 0,8 2 0 0 0,-6-2-258 0 0,1 0 0 0 0,-1-1 0 0 0,0 0 1 0 0,0-1-1 0 0,1 0 0 0 0,-1 0 0 0 0,1 0 1 0 0,-1-1-1 0 0,0 0 0 0 0,14-4 0 0 0,2-3-335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5.6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279 200 536 0 0,'0'0'4941'0'0,"0"1"-4896"0"0,0-1 1 0 0,0 1-1 0 0,0 0 1 0 0,0-1-1 0 0,0 1 1 0 0,0 0-1 0 0,0-1 1 0 0,-1 1-1 0 0,1 0 1 0 0,0-1-1 0 0,0 1 1 0 0,-1-1 0 0 0,1 1-1 0 0,0-1 1 0 0,-1 1-1 0 0,1-1 1 0 0,0 1-1 0 0,-1-1 1 0 0,1 1-1 0 0,-1-1 1 0 0,1 1-1 0 0,-1 0 1 0 0,0-2 1 0 0,0 1-1 0 0,0 0 1 0 0,0 0 0 0 0,0-1 0 0 0,0 1-1 0 0,0 0 1 0 0,0-1 0 0 0,0 1-1 0 0,0-1 1 0 0,0 1 0 0 0,0-1 0 0 0,0 0-1 0 0,0 1 1 0 0,1-1 0 0 0,-1 0 0 0 0,0 1-1 0 0,1-1 1 0 0,-1 0 0 0 0,0 0-1 0 0,1 0 1 0 0,-1 0 0 0 0,1 0 0 0 0,-1 0-1 0 0,1 0 1 0 0,0 0 0 0 0,-1 0 0 0 0,1-1-1 0 0,-1-2-14 0 0,1 1 0 0 0,0-1 0 0 0,0 1 1 0 0,0 0-1 0 0,0-1 0 0 0,1 1 0 0 0,-1-1 0 0 0,3-5 0 0 0,0-3-43 0 0,1 1 0 0 0,1 0 0 0 0,0 1 1 0 0,11-19-1 0 0,-11 23-1 0 0,1-1-1 0 0,-1 0 1 0 0,1 1 0 0 0,1 0 0 0 0,-1 1 0 0 0,1-1 0 0 0,0 1-1 0 0,0 0 1 0 0,0 1 0 0 0,1 0 0 0 0,-1 0 0 0 0,1 1 0 0 0,0-1 0 0 0,0 2-1 0 0,1-1 1 0 0,-1 1 0 0 0,0 1 0 0 0,1-1 0 0 0,-1 1 0 0 0,10 1-1 0 0,-14 0 16 0 0,1 0-1 0 0,-1 0 0 0 0,1 1 1 0 0,-1-1-1 0 0,0 1 0 0 0,0 0 1 0 0,1 1-1 0 0,-1-1 0 0 0,0 1 1 0 0,0 0-1 0 0,0 0 0 0 0,-1 0 1 0 0,1 0-1 0 0,0 1 0 0 0,-1-1 1 0 0,1 1-1 0 0,-1 0 0 0 0,0 0 1 0 0,0 0-1 0 0,4 6 0 0 0,-2-1-14 0 0,0 0-1 0 0,0 0 0 0 0,-1 0 1 0 0,0 0-1 0 0,-1 1 0 0 0,0-1 0 0 0,0 1 1 0 0,2 10-1 0 0,-4-8 4 0 0,0 0 1 0 0,0 1-1 0 0,-1-1 1 0 0,-1 0-1 0 0,0 1 0 0 0,0-1 1 0 0,-1 0-1 0 0,-6 22 1 0 0,-3-2-2 0 0,-24 51 1 0 0,0-15-10 0 0,-2-2 1 0 0,-65 85-1 0 0,-108 110-108 0 0,173-216 173 0 0,32-38-46 0 0,-15 18 73 0 0,-34 32 0 0 0,53-55 80 0 0,0-1-144 0 0,1 0-1 0 0,-1 0 1 0 0,1 0-1 0 0,-1 0 1 0 0,0 0-1 0 0,1 0 1 0 0,-1 0-1 0 0,1 0 1 0 0,-1 0 0 0 0,1-1-1 0 0,-1 1 1 0 0,1 0-1 0 0,-1 0 1 0 0,1-1-1 0 0,-1 1 1 0 0,1 0-1 0 0,-1-1 1 0 0,1 1-1 0 0,-1 0 1 0 0,1-1 0 0 0,0 1-1 0 0,-1-1 1 0 0,1 1-1 0 0,0-1 1 0 0,-1 1-1 0 0,1-1 1 0 0,0 1-1 0 0,0-1 1 0 0,-1 1-1 0 0,1-1 1 0 0,0 1 0 0 0,0-1-1 0 0,0 1 1 0 0,0-2-1 0 0,3-26 175 0 0,20-28-31 0 0,-22 54-147 0 0,6-12 37 0 0,0-1 0 0 0,1 1 0 0 0,1 0 0 0 0,0 0 0 0 0,1 1 0 0 0,0 1 0 0 0,1-1 0 0 0,1 2 0 0 0,17-15 0 0 0,-27 24-32 0 0,1 1-16 0 0,0 0 0 0 0,0 0-1 0 0,0 1 1 0 0,0-1-1 0 0,1 1 1 0 0,-1-1 0 0 0,0 1-1 0 0,0 0 1 0 0,6 1 0 0 0,-7-1-4 0 0,4 1 12 0 0,0 1 1 0 0,-1 0-1 0 0,1 0 0 0 0,0 1 1 0 0,-1 0-1 0 0,1 0 0 0 0,-1 0 1 0 0,0 0-1 0 0,0 1 0 0 0,5 4 0 0 0,83 76 32 0 0,-57-50 3 0 0,1-1-1 0 0,62 41 1 0 0,-95-71-19 0 0,0 0 0 0 0,1 0 0 0 0,-1-1 1 0 0,1 0-1 0 0,-1 0 0 0 0,1 0 0 0 0,0 0 1 0 0,0-1-1 0 0,0 0 0 0 0,0 0 0 0 0,0 0 1 0 0,0-1-1 0 0,0 0 0 0 0,5 0 0 0 0,0-2 13 0 0,0-1 0 0 0,-1 0-1 0 0,0 0 1 0 0,1-1 0 0 0,-1 0 0 0 0,-1-1 0 0 0,1 0-1 0 0,-1 0 1 0 0,0-1 0 0 0,0 0 0 0 0,0 0-1 0 0,10-11 1 0 0,7-12-540 0 0,44-62 0 0 0,-38 47-492 0 0,-18 26-273 0 0,-2 0 0 0 0,11-21 1 0 0,-13 21-133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0.5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2 127 592 0 0,'0'0'1435'0'0,"0"-2"-980"0"0,-1-1-1 0 0,1 1 1 0 0,0 0 0 0 0,-1-1-1 0 0,1 1 1 0 0,0-1 0 0 0,0 1 0 0 0,1-1-1 0 0,0-4 1 0 0,188-37 505 0 0,-3 0-4695 0 0,-155 35 2340 0 0</inkml:trace>
  <inkml:trace contextRef="#ctx0" brushRef="#br0" timeOffset="1">228 415 16 0 0,'-2'4'263'0'0,"-15"26"2783"0"0,17-30-3006 0 0,0 1 0 0 0,-1-1 0 0 0,1 1 0 0 0,0-1 0 0 0,0 1 1 0 0,0-1-1 0 0,0 1 0 0 0,0 0 0 0 0,0-1 0 0 0,0 1 0 0 0,0-1 0 0 0,0 1 0 0 0,0-1 0 0 0,0 1 0 0 0,0 0 0 0 0,0-1 0 0 0,0 1 0 0 0,0-1 0 0 0,1 1 0 0 0,-1-1 0 0 0,0 1 0 0 0,0-1 0 0 0,1 1 0 0 0,-1-1 0 0 0,0 1 0 0 0,1-1 0 0 0,-1 1 0 0 0,1-1 0 0 0,-1 1 0 0 0,0-1 0 0 0,1 0 0 0 0,-1 1 0 0 0,1-1 0 0 0,-1 0 0 0 0,1 1 0 0 0,-1-1 0 0 0,1 0 0 0 0,-1 0 0 0 0,1 0 0 0 0,0 1 0 0 0,-1-1 0 0 0,1 0 0 0 0,-1 0 0 0 0,1 0 0 0 0,-1 0 0 0 0,1 0 0 0 0,0 0 0 0 0,-1 0 0 0 0,1 0 0 0 0,-1 0 0 0 0,1 0 0 0 0,0 0 0 0 0,0-1 0 0 0,31-1 300 0 0,-1-2 0 0 0,54-13 0 0 0,69-27-58 0 0,-64 17-329 0 0,127-40-2996 0 0,-163 49 1749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0.9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71 496 0 0,'0'0'652'0'0,"-1"-19"244"0"0,-1 1-548 0 0,2 2-420 0 0,3-2-924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1.3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414 30 784 0 0,'0'-4'1945'0'0,"0"3"-1879"0"0,0 0 1 0 0,0 0-1 0 0,0 0 1 0 0,0 0-1 0 0,0 0 0 0 0,-1 0 1 0 0,1 0-1 0 0,0 0 1 0 0,0 0-1 0 0,-1 0 1 0 0,1 0-1 0 0,-1 0 0 0 0,1 0 1 0 0,-1 0-1 0 0,1 1 1 0 0,-1-1-1 0 0,1 0 1 0 0,-1 0-1 0 0,0 0 0 0 0,1 1 1 0 0,-1-1-1 0 0,0 0 1 0 0,0 1-1 0 0,0-1 1 0 0,1 0-1 0 0,-1 1 0 0 0,0 0 1 0 0,0-1-1 0 0,0 1 1 0 0,-2-1-1 0 0,1 1-22 0 0,0 0-1 0 0,0 1 1 0 0,0-1 0 0 0,0 1-1 0 0,-1 0 1 0 0,1-1 0 0 0,1 1-1 0 0,-1 0 1 0 0,0 0 0 0 0,0 1-1 0 0,0-1 1 0 0,0 0 0 0 0,-2 3-1 0 0,-8 8 8 0 0,0-1 0 0 0,-18 26 0 0 0,-3 11 28 0 0,1 2 0 0 0,3 1 0 0 0,-35 84 1 0 0,26-34 0 0 0,-28 108 0 0 0,52-157-38 0 0,2 1 1 0 0,3 0 0 0 0,2 1 0 0 0,2 0-1 0 0,2 0 1 0 0,7 75 0 0 0,-1-103-7 0 0,1 0 0 0 0,2 0-1 0 0,0-1 1 0 0,2 1 0 0 0,0-2 0 0 0,18 35 0 0 0,-16-41 3 0 0,1-1 0 0 0,0 1 0 0 0,1-2 0 0 0,1 0 0 0 0,1 0 1 0 0,0-1-1 0 0,1-1 0 0 0,0-1 0 0 0,19 14 0 0 0,-11-12-26 0 0,0-1 0 0 0,0-1 0 0 0,1-1 0 0 0,1-1 0 0 0,0-2 0 0 0,28 8 0 0 0,-33-12-540 0 0,0-1 0 0 0,0-1 0 0 0,0-1 0 0 0,0 0 0 0 0,24-2 1 0 0,-1-5-970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1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25 92 0 0,'-10'-24'5184'0'0,"10"24"-5147"0"0,2 39 484 0 0,86 434 142 0 0,34-12-876 0 0,-94-360-12 0 0,-26-86-2736 0 0,-12-28 2267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2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62 892 36 0 0,'-55'-321'2974'0'0,"51"281"-2581"0"0,2 0 1 0 0,1-1-1 0 0,3 1 1 0 0,1-1-1 0 0,1 1 1 0 0,12-42 0 0 0,-12 68-359 0 0,0-1 1 0 0,1 1 0 0 0,1 0 0 0 0,0 0 0 0 0,1 0 0 0 0,0 1 0 0 0,1 0 0 0 0,1 0 0 0 0,0 1 0 0 0,14-15 0 0 0,-17 22-23 0 0,0 0 0 0 0,0 0 0 0 0,0 1 0 0 0,0-1 0 0 0,1 2 0 0 0,-1-1 0 0 0,1 0 0 0 0,0 1 0 0 0,1 1 0 0 0,-1-1 0 0 0,0 1 0 0 0,1 0 0 0 0,-1 1 0 0 0,1 0 0 0 0,0 0 0 0 0,-1 0 0 0 0,1 1 0 0 0,0 0 0 0 0,-1 1 0 0 0,1 0 0 0 0,-1 0 0 0 0,11 3 0 0 0,-5 0-25 0 0,-1 0-1 0 0,0 1 1 0 0,0 1-1 0 0,0 0 1 0 0,0 0-1 0 0,-1 1 0 0 0,0 0 1 0 0,0 1-1 0 0,-1 1 1 0 0,0 0-1 0 0,-1 0 1 0 0,0 0-1 0 0,0 1 1 0 0,-1 1-1 0 0,0 0 1 0 0,-1 0-1 0 0,8 16 1 0 0,-10-18 1 0 0,-1-1 1 0 0,0 1-1 0 0,-1 0 1 0 0,0 0 0 0 0,-1 0-1 0 0,0 0 1 0 0,0 1-1 0 0,-1-1 1 0 0,0 1 0 0 0,-1-1-1 0 0,0 0 1 0 0,0 1 0 0 0,-1-1-1 0 0,0 1 1 0 0,-1-1-1 0 0,0 0 1 0 0,0 1 0 0 0,-1-1-1 0 0,0-1 1 0 0,-1 1-1 0 0,0 0 1 0 0,0-1 0 0 0,-1 0-1 0 0,-10 14 1 0 0,4-10-32 0 0,0 0 0 0 0,-1-1 0 0 0,0 0-1 0 0,-1-1 1 0 0,0 0 0 0 0,-17 9 0 0 0,-92 42-123 0 0,37-20 16 0 0,83-40 146 0 0,1 0 0 0 0,-1-1 0 0 0,0 1 1 0 0,0 0-1 0 0,1 0 0 0 0,-1 1 0 0 0,1-1 0 0 0,-1 0 0 0 0,1 0 0 0 0,0 1 0 0 0,-1-1 0 0 0,1 1 0 0 0,0-1 0 0 0,0 1 1 0 0,0 0-1 0 0,0-1 0 0 0,0 1 0 0 0,0 0 0 0 0,0 0 0 0 0,1-1 0 0 0,-1 1 0 0 0,1 0 0 0 0,-1 2 0 0 0,1-1-4 0 0,1-1-1 0 0,-1 1 0 0 0,1-1 0 0 0,-1 1 0 0 0,1-1 1 0 0,0 0-1 0 0,0 1 0 0 0,0-1 0 0 0,1 0 0 0 0,-1 0 1 0 0,0 0-1 0 0,1 0 0 0 0,-1 0 0 0 0,1 0 1 0 0,2 2-1 0 0,8 7-28 0 0,0-1 0 0 0,1 0 1 0 0,0-1-1 0 0,17 9 1 0 0,-28-17 34 0 0,291 154 52 0 0,-220-122-29 0 0,2-4 0 0 0,90 24 0 0 0,-149-48 7 0 0,2-1-1 0 0,-1-1 1 0 0,0-1 0 0 0,1-1-1 0 0,-1 0 1 0 0,27-3 0 0 0,-33 1-11 0 0,0-1 0 0 0,0-1 0 0 0,-1 0 0 0 0,1 0-1 0 0,-1-1 1 0 0,0 0 0 0 0,0-1 0 0 0,0 0 0 0 0,-1 0 0 0 0,1-1 0 0 0,12-11 0 0 0,-8 3-9 0 0,1 0-1 0 0,-1-1 0 0 0,-1 0 1 0 0,-1-2-1 0 0,-1 1 0 0 0,0-1 1 0 0,11-23-1 0 0,-7 8 126 0 0,-1 0 1 0 0,-2-1-1 0 0,10-45 1 0 0,-20 71-90 0 0,0-1 0 0 0,-1 1-1 0 0,0-1 1 0 0,0-11 0 0 0,-1 18-43 0 0,0-1 0 0 0,-1 0 0 0 0,1 0 0 0 0,0 0 0 0 0,0 1 0 0 0,-1-1 0 0 0,1 0 0 0 0,-1 0 0 0 0,0 1 0 0 0,0-1 0 0 0,1 0 0 0 0,-1 1 0 0 0,0-1 0 0 0,0 1 0 0 0,0-1-1 0 0,-1 1 1 0 0,1-1 0 0 0,0 1 0 0 0,-1 0 0 0 0,1 0 0 0 0,0 0 0 0 0,-3-2 0 0 0,3 3-2 0 0,-1-1 0 0 0,0 1 0 0 0,1 0 0 0 0,-1 0 0 0 0,0 0 0 0 0,0-1 0 0 0,1 2 0 0 0,-1-1 0 0 0,0 0 0 0 0,0 0 0 0 0,1 0 0 0 0,-1 1 0 0 0,0-1 0 0 0,0 1 0 0 0,1-1 0 0 0,-1 1 0 0 0,1 0 0 0 0,-1 0 0 0 0,1 0 0 0 0,-1 0 0 0 0,-2 2 0 0 0,-27 23-5 0 0,20-15 16 0 0,1 1 0 0 0,0 0 0 0 0,1 1 0 0 0,0 0 0 0 0,2 0 0 0 0,-1 1 0 0 0,1 0 0 0 0,1 0 0 0 0,1 0 1 0 0,0 1-1 0 0,0 0 0 0 0,2 0 0 0 0,-4 27 0 0 0,6-32-7 0 0,1 1 0 0 0,0-1 1 0 0,0 1-1 0 0,1-1 0 0 0,1 1 0 0 0,0-1 1 0 0,0 1-1 0 0,1-1 0 0 0,0 0 0 0 0,0 0 0 0 0,2 0 1 0 0,-1-1-1 0 0,1 0 0 0 0,0 1 0 0 0,1-1 1 0 0,0-1-1 0 0,0 1 0 0 0,1-1 0 0 0,0-1 1 0 0,16 14-1 0 0,-10-10-11 0 0,2-1 1 0 0,-1-1-1 0 0,2 0 1 0 0,-1-1-1 0 0,1-1 0 0 0,0 0 1 0 0,0-1-1 0 0,1-1 1 0 0,0 0-1 0 0,18 2 1 0 0,-12-4 9 0 0,0-1 0 0 0,1-1 0 0 0,-1-1 0 0 0,0-1 1 0 0,0-2-1 0 0,0 0 0 0 0,24-6 0 0 0,-17 1-2 0 0,-1-2 1 0 0,0 0-1 0 0,-1-2 0 0 0,0-1 0 0 0,-1-1 0 0 0,0-2 0 0 0,-1 0 1 0 0,-1-2-1 0 0,-1 0 0 0 0,0-2 0 0 0,36-40 0 0 0,-50 50-5 0 0,-7 6-1 0 0,1 1 1 0 0,-1-1-1 0 0,0 0 0 0 0,0 0 1 0 0,-1 0-1 0 0,1 0 0 0 0,-1-1 1 0 0,0 1-1 0 0,3-8 1 0 0,-5 11 1 0 0,1 0 0 0 0,-1 0 1 0 0,1 1-1 0 0,-1-1 0 0 0,1 0 1 0 0,-1 0-1 0 0,1 0 1 0 0,-1 0-1 0 0,0 0 0 0 0,0 1 1 0 0,1-1-1 0 0,-1 0 0 0 0,0 0 1 0 0,0 0-1 0 0,0 0 1 0 0,0 0-1 0 0,0 0 0 0 0,0 0 1 0 0,0 0-1 0 0,-1 0 0 0 0,1 0 1 0 0,0 0-1 0 0,0 1 1 0 0,-1-1-1 0 0,1 0 0 0 0,-1 0 1 0 0,1 0-1 0 0,0 0 0 0 0,-1 1 1 0 0,1-1-1 0 0,-1 0 0 0 0,0 0 1 0 0,1 1-1 0 0,-1-1 1 0 0,0 0-1 0 0,1 1 0 0 0,-1-1 1 0 0,0 1-1 0 0,0-1 0 0 0,0 1 1 0 0,1-1-1 0 0,-1 1 1 0 0,0 0-1 0 0,0-1 0 0 0,0 1 1 0 0,0 0-1 0 0,0 0 0 0 0,0 0 1 0 0,0-1-1 0 0,0 1 1 0 0,1 0-1 0 0,-3 1 0 0 0,-3-1 0 0 0,-1 0-1 0 0,1 1 1 0 0,0 0-1 0 0,0 0 1 0 0,0 0-1 0 0,0 1 1 0 0,-8 3-1 0 0,-6 4-3 0 0,0 1-1 0 0,1 1 0 0 0,1 1 0 0 0,-1 0 1 0 0,-16 16-1 0 0,25-20 9 0 0,1 1 1 0 0,-1 1-1 0 0,1 0 1 0 0,1 0-1 0 0,0 0 0 0 0,1 1 1 0 0,0 0-1 0 0,0 1 1 0 0,-8 20-1 0 0,13-27 8 0 0,1 0 0 0 0,0 0 0 0 0,0 0 0 0 0,0 0-1 0 0,0 0 1 0 0,1 0 0 0 0,0 0 0 0 0,0 0 0 0 0,0 0-1 0 0,1 0 1 0 0,0 1 0 0 0,2 6 0 0 0,0-6-4 0 0,8 13 5 0 0,-11-18-10 0 0,1 0 1 0 0,-1 0 0 0 0,0 0-1 0 0,1 0 1 0 0,-1 0 0 0 0,1 0-1 0 0,-1-1 1 0 0,1 1 0 0 0,0 0-1 0 0,-1 0 1 0 0,1-1 0 0 0,0 1-1 0 0,-1 0 1 0 0,1-1 0 0 0,0 1-1 0 0,0 0 1 0 0,0-1 0 0 0,-1 1-1 0 0,1-1 1 0 0,1 1 0 0 0,6 2 2 0 0,-5-2-5 0 0,0 0-1 0 0,0 0 1 0 0,0 0 0 0 0,1 0 0 0 0,-1 0-1 0 0,0-1 1 0 0,1 1 0 0 0,-1-1 0 0 0,0 0-1 0 0,1 0 1 0 0,-1 0 0 0 0,1 0 0 0 0,-1-1-1 0 0,0 0 1 0 0,1 1 0 0 0,2-2 0 0 0,0-1-3 0 0,0 0 1 0 0,0 0-1 0 0,0-1 1 0 0,-1 1-1 0 0,1-1 1 0 0,-1 0-1 0 0,0-1 1 0 0,5-6-1 0 0,8-8-52 0 0,-2-2 0 0 0,14-22 0 0 0,-15 21-30 0 0,26-30-1 0 0,-39 49 41 0 0,4 0 9 0 0,-5 3 37 0 0,-1-1-1 0 0,0 1 1 0 0,0 0-1 0 0,1 0 1 0 0,-1-1-1 0 0,0 1 1 0 0,1 0-1 0 0,-1 0 1 0 0,0-1-1 0 0,1 1 1 0 0,-1 0-1 0 0,0 0 1 0 0,1 0 0 0 0,-1 0-1 0 0,1 0 1 0 0,-1-1-1 0 0,0 1 1 0 0,1 0-1 0 0,-1 0 1 0 0,0 0-1 0 0,1 0 1 0 0,-1 0-1 0 0,1 0 1 0 0,-1 0 0 0 0,0 0-1 0 0,1 1 1 0 0,-1-1-1 0 0,1 0 1 0 0,-1 0-1 0 0,0 0 1 0 0,1 0-1 0 0,0 1 1 0 0,15 7-11 0 0,1 1 0 0 0,19 15 1 0 0,-23-14 22 0 0,0-2 1 0 0,0 0-1 0 0,1 0 1 0 0,28 10 0 0 0,-27-13 6 0 0,0-1 1 0 0,0-1 0 0 0,1 0 0 0 0,-1-1-1 0 0,1 0 1 0 0,-1-2 0 0 0,1 0 0 0 0,0 0-1 0 0,-1-2 1 0 0,30-5 0 0 0,-34 4 14 0 0,0-1 1 0 0,0 0-1 0 0,0 0 0 0 0,-1-1 1 0 0,0-1-1 0 0,0 0 0 0 0,0 0 1 0 0,0 0-1 0 0,-1-2 0 0 0,0 1 1 0 0,-1-1-1 0 0,1 0 1 0 0,-2-1-1 0 0,1 0 0 0 0,8-14 1 0 0,-2-1-3 0 0,-1-1 1 0 0,-2 0 0 0 0,0-1-1 0 0,-2 0 1 0 0,-1 0 0 0 0,0-1-1 0 0,-3 0 1 0 0,4-31 0 0 0,-3-14-10 0 0,-4-138 0 0 0,-17 49 176 0 0,11 136-161 0 0,-1 1 1 0 0,-1 0-1 0 0,-1 0 1 0 0,-15-33-1 0 0,19 51-32 0 0,-1 0-1 0 0,1 0 0 0 0,-1 0 0 0 0,0 0 1 0 0,-6-6-1 0 0,8 10-9 0 0,0 0 1 0 0,0 0-1 0 0,0 0 1 0 0,0 1-1 0 0,0-1 1 0 0,0 1-1 0 0,-1-1 1 0 0,1 1-1 0 0,0 0 1 0 0,-1 0-1 0 0,1 0 1 0 0,-1 0-1 0 0,1 0 1 0 0,-1 1-1 0 0,0-1 1 0 0,1 1-1 0 0,-1 0 1 0 0,-5-1-1 0 0,0 3 2 0 0,0-1-1 0 0,0 1 0 0 0,0 0 1 0 0,1 0-1 0 0,-1 1 0 0 0,0 0 1 0 0,1 0-1 0 0,0 1 0 0 0,0 0 1 0 0,0 1-1 0 0,0-1 0 0 0,1 1 1 0 0,-1 0-1 0 0,1 1 1 0 0,0 0-1 0 0,1 0 0 0 0,0 0 1 0 0,0 0-1 0 0,0 1 0 0 0,1 0 1 0 0,-1 0-1 0 0,-4 14 0 0 0,4-12 7 0 0,2 1 1 0 0,0-1-1 0 0,0 1 0 0 0,0 0 0 0 0,1 0 0 0 0,1 0 0 0 0,0 0 0 0 0,0 0 0 0 0,1 0 1 0 0,0 0-1 0 0,1 0 0 0 0,0 0 0 0 0,0 0 0 0 0,1 0 0 0 0,1 0 0 0 0,0-1 0 0 0,0 1 1 0 0,8 16-1 0 0,-4-14 6 0 0,0-1 1 0 0,1 0 0 0 0,1 0 0 0 0,-1-1 0 0 0,1 0-1 0 0,1-1 1 0 0,16 14 0 0 0,5-1 10 0 0,44 23 0 0 0,-48-30-45 0 0,-1 1-1 0 0,0 0 1 0 0,30 28-1 0 0,-49-37 16 0 0,0 1 0 0 0,0 0 0 0 0,-1 0 0 0 0,0 0 0 0 0,0 1 0 0 0,-1 0 0 0 0,0 0 0 0 0,-1 1 0 0 0,0-1 0 0 0,3 11 0 0 0,1 11 20 0 0,8 61 1 0 0,-14-70-2 0 0,1-1 1 0 0,1 1-1 0 0,1-1 1 0 0,1 0-1 0 0,0 0 1 0 0,14 27-1 0 0,-13-36-56 0 0,0 1 0 0 0,2-1 0 0 0,-1-1 0 0 0,2 0 0 0 0,-1 0 0 0 0,1-1-1 0 0,1 0 1 0 0,0-1 0 0 0,0 0 0 0 0,14 8 0 0 0,-13-10-435 0 0,1 0 0 0 0,0-1 0 0 0,0-1 0 0 0,0 0 0 0 0,0-1 0 0 0,19 4 0 0 0,0-3-552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3.0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64 1204 0 0,'1'-5'1176'0'0,"-1"-5"-578"0"0,1-34 2477 0 0,2 39-2049 0 0,2 30-1294 0 0,9 52 393 0 0,38 115 0 0 0,40 69 75 0 0,-29-91-443 0 0,-43-96-3536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3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85 719 1096 0 0,'-10'-8'632'0'0,"-11"-7"2591"0"0,-30-29 1 0 0,51 43-3197 0 0,-1 1 1 0 0,1-1-1 0 0,0 1 1 0 0,-1-1-1 0 0,1 0 1 0 0,0 1-1 0 0,0-1 1 0 0,0 0-1 0 0,0 0 1 0 0,-1 1-1 0 0,1-1 1 0 0,0 0-1 0 0,0 1 1 0 0,0-1-1 0 0,0 0 1 0 0,0 0-1 0 0,1 1 1 0 0,-1-1 0 0 0,0 0-1 0 0,0 1 1 0 0,0-1-1 0 0,1 0 1 0 0,-1 1-1 0 0,0-1 1 0 0,1 0-1 0 0,-1 1 1 0 0,0-1-1 0 0,1 1 1 0 0,-1-1-1 0 0,1 1 1 0 0,-1-1-1 0 0,1 1 1 0 0,-1-1-1 0 0,1 1 1 0 0,0-1-1 0 0,-1 1 1 0 0,1-1-1 0 0,-1 1 1 0 0,2-1-1 0 0,26-15 252 0 0,37-6-174 0 0,2 3 0 0 0,0 3 1 0 0,71-7-1 0 0,25-7-854 0 0,-9-10-3454 0 0,-107 24 1584 0 0</inkml:trace>
  <inkml:trace contextRef="#ctx0" brushRef="#br0" timeOffset="1">1302 0 968 0 0,'0'0'1490'0'0,"1"1"-1413"0"0,0-1 1 0 0,0 0-1 0 0,0 1 0 0 0,0-1 0 0 0,0 0 1 0 0,0 1-1 0 0,0 0 0 0 0,-1-1 0 0 0,1 1 1 0 0,0-1-1 0 0,0 1 0 0 0,0 0 0 0 0,-1 0 1 0 0,2 1-1 0 0,53 274 1138 0 0,-30-137-1006 0 0,63 204-1 0 0,-83-329-223 0 0,-1-2-559 0 0,0 0-1 0 0,1 0 1 0 0,12 21-1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43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3 680 0 0,'13'-2'368'0'0,"0"2"0"0"0,0-1 0 0 0,0 2 0 0 0,0 0 1 0 0,0 0-1 0 0,0 1 0 0 0,0 1 0 0 0,0 0 0 0 0,-1 1 0 0 0,1 0 0 0 0,20 11 0 0 0,2 3 12 0 0,-2 1-1 0 0,54 39 0 0 0,-51-29-262 0 0,-2 1 0 0 0,-1 1 0 0 0,-1 2 0 0 0,-2 2 0 0 0,-1 0-1 0 0,-2 2 1 0 0,23 41 0 0 0,-20-24-55 0 0,-3 0 0 0 0,-2 2 0 0 0,-2 1 0 0 0,27 105 0 0 0,-40-116 0 0 0,-3 1-1 0 0,-1 0 1 0 0,-3 0 0 0 0,-1 0-1 0 0,-3 0 1 0 0,-9 71 0 0 0,1-64-720 0 0,-2 0-1 0 0,-2 0 1 0 0,-3-2 0 0 0,-2 1 0 0 0,-32 63-1 0 0,23-63-899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3.5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28 129 140 0 0,'0'0'847'0'0,"-23"-19"2222"0"0,23 19-3037 0 0,0 0 0 0 0,-1 0-1 0 0,1-1 1 0 0,0 1-1 0 0,0 0 1 0 0,0 0-1 0 0,-1 0 1 0 0,1 0 0 0 0,0-1-1 0 0,0 1 1 0 0,-1 0-1 0 0,1 0 1 0 0,0 0 0 0 0,0-1-1 0 0,0 1 1 0 0,0 0-1 0 0,0 0 1 0 0,-1-1 0 0 0,1 1-1 0 0,0 0 1 0 0,0 0-1 0 0,0-1 1 0 0,0 1-1 0 0,0 0 1 0 0,0 0 0 0 0,0-1-1 0 0,0 1 1 0 0,0 0-1 0 0,0 0 1 0 0,0-1 0 0 0,0 1-1 0 0,0 0 1 0 0,0-1-1 0 0,0 1 1 0 0,0 0 0 0 0,0 0-1 0 0,0-1 1 0 0,0 1-1 0 0,1 0 1 0 0,-1 0-1 0 0,0-1 1 0 0,0 1 0 0 0,0 0-1 0 0,17-9 393 0 0,33-3-597 0 0,-39 10 295 0 0,3-1-100 0 0,274-64-3525 0 0,-265 61 2725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3.9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29 312 0 0,'0'0'1332'0'0,"3"17"-764"0"0,13-13-172 0 0,14-3-260 0 0,-11-2-8 0 0,8-1 0 0 0,1-2-16 0 0,7-1-20 0 0,3 0 8 0 0,3-1-204 0 0,5-3-224 0 0,2 1-584 0 0,1-2 292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2:56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235 62 892 0 0,'0'0'1389'0'0,"-1"-3"-908"0"0,-1-13 608 0 0,2 15-1077 0 0,0 1 0 0 0,0-1 1 0 0,-1 0-1 0 0,1 1 0 0 0,0-1 0 0 0,0 0 1 0 0,0 1-1 0 0,-1-1 0 0 0,1 1 0 0 0,0-1 0 0 0,-1 0 1 0 0,1 1-1 0 0,-1-1 0 0 0,1 1 0 0 0,0-1 1 0 0,-1 1-1 0 0,1-1 0 0 0,-1 1 0 0 0,1 0 0 0 0,-1-1 1 0 0,1 1-1 0 0,-1 0 0 0 0,-1-1 0 0 0,-6 3 6 0 0,0 0 0 0 0,0 1 0 0 0,0 0-1 0 0,1 0 1 0 0,-1 1 0 0 0,1 0-1 0 0,0 1 1 0 0,0-1 0 0 0,0 1-1 0 0,1 0 1 0 0,0 1 0 0 0,0 0 0 0 0,0 0-1 0 0,-7 10 1 0 0,-2 2 32 0 0,1 0 1 0 0,1 1-1 0 0,1 1 1 0 0,-14 27-1 0 0,20-30 31 0 0,0 0 0 0 0,2 0 0 0 0,-1 0-1 0 0,2 1 1 0 0,0-1 0 0 0,2 1 0 0 0,0 0-1 0 0,0 0 1 0 0,2 0 0 0 0,0-1 0 0 0,1 1-1 0 0,1 0 1 0 0,1-1 0 0 0,0 1 0 0 0,1-1-1 0 0,1 0 1 0 0,0-1 0 0 0,2 0 0 0 0,0 0-1 0 0,0 0 1 0 0,2-1 0 0 0,0 0 0 0 0,0-1-1 0 0,2 0 1 0 0,20 20 0 0 0,-28-30 27 0 0,1 1 1 0 0,0-1-1 0 0,0 0 0 0 0,0 0 1 0 0,0-1-1 0 0,0 0 0 0 0,1 0 1 0 0,0 0-1 0 0,0 0 0 0 0,0-1 1 0 0,0 0-1 0 0,0 0 0 0 0,0-1 1 0 0,0 0-1 0 0,0 0 0 0 0,1 0 1 0 0,-1-1-1 0 0,0 0 0 0 0,1 0 1 0 0,-1 0-1 0 0,0-1 1 0 0,1 0-1 0 0,10-3 0 0 0,-1-1-2 0 0,1-1 0 0 0,-1-1 0 0 0,-1 0 0 0 0,1-1 0 0 0,-1 0 0 0 0,-1-1 0 0 0,22-18 0 0 0,-27 19-59 0 0,0-1-1 0 0,0 0 1 0 0,-1-1 0 0 0,-1 1 0 0 0,0-1-1 0 0,0-1 1 0 0,-1 0 0 0 0,0 0 0 0 0,0 0-1 0 0,-2 0 1 0 0,7-21 0 0 0,-7 15-34 0 0,-2 0 0 0 0,0 0 1 0 0,0 0-1 0 0,-2 0 0 0 0,0-1 0 0 0,-1 1 1 0 0,0 0-1 0 0,-2 0 0 0 0,0 0 0 0 0,-1 1 1 0 0,-8-23-1 0 0,2 12-51 0 0,-1 0 0 0 0,-1 1 0 0 0,-2 0 0 0 0,0 1 0 0 0,-35-45 0 0 0,44 64-119 0 0,0 0 1 0 0,0 1-1 0 0,-1-1 0 0 0,0 1 0 0 0,0 0 0 0 0,-1 1 0 0 0,1-1 1 0 0,-1 1-1 0 0,0 0 0 0 0,0 1 0 0 0,0 0 0 0 0,-1 0 0 0 0,-13-3 1 0 0,3 3-578 0 0,1 1 0 0 0,0 0 0 0 0,-1 2 0 0 0,1 0 1 0 0,-23 3-1 0 0,1 1-966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4.3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506 15 548 0 0,'-3'-1'715'0'0,"-2"-2"-559"0"0,0 1 1 0 0,0 1 0 0 0,-1-1-1 0 0,1 0 1 0 0,0 1-1 0 0,-1 0 1 0 0,1 1 0 0 0,-1-1-1 0 0,1 1 1 0 0,-1 0-1 0 0,1 0 1 0 0,-1 1 0 0 0,-7 1-1 0 0,2 0-66 0 0,1 1 1 0 0,1 1-1 0 0,-1 0 0 0 0,0 0 1 0 0,1 1-1 0 0,-15 9 0 0 0,3 2-63 0 0,1-1 0 0 0,1 2-1 0 0,0 1 1 0 0,2 0 0 0 0,-20 27 0 0 0,11-10-7 0 0,2 1 0 0 0,1 1 0 0 0,2 1 1 0 0,2 1-1 0 0,1 1 0 0 0,2 0 0 0 0,2 1 1 0 0,2 1-1 0 0,2 0 0 0 0,1 1 0 0 0,-2 44 0 0 0,10-67 34 0 0,1-1 0 0 0,2 1 0 0 0,0-1 0 0 0,0 0 0 0 0,2 0 0 0 0,1 0 0 0 0,0 0 0 0 0,1-1 0 0 0,1 0 0 0 0,1 0 0 0 0,1 0 0 0 0,0-1 0 0 0,16 22 0 0 0,-17-28-166 0 0,0-1 0 0 0,0-1 0 0 0,1 1 0 0 0,0-1 0 0 0,1-1-1 0 0,0 0 1 0 0,0 0 0 0 0,1-1 0 0 0,-1 0 0 0 0,2-1-1 0 0,-1 0 1 0 0,1-1 0 0 0,0 0 0 0 0,0-1 0 0 0,0 0-1 0 0,1-1 1 0 0,-1 0 0 0 0,1-1 0 0 0,0 0 0 0 0,0-1-1 0 0,14-1 1 0 0,1-3-262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4.6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1 108 0 0,'0'0'1122'0'0,"-18"5"173"0"0,17-4-1271 0 0,1-1 0 0 0,-1 0 0 0 0,1 0 0 0 0,-1 1 1 0 0,1-1-1 0 0,-1 0 0 0 0,1 1 0 0 0,-1-1 0 0 0,1 1 0 0 0,-1-1 0 0 0,1 1 0 0 0,0-1 1 0 0,-1 1-1 0 0,1-1 0 0 0,-1 1 0 0 0,1-1 0 0 0,0 1 0 0 0,0-1 0 0 0,-1 1 0 0 0,1-1 1 0 0,0 1-1 0 0,0 0 0 0 0,0-1 0 0 0,0 1 0 0 0,0-1 0 0 0,-1 1 0 0 0,1 0 0 0 0,0-1 1 0 0,0 1-1 0 0,1-1 0 0 0,-1 1 0 0 0,0 0 0 0 0,0-1 0 0 0,0 1 0 0 0,0-1 0 0 0,0 1 1 0 0,1 0-1 0 0,0 0-2 0 0,0 0 0 0 0,1 0 0 0 0,-1-1 0 0 0,0 1 0 0 0,0 0 0 0 0,1-1 1 0 0,-1 1-1 0 0,1-1 0 0 0,-1 0 0 0 0,0 1 0 0 0,1-1 0 0 0,-1 0 0 0 0,1 0 0 0 0,-1 0 1 0 0,0 0-1 0 0,1 0 0 0 0,1 0 0 0 0,20-1 90 0 0,210-13 547 0 0,-134 4-1132 0 0,-73 7-1017 0 0,-22 3 1246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5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 1484 0 0,'2'-3'1092'0'0,"0"-1"-778"0"0,11-17 2386 0 0,-13 21-2658 0 0,1-1 0 0 0,-1 1 0 0 0,0-1-1 0 0,1 1 1 0 0,-1-1 0 0 0,1 1 0 0 0,-1 0 0 0 0,1-1 0 0 0,0 1-1 0 0,-1-1 1 0 0,1 1 0 0 0,-1 0 0 0 0,1 0 0 0 0,0-1-1 0 0,-1 1 1 0 0,1 0 0 0 0,-1 0 0 0 0,1 0 0 0 0,0 0 0 0 0,-1-1-1 0 0,1 1 1 0 0,0 0 0 0 0,-1 0 0 0 0,1 0 0 0 0,0 1 0 0 0,-1-1-1 0 0,1 0 1 0 0,0 0 0 0 0,-1 0 0 0 0,2 1 0 0 0,1 2-38 0 0,2 14 2 0 0,-1 0 0 0 0,0 1 0 0 0,-1-1 0 0 0,-1 1 0 0 0,0 20 0 0 0,0 1 5 0 0,11 76-704 0 0,4 1-1 0 0,43 144 1 0 0,-56-247-681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5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95 976 0 0,'0'0'1938'0'0,"-13"3"459"0"0,217-31-1413 0 0,186-37-3755 0 0,-371 60 1651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5.7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26 820 0 0,'-3'-2'1134'0'0,"-28"-13"1858"0"0,15 7-1631 0 0,15 8-1356 0 0,1 0 0 0 0,-1 0 0 0 0,0 0 0 0 0,1 0 0 0 0,-1 0 0 0 0,0 0 0 0 0,0 0 0 0 0,1 0 0 0 0,-1 0 0 0 0,0 1 0 0 0,1-1 0 0 0,-1 0 1 0 0,0 0-1 0 0,1 1 0 0 0,-1-1 0 0 0,1 0 0 0 0,-1 1 0 0 0,0-1 0 0 0,1 1 0 0 0,-1-1 0 0 0,1 1 0 0 0,-1-1 0 0 0,1 1 0 0 0,-1-1 0 0 0,1 1 1 0 0,0-1-1 0 0,-1 1 0 0 0,1 0 0 0 0,0-1 0 0 0,-1 1 0 0 0,1 0 0 0 0,0-1 0 0 0,0 1 0 0 0,-1 0 0 0 0,1-1 0 0 0,0 1 0 0 0,0 0 0 0 0,0-1 0 0 0,0 1 1 0 0,0 0-1 0 0,0 0 0 0 0,0 45 6 0 0,0-28 7 0 0,38 522 88 0 0,-33-498-881 0 0,2 0-1 0 0,2 0 1 0 0,17 51-1 0 0,-16-69-373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6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25 184 0 0,'3'-2'1324'0'0,"-2"2"-1202"0"0,19-15 2480 0 0,-19 15-2515 0 0,1-1 1 0 0,-1 0 0 0 0,0 0-1 0 0,0 1 1 0 0,0-1-1 0 0,1 0 1 0 0,-1 1-1 0 0,0-1 1 0 0,1 1 0 0 0,-1 0-1 0 0,0-1 1 0 0,1 1-1 0 0,-1 0 1 0 0,0 0-1 0 0,1 0 1 0 0,2 0 0 0 0,0 3-76 0 0,-1 0 0 0 0,1 0 0 0 0,0 1 0 0 0,-1-1 0 0 0,0 1 0 0 0,0 0 0 0 0,0-1 0 0 0,0 2 0 0 0,-1-1 0 0 0,0 0 0 0 0,1 0 0 0 0,-1 1 0 0 0,1 4 0 0 0,20 70 33 0 0,-20-63-28 0 0,36 205 216 0 0,-5-21-3531 0 0,-28-178 2816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6.4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1 760 0 0,'2'1'589'0'0,"19"8"-297"0"0,-2 2 1 0 0,1 0-1 0 0,-1 1 1 0 0,-1 1-1 0 0,27 25 1 0 0,78 86-188 0 0,-92-89-87 0 0,-1 3 1 0 0,-2 0-1 0 0,-1 1 0 0 0,-2 2 1 0 0,-2 1-1 0 0,22 53 0 0 0,-33-61-12 0 0,-1 0-1 0 0,-1 1 1 0 0,-2 0-1 0 0,-1 0 1 0 0,-2 1-1 0 0,-1-1 1 0 0,-2 1-1 0 0,-5 67 1 0 0,-4-50-170 0 0,-3 1-1 0 0,-2-2 1 0 0,-2 1 0 0 0,-2-2 0 0 0,-3 0-1 0 0,-2-1 1 0 0,-2-1 0 0 0,-2-1-1 0 0,-46 66 1 0 0,39-70-432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7.2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368 0 892 0 0,'0'0'2594'0'0,"-10"13"-2057"0"0,-159 421 162 0 0,41-113-643 0 0,112-280-927 0 0,-29 53 0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7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1008 0 0,'0'0'1012'0'0,"11"-19"284"0"0,-2 4-524 0 0,2 2-296 0 0,-1 3-64 0 0,11 5-316 0 0,6 9-1460 0 0,-12 5 60 0 0</inkml:trace>
  <inkml:trace contextRef="#ctx0" brushRef="#br0" timeOffset="1">591 373 800 0 0,'43'17'2334'0'0,"-7"-4"-1973"0"0,-1 2 0 0 0,-1 1 1 0 0,34 21-1 0 0,-51-26-2095 0 0,-5-5 1293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6:58.5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263 109 1044 0 0,'35'-106'5155'0'0,"-34"104"-4993"0"0,-3 7-164 0 0,1 1 1 0 0,-1-1-1 0 0,0 0 0 0 0,0 0 0 0 0,-6 10 1 0 0,0 1 5 0 0,-124 238 57 0 0,5-12 81 0 0,122-233-95 0 0,4-7-36 0 0,0 0 0 0 0,0-1 0 0 0,0 1-1 0 0,0 0 1 0 0,0 0 0 0 0,0 0-1 0 0,1 0 1 0 0,-1 0 0 0 0,0 1 0 0 0,1-1-1 0 0,0 0 1 0 0,0 0 0 0 0,-1 0-1 0 0,1 0 1 0 0,0 0 0 0 0,1 1 0 0 0,-1-1-1 0 0,0 0 1 0 0,1 0 0 0 0,-1 0-1 0 0,1 0 1 0 0,-1 0 0 0 0,1 0 0 0 0,2 4-1 0 0,-1-4-3 0 0,1-1 0 0 0,-1 1 0 0 0,0-1 0 0 0,1 0 0 0 0,-1 0 1 0 0,1 0-1 0 0,-1 0 0 0 0,1 0 0 0 0,0 0 0 0 0,-1-1 0 0 0,1 1 0 0 0,0-1 0 0 0,0 0 0 0 0,-1 0 0 0 0,6 0 0 0 0,-7 0-8 0 0,21 0 11 0 0,1-1-1 0 0,0-1 1 0 0,-1-1-1 0 0,1 0 0 0 0,25-9 1 0 0,-6 2 9 0 0,290-73-1880 0 0,-331 82 1772 0 0,1 1-1 0 0,-1 0 1 0 0,0-1-1 0 0,1 1 0 0 0,-1-1 1 0 0,0 1-1 0 0,0-1 0 0 0,0 0 1 0 0,0 1-1 0 0,0-1 0 0 0,0 0 1 0 0,0 0-1 0 0,0 0 0 0 0,0 0 1 0 0,0 1-1 0 0,0-1 0 0 0,0-1 1 0 0,0 1-1 0 0,-1 0 0 0 0,1 0 1 0 0,-1 0-1 0 0,1 0 1 0 0,0 0-1 0 0,0-3 0 0 0,-2 3 72 0 0,1-1 0 0 0,0 0 0 0 0,0 1 0 0 0,0-1 0 0 0,-1 0-1 0 0,1 0 1 0 0,-1 1 0 0 0,0-1 0 0 0,1 1 0 0 0,-1-1 0 0 0,0 1 0 0 0,0-1 0 0 0,0 1-1 0 0,0-1 1 0 0,-2-1 0 0 0,-3-4 293 0 0,-1 0-1 0 0,0 1 1 0 0,-1 0-1 0 0,1 0 1 0 0,-12-6-1 0 0,17 11-158 0 0,1 0-110 0 0,1 1 1 0 0,-1-1-1 0 0,0 0 0 0 0,0 1 1 0 0,1-1-1 0 0,-1 1 1 0 0,0-1-1 0 0,0 1 0 0 0,0 0 1 0 0,0-1-1 0 0,0 1 1 0 0,0 0-1 0 0,0 0 0 0 0,0-1 1 0 0,0 1-1 0 0,0 0 0 0 0,0 0 1 0 0,0 0-1 0 0,1 0 1 0 0,-1 0-1 0 0,0 1 0 0 0,0-1 1 0 0,0 0-1 0 0,0 0 1 0 0,0 1-1 0 0,0-1 0 0 0,0 0 1 0 0,0 1-1 0 0,0-1 1 0 0,1 1-1 0 0,-1-1 0 0 0,0 1 1 0 0,0-1-1 0 0,0 1 1 0 0,1 0-1 0 0,-2 0 0 0 0,-3 20 24 0 0,0-1-1 0 0,2 1 0 0 0,0 0 1 0 0,1 0-1 0 0,2 31 0 0 0,-2 14 22 0 0,-27 150-1965 0 0,18-158 1337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05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0 400 0 0,'0'0'4486'0'0,"1"0"-4445"0"0,0 0-1 0 0,0 0 1 0 0,-1 0 0 0 0,1 0-1 0 0,0 0 1 0 0,0 0-1 0 0,0 0 1 0 0,-1 1-1 0 0,1-1 1 0 0,0 0-1 0 0,0 0 1 0 0,-1 0-1 0 0,1 1 1 0 0,0-1-1 0 0,-1 1 1 0 0,1-1-1 0 0,0 0 1 0 0,-1 1-1 0 0,1-1 1 0 0,0 1-1 0 0,0 0 1 0 0,3 29-36 0 0,-4-27-11 0 0,1 0 16 0 0,2 9-11 0 0,0-1-56 0 0,0-2 69 0 0,-1 0 1 0 0,-1 0 0 0 0,1-1 0 0 0,-2 1-1 0 0,1 12 1 0 0,10 126 17 0 0,-7 95-28 0 0,4 16 5 0 0,-6-240-9 0 0,40 318-59 0 0,0 175 325 0 0,35 651 712 0 0,-29-464-610 0 0,-47-80-74 0 0,-3-286-439 0 0,-1-138 336 0 0,-1-58 116 0 0,20 200 0 0 0,61 146-75 0 0,-35-234 78 0 0,-11 0 127 0 0,29 142 1337 0 0,-47-337-1735 0 0,9 93 1 0 0,-22-143-103 0 0,1 1-74 0 0,0 12-144 0 0,0-12-83 0 0,-1 12-1796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02.3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36 0 0,'3'1'163'0'0,"-1"0"-1"0"0,0 1 1 0 0,1-1-1 0 0,-1 0 1 0 0,0 0-1 0 0,1 0 1 0 0,-1-1-1 0 0,1 1 1 0 0,0-1-1 0 0,-1 1 1 0 0,1-1-1 0 0,-1 0 1 0 0,1 0-1 0 0,3 0 1 0 0,44-7 124 0 0,-28 3-92 0 0,173-18-1616 0 0,-177 20 882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02.6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7 556 0 0,'0'0'1338'0'0,"0"1"-1302"0"0,0 0 0 0 0,1 0 0 0 0,-1-1 0 0 0,0 1 0 0 0,0 0 0 0 0,0 0 0 0 0,1-1 0 0 0,-1 1 0 0 0,0 0 0 0 0,1 0 0 0 0,-1-1 1 0 0,0 1-1 0 0,1 0 0 0 0,-1-1 0 0 0,1 1 0 0 0,-1-1 0 0 0,1 1 0 0 0,-1-1 0 0 0,1 1 0 0 0,0-1 0 0 0,-1 1 0 0 0,1-1 0 0 0,1 1 1 0 0,79 2 479 0 0,-29-7-1367 0 0,67-12-1 0 0,-92 11 307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03.0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232 5 408 0 0,'0'0'4018'0'0,"-3"-1"-3968"0"0,-2-2-40 0 0,-3 2 23 0 0,-25 16 14 0 0,20-7-54 0 0,0 0-1 0 0,1 0 0 0 0,0 1 1 0 0,1 1-1 0 0,0 0 0 0 0,0 1 0 0 0,1-1 1 0 0,1 2-1 0 0,-1 0 0 0 0,2 0 1 0 0,-11 20-1 0 0,12-21 26 0 0,1 1 0 0 0,1 0 0 0 0,0 1 0 0 0,0 0 0 0 0,1-1 0 0 0,1 1 1 0 0,0 0-1 0 0,1 1 0 0 0,0-1 0 0 0,1 0 0 0 0,1 1 0 0 0,2 26 0 0 0,-1-33 22 0 0,1 1-1 0 0,0 0 1 0 0,1-1 0 0 0,0 1 0 0 0,0-1-1 0 0,0 0 1 0 0,1 0 0 0 0,0 0-1 0 0,1 0 1 0 0,-1-1 0 0 0,1 0-1 0 0,0 0 1 0 0,8 7 0 0 0,-4-5 15 0 0,0-1 0 0 0,1 0 0 0 0,0 0 0 0 0,1-1 0 0 0,-1-1 0 0 0,1 1 0 0 0,0-2 0 0 0,15 5 0 0 0,-11-4 40 0 0,1-1 1 0 0,0-1 0 0 0,0-1-1 0 0,0 0 1 0 0,0-1-1 0 0,0 0 1 0 0,0-2-1 0 0,1 0 1 0 0,-1-1 0 0 0,0 0-1 0 0,-1-1 1 0 0,1-1-1 0 0,20-7 1 0 0,-25 4-45 0 0,1 1-1 0 0,-1-1 1 0 0,-1-1-1 0 0,1 0 1 0 0,-2 0 0 0 0,1-1-1 0 0,-1 0 1 0 0,0-1 0 0 0,-1 0-1 0 0,0 0 1 0 0,0-1-1 0 0,-1 0 1 0 0,-1 0 0 0 0,0-1-1 0 0,0 1 1 0 0,-1-1 0 0 0,6-22-1 0 0,-9 24-28 0 0,0 1-1 0 0,0 0 1 0 0,-1-1 0 0 0,0 1-1 0 0,-1-1 1 0 0,0 0 0 0 0,0 1-1 0 0,-1-1 1 0 0,-1 1-1 0 0,-4-19 1 0 0,4 21-24 0 0,-1 0 1 0 0,0 0-1 0 0,-1 0 0 0 0,1 1 0 0 0,-1 0 1 0 0,-1-1-1 0 0,1 1 0 0 0,-1 1 1 0 0,0-1-1 0 0,0 1 0 0 0,-1 0 0 0 0,1 0 1 0 0,-1 0-1 0 0,0 1 0 0 0,-9-5 0 0 0,6 4-82 0 0,0 1 1 0 0,0 0-1 0 0,-1 0 0 0 0,0 1 0 0 0,0 0 0 0 0,0 1 0 0 0,0 0 0 0 0,-11 0 0 0 0,-7 1-1615 0 0,-47 3 0 0 0,37 2 37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14.8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2 150 108 0 0,'0'0'828'0'0,"0"1"-772"0"0,0 0 1 0 0,-1 0-1 0 0,1 0 0 0 0,0 0 1 0 0,0-1-1 0 0,0 1 0 0 0,0 0 0 0 0,0 0 1 0 0,0 0-1 0 0,0 0 0 0 0,0 0 1 0 0,0-1-1 0 0,0 1 0 0 0,1 0 0 0 0,-1 0 1 0 0,0 0-1 0 0,1 0 0 0 0,0 1 1 0 0,10 1-35 0 0,-8-2 43 0 0,31 3 542 0 0,-31-4-433 0 0,2 0 1 0 0,310-12 968 0 0,-151 2-1085 0 0,962-72 189 0 0,-183 37-176 0 0,-307 26 1080 0 0,-599 18-1139 0 0,580-5 148 0 0,101 34-132 0 0,-74-9 64 0 0,-206-22-432 0 0,-150-2 74 0 0,-102 5 261 0 0,383 4 19 0 0,545 9 364 0 0,-282-21-60 0 0,-68 9 51 0 0,-615 5-349 0 0,291-3 217 0 0,-349-6-104 0 0,-87 2-146 0 0,0 1-13 0 0,12-1-89 0 0,-12 1-121 0 0,14-2-3185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48.2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34 232 224 0 0,'0'0'2978'0'0,"-13"-9"-397"0"0,11 7-2567 0 0,0 0 1 0 0,0 0 0 0 0,1 1 0 0 0,-1-1 0 0 0,1 0 0 0 0,-1 0 0 0 0,1-1 0 0 0,0 1 0 0 0,0 0 0 0 0,0 0 0 0 0,0-1 0 0 0,0 1 0 0 0,0 0 0 0 0,1-1 0 0 0,-1 1-1 0 0,1-1 1 0 0,-1 1 0 0 0,1-1 0 0 0,0 1 0 0 0,0-4 0 0 0,0-5-46 0 0,1-1 0 0 0,0 1-1 0 0,3-18 1 0 0,-3 24 6 0 0,0 0 1 0 0,1 0-1 0 0,0 0 0 0 0,0 0 0 0 0,0 0 0 0 0,0 0 1 0 0,1 1-1 0 0,0-1 0 0 0,0 1 0 0 0,0 0 0 0 0,0-1 1 0 0,1 2-1 0 0,-1-1 0 0 0,1 0 0 0 0,0 1 0 0 0,0-1 1 0 0,1 1-1 0 0,6-3 0 0 0,-2 1-4 0 0,0 1 0 0 0,0 1-1 0 0,0 0 1 0 0,1 0 0 0 0,-1 0 0 0 0,1 2 0 0 0,19-3-1 0 0,-23 4 20 0 0,-1 0-1 0 0,1 0 1 0 0,0 1-1 0 0,-1-1 1 0 0,1 1-1 0 0,0 0 1 0 0,-1 1 0 0 0,1 0-1 0 0,-1-1 1 0 0,0 2-1 0 0,0-1 1 0 0,1 1-1 0 0,-1-1 1 0 0,-1 1-1 0 0,1 1 1 0 0,0-1-1 0 0,-1 1 1 0 0,0-1-1 0 0,0 1 1 0 0,0 1-1 0 0,0-1 1 0 0,-1 0-1 0 0,1 1 1 0 0,-1 0-1 0 0,0 0 1 0 0,-1 0-1 0 0,5 9 1 0 0,-2-1 12 0 0,-1 0 0 0 0,0 0 0 0 0,-1 0 0 0 0,0 0 1 0 0,-1 0-1 0 0,0 1 0 0 0,-1 0 0 0 0,-1-1 1 0 0,0 1-1 0 0,-3 17 0 0 0,-17 73 137 0 0,19-101-92 0 0,-2 6 16 0 0,3-9-68 0 0,0 0 0 0 0,0 0 0 0 0,-1 0 1 0 0,1 0-1 0 0,0 0 0 0 0,0 0 0 0 0,0 1 0 0 0,0-1 0 0 0,0 0 0 0 0,0 0 0 0 0,0 0 0 0 0,0 0 1 0 0,0 0-1 0 0,0 1 0 0 0,0-1 0 0 0,-1 0 0 0 0,1 0 0 0 0,0 0 0 0 0,0 0 0 0 0,0 0 0 0 0,0 1 0 0 0,0-1 1 0 0,0 0-1 0 0,0 0 0 0 0,0 0 0 0 0,0 0 0 0 0,1 1 0 0 0,-1-1 0 0 0,0 0 0 0 0,0 0 0 0 0,0 0 1 0 0,0 0-1 0 0,0 0 0 0 0,0 1 0 0 0,0-1 0 0 0,0 0 0 0 0,0 0 0 0 0,0 0 0 0 0,0 0 0 0 0,1 0 0 0 0,-1 0 1 0 0,0 1-1 0 0,0-1 0 0 0,0 0 0 0 0,0 0 0 0 0,0 0 0 0 0,0 0 0 0 0,1 0 0 0 0,-1 0 0 0 0,0 0 0 0 0,0 0 1 0 0,0 0-1 0 0,1 0 0 0 0,39-19-152 0 0,-33 15 142 0 0,1 0-1 0 0,-1 0 1 0 0,1 1 0 0 0,-1 0 0 0 0,1 0-1 0 0,0 1 1 0 0,0 0 0 0 0,0 1 0 0 0,0 0 0 0 0,0 0-1 0 0,1 0 1 0 0,-1 1 0 0 0,14 1 0 0 0,-13 0-1 0 0,0 0 0 0 0,0 1 1 0 0,-1 0-1 0 0,1 0 1 0 0,0 0-1 0 0,-1 1 0 0 0,0 1 1 0 0,1 0-1 0 0,-1 0 0 0 0,-1 0 1 0 0,1 1-1 0 0,13 11 0 0 0,-12-8 14 0 0,-1 0-1 0 0,0 1 1 0 0,-1 0 0 0 0,0 1-1 0 0,0-1 1 0 0,-1 1-1 0 0,0 1 1 0 0,0-1-1 0 0,3 12 1 0 0,-3-4 0 0 0,0-1 1 0 0,-1 2 0 0 0,-1-1 0 0 0,-1 0 0 0 0,-1 1 0 0 0,0 0-1 0 0,-2-1 1 0 0,0 1 0 0 0,-1 0 0 0 0,0-1 0 0 0,-2 1 0 0 0,-5 19-1 0 0,5-27 106 0 0,-1-1-1 0 0,0 0 0 0 0,-1 1 0 0 0,0-1 0 0 0,0-1 1 0 0,-1 1-1 0 0,0-1 0 0 0,-1 0 0 0 0,0-1 0 0 0,-1 1 1 0 0,1-1-1 0 0,-2-1 0 0 0,1 1 0 0 0,-1-2 0 0 0,0 1 1 0 0,0-1-1 0 0,-1 0 0 0 0,0-1 0 0 0,0 0 0 0 0,0-1 1 0 0,-1 0-1 0 0,1-1 0 0 0,-1 0 0 0 0,0 0 1 0 0,0-1-1 0 0,0 0 0 0 0,0-1 0 0 0,-19-1 0 0 0,14 0-162 0 0,-59-2-61 0 0,25-8-3624 0 0,37 6 2710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48.7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1 556 0 0,'0'0'2142'0'0,"3"0"-1892"0"0,5 1-172 0 0,-1 1 0 0 0,0 0 0 0 0,0 0 0 0 0,0 0 0 0 0,0 1 0 0 0,0 0 0 0 0,7 5 0 0 0,52 34 72 0 0,-34-20-68 0 0,62 38 33 0 0,165 142 0 0 0,-214-160-94 0 0,-2 1 0 0 0,-2 3 0 0 0,-2 1 0 0 0,-2 2 0 0 0,37 64 0 0 0,-47-65 9 0 0,-2 0 0 0 0,-2 2 0 0 0,-3 1 0 0 0,-1 0 0 0 0,-3 2 0 0 0,16 95 0 0 0,-28-118 2 0 0,-2 0 1 0 0,-1 0-1 0 0,-1 0 1 0 0,-2 0-1 0 0,-10 54 0 0 0,7-60-3 0 0,-2-1 0 0 0,0 0 0 0 0,-2-1 0 0 0,0 0 0 0 0,-2 0-1 0 0,0-1 1 0 0,-2 0 0 0 0,-15 20 0 0 0,20-30-88 0 0,-1 0 1 0 0,0-1-1 0 0,0 0 1 0 0,-1-1-1 0 0,0 0 1 0 0,-1 0-1 0 0,0-1 1 0 0,0 0-1 0 0,-1-1 1 0 0,1-1-1 0 0,-20 8 1 0 0,25-13-1006 0 0,-13-1 410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0.2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21 170 1072 0 0,'-15'-113'4844'0'0,"11"76"-3619"0"0,4 34-1079 0 0,0 2-139 0 0,0 0 1 0 0,-1 1-1 0 0,1-1 0 0 0,0 0 0 0 0,0 0 0 0 0,0 1 0 0 0,0-1 0 0 0,0 0 0 0 0,0 0 0 0 0,0 1 1 0 0,0-1-1 0 0,0 0 0 0 0,0 0 0 0 0,1 1 0 0 0,-1-1 0 0 0,0 0 0 0 0,0 0 0 0 0,1 1 0 0 0,-1-1 1 0 0,1-1-1 0 0,9 9 45 0 0,10 26-57 0 0,19 69 25 0 0,-4 1-1 0 0,27 137 1 0 0,-49-185-45 0 0,106 474-310 0 0,-109-486-73 0 0,9 34-2745 0 0,-12-57 1935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1.7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1 733 1244 0 0,'22'-73'3079'0'0,"15"-36"-591"0"0,-32 95-2312 0 0,1 1-1 0 0,1 0 1 0 0,0 0-1 0 0,0 1 1 0 0,16-18-1 0 0,-20 25-147 0 0,-2 4-24 0 0,0 0 0 0 0,0-1 0 0 0,0 1 1 0 0,0 0-1 0 0,0 0 0 0 0,1 0 0 0 0,-1 0 1 0 0,0 0-1 0 0,0 0 0 0 0,1 0 0 0 0,-1 0 1 0 0,0 1-1 0 0,1-1 0 0 0,2 0 0 0 0,18-4 10 0 0,-15 6-13 0 0,0-1-1 0 0,0 1 1 0 0,-1 1-1 0 0,1-1 1 0 0,-1 1 0 0 0,1 0-1 0 0,-1 1 1 0 0,1-1-1 0 0,-1 1 1 0 0,0 0-1 0 0,0 1 1 0 0,-1 0-1 0 0,1 0 1 0 0,-1 0-1 0 0,10 9 1 0 0,5 7-31 0 0,-1 1 0 0 0,24 33 0 0 0,-19-19 44 0 0,0 2 0 0 0,-3 0 0 0 0,-1 2 0 0 0,-2 0 0 0 0,-1 1 0 0 0,-3 1 0 0 0,-1 0 0 0 0,11 61 0 0 0,-23-101-13 0 0,-1 0 1 0 0,0 0-1 0 0,0 0 0 0 0,0-1 0 0 0,0 1 1 0 0,0 0-1 0 0,0 0 0 0 0,0 0 1 0 0,0 0-1 0 0,0 0 0 0 0,0 0 0 0 0,0-1 1 0 0,-1 1-1 0 0,1 0 0 0 0,0 0 0 0 0,0 0 1 0 0,-1 0-1 0 0,0 0 0 0 0,-10 2-63 0 0,9-4 49 0 0,0 0 0 0 0,0 1 0 0 0,0-1-1 0 0,-1 0 1 0 0,1 0 0 0 0,0 0 0 0 0,1 0-1 0 0,-1-1 1 0 0,-3-1 0 0 0,-1-4-39 0 0,1-1 1 0 0,0 1-1 0 0,0-1 0 0 0,1 0 1 0 0,0 0-1 0 0,0 0 0 0 0,1-1 0 0 0,0 1 1 0 0,0-1-1 0 0,-2-14 0 0 0,1-7 3 0 0,-2-53 0 0 0,6 59 29 0 0,0-1 0 0 0,2 1 0 0 0,1-1 0 0 0,1 1 0 0 0,8-29 0 0 0,-9 44 2 0 0,0 0 0 0 0,0 0 0 0 0,0 0 0 0 0,1 0 0 0 0,1 1 1 0 0,-1-1-1 0 0,1 1 0 0 0,1 0 0 0 0,0 0 0 0 0,0 1 0 0 0,0 0 1 0 0,1 0-1 0 0,0 0 0 0 0,0 1 0 0 0,1 0 0 0 0,9-6 0 0 0,-11 10 3 0 0,-1-1 0 0 0,0 1 0 0 0,1 0 0 0 0,-1 1 0 0 0,1-1 0 0 0,-1 1 0 0 0,1 0 0 0 0,0 1 0 0 0,0-1 0 0 0,-1 1 0 0 0,1 0 0 0 0,0 1 0 0 0,8 1 0 0 0,-5 0 5 0 0,0 0 1 0 0,0 1-1 0 0,0 1 0 0 0,-1-1 0 0 0,1 1 1 0 0,-1 1-1 0 0,13 9 0 0 0,-2 0 2 0 0,-2 1 0 0 0,1 1 1 0 0,-2 1-1 0 0,0 1 0 0 0,23 34 0 0 0,-13-9 5 0 0,-2 2 0 0 0,-2 0 0 0 0,27 80 0 0 0,10 24 372 0 0,-45-130-65 0 0,-11-20-307 0 0,1 1 0 0 0,0-1 1 0 0,-1 0-1 0 0,0 0 0 0 0,1-1 1 0 0,-1 1-1 0 0,0-1 0 0 0,1 1 1 0 0,-1-1-1 0 0,0 0 0 0 0,0 0 1 0 0,-1 0-1 0 0,1-1 0 0 0,0 1 1 0 0,-1-1-1 0 0,4-3 0 0 0,35-50-108 0 0,-35 48 106 0 0,37-64-9 0 0,-3-3 0 0 0,-3-1 0 0 0,-3-1 0 0 0,-4-2 0 0 0,-3-1 0 0 0,19-97 0 0 0,-39 135 125 0 0,-1-1 0 0 0,-2 0 0 0 0,-1-47 0 0 0,-4 87-115 0 0,1 0-1 0 0,0-1 1 0 0,-1 1 0 0 0,0 0-1 0 0,0 0 1 0 0,0 0-1 0 0,0 0 1 0 0,0 0-1 0 0,-1 0 1 0 0,1 0-1 0 0,-4-5 1 0 0,3 6-14 0 0,-2 2 1 0 0,1 1 12 0 0,-1-1 0 0 0,1 1 0 0 0,0 0 0 0 0,0 0 1 0 0,0 0-1 0 0,0 0 0 0 0,1 1 0 0 0,-1-1 0 0 0,0 1 0 0 0,0 0 1 0 0,1 0-1 0 0,-1 0 0 0 0,1 0 0 0 0,0 0 0 0 0,-1 0 1 0 0,1 1-1 0 0,-2 3 0 0 0,0-1-22 0 0,1 1-1 0 0,0 0 1 0 0,1-1 0 0 0,-1 1-1 0 0,1 1 1 0 0,0-1 0 0 0,0 0 0 0 0,-1 9-1 0 0,2-3-10 0 0,0 0-1 0 0,0 0 1 0 0,1 0-1 0 0,0 0 1 0 0,1 0-1 0 0,1 0 1 0 0,0 0-1 0 0,1 0 1 0 0,4 15-1 0 0,2-7 28 0 0,1-1 0 0 0,1 0 0 0 0,1 0 0 0 0,0-1 0 0 0,1-1-1 0 0,1 0 1 0 0,22 21 0 0 0,124 97-14 0 0,-96-85 16 0 0,-56-43-21 0 0,21 15-16 0 0,0 2 0 0 0,-2 1 0 0 0,-1 1 0 0 0,38 50 0 0 0,-59-69 46 0 0,0 0-1 0 0,0 1 1 0 0,-1 0-1 0 0,0 0 1 0 0,0 0-1 0 0,-1 0 1 0 0,0 1-1 0 0,-1-1 0 0 0,0 1 1 0 0,0 0-1 0 0,0-1 1 0 0,-1 1-1 0 0,-1 0 1 0 0,0 0-1 0 0,0 0 1 0 0,0 0-1 0 0,-1 0 1 0 0,-1 0-1 0 0,1-1 1 0 0,-2 1-1 0 0,1 0 1 0 0,-1-1-1 0 0,0 0 1 0 0,-1 1-1 0 0,-4 7 1 0 0,0-3-44 0 0,0-1 1 0 0,-1 0-1 0 0,0 0 1 0 0,0-1 0 0 0,-1 0-1 0 0,-18 14 1 0 0,21-20 2 0 0,0 1 0 0 0,0-2 1 0 0,0 1-1 0 0,0-1 0 0 0,-1 0 0 0 0,1 0 1 0 0,-1-1-1 0 0,0 0 0 0 0,0-1 0 0 0,-1 1 1 0 0,1-2-1 0 0,-14 3 0 0 0,18-4 2 0 0,1 0 0 0 0,0 0 1 0 0,0 0-1 0 0,-1 0 0 0 0,1-1 0 0 0,0 1 0 0 0,0-1 0 0 0,0 0 1 0 0,0 0-1 0 0,0 0 0 0 0,0 0 0 0 0,0-1 0 0 0,0 1 0 0 0,0-1 1 0 0,0 0-1 0 0,1 1 0 0 0,-1-1 0 0 0,1 0 0 0 0,-1-1 0 0 0,1 1 1 0 0,0 0-1 0 0,0-1 0 0 0,0 1 0 0 0,0-1 0 0 0,0 0 0 0 0,0 0 1 0 0,1 0-1 0 0,0 1 0 0 0,-1-1 0 0 0,1-1 0 0 0,0 1 0 0 0,0 0 1 0 0,1 0-1 0 0,-1 0 0 0 0,1 0 0 0 0,-1-6 0 0 0,1-2 10 0 0,0 0 1 0 0,0 0-1 0 0,1 0 0 0 0,0 0 0 0 0,1 0 0 0 0,0 0 1 0 0,1 0-1 0 0,0 1 0 0 0,8-16 0 0 0,7-9 255 0 0,2 0-1 0 0,2 1 0 0 0,1 2 0 0 0,1 0 1 0 0,2 1-1 0 0,33-30 0 0 0,191-153 1196 0 0,-228 196-1394 0 0,5-5-104 0 0,-16 13-124 0 0,-22 23 137 0 0,-3 3 62 0 0,1 0 0 0 0,1 1 0 0 0,1 0 0 0 0,0 1 0 0 0,2 0 0 0 0,0 1-1 0 0,1 0 1 0 0,0 0 0 0 0,2 1 0 0 0,-6 28 0 0 0,9-33 25 0 0,0 0 0 0 0,2 0 1 0 0,-1-1-1 0 0,2 2 0 0 0,0-1 0 0 0,1 0 0 0 0,0-1 1 0 0,1 1-1 0 0,1 0 0 0 0,0 0 0 0 0,1-1 0 0 0,1 1 1 0 0,0-1-1 0 0,13 25 0 0 0,-11-28-3 0 0,1-1-1 0 0,0 1 1 0 0,1-2 0 0 0,0 1-1 0 0,0-1 1 0 0,1 0 0 0 0,1-1-1 0 0,-1 0 1 0 0,1-1 0 0 0,0 0-1 0 0,1 0 1 0 0,0-1 0 0 0,0-1-1 0 0,0 0 1 0 0,0-1 0 0 0,1 0-1 0 0,0-1 1 0 0,0 0 0 0 0,0-1-1 0 0,0-1 1 0 0,23 1 0 0 0,-15-3-18 0 0,1 0 1 0 0,-1-1-1 0 0,1-1 1 0 0,-1-2-1 0 0,0 0 1 0 0,0-1-1 0 0,-1 0 1 0 0,0-2-1 0 0,0-1 1 0 0,0 0-1 0 0,-2-1 1 0 0,28-20-1 0 0,-28 16 7 0 0,-1 0 0 0 0,-1-1 0 0 0,-1-1 0 0 0,0 0 0 0 0,-1-1 0 0 0,-1-1 0 0 0,-1 0 0 0 0,16-30 0 0 0,-15 21 1 0 0,-2 0-1 0 0,-1 0 1 0 0,-1-1-1 0 0,-1 0 1 0 0,-1-1 0 0 0,2-29-1 0 0,-5 22 88 0 0,-2 0 0 0 0,-1 0 0 0 0,-2 0 0 0 0,-2 1 0 0 0,-1-1 0 0 0,-2 1 0 0 0,-1 0 0 0 0,-2 0 0 0 0,-1 0 0 0 0,-2 1 0 0 0,-17-34 0 0 0,21 52-60 0 0,-1-1-1 0 0,-1 1 1 0 0,-14-18-1 0 0,20 29-26 0 0,0 0 0 0 0,-1 0-1 0 0,0 1 1 0 0,0 0 0 0 0,0 0 0 0 0,0 0-1 0 0,0 0 1 0 0,-1 1 0 0 0,1 0 0 0 0,-1 0 0 0 0,0 0-1 0 0,-8-2 1 0 0,10 5-8 0 0,0-1 0 0 0,1 1 0 0 0,-1 0 0 0 0,0 0 0 0 0,1 0 1 0 0,-1 0-1 0 0,0 0 0 0 0,1 1 0 0 0,-1 0 0 0 0,0 0 0 0 0,1 0 0 0 0,-1 0 0 0 0,1 1 0 0 0,0-1 0 0 0,-1 1 0 0 0,1 0 0 0 0,0 0 0 0 0,0 0 0 0 0,0 0 1 0 0,0 0-1 0 0,-3 5 0 0 0,0-2-19 0 0,1 1 1 0 0,0 0-1 0 0,0 0 0 0 0,1 0 1 0 0,0 0-1 0 0,0 1 1 0 0,1-1-1 0 0,-1 1 1 0 0,-2 8-1 0 0,4-8-15 0 0,0 1 0 0 0,1-1 0 0 0,-1 0 0 0 0,1 1 0 0 0,1-1 0 0 0,-1 1 0 0 0,1-1 0 0 0,1 1 0 0 0,-1-1 1 0 0,1 1-1 0 0,1-1 0 0 0,-1 1 0 0 0,1-1 0 0 0,4 8 0 0 0,-2-5 14 0 0,1 0 0 0 0,1 0 0 0 0,0-1 0 0 0,0 0 0 0 0,1 0-1 0 0,0-1 1 0 0,0 0 0 0 0,16 14 0 0 0,-1-5 17 0 0,1-1 0 0 0,1-1 0 0 0,0-1-1 0 0,1-1 1 0 0,1-1 0 0 0,47 15-1 0 0,-48-19 1 0 0,3 0-70 0 0,-1 1 0 0 0,0 1 0 0 0,46 26 1 0 0,-69-34 61 0 0,-1 1 0 0 0,0 0 1 0 0,1 0-1 0 0,-1 0 0 0 0,0 0 0 0 0,-1 1 1 0 0,1-1-1 0 0,-1 1 0 0 0,1 0 1 0 0,-1-1-1 0 0,0 1 0 0 0,-1 0 1 0 0,1 0-1 0 0,-1 1 0 0 0,1-1 0 0 0,-1 0 1 0 0,0 0-1 0 0,0 6 0 0 0,0 7-22 0 0,0 1 0 0 0,-1 0 0 0 0,-3 20 0 0 0,1-8 5 0 0,-1 12 75 0 0,2-1 1 0 0,2 1 0 0 0,2 0 0 0 0,13 65 0 0 0,-13-94-28 0 0,0 0 0 0 0,2 0 0 0 0,0 0 0 0 0,0 0 0 0 0,1-1 0 0 0,0 0 0 0 0,2 0 0 0 0,-1 0 0 0 0,1-1 0 0 0,1 0 0 0 0,0-1 0 0 0,0 0-1 0 0,1 0 1 0 0,0-1 0 0 0,1-1 0 0 0,0 1 0 0 0,24 12 0 0 0,-19-12-263 0 0,1-1-1 0 0,0-1 1 0 0,0-1-1 0 0,1 0 1 0 0,0-1 0 0 0,0-1-1 0 0,0-1 1 0 0,0-1-1 0 0,0 0 1 0 0,1-1-1 0 0,-1-1 1 0 0,1-1-1 0 0,-1-1 1 0 0,1 0-1 0 0,21-6 1 0 0,7-7-1325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2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198 184 1536 0 0,'-49'-171'5763'0'0,"48"167"-5603"0"0,-3-3-30 0 0,4 7-124 0 0,0 0-1 0 0,-1 0 1 0 0,1 0-1 0 0,0 0 1 0 0,0 1-1 0 0,0-1 1 0 0,0 0-1 0 0,0 0 0 0 0,0 0 1 0 0,0 0-1 0 0,0 0 1 0 0,0 0-1 0 0,0 0 1 0 0,0 0-1 0 0,-1 0 1 0 0,1 0-1 0 0,0 0 1 0 0,0 0-1 0 0,0 0 1 0 0,0 0-1 0 0,0 0 0 0 0,0 0 1 0 0,0 0-1 0 0,0 1 1 0 0,-1-1-1 0 0,1 0 1 0 0,0 0-1 0 0,0 0 1 0 0,0-1-1 0 0,0 1 1 0 0,0 0-1 0 0,0 0 0 0 0,0 0 1 0 0,-1 0-1 0 0,1 0 1 0 0,0 0-1 0 0,0 0 1 0 0,0 0-1 0 0,0 0 1 0 0,0 0-1 0 0,0 0 1 0 0,0 0-1 0 0,0 0 1 0 0,0 0-1 0 0,-1 0 0 0 0,1 0 1 0 0,0 0-1 0 0,0-1 1 0 0,0 1-1 0 0,0 0 1 0 0,0 0-1 0 0,0 0 1 0 0,0 0-1 0 0,0 0 1 0 0,0 0-1 0 0,0 0 1 0 0,0 0-1 0 0,0-1 0 0 0,0 1 1 0 0,0 0-1 0 0,0 0 1 0 0,0 0-1 0 0,0 0 1 0 0,0 34 92 0 0,3 0-1 0 0,0 0 1 0 0,16 62 0 0 0,-7-39-47 0 0,136 540 77 0 0,-64-348-2808 0 0,-72-217 323 0 0</inkml:trace>
  <inkml:trace contextRef="#ctx0" brushRef="#br0" timeOffset="1">98 791 180 0 0,'-14'-13'1589'0'0,"-2"-1"220"0"0,1-1 0 0 0,1 0 0 0 0,-22-31 0 0 0,36 46-1780 0 0,-1-1 0 0 0,1 0 0 0 0,0 0 0 0 0,-1 0 0 0 0,1 1 0 0 0,0-1 0 0 0,0 0 0 0 0,0 0 0 0 0,0 0 0 0 0,0 0-1 0 0,0 0 1 0 0,0 1 0 0 0,0-1 0 0 0,0 0 0 0 0,0 0 0 0 0,0 0 0 0 0,1 0 0 0 0,-1 1 0 0 0,0-1 0 0 0,0 0-1 0 0,1 0 1 0 0,-1 0 0 0 0,1 1 0 0 0,-1-1 0 0 0,1 0 0 0 0,-1 1 0 0 0,1-1 0 0 0,-1 0 0 0 0,1 1 0 0 0,0-1-1 0 0,0 0 1 0 0,21-14 216 0 0,-3 6-179 0 0,1 1-1 0 0,0 0 1 0 0,0 2-1 0 0,31-7 1 0 0,88-8-213 0 0,-105 17 51 0 0,328-23-3603 0 0,-306 24 2224 0 0,31-1-1207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2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39 436 1244 0 0,'-2'-4'1120'0'0,"-6"-15"-447"0"0,2 0 1 0 0,0-1-1 0 0,1 0 0 0 0,1 0 0 0 0,1-1 0 0 0,1 1 0 0 0,0-1 0 0 0,2 1 1 0 0,3-40-1 0 0,-1 49-612 0 0,0-1 1 0 0,1 1-1 0 0,0 0 1 0 0,0 0-1 0 0,1 0 1 0 0,1 0 0 0 0,0 1-1 0 0,10-17 1 0 0,-10 21-61 0 0,-1 0 1 0 0,1 0-1 0 0,1 1 1 0 0,-1-1-1 0 0,1 1 1 0 0,0 0-1 0 0,0 1 1 0 0,0-1 0 0 0,1 1-1 0 0,-1 1 1 0 0,1-1-1 0 0,0 1 1 0 0,0 0-1 0 0,9-2 1 0 0,-10 3-27 0 0,0 1 0 0 0,0 0-1 0 0,0 0 1 0 0,0 0 0 0 0,0 0 0 0 0,0 1 0 0 0,0 0-1 0 0,1 1 1 0 0,-1-1 0 0 0,0 1 0 0 0,0 1 0 0 0,0-1-1 0 0,0 1 1 0 0,0 0 0 0 0,8 4 0 0 0,-7-2-11 0 0,0 0 0 0 0,0 1 0 0 0,0 0 0 0 0,-1 0 0 0 0,1 1-1 0 0,-1 0 1 0 0,-1 0 0 0 0,1 0 0 0 0,-1 1 0 0 0,6 9 0 0 0,-2 0-4 0 0,-1 0 1 0 0,0 1-1 0 0,-1 0 0 0 0,-1 0 0 0 0,-1 1 1 0 0,0-1-1 0 0,-1 1 0 0 0,-1 0 0 0 0,1 33 0 0 0,-5-2-1 0 0,-2 0 0 0 0,-3 0-1 0 0,-21 91 1 0 0,-59 136 295 0 0,79-246 139 0 0,7-29-386 0 0,-1 0 1 0 0,1-1-1 0 0,0 1 1 0 0,0 0-1 0 0,0 0 1 0 0,0-1-1 0 0,0 1 1 0 0,1 0-1 0 0,-1 0 1 0 0,0-1-1 0 0,0 1 1 0 0,0 0-1 0 0,0-1 1 0 0,1 1-1 0 0,-1 0 1 0 0,0-1-1 0 0,1 1 1 0 0,-1 0-1 0 0,1-1 1 0 0,-1 1-1 0 0,1-1 1 0 0,-1 1-1 0 0,1-1 1 0 0,-1 1-1 0 0,1-1 1 0 0,-1 1-1 0 0,1-1 1 0 0,-1 1-1 0 0,1-1 1 0 0,0 0-1 0 0,-1 1 1 0 0,1-1-1 0 0,0 0 1 0 0,-1 0-1 0 0,1 0 1 0 0,0 1-1 0 0,1-1 1 0 0,16 0 12 0 0,-1 0 0 0 0,1-2 1 0 0,0 0-1 0 0,26-6 0 0 0,75-26 24 0 0,-66 17-37 0 0,-23 8-69 0 0,245-75-929 0 0,-98 18-2918 0 0,-132 46 1881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05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1 130 8 0 0,'1'-55'301'0'0,"-1"52"-248"0"0,2-17 527 0 0,-1-13-319 0 0,-1 30-312 0 0,2-13-515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3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380 124 40 0 0,'0'-4'1625'0'0,"-1"-6"-847"0"0,0 1 0 0 0,0 0 0 0 0,-1 0-1 0 0,-3-11 1 0 0,4 17-698 0 0,1 0 1 0 0,-1 1-1 0 0,-1-1 0 0 0,1 0 0 0 0,0 1 0 0 0,-1-1 0 0 0,1 1 1 0 0,-1-1-1 0 0,0 1 0 0 0,0 0 0 0 0,0-1 0 0 0,0 1 1 0 0,0 0-1 0 0,0 1 0 0 0,-1-1 0 0 0,-4-3 0 0 0,5 5-73 0 0,0 0 0 0 0,-1-1-1 0 0,1 1 1 0 0,0 0 0 0 0,0 0 0 0 0,0 0-1 0 0,-1 0 1 0 0,1 1 0 0 0,0-1-1 0 0,0 1 1 0 0,0-1 0 0 0,0 1-1 0 0,-1 0 1 0 0,1 0 0 0 0,0 0 0 0 0,1 0-1 0 0,-1 0 1 0 0,0 0 0 0 0,-3 3-1 0 0,-32 27 40 0 0,37-31-46 0 0,-29 31 31 0 0,2 1 0 0 0,0 2-1 0 0,3 1 1 0 0,1 0-1 0 0,1 2 1 0 0,2 0 0 0 0,2 2-1 0 0,2 0 1 0 0,-16 54-1 0 0,28-79-6 0 0,0 1 0 0 0,1 0 0 0 0,1-1 0 0 0,0 1 0 0 0,1 0-1 0 0,1 0 1 0 0,0 0 0 0 0,1 0 0 0 0,1 0 0 0 0,6 29 0 0 0,-4-32 5 0 0,1 0 1 0 0,0 0-1 0 0,0 0 0 0 0,1-1 1 0 0,1 0-1 0 0,-1 0 1 0 0,2-1-1 0 0,0 1 0 0 0,0-2 1 0 0,1 1-1 0 0,0-1 1 0 0,19 15-1 0 0,-15-14 55 0 0,1-1-1 0 0,0-1 1 0 0,0 0 0 0 0,1 0 0 0 0,0-1-1 0 0,0-1 1 0 0,1-1 0 0 0,-1 0-1 0 0,1-1 1 0 0,0-1 0 0 0,1 0 0 0 0,-1-1-1 0 0,0-1 1 0 0,1-1 0 0 0,-1 0-1 0 0,0-1 1 0 0,1-1 0 0 0,-1 0-1 0 0,0-1 1 0 0,0-1 0 0 0,0 0 0 0 0,0-1-1 0 0,-1-1 1 0 0,0-1 0 0 0,0 0-1 0 0,-1-1 1 0 0,0 0 0 0 0,0-1 0 0 0,-1-1-1 0 0,15-12 1 0 0,-12 6-53 0 0,0-1 0 0 0,-1 0 0 0 0,0 0 0 0 0,-2-2 0 0 0,0 0 0 0 0,-1 0 0 0 0,-1-1 0 0 0,-1 0 0 0 0,0-1 0 0 0,-2-1 0 0 0,-1 1 1 0 0,0-1-1 0 0,-2 0 0 0 0,6-41 0 0 0,-9 44-115 0 0,0-1 0 0 0,-2 1 1 0 0,0 0-1 0 0,0 0 0 0 0,-2 0 1 0 0,-1 0-1 0 0,0 0 0 0 0,-1 0 1 0 0,-1 0-1 0 0,-1 1 0 0 0,-1 0 1 0 0,0 0-1 0 0,-2 1 1 0 0,0 0-1 0 0,0 0 0 0 0,-2 1 1 0 0,-23-28-1 0 0,22 32-76 0 0,0 2 0 0 0,-1-1 1 0 0,0 2-1 0 0,-1 0 0 0 0,0 0 0 0 0,0 1 1 0 0,-1 1-1 0 0,0 1 0 0 0,0 0 0 0 0,-1 0 1 0 0,1 2-1 0 0,-1 0 0 0 0,0 1 0 0 0,-31-2 1 0 0,5 3-585 0 0,-1 2 0 0 0,1 2 1 0 0,1 2-1 0 0,-70 15 0 0 0,16 3-340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5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71 872 0 0,'-11'-68'4698'0'0,"11"65"-4685"0"0,2 6-65 0 0,0 0 50 0 0,-1 0 0 0 0,1 1 0 0 0,-1-1 0 0 0,0 0 0 0 0,0 0 0 0 0,0 1 0 0 0,0-1 0 0 0,0 1 0 0 0,-1 3 0 0 0,1-6 3 0 0,14 90 73 0 0,5 143 1 0 0,-17-185-63 0 0,7 130 36 0 0,17 233 143 0 0,-21-359-150 0 0,1 35-1737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6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22 826 1260 0 0,'-9'-58'855'0'0,"2"-1"0"0"0,3 0 0 0 0,2 0 0 0 0,11-100 0 0 0,-6 132-739 0 0,2-1 0 0 0,1 1 0 0 0,1 0 0 0 0,1 0 0 0 0,1 1 0 0 0,2 0 0 0 0,0 0 0 0 0,2 1 1 0 0,1 1-1 0 0,1 0 0 0 0,0 1 0 0 0,21-22 0 0 0,-29 38-111 0 0,0 0 1 0 0,0 0-1 0 0,0 1 1 0 0,1 0-1 0 0,0 0 0 0 0,1 1 1 0 0,-1 0-1 0 0,1 0 0 0 0,0 1 1 0 0,0 0-1 0 0,0 1 1 0 0,1 0-1 0 0,-1 0 0 0 0,15-2 1 0 0,-15 5-11 0 0,0-1 1 0 0,0 1-1 0 0,0 1 1 0 0,-1 0-1 0 0,1 0 1 0 0,0 1-1 0 0,0 0 1 0 0,-1 0-1 0 0,1 1 1 0 0,-1 0-1 0 0,0 0 1 0 0,0 1-1 0 0,0 0 1 0 0,0 1-1 0 0,-1-1 0 0 0,10 9 1 0 0,-3-1-38 0 0,-1 0 0 0 0,0 1 1 0 0,-1 1-1 0 0,0 0 0 0 0,-1 1 0 0 0,-1 0 0 0 0,0 0 0 0 0,-1 1 1 0 0,0 1-1 0 0,-2-1 0 0 0,0 1 0 0 0,-1 1 0 0 0,0-1 1 0 0,-2 1-1 0 0,0 0 0 0 0,-1 0 0 0 0,-1 0 0 0 0,0 0 1 0 0,-2 1-1 0 0,0-1 0 0 0,-1 0 0 0 0,-1 1 0 0 0,0-1 1 0 0,-1 0-1 0 0,-1 0 0 0 0,-1-1 0 0 0,-1 1 0 0 0,0-1 0 0 0,-2 0 1 0 0,-13 24-1 0 0,7-19-30 0 0,-1 0-1 0 0,-1 0 1 0 0,0-1 0 0 0,-23 20 0 0 0,-80 65-50 0 0,66-61-49 0 0,44-38 134 0 0,1 4 29 0 0,8-8 8 0 0,-1 0 0 0 0,0-1 1 0 0,1 1-1 0 0,0-1 0 0 0,-1 1 0 0 0,1 0 0 0 0,0-1 1 0 0,0 1-1 0 0,0 0 0 0 0,1-1 0 0 0,-1 1 0 0 0,1 0 0 0 0,-1-1 1 0 0,1 1-1 0 0,0-1 0 0 0,0 1 0 0 0,0-1 0 0 0,0 1 1 0 0,1-1-1 0 0,-1 0 0 0 0,1 0 0 0 0,-1 1 0 0 0,1-1 0 0 0,0 0 1 0 0,3 3-1 0 0,1 1 0 0 0,14 18 16 0 0,2-1-1 0 0,0-1 0 0 0,44 33 1 0 0,85 49 29 0 0,-123-86-42 0 0,3 2 5 0 0,133 81-149 0 0,-140-88 125 0 0,1-1-1 0 0,1-1 0 0 0,0-1 1 0 0,49 11-1 0 0,-68-19 19 0 0,0-1-1 0 0,1 0 1 0 0,-1-1 0 0 0,0 0 0 0 0,0 0 0 0 0,0 0-1 0 0,0-1 1 0 0,0 0 0 0 0,0 0 0 0 0,0-1 0 0 0,0 0-1 0 0,0 0 1 0 0,0-1 0 0 0,-1 0 0 0 0,1 0 0 0 0,-1 0-1 0 0,8-6 1 0 0,-5 1-2 0 0,0 0 1 0 0,0 0-1 0 0,-1-1 0 0 0,0 0 1 0 0,0-1-1 0 0,-1 1 0 0 0,-1-1 1 0 0,0-1-1 0 0,9-17 0 0 0,1-7 102 0 0,-2-1 0 0 0,-1-1 1 0 0,-2 0-1 0 0,-1 0 0 0 0,-2-1 0 0 0,-2 0 0 0 0,4-73 1 0 0,-10 107-103 0 0,-1 1 0 0 0,1 0 0 0 0,0 0 0 0 0,-1 0 0 0 0,1 0 0 0 0,-1-1 0 0 0,0 1 0 0 0,0 0 0 0 0,0 0 0 0 0,-1 0 0 0 0,-1-2 0 0 0,3 4 0 0 0,-1-2-13 0 0,-1 3 13 0 0,0 0 0 0 0,0 0 1 0 0,0 0-1 0 0,0 0 0 0 0,1 0 0 0 0,-1 0 0 0 0,0 0 1 0 0,0 0-1 0 0,0 1 0 0 0,1-1 0 0 0,-1 1 1 0 0,0 0-1 0 0,0-1 0 0 0,1 1 0 0 0,-1 0 0 0 0,0 0 1 0 0,1 0-1 0 0,-1 0 0 0 0,1 0 0 0 0,0 0 1 0 0,-1 0-1 0 0,1 1 0 0 0,0-1 0 0 0,-1 0 0 0 0,1 1 1 0 0,0-1-1 0 0,0 1 0 0 0,0 0 0 0 0,0 1 1 0 0,-5 8 0 0 0,0 1 1 0 0,1 0 0 0 0,1 0 0 0 0,0 0 0 0 0,1 0 0 0 0,0 1 0 0 0,0 0 0 0 0,2-1 0 0 0,-1 1 0 0 0,2 0 0 0 0,0 0 0 0 0,0-1 0 0 0,1 1 0 0 0,1 0 0 0 0,0-1 0 0 0,1 1 0 0 0,7 22 0 0 0,-4-21-24 0 0,1 0 0 0 0,0 0-1 0 0,1-1 1 0 0,0 0 0 0 0,1 0 0 0 0,0-1 0 0 0,1 0 0 0 0,0-1 0 0 0,1 0 0 0 0,1-1-1 0 0,-1 0 1 0 0,2 0 0 0 0,-1-1 0 0 0,21 10 0 0 0,-16-10 7 0 0,0-2-1 0 0,0 0 1 0 0,1-1 0 0 0,-1-1 0 0 0,1 0 0 0 0,1-1-1 0 0,-1-1 1 0 0,1-1 0 0 0,-1-1 0 0 0,1-1 0 0 0,-1 0-1 0 0,1-1 1 0 0,-1-1 0 0 0,1-1 0 0 0,-1 0 0 0 0,0-1-1 0 0,0-2 1 0 0,0 1 0 0 0,-1-2 0 0 0,0-1 0 0 0,0 0-1 0 0,-1-1 1 0 0,0 0 0 0 0,0-1 0 0 0,-1-1 0 0 0,-1-1-1 0 0,0 0 1 0 0,0-1 0 0 0,13-17 0 0 0,-14 15 94 0 0,-1 0 1 0 0,-1-1-1 0 0,-1-1 1 0 0,0 1-1 0 0,11-28 1 0 0,-18 37-10 0 0,0 0 1 0 0,0-1-1 0 0,-1 1 1 0 0,0-1-1 0 0,-1 1 1 0 0,1-1-1 0 0,-2 0 1 0 0,1 0-1 0 0,-1 1 1 0 0,0-1-1 0 0,0 0 1 0 0,-1 0-1 0 0,0 1 1 0 0,-1-1-1 0 0,0 0 1 0 0,-4-10-1 0 0,5 14-60 0 0,-1 1 0 0 0,1 0 0 0 0,-1-1-1 0 0,0 1 1 0 0,-1 0 0 0 0,1 0 0 0 0,0 1-1 0 0,-1-1 1 0 0,1 0 0 0 0,-1 1 0 0 0,0-1-1 0 0,0 1 1 0 0,0 0 0 0 0,0 0 0 0 0,-1 0 0 0 0,1 1-1 0 0,-7-4 1 0 0,5 4-16 0 0,0 0 0 0 0,-1 0 1 0 0,1 1-1 0 0,-1-1 0 0 0,1 1 0 0 0,0 0 0 0 0,-1 1 1 0 0,1-1-1 0 0,-1 1 0 0 0,1 0 0 0 0,-6 2 0 0 0,-3 2 13 0 0,1 0-1 0 0,0 1 0 0 0,0 0 1 0 0,1 1-1 0 0,-1 1 0 0 0,2 0 0 0 0,-1 0 1 0 0,-15 16-1 0 0,13-9 9 0 0,0 0 0 0 0,1 1 0 0 0,1 1 0 0 0,1 0 0 0 0,0 0 0 0 0,1 2 0 0 0,1-1 0 0 0,1 1 0 0 0,0 0 0 0 0,-4 21 0 0 0,7-24-60 0 0,2 0-1 0 0,0 0 0 0 0,1 0 1 0 0,1 1-1 0 0,0-1 1 0 0,1 1-1 0 0,1-1 0 0 0,0 1 1 0 0,2-1-1 0 0,-1 0 0 0 0,2 0 1 0 0,0 0-1 0 0,8 17 1 0 0,-11-30 33 0 0,0-1 0 0 0,0 1 0 0 0,0-1 1 0 0,1 1-1 0 0,-1-1 0 0 0,1 0 0 0 0,0 0 1 0 0,-1 0-1 0 0,1 0 0 0 0,4 4 0 0 0,-5-6 10 0 0,0 1-1 0 0,0-1 1 0 0,-1 0-1 0 0,1 1 1 0 0,0-1-1 0 0,0 0 1 0 0,0 1-1 0 0,0-1 1 0 0,0 0-1 0 0,0 0 1 0 0,0 0-1 0 0,0 0 1 0 0,0 0-1 0 0,0 0 1 0 0,0 0-1 0 0,0 0 0 0 0,0 0 1 0 0,0 0-1 0 0,0 0 1 0 0,0-1-1 0 0,0 1 1 0 0,0 0-1 0 0,0-1 1 0 0,-1 1-1 0 0,1-1 1 0 0,1 0-1 0 0,2-3 2 0 0,-1 0-1 0 0,0 0 0 0 0,0-1 1 0 0,0 1-1 0 0,0-1 0 0 0,-1 0 1 0 0,0 0-1 0 0,0 0 0 0 0,0 0 1 0 0,-1 0-1 0 0,0 0 0 0 0,2-8 1 0 0,-2 6 16 0 0,13-64 321 0 0,-11 47-190 0 0,2-1 0 0 0,9-26 0 0 0,-13 50-149 0 0,-1 0 1 0 0,1 0 0 0 0,0 0-1 0 0,0 0 1 0 0,0 0 0 0 0,-1 0-1 0 0,1 0 1 0 0,0 0 0 0 0,0 0-1 0 0,0 0 1 0 0,0 1 0 0 0,1-1-1 0 0,-1 0 1 0 0,0 1 0 0 0,0-1-1 0 0,0 1 1 0 0,0-1 0 0 0,1 1-1 0 0,-1 0 1 0 0,0-1 0 0 0,1 1 0 0 0,-1 0-1 0 0,0 0 1 0 0,0 0 0 0 0,1 0-1 0 0,-1 0 1 0 0,0 0 0 0 0,1 0-1 0 0,-1 0 1 0 0,0 1 0 0 0,0-1-1 0 0,1 0 1 0 0,-1 1 0 0 0,2 0-1 0 0,128 67 31 0 0,-94-47-4 0 0,0-1 0 0 0,2-2 0 0 0,40 14 0 0 0,-69-29-8 0 0,0 0 1 0 0,1-1 0 0 0,-1 0 0 0 0,1-1-1 0 0,-1 0 1 0 0,1 0 0 0 0,0-1 0 0 0,0-1-1 0 0,16-2 1 0 0,-21 2-12 0 0,0-1 0 0 0,1 0 1 0 0,-1-1-1 0 0,-1 1 0 0 0,1-1 0 0 0,0 0 0 0 0,-1 0 0 0 0,1-1 0 0 0,-1 0 1 0 0,0 0-1 0 0,0 0 0 0 0,0 0 0 0 0,-1-1 0 0 0,0 0 0 0 0,0 0 0 0 0,0 0 1 0 0,3-6-1 0 0,2-6-10 0 0,-1 1 0 0 0,-1-1-1 0 0,0-1 1 0 0,-2 0 0 0 0,0 1 0 0 0,0-2 0 0 0,-2 1 0 0 0,0 0 0 0 0,0-29 0 0 0,-3-21 6 0 0,-10-81 0 0 0,8 133 3 0 0,-5-56 428 0 0,-3 0 1 0 0,-4 0-1 0 0,-36-110 0 0 0,48 177-426 0 0,-6-6 1 0 0,8 10-6 0 0,0 1-1 0 0,0 0 1 0 0,0-1 0 0 0,-1 1-1 0 0,1-1 1 0 0,0 1 0 0 0,0 0-1 0 0,-1-1 1 0 0,1 1-1 0 0,0-1 1 0 0,-1 1 0 0 0,1 0-1 0 0,-1 0 1 0 0,1-1 0 0 0,0 1-1 0 0,-1 0 1 0 0,1 0 0 0 0,-1-1-1 0 0,1 1 1 0 0,-1 0-1 0 0,1 0 1 0 0,-1 0 0 0 0,1 0-1 0 0,-1 0 1 0 0,1 0 0 0 0,-1 0-1 0 0,1 0 1 0 0,-1 0-1 0 0,1 0 1 0 0,-1 0 0 0 0,1 0-1 0 0,0 0 1 0 0,-1 0 0 0 0,1 0-1 0 0,-1 0 1 0 0,1 0-1 0 0,-1 1 1 0 0,1-1 0 0 0,-1 0-1 0 0,1 0 1 0 0,0 1 0 0 0,-1-1-1 0 0,1 0 1 0 0,-1 1 0 0 0,1-1-1 0 0,0 0 1 0 0,-1 1-1 0 0,1-1 1 0 0,0 0 0 0 0,0 1-1 0 0,-1-1 1 0 0,1 1 0 0 0,-1 0-1 0 0,0 1-6 0 0,0 0-1 0 0,0 0 0 0 0,0 0 1 0 0,0 1-1 0 0,0-1 0 0 0,0 0 1 0 0,1 0-1 0 0,-1 1 0 0 0,1-1 0 0 0,0 0 1 0 0,-1 4-1 0 0,2 3-53 0 0,0 1 0 0 0,1-1 0 0 0,0 0 0 0 0,1 0 0 0 0,0 0-1 0 0,0 0 1 0 0,0 0 0 0 0,2 0 0 0 0,-1-1 0 0 0,1 0 0 0 0,0 0 0 0 0,12 14 0 0 0,7 5-87 0 0,1-2 0 0 0,36 28 0 0 0,-37-33-5 0 0,0 1-1 0 0,-1 1 0 0 0,27 33 1 0 0,-24-14 175 0 0,-1 1 1 0 0,-2 1-1 0 0,-1 1 1 0 0,-3 0-1 0 0,-2 2 1 0 0,13 52-1 0 0,-30-97-23 0 0,7 24 30 0 0,0 0 0 0 0,2-1 0 0 0,12 26 0 0 0,-18-44-21 0 0,1 1-1 0 0,0-1 1 0 0,0 0 0 0 0,0 0 0 0 0,1 0 0 0 0,0 0-1 0 0,0-1 1 0 0,1 0 0 0 0,-1 0 0 0 0,1 0 0 0 0,0-1-1 0 0,1 0 1 0 0,-1 0 0 0 0,1 0 0 0 0,8 2 0 0 0,0-1-301 0 0,1-1 0 0 0,-1-1 1 0 0,1-1-1 0 0,0 0 0 0 0,0-1 1 0 0,-1-1-1 0 0,1-1 1 0 0,0 0-1 0 0,0 0 0 0 0,-1-2 1 0 0,17-4-1 0 0,1-2-1331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7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66 700 0 0,'0'0'2229'0'0,"-3"0"-1848"0"0,-26-3 1016 0 0,26 3-1173 0 0,0 0-255 0 0,-3 1 345 0 0,9 0-117 0 0,21-1-48 0 0,41-2-98 0 0,237-26 177 0 0,-258 23-214 0 0,-29 3-194 0 0,87-11 675 0 0,-42-2-3524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0:57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15 772 0 0,'0'0'2762'0'0,"-1"0"-2713"0"0,1 1-1 0 0,0-1 0 0 0,-1 0 0 0 0,1 1 0 0 0,0-1 1 0 0,0 0-1 0 0,-1 1 0 0 0,1-1 0 0 0,0 0 0 0 0,0 1 1 0 0,-1-1-1 0 0,1 1 0 0 0,0-1 0 0 0,0 0 0 0 0,0 1 0 0 0,0-1 1 0 0,0 1-1 0 0,0-1 0 0 0,-1 1 0 0 0,1-1 0 0 0,0 0 1 0 0,0 1-1 0 0,0-1 0 0 0,0 1 0 0 0,1-1 0 0 0,-1 1 1 0 0,0-1-1 0 0,0 1 0 0 0,0-1 0 0 0,0 1 0 0 0,12 1 50 0 0,0 0 0 0 0,0-1 0 0 0,0-1 0 0 0,0 0 0 0 0,22-3 0 0 0,2 1 23 0 0,242 2 391 0 0,-19 1-282 0 0,-249-2-344 0 0,-1 0 0 0 0,0 0 0 0 0,0 0 0 0 0,0-2 0 0 0,0 1 0 0 0,11-5 0 0 0,-17 5-408 0 0,3-9-1403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2.5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302 110 448 0 0,'61'-83'4841'0'0,"-59"81"-4599"0"0,11-22 527 0 0,-29 37-790 0 0,1 0 0 0 0,1 2 0 0 0,0 0 0 0 0,0 0 0 0 0,-14 24-1 0 0,-55 96 12 0 0,67-107 6 0 0,-15 25 22 0 0,2 1 1 0 0,3 2 0 0 0,2 0 0 0 0,-18 69 0 0 0,34-97 3 0 0,2-1 0 0 0,2 1 0 0 0,0 0-1 0 0,2 1 1 0 0,1-1 0 0 0,1 0 0 0 0,1 1 0 0 0,2-1 0 0 0,0 0 0 0 0,2 0 0 0 0,12 35 0 0 0,-4-27 1 0 0,2 0 0 0 0,1-2 0 0 0,2 0 0 0 0,2 0-1 0 0,32 43 1 0 0,-19-36-64 0 0,1-1-1 0 0,2-2 0 0 0,59 49 1 0 0,-88-81-514 0 0,0 0 1 0 0,1 0 0 0 0,0-1 0 0 0,11 6 0 0 0,-4-6-758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3.0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388 66 520 0 0,'1'-2'212'0'0,"-1"-1"0"0"0,1 0-1 0 0,-1 1 1 0 0,0-1 0 0 0,0 1-1 0 0,-1-1 1 0 0,1 0 0 0 0,0 1 0 0 0,-1-1-1 0 0,0 1 1 0 0,1-1 0 0 0,-1 1 0 0 0,0-1-1 0 0,0 1 1 0 0,-1 0 0 0 0,1-1 0 0 0,0 1-1 0 0,-1 0 1 0 0,1 0 0 0 0,-4-4 0 0 0,2 5-190 0 0,1-1 0 0 0,-1 1 0 0 0,1 0 0 0 0,-1 0 0 0 0,1 0 0 0 0,-1 0 0 0 0,0 0 0 0 0,1 1 0 0 0,-1-1 0 0 0,0 1 0 0 0,0 0 0 0 0,1-1 0 0 0,-1 1 0 0 0,0 1 0 0 0,0-1 0 0 0,1 0-1 0 0,-1 1 1 0 0,0-1 0 0 0,1 1 0 0 0,-4 1 0 0 0,-7 3-15 0 0,1 0 0 0 0,0 0 0 0 0,0 1 0 0 0,1 1 0 0 0,-1 0 0 0 0,1 1 0 0 0,1 0 0 0 0,0 0-1 0 0,-17 19 1 0 0,2 0 9 0 0,2 2-1 0 0,-25 38 1 0 0,36-49 2 0 0,1 1 1 0 0,1 0-1 0 0,0 1 1 0 0,2 0-1 0 0,0 1 1 0 0,1-1-1 0 0,1 1 1 0 0,1 1-1 0 0,1-1 1 0 0,-1 24-1 0 0,4-29-1 0 0,1 0-1 0 0,1 0 1 0 0,0-1-1 0 0,1 1 0 0 0,1-1 1 0 0,1 0-1 0 0,0 1 1 0 0,1-1-1 0 0,0-1 1 0 0,1 1-1 0 0,1-1 1 0 0,0 0-1 0 0,1-1 0 0 0,17 23 1 0 0,-14-22 27 0 0,1-1 1 0 0,1 0-1 0 0,0-1 1 0 0,1 0-1 0 0,0-1 1 0 0,1-1-1 0 0,0 0 1 0 0,1-1-1 0 0,-1 0 0 0 0,2-1 1 0 0,20 6-1 0 0,-30-11-3 0 0,1-1 0 0 0,0 0 0 0 0,-1 0-1 0 0,1-1 1 0 0,0 0 0 0 0,0 0-1 0 0,0-1 1 0 0,-1 0 0 0 0,1 0 0 0 0,0-1-1 0 0,0 0 1 0 0,0 0 0 0 0,-1-1-1 0 0,1 0 1 0 0,0 0 0 0 0,-1-1 0 0 0,0 0-1 0 0,0 0 1 0 0,0-1 0 0 0,0 0-1 0 0,0 0 1 0 0,-1 0 0 0 0,1-1 0 0 0,-1 0-1 0 0,-1 0 1 0 0,1-1 0 0 0,8-11-1 0 0,-5 4-8 0 0,-1-1-1 0 0,0 0 1 0 0,-1-1 0 0 0,-1 1-1 0 0,0-1 1 0 0,-1-1-1 0 0,-1 1 1 0 0,0-1-1 0 0,-1 0 1 0 0,-1 1 0 0 0,0-1-1 0 0,-1-1 1 0 0,-1 1-1 0 0,-3-28 1 0 0,-1 11 33 0 0,-1 0 0 0 0,-2 0 0 0 0,-1 0 0 0 0,-2 1 0 0 0,-1 0 0 0 0,-16-33 0 0 0,16 42-51 0 0,-2 0 0 0 0,0 1-1 0 0,-2 0 1 0 0,-23-27 0 0 0,27 37-589 0 0,0 0 0 0 0,-1 1 0 0 0,0 1 1 0 0,-1 0-1 0 0,0 0 0 0 0,0 1 0 0 0,-1 1 0 0 0,-16-7 1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3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55 808 0 0,'-2'-3'895'0'0,"-42"-39"2324"0"0,42 40-3070 0 0,0 1-128 0 0,-5-4-6 0 0,5 4-8 0 0,8 119 46 0 0,36 198 0 0 0,-32-254-23 0 0,36 168 157 0 0,-24-127-694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3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8 138 728 0 0,'-6'-5'2492'0'0,"6"5"-2402"0"0,0 0-1 0 0,-1-1 0 0 0,1 1 1 0 0,0-1-1 0 0,0 1 1 0 0,0-1-1 0 0,0 1 0 0 0,-1-1 1 0 0,1 1-1 0 0,0-1 0 0 0,0 1 1 0 0,0-1-1 0 0,0 1 1 0 0,0-1-1 0 0,0 1 0 0 0,1-1 1 0 0,13-6 52 0 0,2 1-1 0 0,-1 1 1 0 0,1 1 0 0 0,-1 0 0 0 0,1 1 0 0 0,32-2-1 0 0,-15 1-27 0 0,120-15 126 0 0,155-27-509 0 0,-259 32-1902 0 0,-26 6 929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4.2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1 473 844 0 0,'0'0'1837'0'0,"1"-1"-1715"0"0,-1 0 0 0 0,1 1-1 0 0,0-1 1 0 0,-1 0 0 0 0,1 1 0 0 0,0-1 0 0 0,0 1 0 0 0,0-1 0 0 0,-1 1-1 0 0,1-1 1 0 0,0 1 0 0 0,0 0 0 0 0,0-1 0 0 0,0 1 0 0 0,1 0-1 0 0,-1 0-96 0 0,0 0-17 0 0,-1 0 1 0 0,1 0 0 0 0,0 0-1 0 0,-1 0 1 0 0,1 0-1 0 0,-1 0 1 0 0,1 0 0 0 0,0 1-1 0 0,-1-1 1 0 0,1 0 0 0 0,-1 1-1 0 0,1-1 1 0 0,0 0-1 0 0,-1 1 1 0 0,1-1 0 0 0,-1 0-1 0 0,1 1 1 0 0,-1-1 0 0 0,1 1-1 0 0,-1-1 1 0 0,0 1-1 0 0,1 0 1 0 0,7 16 21 0 0,-1 1 0 0 0,-1 0 0 0 0,0 0 1 0 0,-1 0-1 0 0,-2 0 0 0 0,1 1 0 0 0,0 31 0 0 0,2 8 28 0 0,8 50 18 0 0,-2-13-58 0 0,30 118-1 0 0,-35-195-1912 0 0,0-3 931 0 0</inkml:trace>
  <inkml:trace contextRef="#ctx0" brushRef="#br0" timeOffset="1">213 33 636 0 0,'4'-4'257'0'0,"1"1"0"0"0,-1 0-1 0 0,1 0 1 0 0,0 0 0 0 0,-1 0 0 0 0,1 1-1 0 0,0 0 1 0 0,1 0 0 0 0,-1 0 0 0 0,0 0-1 0 0,1 1 1 0 0,-1 0 0 0 0,9-1 0 0 0,-5 2-125 0 0,0 1 0 0 0,0-1 0 0 0,-1 1 0 0 0,1 1 0 0 0,0 0 0 0 0,-1 0 0 0 0,16 6 0 0 0,0 3-98 0 0,-1 1 1 0 0,-1 1-1 0 0,0 2 0 0 0,37 29 0 0 0,-22-11-17 0 0,-1 2 1 0 0,-2 1 0 0 0,-1 1-1 0 0,-2 2 1 0 0,-2 1-1 0 0,-1 1 1 0 0,-2 2-1 0 0,-3 0 1 0 0,28 69-1 0 0,-34-68 6 0 0,-2 0-1 0 0,-2 1 1 0 0,-2 1-1 0 0,-2 0 1 0 0,-2 0-1 0 0,-2 0 1 0 0,-3 1-1 0 0,-1 0 1 0 0,-2 0-1 0 0,-8 54 1 0 0,3-71-447 0 0,0-1 0 0 0,-2 0 0 0 0,-1-1 0 0 0,-1 1 0 0 0,-19 36 1 0 0,18-46-511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07.8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102 317 468 0 0,'0'0'449'0'0,"0"-3"-100"0"0,6-48 791 0 0,-6 48-1042 0 0,-5-30 184 0 0,3 26-178 0 0,0 0 1 0 0,-1 1-1 0 0,1-1 1 0 0,-2 0-1 0 0,-5-9 1 0 0,7 12 112 0 0,1 2-64 0 0,-11-28 1032 0 0,-11-24-304 0 0,22 52-855 0 0,-6-14 190 0 0,-21-31 758 0 0,27 45-965 0 0,1 2-39 0 0,0 0 32 0 0,-1 0 0 0 0,1 0-1 0 0,0 0 1 0 0,0 0 0 0 0,0 0-1 0 0,-1 0 1 0 0,1 0 0 0 0,0 0-1 0 0,0 0 1 0 0,0 0 0 0 0,0 0-1 0 0,-1 0 1 0 0,1 0 0 0 0,0 0-1 0 0,0 0 1 0 0,0 0 0 0 0,-1 0-1 0 0,1-1 1 0 0,0 1 0 0 0,0 0-1 0 0,0 0 1 0 0,0 0 0 0 0,0 0-1 0 0,-1 0 1 0 0,1 0 0 0 0,0 0-1 0 0,0-1 1 0 0,0 1 0 0 0,0 0-1 0 0,0 0 1 0 0,0 0 0 0 0,0 0-1 0 0,0-1 1 0 0,0 1 0 0 0,-1 0-1 0 0,1 0 1 0 0,0 0 0 0 0,0 0-1 0 0,0-1 1 0 0,0 1 0 0 0,0 0-1 0 0,0 0 1 0 0,0 0 0 0 0,0-1-1 0 0,0 1 1 0 0,0 0 0 0 0,0 0-1 0 0,0 0 1 0 0,0 0 0 0 0,1-1-1 0 0,-1 1 1 0 0,0 0 0 0 0,0 0-1 0 0,0 0 1 0 0,0 0 0 0 0,0-1-1 0 0,0 1 1 0 0,1-1 7 0 0,0 1-1 0 0,-1-1 1 0 0,1 1 0 0 0,0-1 0 0 0,0 0-1 0 0,-1 1 1 0 0,1-1 0 0 0,0 1-1 0 0,0 0 1 0 0,0-1 0 0 0,-1 1-1 0 0,1 0 1 0 0,0-1 0 0 0,0 1-1 0 0,0 0 1 0 0,0 0 0 0 0,0 0-1 0 0,1 0 1 0 0,621 2 347 0 0,311 5-314 0 0,-622-19-58 0 0,-295 12 16 0 0,0-1-5 0 0,45-1-45 0 0,-59 2 45 0 0,1 0-8 0 0,54 2 1676 0 0,-75 54-2049 0 0,-14 139 494 0 0,-10 343 1 0 0,44 374 72 0 0,6-782-154 0 0,31 321-32 0 0,8-38 175 0 0,-48-410-172 0 0,20 307 148 0 0,-31 514 0 0 0,-12-79 70 0 0,26-615-26 0 0,6 0 1 0 0,35 180-1 0 0,103 219 291 0 0,-136-493-437 0 0,8 53 0 0 0,-11-44-10 0 0,15 73-358 0 0,-22-115 78 0 0,-1 4-1245 0 0,0-6 1300 0 0,-1 0 0 0 0,1 0-1 0 0,0 0 1 0 0,0 0 0 0 0,-1 1-1 0 0,1-1 1 0 0,-1 0 0 0 0,1 0 0 0 0,-1 0-1 0 0,1 0 1 0 0,-1 0 0 0 0,0 0-1 0 0,0 0 1 0 0,-5 4-1148 0 0,5-4 1148 0 0,0-1 0 0 0,0 1-1 0 0,0-1 1 0 0,-2 1 0 0 0,-12 1-1533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4.5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418 10 200 0 0,'8'-9'4111'0'0,"-163"393"-3589"0"0,65-174-376 0 0,35-77-80 0 0,-59 152 366 0 0,102-261-1416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4.9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1252 0 0,'0'0'1068'0'0,"6"-18"1204"0"0,5 9-1548 0 0,9 21-423 0 0,-2 5-209 0 0,-8-5-100 0 0,3 1-269 0 0,0 3-275 0 0,3-1-280 0 0,-3 2-436 0 0,2-1 900 0 0</inkml:trace>
  <inkml:trace contextRef="#ctx0" brushRef="#br0" timeOffset="1">633 495 760 0 0,'48'33'3454'0'0,"28"19"-3176"0"0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5.4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 35 268 0 0,'57'-34'5121'0'0,"-55"33"-4763"0"0,4 2-229 0 0,-5-1-125 0 0,-1 0 0 0 0,1 0 1 0 0,0 0-1 0 0,-1 0 0 0 0,1 0 0 0 0,0 0 0 0 0,-1 0 1 0 0,1 0-1 0 0,-1 0 0 0 0,1 0 0 0 0,0 0 1 0 0,-1 0-1 0 0,1 1 0 0 0,0-1 0 0 0,-1 0 1 0 0,1 0-1 0 0,-1 1 0 0 0,1-1 0 0 0,-1 0 1 0 0,1 1-1 0 0,-1-1 0 0 0,2 1 0 0 0,0 8 12 0 0,1 0-1 0 0,-1 0 0 0 0,-1 0 1 0 0,0 0-1 0 0,0 0 0 0 0,0 1 1 0 0,-1-1-1 0 0,-1 0 0 0 0,0 0 1 0 0,0 1-1 0 0,-3 9 0 0 0,-6 24-7 0 0,-16 41 1 0 0,19-61 0 0 0,-59 149 60 0 0,7-22 358 0 0,58-149-402 0 0,1 0 0 0 0,-1 0 0 0 0,1 0 0 0 0,0 0 0 0 0,-1 0 0 0 0,1 0 0 0 0,0 0 0 0 0,-1 0 0 0 0,1 0 0 0 0,0 0 0 0 0,0 0 0 0 0,0 0 0 0 0,0 0 0 0 0,0 0 0 0 0,0 0 0 0 0,0 0 0 0 0,1 0 0 0 0,-1 0 0 0 0,0 0 0 0 0,1 0 0 0 0,-1 0 0 0 0,0 0 0 0 0,1 0 0 0 0,-1 0 0 0 0,1 0 0 0 0,-1 0 0 0 0,1-1 0 0 0,0 1 0 0 0,-1 0 1 0 0,1 0-1 0 0,0 0 0 0 0,0-1 0 0 0,-1 1 0 0 0,1 0 0 0 0,0-1 0 0 0,0 1 0 0 0,0-1 0 0 0,0 1 0 0 0,0-1 0 0 0,0 0 0 0 0,0 1 0 0 0,0-1 0 0 0,0 0 0 0 0,0 0 0 0 0,0 1 0 0 0,0-1 0 0 0,0 0 0 0 0,0 0 0 0 0,0 0 0 0 0,0 0 0 0 0,1-1 0 0 0,8 1-13 0 0,0-1-1 0 0,0 0 1 0 0,0-1 0 0 0,11-3-1 0 0,-13 3 39 0 0,70-15-452 0 0,0-4 0 0 0,146-60 0 0 0,-222 80 334 0 0,0 0-1 0 0,0 0 1 0 0,-1 0-1 0 0,1 0 1 0 0,-1-1 0 0 0,1 1-1 0 0,-1 0 1 0 0,1-1-1 0 0,-1 1 1 0 0,0-1 0 0 0,1 0-1 0 0,-1 1 1 0 0,0-1-1 0 0,0 0 1 0 0,0 1 0 0 0,-1-1-1 0 0,1 0 1 0 0,0 0-1 0 0,-1 0 1 0 0,1 0 0 0 0,-1 0-1 0 0,1 0 1 0 0,-1 0-1 0 0,0-3 1 0 0,0-1 222 0 0,-1-1 0 0 0,1 1 0 0 0,-1 0 0 0 0,-1 0 0 0 0,-3-10 0 0 0,5 14 99 0 0,-13-29 689 0 0,12 29-946 0 0,-5 65 110 0 0,10 114-1 0 0,-3 110-3218 0 0,-6-220 1132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6.1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49 828 0 0,'0'0'3729'0'0,"4"-1"-3495"0"0,195-19 834 0 0,32-4-4057 0 0,-213 21 2523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6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 1068 0 0,'0'0'902'0'0,"0"0"-816"0"0,-1 1 1 0 0,1 0 0 0 0,0-1-1 0 0,-1 1 1 0 0,1-1 0 0 0,0 1-1 0 0,-1 0 1 0 0,1-1 0 0 0,0 1-1 0 0,0 0 1 0 0,-1-1 0 0 0,1 1-1 0 0,0 0 1 0 0,0-1 0 0 0,0 1-1 0 0,0 0 1 0 0,0-1 0 0 0,0 1-1 0 0,0 0 1 0 0,0 0 0 0 0,0-1-1 0 0,0 1 1 0 0,1 1 0 0 0,8 1 47 0 0,-1 0 0 0 0,1-1 0 0 0,0 0 0 0 0,1 0 0 0 0,-1-1 0 0 0,12 0 0 0 0,66-2 123 0 0,-39 0-120 0 0,190-5-2637 0 0,-195 3 2022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08.3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142 312 392 0 0,'0'0'5229'0'0,"6"-15"-4794"0"0,12-35-227 0 0,-1-1 0 0 0,-3-1-1 0 0,8-59 1 0 0,-16 83-382 0 0,-2 24 54 0 0,-3 18 64 0 0,-23 273-99 0 0,5-116 172 0 0,11-107-12 0 0,-3 118 135 0 0,9-176-162 0 0,1 0 0 0 0,-1 0 0 0 0,-1 1 1 0 0,1-1-1 0 0,-1 0 0 0 0,0 0 0 0 0,0 0 0 0 0,-1-1 0 0 0,1 1 1 0 0,-1 0-1 0 0,-1 0 0 0 0,1-1 0 0 0,-1 1 0 0 0,0-1 0 0 0,-7 10 1 0 0,1-10-30 0 0,0 0 0 0 0,0 0 0 0 0,0-1 0 0 0,-1 0 0 0 0,0 0 0 0 0,0-1 0 0 0,0-1 0 0 0,-15 3 0 0 0,4 0-29 0 0,18-5 56 0 0,0 1 9 0 0,-9 3 3 0 0,6-2 178 0 0,9-2-38 0 0,25-4 47 0 0,40-8 71 0 0,391-80 89 0 0,-419 85-420 0 0,-36 6 50 0 0,15-2-339 0 0,-6 3-111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5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299 0 140 0 0,'0'0'1814'0'0,"-2"19"-1071"0"0,-11 4-593 0 0,1 1-1 0 0,1 0 1 0 0,1 0-1 0 0,-9 39 1 0 0,6-22 63 0 0,-103 349 461 0 0,44-143-588 0 0,42-100 1496 0 0,30-144-1331 0 0,-1-2-228 0 0,1-1 0 0 0,0 1 0 0 0,0-1 0 0 0,0 1 0 0 0,0 0 0 0 0,0-1 0 0 0,0 1 0 0 0,1 0 0 0 0,-1-1-1 0 0,0 1 1 0 0,0-1 0 0 0,0 1 0 0 0,1-1 0 0 0,-1 1 0 0 0,0-1 0 0 0,0 1 0 0 0,1 0 0 0 0,-1-1 0 0 0,0 0 0 0 0,1 1 0 0 0,-1-1 0 0 0,1 1 0 0 0,-1-1-1 0 0,1 1 1 0 0,0-1 0 0 0,20-4 73 0 0,-1-2-1 0 0,31-12 1 0 0,19-5-63 0 0,-6 10-411 0 0,87-7-1 0 0,-24 4-800 0 0,-124 16 1167 0 0,0-1 0 0 0,-1 1-1 0 0,1-1 1 0 0,-1 0 0 0 0,1 1 0 0 0,0-1 0 0 0,-1 0-1 0 0,0 0 1 0 0,1-1 0 0 0,-1 1 0 0 0,0 0-1 0 0,0-1 1 0 0,1 0 0 0 0,2-3 0 0 0,-4 4 38 0 0,0 0 0 0 0,-1 0 1 0 0,1-1-1 0 0,0 1 0 0 0,-1 0 1 0 0,1 0-1 0 0,-1-1 0 0 0,0 1 1 0 0,1 0-1 0 0,-1-1 0 0 0,0 1 1 0 0,0-1-1 0 0,0 1 0 0 0,0 0 1 0 0,0-1-1 0 0,0 1 0 0 0,0-1 1 0 0,0 1-1 0 0,-1 0 1 0 0,0-2-1 0 0,-1-2 86 0 0,0 0 1 0 0,0 0-1 0 0,-1 0 1 0 0,0 0 0 0 0,0 1-1 0 0,-1-1 1 0 0,1 1-1 0 0,-1 0 1 0 0,0 0-1 0 0,0 0 1 0 0,-5-4-1 0 0,3 5-59 0 0,1-1-1 0 0,-1 0 1 0 0,0 1-1 0 0,0 0 1 0 0,-1 1-1 0 0,1-1 1 0 0,0 1-1 0 0,-1 0 1 0 0,1 1-1 0 0,-1-1 1 0 0,0 1 0 0 0,-9 0-1 0 0,13 2-51 0 0,0 0 0 0 0,-1-1 0 0 0,1 2 0 0 0,0-1 0 0 0,-1 0 0 0 0,1 0 0 0 0,0 1 0 0 0,0 0 0 0 0,0 0 0 0 0,0 0 0 0 0,0 0 0 0 0,1 0 0 0 0,-1 0 0 0 0,1 1 0 0 0,-1-1 0 0 0,1 1 0 0 0,0 0 0 0 0,0 0 0 0 0,0 0 0 0 0,0 0 0 0 0,0 0 0 0 0,-1 4 0 0 0,-3 9-6 0 0,0-1-1 0 0,2 1 0 0 0,0 0 0 0 0,0 0 1 0 0,2 0-1 0 0,0 1 0 0 0,0-1 0 0 0,2 17 1 0 0,2 17 0 0 0,11 65 0 0 0,0-35-736 0 0,4 0 0 0 0,30 87-1 0 0,-43-154-105 0 0,2 0-1 0 0,12 25 0 0 0,-10-27 423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6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1 101 1308 0 0,'5'-18'818'0'0,"-4"12"-554"0"0,1-1 1 0 0,-1 1-1 0 0,1 0 1 0 0,1 0-1 0 0,-1 0 1 0 0,1 0-1 0 0,0 0 1 0 0,1 1-1 0 0,-1-1 1 0 0,8-7-1 0 0,-9 11-231 0 0,0 1 1 0 0,1 0-1 0 0,-1 0 0 0 0,0 0 1 0 0,0 0-1 0 0,0 1 0 0 0,1-1 1 0 0,-1 0-1 0 0,0 1 0 0 0,1 0 1 0 0,-1-1-1 0 0,0 1 0 0 0,1 0 1 0 0,-1 0-1 0 0,0 1 0 0 0,1-1 1 0 0,-1 0-1 0 0,1 1 0 0 0,-1 0 1 0 0,3 0-1 0 0,43 19 334 0 0,-13 0-213 0 0,-1 1 0 0 0,-1 2 0 0 0,-1 1 0 0 0,-2 1-1 0 0,0 2 1 0 0,33 39 0 0 0,-17-12-24 0 0,-2 3-1 0 0,61 102 0 0 0,-76-105-121 0 0,-2 1 0 0 0,-2 1-1 0 0,-3 1 1 0 0,-2 1-1 0 0,-3 0 1 0 0,-2 2-1 0 0,-3 0 1 0 0,-3 0-1 0 0,-2 1 1 0 0,-3 0 0 0 0,-3 0-1 0 0,-2 0 1 0 0,-3 0-1 0 0,-3 0 1 0 0,-2 0-1 0 0,-26 86 1 0 0,32-135-142 0 0,-1 0 1 0 0,0 0-1 0 0,-1-1 0 0 0,-1 0 1 0 0,1 0-1 0 0,-16 20 0 0 0,19-27-31 0 0,-1-1 0 0 0,0 0 1 0 0,0 0-1 0 0,0 0 0 0 0,0 0 0 0 0,-1 0 0 0 0,1-1 1 0 0,-1 0-1 0 0,0 1 0 0 0,0-1 0 0 0,1-1 0 0 0,-1 1 0 0 0,0 0 1 0 0,-1-1-1 0 0,1 0 0 0 0,0 0 0 0 0,0 0 0 0 0,-1-1 0 0 0,1 1 1 0 0,0-1-1 0 0,-1 0 0 0 0,1 0 0 0 0,-7-1 0 0 0,-7-3-235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6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45 145 996 0 0,'-45'-145'5665'0'0,"58"180"-5627"0"0,80 487 54 0 0,-67-340 15 0 0,1 4-118 0 0,0 1-931 0 0,50 184-1 0 0,-62-327-1011 0 0,-9-30 1310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8.2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1 437 492 0 0,'9'-15'441'0'0,"1"1"-1"0"0,1 0 1 0 0,0 0-1 0 0,1 1 1 0 0,1 0-1 0 0,0 1 1 0 0,0 1-1 0 0,18-11 1 0 0,-24 17-406 0 0,1 1 1 0 0,-1 0 0 0 0,1 1 0 0 0,0 0 0 0 0,0 0 0 0 0,0 1 0 0 0,1 0 0 0 0,-1 0 0 0 0,1 1-1 0 0,-1 0 1 0 0,1 1 0 0 0,-1-1 0 0 0,1 2 0 0 0,-1-1 0 0 0,1 1 0 0 0,-1 0 0 0 0,1 1 0 0 0,15 5-1 0 0,-5 1-17 0 0,0 1 0 0 0,0 1 0 0 0,-1 0 0 0 0,-1 1 0 0 0,0 1 0 0 0,0 1-1 0 0,-1 0 1 0 0,-1 1 0 0 0,0 1 0 0 0,-1 0 0 0 0,0 1 0 0 0,16 27 0 0 0,-9-11 6 0 0,-2 1 0 0 0,-1 1 0 0 0,-1 1 0 0 0,-2 0 0 0 0,19 72 0 0 0,-23-64 251 0 0,-3 2 1 0 0,-1-1 0 0 0,1 71 0 0 0,-8-115-275 0 0,0 1 0 0 0,0-1 0 0 0,0 1 0 0 0,0-1 0 0 0,0 1-1 0 0,0-1 1 0 0,0 1 0 0 0,0-1 0 0 0,0 1 0 0 0,0 0 0 0 0,0-1 0 0 0,0 1 0 0 0,0-1 0 0 0,-1 1 0 0 0,1-1 0 0 0,0 1 0 0 0,0-1 0 0 0,-1 0-1 0 0,1 1 1 0 0,0-1 0 0 0,-1 1 0 0 0,1-1 0 0 0,0 1 0 0 0,-1-1 0 0 0,1 0 0 0 0,-1 1 0 0 0,1-1 0 0 0,-1 0 0 0 0,1 0 0 0 0,-1 1-1 0 0,1-1 1 0 0,-1 0 0 0 0,1 0 0 0 0,-1 0 0 0 0,1 1 0 0 0,-1-1 0 0 0,1 0 0 0 0,-1 0 0 0 0,1 0 0 0 0,-1 0 0 0 0,1 0 0 0 0,-1 0 0 0 0,1 0-1 0 0,-1 0 1 0 0,1 0 0 0 0,-1 0 0 0 0,1-1 0 0 0,-1 1 0 0 0,1 0 0 0 0,-1 0 0 0 0,0-1 0 0 0,-23-13-184 0 0,16 5 161 0 0,2 0 1 0 0,-1 0 0 0 0,1 0 0 0 0,0-1 0 0 0,1 0-1 0 0,0 0 1 0 0,-5-17 0 0 0,-18-77-125 0 0,22 72 89 0 0,0 0 1 0 0,-1-55-1 0 0,7 73 45 0 0,1 1 0 0 0,-1 0-1 0 0,2-1 1 0 0,0 1-1 0 0,1 0 1 0 0,0 0-1 0 0,1 0 1 0 0,0 1 0 0 0,9-18-1 0 0,-12 26 6 0 0,1 1-1 0 0,0-1 0 0 0,0 1 1 0 0,1-1-1 0 0,-1 1 0 0 0,1 0 1 0 0,-1 0-1 0 0,1 0 0 0 0,0 1 1 0 0,0-1-1 0 0,0 1 1 0 0,1-1-1 0 0,-1 1 0 0 0,1 0 1 0 0,-1 0-1 0 0,1 0 0 0 0,0 1 1 0 0,-1-1-1 0 0,1 1 0 0 0,0 0 1 0 0,0 0-1 0 0,0 1 0 0 0,4-1 1 0 0,9 2 5 0 0,-1 0 0 0 0,0 1-1 0 0,0 1 1 0 0,0 1 0 0 0,0 0 0 0 0,0 1 0 0 0,-1 1 0 0 0,1 0 0 0 0,17 11 0 0 0,135 90 4 0 0,-100-61 5 0 0,-56-38 16 0 0,1 1 142 0 0,1 0-1 0 0,1-1 1 0 0,22 10 0 0 0,-35-17-153 0 0,0-1 1 0 0,-1 0-1 0 0,1 1 1 0 0,0-1-1 0 0,0 0 1 0 0,0 0-1 0 0,-1 0 1 0 0,1-1-1 0 0,0 1 1 0 0,0 0-1 0 0,0-1 1 0 0,0 1-1 0 0,-1-1 1 0 0,1 1 0 0 0,0-1-1 0 0,-1 0 1 0 0,1 0-1 0 0,0 0 1 0 0,-1 0-1 0 0,1 0 1 0 0,-1 0-1 0 0,0 0 1 0 0,1 0-1 0 0,-1-1 1 0 0,0 1-1 0 0,0 0 1 0 0,0-1-1 0 0,1 1 1 0 0,-2-1-1 0 0,2-2 1 0 0,3-3-54 0 0,-2 0 0 0 0,1-1 0 0 0,-1 1 0 0 0,5-16 0 0 0,-1-12 11 0 0,-1 0 0 0 0,-1 0 0 0 0,-2-1 0 0 0,-2 1 0 0 0,-1-1 0 0 0,-1 0 1 0 0,-3 1-1 0 0,0 0 0 0 0,-16-55 0 0 0,20 90 16 0 0,0-1 0 0 0,0 0 0 0 0,0 1 0 0 0,0-1 0 0 0,0 0 0 0 0,-1 1 0 0 0,1-1 1 0 0,0 1-1 0 0,0-1 0 0 0,-1 0 0 0 0,1 1 0 0 0,-1-1 0 0 0,1 1 0 0 0,0-1 0 0 0,-1 1 0 0 0,1-1 0 0 0,-1 1 0 0 0,1-1 0 0 0,-1 1 0 0 0,1 0 1 0 0,-1-1-1 0 0,0 1 0 0 0,1 0 0 0 0,-1-1 0 0 0,1 1 0 0 0,-1 0 0 0 0,0 0 0 0 0,1-1 0 0 0,-1 1 0 0 0,0 0 0 0 0,1 0 0 0 0,-1 0 0 0 0,0 0 1 0 0,1 0-1 0 0,-1 0 0 0 0,0 0 0 0 0,1 0 0 0 0,-1 0 0 0 0,0 1 0 0 0,0-1 0 0 0,0 0 1 0 0,0 1-1 0 0,0-1 0 0 0,0 1 0 0 0,0 0 1 0 0,1-1-1 0 0,-1 1 0 0 0,0-1 0 0 0,0 1 1 0 0,1 0-1 0 0,-1 0 0 0 0,0-1 0 0 0,1 1 1 0 0,-1 0-1 0 0,1 0 0 0 0,-1 0 0 0 0,1 0 1 0 0,0 0-1 0 0,-1 0 0 0 0,1 0 0 0 0,0 0 1 0 0,-1 0-1 0 0,1 0 0 0 0,0 0 0 0 0,0 0 1 0 0,0 1-1 0 0,0 6-15 0 0,1 1-1 0 0,0-1 1 0 0,0 0 0 0 0,1 0 0 0 0,0 0 0 0 0,1 0-1 0 0,0 0 1 0 0,0 0 0 0 0,6 11 0 0 0,-1-6 13 0 0,1 1 0 0 0,1-1 1 0 0,-1-1-1 0 0,19 17 0 0 0,0-2 22 0 0,2-2 0 0 0,1-2 0 0 0,44 26-1 0 0,1-4 14 0 0,82 53-9 0 0,-132-80-28 0 0,0 2 1 0 0,-2 1-1 0 0,38 40 0 0 0,-57-55 13 0 0,0 0 0 0 0,0 0 0 0 0,0 1 0 0 0,-1-1 0 0 0,0 1 0 0 0,0 0 0 0 0,-1 0 0 0 0,1 1 0 0 0,-2-1 0 0 0,1 1 0 0 0,-1-1 0 0 0,0 1 0 0 0,-1 0 0 0 0,0 0 0 0 0,0 0 0 0 0,-1 0 0 0 0,1 0 0 0 0,-2 0 0 0 0,1-1 0 0 0,-1 1 0 0 0,-1 0 1 0 0,1 0-1 0 0,-1 0 0 0 0,-1-1 0 0 0,1 1 0 0 0,-1-1 0 0 0,-1 0 0 0 0,-6 12 0 0 0,-1-1-20 0 0,0 0 0 0 0,-1-2 0 0 0,-1 1 0 0 0,-22 21 0 0 0,26-28-30 0 0,-1-1 0 0 0,-1 0 0 0 0,0-1 0 0 0,0 0 0 0 0,0-1 0 0 0,-1 0 0 0 0,-21 8-1 0 0,30-14-29 0 0,0 0 0 0 0,-1-1-1 0 0,1 1 1 0 0,0-1-1 0 0,0 1 1 0 0,-1-1-1 0 0,1 0 1 0 0,-6-1-1 0 0,8 1 64 0 0,0 0 0 0 0,0 0 0 0 0,0 0 0 0 0,0 0 0 0 0,0-1 0 0 0,0 1 0 0 0,0 0 0 0 0,0-1 0 0 0,0 1-1 0 0,1-1 1 0 0,-1 1 0 0 0,0-1 0 0 0,0 1 0 0 0,0-1 0 0 0,1 1 0 0 0,-1-1 0 0 0,0 0 0 0 0,1 1 0 0 0,-1-1 0 0 0,0 0-1 0 0,1 0 1 0 0,-1 1 0 0 0,1-1 0 0 0,-1 0 0 0 0,1 0 0 0 0,0 0 0 0 0,-1 0 0 0 0,1 0 0 0 0,0 0 0 0 0,0 0 0 0 0,-1 0-1 0 0,1 0 1 0 0,0-1 0 0 0,1-6-12 0 0,0 0-1 0 0,0 0 0 0 0,1-1 0 0 0,1 1 1 0 0,-1 0-1 0 0,1 0 0 0 0,0 1 0 0 0,1-1 1 0 0,0 1-1 0 0,8-12 0 0 0,10-13 37 0 0,28-30-1 0 0,-27 34 53 0 0,117-135 611 0 0,32-40 844 0 0,-154 181-1315 0 0,-7 9-38 0 0,0-1 0 0 0,-1-1 0 0 0,0 0 0 0 0,-1 0 0 0 0,9-24 0 0 0,-17 39-156 0 0,-1-1 0 0 0,0 1 1 0 0,1-1-1 0 0,-1 1 0 0 0,0-1 0 0 0,0 1 0 0 0,0-1 0 0 0,1 1 0 0 0,-1-1 1 0 0,0 1-1 0 0,0-1 0 0 0,0 1 0 0 0,0-1 0 0 0,0 1 0 0 0,0-1 0 0 0,0 1 1 0 0,0-1-1 0 0,0 1 0 0 0,0-1 0 0 0,0 1 0 0 0,0-1 0 0 0,0 1 1 0 0,-1-1-1 0 0,1 1 0 0 0,0-1 0 0 0,0 1 0 0 0,-1-1 0 0 0,1 1 0 0 0,0-1 1 0 0,0 1-1 0 0,-1-1 0 0 0,-16 0 23 0 0,-15 12 23 0 0,22-5-28 0 0,1 1 0 0 0,-1 0 0 0 0,1 0 0 0 0,0 1-1 0 0,0 0 1 0 0,1 1 0 0 0,0 0 0 0 0,1 0 0 0 0,0 0 0 0 0,1 1 0 0 0,-1 0-1 0 0,2 1 1 0 0,0-1 0 0 0,0 1 0 0 0,1 0 0 0 0,0 0 0 0 0,1 1 0 0 0,0-1-1 0 0,0 1 1 0 0,2-1 0 0 0,-1 1 0 0 0,2 0 0 0 0,-1 0 0 0 0,2 0-1 0 0,-1-1 1 0 0,2 1 0 0 0,0 0 0 0 0,0-1 0 0 0,1 1 0 0 0,0-1 0 0 0,1 0-1 0 0,0 0 1 0 0,1 0 0 0 0,0 0 0 0 0,1-1 0 0 0,0 0 0 0 0,1 0 0 0 0,0 0-1 0 0,14 14 1 0 0,-8-12 27 0 0,1 0 0 0 0,1-1 0 0 0,-1-1 0 0 0,2 0-1 0 0,-1-1 1 0 0,1-1 0 0 0,1 0 0 0 0,0-2 0 0 0,0 1-1 0 0,0-2 1 0 0,0 0 0 0 0,28 3 0 0 0,-35-7 8 0 0,1 0 0 0 0,0 0 0 0 0,0-1 0 0 0,0-1 1 0 0,-1 0-1 0 0,1 0 0 0 0,0-1 0 0 0,-1 0 0 0 0,1-1 0 0 0,-1 0 0 0 0,0-1 1 0 0,0 0-1 0 0,0 0 0 0 0,0-1 0 0 0,-1-1 0 0 0,0 0 0 0 0,0 0 0 0 0,0 0 1 0 0,-1-1-1 0 0,0-1 0 0 0,-1 1 0 0 0,8-10 0 0 0,-2-2-72 0 0,0-1-1 0 0,-2-1 0 0 0,0 0 1 0 0,-1 0-1 0 0,-1-1 1 0 0,-1 0-1 0 0,-2-1 1 0 0,0 0-1 0 0,-1 0 0 0 0,-1 0 1 0 0,-1-1-1 0 0,-1-36 1 0 0,-2 1 113 0 0,-3 0-1 0 0,-3 1 1 0 0,-25-110 0 0 0,24 136-30 0 0,-2 0 1 0 0,0 1 0 0 0,-3 0-1 0 0,-25-52 1 0 0,36 82-88 0 0,0 0-1 0 0,1-1 1 0 0,-1 1 0 0 0,0 0-1 0 0,0 0 1 0 0,0 0-1 0 0,0 0 1 0 0,0 0-1 0 0,0 0 1 0 0,0 0 0 0 0,0 0-1 0 0,0 0 1 0 0,-1 0-1 0 0,1 0 1 0 0,0 0 0 0 0,-1 1-1 0 0,1-1 1 0 0,0 1-1 0 0,-1-1 1 0 0,1 1 0 0 0,0 0-1 0 0,-1-1 1 0 0,1 1-1 0 0,-1 0 1 0 0,1 0 0 0 0,-1 0-1 0 0,1 0 1 0 0,-1 0-1 0 0,1 0 1 0 0,-1 0 0 0 0,1 1-1 0 0,-1-1 1 0 0,1 0-1 0 0,0 1 1 0 0,-1-1 0 0 0,1 1-1 0 0,0 0 1 0 0,-1-1-1 0 0,1 1 1 0 0,0 0 0 0 0,0 0-1 0 0,0 0 1 0 0,-1 0-1 0 0,1 0 1 0 0,0 0 0 0 0,0 0-1 0 0,0 0 1 0 0,0 2-1 0 0,-2 2 1 0 0,0 0-1 0 0,0 0 0 0 0,1 0 1 0 0,0 0-1 0 0,0 1 1 0 0,0-1-1 0 0,1 1 0 0 0,-1-1 1 0 0,2 1-1 0 0,-1-1 0 0 0,0 1 1 0 0,1 0-1 0 0,0-1 1 0 0,0 1-1 0 0,1 0 0 0 0,1 7 1 0 0,1-4 12 0 0,0 0 1 0 0,0-1 0 0 0,1 1-1 0 0,0 0 1 0 0,0-1-1 0 0,1 0 1 0 0,0 0 0 0 0,1 0-1 0 0,6 7 1 0 0,11 8 2 0 0,0-1 1 0 0,1-1-1 0 0,1-1 0 0 0,50 30 0 0 0,-38-28 51 0 0,-14-10-94 0 0,-1 2-1 0 0,0 1 0 0 0,29 26 1 0 0,-45-36 55 0 0,-1 0 0 0 0,-1 0 1 0 0,1 1-1 0 0,-1 0 0 0 0,0-1 1 0 0,0 1-1 0 0,0 1 0 0 0,-1-1 1 0 0,0 1-1 0 0,-1-1 0 0 0,1 1 0 0 0,-1 0 1 0 0,0 0-1 0 0,-1 0 0 0 0,0 0 1 0 0,0 0-1 0 0,0 12 0 0 0,-5 33 230 0 0,-12 61 1 0 0,-5 49 5 0 0,20-144-221 0 0,1 0 0 0 0,1-1 1 0 0,0 1-1 0 0,2 0 0 0 0,0-1 0 0 0,1 1 1 0 0,6 17-1 0 0,-6-26-260 0 0,0-1 0 0 0,1 1 1 0 0,0 0-1 0 0,0-1 0 0 0,1 0 0 0 0,0-1 0 0 0,1 1 1 0 0,-1-1-1 0 0,1 0 0 0 0,1-1 0 0 0,-1 0 1 0 0,1 0-1 0 0,0 0 0 0 0,1-1 0 0 0,-1 0 0 0 0,1-1 1 0 0,0 0-1 0 0,12 4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09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0 907 600 0 0,'0'0'6371'0'0,"1"1"-6314"0"0,0-1 1 0 0,-1 1-1 0 0,1 0 1 0 0,0 0-1 0 0,0 0 1 0 0,0-1-1 0 0,0 1 1 0 0,0 0-1 0 0,-1-1 1 0 0,1 1-1 0 0,0-1 1 0 0,1 1 0 0 0,0 0-1 0 0,58-1 325 0 0,79-11 1 0 0,22-1-411 0 0,540-36-138 0 0,-367 12 151 0 0,-247 26 2 0 0,25 2 27 0 0,-107 8-19 0 0,-1 0 6 0 0,13-1-5 0 0,-13 1 12 0 0,1 0-14 0 0,52 2-515 0 0,67 11 0 0 0,-121-13 536 0 0,57 6 128 0 0,-56-6-127 0 0,0 0 8 0 0,12 0-6 0 0,-12 0 1 0 0,1 0 0 0 0,13 0 3 0 0,32-1-6 0 0,-47 1 38 0 0,17 0 118 0 0,-16 0 304 0 0,46-9 538 0 0,-48 8-973 0 0,12-7 496 0 0,-13 8-490 0 0,-1-1 0 0 0,1 1 0 0 0,0-1 0 0 0,-1 0 0 0 0,1 1 0 0 0,-1-1 0 0 0,1 0 0 0 0,-1 1 0 0 0,1-1 0 0 0,-1 0 0 0 0,1 0 1 0 0,-1 1-1 0 0,0-1 0 0 0,1 0 0 0 0,-1 0 0 0 0,0 0 0 0 0,0 1 0 0 0,0-1 0 0 0,0 0 0 0 0,1 0 0 0 0,-1 0 0 0 0,0 0 0 0 0,-1 0 0 0 0,1 1 0 0 0,0-1 0 0 0,0 0 0 0 0,0-1 0 0 0,-1-1 87 0 0,0-1-1 0 0,-88-352 506 0 0,-3-11-8063 0 0,80 327 5158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8.6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88 1100 0 0,'-6'-88'5436'0'0,"25"139"-5185"0"0,70 453 494 0 0,-1 1-2963 0 0,-75-440-454 0 0,-8-48 2434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9.0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74 295 704 0 0,'-70'-103'6611'0'0,"69"101"-6595"0"0,0 1 0 0 0,1 0 1 0 0,0 0-1 0 0,-1-1 0 0 0,1 1 0 0 0,0 0 1 0 0,-1-1-1 0 0,1 1 0 0 0,0 0 1 0 0,0-1-1 0 0,0 1 0 0 0,0 0 0 0 0,1-1 1 0 0,-1 1-1 0 0,0 0 0 0 0,0-1 1 0 0,1 1-1 0 0,-1 0 0 0 0,1 0 1 0 0,-1-1-1 0 0,1 1 0 0 0,0 0 0 0 0,-1 0 1 0 0,1 0-1 0 0,0 0 0 0 0,0 0 1 0 0,0 0-1 0 0,0 0 0 0 0,0 0 0 0 0,0 0 1 0 0,0 0-1 0 0,0 0 0 0 0,0 1 1 0 0,0-1-1 0 0,0 0 0 0 0,0 1 1 0 0,1-1-1 0 0,0 0 0 0 0,8-4-66 0 0,1 0-1 0 0,-1 1 1 0 0,14-5 0 0 0,-18 8 43 0 0,96-29-640 0 0,114-16-1 0 0,-44 10-2418 0 0,-122 25 2089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9.4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4 268 328 0 0,'-1'-3'1805'0'0,"-1"-9"-1103"0"0,2 9-125 0 0,-1-1-95 0 0,2-6-335 0 0,-1 1 1 0 0,1-1 0 0 0,0 1 0 0 0,1-1 0 0 0,0 1-1 0 0,1 0 1 0 0,0 0 0 0 0,0 0 0 0 0,1 0-1 0 0,0 0 1 0 0,0 1 0 0 0,1-1 0 0 0,0 1-1 0 0,1 0 1 0 0,0 1 0 0 0,0 0 0 0 0,1 0 0 0 0,-1 0-1 0 0,2 0 1 0 0,-1 1 0 0 0,15-9 0 0 0,-10 7-140 0 0,0 1 1 0 0,1 1-1 0 0,-1 0 1 0 0,1 0 0 0 0,1 2-1 0 0,-1-1 1 0 0,1 2-1 0 0,0 0 1 0 0,0 0 0 0 0,0 1-1 0 0,17 0 1 0 0,-23 3-27 0 0,1-1 1 0 0,0 1 0 0 0,0 0 0 0 0,-1 1-1 0 0,1 0 1 0 0,-1 0 0 0 0,0 1 0 0 0,1 0-1 0 0,-1 1 1 0 0,0 0 0 0 0,-1 0 0 0 0,1 0-1 0 0,-1 1 1 0 0,0 0 0 0 0,0 1 0 0 0,0 0-1 0 0,-1 0 1 0 0,0 0 0 0 0,7 8 0 0 0,-7-5-27 0 0,1 0 1 0 0,-2 1 0 0 0,1-1-1 0 0,-1 1 1 0 0,0 0 0 0 0,-1 1-1 0 0,0-1 1 0 0,-1 1 0 0 0,0-1-1 0 0,2 20 1 0 0,-4-14-26 0 0,0 0 1 0 0,-1 0-1 0 0,-1 1 1 0 0,-1-1-1 0 0,0 0 1 0 0,-7 25-1 0 0,-8 8-266 0 0,-2 0 0 0 0,-1-2 0 0 0,-43 70 0 0 0,52-97 179 0 0,-5 2 23 0 0,10-13-115 0 0,10-11-6 0 0,3-3 240 0 0,0 1 0 0 0,1 1 0 0 0,-1-1 0 0 0,1 1-1 0 0,0 0 1 0 0,0 1 0 0 0,0 0 0 0 0,9-1 0 0 0,67-5 89 0 0,-71 7-48 0 0,9 1 35 0 0,0 1-1 0 0,-1 0 0 0 0,1 2 0 0 0,-1 0 1 0 0,1 2-1 0 0,-1 0 0 0 0,0 1 0 0 0,-1 2 1 0 0,24 11-1 0 0,-28-12 8 0 0,0 1 0 0 0,-1 1 0 0 0,0 1 1 0 0,-1 0-1 0 0,0 1 0 0 0,-1 0 0 0 0,0 1 0 0 0,0 1 1 0 0,-1 0-1 0 0,-1 0 0 0 0,17 27 0 0 0,-25-34-27 0 0,0-1 0 0 0,0 0 0 0 0,-1 1 0 0 0,0 0-1 0 0,0-1 1 0 0,0 1 0 0 0,-1 0 0 0 0,0 0 0 0 0,0 0 0 0 0,0 0 0 0 0,-1 0-1 0 0,0 0 1 0 0,0 0 0 0 0,-1 0 0 0 0,1 0 0 0 0,-1 0 0 0 0,-2 7-1 0 0,0-6 25 0 0,0 1-1 0 0,-1-1 1 0 0,1-1-1 0 0,-1 1 0 0 0,-1 0 1 0 0,1-1-1 0 0,-1 0 0 0 0,0 0 1 0 0,0-1-1 0 0,-1 1 0 0 0,0-1 1 0 0,-12 9-1 0 0,-7 1-84 0 0,1-1-1 0 0,-2-1 1 0 0,0-1-1 0 0,0-1 1 0 0,-1-1-1 0 0,-1-2 1 0 0,0-1-1 0 0,0-1 1 0 0,0-1-1 0 0,0-1 1 0 0,-1-2 0 0 0,1-1-1 0 0,-1-1 1 0 0,0-1-1 0 0,1-2 1 0 0,-33-7-1 0 0,52 8-302 0 0,5 1 86 0 0,0 1 0 0 0,0-1 0 0 0,0 0 0 0 0,0 0 0 0 0,0-1 0 0 0,1 1-1 0 0,-1-1 1 0 0,0 0 0 0 0,1 0 0 0 0,-1 0 0 0 0,1-1 0 0 0,0 1 0 0 0,-4-4 0 0 0,-6-11-238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49.8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92 1096 0 0,'0'-1'18'0'0,"4"-2"269"0"0,-1-1 1 0 0,1 0-1 0 0,-1-1 1 0 0,-1 1-1 0 0,1 0 1 0 0,0-1-1 0 0,-1 0 1 0 0,0 0-1 0 0,0 1 1 0 0,0-1-1 0 0,-1 0 1 0 0,0 0-1 0 0,2-10 0 0 0,-3 14-264 0 0,-1 0-1 0 0,1 0 0 0 0,0 0 0 0 0,0 1 0 0 0,-1-1 0 0 0,1 0 0 0 0,0 0 0 0 0,-1 0 0 0 0,1 1 0 0 0,0-1 1 0 0,-1 0-1 0 0,1 1 0 0 0,-1-1 0 0 0,1 0 0 0 0,-1 1 0 0 0,0-1 0 0 0,1 1 0 0 0,-1-1 0 0 0,0 1 1 0 0,1-1-1 0 0,-1 1 0 0 0,0-1 0 0 0,0 1 0 0 0,1 0 0 0 0,-1-1 0 0 0,0 1 0 0 0,0 0 0 0 0,0 0 0 0 0,1-1 1 0 0,-1 1-1 0 0,0 0 0 0 0,0 0 0 0 0,0 0 0 0 0,-1 0 0 0 0,-26 3 285 0 0,21-1-269 0 0,-1 1 1 0 0,1 0 0 0 0,1 0 0 0 0,-1 1 0 0 0,0 0-1 0 0,1 0 1 0 0,0 1 0 0 0,0 0 0 0 0,0 0 0 0 0,-9 11-1 0 0,-3 5 66 0 0,-23 36 0 0 0,38-53-94 0 0,-9 13 29 0 0,2 1 0 0 0,-1 0-1 0 0,2 1 1 0 0,1 0 0 0 0,0 1-1 0 0,1-1 1 0 0,1 1 0 0 0,1 0-1 0 0,-3 26 1 0 0,7-36-11 0 0,1 0 0 0 0,0 0 0 0 0,0 0 0 0 0,1 1 0 0 0,0-1 1 0 0,1 0-1 0 0,0-1 0 0 0,0 1 0 0 0,1 0 0 0 0,0-1 0 0 0,1 1 0 0 0,0-1 0 0 0,1 0 0 0 0,0 0 0 0 0,0 0 1 0 0,1-1-1 0 0,0 0 0 0 0,0 0 0 0 0,1-1 0 0 0,15 14 0 0 0,-12-13 62 0 0,0 0 0 0 0,0-1 0 0 0,1 0 0 0 0,0 0-1 0 0,1-1 1 0 0,-1 0 0 0 0,1-1 0 0 0,0-1 0 0 0,1 0 0 0 0,-1-1 0 0 0,1 0 0 0 0,-1 0 0 0 0,1-2-1 0 0,0 1 1 0 0,0-2 0 0 0,0 0 0 0 0,0 0 0 0 0,0-1 0 0 0,0-1 0 0 0,-1 0 0 0 0,1-1 0 0 0,-1 0-1 0 0,1-1 1 0 0,-1 0 0 0 0,0-1 0 0 0,0 0 0 0 0,-1-1 0 0 0,0-1 0 0 0,0 0 0 0 0,0 0 0 0 0,-1-1-1 0 0,13-12 1 0 0,-14 11-155 0 0,0 0 0 0 0,-1-1-1 0 0,0 0 1 0 0,-1 0 0 0 0,0-1-1 0 0,-1 0 1 0 0,0 0 0 0 0,-1 0-1 0 0,0-1 1 0 0,-1 0 0 0 0,0 0-1 0 0,-1 0 1 0 0,0 0 0 0 0,-1-1-1 0 0,0 1 1 0 0,-1-1 0 0 0,-1 1-1 0 0,0-1 1 0 0,0 1 0 0 0,-2-1-1 0 0,1 1 1 0 0,-1-1 0 0 0,-1 1-1 0 0,0 0 1 0 0,-1 0-1 0 0,0 0 1 0 0,-1 1 0 0 0,-1-1-1 0 0,1 1 1 0 0,-2 0 0 0 0,1 1-1 0 0,-2-1 1 0 0,1 1 0 0 0,-14-13-1 0 0,10 13-319 0 0,-1 0 0 0 0,0 1 0 0 0,-1 0 0 0 0,0 1 0 0 0,0 0 0 0 0,-1 1 0 0 0,1 0 0 0 0,-2 1-1 0 0,1 1 1 0 0,-1 1 0 0 0,1 0 0 0 0,-24-3 0 0 0,-12 1-724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2.2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128 857 908 0 0,'-6'-66'2437'0'0,"5"-105"1"0"0,2 54-1303 0 0,12 157-1162 0 0,54 415 179 0 0,-26 4-344 0 0,-41-395 607 0 0,0-63-418 0 0,0-1-1 0 0,0 0 1 0 0,0 1 0 0 0,0-1 0 0 0,0 0-1 0 0,-1 0 1 0 0,1 1 0 0 0,0-1 0 0 0,0 0-1 0 0,0 0 1 0 0,0 1 0 0 0,-1-1 0 0 0,1 0-1 0 0,0 0 1 0 0,0 1 0 0 0,-1-1 0 0 0,1 0-1 0 0,0 0 1 0 0,0 0 0 0 0,-1 1-1 0 0,1-1 1 0 0,0 0 0 0 0,0 0 0 0 0,-1 0-1 0 0,1 0 1 0 0,0 0 0 0 0,-1 0 0 0 0,1 0-1 0 0,0 0 1 0 0,-1 0 0 0 0,1 0 0 0 0,0 0-1 0 0,-1 0 1 0 0,1 0 0 0 0,0 0-1 0 0,-1 0 1 0 0,1 0 0 0 0,0 0 0 0 0,0 0-1 0 0,-1 0 1 0 0,1 0 0 0 0,0 0 0 0 0,-1-1-1 0 0,-13-5-107 0 0,4-7 55 0 0,0-1 0 0 0,0 0 0 0 0,2 0 0 0 0,0-1 0 0 0,-12-29-1 0 0,-22-84-154 0 0,34 101 137 0 0,-20-72 65 0 0,5-1 0 0 0,3-1 1 0 0,6-1-1 0 0,3-1 1 0 0,5 1-1 0 0,11-154 1 0 0,-2 221-11 0 0,1 1 0 0 0,2 0 1 0 0,2-1-1 0 0,23-64 0 0 0,-26 87-42 0 0,1 1 0 0 0,0 0 0 0 0,0 0 0 0 0,1 0 0 0 0,0 1 0 0 0,1 0 0 0 0,14-13 0 0 0,-16 18-15 0 0,0-1-1 0 0,1 1 1 0 0,0 1 0 0 0,0-1 0 0 0,0 1-1 0 0,0 1 1 0 0,1-1 0 0 0,0 1 0 0 0,-1 0-1 0 0,1 1 1 0 0,0 0 0 0 0,13-2 0 0 0,-14 3 34 0 0,-1 1 1 0 0,1-1 0 0 0,0 1-1 0 0,-1 0 1 0 0,1 1-1 0 0,-1 0 1 0 0,1 0-1 0 0,-1 0 1 0 0,1 1 0 0 0,-1 0-1 0 0,1 0 1 0 0,-1 0-1 0 0,0 1 1 0 0,0 0-1 0 0,-1 0 1 0 0,1 1 0 0 0,0 0-1 0 0,-1 0 1 0 0,0 0-1 0 0,0 0 1 0 0,0 1 0 0 0,-1 0-1 0 0,1 0 1 0 0,-1 0-1 0 0,0 0 1 0 0,-1 1-1 0 0,1 0 1 0 0,-1-1 0 0 0,0 1-1 0 0,2 7 1 0 0,2 7 7 0 0,-1 0 0 0 0,0 0 0 0 0,-1 0-1 0 0,-2 1 1 0 0,0 0 0 0 0,-1 0 0 0 0,-1 0 0 0 0,-2 27 0 0 0,-3-4 21 0 0,-2 0 0 0 0,-3 0 0 0 0,-1-1 0 0 0,-1 0 0 0 0,-22 48 0 0 0,-8 4 35 0 0,-55 94 1 0 0,94-184-32 0 0,-1 1 0 0 0,1-1-1 0 0,0 0 1 0 0,1 1 0 0 0,0-1 0 0 0,-1 1 0 0 0,2 0 0 0 0,-1-1 0 0 0,1 1 0 0 0,-1 0 0 0 0,2-1 0 0 0,-1 1 0 0 0,1 0 0 0 0,0-1 0 0 0,0 1 0 0 0,0 0 0 0 0,1-1 0 0 0,-1 0 0 0 0,2 1 0 0 0,-1-1-1 0 0,0 0 1 0 0,1 0 0 0 0,4 5 0 0 0,7 10 31 0 0,0 0 0 0 0,2-1 0 0 0,34 32 0 0 0,-47-49-23 0 0,32 32 18 0 0,3-2 0 0 0,0-2 0 0 0,66 40 0 0 0,-83-58-43 0 0,2 0 1 0 0,-1-1 0 0 0,1-2 0 0 0,1 0 0 0 0,0-1-1 0 0,0-2 1 0 0,0 0 0 0 0,46 4 0 0 0,-59-10 15 0 0,1 0 0 0 0,-1 0 0 0 0,0-2 0 0 0,0 1 0 0 0,0-1 0 0 0,0-1 0 0 0,0 0 0 0 0,-1 0-1 0 0,1-1 1 0 0,-1-1 0 0 0,0 1 0 0 0,13-9 0 0 0,-10 3-19 0 0,0 0-1 0 0,0 0 0 0 0,-1-1 1 0 0,-1-1-1 0 0,0 0 0 0 0,0 0 1 0 0,14-25-1 0 0,-5 3 80 0 0,-2 0 0 0 0,-2-2-1 0 0,-1 0 1 0 0,-2-1 0 0 0,-1 0 0 0 0,8-49-1 0 0,-17 71 14 0 0,0 0-1 0 0,-1-1 1 0 0,-1 1-1 0 0,0-1 1 0 0,-3-24-1 0 0,2 37-89 0 0,-3 4-4 0 0,1-1 28 0 0,-1 1-1 0 0,1 0 1 0 0,-1 0-1 0 0,1 0 1 0 0,-1 1-1 0 0,1-1 1 0 0,0 1-1 0 0,-1-1 1 0 0,1 1-1 0 0,0 0 1 0 0,0-1-1 0 0,0 1 1 0 0,1 0-1 0 0,-1 0 1 0 0,0 1-1 0 0,1-1 0 0 0,-1 0 1 0 0,1 0-1 0 0,0 1 1 0 0,0-1-1 0 0,0 1 1 0 0,-2 4-1 0 0,-3 11 32 0 0,-1-1 0 0 0,-3 21 0 0 0,6-19-10 0 0,0 1 0 0 0,1-1-1 0 0,1 1 1 0 0,0 0 0 0 0,2 0 0 0 0,1 0-1 0 0,0 0 1 0 0,8 38 0 0 0,-6-47-12 0 0,0 0 1 0 0,1 0-1 0 0,0-1 1 0 0,1 1 0 0 0,0-1-1 0 0,0 0 1 0 0,1 0-1 0 0,1-1 1 0 0,0 1 0 0 0,0-1-1 0 0,1-1 1 0 0,0 0-1 0 0,0 0 1 0 0,1 0-1 0 0,0-1 1 0 0,19 11 0 0 0,-13-9-19 0 0,2-1 0 0 0,-1-1 1 0 0,1-1-1 0 0,0 0 0 0 0,0-1 1 0 0,1-1-1 0 0,-1 0 0 0 0,1-2 1 0 0,0 0-1 0 0,24 0 0 0 0,-18-4 7 0 0,0 0 0 0 0,0-1-1 0 0,0-1 1 0 0,0-1-1 0 0,-1-2 1 0 0,0 0 0 0 0,28-13-1 0 0,-25 8 11 0 0,0-1 0 0 0,-1-2 0 0 0,0 0-1 0 0,-1-2 1 0 0,-1-1 0 0 0,0 0 0 0 0,-1-2-1 0 0,-2 0 1 0 0,0-2 0 0 0,-1 0 0 0 0,-1-1-1 0 0,-1-1 1 0 0,18-33 0 0 0,-26 37 73 0 0,0-1 0 0 0,-1 1 0 0 0,8-35 0 0 0,-14 49-49 0 0,0-1 1 0 0,-1 0-1 0 0,0 0 1 0 0,0 0-1 0 0,-1 0 0 0 0,0 0 1 0 0,0 1-1 0 0,-1-1 1 0 0,0 0-1 0 0,0 0 1 0 0,0 0-1 0 0,-1 1 0 0 0,0-1 1 0 0,0 1-1 0 0,-5-10 1 0 0,5 14-14 0 0,0-1 0 0 0,-1 1-1 0 0,1 0 1 0 0,0 0 0 0 0,-1 0 0 0 0,0 0 0 0 0,1 1 0 0 0,-1-1 0 0 0,0 1 0 0 0,0-1 0 0 0,0 1 0 0 0,0 0 0 0 0,-4-1 0 0 0,4 1-19 0 0,2 0 9 0 0,-1 1 0 0 0,0-1 0 0 0,1 1 1 0 0,-1 0-1 0 0,0 0 0 0 0,1-1 0 0 0,-1 1 0 0 0,0 0 1 0 0,0 0-1 0 0,1 1 0 0 0,-1-1 0 0 0,0 0 1 0 0,1 0-1 0 0,-1 1 0 0 0,0-1 0 0 0,-2 2 0 0 0,-2 0 16 0 0,-2 1 9 0 0,-1-1 1 0 0,1 2-1 0 0,0-1 0 0 0,-1 1 1 0 0,2 0-1 0 0,-1 1 0 0 0,1 0 1 0 0,-1 0-1 0 0,1 0 1 0 0,1 1-1 0 0,-1 0 0 0 0,1 1 1 0 0,-10 12-1 0 0,5-5 18 0 0,1 0 1 0 0,1 1 0 0 0,1 0-1 0 0,0 1 1 0 0,-11 30-1 0 0,15-32-39 0 0,1-1 0 0 0,0 0-1 0 0,1 1 1 0 0,1-1 0 0 0,0 1-1 0 0,1 0 1 0 0,1-1 0 0 0,0 1-1 0 0,0-1 1 0 0,7 26 0 0 0,-5-29-40 0 0,0-1 1 0 0,0 1-1 0 0,1-1 1 0 0,0 1-1 0 0,0-1 1 0 0,1-1-1 0 0,0 1 1 0 0,1-1 0 0 0,0 1-1 0 0,0-2 1 0 0,1 1-1 0 0,0-1 1 0 0,0 0-1 0 0,0 0 1 0 0,10 6-1 0 0,-15-12 11 0 0,0 0-1 0 0,-1 0 1 0 0,1 0-1 0 0,0-1 1 0 0,-1 1-1 0 0,1 0 1 0 0,0-1-1 0 0,0 1 1 0 0,0-1-1 0 0,0 0 1 0 0,0 1-1 0 0,-1-1 0 0 0,1 0 1 0 0,0 0-1 0 0,0 0 1 0 0,0-1-1 0 0,0 1 1 0 0,0 0-1 0 0,0-1 1 0 0,-1 1-1 0 0,1-1 1 0 0,0 1-1 0 0,0-1 0 0 0,0 0 1 0 0,-1 0-1 0 0,1 0 1 0 0,-1 0-1 0 0,1 0 1 0 0,-1 0-1 0 0,1-1 1 0 0,-1 1-1 0 0,1 0 1 0 0,-1-1-1 0 0,0 1 1 0 0,0-1-1 0 0,0 1 0 0 0,0-1 1 0 0,0 0-1 0 0,1-2 1 0 0,4-7-65 0 0,-1 0 0 0 0,0-1 0 0 0,-1 0 1 0 0,5-19-1 0 0,19-120 1396 0 0,-27 148-1286 0 0,1 3-23 0 0,0 1 0 0 0,1-1 0 0 0,-1 1 0 0 0,0-1 0 0 0,0 1 0 0 0,0 0 0 0 0,0-1 0 0 0,0 1 0 0 0,0 1 0 0 0,0-1 0 0 0,0 0 0 0 0,0 0 0 0 0,0 1 0 0 0,3 2 0 0 0,24 29 17 0 0,-10-10-1 0 0,-3-9-11 0 0,0 0 1 0 0,1-1 0 0 0,0-1-1 0 0,1-1 1 0 0,1 0-1 0 0,-1-1 1 0 0,2-2-1 0 0,-1 1 1 0 0,1-2 0 0 0,35 8-1 0 0,-44-13 10 0 0,1 0 0 0 0,-1-1 0 0 0,0 0 0 0 0,0-1 0 0 0,1-1 0 0 0,-1 1 1 0 0,0-2-1 0 0,0 1 0 0 0,17-6 0 0 0,-20 4-2 0 0,0 0 1 0 0,-1-1-1 0 0,1 1 1 0 0,-1-2-1 0 0,0 1 1 0 0,0-1-1 0 0,0 0 1 0 0,-1 0-1 0 0,0-1 0 0 0,0 1 1 0 0,0-2-1 0 0,-1 1 1 0 0,0-1-1 0 0,5-7 1 0 0,2-7-12 0 0,-1-1-1 0 0,-2 0 1 0 0,0 0 0 0 0,-1-1-1 0 0,-1 0 1 0 0,-1 0 0 0 0,-1-1 0 0 0,-1 0-1 0 0,0-35 1 0 0,-2 0 37 0 0,-3-1 0 0 0,-15-97 0 0 0,14 138 33 0 0,-16-79 312 0 0,16 89-361 0 0,-1-1 1 0 0,0 0 0 0 0,-1 1 0 0 0,0 0 0 0 0,0 0 0 0 0,-1 0 0 0 0,-8-12 0 0 0,11 19-31 0 0,1 0 0 0 0,0 0 0 0 0,-1 0 1 0 0,0 0-1 0 0,1 0 0 0 0,-1 1 0 0 0,0-1 0 0 0,0 1 0 0 0,0-1 0 0 0,0 1 1 0 0,0 0-1 0 0,0 0 0 0 0,0 0 0 0 0,0 0 0 0 0,-1 0 0 0 0,1 0 0 0 0,0 0 1 0 0,-1 1-1 0 0,1-1 0 0 0,-1 1 0 0 0,-3 0 0 0 0,3 0-4 0 0,1 1 1 0 0,-1 0-1 0 0,1 0 0 0 0,-1 0 1 0 0,1 0-1 0 0,-1 0 0 0 0,1 0 1 0 0,0 1-1 0 0,0-1 0 0 0,0 1 0 0 0,-1 0 1 0 0,1 0-1 0 0,1 0 0 0 0,-1-1 1 0 0,0 2-1 0 0,-2 2 0 0 0,-1 3-31 0 0,-1 1-1 0 0,1 0 1 0 0,1 0-1 0 0,-1 1 1 0 0,2 0-1 0 0,-1-1 1 0 0,1 1-1 0 0,-2 17 1 0 0,4-18 23 0 0,1 1 0 0 0,0 0 0 0 0,1 0 0 0 0,0 0 0 0 0,0 0 0 0 0,1-1 0 0 0,0 1 0 0 0,1-1 0 0 0,0 1 0 0 0,1-1 0 0 0,0 0 1 0 0,0 0-1 0 0,1-1 0 0 0,0 1 0 0 0,1-1 0 0 0,-1 0 0 0 0,11 11 0 0 0,11 8 6 0 0,1 0 0 0 0,1-2 1 0 0,38 25-1 0 0,-16-11-30 0 0,-49-38 41 0 0,13 10-29 0 0,-1 1 1 0 0,-1 0-1 0 0,15 17 0 0 0,-24-24 49 0 0,0 1 0 0 0,0-1-1 0 0,-1 1 1 0 0,1 0 0 0 0,-1 0-1 0 0,-1 0 1 0 0,1 1 0 0 0,-1-1 0 0 0,0 1-1 0 0,0-1 1 0 0,-1 1 0 0 0,1 12 0 0 0,-2 20 238 0 0,-9 69 0 0 0,4-76-166 0 0,2 0-1 0 0,1 1 0 0 0,2-1 1 0 0,4 42-1 0 0,-3-67-77 0 0,1-1 0 0 0,-1 0 0 0 0,1 0-1 0 0,0 0 1 0 0,0 0 0 0 0,1 0 0 0 0,0 0 0 0 0,0-1-1 0 0,0 1 1 0 0,0-1 0 0 0,1 0 0 0 0,0 0-1 0 0,0 0 1 0 0,9 7 0 0 0,-6-6-69 0 0,0-2 0 0 0,1 1-1 0 0,-1-1 1 0 0,0 0 0 0 0,1-1 0 0 0,0 0-1 0 0,0 0 1 0 0,0-1 0 0 0,0 1 0 0 0,9 0-1 0 0,6-1-370 0 0,-1-1 0 0 0,1 0-1 0 0,-1-2 1 0 0,1-1 0 0 0,-1 0-1 0 0,1-2 1 0 0,33-10 0 0 0,-11 0-1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2.6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65 1444 0 0,'-37'-36'4379'0'0,"36"34"-3985"0"0,0 2-354 0 0,1-1 0 0 0,-1 1-1 0 0,1 0 1 0 0,-1-1 0 0 0,1 1 0 0 0,0-1-1 0 0,-1 1 1 0 0,1-1 0 0 0,0 0-1 0 0,0 1 1 0 0,-1-1 0 0 0,1 1 0 0 0,0-1-1 0 0,0 1 1 0 0,0-1 0 0 0,0 0-1 0 0,0 1 1 0 0,-1-1 0 0 0,1 1 0 0 0,0-1-1 0 0,1 0 1 0 0,-1 0 0 0 0,12-3 28 0 0,1 1 0 0 0,0 1 0 0 0,0 0 0 0 0,0 1 0 0 0,1 0 1 0 0,23 2-1 0 0,-7-1-22 0 0,235 3-710 0 0,-90 16-3084 0 0,-148-14 2910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17 408 0 0,'-28'21'4848'0'0,"32"-19"-4084"0"0,-4-1-742 0 0,0 0 0 0 0,0-1 0 0 0,1 1 0 0 0,-1-1 0 0 0,0 1 0 0 0,1-1 0 0 0,-1 0 0 0 0,0 1 0 0 0,1-1 0 0 0,-1 1 0 0 0,1-1 0 0 0,-1 0 0 0 0,1 1 1 0 0,-1-1-1 0 0,1 0 0 0 0,-1 1 0 0 0,1-1 0 0 0,-1 0 0 0 0,1 0 0 0 0,-1 0 0 0 0,1 1 0 0 0,0-1 0 0 0,-1 0 0 0 0,1 0 0 0 0,-1 0 0 0 0,1 0 0 0 0,0 0 0 0 0,-1 0 0 0 0,1 0 0 0 0,221-19 1445 0 0,-7 1-2681 0 0,-99 11-1617 0 0,-58 3 1132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6.3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578 1 96 0 0,'-12'2'310'0'0,"1"1"0"0"0,0 0 0 0 0,0 1 0 0 0,0 1 0 0 0,0 0 0 0 0,1 0 0 0 0,0 1 0 0 0,0 0 0 0 0,0 0 0 0 0,1 1 0 0 0,-11 11 0 0 0,-15 14 233 0 0,-42 53 1 0 0,59-63-227 0 0,-23 27 113 0 0,1 3-1 0 0,4 1 1 0 0,-43 80 0 0 0,58-91-257 0 0,2 0 1 0 0,2 2-1 0 0,2 0 0 0 0,1 0 1 0 0,-10 68-1 0 0,22-99-143 0 0,0 1 1 0 0,1-1-1 0 0,0 0 0 0 0,2 1 0 0 0,-1-1 0 0 0,1 1 0 0 0,1-1 0 0 0,1 0 0 0 0,0 0 0 0 0,0 0 0 0 0,1 0 0 0 0,1-1 0 0 0,0 1 0 0 0,1-1 0 0 0,0 0 0 0 0,1-1 0 0 0,0 0 0 0 0,1 0 0 0 0,0 0 0 0 0,1-1 1 0 0,0 0-1 0 0,1-1 0 0 0,-1 0 0 0 0,2 0 0 0 0,19 12 0 0 0,4 0-50 0 0,1-2 0 0 0,0-2 0 0 0,1-1-1 0 0,70 20 1 0 0,-43-19-1788 0 0,1-4-1 0 0,75 7 0 0 0,-119-18 979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6.8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67 696 0 0,'0'-66'5917'0'0,"0"104"-5945"0"0,5 87-1 0 0,5 0 1 0 0,5 0-1 0 0,48 182 0 0 0,-61-298-528 0 0,1-1 1 0 0,0 0-1 0 0,0 0 1 0 0,1 0-1 0 0,7 11 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7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4 260 0 0,'0'-1'113'0'0,"1"1"-1"0"0,0 0 1 0 0,0-1 0 0 0,-1 1-1 0 0,1 0 1 0 0,0-1 0 0 0,0 1-1 0 0,0 0 1 0 0,0 0 0 0 0,0 0-1 0 0,-1-1 1 0 0,1 1 0 0 0,0 0 0 0 0,0 0-1 0 0,0 0 1 0 0,0 1 0 0 0,0-1-1 0 0,1 0 1 0 0,6 13 189 0 0,-1 0 1 0 0,-1 0-1 0 0,0 0 1 0 0,0 1-1 0 0,-2-1 0 0 0,1 1 1 0 0,1 16-1 0 0,8 19 74 0 0,73 202 608 0 0,15 46-4414 0 0,-101-294 3084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5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331 67 16 0 0,'-1'-3'2040'0'0,"0"-2"-1789"0"0,-1 0 0 0 0,1 1 0 0 0,-1-1 0 0 0,-1 1 0 0 0,1-1 1 0 0,-1 1-1 0 0,1 0 0 0 0,-1 0 0 0 0,0 0 0 0 0,-7-5 0 0 0,8 7-171 0 0,1 1-63 0 0,1 0 0 0 0,-1 1 0 0 0,0-1-1 0 0,0 0 1 0 0,0 1 0 0 0,0-1-1 0 0,0 0 1 0 0,0 1 0 0 0,0 0 0 0 0,0-1-1 0 0,0 1 1 0 0,0-1 0 0 0,0 1-1 0 0,-2 0 1 0 0,0 0-3 0 0,-1 1-1 0 0,0-1 1 0 0,1 1-1 0 0,-1 0 0 0 0,1 0 1 0 0,-1 1-1 0 0,1-1 1 0 0,0 1-1 0 0,-1-1 1 0 0,1 1-1 0 0,0 0 1 0 0,0 1-1 0 0,0-1 1 0 0,-3 4-1 0 0,-14 16 8 0 0,1 1 1 0 0,1 2-1 0 0,2-1 0 0 0,0 2 1 0 0,-23 52-1 0 0,14-18 69 0 0,-29 109 0 0 0,49-150-32 0 0,0 0 1 0 0,2 0-1 0 0,0 0 1 0 0,1 0-1 0 0,1 0 1 0 0,1 1-1 0 0,2 22 1 0 0,-1-34-5 0 0,1-1 0 0 0,0 1 1 0 0,0-1-1 0 0,0 1 0 0 0,1-1 0 0 0,0 0 0 0 0,1 0 1 0 0,-1 0-1 0 0,1 0 0 0 0,1-1 0 0 0,-1 1 0 0 0,1-1 1 0 0,0 0-1 0 0,1-1 0 0 0,-1 1 0 0 0,1-1 1 0 0,0 0-1 0 0,0 0 0 0 0,1-1 0 0 0,10 6 0 0 0,5 0-1 0 0,0 0-1 0 0,1-1 1 0 0,0-2-1 0 0,0 0 1 0 0,1-2 0 0 0,27 4-1 0 0,-33-7 16 0 0,0 0 1 0 0,0-2-1 0 0,0 0 0 0 0,1-1 1 0 0,-1 0-1 0 0,0-2 0 0 0,0 0 1 0 0,31-10-1 0 0,-41 10-33 0 0,-1 0 0 0 0,0-1 1 0 0,0 0-1 0 0,0 0 0 0 0,0 0 0 0 0,0-1 0 0 0,-1 0 1 0 0,0 0-1 0 0,0-1 0 0 0,0 1 0 0 0,-1-1 0 0 0,0 0 1 0 0,0-1-1 0 0,8-13 0 0 0,-8 9-32 0 0,0 0 1 0 0,-1 0 0 0 0,-1 0-1 0 0,0-1 1 0 0,0 1-1 0 0,-1-1 1 0 0,0 0-1 0 0,-1 1 1 0 0,-1-18-1 0 0,-2 1-14 0 0,-1 0 0 0 0,-1 0-1 0 0,-1 0 1 0 0,-2 0-1 0 0,-1 1 1 0 0,-1 0 0 0 0,-22-46-1 0 0,23 59-84 0 0,0 0-1 0 0,0 0 1 0 0,-1 1 0 0 0,-1 0-1 0 0,0 1 1 0 0,-1 0 0 0 0,0 1-1 0 0,-1 0 1 0 0,-17-12 0 0 0,17 15-640 0 0,-1 0 1 0 0,0 0 0 0 0,-1 2-1 0 0,0 0 1 0 0,-27-9-1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5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399 89 164 0 0,'1'-7'340'0'0,"-2"1"0"0"0,1-1 1 0 0,-1 1-1 0 0,1 0 0 0 0,-2 0 0 0 0,1-1 0 0 0,-1 1 1 0 0,-2-6-1 0 0,3 10-315 0 0,0 1 1 0 0,0-1-1 0 0,0 0 1 0 0,0 1-1 0 0,-1-1 0 0 0,1 1 1 0 0,0-1-1 0 0,-1 1 1 0 0,1 0-1 0 0,-1-1 1 0 0,0 1-1 0 0,1 0 0 0 0,-1 0 1 0 0,0 0-1 0 0,1 1 1 0 0,-1-1-1 0 0,0 0 1 0 0,0 0-1 0 0,0 1 1 0 0,0 0-1 0 0,0-1 0 0 0,0 1 1 0 0,0 0-1 0 0,0 0 1 0 0,0 0-1 0 0,0 0 1 0 0,0 0-1 0 0,0 0 0 0 0,0 0 1 0 0,1 1-1 0 0,-5 1 1 0 0,-12 3-2 0 0,0 1 1 0 0,0 1 0 0 0,1 1 0 0 0,0 1-1 0 0,0 0 1 0 0,1 1 0 0 0,0 0 0 0 0,1 2-1 0 0,0 0 1 0 0,1 1 0 0 0,0 0 0 0 0,-14 18-1 0 0,16-17 3 0 0,0 0-1 0 0,2 1 1 0 0,-1 0-1 0 0,2 1 1 0 0,0 0-1 0 0,1 1 1 0 0,1 0-1 0 0,0 0 0 0 0,1 0 1 0 0,1 1-1 0 0,1 0 1 0 0,0 0-1 0 0,-1 19 1 0 0,5-26 64 0 0,1-1-1 0 0,0 1 1 0 0,0-1 0 0 0,1 1 0 0 0,1-1 0 0 0,-1 1-1 0 0,2-1 1 0 0,-1 0 0 0 0,1 0 0 0 0,1-1 0 0 0,0 1-1 0 0,0-1 1 0 0,1 0 0 0 0,0 0 0 0 0,1-1-1 0 0,0 0 1 0 0,0 0 0 0 0,1-1 0 0 0,-1 1 0 0 0,2-2-1 0 0,-1 1 1 0 0,1-1 0 0 0,0 0 0 0 0,0-1 0 0 0,1 0-1 0 0,17 6 1 0 0,-16-7 18 0 0,0 0-1 0 0,0 0 0 0 0,0-1 1 0 0,0-1-1 0 0,1 0 1 0 0,-1-1-1 0 0,1 0 1 0 0,0 0-1 0 0,-1-1 0 0 0,1-1 1 0 0,-1 0-1 0 0,1-1 1 0 0,-1 0-1 0 0,1-1 0 0 0,-1 0 1 0 0,0 0-1 0 0,0-1 1 0 0,-1-1-1 0 0,1 0 1 0 0,-1 0-1 0 0,0-1 0 0 0,0 0 1 0 0,-1-1-1 0 0,13-11 1 0 0,-11 5-90 0 0,-1 0 0 0 0,0 0 0 0 0,-1-1 0 0 0,0 0 0 0 0,-1 0-1 0 0,-1-1 1 0 0,-1 0 0 0 0,0-1 0 0 0,0 1 0 0 0,-2-1 0 0 0,0 0 0 0 0,-1 0 0 0 0,0-1 0 0 0,-1 1 0 0 0,-1-1 0 0 0,-2-26 0 0 0,0 27-119 0 0,-1 0 1 0 0,0 1-1 0 0,-1 0 0 0 0,-1 0 0 0 0,0 0 0 0 0,-1 0 0 0 0,-13-27 1 0 0,12 32-117 0 0,0 1 0 0 0,0-1 0 0 0,-1 1 0 0 0,0 0 0 0 0,0 1 0 0 0,-1 0 0 0 0,0 0 0 0 0,0 0 0 0 0,-1 1 0 0 0,0 1 1 0 0,-15-9-1 0 0,15 10-212 0 0,0 1 0 0 0,0 0 0 0 0,-1 1 0 0 0,1 0 0 0 0,-1 1 0 0 0,0 0 1 0 0,-16-1-1 0 0,3 2-572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09.9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38 688 0 0,'0'0'1036'0'0,"-3"0"-608"0"0,-53-3 2608 0 0,53 2-2713 0 0,-14 5 180 0 0,19-2-447 0 0,1 0-1 0 0,-1 0 1 0 0,1 0 0 0 0,-1 0-1 0 0,1 0 1 0 0,0-1 0 0 0,0 1 0 0 0,0-1-1 0 0,0 0 1 0 0,0 0 0 0 0,0 0-1 0 0,0 0 1 0 0,0-1 0 0 0,6 1 0 0 0,54 5 127 0 0,-53-5-176 0 0,659-6 614 0 0,-370-27 376 0 0,-156 14-1087 0 0,-13 10-5721 0 0,-116 6 5458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7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88 948 0 0,'0'0'930'0'0,"0"-1"-840"0"0,1 0-1 0 0,-1 1 1 0 0,1-1-1 0 0,0 0 1 0 0,-1 1-1 0 0,1-1 1 0 0,-1 0-1 0 0,1 1 1 0 0,0-1-1 0 0,0 1 1 0 0,-1-1-1 0 0,1 1 1 0 0,0 0-1 0 0,0-1 1 0 0,-1 1-1 0 0,1 0 1 0 0,0-1-1 0 0,0 1 1 0 0,1 0-1 0 0,503-48 3044 0 0,-319 35-2829 0 0,75-1-3897 0 0,-230 12 2485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7.8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1 511 704 0 0,'10'-5'2479'0'0,"-9"5"-2254"0"0,0-1 1 0 0,0 1-1 0 0,2 0 0 0 0,1 3-116 0 0,-1-1 0 0 0,0 1-1 0 0,1 0 1 0 0,-1 0-1 0 0,0 0 1 0 0,-1 0 0 0 0,1 1-1 0 0,-1-1 1 0 0,1 1 0 0 0,-1-1-1 0 0,0 1 1 0 0,0 0-1 0 0,-1 0 1 0 0,2 5 0 0 0,21 70 596 0 0,-19-58-539 0 0,92 373 717 0 0,-45-176-4174 0 0,-49-204 2172 0 0</inkml:trace>
  <inkml:trace contextRef="#ctx0" brushRef="#br0" timeOffset="1">280 14 224 0 0,'7'-13'3333'0'0,"-6"12"-3188"0"0,6 2 2 0 0,-1-1 1 0 0,1 1-1 0 0,-1 0 1 0 0,0 0-1 0 0,0 1 1 0 0,1-1-1 0 0,-1 1 1 0 0,-1 1-1 0 0,1-1 1 0 0,0 1-1 0 0,7 5 1 0 0,69 46 526 0 0,-58-37-464 0 0,315 232 1275 0 0,-280-200-1237 0 0,-2 2 1 0 0,-3 3-1 0 0,70 89 1 0 0,-104-116-212 0 0,-1 1 0 0 0,-1 1 0 0 0,-2 1-1 0 0,-1 0 1 0 0,-1 1 0 0 0,-2 0 0 0 0,12 47 0 0 0,-18-52-53 0 0,-2 0 1 0 0,0 0-1 0 0,-2 0 0 0 0,-1 1 1 0 0,-1-1-1 0 0,-1 1 0 0 0,-2-1 1 0 0,0 0-1 0 0,-14 50 0 0 0,5-38-217 0 0,-2-1 0 0 0,-2 0 0 0 0,-1-1 0 0 0,-28 42 0 0 0,-98 124-3581 0 0,111-161 2224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8.7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474 16 772 0 0,'16'-11'5267'0'0,"-16"11"-5247"0"0,0-1 0 0 0,0 1 0 0 0,1 0 1 0 0,-1-1-1 0 0,0 1 0 0 0,0 0 0 0 0,0 0 0 0 0,0-1 1 0 0,1 1-1 0 0,-1 0 0 0 0,0 0 0 0 0,0 0 1 0 0,1-1-1 0 0,-1 1 0 0 0,0 0 0 0 0,1 0 1 0 0,-1 0-1 0 0,0 0 0 0 0,0 0 0 0 0,1 0 1 0 0,-1-1-1 0 0,0 1 0 0 0,1 0 0 0 0,-1 0 1 0 0,0 0-1 0 0,1 0 0 0 0,-1 0 0 0 0,0 0 1 0 0,1 0-1 0 0,-1 0 0 0 0,0 1 0 0 0,1-1 0 0 0,-1 0 1 0 0,0 0-1 0 0,0 0 0 0 0,1 0 0 0 0,-1 0 1 0 0,0 0-1 0 0,1 0 0 0 0,-1 1 0 0 0,0-1 1 0 0,0 0-1 0 0,1 0 0 0 0,-1 0 0 0 0,0 1 1 0 0,0-1-1 0 0,0 0 0 0 0,1 0 0 0 0,-1 1 1 0 0,1 22 227 0 0,-13 33-201 0 0,-18 36 174 0 0,-73 158 1 0 0,-68 78-36 0 0,113-221-246 0 0,-56 113-3245 0 0,99-206 1099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9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51 168 0 0,'7'-12'2516'0'0,"7"-7"-1092"0"0,6 8-528 0 0,0 4-379 0 0,3 6-169 0 0,8 10-216 0 0,-14-2-144 0 0,-1 3-108 0 0,3 2-164 0 0,-1 2-149 0 0,-1 1-219 0 0,4 2-772 0 0,-1 1 752 0 0</inkml:trace>
  <inkml:trace contextRef="#ctx0" brushRef="#br0" timeOffset="1">892 418 908 0 0,'3'2'1378'0'0,"28"7"1979"0"0,-28-8-2860 0 0,11 3-84 0 0,-10-3-87 0 0,-1 0-64 0 0,12 4-806 0 0,-1 1 1 0 0,0 0-1 0 0,0 1 1 0 0,-1 1-1 0 0,14 10 1 0 0,-22-14-43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9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318 73 172 0 0,'45'-64'6216'0'0,"-44"62"-6071"0"0,-1 2-132 0 0,1-1-1 0 0,-1 1 0 0 0,0-1 1 0 0,1 1-1 0 0,-1-1 0 0 0,1 1 1 0 0,-1 0-1 0 0,1-1 0 0 0,0 1 1 0 0,-1 0-1 0 0,1-1 0 0 0,-1 1 1 0 0,1 0-1 0 0,-1 0 0 0 0,1-1 1 0 0,0 1-1 0 0,-1 0 0 0 0,1 0 1 0 0,0 0-1 0 0,-1 0 0 0 0,2 0 1 0 0,-1 7-4 0 0,0-1 0 0 0,0 1 0 0 0,0 0 0 0 0,-1 0 0 0 0,0 0 0 0 0,-1 0 0 0 0,1 0 0 0 0,-1 0 0 0 0,-4 12 0 0 0,-22 67 23 0 0,23-75-26 0 0,-47 114 95 0 0,-6-2 1 0 0,-73 115 0 0 0,41-77 361 0 0,75-132 630 0 0,13-26-808 0 0,1 0-72 0 0,0-3-199 0 0,0 1 0 0 0,0 0-1 0 0,0-1 1 0 0,0 1 0 0 0,0 0-1 0 0,0-1 1 0 0,1 1 0 0 0,-1 0-1 0 0,0-1 1 0 0,0 1 0 0 0,1 0 0 0 0,-1-1-1 0 0,0 1 1 0 0,1-1 0 0 0,-1 1-1 0 0,1-1 1 0 0,-1 1 0 0 0,1-1-1 0 0,-1 1 1 0 0,1-1 0 0 0,-1 1-1 0 0,1-1 1 0 0,-1 1 0 0 0,1-1 0 0 0,0 1-1 0 0,23 3 170 0 0,37-12-77 0 0,-44 5-71 0 0,-14 3-51 0 0,399-58-250 0 0,-230 38-4104 0 0,-154 18 2835 0 0,-1-1 154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59.9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20 1244 0 0,'-13'-12'3486'0'0,"0"5"-1922"0"0,12 7-1545 0 0,1 0-1 0 0,-1 0 1 0 0,1 0-1 0 0,-1 0 1 0 0,1 0 0 0 0,-1 0-1 0 0,1 0 1 0 0,-1 0-1 0 0,1 0 1 0 0,0 0-1 0 0,-1 0 1 0 0,1 0-1 0 0,-1 1 1 0 0,1-1 0 0 0,-1 0-1 0 0,1 0 1 0 0,-1 0-1 0 0,1 1 1 0 0,0-1-1 0 0,-1 0 1 0 0,1 1-1 0 0,0-1 1 0 0,-1 0 0 0 0,1 1-1 0 0,0-1 1 0 0,-1 0-1 0 0,1 1 1 0 0,0-1-1 0 0,0 1 1 0 0,-1-1-1 0 0,1 1 1 0 0,0-1 0 0 0,0 0-1 0 0,0 1 1 0 0,0-1-1 0 0,-1 1 1 0 0,1-1-1 0 0,0 1 1 0 0,0-1 0 0 0,0 1-1 0 0,0-1 1 0 0,0 1-1 0 0,0-1 1 0 0,1 1-1 0 0,-9 135 541 0 0,-10 140-4235 0 0,12-209 2068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02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31 392 0 0,'0'0'1541'0'0,"0"1"-1462"0"0,1 0-1 0 0,-1 0 1 0 0,1 0 0 0 0,-1-1 0 0 0,1 1-1 0 0,0 0 1 0 0,0 0 0 0 0,-1-1 0 0 0,1 1-1 0 0,0-1 1 0 0,0 1 0 0 0,0 0 0 0 0,0-1-1 0 0,-1 0 1 0 0,3 1 0 0 0,16 2 180 0 0,0 0 1 0 0,1-2-1 0 0,-1 0 1 0 0,29-3-1 0 0,89-15 205 0 0,-36 3-330 0 0,143-1-3002 0 0,-217 14 2132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03.0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0 108 0 0,'-18'15'4460'0'0,"15"-10"-4014"0"0,5-2-402 0 0,0-1 1 0 0,1 0-1 0 0,-1 0 1 0 0,1 0-1 0 0,0 0 1 0 0,0-1-1 0 0,0 1 1 0 0,0-1-1 0 0,0 0 1 0 0,0 0-1 0 0,0 0 1 0 0,4 1-1 0 0,52 10 126 0 0,-38-8-118 0 0,35 8-1209 0 0,1-2 0 0 0,69 2 0 0 0,-98-12 378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04.1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138 170 312 0 0,'1'1'68'0'0,"0"1"-1"0"0,0 0 1 0 0,0-1-1 0 0,0 1 1 0 0,0 0-1 0 0,0 0 1 0 0,0 0-1 0 0,-1-1 1 0 0,1 1-1 0 0,-1 0 1 0 0,1 0 0 0 0,-1 0-1 0 0,0 0 1 0 0,0 0-1 0 0,1 0 1 0 0,-1 0-1 0 0,-1 0 1 0 0,1 0-1 0 0,0 0 1 0 0,-1 3-1 0 0,-11 42 494 0 0,9-40-392 0 0,2-4-68 0 0,0 0 0 0 0,0 0 0 0 0,-1 0 0 0 0,0 0 0 0 0,1 0 0 0 0,-1 0-1 0 0,0 0 1 0 0,0-1 0 0 0,-1 1 0 0 0,1-1 0 0 0,-1 1 0 0 0,1-1 0 0 0,-1 0 0 0 0,0 0 0 0 0,1 0-1 0 0,-1 0 1 0 0,0-1 0 0 0,0 1 0 0 0,-1-1 0 0 0,1 0 0 0 0,-5 2 0 0 0,6-2 75 0 0,-2-2-14 0 0,1 1-127 0 0,0 0-1 0 0,0 0 1 0 0,1-1-1 0 0,-1 1 1 0 0,0-1-1 0 0,0 0 1 0 0,1 0-1 0 0,-1 0 1 0 0,1 0-1 0 0,-1 0 1 0 0,1 0 0 0 0,-1-1-1 0 0,1 1 1 0 0,0-1-1 0 0,0 0 1 0 0,-1 1-1 0 0,1-1 1 0 0,1 0-1 0 0,-5-5 1 0 0,3 0-19 0 0,0 0 0 0 0,1 0 0 0 0,0 0 0 0 0,0-1 0 0 0,0 1 0 0 0,1-1 0 0 0,0 1 0 0 0,1-1 0 0 0,-1 0 1 0 0,1 1-1 0 0,1-1 0 0 0,0 0 0 0 0,0 1 0 0 0,0-1 0 0 0,1 1 0 0 0,0-1 0 0 0,0 1 0 0 0,1 0 1 0 0,0 0-1 0 0,0 0 0 0 0,1 0 0 0 0,0 1 0 0 0,6-8 0 0 0,-4 5-21 0 0,0 0 1 0 0,0 1-1 0 0,1 0 0 0 0,0 1 0 0 0,1 0 1 0 0,0 0-1 0 0,0 0 0 0 0,0 1 0 0 0,1 0 1 0 0,0 1-1 0 0,0 0 0 0 0,0 0 0 0 0,1 1 1 0 0,0 0-1 0 0,-1 0 0 0 0,19-3 1 0 0,-22 7-7 0 0,1-1 0 0 0,0 1 1 0 0,0 1-1 0 0,-1-1 1 0 0,1 1-1 0 0,0 0 1 0 0,-1 0-1 0 0,1 1 1 0 0,-1 0-1 0 0,0 0 1 0 0,0 1-1 0 0,1-1 1 0 0,-1 1-1 0 0,-1 1 1 0 0,1-1-1 0 0,0 1 1 0 0,-1 0-1 0 0,0 0 0 0 0,0 1 1 0 0,0-1-1 0 0,0 1 1 0 0,-1 0-1 0 0,0 1 1 0 0,0-1-1 0 0,0 1 1 0 0,4 9-1 0 0,0 0-3 0 0,-2-1 0 0 0,0 1-1 0 0,0 0 1 0 0,-1 1 0 0 0,-1-1-1 0 0,-1 1 1 0 0,0 0 0 0 0,-1 0-1 0 0,0 29 1 0 0,-4-1 16 0 0,-3-1-1 0 0,-1 0 1 0 0,-21 73 0 0 0,-53 121 38 0 0,24-81 127 0 0,45-100 750 0 0,12-55-905 0 0,-1 0 1 0 0,1 0-1 0 0,-1 1 1 0 0,1-1-1 0 0,0 0 1 0 0,-1 0-1 0 0,1 0 1 0 0,0 0-1 0 0,0 0 1 0 0,0 0-1 0 0,0 0 1 0 0,0 0-1 0 0,0 0 1 0 0,0 0-1 0 0,0-1 0 0 0,1 1 1 0 0,-1 0-1 0 0,0-1 1 0 0,0 1-1 0 0,1-1 1 0 0,-1 1-1 0 0,0-1 1 0 0,0 0-1 0 0,1 1 1 0 0,-1-1-1 0 0,3 0 1 0 0,12 1-56 0 0,0 0 0 0 0,0 0 0 0 0,0-2 0 0 0,25-3 0 0 0,67-18-601 0 0,-64 13 359 0 0,231-54-2292 0 0,-167 35 1647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1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625 37 60 0 0,'0'0'1825'0'0,"9"-13"-364"0"0,-9 12-1493 0 0,13-17 1130 0 0,-9 13-613 0 0,-7 13-600 0 0,-29 40 172 0 0,-2-2 0 0 0,-1-1 0 0 0,-59 57 1 0 0,46-51-41 0 0,-336 348 29 0 0,364-367-205 0 0,20-31 165 0 0,0-1-1 0 0,-1 0 0 0 0,1 1 1 0 0,0-1-1 0 0,0 0 1 0 0,0 1-1 0 0,0-1 1 0 0,0 0-1 0 0,0 0 1 0 0,0 1-1 0 0,0-1 0 0 0,0 0 1 0 0,0 1-1 0 0,0-1 1 0 0,0 0-1 0 0,0 1 1 0 0,0-1-1 0 0,1 0 1 0 0,-1 0-1 0 0,0 1 0 0 0,0-1 1 0 0,0 0-1 0 0,0 1 1 0 0,0-1-1 0 0,1 0 1 0 0,-1 0-1 0 0,0 1 1 0 0,0-1-1 0 0,0 0 1 0 0,1 0-1 0 0,-1 0 0 0 0,0 1 1 0 0,0-1-1 0 0,1 0 1 0 0,-1 0-1 0 0,0 0 1 0 0,1 0-1 0 0,-1 0 1 0 0,0 1-1 0 0,0-1 0 0 0,1 0 1 0 0,0 0-1 0 0,15 7 156 0 0,-14-6-139 0 0,23 2 63 0 0,0-2 0 0 0,-1 0 0 0 0,1-1 0 0 0,40-7 0 0 0,-8 2-38 0 0,155 2 154 0 0,11-2-1826 0 0,-215 5 1348 0 0,-6 0 98 0 0,0 0 0 0 0,1 0 0 0 0,-1 0 0 0 0,0 0 0 0 0,0 0 0 0 0,1-1 0 0 0,-1 1 0 0 0,0-1 0 0 0,0 1 0 0 0,0-1 0 0 0,0 0 0 0 0,0 0 0 0 0,0 0 0 0 0,3-2 0 0 0,4-6-327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0.6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1 271 572 0 0,'0'0'1177'0'0,"4"0"-741"0"0,127-5 1925 0 0,195-30 1 0 0,133-50-1009 0 0,-161 26-515 0 0,-138 32-622 0 0,111-22-2482 0 0,-237 39-1497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2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202 91 24 0 0,'-10'-13'2055'0'0,"-26"-36"854"0"0,35 49-2890 0 0,1-1 1 0 0,-1 1 0 0 0,0 0-1 0 0,1-1 1 0 0,-1 1-1 0 0,1 0 1 0 0,-1-1-1 0 0,1 1 1 0 0,-1-1-1 0 0,0 1 1 0 0,1-1 0 0 0,0 1-1 0 0,-1-1 1 0 0,1 0-1 0 0,-1 1 1 0 0,1-1-1 0 0,0 0 1 0 0,-1 1 0 0 0,1-1-1 0 0,0 0 1 0 0,0 1-1 0 0,-1-2 1 0 0,-3-6 357 0 0,2 6-353 0 0,-12-4 1959 0 0,8 17-2141 0 0,-23 86 124 0 0,4 2 0 0 0,-21 175 1 0 0,33-139 140 0 0,12-132-56 0 0,1 0-27 0 0,-4 28 198 0 0,4-28-128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3.9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656 11 592 0 0,'0'0'1612'0'0,"11"-10"-256"0"0,-140 51-113 0 0,4-3-1166 0 0,108-32-68 0 0,-287 107-82 0 0,300-111 71 0 0,1 0 1 0 0,0 0-1 0 0,0 0 0 0 0,0 0 1 0 0,0 1-1 0 0,0 0 1 0 0,0-1-1 0 0,1 1 0 0 0,-1 0 1 0 0,1 0-1 0 0,0 1 0 0 0,0-1 1 0 0,0 0-1 0 0,0 1 1 0 0,0-1-1 0 0,1 1 0 0 0,0-1 1 0 0,-1 1-1 0 0,1 0 1 0 0,0 4-1 0 0,-2 8-4 0 0,2 1-1 0 0,0 0 1 0 0,1 21 0 0 0,0-7 3 0 0,-19 198 98 0 0,7-108-56 0 0,5-33 148 0 0,7-85-38 0 0,1 16 642 0 0,6-24-777 0 0,0 1-1 0 0,-1-1 1 0 0,0 0-1 0 0,0 0 1 0 0,0 0-1 0 0,0-1 1 0 0,7-11-1 0 0,18-15-15 0 0,1 5-38 0 0,1 1 1 0 0,2 1-1 0 0,0 3 1 0 0,64-32-1 0 0,-77 45 19 0 0,0 0-1 0 0,1 1 1 0 0,0 1 0 0 0,0 1-1 0 0,0 1 1 0 0,1 1 0 0 0,-1 1-1 0 0,1 1 1 0 0,41 2 0 0 0,-55 1 18 0 0,0 0 0 0 0,-1 1 0 0 0,1 0 0 0 0,-1 1 0 0 0,0 0 0 0 0,0 0 0 0 0,0 1 0 0 0,0 0 0 0 0,-1 1 0 0 0,1 0 0 0 0,-1 0 1 0 0,0 1-1 0 0,-1 0 0 0 0,1 0 0 0 0,-1 1 0 0 0,0 0 0 0 0,10 14 0 0 0,-11-12 8 0 0,0 0 1 0 0,-1 1 0 0 0,0 0-1 0 0,0 0 1 0 0,-1 0-1 0 0,-1 1 1 0 0,0-1 0 0 0,0 1-1 0 0,-1 0 1 0 0,0 0-1 0 0,-1-1 1 0 0,0 1 0 0 0,-1 0-1 0 0,0 1 1 0 0,-3 15 0 0 0,-2-1 25 0 0,-1-1 1 0 0,-1 0 0 0 0,-1 0 0 0 0,-2 0 0 0 0,0-1 0 0 0,-2-1 0 0 0,0 0 0 0 0,-2 0 0 0 0,0-1-1 0 0,-2-1 1 0 0,0-1 0 0 0,-1 0 0 0 0,-1-1 0 0 0,-1-1 0 0 0,-1 0 0 0 0,0-2 0 0 0,-1 0-1 0 0,-1-2 1 0 0,0 0 0 0 0,-1-1 0 0 0,-1-1 0 0 0,-40 13 0 0 0,54-21 22 0 0,0-2-1 0 0,-1 1 1 0 0,1-2 0 0 0,-1 1 0 0 0,1-1-1 0 0,-1-1 1 0 0,0 0 0 0 0,1-1-1 0 0,-1 0 1 0 0,0 0 0 0 0,1-1 0 0 0,0 0-1 0 0,-1-1 1 0 0,1 0 0 0 0,0-1 0 0 0,-9-5-1 0 0,17 9-73 0 0,1-1 0 0 0,-1 1 0 0 0,1-1 0 0 0,0 0 0 0 0,-1 0 0 0 0,1 1 0 0 0,0-1 0 0 0,0 0-1 0 0,-1 0 1 0 0,1 0 0 0 0,0 0 0 0 0,0-1 0 0 0,0 1 0 0 0,0 0 0 0 0,1 0 0 0 0,-1-1 0 0 0,0 1-1 0 0,0 0 1 0 0,1-1 0 0 0,-1 1 0 0 0,1-1 0 0 0,-1 1 0 0 0,1-1 0 0 0,0 1 0 0 0,-1-1 0 0 0,1 1 0 0 0,0-1-1 0 0,0 1 1 0 0,0-1 0 0 0,0 1 0 0 0,0-1 0 0 0,1 1 0 0 0,-1-1 0 0 0,0 1 0 0 0,1-1 0 0 0,-1 1 0 0 0,1-1-1 0 0,-1 1 1 0 0,1 0 0 0 0,0-1 0 0 0,0 1 0 0 0,0 0 0 0 0,-1-1 0 0 0,1 1 0 0 0,2-1 0 0 0,4-7-531 0 0,1 1-1 0 0,0 1 1 0 0,1 0 0 0 0,17-12 0 0 0,-18 14-67 0 0,14-11-73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4.3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1 512 0 0,'3'1'1037'0'0,"0"2"-846"0"0,0 0 0 0 0,0 1 0 0 0,0-1 0 0 0,-1 0 0 0 0,1 1 0 0 0,-1 0 0 0 0,1 0 0 0 0,-1-1 0 0 0,-1 1 0 0 0,1 0 0 0 0,2 9 0 0 0,14 59 292 0 0,-10-39-257 0 0,108 360 572 0 0,61 266-408 0 0,-167-599-319 0 0,-3 0-1 0 0,-2 0 1 0 0,-3 0 0 0 0,-3 0 0 0 0,-14 104-1 0 0,7-117-148 0 0,-2 0-1 0 0,-3-1 0 0 0,-1-1 0 0 0,-3 0 1 0 0,-1-1-1 0 0,-2-1 0 0 0,-46 71 1 0 0,47-84-860 0 0,-2-2 1 0 0,-41 46 0 0 0,41-54 620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5.0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0 820 0 0,'0'0'3564'0'0,"1"1"-3523"0"0,-1 1 0 0 0,1-1 0 0 0,0 0 0 0 0,0 0 0 0 0,-1 0 0 0 0,1 1 0 0 0,-1-1 0 0 0,1 0 0 0 0,-1 1 0 0 0,1-1 0 0 0,-1 3 0 0 0,-22 211 460 0 0,-6 73-245 0 0,39 487 370 0 0,-11-688-3599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6.5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0 659 740 0 0,'20'-17'1689'0'0,"-1"2"-1"0"0,36-23 1 0 0,-45 33-1590 0 0,0-1 1 0 0,1 2-1 0 0,-1-1 1 0 0,1 2-1 0 0,0-1 0 0 0,0 1 1 0 0,22-2-1 0 0,-27 4-93 0 0,0 1 0 0 0,0 1 0 0 0,0-1 0 0 0,0 1 0 0 0,0 0 0 0 0,0 0 0 0 0,0 1 0 0 0,0 0 0 0 0,0 0 0 0 0,0 0 0 0 0,-1 0 0 0 0,1 1 0 0 0,-1 0 0 0 0,0 0 0 0 0,0 1 0 0 0,0 0 0 0 0,0 0 0 0 0,-1 0 0 0 0,1 0 0 0 0,-1 0 0 0 0,6 9 0 0 0,-1-1 2 0 0,-1 1-1 0 0,0 0 1 0 0,-1 0-1 0 0,-1 0 1 0 0,0 1-1 0 0,-1 0 1 0 0,6 20-1 0 0,-4-4-124 0 0,-2 0-1 0 0,-1 0 1 0 0,-1 0-1 0 0,-1 1 1 0 0,-2 0-1 0 0,-1-1 1 0 0,-1 1-1 0 0,-2-1 1 0 0,-11 43 0 0 0,15-72 112 0 0,0-1 1 0 0,0 1 0 0 0,0 0 0 0 0,0-1 0 0 0,0 1 0 0 0,0-1-1 0 0,0 1 1 0 0,-1 0 0 0 0,1-1 0 0 0,0 1 0 0 0,0-1 0 0 0,-1 1 0 0 0,1-1-1 0 0,0 1 1 0 0,-1-1 0 0 0,1 1 0 0 0,-1-1 0 0 0,1 1 0 0 0,-1-1 0 0 0,1 1-1 0 0,-1-1 1 0 0,1 0 0 0 0,-1 1 0 0 0,1-1 0 0 0,-1 0 0 0 0,1 0-1 0 0,-1 1 1 0 0,0-1 0 0 0,1 0 0 0 0,-1 0 0 0 0,1 0 0 0 0,-1 0 0 0 0,0 0-1 0 0,1 1 1 0 0,-1-1 0 0 0,0 0 0 0 0,1 0 0 0 0,-1-1 0 0 0,-1 1 0 0 0,1-1-6 0 0,0 1 0 0 0,0-1 0 0 0,0 0 0 0 0,0 0 0 0 0,-1 0 0 0 0,1 1 0 0 0,0-1 0 0 0,1-1 0 0 0,-1 1 0 0 0,0 0 0 0 0,0 0 0 0 0,0 0 0 0 0,1 0 0 0 0,-1 0 0 0 0,0-1-1 0 0,1 1 1 0 0,-1 0 0 0 0,1-1 0 0 0,-1-1 0 0 0,-2-13-37 0 0,0-1 0 0 0,2-1-1 0 0,0 1 1 0 0,0 0-1 0 0,2 0 1 0 0,0 0-1 0 0,1 0 1 0 0,1 0-1 0 0,8-29 1 0 0,-4 22 11 0 0,1 1 1 0 0,1 1-1 0 0,0-1 0 0 0,2 2 1 0 0,1-1-1 0 0,23-31 0 0 0,-29 45 17 0 0,1 0-1 0 0,0 0 0 0 0,0 0 1 0 0,1 1-1 0 0,0 0 1 0 0,0 1-1 0 0,0 0 0 0 0,1 0 1 0 0,0 1-1 0 0,19-9 0 0 0,-22 12 14 0 0,0 1 0 0 0,1-1 0 0 0,-1 1 0 0 0,1 0 0 0 0,-1 0 0 0 0,1 1 0 0 0,-1 0 0 0 0,1 0 0 0 0,-1 1 0 0 0,1-1 0 0 0,-1 1 0 0 0,1 1 0 0 0,-1-1 0 0 0,0 1 0 0 0,1 1 0 0 0,-1-1 0 0 0,0 1 0 0 0,9 5 0 0 0,7 7 20 0 0,-2 1 1 0 0,0 0-1 0 0,-1 1 0 0 0,0 1 0 0 0,-2 1 0 0 0,25 33 0 0 0,-21-24 162 0 0,2-2 0 0 0,46 43 0 0 0,-66-67-135 0 0,0 0 0 0 0,-1 0-1 0 0,1 0 1 0 0,0 0 0 0 0,0 0-1 0 0,1-1 1 0 0,-1 1 0 0 0,0-1-1 0 0,0 0 1 0 0,1 0 0 0 0,-1 0 0 0 0,1 0-1 0 0,-1-1 1 0 0,1 1 0 0 0,-1-1-1 0 0,1 0 1 0 0,-1 0 0 0 0,7-1 0 0 0,-5 0-16 0 0,0-1 1 0 0,0 0 0 0 0,0 1 0 0 0,-1-2 0 0 0,1 1 0 0 0,0-1 0 0 0,-1 1 0 0 0,0-1 0 0 0,0-1 0 0 0,1 1 0 0 0,3-5-1 0 0,6-7-7 0 0,-1-1 0 0 0,-1 0 0 0 0,-1-1 0 0 0,0 0 0 0 0,11-24 0 0 0,16-42-485 0 0,-3-2 0 0 0,47-175 0 0 0,-78 245 420 0 0,-2 1 0 0 0,0-1 0 0 0,-1 0-1 0 0,-1-28 1 0 0,0 40 30 0 0,-1 1-1 0 0,0 0 0 0 0,1 0 0 0 0,-1 0 0 0 0,0 0 0 0 0,0 0 1 0 0,0 0-1 0 0,0 0 0 0 0,0 0 0 0 0,-1 0 0 0 0,1 0 0 0 0,0 1 0 0 0,-1-1 1 0 0,0 0-1 0 0,1 1 0 0 0,-1 0 0 0 0,0-1 0 0 0,0 1 0 0 0,0 0 1 0 0,1 0-1 0 0,-1 0 0 0 0,0 0 0 0 0,-1 0 0 0 0,1 0 0 0 0,0 1 1 0 0,0-1-1 0 0,0 1 0 0 0,0-1 0 0 0,-1 1 0 0 0,1 0 0 0 0,0 0 1 0 0,-4 0-1 0 0,1 2 14 0 0,1 0 0 0 0,0 0 1 0 0,-1 0-1 0 0,1 0 0 0 0,0 1 1 0 0,0 0-1 0 0,0 0 1 0 0,0 0-1 0 0,1 0 0 0 0,-1 1 1 0 0,1-1-1 0 0,0 1 0 0 0,0 0 1 0 0,0 0-1 0 0,1 0 0 0 0,-1 0 1 0 0,1 1-1 0 0,0-1 0 0 0,0 1 1 0 0,1-1-1 0 0,-1 1 1 0 0,1 0-1 0 0,0-1 0 0 0,0 1 1 0 0,1 0-1 0 0,-1 0 0 0 0,1 0 1 0 0,0 6-1 0 0,1 1 3 0 0,0 0 0 0 0,1-1 1 0 0,0 1-1 0 0,0 0 0 0 0,1-1 1 0 0,1 1-1 0 0,0-1 0 0 0,0 0 0 0 0,1-1 1 0 0,1 1-1 0 0,7 11 0 0 0,17 16 4 0 0,2-1-1 0 0,58 54 1 0 0,23 25-19 0 0,-99-99-16 0 0,0 1 1 0 0,-1 0-1 0 0,-1 1 0 0 0,-1 0 0 0 0,11 24 0 0 0,-19-35 30 0 0,0 1-1 0 0,-1-1 1 0 0,0 1-1 0 0,0-1 0 0 0,0 1 1 0 0,-1 0-1 0 0,-1-1 1 0 0,0 1-1 0 0,0 0 0 0 0,0 0 1 0 0,-1 0-1 0 0,0-1 1 0 0,-1 1-1 0 0,0-1 1 0 0,0 1-1 0 0,-7 13 0 0 0,3-9 45 0 0,0-1 0 0 0,-1 0 0 0 0,-1-1 0 0 0,0 1 0 0 0,0-1 0 0 0,-1-1 0 0 0,-1 0 0 0 0,1 0 0 0 0,-20 14 0 0 0,28-24-36 0 0,0 1 0 0 0,0 0-1 0 0,0-1 1 0 0,0 1 0 0 0,0-1 0 0 0,0 1 0 0 0,0-1 0 0 0,0 0 0 0 0,-1 1 0 0 0,1-1 0 0 0,0 0 0 0 0,0 0 0 0 0,0 0-1 0 0,-1 0 1 0 0,1 0 0 0 0,0 0 0 0 0,0 0 0 0 0,0 0 0 0 0,-1-1 0 0 0,1 1 0 0 0,0 0 0 0 0,0-1 0 0 0,0 1 0 0 0,0-1 0 0 0,0 1-1 0 0,0-1 1 0 0,-2-1 0 0 0,1 2-1 0 0,2-2-2 0 0,-1 1 0 0 0,0 0-1 0 0,1 0 1 0 0,-1 0 0 0 0,1-1-1 0 0,-1 1 1 0 0,1 0 0 0 0,-1 0 0 0 0,1-1-1 0 0,0 1 1 0 0,0 0 0 0 0,0-1-1 0 0,0 1 1 0 0,0 0 0 0 0,0-1-1 0 0,0 1 1 0 0,0 0 0 0 0,0-1-1 0 0,1 1 1 0 0,-1 0 0 0 0,0 0-1 0 0,2-3 1 0 0,9-29-22 0 0,11-11-87 0 0,3 2 0 0 0,1 0 0 0 0,2 2 0 0 0,35-39 0 0 0,-47 58 74 0 0,217-245 639 0 0,-34 41 1755 0 0,-175 192-2407 0 0,-23 30 18 0 0,-5 5-40 0 0,-4 1 55 0 0,1 1 0 0 0,0 0 0 0 0,0 1 0 0 0,0-1-1 0 0,1 1 1 0 0,-1 1 0 0 0,1-1 0 0 0,0 1 0 0 0,1 0 0 0 0,-1 0 0 0 0,1 1-1 0 0,1 0 1 0 0,-5 7 0 0 0,-7 13-34 0 0,1 2-1 0 0,-12 32 1 0 0,22-49 40 0 0,1 0 1 0 0,0 0 0 0 0,1 1-1 0 0,1-1 1 0 0,0 1 0 0 0,0 0-1 0 0,1-1 1 0 0,1 1-1 0 0,0 0 1 0 0,1-1 0 0 0,0 1-1 0 0,1 0 1 0 0,0-1-1 0 0,1 1 1 0 0,1-1 0 0 0,9 22-1 0 0,-8-24 28 0 0,0 0 0 0 0,1 0-1 0 0,1 0 1 0 0,0-1 0 0 0,0 0-1 0 0,1 0 1 0 0,0-1 0 0 0,0 0 0 0 0,1 0-1 0 0,0-1 1 0 0,0 0 0 0 0,1 0-1 0 0,-1-1 1 0 0,2-1 0 0 0,-1 0-1 0 0,1 0 1 0 0,-1-1 0 0 0,22 6 0 0 0,-19-7 11 0 0,0-1 0 0 0,0 0 0 0 0,1-1 0 0 0,-1-1 0 0 0,0 0 1 0 0,1 0-1 0 0,-1-1 0 0 0,0-1 0 0 0,23-6 0 0 0,-18 3 6 0 0,-1-2 0 0 0,0 0 0 0 0,0-1 0 0 0,0 0 0 0 0,-1-1 0 0 0,21-16 0 0 0,-12 5-37 0 0,-1-1 1 0 0,-1-1-1 0 0,-1-1 0 0 0,-1-1 0 0 0,-1-1 1 0 0,-1-1-1 0 0,29-52 0 0 0,-36 55-58 0 0,-1-1 0 0 0,-1 0 0 0 0,-1-1 0 0 0,-2 0-1 0 0,0-1 1 0 0,-1 1 0 0 0,-2-1 0 0 0,0 0 0 0 0,-2 0 0 0 0,-1-27 0 0 0,-2 41 24 0 0,1 1 1 0 0,-2-1 0 0 0,1 1 0 0 0,-2-1 0 0 0,1 1 0 0 0,-2 0-1 0 0,1 0 1 0 0,-2 0 0 0 0,1 0 0 0 0,-1 1 0 0 0,-1-1 0 0 0,0 1-1 0 0,0 1 1 0 0,-1-1 0 0 0,-1 1 0 0 0,1 1 0 0 0,-1-1 0 0 0,-1 1-1 0 0,0 0 1 0 0,0 1 0 0 0,0 0 0 0 0,-1 1 0 0 0,0 0 0 0 0,-18-9 0 0 0,23 13 16 0 0,-1 0 1 0 0,1 0-1 0 0,0 1 1 0 0,-1-1-1 0 0,1 1 1 0 0,-1 1-1 0 0,1-1 1 0 0,-1 1-1 0 0,1-1 1 0 0,-1 2-1 0 0,0-1 1 0 0,1 1-1 0 0,-1 0 1 0 0,1 0-1 0 0,-10 3 1 0 0,12-3 7 0 0,0 1-1 0 0,0-1 1 0 0,0 1 0 0 0,0 0 0 0 0,1 0 0 0 0,-1 0-1 0 0,1 0 1 0 0,-1 0 0 0 0,1 1 0 0 0,0-1 0 0 0,0 1-1 0 0,0-1 1 0 0,0 1 0 0 0,0 0 0 0 0,0 0 0 0 0,1 0-1 0 0,-1 0 1 0 0,1 0 0 0 0,0 0 0 0 0,0 0 0 0 0,0 0-1 0 0,1 1 1 0 0,-1-1 0 0 0,1 0 0 0 0,0 0 0 0 0,-1 1-1 0 0,2 4 1 0 0,0 7 12 0 0,1 0 0 0 0,1 0 0 0 0,1-1 0 0 0,0 1 0 0 0,0-1 0 0 0,1 0 0 0 0,1 0 0 0 0,1-1 0 0 0,0 1 0 0 0,0-2 0 0 0,11 14 0 0 0,14 17 26 0 0,63 63-1 0 0,-92-103-30 0 0,27 29-1 0 0,3 1-14 0 0,53 70 1 0 0,-78-89 12 0 0,1-1 1 0 0,-2 1 0 0 0,1 0-1 0 0,-2 1 1 0 0,0-1-1 0 0,-1 2 1 0 0,0-1 0 0 0,-2 0-1 0 0,4 24 1 0 0,0 39-50 0 0,-5-36 141 0 0,2 1 1 0 0,2-1 0 0 0,19 67-1 0 0,-22-98-119 0 0,0-1-1 0 0,1 0 1 0 0,1 0 0 0 0,0 0-1 0 0,0-1 1 0 0,1 0-1 0 0,0 0 1 0 0,0 0 0 0 0,1 0-1 0 0,0-1 1 0 0,1-1-1 0 0,0 1 1 0 0,0-1 0 0 0,1 0-1 0 0,0-1 1 0 0,0 0-1 0 0,0 0 1 0 0,1-1 0 0 0,12 5-1 0 0,-16-8-298 0 0,1 0 0 0 0,-1 0-1 0 0,1-1 1 0 0,0 0 0 0 0,11 0 0 0 0,8-2-238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6.9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0 4 0 0,'-2'5'621'0'0,"-5"19"-212"0"0,1 0 0 0 0,1 0 0 0 0,1 0 0 0 0,1 1 0 0 0,1 42 0 0 0,15 131 261 0 0,42 138 12 0 0,-18-128-2658 0 0,-33-182 1157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7.2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96 328 0 0,'-1'-4'1637'0'0,"0"1"-1463"0"0,-6-23 2467 0 0,7 25-2582 0 0,0 0 0 0 0,0 0 0 0 0,0 0 0 0 0,0 0-1 0 0,0 0 1 0 0,0 0 0 0 0,0 0 0 0 0,0 0 0 0 0,0 0-1 0 0,0 0 1 0 0,1 0 0 0 0,-1 0 0 0 0,0 0 0 0 0,1 0 0 0 0,-1 0-1 0 0,1 0 1 0 0,-1 0 0 0 0,1 1 0 0 0,-1-1 0 0 0,1 0-1 0 0,0 0 1 0 0,-1 0 0 0 0,1 1 0 0 0,0-1 0 0 0,0 1-1 0 0,0-1 1 0 0,-1 0 0 0 0,3 0 0 0 0,22-6-4 0 0,0 1 0 0 0,1 1 0 0 0,0 1 0 0 0,0 2 0 0 0,0 0 1 0 0,26 3-1 0 0,28-4-1659 0 0,-28 0 81 0 0,2-2 182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7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483 29 212 0 0,'15'-28'4824'0'0,"-113"142"-3730"0"0,-31 22-1066 0 0,54-59-39 0 0,-103 137 1 0 0,176-212 7 0 0,0 1 0 0 0,0 0 0 0 0,0 1 1 0 0,0-1-1 0 0,1 0 0 0 0,-1 0 0 0 0,1 1 1 0 0,0-1-1 0 0,0 0 0 0 0,0 5 0 0 0,1-6 5 0 0,0-1 0 0 0,0 1 0 0 0,0-1-1 0 0,0 1 1 0 0,0 0 0 0 0,1-1-1 0 0,-1 1 1 0 0,0-1 0 0 0,1 1 0 0 0,0-1-1 0 0,-1 1 1 0 0,1-1 0 0 0,0 1-1 0 0,0-1 1 0 0,-1 1 0 0 0,3 1-1 0 0,1 0 15 0 0,0 1-1 0 0,0-1 1 0 0,1-1-1 0 0,-1 1 0 0 0,0-1 1 0 0,1 1-1 0 0,0-1 0 0 0,0-1 1 0 0,-1 1-1 0 0,1-1 1 0 0,0 0-1 0 0,10 2 0 0 0,50 3 207 0 0,1-1 0 0 0,118-9 0 0 0,-73-1-141 0 0,-20 5-84 0 0,70-3-381 0 0,-57-10-2984 0 0,-84 9 2445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7.9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257 25 68 0 0,'-16'-12'5040'0'0,"3"4"-3753"0"0,12 7-1263 0 0,1 1 0 0 0,-1-1 0 0 0,1 1 1 0 0,-1 0-1 0 0,1-1 0 0 0,-1 1 1 0 0,1 0-1 0 0,-1-1 0 0 0,0 1 0 0 0,1 0 1 0 0,-1 0-1 0 0,0 0 0 0 0,1-1 0 0 0,-1 1 1 0 0,0 0-1 0 0,1 0 0 0 0,-1 0 1 0 0,0 0-1 0 0,1 0 0 0 0,-1 0 0 0 0,0 1 1 0 0,-5 4-1 0 0,1 1 1 0 0,0 0-1 0 0,1 0 0 0 0,-1 0 1 0 0,1 1-1 0 0,1-1 1 0 0,-1 1-1 0 0,-2 9 1 0 0,-23 68 69 0 0,17-43-87 0 0,7-26-41 0 0,-74 232 316 0 0,64-189-780 0 0,3 0 0 0 0,-7 81 0 0 0,22-99-1769 0 0,1-23 934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38.3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406 54 184 0 0,'1'-4'1047'0'0,"-1"-22"422"0"0,0 25-1427 0 0,0-1 0 0 0,0 1-1 0 0,-1 0 1 0 0,1 0-1 0 0,-1 0 1 0 0,1 0 0 0 0,-1 0-1 0 0,1 0 1 0 0,-1 0-1 0 0,1 0 1 0 0,-1 0 0 0 0,0 0-1 0 0,1 1 1 0 0,-1-1-1 0 0,0 0 1 0 0,0 0 0 0 0,0 1-1 0 0,0-1 1 0 0,0 0-1 0 0,0 1 1 0 0,0-1 0 0 0,0 1-1 0 0,0-1 1 0 0,0 1-1 0 0,0 0 1 0 0,0-1 0 0 0,0 1-1 0 0,0 0 1 0 0,-2 0-1 0 0,-4-1 3 0 0,0 1 0 0 0,0 0 0 0 0,0 0 0 0 0,0 1 0 0 0,0 0-1 0 0,0 0 1 0 0,0 1 0 0 0,0 0 0 0 0,1 0 0 0 0,-8 3 0 0 0,1 2-5 0 0,-1 0 0 0 0,1 0 1 0 0,0 2-1 0 0,-15 11 1 0 0,2 3 1 0 0,1 0-1 0 0,1 2 1 0 0,-30 40 0 0 0,43-50-25 0 0,0 0 0 0 0,1 1 0 0 0,1 0 0 0 0,0 1-1 0 0,1 0 1 0 0,1 0 0 0 0,1 1 0 0 0,-9 36 0 0 0,13-42-1 0 0,1 0 1 0 0,0-1-1 0 0,1 1 0 0 0,0 0 0 0 0,1 0 1 0 0,0-1-1 0 0,1 1 0 0 0,0-1 1 0 0,1 1-1 0 0,0-1 0 0 0,1 0 0 0 0,0 0 1 0 0,1 0-1 0 0,0 0 0 0 0,10 14 0 0 0,-7-13 143 0 0,0 0-1 0 0,1 0 0 0 0,1 0 0 0 0,0-1 1 0 0,0-1-1 0 0,1 0 0 0 0,0 0 0 0 0,1-1 0 0 0,0-1 1 0 0,0 1-1 0 0,1-2 0 0 0,0 0 0 0 0,1-1 1 0 0,-1 0-1 0 0,1-1 0 0 0,0 0 0 0 0,1-1 0 0 0,-1-1 1 0 0,1 0-1 0 0,0-1 0 0 0,-1-1 0 0 0,1 0 1 0 0,0-1-1 0 0,0-1 0 0 0,0 0 0 0 0,-1-1 0 0 0,1 0 1 0 0,-1-2-1 0 0,1 1 0 0 0,-1-2 0 0 0,21-9 1 0 0,-19 6-74 0 0,0-1 0 0 0,0 0 0 0 0,-1-1 0 0 0,0-1 0 0 0,-1-1 0 0 0,0 0 0 0 0,-1 0 1 0 0,-1-2-1 0 0,0 1 0 0 0,0-2 0 0 0,-2 1 0 0 0,1-1 0 0 0,15-33 0 0 0,-20 35-156 0 0,0-1 0 0 0,-1 1-1 0 0,0-1 1 0 0,-1 0-1 0 0,-1 0 1 0 0,0 0 0 0 0,-1-1-1 0 0,-1 1 1 0 0,0-1 0 0 0,-1 1-1 0 0,0-1 1 0 0,-1 1-1 0 0,-1-1 1 0 0,0 1 0 0 0,-1 0-1 0 0,-1 0 1 0 0,0 0 0 0 0,-7-15-1 0 0,7 20-71 0 0,-1 0 0 0 0,0 1 0 0 0,0 0-1 0 0,-1-1 1 0 0,0 2 0 0 0,-1-1 0 0 0,0 1 0 0 0,0 0-1 0 0,0 0 1 0 0,-1 1 0 0 0,0 0 0 0 0,0 1-1 0 0,-12-7 1 0 0,7 6-321 0 0,0 0 0 0 0,-1 1 0 0 0,0 1-1 0 0,0 0 1 0 0,0 1 0 0 0,-1 0 0 0 0,1 1 0 0 0,-22 0-1 0 0,-7 2-936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1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1 114 232 0 0,'0'0'1138'0'0,"1"2"-812"0"0,1 2-195 0 0,0-1 0 0 0,0 0 0 0 0,1 0-1 0 0,-1 0 1 0 0,1 0 0 0 0,-1-1 0 0 0,1 1 0 0 0,0-1 0 0 0,0 1-1 0 0,1-1 1 0 0,-1 0 0 0 0,0 0 0 0 0,1-1 0 0 0,-1 1-1 0 0,1-1 1 0 0,0 1 0 0 0,-1-1 0 0 0,1 0 0 0 0,0-1 0 0 0,5 2-1 0 0,13 1 145 0 0,0 0 0 0 0,28-1 0 0 0,268-18 784 0 0,2-25-199 0 0,-111 12-398 0 0,347-49 236 0 0,-555 78-691 0 0,11-2-421 0 0,0 1 0 0 0,-1 0-1 0 0,16 1 1 0 0,-24 1-106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1.7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236 293 1080 0 0,'-1'-4'1146'0'0,"-13"-55"2917"0"0,14 56-3895 0 0,-15 79-140 0 0,-8 109 0 0 0,15-98-14 0 0,-59 571-52 0 0,58-625-431 0 0,8-30 42 0 0,-3-3-18 0 0,2 0 401 0 0,1 0 0 0 0,-1-1 0 0 0,0 1-1 0 0,0 0 1 0 0,1-1 0 0 0,-1 1 0 0 0,0-1-1 0 0,0 0 1 0 0,1 0 0 0 0,-1 1 0 0 0,1-1-1 0 0,-1 0 1 0 0,1 0 0 0 0,-1-1 0 0 0,1 1-1 0 0,0 0 1 0 0,-1 0 0 0 0,0-3 0 0 0,-2 0-22 0 0,1-1 0 0 0,0 0 1 0 0,0 0-1 0 0,0 0 0 0 0,-3-11 0 0 0,-1-5-13 0 0,2 0-1 0 0,-5-26 1 0 0,1-29 259 0 0,3 0 0 0 0,3 0 0 0 0,3 0 0 0 0,4 0 0 0 0,3 0 0 0 0,3 0 0 0 0,4 1 0 0 0,24-76 0 0 0,-29 123-129 0 0,0 1 0 0 0,2 0-1 0 0,1 0 1 0 0,1 1 0 0 0,2 1-1 0 0,0 0 1 0 0,32-39 0 0 0,-38 54-54 0 0,0 0 0 0 0,0 0 0 0 0,1 1 1 0 0,0 1-1 0 0,1-1 0 0 0,0 2 0 0 0,0-1 1 0 0,1 2-1 0 0,0 0 0 0 0,0 0 0 0 0,0 1 1 0 0,1 0-1 0 0,-1 1 0 0 0,1 1 1 0 0,0 0-1 0 0,0 0 0 0 0,1 1 0 0 0,-1 1 1 0 0,15 1-1 0 0,-20 0-13 0 0,1 1 0 0 0,-1 0 1 0 0,1 1-1 0 0,-1-1 0 0 0,0 2 0 0 0,0-1 1 0 0,0 1-1 0 0,0 1 0 0 0,0-1 1 0 0,-1 1-1 0 0,1 1 0 0 0,-1-1 0 0 0,11 10 1 0 0,-14-10-7 0 0,0 0 0 0 0,0 0 0 0 0,-1 0 0 0 0,0 1 0 0 0,1-1 0 0 0,-2 1 0 0 0,1 0 0 0 0,0 0 0 0 0,-1 0 1 0 0,0 0-1 0 0,0 0 0 0 0,-1 0 0 0 0,1 1 0 0 0,-1-1 0 0 0,0 0 0 0 0,-1 1 0 0 0,1-1 0 0 0,-1 1 0 0 0,0-1 0 0 0,0 1 1 0 0,-1-1-1 0 0,-1 7 0 0 0,-3 8 1 0 0,0-1-1 0 0,-2 0 1 0 0,0-1 0 0 0,-1 1-1 0 0,-1-1 1 0 0,0-1 0 0 0,-13 17 0 0 0,-91 112-94 0 0,76-102 44 0 0,-4 4-15 0 0,20-25 28 0 0,2 0 1 0 0,0 1-1 0 0,2 1 1 0 0,-20 37-1 0 0,34-54 52 0 0,0-1 0 0 0,1 1 1 0 0,0 0-1 0 0,1 0 0 0 0,-1 0 0 0 0,2 0 0 0 0,-1 0 0 0 0,1 0 0 0 0,0 1 0 0 0,1-1 0 0 0,0 0 0 0 0,3 13 0 0 0,3 7 25 0 0,2 0-1 0 0,13 30 1 0 0,-13-37-5 0 0,2 5 30 0 0,2 0-1 0 0,0-1 1 0 0,2 0-1 0 0,30 38 1 0 0,-32-47-54 0 0,0-2 0 0 0,1 1 0 0 0,0-2 1 0 0,1 1-1 0 0,1-2 0 0 0,0 0 0 0 0,29 15 0 0 0,-34-22-36 0 0,0 0-1 0 0,1 0 0 0 0,0-2 0 0 0,0 1 0 0 0,0-1 0 0 0,0-1 0 0 0,1 0 0 0 0,-1-1 0 0 0,1-1 0 0 0,-1 0 0 0 0,21-2 1 0 0,-16-1 4 0 0,0 0 0 0 0,0-2 0 0 0,0 0 1 0 0,-1 0-1 0 0,0-2 0 0 0,0 0 1 0 0,25-16-1 0 0,-17 7-48 0 0,0-1 0 0 0,-1-1 0 0 0,-1-1 0 0 0,-1-2 0 0 0,0 0 0 0 0,-2-1 0 0 0,-1 0 0 0 0,0-2 0 0 0,23-43 0 0 0,-24 35 241 0 0,-1 0 0 0 0,19-63 1 0 0,-31 84-50 0 0,-1-1 0 0 0,0 0 0 0 0,-1-1 1 0 0,-1 1-1 0 0,0 0 0 0 0,0 0 0 0 0,-1-1 0 0 0,-1 1 0 0 0,0 0 0 0 0,0-1 1 0 0,-7-20-1 0 0,7 30-80 0 0,1 1-15 0 0,0 0 1 0 0,-1 0 0 0 0,0 0-1 0 0,1 0 1 0 0,-1 1-1 0 0,0-1 1 0 0,0 0-1 0 0,0 0 1 0 0,0 1 0 0 0,0-1-1 0 0,0 1 1 0 0,-1-1-1 0 0,1 1 1 0 0,0-1-1 0 0,-1 1 1 0 0,1 0 0 0 0,-1-1-1 0 0,0 1 1 0 0,1 0-1 0 0,-1 0 1 0 0,-2-1-1 0 0,-18 0 7 0 0,15 3-14 0 0,0 1 0 0 0,0 0 0 0 0,0 0 0 0 0,1 0 0 0 0,-1 1 0 0 0,1 0 0 0 0,-1 0 0 0 0,1 1 0 0 0,0-1 0 0 0,0 1 0 0 0,1 1 0 0 0,-1-1 0 0 0,1 1 0 0 0,0 0 0 0 0,-5 7 0 0 0,-9 10 14 0 0,2 1 0 0 0,-21 34 0 0 0,29-41-5 0 0,0-1 0 0 0,1 1 0 0 0,1 0 0 0 0,1 1 0 0 0,0 0 0 0 0,1 0 0 0 0,0 0 0 0 0,-3 35 0 0 0,7-41-1 0 0,1-1-1 0 0,1 1 1 0 0,0-1 0 0 0,0 1-1 0 0,1-1 1 0 0,0 1 0 0 0,0-1-1 0 0,1 0 1 0 0,1 0 0 0 0,0 0 0 0 0,0 0-1 0 0,1-1 1 0 0,0 1 0 0 0,1-1-1 0 0,0-1 1 0 0,9 11 0 0 0,-4-7-74 0 0,0-1 0 0 0,1-1-1 0 0,0 0 1 0 0,0 0 0 0 0,1-2 0 0 0,0 1 0 0 0,1-2 0 0 0,0 1 0 0 0,0-2 0 0 0,1 0-1 0 0,0-1 1 0 0,0 0 0 0 0,0-2 0 0 0,0 1 0 0 0,1-2 0 0 0,-1 0 0 0 0,1-1 0 0 0,-1 0-1 0 0,1-1 1 0 0,0-1 0 0 0,-1-1 0 0 0,18-3 0 0 0,-13 1 87 0 0,-1 0-1 0 0,0-2 1 0 0,0 0 0 0 0,0-1-1 0 0,-1-1 1 0 0,0-1 0 0 0,-1 0 0 0 0,0-1-1 0 0,0-1 1 0 0,-1-1 0 0 0,0 0-1 0 0,-1-1 1 0 0,-1-1 0 0 0,0 0 0 0 0,-1-1-1 0 0,23-32 1 0 0,-26 30 243 0 0,0-1 0 0 0,-1 1 0 0 0,10-30 0 0 0,-18 42-202 0 0,1-1-1 0 0,-1 1 1 0 0,1 0-1 0 0,-1 0 1 0 0,-1-1 0 0 0,1 1-1 0 0,-1 0 1 0 0,0-1-1 0 0,0 1 1 0 0,0-1 0 0 0,-1 1-1 0 0,0 0 1 0 0,0-1-1 0 0,0 1 1 0 0,-1 0 0 0 0,0 0-1 0 0,-3-7 1 0 0,4 11-55 0 0,0-1 0 0 0,0 1 0 0 0,0-1 0 0 0,0 1 0 0 0,0-1 0 0 0,-1 1 0 0 0,1 0 0 0 0,0 0 0 0 0,-1-1 0 0 0,1 1-1 0 0,-1 0 1 0 0,1 0 0 0 0,-1 1 0 0 0,0-1 0 0 0,1 0 0 0 0,-1 0 0 0 0,0 1 0 0 0,1-1 0 0 0,-1 1 0 0 0,-3-1 0 0 0,2 1-4 0 0,-1 0 1 0 0,1 0-1 0 0,0 1 0 0 0,0-1 1 0 0,0 1-1 0 0,0 0 0 0 0,-1 0 0 0 0,1 0 1 0 0,0 0-1 0 0,-5 3 0 0 0,-1 2-3 0 0,0 0 0 0 0,1 0 0 0 0,-1 1 0 0 0,1 0 0 0 0,-14 16 1 0 0,14-12 4 0 0,-1 0 0 0 0,2 0 0 0 0,-1 1 1 0 0,2 0-1 0 0,-11 23 0 0 0,15-28-12 0 0,-1 1 0 0 0,1-1 0 0 0,1 1 0 0 0,-1 0 0 0 0,1-1 0 0 0,0 1 0 0 0,1 0 0 0 0,0 0 0 0 0,0-1 0 0 0,1 1 0 0 0,0 0 0 0 0,3 11 0 0 0,-3-15-33 0 0,0 0 0 0 0,0-1 0 0 0,0 1 0 0 0,1 0 1 0 0,0-1-1 0 0,-1 1 0 0 0,1-1 0 0 0,1 0 0 0 0,-1 0 0 0 0,0 0 0 0 0,1 0 0 0 0,-1 0 0 0 0,1 0 0 0 0,0-1 0 0 0,0 1 0 0 0,0-1 0 0 0,0 0 0 0 0,1 0 0 0 0,5 3 0 0 0,-8-5 24 0 0,1 0 0 0 0,0 0 0 0 0,-1 0 0 0 0,1 0-1 0 0,0 0 1 0 0,0 0 0 0 0,-1 0 0 0 0,1-1 0 0 0,0 1-1 0 0,-1-1 1 0 0,1 1 0 0 0,-1-1 0 0 0,1 0 0 0 0,-1 0-1 0 0,1 0 1 0 0,-1 0 0 0 0,1 0 0 0 0,-1 0 0 0 0,0 0-1 0 0,2-2 1 0 0,25-26-75 0 0,-27 27 85 0 0,15-18 288 0 0,-2-2 0 0 0,18-34-1 0 0,-16 27-172 0 0,-15 27-132 0 0,2 3-48 0 0,-1 0 72 0 0,0 0 0 0 0,0 0 0 0 0,-1 0-1 0 0,1 0 1 0 0,0 1 0 0 0,0-1 0 0 0,-1 0-1 0 0,1 1 1 0 0,0 0 0 0 0,-1-1 0 0 0,0 1 0 0 0,1 0-1 0 0,-1-1 1 0 0,0 1 0 0 0,0 0 0 0 0,0 0 0 0 0,0 0-1 0 0,0 0 1 0 0,0 0 0 0 0,-1 0 0 0 0,1 3 0 0 0,0-1 3 0 0,5 6 3 0 0,1-1 1 0 0,-1-1-1 0 0,1 1 0 0 0,1-1 1 0 0,-1-1-1 0 0,1 1 0 0 0,1-1 1 0 0,-1-1-1 0 0,1 0 0 0 0,0 0 0 0 0,1 0 1 0 0,-1-1-1 0 0,1-1 0 0 0,0 1 1 0 0,1-2-1 0 0,-1 1 0 0 0,1-2 1 0 0,-1 1-1 0 0,1-1 0 0 0,0-1 0 0 0,0 0 1 0 0,-1-1-1 0 0,1 0 0 0 0,0 0 1 0 0,0-1-1 0 0,0 0 0 0 0,0-1 1 0 0,-1-1-1 0 0,1 0 0 0 0,-1 0 0 0 0,0-1 1 0 0,0 0-1 0 0,0 0 0 0 0,0-1 1 0 0,-1-1-1 0 0,0 0 0 0 0,0 0 1 0 0,11-10-1 0 0,-6 1-26 0 0,0-2 0 0 0,0 0 0 0 0,-2 0 0 0 0,0-1-1 0 0,-1 0 1 0 0,-1-1 0 0 0,-1-1 0 0 0,-1 1 0 0 0,0-1 0 0 0,7-33 0 0 0,-1-10 55 0 0,-2 0-1 0 0,3-78 1 0 0,-11 100 229 0 0,-1-1 0 0 0,-3 0 0 0 0,-1 0 0 0 0,-10-57 1 0 0,10 94-266 0 0,0 1-1 0 0,0-1 1 0 0,-1 1 0 0 0,1-1 0 0 0,-1 1 0 0 0,0 0 0 0 0,0-1 0 0 0,-6-6 0 0 0,-4 2-7 0 0,-10 3 3 0 0,17 6-6 0 0,0 1-1 0 0,0-1 0 0 0,0 1 0 0 0,0 1 1 0 0,0-1-1 0 0,0 1 0 0 0,0 0 0 0 0,0 0 1 0 0,1 0-1 0 0,-1 0 0 0 0,1 1 1 0 0,-1 0-1 0 0,1 0 0 0 0,0 0 0 0 0,0 1 1 0 0,1-1-1 0 0,-1 1 0 0 0,0 0 0 0 0,1 0 1 0 0,0 0-1 0 0,0 0 0 0 0,-3 7 0 0 0,3-6-9 0 0,-1 1 0 0 0,1 0-1 0 0,0 0 1 0 0,1 0-1 0 0,0 1 1 0 0,0-1-1 0 0,0 0 1 0 0,0 1 0 0 0,1 0-1 0 0,0-1 1 0 0,1 1-1 0 0,-1 0 1 0 0,1-1-1 0 0,1 1 1 0 0,-1 0-1 0 0,1-1 1 0 0,2 8 0 0 0,1-5-23 0 0,0 0 0 0 0,0-1 1 0 0,1 0-1 0 0,0 0 1 0 0,0 0-1 0 0,1-1 1 0 0,0 0-1 0 0,0 0 0 0 0,1 0 1 0 0,13 10-1 0 0,9 5-139 0 0,49 26 0 0 0,-20-13 6 0 0,-30-17 115 0 0,-2 2 0 0 0,0 0 0 0 0,26 28 1 0 0,-38-33 56 0 0,-1 1 1 0 0,0 0 0 0 0,-1 1 0 0 0,-1 1-1 0 0,-1-1 1 0 0,10 24 0 0 0,10 39 35 0 0,12 30 31 0 0,-37-100-38 0 0,0 0-1 0 0,1 0 1 0 0,0-1 0 0 0,0 0 0 0 0,1-1 0 0 0,0 1-1 0 0,0-1 1 0 0,11 8 0 0 0,-11-11-149 0 0,0-1 1 0 0,0 0 0 0 0,0-1-1 0 0,0 1 1 0 0,1-1-1 0 0,-1-1 1 0 0,1 1-1 0 0,0-1 1 0 0,0-1 0 0 0,0 0-1 0 0,0 0 1 0 0,0 0-1 0 0,0-1 1 0 0,0 0-1 0 0,0 0 1 0 0,15-4 0 0 0,9-2-729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2.1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16 188 0 0,'0'0'924'0'0,"16"-5"468"0"0,11 2-832 0 0,-9 0-40 0 0,3 3-96 0 0,5-1-52 0 0,3 1-96 0 0,2-1-36 0 0,9 0-56 0 0,1 0-24 0 0,1 1-136 0 0,0-1-52 0 0,-2 2-228 0 0,-4-1-276 0 0,-3 0-192 0 0,-4 0-444 0 0,-2 0 1016 0 0</inkml:trace>
  <inkml:trace contextRef="#ctx0" brushRef="#br0" timeOffset="1">24 472 760 0 0,'-8'12'1932'0'0,"12"7"-408"0"0,20-3-832 0 0,-1-9-131 0 0,9 0-117 0 0,6-1-92 0 0,4-1-40 0 0,11 0-76 0 0,2 0-48 0 0,0-2-32 0 0,-1 1-292 0 0,-1-1-368 0 0,-8-1-424 0 0,-3-2-841 0 0,-1 0 353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4.2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699 14 592 0 0,'-16'-12'2744'0'0,"11"11"-2686"0"0,0 1 0 0 0,0 0 0 0 0,0 0 0 0 0,0 0 1 0 0,0 1-1 0 0,0-1 0 0 0,0 1 0 0 0,0 1 0 0 0,1-1 1 0 0,-1 0-1 0 0,0 1 0 0 0,1 0 0 0 0,-1 0 1 0 0,1 1-1 0 0,0-1 0 0 0,0 1 0 0 0,0 0 0 0 0,0 0 1 0 0,0 0-1 0 0,-4 5 0 0 0,-11 10-31 0 0,1 0-1 0 0,-24 33 1 0 0,-39 55 47 0 0,5 3 0 0 0,4 3 0 0 0,5 4 0 0 0,-78 189 0 0 0,132-273-67 0 0,2 0 1 0 0,1 1 0 0 0,1 0-1 0 0,2 0 1 0 0,1 1-1 0 0,-1 39 1 0 0,7-58 10 0 0,0-1 0 0 0,1 1 0 0 0,1 0 0 0 0,0-1 0 0 0,1 0 0 0 0,0 1 0 0 0,1-1 0 0 0,1-1 0 0 0,0 1 0 0 0,1 0 0 0 0,0-1 0 0 0,1-1 0 0 0,1 1 0 0 0,0-1 0 0 0,0 0 0 0 0,21 21-1 0 0,-10-17-227 0 0,0-1 0 0 0,1 0 0 0 0,1-1 0 0 0,0-2-1 0 0,1 0 1 0 0,0-1 0 0 0,1-1 0 0 0,0-1 0 0 0,45 11-1 0 0,-14-8-649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4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134 169 852 0 0,'-1'-3'944'0'0,"0"-7"16"0"0,0-4 146 0 0,-1 0 1 0 0,3-24-1 0 0,-1 34-1069 0 0,0 0-1 0 0,1 0 1 0 0,0-1-1 0 0,0 1 1 0 0,0 0-1 0 0,0 1 1 0 0,0-1-1 0 0,1 0 1 0 0,0 0-1 0 0,0 0 1 0 0,0 1-1 0 0,0-1 1 0 0,1 1-1 0 0,4-6 1 0 0,-3 6-46 0 0,0 0 0 0 0,1 0 0 0 0,-1 1 0 0 0,1-1 0 0 0,-1 1 0 0 0,1 0-1 0 0,-1 0 1 0 0,1 1 0 0 0,0-1 0 0 0,0 1 0 0 0,0 0 0 0 0,0 0 0 0 0,0 1 0 0 0,0 0 0 0 0,0-1 0 0 0,0 2 0 0 0,0-1 0 0 0,0 1 0 0 0,0-1 0 0 0,0 1 0 0 0,0 1 0 0 0,0-1 0 0 0,0 1 0 0 0,9 4 0 0 0,-8-4 10 0 0,-1 1 0 0 0,1 0-1 0 0,-1 1 1 0 0,1-1 0 0 0,-1 1 0 0 0,0 0 0 0 0,0 0-1 0 0,-1 0 1 0 0,1 1 0 0 0,-1 0 0 0 0,0 0-1 0 0,0 0 1 0 0,0 0 0 0 0,-1 1 0 0 0,0-1-1 0 0,0 1 1 0 0,-1 0 0 0 0,1 0 0 0 0,-1 0-1 0 0,2 9 1 0 0,-3 1 16 0 0,0 0-1 0 0,-1 1 1 0 0,0-1-1 0 0,-1 1 1 0 0,-1-1-1 0 0,-1 0 0 0 0,-1 1 1 0 0,0-1-1 0 0,-1-1 1 0 0,-9 23-1 0 0,-11 16-5 0 0,-49 78 0 0 0,42-79 25 0 0,-54 84 13 0 0,-32 59-45 0 0,117-195 15 0 0,0 0 0 0 0,0 0 0 0 0,1 0-1 0 0,-1 1 1 0 0,1-1 0 0 0,-1 0 0 0 0,1 1 0 0 0,-1-1-1 0 0,1 0 1 0 0,0 1 0 0 0,0-1 0 0 0,-1 1 0 0 0,1-1-1 0 0,0 0 1 0 0,0 1 0 0 0,1-1 0 0 0,-1 1-1 0 0,0-1 1 0 0,0 0 0 0 0,1 1 0 0 0,-1-1 0 0 0,0 0-1 0 0,1 1 1 0 0,0-1 0 0 0,-1 0 0 0 0,2 2 0 0 0,0-1-1 0 0,0-1 1 0 0,0 1 0 0 0,0-1 0 0 0,0 0 0 0 0,0 0 0 0 0,0 0 0 0 0,1 0 0 0 0,-1 0 0 0 0,0 0-1 0 0,1 0 1 0 0,-1-1 0 0 0,0 1 0 0 0,1-1 0 0 0,2 0 0 0 0,12 1 36 0 0,1-1 0 0 0,-1-1 0 0 0,24-5 0 0 0,-36 6-41 0 0,65-13-688 0 0,-1-3 0 0 0,0-3 1 0 0,-1-3-1 0 0,-2-2 0 0 0,74-39 0 0 0,-85 34-609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5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46 580 0 0,'2'-3'1137'0'0,"12"-26"908"0"0,-13 27-1675 0 0,-1 1-328 0 0,0 1 0 0 0,1-1 1 0 0,-1 0-1 0 0,0 1 0 0 0,0-1 0 0 0,1 0 1 0 0,-1 1-1 0 0,1-1 0 0 0,-1 0 0 0 0,1 1 1 0 0,-1-1-1 0 0,1 1 0 0 0,-1-1 1 0 0,1 1-1 0 0,-1-1 0 0 0,1 1 0 0 0,0-1 1 0 0,-1 1-1 0 0,2-1 0 0 0,-1 11-19 0 0,0 0 0 0 0,-1 0 0 0 0,0 0-1 0 0,-1 0 1 0 0,0 0 0 0 0,-4 19 0 0 0,-2 16 73 0 0,5 18 15 0 0,9 117 1 0 0,25 59-405 0 0,-30-228 248 0 0,3 39-1780 0 0,-4-31 936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5.4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1 415 792 0 0,'0'0'1094'0'0,"18"-8"988"0"0,30 3-1275 0 0,1 2 0 0 0,65 5 0 0 0,-17-1-509 0 0,-86-1-283 0 0,52 0-1110 0 0,0-2-1 0 0,71-13 0 0 0,-93 6 85 0 0</inkml:trace>
  <inkml:trace contextRef="#ctx0" brushRef="#br0" timeOffset="1">1055 7 920 0 0,'8'-6'2730'0'0,"-6"6"-2625"0"0,1 18 89 0 0,0 0 0 0 0,-1 0 1 0 0,0 1-1 0 0,-2-1 0 0 0,-3 33 0 0 0,1 10-66 0 0,0 82-2 0 0,-1-31-84 0 0,12 116 0 0 0,-2-145-2272 0 0,-6-66 1606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5.8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1660 0 0,'4'-1'194'0'0,"0"-1"0"0"0,1 1 0 0 0,-1-1-1 0 0,0 1 1 0 0,1 1 0 0 0,-1-1 0 0 0,1 0 0 0 0,-1 1 0 0 0,1 0-1 0 0,-1 0 1 0 0,1 1 0 0 0,-1-1 0 0 0,1 1 0 0 0,-1 0 0 0 0,0 0 0 0 0,1 0-1 0 0,-1 1 1 0 0,0-1 0 0 0,0 1 0 0 0,4 3 0 0 0,10 4-53 0 0,-1 1 0 0 0,-1 1 1 0 0,19 16-1 0 0,5 7-25 0 0,-2 1 1 0 0,-1 3-1 0 0,-2 0 1 0 0,35 52-1 0 0,-28-28-27 0 0,-3 1-1 0 0,43 92 0 0 0,-62-107-37 0 0,-2 0 0 0 0,-2 2 0 0 0,-2-1 0 0 0,-2 2 0 0 0,-2 0 0 0 0,-3 0 0 0 0,-2 0 0 0 0,-2 1 0 0 0,-3 0 0 0 0,-7 64 0 0 0,1-61-281 0 0,-4 0 0 0 0,-1-1 0 0 0,-3 0 0 0 0,-3-1 0 0 0,-1 0 0 0 0,-3-2 0 0 0,-2 0-1 0 0,-3-2 1 0 0,-42 65 0 0 0,32-65-1305 0 0,-1-4 71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6.2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597 0 400 0 0,'4'0'2690'0'0,"-3"0"-2620"0"0,-1 0 1 0 0,1 0-1 0 0,0 0 1 0 0,-1 0 0 0 0,1 0-1 0 0,0 1 1 0 0,-1-1 0 0 0,1 0-1 0 0,0 0 1 0 0,-1 0-1 0 0,1 1 1 0 0,0-1 0 0 0,-1 0-1 0 0,1 0 1 0 0,-1 1 0 0 0,1-1-1 0 0,0 1 1 0 0,-1-1-1 0 0,1 0 1 0 0,-1 1 0 0 0,1-1-1 0 0,-1 1 1 0 0,0-1 0 0 0,1 1-1 0 0,-1 0 1 0 0,1-1-1 0 0,-1 1 1 0 0,0 0 0 0 0,1 1-11 0 0,-1 0 1 0 0,0 0-1 0 0,0 0 0 0 0,0 0 1 0 0,0 0-1 0 0,0 0 1 0 0,-1 0-1 0 0,1 0 1 0 0,-1 0-1 0 0,1 0 1 0 0,-1 0-1 0 0,0-1 0 0 0,-1 4 1 0 0,-158 292 1006 0 0,80-159-855 0 0,-39 81-53 0 0,-88 154-72 0 0,200-360-352 0 0,6-10 1 0 0,-1 0 1 0 0,1 0-1 0 0,-1 0 1 0 0,1 0-1 0 0,-1 0 1 0 0,0-1-1 0 0,-1 1 1 0 0,1 0-1 0 0,0-1 1 0 0,-6 5-1 0 0,-4 1-1677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6.6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34 164 0 0,'9'-11'2620'0'0,"8"-4"-1180"0"0,0 8-536 0 0,5 7-471 0 0,4 7-377 0 0,-13-1-160 0 0,0 3-193 0 0,2 3-247 0 0,-1 0-280 0 0,1 2-376 0 0,-1 1 956 0 0</inkml:trace>
  <inkml:trace contextRef="#ctx0" brushRef="#br0" timeOffset="1">652 639 488 0 0,'7'13'2148'0'0,"6"10"-936"0"0,-3-4-440 0 0,-2-3-300 0 0,-3-3-204 0 0,3-2-176 0 0,1 0-424 0 0,14-15-2384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6.9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527 26 476 0 0,'22'-17'2996'0'0,"-10"8"-1037"0"0,-31 32-1435 0 0,-218 283-110 0 0,26 21-146 0 0,125-179-222 0 0,85-145-16 0 0,-1-1 1 0 0,1 0-1 0 0,0 1 1 0 0,1-1 0 0 0,-1 1-1 0 0,0-1 1 0 0,1 1-1 0 0,-1 0 1 0 0,1-1-1 0 0,0 5 1 0 0,0-6-23 0 0,0 0-1 0 0,0 0 1 0 0,0 0 0 0 0,1 0-1 0 0,-1 0 1 0 0,0-1 0 0 0,0 1-1 0 0,1 0 1 0 0,-1 0 0 0 0,1 0-1 0 0,-1 0 1 0 0,1 0 0 0 0,-1 0-1 0 0,1-1 1 0 0,-1 1-1 0 0,1 0 1 0 0,0-1 0 0 0,-1 1-1 0 0,1 0 1 0 0,0-1 0 0 0,0 1-1 0 0,-1-1 1 0 0,1 1 0 0 0,0-1-1 0 0,0 1 1 0 0,0-1 0 0 0,0 1-1 0 0,0-1 1 0 0,0 0 0 0 0,-1 0-1 0 0,3 1 1 0 0,10 0 20 0 0,1 0 0 0 0,-1-1-1 0 0,0-1 1 0 0,1 0 0 0 0,-1 0 0 0 0,0-2 0 0 0,0 1 0 0 0,15-6-1 0 0,110-45 72 0 0,-84 31-111 0 0,7-2 7 0 0,93-34 100 0 0,-152 57-96 0 0,0 1 1 0 0,0-1 0 0 0,0 1 0 0 0,0-1 0 0 0,0 1-1 0 0,0 0 1 0 0,0 0 0 0 0,0 0 0 0 0,0 0-1 0 0,0 0 1 0 0,0 1 0 0 0,-1-1 0 0 0,1 0 0 0 0,0 1-1 0 0,0 0 1 0 0,0-1 0 0 0,0 1 0 0 0,0 0-1 0 0,-1 0 1 0 0,1 0 0 0 0,0 0 0 0 0,-1 0-1 0 0,1 0 1 0 0,-1 1 0 0 0,1-1 0 0 0,-1 0 0 0 0,0 1-1 0 0,1-1 1 0 0,-1 1 0 0 0,0-1 0 0 0,0 1-1 0 0,0 0 1 0 0,0 0 0 0 0,0 2 0 0 0,3 5 9 0 0,-1 1 0 0 0,0-1 1 0 0,0 1-1 0 0,-1 0 0 0 0,1 13 1 0 0,3 67-89 0 0,-4 97-1 0 0,-3-42-1123 0 0,6-16-1448 0 0,-3-72 1329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2.7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33 512 0 0,'0'0'6699'0'0,"12"-10"-6030"0"0,201 3-362 0 0,-152 10-270 0 0,63-1 9 0 0,-5-9-603 0 0,-86-7-3742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7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17 196 0 0,'5'0'1111'0'0,"82"-10"961"0"0,123 4 0 0 0,91 19-2731 0 0,-142-5-1167 0 0,-125-6 1264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7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1 572 0 0,'0'0'812'0'0,"-14"17"484"0"0,21-4-364 0 0,21-1-556 0 0,-1-5-76 0 0,8-1-48 0 0,14 0-68 0 0,4 0 16 0 0,14 0-80 0 0,6 1-4 0 0,4-2-68 0 0,3-1-120 0 0,1-1-220 0 0,3 0-324 0 0,1-4-716 0 0,-2-2 840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49.1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1 166 452 0 0,'12'-13'3070'0'0,"11"-24"-563"0"0,-22 35-2317 0 0,1-1-10 0 0,3-5-123 0 0,0 1-1 0 0,0-1 0 0 0,0 1 0 0 0,1 1 1 0 0,1-1-1 0 0,-1 1 0 0 0,1 0 1 0 0,0 0-1 0 0,0 1 0 0 0,1 0 0 0 0,-1 0 1 0 0,1 1-1 0 0,0 0 0 0 0,0 0 1 0 0,1 1-1 0 0,-1 0 0 0 0,1 0 0 0 0,12-2 1 0 0,1 2-110 0 0,0 0 0 0 0,-1 1 0 0 0,25 2-1 0 0,-37 0 30 0 0,0 1-1 0 0,0 0 0 0 0,0 0 1 0 0,0 1-1 0 0,-1 1 0 0 0,1-1 0 0 0,-1 1 1 0 0,1 1-1 0 0,14 8 0 0 0,-21-11 16 0 0,0 1 0 0 0,0-1 0 0 0,0 1-1 0 0,0-1 1 0 0,-1 1 0 0 0,1 0 0 0 0,-1 0 0 0 0,1 0-1 0 0,-1-1 1 0 0,0 1 0 0 0,1 1 0 0 0,-1-1 0 0 0,0 0-1 0 0,0 0 1 0 0,-1 0 0 0 0,1 0 0 0 0,1 5-1 0 0,-2-2 3 0 0,0-1-1 0 0,0 1 0 0 0,0-1 0 0 0,0 1 0 0 0,-1-1 1 0 0,1 1-1 0 0,-1-1 0 0 0,-3 8 0 0 0,-2 4 0 0 0,-1 0 0 0 0,-1-1-1 0 0,-16 25 1 0 0,23-38 7 0 0,0-1 0 0 0,-7 10-18 0 0,0 1 0 0 0,1 1 0 0 0,0-1 0 0 0,1 1 0 0 0,0 0 0 0 0,-5 22 0 0 0,11-34 21 0 0,0 0 0 0 0,0 1 0 0 0,0-1 1 0 0,0 1-1 0 0,0-1 0 0 0,1 1 0 0 0,-1-1 1 0 0,0 0-1 0 0,1 1 0 0 0,-1-1 0 0 0,1 0 1 0 0,0 1-1 0 0,-1-1 0 0 0,1 0 0 0 0,0 0 1 0 0,0 1-1 0 0,0-1 0 0 0,0 0 0 0 0,0 0 1 0 0,0 0-1 0 0,2 1 0 0 0,26 16 21 0 0,6-4-7 0 0,-1-2 0 0 0,72 16 0 0 0,-79-23-6 0 0,0 1 1 0 0,-1 1 0 0 0,0 2-1 0 0,0 0 1 0 0,-1 2 0 0 0,45 25-1 0 0,-67-33-5 0 0,0-1 0 0 0,1 0 0 0 0,-1 1 0 0 0,0-1 0 0 0,-1 1-1 0 0,1 0 1 0 0,0 0 0 0 0,-1 0 0 0 0,0 0 0 0 0,0 1 0 0 0,0-1 0 0 0,0 1-1 0 0,0-1 1 0 0,0 1 0 0 0,0 4 0 0 0,-1-5 1 0 0,-1 0-1 0 0,0 0 1 0 0,0 0 0 0 0,0 0 0 0 0,0 0-1 0 0,-1 0 1 0 0,1 0 0 0 0,-1 0-1 0 0,0 0 1 0 0,0 0 0 0 0,0 0 0 0 0,0 0-1 0 0,-1 0 1 0 0,1-1 0 0 0,-1 1-1 0 0,1 0 1 0 0,-1-1 0 0 0,0 0 0 0 0,-4 5-1 0 0,-8 7 12 0 0,0 0 0 0 0,-1-1 0 0 0,0-1 0 0 0,-29 18 1 0 0,-75 36 23 0 0,54-33-43 0 0,-179 98-3809 0 0,215-116 2910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7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63 1100 0 0,'-35'-51'3668'0'0,"34"49"-3527"0"0,1 1-134 0 0,-1 1 0 0 0,1 0-1 0 0,0-1 1 0 0,0 1 0 0 0,0-1-1 0 0,0 1 1 0 0,-1-1 0 0 0,1 1-1 0 0,0 0 1 0 0,0-1 0 0 0,-1 1 0 0 0,1 0-1 0 0,0-1 1 0 0,0 1 0 0 0,-1 0-1 0 0,1-1 1 0 0,0 1 0 0 0,-1 0 0 0 0,1-1-1 0 0,-1 1 1 0 0,1 0 0 0 0,0 0-1 0 0,-1 0 1 0 0,1-1 0 0 0,-1 1 0 0 0,1 0-1 0 0,-1 0 1 0 0,1 0 0 0 0,0 0-1 0 0,-1 0 1 0 0,-6 11 34 0 0,1 21-29 0 0,0 657 333 0 0,6-666-328 0 0,9 236 70 0 0,-9-255-598 0 0,-9 6-1495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8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0 397 68 0 0,'5'-39'833'0'0,"2"1"-1"0"0,1 0 0 0 0,21-59 1 0 0,-24 84-809 0 0,0 1-1 0 0,1-1 1 0 0,0 1 0 0 0,1 0-1 0 0,0 1 1 0 0,1-1 0 0 0,0 1-1 0 0,1 1 1 0 0,0 0-1 0 0,1 0 1 0 0,0 1 0 0 0,0 0-1 0 0,21-13 1 0 0,-27 19-28 0 0,-1 1 0 0 0,1 0-1 0 0,0 0 1 0 0,0 0 0 0 0,0 1 0 0 0,0-1-1 0 0,0 1 1 0 0,0 0 0 0 0,0 0 0 0 0,0 1-1 0 0,0-1 1 0 0,1 1 0 0 0,-1 0 0 0 0,0 0-1 0 0,0 0 1 0 0,1 0 0 0 0,-1 1 0 0 0,0 0-1 0 0,0 0 1 0 0,0 0 0 0 0,0 0 0 0 0,0 1-1 0 0,0 0 1 0 0,0-1 0 0 0,0 1 0 0 0,-1 1-1 0 0,1-1 1 0 0,-1 1 0 0 0,1-1 0 0 0,4 6-1 0 0,-3-2 6 0 0,0 0-1 0 0,-1 1 0 0 0,1-1 0 0 0,-1 1 0 0 0,-1 0 1 0 0,0 0-1 0 0,0 1 0 0 0,0-1 0 0 0,-1 1 0 0 0,0-1 0 0 0,0 1 1 0 0,-1 0-1 0 0,0-1 0 0 0,0 1 0 0 0,-1 14 0 0 0,-2 2 11 0 0,-1 0-1 0 0,-1 0 0 0 0,-1-1 1 0 0,-1 0-1 0 0,-1 0 0 0 0,-1 0 1 0 0,-1-1-1 0 0,-23 41 0 0 0,-8 0-68 0 0,-72 88 0 0 0,111-150 57 0 0,-9 11-7 0 0,-21 30-55 0 0,28-37 54 0 0,1-2 3 0 0,-1-1-1 0 0,1 1 0 0 0,0 1 0 0 0,1-1 0 0 0,-1 0 0 0 0,0 0 0 0 0,1 1 0 0 0,0-1 0 0 0,0 1 0 0 0,0-1 1 0 0,-1 7-1 0 0,2-3 2 0 0,1 0 1 0 0,0 0 0 0 0,0 1 0 0 0,0-1 0 0 0,1 0 0 0 0,0 0-1 0 0,0 0 1 0 0,1 0 0 0 0,0-1 0 0 0,0 1 0 0 0,1-1-1 0 0,-1 1 1 0 0,2-1 0 0 0,5 7 0 0 0,-1 0-22 0 0,9 10 66 0 0,1-1 1 0 0,0-1-1 0 0,2 0 0 0 0,0-2 0 0 0,1 0 1 0 0,1-2-1 0 0,28 18 0 0 0,-33-25-45 0 0,1 0 0 0 0,0 0 0 0 0,0-2 0 0 0,1 0 0 0 0,0-2 0 0 0,0 0 0 0 0,1-1 0 0 0,0-1 0 0 0,0-1 0 0 0,33 1 0 0 0,-43-5-133 0 0,0 0 1 0 0,0 0 0 0 0,0-1 0 0 0,0-1 0 0 0,-1 0-1 0 0,1 0 1 0 0,-1-1 0 0 0,1-1 0 0 0,-1 1-1 0 0,-1-2 1 0 0,1 1 0 0 0,-1-1 0 0 0,0-1-1 0 0,0 0 1 0 0,0 0 0 0 0,13-15 0 0 0,-2-1-314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9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158 518 304 0 0,'0'-3'208'0'0,"-2"-3"23"0"0,1 1 0 0 0,-1 0 0 0 0,-1-1 1 0 0,1 1-1 0 0,-4-6 0 0 0,5 10-211 0 0,0-1 0 0 0,0 1 0 0 0,0 0 0 0 0,0 0 0 0 0,0 0 0 0 0,0 0 0 0 0,0 0-1 0 0,0 0 1 0 0,0 0 0 0 0,-1 0 0 0 0,1 0 0 0 0,0 0 0 0 0,-1 1 0 0 0,1-1 0 0 0,-1 0 0 0 0,1 1 0 0 0,-1 0 0 0 0,1-1 0 0 0,-1 1 0 0 0,1 0 0 0 0,-1 0 0 0 0,1-1 0 0 0,-1 1 0 0 0,1 0 0 0 0,-1 1 0 0 0,1-1 0 0 0,-3 0 0 0 0,2 0-21 0 0,-1 1 1 0 0,0-1 0 0 0,1 0 0 0 0,-1 1 0 0 0,1-1 0 0 0,-1 1 0 0 0,0 0 0 0 0,1 0 0 0 0,-1 0 0 0 0,1 0 0 0 0,0 1 0 0 0,-1-1-1 0 0,1 0 1 0 0,0 1 0 0 0,0 0 0 0 0,-4 3 0 0 0,0 2 7 0 0,1-1 2 0 0,0 0 0 0 0,0 0 0 0 0,0 0 0 0 0,1 1 0 0 0,0 0 0 0 0,0 0 1 0 0,0 0-1 0 0,1 0 0 0 0,0 1 0 0 0,1-1 0 0 0,0 1 0 0 0,0 0 0 0 0,1 0 0 0 0,-1-1 0 0 0,2 1 0 0 0,-1 0 0 0 0,1 0 1 0 0,0 0-1 0 0,1 0 0 0 0,2 9 0 0 0,-2-6 18 0 0,2 0 0 0 0,0 0 0 0 0,0 0 0 0 0,1-1-1 0 0,0 0 1 0 0,1 1 0 0 0,0-1 0 0 0,0-1 0 0 0,1 1 0 0 0,0-1 0 0 0,1 0 0 0 0,0-1 0 0 0,15 14 0 0 0,-8-10-51 0 0,1-1-1 0 0,1-1 1 0 0,0 0 0 0 0,1-2 0 0 0,0 1-1 0 0,0-2 1 0 0,0 0 0 0 0,1-1-1 0 0,0-1 1 0 0,0-1 0 0 0,1-1-1 0 0,-1 0 1 0 0,1-1 0 0 0,0-1 0 0 0,-1-1-1 0 0,1 0 1 0 0,30-6 0 0 0,-27 3 39 0 0,1-2 1 0 0,-1 0-1 0 0,-1-1 1 0 0,1-2-1 0 0,-1 0 1 0 0,0-1-1 0 0,-1-1 1 0 0,0-1-1 0 0,0-1 1 0 0,-2-1-1 0 0,1 0 1 0 0,-2-2-1 0 0,0 0 1 0 0,18-20-1 0 0,-21 20 208 0 0,-2 0-1 0 0,0 0 0 0 0,-1-2 0 0 0,-1 1 1 0 0,0-1-1 0 0,-1-1 0 0 0,-1 1 1 0 0,-1-2-1 0 0,0 1 0 0 0,-1-1 1 0 0,-1 0-1 0 0,-1 0 0 0 0,1-21 1 0 0,-5 36-191 0 0,0 1 0 0 0,0-1 0 0 0,0 0 0 0 0,-1 1 0 0 0,0-1 0 0 0,0 1 0 0 0,-2-6 0 0 0,3 8-28 0 0,0 0-1 0 0,-1 0 1 0 0,1 0 0 0 0,0 0 0 0 0,-1 0 0 0 0,1 0 0 0 0,-1 1 0 0 0,0-1-1 0 0,1 0 1 0 0,-1 0 0 0 0,1 0 0 0 0,-1 1 0 0 0,0-1 0 0 0,0 0-1 0 0,1 1 1 0 0,-1-1 0 0 0,0 1 0 0 0,0-1 0 0 0,0 1 0 0 0,0-1-1 0 0,0 1 1 0 0,0 0 0 0 0,0-1 0 0 0,0 1 0 0 0,1 0 0 0 0,-1 0-1 0 0,0 0 1 0 0,0 0 0 0 0,-1 0 0 0 0,-4 1 3 0 0,0 1 1 0 0,0 1-1 0 0,0-1 0 0 0,1 1 1 0 0,-1 0-1 0 0,1 1 1 0 0,0-1-1 0 0,0 1 0 0 0,0 0 1 0 0,0 0-1 0 0,1 0 1 0 0,0 1-1 0 0,0 0 0 0 0,0 0 1 0 0,0 0-1 0 0,1 0 1 0 0,0 0-1 0 0,-3 7 0 0 0,-4 6-7 0 0,1 0 0 0 0,1 1 0 0 0,1 0-1 0 0,-7 29 1 0 0,-1 64 41 0 0,12-88 93 0 0,3-21 37 0 0,0 12 431 0 0,37-91-476 0 0,-36 75-137 0 0,0 0-1 0 0,-1 0 0 0 0,1 0 0 0 0,0 0 1 0 0,-1 0-1 0 0,1 0 0 0 0,0 0 1 0 0,0 1-1 0 0,0-1 0 0 0,0 0 0 0 0,0 0 1 0 0,-1 1-1 0 0,2-1 0 0 0,-1 1 1 0 0,0-1-1 0 0,0 1 0 0 0,0-1 0 0 0,0 1 1 0 0,0-1-1 0 0,0 1 0 0 0,3 0 1 0 0,-2 0 1 0 0,1 0 1 0 0,0 0 0 0 0,-1 0-1 0 0,1 1 1 0 0,0-1 0 0 0,-1 1-1 0 0,1 0 1 0 0,0 0 0 0 0,3 2 0 0 0,9 5 9 0 0,-1 1 1 0 0,24 19-1 0 0,-11-9-61 0 0,-16-12 79 0 0,0-1 0 0 0,1 0 0 0 0,-1 0 0 0 0,1-1 1 0 0,1-1-1 0 0,-1 0 0 0 0,0-1 0 0 0,1 0 0 0 0,0-1 1 0 0,0 0-1 0 0,0-1 0 0 0,0-1 0 0 0,0 0 1 0 0,16-2-1 0 0,-19 0 3 0 0,0 0 0 0 0,0 0 1 0 0,-1-1-1 0 0,1-1 0 0 0,-1 1 1 0 0,0-1-1 0 0,0-1 0 0 0,0 0 1 0 0,0 0-1 0 0,-1-1 0 0 0,0 0 1 0 0,0 0-1 0 0,-1-1 0 0 0,1 0 0 0 0,-2-1 1 0 0,1 1-1 0 0,-1-1 0 0 0,10-16 1 0 0,-7 6-23 0 0,0-1 0 0 0,-1 0 1 0 0,-1-1-1 0 0,-1 1 1 0 0,0-1-1 0 0,-2-1 0 0 0,0 1 1 0 0,0-22-1 0 0,0-18-85 0 0,-7-89 0 0 0,2 125 75 0 0,-1 1 0 0 0,-1-1-1 0 0,-1 1 1 0 0,0 0 0 0 0,-2 0-1 0 0,-1 0 1 0 0,-1 1 0 0 0,-14-27-1 0 0,21 46 5 0 0,0 1 0 0 0,-1-1 0 0 0,1 1 0 0 0,-1 0 0 0 0,0 0 0 0 0,0 0 0 0 0,0 0 0 0 0,0 0-1 0 0,0 0 1 0 0,0 0 0 0 0,0 1 0 0 0,-1-1 0 0 0,1 1 0 0 0,-1 0 0 0 0,1-1 0 0 0,-1 1 0 0 0,1 0 0 0 0,-1 1 0 0 0,0-1-1 0 0,0 0 1 0 0,1 1 0 0 0,-1-1 0 0 0,0 1 0 0 0,0 0 0 0 0,1 0 0 0 0,-1 0 0 0 0,-5 1 0 0 0,2 1 5 0 0,0 1 0 0 0,0-1 0 0 0,1 1-1 0 0,-1 0 1 0 0,1 1 0 0 0,0-1 0 0 0,0 1 0 0 0,0 0 0 0 0,0 0 0 0 0,-4 6 0 0 0,6-7 6 0 0,1-1-1 0 0,0 1 0 0 0,0 0 1 0 0,0 0-1 0 0,0 0 1 0 0,0 0-1 0 0,1 1 0 0 0,0-1 1 0 0,-1 0-1 0 0,1 1 1 0 0,0-1-1 0 0,1 0 1 0 0,-1 1-1 0 0,0-1 0 0 0,1 1 1 0 0,0 0-1 0 0,0-1 1 0 0,0 1-1 0 0,0-1 0 0 0,1 1 1 0 0,-1-1-1 0 0,3 6 1 0 0,0 0 9 0 0,1 0-1 0 0,0 0 1 0 0,0 0 0 0 0,1-1 0 0 0,1 0 0 0 0,-1 0 0 0 0,1 0 0 0 0,0-1 0 0 0,1 1 0 0 0,0-1-1 0 0,0-1 1 0 0,10 8 0 0 0,9 3 4 0 0,1 0 1 0 0,43 18-1 0 0,-42-22-51 0 0,-2 1 1 0 0,1 1-1 0 0,24 20 0 0 0,-43-28 18 0 0,0 0 0 0 0,0 1 0 0 0,-1 0 0 0 0,0 1 0 0 0,0 0 0 0 0,-1 0-1 0 0,0 0 1 0 0,-1 1 0 0 0,0-1 0 0 0,5 16 0 0 0,1 9-49 0 0,12 66-1 0 0,0 1 64 0 0,-19-87 47 0 0,1 0 0 0 0,1 0 1 0 0,0-1-1 0 0,1 1 1 0 0,0-2-1 0 0,1 1 0 0 0,1-1 1 0 0,-1 0-1 0 0,2-1 1 0 0,18 18-1 0 0,-23-24-212 0 0,1-1-1 0 0,0 1 1 0 0,1-1 0 0 0,-1 0 0 0 0,1 0-1 0 0,-1-1 1 0 0,1 0 0 0 0,0 0 0 0 0,0-1-1 0 0,1 0 1 0 0,-1 0 0 0 0,0-1 0 0 0,1 1-1 0 0,-1-2 1 0 0,1 1 0 0 0,-1-1 0 0 0,1 0-1 0 0,-1-1 1 0 0,1 1 0 0 0,-1-2 0 0 0,1 1-1 0 0,12-5 1 0 0,3-3-1224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9.4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1 792 0 0,'0'0'3297'0'0,"4"1"-3130"0"0,45 10 133 0 0,0-1 0 0 0,0-2-1 0 0,63 1 1 0 0,62 9-3060 0 0,-158-14 2469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9.7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0 304 0 0,'-16'18'1838'0'0,"15"-18"-1790"0"0,1 1-1 0 0,-1-1 1 0 0,1 1-1 0 0,0-1 1 0 0,-1 1-1 0 0,1-1 0 0 0,-1 1 1 0 0,1 0-1 0 0,0-1 1 0 0,0 1-1 0 0,-1-1 1 0 0,1 1-1 0 0,0 0 1 0 0,0-1-1 0 0,0 1 1 0 0,0 0-1 0 0,0-1 1 0 0,0 1-1 0 0,0 0 0 0 0,0-1 1 0 0,0 1-1 0 0,0-1 1 0 0,0 1-1 0 0,0 0 1 0 0,0-1-1 0 0,1 1 1 0 0,-1 0-1 0 0,0-1 1 0 0,0 1-1 0 0,1-1 1 0 0,-1 1-1 0 0,0-1 1 0 0,1 1-1 0 0,-1-1 0 0 0,1 1 1 0 0,-1-1-1 0 0,0 1 1 0 0,1-1-1 0 0,-1 1 1 0 0,1-1-1 0 0,0 1 1 0 0,-1-1-1 0 0,1 0 1 0 0,-1 0-1 0 0,1 1 1 0 0,-1-1-1 0 0,1 0 1 0 0,0 0-1 0 0,-1 1 0 0 0,1-1 1 0 0,0 0-1 0 0,0 0 1 0 0,43 6 476 0 0,-39-6-476 0 0,289 8 757 0 0,-140-6-2163 0 0,-120-2 77 0 0,-2 0 289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31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3 1416 0 0,'8'-3'2033'0'0,"-2"4"-739"0"0,-3-1-1109 0 0,2 11-24 0 0,0-1 0 0 0,-1 1 0 0 0,0 0 1 0 0,-1 1-1 0 0,0-1 0 0 0,0 1 0 0 0,-1-1 0 0 0,-1 1 1 0 0,0 22-1 0 0,-1-11-330 0 0,-2 0 1 0 0,0 1 0 0 0,-2-1 0 0 0,-7 27 0 0 0,3-24-986 0 0,-20 43 1 0 0,3-17 165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0.2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84 140 0 0,'0'0'237'0'0,"1"-3"11"0"0,30-51 1493 0 0,-29 52-1657 0 0,1-1-114 0 0,0 0 1 0 0,-1 0-1 0 0,1 1 0 0 0,0-1 0 0 0,0 1 0 0 0,0 0 0 0 0,1 0 0 0 0,3-2 1 0 0,-1 13 7 0 0,-1 1 0 0 0,0-1 1 0 0,-1 1-1 0 0,0 1 1 0 0,-1-1-1 0 0,4 20 1 0 0,8 73 43 0 0,-13-81-27 0 0,26 251 190 0 0,7 55 40 0 0,25-10 474 0 0,-55-300-1798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3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1 656 0 0,'0'0'2004'0'0,"3"0"-1706"0"0,10 0-26 0 0,-9 0-19 0 0,-1 0-32 0 0,94 6 491 0 0,0 4-1 0 0,138 34 1 0 0,-197-41-2225 0 0,-31-3 417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0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41 316 0 0,'6'-17'1844'0'0,"1"13"-1757"0"0,0 1-1 0 0,1 0 1 0 0,-1 0 0 0 0,0 1 0 0 0,1-1 0 0 0,-1 2 0 0 0,1-1 0 0 0,0 1 0 0 0,11 0 0 0 0,82 2 1 0 0,-62 0-15 0 0,210 13 65 0 0,-163-8-1477 0 0,-67-5 674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1.0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1 408 0 0,'0'0'628'0'0,"17"11"276"0"0,14-2-392 0 0,-7-6-76 0 0,2 1-88 0 0,4-1-60 0 0,8 1-52 0 0,-2-1-44 0 0,6-1-24 0 0,-3 1-48 0 0,2-1 4 0 0,-3 2-124 0 0,1-1-208 0 0,-4 2-260 0 0,-4 0-204 0 0,-1-2-276 0 0,-4 1 300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1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50 669 36 0 0,'0'0'1759'0'0,"3"0"-1080"0"0,-1 0-562 0 0,1 1-1 0 0,-1-2 0 0 0,0 1 0 0 0,1 0 1 0 0,-1 0-1 0 0,0-1 0 0 0,0 1 1 0 0,1-1-1 0 0,-1 1 0 0 0,0-1 1 0 0,0 0-1 0 0,0 0 0 0 0,0 0 1 0 0,0 0-1 0 0,0-1 0 0 0,0 1 1 0 0,0-1-1 0 0,0 1 0 0 0,-1-1 1 0 0,1 1-1 0 0,2-4 0 0 0,4-7-43 0 0,1 0 0 0 0,-1 0 1 0 0,-1-1-1 0 0,0 0 0 0 0,-1-1 0 0 0,-1 0 0 0 0,0 0 0 0 0,-1 0 1 0 0,0 0-1 0 0,-1 0 0 0 0,2-22 0 0 0,0-13-87 0 0,-3 0 0 0 0,-4-57 0 0 0,1 81 10 0 0,0 0 0 0 0,-2 0 0 0 0,-1 0 0 0 0,-1 0-1 0 0,-2 1 1 0 0,0 0 0 0 0,-15-35 0 0 0,20 57-2 0 0,1 0 0 0 0,0 0-1 0 0,0 0 1 0 0,-1 0 0 0 0,1 0 0 0 0,-1 1 0 0 0,1-1 0 0 0,-1 0 0 0 0,0 1 0 0 0,1 0-1 0 0,-1-1 1 0 0,0 1 0 0 0,0 0 0 0 0,0 0 0 0 0,0 0 0 0 0,0 0 0 0 0,-1 0 0 0 0,1 1-1 0 0,0-1 1 0 0,0 0 0 0 0,0 1 0 0 0,-1 0 0 0 0,1 0 0 0 0,0-1 0 0 0,0 1 0 0 0,-1 1-1 0 0,1-1 1 0 0,0 0 0 0 0,-1 0 0 0 0,1 1 0 0 0,0 0 0 0 0,-3 0 0 0 0,2 0 3 0 0,-1 1 1 0 0,1-1 0 0 0,0 1-1 0 0,-1-1 1 0 0,1 1 0 0 0,0 0 0 0 0,0 0-1 0 0,0 1 1 0 0,0-1 0 0 0,0 0-1 0 0,1 1 1 0 0,-1 0 0 0 0,1 0 0 0 0,0 0-1 0 0,0 0 1 0 0,0 0 0 0 0,0 0-1 0 0,0 0 1 0 0,-2 6 0 0 0,3-5 7 0 0,1-1-1 0 0,-1 1 1 0 0,0-1 0 0 0,1 1-1 0 0,0 0 1 0 0,0-1 0 0 0,0 1-1 0 0,0-1 1 0 0,0 1 0 0 0,1-1 0 0 0,0 1-1 0 0,0-1 1 0 0,0 1 0 0 0,0-1-1 0 0,0 1 1 0 0,4 5 0 0 0,-1-3 3 0 0,0 0-1 0 0,0-1 1 0 0,1 1 0 0 0,-1-1 0 0 0,1 0 0 0 0,1 0-1 0 0,-1-1 1 0 0,7 5 0 0 0,12 6 13 0 0,1-1 0 0 0,0-2-1 0 0,38 14 1 0 0,-55-23-19 0 0,17 7 10 0 0,-4-3-42 0 0,0 2-1 0 0,0 0 1 0 0,-1 1 0 0 0,32 21-1 0 0,-48-27 28 0 0,0-1-1 0 0,0 1 1 0 0,0 0 0 0 0,0 0-1 0 0,0 0 1 0 0,-1 0-1 0 0,0 1 1 0 0,0-1 0 0 0,0 1-1 0 0,0 0 1 0 0,-1 0-1 0 0,0 0 1 0 0,0 0-1 0 0,0 0 1 0 0,-1 0 0 0 0,1 1-1 0 0,0 7 1 0 0,-1-4 10 0 0,8 64 59 0 0,2 4 28 0 0,-10-71-232 0 0,1 0 1 0 0,-1-1 0 0 0,1 1 0 0 0,1-1 0 0 0,-1 0 0 0 0,1 1-1 0 0,0-1 1 0 0,0 0 0 0 0,1-1 0 0 0,5 8 0 0 0,3-2-986 0 0,3-2 370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1.7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297 83 96 0 0,'0'-4'1149'0'0,"0"2"-1080"0"0,0-1 79 0 0,0-1 0 0 0,0 1-1 0 0,0 0 1 0 0,0 0-1 0 0,0 0 1 0 0,-1 0-1 0 0,0-1 1 0 0,1 1 0 0 0,-1 0-1 0 0,0 0 1 0 0,-1 0-1 0 0,1 0 1 0 0,0 1-1 0 0,-1-1 1 0 0,0 0 0 0 0,0 1-1 0 0,1-1 1 0 0,-4-2-1 0 0,2 3-115 0 0,1 0-1 0 0,-1 0 0 0 0,0 0 0 0 0,0 1 0 0 0,0-1 1 0 0,0 1-1 0 0,-1 0 0 0 0,1 0 0 0 0,0 0 1 0 0,0 0-1 0 0,-1 1 0 0 0,1-1 0 0 0,-1 1 0 0 0,1 0 1 0 0,0 0-1 0 0,-1 0 0 0 0,-5 1 0 0 0,3 1-22 0 0,0-1-1 0 0,0 1 0 0 0,-1 0 1 0 0,1 1-1 0 0,1-1 0 0 0,-1 1 1 0 0,0 0-1 0 0,1 1 0 0 0,-8 5 1 0 0,0 1 11 0 0,0 1 1 0 0,1 1 0 0 0,0 0 0 0 0,1 1-1 0 0,1 0 1 0 0,0 1 0 0 0,0 0 0 0 0,1 0-1 0 0,1 1 1 0 0,1 0 0 0 0,0 1-1 0 0,1-1 1 0 0,-5 21 0 0 0,8-26-2 0 0,1 1-1 0 0,0-1 1 0 0,1 1-1 0 0,0 0 1 0 0,1 0 0 0 0,0 0-1 0 0,1-1 1 0 0,0 1 0 0 0,1 0-1 0 0,0-1 1 0 0,0 1 0 0 0,1-1-1 0 0,1 0 1 0 0,0 1-1 0 0,0-2 1 0 0,1 1 0 0 0,0 0-1 0 0,1-1 1 0 0,0 0 0 0 0,0 0-1 0 0,12 11 1 0 0,-14-15 97 0 0,0 0 0 0 0,0-1 0 0 0,1 0 1 0 0,-1 0-1 0 0,1 0 0 0 0,0 0 0 0 0,1-1 1 0 0,-1 0-1 0 0,0 0 0 0 0,1 0 0 0 0,0 0 0 0 0,11 2 1 0 0,-15-5-72 0 0,0 0 0 0 0,0 0 1 0 0,1 0-1 0 0,-1 0 1 0 0,0-1-1 0 0,1 1 0 0 0,-1-1 1 0 0,0 0-1 0 0,0 0 1 0 0,0 0-1 0 0,0 0 0 0 0,0 0 1 0 0,0 0-1 0 0,0 0 0 0 0,0 0 1 0 0,0-1-1 0 0,0 1 1 0 0,-1-1-1 0 0,1 0 0 0 0,0 1 1 0 0,-1-1-1 0 0,0 0 1 0 0,1 0-1 0 0,-1 0 0 0 0,0 0 1 0 0,1-3-1 0 0,1-2-26 0 0,-2 1 0 0 0,1-1 0 0 0,-1 1 0 0 0,0-1-1 0 0,0 1 1 0 0,0-1 0 0 0,-1 0 0 0 0,0 1 0 0 0,-1-1 0 0 0,0 0 0 0 0,0 1 0 0 0,0-1-1 0 0,-3-7 1 0 0,-3-11-54 0 0,-21-46 0 0 0,10 32-243 0 0,-28-44 1 0 0,-6 7-3956 0 0,44 65 3031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2.1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50 148 0 0,'4'1'843'0'0,"-2"-1"-739"0"0,0 0-29 0 0,1 0-1 0 0,0 0 0 0 0,-1 0 0 0 0,0 0 0 0 0,1 1 0 0 0,-1-1 1 0 0,1 1-1 0 0,-1 0 0 0 0,1 0 0 0 0,-1 0 0 0 0,0 0 0 0 0,0 0 0 0 0,1 0 1 0 0,-1 0-1 0 0,0 1 0 0 0,0-1 0 0 0,0 1 0 0 0,-1 0 0 0 0,1-1 1 0 0,0 1-1 0 0,-1 0 0 0 0,1 0 0 0 0,-1 0 0 0 0,1 0 0 0 0,1 4 1 0 0,21 46 50 0 0,-1 2 1 0 0,28 100 0 0 0,-26-72-25 0 0,19 53 1465 0 0,-45-135-1557 0 0,0-1 1 0 0,0 1-1 0 0,0-1 0 0 0,0 1 0 0 0,0-1 0 0 0,0 0 0 0 0,0 1 0 0 0,0-1 0 0 0,0 0 0 0 0,0 0 0 0 0,0 0 0 0 0,1 0 0 0 0,-1 0 0 0 0,0 0 0 0 0,0 0 0 0 0,1 0 0 0 0,-1 0 0 0 0,0-2 0 0 0,-13-27 38 0 0,10 21-49 0 0,-9-22 13 0 0,1 0-1 0 0,1-1 0 0 0,2-1 1 0 0,1 0-1 0 0,-4-38 1 0 0,7 13 141 0 0,2-1 1 0 0,5-61 0 0 0,-2 118-158 0 0,-1 0 1 0 0,1 1 0 0 0,0-1-1 0 0,1 1 1 0 0,-1-1 0 0 0,0 1-1 0 0,0-1 1 0 0,1 1-1 0 0,-1-1 1 0 0,1 1 0 0 0,-1-1-1 0 0,1 1 1 0 0,-1-1 0 0 0,1 1-1 0 0,0 0 1 0 0,0-1-1 0 0,0 1 1 0 0,0 0 0 0 0,0 0-1 0 0,0-1 1 0 0,0 1-1 0 0,0 0 1 0 0,2-1 0 0 0,-1 2 2 0 0,-1-1 1 0 0,1 1-1 0 0,-1 0 1 0 0,1 0-1 0 0,0 0 1 0 0,-1 0 0 0 0,1 0-1 0 0,-1 0 1 0 0,1 0-1 0 0,0 1 1 0 0,-1-1-1 0 0,1 0 1 0 0,-1 1-1 0 0,1 0 1 0 0,-1-1 0 0 0,1 1-1 0 0,-1 0 1 0 0,2 0-1 0 0,7 6 6 0 0,0 0-1 0 0,0 1 1 0 0,0 0-1 0 0,9 11 1 0 0,9 12 47 0 0,-1 1 1 0 0,-1 2 0 0 0,39 68 0 0 0,45 119-291 0 0,-94-187 6 0 0,6 2-2374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2.5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4 740 0 0,'0'-3'588'0'0,"48"361"1054"0"0,-38-298-1472 0 0,65 327 63 0 0,-32-173-416 0 0,-37-193-1081 0 0,-5-17 618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2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27 904 0 0,'-1'0'53'0'0,"1"0"1"0"0,0-1-1 0 0,-1 1 0 0 0,1-1 1 0 0,-1 1-1 0 0,1 0 0 0 0,0-1 1 0 0,-1 1-1 0 0,1-1 0 0 0,0 1 1 0 0,0-1-1 0 0,-1 1 0 0 0,1-1 1 0 0,0 0-1 0 0,0 1 0 0 0,0-1 1 0 0,0 1-1 0 0,0-1 0 0 0,0 1 1 0 0,-1-1-1 0 0,1 0 0 0 0,1 1 1 0 0,-1-1-1 0 0,0 1 0 0 0,0-1 1 0 0,0 1-1 0 0,0-1 0 0 0,0 0 0 0 0,0 1 1 0 0,1-1-1 0 0,-1 1 0 0 0,0-1 1 0 0,0 1-1 0 0,1-1 0 0 0,-1 1 1 0 0,0-1-1 0 0,1 1 0 0 0,-1 0 1 0 0,1-1-1 0 0,-1 1 0 0 0,1-1 1 0 0,-1 1-1 0 0,0 0 0 0 0,1-1 1 0 0,-1 1-1 0 0,1 0 0 0 0,-1 0 1 0 0,1-1-1 0 0,0 1 0 0 0,-1 0 1 0 0,1 0-1 0 0,-1 0 0 0 0,1 0 1 0 0,0-1-1 0 0,38-1 88 0 0,-31 2 16 0 0,190 13 296 0 0,-81-3-2324 0 0,-89-8 1558 0 0</inkml:trace>
  <inkml:trace contextRef="#ctx0" brushRef="#br0" timeOffset="1">566 126 1008 0 0,'-1'2'310'0'0,"1"-2"-248"0"0,0 0 0 0 0,-1 0 0 0 0,1 1 0 0 0,0-1 0 0 0,0 0 0 0 0,0 1 0 0 0,0-1 0 0 0,0 0 0 0 0,0 1 0 0 0,0-1 0 0 0,0 0 0 0 0,0 1 0 0 0,0-1 0 0 0,3 6 1303 0 0,-3-5-1303 0 0,1-1 0 0 0,-1 0 0 0 0,1 0 0 0 0,23 5 1126 0 0,35-6-935 0 0,-51 1-109 0 0,200 5-2480 0 0,-186-3 1692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3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36 0 0,'0'0'856'0'0,"15"8"356"0"0,13-2-792 0 0,-10-2-92 0 0,1-2-64 0 0,8 0-48 0 0,0 0-16 0 0,3 0-32 0 0,1-1-68 0 0,0-1-172 0 0,3-1-280 0 0,5-2-708 0 0,-1 0 328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8:03.6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519 22 512 0 0,'-2'-2'576'0'0,"-2"-1"-509"0"0,1 1 1 0 0,-1 0-1 0 0,0 0 0 0 0,0 0 1 0 0,0 0-1 0 0,0 1 0 0 0,0-1 1 0 0,0 1-1 0 0,0 0 0 0 0,-1 0 1 0 0,1 1-1 0 0,0-1 0 0 0,-1 1 0 0 0,1 0 1 0 0,0 0-1 0 0,-1 1 0 0 0,1-1 1 0 0,0 1-1 0 0,-1 0 0 0 0,1 0 1 0 0,0 0-1 0 0,-7 3 0 0 0,-5 3-47 0 0,-1 0 0 0 0,1 1-1 0 0,0 0 1 0 0,-20 16 0 0 0,4-1 14 0 0,0 2 0 0 0,2 2 0 0 0,1 0 0 0 0,-49 61 0 0 0,64-70-16 0 0,1 0 1 0 0,1 1-1 0 0,0 1 1 0 0,1 0 0 0 0,2 1-1 0 0,0 0 1 0 0,1 0 0 0 0,1 1-1 0 0,1-1 1 0 0,-4 28 0 0 0,9-40 51 0 0,0 1 0 0 0,1 0 1 0 0,0 0-1 0 0,1 0 1 0 0,0 0-1 0 0,0-1 0 0 0,1 1 1 0 0,1 0-1 0 0,-1-1 1 0 0,2 0-1 0 0,-1 0 0 0 0,1 0 1 0 0,0 0-1 0 0,1 0 1 0 0,0-1-1 0 0,1 1 0 0 0,-1-1 1 0 0,2-1-1 0 0,-1 1 0 0 0,1-1 1 0 0,0 0-1 0 0,0-1 1 0 0,1 0-1 0 0,0 0 0 0 0,13 7 1 0 0,-10-7 93 0 0,0 0 1 0 0,0-1 0 0 0,1-1-1 0 0,0 0 1 0 0,0 0 0 0 0,0-1-1 0 0,0-1 1 0 0,1 0-1 0 0,-1 0 1 0 0,0-1 0 0 0,1-1-1 0 0,-1 0 1 0 0,1-1-1 0 0,-1 0 1 0 0,1-1 0 0 0,-1-1-1 0 0,0 0 1 0 0,0 0-1 0 0,20-9 1 0 0,-18 4-118 0 0,1 0 0 0 0,-1-1 0 0 0,-1 0 1 0 0,1-1-1 0 0,-2-1 0 0 0,0 0 0 0 0,0-1 0 0 0,-1 0 0 0 0,0 0 0 0 0,-1-2 0 0 0,0 1 1 0 0,-1-1-1 0 0,-1 0 0 0 0,0-1 0 0 0,-1 0 0 0 0,-1 0 0 0 0,0-1 0 0 0,-1 0 1 0 0,4-21-1 0 0,-6 21-129 0 0,0 0 0 0 0,-1 0 0 0 0,-1-1 0 0 0,-1 1 0 0 0,0 0 0 0 0,-1-1 0 0 0,0 1 0 0 0,-2 0 0 0 0,0 0 0 0 0,-1 0 0 0 0,0 0 0 0 0,-1 0 0 0 0,-1 1 0 0 0,0 0 0 0 0,-2 0 0 0 0,1 1 0 0 0,-2 0 0 0 0,0 0 0 0 0,-18-20 0 0 0,15 21-456 0 0,-1 0 1 0 0,-1 1-1 0 0,-1 1 0 0 0,1 0 1 0 0,-2 1-1 0 0,1 1 1 0 0,-29-13-1 0 0,14 11-292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3:02.9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13 361 760 0 0,'0'0'1607'0'0,"-10"-13"14"0"0,7-59-165 0 0,3 69-1434 0 0,0-1-9 0 0,0-14 3 0 0,1 0-1 0 0,0 0 1 0 0,1 0-1 0 0,6-20 0 0 0,-6 30-28 0 0,1-1-1 0 0,0 1 0 0 0,1 0 0 0 0,-1 0 0 0 0,2 1 0 0 0,-1-1 1 0 0,1 1-1 0 0,0 0 0 0 0,0 0 0 0 0,1 1 0 0 0,9-9 0 0 0,-7 8 5 0 0,-1 1-1 0 0,2 0 0 0 0,-1 0 0 0 0,1 1 0 0 0,0 0 0 0 0,0 0 0 0 0,0 1 0 0 0,1 1 0 0 0,0 0 0 0 0,-1 0 1 0 0,1 0-1 0 0,0 1 0 0 0,0 1 0 0 0,0 0 0 0 0,1 0 0 0 0,9 1 0 0 0,-12 1 6 0 0,-1 0 1 0 0,1 0-1 0 0,-1 1 0 0 0,0 0 1 0 0,0 0-1 0 0,1 0 0 0 0,-2 1 0 0 0,1 0 1 0 0,0 1-1 0 0,0-1 0 0 0,-1 1 0 0 0,0 0 1 0 0,0 1-1 0 0,0 0 0 0 0,-1 0 1 0 0,1 0-1 0 0,-1 1 0 0 0,0-1 0 0 0,-1 1 1 0 0,1 0-1 0 0,-1 1 0 0 0,4 8 0 0 0,-3-6 9 0 0,-1 0-1 0 0,-1 0 1 0 0,0 1-1 0 0,0 0 0 0 0,-1-1 1 0 0,0 1-1 0 0,-1 0 1 0 0,0 0-1 0 0,0 0 0 0 0,-2 13 1 0 0,-1 5 9 0 0,-3 0 0 0 0,-8 34 0 0 0,0-6-99 0 0,12-52 61 0 0,0 0 0 0 0,1 1 0 0 0,-1 0 0 0 0,1-1 0 0 0,0 1 0 0 0,0-1 0 0 0,0 1 0 0 0,1-1 0 0 0,-1 1 0 0 0,1-1 0 0 0,1 1 0 0 0,-1-1 0 0 0,0 0 0 0 0,1 0 0 0 0,4 8 0 0 0,-1-8 10 0 0,1 0-1 0 0,-1-1 0 0 0,1 0 0 0 0,0 0 1 0 0,-1 0-1 0 0,1-1 0 0 0,0 0 0 0 0,1 0 1 0 0,8 1-1 0 0,-8-1 7 0 0,13 4-24 0 0,-2 1 0 0 0,1 0 0 0 0,-1 2 0 0 0,0 0 0 0 0,-1 1 0 0 0,0 1 0 0 0,-1 0 0 0 0,0 1 0 0 0,-1 1 0 0 0,0 1 0 0 0,-1 0 0 0 0,0 0 0 0 0,-1 2 0 0 0,-1 0 0 0 0,-1 0 0 0 0,0 1 0 0 0,-1 0 0 0 0,15 36 0 0 0,-18-34 41 0 0,0 0 0 0 0,-1 0 0 0 0,-1 1-1 0 0,-1 0 1 0 0,-1 0 0 0 0,-1 0 0 0 0,0 0 0 0 0,-2 1 0 0 0,0-1-1 0 0,-1 0 1 0 0,-1 0 0 0 0,-1 0 0 0 0,-1 0 0 0 0,-1 0 0 0 0,-1 0 0 0 0,0-1-1 0 0,-1 0 1 0 0,-14 25 0 0 0,9-23 131 0 0,-1 0-1 0 0,-2-1 1 0 0,1-1 0 0 0,-2 0-1 0 0,-1-1 1 0 0,0-1-1 0 0,-1 0 1 0 0,-1-1 0 0 0,0-2-1 0 0,-1 0 1 0 0,-1 0-1 0 0,0-2 1 0 0,-1-1 0 0 0,0-1-1 0 0,-1 0 1 0 0,-32 8 0 0 0,47-16-198 0 0,5-2-141 0 0,0 1 0 0 0,0-1 0 0 0,-1 1 1 0 0,1 0-1 0 0,0 0 0 0 0,0 0 0 0 0,0 1 0 0 0,0-1 1 0 0,1 1-1 0 0,-1-1 0 0 0,0 1 0 0 0,1 0 0 0 0,-1 0 0 0 0,1 0 1 0 0,-1 0-1 0 0,1 1 0 0 0,-4 4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4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98 568 0 0,'0'0'961'0'0,"-14"-10"1194"0"0,10 8-2089 0 0,1 0 1 0 0,-1 1-1 0 0,0 0 1 0 0,0-1-1 0 0,0 1 1 0 0,0 1-1 0 0,0-1 1 0 0,0 1-1 0 0,0-1 1 0 0,0 1 0 0 0,0 0-1 0 0,0 1 1 0 0,0-1-1 0 0,0 1 1 0 0,0-1-1 0 0,0 1 1 0 0,0 0-1 0 0,0 1 1 0 0,0-1-1 0 0,0 1 1 0 0,1 0-1 0 0,-1 0 1 0 0,1 0-1 0 0,-1 0 1 0 0,1 0-1 0 0,0 1 1 0 0,0 0 0 0 0,-5 4-1 0 0,-1 2 24 0 0,1 1 1 0 0,-1 0-1 0 0,2 0 0 0 0,-1 0 1 0 0,1 1-1 0 0,1 0 0 0 0,0 1 1 0 0,-5 13-1 0 0,3-1 8 0 0,1-1 0 0 0,1 1 0 0 0,1 0 0 0 0,-2 32 0 0 0,7-51-26 0 0,0-1 0 0 0,0 0 1 0 0,0 1-1 0 0,1-1 0 0 0,-1 0 1 0 0,1 0-1 0 0,0 1 0 0 0,1-1 0 0 0,-1 0 1 0 0,1 0-1 0 0,-1 0 0 0 0,1 0 0 0 0,0-1 1 0 0,1 1-1 0 0,-1 0 0 0 0,1-1 0 0 0,-1 0 1 0 0,1 1-1 0 0,6 4 0 0 0,-7-6-19 0 0,1 0-1 0 0,0-1 1 0 0,0 1 0 0 0,-1-1-1 0 0,1 1 1 0 0,0-1 0 0 0,0 0-1 0 0,1 0 1 0 0,-1 0 0 0 0,0 0-1 0 0,0-1 1 0 0,0 1-1 0 0,1-1 1 0 0,-1 0 0 0 0,0 0-1 0 0,0 0 1 0 0,1 0 0 0 0,-1 0-1 0 0,0-1 1 0 0,0 0-1 0 0,1 1 1 0 0,-1-1 0 0 0,0 0-1 0 0,0-1 1 0 0,4-1 0 0 0,-2 0-28 0 0,1 0 0 0 0,-1-1 1 0 0,0 1-1 0 0,-1-1 1 0 0,1 0-1 0 0,-1 0 0 0 0,1-1 1 0 0,-1 1-1 0 0,-1-1 1 0 0,1 0-1 0 0,-1 0 0 0 0,1 0 1 0 0,-2 0-1 0 0,1-1 1 0 0,3-8-1 0 0,-3 4-28 0 0,0 0 0 0 0,-1-1 0 0 0,-1 1 0 0 0,1-1 0 0 0,-1 1 0 0 0,-1-1 0 0 0,0 1 0 0 0,-3-18 0 0 0,1 11-232 0 0,-2-1 0 0 0,0 1 0 0 0,-1 0 1 0 0,0 0-1 0 0,-2 1 0 0 0,0 0 0 0 0,-1 0 0 0 0,0 0 0 0 0,-1 1 0 0 0,-22-27 0 0 0,-24-10-3748 0 0,42 42 2845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18.7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1 258 4 0 0,'0'0'848'0'0,"9"-17"751"0"0,5-20 683 0 0,-13 35-1867 0 0,8 14-1165 0 0,-7-10 733 0 0,4 17-20 0 0,-4-16 36 0 0,7 27-13 0 0,103 362 149 0 0,-29-111 97 0 0,-12 18-208 0 0,-59-220-8 0 0,-3-1 0 0 0,-2 87 0 0 0,-7-158-6 0 0,3 17-5 0 0,-4 28 49 0 0,3 19 28 0 0,-2-68-7 0 0,-3 15-87 0 0,0-7 19 0 0,2-9 184 0 0,1-1-187 0 0,0-1 0 0 0,0 0-1 0 0,0 1 1 0 0,0-1-1 0 0,0 1 1 0 0,0-1-1 0 0,0 0 1 0 0,0 1-1 0 0,0-1 1 0 0,0 0 0 0 0,0 1-1 0 0,0-1 1 0 0,1 1-1 0 0,-1-1 1 0 0,0 0-1 0 0,0 1 1 0 0,0-1-1 0 0,0 0 1 0 0,1 1-1 0 0,-1-1 1 0 0,0 0 0 0 0,0 0-1 0 0,1 1 1 0 0,-1-1-1 0 0,0 0 1 0 0,1 0-1 0 0,-1 1 1 0 0,0-1-1 0 0,1 0 1 0 0,-1 0-1 0 0,0 0 1 0 0,1 1 0 0 0,14-3 88 0 0,-9 1-68 0 0,58-11 22 0 0,288-23 26 0 0,-183 23-53 0 0,1175-75 114 0 0,-1066 66-86 0 0,155-3-53 0 0,-262 27 25 0 0,540-1 18 0 0,-22-46 35 0 0,175-3-190 0 0,-791 47 91 0 0,661 5 9 0 0,-641-3 33 0 0,452 16-45 0 0,-209 12 7 0 0,-69-5 44 0 0,-125-13 2 0 0,205 11-58 0 0,355-21 15 0 0,-370-4 62 0 0,-147 6 174 0 0,-128-2-213 0 0,-6 1 2 0 0,79 0 2 0 0,-74-2-12 0 0,7 0 8 0 0,19 0 97 0 0,303 14 53 0 0,-266 0-132 0 0,69 6 80 0 0,-140-17-107 0 0,-11 0 78 0 0,-33-4 30 0 0,15 0 28 0 0,-15 1 84 0 0,32-1 7 0 0,-32 0-208 0 0,2-1-45 0 0,-6 1 75 0 0,1 1-1 0 0,0-1 0 0 0,-1 0 0 0 0,1 0 1 0 0,0 0-1 0 0,0 0 0 0 0,-1 0 1 0 0,1 0-1 0 0,0 0 0 0 0,-1 0 1 0 0,1 0-1 0 0,0 0 0 0 0,0-1 1 0 0,-1 1-1 0 0,1 0 0 0 0,0 0 0 0 0,-1-1 1 0 0,1 1-1 0 0,1-1 0 0 0,-2-1-32 0 0,1 0 0 0 0,-1 0-1 0 0,1 0 1 0 0,-1 0 0 0 0,0 0-1 0 0,0 0 1 0 0,0 0-1 0 0,0-1 1 0 0,0 1 0 0 0,0 0-1 0 0,-1 0 1 0 0,1 0 0 0 0,-1 0-1 0 0,1 0 1 0 0,-1 0-1 0 0,0 0 1 0 0,0 1 0 0 0,0-1-1 0 0,-1-2 1 0 0,-10-31 14 0 0,5-11 39 0 0,2 0 1 0 0,3-92-1 0 0,20-99-121 0 0,-3 63-140 0 0,1-27 34 0 0,6-187 46 0 0,-23 305 163 0 0,1 79-32 0 0,0 0-10 0 0,-2-29 45 0 0,2 30-46 0 0,0-1 23 0 0,-4-40 196 0 0,3 26-102 0 0,0-1 1 0 0,-7-29-1 0 0,4 33-101 0 0,2-3-8 0 0,1 12-35 0 0,0 0 1 0 0,0 0 0 0 0,0 0-1 0 0,-1 0 1 0 0,1 0-1 0 0,-2 0 1 0 0,1 0 0 0 0,0 1-1 0 0,-5-7 1 0 0,6 10 6 0 0,-3 2 22 0 0,-10 0 4 0 0,7 0-2 0 0,-10 3-7 0 0,-149 29-761 0 0,-1-2-2627 0 0,88-20 1730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19.6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1 197 272 0 0,'0'-3'418'0'0,"-1"-127"2046"0"0,1 127-2307 0 0,0-1-5 0 0,1-31 261 0 0,-1 32-343 0 0,0 0-63 0 0,0-9-20 0 0,0 9-25 0 0,1 6-200 0 0,3 39 208 0 0,70 780 394 0 0,-55-649-254 0 0,19 285-1432 0 0,-34-432 940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0.0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0 4 0 0,'4'19'401'0'0,"4"20"-265"0"0,-2 1 0 0 0,-2 0 0 0 0,-1 60 0 0 0,-15 127-44 0 0,8-173-58 0 0,-28 244 152 0 0,14-159 122 0 0,-1 255 1 0 0,20-375-473 0 0,0 0 0 0 0,7 31 0 0 0,0-28-330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0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3 580 0 0,'3'-1'1229'0'0,"-1"1"-1081"0"0,0-1-1 0 0,-1 1 0 0 0,1 0 0 0 0,-1 0 0 0 0,1-1 1 0 0,0 1-1 0 0,-1 0 0 0 0,1 0 0 0 0,0 0 0 0 0,-1 1 1 0 0,1-1-1 0 0,0 0 0 0 0,-1 1 0 0 0,1-1 0 0 0,-1 1 1 0 0,1-1-1 0 0,-1 1 0 0 0,1 0 0 0 0,-1-1 0 0 0,1 1 1 0 0,-1 0-1 0 0,0 0 0 0 0,2 2 0 0 0,-1 0-137 0 0,0 1 0 0 0,0-1 0 0 0,0 1 1 0 0,0 0-1 0 0,-1 0 0 0 0,0 0 0 0 0,0 0 0 0 0,0 0 0 0 0,1 7 0 0 0,11 90 150 0 0,2 125 0 0 0,-16 106 63 0 0,-2-191-154 0 0,9 209-21 0 0,9-202-2385 0 0,-9-96 975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1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1 419 120 0 0,'5'-42'2449'0'0,"1"1"-1053"0"0,-4 38-1395 0 0,-1 19-659 0 0,1 29 684 0 0,2-1-1 0 0,2 1 1 0 0,2-1 0 0 0,2 0 0 0 0,23 65 0 0 0,-23-85 2 0 0,0 0-1 0 0,2-1 1 0 0,1 0 0 0 0,1-1 0 0 0,0-1-1 0 0,2 0 1 0 0,0-1 0 0 0,1-1 0 0 0,2 0 0 0 0,36 28-1 0 0,-21-23 16 0 0,1-2-1 0 0,2-1 1 0 0,0-2-1 0 0,1-2 1 0 0,1-1-1 0 0,0-2 0 0 0,1-2 1 0 0,0-1-1 0 0,1-3 1 0 0,0-1-1 0 0,1-2 1 0 0,69 0-1 0 0,-68-5 2 0 0,-1-2 1 0 0,0-2-1 0 0,0-2 0 0 0,0-2 0 0 0,-1-1 0 0 0,0-2 1 0 0,-1-2-1 0 0,0-2 0 0 0,-1-2 0 0 0,-1-1 1 0 0,0-2-1 0 0,49-35 0 0 0,-71 43-59 0 0,0-1-1 0 0,-1 0 1 0 0,0-1-1 0 0,-1-1 1 0 0,0 0 0 0 0,-2-1-1 0 0,0-1 1 0 0,0 0-1 0 0,-2 0 1 0 0,0-1-1 0 0,-1-1 1 0 0,-1 1 0 0 0,0-1-1 0 0,-2-1 1 0 0,0 1-1 0 0,-1-1 1 0 0,-1 0-1 0 0,-1 0 1 0 0,-1-1 0 0 0,-1 1-1 0 0,-1 0 1 0 0,0-1-1 0 0,-1 1 1 0 0,-2 0-1 0 0,0-1 1 0 0,-1 1 0 0 0,-10-31-1 0 0,4 26-4 0 0,-1 0 1 0 0,-2 0-1 0 0,0 1 1 0 0,-1 1-1 0 0,-1 0 0 0 0,-1 1 1 0 0,-2 1-1 0 0,0 1 1 0 0,-1 0-1 0 0,0 1 0 0 0,-2 1 1 0 0,0 1-1 0 0,-2 1 1 0 0,1 1-1 0 0,-2 1 0 0 0,-42-19 1 0 0,44 23 24 0 0,0 2 1 0 0,-1 0-1 0 0,0 2 1 0 0,0 0-1 0 0,0 2 1 0 0,-1 1-1 0 0,1 0 1 0 0,-1 2-1 0 0,0 1 0 0 0,0 1 1 0 0,1 0-1 0 0,-1 2 1 0 0,1 1-1 0 0,-1 1 1 0 0,1 1-1 0 0,0 1 1 0 0,1 0-1 0 0,0 2 1 0 0,-32 18-1 0 0,40-19 0 0 0,0 1-1 0 0,0 1 1 0 0,1 0 0 0 0,0 1-1 0 0,0 1 1 0 0,1 0 0 0 0,1 0-1 0 0,0 1 1 0 0,1 1 0 0 0,-15 25-1 0 0,21-31 9 0 0,0 0-1 0 0,1 0 0 0 0,0 0 0 0 0,0 0 0 0 0,1 1 0 0 0,0 0 0 0 0,0-1 1 0 0,1 1-1 0 0,0 0 0 0 0,1-1 0 0 0,0 1 0 0 0,0 0 0 0 0,1 0 0 0 0,0-1 1 0 0,0 1-1 0 0,1 0 0 0 0,0-1 0 0 0,1 0 0 0 0,0 1 0 0 0,0-1 0 0 0,1 0 1 0 0,6 10-1 0 0,3 1 10 0 0,0-1 0 0 0,2 0 0 0 0,0-2 0 0 0,1 1 0 0 0,1-2 1 0 0,1 0-1 0 0,0-1 0 0 0,0-1 0 0 0,1-1 0 0 0,38 18 0 0 0,3-3 45 0 0,1-2 0 0 0,93 23 0 0 0,-40-21 189 0 0,0-4 0 0 0,228 13 1 0 0,228-40 403 0 0,-540 3-646 0 0,-16 1-615 0 0,-1-1 0 0 0,1-1-1 0 0,-1 1 1 0 0,25-8 0 0 0,-23 3-446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2.7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196 1 744 0 0,'-3'0'711'0'0,"-5"0"-590"0"0,1 2 0 0 0,-1-1 1 0 0,0 1-1 0 0,1 0 0 0 0,-1 0 0 0 0,1 1 1 0 0,-1 0-1 0 0,1 0 0 0 0,0 1 0 0 0,1 0 1 0 0,-1 0-1 0 0,1 1 0 0 0,-1 0 0 0 0,1 0 1 0 0,-5 6-1 0 0,3-3-91 0 0,1 1 1 0 0,-1 0-1 0 0,2 1 1 0 0,0-1-1 0 0,0 1 1 0 0,0 1 0 0 0,1-1-1 0 0,1 1 1 0 0,0-1-1 0 0,-3 13 1 0 0,5-14-17 0 0,0 1 0 0 0,0 0 0 0 0,1 0 0 0 0,0 0 0 0 0,1 0 1 0 0,0 1-1 0 0,1-1 0 0 0,0 0 0 0 0,0 0 0 0 0,1 0 0 0 0,5 14 1 0 0,-5-17 69 0 0,1-1 1 0 0,0 1 0 0 0,1-1 0 0 0,0 1 0 0 0,0-1 0 0 0,0 0 0 0 0,0 0-1 0 0,1-1 1 0 0,0 1 0 0 0,0-1 0 0 0,1 0 0 0 0,0-1 0 0 0,-1 1 0 0 0,2-1-1 0 0,-1 0 1 0 0,13 5 0 0 0,-13-6 56 0 0,0-1 0 0 0,1-1 0 0 0,-1 1 0 0 0,1-1 0 0 0,-1 0 0 0 0,1 0 0 0 0,0-1 0 0 0,0 0 0 0 0,-1 0-1 0 0,1-1 1 0 0,0 0 0 0 0,11-3 0 0 0,-15 4-91 0 0,0-1-1 0 0,0 0 0 0 0,0 0 1 0 0,0 0-1 0 0,0-1 0 0 0,0 1 1 0 0,0-1-1 0 0,0 0 0 0 0,0 0 1 0 0,-1 0-1 0 0,1 0 1 0 0,-1 0-1 0 0,0 0 0 0 0,1-1 1 0 0,-1 1-1 0 0,0-1 0 0 0,0 1 1 0 0,-1-1-1 0 0,1 0 0 0 0,0 0 1 0 0,-1 0-1 0 0,0 0 1 0 0,0 0-1 0 0,0 0 0 0 0,0 0 1 0 0,0 0-1 0 0,0-1 0 0 0,-1 1 1 0 0,0-6-1 0 0,0 0-102 0 0,-1 1-1 0 0,0 0 1 0 0,0-1 0 0 0,-1 1-1 0 0,0 0 1 0 0,-1 0 0 0 0,0 0-1 0 0,0 1 1 0 0,0-1-1 0 0,-1 1 1 0 0,-1-1 0 0 0,-7-10-1 0 0,1 5-662 0 0,0 0 0 0 0,-1 1-1 0 0,0 0 1 0 0,-1 1 0 0 0,-23-16-1 0 0,18 15-543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3.2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 0 0,'2'11'280'0'0,"1"0"1"0"0,-2 1-1 0 0,1-1 0 0 0,-1 23 1 0 0,0 4-142 0 0,29 181 420 0 0,-22-197-1448 0 0,-6-18 458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3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1 106 1072 0 0,'2'-2'988'0'0,"5"-6"-317"0"0,0-1 0 0 0,1 1-1 0 0,0 1 1 0 0,16-11 0 0 0,-13 10-623 0 0,1 2 0 0 0,0-1 0 0 0,1 1 0 0 0,-1 1-1 0 0,1 0 1 0 0,0 1 0 0 0,1 1 0 0 0,-1 0 0 0 0,1 0 0 0 0,21 0 0 0 0,-31 2-55 0 0,1 1 0 0 0,-1 0 0 0 0,1 0 0 0 0,-1 1 0 0 0,1-1 0 0 0,-1 1 0 0 0,1 0 0 0 0,-1 0-1 0 0,1 0 1 0 0,-1 1 0 0 0,0 0 0 0 0,0-1 0 0 0,0 2 0 0 0,0-1 0 0 0,0 0 0 0 0,0 1 0 0 0,3 3 0 0 0,-3-2 1 0 0,0 1 1 0 0,0-1-1 0 0,-1 1 1 0 0,0 0-1 0 0,0 0 1 0 0,0 0 0 0 0,-1 0-1 0 0,1 0 1 0 0,-1 1-1 0 0,-1-1 1 0 0,3 11-1 0 0,-1 3 13 0 0,-1 0 0 0 0,-1 1-1 0 0,-1-1 1 0 0,-1 0-1 0 0,0 0 1 0 0,-6 30 0 0 0,-23 127 253 0 0,30-174-251 0 0,0-1 0 0 0,0 1 0 0 0,0 0 0 0 0,0-1 0 0 0,0 1 1 0 0,0 0-1 0 0,0-1 0 0 0,1 1 0 0 0,-1 0 0 0 0,0-1 0 0 0,1 1 0 0 0,0 0 0 0 0,-1-1 0 0 0,1 1 0 0 0,0-1 0 0 0,0 1 0 0 0,0-1 0 0 0,0 0 0 0 0,0 1 0 0 0,2 1 0 0 0,0 0 2 0 0,0-1-1 0 0,0 0 0 0 0,0 0 1 0 0,1 0-1 0 0,-1-1 0 0 0,1 1 1 0 0,-1-1-1 0 0,1 1 0 0 0,3 0 1 0 0,9 1 9 0 0,-1-1 1 0 0,1 0 0 0 0,22-1 0 0 0,-34-1-16 0 0,55-1-39 0 0,89-13 1 0 0,-61 0-2751 0 0,-63 10 1602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4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1 108 360 0 0,'0'0'1002'0'0,"6"-17"1256"0"0,1 9-2099 0 0,1-1 0 0 0,1 1 0 0 0,-1 0 0 0 0,1 1 0 0 0,1 0 0 0 0,-1 0 0 0 0,1 1 0 0 0,0 0 0 0 0,1 1 0 0 0,-1 0 0 0 0,17-5 0 0 0,-25 9-180 0 0,10-1-57 0 0,-11 2 66 0 0,-1 0-1 0 0,1-1 0 0 0,0 1 0 0 0,0 0 0 0 0,0 0 0 0 0,0 0 0 0 0,0 0 0 0 0,0 0 0 0 0,0 0 0 0 0,-1 0 0 0 0,1 0 0 0 0,0 0 1 0 0,0 0-1 0 0,0 0 0 0 0,0 1 0 0 0,1-1 0 0 0,1 1-7 0 0,-14 44 35 0 0,9-41-9 0 0,1-1 0 0 0,0 1 0 0 0,0-1 0 0 0,0 1-1 0 0,1 0 1 0 0,-1 0 0 0 0,1-1 0 0 0,0 1 0 0 0,0 0 0 0 0,0-1 0 0 0,0 1-1 0 0,1 0 1 0 0,-1 0 0 0 0,1-1 0 0 0,0 1 0 0 0,0-1 0 0 0,1 1-1 0 0,2 6 1 0 0,3-1 1 0 0,0-1-1 0 0,0 1 0 0 0,1-1 0 0 0,0-1 0 0 0,13 11 1 0 0,18 16-27 0 0,-28-25 7 0 0,28 24-41 0 0,-32-25 43 0 0,-1 1-1 0 0,0-1 1 0 0,-1 1-1 0 0,0 1 1 0 0,0-1-1 0 0,0 1 1 0 0,-2-1 0 0 0,1 1-1 0 0,-1 0 1 0 0,0 0-1 0 0,1 12 1 0 0,-3-15-114 0 0,1 1 1 0 0,-1-1 0 0 0,-1 1-1 0 0,1-1 1 0 0,-1 1-1 0 0,0-1 1 0 0,-1 1 0 0 0,0-1-1 0 0,0 1 1 0 0,-1-1 0 0 0,0 1-1 0 0,-4 11 1 0 0,3-12-569 0 0,2-4 277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6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13 776 0 0,'-4'-13'4058'0'0,"0"52"-4092"0"0,1 1 0 0 0,5 56-1 0 0,0-47 78 0 0,-2-37-28 0 0,27 578 308 0 0,-22-549 30 0 0,-5-38-325 0 0,1 0-233 0 0,3 11-2216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4.8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18 1072 0 0,'-9'-17'5609'0'0,"69"304"-4113"0"0,-52-238-1495 0 0,-2-9-352 0 0,-4-14-3482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07:26.9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13 660 0 0,'0'0'1312'0'0,"-12"-10"-153"0"0,-1 8-1092 0 0,10 2-43 0 0,1 0 8 0 0,-6 3-26 0 0,1 0 0 0 0,0 1 0 0 0,1 0 0 0 0,-1 0 0 0 0,0 0 0 0 0,1 1 0 0 0,0 0 0 0 0,0 0 1 0 0,1 1-1 0 0,0-1 0 0 0,-1 1 0 0 0,2 0 0 0 0,-1 1 0 0 0,1-1 0 0 0,0 1 0 0 0,0 0 0 0 0,-5 14 0 0 0,-1 4 8 0 0,1 0 1 0 0,1 1-1 0 0,-10 52 0 0 0,16-63 12 0 0,0 1 0 0 0,1 0 1 0 0,0 0-1 0 0,2 0 0 0 0,-1-1 0 0 0,2 1 1 0 0,0 0-1 0 0,1-1 0 0 0,1 1 1 0 0,0-1-1 0 0,11 26 0 0 0,-10-32 37 0 0,-1-1 0 0 0,1 1-1 0 0,1-1 1 0 0,0 0 0 0 0,0 0-1 0 0,0-1 1 0 0,1 1 0 0 0,0-1-1 0 0,1-1 1 0 0,-1 0 0 0 0,1 0 0 0 0,1 0-1 0 0,-1-1 1 0 0,1 0 0 0 0,-1-1-1 0 0,2 0 1 0 0,-1 0 0 0 0,0-1-1 0 0,18 4 1 0 0,-13-4 21 0 0,2-1-1 0 0,-1 0 1 0 0,0-2-1 0 0,0 1 1 0 0,0-2-1 0 0,0 0 1 0 0,1-1 0 0 0,-1 0-1 0 0,0-1 1 0 0,-1-1-1 0 0,1 0 1 0 0,-1-1-1 0 0,0-1 1 0 0,0 0 0 0 0,15-10-1 0 0,-19 10-53 0 0,-1 0 1 0 0,-1 0-1 0 0,1-1 0 0 0,-1 0 1 0 0,-1-1-1 0 0,1 1 0 0 0,-1-2 1 0 0,0 1-1 0 0,-1-1 0 0 0,0 0 1 0 0,-1 0-1 0 0,1-1 0 0 0,-2 1 0 0 0,1-1 1 0 0,-2 0-1 0 0,1 0 0 0 0,-1-1 1 0 0,-1 1-1 0 0,0-1 0 0 0,0 0 1 0 0,-1 1-1 0 0,0-12 0 0 0,-1 10-51 0 0,0 1-1 0 0,-1-1 0 0 0,-1 1 1 0 0,0-1-1 0 0,0 1 0 0 0,-1 0 1 0 0,0 0-1 0 0,-1 0 0 0 0,0 1 1 0 0,-1-1-1 0 0,0 1 0 0 0,-1 0 1 0 0,0 0-1 0 0,0 1 0 0 0,-1 0 1 0 0,-1 0-1 0 0,1 0 0 0 0,-1 1 1 0 0,-1 0-1 0 0,1 1 0 0 0,-1 0 1 0 0,-1 0-1 0 0,1 1 1 0 0,-1 0-1 0 0,0 1 0 0 0,-1 0 1 0 0,1 0-1 0 0,-1 1 0 0 0,0 1 1 0 0,0 0-1 0 0,0 0 0 0 0,-22-2 1 0 0,13 4-602 0 0,0 1 1 0 0,0 1 0 0 0,0 1-1 0 0,-29 6 1 0 0,15 0-171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24.4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189 245 252 0 0,'0'0'893'0'0,"6"-17"-25"0"0,22-48 1297 0 0,-27 63-1923 0 0,3-8-165 0 0,-3 9-75 0 0,-1 0 1 0 0,0-1 0 0 0,0 1 0 0 0,1 0-1 0 0,-1 0 1 0 0,1 0 0 0 0,-1 0 0 0 0,1 0-1 0 0,-1 0 1 0 0,1-1 0 0 0,0 1-1 0 0,-1 0 1 0 0,1 1 0 0 0,0-1 0 0 0,1-1-1 0 0,2-2-5 0 0,10-22-3 0 0,-6 15-9 0 0,1 0-1 0 0,0 0 1 0 0,21-18 0 0 0,-28 27 9 0 0,4 0-2 0 0,-2-5 5 0 0,20-7-26 0 0,7 3 13 0 0,7 6-27 0 0,-34 5 40 0 0,0 0 0 0 0,34 9-22 0 0,-35-8-6 0 0,1 0 28 0 0,-1 0 0 0 0,0 0-1 0 0,0 0 1 0 0,0 1-1 0 0,-1-1 1 0 0,1 0 0 0 0,-1 1-1 0 0,1 0 1 0 0,-1-1-1 0 0,1 1 1 0 0,-1 0-1 0 0,3 3 1 0 0,0 0-4 0 0,1 0 0 0 0,-1 0 1 0 0,0 0-1 0 0,0 0 0 0 0,-1 1 0 0 0,0 0 0 0 0,0 0 0 0 0,0 0 1 0 0,-1 1-1 0 0,1-1 0 0 0,-1 1 0 0 0,-1 0 0 0 0,0 0 0 0 0,0 0 1 0 0,0 0-1 0 0,-1 0 0 0 0,0 0 0 0 0,0 0 0 0 0,0 0 1 0 0,-2 9-1 0 0,1 3 11 0 0,-3 4 3 0 0,0-6 4 0 0,0-1 0 0 0,-1 1 0 0 0,-1-1 0 0 0,0 0 0 0 0,-2 0 0 0 0,0 0 0 0 0,-11 18 1 0 0,3-12 10 0 0,-1-1 1 0 0,-36 36-1 0 0,43-47-11 0 0,-16 14 8 0 0,0-1-1 0 0,-2-1 1 0 0,-53 33-1 0 0,-96 36 452 0 0,173-89-302 0 0,0-1-13 0 0,-34 1 322 0 0,33-3-408 0 0,-10-10 71 0 0,-7-30 10 0 0,20 38-112 0 0,0-2 1 0 0,0 0 0 0 0,0-1 0 0 0,1 1 0 0 0,0 0 1 0 0,0 0-1 0 0,0 0 0 0 0,2-8 0 0 0,-2 12-56 0 0,1-2 19 0 0,1-2-4 0 0,0 1 1 0 0,0 0 0 0 0,1 0 0 0 0,0 0 0 0 0,0 0 0 0 0,0 1 0 0 0,0-1 0 0 0,0 1-1 0 0,1 0 1 0 0,0 0 0 0 0,-1 0 0 0 0,1 0 0 0 0,0 0 0 0 0,1 1 0 0 0,-1 0 0 0 0,0 0 0 0 0,1 0-1 0 0,-1 1 1 0 0,1-1 0 0 0,-1 1 0 0 0,9-1 0 0 0,28-5-44 0 0,-8 4 57 0 0,-29 2-9 0 0,0 1-1 0 0,0 0 1 0 0,0 0-1 0 0,0 0 1 0 0,-1 1-1 0 0,1-1 1 0 0,6 3-1 0 0,10 0 3 0 0,7 2 1 0 0,-1 1 1 0 0,1 2-1 0 0,-2 1 1 0 0,1 1-1 0 0,-1 1 0 0 0,-1 1 1 0 0,0 1-1 0 0,-1 1 1 0 0,23 18-1 0 0,22 23-13 0 0,88 90-1 0 0,-141-130 12 0 0,-10-10-30 0 0,12 15 4 0 0,23 22-3335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1:25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398 128 348 0 0,'3'-59'3167'0'0,"-3"55"-2961"0"0,-5-29 478 0 0,-12 10-663 0 0,15 21-48 0 0,-3 1 12 0 0,0 0 1 0 0,1 0-1 0 0,-1 0 0 0 0,0 1 1 0 0,1 0-1 0 0,-8 0 0 0 0,12 0 17 0 0,-14 0-25 0 0,11 0 23 0 0,-32 10-41 0 0,9-3 17 0 0,-1 1-1 0 0,-31 15 1 0 0,45-16 18 0 0,1 0 1 0 0,-1 0-1 0 0,1 1 1 0 0,1 1-1 0 0,0 0 1 0 0,0 1 0 0 0,-13 14-1 0 0,16-14 16 0 0,1 1-1 0 0,0 0 1 0 0,0 0-1 0 0,1 1 1 0 0,0-1-1 0 0,1 1 1 0 0,1 1-1 0 0,0-1 1 0 0,0 1-1 0 0,2 0 1 0 0,-1-1-1 0 0,1 1 1 0 0,1 0-1 0 0,1 0 1 0 0,0 0 0 0 0,2 22-1 0 0,0-23 9 0 0,0 0-1 0 0,1-1 0 0 0,0 1 1 0 0,0-1-1 0 0,2 1 1 0 0,-1-1-1 0 0,1-1 1 0 0,1 1-1 0 0,0-1 1 0 0,1 1-1 0 0,-1-2 0 0 0,2 1 1 0 0,0-1-1 0 0,0 0 1 0 0,0-1-1 0 0,1 0 1 0 0,10 8-1 0 0,1-3 27 0 0,-1 0 0 0 0,2 0 0 0 0,0-2 0 0 0,0-1 0 0 0,1-1 0 0 0,0 0 0 0 0,33 7-1 0 0,-41-14-3 0 0,1 0 0 0 0,-1 0 0 0 0,1-2 0 0 0,0 0-1 0 0,19-3 1 0 0,-15 2 3 0 0,-1-2-1 0 0,0 0 1 0 0,0-1-1 0 0,0-1 0 0 0,-1-1 1 0 0,32-14-1 0 0,-40 15 15 0 0,0 0-1 0 0,-1-1 0 0 0,0 0 0 0 0,0 0 1 0 0,0-1-1 0 0,-1 0 0 0 0,0 0 0 0 0,0-1 0 0 0,-1 0 1 0 0,0 0-1 0 0,-1 0 0 0 0,0-1 0 0 0,0 0 1 0 0,6-16-1 0 0,-6 12-34 0 0,0-1 1 0 0,-2 0-1 0 0,0 0 0 0 0,0-1 1 0 0,-2 1-1 0 0,1 0 0 0 0,-2-1 1 0 0,0 1-1 0 0,-1-1 0 0 0,0 1 0 0 0,-1 0 1 0 0,0-1-1 0 0,-2 1 0 0 0,0 0 1 0 0,0 0-1 0 0,-1 1 0 0 0,-1 0 1 0 0,0 0-1 0 0,0 0 0 0 0,-2 0 1 0 0,0 1-1 0 0,0 0 0 0 0,-1 1 1 0 0,0 0-1 0 0,-1 0 0 0 0,0 1 1 0 0,-1 0-1 0 0,0 1 0 0 0,-1 0 1 0 0,-12-7-1 0 0,-128-58-4149 0 0,140 68 3642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21.2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2 229 68 0 0,'0'0'4428'0'0,"-2"-19"-4029"0"0,4 11-391 0 0,0 0-1 0 0,0 1 1 0 0,1-1-1 0 0,0 1 1 0 0,0 0-1 0 0,1 0 1 0 0,-1 0 0 0 0,2 0-1 0 0,-1 1 1 0 0,1 0-1 0 0,0 0 1 0 0,9-9-1 0 0,1 0-58 0 0,1 1 0 0 0,0 1-1 0 0,33-21 1 0 0,-39 29 34 0 0,0 0-1 0 0,1 0 1 0 0,0 1 0 0 0,0 0-1 0 0,0 1 1 0 0,0 0 0 0 0,0 1 0 0 0,1 0-1 0 0,-1 1 1 0 0,1 1 0 0 0,-1-1 0 0 0,20 3-1 0 0,-25-1 11 0 0,0 0-1 0 0,0 0 1 0 0,0 0-1 0 0,0 1 1 0 0,0-1-1 0 0,0 1 1 0 0,0 1-1 0 0,-1-1 1 0 0,1 1-1 0 0,-1 0 0 0 0,0 1 1 0 0,1-1-1 0 0,-2 1 1 0 0,1 0-1 0 0,0 0 1 0 0,-1 1-1 0 0,0-1 1 0 0,0 1-1 0 0,0 0 1 0 0,0 0-1 0 0,-1 0 1 0 0,0 0-1 0 0,0 1 1 0 0,4 10-1 0 0,-6-8-14 0 0,0 0-1 0 0,0 0 1 0 0,-1 1 0 0 0,1-1-1 0 0,-2 0 1 0 0,1 0-1 0 0,-1 1 1 0 0,-1-1 0 0 0,1 0-1 0 0,-1 0 1 0 0,-5 12-1 0 0,-6 8-82 0 0,-1-1-1 0 0,-18 28 0 0 0,27-46 73 0 0,3-7-75 0 0,5 2-437 0 0,-3-3 532 0 0,0-1 0 0 0,0 0 0 0 0,0 1 0 0 0,0-1-1 0 0,0 1 1 0 0,0-1 0 0 0,0 0 0 0 0,1 1-1 0 0,-1-1 1 0 0,0 1 0 0 0,0-1 0 0 0,0 0 0 0 0,0 1-1 0 0,1-1 1 0 0,-1 0 0 0 0,0 1 0 0 0,1-1-1 0 0,-1 0 1 0 0,0 1 0 0 0,0-1 0 0 0,1 0-1 0 0,-1 0 1 0 0,0 1 0 0 0,1-1 0 0 0,-1 0 0 0 0,1 0-1 0 0,-1 0 1 0 0,0 0 0 0 0,1 1 0 0 0,-1-1-1 0 0,0 0 1 0 0,2 0 0 0 0,96-5-457 0 0,-74 2 468 0 0,0 1 1 0 0,1 1-1 0 0,-1 1 0 0 0,0 2 1 0 0,36 5-1 0 0,-44-3 15 0 0,0 1 0 0 0,0 1 0 0 0,0 0 0 0 0,-1 1 0 0 0,0 0 0 0 0,0 2 0 0 0,-1-1 0 0 0,0 2 0 0 0,19 16 0 0 0,-28-22 3 0 0,-1 0 0 0 0,0 0 0 0 0,0 1 1 0 0,0-1-1 0 0,-1 1 0 0 0,0 0 0 0 0,0-1 0 0 0,0 2 0 0 0,0-1 0 0 0,-1 0 0 0 0,0 0 0 0 0,0 1 0 0 0,0 0 0 0 0,-1-1 0 0 0,0 1 0 0 0,0 0 0 0 0,0-1 0 0 0,-1 1 0 0 0,1 0 0 0 0,-2 0 0 0 0,1 0 0 0 0,-1-1 0 0 0,1 1 0 0 0,-1 0 0 0 0,-1 0 0 0 0,1-1 0 0 0,-1 1 0 0 0,0-1 0 0 0,-1 0 0 0 0,-4 9 0 0 0,-3 2 135 0 0,-1 0 0 0 0,-1 0 0 0 0,0-1-1 0 0,-1-1 1 0 0,0 0 0 0 0,-1-1 0 0 0,-1 0 0 0 0,0-1 0 0 0,-1-1-1 0 0,0-1 1 0 0,-1 0 0 0 0,-18 8 0 0 0,4-4 198 0 0,-1-1 0 0 0,-1-1 0 0 0,0-2 0 0 0,0-2 0 0 0,-61 8 0 0 0,26-11-599 0 0,65-5-122 0 0,-1 0-112 0 0,-12 1-111 0 0,11 0-213 0 0,-16 0-1148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21.6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273 3 756 0 0,'-4'-1'725'0'0,"-1"0"-592"0"0,-1 1-1 0 0,0 0 1 0 0,0 0-1 0 0,0 0 0 0 0,0 1 1 0 0,1 0-1 0 0,-1 0 0 0 0,0 0 1 0 0,1 1-1 0 0,-1 0 0 0 0,1 0 1 0 0,-1 0-1 0 0,-8 6 0 0 0,5-2-67 0 0,1 0 0 0 0,-1 1 0 0 0,1 0 0 0 0,0 0 0 0 0,1 1 0 0 0,0 0 0 0 0,-6 9 0 0 0,-3 6-38 0 0,2 1 0 0 0,1 0 0 0 0,1 1 0 0 0,1 0 0 0 0,-8 29 0 0 0,12-33-19 0 0,2 0 0 0 0,0 0 0 0 0,1 0 0 0 0,1 0 0 0 0,1 0 0 0 0,1 1 0 0 0,1-1 0 0 0,5 36 0 0 0,-4-50 18 0 0,0 0 0 0 0,0 0-1 0 0,1 0 1 0 0,0-1 0 0 0,1 1 0 0 0,-1 0-1 0 0,1-1 1 0 0,0 0 0 0 0,1 0-1 0 0,-1 0 1 0 0,1 0 0 0 0,1-1 0 0 0,-1 1-1 0 0,1-1 1 0 0,0 0 0 0 0,0 0 0 0 0,0-1-1 0 0,1 1 1 0 0,-1-1 0 0 0,1-1-1 0 0,0 1 1 0 0,0-1 0 0 0,1 0 0 0 0,-1 0-1 0 0,1-1 1 0 0,-1 0 0 0 0,1 0 0 0 0,0 0-1 0 0,0-1 1 0 0,7 1 0 0 0,-1-1 92 0 0,1-1 0 0 0,-1-1 0 0 0,1 0 1 0 0,-1 0-1 0 0,0-1 0 0 0,0-1 0 0 0,0 0 0 0 0,0-1 1 0 0,0 0-1 0 0,-1-1 0 0 0,1-1 0 0 0,-1 0 0 0 0,-1 0 1 0 0,1-1-1 0 0,-1-1 0 0 0,0 0 0 0 0,-1 0 0 0 0,14-15 0 0 0,-17 16-109 0 0,-1 0-1 0 0,0 0 0 0 0,0 0 1 0 0,-1 0-1 0 0,0-1 0 0 0,-1 0 0 0 0,1 0 1 0 0,-2 0-1 0 0,1-1 0 0 0,-1 0 1 0 0,0 1-1 0 0,-1-1 0 0 0,0 0 0 0 0,0 0 1 0 0,-1 0-1 0 0,0 0 0 0 0,-1-1 1 0 0,0 1-1 0 0,0 0 0 0 0,-1 0 0 0 0,0 0 1 0 0,-1 0-1 0 0,0 0 0 0 0,0 0 0 0 0,-1 0 1 0 0,0 1-1 0 0,-7-15 0 0 0,3 12-191 0 0,0-1 0 0 0,-1 1 0 0 0,0 1 0 0 0,-1-1 0 0 0,0 1 0 0 0,0 1 0 0 0,-1 0 0 0 0,-1 0 0 0 0,1 1 0 0 0,-2 0 0 0 0,1 1-1 0 0,-1 0 1 0 0,0 1 0 0 0,0 0 0 0 0,0 1 0 0 0,-1 0 0 0 0,0 1 0 0 0,0 1 0 0 0,0 0 0 0 0,-1 1 0 0 0,1 0 0 0 0,0 1 0 0 0,-22 1 0 0 0,4 1-383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57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369 1 108 0 0,'0'0'1591'0'0,"1"17"-1412"0"0,-23 19-130 0 0,1 1 0 0 0,2 1 0 0 0,-22 61 0 0 0,9-21 17 0 0,-195 452 1316 0 0,226-528-1136 0 0,0 1-93 0 0,-5 25 1422 0 0,156-68-1169 0 0,0 1-269 0 0,-78 25-275 0 0,-29 8-1068 0 0,-1-3-1 0 0,81-28 1 0 0,-108 30 452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58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9 288 0 0,'-8'-7'3617'0'0,"7"7"-3442"0"0,0-1 1 0 0,0 1-1 0 0,0 0 0 0 0,0 0 1 0 0,-1 0-1 0 0,0 1-162 0 0,1 0 0 0 0,-1 0 1 0 0,0 1-1 0 0,0-1 0 0 0,1 1 0 0 0,-1 0 0 0 0,1-1 0 0 0,-1 1 0 0 0,1 0 1 0 0,0 0-1 0 0,0 0 0 0 0,0 0 0 0 0,0 0 0 0 0,0 0 0 0 0,0 0 1 0 0,0 0-1 0 0,1 0 0 0 0,-1 0 0 0 0,1 0 0 0 0,-1 1 0 0 0,1 3 0 0 0,-9 60 89 0 0,1 112 0 0 0,6-85-47 0 0,14 284 99 0 0,-12-375-280 0 0,0 0 1 0 0,0 0 0 0 0,0-1 0 0 0,1 1 0 0 0,-1 0 0 0 0,0 0 0 0 0,1-1 0 0 0,0 1 0 0 0,-1 0 0 0 0,1-1-1 0 0,0 1 1 0 0,0-1 0 0 0,0 1 0 0 0,0-1 0 0 0,0 1 0 0 0,0-1 0 0 0,0 0 0 0 0,3 3 0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2:58.5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340 17 540 0 0,'-13'-12'1732'0'0,"9"11"-1664"0"0,1 0-1 0 0,-1 0 1 0 0,0 1-1 0 0,0-1 1 0 0,1 1-1 0 0,-1 0 1 0 0,0 0-1 0 0,0 0 1 0 0,1 1-1 0 0,-1-1 1 0 0,0 1-1 0 0,1 0 1 0 0,-6 2-1 0 0,1 0-19 0 0,0 1 0 0 0,1-1 0 0 0,-1 2 0 0 0,1-1 0 0 0,-11 10 0 0 0,3-1-38 0 0,1 0-1 0 0,1 1 1 0 0,0 1-1 0 0,-18 27 0 0 0,11-10 9 0 0,2 0 0 0 0,2 2-1 0 0,-23 65 1 0 0,30-73 5 0 0,2 1 0 0 0,1 0 0 0 0,1 1 0 0 0,1-1 0 0 0,1 52 0 0 0,2-72 24 0 0,2 0 0 0 0,-1 1 1 0 0,1-1-1 0 0,0 0 0 0 0,1 0 0 0 0,0 0 0 0 0,0 0 1 0 0,0 0-1 0 0,1 0 0 0 0,0 0 0 0 0,0-1 0 0 0,1 1 1 0 0,-1-1-1 0 0,2 0 0 0 0,-1 0 0 0 0,1-1 0 0 0,-1 1 0 0 0,2-1 1 0 0,-1 0-1 0 0,0 0 0 0 0,1-1 0 0 0,0 1 0 0 0,0-1 1 0 0,0-1-1 0 0,1 1 0 0 0,-1-1 0 0 0,1 0 0 0 0,0-1 1 0 0,0 1-1 0 0,0-1 0 0 0,0-1 0 0 0,0 1 0 0 0,0-1 1 0 0,1-1-1 0 0,-1 1 0 0 0,9-1 0 0 0,-6 0 57 0 0,1-1-1 0 0,-1 0 0 0 0,0 0 1 0 0,0-1-1 0 0,0 0 1 0 0,0-1-1 0 0,0 0 1 0 0,0-1-1 0 0,-1 0 0 0 0,0 0 1 0 0,1-1-1 0 0,-1 0 1 0 0,-1-1-1 0 0,14-10 0 0 0,-12 7-55 0 0,-1 0-1 0 0,0-1 1 0 0,0-1-1 0 0,-1 1 1 0 0,0-1-1 0 0,-1 0 1 0 0,0-1-1 0 0,-1 0 1 0 0,0 0-1 0 0,6-21 1 0 0,-7 19-66 0 0,-2 0 1 0 0,0 0 0 0 0,0-1 0 0 0,-1 0-1 0 0,-1 1 1 0 0,-1-1 0 0 0,0 0 0 0 0,-1 0-1 0 0,-4-23 1 0 0,3 27-24 0 0,-1-1 0 0 0,0 1 0 0 0,-1 1 0 0 0,0-1 0 0 0,-1 1 0 0 0,0-1 0 0 0,0 1 0 0 0,-1 1 0 0 0,-1-1 0 0 0,0 1 0 0 0,0 0 0 0 0,-17-15 0 0 0,18 18-161 0 0,-2 1-1 0 0,1 1 1 0 0,0-1-1 0 0,-1 1 1 0 0,0 1-1 0 0,0-1 1 0 0,0 1-1 0 0,0 1 1 0 0,0 0-1 0 0,0 0 1 0 0,-1 0-1 0 0,1 1 1 0 0,-1 0-1 0 0,0 1 1 0 0,1 0-1 0 0,-1 0 1 0 0,-16 3-1 0 0,-9 2-623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3:51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158 274 200 0 0,'-2'-3'182'0'0,"-18"-30"527"0"0,-31-40 1 0 0,28 41-609 0 0,21 30-95 0 0,-24-44 728 0 0,25 43-579 0 0,-8-18 328 0 0,5 10-357 0 0,3 8-27 0 0,-6-15 417 0 0,0-8-241 0 0,6 23-261 0 0,-1 28-799 0 0,1-4 746 0 0,1 1 0 0 0,5 39 0 0 0,1-3 83 0 0,40 544-194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3:51.4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48 180 0 0,'-3'-2'1017'0'0,"-19"-18"354"0"0,20 18-1081 0 0,-22-18 1673 0 0,24 19-1961 0 0,0 1 1 0 0,0 0-1 0 0,0 0 0 0 0,0 0 0 0 0,0 0 1 0 0,0 0-1 0 0,0 0 0 0 0,0-1 0 0 0,0 1 1 0 0,0 0-1 0 0,0 0 0 0 0,0 0 0 0 0,0 0 0 0 0,0 0 1 0 0,0 0-1 0 0,0 0 0 0 0,-1-1 0 0 0,1 1 1 0 0,0 0-1 0 0,0 0 0 0 0,0 0 0 0 0,0 0 1 0 0,0 0-1 0 0,0 0 0 0 0,0 0 0 0 0,-1 0 1 0 0,1 0-1 0 0,0 0 0 0 0,0 0 0 0 0,0 0 1 0 0,0 0-1 0 0,0 0 0 0 0,0 0 0 0 0,-1 0 1 0 0,1 0-1 0 0,0 0 0 0 0,0 0 0 0 0,0 0 0 0 0,0 0 1 0 0,0 0-1 0 0,-1 0 0 0 0,1 0 0 0 0,0 0 1 0 0,0 0-1 0 0,0 0 0 0 0,0 0 0 0 0,0 0 1 0 0,0 0-1 0 0,0 0 0 0 0,-1 0 0 0 0,1 0 1 0 0,0 0-1 0 0,0 0 0 0 0,0 1 0 0 0,0-1 1 0 0,0 0-1 0 0,0 0 0 0 0,0 0 0 0 0,0 0 1 0 0,0 0-1 0 0,-1 0 0 0 0,6 13 31 0 0,16 23-46 0 0,-17-30 37 0 0,43 79 49 0 0,-25-44 250 0 0,48 69 0 0 0,-69-109-271 0 0,0 0 0 0 0,-1 0 0 0 0,1 0 0 0 0,0 0 0 0 0,0 0 0 0 0,0 0 0 0 0,0 0 1 0 0,0 0-1 0 0,1-1 0 0 0,-1 1 0 0 0,0 0 0 0 0,0 0 0 0 0,0-1 0 0 0,1 1 0 0 0,-1-1 1 0 0,0 0-1 0 0,1 1 0 0 0,-1-1 0 0 0,0 0 0 0 0,1 1 0 0 0,-1-1 0 0 0,0 0 0 0 0,1 0 0 0 0,-1 0 1 0 0,1-1-1 0 0,-1 1 0 0 0,0 0 0 0 0,1 0 0 0 0,-1-1 0 0 0,0 1 0 0 0,1-1 0 0 0,-1 1 1 0 0,0-1-1 0 0,0 1 0 0 0,1-1 0 0 0,-1 0 0 0 0,0 0 0 0 0,0 1 0 0 0,0-1 0 0 0,0 0 1 0 0,0 0-1 0 0,2-2 0 0 0,5-6-82 0 0,0-1-1 0 0,-1 0 1 0 0,1 0 0 0 0,5-12-1 0 0,0 2 101 0 0,8-10-141 0 0,23-30-630 0 0,-10 22-2599 0 0,-22 26 1894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5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5 245 908 0 0,'-4'-16'3536'0'0,"4"7"-3368"0"0,2 0 0 0 0,-1 0 1 0 0,1 1-1 0 0,0-1 0 0 0,1 1 1 0 0,0-1-1 0 0,0 1 0 0 0,1 0 1 0 0,5-9-1 0 0,1 1-85 0 0,0 1-1 0 0,0 0 1 0 0,20-20-1 0 0,-26 30-86 0 0,1 0 1 0 0,0 1-1 0 0,0-1 0 0 0,1 1 0 0 0,-1 0 1 0 0,1 1-1 0 0,0-1 0 0 0,0 1 0 0 0,0 0 0 0 0,0 0 1 0 0,0 1-1 0 0,1 0 0 0 0,-1 0 0 0 0,1 1 0 0 0,0 0 1 0 0,-1 0-1 0 0,1 0 0 0 0,0 1 0 0 0,0 0 1 0 0,0 0-1 0 0,-1 0 0 0 0,1 1 0 0 0,0 0 0 0 0,11 4 1 0 0,-10-3-8 0 0,-1 1 1 0 0,0 0 0 0 0,1 0 0 0 0,-1 0 0 0 0,-1 1 0 0 0,1 0 0 0 0,0 0 0 0 0,-1 1-1 0 0,0 0 1 0 0,0 0 0 0 0,0 1 0 0 0,9 10 0 0 0,-9-6-4 0 0,0-1-1 0 0,0 1 1 0 0,-1 0 0 0 0,0 0 0 0 0,-1 0 0 0 0,0 1-1 0 0,0 0 1 0 0,1 11 0 0 0,0 8 1 0 0,-2-1 0 0 0,0 1-1 0 0,-3-1 1 0 0,0 1 0 0 0,-8 51 0 0 0,-8 4-82 0 0,-1 11 1873 0 0,16-93-1253 0 0,2 4 96 0 0,-1-7-599 0 0,0 0 0 0 0,0 1 0 0 0,0-1 0 0 0,-1 0 1 0 0,1 1-1 0 0,0-1 0 0 0,0 1 0 0 0,0-1 0 0 0,0 0 0 0 0,0 1 1 0 0,0-1-1 0 0,0 1 0 0 0,1-1 0 0 0,-1 0 0 0 0,0 1 1 0 0,0-1-1 0 0,0 1 0 0 0,0-1 0 0 0,0 0 0 0 0,1 1 1 0 0,-1-1-1 0 0,0 0 0 0 0,0 1 0 0 0,0-1 0 0 0,1 0 0 0 0,-1 1 1 0 0,0-1-1 0 0,1 0 0 0 0,-1 0 0 0 0,0 1 0 0 0,1-1 1 0 0,-1 0-1 0 0,1 1 0 0 0,13-5 31 0 0,1-1 0 0 0,0 0 0 0 0,-1-1 0 0 0,0-1 1 0 0,-1 0-1 0 0,16-10 0 0 0,10-5-33 0 0,93-44-14 0 0,173-100-877 0 0,-294 159 234 0 0,-1 0 1 0 0,0-1 0 0 0,0 0 0 0 0,-1-1 0 0 0,0 0 0 0 0,0-1 0 0 0,13-18-1 0 0,-12 8-1003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3:55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0 320 0 0,'0'0'2539'0'0,"-9"33"-3299"0"0,3-2 706 0 0,2 0 0 0 0,-2 42-1 0 0,1-19 125 0 0,-5 132 60 0 0,7-150-141 0 0,0-5 35 0 0,2 1 1 0 0,4 54-1 0 0,-2-74 7 0 0,-1-8-1 0 0,3 30-709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3:55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0 360 0 0,'0'0'2932'0'0,"15"12"-3419"0"0,31 77 454 0 0,-2-9 15 0 0,-31-48 44 0 0,11 33 0 0 0,-23-62-20 0 0,0 0 1 0 0,4 9 9 0 0,19 47 3408 0 0,-20-62-3373 0 0,0 1-1 0 0,-1-1 0 0 0,1 0 1 0 0,-1 0-1 0 0,0-1 0 0 0,0 1 0 0 0,0-1 1 0 0,0 1-1 0 0,-1-1 0 0 0,4-5 1 0 0,-6 8-50 0 0,96-166 174 0 0,-65 94-2696 0 0,-24 58 457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6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1 208 80 0 0,'9'-42'2134'0'0,"2"1"0"0"0,30-70 1 0 0,-40 109-2113 0 0,-1 2-24 0 0,0-1 0 0 0,0 0 0 0 0,0 1 0 0 0,0-1 0 0 0,0 1 0 0 0,1-1 0 0 0,-1 1 0 0 0,0-1 0 0 0,0 1 0 0 0,1 0 0 0 0,-1-1 0 0 0,0 1 0 0 0,0-1 0 0 0,1 1 0 0 0,-1-1 0 0 0,1 1 0 0 0,-1 0 0 0 0,0-1 0 0 0,1 1 0 0 0,-1 0 0 0 0,1-1 0 0 0,-1 1 1 0 0,1 0-1 0 0,-1 0 0 0 0,1-1 0 0 0,-1 1 0 0 0,1 0 0 0 0,-1 0 0 0 0,1 0 0 0 0,-1 0 0 0 0,1 0 0 0 0,-1 0 0 0 0,1 0 0 0 0,-1 0 0 0 0,1 0 0 0 0,-1 0 0 0 0,1 0 0 0 0,-1 0 0 0 0,1 0 0 0 0,-1 0 0 0 0,1 0 0 0 0,-1 0 0 0 0,1 1 0 0 0,-1-1 0 0 0,1 0 0 0 0,-1 0 0 0 0,1 1 0 0 0,-1-1 1 0 0,1 0-1 0 0,-1 1 0 0 0,0-1 0 0 0,1 0 0 0 0,-1 1 0 0 0,0-1 0 0 0,1 0 0 0 0,-1 1 0 0 0,0-1 0 0 0,1 1 0 0 0,-1-1 0 0 0,0 1 0 0 0,0-1 0 0 0,1 1 0 0 0,-1-1 0 0 0,0 1 0 0 0,0-1 0 0 0,0 2 0 0 0,7 38 23 0 0,-1 1 0 0 0,-3 0 0 0 0,-1 56-1 0 0,-1-19-16 0 0,47 627-2 0 0,-47-679-483 0 0,0-21-48 0 0,-2 10-1663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6.7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116 287 820 0 0,'-54'-55'3003'0'0,"-6"-7"-1195"0"0,58 60-1712 0 0,4-1-74 0 0,-1 1-14 0 0,1 1-1 0 0,0-1 1 0 0,-1 0-1 0 0,1 1 1 0 0,0-1-1 0 0,0 1 0 0 0,0-1 1 0 0,0 1-1 0 0,0 0 1 0 0,0 0-1 0 0,0 0 1 0 0,0 0-1 0 0,1 1 1 0 0,-1-1-1 0 0,0 0 1 0 0,4 0-1 0 0,50-7 38 0 0,-28 4-19 0 0,98-18-78 0 0,166-32 14 0 0,-100 8-2791 0 0,-154 36 2205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7.1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49 904 0 0,'4'4'220'0'0,"1"0"0"0"0,-1 0-1 0 0,1-1 1 0 0,0 1 0 0 0,0-1 0 0 0,0 0 0 0 0,0 0-1 0 0,1-1 1 0 0,-1 0 0 0 0,1 0 0 0 0,-1 0 0 0 0,1 0-1 0 0,0-1 1 0 0,0 0 0 0 0,-1 0 0 0 0,11-1 0 0 0,11 1 135 0 0,-1-2 0 0 0,38-7 1 0 0,-46 6-214 0 0,41-5-68 0 0,209-29 529 0 0,-91 6-3873 0 0,-140 23 2418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7.4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946 148 1716 0 0,'-2'-17'868'0'0,"0"1"0"0"0,-2 1 0 0 0,0-1 0 0 0,-1 0 0 0 0,0 1-1 0 0,-14-27 1 0 0,17 41-857 0 0,1 0 0 0 0,0 0 0 0 0,-1 0 1 0 0,1 0-1 0 0,-1 0 0 0 0,1 0 0 0 0,-1 0 0 0 0,1 1 0 0 0,-1-1 0 0 0,0 1 0 0 0,1-1 0 0 0,-1 1 0 0 0,0 0 0 0 0,1-1 0 0 0,-1 1 0 0 0,0 0 0 0 0,1 0 0 0 0,-1 0 0 0 0,0 0 0 0 0,0 1 0 0 0,1-1 0 0 0,-1 0 0 0 0,0 1 0 0 0,1-1 0 0 0,-1 1 0 0 0,1-1 0 0 0,-1 1 0 0 0,1 0 0 0 0,-1 0 0 0 0,-2 1 0 0 0,-10 7 5 0 0,0 1 0 0 0,1 0 0 0 0,0 0 1 0 0,0 2-1 0 0,1-1 0 0 0,-17 23 0 0 0,-57 86-23 0 0,78-108-13 0 0,-18 30 40 0 0,1 0 0 0 0,3 2 0 0 0,1 0 1 0 0,2 2-1 0 0,3 0 0 0 0,-20 88 0 0 0,26-78-6 0 0,3 0 0 0 0,2 0 0 0 0,3 0 0 0 0,2 1 0 0 0,12 94-1 0 0,5-40-73 0 0,10 96 192 0 0,-25-175-443 0 0,-1 1 0 0 0,-2-1-1 0 0,-1 1 1 0 0,-9 42 0 0 0,9-63-365 0 0,-1-1 0 0 0,-1 0-1 0 0,-6 16 1 0 0,-4-1-1174 0 0</inkml:trace>
  <inkml:trace contextRef="#ctx0" brushRef="#br0" timeOffset="1">1 1158 788 0 0,'-1'-8'286'0'0,"1"0"-1"0"0,0 1 1 0 0,1-1-1 0 0,0 0 1 0 0,0 0 0 0 0,1 0-1 0 0,0 1 1 0 0,0-1-1 0 0,1 1 1 0 0,0-1 0 0 0,0 1-1 0 0,0 0 1 0 0,1 0-1 0 0,1 1 1 0 0,-1-1 0 0 0,1 1-1 0 0,0 0 1 0 0,0 0 0 0 0,1 0-1 0 0,-1 1 1 0 0,11-7-1 0 0,10-7-139 0 0,0 2-1 0 0,2 1 0 0 0,0 1 0 0 0,1 2 0 0 0,1 0 0 0 0,-1 2 1 0 0,39-8-1 0 0,27-2-405 0 0,101-10 1 0 0,-56 14-2731 0 0,-69 9 670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8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798 114 656 0 0,'0'-5'201'0'0,"0"1"1"0"0,0-1-1 0 0,0 1 0 0 0,-1-1 0 0 0,0 0 0 0 0,0 1 1 0 0,0-1-1 0 0,0 1 0 0 0,-1 0 0 0 0,0-1 1 0 0,0 1-1 0 0,0 0 0 0 0,0 0 0 0 0,-1 0 0 0 0,1 0 1 0 0,-1 1-1 0 0,0-1 0 0 0,0 1 0 0 0,-1-1 1 0 0,1 1-1 0 0,-1 0 0 0 0,-6-4 0 0 0,4 4-170 0 0,1 1 0 0 0,-1-1 1 0 0,0 1-1 0 0,1 1 0 0 0,-1-1 0 0 0,0 1 0 0 0,0 0 0 0 0,0 1 0 0 0,0-1 0 0 0,0 1 0 0 0,0 0 0 0 0,0 0 0 0 0,0 1 1 0 0,0 0-1 0 0,0 0 0 0 0,0 1 0 0 0,-8 2 0 0 0,-7 4-23 0 0,-1 2 1 0 0,1 0 0 0 0,0 2-1 0 0,1 0 1 0 0,0 1-1 0 0,2 1 1 0 0,-1 1-1 0 0,-21 23 1 0 0,-1 4-10 0 0,3 2 0 0 0,-39 58 1 0 0,39-46 20 0 0,2 1 1 0 0,3 2 0 0 0,3 1 0 0 0,2 1 0 0 0,3 2 0 0 0,2 1 0 0 0,-19 94 0 0 0,34-114 37 0 0,2 0 1 0 0,2 1-1 0 0,1-1 1 0 0,3 1-1 0 0,6 47 1 0 0,-1-57 21 0 0,1-1 1 0 0,1 0 0 0 0,2 0 0 0 0,2-1-1 0 0,1 0 1 0 0,1 0 0 0 0,20 32 0 0 0,-15-33-43 0 0,2-2 0 0 0,1 0 1 0 0,2-1-1 0 0,50 50 0 0 0,-53-61-456 0 0,1 0 0 0 0,1-1 0 0 0,0-1 0 0 0,2-1 0 0 0,0-1-1 0 0,0-1 1 0 0,30 11 0 0 0,-8-9-1107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8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9 1140 0 0,'-2'-8'3785'0'0,"3"28"-3271"0"0,6 34-614 0 0,93 490 572 0 0,13 87-714 0 0,-109-608-139 0 0,2 28-2056 0 0,-6-35 2090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8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48 479 20 0 0,'-15'-47'2063'0'0,"8"28"-1424"0"0,1-1 0 0 0,0 1 0 0 0,2-1 0 0 0,0 0 0 0 0,1-1 0 0 0,1 1 0 0 0,1-26 0 0 0,2 41-580 0 0,0-1 0 0 0,0 1 0 0 0,1 0 0 0 0,-1 0 0 0 0,1 0 0 0 0,0 0 0 0 0,1 0 0 0 0,-1 1 0 0 0,1-1 0 0 0,0 1 1 0 0,0-1-1 0 0,5-4 0 0 0,-1 2-8 0 0,1 0 1 0 0,0 0 0 0 0,0 0 0 0 0,0 1 0 0 0,18-9-1 0 0,4 1-1 0 0,1 2 0 0 0,61-17-1 0 0,2 8-573 0 0,1 4 1 0 0,144-7-1 0 0,-115 14-2931 0 0,-96 7 2463 0 0</inkml:trace>
  <inkml:trace contextRef="#ctx0" brushRef="#br0" timeOffset="0.51">279 619 92 0 0,'-16'16'535'0'0,"7"-6"161"0"0,1-1-1 0 0,0 1 1 0 0,-14 22 0 0 0,22-31-644 0 0,-1 0 0 0 0,1 0 0 0 0,-1 1 0 0 0,1-1 0 0 0,0 0 0 0 0,-1 0 0 0 0,1 0 0 0 0,0 0 0 0 0,0 1 0 0 0,0-1 1 0 0,0 0-1 0 0,0 0 0 0 0,0 0 0 0 0,0 0 0 0 0,1 1 0 0 0,-1-1 0 0 0,0 0 0 0 0,0 0 0 0 0,1 0 0 0 0,-1 0 0 0 0,1 0 0 0 0,-1 0 1 0 0,1 0-1 0 0,0 0 0 0 0,-1 0 0 0 0,1 0 0 0 0,0 0 0 0 0,0 0 0 0 0,0 0 0 0 0,-1 0 0 0 0,1-1 0 0 0,0 1 0 0 0,0 0 0 0 0,0-1 0 0 0,0 1 1 0 0,0-1-1 0 0,0 1 0 0 0,0-1 0 0 0,3 1 0 0 0,3 2 26 0 0,0 0-1 0 0,1-1 1 0 0,-1 0 0 0 0,12 1 0 0 0,32 3 166 0 0,0-2-1 0 0,67-5 1 0 0,105-16-1151 0 0,-182 13 317 0 0,15-1-842 0 0,-4-1 152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9.2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1 926 228 0 0,'16'18'4627'0'0,"-12"-15"-4242"0"0,2-4-283 0 0,-1-1 0 0 0,1 1 0 0 0,-1-1 0 0 0,0 0 0 0 0,0-1 0 0 0,0 1 0 0 0,0-1 0 0 0,0 0 0 0 0,-1 0 0 0 0,1 0 0 0 0,-1-1 0 0 0,0 0 0 0 0,0 0 0 0 0,0 0 0 0 0,-1 0 0 0 0,1 0 0 0 0,3-7 0 0 0,10-15 52 0 0,26-51 1 0 0,-39 67-119 0 0,21-42-2 0 0,-2-1 0 0 0,-2-1 0 0 0,17-77 0 0 0,-29 93 87 0 0,-2 0 0 0 0,-2-1 0 0 0,-1 0-1 0 0,-2 0 1 0 0,-6-76 0 0 0,2 101-98 0 0,0 0-1 0 0,-1 1 1 0 0,0-1-1 0 0,-2 1 1 0 0,-9-25-1 0 0,11 34-24 0 0,1-1-1 0 0,0 1 1 0 0,-1-1 0 0 0,0 1-1 0 0,0 0 1 0 0,-1 0-1 0 0,1 0 1 0 0,-1 0-1 0 0,0 1 1 0 0,0-1 0 0 0,0 1-1 0 0,0 0 1 0 0,0 0-1 0 0,-1 0 1 0 0,1 1 0 0 0,-1 0-1 0 0,0 0 1 0 0,-6-2-1 0 0,7 3-2 0 0,1 1-1 0 0,-1-1 1 0 0,1 1 0 0 0,-1 0-1 0 0,1 0 1 0 0,-1 0-1 0 0,0 1 1 0 0,1-1-1 0 0,0 1 1 0 0,-1 0-1 0 0,1 0 1 0 0,-1 0-1 0 0,1 0 1 0 0,0 0-1 0 0,0 1 1 0 0,0 0-1 0 0,0-1 1 0 0,0 1-1 0 0,-5 4 1 0 0,4-2-41 0 0,0-1-1 0 0,1 1 1 0 0,-1 0-1 0 0,1 0 1 0 0,0 0-1 0 0,0 0 1 0 0,0 1-1 0 0,1-1 1 0 0,0 1-1 0 0,0 0 1 0 0,-3 8-1 0 0,4-9 30 0 0,1-1 0 0 0,0 1 0 0 0,0 0 0 0 0,0 0-1 0 0,0 0 1 0 0,0-1 0 0 0,1 1 0 0 0,0 0 0 0 0,0-1 0 0 0,0 1 0 0 0,0 0 0 0 0,0-1-1 0 0,1 0 1 0 0,-1 1 0 0 0,1-1 0 0 0,0 0 0 0 0,0 1 0 0 0,5 4 0 0 0,1 2-8 0 0,1-1 1 0 0,0 1 0 0 0,19 14-1 0 0,4-2-48 0 0,1-1-1 0 0,38 17 1 0 0,25 16-103 0 0,-91-50 172 0 0,1 0 0 0 0,-1 0 0 0 0,-1 0 0 0 0,1 1 0 0 0,-1 0 0 0 0,1 0 0 0 0,-1 0 0 0 0,-1 0 1 0 0,1 1-1 0 0,-1-1 0 0 0,0 1 0 0 0,0 0 0 0 0,-1 0 0 0 0,1 0 0 0 0,1 11 0 0 0,1 6 3 0 0,-2 0 0 0 0,-1 1 0 0 0,0 24-1 0 0,3 27-10 0 0,-4-63-220 0 0,1 0 1 0 0,1 0-1 0 0,0 0 0 0 0,0 0 0 0 0,2 0 0 0 0,-1 0 0 0 0,1-1 0 0 0,1 0 0 0 0,0 0 0 0 0,0-1 1 0 0,1 1-1 0 0,1-1 0 0 0,0-1 0 0 0,13 14 0 0 0,1-6-691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6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1 317 92 0 0,'0'0'647'0'0,"0"-3"-90"0"0,2-8-166 0 0,0 1-1 0 0,1 0 1 0 0,0 0-1 0 0,1 1 1 0 0,0-1 0 0 0,0 1-1 0 0,1 0 1 0 0,11-16-1 0 0,55-68 554 0 0,-61 82-795 0 0,2-3-109 0 0,2 1 0 0 0,-1 1 0 0 0,2 0 0 0 0,0 0-1 0 0,0 2 1 0 0,29-15 0 0 0,-39 23-72 0 0,6-2 32 0 0,11 2 0 0 0,-19 1-4 0 0,16 5-35 0 0,-16-4 35 0 0,-1 1 1 0 0,1 0 0 0 0,-1 0-1 0 0,0 0 1 0 0,1 0-1 0 0,-1 0 1 0 0,0 0 0 0 0,0 1-1 0 0,0-1 1 0 0,0 1-1 0 0,0 0 1 0 0,0-1 0 0 0,0 1-1 0 0,-1 0 1 0 0,1 0-1 0 0,-1 0 1 0 0,1 0 0 0 0,-1 1-1 0 0,0-1 1 0 0,2 3-1 0 0,0 2-3 0 0,-1-1 0 0 0,0 1 0 0 0,0 0 0 0 0,0 0-1 0 0,-1 0 1 0 0,1 8 0 0 0,-1 97 37 0 0,-1-109-31 0 0,0 19 13 0 0,1-19 5 0 0,1 8 15 0 0,-2-9-26 0 0,1-1 0 0 0,-1 1 1 0 0,1-1-1 0 0,-1 1 0 0 0,1-1 1 0 0,0 1-1 0 0,0-1 0 0 0,0 0 0 0 0,0 1 1 0 0,0-1-1 0 0,0 0 0 0 0,0 0 1 0 0,0 0-1 0 0,0 0 0 0 0,1 0 0 0 0,-1 0 1 0 0,0 0-1 0 0,4 1 0 0 0,25 10 35 0 0,-20-9-32 0 0,28 12-8 0 0,3 2-14 0 0,49 26 0 0 0,-80-37 11 0 0,0 0-1 0 0,0 1 1 0 0,-1 0 0 0 0,0 0 0 0 0,0 1 0 0 0,0 0-1 0 0,-1 0 1 0 0,0 1 0 0 0,10 17 0 0 0,-15-22 14 0 0,-1 0 0 0 0,-1 1 0 0 0,1-1 0 0 0,-1 1 1 0 0,0-1-1 0 0,0 1 0 0 0,0-1 0 0 0,0 1 0 0 0,-1 0 0 0 0,0-1 1 0 0,0 1-1 0 0,0 0 0 0 0,-1-1 0 0 0,1 1 0 0 0,-1 0 0 0 0,0-1 0 0 0,-1 1 1 0 0,1-1-1 0 0,-1 0 0 0 0,0 1 0 0 0,0-1 0 0 0,0 0 0 0 0,0 0 0 0 0,-5 6 1 0 0,-7 9 90 0 0,-1-1 0 0 0,0 0 0 0 0,-29 25 0 0 0,21-21-69 0 0,20-19-212 0 0,0 1 1 0 0,-1 0-1 0 0,1 0 1 0 0,1 0-1 0 0,-1 0 1 0 0,0 1-1 0 0,1-1 1 0 0,0 1-1 0 0,0-1 1 0 0,1 1-1 0 0,-1 0 1 0 0,1 0-1 0 0,0-1 1 0 0,0 1-1 0 0,1 0 1 0 0,-1 0-1 0 0,1 0 1 0 0,1 10-1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09.6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317 187 1440 0 0,'2'-11'547'0'0,"-1"0"0"0"0,0 0 0 0 0,-1 0 0 0 0,0 0 0 0 0,-1 0 0 0 0,0 1 0 0 0,-1-1 0 0 0,-4-14 0 0 0,6 24-528 0 0,-1-1 0 0 0,1 1 0 0 0,-1 0 0 0 0,1 0 0 0 0,-1 0 0 0 0,0 1 1 0 0,1-1-1 0 0,-1 0 0 0 0,0 0 0 0 0,0 0 0 0 0,0 0 0 0 0,1 1 0 0 0,-1-1 1 0 0,0 0-1 0 0,0 1 0 0 0,0-1 0 0 0,0 1 0 0 0,0-1 0 0 0,0 1 0 0 0,0-1 0 0 0,-1 1 1 0 0,1 0-1 0 0,0-1 0 0 0,0 1 0 0 0,0 0 0 0 0,0 0 0 0 0,0 0 0 0 0,-2 0 1 0 0,-30 6 139 0 0,22 0-136 0 0,-1 1 0 0 0,1 0-1 0 0,0 0 1 0 0,1 1-1 0 0,0 0 1 0 0,0 1 0 0 0,0 0-1 0 0,-13 18 1 0 0,1 2 25 0 0,-35 60 0 0 0,47-72-42 0 0,1 1 0 0 0,1 0-1 0 0,1 0 1 0 0,0 0-1 0 0,1 1 1 0 0,1 0 0 0 0,1 1-1 0 0,1-1 1 0 0,1 1 0 0 0,-1 33-1 0 0,4-40 0 0 0,0 0 1 0 0,1 0-1 0 0,1 0 0 0 0,0-1 1 0 0,0 1-1 0 0,1-1 0 0 0,1 0 0 0 0,0 0 1 0 0,0 0-1 0 0,2-1 0 0 0,-1 1 0 0 0,1-2 1 0 0,1 1-1 0 0,0-1 0 0 0,0 0 0 0 0,1 0 1 0 0,12 9-1 0 0,-15-14 36 0 0,-1 0 0 0 0,1-1 0 0 0,0 0 0 0 0,0 0 0 0 0,1-1 0 0 0,-1 1 0 0 0,1-1 0 0 0,-1-1 0 0 0,1 1 0 0 0,0-1 0 0 0,0-1 0 0 0,12 3 0 0 0,-14-4-9 0 0,0 0-1 0 0,-1 0 1 0 0,1-1-1 0 0,0 0 0 0 0,0 1 1 0 0,0-2-1 0 0,0 1 1 0 0,-1 0-1 0 0,1-1 0 0 0,0 0 1 0 0,-1 0-1 0 0,0-1 1 0 0,1 1-1 0 0,-1-1 0 0 0,0 0 1 0 0,0 0-1 0 0,0 0 1 0 0,-1 0-1 0 0,5-5 0 0 0,3-7-15 0 0,0 1 0 0 0,-1-1 0 0 0,-1 0 0 0 0,0-1-1 0 0,-1 0 1 0 0,-1-1 0 0 0,0 0 0 0 0,-1 0 0 0 0,6-32-1 0 0,-3 5-4 0 0,-3-1-1 0 0,2-77 0 0 0,-8 87-47 0 0,-1 1 0 0 0,-10-64-1 0 0,9 88-72 0 0,0 1-1 0 0,0-1 0 0 0,-1 1 0 0 0,-1-1 1 0 0,1 1-1 0 0,-1 0 0 0 0,-1 0 1 0 0,0 0-1 0 0,0 1 0 0 0,0 0 0 0 0,-1 0 1 0 0,-1 0-1 0 0,1 1 0 0 0,-13-11 0 0 0,16 16-126 0 0,0 0-1 0 0,0 0 0 0 0,0 0 0 0 0,0 0 1 0 0,0 0-1 0 0,0 1 0 0 0,-1-1 1 0 0,1 1-1 0 0,0 0 0 0 0,-1 0 1 0 0,1 1-1 0 0,-1-1 0 0 0,0 1 0 0 0,-5-1 1 0 0,-16 1-905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0.0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1 154 1236 0 0,'25'-13'2029'0'0,"38"-12"-1"0"0,-61 24-1935 0 0,0 1-86 0 0,0 0 1 0 0,0 0-1 0 0,0 0 1 0 0,0-1 0 0 0,1 2-1 0 0,-1-1 1 0 0,0 0-1 0 0,0 0 1 0 0,0 1-1 0 0,-1-1 1 0 0,1 1-1 0 0,0-1 1 0 0,0 1-1 0 0,0 0 1 0 0,0 0 0 0 0,0 0-1 0 0,-1 0 1 0 0,1 0-1 0 0,0 0 1 0 0,-1 1-1 0 0,1-1 1 0 0,1 2-1 0 0,3 3 6 0 0,1 0 0 0 0,-1 0-1 0 0,-1 0 1 0 0,7 9 0 0 0,0 5 14 0 0,0 2 1 0 0,-1-1 0 0 0,-2 1 0 0 0,11 33 0 0 0,19 97 15 0 0,-25-90-34 0 0,21 111-164 0 0,-22-103 14 0 0,-11-51 144 0 0,-9-31-28 0 0,-8-30-3 0 0,6 1 175 0 0,1 0 0 0 0,3 0-1 0 0,1-1 1 0 0,2 0 0 0 0,5-48 0 0 0,1 35 261 0 0,4 0 1 0 0,1 1-1 0 0,24-76 0 0 0,-29 115-337 0 0,1 1 0 0 0,1-1 0 0 0,0 1-1 0 0,11-17 1 0 0,-15 28-72 0 0,1-1 1 0 0,-1 0-1 0 0,1 0 0 0 0,0 1 0 0 0,1 0 0 0 0,-1-1 0 0 0,0 1 0 0 0,1 0 0 0 0,0 1 0 0 0,0-1 0 0 0,0 1 1 0 0,0 0-1 0 0,0 0 0 0 0,0 0 0 0 0,1 0 0 0 0,-1 1 0 0 0,8-2 0 0 0,-6 2 3 0 0,0 1 0 0 0,0 0 0 0 0,-1 1 0 0 0,1-1 0 0 0,0 1 0 0 0,0 1 0 0 0,-1-1 0 0 0,1 1 0 0 0,-1 0 0 0 0,1 0 0 0 0,-1 0 0 0 0,0 1 0 0 0,7 4 0 0 0,5 4 19 0 0,0 1-1 0 0,19 18 1 0 0,-12-8 21 0 0,-1 2 0 0 0,-2 0 0 0 0,0 1-1 0 0,-2 1 1 0 0,-1 1 0 0 0,-1 1 0 0 0,24 53 0 0 0,-22-36-664 0 0,24 90 0 0 0,-17-12-3221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0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86 1128 0 0,'4'-62'3502'0'0,"-4"58"-3087"0"0,0 0-93 0 0,0-9-64 0 0,0 10 90 0 0,0 7-235 0 0,49 710 687 0 0,-11-287-1816 0 0,-35-366-1228 0 0,-3-39 1022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0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14 114 608 0 0,'-6'-14'3056'0'0,"0"-6"-79"0"0,4-4-1881 0 0,15 12-724 0 0,-1 5-72 0 0,3 0-56 0 0,9 2-56 0 0,2 0-92 0 0,5 0-144 0 0,6 2-280 0 0,5 1-196 0 0,-1-2-380 0 0,1 2-1325 0 0,2-2-271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1.1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84 1252 0 0,'-21'8'8125'0'0,"75"-18"-6254"0"0,-25 5-1978 0 0,391-46 542 0 0,-195 27-6239 0 0,-217 23 4091 0 0,16 0 58 0 0</inkml:trace>
  <inkml:trace contextRef="#ctx0" brushRef="#br0" timeOffset="1">16 442 536 0 0,'-2'2'183'0'0,"1"0"-1"0"0,-1 0 1 0 0,1 0-1 0 0,0 0 1 0 0,-1 0-1 0 0,1 0 1 0 0,0 0-1 0 0,0 0 1 0 0,0 1-1 0 0,0-1 1 0 0,1 0-1 0 0,-1 1 1 0 0,1-1 0 0 0,-1 0-1 0 0,1 5 1 0 0,1-6-125 0 0,-1 1 1 0 0,1-1-1 0 0,0 1 1 0 0,0-1-1 0 0,0 0 1 0 0,0 1-1 0 0,0-1 1 0 0,0 0-1 0 0,0 0 0 0 0,0 0 1 0 0,0 0-1 0 0,0 0 1 0 0,1 0-1 0 0,-1 0 1 0 0,0 0-1 0 0,1 0 1 0 0,-1-1-1 0 0,1 1 1 0 0,-1 0-1 0 0,1-1 1 0 0,-1 0-1 0 0,1 1 1 0 0,0-1-1 0 0,-1 0 1 0 0,1 0-1 0 0,2 1 1 0 0,39 3 212 0 0,0-1 0 0 0,0-2 0 0 0,0-2 0 0 0,46-7 1 0 0,-44 4-183 0 0,33-3-1557 0 0,148-33 0 0 0,-168 24 327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1.5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31 608 0 0,'6'-13'3829'0'0,"-5"13"-3717"0"0,24-6 1323 0 0,41 6-1472 0 0,-48 0 425 0 0,101 1-87 0 0,89-1-586 0 0,-71-9-2707 0 0,-98 5 2037 0 0</inkml:trace>
  <inkml:trace contextRef="#ctx0" brushRef="#br0" timeOffset="1">158 331 416 0 0,'-2'2'234'0'0,"0"0"0"0"0,0 0 1 0 0,1 0-1 0 0,-1 0 0 0 0,1 0 0 0 0,-1 1 0 0 0,1-1 1 0 0,-1 0-1 0 0,0 4 0 0 0,2-6-153 0 0,0 1 1 0 0,-1 0-1 0 0,1 0 0 0 0,0 0 1 0 0,0 0-1 0 0,0 0 1 0 0,0 0-1 0 0,0 0 0 0 0,0 0 1 0 0,0 0-1 0 0,0 0 0 0 0,1 0 1 0 0,-1 0-1 0 0,0 0 1 0 0,0 0-1 0 0,1-1 0 0 0,-1 1 1 0 0,1 0-1 0 0,0 1 0 0 0,1 0 18 0 0,1 1-1 0 0,-1-1 1 0 0,1 0-1 0 0,0 0 1 0 0,0 0-1 0 0,0 0 0 0 0,0 0 1 0 0,0-1-1 0 0,0 0 1 0 0,1 1-1 0 0,-1-1 0 0 0,0 0 1 0 0,8 1-1 0 0,32 6 252 0 0,2-1-1 0 0,89 2 1 0 0,91-19-1252 0 0,-92-5-1430 0 0,-66 4 1158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1.9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524 54 284 0 0,'2'-3'1490'0'0,"-2"2"-1420"0"0,9-26 2637 0 0,-9 26-2673 0 0,1 0 0 0 0,-1 1 0 0 0,0-1 0 0 0,0 0 0 0 0,0 1 0 0 0,0-1 0 0 0,0 0 1 0 0,0 0-1 0 0,0 1 0 0 0,0-1 0 0 0,0 0 0 0 0,0 1 0 0 0,0-1 0 0 0,0 0 0 0 0,0 1 1 0 0,-1-1-1 0 0,1 0 0 0 0,0 1 0 0 0,0-1 0 0 0,-1 0 0 0 0,1 1 0 0 0,0-1 0 0 0,-1 1 0 0 0,1-1 1 0 0,-1 1-1 0 0,1-1 0 0 0,-1 1 0 0 0,1-1 0 0 0,-1 1 0 0 0,1-1 0 0 0,-1 1 0 0 0,0-1 0 0 0,1 1 1 0 0,-1 0-1 0 0,1 0 0 0 0,-1-1 0 0 0,0 1 0 0 0,1 0 0 0 0,-1 0 0 0 0,0 0 0 0 0,0-1 1 0 0,1 1-1 0 0,-1 0 0 0 0,-1 0 0 0 0,-9 2 11 0 0,0-1-1 0 0,0 1 1 0 0,0 1 0 0 0,0 0 0 0 0,0 1-1 0 0,1 0 1 0 0,-1 0 0 0 0,1 1 0 0 0,0 0-1 0 0,1 1 1 0 0,-11 8 0 0 0,-20 16 3 0 0,-41 38 1 0 0,73-61-36 0 0,-23 21 21 0 0,2 0 0 0 0,1 2 0 0 0,1 1 1 0 0,1 2-1 0 0,-34 57 0 0 0,52-77 7 0 0,1 1 1 0 0,0 0-1 0 0,2 0 1 0 0,-1 1-1 0 0,1 0 1 0 0,1 0 0 0 0,1 0-1 0 0,0 0 1 0 0,1 0-1 0 0,1 1 1 0 0,0-1-1 0 0,1 1 1 0 0,1-1 0 0 0,0 1-1 0 0,1-1 1 0 0,1 0-1 0 0,0 1 1 0 0,5 13-1 0 0,-2-15 16 0 0,-1 0 0 0 0,2-1 0 0 0,0 0 0 0 0,0-1 0 0 0,1 0 0 0 0,1 0 0 0 0,0 0 0 0 0,1-1 0 0 0,0-1 0 0 0,0 1 0 0 0,1-2 0 0 0,1 1 0 0 0,-1-2 0 0 0,2 1 0 0 0,-1-2 0 0 0,1 0 0 0 0,17 7 0 0 0,-19-9-8 0 0,1-1 1 0 0,0-1-1 0 0,-1 0 1 0 0,2-1-1 0 0,-1 0 1 0 0,0-1-1 0 0,0 0 0 0 0,0-1 1 0 0,1 0-1 0 0,-1-1 1 0 0,0 0-1 0 0,0-1 1 0 0,0-1-1 0 0,0 0 0 0 0,0 0 1 0 0,-1-1-1 0 0,1-1 1 0 0,-1 0-1 0 0,0 0 0 0 0,20-14 1 0 0,-14 6-46 0 0,-1-1 0 0 0,0 0 0 0 0,-1-2 0 0 0,-1 1 0 0 0,-1-2 0 0 0,0 0 1 0 0,-1 0-1 0 0,-1-1 0 0 0,0-1 0 0 0,-1 0 0 0 0,-2 0 0 0 0,0-1 0 0 0,0 0 0 0 0,-2 0 0 0 0,5-27 0 0 0,-6 18-22 0 0,-1 1 0 0 0,-1 0-1 0 0,-1-1 1 0 0,-1 1-1 0 0,-2-1 1 0 0,-1 0 0 0 0,-1 1-1 0 0,-2 0 1 0 0,0 0 0 0 0,-19-52-1 0 0,18 65-181 0 0,0 0-1 0 0,-2 1 1 0 0,1 0-1 0 0,-2 1 1 0 0,0-1-1 0 0,-21-22 0 0 0,19 25-865 0 0,-1 0 0 0 0,0 0 0 0 0,-27-16 0 0 0,20 16-516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2.3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1112 0 0,'0'0'1279'0'0,"13"5"470"0"0,-1 4-1445 0 0,0 0-1 0 0,0 0 1 0 0,-1 1 0 0 0,0 0 0 0 0,10 14 0 0 0,5 3-35 0 0,78 84 415 0 0,-5 4 0 0 0,154 235 0 0 0,-217-293-608 0 0,-2 2 0 0 0,-3 2 0 0 0,-3 1 0 0 0,-2 1 0 0 0,18 69 0 0 0,-34-94-61 0 0,-2 0 0 0 0,-2 0 0 0 0,-1 0 0 0 0,-2 1 0 0 0,-2 0 0 0 0,-1-1 1 0 0,-2 1-1 0 0,-2 0 0 0 0,-1-1 0 0 0,-14 51 0 0 0,4-43-104 0 0,-1-1 0 0 0,-2 0-1 0 0,-3-2 1 0 0,-37 61 0 0 0,21-48-1051 0 0,-3 0 1 0 0,-74 77 0 0 0,15-35-1499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3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1303 780 296 0 0,'-40'2'383'0'0,"0"-2"0"0"0,1-1 0 0 0,-1-2 1 0 0,1-2-1 0 0,-1-2 0 0 0,2-1 0 0 0,-1-2 0 0 0,1-2 0 0 0,1-1 0 0 0,-64-32 1 0 0,64 25-211 0 0,0-1 1 0 0,2-2-1 0 0,1-1 1 0 0,0-2-1 0 0,2-1 1 0 0,1-2-1 0 0,1-1 1 0 0,2-1-1 0 0,1-2 1 0 0,-24-37-1 0 0,36 46-20 0 0,1-1-1 0 0,1-1 1 0 0,1 0 0 0 0,2 0-1 0 0,0-1 1 0 0,2-1 0 0 0,1 1-1 0 0,-7-57 1 0 0,14 81-173 0 0,0 0 0 0 0,0 0 1 0 0,1 0-1 0 0,-1-1 1 0 0,1 1-1 0 0,0 0 0 0 0,0 0 1 0 0,0 0-1 0 0,1 0 0 0 0,-1 0 1 0 0,1 1-1 0 0,-1-1 1 0 0,1 0-1 0 0,0 1 0 0 0,2-3 1 0 0,-2 3-31 0 0,5 3-116 0 0,-7-1 162 0 0,1 0 0 0 0,0 0 0 0 0,0 0 0 0 0,-1 0-1 0 0,1 0 1 0 0,0 0 0 0 0,0 0 0 0 0,0 0 0 0 0,-1 1 0 0 0,1-1-1 0 0,0 0 1 0 0,0 0 0 0 0,-1 1 0 0 0,1-1 0 0 0,0 0 0 0 0,-1 1-1 0 0,1-1 1 0 0,0 1 0 0 0,0 0 0 0 0,2 4-7 0 0,-1 0-1 0 0,0 0 1 0 0,-1 1 0 0 0,1-1-1 0 0,-1 1 1 0 0,0-1 0 0 0,0 1 0 0 0,-1 0-1 0 0,0-1 1 0 0,0 1 0 0 0,0 0-1 0 0,0-1 1 0 0,-2 7 0 0 0,-3 16-17 0 0,-11 35 0 0 0,14-55 20 0 0,-31 87-53 0 0,-4-2-1 0 0,-77 141 1 0 0,63-136 128 0 0,-68 185 0 0 0,117-278-48 0 0,0 1 0 0 0,0 0 0 0 0,1 0 0 0 0,0 0 0 0 0,0 0 0 0 0,1 0 0 0 0,-1 0 0 0 0,1 0 0 0 0,1 0 0 0 0,-1 0 0 0 0,2 7 0 0 0,-1-10-11 0 0,0-1 1 0 0,0 0 0 0 0,0 0-1 0 0,0 0 1 0 0,0 0 0 0 0,1 0-1 0 0,-1 0 1 0 0,1-1 0 0 0,-1 1 0 0 0,1 0-1 0 0,0-1 1 0 0,-1 1 0 0 0,1-1-1 0 0,0 1 1 0 0,0-1 0 0 0,0 0-1 0 0,0 0 1 0 0,0 0 0 0 0,1 0-1 0 0,-1 0 1 0 0,0 0 0 0 0,0-1-1 0 0,1 1 1 0 0,-1-1 0 0 0,0 0-1 0 0,1 1 1 0 0,-1-1 0 0 0,0 0-1 0 0,1 0 1 0 0,-1-1 0 0 0,3 1-1 0 0,19-3 3 0 0,0 0 0 0 0,-1-2-1 0 0,1 0 1 0 0,-1-1-1 0 0,0-2 1 0 0,27-12-1 0 0,129-73-322 0 0,-162 83 230 0 0,179-118-3429 0 0,-152 94 2333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4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913 723 548 0 0,'-29'12'240'0'0,"0"-1"0"0"0,0-1-1 0 0,-1-2 1 0 0,0-1 0 0 0,0-1-1 0 0,-1-2 1 0 0,1-1 0 0 0,-1-1 0 0 0,0-1-1 0 0,0-2 1 0 0,-34-6 0 0 0,32 2-94 0 0,0-1 0 0 0,1-1 0 0 0,0-2 0 0 0,0-2-1 0 0,1-1 1 0 0,1-1 0 0 0,0-1 0 0 0,1-2 0 0 0,0-1 0 0 0,-31-25 0 0 0,46 32-12 0 0,2-1 0 0 0,0-1 0 0 0,0 0 0 0 0,1 0 0 0 0,0-1-1 0 0,1-1 1 0 0,1 0 0 0 0,0 0 0 0 0,1-1 0 0 0,1 0 0 0 0,-12-31 0 0 0,16 35-110 0 0,1-1 0 0 0,-1 0 1 0 0,2 0-1 0 0,0 0 0 0 0,0 0 0 0 0,1 0 0 0 0,0 0 0 0 0,1 0 1 0 0,1 0-1 0 0,0 0 0 0 0,0 1 0 0 0,1-1 0 0 0,1 0 0 0 0,0 1 1 0 0,0 0-1 0 0,1 0 0 0 0,9-14 0 0 0,-3 8-33 0 0,2-1-1 0 0,0 2 1 0 0,0-1 0 0 0,2 2-1 0 0,0 0 1 0 0,0 1 0 0 0,20-14-1 0 0,-22 19-6 0 0,0 0 0 0 0,1 0-1 0 0,0 1 1 0 0,1 1 0 0 0,0 1-1 0 0,0 0 1 0 0,1 1 0 0 0,-1 0-1 0 0,27-4 1 0 0,-38 9 11 0 0,0-1 0 0 0,0 1 0 0 0,0 0 0 0 0,0 0 0 0 0,0 0 0 0 0,0 1 0 0 0,0-1 1 0 0,0 1-1 0 0,0 0 0 0 0,0 0 0 0 0,0 0 0 0 0,0 1 0 0 0,0-1 0 0 0,5 4 0 0 0,-7-3 1 0 0,1 0 0 0 0,-1 1 1 0 0,1-1-1 0 0,-1 0 0 0 0,0 1 0 0 0,0-1 0 0 0,0 1 0 0 0,0 0 0 0 0,-1 0 1 0 0,1 0-1 0 0,-1 0 0 0 0,1 0 0 0 0,-1 0 0 0 0,1 5 0 0 0,0 2-6 0 0,-1 0-1 0 0,0 0 1 0 0,-1 0 0 0 0,0 1-1 0 0,0-1 1 0 0,-1 0-1 0 0,-1 1 1 0 0,1-1-1 0 0,-7 17 1 0 0,-8 22-11 0 0,-3-1 0 0 0,-2-1 0 0 0,-29 49-1 0 0,-91 129-14 0 0,60-100 91 0 0,68-106-43 0 0,4-5 46 0 0,0 0 1 0 0,1 0 0 0 0,1 1 0 0 0,-7 17-1 0 0,14-31-54 0 0,0-1 0 0 0,-1 1 0 0 0,1-1 0 0 0,0 1-1 0 0,0-1 1 0 0,0 1 0 0 0,0-1 0 0 0,0 1 0 0 0,0-1-1 0 0,0 1 1 0 0,0-1 0 0 0,0 0 0 0 0,1 1 0 0 0,-1-1-1 0 0,0 1 1 0 0,0-1 0 0 0,0 1 0 0 0,0-1 0 0 0,1 1-1 0 0,-1-1 1 0 0,0 0 0 0 0,0 1 0 0 0,1-1 0 0 0,-1 0-1 0 0,0 1 1 0 0,1-1 0 0 0,-1 0 0 0 0,0 1 0 0 0,1-1-1 0 0,-1 0 1 0 0,1 1 0 0 0,-1-1 0 0 0,0 0 0 0 0,1 0-1 0 0,-1 0 1 0 0,1 0 0 0 0,-1 1 0 0 0,1-1 0 0 0,-1 0-1 0 0,1 0 1 0 0,-1 0 0 0 0,1 0 0 0 0,18 0 50 0 0,-18 0-50 0 0,16-3 35 0 0,1-1 0 0 0,-1 0 1 0 0,0-2-1 0 0,0 0 1 0 0,-1 0-1 0 0,29-17 0 0 0,-21 11-2 0 0,134-69-583 0 0,271-184 0 0 0,-386 231-1881 0 0,-27 21 979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18.3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468 1 304 0 0,'0'0'1489'0'0,"-4"-1"-923"0"0,-51 2 2163 0 0,52 0-2471 0 0,-2-1-17 0 0,-13 4 78 0 0,-1 0 1 0 0,1 1 0 0 0,0 1 0 0 0,0 0 0 0 0,1 2 0 0 0,-30 16 0 0 0,27-9-109 0 0,0 0-1 0 0,1 2 1 0 0,0 0-1 0 0,2 1 1 0 0,0 1-1 0 0,1 0 1 0 0,1 1-1 0 0,0 1 1 0 0,-20 40-1 0 0,26-41-174 0 0,0 0-1 0 0,1 1 1 0 0,1 0-1 0 0,1 0 0 0 0,1 0 1 0 0,-4 40-1 0 0,9-49-24 0 0,1 0 1 0 0,-1-1-1 0 0,2 1 1 0 0,0 0-1 0 0,0-1 1 0 0,1 1-1 0 0,1-1 1 0 0,-1 0-1 0 0,2 0 1 0 0,0 0-1 0 0,0 0 1 0 0,1-1-1 0 0,0 0 0 0 0,1 0 1 0 0,0-1-1 0 0,0 0 1 0 0,1 0-1 0 0,10 8 1 0 0,3 2-158 0 0,0-1 1 0 0,1-1-1 0 0,1-1 1 0 0,1-1-1 0 0,0-1 1 0 0,38 16-1 0 0,-46-24 14 0 0,1 0 0 0 0,-1-1 0 0 0,1-1 0 0 0,0-1 0 0 0,34 3-1 0 0,85-9-57 0 0,-13-1 621 0 0,-115 5-390 0 0,0-1 1 0 0,0 1-1 0 0,-1 1 0 0 0,1 0 1 0 0,0 0-1 0 0,-1 0 0 0 0,1 1 0 0 0,-1 0 1 0 0,0 0-1 0 0,0 1 0 0 0,0 0 1 0 0,-1 0-1 0 0,1 1 0 0 0,-1 0 1 0 0,0 0-1 0 0,0 0 0 0 0,-1 1 0 0 0,7 8 1 0 0,-4-3-38 0 0,0 1 0 0 0,-1 0 0 0 0,0 0 0 0 0,-1 1 1 0 0,0-1-1 0 0,-1 1 0 0 0,0 1 0 0 0,4 26 0 0 0,-8-32 7 0 0,0 1-1 0 0,-1-1 1 0 0,-1 0-1 0 0,1 1 0 0 0,-1-1 1 0 0,-1 1-1 0 0,0-1 1 0 0,0 0-1 0 0,0 0 1 0 0,-1 0-1 0 0,-5 10 1 0 0,1-6 71 0 0,-1-1 1 0 0,-1 1-1 0 0,0-1 1 0 0,0 0 0 0 0,-1-1-1 0 0,0 0 1 0 0,-1-1-1 0 0,0 0 1 0 0,0-1 0 0 0,-1 0-1 0 0,0-1 1 0 0,-1 0-1 0 0,-19 8 1 0 0,4-5 154 0 0,-1 0 1 0 0,0-2-1 0 0,0-1 0 0 0,0-1 0 0 0,-36 2 1 0 0,61-8-219 0 0,0 0-7 0 0,-59 5-51 0 0,60-5-23 0 0,-1 0-78 0 0,-35 4-1570 0 0,27-2-677 0 0,-8-3-755 0 0,8-1 641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5.2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556 47 356 0 0,'0'-4'1251'0'0,"0"3"-1140"0"0,-4-23 1653 0 0,4 23-1718 0 0,0 0-1 0 0,-1 0 1 0 0,1 0 0 0 0,0 1 0 0 0,-1-1 0 0 0,1 0 0 0 0,0 0-1 0 0,-1 0 1 0 0,1 1 0 0 0,-1-1 0 0 0,1 0 0 0 0,-1 0 0 0 0,0 1 0 0 0,1-1-1 0 0,-1 1 1 0 0,0-1 0 0 0,1 0 0 0 0,-1 1 0 0 0,0 0 0 0 0,0-1-1 0 0,1 1 1 0 0,-1-1 0 0 0,0 1 0 0 0,0 0 0 0 0,0-1 0 0 0,0 1-1 0 0,1 0 1 0 0,-3 0 0 0 0,-4 1-7 0 0,0 0 0 0 0,-1 1 0 0 0,1 0 0 0 0,0 1 0 0 0,1-1 0 0 0,-1 2 0 0 0,0-1 0 0 0,1 0 0 0 0,0 1 0 0 0,-1 0 0 0 0,1 1 0 0 0,1 0 0 0 0,-1-1 0 0 0,1 2 0 0 0,-5 5 0 0 0,-15 17-18 0 0,-35 52 0 0 0,53-70 1 0 0,-41 60 13 0 0,3 1 1 0 0,4 3-1 0 0,3 1 1 0 0,3 2-1 0 0,-34 110 1 0 0,53-135-9 0 0,4 1 0 0 0,1 0 0 0 0,3 1-1 0 0,2 0 1 0 0,2 0 0 0 0,3 0 0 0 0,2 1 0 0 0,3-1 0 0 0,15 79 0 0 0,-4-63 52 0 0,4-1 0 0 0,36 87 0 0 0,-41-123-68 0 0,1-1 1 0 0,2 0-1 0 0,1-2 0 0 0,1 0 0 0 0,2-1 0 0 0,39 44 1 0 0,-50-63-455 0 0,1-1 1 0 0,0 1 0 0 0,0-2 0 0 0,1 0-1 0 0,24 14 1 0 0,-4-10-797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6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137 498 892 0 0,'-3'-8'110'0'0,"-6"-10"3022"0"0,9 17-3081 0 0,-1 1 0 0 0,1 0 1 0 0,-1-1-1 0 0,1 1 1 0 0,0 0-1 0 0,-1-1 0 0 0,1 1 1 0 0,-1 0-1 0 0,1 0 0 0 0,-1-1 1 0 0,1 1-1 0 0,-1 0 1 0 0,1 0-1 0 0,-1 0 0 0 0,1 0 1 0 0,-1-1-1 0 0,1 1 1 0 0,-1 0-1 0 0,1 0 0 0 0,-1 0 1 0 0,1 0-1 0 0,-1 0 0 0 0,1 0 1 0 0,-1 1-1 0 0,1-1 1 0 0,-1 0-1 0 0,1 0 0 0 0,-1 0 1 0 0,1 0-1 0 0,-1 1 1 0 0,-2 4 80 0 0,-1 40 8 0 0,1 0 0 0 0,3 0-1 0 0,8 64 1 0 0,-3-35-99 0 0,28 537 229 0 0,-32-484 15 0 0,-1-126-282 0 0,0 0 0 0 0,0 0 0 0 0,0-1 0 0 0,0 1 0 0 0,0 0 0 0 0,0 0 0 0 0,0-1 0 0 0,0 1 0 0 0,0 0 0 0 0,-1 0 0 0 0,1-1-1 0 0,0 1 1 0 0,-1 0 0 0 0,1-1 0 0 0,0 1 0 0 0,-1 0 0 0 0,1-1 0 0 0,-1 2 0 0 0,-3 8-116 0 0,0-11 9 0 0,0-1 89 0 0,1 0 0 0 0,-1 0 0 0 0,0 0 0 0 0,1 0-1 0 0,-1-1 1 0 0,1 1 0 0 0,0-1 0 0 0,0 0 0 0 0,0 0 0 0 0,0-1-1 0 0,1 1 1 0 0,-1 0 0 0 0,1-1 0 0 0,0 1 0 0 0,0-1 0 0 0,0 0 0 0 0,0 0-1 0 0,1 0 1 0 0,-2-4 0 0 0,-6-17-47 0 0,-9-47 0 0 0,15 58 45 0 0,-16-84 66 0 0,6-1 0 0 0,3 0 0 0 0,5 0 0 0 0,4-1 1 0 0,4 0-1 0 0,32-190 0 0 0,-25 236 23 0 0,3 0 0 0 0,22-59 0 0 0,-26 89-64 0 0,0 1 0 0 0,2 1 0 0 0,1 0 0 0 0,0 1 0 0 0,2 0 0 0 0,0 1 0 0 0,20-22 0 0 0,-26 34-18 0 0,0 0 0 0 0,0 1 0 0 0,1 0 0 0 0,-1 0 0 0 0,2 1 0 0 0,-1 1 0 0 0,1-1 0 0 0,-1 1 0 0 0,2 1 0 0 0,13-5 0 0 0,-18 8 1 0 0,-1 0 0 0 0,0 0-1 0 0,0 0 1 0 0,1 1 0 0 0,-1 0-1 0 0,1 0 1 0 0,-1 0 0 0 0,0 0-1 0 0,1 1 1 0 0,-1 0-1 0 0,0 0 1 0 0,0 1 0 0 0,0-1-1 0 0,1 1 1 0 0,-2 0 0 0 0,1 1-1 0 0,0-1 1 0 0,0 1-1 0 0,-1 0 1 0 0,1 0 0 0 0,-1 0-1 0 0,8 8 1 0 0,-5-2 3 0 0,0 0 1 0 0,0 0-1 0 0,-1 0 0 0 0,0 1 1 0 0,0 0-1 0 0,-1 0 0 0 0,-1 1 1 0 0,1 0-1 0 0,-2-1 0 0 0,0 1 1 0 0,0 0-1 0 0,-1 1 0 0 0,0-1 1 0 0,-1 0-1 0 0,0 1 0 0 0,-1 14 1 0 0,-2 8-32 0 0,-1 0 1 0 0,-2 0 0 0 0,-1-1 0 0 0,-12 40 0 0 0,5-35-37 0 0,-1 1 0 0 0,-2-2 0 0 0,-1 0 0 0 0,-2-1 0 0 0,-34 50 0 0 0,17-38-15 0 0,-2-1 0 0 0,-1-2 0 0 0,-49 42 0 0 0,78-77 97 0 0,-6 4 33 0 0,0 1 0 0 0,-26 33-1 0 0,41-46-64 0 0,1 2 4 0 0,1 0 10 0 0,0 1 1 0 0,0-1-1 0 0,0 1 1 0 0,1-1 0 0 0,-1 1-1 0 0,1-1 1 0 0,0 0 0 0 0,1 0-1 0 0,-1 1 1 0 0,1-2-1 0 0,-1 1 1 0 0,1 0 0 0 0,5 4-1 0 0,54 52-27 0 0,-47-47 32 0 0,64 55 25 0 0,3-3 1 0 0,3-5 0 0 0,128 71-1 0 0,-197-122-21 0 0,1-1 1 0 0,1 0-1 0 0,0-1 0 0 0,0 0 0 0 0,0-2 1 0 0,1 0-1 0 0,24 2 0 0 0,-33-6-9 0 0,0-1 0 0 0,0 0 0 0 0,1-1 0 0 0,-1 0 0 0 0,0 0 0 0 0,0-1 0 0 0,0-1 0 0 0,-1 1 0 0 0,1-2 0 0 0,-1 1 0 0 0,1-1 0 0 0,-1-1 0 0 0,0 1 0 0 0,0-2 0 0 0,11-8 0 0 0,-2-2-1 0 0,0 0 0 0 0,-2-1 0 0 0,1-1 0 0 0,-2 0 0 0 0,-1-1 0 0 0,0-1-1 0 0,-2 0 1 0 0,0-1 0 0 0,12-30 0 0 0,-7 11 110 0 0,-3 0 0 0 0,-1-1 0 0 0,-2-1 0 0 0,8-59 0 0 0,-18 94-94 0 0,0 1-1 0 0,-1-1 1 0 0,1 0 0 0 0,-1 0 0 0 0,0 0 0 0 0,-1 0-1 0 0,0 0 1 0 0,0 0 0 0 0,0 1 0 0 0,-1-1 0 0 0,0 0-1 0 0,-4-7 1 0 0,6 13-8 0 0,-1 0 1 0 0,0 0-1 0 0,1 0 0 0 0,-1 0 0 0 0,0 0 0 0 0,0 0 1 0 0,0 1-1 0 0,1-1 0 0 0,-1 0 0 0 0,0 0 0 0 0,0 1 1 0 0,0-1-1 0 0,0 0 0 0 0,0 1 0 0 0,-1-1 0 0 0,1 1 1 0 0,0 0-1 0 0,0-1 0 0 0,0 1 0 0 0,0 0 0 0 0,0 0 1 0 0,-1 0-1 0 0,1-1 0 0 0,0 1 0 0 0,0 0 0 0 0,0 1 1 0 0,-1-1-1 0 0,1 0 0 0 0,-2 1 0 0 0,-1 0 0 0 0,-1 0 1 0 0,1 0-1 0 0,0 1 0 0 0,0-1 0 0 0,0 1 0 0 0,-5 3 1 0 0,-2 3 0 0 0,-1 1 0 0 0,2 0 0 0 0,-1 1 0 0 0,1 0 1 0 0,1 1-1 0 0,-1 0 0 0 0,2 0 0 0 0,-8 15 1 0 0,-5 8 2 0 0,-24 60 0 0 0,38-75-11 0 0,0 1 0 0 0,1 0 0 0 0,1 0-1 0 0,1 0 1 0 0,0 1 0 0 0,2 0 0 0 0,0 0 0 0 0,2-1 0 0 0,0 1 0 0 0,1 0 0 0 0,8 38-1 0 0,-7-46 2 0 0,2 0 0 0 0,-1 0 0 0 0,2 0 0 0 0,-1-1 0 0 0,2 0 0 0 0,0 0 0 0 0,0-1 0 0 0,1 1 0 0 0,1-1 0 0 0,-1-1 0 0 0,2 1 0 0 0,0-1 0 0 0,0-1 0 0 0,0 0 0 0 0,1 0 0 0 0,1-1 0 0 0,0 0 0 0 0,0 0 0 0 0,18 8 0 0 0,-23-13 4 0 0,0-1 1 0 0,-1 1-1 0 0,2-1 1 0 0,-1 0-1 0 0,0-1 1 0 0,0 0-1 0 0,0 1 1 0 0,1-2-1 0 0,-1 1 1 0 0,1-1-1 0 0,-1 0 1 0 0,0-1-1 0 0,1 1 1 0 0,-1-1-1 0 0,0 0 1 0 0,8-3-1 0 0,-7 1-1 0 0,0-1 1 0 0,0 1-1 0 0,0-1 0 0 0,0 0 0 0 0,0-1 0 0 0,-1 0 0 0 0,0 0 0 0 0,0 0 1 0 0,-1-1-1 0 0,1 0 0 0 0,6-9 0 0 0,1-6 3 0 0,-1 1-1 0 0,0-2 1 0 0,-2 1 0 0 0,0-2-1 0 0,-2 1 1 0 0,0-1 0 0 0,6-34-1 0 0,7-76 500 0 0,-19 114-416 0 0,-1 0 0 0 0,-1-1 0 0 0,-1 1 1 0 0,-5-33-1 0 0,5 49-84 0 0,1 0 1 0 0,-1 0 0 0 0,0 1-1 0 0,0-1 1 0 0,-1 1-1 0 0,1-1 1 0 0,-1 1-1 0 0,1 0 1 0 0,-1-1-1 0 0,-2-2 1 0 0,3 5 1 0 0,1-1 0 0 0,-1 1-1 0 0,1-1 1 0 0,-1 1 0 0 0,0-1 0 0 0,1 1 0 0 0,-1-1 0 0 0,0 1-1 0 0,1 0 1 0 0,-1-1 0 0 0,0 1 0 0 0,0 0 0 0 0,1 0 0 0 0,-1 0 0 0 0,0-1-1 0 0,0 1 1 0 0,1 0 0 0 0,-1 0 0 0 0,0 0 0 0 0,0 0 0 0 0,1 0-1 0 0,-1 0 1 0 0,0 1 0 0 0,0-1 0 0 0,0 0 0 0 0,1 0 0 0 0,-1 0-1 0 0,0 1 1 0 0,1-1 0 0 0,-1 0 0 0 0,0 1 0 0 0,1-1 0 0 0,-1 1-1 0 0,0-1 1 0 0,1 1 0 0 0,-1-1 0 0 0,1 1 0 0 0,-1-1 0 0 0,0 1 0 0 0,1 0-1 0 0,0-1 1 0 0,-1 1 0 0 0,0 0 0 0 0,-5 9-15 0 0,0 0 0 0 0,0 1 1 0 0,1-1-1 0 0,0 1 0 0 0,1 0 0 0 0,0 1 0 0 0,1-1 1 0 0,0 0-1 0 0,1 1 0 0 0,0 0 0 0 0,1-1 1 0 0,0 1-1 0 0,1 0 0 0 0,0 0 0 0 0,1 0 1 0 0,1-1-1 0 0,4 22 0 0 0,-1-14-6 0 0,0 0 0 0 0,1 0 0 0 0,1-1 0 0 0,0 0 0 0 0,2 0 0 0 0,0-1 0 0 0,1 0 0 0 0,0-1 0 0 0,2 0 0 0 0,16 18 1 0 0,-28-33 11 0 0,1 0 0 0 0,0-1 0 0 0,0 1 1 0 0,0 0-1 0 0,0 0 0 0 0,0 0 0 0 0,1-1 1 0 0,-1 1-1 0 0,0 0 0 0 0,0-1 0 0 0,0 1 1 0 0,1-1-1 0 0,-1 1 0 0 0,0-1 0 0 0,0 0 1 0 0,1 0-1 0 0,-1 1 0 0 0,0-1 0 0 0,1 0 1 0 0,-1 0-1 0 0,0 0 0 0 0,3-1 0 0 0,-1 0-6 0 0,-1 1-1 0 0,1-1 0 0 0,-1-1 1 0 0,0 1-1 0 0,1 0 1 0 0,-1-1-1 0 0,0 1 0 0 0,1-1 1 0 0,-1 1-1 0 0,3-4 0 0 0,3-5-42 0 0,0 0 0 0 0,0 0-1 0 0,10-18 1 0 0,-15 24 44 0 0,106-169-251 0 0,-106 169 240 0 0,-1 1-1 0 0,1 0 1 0 0,0-1 0 0 0,1 1-1 0 0,-1 1 1 0 0,7-6-1 0 0,-7 6-10 0 0,19 5-44 0 0,-11 5 87 0 0,0 2 0 0 0,0-1 1 0 0,16 20-1 0 0,24 22 54 0 0,-36-39-40 0 0,-1-2-1 0 0,2 0 1 0 0,-1-1 0 0 0,2 0-1 0 0,-1-1 1 0 0,1-1-1 0 0,0-1 1 0 0,0 0 0 0 0,1-1-1 0 0,18 2 1 0 0,-28-5-16 0 0,0-1-1 0 0,1-1 1 0 0,-1 0 0 0 0,1 0-1 0 0,-1 0 1 0 0,0-1 0 0 0,1-1 0 0 0,-1 1-1 0 0,0-1 1 0 0,0-1 0 0 0,0 1-1 0 0,0-1 1 0 0,0-1 0 0 0,0 0-1 0 0,-1 0 1 0 0,0 0 0 0 0,0-1 0 0 0,0 0-1 0 0,0 0 1 0 0,-1-1 0 0 0,0 1-1 0 0,0-1 1 0 0,8-12 0 0 0,-2 0-3 0 0,-1-1 1 0 0,0 0 0 0 0,-2-1-1 0 0,0 0 1 0 0,-1 0 0 0 0,-2-1-1 0 0,9-39 1 0 0,-6 5 69 0 0,4-103 1 0 0,-12 123 38 0 0,-1-1 1 0 0,-1 1 0 0 0,-3-1 0 0 0,0 1-1 0 0,-2 0 1 0 0,-2 0 0 0 0,-19-54-1 0 0,24 84-110 0 0,0-1 0 0 0,0 1 0 0 0,0-1 0 0 0,0 1 0 0 0,-1 0 0 0 0,-7-8 0 0 0,-9-3-36 0 0,11 14 35 0 0,6 2-2 0 0,0 0 4 0 0,0-1 1 0 0,0 0-1 0 0,0 1 0 0 0,-1 0 0 0 0,1 0 1 0 0,0 0-1 0 0,0 0 0 0 0,0 0 0 0 0,0 1 0 0 0,0-1 1 0 0,0 1-1 0 0,0 0 0 0 0,0 0 0 0 0,0 0 1 0 0,0 0-1 0 0,1 0 0 0 0,-1 1 0 0 0,0 0 0 0 0,1-1 1 0 0,-1 1-1 0 0,1 0 0 0 0,-1 0 0 0 0,1 0 0 0 0,0 0 1 0 0,0 1-1 0 0,0-1 0 0 0,-3 5 0 0 0,1-1 10 0 0,-1 1 0 0 0,2-1-1 0 0,-1 1 1 0 0,1 0 0 0 0,0 0-1 0 0,0 0 1 0 0,1 0 0 0 0,-1 1-1 0 0,0 10 1 0 0,2-9 0 0 0,1-1 1 0 0,0 1-1 0 0,1-1 1 0 0,0 1-1 0 0,0-1 0 0 0,1 0 1 0 0,0 1-1 0 0,0-1 1 0 0,1 0-1 0 0,0 0 1 0 0,0 0-1 0 0,1-1 0 0 0,0 1 1 0 0,1-1-1 0 0,-1 0 1 0 0,1 0-1 0 0,1 0 1 0 0,8 8-1 0 0,11 8-8 0 0,0-1 0 0 0,2-2-1 0 0,41 26 1 0 0,9 6-194 0 0,-71-46 181 0 0,0-1 0 0 0,0 0 0 0 0,0 1 0 0 0,-1 0 0 0 0,0 1 0 0 0,0-1 1 0 0,-1 1-1 0 0,0 0 0 0 0,0 0 0 0 0,-1 0 0 0 0,0 0 0 0 0,0 1 0 0 0,0-1 0 0 0,2 16 0 0 0,-1 4 5 0 0,-2-1 0 0 0,0 1 0 0 0,-3 31 0 0 0,0-28 33 0 0,1-1-1 0 0,4 34 0 0 0,-3-53-172 0 0,1-1 0 0 0,0 1 0 0 0,0-1 0 0 0,0 0 0 0 0,1 0 0 0 0,1 0 0 0 0,-1 0 1 0 0,2 0-1 0 0,-1-1 0 0 0,1 0 0 0 0,0 0 0 0 0,1 0 0 0 0,0 0 0 0 0,0-1 0 0 0,0 0 0 0 0,14 11 0 0 0,1-6-1057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7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42 320 0 0,'-4'1'1544'0'0,"-27"5"3153"0"0,259-30-4608 0 0,-75 3-3505 0 0,-125 18 2586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7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1 168 0 0,'0'0'1036'0'0,"5"27"320"0"0,13-8-888 0 0,-1-11-80 0 0,4-2-76 0 0,6-1-56 0 0,7 1-56 0 0,5-3-92 0 0,4 0-268 0 0,4-3-412 0 0,9-2-540 0 0,3-2 1068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8.3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1 184 200 0 0,'0'-3'1164'0'0,"0"-8"-65"0"0,0-1-1 0 0,0 1 0 0 0,3-17 1 0 0,-1 18-784 0 0,1-1-1 0 0,0 0 1 0 0,0 1-1 0 0,1 0 1 0 0,1 0-1 0 0,6-12 1 0 0,-9 19-300 0 0,0 0 1 0 0,0 0-1 0 0,0 0 0 0 0,0 1 1 0 0,0-1-1 0 0,1 0 0 0 0,-1 1 1 0 0,1 0-1 0 0,0 0 0 0 0,0 0 1 0 0,5-3-1 0 0,-6 4-25 0 0,-2 1 9 0 0,1 0-1 0 0,-1 1 0 0 0,0-1 1 0 0,0 0-1 0 0,0 0 1 0 0,0 1-1 0 0,1-1 1 0 0,-1 0-1 0 0,0 0 1 0 0,0 1-1 0 0,0-1 1 0 0,1 0-1 0 0,-1 0 1 0 0,0 0-1 0 0,0 0 0 0 0,1 1 1 0 0,-1-1-1 0 0,0 0 1 0 0,1 0-1 0 0,-1 0 1 0 0,0 0-1 0 0,0 0 1 0 0,1 0-1 0 0,-1 0 1 0 0,0 0-1 0 0,1 0 1 0 0,-1 0-1 0 0,0 0 1 0 0,1 0-1 0 0,-1 0 0 0 0,0 0 1 0 0,1 0 0 0 0,0 0 0 0 0,-1 0 0 0 0,1 0 0 0 0,-1 0 0 0 0,1 0 0 0 0,0 0 0 0 0,-1 0 0 0 0,1 0 0 0 0,-1 1 0 0 0,1-1 0 0 0,-1 0 0 0 0,1 0 0 0 0,0 1 0 0 0,-1-1 0 0 0,1 0 0 0 0,-1 0 0 0 0,1 1 0 0 0,-1-1 0 0 0,0 1 0 0 0,1-1 0 0 0,-1 0 0 0 0,1 1 0 0 0,-1-1 0 0 0,0 1 0 0 0,1-1 0 0 0,-1 1 0 0 0,10 15 17 0 0,-1-1-1 0 0,-1 1 1 0 0,-1 1-1 0 0,0-1 1 0 0,-1 1-1 0 0,5 25 1 0 0,16 114 55 0 0,-23-127-105 0 0,5 36-38 0 0,-3 1 0 0 0,-2 0 0 0 0,-7 76 0 0 0,-2-121 52 0 0,-6-15-6 0 0,9-7 25 0 0,1 0 1 0 0,-1 0-1 0 0,1 0 0 0 0,0 0 0 0 0,-1 0 1 0 0,1 0-1 0 0,0 0 0 0 0,0-1 0 0 0,0 1 1 0 0,0 0-1 0 0,0-1 0 0 0,0 1 0 0 0,0-1 1 0 0,1 1-1 0 0,-1-1 0 0 0,0 1 1 0 0,1-1-1 0 0,-1-1 0 0 0,-4-14 18 0 0,0-1-1 0 0,2 1 1 0 0,0-1 0 0 0,0 0-1 0 0,2 0 1 0 0,0 0 0 0 0,1 0 0 0 0,1 0-1 0 0,4-23 1 0 0,5-12-61 0 0,29-93 0 0 0,-29 114-11 0 0,26-54-1 0 0,-31 76 33 0 0,1-1 0 0 0,0 1 0 0 0,1 0-1 0 0,0 0 1 0 0,1 1 0 0 0,0 0-1 0 0,0 0 1 0 0,14-11 0 0 0,-1 7-47 0 0,-13 12 58 0 0,-4 1 0 0 0,-2 0 7 0 0,0-1 0 0 0,1 1 0 0 0,-1 0 0 0 0,0 0 0 0 0,1 0 0 0 0,-1 0 0 0 0,0 0-1 0 0,1 1 1 0 0,-1-1 0 0 0,0 1 0 0 0,1-1 0 0 0,-1 1 0 0 0,0 0 0 0 0,0 0 0 0 0,1 0 0 0 0,2 2-1 0 0,0 0 5 0 0,0 0 0 0 0,-1 1 0 0 0,0-1 0 0 0,1 1 0 0 0,5 7 0 0 0,2 5 13 0 0,0 1 0 0 0,-1 0 0 0 0,-1 0 0 0 0,-1 1 0 0 0,0 0 0 0 0,-1 1 0 0 0,-1 0 1 0 0,-1 0-1 0 0,4 26 0 0 0,-3-7-146 0 0,-3 1 0 0 0,-1-1 0 0 0,-1 1 1 0 0,-6 49-1 0 0,0-72 148 0 0,-2-22 2 0 0,-3-21 25 0 0,8 7-24 0 0,0 0 0 0 0,2 0 0 0 0,0 0 0 0 0,1 0-1 0 0,8-31 1 0 0,33-93 143 0 0,-32 115-86 0 0,15-31 1 0 0,-22 52-80 0 0,0 0 0 0 0,1 1 0 0 0,0-1 0 0 0,0 1 0 0 0,0 0 0 0 0,1 1 0 0 0,0-1 1 0 0,11-8-1 0 0,-14 13-1 0 0,0 0-1 0 0,-1 1 1 0 0,1-1 0 0 0,0 1 0 0 0,0 0 0 0 0,1 0 0 0 0,-1 0 0 0 0,0 0 0 0 0,0 0 0 0 0,0 1-1 0 0,1-1 1 0 0,-1 1 0 0 0,0 0 0 0 0,1 0 0 0 0,4 1 0 0 0,-2 0 3 0 0,0 0 0 0 0,0 1 1 0 0,0 0-1 0 0,0 0 0 0 0,0 1 1 0 0,-1-1-1 0 0,10 7 0 0 0,0 2 20 0 0,-1 0-1 0 0,0 1 0 0 0,-1 1 1 0 0,20 22-1 0 0,-19-17-32 0 0,-1 1-1 0 0,0 1 0 0 0,-1 0 1 0 0,-1 0-1 0 0,11 31 0 0 0,13 58-3762 0 0,-31-94 2783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8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252 43 272 0 0,'0'-4'1081'0'0,"3"-12"-273"0"0,-2 13-225 0 0,-2 0-149 0 0,1 2-408 0 0,0 0 0 0 0,0 1 1 0 0,0-1-1 0 0,0 0 0 0 0,0 1 1 0 0,0-1-1 0 0,-1 0 0 0 0,1 1 1 0 0,0-1-1 0 0,0 0 0 0 0,-1 1 1 0 0,1-1-1 0 0,0 1 0 0 0,-1-1 1 0 0,1 1-1 0 0,0-1 0 0 0,-1 1 1 0 0,1-1-1 0 0,-1 1 0 0 0,1-1 0 0 0,-1 1 1 0 0,0-1-1 0 0,1 1 0 0 0,-1 0 1 0 0,1-1-1 0 0,-1 1 0 0 0,0 0 1 0 0,1-1-1 0 0,-1 1 0 0 0,1 0 1 0 0,-1 0-1 0 0,0 0 0 0 0,1 0 1 0 0,-2 0-1 0 0,-1 0 7 0 0,1 0 1 0 0,-1 1-1 0 0,1 0 1 0 0,-1 0-1 0 0,1-1 0 0 0,0 1 1 0 0,-1 1-1 0 0,1-1 0 0 0,-4 3 1 0 0,-8 6 25 0 0,1 0 0 0 0,-13 15-1 0 0,26-25-55 0 0,-19 19 47 0 0,1 1 1 0 0,1 0 0 0 0,1 2-1 0 0,1 0 1 0 0,1 0 0 0 0,-12 27-1 0 0,20-38-29 0 0,1 0 0 0 0,0 0 0 0 0,1 1 0 0 0,1 0 0 0 0,0 0 0 0 0,0 0 0 0 0,1 0-1 0 0,0 0 1 0 0,2 0 0 0 0,-1 1 0 0 0,1-1 0 0 0,1 0 0 0 0,0 0 0 0 0,1 1 0 0 0,3 13-1 0 0,-4-23 16 0 0,1 0-1 0 0,-1 1 0 0 0,1-1 1 0 0,-1 0-1 0 0,1 0 0 0 0,0 0 1 0 0,3 4-1 0 0,-4-6-27 0 0,-1-1 0 0 0,1 1 0 0 0,0 0 0 0 0,0-1 1 0 0,-1 1-1 0 0,1 0 0 0 0,0-1 0 0 0,0 1 0 0 0,0-1 0 0 0,0 1 0 0 0,0-1 1 0 0,0 0-1 0 0,0 1 0 0 0,0-1 0 0 0,0 0 0 0 0,0 1 0 0 0,0-1 0 0 0,0 0 1 0 0,0 0-1 0 0,0 0 0 0 0,0 0 0 0 0,0 0 0 0 0,0 0 0 0 0,0-1 0 0 0,0 1 1 0 0,0 0-1 0 0,0 0 0 0 0,0-1 0 0 0,1 0 0 0 0,14-8 46 0 0,-2-1 1 0 0,1 0-1 0 0,-1-2 0 0 0,-1 1 0 0 0,0-2 0 0 0,18-22 1 0 0,30-26 313 0 0,-59 59-377 0 0,1 1 0 0 0,-1 0 12 0 0,0 1 0 0 0,1 0 0 0 0,-1 0 0 0 0,0 0 0 0 0,0 0 0 0 0,0 1 0 0 0,0-1 1 0 0,0 0-1 0 0,0 1 0 0 0,1-1 0 0 0,-1 1 0 0 0,0 0 0 0 0,0 0 0 0 0,-1 0 0 0 0,1 0 0 0 0,0 0 1 0 0,0 0-1 0 0,0 1 0 0 0,-1-1 0 0 0,1 0 0 0 0,0 1 0 0 0,1 2 0 0 0,38 48 66 0 0,-24-28-54 0 0,2 1-678 0 0,2-1 1 0 0,0-2 0 0 0,1 0-1 0 0,31 23 1 0 0,-34-32-334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9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64 1416 0 0,'23'-63'4967'0'0,"-26"65"-4891"0"0,-2 1-55 0 0,0 1 0 0 0,0 1 0 0 0,0-1 0 0 0,1 1 0 0 0,0 0 1 0 0,0 0-1 0 0,-6 9 0 0 0,-25 50 70 0 0,15-27-11 0 0,-52 92 5 0 0,-116 186-2287 0 0,168-287 390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9.4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48 476 0 0,'18'-46'2886'0'0,"-16"44"-2723"0"0,18 11 163 0 0,93 113 2 0 0,-50-51-231 0 0,122 142 163 0 0,-92-105-1934 0 0,-73-84 1216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19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0 721 924 0 0,'0'-3'1908'0'0,"1"-10"-1387"0"0,0 1-1 0 0,1 0 1 0 0,0 0 0 0 0,1 0 0 0 0,6-16 0 0 0,28-64-75 0 0,-10 27-310 0 0,38-128-73 0 0,-56 161 20 0 0,-2-1-1 0 0,-1 0 1 0 0,-2 0 0 0 0,0-36-1 0 0,-4 64-86 0 0,0 1 0 0 0,0-1 1 0 0,-1 1-1 0 0,0-1 0 0 0,0 1 0 0 0,0 0 0 0 0,-1-1 0 0 0,1 1 0 0 0,-1 0 0 0 0,0 0 0 0 0,-4-6 0 0 0,4 8 3 0 0,1 0 0 0 0,0 1-1 0 0,-1-1 1 0 0,1 1 0 0 0,-1 0-1 0 0,1-1 1 0 0,-1 1 0 0 0,1 0-1 0 0,-1 0 1 0 0,0 0 0 0 0,0 0-1 0 0,0 0 1 0 0,1 0 0 0 0,-1 1-1 0 0,0-1 1 0 0,0 0-1 0 0,0 1 1 0 0,0 0 0 0 0,0-1-1 0 0,0 1 1 0 0,0 0 0 0 0,0 0-1 0 0,0 0 1 0 0,0 0 0 0 0,0 1-1 0 0,0-1 1 0 0,0 1 0 0 0,0-1-1 0 0,0 1 1 0 0,-3 0 0 0 0,2 0-1 0 0,-1 1 1 0 0,1-1 0 0 0,-1 0-1 0 0,1 1 1 0 0,-1 0-1 0 0,1-1 1 0 0,0 1 0 0 0,0 1-1 0 0,0-1 1 0 0,0 0-1 0 0,0 1 1 0 0,0 0 0 0 0,1-1-1 0 0,0 1 1 0 0,-1 0 0 0 0,1 0-1 0 0,0 0 1 0 0,0 1-1 0 0,0-1 1 0 0,1 0 0 0 0,-1 1-1 0 0,1-1 1 0 0,0 1 0 0 0,0 0-1 0 0,0-1 1 0 0,0 1-1 0 0,1 0 1 0 0,0-1 0 0 0,-1 1-1 0 0,2 6 1 0 0,1 1 5 0 0,0-1 1 0 0,1 1-1 0 0,1-1 0 0 0,0 0 1 0 0,0 0-1 0 0,1-1 0 0 0,0 1 0 0 0,0-1 1 0 0,1 0-1 0 0,1 0 0 0 0,-1-1 1 0 0,14 13-1 0 0,8 4 21 0 0,0-2 0 0 0,47 29-1 0 0,-51-37-43 0 0,-1 1 0 0 0,-1 0 0 0 0,0 2 0 0 0,-1 1-1 0 0,31 35 1 0 0,-49-50 9 0 0,-1 0-1 0 0,1 0 1 0 0,-1 0-1 0 0,0 0 1 0 0,0 0-1 0 0,0 1 1 0 0,-1-1-1 0 0,1 1 1 0 0,-1-1-1 0 0,0 1 1 0 0,0-1-1 0 0,-1 1 1 0 0,1 0-1 0 0,-1-1 1 0 0,0 1-1 0 0,-1 5 1 0 0,-1-2 19 0 0,1-1 1 0 0,-1 0-1 0 0,-1 0 1 0 0,1 1 0 0 0,-1-1-1 0 0,-1-1 1 0 0,1 1-1 0 0,-1 0 1 0 0,-5 6-1 0 0,-7 7-243 0 0,-1-1 1 0 0,-1-1-1 0 0,0-1 0 0 0,-40 29 1 0 0,18-17-1931 0 0,24-18 1084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20.2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0 115 756 0 0,'4'-4'983'0'0,"-4"3"-885"0"0,1 1 0 0 0,-1 0 1 0 0,1 0-1 0 0,-1-1 0 0 0,1 1 0 0 0,-1 0 1 0 0,1 0-1 0 0,-1-1 0 0 0,1 1 0 0 0,0 0 1 0 0,-1 0-1 0 0,1 0 0 0 0,-1 0 0 0 0,1 0 1 0 0,0 0-1 0 0,1 3-59 0 0,0 0 0 0 0,0 1 1 0 0,-1-1-1 0 0,1 1 0 0 0,-1-1 0 0 0,0 1 0 0 0,0 0 0 0 0,0-1 1 0 0,0 1-1 0 0,-1 0 0 0 0,1 0 0 0 0,-1 7 0 0 0,-4 61 157 0 0,2-37-106 0 0,27 371-147 0 0,-20-362-319 0 0,-5-38-519 0 0,0 11 521 0 0</inkml:trace>
  <inkml:trace contextRef="#ctx0" brushRef="#br0" timeOffset="1">24 101 16 0 0,'0'0'1364'0'0,"1"-30"584"0"0,2 12-420 0 0,0 1-359 0 0,1 0-557 0 0,10 5-568 0 0,3 7-1140 0 0,0 4-2085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6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1116 0 0,'0'0'3498'0'0,"22"21"-1420"0"0,-14 9-1898 0 0,-2 0-1 0 0,-1 1 1 0 0,1 47-1 0 0,-8 100-226 0 0,0-95 129 0 0,9 371-733 0 0,-6-443-210 0 0,1 0-1 0 0,0 0 1 0 0,5 14-1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20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13 212 0 0,'8'-12'10846'0'0,"-8"12"-10842"0"0,0 0 0 0 0,0 0 0 0 0,0 1 0 0 0,0-1 0 0 0,0 0 0 0 0,0 0 0 0 0,0 0 0 0 0,0 0 1 0 0,0 0-1 0 0,0 1 0 0 0,1-1 0 0 0,-1 0 0 0 0,0 0 0 0 0,0 0 0 0 0,0 0 0 0 0,0 0 0 0 0,0 0 0 0 0,1 0 0 0 0,-1 0 1 0 0,0 0-1 0 0,0 1 0 0 0,0-1 0 0 0,0 0 0 0 0,1 0 0 0 0,-1 0 0 0 0,0 0 0 0 0,0 0 0 0 0,0 0 0 0 0,0 0 0 0 0,1 0 1 0 0,-1 0-1 0 0,0 0 0 0 0,0 0 0 0 0,0 0 0 0 0,0 0 0 0 0,1 0 0 0 0,-1-1 0 0 0,0 1 0 0 0,0 0 0 0 0,0 0 0 0 0,0 0 1 0 0,1 0-1 0 0,-1 0 0 0 0,0 0 0 0 0,0 0 0 0 0,0 0 0 0 0,0 0 0 0 0,0-1 0 0 0,0 1 0 0 0,1 0 0 0 0,-1 0 0 0 0,0 0 1 0 0,0 0-1 0 0,0 0 0 0 0,0-1 0 0 0,0 1 0 0 0,0 0 0 0 0,0 0 0 0 0,0 0 0 0 0,0 0 0 0 0,0-1 0 0 0,0 1 1 0 0,9 26 51 0 0,1 25-101 0 0,14 165 81 0 0,-8-54-31 0 0,-8-81 4 0 0,-7-78-2 0 0,-1 1 5 0 0,7 45-1592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20.6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 1232 0 0,'3'0'1945'0'0,"13"-2"-930"0"0,0 0 0 0 0,21-7 0 0 0,2 1-555 0 0,-27 5-335 0 0,16-2 62 0 0,33-3 0 0 0,-59 8-191 0 0,-1 0-1 0 0,1 0 1 0 0,-1 0 0 0 0,1 0 0 0 0,-1 0 0 0 0,1 0 0 0 0,-1 0 0 0 0,1 0 0 0 0,-1 1 0 0 0,1-1 0 0 0,-1 1 0 0 0,1-1 0 0 0,-1 1-1 0 0,0-1 1 0 0,1 1 0 0 0,-1 0 0 0 0,0 0 0 0 0,0 0 0 0 0,1-1 0 0 0,-1 1 0 0 0,0 0 0 0 0,0 1 0 0 0,0-1 0 0 0,0 0-1 0 0,0 0 1 0 0,0 0 0 0 0,-1 1 0 0 0,1-1 0 0 0,0 0 0 0 0,-1 1 0 0 0,1-1 0 0 0,-1 0 0 0 0,1 1 0 0 0,-1-1 0 0 0,0 1 0 0 0,1-1-1 0 0,-1 1 1 0 0,0 1 0 0 0,0 4 1 0 0,0 0 0 0 0,-1 0 0 0 0,1-1 0 0 0,-2 1 1 0 0,1 0-1 0 0,-5 12 0 0 0,-9 19 43 0 0,-2-2 1 0 0,-25 42-1 0 0,26-52-29 0 0,1 1 0 0 0,1 1 0 0 0,2 0 1 0 0,0 0-1 0 0,-7 33 0 0 0,19-59-8 0 0,-1 1 1 0 0,1-1-1 0 0,-1 1 1 0 0,1-1-1 0 0,0 1 1 0 0,0 0-1 0 0,0-1 1 0 0,0 1-1 0 0,1-1 1 0 0,-1 1 0 0 0,1-1-1 0 0,-1 1 1 0 0,1-1-1 0 0,0 1 1 0 0,0-1-1 0 0,0 1 1 0 0,0-1-1 0 0,1 0 1 0 0,-1 0-1 0 0,0 1 1 0 0,1-1-1 0 0,0 0 1 0 0,0 0-1 0 0,-1-1 1 0 0,1 1 0 0 0,0 0-1 0 0,0-1 1 0 0,0 1-1 0 0,1-1 1 0 0,-1 1-1 0 0,0-1 1 0 0,1 0-1 0 0,-1 0 1 0 0,0 0-1 0 0,1 0 1 0 0,-1-1-1 0 0,1 1 1 0 0,0-1-1 0 0,4 1 1 0 0,3 0-380 0 0,0 0 1 0 0,0 0-1 0 0,-1-1 1 0 0,1-1-1 0 0,0 0 1 0 0,0 0-1 0 0,-1-1 1 0 0,1 0-1 0 0,13-5 1 0 0,-2-2-796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20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0 324 948 0 0,'0'0'4088'0'0,"9"-16"-2123"0"0,24-14-1101 0 0,38-43 1 0 0,-59 57-757 0 0,0 0-1 0 0,0 0 1 0 0,-2-1-1 0 0,0-1 0 0 0,12-27 1 0 0,-18 35-16 0 0,-1 4-62 0 0,0 1 0 0 0,-1-1 1 0 0,0 1-1 0 0,0-1 0 0 0,0 0 1 0 0,1-7-1 0 0,-3 12-32 0 0,0 0 1 0 0,0 1-1 0 0,0-1 0 0 0,0 0 1 0 0,0 0-1 0 0,-1 1 1 0 0,1-1-1 0 0,0 0 0 0 0,0 1 1 0 0,0-1-1 0 0,-1 0 1 0 0,1 1-1 0 0,0-1 0 0 0,-1 0 1 0 0,1 1-1 0 0,0-1 1 0 0,-1 0-1 0 0,1 1 0 0 0,-1-1 1 0 0,1 1-1 0 0,-1-1 1 0 0,1 1-1 0 0,-1-1 0 0 0,1 1 1 0 0,-1 0-1 0 0,0-1 1 0 0,1 1-1 0 0,-2-1 0 0 0,0 1 1 0 0,1-1 0 0 0,-1 1 0 0 0,0 0 0 0 0,0 0 0 0 0,1 0 0 0 0,-1 0 0 0 0,0 0 0 0 0,0 0 0 0 0,1 1 0 0 0,-1-1 0 0 0,0 1 0 0 0,1-1 0 0 0,-3 2 0 0 0,-6 2 2 0 0,0 1 0 0 0,0 1 1 0 0,1 0-1 0 0,0 0 0 0 0,0 1 1 0 0,1 0-1 0 0,0 0 0 0 0,0 1 1 0 0,0 0-1 0 0,-10 16 0 0 0,9-12 16 0 0,1 0 0 0 0,0 1 1 0 0,1 1-1 0 0,0-1 0 0 0,1 1 0 0 0,1 0 0 0 0,-5 19 0 0 0,8-21 0 0 0,1 1 0 0 0,0-1 1 0 0,0 1-1 0 0,1-1 0 0 0,1 1 0 0 0,0 0 1 0 0,1-1-1 0 0,0 0 0 0 0,8 24 0 0 0,-4-20-477 0 0,0 0 0 0 0,1-1 0 0 0,0 1 0 0 0,1-2-1 0 0,1 1 1 0 0,20 24 0 0 0,-18-27-1532 0 0,2-3-332 0 0</inkml:trace>
  <inkml:trace contextRef="#ctx0" brushRef="#br0" timeOffset="1">484 227 1128 0 0,'0'0'3146'0'0,"3"1"-2520"0"0,73 2 698 0 0,123-10-1 0 0,-179 6-1453 0 0,37-4 113 0 0,-13-4-3519 0 0,-27 5 2076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21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 1 688 0 0,'0'0'3488'0'0,"-1"3"-3188"0"0,-7 33-98 0 0,0 0 0 0 0,3 0 0 0 0,1 0 1 0 0,1 1-1 0 0,2 0 0 0 0,5 45 0 0 0,42 221 16 0 0,-29-235-844 0 0,-12-45-1652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4:21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1 616 0 0,'3'2'978'0'0,"8"9"-638"0"0,-1 1-1 0 0,0 0 1 0 0,-1 0-1 0 0,0 1 1 0 0,-1 0-1 0 0,-1 0 1 0 0,11 25-1 0 0,-1 7-201 0 0,15 55-1 0 0,-14-28-53 0 0,-3-1 0 0 0,-3 2 0 0 0,-4 0-1 0 0,-2 0 1 0 0,-6 91 0 0 0,-6-79-36 0 0,-4-1 1 0 0,-3-1-1 0 0,-4 0 0 0 0,-35 103 1 0 0,19-93 56 0 0,-3 0 0 0 0,-95 168 1 0 0,95-203-1378 0 0,-45 55 0 0 0,59-87 574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6.7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495 52 284 0 0,'0'0'1173'0'0,"-5"-17"2021"0"0,0 4-1650 0 0,-5-6-129 0 0,9 18-1416 0 0,0 1 0 0 0,0 0 0 0 0,1-1 1 0 0,-1 1-1 0 0,0 0 0 0 0,0 0 1 0 0,1 0-1 0 0,-1-1 0 0 0,0 1 1 0 0,0 0-1 0 0,1 0 0 0 0,-1 0 0 0 0,0 0 1 0 0,0 0-1 0 0,0 0 0 0 0,1 1 1 0 0,-1-1-1 0 0,0 0 0 0 0,0 0 1 0 0,1 1-1 0 0,-1-1 0 0 0,0 0 1 0 0,1 1-1 0 0,-1-1 0 0 0,0 0 0 0 0,1 1 1 0 0,-1-1-1 0 0,0 2 0 0 0,-25 16 33 0 0,0 1 0 0 0,2 1 0 0 0,1 2-1 0 0,0 0 1 0 0,2 2 0 0 0,0 0-1 0 0,-18 29 1 0 0,1 6 107 0 0,2 1 0 0 0,-33 76 0 0 0,42-77-102 0 0,-29 98 1 0 0,50-136-41 0 0,1 0 1 0 0,0 1 0 0 0,2-1-1 0 0,1 1 1 0 0,0 0 0 0 0,2 0-1 0 0,0 0 1 0 0,6 32-1 0 0,-5-48 9 0 0,0 0 0 0 0,0-1 0 0 0,1 1 0 0 0,0 0-1 0 0,1-1 1 0 0,-1 1 0 0 0,1-1 0 0 0,0 0 0 0 0,0 0-1 0 0,0 0 1 0 0,1 0 0 0 0,0-1 0 0 0,0 1 0 0 0,0-1-1 0 0,0 0 1 0 0,1 0 0 0 0,0-1 0 0 0,-1 1 0 0 0,1-1-1 0 0,1 0 1 0 0,-1 0 0 0 0,0-1 0 0 0,1 0 0 0 0,-1 0-1 0 0,7 2 1 0 0,-3-2-5 0 0,0-1 1 0 0,0 0-1 0 0,0 0 0 0 0,0-1 0 0 0,0 0 0 0 0,0-1 0 0 0,0 0 1 0 0,0 0-1 0 0,0-1 0 0 0,0 0 0 0 0,-1 0 0 0 0,1-1 0 0 0,-1 0 1 0 0,1-1-1 0 0,-1 0 0 0 0,8-5 0 0 0,-8 4 9 0 0,0-1 0 0 0,-1 0-1 0 0,0 0 1 0 0,0 0 0 0 0,0-1 0 0 0,-1 0-1 0 0,0 0 1 0 0,0-1 0 0 0,0 0 0 0 0,-1 0 0 0 0,-1 0-1 0 0,1 0 1 0 0,2-10 0 0 0,-6 16-26 0 0,0 0 0 0 0,-1 0 0 0 0,1 0 0 0 0,-1 0 0 0 0,0 0 0 0 0,0 0 0 0 0,1 1 0 0 0,-1-1 0 0 0,-1 0 0 0 0,1 0 0 0 0,0 0 0 0 0,0 0 0 0 0,-1 0 0 0 0,1 0 0 0 0,-1 0 0 0 0,1 0 0 0 0,-1 1 0 0 0,0-1 0 0 0,0 0 0 0 0,0 0 0 0 0,0 1 0 0 0,0-1 0 0 0,0 1 0 0 0,0-1 0 0 0,-1 1 0 0 0,1-1 0 0 0,-3-1 0 0 0,1 1-28 0 0,0-1 1 0 0,0 1-1 0 0,-1 1 1 0 0,1-1-1 0 0,0 0 1 0 0,-1 1-1 0 0,1 0 1 0 0,0 0-1 0 0,-1 0 1 0 0,0 0-1 0 0,1 0 1 0 0,-7 1-1 0 0,-6 1-439 0 0,1 0 0 0 0,-1 2 0 0 0,1 0 0 0 0,0 1 0 0 0,0 0 0 0 0,0 1 0 0 0,1 1 0 0 0,-23 12 0 0 0,24-11-373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7.1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1 312 0 0,'0'0'2066'0'0,"3"2"-1750"0"0,14 20 177 0 0,0 1 1 0 0,25 45-1 0 0,-16-24-273 0 0,25 39 16 0 0,-4 1 0 0 0,-4 3 0 0 0,-4 2 0 0 0,31 103 0 0 0,-51-125-159 0 0,-3 0 1 0 0,-3 1-1 0 0,-2 0 1 0 0,-4 1-1 0 0,-3-1 1 0 0,-6 99-1 0 0,-3-112-58 0 0,-2 0 0 0 0,-2-1 0 0 0,-3 0-1 0 0,-2-1 1 0 0,-3 0 0 0 0,-2-1 0 0 0,-2-1-1 0 0,-41 73 1 0 0,53-109-457 0 0,0 1-1 0 0,-2-1 1 0 0,1-1-1 0 0,-2 0 1 0 0,0-1-1 0 0,-19 17 1 0 0,14-19-374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7.5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74 128 0 0,'2'-2'1267'0'0,"37"-70"5238"0"0,-39 72-6504 0 0,1 1 0 0 0,-1-1 0 0 0,0 0 0 0 0,0 0 0 0 0,0 0 0 0 0,0 1 0 0 0,1-1 0 0 0,-1 0 0 0 0,0 0 1 0 0,0 0-1 0 0,0 0 0 0 0,1 1 0 0 0,-1-1 0 0 0,0 0 0 0 0,0 0 0 0 0,1 0 0 0 0,-1 0 0 0 0,0 0 0 0 0,0 0 0 0 0,1 0 0 0 0,-1 0 0 0 0,0 0 0 0 0,1 0 0 0 0,-1 0 0 0 0,0 0 0 0 0,0 0 0 0 0,1 0 0 0 0,-1 0 0 0 0,0 0 0 0 0,0 0 0 0 0,1 0 1 0 0,-1 0-1 0 0,1 0-1 0 0,-1 0 1 0 0,0 0 0 0 0,1 0 0 0 0,-1 0 0 0 0,1-1 0 0 0,-1 1 0 0 0,1 0 0 0 0,-1 1 0 0 0,0-1-1 0 0,1 0 1 0 0,-1 0 0 0 0,1 0 0 0 0,-1 0 0 0 0,0 0 0 0 0,1 0 0 0 0,-1 0 0 0 0,1 1 0 0 0,-1-1 0 0 0,0 0-1 0 0,1 0 1 0 0,-1 1 0 0 0,0-1 0 0 0,1 0 0 0 0,-1 0 0 0 0,0 1 0 0 0,1-1 0 0 0,-1 0 0 0 0,0 1-1 0 0,0-1 1 0 0,1 0 0 0 0,-1 1 0 0 0,0-1 0 0 0,0 1 0 0 0,0-1 0 0 0,1 1 0 0 0,9 25 77 0 0,-1 1-1 0 0,-1 0 1 0 0,5 31 0 0 0,10 92 84 0 0,-15-87-153 0 0,5 28-183 0 0,27 208 169 0 0,-19-99-4209 0 0,-20-176 2562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7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40 240 1292 0 0,'-6'-8'574'0'0,"1"0"1"0"0,0-1-1 0 0,0 0 0 0 0,0 0 1 0 0,1 0-1 0 0,-3-13 0 0 0,6 19-509 0 0,1-1 0 0 0,-1 1-1 0 0,1-1 1 0 0,0 0 0 0 0,0 1 0 0 0,0-1-1 0 0,0 1 1 0 0,1-1 0 0 0,0 1-1 0 0,-1-1 1 0 0,1 1 0 0 0,0-1 0 0 0,1 1-1 0 0,-1 0 1 0 0,1-1 0 0 0,-1 1-1 0 0,1 0 1 0 0,0 0 0 0 0,0 0 0 0 0,1 1-1 0 0,3-5 1 0 0,3-2-34 0 0,1 1 0 0 0,-1 0 0 0 0,2 1 1 0 0,-1 0-1 0 0,1 1 0 0 0,0 0 0 0 0,0 0 0 0 0,1 1 0 0 0,0 1 0 0 0,0 0 1 0 0,0 1-1 0 0,0 0 0 0 0,14-1 0 0 0,6 0-18 0 0,1 1-1 0 0,-1 2 1 0 0,61 5 0 0 0,-47 1-51 0 0,0 3 0 0 0,-1 2 0 0 0,0 2 0 0 0,-1 2-1 0 0,0 1 1 0 0,-1 3 0 0 0,-1 2 0 0 0,-1 1 0 0 0,-1 2 0 0 0,0 2 0 0 0,-2 1 0 0 0,-1 2 0 0 0,47 47 0 0 0,-60-50 0 0 0,-1 0-1 0 0,-1 2 1 0 0,-1 1 0 0 0,-1 1-1 0 0,-2 0 1 0 0,-1 1 0 0 0,-2 1-1 0 0,14 36 1 0 0,-20-40 25 0 0,-1 0-1 0 0,-2 1 1 0 0,0 0 0 0 0,-2 0-1 0 0,-1 1 1 0 0,-1-1 0 0 0,-2 1-1 0 0,0-1 1 0 0,-2 1 0 0 0,-9 44 0 0 0,4-46 68 0 0,-1-1 0 0 0,-1 0 1 0 0,-1-1-1 0 0,-1 0 1 0 0,-1-1-1 0 0,-1 0 1 0 0,-1 0-1 0 0,-2-2 0 0 0,0 0 1 0 0,-1-1-1 0 0,-1 0 1 0 0,-1-2-1 0 0,-1 0 1 0 0,-1-1-1 0 0,-30 20 0 0 0,33-25 9 0 0,-1-2-1 0 0,-1-1 0 0 0,0 0 0 0 0,0-1 1 0 0,-1-2-1 0 0,1 0 0 0 0,-2-1 0 0 0,-33 5 1 0 0,37-9-121 0 0,0 0 0 0 0,0-2 0 0 0,0 0 0 0 0,0-2 0 0 0,1 0 0 0 0,-1 0 0 0 0,0-2 0 0 0,1 0 0 0 0,0-1 0 0 0,0-1 0 0 0,-21-10 0 0 0,32 14-162 0 0,0-1 0 0 0,1 1 0 0 0,0-1 0 0 0,0-1 0 0 0,-1 1 1 0 0,2-1-1 0 0,-1 0 0 0 0,0 0 0 0 0,1 0 0 0 0,0-1 0 0 0,0 1 0 0 0,0-1 0 0 0,1 0 0 0 0,-1 0 0 0 0,1-1 0 0 0,0 1 0 0 0,1-1 0 0 0,-4-9 0 0 0,4-1-188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8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76 648 1292 0 0,'24'-17'747'0'0,"-1"-1"0"0"0,-1-1 0 0 0,-1-1 1 0 0,-1 0-1 0 0,0-2 0 0 0,-2-1 0 0 0,0 0 0 0 0,26-47 0 0 0,-32 47-637 0 0,-1 0 0 0 0,-1 0 0 0 0,-1-1 0 0 0,-1-1 0 0 0,-2 1 0 0 0,0-1 0 0 0,-1 0 0 0 0,-2-1 0 0 0,0 1 0 0 0,-2-35 0 0 0,-1 53-134 0 0,0 1 0 0 0,0 0 0 0 0,-1 0 0 0 0,1 0 0 0 0,-1 0 1 0 0,-1 0-1 0 0,1 0 0 0 0,-1 0 0 0 0,0 1 0 0 0,-1-1 1 0 0,1 1-1 0 0,-1-1 0 0 0,0 1 0 0 0,-1 0 0 0 0,1 0 1 0 0,-6-6-1 0 0,7 10 7 0 0,0 0 1 0 0,0 0-1 0 0,0 0 1 0 0,0 0-1 0 0,0 0 1 0 0,0 0-1 0 0,0 0 1 0 0,0 1-1 0 0,0-1 0 0 0,0 1 1 0 0,-1 0-1 0 0,1 0 1 0 0,0 0-1 0 0,0 0 1 0 0,-1 0-1 0 0,1 0 1 0 0,-3 1-1 0 0,-1 0 1 0 0,1 0 0 0 0,-1 1 0 0 0,1 0-1 0 0,0 0 1 0 0,-10 5 0 0 0,2 2 6 0 0,-1 1 0 0 0,1 0-1 0 0,1 1 1 0 0,0 0 0 0 0,1 1-1 0 0,0 1 1 0 0,1 0 0 0 0,0 0 0 0 0,-11 20-1 0 0,3-1 9 0 0,1 2 0 0 0,2 0 0 0 0,-12 38 0 0 0,19-45 25 0 0,0 0-1 0 0,1 1 1 0 0,2-1 0 0 0,1 1 0 0 0,1 0 0 0 0,2 1-1 0 0,2 42 1 0 0,0-57 3 0 0,2 1 0 0 0,-1 0 0 0 0,2-1 0 0 0,0 0 0 0 0,1 1-1 0 0,0-2 1 0 0,1 1 0 0 0,0-1 0 0 0,1 0 0 0 0,1 0 0 0 0,0 0 0 0 0,1-1-1 0 0,0-1 1 0 0,1 0 0 0 0,0 0 0 0 0,12 10 0 0 0,-2-6 7 0 0,0-1 1 0 0,1 0-1 0 0,1-2 1 0 0,0-1-1 0 0,0 0 1 0 0,1-2-1 0 0,0-1 1 0 0,1 0-1 0 0,0-2 0 0 0,29 4 1 0 0,-24-5-307 0 0,0-2 0 0 0,1-2 0 0 0,-1 0 0 0 0,1-2 0 0 0,-1-1 0 0 0,1-1 0 0 0,-1-2 1 0 0,35-10-1 0 0,-46 9-433 0 0,1-1 1 0 0,-1-1-1 0 0,20-12 1 0 0,6-8-918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8.7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97 8 0 0,'-7'-27'2037'0'0,"4"16"-1274"0"0,0 0 0 0 0,1 0 0 0 0,0 0 0 0 0,-1-15 0 0 0,-5 68-143 0 0,49 638 1089 0 0,70-7-1315 0 0,-109-664-651 0 0,12 42-431 0 0,0-15-2728 0 0,-7-20 1598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20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174 20 1264 0 0,'-8'-13'3646'0'0,"7"12"-3608"0"0,-1 0-1 0 0,1 0 1 0 0,0 1 0 0 0,-1-1 0 0 0,1 0 0 0 0,-1 1 0 0 0,1 0-1 0 0,-1-1 1 0 0,1 1 0 0 0,-1 0 0 0 0,1-1 0 0 0,-1 1 0 0 0,1 0-1 0 0,-1 0 1 0 0,1 0 0 0 0,-1 1 0 0 0,1-1 0 0 0,-1 0 0 0 0,-2 1-1 0 0,1 1 2 0 0,-1-1 0 0 0,0 1-1 0 0,1 0 1 0 0,-1 0 0 0 0,1 0-1 0 0,-1 0 1 0 0,-3 5-1 0 0,-3 2 45 0 0,1 0-1 0 0,0 2 0 0 0,-14 19 1 0 0,16-20 21 0 0,1 1 1 0 0,0-1 0 0 0,1 1-1 0 0,0 1 1 0 0,0-1 0 0 0,1 0 0 0 0,1 1-1 0 0,0 0 1 0 0,1 0 0 0 0,0 0-1 0 0,1 0 1 0 0,0 23 0 0 0,2-27-11 0 0,0 0-1 0 0,0 1 1 0 0,1-1 0 0 0,0 0 0 0 0,0 0-1 0 0,1 0 1 0 0,0 0 0 0 0,1 0 0 0 0,0 0-1 0 0,0-1 1 0 0,1 0 0 0 0,-1 0 0 0 0,1 0-1 0 0,1-1 1 0 0,0 1 0 0 0,0-1 0 0 0,0 0-1 0 0,0-1 1 0 0,10 6 0 0 0,-11-6 26 0 0,1 0 0 0 0,0-1 0 0 0,1 0-1 0 0,-1-1 1 0 0,1 0 0 0 0,-1 1 0 0 0,1-2 0 0 0,0 1 0 0 0,0-1 0 0 0,0 0 0 0 0,1-1-1 0 0,-1 0 1 0 0,0 0 0 0 0,13 0 0 0 0,-16-2-87 0 0,0-1 0 0 0,-1 1 0 0 0,1-1 1 0 0,-1 0-1 0 0,1 0 0 0 0,-1 0 0 0 0,0-1 0 0 0,0 1 0 0 0,0-1 0 0 0,0 1 0 0 0,0-1 1 0 0,-1 0-1 0 0,1 0 0 0 0,3-7 0 0 0,-5 9-29 0 0,4-6-17 0 0,-1-1-1 0 0,0 0 1 0 0,0 0 0 0 0,-1-1 0 0 0,0 1-1 0 0,0-1 1 0 0,-1 1 0 0 0,0-1 0 0 0,0 0 0 0 0,-1 0-1 0 0,-1 0 1 0 0,1 0 0 0 0,-1 0 0 0 0,-1 0-1 0 0,-1-10 1 0 0,0 5-326 0 0,-1 0 0 0 0,0 0-1 0 0,-1 1 1 0 0,0-1-1 0 0,-1 1 1 0 0,-1 0 0 0 0,0 0-1 0 0,-14-21 1 0 0,18 31-153 0 0,-1-1-1 0 0,0 1 1 0 0,0 0 0 0 0,-1 0-1 0 0,1 0 1 0 0,0 0-1 0 0,-6-3 1 0 0,-3-1-1739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9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11 555 316 0 0,'-2'3'1146'0'0,"-3"11"946"0"0,6-14-2022 0 0,-1 1-1 0 0,1 0 0 0 0,0 0 1 0 0,-1 0-1 0 0,1-1 1 0 0,0 1-1 0 0,0 0 0 0 0,-1-1 1 0 0,1 1-1 0 0,0-1 1 0 0,0 1-1 0 0,0-1 0 0 0,0 1 1 0 0,2 0-1 0 0,13-4 114 0 0,1 0 1 0 0,-1-1-1 0 0,0-1 0 0 0,0-1 1 0 0,0 0-1 0 0,-1-1 0 0 0,0 0 1 0 0,22-15-1 0 0,-10 4 56 0 0,-1-2 0 0 0,0 0-1 0 0,34-37 1 0 0,-42 37-115 0 0,-1 0 1 0 0,-1-1-1 0 0,0-1 1 0 0,-2 0-1 0 0,14-29 1 0 0,-23 40-74 0 0,0 0 0 0 0,0 0-1 0 0,-2 0 1 0 0,1-1 0 0 0,-1 0 0 0 0,-1 1 0 0 0,0-1-1 0 0,0 0 1 0 0,-2 0 0 0 0,1 0 0 0 0,-1 0 0 0 0,-1 0-1 0 0,-4-21 1 0 0,4 29-56 0 0,0 1 1 0 0,0-1-1 0 0,-1 1 0 0 0,1 0 1 0 0,-1 0-1 0 0,0-1 0 0 0,0 1 0 0 0,0 0 1 0 0,0 1-1 0 0,-1-1 0 0 0,1 0 1 0 0,-1 1-1 0 0,1-1 0 0 0,-1 1 1 0 0,0 0-1 0 0,0 0 0 0 0,0 0 0 0 0,0 0 1 0 0,-1 0-1 0 0,1 1 0 0 0,0-1 1 0 0,-1 1-1 0 0,1 0 0 0 0,-1 0 1 0 0,1 0-1 0 0,-1 1 0 0 0,0-1 0 0 0,1 1 1 0 0,-1 0-1 0 0,0 0 0 0 0,1 0 1 0 0,-7 1-1 0 0,-1 1-1 0 0,0-1 0 0 0,0 2 0 0 0,-1 0 0 0 0,1 0 0 0 0,0 0 1 0 0,1 2-1 0 0,-1-1 0 0 0,1 1 0 0 0,-11 8 0 0 0,0 2 27 0 0,2 1-1 0 0,0 0 1 0 0,0 2 0 0 0,2 0-1 0 0,0 1 1 0 0,2 1-1 0 0,0 0 1 0 0,-16 30 0 0 0,21-33 5 0 0,0 1 1 0 0,2 1 0 0 0,0-1-1 0 0,2 1 1 0 0,-1 1 0 0 0,2-1-1 0 0,1 1 1 0 0,1 0 0 0 0,0 0-1 0 0,1 38 1 0 0,3-45-26 0 0,0-1 1 0 0,1 1-1 0 0,1 0 0 0 0,0 0 1 0 0,1-1-1 0 0,0 0 1 0 0,1 0-1 0 0,0 0 0 0 0,1 0 1 0 0,1-1-1 0 0,13 19 1 0 0,-9-16 38 0 0,1-1 0 0 0,0-1 0 0 0,1 0 0 0 0,0 0 0 0 0,1-1 0 0 0,1-1 0 0 0,-1 0 0 0 0,20 8 0 0 0,-14-8-410 0 0,1-1-1 0 0,0 0 0 0 0,1-2 0 0 0,0-1 1 0 0,0-1-1 0 0,0 0 0 0 0,1-2 0 0 0,0 0 1 0 0,-1-2-1 0 0,1-1 0 0 0,0 0 0 0 0,0-2 0 0 0,40-7 1 0 0,-16-5-1336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9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17 123 908 0 0,'-11'-123'6575'0'0,"10"128"-6367"0"0,-3 302 1399 0 0,6-168-1292 0 0,2 52 94 0 0,42 276 1 0 0,5-187-3659 0 0,-45-247 280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09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 1576 0 0,'4'-1'2967'0'0,"35"1"-1264"0"0,65 7-1 0 0,-12-1-1146 0 0,-31-4-379 0 0,146 3-458 0 0,-71-9-3289 0 0,-85 0 1144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10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65 636 808 0 0,'17'27'4790'0'0,"-13"-28"-4161"0"0,5-1-473 0 0,-1 0-1 0 0,1-1 1 0 0,-1 0-1 0 0,0-1 1 0 0,0 0-1 0 0,0 0 0 0 0,-1 0 1 0 0,1-1-1 0 0,-1-1 1 0 0,0 1-1 0 0,-1-1 1 0 0,1 0-1 0 0,6-8 1 0 0,14-18 140 0 0,35-50 0 0 0,-56 73-254 0 0,21-31-72 0 0,-1-1-1 0 0,28-63 0 0 0,-45 85 25 0 0,-2 0-1 0 0,0 0 0 0 0,-1-1 0 0 0,-1 0 0 0 0,-1 0 0 0 0,0 0 0 0 0,-2 0 1 0 0,0-30-1 0 0,-2 47-14 0 0,0 0 1 0 0,0-1-1 0 0,0 1 0 0 0,-1-1 1 0 0,0 1-1 0 0,0 0 1 0 0,0-1-1 0 0,0 1 1 0 0,0 0-1 0 0,-1 0 0 0 0,1 0 1 0 0,-1 0-1 0 0,0 0 1 0 0,0 0-1 0 0,0 0 1 0 0,0 1-1 0 0,0-1 0 0 0,-1 1 1 0 0,1-1-1 0 0,-1 1 1 0 0,-2-2-1 0 0,1 2 4 0 0,0 0 0 0 0,0 1 0 0 0,0-1 0 0 0,0 1 1 0 0,0 0-1 0 0,-1 0 0 0 0,1 0 0 0 0,0 1 0 0 0,0-1 0 0 0,-1 1 0 0 0,1 0 0 0 0,0 1 0 0 0,-1-1 0 0 0,1 1 1 0 0,0-1-1 0 0,-7 3 0 0 0,-1 1 19 0 0,0 1 0 0 0,0 0 0 0 0,0 1 0 0 0,1 0 0 0 0,0 1 1 0 0,0 0-1 0 0,1 0 0 0 0,0 1 0 0 0,0 1 0 0 0,-11 12 0 0 0,-3 5 73 0 0,2 2-1 0 0,-29 45 0 0 0,36-50-24 0 0,1 1-1 0 0,1 0 1 0 0,2 1-1 0 0,0 1 1 0 0,1 0-1 0 0,2 0 1 0 0,1 1-1 0 0,-7 48 1 0 0,13-60-4 0 0,0 0 1 0 0,1 0-1 0 0,0 0 1 0 0,2 1-1 0 0,-1-1 1 0 0,2 0-1 0 0,0-1 1 0 0,1 1-1 0 0,0 0 1 0 0,1-1-1 0 0,1 0 1 0 0,0 0-1 0 0,1-1 1 0 0,1 0-1 0 0,0 0 1 0 0,0 0-1 0 0,16 16 1 0 0,-13-17 41 0 0,1 0 1 0 0,1-1 0 0 0,0-1 0 0 0,0 0 0 0 0,1 0-1 0 0,0-1 1 0 0,1-1 0 0 0,26 11 0 0 0,-19-11-5 0 0,0-1 1 0 0,1-2-1 0 0,-1 0 1 0 0,1-1-1 0 0,39 2 1 0 0,-15-7-369 0 0,0-1 0 0 0,-1-2 0 0 0,1-3 0 0 0,-1-1 0 0 0,77-25 0 0 0,-89 22-1670 0 0,61-30 0 0 0,-36 9-1010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11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22 1104 0 0,'-16'-11'4018'0'0,"-2"1"-3095"0"0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11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0 804 0 0,'9'10'1408'0'0,"6"5"-488"0"0,-2-5-352 0 0,0 1-308 0 0,-1-2-388 0 0,3 3-1612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41.7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1 232 0 0,'0'0'572'0'0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1.4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82 468 0 0,'0'0'451'0'0,"7"-17"790"0"0,16-34 720 0 0,-22 49-1622 0 0,1-5-138 0 0,-2 6-204 0 0,0 1-1 0 0,0 0 1 0 0,0 0 0 0 0,0 0 0 0 0,0 0-1 0 0,0 0 1 0 0,0 0 0 0 0,0-1 0 0 0,0 1-1 0 0,0 0 1 0 0,0 0 0 0 0,0 0 0 0 0,0 0-1 0 0,0 0 1 0 0,0 0 0 0 0,0-1 0 0 0,0 1-1 0 0,1 0 1 0 0,-1 0 0 0 0,0 0 0 0 0,0 0-1 0 0,0 0 1 0 0,0 0 0 0 0,0 0 0 0 0,0-1-1 0 0,0 1 1 0 0,0 0 0 0 0,0 0 0 0 0,0 0-1 0 0,1 0 1 0 0,-1 0 0 0 0,0 0 0 0 0,0 0-1 0 0,0 0 1 0 0,0 0 0 0 0,0 0 0 0 0,0 0-1 0 0,1 0 1 0 0,-1 0 0 0 0,0 0 0 0 0,0 0-1 0 0,0 0 1 0 0,0 0 0 0 0,0 0 0 0 0,0 0-1 0 0,1 0 1 0 0,-1 0 0 0 0,0 0 0 0 0,0 0-1 0 0,0 0 1 0 0,0 0 0 0 0,0 0 0 0 0,0 0-1 0 0,1 0 1 0 0,-1 0 0 0 0,0 0 0 0 0,0 0-1 0 0,3 10-9 0 0,-1 0 0 0 0,0 0 0 0 0,-1 0 1 0 0,0 0-1 0 0,0 1 0 0 0,-1-1 0 0 0,-2 12 0 0 0,2 15 36 0 0,2 53 4 0 0,43 591 162 0 0,-6-350 116 0 0,-33-284 72 0 0,-6-44-491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1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1 140 64 0 0,'0'-3'2236'0'0,"0"2"-2152"0"0,-1-1 1 0 0,1 0-1 0 0,0 1 1 0 0,0-1-1 0 0,0 1 1 0 0,0-1-1 0 0,1 0 1 0 0,-1 1-1 0 0,0-1 1 0 0,1 1 0 0 0,-1-1-1 0 0,1 1 1 0 0,-1-1-1 0 0,1 1 1 0 0,0-1-1 0 0,-1 1 1 0 0,1 0-1 0 0,0-1 1 0 0,0 1-1 0 0,0 0 1 0 0,0 0-1 0 0,0-1 1 0 0,1 1 0 0 0,-1 0-1 0 0,0 0 1 0 0,0 0-1 0 0,1 1 1 0 0,-1-1-1 0 0,3-1 1 0 0,3-1-27 0 0,0 0 0 0 0,1 1 1 0 0,-1 0-1 0 0,15-2 0 0 0,-20 4-39 0 0,479-56 1067 0 0,-235 33-4366 0 0,-225 20 2732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2.2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0 188 0 0,'1'16'1752'0'0,"17"-4"-436"0"0,16-6-788 0 0,-11-5-108 0 0,5 0-32 0 0,4-1-100 0 0,1 0-44 0 0,7-2-88 0 0,-2 2 16 0 0,2-2-59 0 0,-1 1-1 0 0,1-1-112 0 0,-3 0-569 0 0,1 0-167 0 0,0-2-640 0 0,-1 1 784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36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51 177 376 0 0,'0'0'796'0'0,"2"-18"726"0"0,5-6 1650 0 0,-9 32-2607 0 0,1-5-559 0 0,-9 23 2811 0 0,10-34-2804 0 0,0 1 1 0 0,0 0-1 0 0,1 0 1 0 0,-1 0 0 0 0,2 0-1 0 0,-1 0 1 0 0,1 0 0 0 0,0 0-1 0 0,0 0 1 0 0,1 0 0 0 0,0 1-1 0 0,0-1 1 0 0,0 1 0 0 0,5-6-1 0 0,-5 7-41 0 0,0 0-1 0 0,0 0 0 0 0,1 0 1 0 0,-1 1-1 0 0,1 0 0 0 0,0 0 1 0 0,0 0-1 0 0,8-5 0 0 0,-9 7 4 0 0,16-8-147 0 0,10 5 1 0 0,-26 4 86 0 0,0 2 35 0 0,47 9-328 0 0,-47-9 347 0 0,18 10-152 0 0,2 4 50 0 0,-21-14 118 0 0,0 1-34 0 0,2 4 33 0 0,1 0 0 0 0,-1 0 0 0 0,0 0 1 0 0,-1 1-1 0 0,1 0 0 0 0,-1-1 0 0 0,0 1 0 0 0,-1 0 0 0 0,0 0 1 0 0,0 0-1 0 0,-1 0 0 0 0,1 1 0 0 0,-2-1 0 0 0,1 0 0 0 0,-1 1 0 0 0,0-1 1 0 0,-1 11-1 0 0,-9 40 51 0 0,-2 0 0 0 0,-3 0 0 0 0,-2-2 0 0 0,-2 0-1 0 0,-3-1 1 0 0,-47 84 0 0 0,64-130-9 0 0,-1 1 0 0 0,-1-1 0 0 0,0 0 0 0 0,0-1 0 0 0,-14 14 0 0 0,19-21-1 0 0,0 1 10 0 0,0-1 1 0 0,-1 0-1 0 0,1 0 0 0 0,0 0 0 0 0,-1 0 1 0 0,1 0-1 0 0,-1 0 0 0 0,1-1 1 0 0,-1 1-1 0 0,0-1 0 0 0,-3 0 0 0 0,3 1 61 0 0,-27-21 252 0 0,10-16-239 0 0,18 32-88 0 0,-4-16 9 0 0,5-17 1 0 0,2 34-33 0 0,3-18 0 0 0,-3 15-6 0 0,1-2-1 0 0,25-26-41 0 0,1 7-8 0 0,-26 25 41 0 0,1 1-25 0 0,28-1-181 0 0,-27 3 165 0 0,13 8-52 0 0,2 6 94 0 0,0 1 0 0 0,-2 0 0 0 0,0 1 0 0 0,0 1 0 0 0,-2 1 0 0 0,16 24 0 0 0,1-1 33 0 0,6 12-192 0 0,57 108 0 0 0,-62-125-4831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2.5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22 776 1220 0 0,'0'0'2480'0'0,"0"0"-2383"0"0,0 1 0 0 0,3 2 579 0 0,-3-3-579 0 0,1 1-1 0 0,-1-1 1 0 0,1 0-1 0 0,-1 1 1 0 0,1-1 0 0 0,-1 0-1 0 0,1 0 1 0 0,-1 1 0 0 0,1-1-1 0 0,0 0 1 0 0,-1 0-1 0 0,1 0 1 0 0,-1 0 0 0 0,1 0-1 0 0,-1 0 1 0 0,2 0 0 0 0,12-14 43 0 0,0-1 1 0 0,-1 0-1 0 0,0-1 1 0 0,-2-1-1 0 0,0 0 1 0 0,-1 0-1 0 0,0-1 1 0 0,-1 0-1 0 0,7-24 1 0 0,1-10-124 0 0,-2 0 0 0 0,11-68 0 0 0,-17 72-37 0 0,2-70 0 0 0,-10 105-4 0 0,-1 0 0 0 0,-1 0 0 0 0,0-1 0 0 0,0 1 0 0 0,-2 0 0 0 0,1 1 0 0 0,-2-1 0 0 0,0 0 0 0 0,0 1 0 0 0,-10-19 0 0 0,13 28 18 0 0,-1 0 0 0 0,1 1 0 0 0,-1-1 0 0 0,0 1 0 0 0,1 0 0 0 0,-1-1 0 0 0,0 1 0 0 0,0 0 0 0 0,-1 0 0 0 0,1 0 0 0 0,0 0 0 0 0,-1 1 0 0 0,1-1 0 0 0,-1 0 0 0 0,1 1 0 0 0,-1 0 0 0 0,0 0 0 0 0,0 0 0 0 0,-4-1 0 0 0,-29-2-16 0 0,27 6 21 0 0,2 1-2 0 0,1-1 0 0 0,1-1 1 0 0,-1 1-1 0 0,0 1 0 0 0,1-1 1 0 0,0 1-1 0 0,-1 0 1 0 0,1 0-1 0 0,1 0 0 0 0,-1 1 1 0 0,0 0-1 0 0,1 0 1 0 0,-1 0-1 0 0,1 0 1 0 0,1 1-1 0 0,-1 0 0 0 0,0 0 1 0 0,1 0-1 0 0,0 0 1 0 0,0 0-1 0 0,1 0 1 0 0,-3 7-1 0 0,5-9 3 0 0,-1-1 1 0 0,1 1-1 0 0,-1 0 1 0 0,1-1-1 0 0,0 1 0 0 0,0 0 1 0 0,0 0-1 0 0,0-1 1 0 0,0 1-1 0 0,1 0 0 0 0,-1 0 1 0 0,1-1-1 0 0,0 1 1 0 0,0 0-1 0 0,0-1 0 0 0,0 1 1 0 0,0-1-1 0 0,0 0 1 0 0,1 1-1 0 0,-1-1 0 0 0,1 0 1 0 0,0 0-1 0 0,0 0 1 0 0,2 3-1 0 0,4 2 1 0 0,0 0 0 0 0,0 0 1 0 0,1-1-1 0 0,13 8 0 0 0,5-1-21 0 0,0-1 1 0 0,1 0-1 0 0,1-3 0 0 0,38 9 0 0 0,-37-10-6 0 0,0 0-1 0 0,0 2 1 0 0,52 25-1 0 0,-76-31 4 0 0,1 1 0 0 0,-1-1 0 0 0,0 1-1 0 0,0 0 1 0 0,-1 1 0 0 0,1-1 0 0 0,-1 1-1 0 0,0 0 1 0 0,-1 0 0 0 0,1 1 0 0 0,3 7-1 0 0,2 8 166 0 0,0 1 0 0 0,8 28 0 0 0,-14-35-567 0 0,1-1 0 0 0,0-1 0 0 0,1 1 0 0 0,1-1 0 0 0,0 0 0 0 0,1 0 0 0 0,17 23 0 0 0,-11-23-891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2.9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193 124 120 0 0,'3'-17'1389'0'0,"0"0"0"0"0,-2 0 0 0 0,0-1 0 0 0,-2-17 0 0 0,1 34-1374 0 0,0 0-1 0 0,0 1 0 0 0,0-1 0 0 0,0 0 0 0 0,0 0 1 0 0,0 1-1 0 0,0-1 0 0 0,-1 0 0 0 0,1 0 0 0 0,0 1 1 0 0,0-1-1 0 0,0 0 0 0 0,-1 1 0 0 0,1-1 0 0 0,0 0 1 0 0,-1 1-1 0 0,1-1 0 0 0,-1 1 0 0 0,1-1 0 0 0,-1 1 1 0 0,1-1-1 0 0,-1 1 0 0 0,1-1 0 0 0,-1 1 1 0 0,1-1-1 0 0,-1 1 0 0 0,0-1 0 0 0,1 1 0 0 0,-1 0 1 0 0,1-1-1 0 0,-1 1 0 0 0,0 0 0 0 0,0 0 0 0 0,1 0 1 0 0,-1-1-1 0 0,0 1 0 0 0,1 0 0 0 0,-1 0 0 0 0,0 0 1 0 0,0 0-1 0 0,1 0 0 0 0,-1 0 0 0 0,0 0 0 0 0,1 1 1 0 0,-1-1-1 0 0,0 0 0 0 0,0 0 0 0 0,1 0 0 0 0,-1 1 1 0 0,0-1-1 0 0,0 1 0 0 0,-30 18 146 0 0,17-5-129 0 0,1 1 0 0 0,0 0-1 0 0,1 0 1 0 0,0 1 0 0 0,1 1 0 0 0,1 0-1 0 0,1 0 1 0 0,1 1 0 0 0,-10 29 0 0 0,13-32-21 0 0,0 0 1 0 0,1 1 0 0 0,1-1 0 0 0,0 1 0 0 0,2 0 0 0 0,-1 0 0 0 0,2 0-1 0 0,0 0 1 0 0,1 0 0 0 0,1 0 0 0 0,0 0 0 0 0,6 18 0 0 0,-4-23 4 0 0,0 0 1 0 0,2 0-1 0 0,-1 0 0 0 0,1 0 1 0 0,0-1-1 0 0,1 0 1 0 0,1-1-1 0 0,-1 1 0 0 0,14 11 1 0 0,-14-14 78 0 0,0-1-1 0 0,1 0 1 0 0,-1 0 0 0 0,1-1 0 0 0,1 0 0 0 0,-1-1 0 0 0,1 0 0 0 0,-1 0-1 0 0,1 0 1 0 0,0-1 0 0 0,1-1 0 0 0,9 2 0 0 0,-14-3-37 0 0,-1-1 1 0 0,0 1-1 0 0,1-1 0 0 0,-1 0 0 0 0,1-1 1 0 0,-1 1-1 0 0,0-1 0 0 0,1 0 1 0 0,-1 0-1 0 0,0 0 0 0 0,0-1 1 0 0,0 1-1 0 0,0-1 0 0 0,0 0 1 0 0,7-5-1 0 0,-6 3-14 0 0,0 0 0 0 0,-1-1 0 0 0,1 1-1 0 0,-1-1 1 0 0,0 0 0 0 0,0-1 0 0 0,-1 1 0 0 0,0 0 0 0 0,6-12 0 0 0,-4 2-11 0 0,0 0 1 0 0,0 0-1 0 0,-2 0 1 0 0,0-1-1 0 0,0 1 1 0 0,-2-1-1 0 0,0-31 1 0 0,-3 18-140 0 0,-1-1 1 0 0,-1 1-1 0 0,-16-52 1 0 0,17 68-221 0 0,-2 1 1 0 0,1 0 0 0 0,-1 0 0 0 0,-1 1 0 0 0,0 0-1 0 0,-1 0 1 0 0,0 0 0 0 0,-1 1 0 0 0,0 0-1 0 0,0 0 1 0 0,-15-12 0 0 0,-16-1-3071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3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22 712 0 0,'27'-7'1942'0'0,"0"1"1"0"0,40-3-1 0 0,-62 10-1919 0 0,0-1 0 0 0,0 1 0 0 0,0 0 0 0 0,-1 0 0 0 0,1 1 0 0 0,0 0 0 0 0,0 0 0 0 0,-1 0 0 0 0,1 0 0 0 0,-1 0 0 0 0,0 1 0 0 0,0 0 0 0 0,0 0 0 0 0,5 4 0 0 0,2 4-26 0 0,1 1 0 0 0,17 23 0 0 0,-9-5 4 0 0,-1 0-1 0 0,-1 1 0 0 0,-1 1 0 0 0,-2 0 1 0 0,11 35-1 0 0,-10-17 12 0 0,-3 1 0 0 0,14 92 0 0 0,-22-73 12 0 0,-5-69-22 0 0,0-1-1 0 0,0 0 0 0 0,0 1 0 0 0,0-1 1 0 0,1 0-1 0 0,-1 1 0 0 0,0-1 0 0 0,0 0 1 0 0,-1 1-1 0 0,1-1 0 0 0,0 0 1 0 0,0 1-1 0 0,0-1 0 0 0,0 0 0 0 0,0 1 1 0 0,0-1-1 0 0,0 0 0 0 0,0 1 0 0 0,-1-1 1 0 0,1 0-1 0 0,0 1 0 0 0,0-1 0 0 0,0 0 1 0 0,-1 0-1 0 0,1 1 0 0 0,0-1 1 0 0,0 0-1 0 0,-1 0 0 0 0,1 0 0 0 0,0 1 1 0 0,0-1-1 0 0,-1 0 0 0 0,1 0 0 0 0,0 0 1 0 0,-1 0-1 0 0,1 0 0 0 0,-1 1 0 0 0,-12-8 3 0 0,-9-14-4 0 0,15 11 0 0 0,1 0-1 0 0,0-1 1 0 0,1 1 0 0 0,0-1 0 0 0,1-1 0 0 0,0 1 0 0 0,0-1 0 0 0,1 1 0 0 0,-2-20 0 0 0,2-7 47 0 0,1-62 0 0 0,3 68 32 0 0,1 1 0 0 0,2 0 0 0 0,8-34 0 0 0,-8 49-31 0 0,1 0 0 0 0,0 1 0 0 0,1-1 0 0 0,0 1 0 0 0,2 1 0 0 0,0-1 1 0 0,17-23-1 0 0,-23 35-55 0 0,1 0 0 0 0,0 0-1 0 0,0 0 1 0 0,0 0 0 0 0,0 1 0 0 0,0-1 0 0 0,1 1 0 0 0,-1 0 0 0 0,1 0 0 0 0,-1 0 0 0 0,1 0 0 0 0,0 1-1 0 0,0-1 1 0 0,0 1 0 0 0,0 0 0 0 0,7-1 0 0 0,-4 2 4 0 0,-1 0 1 0 0,1 0-1 0 0,0 1 0 0 0,0 0 1 0 0,0 0-1 0 0,0 0 0 0 0,-1 1 1 0 0,1 0-1 0 0,7 4 0 0 0,5 2 4 0 0,-1 2-1 0 0,-1 0 0 0 0,1 1 0 0 0,-2 1 0 0 0,28 25 1 0 0,-18-11 6 0 0,-1 0 0 0 0,-1 2 0 0 0,-2 0 1 0 0,0 2-1 0 0,-2 0 0 0 0,-2 2 0 0 0,27 59 1 0 0,-29-51-1564 0 0,16 67 1 0 0,-28-95 280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3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51 124 0 0,'6'-15'1528'0'0,"4"-21"2581"0"0,4 55-3738 0 0,-11-12-321 0 0,0 0 0 0 0,-1 1 1 0 0,0-1-1 0 0,-1 1 0 0 0,2 10 0 0 0,1 8 31 0 0,57 309 284 0 0,31 139-103 0 0,-53-332-85 0 0,-19-77-1446 0 0,15 91 0 0 0,-34-149-64 0 0,0 15 290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4.0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63 1272 0 0,'-1'-1'105'0'0,"0"0"0"0"0,0 0-1 0 0,1 0 1 0 0,-1 0 0 0 0,0 0-1 0 0,1-1 1 0 0,-1 1 0 0 0,1 0-1 0 0,-1 0 1 0 0,1 0 0 0 0,0-1 0 0 0,-1 1-1 0 0,1 0 1 0 0,0 0 0 0 0,0-1-1 0 0,0 1 1 0 0,0 0 0 0 0,0 0-1 0 0,0-1 1 0 0,0 1 0 0 0,1 0 0 0 0,-1 0-1 0 0,0-1 1 0 0,1 1 0 0 0,-1 0-1 0 0,1 0 1 0 0,-1 0 0 0 0,1 0-1 0 0,0-1 1 0 0,-1 1 0 0 0,1 0 0 0 0,0 0-1 0 0,0 0 1 0 0,-1 0 0 0 0,1 1-1 0 0,0-1 1 0 0,0 0 0 0 0,0 0 0 0 0,0 1-1 0 0,1-1 1 0 0,-1 0 0 0 0,0 1-1 0 0,0-1 1 0 0,0 1 0 0 0,0-1-1 0 0,1 1 1 0 0,-1 0 0 0 0,0-1 0 0 0,0 1-1 0 0,2 0 1 0 0,26-5 115 0 0,1 1 0 0 0,0 1 0 0 0,-1 1 0 0 0,1 2 0 0 0,34 4 0 0 0,-20-1-105 0 0,273 18-39 0 0,4 0-4205 0 0,-245-18 2539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4.4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5 115 536 0 0,'-1'-1'3389'0'0,"0"0"-3263"0"0,1 0 0 0 0,-1 1-1 0 0,1-1 1 0 0,0 1 0 0 0,0-1-1 0 0,-1 0 1 0 0,1 1 0 0 0,0-1-1 0 0,0 0 1 0 0,0 0 0 0 0,0 1-1 0 0,0-1 1 0 0,0 0 0 0 0,0 1-1 0 0,0-1 1 0 0,0 0 0 0 0,0 1-1 0 0,0-1 1 0 0,0-1 0 0 0,7-3 90 0 0,0 0 1 0 0,0 1 0 0 0,0 0-1 0 0,0 0 1 0 0,1 1 0 0 0,0-1 0 0 0,-1 2-1 0 0,1-1 1 0 0,9-1 0 0 0,83-12 456 0 0,-80 13-582 0 0,271-22-215 0 0,-97 11-5283 0 0,-166 12 3972 0 0</inkml:trace>
  <inkml:trace contextRef="#ctx0" brushRef="#br0" timeOffset="1">266 409 788 0 0,'0'0'1024'0'0,"-2"18"580"0"0,19-5-896 0 0,-2-8-152 0 0,10-2-32 0 0,3 0-179 0 0,12-1-13 0 0,6-1-60 0 0,8-3-48 0 0,4 0-28 0 0,3-1-48 0 0,7-1-200 0 0,2-3-460 0 0,-2 0-461 0 0,-4 0-675 0 0,-2-3 516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4.7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83 1620 0 0,'21'-69'5281'0'0,"-20"66"-5087"0"0,3-8 186 0 0,3 29-350 0 0,-1 0 0 0 0,-1 1 0 0 0,-1-1 0 0 0,-1 1-1 0 0,0 0 1 0 0,-1 24 0 0 0,3 10-56 0 0,142 837 170 0 0,-125-797-4035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5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1 108 276 0 0,'0'-3'209'0'0,"0"-1"1"0"0,0 1-1 0 0,0-1 0 0 0,1 1 0 0 0,0 0 1 0 0,-1-1-1 0 0,1 1 0 0 0,0 0 0 0 0,1 0 1 0 0,-1 0-1 0 0,1 0 0 0 0,-1 0 1 0 0,1 0-1 0 0,0 0 0 0 0,0 0 0 0 0,0 1 1 0 0,1-1-1 0 0,4-4 0 0 0,-1 3-82 0 0,1 0 0 0 0,0 1 0 0 0,0 0-1 0 0,0 0 1 0 0,1 1 0 0 0,-1 0 0 0 0,12-2-1 0 0,38-5-80 0 0,1 3-1 0 0,-1 2 1 0 0,95 6-1 0 0,-22 0-2491 0 0,-88-3 1848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5.4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0 228 0 0,'0'0'1312'0'0,"3"20"636"0"0,17-7-1124 0 0,-3-7-136 0 0,5-2-183 0 0,6-2-73 0 0,4 1-88 0 0,5-2-84 0 0,6 0-36 0 0,0-1-40 0 0,2-1-48 0 0,2-1-248 0 0,8 0-272 0 0,-2-1-260 0 0,-2 0-329 0 0,3-3-611 0 0,-4 1 600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5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131 972 624 0 0,'5'-5'371'0'0,"0"-1"0"0"0,0 1-1 0 0,0-1 1 0 0,0 0 0 0 0,-1-1-1 0 0,0 1 1 0 0,0-1 0 0 0,-1 0 0 0 0,0 0-1 0 0,3-10 1 0 0,3-12 199 0 0,6-39 0 0 0,-9 38-280 0 0,14-67 246 0 0,-4-1-1 0 0,-4 0 1 0 0,-2-181 0 0 0,-10 262-518 0 0,-2-1 1 0 0,0 1-1 0 0,-1 0 0 0 0,-10-31 1 0 0,12 43-27 0 0,-1 1 1 0 0,0 0-1 0 0,0-1 1 0 0,0 1-1 0 0,0 0 1 0 0,-1 0-1 0 0,1 0 1 0 0,-1 0-1 0 0,0 1 1 0 0,0-1-1 0 0,-1 1 1 0 0,1 0-1 0 0,-1 0 1 0 0,1 0-1 0 0,-1 0 1 0 0,0 1-1 0 0,0-1 1 0 0,0 1-1 0 0,0 0 1 0 0,-1 0-1 0 0,1 1 1 0 0,-6-2-1 0 0,4 2 4 0 0,0 0 0 0 0,0 1 0 0 0,0 0 1 0 0,0 0-1 0 0,0 1 0 0 0,0-1 0 0 0,0 1 0 0 0,0 1 0 0 0,1-1 0 0 0,-1 1 1 0 0,0 0-1 0 0,1 0 0 0 0,-1 1 0 0 0,1-1 0 0 0,0 1 0 0 0,-9 6 0 0 0,9-5 11 0 0,-1 1 0 0 0,1-1-1 0 0,-1 1 1 0 0,2 0-1 0 0,-1 1 1 0 0,0-1 0 0 0,1 1-1 0 0,0 0 1 0 0,0 0-1 0 0,1 0 1 0 0,-1 0-1 0 0,-3 12 1 0 0,7-15-7 0 0,-1 0 1 0 0,1 0-1 0 0,0 0 0 0 0,0 1 1 0 0,0-1-1 0 0,0 0 1 0 0,0 0-1 0 0,1 1 0 0 0,-1-1 1 0 0,1 0-1 0 0,0 0 0 0 0,0 0 1 0 0,0 0-1 0 0,1 0 0 0 0,-1 0 1 0 0,1 0-1 0 0,-1 0 0 0 0,1 0 1 0 0,0-1-1 0 0,0 1 0 0 0,3 2 1 0 0,2 2-20 0 0,-1 0-1 0 0,2-1 1 0 0,-1 1 0 0 0,1-1 0 0 0,12 7 0 0 0,15 4-41 0 0,0-2 1 0 0,1-1 0 0 0,0-2-1 0 0,1-2 1 0 0,41 7-1 0 0,45 13-126 0 0,-119-29 168 0 0,0 1 0 0 0,0 0 0 0 0,1 0 1 0 0,-2 0-1 0 0,1 0 0 0 0,0 1 0 0 0,0 0 0 0 0,-1 0 0 0 0,1 0 0 0 0,-1 0 1 0 0,0 0-1 0 0,0 0 0 0 0,0 1 0 0 0,-1-1 0 0 0,1 1 0 0 0,-1 0 1 0 0,1 0-1 0 0,-2 0 0 0 0,1 0 0 0 0,0 1 0 0 0,-1-1 0 0 0,3 9 0 0 0,-1 7 42 0 0,0 1 0 0 0,-1-1-1 0 0,-1 39 1 0 0,-1-9 14 0 0,1-30-58 0 0,-1-3-396 0 0,1 1 0 0 0,0-1 0 0 0,2 0 0 0 0,0 0 0 0 0,0 0-1 0 0,2 0 1 0 0,0-1 0 0 0,12 25 0 0 0,-6-21-701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37.7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203 18 832 0 0,'0'0'2374'0'0,"-1"-3"-2178"0"0,1 3-177 0 0,0-1-1 0 0,1 1 1 0 0,-1-1-1 0 0,0 1 1 0 0,0-1 0 0 0,0 1-1 0 0,0-1 1 0 0,-1 1-1 0 0,1-1 1 0 0,0 1-1 0 0,0-1 1 0 0,0 1-1 0 0,0-1 1 0 0,0 1-1 0 0,-1-1 1 0 0,1 1 0 0 0,0-1-1 0 0,0 1 1 0 0,-1 0-1 0 0,1-1 1 0 0,0 1-1 0 0,-1-1 1 0 0,1 1-1 0 0,0 0 1 0 0,-1-1-1 0 0,1 1 1 0 0,-1 0 0 0 0,1 0-1 0 0,0-1 1 0 0,-1 1-1 0 0,1 0 1 0 0,-1 0-1 0 0,1-1 1 0 0,-1 1-1 0 0,1 0 1 0 0,-1 0-1 0 0,1 0 1 0 0,-1 0 0 0 0,1 0-1 0 0,-1 0 1 0 0,1 0-1 0 0,-1 0 1 0 0,1 0-1 0 0,-1 0 1 0 0,1 0-1 0 0,-1 0 1 0 0,1 0-1 0 0,-1 1 1 0 0,1-1 0 0 0,-1 0-1 0 0,1 0 1 0 0,-1 0-1 0 0,0 1 1 0 0,-2 0 17 0 0,-31 30 144 0 0,17-11-128 0 0,2 0 0 0 0,0 1 0 0 0,2 1 0 0 0,0 0-1 0 0,1 1 1 0 0,2 0 0 0 0,0 1 0 0 0,2 0 0 0 0,0 1 0 0 0,-8 50 0 0 0,12-49 27 0 0,1 0-1 0 0,1 0 1 0 0,1 1 0 0 0,2-1 0 0 0,0 0-1 0 0,2 0 1 0 0,6 30 0 0 0,-6-44 11 0 0,0 0 0 0 0,0 0 0 0 0,1-1 0 0 0,1 1 0 0 0,0-1 1 0 0,1 0-1 0 0,0 0 0 0 0,0 0 0 0 0,1-1 0 0 0,0 0 0 0 0,9 9 1 0 0,-11-15-40 0 0,0 0 1 0 0,1-1-1 0 0,-1 0 1 0 0,0 0-1 0 0,1 0 1 0 0,0 0 0 0 0,0-1-1 0 0,-1 0 1 0 0,1-1-1 0 0,0 1 1 0 0,13 1-1 0 0,-6-1 7 0 0,1 0 0 0 0,-1 0 0 0 0,1-2 0 0 0,0 0 0 0 0,0 0 0 0 0,17-3 0 0 0,-22 1 18 0 0,-1-1 0 0 0,1 0 0 0 0,0 0 0 0 0,-1 0 0 0 0,0-1 0 0 0,0-1 0 0 0,0 1 0 0 0,7-7 0 0 0,-6 4-21 0 0,0 0-1 0 0,0-1 0 0 0,-1 0 0 0 0,0 0 1 0 0,0-1-1 0 0,-1 0 0 0 0,0 0 1 0 0,-1-1-1 0 0,0 0 0 0 0,0 0 0 0 0,-1-1 1 0 0,-1 1-1 0 0,5-15 0 0 0,-4 6 27 0 0,-1 0-1 0 0,0-1 1 0 0,-2 1-1 0 0,0-1 0 0 0,-1 1 1 0 0,-1-1-1 0 0,-2-19 1 0 0,-4-14-74 0 0,-3 2 0 0 0,-1-1 0 0 0,-23-64 0 0 0,32 112-182 0 0,-1 0 0 0 0,1 0 0 0 0,-1 0 0 0 0,1 1 0 0 0,-1-1 0 0 0,-1 0 0 0 0,1 1 0 0 0,0-1 0 0 0,-1 1 0 0 0,-5-6 0 0 0,5 8-97 0 0,1-1 0 0 0,-1 0 0 0 0,0 1 0 0 0,0 0 0 0 0,1 0-1 0 0,-1-1 1 0 0,0 2 0 0 0,0-1 0 0 0,0 0 0 0 0,0 1 0 0 0,-1-1-1 0 0,1 1 1 0 0,0 0 0 0 0,0 0 0 0 0,0 0 0 0 0,-3 1 0 0 0,-20 1-816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6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260 91 764 0 0,'3'-15'1098'0'0,"-2"11"-835"0"0,0 0-1 0 0,-1 0 1 0 0,1 0 0 0 0,-1 0-1 0 0,0 0 1 0 0,0 0 0 0 0,0-1-1 0 0,0 1 1 0 0,-1 0 0 0 0,1 0-1 0 0,-1 0 1 0 0,0 0 0 0 0,-3-6-1 0 0,3 9-235 0 0,0 0-1 0 0,1 0 0 0 0,-1 0 1 0 0,0 0-1 0 0,0 0 1 0 0,0 1-1 0 0,0-1 1 0 0,0 0-1 0 0,0 1 1 0 0,0-1-1 0 0,0 0 0 0 0,-1 1 1 0 0,1 0-1 0 0,0-1 1 0 0,0 1-1 0 0,0 0 1 0 0,-1-1-1 0 0,1 1 0 0 0,0 0 1 0 0,0 0-1 0 0,0 0 1 0 0,-1 0-1 0 0,1 0 1 0 0,0 0-1 0 0,0 0 0 0 0,-1 1 1 0 0,-1 0-1 0 0,-31 10 164 0 0,20-3-150 0 0,1 0-1 0 0,0 2 1 0 0,1-1 0 0 0,0 2 0 0 0,1-1 0 0 0,0 2 0 0 0,0 0 0 0 0,1 0 0 0 0,1 0 0 0 0,0 1 0 0 0,1 1 0 0 0,-12 23 0 0 0,13-22-27 0 0,1 0 1 0 0,0 0-1 0 0,1 1 1 0 0,1 0 0 0 0,1 0-1 0 0,0 0 1 0 0,0 0-1 0 0,2 0 1 0 0,0 0-1 0 0,1 1 1 0 0,1-1-1 0 0,3 19 1 0 0,0-17-5 0 0,1-1-1 0 0,0 0 1 0 0,2 0-1 0 0,0-1 1 0 0,1 1 0 0 0,0-2-1 0 0,2 1 1 0 0,11 14 0 0 0,-13-18 90 0 0,2 0-1 0 0,0-1 1 0 0,0-1 0 0 0,1 0 0 0 0,0 0 0 0 0,1-1 0 0 0,0 0 0 0 0,1-1 0 0 0,0 0 0 0 0,15 6-1 0 0,-25-12-41 0 0,1-1 0 0 0,-1 1 0 0 0,1-1 0 0 0,0 0 0 0 0,-1 0 0 0 0,1 0 0 0 0,0-1 0 0 0,0 0-1 0 0,-1 1 1 0 0,1-1 0 0 0,0 0 0 0 0,0-1 0 0 0,-1 1 0 0 0,1-1 0 0 0,0 1 0 0 0,0-1 0 0 0,-1 0-1 0 0,1-1 1 0 0,-1 1 0 0 0,1-1 0 0 0,-1 1 0 0 0,1-1 0 0 0,-1 0 0 0 0,0 0 0 0 0,0 0-1 0 0,0-1 1 0 0,0 1 0 0 0,4-5 0 0 0,-2-1-28 0 0,0 1 0 0 0,0-1-1 0 0,0 0 1 0 0,-1 0 0 0 0,0 0-1 0 0,-1-1 1 0 0,0 1 0 0 0,0-1 0 0 0,0 0-1 0 0,1-17 1 0 0,-2-1-168 0 0,0-1 0 0 0,-2 0-1 0 0,-2 1 1 0 0,0-1 0 0 0,-2 1 0 0 0,-1 0-1 0 0,-1 0 1 0 0,-1 0 0 0 0,-1 1 0 0 0,-2 0 0 0 0,0 0-1 0 0,-2 1 1 0 0,-1 1 0 0 0,-22-33 0 0 0,27 46-784 0 0,-1 1 1 0 0,1 1 0 0 0,-2 0 0 0 0,-17-14-1 0 0,26 22 844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6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1220 0 0,'3'-1'1172'0'0,"88"-14"3215"0"0,-88 15-4285 0 0,1 0-29 0 0,2 1-65 0 0,-1 0 0 0 0,-1 0 0 0 0,1 0 0 0 0,0 1 0 0 0,0-1 0 0 0,0 1 1 0 0,-1 1-1 0 0,1-1 0 0 0,-1 1 0 0 0,0-1 0 0 0,1 1 0 0 0,5 6 0 0 0,-2-2-8 0 0,-1 1 0 0 0,0 0 0 0 0,-1 0 0 0 0,0 1 0 0 0,9 16 0 0 0,1 8 8 0 0,-2 1 1 0 0,16 57-1 0 0,-26-78 17 0 0,24 102-1 0 0,17 129 1 0 0,-39-203-116 0 0,-5-38 1 0 0,-11-22-283 0 0,4-19 383 0 0,2 0 0 0 0,2-1 0 0 0,1 0-1 0 0,3 1 1 0 0,0-1 0 0 0,10-42 0 0 0,-3 37 198 0 0,1-1-1 0 0,3 1 1 0 0,1 1-1 0 0,3 0 1 0 0,21-40-1 0 0,-36 79-203 0 0,1-1 1 0 0,-1 1-1 0 0,1 0 0 0 0,-1 0 1 0 0,1 0-1 0 0,1 1 0 0 0,-1-1 1 0 0,0 1-1 0 0,1-1 0 0 0,0 1 1 0 0,0 0-1 0 0,8-4 0 0 0,-9 6-2 0 0,0-1-1 0 0,1 2 0 0 0,-1-1 0 0 0,0 0 0 0 0,1 1 1 0 0,-1-1-1 0 0,1 1 0 0 0,-1 0 0 0 0,0 0 1 0 0,1 0-1 0 0,-1 1 0 0 0,1-1 0 0 0,-1 1 0 0 0,0 0 1 0 0,0 0-1 0 0,1 0 0 0 0,-1 0 0 0 0,0 1 1 0 0,4 1-1 0 0,14 9 9 0 0,-1 1-1 0 0,-1 0 1 0 0,0 1 0 0 0,0 2 0 0 0,-2-1 0 0 0,29 34 0 0 0,-15-11 7 0 0,-2 1 0 0 0,32 56 0 0 0,-43-63 74 0 0,-1 2 1 0 0,18 48 0 0 0,-28-61-830 0 0,-1-1 0 0 0,-1 0 0 0 0,-1 1 0 0 0,-1 0 0 0 0,1 35 0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7.0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4 932 0 0,'0'-3'1441'0'0,"2"28"3091"0"0,6 120-4436 0 0,15 293 322 0 0,-12-350-538 0 0,3-1 0 0 0,52 168 0 0 0,-50-225-3035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7.3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53 1100 0 0,'-3'-3'1106'0'0,"-8"-11"459"0"0,9 11-1010 0 0,-4-8-105 0 0,5 9-101 0 0,3 0-91 0 0,4-1-170 0 0,0 0-1 0 0,-1 1 1 0 0,1 0 0 0 0,0 0-1 0 0,0 1 1 0 0,0-1 0 0 0,1 1-1 0 0,-1 1 1 0 0,10-1 0 0 0,69 3 220 0 0,-54 0-189 0 0,190 8-2927 0 0,-175-10 1333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7.7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206 2 936 0 0,'3'0'1022'0'0,"-1"-1"-895"0"0,0 1 0 0 0,-1 0 0 0 0,1 0 0 0 0,0 0 0 0 0,-1 0 1 0 0,1 0-1 0 0,0 0 0 0 0,-1 0 0 0 0,1 0 0 0 0,0 1 0 0 0,-1-1 0 0 0,1 1 0 0 0,0-1 0 0 0,-1 1 0 0 0,1 0 0 0 0,-1-1 0 0 0,1 1 0 0 0,-1 0 0 0 0,0 0 0 0 0,1 0 0 0 0,-1 0 0 0 0,0 0 0 0 0,3 3 1 0 0,-2 0-98 0 0,1 1 1 0 0,-1-1-1 0 0,1 1 1 0 0,-1 0 0 0 0,0 0-1 0 0,-1 0 1 0 0,2 7-1 0 0,70 320 428 0 0,-27-111-373 0 0,-28-143-723 0 0,15 150 1 0 0,-34-221-578 0 0,-3 5 314 0 0</inkml:trace>
  <inkml:trace contextRef="#ctx0" brushRef="#br0" timeOffset="1">17 547 968 0 0,'-2'-1'256'0'0,"-6"-6"1537"0"0,7 6-1537 0 0,0 0 0 0 0,0 0 1 0 0,0-1-1 0 0,1 1 0 0 0,-2-3 0 0 0,2 4-199 0 0,0-1 0 0 0,0 1 0 0 0,0-1 0 0 0,0 1 0 0 0,0-1-1 0 0,0 1 1 0 0,0 0 0 0 0,0-1 0 0 0,0 1 0 0 0,0-1 0 0 0,1 1 0 0 0,-1-1 0 0 0,0 1 0 0 0,0 0 0 0 0,1-1 0 0 0,-1 1 0 0 0,0 0-1 0 0,0-1 1 0 0,1 1 0 0 0,-1 0 0 0 0,0-1 0 0 0,1 1 0 0 0,-1 0 0 0 0,0 0 0 0 0,1-1 0 0 0,-1 1 0 0 0,1 0 0 0 0,-1 0 0 0 0,1-1 0 0 0,6-1 108 0 0,-1 1 1 0 0,1-1 0 0 0,-1 1-1 0 0,13-1 1 0 0,-14 2-98 0 0,277-16 1842 0 0,-160 13-2394 0 0,211-33 1 0 0,-314 32-961 0 0,0-1 0 0 0,27-11 1 0 0,-26 8 77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8.0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6 672 0 0,'3'-1'1210'0'0,"2"0"-748"0"0,-4 0-385 0 0,0 1-1 0 0,1-1 1 0 0,-1 1-1 0 0,0-1 1 0 0,0 1-1 0 0,1 0 1 0 0,-1-1-1 0 0,1 1 0 0 0,-1 0 1 0 0,0 0-1 0 0,1 0 1 0 0,-1 0-1 0 0,0 0 1 0 0,1 0-1 0 0,-1 1 1 0 0,0-1-1 0 0,1 0 1 0 0,-1 1-1 0 0,0-1 0 0 0,1 1 1 0 0,-1-1-1 0 0,0 1 1 0 0,0 0-1 0 0,0-1 1 0 0,0 1-1 0 0,0 0 1 0 0,1 0-1 0 0,-1 0 0 0 0,-1 0 1 0 0,1 0-1 0 0,0 0 1 0 0,0 0-1 0 0,0 0 1 0 0,0 0-1 0 0,-1 0 1 0 0,1 1-1 0 0,-1-1 0 0 0,1 0 1 0 0,-1 0-1 0 0,1 1 1 0 0,-1-1-1 0 0,1 0 1 0 0,-1 1-1 0 0,0 1 1 0 0,45 297 353 0 0,-18-100-327 0 0,-21-156-140 0 0,0-3-137 0 0,17 64 1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8.4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26 876 0 0,'3'-3'1286'0'0,"-2"1"-1148"0"0,0 1 1 0 0,1-1-1 0 0,-1 0 0 0 0,1 1 0 0 0,0-1 0 0 0,-1 1 0 0 0,1-1 1 0 0,0 1-1 0 0,0 0 0 0 0,0 0 0 0 0,0 0 0 0 0,0 0 0 0 0,0 0 1 0 0,0 0-1 0 0,0 1 0 0 0,0-1 0 0 0,0 1 0 0 0,0-1 0 0 0,1 1 1 0 0,-1 0-1 0 0,0 0 0 0 0,0 0 0 0 0,1 0 0 0 0,2 0 1 0 0,1 2-87 0 0,-1 0 1 0 0,1 0 0 0 0,-1 0-1 0 0,0 1 1 0 0,1-1 0 0 0,-1 1-1 0 0,0 0 1 0 0,-1 1 0 0 0,1-1 0 0 0,6 7-1 0 0,38 46 60 0 0,-42-48-77 0 0,35 49 43 0 0,-3 1 0 0 0,-2 2 0 0 0,33 71-1 0 0,66 204 72 0 0,-117-279-121 0 0,-2 2-1 0 0,-3-1 1 0 0,-2 2-1 0 0,-2 0 1 0 0,1 81-1 0 0,-11-104-8 0 0,-1 0 0 0 0,-2 0 0 0 0,-2 0 0 0 0,-1-1 0 0 0,-1 1 0 0 0,-2-2-1 0 0,-2 1 1 0 0,-1-1 0 0 0,-2-1 0 0 0,-20 37 0 0 0,15-37 50 0 0,-2 0 1 0 0,-45 53-1 0 0,52-71-628 0 0,0 0 0 0 0,-1 0 1 0 0,-1-2-1 0 0,0 0 0 0 0,-1-1 0 0 0,-35 20 0 0 0,29-22-509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9.0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513 5 1132 0 0,'0'0'1792'0'0,"-1"0"-1693"0"0,0-1-1 0 0,0 1 1 0 0,1-1 0 0 0,-1 1 0 0 0,0-1 0 0 0,0 1 0 0 0,0 0 0 0 0,0-1 0 0 0,0 1 0 0 0,0 0 0 0 0,1 0 0 0 0,-1 0 0 0 0,0-1 0 0 0,0 1-1 0 0,-2 0 1 0 0,-2 4-49 0 0,0-1-1 0 0,0 0 1 0 0,0 1-1 0 0,0 0 1 0 0,0 0-1 0 0,1 0 1 0 0,0 1-1 0 0,0-1 1 0 0,-6 10-1 0 0,-34 57 89 0 0,32-49-89 0 0,-57 96 207 0 0,6 2 0 0 0,5 3 0 0 0,-72 223 0 0 0,111-275-160 0 0,2 1 1 0 0,4 1-1 0 0,-5 93 1 0 0,16-112-69 0 0,3 0 0 0 0,2-1 1 0 0,2 1-1 0 0,2-1 0 0 0,18 63 0 0 0,-16-83 15 0 0,2-1 0 0 0,2 0-1 0 0,0-1 1 0 0,3 0-1 0 0,0-1 1 0 0,2-1 0 0 0,1 0-1 0 0,1-2 1 0 0,26 29-1 0 0,-15-25-8 0 0,1-1 0 0 0,1-2 0 0 0,1-1-1 0 0,2-2 1 0 0,0-1 0 0 0,68 32-1 0 0,-29-21-179 0 0,1-3-1 0 0,2-4 1 0 0,0-4-1 0 0,149 27 1 0 0,-190-47-2413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09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881 0 952 0 0,'0'0'4875'0'0,"3"0"-4478"0"0,-2 0-376 0 0,-1 0-1 0 0,0 0 1 0 0,1 0 0 0 0,-1 1 0 0 0,0-1-1 0 0,1 0 1 0 0,-1 0 0 0 0,0 0 0 0 0,1 0-1 0 0,-1 0 1 0 0,0 0 0 0 0,1 0 0 0 0,-1 1-1 0 0,0-1 1 0 0,0 0 0 0 0,1 0 0 0 0,-1 0-1 0 0,0 1 1 0 0,0-1 0 0 0,1 0 0 0 0,-1 0-1 0 0,0 1 1 0 0,0-1 0 0 0,0 0 0 0 0,1 0-1 0 0,-1 1 1 0 0,0-1 0 0 0,0 0 0 0 0,0 1-1 0 0,0-1 1 0 0,0 0 0 0 0,1 1 0 0 0,-6 13 309 0 0,-24 22-208 0 0,14-18-56 0 0,6-7-64 0 0,-488 660 288 0 0,188-145-523 0 0,280-472-246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0.1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37 184 0 0,'13'-10'1460'0'0,"3"3"-440"0"0,-5 1 368 0 0,18-3-512 0 0,0 5-352 0 0,-2 4-331 0 0,3 4-490 0 0,-17 2-275 0 0,1-1-292 0 0,9 6-644 0 0</inkml:trace>
  <inkml:trace contextRef="#ctx0" brushRef="#br0" timeOffset="1">532 437 1132 0 0,'146'130'4692'0'0,"-145"-128"-4743"0"0,13 8-2304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1.5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69 8 0 0,'0'-4'880'0'0,"6"-46"3375"0"0,-5 36-4240 0 0,6 26-3 0 0,-2 0-1 0 0,0 0 1 0 0,0 1-1 0 0,-1 0 1 0 0,0-1-1 0 0,2 18 1 0 0,2 7 30 0 0,15 47 94 0 0,39 135 197 0 0,-49-179-225 0 0,3-1 1 0 0,1-1-1 0 0,30 50 0 0 0,-37-71-61 0 0,-5-8-16 0 0,1 0 0 0 0,0 0 1 0 0,0 0-1 0 0,0-1 0 0 0,1 0 0 0 0,0 0 1 0 0,1 0-1 0 0,0-1 0 0 0,0 0 1 0 0,1-1-1 0 0,-1 0 0 0 0,19 9 1 0 0,5-1-22 0 0,-25-14-34 0 0,-1 0-2 0 0,1 0-196 0 0,1 1 0 0 0,-1-1 1 0 0,0-1-1 0 0,1 1 0 0 0,-1-1 1 0 0,0-1-1 0 0,0 1 0 0 0,1-1 1 0 0,-1 0-1 0 0,-1-1 0 0 0,1 1 1 0 0,8-6-1 0 0,-2-1-724 0 0,-2 0 581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1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2 208 896 0 0,'-1'-3'1515'0'0,"1"-1"-1284"0"0,-1 0 1 0 0,1 0-1 0 0,0 1 1 0 0,1-1-1 0 0,-1 0 1 0 0,0 0 0 0 0,1 0-1 0 0,0 0 1 0 0,0 0-1 0 0,0 1 1 0 0,1-1-1 0 0,-1 0 1 0 0,1 1-1 0 0,0-1 1 0 0,0 1-1 0 0,0 0 1 0 0,0-1-1 0 0,1 1 1 0 0,-1 0-1 0 0,4-2 1 0 0,6-10-80 0 0,1 2 0 0 0,29-25 0 0 0,-35 33-149 0 0,0 0 0 0 0,0 1 1 0 0,0 0-1 0 0,1 0 1 0 0,-1 0-1 0 0,1 1 0 0 0,0 0 1 0 0,0 1-1 0 0,0 0 1 0 0,9-2-1 0 0,-13 4-13 0 0,0 0 0 0 0,-1 0 0 0 0,1 1 1 0 0,0-1-1 0 0,-1 1 0 0 0,1-1 0 0 0,-1 1 0 0 0,1 0 0 0 0,-1 0 0 0 0,1 1 0 0 0,-1-1 1 0 0,0 1-1 0 0,1 0 0 0 0,-1 0 0 0 0,0 0 0 0 0,0 0 0 0 0,0 0 0 0 0,-1 0 0 0 0,5 6 1 0 0,1 1-9 0 0,0 0 1 0 0,-1 1 0 0 0,0 0 0 0 0,7 13 0 0 0,1 9 19 0 0,0 0 0 0 0,-2 1 0 0 0,-2 0 1 0 0,-1 1-1 0 0,6 36 0 0 0,16 177 55 0 0,-23-100-29 0 0,-9-143-7 0 0,-2-6-136 0 0,0 0 110 0 0,0 0 0 0 0,1 0 0 0 0,-1-1 0 0 0,1 1 0 0 0,-1 0 0 0 0,1-1 0 0 0,0 1-1 0 0,0-1 1 0 0,0 1 0 0 0,0-1 0 0 0,0 1 0 0 0,1-1 0 0 0,-1 0 0 0 0,1 1 0 0 0,0-1 0 0 0,0 0-1 0 0,0-2 1 0 0,3-59-78 0 0,-1 44 48 0 0,2-34-81 0 0,4-1 0 0 0,19-73 0 0 0,-17 92 83 0 0,1 0 0 0 0,2 1 0 0 0,2 1 0 0 0,27-48 0 0 0,-36 73 4 0 0,0-1-1 0 0,1 1 1 0 0,0 0 0 0 0,0 1-1 0 0,1 0 1 0 0,0 0 0 0 0,0 0-1 0 0,19-12 1 0 0,-25 19 20 0 0,1 0 0 0 0,-1 0 0 0 0,1 1-1 0 0,-1-1 1 0 0,1 0 0 0 0,-1 1 0 0 0,1 0 0 0 0,0-1 0 0 0,-1 1 0 0 0,1 0 0 0 0,-1 0-1 0 0,1 1 1 0 0,0-1 0 0 0,-1 0 0 0 0,1 1 0 0 0,-1 0 0 0 0,4 1 0 0 0,-1-1-1 0 0,0 1-1 0 0,-1 0 1 0 0,1 1 0 0 0,-1-1 0 0 0,1 1 0 0 0,-1 0 0 0 0,7 6 0 0 0,3 5-1 0 0,-1 1 0 0 0,-1 1 0 0 0,0 0 0 0 0,-1 1 0 0 0,-1 0 0 0 0,13 30 0 0 0,39 115 34 0 0,-60-156-20 0 0,7 21-156 0 0,-1 0 1 0 0,-1 1-1 0 0,-1 0 1 0 0,-2 0-1 0 0,0 0 1 0 0,-2 33-1 0 0,-2-61 150 0 0,0 1 0 0 0,0 0 0 0 0,0 0 0 0 0,0 0 0 0 0,-1 0 0 0 0,1-1 0 0 0,0 1 0 0 0,-1 0 0 0 0,1 0-1 0 0,0 0 1 0 0,-1-1 0 0 0,1 1 0 0 0,-1 0 0 0 0,1-1 0 0 0,-1 1 0 0 0,0 0 0 0 0,1-1 0 0 0,-1 1 0 0 0,0-1 0 0 0,1 1-1 0 0,-1-1 1 0 0,0 1 0 0 0,0-1 0 0 0,1 1 0 0 0,-1-1 0 0 0,0 0 0 0 0,0 0 0 0 0,0 1 0 0 0,1-1 0 0 0,-1 0-1 0 0,0 0 1 0 0,0 0 0 0 0,0 0 0 0 0,0 0 0 0 0,0 0 0 0 0,1 0 0 0 0,-1 0 0 0 0,0 0 0 0 0,0 0 0 0 0,0 0-1 0 0,0-1 1 0 0,0 1 0 0 0,1 0 0 0 0,-1-1 0 0 0,0 1 0 0 0,0 0 0 0 0,1-1 0 0 0,-1 1 0 0 0,0-1 0 0 0,0 0-1 0 0,-6-6 1 0 0,1 0 0 0 0,1-1-1 0 0,-1 1 1 0 0,1-1-1 0 0,1 0 1 0 0,-1 0-1 0 0,2-1 1 0 0,-1 1 0 0 0,1-1-1 0 0,0 0 1 0 0,1 0-1 0 0,0 0 1 0 0,0 0 0 0 0,0-15-1 0 0,0 0 52 0 0,1 0 1 0 0,1 0-1 0 0,2-1 1 0 0,6-36-1 0 0,-3 37 4 0 0,1 1 0 0 0,1 0 0 0 0,1 0-1 0 0,1 1 1 0 0,2 0 0 0 0,0 1 0 0 0,1 0 0 0 0,0 0-1 0 0,2 2 1 0 0,18-21 0 0 0,-24 32-30 0 0,-1 0 0 0 0,1 1-1 0 0,1 0 1 0 0,-1 0 0 0 0,1 1 0 0 0,1 0 0 0 0,-1 1 0 0 0,1 0 0 0 0,0 0-1 0 0,17-5 1 0 0,-19 8-26 0 0,1 1 0 0 0,-1 0 0 0 0,1 0-1 0 0,-1 0 1 0 0,1 1 0 0 0,-1 1 0 0 0,1-1 0 0 0,-1 1-1 0 0,1 1 1 0 0,-1 0 0 0 0,1 0 0 0 0,-1 0-1 0 0,0 1 1 0 0,0 0 0 0 0,8 5 0 0 0,2 3 2 0 0,0 0 0 0 0,0 1-1 0 0,-1 1 1 0 0,-1 1 0 0 0,0 0 0 0 0,-1 1 0 0 0,0 1-1 0 0,-2 0 1 0 0,16 24 0 0 0,-8-8 12 0 0,-1 1 1 0 0,-1 2-1 0 0,-3 0 1 0 0,16 45-1 0 0,6 62-193 0 0,-20-66-2467 0 0,-14-61 1945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1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411 114 1880 0 0,'10'-15'1017'0'0,"-2"3"-191"0"0,1-1-1 0 0,-2 0 1 0 0,0-1-1 0 0,7-17 1 0 0,-14 30-815 0 0,0 1 1 0 0,0-1 0 0 0,1 1-1 0 0,-1-1 1 0 0,0 1 0 0 0,0-1-1 0 0,0 1 1 0 0,0-1-1 0 0,0 1 1 0 0,0-1 0 0 0,-1 1-1 0 0,1-1 1 0 0,0 1 0 0 0,0-1-1 0 0,0 1 1 0 0,0 0 0 0 0,-1-1-1 0 0,1 1 1 0 0,0-1 0 0 0,0 1-1 0 0,-1-1 1 0 0,1 1-1 0 0,0 0 1 0 0,-1-1 0 0 0,1 1-1 0 0,0 0 1 0 0,-1-1 0 0 0,1 1-1 0 0,0 0 1 0 0,-1-1 0 0 0,1 1-1 0 0,-1 0 1 0 0,1 0 0 0 0,-1-1-1 0 0,1 1 1 0 0,-1 0 0 0 0,1 0-1 0 0,-1 0 1 0 0,1 0-1 0 0,-1 0 1 0 0,1 0 0 0 0,-1 0-1 0 0,1 0 1 0 0,-1 0 0 0 0,1 0-1 0 0,-1 0 1 0 0,1 0 0 0 0,-1 0-1 0 0,1 0 1 0 0,-1 0 0 0 0,0 1-1 0 0,-25 5 148 0 0,6 4-133 0 0,1 1 0 0 0,1 0 0 0 0,0 2 1 0 0,1 0-1 0 0,0 0 0 0 0,-20 23 0 0 0,-82 103-31 0 0,92-106 53 0 0,1 2 0 0 0,3 1 0 0 0,-25 48 1 0 0,42-73-46 0 0,1 0 1 0 0,1 0-1 0 0,-1 1 1 0 0,2-1 0 0 0,-1 1-1 0 0,2 0 1 0 0,-1 0-1 0 0,2 0 1 0 0,0 0 0 0 0,0 1-1 0 0,1-1 1 0 0,1 0-1 0 0,0 0 1 0 0,0 0 0 0 0,1 0-1 0 0,5 15 1 0 0,-5-22 2 0 0,0 1 1 0 0,0-1 0 0 0,1 0-1 0 0,0 0 1 0 0,0 0 0 0 0,0 0-1 0 0,1 0 1 0 0,-1 0-1 0 0,1-1 1 0 0,0 0 0 0 0,0 0-1 0 0,1 0 1 0 0,-1 0 0 0 0,1-1-1 0 0,0 0 1 0 0,0 0-1 0 0,6 3 1 0 0,-7-5-7 0 0,1 0 0 0 0,-1 1 0 0 0,0-2 0 0 0,0 1 0 0 0,1 0 0 0 0,-1-1-1 0 0,0 0 1 0 0,1 0 0 0 0,-1 0 0 0 0,0-1 0 0 0,1 1 0 0 0,-1-1 0 0 0,0 0 0 0 0,0-1 0 0 0,0 1 0 0 0,1 0 0 0 0,-1-1 0 0 0,-1 0 0 0 0,1 0-1 0 0,0 0 1 0 0,0-1 0 0 0,-1 1 0 0 0,6-6 0 0 0,5-6-89 0 0,0 0 0 0 0,-1 0-1 0 0,-1-1 1 0 0,-1-1 0 0 0,0 0-1 0 0,-1-1 1 0 0,15-31 0 0 0,42-132-429 0 0,-64 171 501 0 0,61-198-12 0 0,-61 192-11 0 0,-6 16-17 0 0,-7 23-16 0 0,8-10-4 0 0,0 0 0 0 0,2-1 0 0 0,0 1 0 0 0,0 0 0 0 0,1-1 0 0 0,1 1 0 0 0,0 0 0 0 0,1-1 0 0 0,0 0 1 0 0,1 1-1 0 0,1-1 0 0 0,0-1 0 0 0,1 1 0 0 0,0-1 0 0 0,1 0 0 0 0,0 0 0 0 0,9 10 0 0 0,-4-7-79 0 0,0-1 1 0 0,0-1-1 0 0,1 0 0 0 0,1-1 1 0 0,0-1-1 0 0,1 0 0 0 0,0 0 0 0 0,1-2 1 0 0,0 0-1 0 0,0-1 0 0 0,1 0 1 0 0,22 6-1 0 0,-2-4-921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2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414 56 268 0 0,'20'-47'4838'0'0,"-20"47"-4821"0"0,0 0 0 0 0,0-1 1 0 0,0 1-1 0 0,0 0 0 0 0,0-1 1 0 0,0 1-1 0 0,0 0 0 0 0,0 0 1 0 0,0-1-1 0 0,0 1 0 0 0,0 0 1 0 0,0 0-1 0 0,0-1 0 0 0,0 1 1 0 0,0 0-1 0 0,0 0 0 0 0,0-1 1 0 0,-1 1-1 0 0,1 0 0 0 0,0 0 1 0 0,0-1-1 0 0,0 1 0 0 0,0 0 1 0 0,-1 0-1 0 0,1 0 0 0 0,0-1 1 0 0,0 1-1 0 0,0 0 0 0 0,-1 0 1 0 0,1 0-1 0 0,0 0 0 0 0,0-1 1 0 0,-1 1-1 0 0,1 0 0 0 0,0 0 1 0 0,0 0-1 0 0,-1 0 0 0 0,1 0 1 0 0,0 0-1 0 0,0 0 0 0 0,-1 0 1 0 0,1 0-1 0 0,0 0 0 0 0,-1 0 1 0 0,1 0-1 0 0,0 0 0 0 0,0 0 1 0 0,-1 0-1 0 0,1 0 0 0 0,0 0 1 0 0,0 0-1 0 0,-1 0 0 0 0,1 1 1 0 0,-16 0 229 0 0,16-1-235 0 0,-7 5 34 0 0,1-1 1 0 0,0 1 0 0 0,0 0 0 0 0,1 0 0 0 0,0 1 0 0 0,-1-1 0 0 0,2 1-1 0 0,-1 0 1 0 0,-4 8 0 0 0,3-6-18 0 0,-39 62 119 0 0,2 1-1 0 0,3 2 1 0 0,-37 95-1 0 0,29-40-1882 0 0,-38 158-1 0 0,82-268 223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2.5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64 0 0,'0'-3'1325'0'0,"3"-11"1468"0"0,-2 14-2741 0 0,0 0 0 0 0,0 0 0 0 0,0 0 0 0 0,0 0 1 0 0,1 0-1 0 0,-1 1 0 0 0,0-1 0 0 0,0 0 0 0 0,0 0 0 0 0,0 1 1 0 0,0-1-1 0 0,0 1 0 0 0,0-1 0 0 0,0 1 0 0 0,2 1 0 0 0,61 81 504 0 0,6 7-330 0 0,96 98-1 0 0,-111-135-213 0 0,84 63 0 0 0,-47-57-2494 0 0,-66-44 1321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2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17 882 640 0 0,'0'0'1175'0'0,"-10"-7"831"0"0,10 7-1852 0 0,-1-1 0 0 0,1 0 0 0 0,-1-1 1 0 0,-1-8 21 0 0,1 0-1 0 0,0 0 1 0 0,1 0 0 0 0,0 0 0 0 0,1 0 0 0 0,0 0 0 0 0,0 0 0 0 0,1 0 0 0 0,4-15 0 0 0,36-92 26 0 0,-38 107-153 0 0,87-198 133 0 0,22-59 706 0 0,-109 260-897 0 0,-1 0 0 0 0,-1 0 0 0 0,1 0 0 0 0,-1-1 0 0 0,-1 1 0 0 0,1-1 0 0 0,-1 1 0 0 0,-1-1 0 0 0,1 0 0 0 0,-1 1-1 0 0,0-1 1 0 0,-1 0 0 0 0,-2-10 0 0 0,2 15 6 0 0,-1 1-1 0 0,1 0 0 0 0,-1 0 0 0 0,1-1 0 0 0,-1 1 0 0 0,0 0 1 0 0,0 1-1 0 0,0-1 0 0 0,0 0 0 0 0,0 0 0 0 0,-1 1 1 0 0,1-1-1 0 0,0 1 0 0 0,-1 0 0 0 0,1 0 0 0 0,-1 0 1 0 0,1 0-1 0 0,-5-1 0 0 0,1 1-3 0 0,0-1 0 0 0,0 1 1 0 0,0 0-1 0 0,0 1 0 0 0,0-1 0 0 0,0 1 0 0 0,-11 1 1 0 0,10 1 12 0 0,0 0-1 0 0,-1 0 1 0 0,1 0 0 0 0,0 0 0 0 0,0 1 0 0 0,1 1 0 0 0,-1-1 0 0 0,1 1 0 0 0,-7 5 0 0 0,11-8-4 0 0,0 0-1 0 0,1 0 1 0 0,-1 1 0 0 0,1-1-1 0 0,-1 1 1 0 0,1 0 0 0 0,0-1-1 0 0,0 1 1 0 0,-1 0 0 0 0,1 0 0 0 0,0 0-1 0 0,1 0 1 0 0,-1 0 0 0 0,0 0-1 0 0,0 0 1 0 0,1 0 0 0 0,-1 0 0 0 0,1 0-1 0 0,0 0 1 0 0,0 0 0 0 0,0 0-1 0 0,0 0 1 0 0,0 1 0 0 0,0-1-1 0 0,0 0 1 0 0,1 0 0 0 0,-1 0 0 0 0,1 0-1 0 0,-1 0 1 0 0,1 0 0 0 0,0 0-1 0 0,0 0 1 0 0,0 0 0 0 0,0-1-1 0 0,0 1 1 0 0,0 0 0 0 0,1 0 0 0 0,-1-1-1 0 0,3 3 1 0 0,5 6-2 0 0,0-1-1 0 0,1 0 1 0 0,1 0-1 0 0,-1-1 1 0 0,1 0 0 0 0,1-1-1 0 0,-1 0 1 0 0,17 6-1 0 0,105 37-8 0 0,-108-42 5 0 0,80 25-3 0 0,-49-17-41 0 0,-1 2-1 0 0,-1 2 0 0 0,80 43 0 0 0,-127-59 37 0 0,0 0-1 0 0,0 1 0 0 0,-1 0 0 0 0,0 0 0 0 0,1 0 1 0 0,-2 1-1 0 0,1 0 0 0 0,-1 0 0 0 0,0 1 0 0 0,0-1 1 0 0,0 1-1 0 0,-1 0 0 0 0,6 14 0 0 0,-9-17 12 0 0,0 1 0 0 0,0 0 0 0 0,0 0 0 0 0,0 0 0 0 0,-1 0 0 0 0,0 0 0 0 0,0 0 0 0 0,0 0 0 0 0,-1 0 0 0 0,0 0 0 0 0,0 0 0 0 0,0 0 0 0 0,0-1 0 0 0,-1 1 0 0 0,0 0 0 0 0,0-1 0 0 0,0 1 0 0 0,0-1-1 0 0,-1 1 1 0 0,0-1 0 0 0,0 0 0 0 0,0 0 0 0 0,-6 5 0 0 0,-8 7 33 0 0,0-2 0 0 0,0 0 0 0 0,-2-1-1 0 0,0-1 1 0 0,0-1 0 0 0,-1-1 0 0 0,0 0 0 0 0,-28 8-1 0 0,48-17-133 0 0,-1-1 0 0 0,0 0 0 0 0,1 1 0 0 0,-1-1 0 0 0,0 1 0 0 0,0-1 0 0 0,1 0 0 0 0,-1 0 0 0 0,0 1 0 0 0,0-1 0 0 0,1 0 0 0 0,-1 0 0 0 0,0 0 0 0 0,0 0 0 0 0,1 0 0 0 0,-1 0 0 0 0,0 0 0 0 0,0 0 0 0 0,0 0 0 0 0,1 0-1 0 0,-1-1 1 0 0,0 1 0 0 0,0 0 0 0 0,1 0 0 0 0,-1-1 0 0 0,0 1 0 0 0,1-1 0 0 0,-1 1 0 0 0,0 0 0 0 0,1-1 0 0 0,-1 1 0 0 0,0-1 0 0 0,1 1 0 0 0,-1-1 0 0 0,1 0 0 0 0,-1 0 0 0 0,1 1 99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3.2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0 112 1528 0 0,'42'-33'4020'0'0,"-40"34"-3819"0"0,0 1-172 0 0,0 0 0 0 0,0 0 0 0 0,0 0 0 0 0,-1 1 0 0 0,1-1 0 0 0,-1 0 0 0 0,1 1 0 0 0,-1-1 1 0 0,0 1-1 0 0,0-1 0 0 0,0 1 0 0 0,0-1 0 0 0,-1 1 0 0 0,1 0 0 0 0,0 0 0 0 0,-1-1 0 0 0,0 1 1 0 0,0 4-1 0 0,-1 67 56 0 0,0-45-25 0 0,4 117-170 0 0,7 0 0 0 0,41 216 0 0 0,-40-325-2458 0 0</inkml:trace>
  <inkml:trace contextRef="#ctx0" brushRef="#br0" timeOffset="1">30 213 872 0 0,'0'-29'2384'0'0,"5"-43"-1"0"0,-3 61-2176 0 0,0 1-1 0 0,1 0 1 0 0,0-1 0 0 0,0 1-1 0 0,1 1 1 0 0,0-1-1 0 0,8-12 1 0 0,-11 20-459 0 0,1 1 0 0 0,-1-1 0 0 0,1 1 0 0 0,0-1 0 0 0,0 1 0 0 0,-1-1 0 0 0,1 1 0 0 0,0 0 0 0 0,0 0 1 0 0,3-1-1 0 0,-1 0-571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3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87 496 0 0,'0'0'1300'0'0,"14"11"1414"0"0,2-9-2164 0 0,0-1-1 0 0,1 0 0 0 0,-1-1 0 0 0,29-5 0 0 0,72-17 42 0 0,-67 11-391 0 0,252-50-126 0 0,-300 60-85 0 0,0 1 0 0 0,-1-1 0 0 0,1 1 0 0 0,0-1 0 0 0,0 1 0 0 0,0 0 0 0 0,-1 0 0 0 0,1 0 0 0 0,0 0-1 0 0,0 0 1 0 0,0 1 0 0 0,-1-1 0 0 0,1 1 0 0 0,0-1 0 0 0,0 1 0 0 0,-1-1 0 0 0,1 1 0 0 0,0 0 0 0 0,-1 0 0 0 0,1 0-1 0 0,-1 0 1 0 0,2 1 0 0 0,-2-1 6 0 0,0 1 0 0 0,-1-1 1 0 0,1 1-1 0 0,-1-1 0 0 0,1 1 0 0 0,-1-1 0 0 0,0 1 0 0 0,0-1 0 0 0,1 1 0 0 0,-1 0 0 0 0,0-1 0 0 0,0 1 1 0 0,-1-1-1 0 0,1 1 0 0 0,0-1 0 0 0,0 1 0 0 0,-1-1 0 0 0,1 1 0 0 0,-2 1 0 0 0,-3 10-7 0 0,0-1 0 0 0,-1-1 0 0 0,-1 1 0 0 0,-9 11 0 0 0,16-22 9 0 0,-162 196-134 0 0,21-29 482 0 0,140-167-318 0 0,1 0-1 0 0,-1-1 1 0 0,1 1-1 0 0,-1 0 1 0 0,1 0 0 0 0,-1 0-1 0 0,1-1 1 0 0,-1 1-1 0 0,1 0 1 0 0,0 0-1 0 0,-1 0 1 0 0,1 0-1 0 0,0 0 1 0 0,0 0-1 0 0,0 0 1 0 0,0 0-1 0 0,0 0 1 0 0,0 0-1 0 0,0 0 1 0 0,0 0-1 0 0,0-1 1 0 0,0 1-1 0 0,0 0 1 0 0,1 0-1 0 0,-1 0 1 0 0,0 0 0 0 0,2 2-1 0 0,-1-2 17 0 0,1 1 0 0 0,-1-1 0 0 0,1 1 0 0 0,-1-1-1 0 0,1 0 1 0 0,0 1 0 0 0,0-1 0 0 0,0 0 0 0 0,0 0 0 0 0,0 0 0 0 0,3 1 0 0 0,8 2 97 0 0,-1-1 0 0 0,1-1 0 0 0,14 2 0 0 0,-25-4-117 0 0,237 18 93 0 0,-192-18-2799 0 0,64-8 0 0 0,-81 4 583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4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82 506 64 0 0,'3'-1'1654'0'0,"15"-9"-632"0"0,-1 0 0 0 0,-1-1-1 0 0,1-1 1 0 0,16-16 0 0 0,-9 6-436 0 0,-2-2 0 0 0,21-26 0 0 0,-10 3-435 0 0,-1-1 0 0 0,39-78 0 0 0,-69 121-163 0 0,0 0 0 0 0,0 1 0 0 0,0-1 0 0 0,0 0 0 0 0,-1 0 0 0 0,0 0 0 0 0,0 0 0 0 0,0 0 0 0 0,-1 0 0 0 0,1 0 0 0 0,-2-6 0 0 0,1 9 7 0 0,0 0 0 0 0,-1-1 0 0 0,0 1 1 0 0,1 0-1 0 0,-1 0 0 0 0,0 0 0 0 0,0 0 0 0 0,-1-1 0 0 0,1 1 0 0 0,0 1 1 0 0,0-1-1 0 0,-1 0 0 0 0,0 0 0 0 0,1 0 0 0 0,-1 1 0 0 0,0-1 0 0 0,0 1 1 0 0,1-1-1 0 0,-1 1 0 0 0,0 0 0 0 0,-1 0 0 0 0,1 0 0 0 0,0 0 0 0 0,0 0 1 0 0,0 0-1 0 0,-4 0 0 0 0,-4-1 1 0 0,0 0 1 0 0,0 1 0 0 0,0 0-1 0 0,0 1 1 0 0,-1 0 0 0 0,1 1-1 0 0,0 0 1 0 0,0 0 0 0 0,0 1-1 0 0,0 0 1 0 0,-19 8-1 0 0,10-3-3 0 0,-1 2 0 0 0,1 0 0 0 0,1 1 0 0 0,-31 22 0 0 0,40-26 7 0 0,-1 1 1 0 0,2 1-1 0 0,-1 0 1 0 0,1 0-1 0 0,0 1 0 0 0,1 0 1 0 0,0 0-1 0 0,0 0 1 0 0,1 1-1 0 0,0 0 1 0 0,1 1-1 0 0,0-1 0 0 0,1 1 1 0 0,0 0-1 0 0,1 0 1 0 0,0 0-1 0 0,0 0 1 0 0,1 1-1 0 0,1-1 1 0 0,0 1-1 0 0,0 0 0 0 0,2-1 1 0 0,-1 1-1 0 0,1-1 1 0 0,1 1-1 0 0,0-1 1 0 0,0 0-1 0 0,2 1 0 0 0,-1-1 1 0 0,1-1-1 0 0,7 15 1 0 0,-1-6 101 0 0,1 0 0 0 0,1-1 0 0 0,1 0 0 0 0,0-1 0 0 0,2 0 0 0 0,-1-1 0 0 0,2-1 0 0 0,0 0 0 0 0,1-1 0 0 0,1-1 0 0 0,0 0 0 0 0,0-2 0 0 0,1 0 0 0 0,37 15 0 0 0,-39-20-125 0 0,0 0-1 0 0,0-1 0 0 0,0-1 1 0 0,1-1-1 0 0,-1 0 1 0 0,1-1-1 0 0,0-1 1 0 0,21-1-1 0 0,-25-2-405 0 0,-1 1 0 0 0,1-2 0 0 0,0 0-1 0 0,-1 0 1 0 0,0-1 0 0 0,0-1 0 0 0,0-1-1 0 0,0 1 1 0 0,-1-2 0 0 0,0 0 0 0 0,14-10-1 0 0,3-8-2034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4.3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30 876 0 0,'-14'-10'5273'0'0,"9"-2"-3353"0"0,15 5-2048 0 0,2 13-1548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6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1 844 0 0,'0'0'1924'0'0,"0"0"-1856"0"0,-1 0 0 0 0,1 1-1 0 0,-1-1 1 0 0,1 1 0 0 0,-1-1 0 0 0,1 1-1 0 0,0-1 1 0 0,-1 1 0 0 0,1-1 0 0 0,0 1-1 0 0,0-1 1 0 0,-1 1 0 0 0,1 0-1 0 0,0-1 1 0 0,0 1 0 0 0,0-1 0 0 0,0 1-1 0 0,-1 0 1 0 0,1-1 0 0 0,0 1 0 0 0,0-1-1 0 0,0 1 1 0 0,1 1 0 0 0,2 0-42 0 0,0-1-1 0 0,1 1 1 0 0,-1 0 0 0 0,1-1 0 0 0,0 1 0 0 0,0-1 0 0 0,-1 0 0 0 0,1-1 0 0 0,0 1-1 0 0,5 0 1 0 0,49 0 87 0 0,-34-1-95 0 0,283-5-2098 0 0,-286 4 1755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1.8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58 313 300 0 0,'-3'0'1073'0'0,"-14"2"636"0"0,14-2-1023 0 0,-1 0-591 0 0,1 0 174 0 0,1 0 1 0 0,-1 0-1 0 0,1 0 1 0 0,-1-1-1 0 0,1 1 1 0 0,-1-1-1 0 0,1 1 1 0 0,-5-3-1 0 0,7 3-234 0 0,0 0-1 0 0,0 0 0 0 0,-1 0 1 0 0,1 0-1 0 0,0-1 0 0 0,0 1 0 0 0,-1 0 1 0 0,1 0-1 0 0,0-1 0 0 0,0 1 0 0 0,0 0 1 0 0,0-1-1 0 0,-1 1 0 0 0,1 0 1 0 0,0 0-1 0 0,0-1 0 0 0,0 1 0 0 0,0 0 1 0 0,0-1-1 0 0,0 1 0 0 0,0 0 1 0 0,0-1-1 0 0,0 1 0 0 0,0 0 0 0 0,0-1 1 0 0,0 1-1 0 0,0 0 0 0 0,0-1 0 0 0,0 1 1 0 0,0 0-1 0 0,0-1 0 0 0,14-17-65 0 0,32-22 118 0 0,84-55 0 0 0,63-24-4271 0 0,-161 99 2742 0 0,-18 11 804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16.8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48 0 0,'0'0'1263'0'0,"1"3"-737"0"0,0-1-459 0 0,1 0 1 0 0,0 0 0 0 0,0 0-1 0 0,0 0 1 0 0,0 0 0 0 0,0 0-1 0 0,1 0 1 0 0,-1-1 0 0 0,0 1-1 0 0,1-1 1 0 0,-1 0-1 0 0,1 0 1 0 0,0 0 0 0 0,-1 0-1 0 0,1 0 1 0 0,0-1 0 0 0,-1 1-1 0 0,1-1 1 0 0,0 1 0 0 0,0-1-1 0 0,3 0 1 0 0,79 1 390 0 0,-65-2-343 0 0,239-4-1165 0 0,-231 5 606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0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595 15 444 0 0,'0'0'695'0'0,"-12"-12"907"0"0,8 11-1563 0 0,1 0 0 0 0,-1 1 0 0 0,0 0 1 0 0,0-1-1 0 0,0 1 0 0 0,0 1 0 0 0,1-1 0 0 0,-1 1 0 0 0,0-1 1 0 0,0 1-1 0 0,1 0 0 0 0,-1 0 0 0 0,0 1 0 0 0,1-1 0 0 0,-1 1 1 0 0,1 0-1 0 0,0 0 0 0 0,0 0 0 0 0,-1 0 0 0 0,-3 4 0 0 0,-12 9-36 0 0,1 1 0 0 0,-16 18 0 0 0,28-29 29 0 0,-45 49 38 0 0,2 2-1 0 0,2 3 1 0 0,3 1-1 0 0,2 2 1 0 0,4 2-1 0 0,2 1 1 0 0,-52 136-1 0 0,81-181-43 0 0,1 1-1 0 0,1 0 1 0 0,0 0-1 0 0,2 1 1 0 0,1-1-1 0 0,0 41 0 0 0,3-45-2 0 0,1 0-1 0 0,1-1 1 0 0,1 0-1 0 0,0 1 1 0 0,1-1-1 0 0,0-1 1 0 0,1 1-1 0 0,1-1 1 0 0,13 21-1 0 0,0-8-76 0 0,0-2 1 0 0,2 0-1 0 0,0-2 0 0 0,2 0 1 0 0,1-2-1 0 0,1 0 0 0 0,36 23 1 0 0,-55-42-1008 0 0,8 1 392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0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421 31 1204 0 0,'0'0'829'0'0,"-1"-3"-172"0"0,0 2-600 0 0,1-1-1 0 0,-1 1 1 0 0,1-1 0 0 0,-1 1-1 0 0,0-1 1 0 0,1 1-1 0 0,-1 0 1 0 0,0-1 0 0 0,0 1-1 0 0,0 0 1 0 0,0 0 0 0 0,0-1-1 0 0,-1 1 1 0 0,1 0-1 0 0,0 0 1 0 0,0 0 0 0 0,-1 1-1 0 0,1-1 1 0 0,0 0-1 0 0,-1 0 1 0 0,1 1 0 0 0,-1-1-1 0 0,1 1 1 0 0,-1-1-1 0 0,1 1 1 0 0,-1 0 0 0 0,1-1-1 0 0,-1 1 1 0 0,-2 0-1 0 0,-6 2-23 0 0,1 1-1 0 0,0 0 0 0 0,0 0 0 0 0,1 0 0 0 0,-1 1 0 0 0,1 1 0 0 0,0-1 0 0 0,0 1 0 0 0,0 1 0 0 0,0 0 1 0 0,1 0-1 0 0,-11 11 0 0 0,-9 13-3 0 0,-39 52 1 0 0,59-72-17 0 0,-21 28 24 0 0,2 2-1 0 0,-42 83 1 0 0,61-108-25 0 0,0 1 0 0 0,1 0 0 0 0,1 0 0 0 0,0 1 0 0 0,2-1 0 0 0,0 1 0 0 0,0 0 0 0 0,2-1 0 0 0,0 1 0 0 0,1 0 0 0 0,3 32 0 0 0,-1-41-1 0 0,0 0-1 0 0,1 0 1 0 0,0 0 0 0 0,0 0 0 0 0,0-1 0 0 0,1 1-1 0 0,0-1 1 0 0,1 0 0 0 0,0 0 0 0 0,0 0-1 0 0,0-1 1 0 0,1 0 0 0 0,8 7 0 0 0,-5-5 73 0 0,1-1 0 0 0,0 0 1 0 0,1 0-1 0 0,-1-1 0 0 0,1-1 0 0 0,1 0 1 0 0,-1 0-1 0 0,20 4 0 0 0,-17-5 21 0 0,0-1 0 0 0,0-1 0 0 0,1 0-1 0 0,-1-1 1 0 0,0 0 0 0 0,1-1 0 0 0,-1-1 0 0 0,1-1-1 0 0,-1 0 1 0 0,0 0 0 0 0,0-1 0 0 0,0-1 0 0 0,0-1-1 0 0,-1 0 1 0 0,1 0 0 0 0,13-10 0 0 0,-18 10-92 0 0,0-2-1 0 0,-1 1 1 0 0,0-1 0 0 0,-1-1 0 0 0,0 1 0 0 0,0-1-1 0 0,0 0 1 0 0,-1-1 0 0 0,0 0 0 0 0,-1 0 0 0 0,0 0 0 0 0,6-16-1 0 0,-6 11-20 0 0,0-1 0 0 0,-2 0 0 0 0,1 0 0 0 0,-2 0 0 0 0,0-1 0 0 0,-1 1 0 0 0,-2-31 0 0 0,-2 21-17 0 0,0 1 0 0 0,-2-1 0 0 0,0 1-1 0 0,-2 1 1 0 0,0-1 0 0 0,-2 1-1 0 0,-1 1 1 0 0,-1-1 0 0 0,0 2 0 0 0,-25-35-1 0 0,25 42 17 0 0,0 1 0 0 0,-1 0 0 0 0,-1 1-1 0 0,0 0 1 0 0,0 1 0 0 0,-17-10-1 0 0,20 14-98 0 0,0 2 0 0 0,0-1 0 0 0,-1 2 0 0 0,0-1 0 0 0,0 1 0 0 0,0 1 0 0 0,0 0 0 0 0,-1 0 0 0 0,-20-1 0 0 0,27 4-207 0 0,-1 0 0 0 0,1 0 0 0 0,-1 1 0 0 0,1 0 0 0 0,-1 0 0 0 0,1 0 0 0 0,0 1 0 0 0,-1-1 0 0 0,-8 6 0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1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2 684 0 0,'0'0'1490'0'0,"4"0"-1402"0"0,-2-1-104 0 0,0 1 24 0 0,-1 0 1 0 0,0 0-1 0 0,0-1 0 0 0,1 1 0 0 0,-1 0 0 0 0,0 0 1 0 0,1 1-1 0 0,-1-1 0 0 0,0 0 0 0 0,0 0 0 0 0,1 1 0 0 0,-1-1 1 0 0,0 0-1 0 0,0 1 0 0 0,0 0 0 0 0,1-1 0 0 0,-1 1 1 0 0,0-1-1 0 0,0 1 0 0 0,0 0 0 0 0,0 0 0 0 0,0 0 0 0 0,0 0 1 0 0,0 0-1 0 0,-1 0 0 0 0,1 0 0 0 0,0 0 0 0 0,1 2 1 0 0,-1-2-7 0 0,11 23-132 0 0,-11-21 114 0 0,0 34-36 0 0,12 154 152 0 0,-6-132-68 0 0,29 196 139 0 0,-26-206-159 0 0,3-1 1 0 0,1 0-1 0 0,23 50 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1.5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56 1040 0 0,'-55'-30'5144'0'0,"52"29"-4917"0"0,8 1-184 0 0,386-6 195 0 0,-304 2-233 0 0,-4-3-58 0 0,-34 0-3027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1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1556 0 0,'0'0'1100'0'0,"18"-9"1656"0"0,-17 9-2731 0 0,0 0 0 0 0,1 0 0 0 0,-1 1 0 0 0,0-1 0 0 0,1 0 0 0 0,-1 0-1 0 0,0 1 1 0 0,1-1 0 0 0,-1 1 0 0 0,0-1 0 0 0,0 1 0 0 0,1 0 0 0 0,-1-1-1 0 0,0 1 1 0 0,0 0 0 0 0,0 0 0 0 0,0 0 0 0 0,0-1 0 0 0,0 1 0 0 0,0 0-1 0 0,0 1 1 0 0,-1-1 0 0 0,1 0 0 0 0,0 0 0 0 0,-1 0 0 0 0,1 0 0 0 0,0 1-1 0 0,-1-1 1 0 0,0 0 0 0 0,1 0 0 0 0,-1 1 0 0 0,0-1 0 0 0,1 2 0 0 0,12 56 32 0 0,-12-50-16 0 0,58 394 292 0 0,-33-249-491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2.2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41 512 0 0,'2'-3'1013'0'0,"-1"0"-898"0"0,1 1-1 0 0,-1 0 1 0 0,1-1-1 0 0,-1 1 1 0 0,1 0-1 0 0,0 0 0 0 0,0 0 1 0 0,0 0-1 0 0,0 1 1 0 0,0-1-1 0 0,1 0 1 0 0,-1 1-1 0 0,0 0 1 0 0,1-1-1 0 0,-1 1 0 0 0,1 0 1 0 0,3-1-1 0 0,0 1-12 0 0,0 0 0 0 0,0 0 0 0 0,0 0 0 0 0,0 1 0 0 0,1 0 0 0 0,-1 0 0 0 0,9 2-1 0 0,5 2-14 0 0,0 0 0 0 0,0 2 0 0 0,35 15 0 0 0,-14-2-61 0 0,-2 3 0 0 0,0 0 0 0 0,-1 3-1 0 0,-1 1 1 0 0,-2 2 0 0 0,43 42 0 0 0,-29-19-11 0 0,-3 1 0 0 0,-2 2-1 0 0,51 82 1 0 0,-71-95 1 0 0,-2 0 0 0 0,-2 2 0 0 0,-1 0-1 0 0,-3 1 1 0 0,-1 1 0 0 0,-3 1 0 0 0,-1 0 0 0 0,-2 0-1 0 0,-3 1 1 0 0,-1 0 0 0 0,-3 0 0 0 0,-1 0-1 0 0,-3 0 1 0 0,-2 0 0 0 0,-2 0 0 0 0,-1-1-1 0 0,-3 0 1 0 0,-17 50 0 0 0,-23 46-2327 0 0,44-125 1738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2.6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444 70 548 0 0,'9'-54'5990'0'0,"-8"39"-5148"0"0,-39 116-789 0 0,-71 135 0 0 0,22-53 105 0 0,-16 70 19 0 0,8-15-201 0 0,86-223 9 0 0,-3 7-3711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2.9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1084 0 0,'5'-16'2440'0'0,"-1"0"-1296"0"0,4 4-1120 0 0,12 21-2324 0 0</inkml:trace>
  <inkml:trace contextRef="#ctx0" brushRef="#br0" timeOffset="1">526 419 400 0 0,'48'43'4353'0'0,"-46"-41"-4056"0"0,-1-1-247 0 0,0 1 1 0 0,-1-1-1 0 0,1 1 0 0 0,0-1 1 0 0,1 0-1 0 0,-1 1 1 0 0,0-1-1 0 0,0 0 0 0 0,0 0 1 0 0,1 0-1 0 0,-1 0 0 0 0,1 0 1 0 0,-1 0-1 0 0,1 0 1 0 0,-1 0-1 0 0,3 0 0 0 0,20 10-587 0 0,6-15-2428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3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566 31 1156 0 0,'8'-13'3274'0'0,"9"-5"-1846"0"0,-20 31-924 0 0,-25 43-551 0 0,24-48 108 0 0,-169 281-24 0 0,-23-16 56 0 0,33-47 100 0 0,162-225-230 0 0,-14 22 971 0 0,14-23-820 0 0,0 1 0 0 0,1 0 0 0 0,-1 0 0 0 0,0 0 0 0 0,1 0-1 0 0,-1 0 1 0 0,1 0 0 0 0,-1-1 0 0 0,1 1 0 0 0,0 0 0 0 0,-1 0 0 0 0,1 0 0 0 0,0 1 0 0 0,0-1 0 0 0,-1 0 0 0 0,1 0-1 0 0,0 0 1 0 0,0 1 0 0 0,5 0-37 0 0,0-1-1 0 0,0 0 0 0 0,0 0 0 0 0,0 0 1 0 0,0 0-1 0 0,0-1 0 0 0,0 0 1 0 0,0 0-1 0 0,0 0 0 0 0,9-2 1 0 0,63-14 100 0 0,-39 7-96 0 0,127-18 19 0 0,143-33-2613 0 0,-289 55 1836 0 0,-1-1 0 0 0,0-1-1 0 0,25-13 1 0 0,-36 17 468 0 0,-1-1-1 0 0,0 0 1 0 0,0 0-1 0 0,-1 0 1 0 0,1-1-1 0 0,-1 0 1 0 0,0 0-1 0 0,0 0 1 0 0,-1-1-1 0 0,0 1 1 0 0,0-1-1 0 0,4-8 1 0 0,-6 11 232 0 0,-1 0 1 0 0,0-1-1 0 0,0 1 1 0 0,0 0-1 0 0,0-1 1 0 0,-1 1-1 0 0,1-1 1 0 0,-1 1-1 0 0,0-1 0 0 0,0 1 1 0 0,0-1-1 0 0,-1 1 1 0 0,1-1-1 0 0,-1 1 1 0 0,0 0-1 0 0,0-1 1 0 0,0 1-1 0 0,0 0 0 0 0,0-1 1 0 0,-1 1-1 0 0,0 0 1 0 0,1 0-1 0 0,-1 0 1 0 0,-5-5-1 0 0,3 2 80 0 0,0 1-51 0 0,1 1 1 0 0,-1-1-1 0 0,0 1 1 0 0,-1 1 0 0 0,1-1-1 0 0,-1 0 1 0 0,1 1-1 0 0,-10-5 1 0 0,11 7-24 0 0,-1 1-13 0 0,1 1-12 0 0,1 0-1 0 0,-1 0 1 0 0,0 0-1 0 0,1 0 0 0 0,-1 0 1 0 0,1 0-1 0 0,-1 1 1 0 0,1-1-1 0 0,-1 1 0 0 0,1 0 1 0 0,0 0-1 0 0,0 0 0 0 0,0 0 1 0 0,0 0-1 0 0,0 0 1 0 0,1 0-1 0 0,-1 1 0 0 0,0-1 1 0 0,1 1-1 0 0,0-1 1 0 0,0 1-1 0 0,-2 4 0 0 0,-2 7 9 0 0,1 0-1 0 0,1 0 0 0 0,0 0 0 0 0,0 0 0 0 0,2 1 0 0 0,-1 17 1 0 0,9 92 116 0 0,-2-40-34 0 0,-10 176-1770 0 0,-1-193 1157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2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18 536 0 0,'0'0'1029'0'0,"26"-17"3772"0"0,-27 26-4684 0 0,0 0 0 0 0,0-1 0 0 0,-1 1 0 0 0,0 0 0 0 0,-5 11 0 0 0,-3 21-76 0 0,3-13-43 0 0,2 2-1 0 0,2-1 1 0 0,0 0-1 0 0,2 34 0 0 0,2-51 21 0 0,0 0 0 0 0,0-1 0 0 0,1 1 0 0 0,0-1-1 0 0,1 1 1 0 0,0-1 0 0 0,1 0 0 0 0,0 0-1 0 0,1-1 1 0 0,0 1 0 0 0,1-1 0 0 0,0 0 0 0 0,10 13-1 0 0,-13-20 19 0 0,-1-1-1 0 0,1 1 1 0 0,0 0-1 0 0,0-1 0 0 0,0 0 1 0 0,0 0-1 0 0,0 0 1 0 0,0 0-1 0 0,1-1 0 0 0,-1 1 1 0 0,1-1-1 0 0,-1 0 1 0 0,1 0-1 0 0,-1 0 1 0 0,1 0-1 0 0,0 0 0 0 0,-1-1 1 0 0,1 0-1 0 0,0 0 1 0 0,-1 0-1 0 0,1 0 0 0 0,0 0 1 0 0,7-3-1 0 0,-7 2-7 0 0,0-1 0 0 0,0 1 0 0 0,0-1-1 0 0,0 0 1 0 0,0 0 0 0 0,0-1 0 0 0,-1 1-1 0 0,1-1 1 0 0,-1 0 0 0 0,1 0 0 0 0,-1 0-1 0 0,0 0 1 0 0,0-1 0 0 0,-1 1 0 0 0,1-1-1 0 0,-1 0 1 0 0,0 1 0 0 0,0-1 0 0 0,0 0-1 0 0,3-8 1 0 0,-3 3-14 0 0,-1 0-1 0 0,1 0 0 0 0,-2 0 1 0 0,1 0-1 0 0,-1 0 0 0 0,0 0 1 0 0,-1 0-1 0 0,0 0 1 0 0,-1 0-1 0 0,0 1 0 0 0,0-1 1 0 0,-1 0-1 0 0,0 1 1 0 0,0 0-1 0 0,-1-1 0 0 0,0 1 1 0 0,-6-8-1 0 0,2 2-205 0 0,-1 1 0 0 0,0 1 0 0 0,0 0 0 0 0,-2 0 0 0 0,1 1 0 0 0,-2 0 0 0 0,1 1 0 0 0,-1 1 0 0 0,-15-10 0 0 0,-13 4-1894 0 0,37 14 1470 0 0,-18 1-1609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4.4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24 848 0 0,'0'0'692'0'0,"-18"-8"1838"0"0,19 8-2508 0 0,-1 0 0 0 0,0 0 0 0 0,0 0 0 0 0,0 0 0 0 0,0 0 0 0 0,0 0 0 0 0,1-1 0 0 0,-1 1 0 0 0,0 0 0 0 0,0 0 0 0 0,0 0 0 0 0,0 0 0 0 0,0 0 0 0 0,0-1 0 0 0,0 1 0 0 0,0 0 1 0 0,0 0-1 0 0,1 0 0 0 0,-1 0 0 0 0,0-1 0 0 0,0 1 0 0 0,0 0 0 0 0,0 0 0 0 0,0 0 0 0 0,0-1 0 0 0,0 1 0 0 0,0 0 0 0 0,0 0 0 0 0,0 0 0 0 0,0 0 0 0 0,-1-1 0 0 0,1 1 0 0 0,0 0 0 0 0,0 0 0 0 0,0 0 0 0 0,0 0 1 0 0,0-1-1 0 0,0 1 0 0 0,0 0 0 0 0,0 0 0 0 0,0 0 0 0 0,-1 0 0 0 0,1 0 0 0 0,0-1 0 0 0,0 1 0 0 0,0 0 0 0 0,0 0 0 0 0,0 0 0 0 0,-1 0 0 0 0,1 0 0 0 0,0 0 0 0 0,0 0 0 0 0,0 0 0 0 0,0 0 0 0 0,-1 0 0 0 0,1-1 0 0 0,0 1 1 0 0,0 0-1 0 0,0 0 0 0 0,-1 0 0 0 0,1 0 0 0 0,0 0 0 0 0,0 0 0 0 0,25-5 247 0 0,40 2-337 0 0,109 21-451 0 0,-98-9-1893 0 0,-56-6 2065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4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0 20 0 0,'0'1'41'0'0,"-1"0"-1"0"0,1-1 1 0 0,-1 1 0 0 0,0 0-1 0 0,1 0 1 0 0,-1 0 0 0 0,1 0-1 0 0,0-1 1 0 0,-1 1 0 0 0,1 0 0 0 0,0 0-1 0 0,-1 0 1 0 0,1 0 0 0 0,0 0-1 0 0,0 0 1 0 0,0 0 0 0 0,0 0-1 0 0,0 0 1 0 0,0 0 0 0 0,0 0-1 0 0,0 0 1 0 0,0 0 0 0 0,0 0-1 0 0,1 0 1 0 0,-1-1 0 0 0,0 1 0 0 0,1 0-1 0 0,-1 0 1 0 0,1 0 0 0 0,-1 0-1 0 0,1 0 1 0 0,-1-1 0 0 0,1 1-1 0 0,-1 0 1 0 0,1 0 0 0 0,0-1-1 0 0,0 1 1 0 0,-1 0 0 0 0,1-1-1 0 0,0 1 1 0 0,0-1 0 0 0,-1 1-1 0 0,1-1 1 0 0,1 1 0 0 0,23 5 146 0 0,-1 0 1 0 0,1-2-1 0 0,1 0 1 0 0,43-1 0 0 0,110-10 127 0 0,-157 6-281 0 0,89-10-1267 0 0,-77 5 592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5.2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 1160 0 0,'0'0'809'0'0,"0"-3"-174"0"0,0-15 975 0 0,1 22-1519 0 0,10 194 166 0 0,46 240 1 0 0,-10-261-190 0 0,-21-87 266 0 0,-18-70 13 0 0,-7-20-455 0 0,-1 1 0 0 0,0 0 0 0 0,0-1 0 0 0,0 1 0 0 0,1 0 1 0 0,-1-1-1 0 0,0 1 0 0 0,1-1 0 0 0,-1 1 0 0 0,1 0 1 0 0,-1-1-1 0 0,0 1 0 0 0,2 0-216 0 0,-2-1 217 0 0,1 1-1 0 0,0-1 0 0 0,-1 0 0 0 0,1 1 0 0 0,-1-1 1 0 0,1 0-1 0 0,1 1 0 0 0,9-10-469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5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387 1 148 0 0,'0'0'715'0'0,"-1"3"-144"0"0,-55 127 1012 0 0,17-45-1454 0 0,-24 64 4 0 0,-134 332 276 0 0,194-473-477 0 0,1-3-48 0 0,0 1 0 0 0,0 0 0 0 0,-1-1 0 0 0,0 1 0 0 0,0-1 0 0 0,0 0 0 0 0,-5 7 0 0 0,6-10-172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5.9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12 580 0 0,'0'0'904'0'0,"17"-9"260"0"0,4 7-488 0 0,2 3-248 0 0,3 8-272 0 0,-13-1-24 0 0,1 0-8 0 0,0 2 8 0 0,-2 0-432 0 0,3 2-324 0 0,-3-3-436 0 0,1 2 328 0 0</inkml:trace>
  <inkml:trace contextRef="#ctx0" brushRef="#br0" timeOffset="1">788 393 276 0 0,'15'4'1272'0'0,"10"5"-568"0"0,-5-3-224 0 0,-4 0-176 0 0,1 1-24 0 0,0-3-388 0 0,7-5-1784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6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202 17 244 0 0,'14'-14'3380'0'0,"-13"14"-3300"0"0,-1-1-1 0 0,0 1 1 0 0,1 0 0 0 0,-1 0 0 0 0,1 0-1 0 0,-1 0 1 0 0,0-1 0 0 0,1 1 0 0 0,-1 0-1 0 0,1 0 1 0 0,-1 0 0 0 0,1 0 0 0 0,-1 0-1 0 0,1 0 1 0 0,-1 0 0 0 0,1 0 0 0 0,-1 0-1 0 0,1 0 1 0 0,0 5-55 0 0,-1-1 1 0 0,1 1-1 0 0,-1-1 1 0 0,0 0-1 0 0,0 1 0 0 0,0-1 1 0 0,-1 1-1 0 0,1-1 0 0 0,-1 0 1 0 0,0 1-1 0 0,-3 5 0 0 0,-23 56 46 0 0,12-34-53 0 0,-62 139 40 0 0,-22 56 428 0 0,98-224-344 0 0,1-1-132 0 0,0-1 1 0 0,0 0-1 0 0,0 0 0 0 0,0 0 0 0 0,0 1 1 0 0,0-1-1 0 0,0 0 0 0 0,0 0 1 0 0,0 0-1 0 0,1 0 0 0 0,-1 1 1 0 0,0-1-1 0 0,1 0 0 0 0,-1 0 0 0 0,1 0 1 0 0,0 0-1 0 0,-1 0 0 0 0,1 0 1 0 0,0 0-1 0 0,0 0 0 0 0,-1 0 1 0 0,1 0-1 0 0,0-1 0 0 0,0 1 1 0 0,0 0-1 0 0,0 0 0 0 0,0-1 0 0 0,0 1 1 0 0,0-1-1 0 0,0 1 0 0 0,0-1 1 0 0,0 1-1 0 0,1-1 0 0 0,-1 0 1 0 0,0 1-1 0 0,0-1 0 0 0,0 0 0 0 0,0 0 1 0 0,1 0-1 0 0,1 0 0 0 0,47 0 35 0 0,-49 0-43 0 0,103-13 44 0 0,100-28 0 0 0,-158 31 2 0 0,-40 9-27 0 0,1 0-34 0 0,0-1 0 0 0,0 1 0 0 0,0-1 0 0 0,0 0 0 0 0,0 0 0 0 0,0-1 0 0 0,0 0 0 0 0,-1 0 0 0 0,0-1 1 0 0,0 0-1 0 0,12-9 0 0 0,-16 11-28 0 0,-3-2-6 0 0,0-2 33 0 0,0-1 1 0 0,0 1-1 0 0,-1 0 0 0 0,0 0 0 0 0,0 1 0 0 0,-1-1 1 0 0,1 0-1 0 0,-1 1 0 0 0,-4-6 0 0 0,-38-49 107 0 0,36 49-41 0 0,7 8-89 0 0,1 4-77 0 0,1-1 113 0 0,-1 0 1 0 0,1 1-1 0 0,-1-1 1 0 0,1 1-1 0 0,-1-1 1 0 0,1 1-1 0 0,-1-1 1 0 0,1 1-1 0 0,0 0 1 0 0,-1-1-1 0 0,1 1 1 0 0,0-1-1 0 0,0 1 0 0 0,-1 0 1 0 0,1-1-1 0 0,0 1 1 0 0,0 0-1 0 0,0-1 1 0 0,0 1-1 0 0,0 0 1 0 0,0-1-1 0 0,0 1 1 0 0,0 0-1 0 0,0-1 1 0 0,0 1-1 0 0,0 0 1 0 0,0-1-1 0 0,0 1 1 0 0,1 1-1 0 0,3 20-2 0 0,-4-22 3 0 0,18 87-287 0 0,-4 2 1 0 0,-3 0-1 0 0,-2 158 0 0 0,-11-213-1216 0 0,-2-2 115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6.8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33 96 0 0,'-3'1'1093'0'0,"-19"12"1587"0"0,22-13-2647 0 0,0 0 1 0 0,0 0-1 0 0,0 0 1 0 0,0 1-1 0 0,0-1 0 0 0,0 0 1 0 0,0 0-1 0 0,0 1 1 0 0,0-1-1 0 0,1 0 1 0 0,-1 0-1 0 0,0 0 1 0 0,0 1-1 0 0,0-1 0 0 0,0 0 1 0 0,0 0-1 0 0,1 0 1 0 0,-1 0-1 0 0,0 0 1 0 0,0 1-1 0 0,0-1 1 0 0,0 0-1 0 0,1 0 0 0 0,-1 0 1 0 0,0 0-1 0 0,0 0 1 0 0,0 0-1 0 0,1 0 1 0 0,-1 0-1 0 0,0 0 1 0 0,0 1-1 0 0,1-1 1 0 0,-1 0-1 0 0,0 0 0 0 0,0 0 1 0 0,0 0-1 0 0,1 0 1 0 0,-1-1-1 0 0,0 1 1 0 0,0 0-1 0 0,1 0 1 0 0,-1 0-1 0 0,0 0 0 0 0,0 0 1 0 0,0 0-1 0 0,1 0 1 0 0,-1 0-1 0 0,57-6 1006 0 0,-35 4-1069 0 0,183-13 440 0 0,91-9-4139 0 0,-276 21 2969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7.2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31 404 0 0,'0'0'1504'0'0,"8"15"-764"0"0,13-10-240 0 0,21-5-308 0 0,-16-1-12 0 0,3-1-28 0 0,3 0-44 0 0,6-2 20 0 0,3 0-116 0 0,8-4-252 0 0,3 2-268 0 0,-1-5-492 0 0,11-2 316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27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 1184 0 0,'0'0'2328'0'0,"1"0"-2255"0"0,0 0 1 0 0,0-1 0 0 0,-1 1-1 0 0,1-1 1 0 0,0 1-1 0 0,0 0 1 0 0,0 0 0 0 0,-1-1-1 0 0,1 1 1 0 0,0 0-1 0 0,0 0 1 0 0,0 0 0 0 0,0 0-1 0 0,-1 0 1 0 0,1 0 0 0 0,0 0-1 0 0,0 0 1 0 0,1 1-1 0 0,3 6-10 0 0,-1 0-1 0 0,0 0 0 0 0,-1 0 0 0 0,0 1 0 0 0,0-1 1 0 0,3 14-1 0 0,10 57 50 0 0,-11-52-66 0 0,35 213 113 0 0,25 121-7 0 0,-64-357-140 0 0,-1 0 0 0 0,1 0 1 0 0,0 0-1 0 0,-1 0 1 0 0,1-1-1 0 0,0 1 1 0 0,1 0-1 0 0,-1 0 0 0 0,1-1 1 0 0,-1 1-1 0 0,1-1 1 0 0,0 0-1 0 0,2 3 1 0 0,16-2-2700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6:57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213 330 200 0 0,'0'0'2626'0'0,"13"-28"-244"0"0,96-137-2587 0 0,-43 68 94 0 0,-38 57-932 0 0,-39 71 1053 0 0,-1-1 0 0 0,-23 39-1 0 0,9-19 46 0 0,-13 37-24 0 0,4 1 1 0 0,4 1-1 0 0,-31 146 0 0 0,23-5 236 0 0,34-191-178 0 0,5-36-70 0 0,0 1-9 0 0,-11 64-169 0 0,11-68 158 0 0,0 1 0 0 0,0-1 1 0 0,0 1-1 0 0,0-1 0 0 0,0 0 0 0 0,0 1 0 0 0,0-1 0 0 0,0 0 0 0 0,0 1 0 0 0,0-1 0 0 0,0 0 0 0 0,-1 1 0 0 0,1-1 0 0 0,0 0 0 0 0,0 1 0 0 0,0-1 0 0 0,-1 0 0 0 0,1 0 0 0 0,0 1 0 0 0,0-1 0 0 0,-1 0 0 0 0,1 0 0 0 0,0 1 0 0 0,0-1 1 0 0,-1 0-1 0 0,1 0 0 0 0,0 0 0 0 0,-1 1 0 0 0,1-1 0 0 0,0 0 0 0 0,-1 0 0 0 0,1 0 0 0 0,-1 0 0 0 0,1 0 0 0 0,0 0 0 0 0,-1 0 0 0 0,1 0 0 0 0,0 0 0 0 0,-1 0 0 0 0,-18-3-54 0 0,17 2 40 0 0,-46-9-39 0 0,46 9 44 0 0,-17-3 7 0 0,15 4-14 0 0,-14-3 225 0 0,16 1-107 0 0,12 1-134 0 0,-7 1 39 0 0,2 0 5 0 0,369 6 747 0 0,-234-2-699 0 0,-103-3-75 0 0,-33-1 8 0 0,19 1-4 0 0,1-1-54 0 0,7 1-430 0 0,-28-1 254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2.5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1156 0 0,'0'0'1023'0'0,"13"-9"1681"0"0,-12 8-2672 0 0,0 1 1 0 0,0-1-1 0 0,0 1 1 0 0,0 0-1 0 0,0-1 0 0 0,1 1 1 0 0,-1 0-1 0 0,0 0 0 0 0,0 0 1 0 0,0 0-1 0 0,1 0 1 0 0,-1 0-1 0 0,0 0 0 0 0,0 0 1 0 0,0 0-1 0 0,0 1 0 0 0,1-1 1 0 0,-1 0-1 0 0,0 1 1 0 0,2 0-1 0 0,23 21 194 0 0,-15-7-246 0 0,0 0 0 0 0,10 18 0 0 0,-14-20 62 0 0,94 162-61 0 0,55 83-14 0 0,-56-109-723 0 0,-98-146 481 0 0,2 11-1821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15.8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75 96 0 0,'0'0'2101'0'0,"-1"1"-2100"0"0,-4 7 13 0 0,3-6-6 0 0,3 0-484 0 0,-1-1 493 0 0,1 0 0 0 0,-1-1-1 0 0,0 1 1 0 0,1 0 0 0 0,-1-1 0 0 0,1 1 0 0 0,-1 0 0 0 0,1-1-1 0 0,-1 1 1 0 0,1-1 0 0 0,-1 1 0 0 0,1 0 0 0 0,0-1 0 0 0,-1 1-1 0 0,1-1 1 0 0,0 0 0 0 0,0 1 0 0 0,-1-1 0 0 0,1 0 0 0 0,0 1-1 0 0,0-1 1 0 0,-1 0 0 0 0,1 0 0 0 0,1 1 0 0 0,20 2 771 0 0,-22-3-819 0 0,4 0 155 0 0,0 1 4 0 0,240 20 761 0 0,-18 0-857 0 0,205 3 22 0 0,203-45 32 0 0,-536 14-79 0 0,441-46 241 0 0,-321 29-140 0 0,538-31-38 0 0,-716 53-21 0 0,463-7 166 0 0,317 33 54 0 0,-776-23-296 0 0,-40-1 2 0 0,12 0-30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17.7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6 350 328 0 0,'0'0'349'0'0,"-4"-18"911"0"0,2-32 312 0 0,2 47-1162 0 0,1 0-497 0 0,1-7 43 0 0,-2 7 64 0 0,38 0 289 0 0,106-3 462 0 0,339-5-445 0 0,218 22-304 0 0,155-51 321 0 0,-851 40-343 0 0,1049-70 44 0 0,-1027 69-40 0 0,462-10-21 0 0,-428 11 7 0 0,792-28 83 0 0,-631 22-100 0 0,-160 6 24 0 0,971-28 177 0 0,-544 7-143 0 0,-186 9-12 0 0,450 4 428 0 0,-147 6-146 0 0,-105-21 157 0 0,-498 23-504 0 0,18-2-1003 0 0,-18 1 783 0 0,10 0 105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0.7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0 276 8 0 0,'0'0'409'0'0,"1"-4"-72"0"0,3-11 556 0 0,2 0 0 0 0,8-21-1 0 0,-12 34-398 0 0,-1-1-301 0 0,3-8-20 0 0,-3 8 181 0 0,-1 2-358 0 0,0 1 0 0 0,0-1 1 0 0,0 1-1 0 0,0 0 0 0 0,0-1 1 0 0,0 1-1 0 0,0-1 0 0 0,1 1 1 0 0,-1-1-1 0 0,0 1 0 0 0,0 0 1 0 0,1-1-1 0 0,-1 1 0 0 0,0 0 1 0 0,1-1-1 0 0,-1 1 0 0 0,0 0 1 0 0,1-1-1 0 0,-1 1 0 0 0,0 0 1 0 0,1 0-1 0 0,-1-1 0 0 0,1 1 1 0 0,-1 0-1 0 0,1 0 0 0 0,2 8-2 0 0,0 1-1 0 0,-1-1 1 0 0,1 1-1 0 0,-2 0 0 0 0,0 0 1 0 0,0 0-1 0 0,0 14 1 0 0,1 4-3 0 0,73 411 95 0 0,-16-117 34 0 0,-36-153-38 0 0,-7 1 0 0 0,-9 244 0 0 0,-9-376-49 0 0,-6 76 21 0 0,8-110-37 0 0,-1 1 0 0 0,-1 10-3 0 0,2-10 11 0 0,-1-1-8 0 0,-7 44 3410 0 0,8-46-3414 0 0,1 0 0 0 0,0-1 0 0 0,-1 1 0 0 0,1-1 0 0 0,0 1 0 0 0,0-1 0 0 0,-1 1 0 0 0,1-1 0 0 0,0 0 0 0 0,0 1 0 0 0,-1-1 1 0 0,1 0-1 0 0,0 0 0 0 0,0 1 0 0 0,0-1 0 0 0,1 0 0 0 0,25-11 24 0 0,-24 10-23 0 0,1 0-55 0 0,67-10 73 0 0,159-18-61 0 0,1 11 0 0 0,261 13 0 0 0,671 13 98 0 0,-794-29-227 0 0,155-4-333 0 0,69-18 343 0 0,-47 1-382 0 0,-14 9 170 0 0,-16 0 226 0 0,395 2 106 0 0,-364 32 82 0 0,-215 3-30 0 0,809 5-8 0 0,-1055-7 50 0 0,155-18 0 0 0,-237 15-57 0 0,2 0 6 0 0,1 0 0 0 0,0 0 0 0 0,-1-1 0 0 0,0 0 0 0 0,10-4 0 0 0,-3 2-4 0 0,-10 3-17 0 0,40-20 451 0 0,-3-14 242 0 0,-38 33-486 0 0,1-47 227 0 0,-5-59-126 0 0,2-79-175 0 0,10-288 262 0 0,-10 416-376 0 0,4-30 272 0 0,26-142-1 0 0,-25 195-303 0 0,7-30 252 0 0,-5 27-90 0 0,-1 1 0 0 0,1-59 0 0 0,-7 3 175 0 0,0 91-302 0 0,0-1-13 0 0,0-31 35 0 0,0 32-46 0 0,-1 0-15 0 0,1-1-268 0 0,0 0-1 0 0,0-1 0 0 0,-1 1 0 0 0,0 0 0 0 0,0 0 1 0 0,0 0-1 0 0,-3-7 0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1.6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1 113 208 0 0,'0'0'553'0'0,"0"-3"-14"0"0,3-27 1127 0 0,-3 27-1372 0 0,0 0-40 0 0,0-10-20 0 0,0 10 0 0 0,0 0 2 0 0,1-9-25 0 0,-1 9 156 0 0,0 0-183 0 0,0-30 466 0 0,0 30-647 0 0,0 7-368 0 0,90 1007 710 0 0,-49-322-13 0 0,-40-667-177 0 0,-1-19-42 0 0,0 1-85 0 0,0 11-2539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2.3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0 108 0 0,'0'0'1331'0'0,"4"20"-1205"0"0,34 462 170 0 0,-33-375-222 0 0,2 121 98 0 0,-3-65 137 0 0,31 212 1 0 0,-25-323-1126 0 0,-10-49 178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2.8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23 504 0 0,'0'0'1017'0'0,"1"-2"-709"0"0,0 0-1 0 0,0 0 0 0 0,0 0 0 0 0,0 0 0 0 0,0 0 0 0 0,1 1 0 0 0,-1-1 1 0 0,0 0-1 0 0,1 1 0 0 0,-1-1 0 0 0,3-1 0 0 0,-1 7-309 0 0,-1-1 0 0 0,0 0-1 0 0,0 1 1 0 0,0-1 0 0 0,0 1 0 0 0,-1-1 0 0 0,0 1-1 0 0,1 0 1 0 0,-1 0 0 0 0,-1-1 0 0 0,1 1 0 0 0,0 7-1 0 0,4 59-4 0 0,-5-56 4 0 0,4 424 116 0 0,19 260 169 0 0,12-457 67 0 0,-28-205-830 0 0,3-1 1 0 0,0-1-1 0 0,2 0 0 0 0,29 57 1 0 0,-30-72-625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3.9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353 226 756 0 0,'-2'-3'923'0'0,"-8"-15"276"0"0,-1 1 0 0 0,-20-24 0 0 0,29 39-1067 0 0,2 2-127 0 0,0-1 0 0 0,0 0 0 0 0,-1 0 0 0 0,1 1 0 0 0,0-1 0 0 0,0 0 0 0 0,-1 1 0 0 0,1-1 0 0 0,0 0 0 0 0,-1 1 0 0 0,1-1 0 0 0,-1 0 0 0 0,1 1 0 0 0,-1-1 0 0 0,1 1 0 0 0,-1-1 0 0 0,0 1 0 0 0,1-1 0 0 0,-1 1 0 0 0,1-1 0 0 0,-1 1 0 0 0,0 0 0 0 0,1-1 0 0 0,-1 1 0 0 0,0 0 0 0 0,0 0 0 0 0,1-1 0 0 0,-1 1 0 0 0,0 0 0 0 0,0 0 0 0 0,1 0 0 0 0,-1 0 0 0 0,0 0 0 0 0,0 0 0 0 0,1 0 0 0 0,-1 0 0 0 0,0 0 0 0 0,0 0 0 0 0,1 1 0 0 0,-1-1 0 0 0,0 0 0 0 0,0 1 0 0 0,-4 0-2 0 0,1 0 0 0 0,0 0 1 0 0,0 0-1 0 0,1 0 0 0 0,-1 1 0 0 0,0 0 0 0 0,-3 2 1 0 0,-4 5 3 0 0,1 0 0 0 0,0 0 0 0 0,1 1 0 0 0,0 0 1 0 0,0 1-1 0 0,-8 15 0 0 0,-38 74 63 0 0,47-84-58 0 0,-11 20 20 0 0,2 2-1 0 0,2 0 1 0 0,1 1 0 0 0,-10 45-1 0 0,21-70-16 0 0,0-1 0 0 0,1 1-1 0 0,1 0 1 0 0,0 0 0 0 0,1 0-1 0 0,1 0 1 0 0,0-1 0 0 0,0 1-1 0 0,1 0 1 0 0,1-1 0 0 0,1 1-1 0 0,0-1 1 0 0,0 0 0 0 0,1 0-1 0 0,1 0 1 0 0,8 12 0 0 0,-10-18 7 0 0,1-1 0 0 0,0 1 0 0 0,0-1 1 0 0,1-1-1 0 0,-1 1 0 0 0,1-1 0 0 0,1 0 1 0 0,-1 0-1 0 0,1 0 0 0 0,0-1 0 0 0,0 0 1 0 0,0-1-1 0 0,1 1 0 0 0,-1-1 0 0 0,1-1 1 0 0,-1 1-1 0 0,1-2 0 0 0,0 1 0 0 0,0-1 1 0 0,0 0-1 0 0,0 0 0 0 0,0-1 1 0 0,0 0-1 0 0,0-1 0 0 0,10-1 0 0 0,-6 0-9 0 0,0-1 1 0 0,-1 0-1 0 0,0-1 0 0 0,0 0 0 0 0,0 0 0 0 0,0-1 1 0 0,0-1-1 0 0,-1 0 0 0 0,0 0 0 0 0,-1-1 0 0 0,1-1 0 0 0,-1 1 1 0 0,0-1-1 0 0,-1-1 0 0 0,0 0 0 0 0,11-15 0 0 0,-10 8-118 0 0,-1-1 0 0 0,0 0 0 0 0,-1 0 0 0 0,0 0 0 0 0,-2-1 0 0 0,0 0 0 0 0,-1 0 0 0 0,-1-1 0 0 0,0 1-1 0 0,-2-1 1 0 0,0-32 0 0 0,-3 15 41 0 0,-2 0-1 0 0,0 0 0 0 0,-3 0 0 0 0,-1 0 1 0 0,-14-36-1 0 0,6 25 164 0 0,-28-52 1 0 0,35 81-64 0 0,0 2 0 0 0,-2-1 1 0 0,0 1-1 0 0,0 1 0 0 0,-2 0 1 0 0,-15-16-1 0 0,26 29-40 0 0,0 1 0 0 0,1-1 0 0 0,-1 1 0 0 0,0-1-1 0 0,0 1 1 0 0,0-1 0 0 0,0 1 0 0 0,0 0 0 0 0,0 0 0 0 0,0 0 0 0 0,-1 0-1 0 0,1 0 1 0 0,0 1 0 0 0,-1-1 0 0 0,1 1 0 0 0,0-1 0 0 0,-1 1 0 0 0,1 0-1 0 0,0 0 1 0 0,-1 0 0 0 0,1 0 0 0 0,-1 1 0 0 0,1-1 0 0 0,0 0 0 0 0,-1 1-1 0 0,-3 1 1 0 0,3 0 2 0 0,-1 1 0 0 0,1-1-1 0 0,0 1 1 0 0,0-1 0 0 0,0 1 0 0 0,0 0-1 0 0,1 0 1 0 0,-1 0 0 0 0,1 1-1 0 0,-1-1 1 0 0,1 1 0 0 0,1-1-1 0 0,-1 1 1 0 0,0 0 0 0 0,-1 4 0 0 0,-2 11 17 0 0,0 0 0 0 0,1 0 1 0 0,1 0-1 0 0,1 1 1 0 0,0-1-1 0 0,2 1 1 0 0,0 0-1 0 0,2-1 0 0 0,3 23 1 0 0,6 16 68 0 0,31 97 0 0 0,-27-114-143 0 0,1 0 1 0 0,3-1 0 0 0,1-1-1 0 0,2-1 1 0 0,1-1 0 0 0,2-1-1 0 0,2-1 1 0 0,1-1 0 0 0,1-2-1 0 0,2-1 1 0 0,1-1 0 0 0,2-1-1 0 0,1-3 1 0 0,0 0 0 0 0,2-3-1 0 0,68 33 1 0 0,-76-45-1909 0 0,-26-10 1361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4.5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150 0 244 0 0,'-3'1'698'0'0,"0"-1"-597"0"0,-1 0 1 0 0,1 1-1 0 0,0 0 1 0 0,0-1-1 0 0,-1 1 1 0 0,1 1-1 0 0,0-1 0 0 0,0 0 1 0 0,0 1-1 0 0,0-1 1 0 0,1 1-1 0 0,-1 0 0 0 0,0 0 1 0 0,-2 3-1 0 0,-1 0-30 0 0,1 1 1 0 0,-1 1-1 0 0,1-1 0 0 0,1 1 0 0 0,-7 10 1 0 0,1 4-57 0 0,0 0 0 0 0,2 0 0 0 0,-8 30 0 0 0,11-34 3 0 0,1 0 0 0 0,1 1 0 0 0,0-1 1 0 0,1 1-1 0 0,1 29 0 0 0,1-41 69 0 0,1 1 0 0 0,0 0 0 0 0,0-1 0 0 0,1 1 0 0 0,0-1 0 0 0,0 1 0 0 0,1-1 0 0 0,-1 0 0 0 0,1 0 0 0 0,0 0 0 0 0,1 0 0 0 0,0 0 0 0 0,0-1 0 0 0,0 0 0 0 0,0 0 0 0 0,1 0 0 0 0,7 6 0 0 0,-10-9-53 0 0,0 0 1 0 0,0-1-1 0 0,0 0 1 0 0,0 1-1 0 0,1-1 1 0 0,-1 0-1 0 0,0 0 1 0 0,1 0-1 0 0,-1 0 0 0 0,1 0 1 0 0,-1-1-1 0 0,1 1 1 0 0,0-1-1 0 0,-1 0 1 0 0,1 0-1 0 0,-1 0 1 0 0,1 0-1 0 0,0 0 1 0 0,-1 0-1 0 0,1-1 1 0 0,-1 1-1 0 0,1-1 1 0 0,-1 1-1 0 0,1-1 1 0 0,-1 0-1 0 0,1 0 1 0 0,-1-1-1 0 0,0 1 1 0 0,0 0-1 0 0,0-1 0 0 0,1 1 1 0 0,-1-1-1 0 0,3-3 1 0 0,-1 0 42 0 0,1 0 0 0 0,-1 0 1 0 0,0 0-1 0 0,0 0 0 0 0,0-1 0 0 0,-1 0 1 0 0,0 0-1 0 0,0 0 0 0 0,0 0 0 0 0,-1 0 0 0 0,0-1 1 0 0,2-9-1 0 0,-2 2-207 0 0,-1-1 0 0 0,-1 1-1 0 0,0-1 1 0 0,-1 0 0 0 0,-5-24 0 0 0,-21-68-1214 0 0,26 102 1289 0 0,-2-1-1208 0 0,-6-13 308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4.9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2 288 0 0,'3'0'3241'0'0,"14"-1"-1500"0"0,-14 2-1625 0 0,-1 0-100 0 0,0 0 0 0 0,0 0 0 0 0,0 1-1 0 0,0-1 1 0 0,0 1 0 0 0,0 0 0 0 0,0-1-1 0 0,0 1 1 0 0,0 0 0 0 0,-1 0 0 0 0,1 0-1 0 0,-1 0 1 0 0,0 0 0 0 0,0 1 0 0 0,1-1-1 0 0,-1 0 1 0 0,0 1 0 0 0,-1-1 0 0 0,1 0-1 0 0,0 1 1 0 0,-1 2 0 0 0,5 15 20 0 0,1 36 0 0 0,0-10 49 0 0,1-9-67 0 0,11 48-1508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5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61 252 0 0,'0'0'3654'0'0,"13"-13"-1895"0"0,-3 6-1718 0 0,0 1 0 0 0,1 1 0 0 0,-1-1 1 0 0,1 2-1 0 0,0 0 0 0 0,1 0 1 0 0,-1 1-1 0 0,1 0 0 0 0,-1 1 0 0 0,1 0 1 0 0,0 1-1 0 0,0 1 0 0 0,0 0 1 0 0,13 1-1 0 0,-22-1-49 0 0,0 0 0 0 0,0 1 0 0 0,0-1 0 0 0,0 1 0 0 0,0 0 1 0 0,0 0-1 0 0,0 0 0 0 0,-1 0 0 0 0,1 0 0 0 0,0 0 0 0 0,-1 1 0 0 0,1 0 0 0 0,0-1 0 0 0,-1 1 0 0 0,0 0 1 0 0,0 0-1 0 0,1 0 0 0 0,2 4 0 0 0,-2-1-4 0 0,0 0 1 0 0,0 0-1 0 0,-1 1 0 0 0,0-1 1 0 0,0 1-1 0 0,0-1 0 0 0,1 9 1 0 0,-2-8 6 0 0,-1-1 1 0 0,1 1 0 0 0,-1 0 0 0 0,-1 0 0 0 0,1-1 0 0 0,-1 1-1 0 0,0 0 1 0 0,-3 10 0 0 0,-18 42-10 0 0,20-53 12 0 0,-7 16 75 0 0,1 2 1 0 0,-7 30-1 0 0,15-50 17 0 0,1 2 11 0 0,-1-5-95 0 0,0 1 0 0 0,0-1 0 0 0,0 1 0 0 0,0-1 0 0 0,0 1 0 0 0,0-1 0 0 0,0 1 0 0 0,0-1 0 0 0,0 1 0 0 0,0-1 0 0 0,0 1 0 0 0,0-1 0 0 0,1 1 0 0 0,-1-1 0 0 0,0 1 0 0 0,0-1 0 0 0,0 0 0 0 0,1 1 0 0 0,-1-1 0 0 0,0 1 0 0 0,1-1 0 0 0,-1 0 0 0 0,0 1 1 0 0,1-1-1 0 0,-1 1 0 0 0,13 1 76 0 0,-1 0 0 0 0,0-1 0 0 0,0 0-1 0 0,0-1 1 0 0,1-1 0 0 0,-1 0 0 0 0,21-4 0 0 0,-21 3-53 0 0,225-35 269 0 0,-141 15-3013 0 0,-89 20 1367 0 0,9-5 278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2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11 212 212 0 0,'-3'-9'493'0'0,"1"0"1"0"0,0 0-1 0 0,1 0 1 0 0,0 0-1 0 0,0 0 0 0 0,0-1 1 0 0,2-8-1 0 0,0 11-428 0 0,0 0-1 0 0,0 1 0 0 0,0-1 0 0 0,1 1 0 0 0,0 0 1 0 0,0 0-1 0 0,1 0 0 0 0,0 0 0 0 0,0 0 1 0 0,0 0-1 0 0,1 0 0 0 0,-1 1 0 0 0,1 0 0 0 0,1 0 1 0 0,-1 0-1 0 0,6-4 0 0 0,-6 5-53 0 0,1 1-1 0 0,0 0 1 0 0,0 1-1 0 0,-1-1 1 0 0,2 1-1 0 0,-1 0 1 0 0,0 1-1 0 0,0-1 1 0 0,0 1-1 0 0,1 0 1 0 0,-1 0-1 0 0,1 0 1 0 0,-1 1-1 0 0,1 0 1 0 0,-1 0 0 0 0,7 1-1 0 0,3 1 5 0 0,0 1 0 0 0,0 0 0 0 0,0 1 0 0 0,21 8 0 0 0,-28-9-17 0 0,0 1 1 0 0,0 0 0 0 0,-1 0 0 0 0,1 0 0 0 0,-1 1 0 0 0,0 0 0 0 0,0 1 0 0 0,0-1 0 0 0,-1 1 0 0 0,0 1 0 0 0,0-1 0 0 0,0 1 0 0 0,-1 0 0 0 0,0 0 0 0 0,4 10 0 0 0,-6-10-1 0 0,0 0 1 0 0,-1 0-1 0 0,1 0 1 0 0,-2 1-1 0 0,1-1 1 0 0,-1 0 0 0 0,0 1-1 0 0,-1-1 1 0 0,0 1-1 0 0,0-1 1 0 0,0 1-1 0 0,-1-1 1 0 0,0 0 0 0 0,-1 1-1 0 0,0-1 1 0 0,0 0-1 0 0,0 0 1 0 0,-4 8-1 0 0,-1-1-20 0 0,1 0 0 0 0,-2-1 0 0 0,0 0 0 0 0,0 0 0 0 0,-1-1 0 0 0,-1 0-1 0 0,0-1 1 0 0,-12 11 0 0 0,17-18-421 0 0,5-4 352 0 0,-1 1 0 0 0,1 0 0 0 0,-1-1 0 0 0,0 1 0 0 0,1 0 0 0 0,-1-1 0 0 0,0 1 0 0 0,0-1 0 0 0,0 0 0 0 0,1 1 0 0 0,-1-1 0 0 0,0 0 0 0 0,0 1 0 0 0,0-1 0 0 0,0 0 0 0 0,0 0 0 0 0,1 0 0 0 0,-1 0 0 0 0,0 0 0 0 0,0 0 0 0 0,-1 0 0 0 0,-14-1-321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6.5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73 127 448 0 0,'0'0'1231'0'0,"-3"-1"-622"0"0,0 0-281 0 0,0 0 1 0 0,1-1 0 0 0,-1 1 0 0 0,0-1-1 0 0,1 1 1 0 0,-1-1 0 0 0,1 0 0 0 0,0 0 0 0 0,0 0-1 0 0,0 0 1 0 0,0 0 0 0 0,0-1 0 0 0,0 1-1 0 0,0-1 1 0 0,-2-4 0 0 0,3 4 68 0 0,21-30 77 0 0,-8 24-457 0 0,0 0-1 0 0,1 0 0 0 0,25-12 1 0 0,-36 20-53 0 0,1 0 15 0 0,1 0 1 0 0,0 0-1 0 0,-1 0 1 0 0,1 0-1 0 0,-1 1 1 0 0,1 0-1 0 0,0 0 1 0 0,-1 0 0 0 0,8 1-1 0 0,2 13-74 0 0,-10-12 91 0 0,-1 0 0 0 0,1 0-1 0 0,-1 0 1 0 0,0 0 0 0 0,0 1-1 0 0,0-1 1 0 0,0 1-1 0 0,1 2 1 0 0,2 8-381 0 0,0 0-1 0 0,-1 0 1 0 0,-1 0-1 0 0,0 1 1 0 0,1 23-1 0 0,-3-34 152 0 0,0 16-163 0 0,-1-15 183 0 0,0-2 171 0 0,0 1 0 0 0,1-1 0 0 0,-1 1 0 0 0,0-1-1 0 0,1 1 1 0 0,-1-1 0 0 0,1 0 0 0 0,0 1 0 0 0,0-1-1 0 0,0 0 1 0 0,0 1 0 0 0,0-1 0 0 0,0 0 0 0 0,0 0 0 0 0,1 0-1 0 0,-1 0 1 0 0,1 0 0 0 0,0 0 0 0 0,3 2 0 0 0,1 1-9 0 0,0-1 0 0 0,1-1 0 0 0,0 1 1 0 0,0-1-1 0 0,8 2 0 0 0,-10-3 31 0 0,1 0 0 0 0,-1 0-1 0 0,1 0 1 0 0,-1 1 0 0 0,0-1-1 0 0,0 1 1 0 0,0 1 0 0 0,0-1-1 0 0,-1 1 1 0 0,1-1 0 0 0,-1 1-1 0 0,0 1 1 0 0,7 8 0 0 0,-7-7 8 0 0,-1-2 7 0 0,-1 0 0 0 0,0 1-1 0 0,0-1 1 0 0,0 0 0 0 0,0 1 0 0 0,-1-1 0 0 0,0 1-1 0 0,0 0 1 0 0,0-1 0 0 0,-1 1 0 0 0,1 0 0 0 0,-1 8-1 0 0,0-7 8 0 0,1-1 0 0 0,-1 1 0 0 0,0-1 0 0 0,-1 1-1 0 0,1-1 1 0 0,-1 1 0 0 0,0-1 0 0 0,-1 0 0 0 0,1 1-1 0 0,-5 7 1 0 0,4-9 6 0 0,0 0 0 0 0,0-1 1 0 0,-1 0-1 0 0,0 0 0 0 0,0 0 0 0 0,0 0 0 0 0,0 0 1 0 0,0 0-1 0 0,-4 2 0 0 0,-4 2 67 0 0,0-1 0 0 0,0-1 0 0 0,0 0 0 0 0,-1 0 0 0 0,1-1 0 0 0,-1-1 1 0 0,0 0-1 0 0,0 0 0 0 0,0-1 0 0 0,-1-1 0 0 0,-23 0 0 0 0,14-1 595 0 0,-1-1 1 0 0,1-2 0 0 0,-1 0-1 0 0,1-2 1 0 0,-30-9-1 0 0,49 13-496 0 0,-5-2 85 0 0,-7-3-777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7.2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0 174 1060 0 0,'13'-45'3002'0'0,"-9"29"-2538"0"0,0 0 0 0 0,1 0 0 0 0,0 1 0 0 0,13-24 1 0 0,-16 37-433 0 0,5-12-119 0 0,-7 13 83 0 0,0 1 0 0 0,1-1 0 0 0,-1 0 0 0 0,0 1 0 0 0,0-1 0 0 0,1 1 0 0 0,-1-1 0 0 0,0 1 0 0 0,1-1 0 0 0,-1 1 0 0 0,1-1 0 0 0,-1 1 0 0 0,0-1 1 0 0,1 1-1 0 0,-1 0 0 0 0,1-1 0 0 0,-1 1 0 0 0,1 0 0 0 0,0-1 0 0 0,-1 1 0 0 0,1 0 0 0 0,-1 0 0 0 0,1 0 0 0 0,0-1 0 0 0,0 1 0 0 0,2 2 0 0 0,-1 0-1 0 0,0 1 1 0 0,1-1 0 0 0,-1 1-1 0 0,0 0 1 0 0,0-1-1 0 0,-1 1 1 0 0,1 0 0 0 0,0 0-1 0 0,-1 0 1 0 0,0 0 0 0 0,2 5-1 0 0,10 46 43 0 0,-9-34-42 0 0,39 220 136 0 0,14 63-1570 0 0,-54-291 74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7.6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92 892 0 0,'4'-7'1353'0'0,"10"-24"1705"0"0,-14 24-2344 0 0,-11 14-704 0 0,6 0 13 0 0,0 1-1 0 0,0 0 1 0 0,0 1-1 0 0,1-1 1 0 0,0 1 0 0 0,1 0-1 0 0,0 0 1 0 0,1 0-1 0 0,-4 17 1 0 0,5-20-18 0 0,-2 8 7 0 0,0 0-1 0 0,1 0 1 0 0,0 0 0 0 0,1 0-1 0 0,1 1 1 0 0,1-1 0 0 0,0 0 0 0 0,4 23-1 0 0,-4-32 6 0 0,1 0-1 0 0,-1 0 0 0 0,1 0 0 0 0,0 0 0 0 0,1-1 0 0 0,-1 1 1 0 0,1-1-1 0 0,0 1 0 0 0,0-1 0 0 0,0 0 0 0 0,0 0 1 0 0,1-1-1 0 0,0 1 0 0 0,-1-1 0 0 0,1 1 0 0 0,1-1 1 0 0,-1 0-1 0 0,0-1 0 0 0,1 1 0 0 0,-1-1 0 0 0,1 0 1 0 0,0 0-1 0 0,0 0 0 0 0,0-1 0 0 0,0 0 0 0 0,9 2 1 0 0,-7-2 58 0 0,0-1 0 0 0,0 1 0 0 0,0-1 0 0 0,0 0 0 0 0,0-1 0 0 0,1 1 0 0 0,-1-2 0 0 0,0 1 0 0 0,-1-1 0 0 0,1 0 0 0 0,0 0 0 0 0,0 0 1 0 0,-1-1-1 0 0,1 0 0 0 0,-1-1 0 0 0,0 0 0 0 0,0 0 0 0 0,0 0 0 0 0,5-6 0 0 0,-6 6-43 0 0,-1-1 1 0 0,-1 1-1 0 0,1-1 0 0 0,-1 0 0 0 0,1 0 1 0 0,-1-1-1 0 0,-1 1 0 0 0,1-1 0 0 0,-1 1 1 0 0,0-1-1 0 0,0 0 0 0 0,-1 0 1 0 0,1 0-1 0 0,-2 0 0 0 0,1 0 0 0 0,0 0 1 0 0,-1 0-1 0 0,0 0 0 0 0,-1 0 0 0 0,1 0 1 0 0,-1 0-1 0 0,-3-9 0 0 0,0 1-42 0 0,0 0 0 0 0,-1 1 0 0 0,-1 0 0 0 0,0 0 0 0 0,-1 0 0 0 0,0 1 0 0 0,-1 0-1 0 0,-1 0 1 0 0,0 1 0 0 0,-12-12 0 0 0,14 15-86 0 0,-1 1-1 0 0,-1 0 1 0 0,1 0-1 0 0,-1 1 1 0 0,-1 0-1 0 0,1 0 1 0 0,-1 1-1 0 0,0 1 1 0 0,0-1 0 0 0,0 2-1 0 0,0-1 1 0 0,-1 2-1 0 0,-17-4 1 0 0,24 6-263 0 0,-1 1-1 0 0,1-1 1 0 0,-1 1 0 0 0,1 0 0 0 0,0 0 0 0 0,-1 0-1 0 0,1 0 1 0 0,0 1 0 0 0,0 0 0 0 0,-5 3 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8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1 143 848 0 0,'1'-3'1238'0'0,"2"-5"-934"0"0,0 1 0 0 0,1 0 1 0 0,0 1-1 0 0,0-1 1 0 0,0 1-1 0 0,1 0 0 0 0,0 0 1 0 0,0 0-1 0 0,1 1 1 0 0,-1-1-1 0 0,1 1 0 0 0,11-7 1 0 0,-5 5-308 0 0,-1 1 1 0 0,1 0-1 0 0,0 0 1 0 0,0 1 0 0 0,1 1-1 0 0,-1 0 1 0 0,19-3-1 0 0,3 0-21 0 0,-24 7 13 0 0,3 2-24 0 0,-8-1 29 0 0,0 0 0 0 0,0 0 0 0 0,0 1 0 0 0,0-1 0 0 0,0 1-1 0 0,-1 0 1 0 0,1 0 0 0 0,-1 0 0 0 0,1 1 0 0 0,-1 0 0 0 0,0 0 0 0 0,0 0 0 0 0,0 0 0 0 0,0 1-1 0 0,-1-1 1 0 0,1 1 0 0 0,-1 0 0 0 0,0 0 0 0 0,0 0 0 0 0,-1 0 0 0 0,1 1 0 0 0,-1-1-1 0 0,0 1 1 0 0,0 0 0 0 0,0-1 0 0 0,-1 1 0 0 0,0 0 0 0 0,0 0 0 0 0,0 0 0 0 0,0 0-1 0 0,-1 0 1 0 0,0 10 0 0 0,-1 10 14 0 0,-1-1 0 0 0,-1 0-1 0 0,-1 1 1 0 0,-8 25 0 0 0,-36 93 76 0 0,28-89-34 0 0,-17 75 1 0 0,37-128-35 0 0,-1 0 0 0 0,1 1 0 0 0,0-1 1 0 0,0 0-1 0 0,-1 1 0 0 0,1-1 0 0 0,0 1 0 0 0,0-1 1 0 0,0 0-1 0 0,0 1 0 0 0,1-1 0 0 0,-1 1 1 0 0,0-1-1 0 0,1 0 0 0 0,-1 1 0 0 0,1-1 1 0 0,-1 0-1 0 0,1 0 0 0 0,-1 1 0 0 0,1-1 1 0 0,0 0-1 0 0,0 0 0 0 0,1 2 0 0 0,0-2 7 0 0,-1 0 0 0 0,1 0 0 0 0,0 0 0 0 0,0-1 1 0 0,-1 1-1 0 0,1 0 0 0 0,0-1 0 0 0,0 0 0 0 0,0 1 0 0 0,0-1 0 0 0,0 0 0 0 0,0 0 0 0 0,-1 0 0 0 0,5 0 0 0 0,6-2 61 0 0,0 0 0 0 0,-1 0 0 0 0,1-2 1 0 0,12-4-1 0 0,75-34 113 0 0,-2-4 0 0 0,135-87 1 0 0,-176 97-205 0 0,62-50-1 0 0,-95 67 55 0 0,-1-1-1 0 0,0-1 0 0 0,-2-1 0 0 0,0-1 0 0 0,15-25 0 0 0,-32 42-25 0 0,7-25-97 0 0,-12 23 23 0 0,-1 4 59 0 0,1 2-35 0 0,-2 3 27 0 0,-1 0 0 0 0,0 0 0 0 0,1 0 0 0 0,-1 1 1 0 0,1-1-1 0 0,-1 1 0 0 0,1 0 0 0 0,0 1 0 0 0,0-1 0 0 0,0 1 0 0 0,0-1 0 0 0,0 1 0 0 0,0 1 0 0 0,1-1 1 0 0,0 0-1 0 0,-1 1 0 0 0,1 0 0 0 0,1-1 0 0 0,-6 9 0 0 0,3-4 16 0 0,0 0 0 0 0,1 1-1 0 0,0-1 1 0 0,0 1 0 0 0,1 0 0 0 0,0 0 0 0 0,0 0-1 0 0,1 0 1 0 0,-1 12 0 0 0,2-14-7 0 0,1-1-1 0 0,1 0 0 0 0,-1 0 1 0 0,1 0-1 0 0,0 1 1 0 0,1-1-1 0 0,-1 0 1 0 0,1 0-1 0 0,1-1 0 0 0,-1 1 1 0 0,1 0-1 0 0,0-1 1 0 0,0 1-1 0 0,0-1 1 0 0,1 0-1 0 0,0 0 1 0 0,7 7-1 0 0,-4-6 15 0 0,0 0 1 0 0,0 0 0 0 0,1-1-1 0 0,0 0 1 0 0,0 0-1 0 0,0-1 1 0 0,0 0-1 0 0,1-1 1 0 0,0 1-1 0 0,-1-2 1 0 0,14 3-1 0 0,-13-3 20 0 0,1-1-1 0 0,0 0 0 0 0,-1 0 0 0 0,1-1 0 0 0,0-1 0 0 0,-1 1 0 0 0,1-2 0 0 0,0 1 0 0 0,-1-1 0 0 0,18-6 0 0 0,-21 5-1 0 0,0 1 0 0 0,-1-1 0 0 0,1 0 0 0 0,-1-1 0 0 0,1 1 0 0 0,-1-1 0 0 0,0 0-1 0 0,0-1 1 0 0,-1 1 0 0 0,1-1 0 0 0,-1 0 0 0 0,0 0 0 0 0,0 0 0 0 0,-1 0 0 0 0,1-1 0 0 0,4-11 0 0 0,-5 10-47 0 0,-1-1 0 0 0,-1 1 0 0 0,1-1 0 0 0,-1 0 0 0 0,0 1 0 0 0,-1-1 0 0 0,0 0 0 0 0,0 0 1 0 0,-1 1-1 0 0,0-1 0 0 0,0 0 0 0 0,-1 1 0 0 0,0-1 0 0 0,0 1 0 0 0,0 0 0 0 0,-1-1 0 0 0,-1 1 0 0 0,1 0 0 0 0,-1 1 0 0 0,0-1 0 0 0,0 1 1 0 0,-10-11-1 0 0,9 11-310 0 0,0 1 1 0 0,0 0-1 0 0,-1 1 1 0 0,1-1-1 0 0,-1 1 1 0 0,0 0 0 0 0,-1 0-1 0 0,1 1 1 0 0,0 0-1 0 0,-1 0 1 0 0,0 0-1 0 0,1 1 1 0 0,-1 0 0 0 0,0 0-1 0 0,0 1 1 0 0,-10-1-1 0 0,-9 1-1130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9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27 257 1260 0 0,'-3'-2'185'0'0,"1"0"-1"0"0,0 0 1 0 0,0 0-1 0 0,0-1 1 0 0,0 1 0 0 0,0 0-1 0 0,1-1 1 0 0,-1 0-1 0 0,1 1 1 0 0,-1-1 0 0 0,1 0-1 0 0,0 0 1 0 0,0 0-1 0 0,0 0 1 0 0,1 0-1 0 0,-1 0 1 0 0,1 0 0 0 0,0 0-1 0 0,-1 0 1 0 0,1 0-1 0 0,1 0 1 0 0,-1 0 0 0 0,0 0-1 0 0,1 0 1 0 0,-1 0-1 0 0,2-3 1 0 0,4-5-123 0 0,1 1 0 0 0,0-1 0 0 0,0 2 1 0 0,1-1-1 0 0,1 1 0 0 0,-1 0 0 0 0,1 1 0 0 0,1 0 0 0 0,-1 0 1 0 0,2 1-1 0 0,-1 0 0 0 0,12-5 0 0 0,-2 2-72 0 0,1 0 0 0 0,0 1 0 0 0,0 1 0 0 0,1 1 0 0 0,38-7 0 0 0,-52 13-10 0 0,-1 0-1 0 0,1 1 1 0 0,-1-1-1 0 0,0 2 1 0 0,9 0-1 0 0,-13-1 15 0 0,-1 1-1 0 0,1-1 1 0 0,-1 1-1 0 0,0-1 1 0 0,0 1-1 0 0,1 0 1 0 0,-1 0-1 0 0,0 0 1 0 0,0 0-1 0 0,0 0 1 0 0,0 1-1 0 0,0-1 1 0 0,0 0-1 0 0,0 1 1 0 0,-1 0-1 0 0,1-1 1 0 0,0 1-1 0 0,-1 0 1 0 0,1 0-1 0 0,-1 0 1 0 0,0 0-1 0 0,2 3 1 0 0,-1 3-17 0 0,0 0 0 0 0,-1-1 0 0 0,0 1-1 0 0,0 0 1 0 0,-1 0 0 0 0,0 0 0 0 0,0 0 0 0 0,-1-1 0 0 0,0 1 0 0 0,0 0-1 0 0,-1 0 1 0 0,-5 13 0 0 0,-5 38-611 0 0,12-56 614 0 0,1-1-1 0 0,-1 1 1 0 0,0 0 0 0 0,1-1-1 0 0,-1 1 1 0 0,1-1 0 0 0,0 0-1 0 0,0 1 1 0 0,0-1 0 0 0,0 0-1 0 0,0 1 1 0 0,0-1 0 0 0,0 0-1 0 0,1 0 1 0 0,0 0 0 0 0,-1 0-1 0 0,1 0 1 0 0,0 0 0 0 0,0-1-1 0 0,0 1 1 0 0,0 0-1 0 0,0-1 1 0 0,0 0 0 0 0,0 1-1 0 0,0-1 1 0 0,4 1 0 0 0,6 3-36 0 0,0 0 1 0 0,0-1-1 0 0,21 4 1 0 0,-29-7 44 0 0,95 17-33 0 0,23 5 22 0 0,-107-19 8 0 0,-1 1 0 0 0,0 0-1 0 0,0 1 1 0 0,-1 0-1 0 0,1 1 1 0 0,12 9-1 0 0,-23-14 14 0 0,1 0-1 0 0,-1 0 1 0 0,0 1 0 0 0,-1-1-1 0 0,1 1 1 0 0,0-1-1 0 0,-1 1 1 0 0,1 0-1 0 0,-1 0 1 0 0,0 0-1 0 0,0 0 1 0 0,0 0-1 0 0,0 1 1 0 0,-1-1-1 0 0,1 1 1 0 0,-1-1-1 0 0,0 1 1 0 0,0-1-1 0 0,0 1 1 0 0,0 0-1 0 0,-1-1 1 0 0,0 1-1 0 0,1 0 1 0 0,-1 0-1 0 0,-1-1 1 0 0,1 1-1 0 0,0 0 1 0 0,-1-1-1 0 0,0 1 1 0 0,0 0-1 0 0,0-1 1 0 0,0 1-1 0 0,-1-1 1 0 0,1 1 0 0 0,-1-1-1 0 0,0 0 1 0 0,0 0-1 0 0,0 0 1 0 0,-3 3-1 0 0,-9 10 12 0 0,0-1 1 0 0,-1 0-1 0 0,0-1 0 0 0,-1 0 0 0 0,-31 18 0 0 0,-96 47 68 0 0,90-60-2255 0 0,49-19 1842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29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52 828 0 0,'0'0'2836'0'0,"-3"-1"-2469"0"0,0 1-323 0 0,0 0-1 0 0,0 0 1 0 0,0 1 0 0 0,-1-1-1 0 0,1 1 1 0 0,0 0 0 0 0,0 0-1 0 0,0 0 1 0 0,0 0 0 0 0,0 1-1 0 0,0-1 1 0 0,1 1 0 0 0,-1 0-1 0 0,0-1 1 0 0,1 1 0 0 0,-1 1-1 0 0,1-1 1 0 0,0 0 0 0 0,-4 4-1 0 0,-8 9 57 0 0,-21 30 0 0 0,24-30-57 0 0,0 1 0 0 0,1 1 0 0 0,1 0 0 0 0,0 0 0 0 0,1 1 0 0 0,2 0 0 0 0,-1 0-1 0 0,-5 30 1 0 0,11-41-24 0 0,0 0 0 0 0,1 0 0 0 0,-1 0-1 0 0,1 0 1 0 0,0 0 0 0 0,1 1-1 0 0,0-1 1 0 0,0 0 0 0 0,1 0 0 0 0,-1 0-1 0 0,2 0 1 0 0,-1-1 0 0 0,1 1 0 0 0,0-1-1 0 0,0 1 1 0 0,0-1 0 0 0,1 0-1 0 0,0 0 1 0 0,1 0 0 0 0,-1-1 0 0 0,1 1-1 0 0,0-1 1 0 0,0-1 0 0 0,1 1-1 0 0,11 7 1 0 0,-10-7 80 0 0,0-1 0 0 0,0 0 0 0 0,0-1 0 0 0,1 1 0 0 0,-1-1 0 0 0,1-1 0 0 0,0 0 0 0 0,-1 0-1 0 0,1 0 1 0 0,0-1 0 0 0,0 0 0 0 0,0-1 0 0 0,0 0 0 0 0,0 0 0 0 0,1 0 0 0 0,12-4 0 0 0,-14 3-30 0 0,-1-1 0 0 0,0-1 1 0 0,0 1-1 0 0,0-1 0 0 0,-1 0 1 0 0,1 0-1 0 0,-1-1 0 0 0,1 0 1 0 0,-1 0-1 0 0,0 0 0 0 0,-1 0 1 0 0,1-1-1 0 0,-1 0 0 0 0,0 0 1 0 0,0 0-1 0 0,0 0 0 0 0,-1-1 1 0 0,0 1-1 0 0,0-1 1 0 0,0 0-1 0 0,2-8 0 0 0,-1 0-70 0 0,-1 0 1 0 0,0 0-1 0 0,-1 0 0 0 0,-1-1 0 0 0,0 1 0 0 0,-1 0 0 0 0,0-1 1 0 0,-1 1-1 0 0,-6-26 0 0 0,1 12-253 0 0,-1 0 0 0 0,-2 0 1 0 0,-22-50-1 0 0,28 72-43 0 0,0 0-1 0 0,0-1 1 0 0,0 1 0 0 0,0 1 0 0 0,-1-1 0 0 0,0 0 0 0 0,0 1-1 0 0,-1 0 1 0 0,0 0 0 0 0,1 0 0 0 0,-2 1 0 0 0,1-1 0 0 0,0 1-1 0 0,-1 1 1 0 0,0-1 0 0 0,-9-3 0 0 0,-2 0-408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0.2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148 43 668 0 0,'19'-12'1637'0'0,"-11"6"-855"0"0,1 0 0 0 0,0 1 1 0 0,18-8-1 0 0,-25 12-684 0 0,0 2-87 0 0,-1 0-1 0 0,0 0 1 0 0,0 1 0 0 0,0-1-1 0 0,0 0 1 0 0,0 0 0 0 0,-1 0-1 0 0,1 1 1 0 0,0-1 0 0 0,0 1-1 0 0,-1-1 1 0 0,1 0 0 0 0,-1 1-1 0 0,1-1 1 0 0,-1 1 0 0 0,0-1-1 0 0,0 1 1 0 0,0-1 0 0 0,0 1-1 0 0,0 0 1 0 0,0-1 0 0 0,0 1-1 0 0,0-1 1 0 0,0 1 0 0 0,-1 1-1 0 0,-3 30 29 0 0,-2-1 0 0 0,-1 0-1 0 0,-1 0 1 0 0,-15 34 0 0 0,-59 124 112 0 0,7-23-16 0 0,66-145-121 0 0,6-14 140 0 0,-1 1 0 0 0,1-1 0 0 0,0 1 0 0 0,1 0 0 0 0,-2 12 0 0 0,4-21-136 0 0,0 1-1 0 0,0 0 0 0 0,0-1 1 0 0,0 1-1 0 0,0 0 0 0 0,0-1 1 0 0,0 1-1 0 0,1 0 0 0 0,-1-1 1 0 0,0 1-1 0 0,0 0 1 0 0,1-1-1 0 0,-1 1 0 0 0,0-1 1 0 0,1 1-1 0 0,-1 0 0 0 0,1-1 1 0 0,-1 1-1 0 0,1-1 0 0 0,-1 1 1 0 0,1-1-1 0 0,-1 0 0 0 0,1 1 1 0 0,-1-1-1 0 0,1 1 0 0 0,-1-1 1 0 0,1 0-1 0 0,1 1 0 0 0,20 4 229 0 0,20-5-152 0 0,0-2 0 0 0,0-1 0 0 0,0-2-1 0 0,42-12 1 0 0,-4 3-88 0 0,-77 13-16 0 0,206-40-3825 0 0,-208 41 3740 0 0,1-1 0 0 0,-1 1 0 0 0,0-1 0 0 0,0 1 0 0 0,1-1 0 0 0,-1 1 0 0 0,0-1 0 0 0,0 0 0 0 0,1 0 0 0 0,-1 0 0 0 0,0 0 0 0 0,0 1 1 0 0,0-2-1 0 0,0 1 0 0 0,0 0 0 0 0,0 0 0 0 0,-1 0 0 0 0,1 0 0 0 0,0 0 0 0 0,-1-1 0 0 0,1 1 0 0 0,0-2 0 0 0,0 1 58 0 0,0 0-29 0 0,-9-20 664 0 0,2 12 166 0 0,-1 0-1 0 0,0 1 1 0 0,-17-18 0 0 0,23 25-569 0 0,0 3-192 0 0,0-1 0 0 0,0 0 0 0 0,0 1 0 0 0,0-1 0 0 0,0 1 1 0 0,0-1-1 0 0,0 1 0 0 0,0 0 0 0 0,0-1 0 0 0,0 1 1 0 0,0 0-1 0 0,0-1 0 0 0,1 1 0 0 0,-1 0 0 0 0,0 0 0 0 0,1 0 1 0 0,-1 0-1 0 0,1 0 0 0 0,-1 0 0 0 0,1 0 0 0 0,-1 0 0 0 0,1 0 1 0 0,-1 0-1 0 0,1 0 0 0 0,0 0 0 0 0,-1 2 0 0 0,-5 34 73 0 0,5-32-61 0 0,-4 35-32 0 0,-5 28-69 0 0,4 0 0 0 0,2 0-1 0 0,6 79 1 0 0,-2-142-172 0 0,0 0 0 0 0,1 0 0 0 0,0 0 0 0 0,0 0-1 0 0,1-1 1 0 0,-1 1 0 0 0,1 0 0 0 0,0 0 0 0 0,4 7 0 0 0,3-1-738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0.5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247 100 1456 0 0,'2'-7'456'0'0,"1"0"-1"0"0,-2-1 0 0 0,1 1 1 0 0,-1-1-1 0 0,0-10 0 0 0,-1 16-399 0 0,0 0-1 0 0,0 0 0 0 0,-1 0 1 0 0,1 0-1 0 0,0 0 0 0 0,-1 0 1 0 0,1 0-1 0 0,-1 0 0 0 0,0 0 1 0 0,0 1-1 0 0,0-1 0 0 0,0 0 1 0 0,0 0-1 0 0,0 1 0 0 0,0-1 1 0 0,0 0-1 0 0,-1 1 0 0 0,1 0 1 0 0,-1-1-1 0 0,1 1 0 0 0,-1 0 1 0 0,1-1-1 0 0,-4 0 1 0 0,3 1-40 0 0,-1 1 1 0 0,0 0 0 0 0,1-1-1 0 0,-1 1 1 0 0,1 0 0 0 0,-1 1-1 0 0,0-1 1 0 0,1 0 0 0 0,-1 1-1 0 0,1-1 1 0 0,-1 1 0 0 0,1 0-1 0 0,-1 0 1 0 0,1 0 0 0 0,0 0-1 0 0,-1 0 1 0 0,-1 2 0 0 0,2-2-1 0 0,-13 9 10 0 0,1 0 1 0 0,0 0 0 0 0,0 2-1 0 0,1 0 1 0 0,1 0 0 0 0,0 1 0 0 0,1 0-1 0 0,0 1 1 0 0,1 1 0 0 0,1 0-1 0 0,0 0 1 0 0,1 0 0 0 0,-12 33 0 0 0,18-41-11 0 0,-1 1 0 0 0,2-1 1 0 0,-1 1-1 0 0,1 0 1 0 0,0-1-1 0 0,0 1 0 0 0,1 0 1 0 0,1 0-1 0 0,-1 0 1 0 0,1-1-1 0 0,0 1 0 0 0,1 0 1 0 0,0-1-1 0 0,0 1 1 0 0,0-1-1 0 0,6 12 1 0 0,-2-9 8 0 0,0 0 1 0 0,1 0 0 0 0,0-1 0 0 0,1 0 0 0 0,0 0 0 0 0,0-1 0 0 0,1 1 0 0 0,0-2 0 0 0,0 0 0 0 0,14 9 0 0 0,-5-6 78 0 0,1 0 0 0 0,0-1 0 0 0,1-1 0 0 0,0 0 0 0 0,0-2 0 0 0,1 0 1 0 0,0-2-1 0 0,0 0 0 0 0,0-1 0 0 0,0-1 0 0 0,41-2 0 0 0,-50-1-37 0 0,0-1 1 0 0,0 0-1 0 0,0 0 0 0 0,-1-1 0 0 0,1 0 1 0 0,-1-1-1 0 0,0-1 0 0 0,0 0 1 0 0,0 0-1 0 0,9-7 0 0 0,-13 6-46 0 0,0 1 1 0 0,0-1-1 0 0,0 0 0 0 0,-1-1 1 0 0,0 1-1 0 0,-1-1 0 0 0,0 0 1 0 0,0-1-1 0 0,0 1 0 0 0,-1-1 1 0 0,0 0-1 0 0,0 0 0 0 0,-1 0 1 0 0,4-15-1 0 0,-5 12-37 0 0,0 1-1 0 0,0-1 1 0 0,-2 1 0 0 0,1-1-1 0 0,-1 1 1 0 0,-1-1 0 0 0,0 0-1 0 0,0 1 1 0 0,-1-1 0 0 0,0 1-1 0 0,-1 0 1 0 0,0 0 0 0 0,-1 0-1 0 0,0 0 1 0 0,0 0-1 0 0,-1 1 1 0 0,-1 0 0 0 0,1 0-1 0 0,-1 0 1 0 0,-1 1 0 0 0,-7-9-1 0 0,1 4-184 0 0,0 0-1 0 0,0 1 0 0 0,-2 1 0 0 0,1 0 1 0 0,-2 0-1 0 0,1 2 0 0 0,-1 0 0 0 0,0 1 1 0 0,-1 0-1 0 0,0 1 0 0 0,-26-6 0 0 0,-60-7-2348 0 0,49 14 1205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2.6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244 314 344 0 0,'-50'-62'6418'0'0,"48"60"-6221"0"0,2 2-183 0 0,0-1 0 0 0,-1 1 0 0 0,1-1 0 0 0,0 1 0 0 0,-1-1 0 0 0,1 1 0 0 0,0-1 0 0 0,-1 1 0 0 0,1-1 0 0 0,-1 1 0 0 0,1-1 0 0 0,-1 1 0 0 0,1-1 0 0 0,-1 1 0 0 0,1 0 1 0 0,-1-1-1 0 0,1 1 0 0 0,-1 0 0 0 0,1 0 0 0 0,-1-1 0 0 0,1 1 0 0 0,-1 0 0 0 0,0 0 0 0 0,0 0 0 0 0,-2 4-6 0 0,0 0 0 0 0,1 0 0 0 0,0 0 1 0 0,-1 1-1 0 0,2 0 0 0 0,-1-1 0 0 0,0 1 0 0 0,1 0 0 0 0,0 0 1 0 0,-1 5-1 0 0,-5 61 38 0 0,4-34-13 0 0,-63 833 617 0 0,65-832-322 0 0,1-33-438 0 0,-7-20-694 0 0,1 2 719 0 0,2 1-1 0 0,-1-1 1 0 0,2 0 0 0 0,0 0 0 0 0,0 0 0 0 0,-1-26-1 0 0,0 8 30 0 0,-36-414-338 0 0,39 358 504 0 0,4 1-1 0 0,4 0 0 0 0,21-101 1 0 0,-23 168-113 0 0,0 0 0 0 0,1 0 0 0 0,1 1 1 0 0,1 0-1 0 0,1 0 0 0 0,0 1 0 0 0,1 0 0 0 0,1 1 0 0 0,14-17 0 0 0,-19 26-10 0 0,0 0-1 0 0,0 1 0 0 0,1 0 0 0 0,0 0 0 0 0,1 1 1 0 0,-1 0-1 0 0,1 0 0 0 0,0 1 0 0 0,14-6 0 0 0,-16 8-2 0 0,0 0-1 0 0,1 1 0 0 0,0-1 1 0 0,-1 2-1 0 0,1-1 0 0 0,-1 1 1 0 0,1 0-1 0 0,0 0 0 0 0,-1 0 1 0 0,1 1-1 0 0,0 0 0 0 0,-1 1 1 0 0,0-1-1 0 0,10 5 0 0 0,-10-4-60 0 0,0 1 1 0 0,0-1-1 0 0,0 1 0 0 0,0 1 0 0 0,-1-1 0 0 0,1 1 1 0 0,-1 0-1 0 0,0 0 0 0 0,0 1 0 0 0,-1-1 0 0 0,1 1 0 0 0,-1 0 1 0 0,0 1-1 0 0,6 10 0 0 0,-6-8 9 0 0,-1 0 1 0 0,0 0-1 0 0,0 0 1 0 0,-1 0-1 0 0,0 1 0 0 0,0-1 1 0 0,-1 0-1 0 0,-1 1 0 0 0,1 0 1 0 0,-2 10-1 0 0,-1 1 19 0 0,-1 0-1 0 0,-1-1 0 0 0,0 1 1 0 0,-2-1-1 0 0,0 0 1 0 0,-1-1-1 0 0,-1 0 0 0 0,-1 0 1 0 0,-12 18-1 0 0,-3-1 40 0 0,-3-1-1 0 0,-57 56 1 0 0,-8 10-164 0 0,90-98 170 0 0,0 1 1 0 0,0 0-1 0 0,1 0 0 0 0,-1-1 1 0 0,1 1-1 0 0,0 0 1 0 0,0 1-1 0 0,0-1 1 0 0,0 0-1 0 0,1 0 1 0 0,-1 0-1 0 0,1 0 0 0 0,0 1 1 0 0,-1-1-1 0 0,2 0 1 0 0,-1 0-1 0 0,0 1 1 0 0,1-1-1 0 0,-1 0 1 0 0,1 0-1 0 0,0 0 0 0 0,1 4 1 0 0,4 7 0 0 0,0 0 1 0 0,1-1 0 0 0,14 21-1 0 0,-3-5-4 0 0,3 9 12 0 0,15 28 42 0 0,73 101 1 0 0,-97-150-16 0 0,1-1-1 0 0,1-1 1 0 0,0 0 0 0 0,1-1-1 0 0,0-1 1 0 0,1 0 0 0 0,1-1-1 0 0,0-1 1 0 0,1-1 0 0 0,0 0-1 0 0,20 8 1 0 0,-26-15-26 0 0,-1 0 0 0 0,0 0 0 0 0,1-1 0 0 0,-1 0 0 0 0,1-1 0 0 0,0 0 0 0 0,0-1 0 0 0,-1 0 0 0 0,1-1 0 0 0,19-4 0 0 0,-15 1-65 0 0,1-1 1 0 0,-1-1-1 0 0,0 0 0 0 0,0-1 1 0 0,-1 0-1 0 0,25-17 1 0 0,-15 5-97 0 0,0 0 0 0 0,-2-2-1 0 0,0 0 1 0 0,-1-2 0 0 0,-2 0 0 0 0,0-1 0 0 0,27-44 0 0 0,-27 34 120 0 0,-1-2 0 0 0,23-62 0 0 0,-34 75 232 0 0,-1 1 0 0 0,-1-1 1 0 0,-2 0-1 0 0,0-1 0 0 0,1-41 0 0 0,-4 62-198 0 0,-1 0-1 0 0,-1-1 0 0 0,1 1 0 0 0,0 0 0 0 0,-1 0 1 0 0,0-1-1 0 0,1 1 0 0 0,-1 0 0 0 0,-1 0 0 0 0,1 0 1 0 0,-3-5-1 0 0,3 7-5 0 0,0 0 0 0 0,0-1 0 0 0,0 1 0 0 0,0 0 0 0 0,0 0 0 0 0,0 0 0 0 0,0 0 0 0 0,0 1 1 0 0,-1-1-1 0 0,1 0 0 0 0,0 0 0 0 0,-1 1 0 0 0,1-1 0 0 0,0 1 0 0 0,-1-1 0 0 0,1 1 0 0 0,-1 0 0 0 0,-2-1 0 0 0,0 1 0 0 0,0 1 0 0 0,1-1-1 0 0,-1 1 1 0 0,0 0 0 0 0,0 0 0 0 0,0 0-1 0 0,1 0 1 0 0,-1 1 0 0 0,1-1 0 0 0,-1 1-1 0 0,1 0 1 0 0,0 0 0 0 0,-1 1-1 0 0,1-1 1 0 0,0 1 0 0 0,-4 4 0 0 0,-5 5 15 0 0,1 1 0 0 0,0 0 1 0 0,1 1-1 0 0,0 0 0 0 0,1 1 1 0 0,1 0-1 0 0,1 0 0 0 0,0 1 1 0 0,0 0-1 0 0,2 0 0 0 0,0 1 1 0 0,1-1-1 0 0,-3 26 0 0 0,6-30 11 0 0,0 1 0 0 0,1 0-1 0 0,0 0 1 0 0,1-1-1 0 0,0 1 1 0 0,2 0 0 0 0,-1-1-1 0 0,1 1 1 0 0,1-1-1 0 0,0 0 1 0 0,1 0 0 0 0,0-1-1 0 0,1 1 1 0 0,0-1-1 0 0,1 0 1 0 0,0 0 0 0 0,0-1-1 0 0,16 16 1 0 0,-4-9 11 0 0,0-1-1 0 0,1-1 1 0 0,1-1 0 0 0,0 0 0 0 0,1-2 0 0 0,0-1 0 0 0,1 0 0 0 0,0-2-1 0 0,1 0 1 0 0,0-2 0 0 0,0-1 0 0 0,1 0 0 0 0,35 2 0 0 0,-35-6 14 0 0,0 0 0 0 0,0-2 0 0 0,0-1 0 0 0,0 0 0 0 0,0-2 0 0 0,0-1 0 0 0,-1-2 1 0 0,1 0-1 0 0,-1-1 0 0 0,-1-1 0 0 0,1-1 0 0 0,-2-2 0 0 0,32-18 0 0 0,-41 20 6 0 0,-1 0-1 0 0,0-2 0 0 0,-1 1 1 0 0,1-2-1 0 0,-2 1 0 0 0,0-1 1 0 0,0-1-1 0 0,-1 0 1 0 0,-1 0-1 0 0,0-1 0 0 0,8-21 1 0 0,-11 24-31 0 0,-1 0 1 0 0,0-1-1 0 0,-1 1 1 0 0,0-1 0 0 0,-1 0-1 0 0,-1 0 1 0 0,0 0-1 0 0,0 0 1 0 0,-1 0 0 0 0,0 0-1 0 0,-1 0 1 0 0,-1 0-1 0 0,0 0 1 0 0,0 0 0 0 0,-7-17-1 0 0,8 26-24 0 0,0 0 0 0 0,0 1 0 0 0,-1-1 1 0 0,1 0-1 0 0,-1 0 0 0 0,1 1 0 0 0,-1-1 0 0 0,0 1 0 0 0,0 0 0 0 0,0-1 0 0 0,-1 1 0 0 0,1 0 0 0 0,0 0 0 0 0,-1 1 0 0 0,1-1 0 0 0,-1 0 1 0 0,0 1-1 0 0,1-1 0 0 0,-1 1 0 0 0,0 0 0 0 0,-5-1 0 0 0,4 1 4 0 0,0 1 0 0 0,0 0 0 0 0,0 0-1 0 0,0 0 1 0 0,0 0 0 0 0,0 1 0 0 0,0 0 0 0 0,0 0 0 0 0,0 0 0 0 0,0 0 0 0 0,0 0-1 0 0,0 1 1 0 0,1 0 0 0 0,-1 0 0 0 0,0 0 0 0 0,-3 3 0 0 0,-4 3 6 0 0,1 1 1 0 0,1 0 0 0 0,-1 1-1 0 0,1 0 1 0 0,1 0 0 0 0,0 1-1 0 0,0 0 1 0 0,1 1-1 0 0,1 0 1 0 0,-9 20 0 0 0,3-3 31 0 0,2 1 0 0 0,1 0 0 0 0,-7 45 1 0 0,14-65-45 0 0,1 1 1 0 0,0-1-1 0 0,0 1 1 0 0,1-1-1 0 0,1 1 1 0 0,0 0 0 0 0,0-1-1 0 0,1 1 1 0 0,0-1-1 0 0,8 20 1 0 0,-9-28-10 0 0,2-3-3 0 0,14-6 8 0 0,-14 4 1 0 0,0 0 1 0 0,-1 0 0 0 0,1 0-1 0 0,-1-1 1 0 0,1 1-1 0 0,-1-1 1 0 0,0 1-1 0 0,0-1 1 0 0,1-6 0 0 0,14-43 49 0 0,-10 28 255 0 0,-1 8-169 0 0,0 0-1 0 0,1 1 0 0 0,10-17 1 0 0,-16 30-156 0 0,2 2-1 0 0,-3 0 29 0 0,1 1 0 0 0,-1-1 0 0 0,1 1-1 0 0,-1-1 1 0 0,1 1 0 0 0,-1-1 0 0 0,1 1 0 0 0,0 0 0 0 0,-1-1 0 0 0,1 1 0 0 0,0 0-1 0 0,-1-1 1 0 0,1 1 0 0 0,0 0 0 0 0,-1 0 0 0 0,1 0 0 0 0,0-1 0 0 0,0 1 0 0 0,-1 0 0 0 0,1 0-1 0 0,1 0 1 0 0,4 2-1 0 0,0 0 0 0 0,0 0 0 0 0,0 1 0 0 0,-1 0 0 0 0,1 0 0 0 0,-1 0 0 0 0,1 0 0 0 0,-1 1 0 0 0,0 0-1 0 0,0 0 1 0 0,-1 1 0 0 0,7 7 0 0 0,8 7 26 0 0,3-1 9 0 0,1 0 0 0 0,1-2 0 0 0,1 0 0 0 0,42 19 0 0 0,-56-30-23 0 0,1 0-1 0 0,1 0 1 0 0,-1-2 0 0 0,0 1-1 0 0,1-2 1 0 0,0 1-1 0 0,0-2 1 0 0,-1 0 0 0 0,1 0-1 0 0,0-1 1 0 0,0-1-1 0 0,23-4 1 0 0,-28 3-20 0 0,1 0 0 0 0,-1-1 0 0 0,0-1 0 0 0,0 1 0 0 0,0-2 0 0 0,0 1 1 0 0,-1-1-1 0 0,0 0 0 0 0,1 0 0 0 0,10-12 0 0 0,-9 7 4 0 0,0-1 0 0 0,0 1 0 0 0,-2-2-1 0 0,1 1 1 0 0,-1-1 0 0 0,7-17 0 0 0,-3-2-16 0 0,0 0 0 0 0,-2-1-1 0 0,-2 0 1 0 0,8-66 0 0 0,-9 20 252 0 0,-4-1 0 0 0,-3 0 0 0 0,-3 1 0 0 0,-29-156 0 0 0,31 226-212 0 0,-9-34 44 0 0,10 39-62 0 0,0 1 0 0 0,0 0 0 0 0,0 0 0 0 0,0 0-1 0 0,0 0 1 0 0,0 0 0 0 0,-1 0 0 0 0,1 0-1 0 0,-1 0 1 0 0,1 0 0 0 0,-1 1 0 0 0,0-1 0 0 0,0 1-1 0 0,0-1 1 0 0,0 1 0 0 0,-3-2 0 0 0,-21-4-45 0 0,17 10 28 0 0,6-1 8 0 0,-1 0 7 0 0,0 0 0 0 0,0 0 0 0 0,0 1 0 0 0,1 0-1 0 0,-1-1 1 0 0,1 1 0 0 0,-1 0 0 0 0,1 1 0 0 0,0-1-1 0 0,0 1 1 0 0,1-1 0 0 0,-1 1 0 0 0,1 0 0 0 0,-3 6-1 0 0,-2 4 13 0 0,1 0-1 0 0,-8 27 1 0 0,11-29-11 0 0,0 0 0 0 0,1 1 0 0 0,0-1 1 0 0,1 0-1 0 0,1 1 0 0 0,0-1 0 0 0,0 0 0 0 0,1 1 1 0 0,1-1-1 0 0,0 0 0 0 0,0 0 0 0 0,7 19 1 0 0,-3-17-2 0 0,1 0 0 0 0,0 0 0 0 0,1 0 0 0 0,1-1 0 0 0,0-1 1 0 0,0 1-1 0 0,1-2 0 0 0,1 1 0 0 0,19 16 0 0 0,-1-4-61 0 0,-2 2 0 0 0,26 30 0 0 0,-44-45 40 0 0,0 1 0 0 0,-1 1-1 0 0,-1-1 1 0 0,1 1 0 0 0,-2 0 0 0 0,0 1 0 0 0,-1 0 0 0 0,5 18 0 0 0,14 98 103 0 0,-16-77-15 0 0,17 59 0 0 0,-21-97-63 0 0,1 1 1 0 0,1-1-1 0 0,1-1 0 0 0,0 1 0 0 0,1-1 0 0 0,0 0 1 0 0,1-1-1 0 0,13 15 0 0 0,-17-22-294 0 0,1-1-1 0 0,0 1 1 0 0,0-1-1 0 0,0 0 1 0 0,1-1 0 0 0,0 0-1 0 0,0 0 1 0 0,0 0-1 0 0,0-1 1 0 0,0 0-1 0 0,1 0 1 0 0,14 3 0 0 0,0-3-853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3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3 804 0 0,'0'0'4076'0'0,"18"-2"-3776"0"0,16 2-72 0 0,5 1-159 0 0,-16 1-266 0 0,0-1-275 0 0,0 0-296 0 0,-1-1-500 0 0,1 0 900 0 0</inkml:trace>
  <inkml:trace contextRef="#ctx0" brushRef="#br0" timeOffset="1">28 374 952 0 0,'0'0'1696'0'0,"5"15"-396"0"0,16-9-816 0 0,-2-4-96 0 0,0-1-80 0 0,10 0-56 0 0,3-2-71 0 0,8 0-21 0 0,2-1-16 0 0,5 1-60 0 0,5-2-252 0 0,1 0-389 0 0,-1-2-1099 0 0,-2-1 492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3.3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97 684 0 0,'15'-10'2446'0'0,"94"-41"-383"0"0,-25 20-4934 0 0,-69 26 2101 0 0</inkml:trace>
  <inkml:trace contextRef="#ctx0" brushRef="#br0" timeOffset="1">127 308 968 0 0,'0'0'2744'0'0,"3"-1"-2192"0"0,15-2-251 0 0,0-1 0 0 0,0 0 0 0 0,0-2 0 0 0,-1 0 0 0 0,31-16-1 0 0,23-8-591 0 0,52-17-3507 0 0,-119 46 3138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3.6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21 257 1652 0 0,'-5'-13'998'0'0,"1"-1"0"0"0,1 1 0 0 0,0-1 0 0 0,1 1 0 0 0,-2-27 0 0 0,4 32-864 0 0,1-1 0 0 0,-1 1-1 0 0,1 0 1 0 0,1 0 0 0 0,0 0 0 0 0,0 0-1 0 0,0 1 1 0 0,1-1 0 0 0,0 0 0 0 0,1 1-1 0 0,0 0 1 0 0,5-9 0 0 0,-6 12-135 0 0,0 0 1 0 0,1-1-1 0 0,0 2 1 0 0,-1-1-1 0 0,1 0 1 0 0,0 1-1 0 0,0-1 1 0 0,8-3-1 0 0,-9 6-19 0 0,16 5-22 0 0,-16-3 39 0 0,1 0-1 0 0,-1 0 1 0 0,0 1-1 0 0,0 0 1 0 0,0-1-1 0 0,0 1 1 0 0,0 0-1 0 0,0 1 1 0 0,-1-1-1 0 0,1 0 1 0 0,-1 1-1 0 0,1-1 1 0 0,1 4 0 0 0,25 38-29 0 0,-26-38 21 0 0,6 9-257 0 0,-1 1 1 0 0,-1 0 0 0 0,0 0-1 0 0,-2 1 1 0 0,1 0-1 0 0,-2 0 1 0 0,0 0-1 0 0,-1 0 1 0 0,-1 1-1 0 0,-1 0 1 0 0,0-1 0 0 0,-1 1-1 0 0,-1-1 1 0 0,-1 1-1 0 0,0-1 1 0 0,-10 34-1 0 0,2-19-2528 0 0,15-30 2655 0 0,-5-1 131 0 0,1-1 0 0 0,-1 1 0 0 0,1-1 0 0 0,-1 1 0 0 0,1-1 0 0 0,0 1-1 0 0,-1-1 1 0 0,1 0 0 0 0,0 1 0 0 0,-1-1 0 0 0,1 0 0 0 0,0 0 0 0 0,0 0 0 0 0,-1 1 0 0 0,1-1 0 0 0,0 0 0 0 0,1 0-1 0 0,17-2-12 0 0,1 0-1 0 0,-1 2 0 0 0,1 0 0 0 0,-1 1 0 0 0,1 1 0 0 0,31 8 1 0 0,-37-6-3 0 0,0 0 0 0 0,0 2 0 0 0,-1 0 0 0 0,0 0 1 0 0,0 1-1 0 0,-1 0 0 0 0,0 1 0 0 0,0 1 1 0 0,20 19-1 0 0,-25-22 32 0 0,-1 1 0 0 0,0-1 0 0 0,-1 1 0 0 0,0 0 0 0 0,0 1 0 0 0,0-1 0 0 0,-1 1 0 0 0,0 0 0 0 0,-1 0 0 0 0,0 0 0 0 0,0 0 0 0 0,3 18 0 0 0,-5-20 62 0 0,0 1-1 0 0,-1 0 0 0 0,0 0 1 0 0,-1-1-1 0 0,1 1 0 0 0,-1 0 1 0 0,-1-1-1 0 0,1 1 0 0 0,-1-1 1 0 0,0 1-1 0 0,-1-1 1 0 0,1 0-1 0 0,-1 0 0 0 0,0 0 1 0 0,-1 0-1 0 0,0 0 0 0 0,-6 7 1 0 0,-3 2 110 0 0,-1-1 1 0 0,-1-1 0 0 0,0 0 0 0 0,-1-1 0 0 0,0 0 0 0 0,-1-1 0 0 0,0-1 0 0 0,-36 15 0 0 0,32-17 328 0 0,-2 0 0 0 0,1-1 0 0 0,-1-1 0 0 0,0-1 0 0 0,0-1 0 0 0,-1-1-1 0 0,-29 0 1 0 0,43-3-275 0 0,0-1-1 0 0,0 0 0 0 0,0-1 0 0 0,-10-3 1 0 0,16 4-182 0 0,1 0 1 0 0,-1 0-1 0 0,1 0 1 0 0,0-1-1 0 0,-1 0 1 0 0,1 1 0 0 0,0-1-1 0 0,0-1 1 0 0,0 1-1 0 0,0 0 1 0 0,1-1-1 0 0,-1 1 1 0 0,-4-6 0 0 0,6 6-109 0 0,1-4 82 0 0,0 4-239 0 0,0 0 1 0 0,0 0-1 0 0,1 0 1 0 0,-1 0-1 0 0,0 0 1 0 0,1 1-1 0 0,-1-1 1 0 0,1 0-1 0 0,-1 0 1 0 0,3-3-1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4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1 36 0 0,'11'1'2152'0'0,"-3"0"-1181"0"0,0 0 0 0 0,1 1-1 0 0,-1-1 1 0 0,14 7-1 0 0,-19-7-909 0 0,-1 0 0 0 0,0 0 0 0 0,0 0 0 0 0,0 1-1 0 0,0-1 1 0 0,0 1 0 0 0,0-1 0 0 0,0 1 0 0 0,-1 0 0 0 0,1-1 0 0 0,0 1-1 0 0,-1 0 1 0 0,0 0 0 0 0,1 1 0 0 0,-1-1 0 0 0,0 0 0 0 0,0 0 0 0 0,0 0-1 0 0,0 1 1 0 0,-1-1 0 0 0,1 0 0 0 0,0 3 0 0 0,0 7-26 0 0,0 0-1 0 0,-1 0 1 0 0,0 0 0 0 0,0 0 0 0 0,-2-1 0 0 0,1 1 0 0 0,-2 0 0 0 0,1-1-1 0 0,-8 20 1 0 0,3-14-733 0 0,-1 0-1 0 0,-1 0 1 0 0,0 0-1 0 0,-1-1 0 0 0,-21 25 1 0 0,3-10-1496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4.4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23 1252 0 0,'-7'-16'3756'0'0,"7"16"-3725"0"0,0 0 0 0 0,0 0 0 0 0,0-1 0 0 0,0 1 0 0 0,0 0 0 0 0,0-1 0 0 0,0 1 0 0 0,-1 0 0 0 0,1 0 0 0 0,0-1 0 0 0,0 1 0 0 0,0 0 0 0 0,0 0-1 0 0,0-1 1 0 0,-1 1 0 0 0,1 0 0 0 0,0 0 0 0 0,0-1 0 0 0,0 1 0 0 0,-1 0 0 0 0,1 0 0 0 0,0 0 0 0 0,0 0 0 0 0,-1-1 0 0 0,1 1 0 0 0,0 0 0 0 0,-1 0-1 0 0,1 0 1 0 0,0 0 0 0 0,0 0 0 0 0,-1 0 0 0 0,1 0 0 0 0,0 0 0 0 0,-1 0 0 0 0,1 0 0 0 0,0 0 0 0 0,0 0 0 0 0,-1 0 0 0 0,1 0 0 0 0,-1 0 0 0 0,-3 14 228 0 0,3 24-298 0 0,26 301 422 0 0,-12-201-328 0 0,0-14-773 0 0,-6-63-2447 0 0,-4-38 2517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4.8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6 315 976 0 0,'-2'-17'1239'0'0,"0"0"-1"0"0,1 0 1 0 0,1 0 0 0 0,3-29-1 0 0,-2 40-1120 0 0,1 0 0 0 0,-1 0 0 0 0,1 0 0 0 0,1 1 0 0 0,-1-1 0 0 0,1 0 0 0 0,0 1 0 0 0,0 0-1 0 0,1 0 1 0 0,-1 0 0 0 0,1 0 0 0 0,0 0 0 0 0,1 1 0 0 0,-1 0 0 0 0,1-1 0 0 0,6-3 0 0 0,8-4-38 0 0,1 1 0 0 0,-1 0 1 0 0,2 1-1 0 0,0 2 1 0 0,0 0-1 0 0,0 1 0 0 0,45-8 1 0 0,-1 5-1268 0 0,95-2 0 0 0,-104 10-1800 0 0,-31-1 935 0 0</inkml:trace>
  <inkml:trace contextRef="#ctx0" brushRef="#br0" timeOffset="0.51">225 526 652 0 0,'-5'21'1680'0'0,"11"-7"-612"0"0,11-1-348 0 0,10-2-476 0 0,-9-8 4 0 0,1 0-152 0 0,2-2-204 0 0,0 0-244 0 0,2-1-312 0 0,3-2-460 0 0,0-1 1068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6.1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0 900 92 0 0,'3'-2'1075'0'0,"10"-9"-743"0"0,-1 0-1 0 0,0 0 1 0 0,-1-1-1 0 0,0 0 0 0 0,-1-1 1 0 0,0 0-1 0 0,-1-1 1 0 0,-1 0-1 0 0,0 0 0 0 0,-1-1 1 0 0,9-23-1 0 0,2-14-210 0 0,-3-1-1 0 0,11-61 1 0 0,6-103 549 0 0,-30 191-516 0 0,-1 0 0 0 0,-1 0-1 0 0,-2-1 1 0 0,0 1 0 0 0,-2 0-1 0 0,-9-33 1 0 0,11 54-149 0 0,2 2-5 0 0,-1-1 0 0 0,0 0 0 0 0,0 1 0 0 0,-1-1 0 0 0,1 1 0 0 0,-1 0 0 0 0,1-1 0 0 0,-1 1-1 0 0,0 0 1 0 0,0 0 0 0 0,-1 0 0 0 0,1 0 0 0 0,-1 1 0 0 0,1-1 0 0 0,-6-4 0 0 0,-13 0-11 0 0,17 6 7 0 0,-1 1 0 0 0,1 1 0 0 0,0-1 1 0 0,0 0-1 0 0,-1 1 0 0 0,1 0 0 0 0,0 0 0 0 0,0 0 1 0 0,0 1-1 0 0,0-1 0 0 0,0 1 0 0 0,0 0 1 0 0,1 0-1 0 0,-1 0 0 0 0,1 1 0 0 0,-1-1 0 0 0,1 1 1 0 0,0 0-1 0 0,0 0 0 0 0,0 0 0 0 0,0 0 1 0 0,0 0-1 0 0,1 1 0 0 0,-3 4 0 0 0,0-1-37 0 0,0 0 1 0 0,1 1-1 0 0,0 0 0 0 0,0-1 0 0 0,1 1 0 0 0,0 1 0 0 0,0-1 0 0 0,1 0 1 0 0,0 1-1 0 0,1 0 0 0 0,-1 8 0 0 0,2-10 1 0 0,0 0 0 0 0,0 0 0 0 0,1-1 0 0 0,0 1 0 0 0,1 0-1 0 0,0-1 1 0 0,0 1 0 0 0,0-1 0 0 0,1 1 0 0 0,-1-1 0 0 0,1 0 0 0 0,1 0 0 0 0,0 0 0 0 0,-1-1 0 0 0,2 1 0 0 0,-1-1 0 0 0,1 0-1 0 0,-1 0 1 0 0,1 0 0 0 0,1-1 0 0 0,-1 0 0 0 0,7 4 0 0 0,11 5-243 0 0,0-1 0 0 0,1-2 0 0 0,0 0 0 0 0,40 10 0 0 0,-36-12 31 0 0,53 23-1 0 0,-76-28 230 0 0,1 0 0 0 0,-1 1 0 0 0,0 0 0 0 0,0 0 0 0 0,0 0 0 0 0,-1 1 0 0 0,1-1 0 0 0,-1 1 0 0 0,0 0 0 0 0,-1 1 0 0 0,1-1-1 0 0,-1 0 1 0 0,0 1 0 0 0,0 0 0 0 0,-1 0 0 0 0,1 0 0 0 0,1 8 0 0 0,1 11 29 0 0,0 0-1 0 0,-2-1 1 0 0,0 32-1 0 0,4 26 67 0 0,-5-69 87 0 0,1-1 1 0 0,0 0-1 0 0,1 0 1 0 0,0 0-1 0 0,1-1 1 0 0,0 1-1 0 0,0-1 1 0 0,14 19-1 0 0,-15-25-53 0 0,-1-1-1 0 0,1 0 1 0 0,0 0-1 0 0,0-1 1 0 0,0 1 0 0 0,0-1-1 0 0,0 0 1 0 0,1 0-1 0 0,0-1 1 0 0,-1 1-1 0 0,1-1 1 0 0,0 0-1 0 0,0 0 1 0 0,0-1-1 0 0,1 1 1 0 0,-1-1 0 0 0,0 0-1 0 0,0-1 1 0 0,1 1-1 0 0,-1-1 1 0 0,0 0-1 0 0,1 0 1 0 0,5-1-1 0 0,1-1 35 0 0,-1-1-1 0 0,0 0 0 0 0,1 0 0 0 0,-1-1 0 0 0,0 0 0 0 0,-1-1 0 0 0,1 0 1 0 0,18-13-1 0 0,-14 7 5 0 0,0-1 0 0 0,0-1 1 0 0,-1 0-1 0 0,22-29 0 0 0,-11 7-51 0 0,-1 0 1 0 0,-2-2-1 0 0,-1-1 0 0 0,16-44 0 0 0,-19 41-85 0 0,-2 4 143 0 0,-1-1 0 0 0,-1-1-1 0 0,11-55 1 0 0,-24 91-177 0 0,-3 2 13 0 0,1 1 13 0 0,-1 0 0 0 0,1 0 0 0 0,0 0 0 0 0,-1 0 0 0 0,1 0 0 0 0,-1 0 0 0 0,1 0 0 0 0,0 0 0 0 0,-1 0 0 0 0,1 1-1 0 0,-1-1 1 0 0,1 1 0 0 0,0-1 0 0 0,0 1 0 0 0,-1-1 0 0 0,1 1 0 0 0,0 0 0 0 0,0 0 0 0 0,0-1 0 0 0,-1 1 0 0 0,1 0 0 0 0,0 0 0 0 0,0 0 0 0 0,0 0 0 0 0,1 1 0 0 0,-1-1 0 0 0,0 0 0 0 0,0 0 0 0 0,1 0 0 0 0,-2 3 0 0 0,-24 47-16 0 0,23-43 9 0 0,-2 4-2 0 0,0 0 0 0 0,1 0 0 0 0,0 0 0 0 0,1 0 0 0 0,1 1 0 0 0,0-1 0 0 0,1 1 0 0 0,0 0 0 0 0,1-1 0 0 0,0 1 0 0 0,1 0 0 0 0,0 0 0 0 0,1-1 0 0 0,1 1 0 0 0,0-1 0 0 0,7 17 0 0 0,-6-19 4 0 0,1 0 0 0 0,0 0 0 0 0,1-1 0 0 0,0 1 0 0 0,0-1-1 0 0,1-1 1 0 0,0 1 0 0 0,1-2 0 0 0,0 1 0 0 0,0-1 0 0 0,1 0 0 0 0,0 0 0 0 0,0-1-1 0 0,0 0 1 0 0,1-1 0 0 0,0 0 0 0 0,0 0 0 0 0,0-1 0 0 0,14 3 0 0 0,-15-4 2 0 0,-1-1 0 0 0,1-1 0 0 0,0 1 0 0 0,0-1 1 0 0,-1-1-1 0 0,1 0 0 0 0,0 0 0 0 0,0-1 1 0 0,0 0-1 0 0,-1 0 0 0 0,1-1 0 0 0,14-5 1 0 0,-18 5-5 0 0,0 0 0 0 0,0-1 1 0 0,0 0-1 0 0,0 0 1 0 0,0 0-1 0 0,-1-1 1 0 0,1 1-1 0 0,-1-1 1 0 0,0 0-1 0 0,0 0 1 0 0,-1-1-1 0 0,1 1 1 0 0,-1-1-1 0 0,0 0 0 0 0,0 0 1 0 0,0 0-1 0 0,-1 0 1 0 0,0 0-1 0 0,0-1 1 0 0,2-8-1 0 0,-1-3-5 0 0,0 1 0 0 0,-1-1 0 0 0,-1 1 0 0 0,-1-1 0 0 0,0 0 0 0 0,-4-26 0 0 0,-26-99-31 0 0,6 32-79 0 0,23 107 24 0 0,2-1-31 0 0,-1 2 112 0 0,0 0-1 0 0,1 0 1 0 0,-1 0-1 0 0,1 0 1 0 0,-1 0-1 0 0,1 0 1 0 0,0 0-1 0 0,0 1 1 0 0,0-1-1 0 0,0 0 1 0 0,0 0 0 0 0,0 1-1 0 0,1-1 1 0 0,-1 1-1 0 0,0-1 1 0 0,1 1-1 0 0,-1 0 1 0 0,1-1-1 0 0,-1 1 1 0 0,1 0-1 0 0,0 0 1 0 0,0 0-1 0 0,0 0 1 0 0,-1 0-1 0 0,1 1 1 0 0,0-1-1 0 0,0 0 1 0 0,3 0-1 0 0,6-1-10 0 0,0 0 0 0 0,0 0 0 0 0,0 1 0 0 0,0 1 0 0 0,0 0-1 0 0,0 0 1 0 0,0 1 0 0 0,0 1 0 0 0,0 0 0 0 0,20 6-1 0 0,-17-3 1 0 0,0 1-1 0 0,0 0 0 0 0,-1 1 0 0 0,0 1 0 0 0,0 0 0 0 0,-1 1 1 0 0,21 19-1 0 0,-10-5-21 0 0,-1 1-1 0 0,-2 1 1 0 0,0 0 0 0 0,-2 2 0 0 0,-1 0-1 0 0,-1 1 1 0 0,-1 1 0 0 0,-1 0 0 0 0,-2 1-1 0 0,-1 1 1 0 0,-1 0 0 0 0,-2 0 0 0 0,8 62-1 0 0,-16-32-637 0 0,0-58 634 0 0,-1-2 46 0 0,1 0 1 0 0,-1-1-1 0 0,0 1 1 0 0,1 0-1 0 0,-1-1 1 0 0,0 1-1 0 0,1-1 0 0 0,-1 1 1 0 0,0-1-1 0 0,0 1 1 0 0,1-1-1 0 0,-1 0 1 0 0,0 1-1 0 0,0-1 1 0 0,0 0-1 0 0,1 0 1 0 0,-2 0-1 0 0,-3-4-4 0 0,1-1-1 0 0,-1 0 0 0 0,1 0 0 0 0,1 0 0 0 0,-1 0 1 0 0,1-1-1 0 0,0 1 0 0 0,0-1 0 0 0,0 0 0 0 0,1 0 1 0 0,0 0-1 0 0,0-1 0 0 0,1 1 0 0 0,-1 0 0 0 0,0-10 1 0 0,-1-16 36 0 0,1-55 1 0 0,2 84-20 0 0,2-35 25 0 0,1-1-1 0 0,2 1 1 0 0,11-45-1 0 0,-10 61-16 0 0,0 1 0 0 0,1-1 0 0 0,2 1 0 0 0,0 1 0 0 0,1 0 1 0 0,23-34-1 0 0,-31 51-18 0 0,0 0 0 0 0,0 0 1 0 0,1 0-1 0 0,-1 1 1 0 0,1-1-1 0 0,-1 1 0 0 0,1-1 1 0 0,0 1-1 0 0,0 0 1 0 0,0 0-1 0 0,0 0 0 0 0,0 1 1 0 0,0-1-1 0 0,1 1 1 0 0,-1-1-1 0 0,1 1 0 0 0,-1 0 1 0 0,1 1-1 0 0,-1-1 1 0 0,1 0-1 0 0,-1 1 0 0 0,1 0 1 0 0,-1 0-1 0 0,1 0 1 0 0,0 0-1 0 0,-1 1 0 0 0,1 0 1 0 0,4 1-1 0 0,2 1-3 0 0,-1 2-1 0 0,1-1 1 0 0,-1 1-1 0 0,-1 0 1 0 0,1 1 0 0 0,-1 0-1 0 0,0 1 1 0 0,13 12-1 0 0,0 3 29 0 0,-2 0-1 0 0,0 2 0 0 0,-1 0 1 0 0,-2 0-1 0 0,0 2 0 0 0,20 46 1 0 0,-14-16-655 0 0,-2 0 0 0 0,17 80 0 0 0,-24-96-1753 0 0,-7-22 2180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6.4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0 115 288 0 0,'3'-19'1231'0'0,"16"-74"3167"0"0,-18 90-3890 0 0,0 7-412 0 0,5 15-23 0 0,0 0 1 0 0,-2 1 0 0 0,-1-1-1 0 0,2 29 1 0 0,0-5-40 0 0,119 631-801 0 0,-113-630-1663 0 0,-8-27 1108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6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60 832 0 0,'-2'-3'1421'0'0,"1"2"-1288"0"0,-12-19 2499 0 0,13 19-2599 0 0,-1 1 0 0 0,1-1-1 0 0,0 1 1 0 0,0-1-1 0 0,-1 1 1 0 0,1-1 0 0 0,0 1-1 0 0,0-1 1 0 0,0 0 0 0 0,0 1-1 0 0,0-1 1 0 0,0 1-1 0 0,0-1 1 0 0,0 1 0 0 0,0-1-1 0 0,0 1 1 0 0,0-1-1 0 0,0 1 1 0 0,0-1 0 0 0,0 0-1 0 0,1 1 1 0 0,-1-1 0 0 0,0 1-1 0 0,0-1 1 0 0,0 1-1 0 0,1-1 1 0 0,-1 1 0 0 0,0 0-1 0 0,1-1 1 0 0,-1 1-1 0 0,1-1 1 0 0,-1 1 0 0 0,0 0-1 0 0,1-1 1 0 0,-1 1-1 0 0,1 0 1 0 0,-1-1 0 0 0,1 1-1 0 0,-1 0 1 0 0,1 0 0 0 0,-1-1-1 0 0,1 1 1 0 0,-1 0-1 0 0,1 0 1 0 0,0 0 0 0 0,39-7 147 0 0,1 3 1 0 0,0 1 0 0 0,0 2 0 0 0,52 5 0 0 0,63-2-3798 0 0,-125-4 2215 0 0</inkml:trace>
  <inkml:trace contextRef="#ctx0" brushRef="#br0" timeOffset="1">567 82 1428 0 0,'17'10'2732'0'0,"15"-7"-1980"0"0,1-2-1 0 0,-1-1 1 0 0,36-4-1 0 0,18 0-568 0 0,18 3-3714 0 0,-83 1 2117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5:37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4 60 0 0,'0'0'2832'0'0,"-2"15"-1228"0"0,17-10-611 0 0,13-1-649 0 0,-8-3-72 0 0,2-1-56 0 0,9 0-44 0 0,2 0-48 0 0,6-1-72 0 0,4-2-224 0 0,3 2-236 0 0,8-4-220 0 0,-1 1-249 0 0,2-3-571 0 0,0-1 716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07.6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1766 20 20 0 0,'19'-20'2026'0'0,"-23"21"-2116"0"0,-16 6 81 0 0,0 1 0 0 0,1 1 0 0 0,0 0 0 0 0,0 2 0 0 0,-19 14 0 0 0,-2 0 27 0 0,-717 484 329 0 0,38 50-265 0 0,652-506-725 0 0,4-6 61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5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0 168 0 0,'0'0'1883'0'0,"-1"1"-1841"0"0,1-1 0 0 0,-1 0-1 0 0,1 0 1 0 0,-1 1 0 0 0,1-1 0 0 0,-1 0 0 0 0,0 1 0 0 0,1-1-1 0 0,-1 1 1 0 0,1-1 0 0 0,0 1 0 0 0,-1-1 0 0 0,1 1 0 0 0,-1-1 0 0 0,1 1-1 0 0,0-1 1 0 0,-1 1 0 0 0,1-1 0 0 0,0 1 0 0 0,-1 0 0 0 0,3 1-27 0 0,-1 0 1 0 0,0-1 0 0 0,1 0-1 0 0,-1 1 1 0 0,1-1-1 0 0,-1 0 1 0 0,1 1 0 0 0,0-1-1 0 0,0 0 1 0 0,0 0 0 0 0,-1-1-1 0 0,1 1 1 0 0,0 0 0 0 0,0-1-1 0 0,0 1 1 0 0,0-1 0 0 0,0 1-1 0 0,0-1 1 0 0,3 0 0 0 0,54 3 100 0 0,-38-2-84 0 0,119 3 774 0 0,149-14 1 0 0,-285 10-622 0 0,-1-1-52 0 0,2 0-101 0 0,18-3 353 0 0,-19 7-248 0 0,-13 7-196 0 0,-8 4 52 0 0,1 2 1 0 0,0 0-1 0 0,1 1 0 0 0,1 0 0 0 0,1 1 0 0 0,0 1 0 0 0,1 0 1 0 0,-13 30-1 0 0,-64 178-67 0 0,75-189 82 0 0,-19 62 28 0 0,-26 132 0 0 0,48-170 34 0 0,3 0-1 0 0,2 0 1 0 0,4 96 0 0 0,6-91-2639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56.9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367 14 468 0 0,'0'-1'108'0'0,"0"1"0"0"0,-1-1-1 0 0,1 0 1 0 0,-1 1 0 0 0,1-1 0 0 0,-1 0-1 0 0,1 1 1 0 0,-1-1 0 0 0,1 0 0 0 0,-1 1-1 0 0,1-1 1 0 0,-1 1 0 0 0,0-1 0 0 0,1 1-1 0 0,-1-1 1 0 0,0 1 0 0 0,-1-1 0 0 0,-4 1-22 0 0,0-1 0 0 0,0 1 0 0 0,0 1 0 0 0,0-1 1 0 0,0 1-1 0 0,0 0 0 0 0,0 0 0 0 0,0 1 0 0 0,-7 2 1 0 0,1 2-37 0 0,0 1 1 0 0,1-1 0 0 0,0 2 0 0 0,0-1-1 0 0,0 2 1 0 0,1-1 0 0 0,-15 18 0 0 0,2 0 105 0 0,-32 49 0 0 0,40-53-42 0 0,2 2 0 0 0,0 0 1 0 0,1 0-1 0 0,2 1 0 0 0,0 0 1 0 0,2 1-1 0 0,1 0 1 0 0,1 1-1 0 0,1-1 0 0 0,1 1 1 0 0,0 32-1 0 0,4-45-6 0 0,0 0 1 0 0,1 0-1 0 0,1-1 0 0 0,0 1 1 0 0,1 0-1 0 0,0-1 0 0 0,1 0 1 0 0,1 0-1 0 0,0 0 0 0 0,0 0 1 0 0,1-1-1 0 0,1 0 0 0 0,0 0 1 0 0,1 0-1 0 0,0-1 0 0 0,1 0 1 0 0,0-1-1 0 0,1 0 0 0 0,0 0 1 0 0,0-1-1 0 0,1-1 0 0 0,1 0 1 0 0,17 11-1 0 0,-18-13-36 0 0,0-1 0 0 0,1 0 0 0 0,0-1-1 0 0,0 0 1 0 0,0 0 0 0 0,0-1 0 0 0,0-1 0 0 0,0 0 0 0 0,1-1 0 0 0,-1 0-1 0 0,1-1 1 0 0,-1 0 0 0 0,1-1 0 0 0,-1-1 0 0 0,0 0 0 0 0,1 0-1 0 0,19-8 1 0 0,-15 3-15 0 0,-1 0-1 0 0,0-1 1 0 0,0-1-1 0 0,-1 0 0 0 0,0-1 1 0 0,-1-1-1 0 0,0 0 1 0 0,0-1-1 0 0,-2-1 0 0 0,1 0 1 0 0,18-26-1 0 0,-14 13-35 0 0,0 0 0 0 0,-2-2 0 0 0,-1 1 0 0 0,-1-2-1 0 0,-1 0 1 0 0,14-56 0 0 0,-22 66-37 0 0,0 0 0 0 0,-1 1 0 0 0,-1-1 0 0 0,0 0 0 0 0,-2 0 0 0 0,0 0 0 0 0,-2 0 0 0 0,0 0 0 0 0,0 0 0 0 0,-2 1 0 0 0,-1-1 0 0 0,-9-26 0 0 0,9 35-73 0 0,1 1 0 0 0,-1 0 1 0 0,-1 0-1 0 0,0 1 1 0 0,0-1-1 0 0,-1 1 0 0 0,0 1 1 0 0,0-1-1 0 0,0 1 1 0 0,-1 1-1 0 0,-1-1 0 0 0,1 1 1 0 0,-1 1-1 0 0,-10-6 1 0 0,0 2-559 0 0,0 2 0 0 0,-1 0 1 0 0,0 1-1 0 0,0 1 1 0 0,0 1-1 0 0,-24-2 0 0 0,7 2-961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43.6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1 140 0 0,'0'0'2808'0'0,"13"9"-2026"0"0,27 70 628 0 0,61 91 0 0 0,65 66 365 0 0,-70-112-1191 0 0,-94-122-585 0 0,-1 0 14 0 0,14 14-208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5.5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47 600 0 0,'0'0'1212'0'0,"-1"-1"-1073"0"0,1 1 0 0 0,-1-1-1 0 0,1 0 1 0 0,0 0 0 0 0,0 0 0 0 0,0 0-1 0 0,0 0 1 0 0,-1 0 0 0 0,1 0-1 0 0,0 0 1 0 0,1 0 0 0 0,-1 0 0 0 0,0 0-1 0 0,0-2 1 0 0,6 0-18 0 0,-1-1 0 0 0,1 1-1 0 0,-1 0 1 0 0,1 0 0 0 0,0 1 0 0 0,0 0 0 0 0,0 0 0 0 0,1 0-1 0 0,-1 1 1 0 0,0 0 0 0 0,8 0 0 0 0,80-3 109 0 0,-69 4-114 0 0,219 2-2820 0 0,-203-3 2123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5.9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6 720 0 0,'-1'-6'3525'0'0,"14"16"-2889"0"0,19 20-795 0 0,20 27 201 0 0,-2 1 0 0 0,-2 3 1 0 0,-3 2-1 0 0,-3 2 1 0 0,-3 1-1 0 0,38 89 0 0 0,-57-105-30 0 0,-2 0-1 0 0,-2 2 0 0 0,-2-1 0 0 0,-3 2 1 0 0,-2-1-1 0 0,-2 2 0 0 0,-2-1 1 0 0,-3 0-1 0 0,-9 101 0 0 0,-1-92-41 0 0,-3-1 0 0 0,-3-1-1 0 0,-2 0 1 0 0,-3-1 0 0 0,-2 0 0 0 0,-3-2-1 0 0,-2-1 1 0 0,-3-1 0 0 0,-63 90-1 0 0,69-117-1677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6.2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1056 0 0,'-1'-5'3394'0'0,"3"13"-2534"0"0,6 27-428 0 0,8 48-579 0 0,-4-12 154 0 0,97 686 296 0 0,-106-689-3114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6.6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7 166 1096 0 0,'-2'-4'190'0'0,"1"-1"-1"0"0,0 0 1 0 0,0 0-1 0 0,0 0 0 0 0,1 0 1 0 0,0 0-1 0 0,0 0 1 0 0,0 0-1 0 0,1 0 1 0 0,0 0-1 0 0,-1 0 1 0 0,2 0-1 0 0,-1 0 1 0 0,1 0-1 0 0,3-8 1 0 0,-1 8-161 0 0,-1 1 0 0 0,1-1 0 0 0,0 1 0 0 0,1 0 0 0 0,-1 0 0 0 0,1 0 0 0 0,-1 1 0 0 0,1 0 0 0 0,0 0 0 0 0,0 0 0 0 0,1 0 0 0 0,-1 1 0 0 0,7-2 0 0 0,8-3-7 0 0,1 1 1 0 0,0 2-1 0 0,0 0 0 0 0,1 1 1 0 0,-1 1-1 0 0,0 1 1 0 0,1 1-1 0 0,-1 1 0 0 0,1 1 1 0 0,32 7-1 0 0,-7 1-2 0 0,-2 2 0 0 0,1 2 0 0 0,74 35 0 0 0,-73-26-36 0 0,0 2 1 0 0,-2 2-1 0 0,-1 2 1 0 0,-1 2 0 0 0,43 41-1 0 0,-66-54 2 0 0,-1 1 1 0 0,-1 0-1 0 0,-1 2 0 0 0,-1 0 1 0 0,-1 1-1 0 0,0 0 0 0 0,-2 2 1 0 0,-1-1-1 0 0,0 1 0 0 0,-2 1 0 0 0,-1 0 1 0 0,6 27-1 0 0,-12-37 16 0 0,-1 1 0 0 0,0-1 0 0 0,-2 0 1 0 0,0 1-1 0 0,0-1 0 0 0,-2 1 0 0 0,1-1 0 0 0,-2 0 0 0 0,-5 18 0 0 0,1-12 10 0 0,0-1-1 0 0,-2 0 0 0 0,0 0 1 0 0,-2-1-1 0 0,-23 35 0 0 0,9-23 11 0 0,0-2-1 0 0,-2 0 1 0 0,-2-1-1 0 0,0-2 1 0 0,-2-1-1 0 0,-60 38 0 0 0,68-50 68 0 0,0 0 1 0 0,-1-1-1 0 0,-50 16 0 0 0,65-25-236 0 0,0 0 0 0 0,0-1 1 0 0,-1 0-1 0 0,1-1 0 0 0,0 0 1 0 0,0 0-1 0 0,-1-1 0 0 0,1 0 1 0 0,-1-1-1 0 0,1 0 1 0 0,0-1-1 0 0,0 0 0 0 0,0 0 1 0 0,-17-7-1 0 0,6-1-434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7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9 507 932 0 0,'30'-11'759'0'0,"0"-2"0"0"0,-1 0 1 0 0,0-2-1 0 0,-1-2 0 0 0,42-32 0 0 0,-60 40-696 0 0,0 0 0 0 0,0-1 1 0 0,0 0-1 0 0,-2-1 0 0 0,1 0 0 0 0,-1 0 0 0 0,-1-1 0 0 0,0 0 1 0 0,-1 0-1 0 0,0-1 0 0 0,-1 0 0 0 0,0 0 0 0 0,-1 0 1 0 0,0 0-1 0 0,2-25 0 0 0,-4 25-54 0 0,-1 0 0 0 0,0-1 0 0 0,-1 1-1 0 0,-1-1 1 0 0,0 1 0 0 0,-3-16 0 0 0,3 26-14 0 0,0-1-1 0 0,0 0 1 0 0,0 1-1 0 0,-1-1 1 0 0,1 1 0 0 0,-1-1-1 0 0,0 1 1 0 0,0 0 0 0 0,0 0-1 0 0,0 0 1 0 0,0 0-1 0 0,-1 0 1 0 0,0 0 0 0 0,1 1-1 0 0,-1-1 1 0 0,0 1-1 0 0,0 0 1 0 0,0-1 0 0 0,-1 1-1 0 0,1 1 1 0 0,0-1-1 0 0,-1 0 1 0 0,1 1 0 0 0,-1 0-1 0 0,-5-1 1 0 0,5 1-4 0 0,0 1 1 0 0,-1 0-1 0 0,1 0 0 0 0,0 1 1 0 0,0-1-1 0 0,0 1 0 0 0,0 0 1 0 0,0 0-1 0 0,0 0 0 0 0,0 1 1 0 0,0-1-1 0 0,1 1 0 0 0,-1 0 1 0 0,0 0-1 0 0,1 1 0 0 0,-1-1 1 0 0,-5 6-1 0 0,-2 2-3 0 0,1 0 0 0 0,0 0 0 0 0,-14 19 0 0 0,7-4 18 0 0,0 1-1 0 0,2 0 1 0 0,0 1-1 0 0,2 0 1 0 0,1 1 0 0 0,2 1-1 0 0,0 0 1 0 0,2 0-1 0 0,1 1 1 0 0,-3 34 0 0 0,8-47 19 0 0,1 0 1 0 0,1 0-1 0 0,0 0 1 0 0,1 0-1 0 0,1 0 1 0 0,1 0-1 0 0,0-1 1 0 0,1 1-1 0 0,1-1 1 0 0,0 0-1 0 0,2 0 1 0 0,-1 0-1 0 0,2-1 1 0 0,0 0-1 0 0,1-1 1 0 0,0 0-1 0 0,1 0 1 0 0,1-1-1 0 0,19 19 1 0 0,-4-9-111 0 0,1 0-1 0 0,1-2 1 0 0,2-2 0 0 0,-1 0 0 0 0,2-2 0 0 0,1-1-1 0 0,0-2 1 0 0,0-1 0 0 0,1-1 0 0 0,1-2-1 0 0,58 9 1 0 0,-80-17-368 0 0,0-1 0 0 0,-1-1-1 0 0,1 0 1 0 0,13-2 0 0 0,8-5-642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7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65 376 0 0,'-14'-51'3041'0'0,"13"47"-2679"0"0,-2 1 19 0 0,-4-3 65 0 0,5 15-390 0 0,0 0 0 0 0,0 0 0 0 0,1 1 1 0 0,1-1-1 0 0,0 0 0 0 0,1 14 0 0 0,10 67-1 0 0,-5-47-59 0 0,10 88-19 0 0,125 793-74 0 0,-133-894-1756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7.7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1 626 452 0 0,'30'0'991'0'0,"0"-1"-1"0"0,0-1 1 0 0,-1-2 0 0 0,51-13 0 0 0,-64 12-890 0 0,-1-1 1 0 0,0 0 0 0 0,0-1 0 0 0,0-1 0 0 0,-1 0 0 0 0,0-1 0 0 0,-1 0-1 0 0,0-1 1 0 0,0 0 0 0 0,16-18 0 0 0,-14 10-76 0 0,-1 0-1 0 0,0-1 1 0 0,-2-1 0 0 0,0 0-1 0 0,-1 0 1 0 0,-1-1 0 0 0,0 0-1 0 0,-2-1 1 0 0,-1 0 0 0 0,-1-1 0 0 0,0 1-1 0 0,-2-1 1 0 0,-1 0 0 0 0,-1 0-1 0 0,0-1 1 0 0,-4-40 0 0 0,2 59-29 0 0,-1 1 0 0 0,0-1 1 0 0,0 1-1 0 0,0 0 1 0 0,0 0-1 0 0,-1-1 1 0 0,1 1-1 0 0,-1 0 1 0 0,0 0-1 0 0,0 0 0 0 0,-1 1 1 0 0,1-1-1 0 0,-1 0 1 0 0,0 1-1 0 0,0 0 1 0 0,0 0-1 0 0,0 0 0 0 0,0 0 1 0 0,-1 0-1 0 0,1 0 1 0 0,-5-1-1 0 0,3 2-3 0 0,0 0-1 0 0,0 0 1 0 0,0 1 0 0 0,0 0-1 0 0,0 0 1 0 0,0 1 0 0 0,0-1-1 0 0,-1 1 1 0 0,1 0 0 0 0,0 0-1 0 0,0 1 1 0 0,0 0 0 0 0,0 0-1 0 0,0 0 1 0 0,0 0 0 0 0,0 1-1 0 0,-8 3 1 0 0,-4 4-6 0 0,0 0 0 0 0,0 0 0 0 0,1 2 0 0 0,1 0 0 0 0,0 1 1 0 0,0 1-1 0 0,1 0 0 0 0,-16 19 0 0 0,1 5 2 0 0,1 0 0 0 0,-29 51 0 0 0,46-70 34 0 0,1 1 0 0 0,0 1-1 0 0,1 0 1 0 0,1 0 0 0 0,1 1-1 0 0,1 0 1 0 0,-5 36 0 0 0,10-47-2 0 0,0 0 0 0 0,1-1 0 0 0,0 1 0 0 0,0 0 0 0 0,1 0 0 0 0,1-1 0 0 0,0 1 0 0 0,0-1 0 0 0,1 1 0 0 0,0-1 0 0 0,0 0 0 0 0,1 0 0 0 0,0 0 0 0 0,1 0 0 0 0,0-1 0 0 0,0 0 0 0 0,1 0 0 0 0,0 0 0 0 0,9 9 0 0 0,0-4 16 0 0,1 0 0 0 0,0-1-1 0 0,1-1 1 0 0,0 0 0 0 0,0-1 0 0 0,1-1 0 0 0,1 0 0 0 0,-1-2 0 0 0,1 0 0 0 0,33 7 0 0 0,-31-10-161 0 0,0 0 0 0 0,0-2 0 0 0,0 0 0 0 0,1-1 0 0 0,-1-1 0 0 0,0-1 0 0 0,1-1 0 0 0,-1-1 1 0 0,40-10-1 0 0,-50 9-393 0 0,-1 0-1 0 0,1-1 1 0 0,-1 0 0 0 0,17-12 0 0 0,6-7-972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8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54 1044 0 0,'-15'-53'3841'0'0,"14"56"-3754"0"0,1 18-38 0 0,1-1-1 0 0,0 1 0 0 0,2-1 0 0 0,0 0 0 0 0,10 33 0 0 0,3 19-27 0 0,15 123-15 0 0,63 324 127 0 0,-88-493-142 0 0,10 51 58 0 0,37 103-1 0 0,-44-162-2062 0 0</inkml:trace>
  <inkml:trace contextRef="#ctx0" brushRef="#br0" timeOffset="1">0 602 1124 0 0,'0'0'1796'0'0,"13"-15"-732"0"0,16 10-684 0 0,-8 4-48 0 0,6 1-80 0 0,5 0-52 0 0,9 0-56 0 0,0 1-8 0 0,3 2-39 0 0,1-1 11 0 0,6 3-120 0 0,-9 1-309 0 0,2-2-307 0 0,-2-1-856 0 0,-6 0 700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18.5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19 463 84 0 0,'14'10'3039'0'0,"-5"-8"-2832"0"0,0-2 0 0 0,0 1-1 0 0,0-1 1 0 0,0-1 0 0 0,0 1 0 0 0,1-2 0 0 0,-2 1 0 0 0,1-1 0 0 0,0-1-1 0 0,0 1 1 0 0,0-2 0 0 0,-1 1 0 0 0,0-1 0 0 0,14-8 0 0 0,-4 1-138 0 0,-1-1 1 0 0,0 0 0 0 0,-1-1 0 0 0,0-1 0 0 0,21-23 0 0 0,-24 20-30 0 0,0 0 0 0 0,0 0 0 0 0,-2-1 0 0 0,14-30 1 0 0,-20 37-20 0 0,0 0 0 0 0,-1 0 0 0 0,0-1 0 0 0,-1 0 0 0 0,-1 1 0 0 0,0-1 0 0 0,0 0 0 0 0,-1 0 0 0 0,-1-18 0 0 0,0 26-22 0 0,0 0 0 0 0,-1 0 1 0 0,1 0-1 0 0,-1 0 0 0 0,0 1 0 0 0,0-1 1 0 0,0 0-1 0 0,-1 0 0 0 0,1 1 0 0 0,-1-1 1 0 0,0 1-1 0 0,0-1 0 0 0,0 1 0 0 0,-1 0 0 0 0,1 0 1 0 0,-1 0-1 0 0,1 0 0 0 0,-1 0 0 0 0,0 1 1 0 0,0-1-1 0 0,0 1 0 0 0,-1 0 0 0 0,1 0 0 0 0,0 0 1 0 0,-1 0-1 0 0,0 0 0 0 0,1 1 0 0 0,-1 0 1 0 0,0-1-1 0 0,1 1 0 0 0,-1 1 0 0 0,-5-2 1 0 0,0 2-10 0 0,1 0 0 0 0,-1 0 0 0 0,1 0 0 0 0,0 1 0 0 0,0 1 0 0 0,-1-1 1 0 0,1 1-1 0 0,0 1 0 0 0,0-1 0 0 0,0 1 0 0 0,1 1 0 0 0,-1-1 0 0 0,1 1 0 0 0,-10 7 1 0 0,1 2 2 0 0,0 1 0 0 0,1 0 1 0 0,0 1-1 0 0,2 1 0 0 0,0 0 1 0 0,0 0-1 0 0,1 1 0 0 0,1 1 1 0 0,1 0-1 0 0,1 1 0 0 0,0 0 1 0 0,2 0-1 0 0,0 1 0 0 0,1 0 1 0 0,-4 25-1 0 0,7-29 29 0 0,1 0-1 0 0,0 0 1 0 0,1 0-1 0 0,1 0 1 0 0,1 0-1 0 0,0 0 0 0 0,1 0 1 0 0,1 0-1 0 0,0 0 1 0 0,2-1-1 0 0,-1 0 1 0 0,2 1-1 0 0,0-1 1 0 0,1-1-1 0 0,0 0 1 0 0,1 0-1 0 0,0 0 1 0 0,2-1-1 0 0,-1 0 1 0 0,14 13-1 0 0,-6-10 48 0 0,1-1 0 0 0,0-1 0 0 0,1 0 0 0 0,0-2 1 0 0,1 0-1 0 0,0-1 0 0 0,41 15 0 0 0,-43-19-90 0 0,1-1 0 0 0,0-1 0 0 0,0-1 0 0 0,0-1 0 0 0,1 0 1 0 0,-1-1-1 0 0,1-1 0 0 0,-1-1 0 0 0,33-5 0 0 0,-45 4-430 0 0,0 0 0 0 0,1-1 0 0 0,-1-1 0 0 0,0 1 0 0 0,0-1 0 0 0,0 0-1 0 0,11-8 1 0 0,5-4-1107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3.0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34 512 0 0,'-1'-19'2338'0'0,"1"7"-2345"0"0,0 9 12 0 0,1 6-393 0 0,4 7 364 0 0,-3-7 7 0 0,-2 36-29 0 0,0-37 158 0 0,0 0 1 0 0,0 0-1 0 0,0 0 1 0 0,0 0-1 0 0,-1 1 1 0 0,1-1-1 0 0,-1 0 1 0 0,1 0-1 0 0,-1 0 1 0 0,1 0-1 0 0,-1-1 1 0 0,0 1-1 0 0,0 0 1 0 0,0 0-1 0 0,0 0 1 0 0,-1-1-1 0 0,1 1 1 0 0,0 0-1 0 0,-1-1 1 0 0,1 1-1 0 0,-3 1 1 0 0,3-4-96 0 0,0 1 1 0 0,0 0 0 0 0,0-1-1 0 0,0 1 1 0 0,1-1 0 0 0,-1 0-1 0 0,0 1 1 0 0,0-1 0 0 0,0 0-1 0 0,1 1 1 0 0,-1-1 0 0 0,0 0-1 0 0,1 0 1 0 0,-1 0 0 0 0,0 0-1 0 0,1 1 1 0 0,-1-1 0 0 0,1 0-1 0 0,0 0 1 0 0,-1-1 0 0 0,-9-23-270 0 0,9 22 79 0 0,-1-10-1943 0 0,3-3 1842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6.2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178 74 392 0 0,'-17'-26'2704'0'0,"-15"-22"-1285"0"0,32 52-1432 0 0,-1-2 14 0 0,0-1 0 0 0,0 1-1 0 0,0-1 1 0 0,0 1 0 0 0,0-1 0 0 0,0 1-1 0 0,0 0 1 0 0,1-1 0 0 0,-1 1-1 0 0,1 0 1 0 0,-1 0 0 0 0,1-1 0 0 0,0 1-1 0 0,0 0 1 0 0,-1 2 0 0 0,-18 109 5 0 0,-47 340 198 0 0,58-369-149 0 0,-7 55 144 0 0,6 235 1 0 0,9-360-135 0 0,1-1 0 0 0,1 0 1 0 0,0 0-1 0 0,0 0 0 0 0,2-1 0 0 0,0 1 1 0 0,6 13-1 0 0,-8-22-51 0 0,0 1 1 0 0,1-1 0 0 0,0 0 0 0 0,-1 0-1 0 0,2-1 1 0 0,-1 1 0 0 0,0-1-1 0 0,1 1 1 0 0,-1-1 0 0 0,1 0-1 0 0,0-1 1 0 0,0 1 0 0 0,0-1-1 0 0,1 1 1 0 0,-1-1 0 0 0,1 0-1 0 0,-1-1 1 0 0,1 1 0 0 0,-1-1-1 0 0,1 0 1 0 0,0 0 0 0 0,7 0-1 0 0,-2 0-364 0 0,0 0-1 0 0,1-2 0 0 0,-1 1 1 0 0,0-1-1 0 0,1 0 0 0 0,-1-1 1 0 0,0 0-1 0 0,16-6 1 0 0,-5-2-128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3.4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10 296 0 0,'0'0'785'0'0,"-9"16"930"0"0,-11 10-630 0 0,20-25-1059 0 0,-1-1 0 0 0,0 1 0 0 0,0 0 0 0 0,0-1 0 0 0,-1 1 0 0 0,1-1 0 0 0,0 1 0 0 0,0-1 0 0 0,0 0 0 0 0,0 1 0 0 0,0-1 0 0 0,0 0 0 0 0,-1 0 0 0 0,1 0 0 0 0,0 0 0 0 0,0 0 0 0 0,0 0-1 0 0,0 0 1 0 0,-1 0 0 0 0,0 0 0 0 0,-2-1 199 0 0,-5-11 57 0 0,8 11-327 0 0,0 0 0 0 0,0 0 1 0 0,0 0-1 0 0,0 0 0 0 0,0 0 1 0 0,0 0-1 0 0,0 0 1 0 0,0 0-1 0 0,0-1 0 0 0,1 1 1 0 0,-1 0-1 0 0,0-1 1 0 0,1 1-1 0 0,-1 0 0 0 0,1-1 1 0 0,-1 1-1 0 0,1-1 1 0 0,0 1-1 0 0,-1-1 0 0 0,1-2 1 0 0,1 3-162 0 0,-1 0 139 0 0,0 1-1 0 0,0-1 1 0 0,0 0-1 0 0,1 1 1 0 0,-1-1-1 0 0,0 1 1 0 0,1-1-1 0 0,-1 0 1 0 0,1 1-1 0 0,-1-1 0 0 0,1 1 1 0 0,-1-1-1 0 0,1 1 1 0 0,-1-1-1 0 0,1 1 1 0 0,-1 0-1 0 0,1-1 1 0 0,-1 1-1 0 0,2-1 1 0 0,10-2-745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48.9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10 434 200 0 0,'0'0'2752'0'0,"-1"0"-2747"0"0,1 0 0 0 0,-1 0-1 0 0,1 0 1 0 0,-1 1 0 0 0,1-1 0 0 0,-1 0-1 0 0,1 0 1 0 0,-1 1 0 0 0,1-1-1 0 0,0 0 1 0 0,-1 1 0 0 0,1-1 0 0 0,-1 0-1 0 0,1 1 1 0 0,0-1 0 0 0,-1 0 0 0 0,1 1-1 0 0,0-1 1 0 0,0 1 0 0 0,-1-1-1 0 0,1 1 1 0 0,0-1 0 0 0,0 1 0 0 0,1 0 10 0 0,1 0 1 0 0,-1 0 0 0 0,1 0 0 0 0,0 0 0 0 0,-1 0-1 0 0,1 0 1 0 0,0-1 0 0 0,0 1 0 0 0,-1-1 0 0 0,1 1-1 0 0,0-1 1 0 0,3 1 1 0 0,-1-1-3 0 0,0 2-7 0 0,32-1 74 0 0,22 0-28 0 0,-54-1-34 0 0,1 0-7 0 0,103-3 71 0 0,-33 0-43 0 0,78-3 35 0 0,174-28-72 0 0,-174 15 62 0 0,548-64 51 0 0,148 13-112 0 0,-413 39 17 0 0,322-8 30 0 0,-426 36-34 0 0,326 5 36 0 0,-325 4-39 0 0,-110-4-8 0 0,441-2 11 0 0,-265-3 39 0 0,1004-45-20 0 0,-1057 19 79 0 0,166-8 405 0 0,-153 30-308 0 0,152-6 418 0 0,-173-12 59 0 0,-247 17-697 0 0,-74 4-246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8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10 548 0 0,'-3'-10'3219'0'0,"67"486"-2852"0"0,-59-380-358 0 0,51 535 252 0 0,-55-619-366 0 0,2 0 0 0 0,-1-1 0 0 0,2 1 0 0 0,-1-1 0 0 0,1 1 0 0 0,9 15 0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8.4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19 311 184 0 0,'-4'-9'883'0'0,"1"4"-337"0"0,1-1-1 0 0,0 0 1 0 0,0 0 0 0 0,0 0 0 0 0,-1-11-1 0 0,3 15-475 0 0,0-1 0 0 0,0 1-1 0 0,0-1 1 0 0,0 1 0 0 0,1 0-1 0 0,-1-1 1 0 0,1 1 0 0 0,0 0-1 0 0,0 0 1 0 0,-1-1 0 0 0,1 1-1 0 0,1 0 1 0 0,-1 0 0 0 0,0 0-1 0 0,0 0 1 0 0,1 0 0 0 0,-1 0-1 0 0,1 1 1 0 0,3-4 0 0 0,7-5 30 0 0,0 2 0 0 0,0-1 0 0 0,1 2 1 0 0,0-1-1 0 0,27-9 0 0 0,77-22 58 0 0,-83 29-130 0 0,228-58-1335 0 0,-167 44-761 0 0,-56 14 1325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8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0 196 0 0,'-13'12'824'0'0,"2"-1"640"0"0,0 5-24 0 0,24-1-832 0 0,17-9-364 0 0,-7-5-60 0 0,4-1-40 0 0,5-2-88 0 0,8 0-136 0 0,-1-1-192 0 0,5 0-248 0 0,-1-2-248 0 0,-1-1-336 0 0,-1 2 1092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9.6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310 877 1080 0 0,'0'0'1564'0'0,"4"0"-1022"0"0,-1 0-466 0 0,0 0 1 0 0,0-1 0 0 0,-1 1 0 0 0,1-1 0 0 0,0 0 0 0 0,0 0 0 0 0,0 0-1 0 0,-1 0 1 0 0,1 0 0 0 0,-1-1 0 0 0,1 1 0 0 0,-1-1 0 0 0,1 1 0 0 0,3-5-1 0 0,0 0 4 0 0,-1 0-1 0 0,1 0 1 0 0,-1-1-1 0 0,0 1 0 0 0,4-9 1 0 0,3-9 12 0 0,-1-1-1 0 0,11-33 1 0 0,-15 34-89 0 0,-1 0 1 0 0,-1 0-1 0 0,-1 0 1 0 0,-1 0-1 0 0,-2-1 1 0 0,0 1-1 0 0,-2-1 1 0 0,0 1-1 0 0,-2-1 1 0 0,0 1 0 0 0,-2 0-1 0 0,-1 0 1 0 0,-16-43-1 0 0,12 44-16 0 0,0 0 0 0 0,-1 0-1 0 0,-1 2 1 0 0,-1-1 0 0 0,-1 2 0 0 0,-1 0-1 0 0,-1 0 1 0 0,-1 2 0 0 0,0 0 0 0 0,-1 1-1 0 0,-1 0 1 0 0,-1 2 0 0 0,-34-21 0 0 0,45 31 7 0 0,0 1 1 0 0,0 0-1 0 0,0 0 1 0 0,0 1-1 0 0,0 0 1 0 0,-11-1-1 0 0,15 3 7 0 0,0 0-1 0 0,0 1 0 0 0,-1 0 1 0 0,1 0-1 0 0,0 0 0 0 0,0 0 1 0 0,0 1-1 0 0,0 0 0 0 0,0 0 1 0 0,0 1-1 0 0,0-1 0 0 0,0 1 0 0 0,-5 3 1 0 0,8-5-1 0 0,1 1 1 0 0,0-1-1 0 0,-1 1 1 0 0,1-1-1 0 0,-1 1 1 0 0,1 0-1 0 0,0-1 1 0 0,0 1-1 0 0,-1 0 1 0 0,1 0-1 0 0,0 0 1 0 0,0 0-1 0 0,0 0 1 0 0,0 1-1 0 0,0-1 1 0 0,0 0-1 0 0,0 0 1 0 0,-1 3-1 0 0,0 0 3 0 0,-1 3 7 0 0,3 11-20 0 0,2-14 7 0 0,0 0-1 0 0,0 0 1 0 0,0 0 0 0 0,1 0 0 0 0,-1 0-1 0 0,1 0 1 0 0,0 0 0 0 0,0-1 0 0 0,0 0 0 0 0,1 1-1 0 0,-1-1 1 0 0,1 0 0 0 0,-1-1 0 0 0,1 1-1 0 0,0-1 1 0 0,6 3 0 0 0,11 6-73 0 0,41 14 0 0 0,-53-23 58 0 0,38 12-58 0 0,2-2 0 0 0,-1-2 0 0 0,72 5 0 0 0,54 10-215 0 0,-167-24 279 0 0,0 0 0 0 0,0 1-1 0 0,0 0 1 0 0,0 1 0 0 0,0 0 0 0 0,0 0-1 0 0,-1 0 1 0 0,0 0 0 0 0,1 1-1 0 0,-1 0 1 0 0,-1 1 0 0 0,1 0 0 0 0,-1-1-1 0 0,1 1 1 0 0,-1 1 0 0 0,-1-1-1 0 0,1 1 1 0 0,-1 0 0 0 0,0 0-1 0 0,0 0 1 0 0,-1 1 0 0 0,0-1 0 0 0,0 1-1 0 0,-1 0 1 0 0,1 0 0 0 0,1 10-1 0 0,11 63-3 0 0,9 38 27 0 0,-21-105 15 0 0,1 0-1 0 0,1-1 0 0 0,0 0 0 0 0,1 0 1 0 0,0 0-1 0 0,14 19 0 0 0,-17-28-3 0 0,0 1 0 0 0,0 0 0 0 0,1-1 0 0 0,-1 1 0 0 0,1-1 0 0 0,0 0 0 0 0,-1 0 0 0 0,2-1 0 0 0,-1 1 0 0 0,0-1 0 0 0,0 0 0 0 0,1 0 0 0 0,-1 0 0 0 0,1 0 0 0 0,0-1-1 0 0,7 1 1 0 0,-5-1 22 0 0,0-1 0 0 0,-1 0 0 0 0,1 0 0 0 0,0-1 0 0 0,-1 0 0 0 0,1-1 0 0 0,0 1 0 0 0,-1-1 0 0 0,0 0 0 0 0,12-6 0 0 0,-2 0 25 0 0,-1-1 0 0 0,0-1-1 0 0,-1-1 1 0 0,1 0 0 0 0,-2-1 0 0 0,0 0 0 0 0,0-1 0 0 0,11-16-1 0 0,-8 8 29 0 0,-2 0 0 0 0,0-2 0 0 0,-2 0-1 0 0,0 0 1 0 0,-1-1 0 0 0,-2-1 0 0 0,0 1-1 0 0,-2-2 1 0 0,-1 1 0 0 0,6-46 0 0 0,-12 66-77 0 0,0-1 1 0 0,0 1 0 0 0,-1-1-1 0 0,0 1 1 0 0,0-1 0 0 0,0 1-1 0 0,0-1 1 0 0,-3-5 0 0 0,3 10-21 0 0,1 0 1 0 0,0 0 0 0 0,-1 0 0 0 0,0 0-1 0 0,1 0 1 0 0,-1 0 0 0 0,0 0 0 0 0,1 0 0 0 0,-1 1-1 0 0,0-1 1 0 0,0 0 0 0 0,0 0 0 0 0,0 1-1 0 0,1-1 1 0 0,-1 1 0 0 0,0-1 0 0 0,0 0-1 0 0,0 1 1 0 0,-1 0 0 0 0,1-1 0 0 0,0 1 0 0 0,0 0-1 0 0,0-1 1 0 0,0 1 0 0 0,0 0 0 0 0,0 0-1 0 0,0 0 1 0 0,0 0 0 0 0,-1 0 0 0 0,1 0-1 0 0,0 0 1 0 0,-2 1 0 0 0,0 0 3 0 0,-1 0 0 0 0,1 0-1 0 0,-1 0 1 0 0,1 0 0 0 0,0 1 0 0 0,-1 0-1 0 0,1-1 1 0 0,-4 4 0 0 0,-1 2 2 0 0,1 1-1 0 0,-1 0 1 0 0,1 0 0 0 0,1 0 0 0 0,-1 1 0 0 0,1 0-1 0 0,1 1 1 0 0,0-1 0 0 0,0 1 0 0 0,1 0-1 0 0,0 0 1 0 0,1 0 0 0 0,0 1 0 0 0,-1 10-1 0 0,2-9-2 0 0,0 0-1 0 0,0 0 0 0 0,2 1 1 0 0,-1-1-1 0 0,2 0 0 0 0,-1 1 1 0 0,2-1-1 0 0,0 0 0 0 0,0 0 1 0 0,1 0-1 0 0,0 0 0 0 0,6 12 1 0 0,-2-12 2 0 0,0-1 0 0 0,0 1 0 0 0,1-1 1 0 0,1-1-1 0 0,0 1 0 0 0,0-2 0 0 0,1 1 1 0 0,0-1-1 0 0,1-1 0 0 0,0 0 1 0 0,21 13-1 0 0,-17-13 13 0 0,0-1 0 0 0,1 0 1 0 0,0-1-1 0 0,0 0 0 0 0,0-2 1 0 0,1 0-1 0 0,-1 0 0 0 0,1-2 0 0 0,20 1 1 0 0,-33-2-17 0 0,-1-1 1 0 0,1 0-1 0 0,0-1 1 0 0,0 1-1 0 0,0-1 1 0 0,-1 1-1 0 0,1-1 1 0 0,0 0 0 0 0,-1-1-1 0 0,1 1 1 0 0,0 0-1 0 0,-1-1 1 0 0,0 0-1 0 0,1 0 1 0 0,-1 0-1 0 0,0 0 1 0 0,0-1-1 0 0,0 1 1 0 0,3-5-1 0 0,-3 3 1 0 0,-1 0 0 0 0,1 0-1 0 0,-1 0 1 0 0,0-1-1 0 0,0 1 1 0 0,-1-1-1 0 0,1 1 1 0 0,-1-1 0 0 0,0 0-1 0 0,0 0 1 0 0,-1 1-1 0 0,1-1 1 0 0,-1 0 0 0 0,0 0-1 0 0,-1-6 1 0 0,-13-95 60 0 0,9 81-23 0 0,1-1 0 0 0,1 0-1 0 0,2 0 1 0 0,0 0 0 0 0,2 1-1 0 0,4-33 1 0 0,-4 55-42 0 0,-1 0 1 0 0,1 0-1 0 0,0 0 0 0 0,0 0 1 0 0,1 0-1 0 0,-1 1 1 0 0,1-1-1 0 0,-1 0 0 0 0,1 1 1 0 0,0-1-1 0 0,0 1 0 0 0,0-1 1 0 0,0 1-1 0 0,0 0 0 0 0,1 0 1 0 0,-1 0-1 0 0,1 0 0 0 0,-1 1 1 0 0,1-1-1 0 0,0 1 0 0 0,-1-1 1 0 0,1 1-1 0 0,0 0 1 0 0,0 0-1 0 0,0 0 0 0 0,0 0 1 0 0,0 1-1 0 0,0-1 0 0 0,0 1 1 0 0,0 0-1 0 0,4 0 0 0 0,11 3 3 0 0,-1 0 1 0 0,0 2-1 0 0,0 0 0 0 0,0 1 0 0 0,0 0 0 0 0,-1 2 0 0 0,0 0 0 0 0,0 0 0 0 0,-1 2 0 0 0,0 0 1 0 0,-1 0-1 0 0,0 1 0 0 0,24 27 0 0 0,-20-19-16 0 0,0 0 0 0 0,-2 2 1 0 0,0 0-1 0 0,-1 1 0 0 0,-1 1 0 0 0,-2 0 1 0 0,0 0-1 0 0,-1 1 0 0 0,8 29 0 0 0,-16-42 15 0 0,11 63-86 0 0,-12-65 83 0 0,0 15-9 0 0,-2-23 17 0 0,0 0-1 0 0,0 0 1 0 0,0-1-1 0 0,0 1 1 0 0,-1 0-1 0 0,1 0 0 0 0,0 0 1 0 0,-1-1-1 0 0,1 1 1 0 0,0 0-1 0 0,-1-1 0 0 0,1 1 1 0 0,-1 0-1 0 0,1-1 1 0 0,-1 1-1 0 0,1 0 1 0 0,-1-1-1 0 0,0 1 0 0 0,1-1 1 0 0,-1 1-1 0 0,0-1 1 0 0,1 1-1 0 0,-1-1 1 0 0,0 0-1 0 0,0 1 0 0 0,0-2-2 0 0,0 1-1 0 0,0-1 1 0 0,0 0-1 0 0,0 1 1 0 0,0-1-1 0 0,0 0 1 0 0,0 0-1 0 0,1 0 0 0 0,-1 0 1 0 0,0 0-1 0 0,1 0 1 0 0,-1 0-1 0 0,1 0 1 0 0,-1 0-1 0 0,0-1 1 0 0,-5-10 8 0 0,0-1 0 0 0,1 0-1 0 0,0 0 1 0 0,1-1 0 0 0,0 1 0 0 0,1-1 0 0 0,1 0 0 0 0,-1-14 0 0 0,0-11 3 0 0,6-61 1 0 0,-3 89-38 0 0,1 0 0 0 0,0 0 0 0 0,1 1-1 0 0,0-1 1 0 0,0 0 0 0 0,1 1 0 0 0,1 0 0 0 0,0-1 0 0 0,0 1 0 0 0,1 1 0 0 0,0-1 0 0 0,12-15 0 0 0,-14 23 19 0 0,0 0 0 0 0,1 0-1 0 0,-1 0 1 0 0,1 1 0 0 0,0-1 0 0 0,-1 1-1 0 0,1 0 1 0 0,0 0 0 0 0,0 0 0 0 0,0 0-1 0 0,0 1 1 0 0,0-1 0 0 0,0 1 0 0 0,0 0-1 0 0,0 0 1 0 0,0 1 0 0 0,0-1 0 0 0,0 1 0 0 0,7 2-1 0 0,4 2 8 0 0,-1 1-1 0 0,1 0 1 0 0,-1 0-1 0 0,0 2 1 0 0,-1 0-1 0 0,0 0 1 0 0,19 17-1 0 0,-9-6-61 0 0,-1 2 0 0 0,35 43 0 0 0,-34-32-1182 0 0,-2 0-1 0 0,34 68 1 0 0,-46-81 456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29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1036 0 0,'1'-18'894'0'0,"2"26"340"0"0,4 37 138 0 0,-5-36-1693 0 0,169 804 860 0 0,-167-795-618 0 0,12 38-139 0 0,-2 1-1 0 0,-3 0 1 0 0,6 93 0 0 0,-17-143-743 0 0,-3 13 524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0.3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0 342 392 0 0,'0'0'1132'0'0,"2"-25"236"0"0,13 7-916 0 0,0 8-84 0 0,6 1-64 0 0,8-2-84 0 0,5 1-28 0 0,10 0-44 0 0,4 0-48 0 0,2 2-8 0 0,2 0-8 0 0,3 3 16 0 0,-4-3-24 0 0,-2 3-312 0 0,-5 2-288 0 0,-3-1-820 0 0,-5-1 824 0 0</inkml:trace>
  <inkml:trace contextRef="#ctx0" brushRef="#br0" timeOffset="1">1054 4 1288 0 0,'0'0'1764'0'0,"17"5"-688"0"0,10-6-672 0 0,-7 0-104 0 0,7 0-40 0 0,4-1-88 0 0,6-1-16 0 0,5 2-43 0 0,2 1-5 0 0,2 0-28 0 0,0 0-340 0 0,0 1-369 0 0,-2 1-907 0 0,-3-1 644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0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0 584 0 0,'-9'12'1872'0'0,"6"6"-584"0"0,21-6-792 0 0,-1-9-116 0 0,9 0-36 0 0,6-2-116 0 0,9-1-12 0 0,10-4-43 0 0,5 1-9 0 0,13-3-76 0 0,-1-1-168 0 0,2-1-405 0 0,-3-1-1183 0 0,-1-3 472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1.0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620 141 304 0 0,'1'-6'554'0'0,"0"0"0"0"0,-1 0 0 0 0,1 0 0 0 0,-1 0 0 0 0,-1 0 0 0 0,1 0 1 0 0,-3-10-1 0 0,2 12-465 0 0,0 0 1 0 0,0 0-1 0 0,-1 0 1 0 0,0 1-1 0 0,1-1 1 0 0,-1 0-1 0 0,-1 1 1 0 0,1-1-1 0 0,0 1 1 0 0,-1 0-1 0 0,0 0 1 0 0,0 0 0 0 0,0 0-1 0 0,0 0 1 0 0,0 1-1 0 0,0-1 1 0 0,-1 1-1 0 0,1 0 1 0 0,-7-3-1 0 0,3 2-52 0 0,-1 0 0 0 0,0 0-1 0 0,-1 1 1 0 0,1 0 0 0 0,0 1-1 0 0,0 0 1 0 0,-1 0 0 0 0,1 0-1 0 0,-1 1 1 0 0,-16 2 0 0 0,12 1-18 0 0,-1 0 0 0 0,1 0 0 0 0,0 1 0 0 0,0 1 0 0 0,0 0 0 0 0,-14 9 0 0 0,2 0-8 0 0,1 2 0 0 0,1 1 0 0 0,1 0 0 0 0,0 2-1 0 0,-36 40 1 0 0,38-35 12 0 0,0 1-1 0 0,2 0 0 0 0,1 2 0 0 0,0 0 0 0 0,3 1 1 0 0,0 0-1 0 0,1 1 0 0 0,-13 49 0 0 0,21-57 20 0 0,0 0 1 0 0,2 0-1 0 0,1 0 0 0 0,0 0 0 0 0,1 1 1 0 0,2-1-1 0 0,0 0 0 0 0,1 0 0 0 0,1 1 1 0 0,1-1-1 0 0,1-1 0 0 0,1 1 0 0 0,13 31 1 0 0,-5-23 4 0 0,1-1 1 0 0,2-1 0 0 0,0-1-1 0 0,2 0 1 0 0,1-1 0 0 0,1-1-1 0 0,29 26 1 0 0,-19-22-206 0 0,2-2 0 0 0,1-1 1 0 0,1-2-1 0 0,74 38 0 0 0,-93-53-443 0 0,0-2 0 0 0,1 1 1 0 0,0-2-1 0 0,0 0 0 0 0,29 4 0 0 0,-5-7-903 0 0</inkml:trace>
  <inkml:trace contextRef="#ctx0" brushRef="#br0" timeOffset="1">1400 91 356 0 0,'1'-1'126'0'0,"-1"0"0"0"0,0 1 0 0 0,1-1-1 0 0,-1 0 1 0 0,1 1 0 0 0,-1-1 0 0 0,2-1 251 0 0,-2 2-251 0 0,1-1 0 0 0,0 1 0 0 0,-1-1 0 0 0,1 1-1 0 0,0-1 1 0 0,-1 1 0 0 0,1 0 0 0 0,0-1 0 0 0,0 1 0 0 0,-1 0-1 0 0,2 0 1 0 0,1 2-76 0 0,-1 0 0 0 0,1 1 1 0 0,0 0-1 0 0,-1-1 0 0 0,0 1 0 0 0,0 0 0 0 0,0 1 0 0 0,0-1 0 0 0,0 0 0 0 0,0 0 0 0 0,-1 1 1 0 0,0-1-1 0 0,2 5 0 0 0,14 58 119 0 0,-12-44-108 0 0,15 62 51 0 0,55 204 141 0 0,-52-211-148 0 0,57 123 1 0 0,-76-193-440 0 0,-1 0-1 0 0,1 0 1 0 0,0-1 0 0 0,0 1-1 0 0,10 10 1 0 0,-4-9 112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6.6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116 138 1376 0 0,'-113'-37'4832'0'0,"110"36"-4398"0"0,6-2-354 0 0,0 0-67 0 0,0 0 1 0 0,0 1-1 0 0,1-1 1 0 0,-1 1-1 0 0,1 0 1 0 0,-1 0-1 0 0,1 0 1 0 0,0 0-1 0 0,0 1 1 0 0,0-1-1 0 0,7-1 1 0 0,56-8 29 0 0,-38 6-55 0 0,351-44-3955 0 0,-344 45 3423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1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5 496 0 0,'4'-2'933'0'0,"-2"2"-845"0"0,0-1 0 0 0,0 1 0 0 0,0-1 0 0 0,1 1-1 0 0,-1 0 1 0 0,0-1 0 0 0,0 1 0 0 0,0 0 0 0 0,1 0 0 0 0,-1 1 0 0 0,0-1 0 0 0,0 0 0 0 0,0 1 0 0 0,0 0 0 0 0,0-1 0 0 0,1 1 0 0 0,-1 0 0 0 0,0 0-1 0 0,-1 0 1 0 0,1 0 0 0 0,0 0 0 0 0,0 1 0 0 0,0-1 0 0 0,-1 1 0 0 0,1-1 0 0 0,0 1 0 0 0,-1-1 0 0 0,2 4 0 0 0,4 5-31 0 0,0 1 1 0 0,-1-1-1 0 0,-1 1 1 0 0,6 15-1 0 0,-7-15 13 0 0,92 249 257 0 0,-45-117-213 0 0,-25-72-153 0 0,4 6-174 0 0,-4 0 0 0 0,19 93 0 0 0,-44-146-1494 0 0,-1-20 915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1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63 619 1036 0 0,'-59'-38'4825'0'0,"56"35"-4200"0"0,3 0-122 0 0,0 2-464 0 0,0-1 0 0 0,1 1 0 0 0,0-1 1 0 0,-1 1-1 0 0,1-1 0 0 0,0 1 0 0 0,0-1 1 0 0,-1 1-1 0 0,1 0 0 0 0,0-1 0 0 0,0 1 1 0 0,1 0-1 0 0,-1 0 0 0 0,0 0 0 0 0,0 0 1 0 0,0 0-1 0 0,1 0 0 0 0,-1 0 0 0 0,1 0 1 0 0,-1 1-1 0 0,0-1 0 0 0,1 0 0 0 0,0 1 0 0 0,-1-1 1 0 0,1 1-1 0 0,-1 0 0 0 0,4-1 0 0 0,56-8 183 0 0,-46 7-128 0 0,298-21 266 0 0,-183 17-1004 0 0,244-44 0 0 0,-270 20-2407 0 0,-58 12 1031 0 0</inkml:trace>
  <inkml:trace contextRef="#ctx0" brushRef="#br0" timeOffset="1">1539 10 800 0 0,'9'-9'2741'0'0,"-8"8"-2610"0"0,1 3-95 0 0,-1 0 1 0 0,1-1-1 0 0,-1 1 1 0 0,0 0-1 0 0,1 0 1 0 0,-1 0-1 0 0,0 0 1 0 0,0 0-1 0 0,0 0 1 0 0,0 0 0 0 0,-1 0-1 0 0,1 0 1 0 0,0 0-1 0 0,-1 3 1 0 0,7 42 96 0 0,-4-23-84 0 0,2 5-62 0 0,43 224 410 0 0,-30-177-740 0 0,36 96 0 0 0,-46-154-721 0 0,-1-4 432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2.1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1012 0 0,'5'-1'1252'0'0,"3"1"-990"0"0,0 0-1 0 0,1 1 1 0 0,-1 0-1 0 0,0 0 1 0 0,0 0 0 0 0,0 1-1 0 0,0 1 1 0 0,0-1-1 0 0,0 1 1 0 0,-1 1-1 0 0,12 6 1 0 0,15 10 267 0 0,35 27 0 0 0,-49-34-180 0 0,38 30 50 0 0,-1 3-1 0 0,-3 2 1 0 0,-1 2 0 0 0,56 72-1 0 0,-76-81-318 0 0,-1 3 0 0 0,-3 0 0 0 0,-1 2-1 0 0,-3 1 1 0 0,-1 1 0 0 0,25 76 0 0 0,-40-95-82 0 0,-2 0 1 0 0,-1 0-1 0 0,-1 1 1 0 0,-1 0-1 0 0,-2 0 1 0 0,-1 0 0 0 0,-6 55-1 0 0,1-60-736 0 0,0-1 1 0 0,-2 0-1 0 0,-1 0 0 0 0,0 0 1 0 0,-22 43-1 0 0,10-32-1782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2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656 10 372 0 0,'-11'-8'607'0'0,"9"7"-108"0"0,-2 1-119 0 0,-3 2-281 0 0,-1 0 0 0 0,0 1 0 0 0,1-1 0 0 0,0 1 0 0 0,-1 1 0 0 0,1 0 0 0 0,1 0 0 0 0,-1 0 0 0 0,0 1 0 0 0,1 0 0 0 0,0 0 0 0 0,-9 10 0 0 0,-9 11-44 0 0,-32 46-1 0 0,37-46 28 0 0,-70 96 81 0 0,6 4 0 0 0,5 3 0 0 0,-82 186 0 0 0,129-261-1181 0 0</inkml:trace>
  <inkml:trace contextRef="#ctx0" brushRef="#br0" timeOffset="1">38 165 1236 0 0,'8'-12'988'0'0,"1"1"392"0"0,5-7-456 0 0,-1 3-380 0 0,1 5-91 0 0,9 6-277 0 0,-6 10-280 0 0,1 5-2021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2.9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1 904 0 0,'0'0'1240'0'0,"8"12"1240"0"0,1 0-567 0 0,-1 1-1033 0 0,5-6-1620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3.2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373 34 1416 0 0,'13'-16'2233'0'0,"1"0"-243"0"0,-14 16-1978 0 0,1 0 0 0 0,-1 0-1 0 0,0-1 1 0 0,1 1 0 0 0,-1 0-1 0 0,1 0 1 0 0,-1 0-1 0 0,1 0 1 0 0,-1 0 0 0 0,0 0-1 0 0,1 0 1 0 0,-1 0 0 0 0,1 0-1 0 0,-1 0 1 0 0,1 0 0 0 0,-1 0-1 0 0,1 0 1 0 0,-1 0 0 0 0,0 0-1 0 0,1 0 1 0 0,-1 0-1 0 0,1 1 1 0 0,-1-1 0 0 0,1 0-1 0 0,-1 0 1 0 0,0 0 0 0 0,1 1-1 0 0,-1-1 1 0 0,0 0 0 0 0,1 1-1 0 0,-1-1 1 0 0,0 0 0 0 0,1 1-1 0 0,-1 0-7 0 0,1 0 0 0 0,-1 0 0 0 0,0 0 0 0 0,1 0 0 0 0,-1 0 0 0 0,0 0 0 0 0,0 0 0 0 0,0 0 0 0 0,0 1 0 0 0,0-1-1 0 0,0 0 1 0 0,0 0 0 0 0,0 0 0 0 0,-1 0 0 0 0,1 0 0 0 0,0 0 0 0 0,0 0 0 0 0,-2 2 0 0 0,2-2 5 0 0,-5 19 22 0 0,0-1 0 0 0,-1 0 1 0 0,-1 0-1 0 0,-14 25 0 0 0,-43 68-27 0 0,44-80 4 0 0,-113 166-33 0 0,-5 7 178 0 0,136-203-104 0 0,1 1 1 0 0,-1-1 0 0 0,1 1 0 0 0,-1-1-1 0 0,1 1 1 0 0,0 0 0 0 0,0 0 0 0 0,0-1 0 0 0,1 1-1 0 0,-1 0 1 0 0,1 0 0 0 0,-1 0 0 0 0,1 0-1 0 0,0 5 1 0 0,1-6-35 0 0,0-1-1 0 0,0 1 1 0 0,0-1-1 0 0,-1 1 0 0 0,2-1 1 0 0,-1 1-1 0 0,0-1 1 0 0,0 0-1 0 0,0 1 1 0 0,1-1-1 0 0,-1 0 0 0 0,0 0 1 0 0,1 0-1 0 0,-1 0 1 0 0,1 0-1 0 0,-1 0 1 0 0,1-1-1 0 0,0 1 0 0 0,-1-1 1 0 0,1 1-1 0 0,0-1 1 0 0,0 1-1 0 0,-1-1 1 0 0,4 0-1 0 0,20 5 17 0 0,1-2 0 0 0,0-1 0 0 0,0-1 1 0 0,34-4-1 0 0,105-18 29 0 0,-132 16-59 0 0,-18 3-7 0 0,149-27 52 0 0,-134 23-277 0 0,0-3 0 0 0,0 0 0 0 0,36-18 0 0 0,-62 25 125 0 0,0 0 1 0 0,0-1-1 0 0,0 1 0 0 0,0-1 0 0 0,0 0 0 0 0,0-1 0 0 0,-1 1 0 0 0,6-7 0 0 0,-8 9 90 0 0,0-1-1 0 0,0 1 0 0 0,0-1 1 0 0,0 1-1 0 0,0-1 0 0 0,-1 1 1 0 0,1-1-1 0 0,0 0 0 0 0,-1 1 1 0 0,0-1-1 0 0,1 0 0 0 0,-1 1 1 0 0,0-1-1 0 0,0 0 0 0 0,0 0 1 0 0,0 1-1 0 0,0-1 0 0 0,0 0 1 0 0,0 1-1 0 0,-1-1 0 0 0,1 0 1 0 0,-1 1-1 0 0,1-1 0 0 0,-1 0 1 0 0,0 1-1 0 0,1-1 0 0 0,-1 1 1 0 0,-2-4-1 0 0,1 3 19 0 0,1-1-1 0 0,-1 0 1 0 0,0 0-1 0 0,0 1 1 0 0,0-1-1 0 0,0 1 1 0 0,-1 0-1 0 0,1-1 1 0 0,-1 1-1 0 0,-3-2 1 0 0,1 1-5 0 0,2 1-2 0 0,-1 2-4 0 0,1 0 6 0 0,0-1 0 0 0,-1 1-1 0 0,1 0 1 0 0,-1 1 0 0 0,1-1 0 0 0,0 0-1 0 0,-7 3 1 0 0,0 6 4 0 0,6-5 0 0 0,-1 2 3 0 0,1 0 1 0 0,0 0-1 0 0,0 1 0 0 0,0 0 0 0 0,0-1 1 0 0,1 1-1 0 0,0 0 0 0 0,1 0 0 0 0,-3 11 1 0 0,-10 73 50 0 0,11-68-40 0 0,-28 229-2146 0 0,20-179 1158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3.9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2 684 0 0,'10'11'3036'0'0,"-9"-11"-2884"0"0,76 6 950 0 0,100-5-1 0 0,-8-17-3961 0 0,-141 12 2049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4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0 908 0 0,'0'0'1160'0'0,"-10"13"1564"0"0,16 3-2023 0 0,18-12-233 0 0,14 0-316 0 0,-15-3 0 0 0,4-1-48 0 0,4 0-76 0 0,-1 0-240 0 0,3 0-252 0 0,7-3-261 0 0,1-2-863 0 0,-1 0 584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34.7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170 98 200 0 0,'0'0'4888'0'0,"3"17"-4524"0"0,-5-7-266 0 0,0 5 2 0 0,-1-1 0 0 0,-9 25 1 0 0,10-33-87 0 0,-1-1 1 0 0,1 0 0 0 0,-1 0 0 0 0,0-1-1 0 0,0 1 1 0 0,-1-1 0 0 0,1 1 0 0 0,-1-1 0 0 0,0 0-1 0 0,0 0 1 0 0,-8 5 0 0 0,8-7 22 0 0,0 0 1 0 0,0 0 0 0 0,0 0-1 0 0,0 0 1 0 0,-1 0 0 0 0,1-1-1 0 0,-1 0 1 0 0,1 0-1 0 0,-8 1 1 0 0,10-2 5 0 0,0 0 0 0 0,0 0 0 0 0,-1 0 0 0 0,1 0 1 0 0,0 0-1 0 0,0-1 0 0 0,0 1 0 0 0,0-1 0 0 0,0 0 0 0 0,0 1 0 0 0,0-1 0 0 0,1 0 0 0 0,-1 0 1 0 0,0 0-1 0 0,0 0 0 0 0,1 0 0 0 0,-1-1 0 0 0,0 1 0 0 0,1 0 0 0 0,-1-1 0 0 0,1 1 0 0 0,0-1 1 0 0,-1 0-1 0 0,1 1 0 0 0,0-1 0 0 0,0 0 0 0 0,0 0 0 0 0,0 0 0 0 0,0-2 0 0 0,-1-1 22 0 0,1 1 0 0 0,0-1 0 0 0,0 0 0 0 0,0 0 0 0 0,1 0 0 0 0,-1 0 0 0 0,1 0-1 0 0,1 1 1 0 0,-1-1 0 0 0,1 0 0 0 0,-1 0 0 0 0,1 0 0 0 0,1 0 0 0 0,1-5 0 0 0,1 1-34 0 0,0 0 1 0 0,0 1 0 0 0,0 0 0 0 0,1 0-1 0 0,0 0 1 0 0,1 1 0 0 0,9-10 0 0 0,-7 8-34 0 0,0 1 0 0 0,1 1 0 0 0,1-1 0 0 0,-1 1 0 0 0,1 1 0 0 0,1 0 0 0 0,-1 0 0 0 0,1 1 0 0 0,0 0 0 0 0,0 1 0 0 0,0 0 0 0 0,14-2 0 0 0,-20 5-3 0 0,0 0 0 0 0,0 0-1 0 0,1 1 1 0 0,-1 0 0 0 0,1 0 0 0 0,-1 0-1 0 0,0 1 1 0 0,1 0 0 0 0,-1 0-1 0 0,0 0 1 0 0,0 0 0 0 0,1 1 0 0 0,-1 0-1 0 0,0 0 1 0 0,-1 0 0 0 0,1 1-1 0 0,0 0 1 0 0,-1 0 0 0 0,1 0 0 0 0,-1 0-1 0 0,0 1 1 0 0,0 0 0 0 0,0-1 0 0 0,-1 1-1 0 0,1 1 1 0 0,-1-1 0 0 0,0 0-1 0 0,4 8 1 0 0,-2-1 11 0 0,-1 0 0 0 0,0 1 0 0 0,-1-1 0 0 0,0 1 0 0 0,0 0 0 0 0,-1-1 0 0 0,-1 1 0 0 0,0 0 0 0 0,0 0 0 0 0,-1 0 0 0 0,-1 0 0 0 0,0 0 0 0 0,-1 0 0 0 0,-3 13 0 0 0,-7 21-44 0 0,-2 0-1 0 0,-24 51 1 0 0,29-73 34 0 0,-91 214 225 0 0,98-219 17 0 0,2-16-194 0 0,0-1-34 0 0,1 0 0 0 0,0-1 0 0 0,-1 1 0 0 0,1-1 0 0 0,0 1 0 0 0,0-1-1 0 0,0 0 1 0 0,0 1 0 0 0,0-1 0 0 0,0 0 0 0 0,0 0 0 0 0,1 0 0 0 0,-1 1 0 0 0,0-1 0 0 0,1-1-1 0 0,-1 1 1 0 0,1 0 0 0 0,-1 0 0 0 0,1 0 0 0 0,-1-1 0 0 0,1 1 0 0 0,-1-1 0 0 0,4 1 0 0 0,8 2 15 0 0,1 0 0 0 0,-1-2 0 0 0,0 1 0 0 0,1-2 0 0 0,23-1 0 0 0,72-14-51 0 0,-73 9-32 0 0,527-107-4763 0 0,-459 87 2522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3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70 554 460 0 0,'-12'-17'2814'0'0,"11"17"-2786"0"0,1 0 1 0 0,0 0-1 0 0,-1 0 1 0 0,1 0 0 0 0,0 0-1 0 0,-1 1 1 0 0,1-1-1 0 0,0 0 1 0 0,0 0-1 0 0,-1 0 1 0 0,1 0-1 0 0,0 0 1 0 0,0 1-1 0 0,-1-1 1 0 0,1 0 0 0 0,0 0-1 0 0,0 0 1 0 0,-1 1-1 0 0,1-1 1 0 0,0 0-1 0 0,0 0 1 0 0,0 1-1 0 0,0-1 1 0 0,-1 0 0 0 0,1 0-1 0 0,0 1 1 0 0,0-1-1 0 0,0 0 1 0 0,0 0-1 0 0,0 1 1 0 0,0-1-1 0 0,0 0 1 0 0,0 1-1 0 0,0-1 1 0 0,0 0 0 0 0,0 1-1 0 0,0-1 1 0 0,0 0-1 0 0,0 1 1 0 0,-1 2-41 0 0,1 1 1 0 0,-36 665 124 0 0,29-383-91 0 0,2-26-15 0 0,4-133 37 0 0,15 130-1 0 0,-5-175-23 0 0,-9-79-24 0 0,2 17-60 0 0,-2-16 64 0 0,3 26 41 0 0,0-14-17 0 0,-1-1 0 0 0,-1 25 1 0 0,-1-28-19 0 0,5 60 50 0 0,-5-68 161 0 0,-1-1 459 0 0,1-2-589 0 0,0-1 0 0 0,0 1 1 0 0,0-1-1 0 0,-1 1 0 0 0,1 0 0 0 0,0-1 1 0 0,0 1-1 0 0,0 0 0 0 0,0-1 0 0 0,0 1 1 0 0,0-1-1 0 0,0 1 0 0 0,0 0 0 0 0,0-1 0 0 0,0 1 1 0 0,1-1-1 0 0,-1 1 0 0 0,0 0 0 0 0,0-1 1 0 0,1 1-1 0 0,-1 0 0 0 0,3 0-85 0 0,0 0 1 0 0,0 0-1 0 0,0-1 0 0 0,0 1 1 0 0,0-1-1 0 0,0 1 0 0 0,0-1 1 0 0,0 0-1 0 0,0 0 0 0 0,0-1 1 0 0,1 1-1 0 0,-1-1 0 0 0,0 1 1 0 0,-1-1-1 0 0,6-1 0 0 0,7-2 8 0 0,439-52-46 0 0,-430 53 29 0 0,502-17-27 0 0,-197 13 57 0 0,371-22-17 0 0,276 24-19 0 0,59 1 74 0 0,-888-4-89 0 0,870-31 36 0 0,-859 38-51 0 0,496 9-84 0 0,263 40 282 0 0,-592-34-165 0 0,492 8 66 0 0,-357-41-291 0 0,-206 6 295 0 0,-105 7 63 0 0,517-10-356 0 0,-408 19 201 0 0,-186-1 31 0 0,20-1-6 0 0,-14 0 3 0 0,17 1 10 0 0,-46 1-6 0 0,36 1 32 0 0,-82-4-26 0 0,1 0-4 0 0,13 1-7 0 0,-13-1 40 0 0,-1 0-39 0 0,12 0 8 0 0,-12 0 27 0 0,0 0-18 0 0,33 2-57 0 0,-32-2 84 0 0,15 1 0 0 0,-16-1 5 0 0,1 0-36 0 0,-1 0 0 0 0,0 0 1 0 0,0-1-1 0 0,1 1 0 0 0,-1 0 0 0 0,0-1 1 0 0,0 0-1 0 0,0 0 0 0 0,0 0 0 0 0,0 0 1 0 0,0-1-1 0 0,6-3 0 0 0,-7 4 15 0 0,-1-5-55 0 0,0 0 18 0 0,0-1-1 0 0,-1 1 0 0 0,0 0 0 0 0,-1-9 0 0 0,1 14 13 0 0,-3-25-6 0 0,-10-40-1 0 0,9 47 44 0 0,0-1-1 0 0,-2-35 1 0 0,6-24 195 0 0,4 1 0 0 0,21-123-1 0 0,-24 197-229 0 0,44-317 53 0 0,-42 272-47 0 0,-2 0-1 0 0,-2 0 0 0 0,-2 0 1 0 0,-15-78-1 0 0,13 106-6 0 0,-49-262 1 0 0,51 264 0 0 0,-39-227 64 0 0,19 138 30 0 0,22 106-68 0 0,-4-20 25 0 0,-1-1-131 0 0,0-8 45 0 0,5 28 56 0 0,-5-38-80 0 0,5 37 45 0 0,-7-53 9 0 0,8 53-5 0 0,-2-20 15 0 0,-3-7-26 0 0,4 28 35 0 0,-3-50 13 0 0,2 30-24 0 0,2 11-24 0 0,0 9 22 0 0,-5-15-35 0 0,3 13 24 0 0,0 0-1 0 0,0 0 1 0 0,0 0 0 0 0,0 0-1 0 0,-1 1 1 0 0,0-1 0 0 0,0 1-1 0 0,-5-6 1 0 0,7 9-1 0 0,-16-9-55 0 0,-2 8 60 0 0,0 0 0 0 0,1 1 1 0 0,-1 1-1 0 0,-36 4 0 0 0,-8 0-253 0 0,-234-7-4087 0 0,215 1 3081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6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248 1 1116 0 0,'0'0'3021'0'0,"-4"0"-2862"0"0,-3 1-118 0 0,0 0-1 0 0,0 0 1 0 0,0 0-1 0 0,1 1 0 0 0,-1 1 1 0 0,0-1-1 0 0,1 1 0 0 0,-1 0 1 0 0,1 0-1 0 0,0 1 0 0 0,0 0 1 0 0,0 0-1 0 0,-5 5 1 0 0,-2 1-24 0 0,1 1 1 0 0,1 0-1 0 0,0 1 1 0 0,0 0 0 0 0,-10 16-1 0 0,12-14 3 0 0,0 2-1 0 0,1-1 1 0 0,0 1 0 0 0,1 0-1 0 0,1 0 1 0 0,1 1 0 0 0,0 0-1 0 0,2 0 1 0 0,0 0 0 0 0,0 0-1 0 0,2 1 1 0 0,0 21 0 0 0,1-28 0 0 0,2 0 0 0 0,-1 0 0 0 0,1 0 0 0 0,1 0 0 0 0,0 0 0 0 0,1-1 0 0 0,0 1 0 0 0,0-1 0 0 0,1 0 0 0 0,0 0 0 0 0,1-1 0 0 0,0 0 0 0 0,1 0 0 0 0,0 0 1 0 0,0 0-1 0 0,1-1 0 0 0,0-1 0 0 0,0 1 0 0 0,1-1 0 0 0,11 7 0 0 0,-4-5 68 0 0,-1 0 0 0 0,2-1 0 0 0,-1-1 0 0 0,1 0 1 0 0,0-2-1 0 0,0 0 0 0 0,1 0 0 0 0,20 1 0 0 0,-31-5-22 0 0,-1-1-1 0 0,1 1 0 0 0,0-2 1 0 0,0 1-1 0 0,0-1 1 0 0,-1 0-1 0 0,1 0 1 0 0,0-1-1 0 0,-1 0 0 0 0,12-5 1 0 0,-14 5-45 0 0,0 0 1 0 0,0-1 0 0 0,-1 1-1 0 0,1-1 1 0 0,-1 0-1 0 0,0 0 1 0 0,0-1 0 0 0,0 1-1 0 0,0-1 1 0 0,0 1 0 0 0,-1-1-1 0 0,0 0 1 0 0,0 0-1 0 0,0 0 1 0 0,0 0 0 0 0,0 0-1 0 0,-1 0 1 0 0,1-5-1 0 0,0-4-27 0 0,0 0 0 0 0,-1 0-1 0 0,0 0 1 0 0,-2 0-1 0 0,1 0 1 0 0,-1 0-1 0 0,-1 1 1 0 0,-1-1 0 0 0,1 0-1 0 0,-2 1 1 0 0,-5-14-1 0 0,-6-12-39 0 0,-2 0 0 0 0,-24-40 0 0 0,27 54-15 0 0,-2 0-1 0 0,0 1 1 0 0,-1 0-1 0 0,-28-26 1 0 0,32 36-764 0 0,0 2 1 0 0,-1 0-1 0 0,-1 0 1 0 0,-29-16-1 0 0,28 19 307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4.3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1 269 628 0 0,'22'-33'2015'0'0,"47"-52"-1"0"0,-58 72-1457 0 0,-10 12-356 0 0,0-1-145 0 0,0-1 0 0 0,0 1 1 0 0,0 0-1 0 0,0 0 0 0 0,0 0 0 0 0,1 1 0 0 0,-1-1 0 0 0,0 0 1 0 0,4-3-1 0 0,-3 4-7 0 0,0-1 0 0 0,-1 0 0 0 0,1 0 1 0 0,-1 0-1 0 0,1 0 0 0 0,-1 0 0 0 0,0 0 0 0 0,1-1 1 0 0,-1 1-1 0 0,1-4 0 0 0,-1 0 78 0 0,1 1-1 0 0,0 0 1 0 0,0-1 0 0 0,1 1-1 0 0,3-6 1 0 0,6-14 423 0 0,-2 2-312 0 0,-9 21-207 0 0,0 5-269 0 0,1 11 249 0 0,-1 0 0 0 0,0 0-1 0 0,-1 0 1 0 0,-1-1-1 0 0,0 1 1 0 0,-6 26 0 0 0,1 4-28 0 0,-10 98-37 0 0,-34 360 76 0 0,32 2 10 0 0,53 25 36 0 0,-29-502-979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4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165 39 704 0 0,'-14'-27'1956'0'0,"13"25"-1624"0"0,1 1-305 0 0,0 1 0 0 0,-1-1 0 0 0,1 1 0 0 0,0 0 0 0 0,0-1 0 0 0,0 1 0 0 0,-1-1 0 0 0,1 1-1 0 0,0-1 1 0 0,0 1 0 0 0,-1 0 0 0 0,1-1 0 0 0,0 1 0 0 0,-1-1 0 0 0,1 1 0 0 0,0 0 0 0 0,-1 0 0 0 0,1-1 0 0 0,-1 1-1 0 0,1 0 1 0 0,0 0 0 0 0,-1-1 0 0 0,1 1 0 0 0,-1 0 0 0 0,1 0 0 0 0,-1 0 0 0 0,0-1 0 0 0,0 2-17 0 0,0-1-7 0 0,1 0 1 0 0,-1 0-1 0 0,0 1 1 0 0,0-1-1 0 0,1 0 1 0 0,-1 1-1 0 0,0-1 1 0 0,1 0-1 0 0,-1 1 1 0 0,1-1-1 0 0,-1 1 1 0 0,0-1-1 0 0,1 1 1 0 0,-1-1-1 0 0,1 1 1 0 0,-1-1-1 0 0,1 1 0 0 0,0 0 1 0 0,-1-1-1 0 0,1 1 1 0 0,-1 1-1 0 0,-9 32 19 0 0,1 0 0 0 0,-9 66-1 0 0,9-42-15 0 0,-65 550 329 0 0,69-502-233 0 0,5 0-1 0 0,4 0 0 0 0,32 185 1 0 0,-13-188 20 0 0,5-2 1 0 0,81 192 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5.8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68 152 852 0 0,'0'-1'7'0'0,"-1"-11"930"0"0,1-1-1 0 0,0 0 0 0 0,0 0 0 0 0,4-18 1 0 0,-4 28-672 0 0,1 0-178 0 0,3-26 651 0 0,3 11-84 0 0,-7 17-650 0 0,0 1 0 0 0,0-1-1 0 0,1 0 1 0 0,-1 0 0 0 0,0 1 0 0 0,0-1 0 0 0,1 0 0 0 0,-1 0 0 0 0,0 1 0 0 0,1-1 0 0 0,-1 0 0 0 0,1 1 0 0 0,-1-1 0 0 0,1 0 0 0 0,-1 1 0 0 0,1-1 0 0 0,0 1 0 0 0,-1-1 0 0 0,1 1-1 0 0,0-1 1 0 0,-1 1 0 0 0,1-1 0 0 0,0 1 0 0 0,-1 0 0 0 0,3-1 0 0 0,-3 2-5 0 0,1 0 1 0 0,0 0-1 0 0,-1 0 0 0 0,1 0 0 0 0,-1 0 0 0 0,0 0 0 0 0,1 0 1 0 0,-1 0-1 0 0,0 0 0 0 0,1 0 0 0 0,-1 0 0 0 0,0 0 1 0 0,0 1-1 0 0,0-1 0 0 0,0 1 0 0 0,-1 59-61 0 0,1-58 68 0 0,-47 369-100 0 0,4-74 157 0 0,33-164-73 0 0,10 229 1 0 0,8-270 19 0 0,4 0 0 0 0,4-1 0 0 0,37 119-1 0 0,43 73 377 0 0,-95-281-492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7.4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381 267 552 0 0,'0'0'748'0'0,"-14"-7"1402"0"0,-33-2-1254 0 0,43 9-852 0 0,0 1-23 0 0,-70 5 210 0 0,71-6-183 0 0,-1 1 6 0 0,-11 0 22 0 0,11 0 28 0 0,1-1-6 0 0,-31 1 227 0 0,30-1-244 0 0,-32-1 83 0 0,33 1-149 0 0,-10-1-8 0 0,10 1 0 0 0,-1 0-5 0 0,-28 3 5 0 0,29-3-18 0 0,0 2-3 0 0,-2 1 5 0 0,0 0 1 0 0,0 1-1 0 0,1-1 0 0 0,-1 1 1 0 0,1 0-1 0 0,-1 1 0 0 0,1-1 0 0 0,1 1 1 0 0,-1 0-1 0 0,1 0 0 0 0,-1 0 1 0 0,1 0-1 0 0,1 1 0 0 0,-1-1 0 0 0,1 1 1 0 0,0-1-1 0 0,0 1 0 0 0,1 0 0 0 0,0 0 1 0 0,-2 12-1 0 0,1 0-1 0 0,1 1 0 0 0,1 0-1 0 0,0 0 1 0 0,2-1 0 0 0,6 34-1 0 0,-4-34 20 0 0,2-1 0 0 0,0 0 0 0 0,1 0 0 0 0,0-1 0 0 0,2 0 0 0 0,0 0-1 0 0,0-1 1 0 0,2 0 0 0 0,0-1 0 0 0,0 0 0 0 0,1-1 0 0 0,21 18-1 0 0,-6-8 29 0 0,0-2 1 0 0,2-1-1 0 0,0-2 0 0 0,1 0 0 0 0,53 21 0 0 0,-73-35-9 0 0,0 0 0 0 0,1-1-1 0 0,0 0 1 0 0,0 0 0 0 0,0-1 0 0 0,0-1 0 0 0,0 0 0 0 0,0 0 0 0 0,1-1 0 0 0,-1 0 0 0 0,0-1-1 0 0,0-1 1 0 0,12-2 0 0 0,-15 1-19 0 0,1 0-1 0 0,0 0 1 0 0,-1-1-1 0 0,1 0 0 0 0,-1-1 1 0 0,0 0-1 0 0,-1 0 1 0 0,1 0-1 0 0,-1-1 1 0 0,0 0-1 0 0,-1-1 1 0 0,1 0-1 0 0,-1 0 1 0 0,0 0-1 0 0,-1 0 0 0 0,6-11 1 0 0,-1-2-5 0 0,-1 0 0 0 0,0 0 1 0 0,-2-1-1 0 0,0-1 0 0 0,-1 1 1 0 0,-2-1-1 0 0,0 0 0 0 0,-1 0 1 0 0,-1 0-1 0 0,-1-1 0 0 0,-1 1 0 0 0,-1 0 1 0 0,-7-38-1 0 0,3 30-17 0 0,-2 0 1 0 0,-1 1-1 0 0,-1 0 1 0 0,-2 0-1 0 0,-1 1 1 0 0,-1 0-1 0 0,-1 1 1 0 0,-1 1-1 0 0,-29-37 1 0 0,34 51-9 0 0,0 0 0 0 0,-1 1 1 0 0,0 0-1 0 0,-1 1 1 0 0,0 0-1 0 0,0 1 0 0 0,-1 0 1 0 0,-1 1-1 0 0,1 1 1 0 0,-1 0-1 0 0,-19-7 1 0 0,20 10 4 0 0,0 1 0 0 0,-1 0 1 0 0,1 1-1 0 0,-1 0 1 0 0,1 1-1 0 0,-1 1 1 0 0,1 0-1 0 0,-1 1 1 0 0,1 0-1 0 0,-1 1 1 0 0,1 1-1 0 0,0 0 0 0 0,-17 6 1 0 0,13-3 7 0 0,-1 1 0 0 0,1 1 0 0 0,0 1 0 0 0,1 0 0 0 0,0 1 0 0 0,0 1 0 0 0,1 1 0 0 0,-19 18 0 0 0,32-28 7 0 0,1-1 0 0 0,0 0 0 0 0,-1 1 0 0 0,1-1 0 0 0,0 1 0 0 0,0 0 0 0 0,0-1 0 0 0,0 1 0 0 0,0 0 0 0 0,0 0 0 0 0,1-1 0 0 0,-1 1 1 0 0,0 0-1 0 0,1 0 0 0 0,0 0 0 0 0,-1 0 0 0 0,1 0 0 0 0,0 3 0 0 0,0-1 4 0 0,1-1 1 0 0,-1 1 0 0 0,1 0-1 0 0,0 0 1 0 0,0-1-1 0 0,0 1 1 0 0,0-1-1 0 0,0 1 1 0 0,1-1-1 0 0,0 1 1 0 0,0-1 0 0 0,0 0-1 0 0,0 0 1 0 0,0 0-1 0 0,1 0 1 0 0,-1 0-1 0 0,1 0 1 0 0,3 2-1 0 0,5 5 13 0 0,57 60 35 0 0,83 66 1 0 0,-20-20-42 0 0,6 9 14 0 0,62 60-36 0 0,-140-125 54 0 0,62 82 0 0 0,-59-56 133 0 0,-61-84-208 0 0,2 16-2687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8.4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323 13 408 0 0,'-16'-5'1958'0'0,"-32"2"-1298"0"0,45 4-38 0 0,-18-2-384 0 0,-40-3-98 0 0,57 4-128 0 0,-15 1-15 0 0,15 0-21 0 0,1-1 17 0 0,-9 2-11 0 0,5-2 12 0 0,1 2-1 0 0,-1-1 0 0 0,1 1 0 0 0,0 0 1 0 0,-1 0-1 0 0,1 1 0 0 0,0 0 0 0 0,0 0 1 0 0,1 0-1 0 0,-1 1 0 0 0,1 0 1 0 0,-1 0-1 0 0,1 0 0 0 0,0 0 0 0 0,1 1 1 0 0,-1 0-1 0 0,1 0 0 0 0,0 1 0 0 0,-6 9 1 0 0,8-12 9 0 0,0 0 0 0 0,0 0 0 0 0,1 0 1 0 0,-1 0-1 0 0,1 1 0 0 0,-1-1 0 0 0,1 1 1 0 0,0-1-1 0 0,1 1 0 0 0,-1-1 0 0 0,1 1 1 0 0,-1 0-1 0 0,1 4 0 0 0,0 0 7 0 0,0-4 13 0 0,0 1 1 0 0,1 0-1 0 0,-1 0 0 0 0,1 0 0 0 0,0-1 1 0 0,0 1-1 0 0,1-1 0 0 0,-1 1 0 0 0,1-1 1 0 0,0 1-1 0 0,0-1 0 0 0,1 0 0 0 0,-1 0 1 0 0,1 0-1 0 0,0 0 0 0 0,0 0 0 0 0,0-1 1 0 0,1 1-1 0 0,-1-1 0 0 0,1 0 0 0 0,0 0 1 0 0,0 0-1 0 0,6 3 0 0 0,-1-1 92 0 0,0 0-1 0 0,0-1 1 0 0,0 0-1 0 0,1-1 1 0 0,-1 0-1 0 0,1-1 1 0 0,0 1-1 0 0,0-2 1 0 0,13 1 0 0 0,-18-2-53 0 0,-1 0 0 0 0,0 0 0 0 0,0-1 1 0 0,0 0-1 0 0,1 0 0 0 0,-1 0 0 0 0,0-1 1 0 0,0 1-1 0 0,-1-1 0 0 0,1 0 0 0 0,0 0 1 0 0,-1 0-1 0 0,1-1 0 0 0,-1 1 0 0 0,1-1 1 0 0,-1 0-1 0 0,0 0 0 0 0,0 0 0 0 0,-1 0 1 0 0,1 0-1 0 0,0-1 0 0 0,-1 1 0 0 0,3-7 1 0 0,-3 7-44 0 0,-1 1-1 0 0,0-1 1 0 0,1 1 0 0 0,-2-1 0 0 0,1 0 0 0 0,0 1 0 0 0,0-1 0 0 0,-1 0 0 0 0,1 0-1 0 0,-1 0 1 0 0,0 1 0 0 0,0-1 0 0 0,0 0 0 0 0,0 0 0 0 0,-1 0 0 0 0,1 1-1 0 0,-1-1 1 0 0,0-3 0 0 0,-1 0-66 0 0,0 1-1 0 0,-1-1 0 0 0,1 1 0 0 0,-1 0 1 0 0,0 0-1 0 0,-4-6 0 0 0,4 7-273 0 0,-1 1-1 0 0,1 0 0 0 0,0 0 1 0 0,-1 0-1 0 0,0 1 1 0 0,0-1-1 0 0,1 1 0 0 0,-2 0 1 0 0,1 0-1 0 0,0 0 1 0 0,0 0-1 0 0,-6-1 0 0 0,-4-1-222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9.0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83 32 0 0,'2'-3'1431'0'0,"27"-53"1862"0"0,-28 54-2957 0 0,14-20 304 0 0,-60 212-667 0 0,36-113 187 0 0,9-74-109 0 0,0 0-6 0 0,1 10-115 0 0,-1-10-240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7:59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0 174 572 0 0,'0'0'1250'0'0,"6"-18"76"0"0,1 10-1221 0 0,0 0 1 0 0,0 0 0 0 0,1 0-1 0 0,-1 1 1 0 0,2 0 0 0 0,-1 1 0 0 0,1 0-1 0 0,0 0 1 0 0,11-5 0 0 0,93-38 315 0 0,-112 49-414 0 0,23-9 17 0 0,-1 1 0 0 0,27-5 0 0 0,-46 12-40 0 0,-1 1-3 0 0,0 0 14 0 0,-1 1-1 0 0,0-1 1 0 0,0 0-1 0 0,0 0 1 0 0,1 1-1 0 0,-1 0 0 0 0,0-1 1 0 0,0 1-1 0 0,0 0 1 0 0,0 0-1 0 0,0 0 1 0 0,0 0-1 0 0,0 0 0 0 0,-1 1 1 0 0,1-1-1 0 0,0 0 1 0 0,-1 1-1 0 0,1 0 0 0 0,0-1 1 0 0,-1 1-1 0 0,2 3 1 0 0,-1 0 0 0 0,0 0 1 0 0,-1 0-1 0 0,1 0 1 0 0,-1 0-1 0 0,-1 1 0 0 0,1-1 1 0 0,-1 0-1 0 0,0 0 1 0 0,0 1-1 0 0,0-1 1 0 0,-2 7-1 0 0,0-1-3 0 0,-1 0 0 0 0,-1 1 0 0 0,1-1 0 0 0,-10 17-1 0 0,-5 4 11 0 0,-2 0 0 0 0,-27 33 0 0 0,46-64-2 0 0,-58 69-10 0 0,37-45 197 0 0,-38 55 0 0 0,58-78 40 0 0,2 4-14 0 0,0-6-202 0 0,0 1 0 0 0,-1-1-1 0 0,1 1 1 0 0,0 0 0 0 0,0-1 0 0 0,0 1 0 0 0,0 0 0 0 0,0-1 0 0 0,0 1-1 0 0,0 0 1 0 0,0-1 0 0 0,1 1 0 0 0,-1-1 0 0 0,0 1 0 0 0,0 0 0 0 0,0-1 0 0 0,1 1-1 0 0,-1-1 1 0 0,0 1 0 0 0,1-1 0 0 0,-1 1 0 0 0,0 0 0 0 0,1-1 0 0 0,-1 0 0 0 0,1 1-1 0 0,-1-1 1 0 0,1 1 0 0 0,-1-1 0 0 0,1 1 0 0 0,-1-1 0 0 0,1 0 0 0 0,-1 0 0 0 0,1 1-1 0 0,0-1 1 0 0,-1 0 0 0 0,1 0 0 0 0,-1 1 0 0 0,1-1 0 0 0,0 0 0 0 0,-1 0 0 0 0,1 0-1 0 0,0 0 1 0 0,-1 0 0 0 0,1 0 0 0 0,0 0 0 0 0,23 2 88 0 0,0 0 0 0 0,-1-1-1 0 0,1-2 1 0 0,35-4 0 0 0,102-24 473 0 0,-96 15-351 0 0,104-20-189 0 0,-166 33-134 0 0,35 1-3849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0.7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84 114 332 0 0,'0'0'3156'0'0,"3"-2"-3046"0"0,109-64 1699 0 0,-62 38-1318 0 0,-22 14-408 0 0,-26 14-86 0 0,0-1-1 0 0,-1 0 1 0 0,1 1-1 0 0,0-1 1 0 0,0 1-1 0 0,-1 0 1 0 0,1-1-1 0 0,0 1 1 0 0,0 0-1 0 0,0 0 1 0 0,-1 0-1 0 0,1 0 0 0 0,0 1 1 0 0,0-1-1 0 0,0 0 1 0 0,-1 1-1 0 0,3 0 1 0 0,-2 0-11 0 0,6 15-87 0 0,-14 12 71 0 0,4-26 30 0 0,-4 13 92 0 0,5-15-85 0 0,1 1 0 0 0,0-1-1 0 0,-1 1 1 0 0,1-1 0 0 0,0 1 0 0 0,0-1-1 0 0,0 1 1 0 0,-1-1 0 0 0,1 1 0 0 0,0-1-1 0 0,0 1 1 0 0,0-1 0 0 0,0 1 0 0 0,0-1-1 0 0,0 1 1 0 0,0-1 0 0 0,0 1-1 0 0,0-1 1 0 0,0 1 0 0 0,1 0 0 0 0,-1-1-1 0 0,0 1 1 0 0,0-1 0 0 0,0 0 0 0 0,1 1-1 0 0,-1-1 1 0 0,0 1 0 0 0,0-1 0 0 0,1 1-1 0 0,-1-1 1 0 0,0 1 0 0 0,1-1 0 0 0,-1 0-1 0 0,1 1 1 0 0,-1-1 0 0 0,0 0-1 0 0,1 1 1 0 0,1 0-8 0 0,21 5-2 0 0,60 8 5 0 0,-56-9-22 0 0,-19-3 11 0 0,5 2-10 0 0,-9-3 16 0 0,1 1-9 0 0,-1-1 0 0 0,1 1-1 0 0,0-1 1 0 0,-1 1-1 0 0,1 1 1 0 0,-1-1-1 0 0,0 1 1 0 0,0-1-1 0 0,1 1 1 0 0,-2 1-1 0 0,1-1 1 0 0,6 7 0 0 0,-8-7 9 0 0,0-1 0 0 0,0 1 0 0 0,-1 0 0 0 0,1 0 0 0 0,-1-1 0 0 0,0 1 0 0 0,0 0 0 0 0,0 0 0 0 0,0 0 0 0 0,0 0 0 0 0,-1 0 0 0 0,1 1 0 0 0,-1-1 0 0 0,0 0 0 0 0,0 0 0 0 0,0 0 0 0 0,-1 0 0 0 0,1 0 0 0 0,-1 0 0 0 0,1 0 0 0 0,-1 0 0 0 0,0 0 0 0 0,0 0 0 0 0,0 0 0 0 0,-1 0 0 0 0,-2 5 0 0 0,-1-1 6 0 0,0-1 1 0 0,-1 1-1 0 0,1-1 1 0 0,-1 0-1 0 0,-1 0 0 0 0,1-1 1 0 0,-9 6-1 0 0,-1-1 2 0 0,-1 0 0 0 0,0-1 0 0 0,-1-1-1 0 0,0-1 1 0 0,-1 0 0 0 0,-21 4 0 0 0,-121 19 7 0 0,136-26-13 0 0,-121 17 302 0 0,143-20-190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1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0 952 0 0,'0'0'3223'0'0,"-1"1"-3204"0"0,0 0 1 0 0,0 0-1 0 0,0 0 0 0 0,1 0 1 0 0,-1 0-1 0 0,0 0 0 0 0,0 0 1 0 0,1 0-1 0 0,-1 0 0 0 0,0 0 1 0 0,1 0-1 0 0,-1 0 0 0 0,1 2 1 0 0,6 107 110 0 0,39 206 0 0 0,-26-206-112 0 0,-17-98-62 0 0,0 7-11 0 0,2 1 0 0 0,1-1 0 0 0,7 23 0 0 0,-2-30-1315 0 0,-8-11 1118 0 0,0 1-182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1.9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173 20 172 0 0,'0'0'1474'0'0,"-4"0"-985"0"0,-1 1-397 0 0,0 0 0 0 0,1 1 1 0 0,-1-1-1 0 0,0 1 0 0 0,1 0 1 0 0,-1 0-1 0 0,1 0 0 0 0,0 1 0 0 0,0-1 1 0 0,0 1-1 0 0,-7 6 0 0 0,3-1-21 0 0,0 0 0 0 0,1 1 0 0 0,0-1 0 0 0,1 1 0 0 0,-6 10 0 0 0,2 2-25 0 0,0-1 1 0 0,1 2 0 0 0,1-1 0 0 0,-9 39 0 0 0,15-53-25 0 0,0 1 0 0 0,1 0 0 0 0,0 0 1 0 0,1 0-1 0 0,0 0 0 0 0,0 1 0 0 0,1-1 0 0 0,0 0 1 0 0,0 0-1 0 0,1-1 0 0 0,0 1 0 0 0,0 0 0 0 0,5 11 1 0 0,-4-15 14 0 0,-1 0 1 0 0,1 0-1 0 0,-1 0 1 0 0,1 0-1 0 0,0-1 1 0 0,0 0-1 0 0,1 0 1 0 0,-1 0-1 0 0,1 0 1 0 0,0 0-1 0 0,-1 0 0 0 0,1-1 1 0 0,0 0-1 0 0,0 0 1 0 0,1 0-1 0 0,-1 0 1 0 0,0-1-1 0 0,1 1 1 0 0,-1-1-1 0 0,1 0 1 0 0,-1-1-1 0 0,1 1 1 0 0,-1-1-1 0 0,10 0 1 0 0,-8 0 25 0 0,1-1 1 0 0,-1 1-1 0 0,1-1 1 0 0,-1 0-1 0 0,0 0 1 0 0,1-1-1 0 0,-1 0 0 0 0,0 0 1 0 0,0-1-1 0 0,0 1 1 0 0,0-1-1 0 0,-1-1 1 0 0,1 1-1 0 0,-1-1 1 0 0,0 0-1 0 0,0 0 1 0 0,0 0-1 0 0,0-1 1 0 0,-1 0-1 0 0,0 0 0 0 0,0 0 1 0 0,0 0-1 0 0,-1-1 1 0 0,1 1-1 0 0,2-9 1 0 0,-2 4-25 0 0,-1 1 1 0 0,0-1-1 0 0,-1 0 1 0 0,0 1-1 0 0,0-1 1 0 0,-1 0-1 0 0,-1 0 1 0 0,1 0-1 0 0,-2-1 0 0 0,1 1 1 0 0,-1 0-1 0 0,-1 1 1 0 0,0-1-1 0 0,0 0 1 0 0,-7-17-1 0 0,3 14-20 0 0,0-1-1 0 0,-1 1 0 0 0,0 0 0 0 0,-1 1 1 0 0,0-1-1 0 0,-1 2 0 0 0,-17-18 1 0 0,21 24-240 0 0,0 0 0 0 0,-1 1 1 0 0,1-1-1 0 0,-1 1 0 0 0,0 1 1 0 0,0-1-1 0 0,0 1 0 0 0,0 0 1 0 0,-1 0-1 0 0,1 1 0 0 0,-1 0 1 0 0,0 0-1 0 0,1 1 0 0 0,-1-1 1 0 0,0 1-1 0 0,0 1 0 0 0,0 0 1 0 0,0 0-1 0 0,-7 1 0 0 0,-8 1-539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7.3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0 808 0 0,'0'0'1543'0'0,"3"1"-1054"0"0,-1 0-421 0 0,0 0 0 0 0,0-1 0 0 0,0 1 0 0 0,0 0 0 0 0,0 1 0 0 0,0-1 0 0 0,-1 0 0 0 0,1 0 0 0 0,0 1 0 0 0,-1-1 0 0 0,1 1 0 0 0,0 0 0 0 0,-1-1 0 0 0,0 1 0 0 0,0 0 0 0 0,1 0 0 0 0,-1 0 0 0 0,0 0 0 0 0,0 0 0 0 0,0 3 0 0 0,2 5-17 0 0,0 0 1 0 0,-1 0 0 0 0,1 14-1 0 0,-2-19-26 0 0,86 732 597 0 0,-87-731-624 0 0,6 34-402 0 0,-2 0 0 0 0,-1 1 0 0 0,-4 46 1 0 0,-5-64-905 0 0,5-19 580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2.5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103 198 172 0 0,'-3'-2'1021'0'0,"-2"-2"-603"0"0,-45-37 2629 0 0,47 38-2933 0 0,0 0 0 0 0,0 0 0 0 0,1 0 0 0 0,0-1 0 0 0,-1 1 0 0 0,1-1 0 0 0,0 0 0 0 0,0 1 0 0 0,1-1 0 0 0,-1 0 0 0 0,1 0 1 0 0,0 0-1 0 0,-1-5 0 0 0,3 5-97 0 0,-1 1 1 0 0,1-1-1 0 0,0 1 0 0 0,0-1 1 0 0,0 1-1 0 0,0-1 1 0 0,0 1-1 0 0,1 0 1 0 0,0-1-1 0 0,-1 1 1 0 0,1 0-1 0 0,0 0 1 0 0,1 0-1 0 0,-1 0 1 0 0,1 1-1 0 0,-1-1 1 0 0,1 1-1 0 0,4-4 1 0 0,-3 3-22 0 0,0-1 0 0 0,0 1 1 0 0,1 0-1 0 0,-1 0 1 0 0,1 0-1 0 0,0 1 0 0 0,0-1 1 0 0,0 1-1 0 0,0 0 1 0 0,0 1-1 0 0,1-1 1 0 0,5 0-1 0 0,-5 3-3 0 0,0-1 0 0 0,-1 1 0 0 0,1 0 1 0 0,0 1-1 0 0,-1-1 0 0 0,1 1 0 0 0,-1 0 0 0 0,0 0 0 0 0,1 1 0 0 0,-1 0 1 0 0,0 0-1 0 0,0 0 0 0 0,-1 0 0 0 0,1 1 0 0 0,-1 0 0 0 0,0 0 0 0 0,0 0 1 0 0,0 0-1 0 0,0 1 0 0 0,-1 0 0 0 0,0-1 0 0 0,0 1 0 0 0,0 0 0 0 0,3 7 1 0 0,-2 0 5 0 0,0-1 0 0 0,-1 2 1 0 0,0-1-1 0 0,-1 0 1 0 0,-1 0-1 0 0,0 1 0 0 0,0-1 1 0 0,-1 1-1 0 0,-1-1 1 0 0,0 0-1 0 0,0 1 0 0 0,-1-1 1 0 0,-1 0-1 0 0,0 0 1 0 0,-7 15-1 0 0,-5 14-1 0 0,-3-1 0 0 0,-1-1 0 0 0,-24 38 0 0 0,-95 145 445 0 0,136-219-264 0 0,2-2-155 0 0,0 0-1 0 0,0 0 1 0 0,0 0-1 0 0,0 0 0 0 0,0 0 1 0 0,0 0-1 0 0,0 0 1 0 0,1 0-1 0 0,-1 0 1 0 0,0 0-1 0 0,0 0 0 0 0,1 0 1 0 0,-1 0-1 0 0,1 0 1 0 0,0 1-1 0 0,0-1-15 0 0,0-1 0 0 0,0 1-1 0 0,0-1 1 0 0,0 1-1 0 0,0-1 1 0 0,1 0 0 0 0,-1 1-1 0 0,0-1 1 0 0,0 0 0 0 0,0 0-1 0 0,0 0 1 0 0,0 0 0 0 0,1 0-1 0 0,-1 0 1 0 0,0 0 0 0 0,0 0-1 0 0,2-1 1 0 0,89-16 29 0 0,-1-5-1 0 0,115-43 1 0 0,-169 53-77 0 0,3-2-1710 0 0,64-31 0 0 0,-75 29 98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2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264 29 1028 0 0,'-2'-2'816'0'0,"0"-1"-703"0"0,-1 1 0 0 0,1-1 0 0 0,-1 1 0 0 0,1 0 0 0 0,-1 0 0 0 0,0 0 0 0 0,0 1 0 0 0,0-1 1 0 0,0 1-1 0 0,0-1 0 0 0,0 1 0 0 0,0 0 0 0 0,-1 0 0 0 0,1 1 0 0 0,0-1 0 0 0,-1 0 0 0 0,1 1 1 0 0,0 0-1 0 0,-6 0 0 0 0,3 1-53 0 0,0 0 0 0 0,0 1 0 0 0,0 0 0 0 0,-1 0 0 0 0,2 0 0 0 0,-1 0 0 0 0,0 1 0 0 0,0 0 0 0 0,-9 7 0 0 0,2 0-53 0 0,1 1 0 0 0,0-1 0 0 0,1 2 0 0 0,0 0 0 0 0,0 0 0 0 0,2 1 0 0 0,-16 24 0 0 0,22-30 5 0 0,-1 0 0 0 0,1 1-1 0 0,0-1 1 0 0,0 1 0 0 0,1 0 0 0 0,0 0 0 0 0,1 0 0 0 0,-1 0 0 0 0,2 0 0 0 0,-1 0-1 0 0,1 0 1 0 0,0 1 0 0 0,1-1 0 0 0,0 0 0 0 0,2 10 0 0 0,0-9-3 0 0,0 0-1 0 0,1-1 1 0 0,-1 1 0 0 0,2-1 0 0 0,-1 1-1 0 0,1-1 1 0 0,0-1 0 0 0,1 1 0 0 0,0-1-1 0 0,0 0 1 0 0,1 0 0 0 0,0-1 0 0 0,8 6-1 0 0,-4-4 106 0 0,0 0 0 0 0,1-1-1 0 0,0-1 1 0 0,0 0 0 0 0,1-1-1 0 0,0 0 1 0 0,0-1 0 0 0,0 0-1 0 0,0-1 1 0 0,1 0 0 0 0,-1-1-1 0 0,1-1 1 0 0,15 0-1 0 0,-22-1 22 0 0,0-1 0 0 0,0 0 0 0 0,0 0 0 0 0,0 0 0 0 0,0-1 0 0 0,-1 0-1 0 0,1 0 1 0 0,0-1 0 0 0,-1 0 0 0 0,0 0 0 0 0,11-7 0 0 0,-12 6-93 0 0,-1 0 0 0 0,0 0 0 0 0,0 0 0 0 0,0 0 0 0 0,-1-1-1 0 0,1 0 1 0 0,-1 1 0 0 0,0-1 0 0 0,0 0 0 0 0,-1-1 0 0 0,1 1 0 0 0,-1 0 0 0 0,-1-1 0 0 0,1 1 0 0 0,-1-1 0 0 0,1-6 0 0 0,-1 3-27 0 0,0 0 0 0 0,-1 0 0 0 0,0 0 0 0 0,-1 0 0 0 0,0 0 0 0 0,-1 0 0 0 0,1 0-1 0 0,-2 0 1 0 0,1 0 0 0 0,-1 1 0 0 0,-1-1 0 0 0,1 1 0 0 0,-10-15 0 0 0,-6-6-1260 0 0,-1 1-1 0 0,-31-33 1 0 0,36 43-398 0 0,5 6 220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3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22 176 800 0 0,'0'0'1641'0'0,"-20"-24"1523"0"0,20 21-3101 0 0,-1 0-1 0 0,1 0 1 0 0,0 0-1 0 0,0 0 0 0 0,0 0 1 0 0,0 0-1 0 0,1 0 1 0 0,-1 0-1 0 0,1 0 1 0 0,0 0-1 0 0,0 0 1 0 0,0 1-1 0 0,0-1 1 0 0,0 0-1 0 0,1 0 0 0 0,-1 1 1 0 0,3-3-1 0 0,0-1-23 0 0,0 1-1 0 0,1 0 1 0 0,0 1-1 0 0,0-1 1 0 0,0 1-1 0 0,0 0 1 0 0,9-4-1 0 0,5-3-35 0 0,1 2-1 0 0,0 0 0 0 0,35-9 1 0 0,-49 16-13 0 0,1 0 0 0 0,-1 0 1 0 0,0 1-1 0 0,1 0 1 0 0,0 0-1 0 0,-1 1 0 0 0,1 0 1 0 0,-1 0-1 0 0,1 0 1 0 0,0 1-1 0 0,-1 0 1 0 0,1 0-1 0 0,-1 1 0 0 0,0-1 1 0 0,1 2-1 0 0,-1-1 1 0 0,6 4-1 0 0,-9-5 5 0 0,-1 1 0 0 0,0 0 0 0 0,0 0 0 0 0,0 0 0 0 0,0 0 0 0 0,0 0 0 0 0,0 1 1 0 0,0-1-1 0 0,-1 1 0 0 0,0-1 0 0 0,1 1 0 0 0,-1-1 0 0 0,2 6 0 0 0,-2-6 4 0 0,0 5 3 0 0,0 0-1 0 0,0-1 1 0 0,0 1 0 0 0,-1 0-1 0 0,0 0 1 0 0,0 0 0 0 0,0 0-1 0 0,-1-1 1 0 0,0 1 0 0 0,-1 0 0 0 0,0 0-1 0 0,-2 7 1 0 0,-5 11-27 0 0,-2 0 0 0 0,0-1-1 0 0,-18 28 1 0 0,-9 20-567 0 0,37-69 493 0 0,-1 5-107 0 0,2-8 193 0 0,0 0 1 0 0,-1 1 0 0 0,1-1 0 0 0,0 0 0 0 0,0 1 0 0 0,0-1 0 0 0,-1 0-1 0 0,1 1 1 0 0,0-1 0 0 0,0 0 0 0 0,0 1 0 0 0,0-1 0 0 0,0 0 0 0 0,0 1-1 0 0,0-1 1 0 0,-1 0 0 0 0,1 1 0 0 0,0-1 0 0 0,0 0 0 0 0,0 1 0 0 0,0-1-1 0 0,1 1 1 0 0,-1-1 0 0 0,0 0 0 0 0,0 1 0 0 0,0-1 0 0 0,0 0 0 0 0,0 1-1 0 0,0-1 1 0 0,1 0 0 0 0,-1 1 0 0 0,0-1 0 0 0,0 0 0 0 0,1 1-1 0 0,4 1-34 0 0,0 0-1 0 0,0 0 1 0 0,0-1-1 0 0,0 0 1 0 0,1 0-1 0 0,-1 0 1 0 0,0 0-1 0 0,1-1 1 0 0,-1 0-1 0 0,1 0 1 0 0,-1-1-1 0 0,0 1 1 0 0,9-3-1 0 0,30 0-48 0 0,-39 3 89 0 0,5-1-30 0 0,1 1-1 0 0,-1 1 1 0 0,0 0-1 0 0,17 4 0 0 0,-21-3 22 0 0,0 0-1 0 0,-1 1 1 0 0,1 0-1 0 0,0 0 1 0 0,-1 0-1 0 0,0 1 1 0 0,0 0-1 0 0,0 0 1 0 0,0 0-1 0 0,-1 0 1 0 0,1 1-1 0 0,-1 0 1 0 0,0 0-1 0 0,-1 0 1 0 0,1 0 0 0 0,-1 0-1 0 0,0 1 1 0 0,0 0-1 0 0,-1 0 1 0 0,0-1-1 0 0,0 1 1 0 0,3 13-1 0 0,-4-9 15 0 0,1 0-1 0 0,-2 1 1 0 0,1-1-1 0 0,-1 1 1 0 0,-1-1-1 0 0,0 0 1 0 0,-1 1-1 0 0,0-1 1 0 0,0 0-1 0 0,-1 0 1 0 0,0 0 0 0 0,-1 0-1 0 0,0-1 1 0 0,-8 15-1 0 0,3-11 30 0 0,0 0 0 0 0,-1 0 0 0 0,0-1-1 0 0,-1-1 1 0 0,0 1 0 0 0,-1-2 0 0 0,0 0-1 0 0,-26 17 1 0 0,22-17 51 0 0,-1 0-1 0 0,-1-1 1 0 0,0-1-1 0 0,0 0 1 0 0,0-1-1 0 0,-1-1 1 0 0,0-1-1 0 0,0-1 1 0 0,-21 2-1 0 0,38-6-166 0 0,-1 0-1 0 0,1 0 1 0 0,0 0-1 0 0,0 0 1 0 0,0 0-1 0 0,-1-1 1 0 0,1 1-1 0 0,0-1 1 0 0,0 0-1 0 0,0 1 1 0 0,0-1-1 0 0,0 0 1 0 0,0 0-1 0 0,0 0 1 0 0,0-1-1 0 0,0 1 1 0 0,1 0-1 0 0,-1-1 1 0 0,0 1-1 0 0,1-1 0 0 0,-2-2 1 0 0,-4-10-584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4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210 6 16 0 0,'-3'-2'833'0'0,"0"2"-706"0"0,0-1 0 0 0,0 0 0 0 0,0 1 0 0 0,0-1 0 0 0,0 1 0 0 0,0 0 0 0 0,0 0 0 0 0,-1 0 0 0 0,1 0 0 0 0,0 0 0 0 0,0 1 0 0 0,0 0 0 0 0,0-1 0 0 0,1 1 0 0 0,-5 2 0 0 0,0 0-33 0 0,1 0 0 0 0,-1 1 0 0 0,1 0 0 0 0,0 0 0 0 0,0 1 0 0 0,-6 5 0 0 0,0 2-51 0 0,0 0-1 0 0,1 1 1 0 0,1 1-1 0 0,0 0 1 0 0,-9 16-1 0 0,14-19-24 0 0,0 0 0 0 0,1 0-1 0 0,0 0 1 0 0,0 1-1 0 0,2 0 1 0 0,-1-1 0 0 0,1 1-1 0 0,1 0 1 0 0,0 0-1 0 0,1 0 1 0 0,0 0 0 0 0,1 0-1 0 0,1 0 1 0 0,4 21-1 0 0,-4-25 47 0 0,0 0-1 0 0,1 1 1 0 0,0-1 0 0 0,1 0-1 0 0,-1-1 1 0 0,1 1-1 0 0,1 0 1 0 0,0-1-1 0 0,0 0 1 0 0,0 0-1 0 0,1-1 1 0 0,0 0 0 0 0,0 0-1 0 0,1 0 1 0 0,-1 0-1 0 0,1-1 1 0 0,0 0-1 0 0,1-1 1 0 0,-1 0-1 0 0,1 0 1 0 0,11 4-1 0 0,-14-6 24 0 0,-1-1 0 0 0,1 0 0 0 0,0 0 0 0 0,0 0 0 0 0,0 0-1 0 0,0-1 1 0 0,0 1 0 0 0,0-1 0 0 0,0-1 0 0 0,0 1 0 0 0,0-1-1 0 0,0 0 1 0 0,-1 0 0 0 0,1 0 0 0 0,0-1 0 0 0,0 1-1 0 0,-1-1 1 0 0,1 0 0 0 0,-1-1 0 0 0,0 1 0 0 0,1-1 0 0 0,4-4-1 0 0,-4 3-46 0 0,-1-1 0 0 0,0 0 0 0 0,0 0 0 0 0,0 0 0 0 0,0 0 0 0 0,-1-1 0 0 0,0 1 0 0 0,0-1 0 0 0,0 0 0 0 0,-1 0 0 0 0,0 0-1 0 0,0 0 1 0 0,-1 0 0 0 0,1-1 0 0 0,-1 1 0 0 0,-1 0 0 0 0,1-7 0 0 0,-1 0-50 0 0,0 0 0 0 0,-1 1 0 0 0,-1-1 0 0 0,0 1 0 0 0,0 0 0 0 0,-1 0 0 0 0,-1-1 0 0 0,0 2 0 0 0,0-1 0 0 0,-2 0 0 0 0,1 1 0 0 0,-9-11 0 0 0,6 10-1065 0 0,0 1-1 0 0,-1 0 1 0 0,-13-12-1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4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301 21 1100 0 0,'2'0'249'0'0,"17"-6"1540"0"0,0 1 0 0 0,30-4 1 0 0,-46 9-1686 0 0,2 5 15 0 0,-5-5-116 0 0,0 0 0 0 0,1 0 0 0 0,-1 0 0 0 0,1 0 0 0 0,-1 0-1 0 0,0 1 1 0 0,1-1 0 0 0,-1 0 0 0 0,0 0 0 0 0,0 1 0 0 0,1-1 0 0 0,-1 0 0 0 0,0 0-1 0 0,1 1 1 0 0,-1-1 0 0 0,0 0 0 0 0,0 1 0 0 0,0-1 0 0 0,1 0 0 0 0,-1 1-1 0 0,0-1 1 0 0,0 0 0 0 0,0 1 0 0 0,0-1 0 0 0,0 0 0 0 0,0 1 0 0 0,0-1-1 0 0,1 1 1 0 0,-1 8 16 0 0,-1-1 0 0 0,1 0 0 0 0,-1 0 0 0 0,-1 0-1 0 0,1 0 1 0 0,-1 0 0 0 0,-1 0 0 0 0,1 0 0 0 0,-1 0-1 0 0,-1-1 1 0 0,-4 9 0 0 0,-11 17 17 0 0,-25 32-1 0 0,33-50-18 0 0,-36 46 2 0 0,-56 57-1 0 0,-42 54 107 0 0,144-171-120 0 0,0 0 0 0 0,1 0 0 0 0,-1 0 0 0 0,0 0 0 0 0,1 0 0 0 0,-1 0 0 0 0,1 0 0 0 0,-1 0 0 0 0,1 0 0 0 0,-1 1 0 0 0,1-1 0 0 0,0 0 0 0 0,-1 0 0 0 0,1 0 0 0 0,0 0 0 0 0,0 1 0 0 0,0-1 0 0 0,0 0 0 0 0,0 0 0 0 0,0 0 0 0 0,0 1 0 0 0,1-1 0 0 0,-1 0 0 0 0,0 0 0 0 0,1 0 0 0 0,-1 0 0 0 0,1 1 0 0 0,-1-1 0 0 0,1 0 0 0 0,-1 0 0 0 0,1 0 0 0 0,0 0 0 0 0,-1 0 0 0 0,1-1 0 0 0,0 1 0 0 0,0 0 0 0 0,0 0 0 0 0,0 0 0 0 0,0-1 0 0 0,0 1 0 0 0,0 0 0 0 0,0-1 0 0 0,0 1 0 0 0,0-1 0 0 0,0 1 0 0 0,2 0 0 0 0,7 2 7 0 0,-1 0 0 0 0,1 0 1 0 0,-1-1-1 0 0,15 2 1 0 0,-22-4-8 0 0,75 8-77 0 0,0-4 0 0 0,0-2 1 0 0,144-17-1 0 0,-197 11-1592 0 0,35-9 0 0 0,-32 4-118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4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 1 1132 0 0,'0'0'2318'0'0,"-3"0"-1865"0"0,1 0-404 0 0,1 1 1 0 0,-1 0-1 0 0,0-1 1 0 0,1 1-1 0 0,-1 0 0 0 0,1 0 1 0 0,-1 0-1 0 0,1 0 0 0 0,-1 0 1 0 0,1 0-1 0 0,-1 0 1 0 0,1 0-1 0 0,0 1 0 0 0,0-1 1 0 0,0 1-1 0 0,0-1 0 0 0,0 0 1 0 0,0 1-1 0 0,0 0 1 0 0,0-1-1 0 0,1 1 0 0 0,-1 0 1 0 0,0-1-1 0 0,1 1 0 0 0,-1 3 1 0 0,-8 58 161 0 0,5-29-120 0 0,-12 56-13 0 0,4 0-1 0 0,-1 155 1 0 0,13-235-452 0 0,1 0-1 0 0,0 0 1 0 0,0 0 0 0 0,1 0-1 0 0,0 0 1 0 0,7 16 0 0 0,-2-13-324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5.2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327 58 672 0 0,'-3'-2'694'0'0,"1"0"-610"0"0,0 1-1 0 0,0-1 1 0 0,0 1-1 0 0,-1-1 1 0 0,1 1-1 0 0,0 0 1 0 0,-1 0-1 0 0,1 0 1 0 0,-1 0 0 0 0,1 1-1 0 0,-1-1 1 0 0,1 1-1 0 0,-1-1 1 0 0,0 1-1 0 0,1 0 1 0 0,-1 0-1 0 0,1 0 1 0 0,-4 0-1 0 0,0 2-13 0 0,-1-1 0 0 0,1 1 0 0 0,0 0 0 0 0,0 0-1 0 0,0 0 1 0 0,1 1 0 0 0,-8 5 0 0 0,-6 4 11 0 0,2 1 0 0 0,0 0 1 0 0,-24 26-1 0 0,28-26-32 0 0,0 1-1 0 0,2 1 1 0 0,-1 0-1 0 0,2 1 1 0 0,0 0-1 0 0,0 0 1 0 0,2 1-1 0 0,0 0 1 0 0,1 1-1 0 0,1 0 1 0 0,-4 18-1 0 0,7-23-3 0 0,1 0 1 0 0,1 0-1 0 0,0 0 0 0 0,1-1 0 0 0,0 1 0 0 0,1 0 1 0 0,1 0-1 0 0,0 0 0 0 0,0-1 0 0 0,1 1 1 0 0,1-1-1 0 0,0 1 0 0 0,1-1 0 0 0,0-1 0 0 0,1 1 1 0 0,0-1-1 0 0,8 11 0 0 0,-7-12 70 0 0,1-1-1 0 0,-1 0 1 0 0,2 0 0 0 0,-1 0-1 0 0,1-1 1 0 0,0-1-1 0 0,1 0 1 0 0,0 0 0 0 0,0 0-1 0 0,0-1 1 0 0,1-1-1 0 0,0 0 1 0 0,0-1 0 0 0,15 5-1 0 0,-19-7-33 0 0,1-1 0 0 0,-1 0 0 0 0,1 0 0 0 0,-1 0 0 0 0,1-1 0 0 0,-1 0-1 0 0,1-1 1 0 0,-1 0 0 0 0,0 0 0 0 0,1 0 0 0 0,-1-1 0 0 0,0 0 0 0 0,0-1 0 0 0,0 1 0 0 0,0-1-1 0 0,0-1 1 0 0,0 1 0 0 0,-1-1 0 0 0,0 0 0 0 0,0-1 0 0 0,0 1 0 0 0,0-1 0 0 0,9-11-1 0 0,-4 2-48 0 0,-1 0 0 0 0,0-1 0 0 0,-1 0-1 0 0,0 0 1 0 0,-2-1 0 0 0,1 0-1 0 0,-2-1 1 0 0,0 1 0 0 0,-2-1-1 0 0,1-1 1 0 0,-2 1 0 0 0,0 0-1 0 0,-1-1 1 0 0,-1 1 0 0 0,-1-1-1 0 0,0 0 1 0 0,-2 1 0 0 0,-3-22-1 0 0,3 23-211 0 0,-1 1-1 0 0,-1-1 1 0 0,-1 0-1 0 0,0 1 1 0 0,-1 0-1 0 0,0 0 1 0 0,-1 1-1 0 0,-1 0 0 0 0,0 0 1 0 0,-1 1-1 0 0,-1 0 1 0 0,0 0-1 0 0,-1 1 1 0 0,0 0-1 0 0,0 1 1 0 0,-1 1-1 0 0,-1 0 1 0 0,0 0-1 0 0,0 1 0 0 0,-15-7 1 0 0,-9 0-1473 0 0,0 4 6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36 0 0,'0'0'3269'0'0,"3"1"-3141"0"0,-2 0-116 0 0,0-1 0 0 0,1 1 1 0 0,-1-1-1 0 0,0 1 0 0 0,0 0 0 0 0,0 0 0 0 0,0-1 1 0 0,0 1-1 0 0,0 0 0 0 0,0 0 0 0 0,0 0 0 0 0,0 0 0 0 0,-1 0 1 0 0,1 0-1 0 0,0 0 0 0 0,-1 1 0 0 0,1-1 0 0 0,0 1 1 0 0,11 35 82 0 0,-2 40-47 0 0,-10-76-48 0 0,7 83-8 0 0,-4 1 0 0 0,-10 126 0 0 0,4-197-510 0 0,-1-1 0 0 0,-8 22 0 0 0,11-31 318 0 0,-1 0-470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8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1 434 756 0 0,'4'-22'353'0'0,"1"0"0"0"0,2 0-1 0 0,0 0 1 0 0,1 1 0 0 0,1 0 0 0 0,1 1-1 0 0,1 0 1 0 0,0 0 0 0 0,2 1-1 0 0,22-26 1 0 0,-22 30-327 0 0,1 0-1 0 0,0 1 1 0 0,1 1-1 0 0,0 1 0 0 0,1 0 1 0 0,0 1-1 0 0,1 0 1 0 0,1 1-1 0 0,-1 1 1 0 0,1 1-1 0 0,1 1 1 0 0,21-6-1 0 0,-36 12-29 0 0,0 0 1 0 0,0 1-1 0 0,1-1 0 0 0,-1 1 1 0 0,0 0-1 0 0,0 0 0 0 0,1 1 1 0 0,-1-1-1 0 0,0 1 0 0 0,0 0 1 0 0,0 0-1 0 0,0 0 0 0 0,0 1 1 0 0,0-1-1 0 0,0 1 0 0 0,0 0 0 0 0,-1 0 1 0 0,1 0-1 0 0,-1 1 0 0 0,1-1 1 0 0,-1 1-1 0 0,0 0 0 0 0,0 0 1 0 0,0 0-1 0 0,0 0 0 0 0,-1 0 1 0 0,1 1-1 0 0,-1 0 0 0 0,0-1 1 0 0,0 1-1 0 0,0 0 0 0 0,0 0 0 0 0,1 6 1 0 0,-2-5-2 0 0,0 1 0 0 0,0 0 0 0 0,-1 0 0 0 0,1 0 0 0 0,-1 0 0 0 0,-1-1 0 0 0,1 1 0 0 0,-1 0 0 0 0,0 0 0 0 0,0 0 0 0 0,-1-1 0 0 0,0 1 1 0 0,-4 8-1 0 0,-1 3-6 0 0,-2-1 0 0 0,-18 27 0 0 0,5-13 1 0 0,-1-2-1 0 0,-2 0 0 0 0,-52 46 0 0 0,61-59 11 0 0,13-14 0 0 0,1 1 0 0 0,0 0 0 0 0,0-1-1 0 0,1 1 1 0 0,-1 0 0 0 0,0 0 0 0 0,1 0 0 0 0,-1 1-1 0 0,1-1 1 0 0,0 0 0 0 0,-1 1 0 0 0,1-1 0 0 0,-1 4-1 0 0,2-3 0 0 0,1-1 1 0 0,-1 0-1 0 0,1 0 0 0 0,-1 0 0 0 0,1 1 0 0 0,0-1 0 0 0,0 0 0 0 0,0 0 0 0 0,0 0 0 0 0,0 0 0 0 0,0 0 0 0 0,0-1 0 0 0,1 1 0 0 0,-1 0 0 0 0,1 0 0 0 0,0-1 0 0 0,-1 1 0 0 0,1-1 0 0 0,0 0 0 0 0,0 1 0 0 0,0-1 0 0 0,3 2 0 0 0,2 1 7 0 0,50 42-183 0 0,104 76 139 0 0,-134-105 49 0 0,1 0 1 0 0,0-2-1 0 0,0-1 0 0 0,41 13 0 0 0,-58-23-31 0 0,0-2-1 0 0,1 1 1 0 0,-1-1 0 0 0,1-1-1 0 0,0 0 1 0 0,-1-1 0 0 0,1 0 0 0 0,0-1-1 0 0,0 0 1 0 0,16-4 0 0 0,-12 1-37 0 0,0-1 1 0 0,0-1 0 0 0,-1 0 0 0 0,0-1-1 0 0,0-1 1 0 0,25-17 0 0 0,-19 9-25 0 0,-1-1 0 0 0,-1 0-1 0 0,0-1 1 0 0,-2-2 0 0 0,0 1 0 0 0,-1-2-1 0 0,-1 0 1 0 0,-1-1 0 0 0,16-33 0 0 0,-12 9 158 0 0,-17 43-69 0 0,-1-20-73 0 0,-4 18 58 0 0,4 5 5 0 0,0 0-1 0 0,0-1 1 0 0,0 1 0 0 0,-1 0 0 0 0,1 0 0 0 0,0-1 0 0 0,0 1 0 0 0,0 0 0 0 0,0-1 0 0 0,0 1 0 0 0,-1 0 0 0 0,1 0 0 0 0,0-1 0 0 0,0 1 0 0 0,-1 0 0 0 0,1 0 0 0 0,0 0 0 0 0,0-1 0 0 0,-1 1 0 0 0,1 0 0 0 0,0 0 0 0 0,0 0 0 0 0,-1 0 0 0 0,1 0 0 0 0,0-1-1 0 0,-1 1 1 0 0,1 0 0 0 0,0 0 0 0 0,-1 0 0 0 0,1 0 0 0 0,0 0 0 0 0,0 0 0 0 0,-1 0 0 0 0,1 0 0 0 0,0 0 0 0 0,-1 0 0 0 0,1 0 0 0 0,-1 1 0 0 0,-5 1-9 0 0,-1 0-1 0 0,1 1 1 0 0,0 0 0 0 0,0 1 0 0 0,0-1 0 0 0,0 1-1 0 0,1 0 1 0 0,-1 0 0 0 0,1 1 0 0 0,0 0-1 0 0,1 0 1 0 0,-1 0 0 0 0,1 0 0 0 0,0 1 0 0 0,0-1-1 0 0,0 1 1 0 0,1 0 0 0 0,0 1 0 0 0,-3 8-1 0 0,3-8 19 0 0,0 0-1 0 0,0 0 0 0 0,1 1 0 0 0,0-1 0 0 0,0 0 1 0 0,1 1-1 0 0,0 0 0 0 0,0-1 0 0 0,1 1 0 0 0,0 0 0 0 0,0-1 1 0 0,1 1-1 0 0,0 0 0 0 0,0-1 0 0 0,1 1 0 0 0,0-1 0 0 0,5 13 1 0 0,-3-13 1 0 0,1-1 1 0 0,0 1 0 0 0,0-1-1 0 0,1 0 1 0 0,-1 0 0 0 0,1 0 0 0 0,1-1-1 0 0,-1 0 1 0 0,1 0 0 0 0,0-1-1 0 0,0 0 1 0 0,0 0 0 0 0,1-1-1 0 0,-1 0 1 0 0,1 0 0 0 0,0 0 0 0 0,0-1-1 0 0,0 0 1 0 0,0-1 0 0 0,0 0-1 0 0,0 0 1 0 0,14-1 0 0 0,-8 0-15 0 0,0-1 1 0 0,0 0 0 0 0,0-1-1 0 0,-1 0 1 0 0,1-1-1 0 0,-1-1 1 0 0,1 0 0 0 0,-1-1-1 0 0,0 0 1 0 0,-1-1-1 0 0,1-1 1 0 0,18-13 0 0 0,-17 9 150 0 0,-1 0 0 0 0,-1-2 0 0 0,0 1 0 0 0,0-2 0 0 0,-1 1 1 0 0,-1-2-1 0 0,0 1 0 0 0,-1-1 0 0 0,-1-1 0 0 0,8-18 0 0 0,-15 32-80 0 0,-2-1-50 0 0,2 2-14 0 0,-1 1-1 0 0,0 0 1 0 0,0-1 0 0 0,0 1 0 0 0,0-1 0 0 0,0 1-1 0 0,0 0 1 0 0,0-1 0 0 0,0 1 0 0 0,0-1-1 0 0,-1 1 1 0 0,1 0 0 0 0,0-1 0 0 0,0 1 0 0 0,0 0-1 0 0,0-1 1 0 0,0 1 0 0 0,-1 0 0 0 0,1-1 0 0 0,0 1-1 0 0,0 0 1 0 0,0-1 0 0 0,-1 1 0 0 0,1 0 0 0 0,0 0-1 0 0,-1-1 1 0 0,1 1 0 0 0,0 0 0 0 0,-1 0-1 0 0,1-1 1 0 0,0 1 0 0 0,-1 0 0 0 0,1 0 0 0 0,0 0-1 0 0,-1 0 1 0 0,1 0 0 0 0,0-1 0 0 0,-1 1 0 0 0,1 0-1 0 0,-1 0 1 0 0,-16 11-5 0 0,10-4-7 0 0,1 1 1 0 0,-1-1 0 0 0,-6 13-1 0 0,-9 22-4 0 0,15-22-11 0 0,1-1-1 0 0,-5 27 1 0 0,11-43 81 0 0,0 19 151 0 0,3-17-122 0 0,-3-5-80 0 0,0 0 0 0 0,0 1 0 0 0,0-1 0 0 0,0 0 1 0 0,0 1-1 0 0,0-1 0 0 0,0 0 0 0 0,1 0 0 0 0,-1 1 0 0 0,0-1 0 0 0,0 0 1 0 0,0 0-1 0 0,0 1 0 0 0,0-1 0 0 0,1 0 0 0 0,-1 0 0 0 0,0 0 0 0 0,0 1 1 0 0,0-1-1 0 0,1 0 0 0 0,-1 0 0 0 0,0 0 0 0 0,0 0 0 0 0,1 1 0 0 0,-1-1 1 0 0,0 0-1 0 0,0 0 0 0 0,1 0 0 0 0,-1 0 0 0 0,0 0 0 0 0,0 0 0 0 0,1 0 1 0 0,-1 0-1 0 0,0 0 0 0 0,1 0 0 0 0,-1 0 0 0 0,0 0 0 0 0,1 0 0 0 0,3 0 8 0 0,6-3 17 0 0,13-24 21 0 0,35-65 145 0 0,-56 90-218 0 0,-2 2 22 0 0,0 0 0 0 0,0 0 0 0 0,0 0 0 0 0,0 1 0 0 0,0-1 0 0 0,0 0 0 0 0,1 0 0 0 0,-1 0 0 0 0,0 0 0 0 0,0 0 0 0 0,0 0-1 0 0,0 0 1 0 0,0 0 0 0 0,0 0 0 0 0,1 0 0 0 0,-1 0 0 0 0,0 0 0 0 0,0 0 0 0 0,0 0 0 0 0,0-1 0 0 0,0 1 0 0 0,0 0 0 0 0,1 0 0 0 0,-1 0 0 0 0,0 0 0 0 0,0 0 0 0 0,0 0 0 0 0,0 0-1 0 0,0 0 1 0 0,0 0 0 0 0,0 0 0 0 0,0 0 0 0 0,1 0 0 0 0,-1-1 0 0 0,0 1 0 0 0,0 0 0 0 0,0 0 0 0 0,0 0 0 0 0,0 0 0 0 0,0 0 0 0 0,0 0 0 0 0,0-1 0 0 0,0 1 0 0 0,0 0 0 0 0,0 0-1 0 0,0 0 1 0 0,0 0 0 0 0,0 0 0 0 0,0 0 0 0 0,0-1 0 0 0,0 1 0 0 0,0 0 0 0 0,0 0 0 0 0,0 0 0 0 0,2-5 1 0 0,18-2-35 0 0,-18 8 33 0 0,1-1-1 0 0,-1 1 1 0 0,1 0-1 0 0,-1-1 1 0 0,1 1-1 0 0,-1 0 1 0 0,0 0-1 0 0,1 1 0 0 0,-1-1 1 0 0,0 0-1 0 0,2 3 1 0 0,1-2-11 0 0,9 6 30 0 0,1-1-1 0 0,1-1 1 0 0,-1 0-1 0 0,1-1 0 0 0,0-1 1 0 0,0 0-1 0 0,0-1 1 0 0,0-1-1 0 0,1-1 1 0 0,-1 0-1 0 0,1-1 1 0 0,30-4-1 0 0,-35 1 10 0 0,0 1 0 0 0,0-2 0 0 0,-1 0 0 0 0,0 0 0 0 0,1-1 0 0 0,-1 0 0 0 0,-1-1 0 0 0,1 0 0 0 0,-1-1 0 0 0,0 0 0 0 0,-1 0 0 0 0,1-1 0 0 0,-2-1 0 0 0,1 1 0 0 0,-1-1 0 0 0,0-1 0 0 0,10-17 0 0 0,-8 10 21 0 0,-1 0-1 0 0,-1-1 1 0 0,-1 0 0 0 0,0 0-1 0 0,-2 0 1 0 0,0-1-1 0 0,-1 0 1 0 0,0 0 0 0 0,-2 0-1 0 0,0-27 1 0 0,-2 20-8 0 0,-1 0-1 0 0,-2 0 1 0 0,0 0 0 0 0,-2 1 0 0 0,-1-1-1 0 0,-1 1 1 0 0,-13-30 0 0 0,20 53-42 0 0,-1-1-1 0 0,0 1 1 0 0,0-1 0 0 0,0 1 0 0 0,0 0-1 0 0,-1-1 1 0 0,1 1 0 0 0,0 0 0 0 0,-1 0 0 0 0,0 0-1 0 0,0 0 1 0 0,1 0 0 0 0,-1 0 0 0 0,0 0-1 0 0,0 1 1 0 0,-1-1 0 0 0,1 1 0 0 0,0-1-1 0 0,-1 1 1 0 0,1 0 0 0 0,0 0 0 0 0,-1 0-1 0 0,1 0 1 0 0,-1 0 0 0 0,0 1 0 0 0,1-1-1 0 0,-1 1 1 0 0,1 0 0 0 0,-4 0 0 0 0,3 1 5 0 0,0 0 0 0 0,1 1 0 0 0,-1 0 1 0 0,0-1-1 0 0,1 1 0 0 0,-1 0 0 0 0,1 0 1 0 0,0 1-1 0 0,-1-1 0 0 0,1 0 0 0 0,0 1 1 0 0,1-1-1 0 0,-1 1 0 0 0,0 0 0 0 0,1 0 0 0 0,-1 0 1 0 0,1-1-1 0 0,0 1 0 0 0,0 0 0 0 0,0 0 1 0 0,0 4-1 0 0,0 0 2 0 0,0-1 0 0 0,1 1 0 0 0,0 0-1 0 0,0-1 1 0 0,1 1 0 0 0,-1-1 0 0 0,2 1 0 0 0,-1-1 0 0 0,1 0 0 0 0,4 12 0 0 0,0-4-13 0 0,0-1 1 0 0,2 0-1 0 0,-1 0 0 0 0,11 13 1 0 0,8 9-20 0 0,-1 0 1 0 0,-2 2-1 0 0,-2 1 1 0 0,31 74-1 0 0,-51-109 9 0 0,11 34 77 0 0,3-1-1 0 0,1 0 0 0 0,1 0 0 0 0,37 54 1 0 0,-47-82-81 0 0,-1 0 1 0 0,1 0-1 0 0,1 0 1 0 0,0-1 0 0 0,0 0-1 0 0,0-1 1 0 0,1 0 0 0 0,0 0-1 0 0,16 8 1 0 0,-17-11-115 0 0,0-1 0 0 0,0 0 0 0 0,0 0 0 0 0,0 0 0 0 0,0-1 0 0 0,0 0 0 0 0,0-1 0 0 0,0 1 0 0 0,0-2 0 0 0,1 1 1 0 0,-1-1-1 0 0,0 0 0 0 0,0-1 0 0 0,10-3 0 0 0,2-2-1119 0 0,-1-2 366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8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69 1384 0 0,'-6'-7'3097'0'0,"6"7"-3005"0"0,0-1 0 0 0,0 1 0 0 0,0-1 0 0 0,0 1-1 0 0,0-2 277 0 0,1 1-276 0 0,9-4 15 0 0,1 0 0 0 0,0 1 0 0 0,0 1 0 0 0,0-1 0 0 0,0 2 0 0 0,1-1 0 0 0,-1 2 0 0 0,19-1 0 0 0,4-2-11 0 0,144-15-190 0 0,-59 15-3165 0 0,-99 4 2557 0 0</inkml:trace>
  <inkml:trace contextRef="#ctx0" brushRef="#br0" timeOffset="1">132 383 556 0 0,'-2'2'854'0'0,"1"-2"-800"0"0,1 1-1 0 0,-1-1 0 0 0,1 0 1 0 0,-1 0-1 0 0,1 1 1 0 0,-1-1-1 0 0,1 1 1 0 0,0-1-1 0 0,-1 0 0 0 0,1 1 1 0 0,0-1-1 0 0,-1 1 1 0 0,1-1-1 0 0,0 1 1 0 0,-1-1-1 0 0,1 1 1 0 0,0-1-1 0 0,0 1 0 0 0,0-1 1 0 0,-1 1-1 0 0,1-1 1 0 0,0 1-1 0 0,0-1 1 0 0,0 1-1 0 0,0-1 0 0 0,0 1 1 0 0,0-1-1 0 0,0 1 1 0 0,0 0-1 0 0,0-1 1 0 0,0 1-1 0 0,1-1 0 0 0,-1 1 1 0 0,0-1-1 0 0,0 1 1 0 0,0-1-1 0 0,1 1 1 0 0,1 0 6 0 0,-1 0 0 0 0,1 0 1 0 0,-1 0-1 0 0,1-1 0 0 0,0 1 1 0 0,-1-1-1 0 0,1 1 0 0 0,0-1 1 0 0,0 0-1 0 0,-1 1 1 0 0,5-1-1 0 0,62-4 95 0 0,-62 3-24 0 0,75-9-998 0 0,134-35 0 0 0,-181 35 554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7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1 290 432 0 0,'6'-21'485'0'0,"1"0"-1"0"0,1 0 0 0 0,1 1 1 0 0,1 0-1 0 0,0 1 1 0 0,2 0-1 0 0,0 1 1 0 0,1 0-1 0 0,30-31 1 0 0,-37 43-465 0 0,0 0 0 0 0,1 0 0 0 0,0 1 0 0 0,0 0 0 0 0,0 0 0 0 0,1 1 1 0 0,-1 0-1 0 0,1 0 0 0 0,0 0 0 0 0,1 1 0 0 0,-1 0 0 0 0,0 1 0 0 0,1 0 0 0 0,-1 0 0 0 0,1 1 1 0 0,0 0-1 0 0,0 1 0 0 0,-1 0 0 0 0,1 0 0 0 0,0 1 0 0 0,-1 0 0 0 0,1 0 0 0 0,0 1 0 0 0,-1 0 1 0 0,1 1-1 0 0,-1 0 0 0 0,12 6 0 0 0,-6-2-19 0 0,-1 0 1 0 0,0 1-1 0 0,-1 1 0 0 0,1 0 1 0 0,-2 1-1 0 0,1 0 0 0 0,-2 1 1 0 0,1 0-1 0 0,-1 1 0 0 0,-1 0 1 0 0,0 0-1 0 0,-1 1 0 0 0,0 0 1 0 0,-1 0-1 0 0,-1 1 0 0 0,0 0 1 0 0,7 27-1 0 0,-9-27 3 0 0,-1 0 0 0 0,-1 0 1 0 0,0 1-1 0 0,-1-1 0 0 0,-1 0 0 0 0,0 1 0 0 0,-1-1 0 0 0,-1 0 1 0 0,0 1-1 0 0,0-1 0 0 0,-2 0 0 0 0,0-1 0 0 0,0 1 0 0 0,-1-1 1 0 0,-1 1-1 0 0,0-2 0 0 0,-1 1 0 0 0,-16 22 0 0 0,13-22-22 0 0,0-1-1 0 0,0 0 0 0 0,-1-1 1 0 0,-1 0-1 0 0,0 0 0 0 0,0-2 1 0 0,-1 1-1 0 0,-1-2 0 0 0,1 0 1 0 0,-1 0-1 0 0,0-1 0 0 0,-24 7 1 0 0,34-13-189 0 0,-1 0 1 0 0,0 0-1 0 0,0-1 1 0 0,1 0 0 0 0,-1 0-1 0 0,0 0 1 0 0,0-1 0 0 0,0 0-1 0 0,-5-1 1 0 0,3-2-724 0 0,-7-10 627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9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1 215 924 0 0,'0'-3'925'0'0,"2"-9"-497"0"0,0 1-1 0 0,1 1 1 0 0,0-1 0 0 0,0 0-1 0 0,1 1 1 0 0,1-1 0 0 0,6-10 0 0 0,-5 12-384 0 0,0 0 1 0 0,1 0 0 0 0,0 1 0 0 0,0 0 0 0 0,1 0 0 0 0,0 0 0 0 0,1 1-1 0 0,0 1 1 0 0,0-1 0 0 0,0 1 0 0 0,1 1 0 0 0,-1 0 0 0 0,16-6 0 0 0,-24 11-44 0 0,3-2-11 0 0,-1 1 1 0 0,1 0-1 0 0,-1 0 1 0 0,1 0 0 0 0,0 0-1 0 0,-1 0 1 0 0,1 1-1 0 0,0 0 1 0 0,4 0 0 0 0,-6 0 6 0 0,-1 1 1 0 0,1-1-1 0 0,-1 1 0 0 0,1-1 1 0 0,0 1-1 0 0,-1 0 1 0 0,1 0-1 0 0,-1 0 0 0 0,0 0 1 0 0,1 0-1 0 0,-1 0 1 0 0,0 0-1 0 0,1 0 0 0 0,-1 1 1 0 0,0-1-1 0 0,0 0 1 0 0,0 1-1 0 0,0-1 0 0 0,-1 1 1 0 0,1-1-1 0 0,0 1 1 0 0,0 0-1 0 0,-1-1 0 0 0,1 1 1 0 0,-1-1-1 0 0,0 1 1 0 0,1 0-1 0 0,-1 0 0 0 0,0-1 1 0 0,0 1-1 0 0,0 3 1 0 0,0-3 1 0 0,2 21 46 0 0,1 0 0 0 0,6 24 0 0 0,-6-39-36 0 0,-1 0 0 0 0,1 0-1 0 0,1-1 1 0 0,-1 1 0 0 0,1-1 0 0 0,0 0-1 0 0,1 0 1 0 0,0 0 0 0 0,10 11 0 0 0,54 41-46 0 0,-51-45-16 0 0,0 0 0 0 0,27 31 1 0 0,-40-39 35 0 0,0 0 1 0 0,0 1 0 0 0,-1 0 0 0 0,0 0 0 0 0,0 0 0 0 0,-1 1 0 0 0,0-1-1 0 0,0 1 1 0 0,-1-1 0 0 0,0 1 0 0 0,2 14 0 0 0,-2-1-2 0 0,-2 1-1 0 0,0-1 1 0 0,-1 0 0 0 0,-2 1 0 0 0,0-1 0 0 0,-10 35-1 0 0,5-29 23 0 0,-2 0-1 0 0,0 0 0 0 0,-2-1 0 0 0,-22 37 1 0 0,28-55-196 0 0,-1 0 1 0 0,0 0-1 0 0,0-1 1 0 0,-15 12 0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9.5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1 380 0 0,'4'1'840'0'0,"3"2"-758"0"0,-1 0 0 0 0,-1 0 0 0 0,1 0 0 0 0,0 1 0 0 0,-1-1 0 0 0,0 1 0 0 0,0 1 0 0 0,0-1-1 0 0,0 1 1 0 0,-1 0 0 0 0,1 0 0 0 0,-1 0 0 0 0,0 0 0 0 0,-1 1 0 0 0,0 0 0 0 0,0 0 0 0 0,0 0 0 0 0,0 0 0 0 0,-1 0 0 0 0,0 0 0 0 0,0 1 0 0 0,-1-1-1 0 0,0 1 1 0 0,0-1 0 0 0,0 1 0 0 0,-1-1 0 0 0,0 1 0 0 0,0 0 0 0 0,-1-1 0 0 0,0 1 0 0 0,0-1 0 0 0,0 1 0 0 0,-4 8 0 0 0,-3 3-255 0 0,-1-1 1 0 0,-1 0 0 0 0,-1-1-1 0 0,0 0 1 0 0,-1 0 0 0 0,-1-1-1 0 0,0-1 1 0 0,-1 0 0 0 0,-16 12-1 0 0,-1-1-581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09.9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1204 0 0,'0'0'3150'0'0,"9"13"-2783"0"0,116 684 51 0 0,-118-656-2893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0.3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0 158 164 0 0,'5'-8'295'0'0,"0"1"-1"0"0,0 0 1 0 0,1 1 0 0 0,-1-1 0 0 0,2 1-1 0 0,-1 0 1 0 0,1 0 0 0 0,-1 1-1 0 0,2 0 1 0 0,-1 0 0 0 0,0 0-1 0 0,1 1 1 0 0,0 1 0 0 0,14-6-1 0 0,10-2-54 0 0,0 2 0 0 0,48-8 0 0 0,146-9-781 0 0,-182 22-1135 0 0,-24 3 993 0 0</inkml:trace>
  <inkml:trace contextRef="#ctx0" brushRef="#br0" timeOffset="1">291 342 36 0 0,'-2'3'1681'0'0,"-16"23"2832"0"0,33-19-3452 0 0,15-1-827 0 0,1-2 0 0 0,-1 0 0 0 0,39-2 0 0 0,40-6-4145 0 0,-86 3 1999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0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62 648 244 0 0,'0'3'1125'0'0,"0"11"874"0"0,3-15-1627 0 0,4-4-254 0 0,0 0 0 0 0,-1-1 0 0 0,1 0-1 0 0,-1 0 1 0 0,0-1 0 0 0,-1 1 0 0 0,1-1 0 0 0,-2 0 0 0 0,1-1 0 0 0,-1 1 0 0 0,5-11 0 0 0,3-9-43 0 0,18-58 1 0 0,-19 48-38 0 0,-2 0 0 0 0,-2 0 1 0 0,4-72-1 0 0,-10 95-37 0 0,-1-1 1 0 0,-1 0-1 0 0,0 1 0 0 0,-1-1 1 0 0,0 1-1 0 0,-1 0 0 0 0,-1-1 1 0 0,0 1-1 0 0,-1 1 0 0 0,-1-1 1 0 0,0 1-1 0 0,-1 0 0 0 0,-9-14 1 0 0,13 24-4 0 0,1 0 1 0 0,-1 0-1 0 0,0 0 1 0 0,0 1-1 0 0,-1-1 1 0 0,1 1-1 0 0,0 0 1 0 0,-1 0-1 0 0,0 0 1 0 0,1 1-1 0 0,-1-1 1 0 0,0 1-1 0 0,0 0 1 0 0,1 0-1 0 0,-1 0 1 0 0,0 0-1 0 0,0 1 1 0 0,0-1-1 0 0,0 1 0 0 0,0 0 1 0 0,0 1-1 0 0,0-1 1 0 0,0 1-1 0 0,0-1 1 0 0,0 1-1 0 0,0 1 1 0 0,0-1-1 0 0,0 0 1 0 0,1 1-1 0 0,-1 0 1 0 0,1 0-1 0 0,-1 0 1 0 0,1 0-1 0 0,0 0 1 0 0,-1 1-1 0 0,1-1 1 0 0,0 1-1 0 0,1 0 1 0 0,-4 4-1 0 0,4-4 7 0 0,0 0 1 0 0,0 0-1 0 0,0 0 0 0 0,1-1 1 0 0,0 2-1 0 0,-1-1 0 0 0,1 0 1 0 0,0 0-1 0 0,1 0 0 0 0,-1 0 0 0 0,0 1 1 0 0,1-1-1 0 0,0 0 0 0 0,0 1 1 0 0,0-1-1 0 0,0 0 0 0 0,0 1 1 0 0,1-1-1 0 0,-1 0 0 0 0,1 0 0 0 0,0 1 1 0 0,0-1-1 0 0,0 0 0 0 0,1 0 1 0 0,-1 0-1 0 0,1 0 0 0 0,2 4 1 0 0,3 4-5 0 0,1 0 0 0 0,0-1 0 0 0,0 1 1 0 0,1-2-1 0 0,16 15 0 0 0,68 47-34 0 0,-59-48-13 0 0,37 36 1 0 0,-60-49 33 0 0,-1 0 0 0 0,-1 1 1 0 0,0 0-1 0 0,0 1 0 0 0,-1 0 1 0 0,-1 0-1 0 0,9 19 0 0 0,6 31 17 0 0,-15-41-1364 0 0,17 37 0 0 0,-18-45 1121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1.3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24 668 0 0,'0'-17'3008'0'0,"0"16"-2989"0"0,-1 1-1 0 0,1-1 1 0 0,0 1-1 0 0,-1 0 1 0 0,1-1 0 0 0,-1 1-1 0 0,1-1 1 0 0,-1 1-1 0 0,1 0 1 0 0,-1-1-1 0 0,1 1 1 0 0,-1 0-1 0 0,1 0 1 0 0,-1-1-1 0 0,1 1 1 0 0,-1 0-1 0 0,1 0 1 0 0,-1 0-1 0 0,0 0 1 0 0,1 0-1 0 0,-1 0 1 0 0,1 0 0 0 0,-1 0-1 0 0,0 0 1 0 0,1 0-1 0 0,-1 0 1 0 0,1 0-1 0 0,-1 0 1 0 0,1 0-1 0 0,-1 0 1 0 0,0 1-1 0 0,1-1 1 0 0,-1 0-1 0 0,1 0 1 0 0,-1 1-1 0 0,0 0 1 0 0,-21 22 241 0 0,14-11-221 0 0,1 1 1 0 0,-9 21-1 0 0,10-16-10 0 0,0 0 0 0 0,2 1-1 0 0,0-1 1 0 0,1 1 0 0 0,1 0-1 0 0,0 0 1 0 0,2 0-1 0 0,0 0 1 0 0,1 0 0 0 0,1 0-1 0 0,1 0 1 0 0,0 0 0 0 0,2-1-1 0 0,0 1 1 0 0,8 17-1 0 0,-13-34-12 0 0,1-1-1 0 0,0 0 0 0 0,-1 1 0 0 0,1-1 1 0 0,0 0-1 0 0,0 1 0 0 0,0-1 0 0 0,0 0 0 0 0,0 0 1 0 0,0 0-1 0 0,0 0 0 0 0,0 0 0 0 0,0 0 0 0 0,1 0 1 0 0,-1 0-1 0 0,0 0 0 0 0,1-1 0 0 0,-1 1 0 0 0,0 0 1 0 0,2 0-1 0 0,0-1-12 0 0,-1 2 79 0 0,3-9 22 0 0,-5 7-96 0 0,1 0-1 0 0,0-1 1 0 0,-1 1 0 0 0,1 0 0 0 0,-1-1 0 0 0,1 1 0 0 0,-1-1 0 0 0,1 1-1 0 0,-1-1 1 0 0,1 1 0 0 0,-1-1 0 0 0,1 1 0 0 0,-1-1 0 0 0,0 0 0 0 0,1 1-1 0 0,-1-1 1 0 0,0 0 0 0 0,1 1 0 0 0,-1-2 0 0 0,9-32 208 0 0,6-47-1 0 0,-9 46 155 0 0,17-61 0 0 0,-20 85-313 0 0,1 1 0 0 0,0-1 0 0 0,0 1 0 0 0,1 0 0 0 0,1 0 0 0 0,0 1 0 0 0,0-1 0 0 0,14-15 0 0 0,-18 23-60 0 0,0 0-1 0 0,0 1 1 0 0,1-1-1 0 0,-1 1 1 0 0,0-1-1 0 0,0 1 1 0 0,1 0-1 0 0,-1 0 1 0 0,0 0-1 0 0,1 1 1 0 0,-1-1 0 0 0,1 0-1 0 0,-1 1 1 0 0,1 0-1 0 0,0-1 1 0 0,-1 1-1 0 0,1 0 1 0 0,-1 0-1 0 0,1 1 1 0 0,-1-1-1 0 0,1 0 1 0 0,-1 1-1 0 0,1 0 1 0 0,-1-1 0 0 0,1 1-1 0 0,-1 0 1 0 0,4 2-1 0 0,1 1-10 0 0,-1-1 0 0 0,0 1 0 0 0,1 1 0 0 0,-1-1 0 0 0,-1 1 0 0 0,1 0 0 0 0,-1 0 0 0 0,5 7 0 0 0,0 0-2 0 0,-1 0 0 0 0,0 1 1 0 0,0 1-1 0 0,-1-1 1 0 0,-1 1-1 0 0,-1 1 1 0 0,0-1-1 0 0,0 1 0 0 0,-2 0 1 0 0,0 1-1 0 0,-1-1 1 0 0,2 18-1 0 0,1 19 34 0 0,-7-43-19 0 0,1-6 61 0 0,-2 0-21 0 0,2-3-37 0 0,0 0 1 0 0,0 0-1 0 0,0 0 0 0 0,0 1 0 0 0,0-1 0 0 0,0 0 1 0 0,0 0-1 0 0,-1 0 0 0 0,1 1 0 0 0,0-1 1 0 0,0 0-1 0 0,0 0 0 0 0,0 0 0 0 0,0 1 0 0 0,-1-1 1 0 0,1 0-1 0 0,0 0 0 0 0,0 0 0 0 0,0 0 1 0 0,0 0-1 0 0,-1 0 0 0 0,1 1 0 0 0,0-1 0 0 0,0 0 1 0 0,0 0-1 0 0,-1 0 0 0 0,1 0 0 0 0,0 0 0 0 0,0 0 1 0 0,-1 0-1 0 0,1 0 0 0 0,0 0 0 0 0,0 0 1 0 0,0 0-1 0 0,-1 0 0 0 0,1 0 0 0 0,0 0 0 0 0,0 0 1 0 0,-1 0-1 0 0,1 0 0 0 0,0 0 0 0 0,-3-7 8 0 0,0 0 0 0 0,0-1-1 0 0,1 1 1 0 0,0 0 0 0 0,1-1-1 0 0,0 1 1 0 0,0-1 0 0 0,0 1-1 0 0,1-1 1 0 0,0 1 0 0 0,1-1-1 0 0,-1 0 1 0 0,4-10 0 0 0,-1-1 31 0 0,1 0 0 0 0,1 1 0 0 0,14-33 0 0 0,-16 42-40 0 0,2 1 0 0 0,-1 0-1 0 0,1 0 1 0 0,0 0 0 0 0,1 1 0 0 0,-1 0 0 0 0,1 0 0 0 0,1 0 0 0 0,13-10-1 0 0,-17 15-6 0 0,-1 0 0 0 0,1 0 0 0 0,0 0 0 0 0,1 1-1 0 0,-1-1 1 0 0,0 1 0 0 0,0 0 0 0 0,1 0 0 0 0,-1 0-1 0 0,0 0 1 0 0,1 0 0 0 0,-1 1 0 0 0,1 0 0 0 0,-1-1-1 0 0,1 1 1 0 0,-1 1 0 0 0,6 0 0 0 0,-3 0-6 0 0,-1 1 0 0 0,0 0 0 0 0,0 0 1 0 0,0 0-1 0 0,0 1 0 0 0,-1-1 0 0 0,1 1 0 0 0,-1 0 0 0 0,1 1 1 0 0,5 4-1 0 0,0 3-5 0 0,0 0 0 0 0,-1 1 1 0 0,0-1-1 0 0,-1 2 0 0 0,0-1 0 0 0,-1 1 1 0 0,8 19-1 0 0,-7-10-27 0 0,-1 0 0 0 0,-2 0-1 0 0,0 1 1 0 0,2 26 0 0 0,0 41-3387 0 0,-7-85 3013 0 0,1 0-372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1.7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57 996 0 0,'14'-57'3261'0'0,"-13"57"-3253"0"0,0 1-1 0 0,0-1 1 0 0,-1 0 0 0 0,1 1 0 0 0,0-1-1 0 0,0 1 1 0 0,-1-1 0 0 0,1 0-1 0 0,0 1 1 0 0,-1 0 0 0 0,1-1-1 0 0,-1 1 1 0 0,1-1 0 0 0,0 1 0 0 0,-1 0-1 0 0,1-1 1 0 0,-1 1 0 0 0,0 0-1 0 0,1 0 1 0 0,-1-1 0 0 0,1 3-1 0 0,26 306 263 0 0,8 56-144 0 0,-28-310-1912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2.1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31 964 0 0,'-5'-9'2190'0'0,"5"9"-2022"0"0,-1-1 1 0 0,1 0-1 0 0,0 0 1 0 0,0 0-1 0 0,0 1 1 0 0,0-2-1 0 0,3 0-105 0 0,-1 0 0 0 0,1 0-1 0 0,0 1 1 0 0,-1-1 0 0 0,1 1-1 0 0,0 0 1 0 0,0 0 0 0 0,0 0 0 0 0,0 0-1 0 0,0 0 1 0 0,0 1 0 0 0,0 0 0 0 0,0-1-1 0 0,3 1 1 0 0,55 1 145 0 0,-39 0-122 0 0,48 2 51 0 0,151 0-2814 0 0,-192-4 2053 0 0</inkml:trace>
  <inkml:trace contextRef="#ctx0" brushRef="#br0" timeOffset="1">557 247 996 0 0,'3'1'2098'0'0,"6"2"-1751"0"0,1 0 1 0 0,0-1 0 0 0,0 0 0 0 0,0 0 0 0 0,0-1-1 0 0,0-1 1 0 0,0 1 0 0 0,19-3 0 0 0,-6 1-155 0 0,177 1-51 0 0,-120 4-3761 0 0,-75-3 3083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2.5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 1020 0 0,'-2'13'3410'0'0,"2"-12"-3331"0"0,22 5 1026 0 0,37-4-960 0 0,-56-2 5 0 0,32 0-58 0 0,9 0-1418 0 0,48-7-1 0 0,-72 4 383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12.9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0 151 512 0 0,'1'-4'1393'0'0,"2"-4"-1120"0"0,0 0 0 0 0,1 0 0 0 0,0 0 0 0 0,0 1 0 0 0,1 0 0 0 0,0-1 0 0 0,0 2 1 0 0,0-1-1 0 0,1 1 0 0 0,0-1 0 0 0,1 2 0 0 0,-1-1 0 0 0,1 1 0 0 0,0 0 0 0 0,0 0 0 0 0,1 1 0 0 0,-1 0 0 0 0,12-5 1 0 0,-8 5-265 0 0,0 0 1 0 0,0 0-1 0 0,0 1 1 0 0,0 0-1 0 0,0 1 1 0 0,0 0-1 0 0,1 1 1 0 0,-1 0 0 0 0,1 1-1 0 0,-1 1 1 0 0,1-1-1 0 0,-1 2 1 0 0,22 4-1 0 0,-29-4-9 0 0,0-1-1 0 0,-1 0 1 0 0,1 1-1 0 0,0 0 1 0 0,-1 0-1 0 0,1 0 1 0 0,-1 0-1 0 0,0 1 1 0 0,0-1-1 0 0,0 1 1 0 0,0 0-1 0 0,0 0 1 0 0,-1 0-1 0 0,1 0 1 0 0,3 6-1 0 0,-3-3-3 0 0,-1 0 0 0 0,1 0 0 0 0,-1 0 0 0 0,-1 0-1 0 0,1 0 1 0 0,-1 1 0 0 0,0-1 0 0 0,0 0-1 0 0,0 7 1 0 0,-2 12-16 0 0,-1-1 0 0 0,-2 0-1 0 0,0 1 1 0 0,-7 23 0 0 0,9-42 17 0 0,-54 159-85 0 0,37-119 310 0 0,-23 93 0 0 0,42-137-167 0 0,-1-1 0 0 0,1 1 0 0 0,0 0 0 0 0,0-1 0 0 0,1 1 0 0 0,-1 0 0 0 0,0-1 0 0 0,0 1 0 0 0,1 0 0 0 0,-1-1 0 0 0,1 1 0 0 0,-1 0 0 0 0,1-1 0 0 0,0 1 0 0 0,0-1 0 0 0,0 1 0 0 0,0-1 0 0 0,0 1 0 0 0,0-1 0 0 0,0 0 0 0 0,0 0 0 0 0,0 1 0 0 0,0-1 0 0 0,1 0 0 0 0,-1 0 0 0 0,1 0-1 0 0,-1 0 1 0 0,1-1 0 0 0,-1 1 0 0 0,1 0 0 0 0,-1 0 0 0 0,1-1 0 0 0,0 1 0 0 0,-1-1 0 0 0,1 0 0 0 0,0 1 0 0 0,3-1 0 0 0,5 1 29 0 0,0 1-1 0 0,0-2 0 0 0,0 1 1 0 0,11-2-1 0 0,-19 1-76 0 0,46-4 232 0 0,1-2 1 0 0,87-22-1 0 0,-42-4-2594 0 0,-75 24-220 0 0,-3-1-751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8.0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8 284 0 0,'0'0'980'0'0,"23"-1"288"0"0,8-2-552 0 0,5 2-492 0 0,-14 0-84 0 0,1 1-120 0 0,1-1-24 0 0,3 2-84 0 0,2-1-112 0 0,0 0-88 0 0,0 0-104 0 0,1-1-456 0 0,1 0 268 0 0</inkml:trace>
  <inkml:trace contextRef="#ctx0" brushRef="#br0" timeOffset="1">44 336 1320 0 0,'0'0'1704'0'0,"21"11"-760"0"0,10-6-664 0 0,-8-4-64 0 0,7-1-72 0 0,1 0-80 0 0,4-1-124 0 0,6 0-124 0 0,0-1-88 0 0,1-1-232 0 0,2-1-80 0 0,3-3-384 0 0,0 0 308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21.5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958 100 524 0 0,'0'0'1085'0'0,"19"-24"-505"0"0,-11 17-406 0 0,-1-2 0 0 0,0 1 1 0 0,-1-1-1 0 0,0 0 0 0 0,6-12 0 0 0,-10 19 244 0 0,-1-9 1105 0 0,-260 292-1482 0 0,-381 294-1448 0 0,599-539 800 0 0,-44 39-191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22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1733 22 488 0 0,'0'0'2130'0'0,"-23"-19"1924"0"0,21 18-4050 0 0,0 1 0 0 0,0-1 0 0 0,0 1 0 0 0,0 0-1 0 0,0 0 1 0 0,0 0 0 0 0,0 0 0 0 0,0 0 0 0 0,0 0 0 0 0,0 1 0 0 0,0-1 0 0 0,0 1 0 0 0,0-1 0 0 0,0 1-1 0 0,0 0 1 0 0,0 0 0 0 0,0 0 0 0 0,0 0 0 0 0,1 0 0 0 0,-3 1 0 0 0,-43 33 16 0 0,31-21 29 0 0,-111 83 51 0 0,-965 778 134 0 0,790-620-3245 0 0,220-185 1269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47.5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118 208 4 0 0,'0'0'1222'0'0,"1"-19"-144"0"0,-7-5-718 0 0,5 22-320 0 0,-18-1-106 0 0,6 4 63 0 0,10 0-3 0 0,0-1 15 0 0,-11 2 0 0 0,10-1 39 0 0,0-1 9 0 0,-33 4 387 0 0,23-5 60 0 0,31-7 80 0 0,145-47-544 0 0,109-35 422 0 0,-239 79 674 0 0,-29 11-921 0 0,9-4-63 0 0,-64 113-160 0 0,28-31 37 0 0,4 0 0 0 0,3 2 1 0 0,4 0-1 0 0,3 0 1 0 0,0 129-1 0 0,12-167 5 0 0,-1-23-1655 0 0,-2 39 0 0 0,-1-43 776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47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21 171 304 0 0,'-2'-3'990'0'0,"-16"-41"1629"0"0,18 41-2432 0 0,15-17 153 0 0,5 8-363 0 0,1 1 0 0 0,0 1 0 0 0,0 1 0 0 0,27-7 0 0 0,30-14-1915 0 0,-52 17 1147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48.2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66 404 0 0,'0'-6'356'0'0,"-1"2"-96"0"0,1 0-1 0 0,0 0 1 0 0,0 0-1 0 0,0 0 1 0 0,1 0-1 0 0,-1 0 1 0 0,1 0-1 0 0,0 1 1 0 0,0-1-1 0 0,0 0 1 0 0,4-7-1 0 0,-1 10-238 0 0,1 0-1 0 0,0 0 1 0 0,0 0-1 0 0,-1 0 1 0 0,1 1-1 0 0,0 0 0 0 0,0 0 1 0 0,0 0-1 0 0,0 0 1 0 0,-1 1-1 0 0,1 0 1 0 0,0 0-1 0 0,0 0 0 0 0,-1 0 1 0 0,1 1-1 0 0,-1 0 1 0 0,1 0-1 0 0,-1 0 1 0 0,6 5-1 0 0,11 5 11 0 0,-2 1-1 0 0,33 27 1 0 0,-24-14 10 0 0,-1 2 0 0 0,-2 0 1 0 0,-1 2-1 0 0,-1 0 0 0 0,-2 2 0 0 0,0 1 0 0 0,-3 0 1 0 0,-1 1-1 0 0,-1 1 0 0 0,15 50 0 0 0,-11-16-59 0 0,-2 1-1 0 0,-4 0 1 0 0,-3 1 0 0 0,4 116-1 0 0,-14-120-622 0 0,-2 1 0 0 0,-4-1 0 0 0,-16 81 0 0 0,8-87-75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48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1 121 224 0 0,'27'-109'5455'0'0,"-27"107"-5391"0"0,0 2-60 0 0,1-1 0 0 0,-1 1 0 0 0,0-1 0 0 0,0 1 0 0 0,0 0 0 0 0,0-1 0 0 0,0 1 0 0 0,0-1 0 0 0,0 1 0 0 0,1 0 0 0 0,-1-1 0 0 0,0 1 0 0 0,0-1 0 0 0,1 1 0 0 0,-1 0 0 0 0,0-1 0 0 0,0 1 0 0 0,1 0 0 0 0,-1 0 0 0 0,0-1 0 0 0,1 1 0 0 0,-1 0 0 0 0,0 0 0 0 0,1-1 0 0 0,-1 1 0 0 0,1 0 0 0 0,-1 0 0 0 0,0 0 0 0 0,1 0 0 0 0,0-1 0 0 0,4 7 11 0 0,0 1 0 0 0,0-1 0 0 0,-1 1 0 0 0,1-1 0 0 0,-1 1 0 0 0,-1 1 0 0 0,5 10 0 0 0,19 64 53 0 0,-19-56-46 0 0,131 536 371 0 0,-66-242-232 0 0,-66-291-312 0 0,25 106 386 0 0,-15-47-3208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0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1 663 872 0 0,'11'-11'1015'0'0,"1"1"0"0"0,1 0 0 0 0,-1 1-1 0 0,17-9 1 0 0,-22 14-987 0 0,0 1 0 0 0,0 0-1 0 0,1 0 1 0 0,-1 1 0 0 0,1 0 0 0 0,-1 0-1 0 0,1 1 1 0 0,0 0 0 0 0,0 1 0 0 0,15 0-1 0 0,-10 2-21 0 0,1 0 0 0 0,-1 1 0 0 0,0 0 0 0 0,0 1 0 0 0,0 1 0 0 0,0 0 0 0 0,0 1 0 0 0,-1 0 0 0 0,0 1 0 0 0,-1 0 0 0 0,1 1 0 0 0,-1 1 0 0 0,-1-1 0 0 0,0 2 0 0 0,0-1 0 0 0,-1 1 0 0 0,13 17 0 0 0,-3-1-8 0 0,-2 1-1 0 0,0 1 0 0 0,-1 0 1 0 0,-2 1-1 0 0,-1 0 0 0 0,12 43 1 0 0,-16-40-20 0 0,-1 0 1 0 0,4 35 0 0 0,-10-53 34 0 0,-1 1 0 0 0,-1-1-1 0 0,0 1 1 0 0,0-1 0 0 0,-2 1 0 0 0,0-1 0 0 0,-4 17-1 0 0,5-29-7 0 0,1 0 0 0 0,-1 0 0 0 0,1 0 0 0 0,-1 0 0 0 0,0 0 0 0 0,0 0 0 0 0,0-1 0 0 0,0 1 0 0 0,0 0 0 0 0,0-1 0 0 0,0 1 0 0 0,-1 0 0 0 0,1-1 1 0 0,-1 0-1 0 0,1 1 0 0 0,-1-1 0 0 0,1 0 0 0 0,-1 0 0 0 0,0 0 0 0 0,0 0 0 0 0,1 0 0 0 0,-1 0 0 0 0,0 0 0 0 0,0-1 0 0 0,0 1 0 0 0,0-1 0 0 0,0 1 0 0 0,0-1 0 0 0,0 0 0 0 0,0 0 0 0 0,0 0 0 0 0,0 0 0 0 0,0 0 0 0 0,0 0 0 0 0,0 0 0 0 0,0-1 0 0 0,0 1 0 0 0,0-1 0 0 0,0 1 0 0 0,1-1 0 0 0,-1 0 0 0 0,-3-1 0 0 0,-2-2-1 0 0,-1 0 1 0 0,1 0-1 0 0,0-1 1 0 0,0 0-1 0 0,0 0 0 0 0,0 0 1 0 0,1-1-1 0 0,-11-12 1 0 0,6 1-7 0 0,0 0 0 0 0,1-1 0 0 0,1 0 0 0 0,0 0 0 0 0,2-1 0 0 0,0 0 0 0 0,1 0 0 0 0,1 0 0 0 0,-5-33 0 0 0,7 22-24 0 0,0 0 0 0 0,2 0 0 0 0,1 0 0 0 0,2 0 0 0 0,9-54 0 0 0,-8 73 9 0 0,-1 0-1 0 0,2 0 1 0 0,-1 0-1 0 0,2 1 1 0 0,-1-1-1 0 0,1 1 1 0 0,10-14-1 0 0,-13 20 12 0 0,1 0-1 0 0,0 1 0 0 0,1-1 0 0 0,-1 1 1 0 0,1-1-1 0 0,-1 1 0 0 0,1 0 0 0 0,0 0 1 0 0,0 1-1 0 0,0-1 0 0 0,1 1 0 0 0,-1 0 0 0 0,0 0 1 0 0,1 0-1 0 0,0 1 0 0 0,-1-1 0 0 0,1 1 1 0 0,0 0-1 0 0,0 0 0 0 0,-1 1 0 0 0,8 0 1 0 0,2 1 6 0 0,1 0 0 0 0,0 1 0 0 0,-1 1 0 0 0,0 1 1 0 0,0 0-1 0 0,0 1 0 0 0,25 11 0 0 0,-18-4-1 0 0,1 1 0 0 0,-2 0 0 0 0,1 1 1 0 0,21 22-1 0 0,-12-7 8 0 0,-1 1 0 0 0,-1 2 0 0 0,-2 1 0 0 0,-1 1 0 0 0,27 49 1 0 0,-23-25 5 0 0,24 66 1 0 0,8 20 127 0 0,-59-141-130 0 0,-1-1 0 0 0,0 1 0 0 0,1-1 1 0 0,-1 1-1 0 0,1-1 0 0 0,0 0 1 0 0,0 1-1 0 0,0-1 0 0 0,0 0 1 0 0,0 0-1 0 0,0 0 0 0 0,0 0 1 0 0,1-1-1 0 0,-1 1 0 0 0,1-1 0 0 0,0 1 1 0 0,-1-1-1 0 0,4 1 0 0 0,-3-2-6 0 0,0 1-1 0 0,1-1 1 0 0,-1 0-1 0 0,1 0 1 0 0,-1 0-1 0 0,0 0 1 0 0,1-1-1 0 0,-1 1 0 0 0,0-1 1 0 0,1 0-1 0 0,-1 0 1 0 0,0 0-1 0 0,0-1 1 0 0,0 1-1 0 0,5-4 1 0 0,3-2-3 0 0,-1 0 0 0 0,0-1 0 0 0,-1 0 1 0 0,0 0-1 0 0,0-1 0 0 0,-1 0 0 0 0,0-1 0 0 0,9-14 1 0 0,49-91-22 0 0,-61 105 16 0 0,46-94-10 0 0,-3-3 0 0 0,-6-1-1 0 0,-4-2 1 0 0,25-126 0 0 0,-58 214 71 0 0,-1-1 0 0 0,1-35 0 0 0,-5 57-60 0 0,0 0 0 0 0,0 0 1 0 0,0 0-1 0 0,-1 0 1 0 0,1 0-1 0 0,0 0 1 0 0,0 0-1 0 0,-1 1 0 0 0,1-1 1 0 0,0 0-1 0 0,-1 0 1 0 0,1 0-1 0 0,-1 1 1 0 0,1-1-1 0 0,-1 0 1 0 0,1 0-1 0 0,-1 1 0 0 0,1-1 1 0 0,-1 0-1 0 0,0 1 1 0 0,0-1-1 0 0,1 1 1 0 0,-1-1-1 0 0,0 1 0 0 0,0-1 1 0 0,0 1-1 0 0,1 0 1 0 0,-1-1-1 0 0,0 1 1 0 0,0 0-1 0 0,0-1 0 0 0,0 1 1 0 0,0 0-1 0 0,0 0 1 0 0,1 0-1 0 0,-1 0 1 0 0,0 0-1 0 0,0 0 0 0 0,0 0 1 0 0,0 0-1 0 0,0 1 1 0 0,0-1-1 0 0,0 0 1 0 0,0 0-1 0 0,1 1 0 0 0,-1-1 1 0 0,-1 1-1 0 0,-11 5 7 0 0,0 1 0 0 0,0 1-1 0 0,1 0 1 0 0,1 0 0 0 0,-1 1-1 0 0,1 1 1 0 0,1 0 0 0 0,0 0-1 0 0,-12 16 1 0 0,16-19-4 0 0,1 0 0 0 0,0 0 0 0 0,0 1 0 0 0,0 0 1 0 0,1 0-1 0 0,0 0 0 0 0,1 0 0 0 0,0 0 0 0 0,0 1 0 0 0,1-1 0 0 0,0 1 0 0 0,0 0 0 0 0,1 0 0 0 0,0 0 0 0 0,1 0 1 0 0,1 17-1 0 0,1-18 1 0 0,1 1 1 0 0,0-1 0 0 0,1 0-1 0 0,-1 0 1 0 0,2-1 0 0 0,-1 1-1 0 0,1-1 1 0 0,0 0-1 0 0,1 0 1 0 0,-1 0 0 0 0,1-1-1 0 0,1 0 1 0 0,12 10 0 0 0,11 6-1 0 0,60 34 1 0 0,-80-51-5 0 0,49 28-34 0 0,5 2 25 0 0,69 50-1 0 0,-116-72 6 0 0,0 1 0 0 0,0 0 0 0 0,-1 1 0 0 0,-1 1 0 0 0,-1 1 0 0 0,0 0 0 0 0,-2 0 0 0 0,16 28 0 0 0,-23-34-78 0 0,0 0-1 0 0,-2 0 1 0 0,1 0-1 0 0,-1 1 1 0 0,-1-1 0 0 0,0 1-1 0 0,-1-1 1 0 0,0 1 0 0 0,0 0-1 0 0,-2 0 1 0 0,1 0 0 0 0,-1-1-1 0 0,-1 1 1 0 0,-6 20-1 0 0,4-17-91 0 0,-1 0-1 0 0,0-1 0 0 0,-1 0 0 0 0,-1 0 1 0 0,0 0-1 0 0,-1-1 0 0 0,-1 0 1 0 0,0-1-1 0 0,0 0 0 0 0,-22 21 0 0 0,28-31 119 0 0,1 0 0 0 0,-1 1 0 0 0,1-2 1 0 0,-1 1-1 0 0,0 0 0 0 0,0 0 0 0 0,0-1 0 0 0,0 0 0 0 0,0 0 0 0 0,0 0 0 0 0,0 0 0 0 0,0 0 0 0 0,-1 0 0 0 0,1-1 0 0 0,0 1 0 0 0,-1-1 0 0 0,-2 0 0 0 0,4-1 34 0 0,1 1 0 0 0,0 0 0 0 0,0-1 0 0 0,-1 1 0 0 0,1 0 0 0 0,0-1 0 0 0,0 0 0 0 0,-1 1 0 0 0,1-1 0 0 0,0 0 0 0 0,0 0 0 0 0,0 1 0 0 0,0-1 0 0 0,0 0 0 0 0,0 0 0 0 0,0 0 0 0 0,0 0 0 0 0,0-2 0 0 0,-1 1 9 0 0,1-1 1 0 0,0 1-1 0 0,0-1 1 0 0,0 0-1 0 0,1 1 1 0 0,-1-1-1 0 0,0 0 1 0 0,1 0 0 0 0,0 1-1 0 0,0-1 1 0 0,0 0-1 0 0,0-3 1 0 0,3-18 91 0 0,1 0 1 0 0,2 0 0 0 0,0 0-1 0 0,1 1 1 0 0,1 0 0 0 0,2 0-1 0 0,0 1 1 0 0,1 0-1 0 0,25-36 1 0 0,12-9 796 0 0,90-99 0 0 0,-65 89-267 0 0,-32 36-330 0 0,-2-2 0 0 0,-2-1 0 0 0,46-74 0 0 0,-79 112-214 0 0,0-1 0 0 0,-1 0 0 0 0,0 0 0 0 0,3-14 0 0 0,-5 20-64 0 0,-1 0 1 0 0,1-1-1 0 0,-1 1 0 0 0,0 0 1 0 0,0-1-1 0 0,1 1 0 0 0,-1 0 1 0 0,0-1-1 0 0,0 1 0 0 0,0 0 0 0 0,-1-1 1 0 0,1 1-1 0 0,0 0 0 0 0,0-1 1 0 0,-1 1-1 0 0,1 0 0 0 0,-1-1 1 0 0,1 1-1 0 0,-1 0 0 0 0,1 0 0 0 0,-1 0 1 0 0,0-1-1 0 0,0 1 0 0 0,0 0 1 0 0,1 0-1 0 0,-1 0 0 0 0,0 0 1 0 0,0 0-1 0 0,0 1 0 0 0,0-1 1 0 0,-1 0-1 0 0,1 0 0 0 0,0 1 0 0 0,0-1 1 0 0,0 1-1 0 0,-1-1 0 0 0,1 1 1 0 0,0-1-1 0 0,-3 0 0 0 0,-1 1-3 0 0,1-1-1 0 0,-1 0 0 0 0,1 1 1 0 0,-1 0-1 0 0,1 0 0 0 0,-1 1 1 0 0,1-1-1 0 0,-1 1 1 0 0,1 0-1 0 0,-1 0 0 0 0,1 0 1 0 0,0 1-1 0 0,0-1 0 0 0,0 1 1 0 0,-1 0-1 0 0,1 0 0 0 0,1 1 1 0 0,-1-1-1 0 0,0 1 1 0 0,-6 6-1 0 0,2-2 6 0 0,1 1-1 0 0,-1 0 1 0 0,1 1 0 0 0,1 0-1 0 0,0 0 1 0 0,0 1 0 0 0,1-1-1 0 0,0 1 1 0 0,0 0 0 0 0,1 1-1 0 0,1-1 1 0 0,-1 1 0 0 0,2-1-1 0 0,0 1 1 0 0,0 0 0 0 0,1 0 0 0 0,0 0-1 0 0,1 0 1 0 0,0 0 0 0 0,0 0-1 0 0,4 16 1 0 0,-1-10 10 0 0,0 0-1 0 0,1-1 1 0 0,1 1-1 0 0,0-1 1 0 0,1 0-1 0 0,1-1 1 0 0,0 1 0 0 0,2-1-1 0 0,-1-1 1 0 0,2 1-1 0 0,0-2 1 0 0,0 1 0 0 0,16 14-1 0 0,-8-13 10 0 0,0-1 1 0 0,0-1-1 0 0,1 0 0 0 0,1-1 0 0 0,0-2 0 0 0,0 0 1 0 0,1-1-1 0 0,1-1 0 0 0,-1-1 0 0 0,1-1 0 0 0,0 0 1 0 0,25 1-1 0 0,-32-5 13 0 0,0 0-1 0 0,0-2 1 0 0,0 0 0 0 0,0 0 0 0 0,0-2 0 0 0,0 0 0 0 0,-1 0-1 0 0,1-2 1 0 0,0 1 0 0 0,-1-2 0 0 0,0 0 0 0 0,0-1 0 0 0,-1 0 0 0 0,1-1-1 0 0,-1-1 1 0 0,-1 0 0 0 0,0 0 0 0 0,0-1 0 0 0,13-13 0 0 0,-6 0-10 0 0,-1 0 0 0 0,-2-1 1 0 0,0-1-1 0 0,-1 0 1 0 0,-1-1-1 0 0,-1-1 1 0 0,18-54-1 0 0,-11 14-57 0 0,-3-2-1 0 0,10-76 1 0 0,-18 76-95 0 0,2-90 1 0 0,-12 121 101 0 0,0-1 0 0 0,-3 1-1 0 0,-1 0 1 0 0,-9-37-1 0 0,13 71 21 0 0,0 0-1 0 0,0 0 1 0 0,1 0-1 0 0,-2-1 1 0 0,1 1-1 0 0,0 1 1 0 0,-1-1-1 0 0,1 0 1 0 0,-1 0-1 0 0,0 0 1 0 0,0 1-1 0 0,0-1 1 0 0,0 1-1 0 0,0 0 1 0 0,-1-1-1 0 0,1 1 1 0 0,-1 0-1 0 0,1 1 1 0 0,-1-1 0 0 0,0 0-1 0 0,-3-1 1 0 0,3 3 0 0 0,-1-1 0 0 0,1 1 1 0 0,-1-1-1 0 0,1 1 1 0 0,0 0-1 0 0,-1 1 1 0 0,1-1-1 0 0,-1 0 0 0 0,1 1 1 0 0,0 0-1 0 0,-1 0 1 0 0,1 0-1 0 0,0 0 1 0 0,0 1-1 0 0,-1-1 0 0 0,1 1 1 0 0,0-1-1 0 0,1 1 1 0 0,-1 0-1 0 0,-3 3 1 0 0,-5 3 16 0 0,1 1 0 0 0,-1 1 0 0 0,1 0 0 0 0,1 0 0 0 0,0 1 0 0 0,1 0 0 0 0,0 0 0 0 0,0 1 0 0 0,1 0 0 0 0,1 0 0 0 0,0 1 0 0 0,1 0 0 0 0,-8 27 0 0 0,11-32 0 0 0,0 1 0 0 0,1 0-1 0 0,0-1 1 0 0,1 1 0 0 0,0 0 0 0 0,0 0-1 0 0,1 0 1 0 0,0-1 0 0 0,0 1 0 0 0,1 0-1 0 0,0-1 1 0 0,1 1 0 0 0,0-1-1 0 0,0 0 1 0 0,1 0 0 0 0,0 0 0 0 0,0 0-1 0 0,1-1 1 0 0,0 0 0 0 0,0 0-1 0 0,0 0 1 0 0,1 0 0 0 0,7 5 0 0 0,15 11 5 0 0,1-2 0 0 0,48 28 0 0 0,-46-30-43 0 0,0 1-1 0 0,29 24 1 0 0,-50-35 13 0 0,0 1 0 0 0,-1-1 0 0 0,0 2 0 0 0,-1-1 0 0 0,0 1 0 0 0,0 0 0 0 0,-1 1 0 0 0,-1-1 0 0 0,7 19 0 0 0,-3 4 15 0 0,-1 1 1 0 0,-2 0-1 0 0,-2 1 1 0 0,3 65-1 0 0,-7-61 38 0 0,3 0 0 0 0,1 0 0 0 0,18 68 0 0 0,-19-96-24 0 0,0-1-1 0 0,1 1 0 0 0,0-1 0 0 0,1 0 0 0 0,0-1 0 0 0,1 1 0 0 0,0-1 0 0 0,0-1 1 0 0,1 1-1 0 0,1-1 0 0 0,-1-1 0 0 0,1 1 0 0 0,1-2 0 0 0,0 1 0 0 0,0-1 1 0 0,17 9-1 0 0,-16-10-270 0 0,1-1-1 0 0,1 0 1 0 0,-1-1 0 0 0,1 0 0 0 0,0 0 0 0 0,-1-2 0 0 0,2 0 0 0 0,-1 0 0 0 0,0-1 0 0 0,0 0-1 0 0,0-1 1 0 0,0-1 0 0 0,1 0 0 0 0,-1-1 0 0 0,25-7 0 0 0,-6-3-478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0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70 520 0 0,'6'-58'3492'0'0,"-6"55"-3022"0"0,6-3-114 0 0,-4 3-247 0 0,2 18 18 0 0,16 85-122 0 0,78 344 970 0 0,-63-313-2317 0 0,71 171 1 0 0,-99-283 374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0.8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46 133 16 0 0,'-6'-5'943'0'0,"-1"0"-108"0"0,1-1 0 0 0,-1 0 0 0 0,1 0 0 0 0,-6-9 0 0 0,10 14-443 0 0,2 0-361 0 0,1 0 1 0 0,-1 0-1 0 0,0 0 0 0 0,1 0 1 0 0,-1 0-1 0 0,1 1 1 0 0,-1-1-1 0 0,1 0 0 0 0,-1 0 1 0 0,1 1-1 0 0,-1-1 0 0 0,1 0 1 0 0,0 1-1 0 0,-1-1 1 0 0,1 0-1 0 0,0 1 0 0 0,-1-1 1 0 0,1 1-1 0 0,0-1 1 0 0,0 1-1 0 0,0 0 0 0 0,0-1 1 0 0,0 1-1 0 0,22-8 153 0 0,-20 8-170 0 0,39-9 109 0 0,1 2 0 0 0,0 1-1 0 0,60 2 1 0 0,-25 1-63 0 0,42-3-98 0 0,160-14-3232 0 0,-224 11 1954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1.3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640 27 596 0 0,'81'-26'5703'0'0,"-79"25"-5538"0"0,-19 9-124 0 0,-47 14-1 0 0,0-4-1 0 0,-1-2 0 0 0,-99 11 1 0 0,73-16 8 0 0,-75 14-74 0 0,149-21-10 0 0,-12 6 0 0 0,24-6 37 0 0,3 0 0 0 0,-2 0 0 0 0,1-1 1 0 0,-1 1 0 0 0,1 1 0 0 0,1-1 0 0 0,-1 0 0 0 0,1 1-1 0 0,-1-1 1 0 0,1 1 0 0 0,0 0 0 0 0,1 0 0 0 0,-1 0-1 0 0,1 0 1 0 0,0 0 0 0 0,0 6 0 0 0,-2 15 33 0 0,2 1-1 0 0,0 0 1 0 0,2 0-1 0 0,1 0 1 0 0,11 51-1 0 0,0 24 45 0 0,-5-58-73 0 0,-1 16 429 0 0,-7-60-431 0 0,0 1 1 0 0,0-1-1 0 0,0 1 0 0 0,0-1 1 0 0,0 0-1 0 0,0 1 1 0 0,0-1-1 0 0,0 1 1 0 0,0-1-1 0 0,0 1 1 0 0,0-1-1 0 0,0 1 1 0 0,0-1-1 0 0,0 0 0 0 0,0 1 1 0 0,1-1-1 0 0,-1 1 1 0 0,0-1-1 0 0,0 1 1 0 0,0-1-1 0 0,1 0 1 0 0,-1 1-1 0 0,0-1 1 0 0,1 0-1 0 0,-1 1 0 0 0,0-1 1 0 0,1 0-1 0 0,-1 1 1 0 0,0-1-1 0 0,1 0 1 0 0,-1 0-1 0 0,0 1 1 0 0,1-1-1 0 0,-1 0 0 0 0,1 0 1 0 0,-1 0-1 0 0,0 0 1 0 0,1 0-1 0 0,-1 1 1 0 0,1-1-1 0 0,-1 0 1 0 0,1 0-1 0 0,-1 0 1 0 0,1 0-1 0 0,-1 0 0 0 0,1 0 1 0 0,-1 0-1 0 0,0-1 1 0 0,1 1-1 0 0,-1 0 1 0 0,1 0-1 0 0,-1 0 1 0 0,1 0-1 0 0,-1 0 1 0 0,0-1-1 0 0,1 1 0 0 0,-1 0 1 0 0,0 0-1 0 0,1-1 1 0 0,-1 1-1 0 0,1-1 1 0 0,21-17-4 0 0,2-6-92 0 0,0 0-1 0 0,1 2 1 0 0,53-36 0 0 0,-66 50 69 0 0,1 2 0 0 0,0-1 0 0 0,0 2 0 0 0,0 0 0 0 0,1 0 1 0 0,0 1-1 0 0,0 1 0 0 0,0 0 0 0 0,0 1 0 0 0,1 1 0 0 0,24 0 1 0 0,-20 3 17 0 0,1 1 0 0 0,0 0 0 0 0,-1 1 0 0 0,0 2 1 0 0,0 0-1 0 0,-1 0 0 0 0,1 2 0 0 0,-1 0 0 0 0,-1 2 1 0 0,0 0-1 0 0,0 0 0 0 0,-1 2 0 0 0,22 19 0 0 0,-28-22 2 0 0,-1 1-1 0 0,0-1 0 0 0,-1 1 0 0 0,0 1 1 0 0,-1 0-1 0 0,0 0 0 0 0,0 0 0 0 0,-2 1 0 0 0,8 18 1 0 0,-10-21 0 0 0,-1 1 0 0 0,0-1 1 0 0,0 1-1 0 0,-1-1 0 0 0,0 1 1 0 0,-1 0-1 0 0,0-1 0 0 0,-1 1 0 0 0,0 0 1 0 0,0-1-1 0 0,-1 1 0 0 0,0-1 1 0 0,-7 18-1 0 0,1-11 15 0 0,0 0 0 0 0,-1-1 1 0 0,-1 0-1 0 0,-1 0 0 0 0,0-1 0 0 0,-1-1 1 0 0,0 0-1 0 0,-1 0 0 0 0,0-1 0 0 0,-1-1 1 0 0,-1 0-1 0 0,0-1 0 0 0,0-1 0 0 0,-1 0 0 0 0,0-1 1 0 0,0-1-1 0 0,-1 0 0 0 0,0-1 0 0 0,-26 5 1 0 0,37-10-1 0 0,0 0 0 0 0,-1 0 0 0 0,1-1 1 0 0,-1 0-1 0 0,0 0 0 0 0,1 0 0 0 0,-1-1 1 0 0,1 0-1 0 0,0 0 0 0 0,-1 0 0 0 0,1-1 1 0 0,0 0-1 0 0,0-1 0 0 0,0 1 0 0 0,0-1 1 0 0,0 0-1 0 0,1-1 0 0 0,-1 1 0 0 0,1-1 1 0 0,0 0-1 0 0,0 0 0 0 0,0-1 0 0 0,-7-9 1 0 0,10 12-93 0 0,1 0 1 0 0,0-1-1 0 0,-1 1 1 0 0,1 0-1 0 0,0-1 1 0 0,0 0-1 0 0,1 1 1 0 0,-1-1-1 0 0,0 1 1 0 0,1-1-1 0 0,0 0 1 0 0,0 0-1 0 0,0 1 1 0 0,0-1-1 0 0,0 0 1 0 0,0 1-1 0 0,0-1 1 0 0,1 0-1 0 0,0 1 1 0 0,1-5-1 0 0,0 1-385 0 0,1-1-1 0 0,0 1 1 0 0,1 0-1 0 0,0 0 1 0 0,7-10 0 0 0,2 2-194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8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276 36 1012 0 0,'-1'-3'1208'0'0,"-1"-29"2417"0"0,3 35-3505 0 0,46 116 204 0 0,78 188-116 0 0,-96-245-218 0 0,58 140 203 0 0,-69-154-283 0 0,-2 0 0 0 0,12 66 1 0 0,-27-108-124 0 0,0 0 0 0 0,0 0-1 0 0,0 0 1 0 0,-1 0 0 0 0,0 0 0 0 0,0 0 0 0 0,-1 0 0 0 0,1 0 0 0 0,-1 0 0 0 0,-1 0 0 0 0,1 0 0 0 0,-1 0 0 0 0,0 0 0 0 0,-4 8 0 0 0,-3-2-598 0 0</inkml:trace>
  <inkml:trace contextRef="#ctx0" brushRef="#br0" timeOffset="1">14 664 268 0 0,'-2'-4'479'0'0,"0"0"-1"0"0,0 0 1 0 0,1 0-1 0 0,-1-1 1 0 0,1 1-1 0 0,0-1 1 0 0,0 1-1 0 0,0-7 1 0 0,1 9-404 0 0,0 0 0 0 0,1 0 0 0 0,-1 0 0 0 0,1 0 0 0 0,0 0 0 0 0,-1 0 1 0 0,1 0-1 0 0,0 0 0 0 0,0 0 0 0 0,0 0 0 0 0,0 1 0 0 0,0-1 1 0 0,1 0-1 0 0,-1 1 0 0 0,0-1 0 0 0,1 1 0 0 0,-1 0 0 0 0,1-1 0 0 0,0 1 1 0 0,-1 0-1 0 0,5-2 0 0 0,8-5 60 0 0,1 0 0 0 0,1 1 0 0 0,-1 1 0 0 0,1 1 0 0 0,26-6 0 0 0,86-10 68 0 0,-112 19-187 0 0,173-16-1045 0 0,-74 9-1613 0 0,-71 5 1460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1.6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262 60 60 0 0,'11'-32'2438'0'0,"-10"29"-1974"0"0,-1-3 30 0 0,0 5-474 0 0,0 1 1 0 0,0-1-1 0 0,0 0 1 0 0,0 1-1 0 0,0-1 1 0 0,0 0-1 0 0,0 1 0 0 0,0-1 1 0 0,0 0-1 0 0,0 1 1 0 0,0-1-1 0 0,0 0 1 0 0,0 1-1 0 0,0-1 1 0 0,-1 0-1 0 0,1 1 0 0 0,0-1 1 0 0,0 1-1 0 0,-1-1 1 0 0,1 0-1 0 0,0 1 1 0 0,-1-1-1 0 0,1 1 1 0 0,-1-1-1 0 0,-2 0 0 0 0,0 1-1 0 0,0-1 1 0 0,0 1 0 0 0,0 0-1 0 0,0 0 1 0 0,0 0-1 0 0,0 0 1 0 0,0 0 0 0 0,0 1-1 0 0,0 0 1 0 0,0-1-1 0 0,0 1 1 0 0,1 0 0 0 0,-1 0-1 0 0,0 1 1 0 0,0-1 0 0 0,1 0-1 0 0,-1 1 1 0 0,1 0-1 0 0,-1-1 1 0 0,1 1 0 0 0,0 0-1 0 0,-3 4 1 0 0,-8 6 13 0 0,0 1-1 0 0,-19 24 1 0 0,14-12-14 0 0,0 0 1 0 0,2 1-1 0 0,1 1 1 0 0,0 0-1 0 0,2 1 1 0 0,2 0-1 0 0,0 1 1 0 0,-7 36-1 0 0,15-52 22 0 0,1 1 0 0 0,1 0 1 0 0,0 0-1 0 0,1-1 0 0 0,0 1 0 0 0,1 0 0 0 0,1 0 0 0 0,6 24 0 0 0,-5-27 65 0 0,1 0 0 0 0,1-1 1 0 0,-1 0-1 0 0,2 0 0 0 0,-1 0 1 0 0,2 0-1 0 0,-1-1 0 0 0,1 0 0 0 0,0-1 1 0 0,1 1-1 0 0,0-1 0 0 0,10 7 1 0 0,-8-7 147 0 0,1-1 1 0 0,-1 0 0 0 0,1 0 0 0 0,1-1 0 0 0,0 0 0 0 0,-1-1 0 0 0,2-1 0 0 0,-1 0 0 0 0,0-1-1 0 0,22 4 1 0 0,-16-5-20 0 0,0-1 0 0 0,1-1 1 0 0,-1 0-1 0 0,0-2 0 0 0,0 0 0 0 0,0-1 0 0 0,18-5 0 0 0,-11 1-92 0 0,0-1 0 0 0,0-2-1 0 0,-1-1 1 0 0,0 0 0 0 0,-1-2 0 0 0,-1-1 0 0 0,0 0-1 0 0,0-2 1 0 0,-2 0 0 0 0,29-30 0 0 0,-42 38-187 0 0,0 0 1 0 0,0 0-1 0 0,-1-1 1 0 0,0 0-1 0 0,-1 0 1 0 0,0 0-1 0 0,0-1 1 0 0,-1 0-1 0 0,0 0 1 0 0,-1 0-1 0 0,0 0 1 0 0,-1 0-1 0 0,3-18 1 0 0,-5 20-70 0 0,0 0 1 0 0,-1 0-1 0 0,0 0 0 0 0,0 0 1 0 0,0 0-1 0 0,-1 0 0 0 0,0 1 1 0 0,-1-1-1 0 0,1 1 0 0 0,-1-1 1 0 0,-1 1-1 0 0,0 0 0 0 0,0 0 1 0 0,0 1-1 0 0,-1-1 0 0 0,0 1 1 0 0,0 0-1 0 0,-11-10 0 0 0,3 5-223 0 0,0 1 1 0 0,0 0-1 0 0,-1 1 0 0 0,-1 1 0 0 0,1 0 0 0 0,-27-10 0 0 0,12 8-815 0 0,-1 1 0 0 0,-53-8 0 0 0,10 7-609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26.7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1039 1 32 0 0,'-25'21'787'0'0,"-271"210"1300"0"0,52-41-1826 0 0,-149 101-1419 0 0,312-240 489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1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257 129 208 0 0,'0'0'2164'0'0,"0"-1"-2104"0"0,0 1 1 0 0,0-1 0 0 0,-1 1 0 0 0,1-1 0 0 0,0 1 0 0 0,-1-1-1 0 0,1 1 1 0 0,-1-1 0 0 0,1 1 0 0 0,0-1 0 0 0,-1 1 0 0 0,1-1-1 0 0,-1 1 1 0 0,1 0 0 0 0,-1-1 0 0 0,1 1 0 0 0,-1 0 0 0 0,1 0-1 0 0,-1-1 1 0 0,0 1 0 0 0,1 0 0 0 0,-1 0 0 0 0,0 0 0 0 0,-3 21-64 0 0,2 1 1 0 0,1-1-1 0 0,1 24 1 0 0,-3 41 20 0 0,-66 434 184 0 0,-5 40 662 0 0,67-530 242 0 0,7-29-1076 0 0,0-1 1 0 0,-1 0 0 0 0,1 1-1 0 0,0-1 1 0 0,0 1-1 0 0,0-1 1 0 0,-1 0-1 0 0,1 1 1 0 0,0-1 0 0 0,0 0-1 0 0,-1 1 1 0 0,1-1-1 0 0,0 0 1 0 0,0 1-1 0 0,-1-1 1 0 0,1 0 0 0 0,-1 0-1 0 0,1 1 1 0 0,0-1-1 0 0,-1 0 1 0 0,1 0-1 0 0,0 0 1 0 0,-1 1 0 0 0,1-1-1 0 0,-1 0 1 0 0,0 0-1 0 0,0 0-18 0 0,0-1-1 0 0,0 0 0 0 0,0 1 1 0 0,1-1-1 0 0,-1 0 0 0 0,0 1 1 0 0,0-1-1 0 0,1 0 0 0 0,-1 0 1 0 0,0 1-1 0 0,1-1 0 0 0,-1 0 1 0 0,1 0-1 0 0,-1 0 0 0 0,1 0 1 0 0,-1 0-1 0 0,0-2 0 0 0,-10-28 63 0 0,1-1-1 0 0,2 0 1 0 0,1-1-1 0 0,-6-66 1 0 0,11 75-77 0 0,-6-64-96 0 0,4-1-1 0 0,4 0 1 0 0,3 0 0 0 0,5 0-1 0 0,26-123 1 0 0,-22 161 63 0 0,1 0-1 0 0,3 1 1 0 0,38-85-1 0 0,-46 119 20 0 0,1 0 0 0 0,0 0 0 0 0,1 1-1 0 0,0 0 1 0 0,1 1 0 0 0,1 0 0 0 0,0 1-1 0 0,1 0 1 0 0,1 1 0 0 0,0 1 0 0 0,0 0 0 0 0,1 0-1 0 0,1 2 1 0 0,25-13 0 0 0,-34 19-8 0 0,0 1 0 0 0,0-1 1 0 0,1 1-1 0 0,-1 1 0 0 0,1-1 1 0 0,-1 1-1 0 0,1 1 0 0 0,0-1 0 0 0,-1 1 1 0 0,1 1-1 0 0,0-1 0 0 0,-1 1 0 0 0,1 1 1 0 0,-1-1-1 0 0,1 1 0 0 0,-1 1 1 0 0,0-1-1 0 0,13 7 0 0 0,-14-5 10 0 0,0 0 0 0 0,0 0 0 0 0,-1 1 0 0 0,1 0 0 0 0,-1 0 0 0 0,0 0 0 0 0,-1 1 0 0 0,1-1 0 0 0,-1 1 0 0 0,0 0 0 0 0,0 0 0 0 0,-1 1 0 0 0,0-1 0 0 0,0 1 0 0 0,-1-1 0 0 0,1 1 0 0 0,-1 0 0 0 0,-1 0 0 0 0,1 0 0 0 0,-1 9 0 0 0,0 0 7 0 0,-1 0-1 0 0,-1 0 1 0 0,-1 0-1 0 0,0 0 0 0 0,-1 0 1 0 0,-1 0-1 0 0,0 0 1 0 0,-1-1-1 0 0,-1 0 1 0 0,0 0-1 0 0,-1 0 1 0 0,-17 25-1 0 0,-5 3 49 0 0,-1-2 1 0 0,-63 65-1 0 0,39-53 42 0 0,-111 80-1 0 0,92-76 403 0 0,71-56-396 0 0,-4 5 9 0 0,6-6-96 0 0,0 0 0 0 0,-1 0 0 0 0,1 0-1 0 0,-1 0 1 0 0,1 0 0 0 0,0 0 0 0 0,-1 1 0 0 0,1-1 0 0 0,0 0-1 0 0,-1 0 1 0 0,1 0 0 0 0,0 1 0 0 0,-1-1 0 0 0,1 0 0 0 0,0 0-1 0 0,0 1 1 0 0,-1-1 0 0 0,1 0 0 0 0,0 1 0 0 0,0-1 0 0 0,-1 0-1 0 0,1 1 1 0 0,0-1 0 0 0,0 0 0 0 0,0 1 0 0 0,0-1 0 0 0,0 1-1 0 0,0-1 1 0 0,-1 0 0 0 0,1 1 0 0 0,0-1 0 0 0,0 1 0 0 0,2 2-9 0 0,-1-1 1 0 0,0 1-1 0 0,0 0 1 0 0,1-1-1 0 0,0 0 1 0 0,-1 1-1 0 0,1-1 1 0 0,0 0-1 0 0,0 0 1 0 0,0 0-1 0 0,3 2 1 0 0,35 27-50 0 0,-22-18 40 0 0,277 245-72 0 0,-232-200 98 0 0,148 169-1095 0 0,-166-175-1046 0 0,-31-35 1507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2.3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72 662 328 0 0,'118'-92'2919'0'0,"-83"66"-2751"0"0,0 0 1 0 0,39-42-1 0 0,-43 36-113 0 0,-3-2 0 0 0,33-48 1 0 0,-52 68 28 0 0,-1 0 0 0 0,0 0 1 0 0,-1-1-1 0 0,0 0 0 0 0,-2 0 0 0 0,0 0 1 0 0,0-1-1 0 0,-1 0 0 0 0,2-29 0 0 0,-5 41-73 0 0,-1-1 0 0 0,0 0 0 0 0,-1 1-1 0 0,1-1 1 0 0,-1 0 0 0 0,0 1-1 0 0,0-1 1 0 0,0 1 0 0 0,-1-1 0 0 0,0 1-1 0 0,0-1 1 0 0,0 1 0 0 0,0 0-1 0 0,-1 0 1 0 0,1 0 0 0 0,-1 0 0 0 0,0 1-1 0 0,0-1 1 0 0,0 1 0 0 0,-1-1-1 0 0,1 1 1 0 0,-1 0 0 0 0,0 1 0 0 0,0-1-1 0 0,0 1 1 0 0,0-1 0 0 0,0 1-1 0 0,-1 0 1 0 0,1 1 0 0 0,-1-1-1 0 0,-6-1 1 0 0,0 1 1 0 0,0 0 0 0 0,-1 0 0 0 0,1 1 0 0 0,0 1 0 0 0,-1-1 0 0 0,1 2 0 0 0,0 0 0 0 0,0 0 0 0 0,-1 1 0 0 0,1 0 0 0 0,0 1 0 0 0,-13 5-1 0 0,7 1 7 0 0,0 0 0 0 0,0 0 0 0 0,1 2 0 0 0,0 0-1 0 0,1 1 1 0 0,0 1 0 0 0,1 0 0 0 0,0 1 0 0 0,1 0-1 0 0,1 1 1 0 0,0 0 0 0 0,1 1 0 0 0,1 1 0 0 0,0-1-1 0 0,1 2 1 0 0,1-1 0 0 0,-6 20 0 0 0,7-17 21 0 0,1-1 1 0 0,1 1 0 0 0,0 0-1 0 0,2 1 1 0 0,0-1-1 0 0,1 1 1 0 0,2 0-1 0 0,0-1 1 0 0,1 1-1 0 0,1-1 1 0 0,0 1 0 0 0,2-1-1 0 0,1 0 1 0 0,0 0-1 0 0,15 35 1 0 0,-12-39-33 0 0,0-2-1 0 0,1 1 1 0 0,1-1 0 0 0,0 0-1 0 0,1-1 1 0 0,1 0-1 0 0,-1-1 1 0 0,2-1 0 0 0,0 1-1 0 0,0-2 1 0 0,1 0 0 0 0,29 16-1 0 0,-29-20-363 0 0,1 1 1 0 0,-1-2-1 0 0,1 0 0 0 0,1 0 0 0 0,-1-2 0 0 0,0 0 0 0 0,1 0 0 0 0,28 0 0 0 0,-5-5-325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3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358 351 268 0 0,'3'-7'540'0'0,"-1"-1"1"0"0,0 0-1 0 0,0 1 0 0 0,-1-1 1 0 0,0-12-1 0 0,-1 16-455 0 0,0 1 1 0 0,0 0-1 0 0,0 0 0 0 0,-1 0 0 0 0,1 0 1 0 0,-1 0-1 0 0,0 1 0 0 0,0-1 0 0 0,0 0 1 0 0,0 0-1 0 0,-1 0 0 0 0,1 1 0 0 0,-1-1 1 0 0,0 1-1 0 0,1-1 0 0 0,-1 1 0 0 0,-4-4 0 0 0,5 5-68 0 0,-1 0-1 0 0,0 0 1 0 0,1 0-1 0 0,-1 1 1 0 0,0-1-1 0 0,0 0 1 0 0,0 1-1 0 0,0 0 1 0 0,1-1-1 0 0,-1 1 0 0 0,0 0 1 0 0,0 0-1 0 0,0 0 1 0 0,0 0-1 0 0,0 0 1 0 0,0 0-1 0 0,0 1 1 0 0,-2 0-1 0 0,-33 12 131 0 0,21-2-108 0 0,0 0 0 0 0,1 1 0 0 0,0 0-1 0 0,1 2 1 0 0,0-1 0 0 0,1 2 0 0 0,1 0 0 0 0,-20 32 0 0 0,11-13-10 0 0,2 1 1 0 0,1 2-1 0 0,-16 47 1 0 0,26-60 11 0 0,1 0 0 0 0,1 1 1 0 0,2 0-1 0 0,-4 47 0 0 0,7-60-5 0 0,1 0-1 0 0,1 0 1 0 0,0 1-1 0 0,0-1 1 0 0,1 0-1 0 0,1 0 1 0 0,0 0-1 0 0,1 0 1 0 0,0-1 0 0 0,1 1-1 0 0,11 19 1 0 0,-15-29-24 0 0,0 0 1 0 0,0 0-1 0 0,0 0 1 0 0,1 0-1 0 0,-1 0 1 0 0,1-1-1 0 0,-1 1 1 0 0,1 0-1 0 0,0-1 1 0 0,-1 0-1 0 0,1 1 1 0 0,0-1-1 0 0,0 0 1 0 0,0 0-1 0 0,0 0 1 0 0,0 0-1 0 0,1 0 0 0 0,-1 0 1 0 0,0 0-1 0 0,0-1 1 0 0,0 1-1 0 0,1-1 1 0 0,3 0-1 0 0,-4 0-7 0 0,1-1-1 0 0,0 0 0 0 0,-1 0 0 0 0,1 0 0 0 0,-1 0 0 0 0,1 0 0 0 0,-1-1 0 0 0,0 1 0 0 0,0-1 1 0 0,1 0-1 0 0,-1 1 0 0 0,0-1 0 0 0,0 0 0 0 0,-1 0 0 0 0,1 0 0 0 0,0 0 0 0 0,-1-1 0 0 0,1 1 1 0 0,1-3-1 0 0,13-27-10 0 0,-2 0 0 0 0,-1-1 0 0 0,-1 0 0 0 0,8-39 1 0 0,4-10-178 0 0,-23 79 143 0 0,1 0-1 0 0,-2 3 39 0 0,0 0 1 0 0,0-1-1 0 0,1 1 1 0 0,-1 0-1 0 0,0 0 1 0 0,0-1 0 0 0,0 1-1 0 0,0 0 1 0 0,0 0-1 0 0,0 0 1 0 0,0-1-1 0 0,1 1 1 0 0,-1 0 0 0 0,0 0-1 0 0,0 0 1 0 0,0-1-1 0 0,0 1 1 0 0,1 0 0 0 0,-1 0-1 0 0,0 0 1 0 0,0 0-1 0 0,0 0 1 0 0,1 0-1 0 0,-1-1 1 0 0,0 1 0 0 0,0 0-1 0 0,1 0 1 0 0,-1 0-1 0 0,0 0 1 0 0,0 0-1 0 0,1 0 1 0 0,-1 0 0 0 0,0 0-1 0 0,0 0 1 0 0,1 0-1 0 0,-1 0 1 0 0,0 0-1 0 0,0 0 1 0 0,9 14 6 0 0,0 1 0 0 0,10 26 1 0 0,-11-24 17 0 0,0 0 1 0 0,15 23 0 0 0,-13-28 0 0 0,0 1-1 0 0,1-2 1 0 0,0 1 0 0 0,1-1-1 0 0,0-1 1 0 0,1 0-1 0 0,0-1 1 0 0,0-1 0 0 0,1 0-1 0 0,1 0 1 0 0,-1-2-1 0 0,1 1 1 0 0,28 6 0 0 0,-35-10-19 0 0,0-2 1 0 0,0 1 0 0 0,0-1 0 0 0,0 0 0 0 0,0-1 0 0 0,0 0-1 0 0,0 0 1 0 0,0-1 0 0 0,0 0 0 0 0,0 0 0 0 0,0-1-1 0 0,0 0 1 0 0,0 0 0 0 0,0-1 0 0 0,-1 0 0 0 0,1-1-1 0 0,-1 1 1 0 0,0-1 0 0 0,0-1 0 0 0,-1 1 0 0 0,1-1-1 0 0,-1 0 1 0 0,0-1 0 0 0,0 1 0 0 0,0-1 0 0 0,-1-1-1 0 0,0 1 1 0 0,6-12 0 0 0,-2 3-5 0 0,-2-1 0 0 0,0 0 0 0 0,-1 0-1 0 0,-1-1 1 0 0,-1 0 0 0 0,0 0 0 0 0,-1 0 0 0 0,2-33 0 0 0,-4 1-77 0 0,-10-92 0 0 0,3 89-56 0 0,-24-90 0 0 0,22 114 98 0 0,-2 0 0 0 0,0 1 0 0 0,-2 0 0 0 0,-26-43 1 0 0,34 64 25 0 0,-1 0 0 0 0,0 0 0 0 0,0 1 0 0 0,0 0 0 0 0,-1 0 0 0 0,1 0 0 0 0,-1 0 0 0 0,0 1 0 0 0,-1 0 0 0 0,1 0 1 0 0,-1 1-1 0 0,1 0 0 0 0,-1 0 0 0 0,-11-3 0 0 0,15 5 9 0 0,0 1 0 0 0,0-1 1 0 0,0 1-1 0 0,0 0 0 0 0,1-1 0 0 0,-1 1 0 0 0,0 0 0 0 0,0 1 1 0 0,0-1-1 0 0,0 1 0 0 0,0-1 0 0 0,1 1 0 0 0,-1 0 1 0 0,0 0-1 0 0,0 0 0 0 0,1 0 0 0 0,-1 0 0 0 0,1 1 1 0 0,-1-1-1 0 0,1 1 0 0 0,-1 0 0 0 0,1-1 0 0 0,0 1 1 0 0,0 0-1 0 0,0 1 0 0 0,0-1 0 0 0,0 0 0 0 0,1 0 1 0 0,-1 1-1 0 0,1-1 0 0 0,-1 1 0 0 0,1 0 0 0 0,0-1 1 0 0,0 1-1 0 0,0 0 0 0 0,0-1 0 0 0,1 1 0 0 0,-2 5 1 0 0,2-1 12 0 0,-1 0 1 0 0,1-1-1 0 0,0 1 1 0 0,0 0-1 0 0,1-1 1 0 0,0 1-1 0 0,0-1 1 0 0,0 1-1 0 0,1-1 0 0 0,0 1 1 0 0,0-1-1 0 0,1 0 1 0 0,0 0-1 0 0,0 0 1 0 0,0 0-1 0 0,1-1 1 0 0,0 1-1 0 0,0-1 1 0 0,0 0-1 0 0,6 5 1 0 0,11 11 24 0 0,1 0-1 0 0,49 34 1 0 0,-65-51-36 0 0,31 20-2 0 0,1-2 0 0 0,1-1-1 0 0,49 18 1 0 0,53 27-269 0 0,-134-62 246 0 0,-1 0 1 0 0,1 1 0 0 0,-1-1 0 0 0,0 1 0 0 0,0 1 0 0 0,-1-1-1 0 0,1 1 1 0 0,-1 0 0 0 0,0 0 0 0 0,-1 0 0 0 0,0 1 0 0 0,0-1 0 0 0,0 1-1 0 0,-1 0 1 0 0,1 0 0 0 0,1 9 0 0 0,0 4 10 0 0,-1 1 1 0 0,-1-1-1 0 0,-1 1 1 0 0,-1 38 0 0 0,-2-24 10 0 0,3 62 65 0 0,-1-89-42 0 0,0 0 0 0 0,0 1 1 0 0,1-1-1 0 0,0 0 0 0 0,0 0 1 0 0,1 0-1 0 0,0 0 1 0 0,7 13-1 0 0,-6-17-218 0 0,0 1 0 0 0,0-1 0 0 0,1 0 0 0 0,-1 0 0 0 0,1 0 0 0 0,0-1 0 0 0,0 0 0 0 0,0 1 0 0 0,0-2 0 0 0,1 1 0 0 0,-1-1 1 0 0,1 0-1 0 0,0 0 0 0 0,7 2 0 0 0,16 1-1073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3.4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0 1340 0 0,'-4'1'1680'0'0,"-12"4"542"0"0,18-2-2066 0 0,0-1-131 0 0,0 1 0 0 0,1-1-1 0 0,0 0 1 0 0,0 0-1 0 0,-1 0 1 0 0,1-1-1 0 0,0 1 1 0 0,0-1 0 0 0,1 1-1 0 0,-1-1 1 0 0,0 0-1 0 0,0 0 1 0 0,1-1-1 0 0,-1 1 1 0 0,6 0 0 0 0,67 5 68 0 0,-45-5-40 0 0,-11 1-61 0 0,271 21-2845 0 0,-260-20 2180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3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1 952 0 0,'0'0'856'0'0,"-11"19"928"0"0,23 1-1044 0 0,21-12-508 0 0,-5-5 0 0 0,7-2-44 0 0,9-1-28 0 0,9-1-44 0 0,6-1 16 0 0,11-2-200 0 0,1 0-412 0 0,1-1-1060 0 0,-1-4 640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4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44 259 772 0 0,'-4'-3'370'0'0,"0"-1"0"0"0,0 0-1 0 0,1 0 1 0 0,-1-1 0 0 0,1 1 0 0 0,0-1 0 0 0,0 0-1 0 0,0 1 1 0 0,1-1 0 0 0,0-1 0 0 0,-3-7 0 0 0,4 8-303 0 0,0 1 1 0 0,1-1 0 0 0,-1 0-1 0 0,1 1 1 0 0,0-1 0 0 0,0 0-1 0 0,0 1 1 0 0,1-1 0 0 0,0 0 0 0 0,0 1-1 0 0,0-1 1 0 0,0 1 0 0 0,1-1-1 0 0,0 1 1 0 0,0 0 0 0 0,0-1-1 0 0,0 1 1 0 0,1 0 0 0 0,-1 0 0 0 0,1 1-1 0 0,0-1 1 0 0,4-3 0 0 0,2-2-56 0 0,0 0 0 0 0,1 0 0 0 0,0 1 0 0 0,0 1 0 0 0,1 0 0 0 0,0 0 0 0 0,0 1 1 0 0,1 0-1 0 0,0 1 0 0 0,0 0 0 0 0,15-3 0 0 0,11 2-71 0 0,-24 9 22 0 0,-7 0 21 0 0,-6-2 14 0 0,0-1 0 0 0,1 1 0 0 0,-1 0 0 0 0,0 0 0 0 0,0 0 1 0 0,1-1-1 0 0,-1 1 0 0 0,0 0 0 0 0,0 1 0 0 0,0-1 0 0 0,0 0 0 0 0,0 0 0 0 0,0 0 0 0 0,-1 1 0 0 0,1-1 1 0 0,0 0-1 0 0,-1 1 0 0 0,1-1 0 0 0,-1 0 0 0 0,1 1 0 0 0,0 1 0 0 0,2 29-29 0 0,-5-13-10 0 0,0 0 0 0 0,-2 0 0 0 0,0-1 0 0 0,-2 1 0 0 0,0-1-1 0 0,-14 31 1 0 0,9-24-47 0 0,-11 44-1 0 0,21-67 81 0 0,1 0-1 0 0,-1 1 1 0 0,1-1 0 0 0,0 0 0 0 0,0 0-1 0 0,0 1 1 0 0,0-1 0 0 0,0 0-1 0 0,0 1 1 0 0,1-1 0 0 0,-1 0 0 0 0,1 0-1 0 0,0 1 1 0 0,0-1 0 0 0,-1 0-1 0 0,1 0 1 0 0,1 0 0 0 0,-1 0 0 0 0,0 0-1 0 0,0 0 1 0 0,1 0 0 0 0,-1-1 0 0 0,1 1-1 0 0,0 0 1 0 0,-1-1 0 0 0,1 1-1 0 0,0-1 1 0 0,0 0 0 0 0,0 0 0 0 0,0 1-1 0 0,3 0 1 0 0,7 3-3 0 0,-1-1 0 0 0,1 0 1 0 0,0-1-1 0 0,21 3 0 0 0,-8-1 1 0 0,-1 0-6 0 0,-1 2-1 0 0,1 0 1 0 0,-1 2-1 0 0,-1 1 0 0 0,0 0 1 0 0,0 2-1 0 0,22 16 1 0 0,-36-23 9 0 0,-1 1 1 0 0,0 0-1 0 0,0 1 1 0 0,0-1-1 0 0,-1 1 1 0 0,0 1 0 0 0,0-1-1 0 0,-1 1 1 0 0,0 0-1 0 0,0 0 1 0 0,-1 0-1 0 0,0 1 1 0 0,-1 0-1 0 0,1 0 1 0 0,-2 0-1 0 0,1 0 1 0 0,-1 0-1 0 0,-1 0 1 0 0,0 1-1 0 0,0-1 1 0 0,-1 16 0 0 0,-2-12 18 0 0,0 0 1 0 0,-1 0-1 0 0,0 0 1 0 0,-1 0-1 0 0,0 0 1 0 0,-1-1 0 0 0,-1 0-1 0 0,0 0 1 0 0,0 0-1 0 0,-12 14 1 0 0,5-7-211 0 0,-2-1 1 0 0,0-1-1 0 0,-1-1 0 0 0,0 0 1 0 0,-24 17-1 0 0,20-20-1050 0 0,2-3 289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4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14 760 0 0,'2'-2'196'0'0,"0"1"0"0"0,0-1 0 0 0,1 1 0 0 0,-1 0 0 0 0,1 0 0 0 0,-1 0 0 0 0,1 0 0 0 0,-1 0 0 0 0,1 0 0 0 0,-1 1-1 0 0,1-1 1 0 0,0 1 0 0 0,-1 0 0 0 0,1 0 0 0 0,0 0 0 0 0,-1 0 0 0 0,6 1 0 0 0,-5 0-151 0 0,-1 0 1 0 0,1 1-1 0 0,-1-1 1 0 0,0 1-1 0 0,1 0 0 0 0,-1-1 1 0 0,0 1-1 0 0,0 0 0 0 0,0 0 1 0 0,0 1-1 0 0,0-1 1 0 0,-1 0-1 0 0,1 1 0 0 0,-1-1 1 0 0,1 1-1 0 0,-1-1 0 0 0,2 5 1 0 0,18 51 85 0 0,-2 1 0 0 0,-3 1 0 0 0,10 69 0 0 0,-5-26-38 0 0,9 23-80 0 0,-11-53-688 0 0,18 142 0 0 0,-37-209-512 0 0,-1 10 394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5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1 351 1084 0 0,'2'-2'2017'0'0,"1"0"-1925"0"0,0-1 1 0 0,1 1-1 0 0,-1 0 1 0 0,1 0 0 0 0,0 1-1 0 0,0-1 1 0 0,-1 1-1 0 0,1 0 1 0 0,0 0-1 0 0,0 0 1 0 0,0 0-1 0 0,0 1 1 0 0,0-1-1 0 0,7 1 1 0 0,72 2 235 0 0,-56 0-214 0 0,133 7 230 0 0,53 2-2381 0 0,-173-12 1203 0 0</inkml:trace>
  <inkml:trace contextRef="#ctx0" brushRef="#br0" timeOffset="1">1182 1 564 0 0,'0'0'3020'0'0,"1"0"-2984"0"0,0 0 0 0 0,0 0 0 0 0,0 1 0 0 0,0-1 1 0 0,0 0-1 0 0,0 0 0 0 0,-1 1 0 0 0,1-1 0 0 0,0 0 0 0 0,0 1 0 0 0,0-1 0 0 0,-1 1 0 0 0,1-1 0 0 0,0 1 0 0 0,0 0 0 0 0,-1-1 0 0 0,2 2 0 0 0,51 265 742 0 0,-16-86-594 0 0,0-10-2270 0 0,-33-148 1381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8.7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185 17 936 0 0,'0'0'1898'0'0,"-3"2"-1528"0"0,-12 12-185 0 0,1 0 0 0 0,0 1 0 0 0,1 1 0 0 0,0 0 0 0 0,1 0 0 0 0,1 2 0 0 0,-14 30 0 0 0,12-21-149 0 0,1 1 0 0 0,2 1 0 0 0,1 0 0 0 0,-9 49 0 0 0,16-66 11 0 0,2 1 0 0 0,-1 0-1 0 0,2 0 1 0 0,-1 0 0 0 0,2-1 0 0 0,0 1-1 0 0,0 0 1 0 0,1-1 0 0 0,1 0-1 0 0,0 1 1 0 0,1-1 0 0 0,0-1-1 0 0,1 1 1 0 0,0-1 0 0 0,0 0-1 0 0,12 13 1 0 0,-13-17 48 0 0,1 0 1 0 0,0 0-1 0 0,0-1 0 0 0,0 0 1 0 0,1 0-1 0 0,0 0 1 0 0,0-1-1 0 0,0 0 0 0 0,1-1 1 0 0,0 1-1 0 0,0-1 0 0 0,0-1 1 0 0,0 0-1 0 0,1 0 0 0 0,-1-1 1 0 0,1 1-1 0 0,0-2 1 0 0,-1 1-1 0 0,1-2 0 0 0,0 1 1 0 0,0-1-1 0 0,0 0 0 0 0,0-1 1 0 0,11-2-1 0 0,-11 1-75 0 0,0-1 0 0 0,-1 0 0 0 0,0-1 0 0 0,1 0 0 0 0,-1 0-1 0 0,-1-1 1 0 0,1 0 0 0 0,-1-1 0 0 0,1 1 0 0 0,-2-1 0 0 0,1 0 0 0 0,-1-1 0 0 0,0 0 0 0 0,0 0 0 0 0,0 0-1 0 0,-1-1 1 0 0,-1 0 0 0 0,1 0 0 0 0,-1 0 0 0 0,4-12 0 0 0,-2 4-57 0 0,0-1 0 0 0,-1 0-1 0 0,-1-1 1 0 0,0 1 0 0 0,-1-1 0 0 0,-2 0 0 0 0,1 1-1 0 0,-2-1 1 0 0,-3-27 0 0 0,1 30 8 0 0,0 1 0 0 0,-2-1 0 0 0,0 1 0 0 0,0-1 0 0 0,-2 2 0 0 0,1-1 0 0 0,-2 0 0 0 0,0 1 0 0 0,0 0 0 0 0,-2 1 0 0 0,1 0 0 0 0,-1 0 0 0 0,-1 1 1 0 0,0 0-1 0 0,-1 0 0 0 0,-11-8 0 0 0,4 6-276 0 0,0 1 1 0 0,0 1-1 0 0,-1 0 0 0 0,-1 2 1 0 0,0 0-1 0 0,0 1 1 0 0,0 1-1 0 0,-1 1 1 0 0,0 1-1 0 0,-32-4 1 0 0,28 6-832 0 0,6 0 430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5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1 804 0 0,'11'5'215'0'0,"0"0"1"0"0,-1 1-1 0 0,0 0 0 0 0,0 1 0 0 0,0 0 0 0 0,-1 1 1 0 0,0 0-1 0 0,0 0 0 0 0,-1 1 0 0 0,9 12 0 0 0,10 15-88 0 0,29 53 0 0 0,-48-76-50 0 0,25 43 6 0 0,-3 2-1 0 0,-2 2 1 0 0,-2 0-1 0 0,-4 2 1 0 0,-2 0-1 0 0,19 101 1 0 0,-34-125-70 0 0,-1 0-1 0 0,-2-1 1 0 0,-1 1-1 0 0,-3 0 1 0 0,-7 51 0 0 0,4-62-71 0 0,-1 0 0 0 0,-1 0 0 0 0,-2-1 0 0 0,-1 0 0 0 0,0 0 1 0 0,-2-2-1 0 0,-1 1 0 0 0,-18 24 0 0 0,-8 3-826 0 0,-7-4 537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5.9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427 29 672 0 0,'-6'-3'115'0'0,"1"-1"-1"0"0,0 1 0 0 0,-1 0 1 0 0,0 0-1 0 0,0 1 1 0 0,0 0-1 0 0,0 0 1 0 0,0 0-1 0 0,0 1 1 0 0,-1-1-1 0 0,1 2 1 0 0,0-1-1 0 0,-1 1 1 0 0,1 0-1 0 0,0 0 0 0 0,-1 1 1 0 0,1-1-1 0 0,0 1 1 0 0,0 1-1 0 0,-1-1 1 0 0,1 1-1 0 0,0 0 1 0 0,0 1-1 0 0,1 0 1 0 0,-1-1-1 0 0,0 2 1 0 0,1-1-1 0 0,0 1 0 0 0,0 0 1 0 0,0 0-1 0 0,0 0 1 0 0,1 0-1 0 0,-5 6 1 0 0,-9 11-70 0 0,1 1 1 0 0,1 0-1 0 0,1 1 1 0 0,1 0-1 0 0,1 2 1 0 0,1-1 0 0 0,-13 43-1 0 0,3 3-24 0 0,-21 119-1 0 0,31-120 23 0 0,3 0 1 0 0,3 0-1 0 0,3 1 1 0 0,2-1-1 0 0,4 1 0 0 0,16 87 1 0 0,-13-122 17 0 0,2 1 1 0 0,2-1 0 0 0,1-1 0 0 0,2 0 0 0 0,1 0 0 0 0,1-1 0 0 0,2-1 0 0 0,2-1 0 0 0,0 0 0 0 0,2-2 0 0 0,2 0-1 0 0,0-2 1 0 0,49 45 0 0 0,-42-48-463 0 0,1-1-1 0 0,1-2 0 0 0,1-1 1 0 0,1-2-1 0 0,53 21 1 0 0,6-3-925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6.2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558 0 712 0 0,'-21'18'671'0'0,"1"1"-1"0"0,0 1 0 0 0,2 0 1 0 0,-20 29-1 0 0,-57 96-331 0 0,88-134-251 0 0,-86 157 228 0 0,-81 201 1 0 0,122-251-813 0 0,43-101-1313 0 0,-2-2 1394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6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 1292 0 0,'0'0'1084'0'0,"9"-23"380"0"0,1 5-540 0 0,4 7-384 0 0,6 6-207 0 0,8 7-217 0 0,-13 3-40 0 0,3 4 12 0 0,2 2-172 0 0,3 4-301 0 0,-1 4-227 0 0,2 1-920 0 0,0 0 632 0 0</inkml:trace>
  <inkml:trace contextRef="#ctx0" brushRef="#br0" timeOffset="1">830 576 320 0 0,'0'0'1160'0'0,"18"13"300"0"0,-4-3-572 0 0,-3-1-80 0 0,4 0-408 0 0,-2-3-220 0 0,6-3-944 0 0,-1-6-1284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37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263 29 584 0 0,'15'-9'2096'0'0,"-11"7"-1770"0"0,0-1 0 0 0,1 0 0 0 0,0 1-1 0 0,-1 0 1 0 0,1 0 0 0 0,0 1 0 0 0,0-1 0 0 0,6 0 0 0 0,-9 2-174 0 0,4 5 19 0 0,-6-5-168 0 0,1 0 1 0 0,-1 0-1 0 0,0 0 0 0 0,1 0 1 0 0,-1 0-1 0 0,1 0 0 0 0,-1 0 0 0 0,0 1 1 0 0,1-1-1 0 0,-1 0 0 0 0,1 0 1 0 0,-1 1-1 0 0,0-1 0 0 0,1 0 0 0 0,-1 1 1 0 0,0-1-1 0 0,0 0 0 0 0,1 1 1 0 0,-1-1-1 0 0,0 0 0 0 0,0 1 0 0 0,1-1 1 0 0,-1 0-1 0 0,0 1 0 0 0,0-1 0 0 0,0 1 1 0 0,0-1-1 0 0,0 1 0 0 0,1-1 1 0 0,-1 1-1 0 0,1 19 18 0 0,-1-1 0 0 0,0 0-1 0 0,-1 1 1 0 0,-1-1 0 0 0,-1 0 0 0 0,-1 0 0 0 0,-1 0-1 0 0,0 0 1 0 0,-16 35 0 0 0,-5 3 12 0 0,-60 96 0 0 0,75-137-14 0 0,-154 234 293 0 0,163-247-284 0 0,1-1 0 0 0,-1 1 0 0 0,0 0 0 0 0,1 0 0 0 0,-1 0 0 0 0,1 0 1 0 0,-1 5-1 0 0,2-7-23 0 0,-1 0-1 0 0,1 0 1 0 0,0 0 0 0 0,0 0 0 0 0,0-1 0 0 0,0 1 0 0 0,0 0-1 0 0,0 0 1 0 0,0 0 0 0 0,0 0 0 0 0,0 0 0 0 0,1 0 0 0 0,-1-1 0 0 0,0 1-1 0 0,0 0 1 0 0,1 0 0 0 0,-1 0 0 0 0,1-1 0 0 0,-1 1 0 0 0,1 0-1 0 0,-1 0 1 0 0,1-1 0 0 0,-1 1 0 0 0,1 0 0 0 0,-1-1 0 0 0,1 1-1 0 0,0-1 1 0 0,-1 1 0 0 0,1-1 0 0 0,0 1 0 0 0,1 0 0 0 0,11 4-5 0 0,1-1 0 0 0,-1 0 0 0 0,1-1 1 0 0,0-1-1 0 0,-1 0 0 0 0,25 0 1 0 0,92-6 17 0 0,-99 2 18 0 0,-29 1-33 0 0,29 0 95 0 0,50-10-1 0 0,-73 9-121 0 0,-1 0 0 0 0,1 0 0 0 0,0 0 0 0 0,-1-1 1 0 0,1-1-1 0 0,-1 1 0 0 0,0-1 0 0 0,0 0 0 0 0,0-1 0 0 0,-1 0 0 0 0,7-6 0 0 0,-10 7-2 0 0,0 1-1 0 0,0-2 1 0 0,-1 1 0 0 0,1 0-1 0 0,-1 0 1 0 0,0-1 0 0 0,2-8-1 0 0,-2 9 11 0 0,-1 2-15 0 0,4-11-268 0 0,-17 95 156 0 0,4 1 0 0 0,4 156 0 0 0,5-144-1708 0 0,-2-18 102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40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10 892 0 0,'0'0'713'0'0,"-3"0"-116"0"0,-11-3 639 0 0,4 0-144 0 0,80 7-882 0 0,113-7 0 0 0,-61-2-2270 0 0,-97 5 1574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40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0 184 0 0,'0'0'456'0'0,"-9"9"532"0"0,16 3-596 0 0,20-7-236 0 0,-6-4-20 0 0,4 1-12 0 0,6-1-8 0 0,0 0 4 0 0,3-1 4 0 0,5 1 20 0 0,3-1-76 0 0,-2 0-396 0 0,3-3-528 0 0,-2-1 276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40.8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427 32 548 0 0,'0'-2'63'0'0,"0"1"-1"0"0,0 0 1 0 0,-1-1 0 0 0,1 1 0 0 0,-1 0-1 0 0,1-1 1 0 0,-1 1 0 0 0,1 0-1 0 0,-1 0 1 0 0,0 0 0 0 0,0-1 0 0 0,1 1-1 0 0,-1 0 1 0 0,0 0 0 0 0,0 0-1 0 0,0 0 1 0 0,0 0 0 0 0,-1 1 0 0 0,1-1-1 0 0,0 0 1 0 0,0 0 0 0 0,0 1-1 0 0,-2-1 1 0 0,-1-1-5 0 0,1 1-1 0 0,-1 1 1 0 0,1-1-1 0 0,-1 0 1 0 0,0 1 0 0 0,1 0-1 0 0,-1 0 1 0 0,-7 1-1 0 0,0 1-19 0 0,-1 0 0 0 0,1 1 0 0 0,-1 0 0 0 0,1 1 1 0 0,-13 6-1 0 0,3 1-24 0 0,0 2 1 0 0,1 0-1 0 0,0 1 1 0 0,1 1-1 0 0,1 1 1 0 0,1 1-1 0 0,0 0 1 0 0,1 2-1 0 0,-19 27 1 0 0,24-31-8 0 0,1 0 0 0 0,1 1 0 0 0,1 0 1 0 0,0 0-1 0 0,1 1 0 0 0,1 0 0 0 0,0 0 1 0 0,2 1-1 0 0,0 0 0 0 0,1 0 0 0 0,0 0 1 0 0,2 0-1 0 0,0 22 0 0 0,2-31 26 0 0,0 1-1 0 0,1 0 0 0 0,0 0 1 0 0,0-1-1 0 0,1 1 1 0 0,1-1-1 0 0,-1 0 0 0 0,1 0 1 0 0,1 0-1 0 0,0-1 1 0 0,0 1-1 0 0,1-1 0 0 0,0 0 1 0 0,9 9-1 0 0,-5-7 22 0 0,1-1 0 0 0,-1-1 0 0 0,2 1 0 0 0,-1-2 0 0 0,1 0 0 0 0,0 0 0 0 0,1-1 0 0 0,-1 0 0 0 0,24 6 0 0 0,-19-8 31 0 0,0 0 0 0 0,1 0 0 0 0,0-2 1 0 0,0 0-1 0 0,0-2 0 0 0,0 0 0 0 0,24-3 0 0 0,-28 2 7 0 0,-1-2-1 0 0,0 0 0 0 0,1 0 0 0 0,-1-1 1 0 0,0-1-1 0 0,-1 0 0 0 0,1-1 0 0 0,-1 0 1 0 0,19-14-1 0 0,-23 14-54 0 0,0 0-1 0 0,0-1 1 0 0,0-1 0 0 0,-1 1-1 0 0,0-1 1 0 0,-1 0 0 0 0,0 0-1 0 0,0-1 1 0 0,-1 0 0 0 0,0 0-1 0 0,0 0 1 0 0,-1-1 0 0 0,0 0-1 0 0,-1 0 1 0 0,2-10 0 0 0,-3 9-19 0 0,-1-1 1 0 0,0 0-1 0 0,0 0 1 0 0,-2 1-1 0 0,1-1 1 0 0,-2 0-1 0 0,1 0 1 0 0,-2 1-1 0 0,1-1 1 0 0,-2 1-1 0 0,1 0 1 0 0,-11-21-1 0 0,6 17-12 0 0,0 0 0 0 0,-1 1 0 0 0,0 1 0 0 0,-1-1 0 0 0,-1 2 0 0 0,0-1 0 0 0,-1 2 0 0 0,0-1 0 0 0,0 1 0 0 0,-2 1 0 0 0,1 1 0 0 0,-1 0 0 0 0,-24-12 0 0 0,15 11-331 0 0,-1 1 1 0 0,0 1-1 0 0,0 1 0 0 0,-1 1 1 0 0,0 1-1 0 0,0 1 0 0 0,0 1 1 0 0,-33 1-1 0 0,-4 3-926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47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432 12 448 0 0,'0'0'3910'0'0,"0"-1"-3900"0"0,-1 0 0 0 0,1 1-1 0 0,0-1 1 0 0,-1 0 0 0 0,1 1 0 0 0,0-1 0 0 0,-1 1 0 0 0,1-1 0 0 0,-1 1 0 0 0,1-1 0 0 0,-1 1 0 0 0,0-1 0 0 0,1 1 0 0 0,-1-1-1 0 0,1 1 1 0 0,-1-1 0 0 0,0 1 0 0 0,1 0 0 0 0,-1-1 0 0 0,0 1 0 0 0,1 0 0 0 0,-2 0 0 0 0,-13 2-2 0 0,11-2 11 0 0,1 1 14 0 0,-17 3 7 0 0,-11 1 5 0 0,1 2 0 0 0,-34 11 0 0 0,54-15-61 0 0,8-2 17 0 0,-22 15-37 0 0,16-11 31 0 0,-29 25-56 0 0,-7 18 7 0 0,29-29 43 0 0,2-3-11 0 0,0 1 1 0 0,2 0-1 0 0,0 0 1 0 0,1 1-1 0 0,1 1 0 0 0,1 0 1 0 0,0 0-1 0 0,1 0 1 0 0,-6 34-1 0 0,10-39 13 0 0,0 0 0 0 0,2 0 0 0 0,-1 0 0 0 0,2 26 0 0 0,1-28 8 0 0,6 46 1 0 0,-2-34-7 0 0,-2-9 9 0 0,1 1 1 0 0,1-1-1 0 0,0 1 0 0 0,1-1 1 0 0,15 28-1 0 0,-14-30 2 0 0,1 0 7 0 0,-1 0 0 0 0,1-1-1 0 0,1 0 1 0 0,0 0-1 0 0,1-1 1 0 0,0 0-1 0 0,15 12 1 0 0,-11-13 2 0 0,1-1-1 0 0,0 0 1 0 0,0 0 0 0 0,1-2-1 0 0,0 0 1 0 0,0-1 0 0 0,23 6-1 0 0,-31-11-8 0 0,13 3-3 0 0,1-1 1 0 0,-1-1-1 0 0,32-1 1 0 0,-36-4-16 0 0,-1 0 0 0 0,0-1 1 0 0,-1-1-1 0 0,1-1 0 0 0,17-8 1 0 0,-25 11 17 0 0,8-4-4 0 0,1-2 5 0 0,-6 0-1 0 0,2 0 9 0 0,0-1 0 0 0,0-1-1 0 0,-1 0 1 0 0,12-14 0 0 0,-18 18 45 0 0,0 0 0 0 0,-1-1 0 0 0,-1 0 0 0 0,1 0 0 0 0,-1 0 0 0 0,0 0 0 0 0,-1-1 0 0 0,0 0 0 0 0,4-17-1 0 0,2-34 241 0 0,-3-1-1 0 0,-2 1 0 0 0,-7-99 0 0 0,2 149-222 0 0,0 1 0 0 0,0 0 0 0 0,-1 0 0 0 0,0 0 0 0 0,0 0 0 0 0,-1 0 0 0 0,0 0 0 0 0,-1 1 0 0 0,0-1-1 0 0,-8-12 1 0 0,3 10-34 0 0,-1 1 0 0 0,1-1 0 0 0,-2 2-1 0 0,1-1 1 0 0,-1 2 0 0 0,-1-1 0 0 0,-18-9-1 0 0,-56-43 248 0 0,84 59-335 0 0,-29-15-177 0 0,25 16 91 0 0,0 0-1 0 0,-1 0 1 0 0,1 0-1 0 0,0 1 1 0 0,-1-1-1 0 0,1 2 1 0 0,-1-1-1 0 0,1 1 1 0 0,-1 0-1 0 0,1 0 1 0 0,-7 3 0 0 0,-11 1-321 0 0,-154 35-2780 0 0,148-31 2497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3.5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203 325 600 0 0,'-11'4'158'0'0,"0"2"1"0"0,1 0-1 0 0,0 0 1 0 0,0 1-1 0 0,0 0 1 0 0,0 1-1 0 0,1 0 0 0 0,1 0 1 0 0,-1 1-1 0 0,-8 12 1 0 0,7-6-99 0 0,1-1 1 0 0,1 1-1 0 0,0 0 0 0 0,1 1 1 0 0,1 0-1 0 0,-7 25 1 0 0,3 6-55 0 0,2 1 0 0 0,3 0 0 0 0,1 1 0 0 0,4 57 0 0 0,0-78 25 0 0,2 0 0 0 0,0 0 0 0 0,2-1-1 0 0,1 1 1 0 0,1-1 0 0 0,2 0 0 0 0,1 0-1 0 0,13 28 1 0 0,-17-44 7 0 0,1 0 0 0 0,0-1 0 0 0,0 0 0 0 0,1 0 0 0 0,1-1 0 0 0,0 0 0 0 0,0 0 1 0 0,1 0-1 0 0,0-1 0 0 0,0-1 0 0 0,0 1 0 0 0,1-2 0 0 0,1 1 0 0 0,-1-1 0 0 0,1-1 0 0 0,0 0 0 0 0,0-1 0 0 0,0 0 0 0 0,1 0 0 0 0,0-1 0 0 0,16 2 0 0 0,-5-3 2 0 0,0-2 0 0 0,0 0 0 0 0,0-1 0 0 0,0-1 0 0 0,0-2 0 0 0,-1 0 0 0 0,1-1 0 0 0,-1-1-1 0 0,0-1 1 0 0,-1-2 0 0 0,25-12 0 0 0,-8 2 24 0 0,-1-2-1 0 0,-2-2 1 0 0,0-1-1 0 0,-1-2 1 0 0,36-36-1 0 0,-47 39-46 0 0,-2-1-1 0 0,0-1 1 0 0,-1-1-1 0 0,-2 0 1 0 0,-1-2-1 0 0,-1 0 1 0 0,-1-1-1 0 0,-1 0 1 0 0,-2-1-1 0 0,-1 0 1 0 0,-2-1-1 0 0,-1-1 1 0 0,7-47-1 0 0,-12 53-6 0 0,-1 0 0 0 0,-2 1 0 0 0,0-1 0 0 0,-2 0 0 0 0,0 1 1 0 0,-2-1-1 0 0,-1 1 0 0 0,-1 0 0 0 0,-1 0 0 0 0,-1 1 0 0 0,-1 0 0 0 0,-1 0 0 0 0,-2 1 0 0 0,0 0 0 0 0,-1 1 0 0 0,-1 1 0 0 0,-25-29 0 0 0,27 36-10 0 0,-1 1 0 0 0,0 0 1 0 0,-1 1-1 0 0,0 1 0 0 0,-1 0 0 0 0,0 1 1 0 0,-1 0-1 0 0,0 2 0 0 0,0 0 0 0 0,-28-10 1 0 0,32 15-11 0 0,0 0 1 0 0,0 0 0 0 0,-1 1 0 0 0,1 1 0 0 0,0 0-1 0 0,-1 1 1 0 0,1 0 0 0 0,-1 1 0 0 0,1 0 0 0 0,-1 1 0 0 0,1 0-1 0 0,0 1 1 0 0,0 1 0 0 0,0-1 0 0 0,0 2 0 0 0,-14 7-1 0 0,14-5-1 0 0,0 0-1 0 0,0 1 0 0 0,1 0 0 0 0,0 1 0 0 0,0 0 0 0 0,1 1 0 0 0,0 0 0 0 0,1 0 0 0 0,0 1 0 0 0,-11 19 0 0 0,11-15 3 0 0,1 1 0 0 0,0 1 0 0 0,2-1-1 0 0,0 1 1 0 0,0 0 0 0 0,2 1 0 0 0,-4 27-1 0 0,5-16 13 0 0,2 0-1 0 0,1 0 0 0 0,1-1 0 0 0,1 1 0 0 0,2 0 1 0 0,1-1-1 0 0,1 0 0 0 0,2 0 0 0 0,0-1 1 0 0,16 34-1 0 0,0-12 42 0 0,3-2 0 0 0,2 0 0 0 0,1-2 0 0 0,3-1 0 0 0,1-2 0 0 0,52 49 0 0 0,260 208 155 0 0,-262-232-189 0 0,-61-47-74 0 0,-6-6 13 0 0,0 1 0 0 0,1-2 0 0 0,0 0 1 0 0,1-1-1 0 0,1-1 0 0 0,22 9 0 0 0,-36-20-1301 0 0,16 0 163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9.1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1 228 0 0,'-2'35'562'0'0,"1"1"0"0"0,2 0 0 0 0,1-1 0 0 0,2 1 0 0 0,17 65 1 0 0,67 166 351 0 0,-9-35-594 0 0,-76-222-353 0 0,8 38-384 0 0,-10-45 265 0 0,0 1 1 0 0,-1-1-1 0 0,0 0 1 0 0,0 0-1 0 0,0 0 1 0 0,0 1-1 0 0,0-1 1 0 0,0 0-1 0 0,-1 0 0 0 0,0 0 1 0 0,1 0-1 0 0,-3 4 1 0 0,-5 7-652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4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650 0 600 0 0,'-5'1'472'0'0,"-134"31"1003"0"0,-225 21-1 0 0,277-43-1028 0 0,84-9-517 0 0,-17 8 49 0 0,16-8 18 0 0,0 2 3 0 0,-6 21-25 0 0,6-10 24 0 0,1 0 0 0 0,1 0 1 0 0,0 0-1 0 0,0 1 0 0 0,2 18 0 0 0,7 77 28 0 0,-1-45-24 0 0,32 442-31 0 0,-16-233 94 0 0,-17-124-56 0 0,6 49 856 0 0,-11-196-767 0 0,1 0-1 0 0,0 0 1 0 0,0 0 0 0 0,0 0 0 0 0,0 0-1 0 0,0 0 1 0 0,1-1 0 0 0,-1 1-1 0 0,1 0 1 0 0,0-1 0 0 0,0 1 0 0 0,0-1-1 0 0,0 0 1 0 0,0 0 0 0 0,1 1 0 0 0,-1-1-1 0 0,1-1 1 0 0,-1 1 0 0 0,1 0 0 0 0,4 2-1 0 0,5 1 36 0 0,-1-1-1 0 0,1 1 0 0 0,21 3 1 0 0,-31-7-116 0 0,60 12 198 0 0,106 8 0 0 0,65-11-261 0 0,-153-8-165 0 0,29-2-3389 0 0,-80-2 1562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6.1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142 369 408 0 0,'-27'-61'4512'0'0,"27"61"-4506"0"0,0-1-1 0 0,0 1 1 0 0,-1 0-1 0 0,1-1 1 0 0,0 1-1 0 0,0 0 1 0 0,0 0-1 0 0,0-1 1 0 0,-1 1-1 0 0,1 0 1 0 0,0-1-1 0 0,0 1 1 0 0,-1 0-1 0 0,1 0 0 0 0,0 0 1 0 0,0-1-1 0 0,-1 1 1 0 0,1 0-1 0 0,0 0 1 0 0,0 0-1 0 0,-1 0 1 0 0,1 0-1 0 0,0-1 1 0 0,-1 1-1 0 0,1 0 1 0 0,0 0-1 0 0,-1 0 1 0 0,1 0-1 0 0,0 0 1 0 0,-1 0-1 0 0,1 0 0 0 0,0 0 1 0 0,-1 0-1 0 0,1 0 1 0 0,0 0-1 0 0,-1 0 1 0 0,1 0-1 0 0,0 1 1 0 0,-1-1-1 0 0,1 0 1 0 0,0 0-1 0 0,-1 0 1 0 0,1 0-1 0 0,-1 1 1 0 0,0 0 2 0 0,0 0 0 0 0,0 1 1 0 0,0-1-1 0 0,0 0 0 0 0,0 1 1 0 0,0-1-1 0 0,0 1 0 0 0,0-1 0 0 0,1 1 1 0 0,-1-1-1 0 0,0 3 0 0 0,-10 35 9 0 0,2-1-1 0 0,-5 56 0 0 0,-1 88-4 0 0,10-99-3 0 0,0 61 75 0 0,18 210 0 0 0,-4-242 2546 0 0,-20-130-2425 0 0,6 0-198 0 0,0 0 0 0 0,1 0 0 0 0,0-1 1 0 0,2 1-1 0 0,0-30 0 0 0,-1 2-108 0 0,-15-379-579 0 0,22 326 579 0 0,4 1 0 0 0,26-128 0 0 0,-24 181 38 0 0,25-73 1 0 0,-30 106 43 0 0,-1 1 0 0 0,1 0 0 0 0,1 0 1 0 0,0 0-1 0 0,1 1 0 0 0,0 0 0 0 0,0 0 0 0 0,1 1 1 0 0,0 0-1 0 0,1 0 0 0 0,16-12 0 0 0,-21 18 5 0 0,0 0 0 0 0,0 1 0 0 0,1 0 0 0 0,-1 0 0 0 0,1 0 0 0 0,0 1 0 0 0,0-1 0 0 0,-1 1-1 0 0,1 0 1 0 0,0 1 0 0 0,0-1 0 0 0,0 1 0 0 0,0 0 0 0 0,0 0 0 0 0,9 2 0 0 0,-6-1-43 0 0,0 1 0 0 0,0 1 0 0 0,-1 0 0 0 0,1 0 0 0 0,-1 0 1 0 0,0 1-1 0 0,0 0 0 0 0,0 0 0 0 0,8 7 0 0 0,-6-3-85 0 0,0 0-1 0 0,0 0 0 0 0,-1 1 1 0 0,0 0-1 0 0,-1 0 1 0 0,0 1-1 0 0,0 0 1 0 0,-1 0-1 0 0,-1 1 0 0 0,1 0 1 0 0,-2 0-1 0 0,1 0 1 0 0,3 16-1 0 0,-7-18 40 0 0,0 0 0 0 0,0 0 1 0 0,-1 0-1 0 0,-1 0 0 0 0,1 0 0 0 0,-1 0 0 0 0,-1 0 0 0 0,1 0 1 0 0,-2 0-1 0 0,-3 11 0 0 0,0-6 14 0 0,-1 0 0 0 0,0 0-1 0 0,-1-1 1 0 0,0 0 0 0 0,-15 18 0 0 0,-3-2 88 0 0,0-2 0 0 0,-2-1 0 0 0,-1-1 1 0 0,-33 22-1 0 0,-30 23 230 0 0,80-56-216 0 0,7-3-2 0 0,3-6-14 0 0,0-1 0 0 0,0 1 1 0 0,0 0-1 0 0,1 0 0 0 0,0 0 1 0 0,-1 0-1 0 0,2 0 0 0 0,-1 0 0 0 0,1 0 1 0 0,0 0-1 0 0,0 0 0 0 0,0 0 1 0 0,0 1-1 0 0,1-1 0 0 0,0 0 1 0 0,0 0-1 0 0,1 0 0 0 0,2 6 1 0 0,-1 0-7 0 0,6 17 26 0 0,2 0 0 0 0,1-1-1 0 0,0 0 1 0 0,2-1-1 0 0,2 0 1 0 0,0-1 0 0 0,1-1-1 0 0,1-1 1 0 0,2 0 0 0 0,0-2-1 0 0,1 0 1 0 0,1-1-1 0 0,29 19 1 0 0,-35-28 16 0 0,1-1 0 0 0,-1 0 1 0 0,2-2-1 0 0,-1 0 0 0 0,1-1 0 0 0,1-1 0 0 0,-1 0 0 0 0,1-1 1 0 0,24 2-1 0 0,-27-6-14 0 0,-1 0-1 0 0,1-1 1 0 0,0-1 0 0 0,0 0 0 0 0,0-1 0 0 0,-1-1 0 0 0,1-1-1 0 0,-1 0 1 0 0,0-1 0 0 0,0 0 0 0 0,0-2 0 0 0,17-9 0 0 0,-11 3-55 0 0,-1-1 0 0 0,-1 0 0 0 0,0-2 0 0 0,-1 0 0 0 0,-1-1 0 0 0,0-1 0 0 0,-1 0 1 0 0,-1-1-1 0 0,23-40 0 0 0,-19 27 134 0 0,-2-2 1 0 0,-2 0 0 0 0,-1-1-1 0 0,-1 0 1 0 0,13-63-1 0 0,-24 89-44 0 0,-1 3-14 0 0,1 0 0 0 0,-2-1 1 0 0,1 1-1 0 0,0-1 0 0 0,-1 1 0 0 0,-1-8 1 0 0,-5-20-38 0 0,3 31-12 0 0,3 2 6 0 0,0 0 0 0 0,-1 0 0 0 0,1 0 0 0 0,-1 1 0 0 0,0-1-1 0 0,1 0 1 0 0,-1 1 0 0 0,0-1 0 0 0,1 0 0 0 0,-1 1 0 0 0,0-1 0 0 0,0 1-1 0 0,1-1 1 0 0,-1 1 0 0 0,0-1 0 0 0,0 1 0 0 0,0 0 0 0 0,0-1-1 0 0,0 1 1 0 0,1 0 0 0 0,-1 0 0 0 0,0-1 0 0 0,0 1 0 0 0,0 0 0 0 0,0 0-1 0 0,0 0 1 0 0,0 0 0 0 0,0 1 0 0 0,0-1 0 0 0,0 0 0 0 0,0 0 0 0 0,0 0-1 0 0,1 1 1 0 0,-1-1 0 0 0,0 0 0 0 0,0 1 0 0 0,-1 0 0 0 0,-29 18-75 0 0,18-5 62 0 0,-1 1 0 0 0,2 0 1 0 0,0 1-1 0 0,1 0 0 0 0,0 1 0 0 0,2 0 0 0 0,-11 24 0 0 0,9-13 26 0 0,0 1 0 0 0,2 0-1 0 0,1 0 1 0 0,-4 31-1 0 0,10-50 10 0 0,1-1 0 0 0,0 0 0 0 0,1 1 0 0 0,0-1-1 0 0,0 1 1 0 0,1-1 0 0 0,0 0 0 0 0,0 1 0 0 0,1-1-1 0 0,0 0 1 0 0,1 0 0 0 0,0 0 0 0 0,1 0 0 0 0,0-1 0 0 0,0 1-1 0 0,1-1 1 0 0,-1 0 0 0 0,2 0 0 0 0,-1-1 0 0 0,1 1-1 0 0,1-1 1 0 0,-1-1 0 0 0,1 1 0 0 0,0-1 0 0 0,1 0 0 0 0,-1-1-1 0 0,1 1 1 0 0,0-2 0 0 0,1 1 0 0 0,-1-1 0 0 0,17 5-1 0 0,-8-3-34 0 0,0-2 0 0 0,0 0 0 0 0,0-1-1 0 0,0-1 1 0 0,0 0 0 0 0,1-2 0 0 0,-1 0 0 0 0,0 0-1 0 0,1-2 1 0 0,-1 0 0 0 0,0-1 0 0 0,0-1-1 0 0,0-1 1 0 0,-1 0 0 0 0,1-1 0 0 0,15-8-1 0 0,-14 5 62 0 0,-1 0 0 0 0,0-1 0 0 0,0-1-1 0 0,-1-1 1 0 0,0 0 0 0 0,-1-1-1 0 0,-1 0 1 0 0,0-2 0 0 0,0 1 0 0 0,-2-2-1 0 0,0 0 1 0 0,0 0 0 0 0,14-31-1 0 0,-23 41-2 0 0,0 0-1 0 0,-1-1 1 0 0,1 1-1 0 0,-1-1 1 0 0,-1 1-1 0 0,0-1 1 0 0,0 1-1 0 0,0-1 1 0 0,0 0-1 0 0,-1 0 1 0 0,0 0-1 0 0,-2-7 1 0 0,2 13-43 0 0,0 1 1 0 0,0-1 0 0 0,-1 0 0 0 0,1 0-1 0 0,0 0 1 0 0,-1 0 0 0 0,1 0-1 0 0,-1 1 1 0 0,1-1 0 0 0,-1 0-1 0 0,0 1 1 0 0,1-1 0 0 0,-1 0-1 0 0,0 1 1 0 0,1-1 0 0 0,-1 0-1 0 0,0 1 1 0 0,0-1 0 0 0,1 1-1 0 0,-1 0 1 0 0,0-1 0 0 0,0 1-1 0 0,0-1 1 0 0,0 1 0 0 0,1 0-1 0 0,-1 0 1 0 0,0 0 0 0 0,0-1-1 0 0,0 1 1 0 0,0 0 0 0 0,-2 0 0 0 0,-24 4-14 0 0,18-1 12 0 0,1 1 0 0 0,0 0 0 0 0,-1 0 0 0 0,1 1-1 0 0,1 0 1 0 0,-1 1 0 0 0,1 0 0 0 0,0 0 0 0 0,0 0-1 0 0,-8 11 1 0 0,-6 8 16 0 0,-25 42-1 0 0,43-63-12 0 0,-23 40 219 0 0,-21 49-1 0 0,46-90-37 0 0,2-3-182 0 0,0 1 0 0 0,0-1-1 0 0,-1 0 1 0 0,1 0 0 0 0,0 0 0 0 0,0 0 0 0 0,0-1 0 0 0,0 1 0 0 0,0 0 0 0 0,0 0 0 0 0,0 0 0 0 0,-1-1 0 0 0,1 1 0 0 0,0-1 0 0 0,0 1 0 0 0,0 0 0 0 0,0-1 0 0 0,-1 1 0 0 0,1-1 0 0 0,0 0 0 0 0,-1 1 0 0 0,1-1 0 0 0,1-1 0 0 0,19-22-2 0 0,-14 15-1 0 0,27-22-175 0 0,-32 30 116 0 0,1 0-2 0 0,9-3 8 0 0,-9 3 0 0 0,1 2 10 0 0,5 2 31 0 0,-1 1 1 0 0,1 0-1 0 0,-1 1 0 0 0,0 0 0 0 0,0 0 0 0 0,-1 1 0 0 0,0 0 1 0 0,0 0-1 0 0,8 9 0 0 0,34 27 40 0 0,-34-32 3 0 0,0-1 0 0 0,1 0-1 0 0,0-1 1 0 0,0-1 0 0 0,1-1-1 0 0,0 0 1 0 0,0-1 0 0 0,0 0-1 0 0,1-2 1 0 0,-1 0 0 0 0,20 0-1 0 0,-26-3-18 0 0,0 0-1 0 0,1-1 0 0 0,-1 0 0 0 0,0-1 0 0 0,0 0 0 0 0,0-1 0 0 0,0 0 1 0 0,0-1-1 0 0,-1 0 0 0 0,0-1 0 0 0,0 0 0 0 0,0 0 0 0 0,0-1 0 0 0,-1-1 1 0 0,0 1-1 0 0,0-1 0 0 0,0-1 0 0 0,11-13 0 0 0,-5 2-8 0 0,-2 1 0 0 0,0-2 0 0 0,-1 0 0 0 0,-1 0 0 0 0,0-1 0 0 0,-2 0 0 0 0,-1-1 0 0 0,10-39 0 0 0,-8 14 91 0 0,-1-1 0 0 0,-3 0-1 0 0,0-57 1 0 0,-6 78 67 0 0,0 0 0 0 0,-2 0 0 0 0,-9-42 0 0 0,10 61-147 0 0,-1 0 0 0 0,0 0 1 0 0,-1 0-1 0 0,0 0 0 0 0,0 0 0 0 0,0 1 1 0 0,-1-1-1 0 0,-1 1 0 0 0,1 0 0 0 0,-1 0 1 0 0,0 1-1 0 0,0-1 0 0 0,-1 1 0 0 0,0 0 1 0 0,-11-8-1 0 0,-14 2-33 0 0,29 11 21 0 0,1 0 0 0 0,-1 1-1 0 0,0-1 1 0 0,0 1 0 0 0,0-1 0 0 0,0 1 0 0 0,0 0 0 0 0,0-1-1 0 0,0 1 1 0 0,0 0 0 0 0,0 0 0 0 0,0 1 0 0 0,0-1 0 0 0,0 0 0 0 0,0 1-1 0 0,0-1 1 0 0,0 1 0 0 0,-3 1 0 0 0,-1 1 0 0 0,1-2 1 0 0,0 1-1 0 0,0-1 0 0 0,0 1 1 0 0,0 1-1 0 0,0-1 0 0 0,0 1 0 0 0,1 0 1 0 0,-1 0-1 0 0,1 0 0 0 0,0 0 1 0 0,0 1-1 0 0,0 0 0 0 0,0 0 1 0 0,1 0-1 0 0,-1 0 0 0 0,1 1 0 0 0,0-1 1 0 0,1 1-1 0 0,-1 0 0 0 0,1 0 1 0 0,0 0-1 0 0,0 0 0 0 0,0 0 1 0 0,1 0-1 0 0,-2 10 0 0 0,2-8 4 0 0,0 1 1 0 0,1 0-1 0 0,0-1 0 0 0,1 1 1 0 0,-1 0-1 0 0,1-1 0 0 0,1 1 0 0 0,-1-1 1 0 0,1 1-1 0 0,1-1 0 0 0,0 0 0 0 0,0 1 1 0 0,0-2-1 0 0,0 1 0 0 0,1 0 0 0 0,1-1 1 0 0,5 8-1 0 0,11 7 8 0 0,0 0-1 0 0,2-1 1 0 0,33 22-1 0 0,-31-24-44 0 0,0 1-1 0 0,-2 1 0 0 0,22 23 0 0 0,-34-28 20 0 0,0-1-1 0 0,-1 2 1 0 0,0 0-1 0 0,13 30 0 0 0,22 75 60 0 0,-23-59 10 0 0,-12-37-205 0 0,3 12 392 0 0,20 38 0 0 0,-29-66-623 0 0,1-1 0 0 0,0 1 0 0 0,0-1 0 0 0,1 0 0 0 0,0-1 1 0 0,1 1-1 0 0,0-1 0 0 0,0-1 0 0 0,14 12 0 0 0,-8-11-585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6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8 131 208 0 0,'-7'-9'3665'0'0,"7"9"-3532"0"0,-1-1 1 0 0,1 0-1 0 0,0 1 0 0 0,0-2 1 0 0,23-3 199 0 0,-1 1 0 0 0,1 1 0 0 0,35-1 0 0 0,21-2-2 0 0,16-10 1057 0 0,180-57 0 0 0,-272 72-1391 0 0,0-1-1 0 0,0 1 0 0 0,0 1 0 0 0,0-1 0 0 0,0 0 0 0 0,0 1 0 0 0,0 0 0 0 0,1-1 0 0 0,-1 1 0 0 0,0 1 0 0 0,0-1 0 0 0,0 0 0 0 0,0 1 0 0 0,1-1 0 0 0,-1 1 1 0 0,0 0-1 0 0,0 0 0 0 0,0 0 0 0 0,4 3 0 0 0,-3-1 2 0 0,-1 0 0 0 0,0 1 0 0 0,0-1 0 0 0,0 1 0 0 0,0-1 0 0 0,0 1 0 0 0,-1 0 0 0 0,0 0 0 0 0,0 0 0 0 0,0 1 0 0 0,0-1 0 0 0,1 5 0 0 0,18 59 60 0 0,21 126 0 0 0,-20-79 7 0 0,189 703 27 0 0,-199-779-77 0 0,4 7-14 0 0,11 60-1 0 0,-25-94 10 0 0,0 0 0 0 0,-1 0 0 0 0,0 1 0 0 0,0-1 0 0 0,-2 0 0 0 0,1 1 0 0 0,-2-1 0 0 0,1 0 0 0 0,-2 1 0 0 0,-4 13 0 0 0,3-18-3 0 0,-1 1 1 0 0,0-1-1 0 0,0 0 1 0 0,-1 0-1 0 0,0 0 1 0 0,0-1-1 0 0,-1 1 1 0 0,0-2-1 0 0,0 1 1 0 0,-1-1-1 0 0,0 0 1 0 0,0-1 0 0 0,0 0-1 0 0,-17 8 1 0 0,-8 2 12 0 0,-1-1 0 0 0,-54 13 0 0 0,42-14 111 0 0,-64 9 1 0 0,87-20-671 0 0,-35 0-1 0 0,44-3-575 0 0,0 0 0 0 0,1-1 0 0 0,-23-5-1 0 0,18 1-650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7.2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74 1232 0 0,'0'0'4721'0'0,"3"-1"-4525"0"0,17-4-81 0 0,0 1 0 0 0,1 1 0 0 0,-1 1 0 0 0,35 1 0 0 0,8-2-45 0 0,237-23 389 0 0,-3 0-3975 0 0,-277 24 2183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57.5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38 436 0 0,'-3'17'2471'0'0,"5"-15"-2344"0"0,0 0 1 0 0,0-1-1 0 0,0 1 0 0 0,0-1 1 0 0,0 1-1 0 0,0-1 0 0 0,0 0 1 0 0,1 0-1 0 0,-1 0 1 0 0,0 0-1 0 0,1-1 0 0 0,-1 1 1 0 0,1-1-1 0 0,-1 1 0 0 0,1-1 1 0 0,-1 0-1 0 0,3 0 0 0 0,52-1 554 0 0,-45 0-492 0 0,311-31 1343 0 0,50-2-3914 0 0,-365 33 889 0 0,16-2 171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00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604 36 164 0 0,'-5'0'551'0'0,"-499"-32"3692"0"0,458 29-4165 0 0,42 3-72 0 0,1 0-12 0 0,-11-1-1 0 0,10 1 4 0 0,4 0 2 0 0,-1 1 0 0 0,0-1-1 0 0,0 0 1 0 0,1 0 0 0 0,-1 1 0 0 0,0-1 0 0 0,1 0 0 0 0,-1 1 0 0 0,0-1 0 0 0,1 1 0 0 0,-1-1-1 0 0,1 1 1 0 0,-1-1 0 0 0,1 1 0 0 0,-1-1 0 0 0,1 1 0 0 0,-1-1 0 0 0,1 1 0 0 0,-1 0 0 0 0,1-1-1 0 0,0 1 1 0 0,-1 0 0 0 0,1-1 0 0 0,0 1 0 0 0,0 0 0 0 0,-1-1 0 0 0,1 1 0 0 0,0 0 0 0 0,0 0 0 0 0,0-1-1 0 0,0 2 1 0 0,-1 29-37 0 0,8 47 32 0 0,-4 0-1 0 0,-12 123 1 0 0,3-99 38 0 0,6-91-1 0 0,-3 44 234 0 0,2 0 1 0 0,8 66-1 0 0,-7-121-252 0 0,0 1-1 0 0,0 0 1 0 0,0 0 0 0 0,1 0 0 0 0,-1 0-1 0 0,0 0 1 0 0,0 0 0 0 0,1-1-1 0 0,-1 1 1 0 0,0 0 0 0 0,1 0 0 0 0,-1 0-1 0 0,1-1 1 0 0,-1 1 0 0 0,1 0 0 0 0,-1-1-1 0 0,1 1 1 0 0,0 0 0 0 0,-1-1-1 0 0,1 1 1 0 0,0-1 0 0 0,-1 1 0 0 0,1-1-1 0 0,0 1 1 0 0,0-1 0 0 0,0 0 0 0 0,-1 1-1 0 0,1-1 1 0 0,0 0 0 0 0,0 0-1 0 0,0 1 1 0 0,0-1 0 0 0,0 0 0 0 0,0 0-1 0 0,-1 0 1 0 0,1 0 0 0 0,0 0 0 0 0,0 0-1 0 0,0 0 1 0 0,0-1 0 0 0,0 1-1 0 0,0 0 1 0 0,-1 0 0 0 0,1-1 0 0 0,0 1-1 0 0,0 0 1 0 0,0-1 0 0 0,-1 1 0 0 0,1-1-1 0 0,1 0 1 0 0,6-4-14 0 0,1 0-1 0 0,-1 0 1 0 0,12-11 0 0 0,-15 11 24 0 0,21-15-24 0 0,4-5-47 0 0,2 1 0 0 0,1 1 1 0 0,67-34-1 0 0,-90 52 35 0 0,1 1 0 0 0,0 0 0 0 0,0 1 0 0 0,1 0 0 0 0,-1 1 0 0 0,0 0 0 0 0,1 0 0 0 0,0 1 0 0 0,-1 1 0 0 0,1 0 0 0 0,0 1 0 0 0,-1 0 0 0 0,1 1 0 0 0,-1 0 0 0 0,0 1 0 0 0,1 0 0 0 0,-1 0 0 0 0,11 6 0 0 0,-9-2 8 0 0,0 0 0 0 0,-1 0 0 0 0,0 1 0 0 0,0 0 0 0 0,-1 1 0 0 0,0 1 0 0 0,0 0 0 0 0,-1 0 0 0 0,0 1 0 0 0,-1 0 0 0 0,-1 1 0 0 0,1 0 0 0 0,-2 0 0 0 0,0 0 0 0 0,10 25 0 0 0,-13-26 5 0 0,0 1-1 0 0,-1 0 1 0 0,0 0-1 0 0,-1 0 0 0 0,0 0 1 0 0,-1 0-1 0 0,-1 1 1 0 0,0-1-1 0 0,0 0 0 0 0,-1 1 1 0 0,-1-1-1 0 0,0 0 1 0 0,0 0-1 0 0,-2 0 1 0 0,1 0-1 0 0,-1-1 0 0 0,-1 1 1 0 0,-11 18-1 0 0,3-10 16 0 0,-1 0 0 0 0,0-1 0 0 0,-2-1 0 0 0,0-1 0 0 0,-2 0 0 0 0,1-1 0 0 0,-2-1 0 0 0,-38 25-1 0 0,28-23 210 0 0,-1-2 0 0 0,0 0 0 0 0,-1-2 0 0 0,0-1-1 0 0,-57 13 1 0 0,38-20 439 0 0,47-5-548 0 0,-5-2-55 0 0,8 2-121 0 0,-1 0-1 0 0,1 0 1 0 0,0 0 0 0 0,-1 0 0 0 0,1 0 0 0 0,-1 0 0 0 0,1 0 0 0 0,0 0 0 0 0,-1 0 0 0 0,1 0 0 0 0,0 0 0 0 0,-1 0 0 0 0,1 0 0 0 0,-1 0 0 0 0,1 0 0 0 0,0-1 0 0 0,-1 1 0 0 0,1 0 0 0 0,0 0 0 0 0,-1 0 0 0 0,1-1 0 0 0,0 1 0 0 0,-1 0 0 0 0,1 0 0 0 0,0-1 0 0 0,0 1 0 0 0,-1 0 0 0 0,1-1 0 0 0,0 1 0 0 0,0 0 0 0 0,-1-1 0 0 0,1 1 0 0 0,0 0 0 0 0,0-1 0 0 0,0 1 0 0 0,0-1 0 0 0,2-13-1678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00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310 162 268 0 0,'-4'-2'1159'0'0,"0"0"-980"0"0,-1 0 1 0 0,1 0-1 0 0,-1 0 0 0 0,1 1 1 0 0,-1-1-1 0 0,1 1 1 0 0,-1 1-1 0 0,0-1 0 0 0,0 0 1 0 0,0 1-1 0 0,1 0 1 0 0,-1 0-1 0 0,0 1 0 0 0,0-1 1 0 0,-8 3-1 0 0,4 0-102 0 0,0 0 0 0 0,1 0 0 0 0,-1 1 0 0 0,1 0 0 0 0,-1 0 0 0 0,1 1 0 0 0,1 0 0 0 0,-9 7 0 0 0,3-1-45 0 0,1 1-1 0 0,0 1 0 0 0,1 0 0 0 0,0 0 1 0 0,1 1-1 0 0,0 1 0 0 0,1 0 0 0 0,1 0 1 0 0,1 0-1 0 0,0 1 0 0 0,1 0 0 0 0,0 1 1 0 0,2-1-1 0 0,0 1 0 0 0,0 0 1 0 0,2 0-1 0 0,-1 19 0 0 0,3-23 17 0 0,0-1 0 0 0,1 1 0 0 0,0 0-1 0 0,1-1 1 0 0,1 1 0 0 0,0-1 0 0 0,0 0 0 0 0,1 0 0 0 0,1 0 0 0 0,8 16-1 0 0,-7-18 50 0 0,-1-2 0 0 0,2 1 0 0 0,-1-1 0 0 0,1 1 0 0 0,1-2 0 0 0,-1 1 0 0 0,2-1 0 0 0,-1 0 0 0 0,0-1-1 0 0,1 0 1 0 0,0 0 0 0 0,1-1 0 0 0,15 6 0 0 0,-15-7 50 0 0,1 0-1 0 0,0-1 1 0 0,0-1-1 0 0,0 1 1 0 0,1-2-1 0 0,-1 0 1 0 0,0 0-1 0 0,1-1 1 0 0,-1 0-1 0 0,1-1 1 0 0,-1 0-1 0 0,0-1 1 0 0,0-1 0 0 0,0 1-1 0 0,0-2 1 0 0,0 1-1 0 0,-1-2 1 0 0,1 1-1 0 0,-1-1 1 0 0,0-1-1 0 0,0 0 1 0 0,9-8-1 0 0,-10 7-98 0 0,-1 0-1 0 0,0 0 1 0 0,-1-1 0 0 0,1 0-1 0 0,-1 0 1 0 0,-1-1-1 0 0,0 0 1 0 0,0 0-1 0 0,-1 0 1 0 0,0-1-1 0 0,0 0 1 0 0,-1 0 0 0 0,0 0-1 0 0,-1 0 1 0 0,-1-1-1 0 0,1 1 1 0 0,-2-1-1 0 0,1 0 1 0 0,-1 0 0 0 0,-1 1-1 0 0,0-1 1 0 0,-1 0-1 0 0,-2-13 1 0 0,-2 1-122 0 0,-1 1 1 0 0,-1 1 0 0 0,-1-1-1 0 0,-1 1 1 0 0,-1 1-1 0 0,-1 0 1 0 0,0 0 0 0 0,-2 1-1 0 0,0 0 1 0 0,-25-25 0 0 0,8 12-1187 0 0,-1 2 1 0 0,-2 1-1 0 0,-1 1 1 0 0,-60-36-1 0 0,48 36-1179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5.9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4 217 300 0 0,'0'0'1557'0'0,"-1"1"-1652"0"0,1-1 96 0 0,0 1 0 0 0,-1 0 0 0 0,1-1 0 0 0,0 1 0 0 0,-1 0 0 0 0,1 0 1 0 0,0-1-1 0 0,0 1 0 0 0,0 0 0 0 0,0 0 0 0 0,0-1 0 0 0,0 1 0 0 0,0 0 0 0 0,0 0 0 0 0,0-1 0 0 0,0 1 0 0 0,0 1 0 0 0,31 4 484 0 0,-27-6-397 0 0,17 1 90 0 0,-17-1-133 0 0,175 2 125 0 0,517-2 32 0 0,-181-3-84 0 0,321-17 1313 0 0,-678 13-1321 0 0,209 0 17 0 0,82-5 514 0 0,-43 6-438 0 0,-98 3-184 0 0,202 0 6 0 0,-13 0 51 0 0,456-33 334 0 0,424-8 77 0 0,-475 22-354 0 0,-585 16-102 0 0,643-44 1308 0 0,-784 35-1296 0 0,-173 14-112 0 0,1 1-54 0 0,1-1 101 0 0,2-1-302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8.7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17 419 60 0 0,'-2'-3'1439'0'0,"-12"-24"966"0"0,14 26-2399 0 0,0 1 0 0 0,0-1 1 0 0,0 1-1 0 0,-1-1 0 0 0,1 0 0 0 0,0 1 0 0 0,0-1 0 0 0,0 1 0 0 0,0-1 0 0 0,0 0 0 0 0,0 1 0 0 0,0-1 0 0 0,1 1 0 0 0,-1-1 0 0 0,0 0 0 0 0,0 1 0 0 0,0-1 0 0 0,0 1 0 0 0,1-1 0 0 0,-1 1 0 0 0,0-1 0 0 0,1 1 1 0 0,-1-1-1 0 0,0 1 0 0 0,1-1 0 0 0,3 2-12 0 0,0 2 0 0 0,0-1 0 0 0,0 0 0 0 0,-1 1-1 0 0,1-1 1 0 0,-1 1 0 0 0,0 0 0 0 0,0 0 0 0 0,0 1 0 0 0,0-1 0 0 0,0 0 0 0 0,-1 1 0 0 0,0 0 0 0 0,0-1 0 0 0,0 1 0 0 0,2 6 0 0 0,7 15-14 0 0,11 36-1 0 0,-18-47 30 0 0,25 85 42 0 0,24 156 0 0 0,-7 108 144 0 0,-15-105-141 0 0,56 302 126 0 0,-68-333-44 0 0,-18-212-125 0 0,0-7-3 0 0,1 46 33 0 0,-11 68 17 0 0,8-120 7 0 0,-1 28-141 0 0,2-29 116 0 0,0 0 1 0 0,0 0-1 0 0,0 0 0 0 0,0 0 0 0 0,0-1 0 0 0,0 1 1 0 0,0 0-1 0 0,0 0 0 0 0,1 0 0 0 0,-1 0 0 0 0,0-1 1 0 0,0 1-1 0 0,1 0 0 0 0,-1 0 0 0 0,1-1 1 0 0,-1 1-1 0 0,0 0 0 0 0,1-1 0 0 0,-1 1 0 0 0,1 0 1 0 0,0-1-1 0 0,-1 1 0 0 0,1-1 0 0 0,-1 1 0 0 0,1-1 1 0 0,0 1-1 0 0,0-1 0 0 0,-1 1 0 0 0,1-1 0 0 0,0 1 1 0 0,0-1-1 0 0,-1 0 0 0 0,1 0 0 0 0,1 1 1 0 0,54-24 68 0 0,-10 13-113 0 0,-1 2 0 0 0,2 1 0 0 0,77 0 0 0 0,4-1 4 0 0,713-37-49 0 0,172 73 147 0 0,-94-32-13 0 0,-741-1-62 0 0,327-25 322 0 0,28-1-164 0 0,175 15-106 0 0,-323 7-19 0 0,133-6-35 0 0,435-61-45 0 0,-134 49-106 0 0,-644 27 159 0 0,583 19-76 0 0,-730-17 52 0 0,83 4-2 0 0,212 40 0 0 0,-300-41-2 0 0,29 5 6 0 0,240 60-245 0 0,-271-65 248 0 0,-18-4 135 0 0,-1 1-1 0 0,1-2 0 0 0,0 1 0 0 0,0 0 0 0 0,0-1 1 0 0,0 1-1 0 0,0-1 0 0 0,0 0 0 0 0,0 0 0 0 0,0 0 0 0 0,0 0 1 0 0,-1 0-1 0 0,1-1 0 0 0,0 1 0 0 0,0-1 0 0 0,4-1 1 0 0,-5 1-82 0 0,-1-2-42 0 0,0 1 1 0 0,1 0-1 0 0,-1 0 1 0 0,0-1 0 0 0,-1 1-1 0 0,1 0 1 0 0,0-1-1 0 0,-1 1 1 0 0,1-1-1 0 0,-1 1 1 0 0,0-1-1 0 0,0-4 1 0 0,-11-336 445 0 0,4 199-493 0 0,-2-120-13 0 0,-17-285 156 0 0,11 182 100 0 0,6 109 22 0 0,5 183 39 0 0,-15-157 419 0 0,11 187-682 0 0,7 40-73 0 0,0 0-1 0 0,0 0 0 0 0,0 0 1 0 0,0 0-1 0 0,-1 0 1 0 0,0 0-1 0 0,0 0 0 0 0,-1 0 1 0 0,1 1-1 0 0,-1-1 0 0 0,0 1 1 0 0,0 0-1 0 0,-5-5 0 0 0,3 5-214 0 0,0 1-1 0 0,1 0 1 0 0,-1 0-1 0 0,0 1 1 0 0,-1-1-1 0 0,1 1 0 0 0,0 0 1 0 0,-1 1-1 0 0,1-1 1 0 0,-1 1-1 0 0,-9-1 1 0 0,-16-1-1948 0 0,-7 0-467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8:59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8 261 688 0 0,'0'-4'781'0'0,"4"-124"3072"0"0,-4 94-3186 0 0,0-42 403 0 0,0 72-1005 0 0,-1-10-228 0 0,3 48 185 0 0,-1 0-1 0 0,-6 57 0 0 0,-1-9-3 0 0,3 216 174 0 0,13 1-1 0 0,13-1 0 0 0,107 508 1 0 0,-113-722-157 0 0,-4-17-23 0 0,2 0 0 0 0,42 110-1 0 0,-40-149-3267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6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0 171 304 0 0,'0'-3'333'0'0,"6"-66"1464"0"0,-6 66-1574 0 0,2-21 404 0 0,-1 21-429 0 0,1-10 22 0 0,1 5-9 0 0,-2 0 0 0 0,1-1 0 0 0,-1 1 0 0 0,0-14-1 0 0,20 162-382 0 0,-9 413 351 0 0,-7-127 15 0 0,-1-223-161 0 0,8 124 339 0 0,-10-290 889 0 0,-2-34-671 0 0,1 0-318 0 0,-1-2-207 0 0,0 1-1 0 0,0-1 0 0 0,0 0 0 0 0,0 0 1 0 0,0 0-1 0 0,0 0 0 0 0,0 0 0 0 0,1 0 0 0 0,-1 0 1 0 0,0 0-1 0 0,1 0 0 0 0,-1 0 0 0 0,1 0 1 0 0,-1 0-1 0 0,1 0 0 0 0,0-1 0 0 0,-1 1 1 0 0,1 0-1 0 0,0 0 0 0 0,0 0 0 0 0,-1-1 0 0 0,1 1 1 0 0,0 0-1 0 0,0-1 0 0 0,0 1 0 0 0,0-1 1 0 0,0 1-1 0 0,0-1 0 0 0,0 0 0 0 0,0 1 1 0 0,1-1-1 0 0,2 0-22 0 0,-1 0 1 0 0,1-1 0 0 0,0 0-1 0 0,0 0 1 0 0,0 0 0 0 0,-1 0-1 0 0,7-4 1 0 0,9-3 43 0 0,190-74 163 0 0,131-45 32 0 0,-37 48-443 0 0,-132 37-1006 0 0,-168 41 991 0 0,45-13-5683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9.4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1 215 424 0 0,'4'-14'352'0'0,"1"1"-1"0"0,1 0 1 0 0,0 0-1 0 0,1 1 1 0 0,0-1-1 0 0,1 1 1 0 0,0 1-1 0 0,1 0 1 0 0,0 0-1 0 0,1 1 1 0 0,0 0-1 0 0,1 0 1 0 0,16-10-1 0 0,-19 14-303 0 0,1 1-1 0 0,1 0 1 0 0,-1 0 0 0 0,1 1-1 0 0,-1 1 1 0 0,1-1-1 0 0,0 2 1 0 0,1-1 0 0 0,-1 1-1 0 0,0 1 1 0 0,1 0 0 0 0,-1 0-1 0 0,1 1 1 0 0,-1 1-1 0 0,1-1 1 0 0,-1 2 0 0 0,0 0-1 0 0,20 5 1 0 0,-17-2-32 0 0,1 1-1 0 0,-1 0 1 0 0,-1 1 0 0 0,1 0 0 0 0,-1 1-1 0 0,0 1 1 0 0,-1 0 0 0 0,0 0-1 0 0,-1 1 1 0 0,0 0 0 0 0,15 20 0 0 0,-19-22-12 0 0,0 0 1 0 0,0 1 0 0 0,-1 0-1 0 0,0 0 1 0 0,0 0-1 0 0,-1 0 1 0 0,-1 1 0 0 0,1 0-1 0 0,-1-1 1 0 0,-1 1 0 0 0,0 1-1 0 0,-1-1 1 0 0,0 0-1 0 0,0 0 1 0 0,-1 0 0 0 0,0 1-1 0 0,-2 11 1 0 0,0-14-6 0 0,0-1 0 0 0,-1 1 0 0 0,1-1 0 0 0,-1 0 0 0 0,-1 0 0 0 0,1 0 0 0 0,-1-1-1 0 0,-1 1 1 0 0,1-1 0 0 0,-9 8 0 0 0,4-4 11 0 0,-1 0 0 0 0,-1-2 0 0 0,0 1 0 0 0,0-1 0 0 0,-17 9 0 0 0,3-5-90 0 0,0-1-1 0 0,0-1 1 0 0,-1-1-1 0 0,0-1 1 0 0,-36 6-1 0 0,52-12-199 0 0,0-1-1 0 0,0 1 1 0 0,0-2 0 0 0,0 1-1 0 0,0-1 1 0 0,0-1-1 0 0,1 0 1 0 0,-1 0 0 0 0,0-1-1 0 0,-12-4 1 0 0,5-1-319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0.0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23 860 0 0,'12'-12'2996'0'0,"-11"11"-2957"0"0,-1 1 0 0 0,1-1-1 0 0,0 0 1 0 0,-1 0 0 0 0,1 1-1 0 0,-1-1 1 0 0,1 1 0 0 0,0-1-1 0 0,0 1 1 0 0,-1-1 0 0 0,1 1-1 0 0,0-1 1 0 0,0 1-1 0 0,-1-1 1 0 0,1 1 0 0 0,0 0-1 0 0,0 0 1 0 0,0-1 0 0 0,0 1-1 0 0,0 0 1 0 0,0 0 0 0 0,-1 0-1 0 0,1 0 1 0 0,0 0 0 0 0,0 0-1 0 0,0 0 1 0 0,0 0 0 0 0,0 0-1 0 0,0 1 1 0 0,0-1 0 0 0,-1 0-1 0 0,1 0 1 0 0,0 1-1 0 0,0-1 1 0 0,0 1 0 0 0,1 0-1 0 0,0 2-31 0 0,0 1 0 0 0,0 0 0 0 0,0-1-1 0 0,0 1 1 0 0,0 0 0 0 0,-1 0 0 0 0,1 0-1 0 0,0 5 1 0 0,10 37 38 0 0,-3 1 0 0 0,7 75-1 0 0,-6 100 49 0 0,-8-133-15 0 0,8 209 39 0 0,26 586 227 0 0,-35-873-435 0 0,-1 11-75 0 0,2 0 1 0 0,0 0 0 0 0,1-1-1 0 0,2 1 1 0 0,0-1-1 0 0,11 28 1 0 0,4-31-2295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0.5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11 496 0 0,'0'0'1968'0'0,"0"-1"-1904"0"0,0 1 1 0 0,1-1 0 0 0,-1 0 0 0 0,0 1-1 0 0,0-1 1 0 0,1 0 0 0 0,-1 1 0 0 0,1-1 0 0 0,-1 1-1 0 0,0-1 1 0 0,1 1 0 0 0,-1-1 0 0 0,1 1 0 0 0,0-1-1 0 0,-1 1 1 0 0,1-1 0 0 0,0 0 0 0 0,9 42 29 0 0,-2-1-1 0 0,4 63 1 0 0,-5-33-62 0 0,15 484 885 0 0,-21-325-485 0 0,-1-223-422 0 0,17 435 450 0 0,-7-326-242 0 0,44 206 1 0 0,-35-266-2702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1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367 152 304 0 0,'-1'-3'943'0'0,"-20"-53"2864"0"0,20 54-3461 0 0,-16-25 811 0 0,15 26-1156 0 0,1 1 1 0 0,-1-1 0 0 0,1 1-1 0 0,-1 0 1 0 0,0-1 0 0 0,1 1 0 0 0,-1 0-1 0 0,1 0 1 0 0,-1 0 0 0 0,1 0-1 0 0,-1 1 1 0 0,0-1 0 0 0,1 0 0 0 0,-1 1-1 0 0,1-1 1 0 0,-1 1 0 0 0,1-1-1 0 0,-1 1 1 0 0,1 0 0 0 0,-1-1-1 0 0,1 1 1 0 0,0 0 0 0 0,0 0 0 0 0,-1 0-1 0 0,1 0 1 0 0,0 0 0 0 0,0 0-1 0 0,0 1 1 0 0,-2 1 0 0 0,3-2 3 0 0,-18 14-7 0 0,0 0 0 0 0,2 2 0 0 0,0 0-1 0 0,1 1 1 0 0,-23 34 0 0 0,15-14 64 0 0,-37 82-1 0 0,44-84-51 0 0,3 0 0 0 0,1 1 0 0 0,2 1 0 0 0,1 0 0 0 0,2 0-1 0 0,1 1 1 0 0,3-1 0 0 0,1 68 0 0 0,4-87 7 0 0,0 0 1 0 0,2 0-1 0 0,0-1 0 0 0,0 1 1 0 0,2-1-1 0 0,1 0 1 0 0,0-1-1 0 0,14 27 0 0 0,-12-31 6 0 0,-1-1-1 0 0,2 0 1 0 0,0 0 0 0 0,0-1-1 0 0,1 0 1 0 0,0 0-1 0 0,1-2 1 0 0,0 1 0 0 0,0-1-1 0 0,1-1 1 0 0,24 11-1 0 0,-21-12 43 0 0,0 0 0 0 0,1-1 0 0 0,0-1-1 0 0,0-1 1 0 0,0-1 0 0 0,0 0 0 0 0,0-1-1 0 0,1-1 1 0 0,-1 0 0 0 0,1-2-1 0 0,-1 0 1 0 0,0 0 0 0 0,1-2 0 0 0,16-4-1 0 0,-19 3-35 0 0,-1-1-1 0 0,1-1 0 0 0,-1 0 0 0 0,0 0 0 0 0,0-2 0 0 0,-1 0 0 0 0,0 0 0 0 0,0-1 0 0 0,-1-1 0 0 0,0 0 0 0 0,-1 0 0 0 0,0-1 0 0 0,-1-1 0 0 0,0 0 0 0 0,-1 0 0 0 0,8-14 0 0 0,-6 4-29 0 0,-1 1 0 0 0,-1-1 0 0 0,-1-1 0 0 0,-1 0 0 0 0,-1 0 0 0 0,-1 0 0 0 0,-1-1 0 0 0,-1 0 0 0 0,-1 0 0 0 0,-1 1 0 0 0,-1-1 0 0 0,-5-32 0 0 0,-1 11-56 0 0,-2 0 1 0 0,-2 0-1 0 0,-1 1 0 0 0,-3 0 1 0 0,-29-63-1 0 0,28 74 9 0 0,-2 2-1 0 0,0 0 1 0 0,-2 1-1 0 0,-42-50 1 0 0,51 69 20 0 0,-1 0 0 0 0,0 1 1 0 0,-1 0-1 0 0,0 1 0 0 0,-26-16 0 0 0,29 21 13 0 0,1 0-1 0 0,0 1 1 0 0,-1 0-1 0 0,0 0 1 0 0,0 1-1 0 0,0 0 1 0 0,0 0-1 0 0,0 1 1 0 0,0 1-1 0 0,-17 0 1 0 0,19 0 5 0 0,-1 1-1 0 0,1 0 1 0 0,0 1 0 0 0,0-1 0 0 0,0 1 0 0 0,0 1-1 0 0,0-1 1 0 0,0 1 0 0 0,0 1 0 0 0,1-1 0 0 0,0 1-1 0 0,-1 0 1 0 0,1 1 0 0 0,-6 5 0 0 0,6-3 10 0 0,-1 0 1 0 0,2 0 0 0 0,-1 1-1 0 0,1 0 1 0 0,0 0-1 0 0,0 0 1 0 0,1 1-1 0 0,0-1 1 0 0,-5 18 0 0 0,5-6 22 0 0,0 0 1 0 0,1 0-1 0 0,0 1 1 0 0,2-1 0 0 0,1 1-1 0 0,0-1 1 0 0,2 0 0 0 0,0 1-1 0 0,8 28 1 0 0,1-10-9 0 0,2-2-1 0 0,1 0 1 0 0,3-1 0 0 0,0 0-1 0 0,3-1 1 0 0,0-2 0 0 0,2 0-1 0 0,2-1 1 0 0,1-1 0 0 0,30 29-1 0 0,42 32 42 0 0,178 131 0 0 0,-110-95-14 0 0,-74-57-4149 0 0,-78-63 2459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2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237 10 740 0 0,'0'0'1255'0'0,"-14"-9"31"0"0,9 9-1256 0 0,0 1 0 0 0,1-1-1 0 0,-1 1 1 0 0,1 0 0 0 0,-1 0 0 0 0,0 1-1 0 0,1-1 1 0 0,0 1 0 0 0,-1 0 0 0 0,1 0 0 0 0,0 1-1 0 0,-5 3 1 0 0,1 0-12 0 0,0 1 0 0 0,0 1 0 0 0,0-1 0 0 0,1 1 1 0 0,-7 10-1 0 0,-2 5-5 0 0,2 1 0 0 0,0 0 0 0 0,-14 37 0 0 0,21-44 9 0 0,1-1 0 0 0,1 1 0 0 0,0 0-1 0 0,1 0 1 0 0,1 0 0 0 0,1 0 0 0 0,0 1 0 0 0,1 26 0 0 0,2-36 36 0 0,0 0 0 0 0,0 0 1 0 0,0 0-1 0 0,1-1 0 0 0,1 1 1 0 0,-1 0-1 0 0,1-1 0 0 0,0 1 1 0 0,1-1-1 0 0,0 0 0 0 0,0 0 1 0 0,0 0-1 0 0,1-1 0 0 0,0 0 1 0 0,0 0-1 0 0,1 0 0 0 0,0 0 1 0 0,0-1-1 0 0,0 0 0 0 0,12 8 0 0 0,-9-8 25 0 0,-1-1 0 0 0,1 0 0 0 0,-1 0-1 0 0,1-1 1 0 0,0 0 0 0 0,1 0 0 0 0,-1-1-1 0 0,0 0 1 0 0,1-1 0 0 0,-1 0-1 0 0,1 0 1 0 0,-1-1 0 0 0,1-1 0 0 0,-1 1-1 0 0,1-1 1 0 0,17-5 0 0 0,-20 4-31 0 0,0-1 1 0 0,-1 1 0 0 0,1-2 0 0 0,-1 1-1 0 0,1 0 1 0 0,-1-1 0 0 0,-1 0 0 0 0,1-1-1 0 0,0 1 1 0 0,-1-1 0 0 0,0 0-1 0 0,0-1 1 0 0,-1 1 0 0 0,1-1 0 0 0,-1 0-1 0 0,0 0 1 0 0,-1 0 0 0 0,1 0-1 0 0,-1-1 1 0 0,-1 0 0 0 0,1 1 0 0 0,-1-1-1 0 0,2-8 1 0 0,-2 1-232 0 0,0 0 0 0 0,0-1 1 0 0,-2 1-1 0 0,0 0 0 0 0,0-1 0 0 0,-1 1 1 0 0,-1 0-1 0 0,-1-1 0 0 0,0 1 0 0 0,0 0 0 0 0,-7-14 1 0 0,6 17-26 0 0,-1-1 1 0 0,-1 0 0 0 0,0 1 0 0 0,0 0 0 0 0,-1 0-1 0 0,-1 1 1 0 0,1 0 0 0 0,-2 0 0 0 0,1 1 0 0 0,-2 0-1 0 0,1 0 1 0 0,-18-11 0 0 0,14 12-528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3.1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16 612 0 0,'14'-9'4809'0'0,"-14"8"-4766"0"0,1 0 1 0 0,0 1-1 0 0,0-1 0 0 0,0 1 1 0 0,0-1-1 0 0,0 1 0 0 0,-1-1 1 0 0,1 1-1 0 0,0 0 0 0 0,0-1 1 0 0,0 1-1 0 0,0 0 0 0 0,0 0 1 0 0,0 0-1 0 0,0 0 0 0 0,0 0 0 0 0,0 0 1 0 0,0 0-1 0 0,0 0 0 0 0,0 0 1 0 0,0 0-1 0 0,0 1 0 0 0,0-1 1 0 0,2 1-1 0 0,-2 0-21 0 0,1 0 0 0 0,-1 0 0 0 0,1 1 0 0 0,-1-1-1 0 0,0 0 1 0 0,1 1 0 0 0,-1-1 0 0 0,0 1 0 0 0,0 0 0 0 0,0-1 0 0 0,0 1 0 0 0,1 2 0 0 0,3 9-69 0 0,-1-1 0 0 0,-1 1 1 0 0,3 16-1 0 0,-3-15 155 0 0,33 194 89 0 0,-12-62 17 0 0,-23-136-705 0 0,12 15-3735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3.7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1 161 184 0 0,'1'-3'880'0'0,"7"-8"-581"0"0,0 1 0 0 0,1 0-1 0 0,0 1 1 0 0,1 0 0 0 0,-1 0 0 0 0,2 1 0 0 0,-1 0-1 0 0,1 1 1 0 0,1 0 0 0 0,-1 1 0 0 0,18-7 0 0 0,-4 3-233 0 0,1 0 1 0 0,0 2-1 0 0,0 1 1 0 0,45-6-1 0 0,-63 12-73 0 0,1 0-1 0 0,-1 1 0 0 0,1 0 0 0 0,0 0 0 0 0,-1 1 0 0 0,1 0 1 0 0,-1 1-1 0 0,0 0 0 0 0,1 0 0 0 0,-1 1 0 0 0,0 0 0 0 0,0 0 0 0 0,0 1 1 0 0,-1 0-1 0 0,1 0 0 0 0,10 9 0 0 0,-12-8 3 0 0,-1 0-1 0 0,0 0 1 0 0,0 1 0 0 0,-1-1-1 0 0,0 1 1 0 0,0 0 0 0 0,0 1-1 0 0,-1-1 1 0 0,1 0 0 0 0,-2 1-1 0 0,1 0 1 0 0,-1 0 0 0 0,0 0-1 0 0,0 0 1 0 0,-1 0 0 0 0,0 0-1 0 0,0 0 1 0 0,-1 1 0 0 0,0 13-1 0 0,-2-2 22 0 0,-1-1-1 0 0,0 1 0 0 0,-2-1 0 0 0,-8 26 0 0 0,-35 70 89 0 0,23-59-60 0 0,5-8 349 0 0,19-43-143 0 0,3 15 109 0 0,-2-18-347 0 0,1 0 0 0 0,-1 0 0 0 0,1 0 0 0 0,0 0 0 0 0,0 0 0 0 0,-1 0 0 0 0,1-1 0 0 0,0 1 0 0 0,0 0-1 0 0,0-1 1 0 0,0 1 0 0 0,0 0 0 0 0,0-1 0 0 0,0 1 0 0 0,0-1 0 0 0,0 0 0 0 0,0 1 0 0 0,0-1 0 0 0,0 0 0 0 0,0 0 0 0 0,0 1 0 0 0,0-1 0 0 0,0 0 0 0 0,2 0 0 0 0,21 1 36 0 0,6-1-26 0 0,-1-2-1 0 0,1-1 1 0 0,-1-2-1 0 0,0-1 1 0 0,0-1-1 0 0,36-14 1 0 0,-38 13-19 0 0,203-68-88 0 0,-82 13-2861 0 0,-115 48 1912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4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7 222 660 0 0,'-5'-15'1941'0'0,"4"3"-953"0"0,1 9-865 0 0,-1 0 0 0 0,1 0-1 0 0,0 0 1 0 0,0 0 0 0 0,0 1-1 0 0,1-1 1 0 0,-1 0 0 0 0,1 0 0 0 0,-1 0-1 0 0,1 0 1 0 0,0 1 0 0 0,0-1-1 0 0,0 0 1 0 0,2-2 0 0 0,3-4-46 0 0,2 1 0 0 0,-1 0 0 0 0,1 0 0 0 0,0 0-1 0 0,1 1 1 0 0,-1 1 0 0 0,2-1 0 0 0,15-7 0 0 0,9-3 9 0 0,43-14-1 0 0,-34 15-52 0 0,-4 6-249 0 0,-36 10 185 0 0,1 3-6 0 0,-4-3 36 0 0,1 0 0 0 0,-1 0 0 0 0,0 0 0 0 0,1 0 0 0 0,-1 0 0 0 0,1 0-1 0 0,-1 0 1 0 0,0 0 0 0 0,1 0 0 0 0,-1 1 0 0 0,0-1 0 0 0,1 0 0 0 0,-1 0 0 0 0,0 0 0 0 0,1 1 0 0 0,-1-1 0 0 0,0 0-1 0 0,0 0 1 0 0,1 1 0 0 0,-1-1 0 0 0,0 0 0 0 0,0 1 0 0 0,1-1 0 0 0,-1 0 0 0 0,0 1 0 0 0,0-1 0 0 0,0 0 0 0 0,0 1 0 0 0,1 5-1 0 0,0 0 1 0 0,-1 0-1 0 0,0-1 1 0 0,0 1 0 0 0,-1 0-1 0 0,-1 10 1 0 0,0-11 16 0 0,1 1 1 0 0,0 1 0 0 0,1-1-1 0 0,-1 0 1 0 0,1 0-1 0 0,1 0 1 0 0,-1 0 0 0 0,1 0-1 0 0,0 0 1 0 0,3 10 0 0 0,0-9-8 0 0,0-1 0 0 0,0 1 0 0 0,1-1 0 0 0,0-1 0 0 0,0 1 0 0 0,1-1 1 0 0,0 0-1 0 0,-1 0 0 0 0,2 0 0 0 0,7 4 0 0 0,9 8-46 0 0,28 26 1 0 0,-46-37 22 0 0,1-1 1 0 0,-1 1 0 0 0,-1 1-1 0 0,1-1 1 0 0,-1 1 0 0 0,0-1-1 0 0,5 11 1 0 0,-7-8 18 0 0,1 0 1 0 0,-1 0 0 0 0,0 0-1 0 0,-1 1 1 0 0,0-1-1 0 0,0 1 1 0 0,-1-1-1 0 0,0 1 1 0 0,-1-1 0 0 0,-3 16-1 0 0,3-18-55 0 0,-1-1 0 0 0,0 0-1 0 0,0 0 1 0 0,0 0 0 0 0,-1 0-1 0 0,0 0 1 0 0,0 0 0 0 0,-1 0 0 0 0,1-1-1 0 0,-1 0 1 0 0,-1 0 0 0 0,1 0 0 0 0,-1 0-1 0 0,1-1 1 0 0,-1 1 0 0 0,0-1-1 0 0,-6 3 1 0 0,-32 11-2012 0 0,16-10 1331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6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1 158 164 0 0,'12'-11'2630'0'0,"5"-6"-2327"0"0,0 1-1 0 0,2 1 1 0 0,-1 0-1 0 0,2 2 0 0 0,0 0 1 0 0,0 1-1 0 0,1 1 1 0 0,1 1-1 0 0,30-10 1 0 0,-49 19-310 0 0,1 0 1 0 0,0 0 0 0 0,-1 0 0 0 0,1 1 0 0 0,0 0-1 0 0,-1 0 1 0 0,1 0 0 0 0,0 0 0 0 0,-1 0 0 0 0,1 1 0 0 0,0-1-1 0 0,-1 1 1 0 0,1 0 0 0 0,0 0 0 0 0,-1 1 0 0 0,4 1 0 0 0,-1 0 4 0 0,0 1 0 0 0,-1-1 0 0 0,0 1 0 0 0,0 1 0 0 0,0-1 1 0 0,0 1-1 0 0,0 0 0 0 0,5 7 0 0 0,-1 2 14 0 0,0 0 0 0 0,-1 1 0 0 0,-1-1 0 0 0,0 2 0 0 0,-1-1 0 0 0,6 21 0 0 0,-5-5-7 0 0,-2 0-1 0 0,-1 0 1 0 0,-1 0 0 0 0,-2 1-1 0 0,-3 33 1 0 0,-4 5 8 0 0,-17 81 0 0 0,17-125-10 0 0,2-5 202 0 0,0 1 0 0 0,-2 32 0 0 0,39-73-113 0 0,108-124 17 0 0,-38 37-488 0 0,-102 104 322 0 0,9 0-15 0 0,-9 2 70 0 0,0 0-1 0 0,-1-1 0 0 0,1 1 0 0 0,0 0 0 0 0,0 0 1 0 0,0 0-1 0 0,-1 0 0 0 0,1 0 0 0 0,0 0 0 0 0,0 0 1 0 0,-1 0-1 0 0,1 0 0 0 0,0 0 0 0 0,0 0 0 0 0,-1 0 1 0 0,1 1-1 0 0,0-1 0 0 0,0 0 0 0 0,-1 1 0 0 0,1-1 1 0 0,0 0-1 0 0,-1 1 0 0 0,1-1 0 0 0,0 1 1 0 0,-1-1-1 0 0,1 1 0 0 0,-1-1 0 0 0,1 1 0 0 0,-1-1 1 0 0,1 1-1 0 0,-1 0 0 0 0,1-1 0 0 0,-1 1 0 0 0,1 0 1 0 0,23 29-24 0 0,-9-10 29 0 0,2 0-1 0 0,29 27 1 0 0,-39-41 35 0 0,1 0 0 0 0,0-1 0 0 0,0 0-1 0 0,0 0 1 0 0,1 0 0 0 0,-1-1 0 0 0,1-1 0 0 0,0 1 0 0 0,0-2 0 0 0,17 4 0 0 0,-16-4 110 0 0,-1-1-1 0 0,1 0 1 0 0,0-1 0 0 0,0 0-1 0 0,0-1 1 0 0,-1 0 0 0 0,1 0-1 0 0,0-1 1 0 0,-1 0 0 0 0,1-1 0 0 0,-1 0-1 0 0,0-1 1 0 0,0 0 0 0 0,0 0-1 0 0,-1 0 1 0 0,1-2 0 0 0,-1 1-1 0 0,0-1 1 0 0,0 0 0 0 0,-1 0 0 0 0,0-1-1 0 0,13-15 1 0 0,-13 12-73 0 0,1-1 1 0 0,-2 0-1 0 0,1 0 0 0 0,-2 0 1 0 0,1-1-1 0 0,-1 0 1 0 0,-1 0-1 0 0,-1 0 0 0 0,1-1 1 0 0,-2 1-1 0 0,0-1 0 0 0,0 0 1 0 0,-1 0-1 0 0,-1 0 1 0 0,0 1-1 0 0,-1-1 0 0 0,-2-14 1 0 0,2 21-78 0 0,0-1-1 0 0,-1 1 1 0 0,1 0 0 0 0,-1-1 0 0 0,0 1 0 0 0,-1 0 0 0 0,0 0 0 0 0,0 0 0 0 0,0 1 0 0 0,-1-1-1 0 0,0 1 1 0 0,0 0 0 0 0,-7-8 0 0 0,7 10-4 0 0,-1 0 1 0 0,1 0-1 0 0,-1 0 0 0 0,1 0 0 0 0,-1 1 1 0 0,0 0-1 0 0,0 0 0 0 0,0 0 0 0 0,-1 1 1 0 0,1-1-1 0 0,0 1 0 0 0,-1 1 0 0 0,1-1 1 0 0,0 1-1 0 0,-1 0 0 0 0,-10 1 0 0 0,4 0-185 0 0,-1 2 0 0 0,0-1-1 0 0,0 2 1 0 0,1 0 0 0 0,0 0-1 0 0,0 1 1 0 0,0 0 0 0 0,0 1 0 0 0,1 1-1 0 0,0 0 1 0 0,0 0 0 0 0,1 1-1 0 0,0 0 1 0 0,0 1 0 0 0,1 0-1 0 0,0 1 1 0 0,-14 20 0 0 0,15-11-2914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7.0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31 235 1308 0 0,'-2'-2'1283'0'0,"-1"-1"-1079"0"0,0 1-1 0 0,1-1 1 0 0,-1 0 0 0 0,1 0 0 0 0,0 0-1 0 0,0 0 1 0 0,0 0 0 0 0,1-1-1 0 0,-1 1 1 0 0,1 0 0 0 0,-1-1 0 0 0,1 1-1 0 0,0-1 1 0 0,1 0 0 0 0,-1 1-1 0 0,0-1 1 0 0,1 0 0 0 0,0 1 0 0 0,0-1-1 0 0,0 0 1 0 0,1 0 0 0 0,0-4 0 0 0,0 2-163 0 0,1 1 0 0 0,0-1 0 0 0,1 0 0 0 0,-1 1 0 0 0,1-1 0 0 0,0 1 0 0 0,0 0 0 0 0,1-1 1 0 0,-1 2-1 0 0,1-1 0 0 0,0 0 0 0 0,1 1 0 0 0,8-8 0 0 0,-1 4-33 0 0,1-1 0 0 0,0 2 0 0 0,0 0 0 0 0,1 0 0 0 0,0 1 0 0 0,0 1 0 0 0,0 0 0 0 0,30-5 0 0 0,-33 8-20 0 0,1 0 0 0 0,-1 1 0 0 0,1 0 0 0 0,0 1 0 0 0,-1 0 0 0 0,1 1 0 0 0,0 0 0 0 0,-1 1 0 0 0,1 1 0 0 0,-1-1 0 0 0,0 2 0 0 0,12 4 0 0 0,-19-6 8 0 0,0 0 0 0 0,0 0 0 0 0,0 1 0 0 0,0-1 0 0 0,0 1 1 0 0,-1-1-1 0 0,1 1 0 0 0,-1 0 0 0 0,0 1 0 0 0,0-1 0 0 0,0 1 0 0 0,0-1 0 0 0,-1 1 0 0 0,1 0 0 0 0,-1 0 0 0 0,0 0 0 0 0,0 0 0 0 0,0 0 1 0 0,-1 0-1 0 0,0 1 0 0 0,1-1 0 0 0,-2 1 0 0 0,1-1 0 0 0,0 0 0 0 0,-1 1 0 0 0,0 0 0 0 0,0-1 0 0 0,0 1 0 0 0,0-1 0 0 0,-3 9 0 0 0,-3 9-48 0 0,-1-1 0 0 0,0 0 0 0 0,-2 0 0 0 0,0-1 0 0 0,-14 22 0 0 0,-4 8-753 0 0,27-48 786 0 0,-1-1 1 0 0,1 1-1 0 0,-1-1 0 0 0,1 0 0 0 0,-1 1 0 0 0,1-1 0 0 0,0 1 1 0 0,0-1-1 0 0,0 1 0 0 0,0-1 0 0 0,0 1 0 0 0,0-1 0 0 0,0 1 1 0 0,0-1-1 0 0,1 1 0 0 0,-1-1 0 0 0,0 1 0 0 0,1-1 1 0 0,-1 1-1 0 0,1-1 0 0 0,0 0 0 0 0,-1 1 0 0 0,1-1 0 0 0,0 0 1 0 0,0 0-1 0 0,0 0 0 0 0,0 1 0 0 0,0-1 0 0 0,0 0 0 0 0,0 0 1 0 0,0 0-1 0 0,3 1 0 0 0,1 1-6 0 0,0 0 1 0 0,1 0-1 0 0,0 0 1 0 0,0-1 0 0 0,0 1-1 0 0,6 0 1 0 0,39 11-81 0 0,-11-5 15 0 0,-1 2 1 0 0,0 2-1 0 0,60 29 0 0 0,-90-38 75 0 0,0 1 1 0 0,0 1-1 0 0,-1-1 0 0 0,1 1 0 0 0,-2 0 0 0 0,1 1 0 0 0,-1 0 0 0 0,0 0 0 0 0,0 1 0 0 0,-1 0 0 0 0,0 0 0 0 0,0 1 0 0 0,-1-1 0 0 0,0 1 0 0 0,-1 0 0 0 0,1 0 1 0 0,-2 1-1 0 0,0-1 0 0 0,0 1 0 0 0,2 10 0 0 0,-5-10 19 0 0,1 0 0 0 0,-1 0 0 0 0,-1 0 0 0 0,0-1 0 0 0,0 1 0 0 0,-1 0 0 0 0,0 0 0 0 0,-1-1 0 0 0,0 0 0 0 0,-1 1 0 0 0,0-1 0 0 0,0 0 0 0 0,-1-1 0 0 0,0 1 0 0 0,0-1 0 0 0,-1 0 0 0 0,0 0 0 0 0,0-1 0 0 0,-11 10 0 0 0,-1 0 29 0 0,-1 0-1 0 0,0-2 0 0 0,-1 0 1 0 0,-1-1-1 0 0,0-2 1 0 0,-37 17-1 0 0,46-23 8 0 0,0-1 0 0 0,0-1 1 0 0,-14 3-1 0 0,21-6-216 0 0,1 0 0 0 0,-1-1 0 0 0,1 0 0 0 0,-1 0 0 0 0,0 0 0 0 0,1 0 0 0 0,-1 0 0 0 0,1-1 0 0 0,0 0 0 0 0,-1 0 0 0 0,1 0 0 0 0,-6-3 0 0 0,-4-3-560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7.4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28 1244 0 0,'4'-1'956'0'0,"-3"1"-856"0"0,0 0 1 0 0,-1 0-1 0 0,1-1 1 0 0,0 1-1 0 0,0 0 1 0 0,0 0-1 0 0,0 0 1 0 0,0 0-1 0 0,0 0 1 0 0,0 0 0 0 0,0 0-1 0 0,0 0 1 0 0,0 0-1 0 0,0 0 1 0 0,0 1-1 0 0,0-1 1 0 0,0 0-1 0 0,-1 1 1 0 0,3 0-1 0 0,-3 0-68 0 0,1-1 0 0 0,-1 1 1 0 0,0 0-1 0 0,0-1 0 0 0,1 1 0 0 0,-1 0 0 0 0,0 0 0 0 0,0-1 0 0 0,0 1 0 0 0,1 0 0 0 0,-1 0 0 0 0,0-1 0 0 0,0 1 0 0 0,0 0 0 0 0,0 0 0 0 0,-1-1 0 0 0,1 1 0 0 0,0 0 0 0 0,0 0 0 0 0,0-1 0 0 0,-1 1 0 0 0,1 0 1 0 0,0-1-1 0 0,-1 1 0 0 0,1 0 0 0 0,0-1 0 0 0,-1 1 0 0 0,0 1 0 0 0,-11 19 157 0 0,-8 15-7 0 0,1 0 1 0 0,-21 60-1 0 0,37-85-163 0 0,-1 0 0 0 0,2 0-1 0 0,-1 0 1 0 0,2 0 0 0 0,-1 0 0 0 0,2 0 0 0 0,-1 0 0 0 0,2 1-1 0 0,-1-1 1 0 0,1 0 0 0 0,1 0 0 0 0,0 0 0 0 0,1 0 0 0 0,4 13 0 0 0,-3-17 73 0 0,0 0 1 0 0,0 0 0 0 0,0-1 0 0 0,1 1 0 0 0,0-1 0 0 0,0 0 0 0 0,1 0 0 0 0,-1 0 0 0 0,1-1 0 0 0,1 0 0 0 0,-1 0-1 0 0,1-1 1 0 0,-1 1 0 0 0,1-2 0 0 0,1 1 0 0 0,-1-1 0 0 0,0 0 0 0 0,1 0 0 0 0,-1-1 0 0 0,1 0 0 0 0,0 0 0 0 0,15 1 0 0 0,-12-2 33 0 0,-1-1 0 0 0,1 1 1 0 0,-1-2-1 0 0,1 1 1 0 0,-1-2-1 0 0,1 1 1 0 0,-1-1-1 0 0,0-1 1 0 0,0 0-1 0 0,0 0 1 0 0,0-1-1 0 0,0 0 1 0 0,-1-1-1 0 0,0 0 1 0 0,0-1-1 0 0,0 1 1 0 0,8-9-1 0 0,-11 9-103 0 0,-1 0-1 0 0,0-1 1 0 0,0 0 0 0 0,0 0-1 0 0,-1 0 1 0 0,0 0-1 0 0,0-1 1 0 0,0 0-1 0 0,-1 1 1 0 0,0-1-1 0 0,-1-1 1 0 0,1 1-1 0 0,-1 0 1 0 0,-1-1 0 0 0,1 1-1 0 0,-1-1 1 0 0,-1 1-1 0 0,1-1 1 0 0,-1 1-1 0 0,-1-1 1 0 0,1 1-1 0 0,-3-10 1 0 0,0 3-31 0 0,-2 0 0 0 0,1 0 1 0 0,-2 1-1 0 0,0-1 0 0 0,0 1 0 0 0,-1 0 0 0 0,-1 1 0 0 0,0 0 1 0 0,-1 0-1 0 0,-17-18 0 0 0,13 17-206 0 0,-1-1-1 0 0,-1 2 1 0 0,0 0-1 0 0,-1 1 1 0 0,0 0 0 0 0,-34-15-1 0 0,23 14-2495 0 0,-54-15 0 0 0,64 23 1030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3:59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213 1 712 0 0,'4'1'134'0'0,"1"1"-1"0"0,-1 0 1 0 0,0 0-1 0 0,0 0 1 0 0,0 0-1 0 0,-1 0 1 0 0,1 1 0 0 0,0 0-1 0 0,-1 0 1 0 0,0 0-1 0 0,1 0 1 0 0,-1 0-1 0 0,0 1 1 0 0,-1-1-1 0 0,1 1 1 0 0,-1 0 0 0 0,0 0-1 0 0,3 5 1 0 0,6 14 139 0 0,-2 0 1 0 0,8 28 0 0 0,-7-23-26 0 0,66 162 668 0 0,20 63-825 0 0,-93-244-261 0 0,-1-4-23 0 0,0 0 0 0 0,-1 1-1 0 0,1-1 1 0 0,-1 1 0 0 0,0-1 0 0 0,0 1-1 0 0,-1 0 1 0 0,0-1 0 0 0,0 1 0 0 0,0 0-1 0 0,0-1 1 0 0,-1 1 0 0 0,0 0 0 0 0,-2 6 0 0 0,-6 8-553 0 0</inkml:trace>
  <inkml:trace contextRef="#ctx0" brushRef="#br0" timeOffset="1">12 541 1072 0 0,'-2'-2'1304'0'0,"-7"-21"1321"0"0,8 22-2579 0 0,2 0 0 0 0,-1 1 0 0 0,0-1 0 0 0,0 0 0 0 0,0 0 0 0 0,0 0 0 0 0,1 0 0 0 0,-1 0 0 0 0,0 1 0 0 0,1-1 0 0 0,-1 0-1 0 0,0 0 1 0 0,1 1 0 0 0,-1-1 0 0 0,1 0 0 0 0,-1 0 0 0 0,1 1 0 0 0,0-1 0 0 0,-1 1 0 0 0,1-1 0 0 0,0 0 0 0 0,-1 1 0 0 0,1 0 0 0 0,0-1-1 0 0,0 1 1 0 0,-1-1 0 0 0,2 1 0 0 0,11-5 40 0 0,0 0-1 0 0,0 1 0 0 0,1 1 0 0 0,0 0 1 0 0,-1 1-1 0 0,1 1 0 0 0,16 0 0 0 0,0-2-13 0 0,112-6 24 0 0,-61 5-1440 0 0,-1-3 1 0 0,129-29-1 0 0,-175 26 642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8.0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25 1304 0 0,'16'-6'2078'0'0,"42"-12"1247"0"0,-55 18-3095 0 0,-1 0-201 0 0,-1 1-1 0 0,1-1 1 0 0,-1 1 0 0 0,1 0-1 0 0,0 0 1 0 0,-1-1-1 0 0,1 1 1 0 0,-1 0-1 0 0,0 1 1 0 0,1-1-1 0 0,-1 0 1 0 0,0 0-1 0 0,0 0 1 0 0,1 1 0 0 0,-1-1-1 0 0,0 1 1 0 0,0-1-1 0 0,0 1 1 0 0,1 2-1 0 0,-1 0-3 0 0,1 1-1 0 0,-1-1 1 0 0,0 1-1 0 0,0-1 0 0 0,-1 1 1 0 0,1-1-1 0 0,-1 8 1 0 0,-1 9-6 0 0,-2-1-1 0 0,-7 34 1 0 0,8-43 32 0 0,-13 48 80 0 0,-41 100 0 0 0,-7 24 101 0 0,61-178-226 0 0,-5 22 334 0 0,7-26-316 0 0,0 0 1 0 0,0 0-1 0 0,-1 1 0 0 0,1-1 1 0 0,0 0-1 0 0,0 1 0 0 0,0-1 1 0 0,0 0-1 0 0,1 0 0 0 0,-1 0 1 0 0,0 1-1 0 0,1-1 0 0 0,-1 0 1 0 0,0 0-1 0 0,1 0 0 0 0,-1 1 1 0 0,1-1-1 0 0,1 2 1 0 0,2-1 8 0 0,0 1 0 0 0,1 0 0 0 0,-1-1 0 0 0,1 0 1 0 0,-1 0-1 0 0,1 0 0 0 0,0-1 0 0 0,0 1 1 0 0,0-1-1 0 0,0-1 0 0 0,0 1 0 0 0,0-1 1 0 0,10 0-1 0 0,14 0 4 0 0,35-6 0 0 0,-40 3-30 0 0,109-9-11 0 0,131-18-2348 0 0,-263 30 2317 0 0,0 0 0 0 0,0 0 1 0 0,0 0-1 0 0,0-1 0 0 0,0 1 0 0 0,0 0 0 0 0,0-1 1 0 0,0 1-1 0 0,0-1 0 0 0,0 1 0 0 0,0-1 0 0 0,0 1 1 0 0,0-1-1 0 0,0 0 0 0 0,0 1 0 0 0,0-1 1 0 0,0 0-1 0 0,-1 0 0 0 0,1 0 0 0 0,0 1 0 0 0,0-1 1 0 0,-1 0-1 0 0,1 0 0 0 0,-1 0 0 0 0,1 0 0 0 0,-1 0 1 0 0,1 0-1 0 0,-1 0 0 0 0,0 0 0 0 0,0-1 0 0 0,1 1 1 0 0,-1 0-1 0 0,0 0 0 0 0,0 0 0 0 0,0 0 0 0 0,0 0 1 0 0,0 0-1 0 0,0-1 0 0 0,-1 1 0 0 0,1 0 1 0 0,0 0-1 0 0,0 0 0 0 0,-1 0 0 0 0,1 0 0 0 0,-1 0 1 0 0,0-2-1 0 0,-3-4 238 0 0,0-1 1 0 0,-1 1 0 0 0,1-1-1 0 0,-10-9 1 0 0,10 12-24 0 0,2 3-54 0 0,-18-16 35 0 0,18 16-165 0 0,0 5 6 0 0,-1 2 6 0 0,-1 0 1 0 0,1 1-1 0 0,1-1 1 0 0,-1 1-1 0 0,1 0 1 0 0,0 0-1 0 0,1 0 1 0 0,-2 8-1 0 0,-6 60 60 0 0,5-35-41 0 0,0-7-79 0 0,-6 34-298 0 0,4 0-1 0 0,2 105 1 0 0,4-166-37 0 0,1 1-1 0 0,0-1 1 0 0,0 1 0 0 0,1-1 0 0 0,-1 0-1 0 0,5 10 1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08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203 160 984 0 0,'35'-128'6067'0'0,"-35"127"-6039"0"0,1 0-1 0 0,-1 0 1 0 0,0 0 0 0 0,1 0 0 0 0,-1-1 0 0 0,0 1 0 0 0,0 0 0 0 0,0 0 0 0 0,0 0-1 0 0,0 0 1 0 0,0-1 0 0 0,0 1 0 0 0,-1 0 0 0 0,1 0 0 0 0,0 0 0 0 0,-1 0 0 0 0,1-1 0 0 0,0 1-1 0 0,-1 0 1 0 0,0 0 0 0 0,1 0 0 0 0,-2-1 0 0 0,1 1-16 0 0,0 1 0 0 0,0-1 0 0 0,0 1 0 0 0,0-1 0 0 0,0 1 0 0 0,0 0 0 0 0,0-1 0 0 0,0 1 0 0 0,0 0 0 0 0,0 0 0 0 0,0 0 0 0 0,0 0 0 0 0,0 0 0 0 0,-1 0 0 0 0,1 0 0 0 0,0 0 0 0 0,0 1-1 0 0,0-1 1 0 0,-1 1 0 0 0,-4 1 8 0 0,0 0 0 0 0,0 1 0 0 0,0-1 0 0 0,0 1 0 0 0,-10 8 0 0 0,1 2 4 0 0,0 2 0 0 0,0-1 1 0 0,2 2-1 0 0,0 0 0 0 0,0 0 1 0 0,2 1-1 0 0,0 1 0 0 0,1 0 1 0 0,1 0-1 0 0,0 1 0 0 0,2 0 0 0 0,0 1 1 0 0,1 0-1 0 0,-3 20 0 0 0,8-31-2 0 0,0 1 0 0 0,1 0 0 0 0,0 0 0 0 0,1-1 0 0 0,0 1 0 0 0,0 0 1 0 0,1-1-1 0 0,0 1 0 0 0,1-1 0 0 0,0 0 0 0 0,0 0 0 0 0,1 0 0 0 0,0 0 0 0 0,1 0 0 0 0,0-1 0 0 0,7 9 0 0 0,-3-7 65 0 0,-1-1 1 0 0,1 0 0 0 0,0 0-1 0 0,1-1 1 0 0,0 0 0 0 0,1-1-1 0 0,-1 0 1 0 0,1-1 0 0 0,0 0-1 0 0,1-1 1 0 0,19 6 0 0 0,-17-6 29 0 0,1-1 0 0 0,0-1-1 0 0,0-1 1 0 0,0 0 0 0 0,1-1 0 0 0,-1 0 0 0 0,0-1 0 0 0,0-1 0 0 0,25-4 0 0 0,-29 2-65 0 0,1 1-1 0 0,-1-2 1 0 0,0 1 0 0 0,-1-2 0 0 0,1 1-1 0 0,-1-1 1 0 0,0-1 0 0 0,0 0 0 0 0,0-1 0 0 0,-1 1-1 0 0,0-2 1 0 0,0 1 0 0 0,8-11 0 0 0,-12 12-109 0 0,0 0 0 0 0,-1 0 0 0 0,0 0 0 0 0,0 0 0 0 0,-1-1 0 0 0,1 1 1 0 0,-2-1-1 0 0,1 0 0 0 0,-1 0 0 0 0,0 0 0 0 0,0 0 0 0 0,-1-1 0 0 0,0 1 0 0 0,0 0 1 0 0,0-1-1 0 0,-1 1 0 0 0,-1 0 0 0 0,1-1 0 0 0,-1 1 0 0 0,0 0 0 0 0,-1-1 0 0 0,0 1 1 0 0,0 0-1 0 0,0 0 0 0 0,-1 0 0 0 0,-6-11 0 0 0,1 4-235 0 0,0 1 0 0 0,-1 0 0 0 0,-1 0 1 0 0,0 1-1 0 0,0 0 0 0 0,-1 1 0 0 0,-1 0 0 0 0,0 1 0 0 0,0 0 1 0 0,-1 1-1 0 0,-24-13 0 0 0,9 9-651 0 0,0 1-1 0 0,-38-11 1 0 0,-5 5-521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0.7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183 512 1220 0 0,'-19'-71'4570'0'0,"18"68"-4325"0"0,0 0-60 0 0,-7-25 80 0 0,8 26-259 0 0,-3 19-22 0 0,1 14 16 0 0,0 0 1 0 0,2 0-1 0 0,6 42 1 0 0,-2-20 5 0 0,60 652 557 0 0,-59-668-190 0 0,-4-33-216 0 0,-3-5-154 0 0,0 0 0 0 0,0 0 1 0 0,1-1-1 0 0,-1 1 0 0 0,0 0 0 0 0,1-1 0 0 0,-1 1 0 0 0,1-1 1 0 0,0 0-1 0 0,-1 1 0 0 0,1-1 0 0 0,0 0 0 0 0,0 0 1 0 0,0 0-1 0 0,0 0 0 0 0,1 0 0 0 0,-1 0 0 0 0,0 0 1 0 0,0-3-1 0 0,-2-4 2 0 0,-32-73-46 0 0,5-2 0 0 0,-28-118 0 0 0,-6-182-82 0 0,58 324 128 0 0,2 0-1 0 0,7-111 0 0 0,0 149-2 0 0,0 0-1 0 0,2 0 0 0 0,0 0 0 0 0,13-31 0 0 0,-12 40-1 0 0,0 1 0 0 0,1-1-1 0 0,0 1 1 0 0,1 0 0 0 0,0 1-1 0 0,1 0 1 0 0,0 0 0 0 0,12-10-1 0 0,-17 17-14 0 0,1 0-1 0 0,0 0 1 0 0,0 0-1 0 0,0 1 1 0 0,0-1-1 0 0,1 1 1 0 0,-1 1-1 0 0,1-1 1 0 0,-1 1-1 0 0,1 0 1 0 0,0 0-1 0 0,0 1 1 0 0,0-1-1 0 0,0 2 1 0 0,0-1-1 0 0,1 0 1 0 0,-1 1 0 0 0,0 0-1 0 0,0 1 1 0 0,0-1-1 0 0,0 1 1 0 0,0 0-1 0 0,0 1 1 0 0,0 0-1 0 0,0 0 1 0 0,0 0-1 0 0,-1 0 1 0 0,1 1-1 0 0,-1 0 1 0 0,6 4-1 0 0,-2-1-62 0 0,-1 0 1 0 0,-1 0-1 0 0,1 1 0 0 0,-1 0 0 0 0,0 1 1 0 0,-1 0-1 0 0,0 0 0 0 0,0 0 0 0 0,0 1 1 0 0,-1-1-1 0 0,-1 1 0 0 0,1 0 1 0 0,-2 1-1 0 0,1-1 0 0 0,-1 1 0 0 0,-1 0 1 0 0,3 17-1 0 0,-3-7 17 0 0,-2 1 0 0 0,-1 0 1 0 0,0 0-1 0 0,-2-1 0 0 0,0 1 1 0 0,-1-1-1 0 0,-1 1 0 0 0,-1-1 1 0 0,-1-1-1 0 0,-1 1 0 0 0,-10 18 0 0 0,-16 24 8 0 0,-82 110-1 0 0,38-61-68 0 0,75-107 131 0 0,0 2-1 0 0,0-1 0 0 0,1 0 1 0 0,-1 0-1 0 0,1 1 0 0 0,0-1 1 0 0,1 1-1 0 0,-1 0 0 0 0,1 0 0 0 0,0-1 1 0 0,1 1-1 0 0,-1 0 0 0 0,1 0 1 0 0,0 0-1 0 0,1 0 0 0 0,0 0 0 0 0,2 9 1 0 0,-1-7 8 0 0,1 0 0 0 0,0 0-1 0 0,1-1 1 0 0,0 1 0 0 0,0-1 0 0 0,0 0 0 0 0,1 0 0 0 0,1 0 0 0 0,-1 0 0 0 0,1-1 0 0 0,11 10-1 0 0,23 16 65 0 0,0-3 0 0 0,66 37 0 0 0,96 38 131 0 0,-191-99-194 0 0,8 4-17 0 0,-1 0 0 0 0,1-2 0 0 0,1 0 0 0 0,-1-1 0 0 0,35 5 0 0 0,-44-10-33 0 0,1 0 1 0 0,-1-1-1 0 0,1 0 0 0 0,-1-1 1 0 0,1 0-1 0 0,-1-1 1 0 0,0 0-1 0 0,0-1 1 0 0,1 0-1 0 0,-2 0 1 0 0,1-1-1 0 0,17-10 0 0 0,-2-1-8 0 0,-2-1 0 0 0,0-1-1 0 0,-1-2 1 0 0,-1 0 0 0 0,0-1-1 0 0,32-42 1 0 0,-4-5-33 0 0,42-78 0 0 0,-68 105 63 0 0,-1 0 1 0 0,15-46-1 0 0,-36 83-33 0 0,-4 4-162 0 0,0 0 203 0 0,0 0 0 0 0,0 0-1 0 0,0 0 1 0 0,0 1 0 0 0,1-1-1 0 0,-1 1 1 0 0,0 0-1 0 0,1 0 1 0 0,-1 0 0 0 0,1 0-1 0 0,-1 0 1 0 0,1 0 0 0 0,0 0-1 0 0,0 1 1 0 0,-2 2-1 0 0,-28 50-36 0 0,22-35 34 0 0,-1-1 49 0 0,1 1-1 0 0,0 1 1 0 0,2 0 0 0 0,0 0 0 0 0,2 1-1 0 0,0 0 1 0 0,-5 40 0 0 0,11-54-29 0 0,-1 0-1 0 0,1 0 1 0 0,0 0 0 0 0,1 0 0 0 0,-1 0 0 0 0,2 0 0 0 0,-1 0 0 0 0,1-1 0 0 0,0 1 0 0 0,1 0 0 0 0,0-1 0 0 0,0 0 0 0 0,1 1 0 0 0,-1-1 0 0 0,2-1 0 0 0,-1 1 0 0 0,1-1 0 0 0,0 1 0 0 0,0-1-1 0 0,1-1 1 0 0,-1 1 0 0 0,1-1 0 0 0,1 0 0 0 0,-1 0 0 0 0,9 4 0 0 0,1 0 4 0 0,1-2 1 0 0,0 0-1 0 0,0-1 0 0 0,1 0 0 0 0,-1-2 0 0 0,1 0 1 0 0,0-1-1 0 0,1 0 0 0 0,-1-2 0 0 0,25 0 1 0 0,-29-1-33 0 0,-1-1 0 0 0,1-1 0 0 0,-1 0-1 0 0,1 0 1 0 0,-1-1 0 0 0,0-1 0 0 0,0 0 0 0 0,0-1 0 0 0,-1 0 0 0 0,0-1 0 0 0,0-1 0 0 0,0 0 0 0 0,0 0 0 0 0,15-14 0 0 0,-21 15 8 0 0,-1-1 0 0 0,1 0-1 0 0,-1 0 1 0 0,0 0 0 0 0,-1 0 0 0 0,0-1-1 0 0,0 0 1 0 0,0 0 0 0 0,-1 0 0 0 0,0 0 0 0 0,-1 0-1 0 0,2-10 1 0 0,-2 5 95 0 0,0-1 0 0 0,-1 1 0 0 0,-1-1 0 0 0,0 0 0 0 0,-1 1 0 0 0,-4-25 0 0 0,4 35-77 0 0,0 0 0 0 0,0 0-1 0 0,0 0 1 0 0,0-1 0 0 0,-1 1-1 0 0,1 0 1 0 0,-1 1 0 0 0,0-1 0 0 0,0 0-1 0 0,0 0 1 0 0,0 1 0 0 0,0-1-1 0 0,-1 1 1 0 0,1 0 0 0 0,-4-3 0 0 0,4 4-4 0 0,-2 2-13 0 0,-2 1 9 0 0,1 1 1 0 0,0 0-1 0 0,0 0 0 0 0,0 0 1 0 0,0 1-1 0 0,1-1 0 0 0,-1 1 1 0 0,1 0-1 0 0,0 0 0 0 0,0 1 1 0 0,0-1-1 0 0,1 1 1 0 0,0 0-1 0 0,0 0 0 0 0,0 0 1 0 0,0 1-1 0 0,1-1 0 0 0,0 0 1 0 0,-2 8-1 0 0,-3 7 32 0 0,1 1 1 0 0,2-1-1 0 0,0 1 1 0 0,-1 25-1 0 0,4-36 9 0 0,1 0-1 0 0,0-1 1 0 0,1 1 0 0 0,0 0 0 0 0,0 0-1 0 0,1 0 1 0 0,4 12 0 0 0,-5-20-15 0 0,0-1-36 0 0,0 0-1 0 0,0 0 1 0 0,0 0-1 0 0,0-1 0 0 0,0 1 1 0 0,0 0-1 0 0,0-1 1 0 0,0 1-1 0 0,0 0 1 0 0,0-1-1 0 0,1 0 0 0 0,-1 1 1 0 0,1-1-1 0 0,3-3-19 0 0,0-1 0 0 0,0 1 1 0 0,-1-1-1 0 0,1 0 0 0 0,-1-1 0 0 0,0 1 0 0 0,0-1 0 0 0,-1 0 0 0 0,1 0 0 0 0,-1 0 0 0 0,0-1 0 0 0,3-7 1 0 0,10-14-63 0 0,-15 25 31 0 0,22-17-254 0 0,-20 18 262 0 0,0 2 6 0 0,8 2 28 0 0,0 0-1 0 0,-1 1 0 0 0,14 7 0 0 0,-2 2 104 0 0,0-2-1 0 0,1 0 0 0 0,0-1 0 0 0,1-2 0 0 0,0 0 0 0 0,0-2 0 0 0,1-1 0 0 0,32 4 0 0 0,-48-8-55 0 0,0-1 0 0 0,0 0 0 0 0,0 0 0 0 0,0-1 0 0 0,0 0 0 0 0,0-1 0 0 0,0 0 0 0 0,0 0 0 0 0,-1-1 0 0 0,1 0 0 0 0,-1 0 0 0 0,0-1 0 0 0,0 0 0 0 0,0-1 0 0 0,0 0-1 0 0,-1 0 1 0 0,1 0 0 0 0,-1-1 0 0 0,-1 0 0 0 0,1-1 0 0 0,-1 1 0 0 0,0-1 0 0 0,-1 0 0 0 0,0-1 0 0 0,9-15 0 0 0,-5 2 18 0 0,0-1 1 0 0,-1 0-1 0 0,-1 0 0 0 0,-1-1 1 0 0,-1 0-1 0 0,-2 0 0 0 0,0-1 1 0 0,0-23-1 0 0,-3-12-10 0 0,-2 0 0 0 0,-11-59 0 0 0,5 59-45 0 0,-18-59 0 0 0,18 91-19 0 0,-1 0 0 0 0,-1 1 0 0 0,-1 0 1 0 0,-20-35-1 0 0,29 58 15 0 0,0 0 1 0 0,0 0-1 0 0,-1 0 1 0 0,1 0-1 0 0,0 0 0 0 0,-1 0 1 0 0,0 1-1 0 0,0-1 1 0 0,0 1-1 0 0,0 0 1 0 0,0 0-1 0 0,0 0 1 0 0,0 0-1 0 0,-1 0 1 0 0,1 1-1 0 0,0 0 1 0 0,-1-1-1 0 0,0 1 0 0 0,1 1 1 0 0,-5-2-1 0 0,4 2 7 0 0,0 0-1 0 0,0 1 1 0 0,0-1-1 0 0,0 1 1 0 0,0 0-1 0 0,0 0 1 0 0,0 0-1 0 0,0 1 1 0 0,0-1-1 0 0,1 1 1 0 0,-1 0-1 0 0,1 0 1 0 0,-1 0-1 0 0,1 0 1 0 0,0 1-1 0 0,0-1 1 0 0,0 1 0 0 0,-5 5-1 0 0,3-3 1 0 0,0 0 0 0 0,1 1 1 0 0,-1 0-1 0 0,1 0 0 0 0,1 0 0 0 0,-1 0 0 0 0,1 1 0 0 0,0-1 1 0 0,0 1-1 0 0,1 0 0 0 0,0 0 0 0 0,0 0 0 0 0,0 0 0 0 0,1 0 1 0 0,0 0-1 0 0,1 1 0 0 0,0-1 0 0 0,0 0 0 0 0,1 11 0 0 0,2-7-3 0 0,-1 0 0 0 0,2 0 0 0 0,-1 0 0 0 0,2-1 0 0 0,-1 0 0 0 0,1 0 0 0 0,1 0 0 0 0,0 0 0 0 0,0-1 0 0 0,1 0 0 0 0,14 15 0 0 0,74 69-117 0 0,25 28-12 0 0,-102-99 122 0 0,-1 0 0 0 0,0 1 0 0 0,-2 0 0 0 0,14 30 0 0 0,22 67 71 0 0,-40-88-8 0 0,1 0 0 0 0,2-1 0 0 0,1-1 0 0 0,1-1 0 0 0,35 48 0 0 0,-45-71-229 0 0,-1 0 0 0 0,1-1 0 0 0,0 0 0 0 0,0 0-1 0 0,1 0 1 0 0,-1 0 0 0 0,1-1 0 0 0,0 0 0 0 0,0-1 0 0 0,0 0 0 0 0,1 0 0 0 0,-1 0-1 0 0,1-1 1 0 0,0 0 0 0 0,0 0 0 0 0,0-1 0 0 0,0 0 0 0 0,0-1 0 0 0,12 0 0 0 0,10-2-1225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1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30 2248 0 0,'-7'-13'5199'0'0,"7"9"-4892"0"0,2 3-247 0 0,0-1 0 0 0,0 1 0 0 0,0 0-1 0 0,0 0 1 0 0,0-1 0 0 0,0 1 0 0 0,0 1 0 0 0,0-1 0 0 0,1 0-1 0 0,-1 0 1 0 0,0 1 0 0 0,1 0 0 0 0,-1-1 0 0 0,0 1 0 0 0,1 0-1 0 0,-1 0 1 0 0,3 0 0 0 0,53 4-127 0 0,-42-2-40 0 0,159 20-4324 0 0,-139-18 2609 0 0</inkml:trace>
  <inkml:trace contextRef="#ctx0" brushRef="#br0" timeOffset="1">148 483 392 0 0,'-2'3'1141'0'0,"2"-3"-1072"0"0,0 0 0 0 0,-1 0 0 0 0,1 1 0 0 0,-1-1 0 0 0,1 0 1 0 0,0 1-1 0 0,-1-1 0 0 0,1 1 0 0 0,0-1 0 0 0,0 0 0 0 0,-1 1 0 0 0,1-1 0 0 0,0 1 0 0 0,0-1 0 0 0,0 1 0 0 0,-1-1 0 0 0,1 1 0 0 0,0-1 0 0 0,0 1 0 0 0,0-1 0 0 0,0 1 0 0 0,0-1 0 0 0,0 0 0 0 0,0 1 0 0 0,0-1 0 0 0,0 1 0 0 0,0-1 0 0 0,0 1 0 0 0,1-1 0 0 0,-1 1 0 0 0,0-1 0 0 0,0 1 0 0 0,0-1 0 0 0,0 1 0 0 0,1-1 0 0 0,-1 0 0 0 0,0 1 0 0 0,1-1 0 0 0,-1 1 0 0 0,0-1 0 0 0,1 0 0 0 0,-1 1 0 0 0,1-1 0 0 0,2 2 28 0 0,-1-1 0 0 0,1 0 0 0 0,0 0 0 0 0,0 0 1 0 0,0 0-1 0 0,0-1 0 0 0,0 1 0 0 0,4 0 0 0 0,64-1 106 0 0,-26-3-102 0 0,317-30-2427 0 0,-309 24 1308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2.4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14 1380 0 0,'-3'-14'5659'0'0,"10"20"-5567"0"0,-1 0-1 0 0,0 0 1 0 0,0 1 0 0 0,0 0 0 0 0,0 0 0 0 0,-1 0 0 0 0,-1 1 0 0 0,8 14 0 0 0,-5-6-50 0 0,0 0 0 0 0,-1 0 0 0 0,6 31 0 0 0,-9-33-85 0 0,-2 0-1 0 0,0 0 0 0 0,0 1 1 0 0,-2-1-1 0 0,0 0 1 0 0,0 0-1 0 0,-1 1 1 0 0,-1-1-1 0 0,0-1 1 0 0,-10 27-1 0 0,5-21-447 0 0,-1-1-1 0 0,-1 0 0 0 0,0 0 0 0 0,-1-1 1 0 0,-1 0-1 0 0,0-1 0 0 0,-16 15 1 0 0,-1-3-727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2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1116 0 0,'13'-53'4853'0'0,"-13"49"-4511"0"0,3-1 44 0 0,-3 5-374 0 0,0 0 1 0 0,0-1-1 0 0,0 1 0 0 0,0 0 1 0 0,0 0-1 0 0,0-1 1 0 0,0 1-1 0 0,0 0 1 0 0,0-1-1 0 0,0 1 1 0 0,0 0-1 0 0,0 0 1 0 0,0-1-1 0 0,1 1 0 0 0,-1 0 1 0 0,0 0-1 0 0,0-1 1 0 0,0 1-1 0 0,0 0 1 0 0,1 0-1 0 0,-1 0 1 0 0,0-1-1 0 0,0 1 1 0 0,0 0-1 0 0,1 0 0 0 0,-1 0 1 0 0,0-1-1 0 0,0 1 1 0 0,1 0-1 0 0,-1 0 1 0 0,0 0-1 0 0,0 0 1 0 0,1 0-1 0 0,-1 0 1 0 0,0 0-1 0 0,0 0 1 0 0,1 0-1 0 0,2 1-4 0 0,0 0 0 0 0,-1 1 0 0 0,1 0 0 0 0,-1-1 0 0 0,1 1 0 0 0,-1 0 0 0 0,0 0 0 0 0,1 1 0 0 0,-1-1 0 0 0,0 0 0 0 0,-1 1 0 0 0,1-1 0 0 0,0 1 0 0 0,-1-1 0 0 0,1 1 0 0 0,0 3 0 0 0,23 57 72 0 0,-18-43-39 0 0,122 389 227 0 0,-81-242-134 0 0,88 208 0 0 0,-128-355-361 0 0,15 29-371 0 0,-6-22-2623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3.2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26 147 640 0 0,'-1'-1'265'0'0,"-18"-35"2860"0"0,18 34-3048 0 0,1 1 0 0 0,-1 0 0 0 0,0-1 1 0 0,1 1-1 0 0,-1-1 0 0 0,1 1 0 0 0,0-1 1 0 0,-1 1-1 0 0,1-1 0 0 0,0 1 0 0 0,0-1 0 0 0,0 0 1 0 0,0 1-1 0 0,0-1 0 0 0,0 1 0 0 0,1-1 1 0 0,-1 1-1 0 0,0-1 0 0 0,1 1 0 0 0,-1-1 1 0 0,1 1-1 0 0,0-1 0 0 0,1-1 0 0 0,6-4 1 0 0,1 0 0 0 0,1 1 0 0 0,-1 0 0 0 0,1 0-1 0 0,0 1 1 0 0,0 1 0 0 0,1 0 0 0 0,-1 0 0 0 0,1 1 0 0 0,0 0 0 0 0,19-2-1 0 0,19-1-8 0 0,65 1 0 0 0,-104 5-56 0 0,228 3-3801 0 0,-207-3 3012 0 0</inkml:trace>
  <inkml:trace contextRef="#ctx0" brushRef="#br0" timeOffset="1">301 461 452 0 0,'-5'17'2280'0'0,"16"-8"-672"0"0,14-3-952 0 0,-8-4-123 0 0,5-2-109 0 0,5 1-92 0 0,2-1-76 0 0,3 0-56 0 0,0 0-16 0 0,0 0-172 0 0,1-1-296 0 0,-3 1-348 0 0,1 0-333 0 0,-1 0-639 0 0,-1 0 556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3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9 861 740 0 0,'9'5'2172'0'0,"-9"-5"-2036"0"0,1 0-1 0 0,0 0 1 0 0,-1 0 0 0 0,1 0 0 0 0,3-1 678 0 0,-3 1-678 0 0,16-14 1470 0 0,11-34-946 0 0,-22 38-330 0 0,24-49-39 0 0,-2-2 0 0 0,34-111 0 0 0,-49 125-293 0 0,-2 0-1 0 0,-2-1 0 0 0,-2-1 0 0 0,1-71 1 0 0,-8 103-8 0 0,-1 0 0 0 0,0 0 0 0 0,-1 1 0 0 0,0-1 1 0 0,-7-18-1 0 0,9 32 5 0 0,-2-1 0 0 0,1 0 0 0 0,0 0 0 0 0,-1 1 0 0 0,0-1 0 0 0,0 1 0 0 0,0-1 0 0 0,0 1 0 0 0,0 0 0 0 0,-1 0 1 0 0,1 0-1 0 0,-1 0 0 0 0,0 0 0 0 0,0 1 0 0 0,0-1 0 0 0,0 1 0 0 0,0 0 0 0 0,-1-1 0 0 0,1 2 0 0 0,-1-1 0 0 0,0 0 0 0 0,1 1 0 0 0,-1 0 1 0 0,0-1-1 0 0,0 1 0 0 0,0 1 0 0 0,1-1 0 0 0,-1 1 0 0 0,-5-1 0 0 0,3 1-5 0 0,-1 0 0 0 0,0 0-1 0 0,1 1 1 0 0,-1 0 0 0 0,0 0 0 0 0,1 0 0 0 0,-1 1-1 0 0,1 0 1 0 0,0 1 0 0 0,0-1 0 0 0,-1 1-1 0 0,2 0 1 0 0,-1 0 0 0 0,0 1 0 0 0,1 0 0 0 0,-1 0-1 0 0,1 0 1 0 0,0 1 0 0 0,1-1 0 0 0,-1 1 0 0 0,-5 9-1 0 0,9-12 9 0 0,0 0-1 0 0,0 0 0 0 0,1 0 0 0 0,-1 1 0 0 0,1-1 0 0 0,-1 0 1 0 0,1 1-1 0 0,0-1 0 0 0,0 0 0 0 0,0 1 0 0 0,0-1 1 0 0,1 0-1 0 0,-1 0 0 0 0,0 1 0 0 0,1-1 0 0 0,0 0 0 0 0,-1 0 1 0 0,3 4-1 0 0,-1-1 2 0 0,0-1-1 0 0,1 1 1 0 0,0-1 0 0 0,0 1-1 0 0,0-1 1 0 0,0 0 0 0 0,5 4-1 0 0,15 10-7 0 0,0-2 0 0 0,1 0-1 0 0,1-2 1 0 0,0-1 0 0 0,1-1 0 0 0,28 9-1 0 0,51 25-83 0 0,-90-37 44 0 0,1-1 1 0 0,-1 2-1 0 0,-1 0 0 0 0,0 0 1 0 0,20 21-1 0 0,-26-24 44 0 0,-2 1 0 0 0,1 0 0 0 0,-1 1-1 0 0,0 0 1 0 0,-1 0 0 0 0,0 0 0 0 0,-1 0 0 0 0,0 1-1 0 0,0 0 1 0 0,4 19 0 0 0,-3 4-17 0 0,-1 0 0 0 0,-2 0 0 0 0,-3 56 0 0 0,-1-52 77 0 0,2 1-1 0 0,7 55 0 0 0,-6-88-75 0 0,0 1 0 0 0,1-1-1 0 0,-1 0 1 0 0,1 1 0 0 0,0-1 0 0 0,0 0-1 0 0,1 0 1 0 0,-1-1 0 0 0,1 1-1 0 0,0 0 1 0 0,1-1 0 0 0,6 8 0 0 0,-6-9-169 0 0,-1 0 1 0 0,0-1 0 0 0,1 1-1 0 0,-1-1 1 0 0,1 0 0 0 0,0 0-1 0 0,0-1 1 0 0,-1 1 0 0 0,1-1-1 0 0,0 0 1 0 0,1 0 0 0 0,-1 0 0 0 0,0 0-1 0 0,0-1 1 0 0,0 0 0 0 0,0 1-1 0 0,8-2 1 0 0,14-3-792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4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126 321 1488 0 0,'14'-44'1823'0'0,"-2"0"-1"0"0,-2 0 1 0 0,5-47-1 0 0,-15 91-1815 0 0,1-1 0 0 0,-1 0 0 0 0,0 0 0 0 0,0 1 0 0 0,1-1 1 0 0,-1 0-1 0 0,0 0 0 0 0,0 0 0 0 0,0 0 0 0 0,0 1 0 0 0,0-1 0 0 0,0 0 0 0 0,0 0 0 0 0,0 0 0 0 0,-1 1 0 0 0,1-1 0 0 0,0 0 0 0 0,0 0 0 0 0,-1 1 0 0 0,1-1 0 0 0,0 0 1 0 0,-1 0-1 0 0,1 1 0 0 0,-1-1 0 0 0,1 0 0 0 0,-1 1 0 0 0,1-1 0 0 0,-1 1 0 0 0,1-1 0 0 0,-1 1 0 0 0,0-1 0 0 0,1 1 0 0 0,-1-1 0 0 0,0 1 0 0 0,0-1 0 0 0,1 1 0 0 0,-1 0 1 0 0,0-1-1 0 0,0 1 0 0 0,1 0 0 0 0,-1 0 0 0 0,0 0 0 0 0,0 0 0 0 0,0 0 0 0 0,1 0 0 0 0,-1 0 0 0 0,0 0 0 0 0,0 0 0 0 0,0 0 0 0 0,1 0 0 0 0,-1 0 0 0 0,0 0 0 0 0,0 1 1 0 0,0-1-1 0 0,1 0 0 0 0,-1 0 0 0 0,0 1 0 0 0,0 0 0 0 0,-5 1-13 0 0,1 1 1 0 0,-1-1-1 0 0,1 1 0 0 0,0 1 1 0 0,0-1-1 0 0,-4 4 1 0 0,-3 5 21 0 0,2 1 0 0 0,0 0 0 0 0,0 0 0 0 0,1 1 0 0 0,1 0 0 0 0,0 1 0 0 0,1 0 0 0 0,0 0 0 0 0,2 0 0 0 0,-1 1 0 0 0,2 0 0 0 0,0 0 0 0 0,1 0 0 0 0,1 0 0 0 0,-1 29 0 0 0,3-33-3 0 0,0 1-1 0 0,0-1 0 0 0,2 0 1 0 0,-1 0-1 0 0,1 1 0 0 0,1-1 1 0 0,0 0-1 0 0,1-1 0 0 0,0 1 0 0 0,1-1 1 0 0,0 1-1 0 0,1-2 0 0 0,0 1 1 0 0,1 0-1 0 0,0-1 0 0 0,1-1 0 0 0,0 1 1 0 0,0-1-1 0 0,1 0 0 0 0,0-1 1 0 0,15 11-1 0 0,-19-16 8 0 0,-3-2-12 0 0,-1 1 1 0 0,1-1-1 0 0,0 0 1 0 0,-1 0 0 0 0,1 0-1 0 0,0-1 1 0 0,0 1-1 0 0,0 0 1 0 0,0-1 0 0 0,0 1-1 0 0,0-1 1 0 0,0 0-1 0 0,3 1 1 0 0,25-3 26 0 0,-23-4-36 0 0,-4 3 4 0 0,-1 1 0 0 0,0-1-1 0 0,1 0 1 0 0,-1 1 0 0 0,0-1-1 0 0,0 0 1 0 0,0 0-1 0 0,-1 0 1 0 0,1-1 0 0 0,-1 1-1 0 0,1 0 1 0 0,-1 0-1 0 0,0-1 1 0 0,1-6 0 0 0,2-50-17 0 0,-3 43-17 0 0,3-94 49 0 0,-3 35 203 0 0,3 0-1 0 0,22-118 1 0 0,-25 192-223 0 0,-1 1-1 0 0,0-1 1 0 0,1 1 0 0 0,-1-1-1 0 0,1 1 1 0 0,-1-1-1 0 0,1 1 1 0 0,0 0 0 0 0,-1-1-1 0 0,1 1 1 0 0,0 0-1 0 0,0-1 1 0 0,0 1-1 0 0,0 0 1 0 0,0 0 0 0 0,0 0-1 0 0,0 0 1 0 0,1 0-1 0 0,-1 0 1 0 0,0 0-1 0 0,0 1 1 0 0,1-1 0 0 0,-1 0-1 0 0,1 1 1 0 0,-1-1-1 0 0,0 0 1 0 0,1 1 0 0 0,-1 0-1 0 0,1-1 1 0 0,0 1-1 0 0,-1 0 1 0 0,1 0-1 0 0,-1 0 1 0 0,1 0 0 0 0,-1 0-1 0 0,1 0 1 0 0,-1 1-1 0 0,1-1 1 0 0,-1 0-1 0 0,1 1 1 0 0,-1-1 0 0 0,1 1-1 0 0,-1-1 1 0 0,2 2-1 0 0,6 2-6 0 0,0 1 0 0 0,0-1 0 0 0,-1 2 0 0 0,1-1-1 0 0,8 9 1 0 0,4 4-99 0 0,-2 0 0 0 0,0 1 0 0 0,-1 1 0 0 0,-1 1-1 0 0,-1 0 1 0 0,-1 1 0 0 0,-1 1 0 0 0,-1 0 0 0 0,-1 1 0 0 0,-1 0 0 0 0,-1 1-1 0 0,-1 1 1 0 0,-2-1 0 0 0,0 1 0 0 0,-1 0 0 0 0,-2 1 0 0 0,2 45-1 0 0,-6-72 110 0 0,0 1 0 0 0,0-1 0 0 0,0 1-1 0 0,0 0 1 0 0,1-1 0 0 0,-1 1-1 0 0,0-1 1 0 0,0 1 0 0 0,0 0-1 0 0,-1-1 1 0 0,1 1 0 0 0,0 0-1 0 0,0-1 1 0 0,0 1 0 0 0,0-1 0 0 0,-1 1-1 0 0,1 0 1 0 0,0-1 0 0 0,0 1-1 0 0,-1-1 1 0 0,1 1 0 0 0,0-1-1 0 0,-1 1 1 0 0,1-1 0 0 0,-1 1-1 0 0,1-1 1 0 0,-1 0 0 0 0,1 1 0 0 0,-1-1-1 0 0,1 1 1 0 0,-1-1 0 0 0,1 0-1 0 0,-1 0 1 0 0,1 1 0 0 0,-1-1-1 0 0,1 0 1 0 0,-1 0 0 0 0,0 0 0 0 0,1 1-1 0 0,-1-1 1 0 0,0 0 0 0 0,1 0-1 0 0,-1 0 1 0 0,1 0 0 0 0,-2 0-1 0 0,0-1 4 0 0,0 1-1 0 0,0-1 0 0 0,1 0 1 0 0,-1 0-1 0 0,0 1 0 0 0,1-1 0 0 0,-1 0 1 0 0,1 0-1 0 0,-1 0 0 0 0,1-1 0 0 0,-3-1 1 0 0,0-4-2 0 0,-1 0 0 0 0,1 0 0 0 0,0 0 1 0 0,1-1-1 0 0,0 1 0 0 0,0-1 0 0 0,1 0 0 0 0,0 0 1 0 0,0 0-1 0 0,1 0 0 0 0,0 0 0 0 0,0-11 0 0 0,0-4 8 0 0,2 1-1 0 0,1-1 0 0 0,5-27 1 0 0,-2 21-10 0 0,1 0 0 0 0,1 1 0 0 0,2-1 1 0 0,1 2-1 0 0,26-53 0 0 0,-35 78-5 0 0,0 1-1 0 0,1-1 0 0 0,-1 0 1 0 0,1 0-1 0 0,-1 1 1 0 0,1-1-1 0 0,-1 0 0 0 0,1 1 1 0 0,0 0-1 0 0,0-1 1 0 0,-1 1-1 0 0,1 0 0 0 0,0 0 1 0 0,0 0-1 0 0,0 0 1 0 0,1 0-1 0 0,-1 1 0 0 0,0-1 1 0 0,0 0-1 0 0,0 1 1 0 0,0 0-1 0 0,1 0 0 0 0,-1-1 1 0 0,0 1-1 0 0,0 1 1 0 0,1-1-1 0 0,-1 0 0 0 0,0 0 1 0 0,0 1-1 0 0,0-1 1 0 0,4 2-1 0 0,2 1-3 0 0,-1 0 1 0 0,1 1-1 0 0,-1 0 1 0 0,1 0-1 0 0,-1 1 0 0 0,13 10 1 0 0,1 5 30 0 0,-1 0 1 0 0,-1 1-1 0 0,0 1 1 0 0,-2 0 0 0 0,0 2-1 0 0,-2 0 1 0 0,17 34-1 0 0,3 20-993 0 0,27 91 0 0 0,-30-79-1797 0 0,-23-67 1381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4.7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 1456 0 0,'8'-35'2858'0'0,"-7"32"-2300"0"0,4-9 683 0 0,19 176-517 0 0,-9-46-579 0 0,54 267 422 0 0,29-4-4336 0 0,-92-361 2393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0.1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3 300 0 0,'1'-1'80'0'0,"0"1"0"0"0,-1 0 0 0 0,1-1 0 0 0,0 1 0 0 0,0 0 0 0 0,-1 0 0 0 0,1 0 0 0 0,0 0 0 0 0,-1 0 0 0 0,1 0 0 0 0,0 0 0 0 0,0 0 0 0 0,-1 0 0 0 0,1 0 0 0 0,0 0 0 0 0,0 0 0 0 0,-1 0 0 0 0,1 0 0 0 0,0 1 0 0 0,-1-1 0 0 0,1 0 0 0 0,0 1 0 0 0,-1-1 0 0 0,1 0 0 0 0,0 1 0 0 0,-1-1 0 0 0,1 1 0 0 0,-1-1 0 0 0,1 1 0 0 0,-1-1 0 0 0,1 1 0 0 0,0 0 0 0 0,0 1 152 0 0,-1 2 25 0 0,-1 138 1628 0 0,7 228-840 0 0,24-103-3674 0 0,-26-234 1303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5.0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12 110 1512 0 0,'-1'-2'230'0'0,"-1"0"-1"0"0,1 0 1 0 0,0 0-1 0 0,0 0 1 0 0,0 0 0 0 0,0 0-1 0 0,0-1 1 0 0,1 1-1 0 0,-1 0 1 0 0,1 0-1 0 0,-1-1 1 0 0,1 1-1 0 0,0 0 1 0 0,0-1 0 0 0,0 1-1 0 0,0 0 1 0 0,0-1-1 0 0,0 1 1 0 0,1 0-1 0 0,0-3 1 0 0,0 3-173 0 0,1 0 0 0 0,-1-1 0 0 0,1 1 0 0 0,-1 0 0 0 0,1 0 0 0 0,0 0 0 0 0,-1 1 0 0 0,1-1 0 0 0,0 0 0 0 0,0 1 0 0 0,1-1 0 0 0,-1 1 0 0 0,0 0 0 0 0,0-1 0 0 0,1 1 0 0 0,-1 0 0 0 0,1 1 0 0 0,-1-1 0 0 0,5-1 0 0 0,49-8-208 0 0,1 2-1 0 0,0 2 1 0 0,96 3 0 0 0,-62 2-2673 0 0,-57 1 1184 0 0</inkml:trace>
  <inkml:trace contextRef="#ctx0" brushRef="#br0" timeOffset="1">844 49 436 0 0,'7'12'6192'0'0,"-5"-10"-5969"0"0,20 2 324 0 0,-1-2 1 0 0,1 0-1 0 0,23-1 0 0 0,25 2-325 0 0,-56-2-264 0 0,174 21-5564 0 0,-170-19 4396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5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59 580 0 0,'-10'12'4348'0'0,"10"-11"-4216"0"0,9 5 880 0 0,26-4-817 0 0,-31-2 13 0 0,92-3 181 0 0,113-18 1 0 0,-13-21-3928 0 0,-153 28 2226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19:15.8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37 416 1200 0 0,'-19'-67'4683'0'0,"19"64"-4381"0"0,-4-19 76 0 0,0-9-315 0 0,4 28-42 0 0,-1 0-5 0 0,0-7 71 0 0,-2-5 63 0 0,1 1-1 0 0,0 0 1 0 0,2-25 0 0 0,0 33-116 0 0,1 0 1 0 0,0 1-1 0 0,1-1 1 0 0,-1 0-1 0 0,1 1 1 0 0,0 0-1 0 0,0-1 1 0 0,1 1-1 0 0,0 0 1 0 0,-1 0-1 0 0,2 0 0 0 0,-1 1 1 0 0,5-6-1 0 0,1 1-8 0 0,1-1 0 0 0,0 1-1 0 0,1 0 1 0 0,0 1 0 0 0,0 1-1 0 0,1 0 1 0 0,15-7-1 0 0,-3 3-24 0 0,0 2 0 0 0,44-12-1 0 0,-62 21-12 0 0,1-1 0 0 0,0 1-1 0 0,0-1 1 0 0,-1 2 0 0 0,1-1 0 0 0,0 1 0 0 0,-1 0-1 0 0,1 0 1 0 0,-1 1 0 0 0,1 0 0 0 0,-1 0 0 0 0,0 1 0 0 0,0 0-1 0 0,0 0 1 0 0,0 0 0 0 0,9 6 0 0 0,-8-2-2 0 0,0 1 1 0 0,0-1-1 0 0,0 1 1 0 0,-1 0-1 0 0,-1 1 1 0 0,1 0-1 0 0,-1-1 1 0 0,0 2-1 0 0,-1-1 1 0 0,0 0 0 0 0,-1 1-1 0 0,0 0 1 0 0,0 0-1 0 0,-1 0 1 0 0,1 17-1 0 0,0 4 15 0 0,-2 0 0 0 0,-1 0-1 0 0,-7 57 1 0 0,-1-42 15 0 0,-1 0 1 0 0,-28 79-1 0 0,-47 81-7 0 0,-1 3 442 0 0,84-208-399 0 0,1 1 0 0 0,-1 0 0 0 0,0-1 0 0 0,1 1 0 0 0,0 0-1 0 0,-1-1 1 0 0,1 1 0 0 0,0 0 0 0 0,0 0 0 0 0,-1-1-1 0 0,1 1 1 0 0,1 0 0 0 0,-1 0 0 0 0,0-1 0 0 0,0 1 0 0 0,1 0-1 0 0,-1 0 1 0 0,1-1 0 0 0,-1 1 0 0 0,1-1 0 0 0,0 1-1 0 0,0 0 1 0 0,0-1 0 0 0,-1 1 0 0 0,1-1 0 0 0,1 0 0 0 0,-1 1-1 0 0,0-1 1 0 0,0 0 0 0 0,0 0 0 0 0,3 2 0 0 0,0-1-10 0 0,1 0 0 0 0,-1 0 0 0 0,1 0 0 0 0,0 0 1 0 0,0-1-1 0 0,0 0 0 0 0,0 0 0 0 0,0 0 0 0 0,0-1 0 0 0,6 0 1 0 0,50-1 72 0 0,-1-3 1 0 0,74-14 0 0 0,-45 5-115 0 0,303-43-2750 0 0,-289 41 368 0 0,0 0-683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07.0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550 14 444 0 0,'0'0'2289'0'0,"0"0"-2271"0"0,0 0 0 0 0,1-1 0 0 0,-1 1 1 0 0,0-1-1 0 0,0 1 0 0 0,0-1 0 0 0,1 0 0 0 0,-1 1 0 0 0,0-1 1 0 0,0 1-1 0 0,0-1 0 0 0,0 1 0 0 0,0-1 0 0 0,0 1 0 0 0,0-1 1 0 0,0 1-1 0 0,0-1 0 0 0,0 0 0 0 0,0 1 0 0 0,-1-1 0 0 0,1 1 0 0 0,0-1 1 0 0,0 1-1 0 0,-1-1 0 0 0,-19 6 7 0 0,1 2 0 0 0,0 0 0 0 0,-22 13 0 0 0,-30 12 0 0 0,10-9-11 0 0,-13 4 112 0 0,-92 22 0 0 0,161-48-129 0 0,-4 3 18 0 0,-5 1-8 0 0,10-4-30 0 0,1 0 1 0 0,-1 0-1 0 0,1 1 0 0 0,-1-1 0 0 0,1 1 1 0 0,0 0-1 0 0,0 0 0 0 0,0 0 0 0 0,0 0 1 0 0,0 1-1 0 0,-4 4 0 0 0,5-5-7 0 0,2-1-13 0 0,-1 0 34 0 0,0 0 1 0 0,1 0-1 0 0,-1 1 0 0 0,1-1 0 0 0,-1 0 1 0 0,1 1-1 0 0,-1-1 0 0 0,1 0 1 0 0,0 1-1 0 0,0-1 0 0 0,0 1 0 0 0,0-1 1 0 0,0 0-1 0 0,0 1 0 0 0,1 1 1 0 0,1 28-55 0 0,18 30 130 0 0,-3 0 0 0 0,15 103 0 0 0,-29-144-33 0 0,0-5-2 0 0,-2-10-187 0 0,6 22 875 0 0,-7-26-705 0 0,0-1 0 0 0,1 1 0 0 0,-1-1 0 0 0,0 1 0 0 0,1-1-1 0 0,-1 0 1 0 0,0 1 0 0 0,1-1 0 0 0,-1 0 0 0 0,1 1 0 0 0,-1-1 0 0 0,0 0 0 0 0,1 1 0 0 0,-1-1-1 0 0,1 0 1 0 0,-1 0 0 0 0,1 0 0 0 0,-1 1 0 0 0,1-1 0 0 0,-1 0 0 0 0,1 0 0 0 0,-1 0 0 0 0,1 0-1 0 0,-1 0 1 0 0,1 0 0 0 0,-1 0 0 0 0,1 0 0 0 0,-1 0 0 0 0,1 0 0 0 0,-1 0 0 0 0,1 0 0 0 0,-1-1-1 0 0,1 1 1 0 0,-1 0 0 0 0,1 0 0 0 0,-1 0 0 0 0,1-1 0 0 0,-1 1 0 0 0,1 0 0 0 0,-1-1 0 0 0,0 1-1 0 0,1 0 1 0 0,-1-1 0 0 0,0 1 0 0 0,1 0 0 0 0,-1-1 0 0 0,0 1 0 0 0,1-1 0 0 0,-1 1 0 0 0,0-1-1 0 0,17-18 49 0 0,24-32-1 0 0,-30 35-94 0 0,2 0 1 0 0,0 0-1 0 0,1 1 1 0 0,22-18-1 0 0,-28 27-10 0 0,0-1-1 0 0,1 2 1 0 0,-1-1 0 0 0,2 1-1 0 0,-1 1 1 0 0,0 0 0 0 0,1 0-1 0 0,16-4 1 0 0,-18 7-1 0 0,-1 0-1 0 0,0 1 1 0 0,1-1 0 0 0,-1 2-1 0 0,0-1 1 0 0,1 1 0 0 0,-1 0 0 0 0,0 1-1 0 0,0-1 1 0 0,0 1 0 0 0,0 1-1 0 0,0-1 1 0 0,11 7 0 0 0,-4-1 40 0 0,0 1 0 0 0,0 0 1 0 0,-1 1-1 0 0,0 0 1 0 0,-1 1-1 0 0,0 1 1 0 0,0 0-1 0 0,-2 0 0 0 0,1 1 1 0 0,-2 0-1 0 0,0 1 1 0 0,0 0-1 0 0,-1 1 0 0 0,-1-1 1 0 0,-1 1-1 0 0,9 30 1 0 0,-10-29 14 0 0,-2 1 0 0 0,0 0 0 0 0,0 1 0 0 0,-2-1 0 0 0,0 0 0 0 0,-1 0 0 0 0,-1 1 0 0 0,-1-1 0 0 0,0 0 0 0 0,-1 0 0 0 0,-1 0 0 0 0,0 0 0 0 0,-1-1 0 0 0,-1 0 0 0 0,-15 30 0 0 0,4-17 22 0 0,-1-1 0 0 0,-35 42 0 0 0,42-57 191 0 0,-1-1 1 0 0,-1 0-1 0 0,0 0 1 0 0,0-1-1 0 0,-1-1 1 0 0,-26 15 0 0 0,37-23-177 0 0,0 0 0 0 0,0-1 0 0 0,-1 0 0 0 0,1 1 0 0 0,0-1 0 0 0,0-1 0 0 0,-1 1 0 0 0,1 0 0 0 0,0-1 0 0 0,-1 0 0 0 0,1 0 0 0 0,-1 0 0 0 0,1 0 0 0 0,0 0 0 0 0,-1 0 0 0 0,-4-2 0 0 0,5 1-60 0 0,1-1 0 0 0,-1 1 0 0 0,1 0 0 0 0,0-1 0 0 0,-1 1-1 0 0,1-1 1 0 0,0 0 0 0 0,0 0 0 0 0,0 0 0 0 0,0 0 0 0 0,0 0 0 0 0,1 0 0 0 0,-1-1 0 0 0,1 1-1 0 0,-1 0 1 0 0,1-1 0 0 0,0 1 0 0 0,0-1 0 0 0,-1-3 0 0 0,1 4-185 0 0,-3-30-2964 0 0,4 29 2860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07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30 168 0 0,'0'0'765'0'0,"-9"-16"927"0"0,-13 3-1156 0 0,19 13-468 0 0,0 0-17 0 0,-3 0-22 0 0,-5 2 29 0 0,-21 15-27 0 0,10-2-26 0 0,2 0 1 0 0,0 2-1 0 0,0 0 1 0 0,2 2-1 0 0,0 0 1 0 0,1 0-1 0 0,1 2 1 0 0,1 0-1 0 0,1 1 1 0 0,1 0-1 0 0,1 1 1 0 0,-13 34-1 0 0,16-36 0 0 0,2 1 0 0 0,1 0 0 0 0,0 0 0 0 0,2 0 0 0 0,0 1 0 0 0,2-1 0 0 0,0 1 0 0 0,1 0 0 0 0,2-1 0 0 0,0 1 0 0 0,2 0 0 0 0,0-1 0 0 0,1 0 0 0 0,11 33 0 0 0,-10-46 19 0 0,-1 1 0 0 0,1-1 0 0 0,0 0 0 0 0,1-1 0 0 0,0 1-1 0 0,1-1 1 0 0,-1 0 0 0 0,1-1 0 0 0,1 0 0 0 0,0 0 0 0 0,0 0 0 0 0,0-1 0 0 0,1 0 0 0 0,-1-1 0 0 0,2 0 0 0 0,-1 0 0 0 0,0-1 0 0 0,1 0 0 0 0,0 0 0 0 0,0-1 0 0 0,19 3 0 0 0,-19-4 61 0 0,0-1 0 0 0,0 0-1 0 0,0-1 1 0 0,0 0 0 0 0,0 0 0 0 0,0-1 0 0 0,0 0 0 0 0,0-1-1 0 0,0 0 1 0 0,0 0 0 0 0,-1-1 0 0 0,1-1 0 0 0,-1 0 0 0 0,0 0-1 0 0,0 0 1 0 0,-1-1 0 0 0,1-1 0 0 0,-1 1 0 0 0,0-1-1 0 0,0-1 1 0 0,-1 0 0 0 0,13-14 0 0 0,-12 9 4 0 0,0-1-1 0 0,-1 1 1 0 0,-1-1 0 0 0,-1-1 0 0 0,1 1 0 0 0,-2-1-1 0 0,0 0 1 0 0,-1 0 0 0 0,0 0 0 0 0,-1 0 0 0 0,0 0-1 0 0,-2-1 1 0 0,1 1 0 0 0,-3-20 0 0 0,-1 3-99 0 0,-2 1 0 0 0,0-1 0 0 0,-2 1 0 0 0,-1 0 1 0 0,-21-48-1 0 0,22 62 10 0 0,0-1 0 0 0,-1 1 1 0 0,-1 0-1 0 0,-1 1 0 0 0,0 0 0 0 0,-13-14 1 0 0,19 24-69 0 0,-1 1 0 0 0,0 0 1 0 0,0 0-1 0 0,0 0 0 0 0,0 0 0 0 0,0 1 1 0 0,-1 0-1 0 0,0 0 0 0 0,1 0 1 0 0,-1 1-1 0 0,0 0 0 0 0,0 0 0 0 0,-1 1 1 0 0,1-1-1 0 0,0 1 0 0 0,0 1 0 0 0,-1-1 1 0 0,1 1-1 0 0,0 0 0 0 0,-11 2 1 0 0,-1 1-843 0 0,1 1 1 0 0,-25 8 0 0 0,14-2 166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0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394 260 364 0 0,'0'0'679'0'0,"11"-11"1303"0"0,48-51 421 0 0,-57 61-2296 0 0,-1-2-71 0 0,-1 1 1 0 0,1 0 0 0 0,0 0 0 0 0,0 0-1 0 0,0-1 1 0 0,1 1 0 0 0,-1 0 0 0 0,0 0-1 0 0,4-3 1 0 0,-2 2 5 0 0,0-1 1 0 0,0 0-1 0 0,0 0 0 0 0,-1-1 1 0 0,4-7-1 0 0,-4 7-20 0 0,-1 0-1 0 0,0 0 1 0 0,0 0 0 0 0,0 0 0 0 0,0 0-1 0 0,-1-1 1 0 0,0 1 0 0 0,0 0 0 0 0,-1-5-1 0 0,0 7-21 0 0,1 0 0 0 0,-1 0 0 0 0,0 1 0 0 0,-1-1 0 0 0,1 0 0 0 0,0 1 1 0 0,-1-1-1 0 0,1 1 0 0 0,-1 0 0 0 0,0 0 0 0 0,0-1 0 0 0,0 1 0 0 0,0 0 0 0 0,0 0 0 0 0,0 1 0 0 0,0-1 0 0 0,-1 0 0 0 0,1 1 0 0 0,-1 0 0 0 0,-3-2 0 0 0,-7-2-14 0 0,0 0-1 0 0,-1 1 1 0 0,1 1-1 0 0,-1 0 1 0 0,0 0 0 0 0,0 2-1 0 0,0 0 1 0 0,0 0 0 0 0,0 2-1 0 0,0-1 1 0 0,0 2 0 0 0,0 0-1 0 0,0 1 1 0 0,-23 7-1 0 0,21-5 2 0 0,0 1 0 0 0,0 0-1 0 0,1 1 1 0 0,0 1 0 0 0,0 0-1 0 0,1 1 1 0 0,0 0 0 0 0,0 2 0 0 0,1-1-1 0 0,0 2 1 0 0,1-1 0 0 0,-14 19-1 0 0,22-24 14 0 0,0 0 0 0 0,0 0-1 0 0,0 1 1 0 0,1-1 0 0 0,0 1-1 0 0,0 0 1 0 0,0 0 0 0 0,1 0 0 0 0,0 1-1 0 0,1-1 1 0 0,-1 0 0 0 0,1 1-1 0 0,1-1 1 0 0,0 1 0 0 0,0-1-1 0 0,0 0 1 0 0,1 1 0 0 0,3 13 0 0 0,-1-9 3 0 0,1-1 1 0 0,1-1-1 0 0,0 1 1 0 0,0-1-1 0 0,1 1 1 0 0,0-2-1 0 0,1 1 1 0 0,0-1-1 0 0,1 0 1 0 0,0 0-1 0 0,11 10 1 0 0,8 3 15 0 0,0 0 0 0 0,1-2-1 0 0,32 17 1 0 0,94 42-2 0 0,-8-6-56 0 0,-132-64 7 0 0,0 1 0 0 0,-1 0 0 0 0,0 0 0 0 0,0 1 0 0 0,-1 1 1 0 0,-1 0-1 0 0,0 1 0 0 0,0 0 0 0 0,-1 1 0 0 0,-1 0 0 0 0,0 0 0 0 0,-1 1 0 0 0,10 27 0 0 0,-15-35 14 0 0,0 1 1 0 0,-1-1-1 0 0,0 1 1 0 0,0 0-1 0 0,-1-1 0 0 0,0 1 1 0 0,-1 0-1 0 0,1 0 1 0 0,-2 0-1 0 0,1 0 0 0 0,-1 0 1 0 0,0 0-1 0 0,0-1 1 0 0,-1 1-1 0 0,0 0 0 0 0,-1-1 1 0 0,0 0-1 0 0,0 1 1 0 0,0-1-1 0 0,-1 0 0 0 0,0 0 1 0 0,0-1-1 0 0,-1 1 1 0 0,0-1-1 0 0,0 0 0 0 0,0 0 1 0 0,-1-1-1 0 0,0 0 1 0 0,0 0-1 0 0,-12 8 0 0 0,8-7 24 0 0,0-1 0 0 0,-1 1-1 0 0,0-2 1 0 0,0 1-1 0 0,0-1 1 0 0,0-1-1 0 0,-1 0 1 0 0,1-1-1 0 0,-1 0 1 0 0,-12 0-1 0 0,7-2 87 0 0,0 0-1 0 0,0-1 1 0 0,0-1-1 0 0,0 0 0 0 0,0-2 1 0 0,-28-8-1 0 0,30 7-9 0 0,-1-1 0 0 0,1-1 0 0 0,-1 0-1 0 0,2-1 1 0 0,-1-1 0 0 0,1 0 0 0 0,1-1 0 0 0,0 0-1 0 0,0-1 1 0 0,1 0 0 0 0,0-1 0 0 0,1-1 0 0 0,0 0-1 0 0,1 0 1 0 0,-11-22 0 0 0,15 23-78 0 0,0-1-1 0 0,2 0 1 0 0,-1 0 0 0 0,2-1-1 0 0,0 1 1 0 0,0-1-1 0 0,1 0 1 0 0,1 1 0 0 0,0-1-1 0 0,2-21 1 0 0,1 16 7 0 0,2-1 1 0 0,0 1-1 0 0,0 0 0 0 0,2 0 0 0 0,0 0 0 0 0,16-30 1 0 0,-2 14-157 0 0,1 1 0 0 0,1 0 1 0 0,2 2-1 0 0,2 0 0 0 0,1 2 1 0 0,49-44-1 0 0,12 4-2642 0 0,-63 50 1780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0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1020 0 0,'1'-3'910'0'0,"0"0"-833"0"0,0 1 0 0 0,0 0 0 0 0,0 0 0 0 0,0-1 0 0 0,0 1 0 0 0,1 0 0 0 0,-1 0 0 0 0,1 0 1 0 0,0 0-1 0 0,-1 1 0 0 0,1-1 0 0 0,0 0 0 0 0,0 1 0 0 0,0-1 0 0 0,0 1 0 0 0,0 0 1 0 0,1 0-1 0 0,-1 0 0 0 0,0 0 0 0 0,1 0 0 0 0,-1 0 0 0 0,0 0 0 0 0,1 1 0 0 0,-1-1 0 0 0,1 1 1 0 0,-1 0-1 0 0,1 0 0 0 0,-1 0 0 0 0,1 0 0 0 0,-1 0 0 0 0,1 0 0 0 0,-1 1 0 0 0,1-1 1 0 0,-1 1-1 0 0,3 1 0 0 0,8 1-44 0 0,-2 2-1 0 0,1 0 1 0 0,0 0 0 0 0,-1 1 0 0 0,0 0-1 0 0,-1 1 1 0 0,1 0 0 0 0,-1 1-1 0 0,-1 0 1 0 0,17 18 0 0 0,0 2-9 0 0,-2 2 0 0 0,25 41 0 0 0,-11-9 20 0 0,-3 2-1 0 0,-3 1 0 0 0,-3 2 0 0 0,-3 1 0 0 0,-3 0 0 0 0,23 113 0 0 0,-23-50 59 0 0,-6 0 0 0 0,1 228 0 0 0,-45 149 72 0 0,10-382-1919 0 0,-66 245 1 0 0,71-331 937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1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24 160 256 0 0,'-6'-32'1794'0'0,"0"6"-403"0"0,1-1 0 0 0,-1-35 0 0 0,6 62-1384 0 0,0-1 0 0 0,0 1 0 0 0,0-1 0 0 0,0 1 0 0 0,0 0 0 0 0,-1-1 0 0 0,1 1 0 0 0,0-1 0 0 0,0 1 0 0 0,0-1 0 0 0,1 1 0 0 0,-1-1 0 0 0,0 1 0 0 0,0 0 0 0 0,0-1 0 0 0,0 1 0 0 0,0-1 0 0 0,0 1 1 0 0,1 0-1 0 0,-1-1 0 0 0,0 1 0 0 0,0-1 0 0 0,1 1 0 0 0,-1 0 0 0 0,0-1 0 0 0,0 1 0 0 0,1 0 0 0 0,-1-1 0 0 0,1 1 0 0 0,-1 0 0 0 0,0 0 0 0 0,1-1 0 0 0,11 10 60 0 0,9 26-44 0 0,1 13 21 0 0,-3 2-1 0 0,-2 0 0 0 0,-2 0 0 0 0,9 62 1 0 0,17 214 107 0 0,-15 10 119 0 0,-26 520 0 0 0,0-851-261 0 0,0 3 45 0 0,-1 0 0 0 0,0 0 0 0 0,0 0 0 0 0,0 0 0 0 0,-1 0-1 0 0,-4 11 1 0 0,5-16-288 0 0,-1-3 158 0 0,1 0-1 0 0,0-1 1 0 0,-1 1 0 0 0,1 0-1 0 0,0-1 1 0 0,0 1-1 0 0,-1-1 1 0 0,1 0-1 0 0,0 1 1 0 0,0-1-1 0 0,0 0 1 0 0,0 0-1 0 0,0 1 1 0 0,0-1-1 0 0,0 0 1 0 0,0 0-1 0 0,0 0 1 0 0,0 0 0 0 0,0 0-1 0 0,1-1 1 0 0,-1 1-1 0 0,0 0 1 0 0,0-2-1 0 0,-11-32-1980 0 0,11 32 1836 0 0,-5-22-867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2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1 391 496 0 0,'0'-4'1545'0'0,"0"-14"-8"0"0,-1 5-999 0 0,1 0 0 0 0,1 0 1 0 0,0 1-1 0 0,1-1 1 0 0,3-14-1 0 0,-4 22-528 0 0,1 1 0 0 0,0 1 0 0 0,-1-1 0 0 0,1 0 0 0 0,1 0 0 0 0,-1 1-1 0 0,0-1 1 0 0,1 1 0 0 0,0-1 0 0 0,0 1 0 0 0,0 0 0 0 0,0 0 0 0 0,0 1 0 0 0,1-1 0 0 0,-1 0-1 0 0,1 1 1 0 0,-1 0 0 0 0,1 0 0 0 0,0 0 0 0 0,6-1 0 0 0,-1 0-15 0 0,0 0 0 0 0,0 1 0 0 0,0 0 0 0 0,1 0 0 0 0,-1 1 0 0 0,1 1 1 0 0,-1 0-1 0 0,0 0 0 0 0,1 0 0 0 0,-1 2 0 0 0,13 2 0 0 0,-8-1-2 0 0,0 2 0 0 0,-1 0 0 0 0,1 0 0 0 0,-1 2 0 0 0,-1-1-1 0 0,23 16 1 0 0,-11-2 5 0 0,0 0 0 0 0,-1 1-1 0 0,-2 1 1 0 0,0 1 0 0 0,-1 1 0 0 0,21 34-1 0 0,-13-12 10 0 0,-2 1 0 0 0,-2 1 0 0 0,-3 1-1 0 0,-1 1 1 0 0,-3 1 0 0 0,-1 1 0 0 0,-4 0-1 0 0,-1 1 1 0 0,-3 0 0 0 0,-2 0 0 0 0,-2 1 0 0 0,-4 58-1 0 0,0-101 16 0 0,-2 31 80 0 0,2-41-96 0 0,0 1 0 0 0,0-1 0 0 0,0 1 0 0 0,0-1 0 0 0,-1 1 0 0 0,1-1 0 0 0,0 1-1 0 0,-1-1 1 0 0,1 0 0 0 0,-1 1 0 0 0,0-1 0 0 0,1 0 0 0 0,-1 1 0 0 0,0-1 0 0 0,0 0-1 0 0,0 0 1 0 0,0 0 0 0 0,0 1 0 0 0,0-1 0 0 0,0 0 0 0 0,-2 1 0 0 0,-11-1 38 0 0,11-2-44 0 0,0 0 0 0 0,1-1 1 0 0,-1 0-1 0 0,0 1 0 0 0,1-1 0 0 0,0 0 1 0 0,-1 0-1 0 0,1 0 0 0 0,0 0 1 0 0,0-1-1 0 0,0 1 0 0 0,0-1 1 0 0,0 1-1 0 0,1-1 0 0 0,-1 0 0 0 0,1 1 1 0 0,0-1-1 0 0,-2-5 0 0 0,-17-57-118 0 0,19 63 113 0 0,-6-34-91 0 0,2 1 1 0 0,1-1-1 0 0,1 0 1 0 0,5-71-1 0 0,6 30-18 0 0,21-96 1 0 0,-11 96 43 0 0,50-142 0 0 0,-54 187 54 0 0,0 0-1 0 0,2 0 1 0 0,1 2-1 0 0,2 0 1 0 0,1 1 0 0 0,40-46-1 0 0,-52 67 13 0 0,0 0-1 0 0,0 1 1 0 0,0 0-1 0 0,1 1 1 0 0,0-1 0 0 0,0 2-1 0 0,1-1 1 0 0,0 1-1 0 0,0 1 1 0 0,0 0-1 0 0,21-5 1 0 0,-21 7-3 0 0,-1 1-1 0 0,1 0 1 0 0,-1 1-1 0 0,1 0 1 0 0,-1 0 0 0 0,1 1-1 0 0,-1 1 1 0 0,1 0-1 0 0,-1 0 1 0 0,0 0 0 0 0,0 1-1 0 0,0 1 1 0 0,17 8 0 0 0,-5 1 2 0 0,-1 0 1 0 0,-1 1-1 0 0,0 1 1 0 0,0 1 0 0 0,-2 1-1 0 0,0 1 1 0 0,-1 0-1 0 0,-1 1 1 0 0,-1 0 0 0 0,0 1-1 0 0,-2 1 1 0 0,18 39-1 0 0,-6-4 45 0 0,-2 2 1 0 0,-3 0-1 0 0,21 113 0 0 0,-29-98 19 0 0,-4 0-1 0 0,-2 1 1 0 0,-7 93-1 0 0,-10-2-3042 0 0,9-140 1992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3.2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1101 908 0 0,'16'-8'636'0'0,"-1"-1"-1"0"0,0 0 1 0 0,-1-1-1 0 0,0-1 1 0 0,0 0-1 0 0,-1-1 1 0 0,22-25-1 0 0,-3-3-486 0 0,40-62 0 0 0,-41 52-89 0 0,-1-2 1 0 0,-3-1-1 0 0,-2-1 1 0 0,-3-1-1 0 0,-2-1 1 0 0,-2-1-1 0 0,10-65 1 0 0,-26 115-49 0 0,-1 0 0 0 0,-1 0 0 0 0,1 0 0 0 0,-1 1 0 0 0,-1-1 0 0 0,1 0 0 0 0,-1 0 0 0 0,0 0 0 0 0,-1 0 0 0 0,-2-7 0 0 0,3 11-19 0 0,0 1-1 0 0,-1-1 1 0 0,1 1-1 0 0,0 0 1 0 0,-1-1-1 0 0,0 1 1 0 0,0 0-1 0 0,1 0 1 0 0,-1 0-1 0 0,0 1 1 0 0,0-1-1 0 0,-1 0 1 0 0,1 1-1 0 0,0-1 1 0 0,-1 1-1 0 0,1 0 1 0 0,-1 0-1 0 0,1 0 1 0 0,-1 0-1 0 0,1 0 1 0 0,-1 0-1 0 0,0 1 1 0 0,1-1-1 0 0,-1 1 1 0 0,0 0-1 0 0,1 0 1 0 0,-1 0-1 0 0,-5 0 1 0 0,-5 2-12 0 0,0 0 1 0 0,0 1 0 0 0,0 0 0 0 0,0 1 0 0 0,1 0-1 0 0,0 1 1 0 0,-1 1 0 0 0,-20 13 0 0 0,24-14-5 0 0,0 1 1 0 0,0 0-1 0 0,1 1 1 0 0,0 0 0 0 0,0 0-1 0 0,1 1 1 0 0,0 0-1 0 0,0 0 1 0 0,1 1 0 0 0,0 0-1 0 0,-8 15 1 0 0,13-21 21 0 0,0 1 0 0 0,-1-1 0 0 0,1 1 0 0 0,1 0 0 0 0,-1 0 0 0 0,0 0 0 0 0,1 0 0 0 0,0-1 0 0 0,0 1 0 0 0,0 0 0 0 0,1 0 0 0 0,-1 0 0 0 0,1 0 0 0 0,2 7 0 0 0,-1-5 0 0 0,1 0 1 0 0,0 0-1 0 0,0 0 1 0 0,0-1-1 0 0,1 1 1 0 0,0-1 0 0 0,0 0-1 0 0,5 5 1 0 0,8 6 1 0 0,0-2-1 0 0,1 0 1 0 0,1-1 0 0 0,20 11 0 0 0,56 27-13 0 0,101 38 0 0 0,-119-58 4 0 0,-2 4 0 0 0,-2 3 1 0 0,75 51-1 0 0,-136-80 7 0 0,-1 0 1 0 0,0 0-1 0 0,0 1 1 0 0,-1 1-1 0 0,0 0 1 0 0,-1 0-1 0 0,-1 1 1 0 0,9 14-1 0 0,-13-19 2 0 0,-1-1-1 0 0,0 1 0 0 0,0 0 1 0 0,-1 0-1 0 0,0 0 1 0 0,0 0-1 0 0,-1 0 0 0 0,0 1 1 0 0,0-1-1 0 0,0 1 0 0 0,-1-1 1 0 0,0 0-1 0 0,-1 1 0 0 0,0-1 1 0 0,0 0-1 0 0,0 1 1 0 0,-5 12-1 0 0,-3 0-4 0 0,0-1 1 0 0,-1 0-1 0 0,-1-1 0 0 0,0-1 1 0 0,-2 1-1 0 0,0-2 1 0 0,-1 0-1 0 0,-19 17 0 0 0,9-10-18 0 0,-1-2 0 0 0,-1-1-1 0 0,0-1 1 0 0,-49 24 0 0 0,72-41 12 0 0,-14 7 15 0 0,0-1 0 0 0,0-1 0 0 0,-18 5 0 0 0,32-11-33 0 0,0 0-1 0 0,0 0 0 0 0,0 0 1 0 0,0-1-1 0 0,1 1 0 0 0,-1-1 0 0 0,0 0 1 0 0,0 0-1 0 0,0 0 0 0 0,0 0 1 0 0,0 0-1 0 0,0 0 0 0 0,0-1 1 0 0,0 0-1 0 0,0 0 0 0 0,0 1 1 0 0,0-1-1 0 0,0-1 0 0 0,1 1 1 0 0,-1 0-1 0 0,0-1 0 0 0,1 1 1 0 0,-1-1-1 0 0,1 0 0 0 0,0 0 0 0 0,-4-4 1 0 0,4 2-19 0 0,0 1 1 0 0,1-1 0 0 0,-1 0-1 0 0,1 1 1 0 0,0-1-1 0 0,0 0 1 0 0,0 0-1 0 0,1 0 1 0 0,0 0 0 0 0,-1 0-1 0 0,1 0 1 0 0,1 1-1 0 0,-1-1 1 0 0,0 0 0 0 0,1 0-1 0 0,0 0 1 0 0,2-6-1 0 0,3-7-47 0 0,0 0-1 0 0,13-23 1 0 0,-17 35 76 0 0,28-51-66 0 0,3 2 0 0 0,2 2 0 0 0,47-56 0 0 0,138-136 590 0 0,-132 150-61 0 0,-1 3 68 0 0,-30 34 215 0 0,-3-3 0 0 0,59-83 0 0 0,-110 138-693 0 0,-1 0 1 0 0,1 0-1 0 0,-1 0 0 0 0,0 0 0 0 0,0-1 0 0 0,1-5 0 0 0,-3 8-25 0 0,-2 2-12 0 0,0 1 0 0 0,-1-1 0 0 0,1 1 0 0 0,0-1-1 0 0,0 1 1 0 0,-1 0 0 0 0,1 0 0 0 0,0 0-1 0 0,0 0 1 0 0,-1 1 0 0 0,1-1 0 0 0,0 1 0 0 0,0-1-1 0 0,0 1 1 0 0,0 0 0 0 0,-1 0 0 0 0,1-1 0 0 0,0 2-1 0 0,0-1 1 0 0,0 0 0 0 0,-2 3 0 0 0,-42 34-2 0 0,39-31 2 0 0,-25 24 6 0 0,2 1 0 0 0,1 2 0 0 0,2 0-1 0 0,-37 61 1 0 0,52-74 18 0 0,0 1-1 0 0,2 0 1 0 0,0 0-1 0 0,2 1 1 0 0,0 0-1 0 0,2 1 1 0 0,0-1-1 0 0,2 1 1 0 0,-3 47-1 0 0,7-58-11 0 0,1 0 0 0 0,1 1 0 0 0,0-1 0 0 0,0 0 0 0 0,1 0 0 0 0,1 0 0 0 0,0-1-1 0 0,1 1 1 0 0,0-1 0 0 0,1 0 0 0 0,13 19 0 0 0,-10-17 3 0 0,2-1 0 0 0,0-1 0 0 0,0 0 0 0 0,1 0 0 0 0,0-1 0 0 0,1-1 0 0 0,1 0 0 0 0,25 15 0 0 0,-22-16 1 0 0,1 0 0 0 0,1-2 0 0 0,-1 0-1 0 0,1 0 1 0 0,0-2 0 0 0,1-1 0 0 0,-1 0-1 0 0,1-1 1 0 0,0-1 0 0 0,0-1 0 0 0,-1-1 0 0 0,1 0-1 0 0,0-2 1 0 0,0 0 0 0 0,0-2 0 0 0,23-6-1 0 0,-20 2-15 0 0,0-1 0 0 0,-1-1 0 0 0,-1-1 0 0 0,1-1 0 0 0,-2 0 0 0 0,0-2 0 0 0,0 0 0 0 0,27-28-1 0 0,-26 20-19 0 0,0-2 0 0 0,-1 0 0 0 0,-2-1 0 0 0,0-1 0 0 0,27-57 0 0 0,-22 27-4 0 0,-1-1 1 0 0,-4 0-1 0 0,-2-2 1 0 0,-2 0-1 0 0,-3-1 1 0 0,4-86-1 0 0,-10-20 13 0 0,-6 149-2 0 0,-1 0-1 0 0,0 0 1 0 0,-1 0-1 0 0,-1 0 1 0 0,0 0 0 0 0,-1 1-1 0 0,-12-26 1 0 0,14 38 5 0 0,1-1 0 0 0,-1 1 0 0 0,0-1 0 0 0,0 1 1 0 0,0 0-1 0 0,0 0 0 0 0,-1 1 0 0 0,0-1 0 0 0,0 1 1 0 0,0-1-1 0 0,0 1 0 0 0,0 0 0 0 0,-5-2 0 0 0,-10 1-17 0 0,13 3 31 0 0,1 1 0 0 0,0 0 0 0 0,-1 0 1 0 0,1 1-1 0 0,0-1 0 0 0,0 1 0 0 0,0 0 0 0 0,-1 1 0 0 0,1-1 0 0 0,0 1 1 0 0,1 0-1 0 0,-1 0 0 0 0,0 1 0 0 0,1 0 0 0 0,-9 5 0 0 0,7-3-3 0 0,1 0 0 0 0,0 1-1 0 0,0 0 1 0 0,0-1-1 0 0,1 1 1 0 0,0 1-1 0 0,0-1 1 0 0,0 1 0 0 0,1-1-1 0 0,-4 12 1 0 0,3-7-2 0 0,1 0 1 0 0,0 0 0 0 0,1 0 0 0 0,0 1-1 0 0,1-1 1 0 0,0 1 0 0 0,1 0-1 0 0,0-1 1 0 0,1 1 0 0 0,0-1-1 0 0,1 1 1 0 0,0-1 0 0 0,1 0-1 0 0,7 20 1 0 0,-4-19 4 0 0,1 1-1 0 0,0-2 1 0 0,1 1 0 0 0,0-1-1 0 0,1-1 1 0 0,0 1 0 0 0,1-1-1 0 0,0-1 1 0 0,0 0 0 0 0,19 12-1 0 0,7 2-1 0 0,2-3 0 0 0,42 18 0 0 0,-39-19-34 0 0,60 35 0 0 0,-92-48 18 0 0,0 0 0 0 0,-1 1 1 0 0,0 0-1 0 0,0 1 0 0 0,0 0 0 0 0,-1 0 0 0 0,0 0 1 0 0,-1 1-1 0 0,0 0 0 0 0,0 1 0 0 0,-1-1 0 0 0,0 1 0 0 0,0 0 1 0 0,5 19-1 0 0,-5-4 44 0 0,0 1 1 0 0,-1 0-1 0 0,-2-1 1 0 0,-1 1 0 0 0,-2 28-1 0 0,0-12 17 0 0,3 139 106 0 0,-1-162-164 0 0,2 1 1 0 0,0-1-1 0 0,1 1 0 0 0,1-1 0 0 0,1-1 0 0 0,1 1 0 0 0,9 19 0 0 0,-14-34-193 0 0,1 1 1 0 0,0 0-1 0 0,0-1 0 0 0,0 1 0 0 0,1-1 0 0 0,-1 0 0 0 0,1 0 0 0 0,0-1 0 0 0,0 1 0 0 0,1-1 0 0 0,-1 0 0 0 0,1 0 0 0 0,-1 0 1 0 0,1 0-1 0 0,0-1 0 0 0,0 0 0 0 0,0 0 0 0 0,0 0 0 0 0,10 1 0 0 0,8-1-1183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5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 60 0 0,'0'0'5683'0'0,"-14"25"-5166"0"0,7 29-520 0 0,3 0 0 0 0,4 75 0 0 0,0-43 15 0 0,-1-46-7 0 0,4 246 73 0 0,0-235-30 0 0,2-1 0 0 0,3 1 0 0 0,22 77-1 0 0,-28-120-68 0 0,1 1-1 0 0,0-1 0 0 0,0 0 0 0 0,0-1 1 0 0,1 1-1 0 0,0 0 0 0 0,1-1 0 0 0,-1 0 1 0 0,1 0-1 0 0,1 0 0 0 0,-1-1 1 0 0,1 0-1 0 0,1 0 0 0 0,-1 0 0 0 0,1-1 1 0 0,8 6-1 0 0,-12-10-210 0 0,0 0 0 0 0,0 0 0 0 0,0 0 0 0 0,1-1 0 0 0,-1 1 0 0 0,0-1 0 0 0,1 1 0 0 0,-1-1 1 0 0,0 0-1 0 0,1-1 0 0 0,-1 1 0 0 0,6-2 0 0 0,-7 2 107 0 0,3 0-499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3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13 155 380 0 0,'-12'-151'6131'0'0,"12"148"-5759"0"0,0 8-314 0 0,20 207 322 0 0,0-20-301 0 0,0 626-888 0 0,-24-758-1828 0 0,-1-36 1087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3.9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1 136 1320 0 0,'0'-5'1267'0'0,"1"2"-1113"0"0,0-1-1 0 0,0 0 1 0 0,0 0-1 0 0,0 1 1 0 0,0-1 0 0 0,1 1-1 0 0,-1-1 1 0 0,1 1-1 0 0,0-1 1 0 0,0 1 0 0 0,0 0-1 0 0,1 0 1 0 0,-1 0-1 0 0,1 0 1 0 0,0 1 0 0 0,-1-1-1 0 0,1 1 1 0 0,1-1-1 0 0,-1 1 1 0 0,4-2 0 0 0,13-6-5 0 0,0 2 0 0 0,1 0 0 0 0,0 1 1 0 0,0 2-1 0 0,0 0 0 0 0,23-2 0 0 0,133-6 30 0 0,-169 13-167 0 0,284 6-883 0 0,-207-2-1008 0 0,-9-2-15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4.3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548 18 936 0 0,'3'-1'1695'0'0,"23"-14"1158"0"0,-29 14-2808 0 0,-4 1-37 0 0,0 0 0 0 0,0 0-1 0 0,-1 1 1 0 0,1 0 0 0 0,0 0 0 0 0,0 1 0 0 0,1 0-1 0 0,-1 0 1 0 0,0 1 0 0 0,1 0 0 0 0,-1 0-1 0 0,1 0 1 0 0,0 1 0 0 0,-8 5 0 0 0,-14 11 21 0 0,-40 36 1 0 0,30-20-16 0 0,2 2 1 0 0,1 1-1 0 0,3 2 0 0 0,0 2 1 0 0,3 0-1 0 0,2 2 0 0 0,2 1 0 0 0,2 1 1 0 0,1 1-1 0 0,3 1 0 0 0,-15 60 1 0 0,29-87 2 0 0,1 1 0 0 0,0-1 0 0 0,2 1 0 0 0,1-1 0 0 0,0 1 1 0 0,2 0-1 0 0,0 0 0 0 0,2-1 0 0 0,0 1 0 0 0,8 24 0 0 0,-5-29 14 0 0,0 1-1 0 0,2-1 1 0 0,0-1-1 0 0,1 1 1 0 0,0-1-1 0 0,2-1 1 0 0,0 0-1 0 0,1 0 0 0 0,0-1 1 0 0,1-1-1 0 0,1 0 1 0 0,17 14-1 0 0,-9-12 38 0 0,0 0 0 0 0,0-2 0 0 0,1-1 0 0 0,1-1 0 0 0,1-1 0 0 0,28 10 0 0 0,-36-16-9 0 0,0 0 1 0 0,1-1-1 0 0,-1 0 0 0 0,1-2 0 0 0,0 0 0 0 0,0-1 0 0 0,0-1 0 0 0,-1 0 0 0 0,1-1 0 0 0,22-5 0 0 0,-33 4-55 0 0,0 0 0 0 0,0 0 1 0 0,0-1-1 0 0,0 1 0 0 0,0-2 0 0 0,-1 1 0 0 0,1-1 0 0 0,-1 0 0 0 0,0 0 0 0 0,0-1 0 0 0,0 1 0 0 0,-1-1 0 0 0,0-1 0 0 0,6-5 0 0 0,-8 6-21 0 0,0 0-1 0 0,0 0 1 0 0,0 0-1 0 0,-1-1 1 0 0,0 1 0 0 0,0 0-1 0 0,0-1 1 0 0,-1 0-1 0 0,1 1 1 0 0,-1-1 0 0 0,-1 0-1 0 0,1 0 1 0 0,-1 0-1 0 0,0 1 1 0 0,0-1 0 0 0,-1 0-1 0 0,0 0 1 0 0,-2-9-1 0 0,0 3-2 0 0,-1 1-1 0 0,0-1 0 0 0,-1 0 0 0 0,0 1 0 0 0,-1 0 0 0 0,0 1 1 0 0,0-1-1 0 0,-2 1 0 0 0,1 0 0 0 0,-1 1 0 0 0,0-1 1 0 0,-1 2-1 0 0,0-1 0 0 0,-1 1 0 0 0,1 1 0 0 0,-19-11 1 0 0,21 14-50 0 0,-1 0 1 0 0,0 0 0 0 0,-1 1 0 0 0,1 0 0 0 0,-1 0 0 0 0,1 1 0 0 0,-1 1 0 0 0,0-1-1 0 0,0 1 1 0 0,1 0 0 0 0,-1 1 0 0 0,0 0 0 0 0,0 1 0 0 0,0 0 0 0 0,0 0 0 0 0,1 1-1 0 0,-1 0 1 0 0,0 0 0 0 0,1 1 0 0 0,0 0 0 0 0,0 1 0 0 0,0 0 0 0 0,-14 9-1 0 0,17-10-268 0 0,1 0 0 0 0,-1 1 0 0 0,1 0-1 0 0,0 0 1 0 0,-6 8 0 0 0,-2 4-533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4.7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393 66 388 0 0,'-1'-3'84'0'0,"0"-1"0"0"0,0 1 0 0 0,0-1-1 0 0,0 1 1 0 0,-1 0 0 0 0,1 0 0 0 0,-1 0 0 0 0,0 0 0 0 0,0 0 0 0 0,0 0-1 0 0,0 0 1 0 0,-1 1 0 0 0,1-1 0 0 0,-1 1 0 0 0,0-1 0 0 0,1 1 0 0 0,-1 0-1 0 0,0 0 1 0 0,0 1 0 0 0,0-1 0 0 0,-1 0 0 0 0,1 1 0 0 0,0 0 0 0 0,-1 0-1 0 0,1 0 1 0 0,0 0 0 0 0,-1 0 0 0 0,1 1 0 0 0,-1 0 0 0 0,1-1 0 0 0,-1 1-1 0 0,1 1 1 0 0,-1-1 0 0 0,0 0 0 0 0,1 1 0 0 0,-7 1 0 0 0,-1 1-68 0 0,0 1 0 0 0,0 0 0 0 0,0 1 0 0 0,1 0 0 0 0,-1 0 0 0 0,1 1-1 0 0,0 0 1 0 0,1 1 0 0 0,0 0 0 0 0,-10 10 0 0 0,2 2 2 0 0,0 1 0 0 0,1 1-1 0 0,1 0 1 0 0,1 1 0 0 0,1 1 0 0 0,1 0-1 0 0,1 0 1 0 0,1 1 0 0 0,1 1-1 0 0,2 0 1 0 0,0 0 0 0 0,1 0-1 0 0,2 1 1 0 0,0 0 0 0 0,2 0 0 0 0,1 0-1 0 0,1 0 1 0 0,1 0 0 0 0,6 31-1 0 0,-4-41 24 0 0,2 1 0 0 0,0-1-1 0 0,1 0 1 0 0,1-1-1 0 0,0 1 1 0 0,1-1 0 0 0,0-1-1 0 0,2 1 1 0 0,0-2-1 0 0,0 1 1 0 0,1-1 0 0 0,0-1-1 0 0,2 0 1 0 0,-1-1-1 0 0,1 0 1 0 0,1-1 0 0 0,0 0-1 0 0,19 10 1 0 0,-21-14 72 0 0,0 0 0 0 0,1-1 0 0 0,-1 0 0 0 0,1-1 0 0 0,0-1 0 0 0,1 0 0 0 0,-1 0 1 0 0,0-1-1 0 0,1-1 0 0 0,-1-1 0 0 0,1 1 0 0 0,-1-2 0 0 0,1 0 0 0 0,-1-1 0 0 0,1 0 0 0 0,-1-1 0 0 0,0 0 0 0 0,0-1 1 0 0,0-1-1 0 0,-1 0 0 0 0,0-1 0 0 0,0 0 0 0 0,15-10 0 0 0,-15 7-41 0 0,-1 0 0 0 0,0 0-1 0 0,0-1 1 0 0,-1 0 0 0 0,0-1 0 0 0,-1-1 0 0 0,0 1-1 0 0,-1-1 1 0 0,0-1 0 0 0,11-24 0 0 0,-12 19 4 0 0,-1 0 1 0 0,0-1-1 0 0,-1 1 1 0 0,-1-1-1 0 0,-1 0 1 0 0,-1 0-1 0 0,1-37 1 0 0,-4 37-242 0 0,0 0 0 0 0,-1-1 0 0 0,-1 2 0 0 0,-1-1 0 0 0,0 0 0 0 0,-1 1 0 0 0,-2-1 0 0 0,1 2 0 0 0,-2-1 0 0 0,-1 1-1 0 0,0 0 1 0 0,-1 0 0 0 0,0 1 0 0 0,-1 1 0 0 0,-1 0 0 0 0,-1 1 0 0 0,-27-25 0 0 0,5 15-1568 0 0,-8 4-67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17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1510 948 512 0 0,'-142'-52'970'0'0,"3"-7"0"0"0,2-5 0 0 0,3-6 0 0 0,-160-112 0 0 0,78 28-2759 0 0,-200-183 1 0 0,384 308 1519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28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97 367 1128 0 0,'-69'-336'6707'0'0,"61"305"-6681"0"0,7 32-29 0 0,1-1-1 0 0,-1 0 1 0 0,1 1 0 0 0,-1-1 0 0 0,1 0 0 0 0,0 1 0 0 0,-1-1 0 0 0,1 1 0 0 0,0-1 0 0 0,-1 1 0 0 0,1-1 0 0 0,0 0 0 0 0,-1 1 0 0 0,1 0 0 0 0,0-1 0 0 0,0 1 0 0 0,0-1-1 0 0,0 1 1 0 0,-1-1 0 0 0,1 1 0 0 0,0-1 0 0 0,0 1 0 0 0,0-1 0 0 0,0 1 0 0 0,0 0 0 0 0,0 0 0 0 0,-7 67-123 0 0,7-61 155 0 0,-6 459 68 0 0,43 0 4 0 0,32-39-568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28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15 988 596 0 0,'-7'-48'265'0'0,"2"1"0"0"0,3-1 1 0 0,1 0-1 0 0,3 0 0 0 0,1 0 0 0 0,3 0 0 0 0,2 1 0 0 0,2 0 1 0 0,2 0-1 0 0,2 1 0 0 0,2 1 0 0 0,2 1 0 0 0,2 0 0 0 0,1 1 0 0 0,3 1 1 0 0,56-75-1 0 0,-70 104-263 0 0,1 0-1 0 0,1 0 1 0 0,-1 1 0 0 0,2 1-1 0 0,0 0 1 0 0,0 0 0 0 0,22-11-1 0 0,-28 18-4 0 0,0 0 0 0 0,0 1 0 0 0,1 0 0 0 0,-1 1 0 0 0,1 0 0 0 0,0 0 0 0 0,-1 0 0 0 0,1 1 0 0 0,0 0 0 0 0,0 1 0 0 0,0 0 0 0 0,0 0 0 0 0,0 0 0 0 0,0 1 0 0 0,0 1 0 0 0,-1-1 0 0 0,1 1 0 0 0,8 3 0 0 0,-5 0 2 0 0,-1 0 1 0 0,1 1 0 0 0,-1 0-1 0 0,0 0 1 0 0,0 1 0 0 0,-1 1-1 0 0,0-1 1 0 0,0 2 0 0 0,-1-1-1 0 0,0 1 1 0 0,0 0 0 0 0,-1 1-1 0 0,0 0 1 0 0,-1 0 0 0 0,0 0-1 0 0,-1 1 1 0 0,0 0-1 0 0,0 0 1 0 0,5 22 0 0 0,-4-8-1 0 0,-1 0 0 0 0,-1 0 1 0 0,-1 0-1 0 0,-1 0 0 0 0,-1 0 1 0 0,-2 0-1 0 0,0 0 0 0 0,-8 37 0 0 0,1-23 5 0 0,-3-1-1 0 0,-1-1 0 0 0,-2 1 0 0 0,-1-2 0 0 0,-2 0 0 0 0,-23 36 0 0 0,-145 189 142 0 0,184-260-128 0 0,-4 5 86 0 0,0 1 1 0 0,1-1-1 0 0,0 0 1 0 0,0 1-1 0 0,0 0 1 0 0,-2 8 0 0 0,5-13-72 0 0,10 22 50 0 0,143 121-6 0 0,-36-36-82 0 0,16 25-7 0 0,130 124-684 0 0,-202-209-1332 0 0,-35-29 1033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29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142 642 776 0 0,'112'-124'3648'0'0,"-76"88"-3377"0"0,-2-1 0 0 0,39-57 0 0 0,-64 81-227 0 0,-1-1-1 0 0,0 0 1 0 0,-1 0-1 0 0,0-1 0 0 0,-2 0 1 0 0,0 0-1 0 0,0-1 1 0 0,-2 1-1 0 0,1-1 1 0 0,-2 0-1 0 0,1-26 1 0 0,-3 36-37 0 0,0 0 1 0 0,0 0 0 0 0,-1 0 0 0 0,0 0-1 0 0,0 0 1 0 0,0 0 0 0 0,-1 0 0 0 0,0 1-1 0 0,0-1 1 0 0,-1 0 0 0 0,1 1 0 0 0,-1 0 0 0 0,0 0-1 0 0,0 0 1 0 0,-1 0 0 0 0,0 0 0 0 0,0 0-1 0 0,0 1 1 0 0,0 0 0 0 0,-1 0 0 0 0,1 0-1 0 0,-1 0 1 0 0,0 1 0 0 0,0 0 0 0 0,0 0 0 0 0,-1 0-1 0 0,1 1 1 0 0,-1-1 0 0 0,0 1 0 0 0,1 1-1 0 0,-1-1 1 0 0,0 1 0 0 0,0 0 0 0 0,0 0-1 0 0,0 1 1 0 0,0 0 0 0 0,0 0 0 0 0,0 0-1 0 0,0 1 1 0 0,0 0 0 0 0,0 0 0 0 0,-10 3 0 0 0,0 2 11 0 0,0 0 1 0 0,0 1 0 0 0,1 1 0 0 0,0 0 0 0 0,0 1 0 0 0,1 1 0 0 0,0 0 0 0 0,0 1 0 0 0,2 1 0 0 0,-1 0 0 0 0,1 0 0 0 0,1 1 0 0 0,0 1-1 0 0,1 0 1 0 0,1 0 0 0 0,0 1 0 0 0,1 0 0 0 0,0 1 0 0 0,1 0 0 0 0,1 0 0 0 0,1 0 0 0 0,-5 21 0 0 0,6-18 11 0 0,0 1 1 0 0,2 0-1 0 0,0-1 0 0 0,1 1 1 0 0,1 0-1 0 0,1 0 1 0 0,0 0-1 0 0,7 29 1 0 0,-4-33-7 0 0,1-1 1 0 0,0 0-1 0 0,0 0 1 0 0,2 0-1 0 0,0-1 1 0 0,0 0-1 0 0,2 0 1 0 0,-1-1-1 0 0,2 0 1 0 0,0-1-1 0 0,12 12 1 0 0,-8-10-232 0 0,1-2 1 0 0,1 0-1 0 0,0 0 1 0 0,0-2-1 0 0,1 0 1 0 0,1-1-1 0 0,-1-1 1 0 0,1 0-1 0 0,1-1 1 0 0,-1-2-1 0 0,1 1 1 0 0,0-2-1 0 0,1-1 1 0 0,-1 0-1 0 0,1-1 1 0 0,31-2-1 0 0,4-4-1036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0.0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430 328 1624 0 0,'2'-6'339'0'0,"1"0"0"0"0,-1-1 0 0 0,0 1 0 0 0,-1-1 1 0 0,0 1-1 0 0,0-1 0 0 0,0 1 0 0 0,-1-1 0 0 0,0 1 0 0 0,0-1 0 0 0,-1 0 0 0 0,0 1 0 0 0,-1-8 0 0 0,1 13-319 0 0,1 0 1 0 0,-1 0-1 0 0,1 0 0 0 0,-1 0 0 0 0,1 0 0 0 0,-1 0 1 0 0,0 1-1 0 0,1-1 0 0 0,-1 0 0 0 0,0 0 0 0 0,0 1 0 0 0,0-1 1 0 0,1 0-1 0 0,-1 1 0 0 0,0-1 0 0 0,0 1 0 0 0,0-1 1 0 0,0 1-1 0 0,0 0 0 0 0,0-1 0 0 0,0 1 0 0 0,0 0 1 0 0,0 0-1 0 0,0 0 0 0 0,0-1 0 0 0,0 1 0 0 0,0 0 0 0 0,0 0 1 0 0,0 1-1 0 0,-2-1 0 0 0,-29 7 174 0 0,13 3-126 0 0,1 0 0 0 0,0 1 1 0 0,0 0-1 0 0,1 2 1 0 0,1 0-1 0 0,-24 24 0 0 0,11-5 10 0 0,0 1 0 0 0,-27 43-1 0 0,35-45-65 0 0,2 1 0 0 0,-23 53 0 0 0,34-68 77 0 0,2 1 0 0 0,0-1 0 0 0,1 1 0 0 0,1 0 0 0 0,1 1 0 0 0,-2 36 0 0 0,5-52 37 0 0,3 1 16 0 0,-3-4-137 0 0,0 0 0 0 0,0 0 0 0 0,0 1 0 0 0,0-1 0 0 0,0 0-1 0 0,0 0 1 0 0,0 1 0 0 0,0-1 0 0 0,1 0 0 0 0,-1 0 0 0 0,0 1-1 0 0,0-1 1 0 0,0 0 0 0 0,0 0 0 0 0,1 0 0 0 0,-1 1 0 0 0,0-1 0 0 0,0 0-1 0 0,0 0 1 0 0,1 0 0 0 0,-1 0 0 0 0,0 1 0 0 0,0-1 0 0 0,0 0-1 0 0,1 0 1 0 0,-1 0 0 0 0,0 0 0 0 0,0 0 0 0 0,1 0 0 0 0,-1 0 0 0 0,0 0-1 0 0,0 0 1 0 0,1 0 0 0 0,-1 0 0 0 0,0 0 0 0 0,0 0 0 0 0,1 0-1 0 0,3-3 7 0 0,0-1 0 0 0,-1 0-1 0 0,1 0 1 0 0,-1 0-1 0 0,0 0 1 0 0,0 0-1 0 0,0-1 1 0 0,-1 1 0 0 0,3-7-1 0 0,21-53-131 0 0,-12 27 28 0 0,-10 28 58 0 0,6-10-235 0 0,-9 18 263 0 0,0 1 1 0 0,-1-1 0 0 0,1 1-1 0 0,0 0 1 0 0,-1-1-1 0 0,1 1 1 0 0,0 0 0 0 0,0-1-1 0 0,-1 1 1 0 0,1 0 0 0 0,0 0-1 0 0,0 0 1 0 0,0 0 0 0 0,-1 0-1 0 0,1 0 1 0 0,0 0 0 0 0,0 0-1 0 0,0 0 1 0 0,-1 0-1 0 0,2 0 1 0 0,-1 1 4 0 0,0-1 0 0 0,0 1 0 0 0,0-1 1 0 0,0 1-1 0 0,0 0 0 0 0,-1-1 0 0 0,1 1 0 0 0,0 0 0 0 0,0-1 0 0 0,-1 1 0 0 0,1 0 0 0 0,0 0 1 0 0,-1 0-1 0 0,1 0 0 0 0,-1 0 0 0 0,1 0 0 0 0,-1 0 0 0 0,1 0 0 0 0,-1 2 0 0 0,1-1-3 0 0,36 61-83 0 0,-24-38 86 0 0,1 0 1 0 0,1-1 0 0 0,1-1 0 0 0,1-1 0 0 0,1 0 0 0 0,21 19 0 0 0,-26-29 20 0 0,1-1-1 0 0,0 0 0 0 0,1-1 0 0 0,0-1 0 0 0,1 0 0 0 0,-1-1 1 0 0,2-1-1 0 0,25 9 0 0 0,-34-14-3 0 0,0 0 1 0 0,1-1 0 0 0,-1 0-1 0 0,0 0 1 0 0,1 0 0 0 0,-1-1-1 0 0,1-1 1 0 0,-1 0-1 0 0,0 0 1 0 0,1 0 0 0 0,-1-1-1 0 0,0 0 1 0 0,0-1-1 0 0,0 1 1 0 0,0-2 0 0 0,-1 1-1 0 0,1-1 1 0 0,-1 0 0 0 0,0-1-1 0 0,7-5 1 0 0,-1-1-11 0 0,-1-1 0 0 0,-1-1 1 0 0,1 0-1 0 0,-2 0 0 0 0,0-1 1 0 0,-1-1-1 0 0,0 1 0 0 0,-1-2 1 0 0,-1 1-1 0 0,0-1 0 0 0,7-27 1 0 0,1-11-2 0 0,-3 0-1 0 0,6-67 1 0 0,-11 60-93 0 0,-2-103 0 0 0,-7 134 72 0 0,0-1 0 0 0,-2 1 0 0 0,-2 0 0 0 0,0 1 0 0 0,-15-40-1 0 0,20 66 9 0 0,0 0 0 0 0,0-1 1 0 0,0 1 0 0 0,0-1-1 0 0,-1 1 1 0 0,1-1-1 0 0,-1 1 1 0 0,0 0 0 0 0,0 0-1 0 0,0 0 1 0 0,-1 0 0 0 0,1 0-1 0 0,-1 0 1 0 0,1 1-1 0 0,-1-1 1 0 0,0 1 0 0 0,0 0-1 0 0,0 0 1 0 0,0 0-1 0 0,-5-2 1 0 0,5 3 3 0 0,-1 0 0 0 0,0 1-1 0 0,0-1 1 0 0,0 1 0 0 0,0 0 0 0 0,0 0 0 0 0,0 1-1 0 0,0-1 1 0 0,0 1 0 0 0,0 0 0 0 0,0 0-1 0 0,0 0 1 0 0,1 0 0 0 0,-1 1 0 0 0,0-1-1 0 0,1 1 1 0 0,-5 3 0 0 0,2-1 7 0 0,1 0 0 0 0,0 0 0 0 0,0 1 0 0 0,1 0 0 0 0,-1 0 0 0 0,1 0 0 0 0,0 0 0 0 0,0 1 0 0 0,1-1 0 0 0,-4 9 0 0 0,4-8 11 0 0,0 0 0 0 0,0 1 1 0 0,1-1-1 0 0,0 1 1 0 0,0 0-1 0 0,0-1 1 0 0,1 1-1 0 0,0 0 0 0 0,1 0 1 0 0,-1 0-1 0 0,2 0 1 0 0,-1 0-1 0 0,0 0 0 0 0,1 0 1 0 0,1 0-1 0 0,-1 0 1 0 0,1-1-1 0 0,0 1 1 0 0,0 0-1 0 0,1-1 0 0 0,6 11 1 0 0,-1-6-1 0 0,1-2 1 0 0,1 1-1 0 0,-1-1 1 0 0,1-1-1 0 0,1 1 0 0 0,-1-2 1 0 0,1 1-1 0 0,1-2 1 0 0,17 9-1 0 0,15 3 1 0 0,60 16 0 0 0,-27-9-46 0 0,-52-16 14 0 0,-1 0 0 0 0,0 2 0 0 0,0 0 0 0 0,-1 2 0 0 0,28 20 0 0 0,-42-27 7 0 0,-2 1-1 0 0,1 0 1 0 0,-1 1 0 0 0,0 0 0 0 0,0 0 0 0 0,-1 0 0 0 0,0 1 0 0 0,-1 0 0 0 0,1 0 0 0 0,-2 0 0 0 0,0 1 0 0 0,0-1-1 0 0,0 1 1 0 0,-1 0 0 0 0,-1 0 0 0 0,2 14 0 0 0,0 13-42 0 0,-3 52 0 0 0,-2-61 68 0 0,2-1 0 0 0,0 1 0 0 0,2 0 0 0 0,6 28 0 0 0,-8-53-29 0 0,0 0 0 0 0,0 1 0 0 0,1-1 0 0 0,-1 0-1 0 0,1 0 1 0 0,0 0 0 0 0,0 0 0 0 0,0 0 0 0 0,0 0-1 0 0,1 0 1 0 0,-1-1 0 0 0,1 1 0 0 0,-1-1 0 0 0,1 1-1 0 0,0-1 1 0 0,0 0 0 0 0,0 0 0 0 0,0-1-1 0 0,1 1 1 0 0,-1-1 0 0 0,0 1 0 0 0,1-1 0 0 0,-1 0-1 0 0,0 0 1 0 0,1-1 0 0 0,3 1 0 0 0,6 1-497 0 0,-1-2 1 0 0,1 1-1 0 0,0-2 1 0 0,0 0-1 0 0,-1 0 1 0 0,15-4-1 0 0,18-5-1589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0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1 772 0 0,'-3'1'1194'0'0,"-29"14"3181"0"0,34-14-4333 0 0,-1 0 0 0 0,0 0 0 0 0,0 0 0 0 0,1-1 0 0 0,-1 1 0 0 0,0-1 0 0 0,1 1 0 0 0,-1-1 0 0 0,1 1 0 0 0,-1-1 0 0 0,0 0 0 0 0,1 0 0 0 0,-1 1 0 0 0,3-1 0 0 0,319-9 725 0 0,-43 1-3193 0 0,-242 7 894 0 0,-4 1 156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6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60 108 608 0 0,'-57'-31'4410'0'0,"54"30"-4074"0"0,4 0-308 0 0,-1 0 0 0 0,1 0 0 0 0,0 0 0 0 0,-1 1 0 0 0,1-1 0 0 0,0 0 0 0 0,-1 0 0 0 0,1 1 0 0 0,0-1 0 0 0,0 1 0 0 0,-1-1 0 0 0,1 1 0 0 0,0-1 0 0 0,0 1 0 0 0,1-1 0 0 0,462-52 568 0 0,-424 50-904 0 0,88-3-2414 0 0,-89 4 1758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0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80 1384 0 0,'-29'22'5228'0'0,"32"-17"-4501"0"0,-3-5-713 0 0,0 0 1 0 0,0 1-1 0 0,0-1 1 0 0,0 0 0 0 0,0 1-1 0 0,0-1 1 0 0,1 0 0 0 0,-1 1-1 0 0,0-1 1 0 0,0 0-1 0 0,0 1 1 0 0,0-1 0 0 0,1 0-1 0 0,-1 1 1 0 0,0-1-1 0 0,0 0 1 0 0,1 0 0 0 0,-1 1-1 0 0,0-1 1 0 0,1 0 0 0 0,-1 0-1 0 0,0 0 1 0 0,0 0-1 0 0,1 1 1 0 0,-1-1 0 0 0,0 0-1 0 0,1 0 1 0 0,-1 0 0 0 0,0 0-1 0 0,1 0 1 0 0,-1 0-1 0 0,1 0 1 0 0,-1 0 0 0 0,0 0-1 0 0,1 0 1 0 0,-1 0 0 0 0,0 0-1 0 0,1 0 1 0 0,-1 0-1 0 0,1 0 1 0 0,451-55 1158 0 0,-309 33-2030 0 0,0-2-2500 0 0,-71 11 864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2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503 51 92 0 0,'-1'-5'1135'0'0,"1"5"-1092"0"0,0-3 128 0 0,0 0 0 0 0,0 0 0 0 0,-1 0 0 0 0,1 1-1 0 0,-1-1 1 0 0,0 0 0 0 0,0 1 0 0 0,0-1 0 0 0,0 0-1 0 0,0 1 1 0 0,-1-1 0 0 0,1 1 0 0 0,-1 0 0 0 0,-2-4-1 0 0,3 6-149 0 0,0-1 0 0 0,0 1-1 0 0,0 0 1 0 0,0 0-1 0 0,0-1 1 0 0,0 1 0 0 0,0 0-1 0 0,0 0 1 0 0,0 0 0 0 0,0 0-1 0 0,0 0 1 0 0,0 0-1 0 0,0 0 1 0 0,0 0 0 0 0,0 1-1 0 0,0-1 1 0 0,0 0 0 0 0,0 0-1 0 0,0 1 1 0 0,0-1-1 0 0,0 1 1 0 0,0-1 0 0 0,-1 2-1 0 0,-20 12 147 0 0,0 6-97 0 0,0 0 0 0 0,2 1-1 0 0,1 1 1 0 0,0 0-1 0 0,-28 48 1 0 0,-62 135 24 0 0,103-193-91 0 0,-107 255 62 0 0,97-221 26 0 0,3 1 0 0 0,2 1 0 0 0,-10 92 0 0 0,20-121-55 0 0,1-1 0 0 0,1 0-1 0 0,0 0 1 0 0,1 0-1 0 0,1-1 1 0 0,1 1 0 0 0,0 0-1 0 0,1-1 1 0 0,1 0-1 0 0,1 0 1 0 0,0-1 0 0 0,2 0-1 0 0,-1 0 1 0 0,21 27-1 0 0,-14-25-279 0 0,1-1-1 0 0,1 0 1 0 0,0-1-1 0 0,0-1 0 0 0,2-1 1 0 0,0 0-1 0 0,1-1 0 0 0,0-2 1 0 0,1 0-1 0 0,42 16 1 0 0,-4-7-634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2.4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84 80 0 0,'-4'-4'217'0'0,"0"-1"0"0"0,0 1 0 0 0,0 0 0 0 0,0 0 0 0 0,-1 1 1 0 0,1-1-1 0 0,-1 1 0 0 0,0 0 0 0 0,0 0 0 0 0,0 1 0 0 0,0-1 0 0 0,-1 1 0 0 0,1 0 0 0 0,-1 0 0 0 0,1 1 0 0 0,-9-1 1 0 0,7 1-118 0 0,-1 1 0 0 0,1 1 0 0 0,0-1 0 0 0,-1 1 0 0 0,1 1 0 0 0,-1-1 0 0 0,1 1 0 0 0,0 0 0 0 0,0 1 0 0 0,0 0 0 0 0,-8 5 0 0 0,-1 1-62 0 0,0 2 0 0 0,1 0 1 0 0,0 0-1 0 0,1 2 0 0 0,0 0 0 0 0,1 0 0 0 0,0 1 0 0 0,1 1 0 0 0,-12 19 0 0 0,14-16 1 0 0,1 0 0 0 0,0 1 0 0 0,1 0 0 0 0,1 0 0 0 0,1 1 0 0 0,1 0 0 0 0,1 0 0 0 0,0 0 0 0 0,2 0 0 0 0,0 0 0 0 0,1 1 0 0 0,1-1 0 0 0,1 1 0 0 0,1-1 0 0 0,1 1 0 0 0,0-1 0 0 0,2 0 0 0 0,0-1 0 0 0,10 25 0 0 0,-8-27 15 0 0,0-1 0 0 0,1 1 0 0 0,1-1 0 0 0,0 0 0 0 0,1-1 0 0 0,1 0 1 0 0,1-1-1 0 0,0 0 0 0 0,0-1 0 0 0,1 0 0 0 0,1-1 0 0 0,0-1 0 0 0,1 0 0 0 0,0-1 0 0 0,1 0 0 0 0,0-1 1 0 0,1-1-1 0 0,-1-1 0 0 0,1 0 0 0 0,1-1 0 0 0,30 6 0 0 0,-40-10-11 0 0,0-1-1 0 0,0 0 1 0 0,0 0-1 0 0,0-1 1 0 0,0 0-1 0 0,0 0 1 0 0,1-1-1 0 0,-1 0 1 0 0,-1-1 0 0 0,1 0-1 0 0,0 0 1 0 0,0 0-1 0 0,-1-1 1 0 0,1 0-1 0 0,-1-1 1 0 0,0 0-1 0 0,0 0 1 0 0,0 0 0 0 0,0-1-1 0 0,-1 0 1 0 0,0 0-1 0 0,0-1 1 0 0,0 1-1 0 0,-1-1 1 0 0,0-1-1 0 0,0 1 1 0 0,0-1 0 0 0,-1 0-1 0 0,0 0 1 0 0,0 0-1 0 0,-1 0 1 0 0,0-1-1 0 0,0 1 1 0 0,-1-1-1 0 0,0 0 1 0 0,0 0 0 0 0,-1 0-1 0 0,0 0 1 0 0,0 0-1 0 0,-1-11 1 0 0,-2-11-22 0 0,0-1 1 0 0,-2 1-1 0 0,-1 0 1 0 0,-1 0 0 0 0,-2 1-1 0 0,-1 0 1 0 0,-1 0-1 0 0,-15-28 1 0 0,2 11-26 0 0,-2 1 0 0 0,-2 1 0 0 0,-63-79 0 0 0,71 100-140 0 0,0 2 0 0 0,-41-34 0 0 0,49 46-791 0 0,-1 1 0 0 0,-1 0 0 0 0,1 1 0 0 0,-16-7 0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2.8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73 288 0 0,'2'-4'1531'0'0,"8"-50"2689"0"0,-10 51-3945 0 0,3-9 432 0 0,-6 111-573 0 0,18 195 0 0 0,54 97 3 0 0,-27-204-1454 0 0,-42-186 1198 0 0,0 0 0 0 0,1-1-1 0 0,-1 1 1 0 0,0 0 0 0 0,0 0 0 0 0,0-1 0 0 0,0 1 0 0 0,0 0 0 0 0,-1 0 0 0 0,1 0 0 0 0,0-1 0 0 0,0 1 0 0 0,0 0 0 0 0,-1 0 0 0 0,1-1 0 0 0,0 1 0 0 0,-1 1 0 0 0,0 0-282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3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40 634 784 0 0,'-11'-12'1193'0'0,"8"10"-929"0"0,0-1 0 0 0,1 1 1 0 0,-1-1-1 0 0,1 0 0 0 0,0 0 0 0 0,0 1 1 0 0,0-2-1 0 0,0 1 0 0 0,1 0 0 0 0,-1 0 1 0 0,1 0-1 0 0,0-1 0 0 0,-1-3 1 0 0,2 6-241 0 0,0 0 1 0 0,0 0-1 0 0,0 0 1 0 0,0 1-1 0 0,1-1 1 0 0,-1 0-1 0 0,0 0 1 0 0,1 1-1 0 0,-1-1 1 0 0,1 0-1 0 0,-1 1 1 0 0,1-1 0 0 0,-1 0-1 0 0,1 1 1 0 0,-1-1-1 0 0,1 0 1 0 0,0 1-1 0 0,-1-1 1 0 0,1 1-1 0 0,0 0 1 0 0,-1-1-1 0 0,1 1 1 0 0,1-1 0 0 0,18-7 148 0 0,35-5-19 0 0,2 2 1 0 0,-1 3-1 0 0,79-1 1 0 0,-54 3-121 0 0,-65 5-56 0 0,333-33-3327 0 0,-282 23 2033 0 0</inkml:trace>
  <inkml:trace contextRef="#ctx0" brushRef="#br0" timeOffset="1">1709 3 904 0 0,'3'-1'1381'0'0,"-2"1"-1337"0"0,0-1 0 0 0,0 1 0 0 0,0 0 0 0 0,0 0 0 0 0,1-1 0 0 0,-1 1 0 0 0,0 0 0 0 0,0 0 0 0 0,0 0 0 0 0,0 0 0 0 0,1 0-1 0 0,-1 1 1 0 0,0-1 0 0 0,0 0 0 0 0,0 0 0 0 0,0 1 0 0 0,0-1 0 0 0,0 1 0 0 0,0-1 0 0 0,0 1 0 0 0,0-1 0 0 0,0 1 0 0 0,0 0 0 0 0,0 0 0 0 0,0-1 0 0 0,0 1 0 0 0,0 0 0 0 0,-1 0 0 0 0,1 0 0 0 0,0 0 0 0 0,0 0 0 0 0,-1 0 0 0 0,1 0 0 0 0,-1 0 0 0 0,1 0 0 0 0,0 2 0 0 0,23 47 242 0 0,29 88 1 0 0,-26-63-228 0 0,76 231 232 0 0,7 16-2108 0 0,-102-301 1203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3.6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1028 0 0,'4'-2'150'0'0,"1"0"0"0"0,-1 0-1 0 0,1 1 1 0 0,0-1 0 0 0,0 1 0 0 0,-1 0-1 0 0,1 1 1 0 0,0-1 0 0 0,0 1 0 0 0,0 0-1 0 0,0 0 1 0 0,0 0 0 0 0,0 1 0 0 0,0 0-1 0 0,0 0 1 0 0,0 0 0 0 0,-1 1 0 0 0,1-1-1 0 0,0 1 1 0 0,6 4 0 0 0,13 6-20 0 0,-1 1 1 0 0,33 24-1 0 0,-49-33-54 0 0,35 28-44 0 0,-1 2 0 0 0,-1 1 1 0 0,-2 2-1 0 0,-2 2 0 0 0,-1 1 1 0 0,-2 2-1 0 0,-3 1 0 0 0,0 1 1 0 0,-3 2-1 0 0,-2 0 0 0 0,-2 2 0 0 0,-2 1 1 0 0,-3 1-1 0 0,-1 0 0 0 0,-3 1 1 0 0,-2 1-1 0 0,-2 0 0 0 0,-2 0 1 0 0,-3 1-1 0 0,-2 0 0 0 0,-5 72 0 0 0,-5-37 46 0 0,-4-1 0 0 0,-33 127 0 0 0,26-146-173 0 0,-4-2 0 0 0,-3-1 0 0 0,-54 105 0 0 0,11-66-1837 0 0,35-60 1064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4.0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701 39 552 0 0,'0'-4'1233'0'0,"0"4"-1231"0"0,-6-25 1781 0 0,6 25-1747 0 0,-1-1 1 0 0,1 0 0 0 0,-1 1 0 0 0,1-1-1 0 0,-1 1 1 0 0,1-1 0 0 0,-1 0 0 0 0,0 1-1 0 0,1-1 1 0 0,-1 1 0 0 0,0-1 0 0 0,1 1 0 0 0,-1 0-1 0 0,0-1 1 0 0,0 1 0 0 0,1 0 0 0 0,-1 0-1 0 0,0-1 1 0 0,0 1 0 0 0,0 0 0 0 0,1 0-1 0 0,-1 0 1 0 0,0 0 0 0 0,0 0 0 0 0,0 0 0 0 0,0 0-1 0 0,1 0 1 0 0,-1 0 0 0 0,0 0 0 0 0,0 1-1 0 0,0-1 1 0 0,1 0 0 0 0,-1 0 0 0 0,0 1 0 0 0,0-1-1 0 0,1 1 1 0 0,-1-1 0 0 0,0 1 0 0 0,1-1-1 0 0,-2 1 1 0 0,-14 10 50 0 0,1 0-1 0 0,0 1 1 0 0,0 1 0 0 0,1 0-1 0 0,1 0 1 0 0,0 2-1 0 0,1 0 1 0 0,-17 27 0 0 0,-76 150 138 0 0,79-140-180 0 0,-157 339 169 0 0,13-28-514 0 0,167-356 55 0 0,2-4 91 0 0,1-1 0 0 0,-1 0 0 0 0,0 0-1 0 0,0-1 1 0 0,0 1 0 0 0,0 0 0 0 0,0 0 0 0 0,-1 0 0 0 0,1-1 0 0 0,-1 1 0 0 0,1-1 0 0 0,-1 1 0 0 0,1-1-1 0 0,-3 2 1 0 0,-11 5-926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4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0 147 348 0 0,'0'-24'1136'0'0,"0"3"-252"0"0,4 5-88 0 0,-3-1-112 0 0,2 2 460 0 0,2-10-455 0 0,2 6-277 0 0,6 10-172 0 0,15 15-804 0 0,-16 2-101 0 0,1 3-955 0 0,1 3 540 0 0</inkml:trace>
  <inkml:trace contextRef="#ctx0" brushRef="#br0" timeOffset="1">962 581 1408 0 0,'16'4'1768'0'0,"7"3"-672"0"0,-6-2-404 0 0,-2 0-55 0 0,5-3-465 0 0,7-5-2649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4.7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192 66 120 0 0,'95'-65'5728'0'0,"-93"64"-5531"0"0,7 9 35 0 0,-8-7-223 0 0,-1-1 0 0 0,1 1 0 0 0,0 0 1 0 0,0-1-1 0 0,-1 1 0 0 0,1 0 0 0 0,0 0 0 0 0,-1-1 0 0 0,1 1 0 0 0,-1 0 0 0 0,1 0 0 0 0,-1 0 0 0 0,1 0 0 0 0,-1 0 0 0 0,0 0 0 0 0,0 0 0 0 0,1 0 1 0 0,-1 0-1 0 0,0 0 0 0 0,0 0 0 0 0,0 0 0 0 0,0 1 0 0 0,0 10 19 0 0,0 0 0 0 0,-1 0 0 0 0,0 0 0 0 0,-1 0 0 0 0,0-1 0 0 0,-1 1 0 0 0,-5 12 0 0 0,-35 78 51 0 0,34-82-60 0 0,-95 169 147 0 0,69-131-47 0 0,2 2 1 0 0,-29 76 0 0 0,61-134-114 0 0,0 0 0 0 0,0 0 0 0 0,1 0 0 0 0,-1 0 0 0 0,1 1 0 0 0,0-1 0 0 0,0 0 0 0 0,-1 0 0 0 0,1 0 0 0 0,1 0 0 0 0,-1 1 1 0 0,0-1-1 0 0,0 0 0 0 0,1 0 0 0 0,-1 0 0 0 0,1 0 0 0 0,0 0 0 0 0,0 0 0 0 0,0 0 0 0 0,1 2 0 0 0,0-1-1 0 0,0 0 0 0 0,1 0-1 0 0,0-1 1 0 0,-1 1 0 0 0,1-1-1 0 0,0 0 1 0 0,0 0 0 0 0,0 0-1 0 0,0 0 1 0 0,0 0 0 0 0,4 1-1 0 0,7 2 4 0 0,0-1-1 0 0,0 0 0 0 0,1-1 0 0 0,22 2 0 0 0,42 0-15 0 0,0-3 1 0 0,0-4-1 0 0,-1-3 0 0 0,88-18 0 0 0,-138 19 22 0 0,0-2-1 0 0,-1-1 1 0 0,41-16 0 0 0,-60 20-25 0 0,0-1 1 0 0,0 0 0 0 0,0-1 0 0 0,0 1 0 0 0,-1-2 0 0 0,1 1 0 0 0,-1-1 0 0 0,-1 0 0 0 0,1 0 0 0 0,-1-1-1 0 0,0 0 1 0 0,-1 0 0 0 0,1 0 0 0 0,7-15 0 0 0,-13 21 3 0 0,1-1-1 0 0,0 1 1 0 0,-1-1 0 0 0,1 1-1 0 0,-1-1 1 0 0,1 1 0 0 0,-1-1-1 0 0,0 1 1 0 0,1-1 0 0 0,-1 0 0 0 0,0 1-1 0 0,0-1 1 0 0,0 1 0 0 0,-1-1-1 0 0,1 0 1 0 0,0 1 0 0 0,0-1-1 0 0,-1 1 1 0 0,1-1 0 0 0,-1 1-1 0 0,0-1 1 0 0,1 1 0 0 0,-1-1-1 0 0,0 1 1 0 0,0 0 0 0 0,0-1-1 0 0,0 1 1 0 0,0 0 0 0 0,0 0-1 0 0,0 0 1 0 0,0 0 0 0 0,0 0-1 0 0,-1 0 1 0 0,1 0 0 0 0,0 0 0 0 0,-1 0-1 0 0,1 0 1 0 0,-1 1 0 0 0,1-1-1 0 0,-1 1 1 0 0,1-1 0 0 0,-4 0-1 0 0,3 2 7 0 0,-1-1 1 0 0,1 1-1 0 0,-1 0 0 0 0,1 0 0 0 0,-1 0 0 0 0,1 0 0 0 0,-1 1 0 0 0,1-1 0 0 0,0 0 1 0 0,0 1-1 0 0,0 0 0 0 0,0 0 0 0 0,0-1 0 0 0,0 1 0 0 0,0 0 0 0 0,0 0 0 0 0,1 1 1 0 0,-2 2-1 0 0,-7 8 11 0 0,2 1 0 0 0,0 1 0 0 0,0-1 1 0 0,1 1-1 0 0,1 1 0 0 0,-5 18 0 0 0,-19 102 13 0 0,24-106-15 0 0,-55 334-3389 0 0,43-271 1979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5.5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56 488 0 0,'-68'3'4327'0'0,"64"-2"-3888"0"0,-9-2 230 0 0,21-5 551 0 0,25-6-520 0 0,15 2-869 0 0,0 3 0 0 0,79-4 0 0 0,-10 2-3528 0 0,-88 5 2462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6.4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130 71 344 0 0,'-23'37'746'0'0,"2"-4"-192"0"0,1 2 0 0 0,-28 70 0 0 0,44-95-475 0 0,1 1 0 0 0,0 0 1 0 0,0 0-1 0 0,1 0 0 0 0,1 0 0 0 0,0 1 1 0 0,0-1-1 0 0,1 0 0 0 0,1 1 1 0 0,0-1-1 0 0,0 0 0 0 0,1 0 0 0 0,1 0 1 0 0,7 21-1 0 0,-6-23-16 0 0,1-1 0 0 0,0 0 0 0 0,0 0 0 0 0,1 0 0 0 0,0 0 1 0 0,0-1-1 0 0,1 0 0 0 0,0 0 0 0 0,0-1 0 0 0,1 0 0 0 0,-1 0 0 0 0,1-1 0 0 0,1 0 0 0 0,12 6 0 0 0,-8-5 24 0 0,1 0 0 0 0,-1-1 0 0 0,1-1 0 0 0,0 0 1 0 0,1-1-1 0 0,-1-1 0 0 0,0 0 0 0 0,1-1 0 0 0,14 0 0 0 0,-25-1-55 0 0,0 0 0 0 0,0 0 0 0 0,0-1 0 0 0,0 0 0 0 0,0 1 1 0 0,-1-1-1 0 0,1 0 0 0 0,0-1 0 0 0,-1 1 0 0 0,1-1 0 0 0,-1 0 0 0 0,1 0 0 0 0,-1 0 1 0 0,0 0-1 0 0,0 0 0 0 0,0-1 0 0 0,0 1 0 0 0,0-1 0 0 0,2-3 0 0 0,-2 1-16 0 0,0 1-1 0 0,-1-1 0 0 0,1 0 1 0 0,-1 0-1 0 0,0-1 1 0 0,-1 1-1 0 0,1 0 0 0 0,-1-1 1 0 0,0 1-1 0 0,0 0 0 0 0,-1-12 1 0 0,-1-4-15 0 0,0 0 1 0 0,-2 0-1 0 0,-1 0 1 0 0,0 0-1 0 0,-14-35 1 0 0,5 22 41 0 0,-1 1 1 0 0,-2 0-1 0 0,-28-41 1 0 0,-71-85-3860 0 0,107 149 3268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5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 20 0 0,'-2'3'997'0'0,"0"-2"-888"0"0,-11 16 1859 0 0,13-17-1942 0 0,0 1 0 0 0,0 0 0 0 0,0-1 1 0 0,0 1-1 0 0,0-1 0 0 0,0 1 0 0 0,0-1 0 0 0,0 1 0 0 0,0-1 0 0 0,1 1 0 0 0,-1-1 0 0 0,0 1 1 0 0,0-1-1 0 0,0 1 0 0 0,1-1 0 0 0,-1 1 0 0 0,0-1 0 0 0,0 1 0 0 0,1-1 0 0 0,-1 1 0 0 0,0-1 0 0 0,1 1 1 0 0,-1-1-1 0 0,1 0 0 0 0,-1 1 0 0 0,1-1 0 0 0,-1 0 0 0 0,0 1 0 0 0,1-1 0 0 0,-1 0 0 0 0,1 0 1 0 0,-1 0-1 0 0,1 1 0 0 0,0-1 0 0 0,-1 0 0 0 0,1 0 0 0 0,-1 0 0 0 0,1 0 0 0 0,-1 0 0 0 0,1 0 1 0 0,-1 0-1 0 0,1 0 0 0 0,-1 0 0 0 0,1 0 0 0 0,1 0 0 0 0,59 3-72 0 0,1-2 0 0 0,118-13 0 0 0,-138 8-743 0 0,0-1-179 0 0,-1 0 172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36.2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34 432 0 0,'0'-3'1351'0'0,"4"-14"486"0"0,-4 14-1239 0 0,4-7 230 0 0,0 9-290 0 0,6 19-89 0 0,7 41-420 0 0,-15-52 86 0 0,102 486 129 0 0,-72-279-2748 0 0,-21-141 991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6.9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18 1740 0 0,'-11'-11'3234'0'0,"11"11"-3195"0"0,0-1 0 0 0,-1 1 0 0 0,1-1 0 0 0,0 1-1 0 0,-1-1 1 0 0,1 1 0 0 0,-1 0 0 0 0,1-1 0 0 0,-1 1 0 0 0,1-1 0 0 0,-1 1 0 0 0,1 0 0 0 0,-1 0 0 0 0,1-1 0 0 0,-1 1 0 0 0,1 0 0 0 0,-1 0 0 0 0,1 0 0 0 0,-1-1 0 0 0,1 1-1 0 0,-1 0 1 0 0,0 0 0 0 0,1 0 0 0 0,-1 0 0 0 0,1 0 0 0 0,-1 0 0 0 0,0 0 0 0 0,1 0 0 0 0,-1 1 0 0 0,-6 14 237 0 0,5 26-280 0 0,2-41 4 0 0,12 713 438 0 0,-32-433-935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8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1 496 1072 0 0,'1'-48'1386'0'0,"-1"6"-302"0"0,3 0 0 0 0,9-59 0 0 0,-9 87-1027 0 0,1 0 1 0 0,0 1 0 0 0,1-1 0 0 0,0 1 0 0 0,1 0 0 0 0,1 0 0 0 0,0 1-1 0 0,0 0 1 0 0,2 0 0 0 0,-1 1 0 0 0,12-12 0 0 0,-10 13-55 0 0,0 0 0 0 0,1 1 0 0 0,0 0 0 0 0,1 0 0 0 0,0 2 0 0 0,0-1 0 0 0,0 2 0 0 0,1 0 0 0 0,0 0 1 0 0,25-7-1 0 0,-31 12-9 0 0,0-1 0 0 0,1 1 0 0 0,-1 0 0 0 0,1 1 0 0 0,-1 0 1 0 0,1 0-1 0 0,-1 0 0 0 0,1 1 0 0 0,-1 0 0 0 0,1 1 0 0 0,-1 0 1 0 0,0 0-1 0 0,0 0 0 0 0,0 1 0 0 0,0 0 0 0 0,0 1 0 0 0,-1-1 0 0 0,1 1 1 0 0,-1 0-1 0 0,0 1 0 0 0,0-1 0 0 0,6 8 0 0 0,-4-3-16 0 0,0 1 1 0 0,0 0-1 0 0,-1 1 0 0 0,-1 0 0 0 0,0 0 0 0 0,0 0 1 0 0,-1 0-1 0 0,-1 1 0 0 0,0 0 0 0 0,0 0 0 0 0,-1 0 0 0 0,-1 1 1 0 0,0-1-1 0 0,-1 1 0 0 0,0-1 0 0 0,-2 25 0 0 0,-1-9-41 0 0,-1 0 0 0 0,-1-1-1 0 0,-2 0 1 0 0,0 0-1 0 0,-2 0 1 0 0,-19 43 0 0 0,13-42 35 0 0,-2 0 0 0 0,0-1 0 0 0,-2 0 0 0 0,-1-1 0 0 0,-1-2 0 0 0,-34 33 0 0 0,-150 116-123 0 0,169-147 86 0 0,33-24 80 0 0,0-1-1 0 0,1 1 1 0 0,-1-1-1 0 0,0 1 1 0 0,0 0 0 0 0,1 0-1 0 0,-1 0 1 0 0,1 0-1 0 0,0 0 1 0 0,0 0-1 0 0,0 0 1 0 0,0 0-1 0 0,0 0 1 0 0,0 1 0 0 0,0-1-1 0 0,0 0 1 0 0,1 1-1 0 0,0-1 1 0 0,-1 0-1 0 0,1 1 1 0 0,0-1 0 0 0,0 1-1 0 0,0-1 1 0 0,0 0-1 0 0,1 1 1 0 0,-1-1-1 0 0,1 0 1 0 0,-1 1 0 0 0,1-1-1 0 0,0 0 1 0 0,0 1-1 0 0,0-1 1 0 0,2 4-1 0 0,4 5 31 0 0,1 0 0 0 0,0-1 0 0 0,0 0 0 0 0,19 17 0 0 0,-18-19-47 0 0,12 14 25 0 0,201 190 26 0 0,-158-155 43 0 0,113 75 0 0 0,-156-119-88 0 0,-1-1 0 0 0,2 0 0 0 0,0-1 0 0 0,0-2 0 0 0,1 0 0 0 0,0-1-1 0 0,30 5 1 0 0,-41-11-42 0 0,0-1 0 0 0,1 0 0 0 0,-1 0 1 0 0,1-1-1 0 0,-1-1 0 0 0,1 0 0 0 0,-1-1 0 0 0,0 0 0 0 0,1-1 0 0 0,-1-1 0 0 0,-1 0 0 0 0,1 0 0 0 0,0-1 0 0 0,-1 0 0 0 0,20-14 0 0 0,-7 1 11 0 0,0-1 0 0 0,-2-1 0 0 0,0-1 1 0 0,-1-1-1 0 0,-1 0 0 0 0,-1-2 0 0 0,-2 0 0 0 0,0-2 0 0 0,16-31 0 0 0,-10 9 141 0 0,-1 0 0 0 0,-3-2 0 0 0,-2 0-1 0 0,15-72 1 0 0,-29 113-34 0 0,-2 0 0 0 0,1-1 0 0 0,-1 1-1 0 0,-1 0 1 0 0,1 0 0 0 0,-1-1 0 0 0,-1 1 0 0 0,0 0 0 0 0,0 0-1 0 0,-5-16 1 0 0,2 20-58 0 0,-14-7-6 0 0,10 14-17 0 0,7-2 2 0 0,-2 1-1 0 0,0-1 1 0 0,1 1 0 0 0,-1 0 0 0 0,0 0 0 0 0,0 0-1 0 0,1 0 1 0 0,-1 0 0 0 0,1 0 0 0 0,-1 1 0 0 0,1 0-1 0 0,-1-1 1 0 0,1 1 0 0 0,0 0 0 0 0,0 0 0 0 0,-2 3 0 0 0,-26 32-20 0 0,21-25 35 0 0,2 1 1 0 0,-1 0 0 0 0,2 0 0 0 0,0 0-1 0 0,0 1 1 0 0,1 0 0 0 0,1 0 0 0 0,0 0 0 0 0,1 1-1 0 0,1-1 1 0 0,-1 21 0 0 0,3-26-8 0 0,0-1-1 0 0,1 1 1 0 0,0-1 0 0 0,0 1 0 0 0,1-1 0 0 0,0 0 0 0 0,1 0-1 0 0,0 0 1 0 0,0 0 0 0 0,0 0 0 0 0,1 0 0 0 0,0-1 0 0 0,1 0-1 0 0,0 0 1 0 0,0 0 0 0 0,0-1 0 0 0,1 1 0 0 0,0-1 0 0 0,0 0-1 0 0,1-1 1 0 0,8 6 0 0 0,2 0-42 0 0,2-1 1 0 0,-1-1-1 0 0,1 0 0 0 0,1-2 1 0 0,0 0-1 0 0,-1-1 0 0 0,2-1 1 0 0,-1-1-1 0 0,1-1 0 0 0,-1-1 1 0 0,22 0-1 0 0,-2-1 9 0 0,0-3 0 0 0,-1-1 0 0 0,1-2 0 0 0,71-19 1 0 0,-74 13-13 0 0,0-2 1 0 0,-1-1-1 0 0,-1-2 1 0 0,39-23-1 0 0,-51 25 143 0 0,0-2 0 0 0,-1 0 0 0 0,0-1 0 0 0,-1-2 0 0 0,-2 0 0 0 0,28-34 0 0 0,-46 52-97 0 0,0 0 1 0 0,0 0-1 0 0,0 0 0 0 0,0 0 1 0 0,0-1-1 0 0,0 1 0 0 0,-1 0 1 0 0,1-1-1 0 0,0 1 0 0 0,-1 0 1 0 0,1-1-1 0 0,-1 1 0 0 0,0-1 1 0 0,1 1-1 0 0,-1-1 0 0 0,0 1 1 0 0,0-3-1 0 0,0 4-8 0 0,-1-1-1 0 0,1 0 1 0 0,0 1-1 0 0,-1-1 1 0 0,1 1-1 0 0,0-1 1 0 0,-1 1-1 0 0,1-1 1 0 0,-1 1-1 0 0,1-1 1 0 0,-1 1-1 0 0,1 0 1 0 0,-1-1 0 0 0,0 1-1 0 0,1 0 1 0 0,-1-1-1 0 0,1 1 1 0 0,-1 0-1 0 0,0 0 1 0 0,1 0-1 0 0,-1 0 1 0 0,1-1-1 0 0,-1 1 1 0 0,0 0-1 0 0,1 0 1 0 0,-2 0 0 0 0,-3 0-7 0 0,0 1 0 0 0,1-1 0 0 0,-1 1 0 0 0,0-1 0 0 0,0 1 1 0 0,0 1-1 0 0,1-1 0 0 0,-7 4 0 0 0,-4 3 30 0 0,0 1 1 0 0,1 1-1 0 0,0 0 1 0 0,1 1-1 0 0,0 0 0 0 0,1 1 1 0 0,0 1-1 0 0,-13 18 1 0 0,2 2 44 0 0,0 1 1 0 0,-21 46 0 0 0,33-50 138 0 0,11-30-207 0 0,0 0 0 0 0,0 0 0 0 0,1 0 0 0 0,-1 1 0 0 0,0-1 0 0 0,0 0 0 0 0,0 0 0 0 0,0 0-1 0 0,1 0 1 0 0,-1 0 0 0 0,0 1 0 0 0,0-1 0 0 0,0 0 0 0 0,0 0 0 0 0,1 0 0 0 0,-1 0 0 0 0,0 0 0 0 0,0 0 0 0 0,1 0 0 0 0,-1 0-1 0 0,0 0 1 0 0,0 0 0 0 0,0 0 0 0 0,1 0 0 0 0,-1 0 0 0 0,0 0 0 0 0,0 0 0 0 0,1 0 0 0 0,-1 0 0 0 0,0 0 0 0 0,0 0 0 0 0,0 0 0 0 0,1 0-1 0 0,-1 0 1 0 0,0 0 0 0 0,0-1 0 0 0,0 1 0 0 0,1 0 0 0 0,-1 0 0 0 0,0 0 0 0 0,0 0 0 0 0,0 0 0 0 0,0-1 0 0 0,1 1 0 0 0,-1 0-1 0 0,0 0 1 0 0,0 0 0 0 0,0-1 0 0 0,0 1 0 0 0,0 0 0 0 0,0 0 0 0 0,0-1 0 0 0,7-5-3 0 0,0 0-1 0 0,-1-1 1 0 0,11-14 0 0 0,0-4-184 0 0,37-42 0 0 0,-52 65 184 0 0,3 2 5 0 0,-1 0 1 0 0,1 0-1 0 0,0 1 0 0 0,-1-1 0 0 0,1 1 1 0 0,0 0-1 0 0,-1 0 0 0 0,1 0 1 0 0,-1 1-1 0 0,1 0 0 0 0,-1 0 0 0 0,0 0 1 0 0,7 4-1 0 0,57 44 93 0 0,8 4-22 0 0,-68-49-50 0 0,2 0 1 0 0,-1 0-1 0 0,0-1 0 0 0,1 0 0 0 0,0-1 1 0 0,18 4-1 0 0,-22-7-11 0 0,1 0 0 0 0,-1 0 1 0 0,0 0-1 0 0,1-1 0 0 0,-1 1 1 0 0,0-2-1 0 0,1 1 0 0 0,-1-1 1 0 0,0 0-1 0 0,0 0 0 0 0,0 0 1 0 0,0-1-1 0 0,-1 0 0 0 0,1 0 1 0 0,-1-1-1 0 0,6-3 0 0 0,2-4 10 0 0,0 0-1 0 0,-1 0 1 0 0,0-1-1 0 0,17-24 0 0 0,-5 2 10 0 0,-3 0 0 0 0,-1-2 0 0 0,-1 0 0 0 0,-2-1 0 0 0,-2-1-1 0 0,-1 0 1 0 0,9-46 0 0 0,-11 31 70 0 0,-2-1 0 0 0,-3-1 0 0 0,-2 1 0 0 0,-5-100 0 0 0,-10 63 107 0 0,9 83-207 0 0,-1 0 1 0 0,0 0-1 0 0,0 1 1 0 0,-1-1-1 0 0,0 0 0 0 0,0 1 1 0 0,-1 0-1 0 0,-8-13 1 0 0,7 16-22 0 0,-11-4-10 0 0,-6 10 4 0 0,16 0 24 0 0,0 1 0 0 0,0 0 1 0 0,0 1-1 0 0,0-1 0 0 0,1 1 1 0 0,0 0-1 0 0,-1 0 0 0 0,1 1 1 0 0,1 0-1 0 0,-1 0 0 0 0,1 0 1 0 0,0 0-1 0 0,0 0 1 0 0,0 1-1 0 0,1 0 0 0 0,0 0 1 0 0,0 0-1 0 0,1 0 0 0 0,-1 0 1 0 0,1 1-1 0 0,-1 6 0 0 0,0-4 2 0 0,1 1 1 0 0,1-1-1 0 0,-1 1 0 0 0,2 0 0 0 0,-1-1 0 0 0,1 1 0 0 0,1 0 1 0 0,-1-1-1 0 0,2 1 0 0 0,-1 0 0 0 0,1-1 0 0 0,1 1 0 0 0,0-1 0 0 0,4 10 1 0 0,0-7-2 0 0,1 0 1 0 0,0 0 0 0 0,0-1 0 0 0,1 0 0 0 0,0 0 0 0 0,1-1 0 0 0,0 0 0 0 0,19 13 0 0 0,7 1-51 0 0,57 30 1 0 0,-67-42-12 0 0,-1 2-1 0 0,0 1 0 0 0,-1 1 1 0 0,-1 1-1 0 0,36 34 1 0 0,-54-44 54 0 0,0-1 0 0 0,0 1 0 0 0,0 1 0 0 0,-1-1 0 0 0,0 1 0 0 0,-1 0 0 0 0,0 0 0 0 0,0 0 1 0 0,0 0-1 0 0,-1 0 0 0 0,-1 1 0 0 0,1-1 0 0 0,-1 1 0 0 0,-1 13 0 0 0,-1 13 58 0 0,-1-1 0 0 0,-10 48 0 0 0,2-12-32 0 0,8-58 0 0 0,1 1 1 0 0,1-1-1 0 0,0 1 0 0 0,1 0 1 0 0,0-1-1 0 0,1 1 0 0 0,0 0 1 0 0,7 20-1 0 0,-6-26-7 0 0,1 1-1 0 0,-1-1 1 0 0,1-1 0 0 0,0 1-1 0 0,1 0 1 0 0,0-1 0 0 0,0 0 0 0 0,0 0-1 0 0,1-1 1 0 0,-1 1 0 0 0,2-1-1 0 0,-1 0 1 0 0,0-1 0 0 0,1 0-1 0 0,8 5 1 0 0,-1-3-166 0 0,-1 1-1 0 0,2-2 0 0 0,-1 0 1 0 0,1-1-1 0 0,16 3 0 0 0,-18-5-505 0 0,0 0 0 0 0,0-2 0 0 0,0 1 1 0 0,0-2-1 0 0,0 1 0 0 0,16-4 0 0 0,-3-3-891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8.8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52 948 0 0,'-9'-26'6630'0'0,"10"22"-6354"0"0,0 3-216 0 0,0 0-1 0 0,0 0 1 0 0,1 0 0 0 0,-1 0 0 0 0,0 0 0 0 0,1 0-1 0 0,-1 0 1 0 0,1 1 0 0 0,0-1 0 0 0,-1 0-1 0 0,1 1 1 0 0,-1-1 0 0 0,1 1 0 0 0,0 0 0 0 0,-1-1-1 0 0,3 1 1 0 0,37-5 184 0 0,1 1 0 0 0,64 3 0 0 0,82 16-1141 0 0,-177-14 748 0 0,139 19-4373 0 0,-122-16 2892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9.1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1 348 0 0,'-29'21'4401'0'0,"30"-18"-3817"0"0,-1-3-564 0 0,1 1 1 0 0,-1 0-1 0 0,0-1 0 0 0,0 1 0 0 0,0 0 1 0 0,0-1-1 0 0,0 1 0 0 0,1-1 0 0 0,-1 1 1 0 0,0 0-1 0 0,0-1 0 0 0,1 1 0 0 0,-1-1 1 0 0,1 1-1 0 0,-1-1 0 0 0,0 1 0 0 0,1-1 1 0 0,-1 1-1 0 0,1-1 0 0 0,-1 1 0 0 0,1-1 1 0 0,-1 0-1 0 0,1 1 0 0 0,0-1 0 0 0,-1 0 1 0 0,2 1-1 0 0,64 7 402 0 0,1-3 1 0 0,98-4 0 0 0,-63-2-430 0 0,145 1-3274 0 0,-189-3 1825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9.8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0 480 0 0,'0'0'5896'0'0,"4"0"-5520"0"0,3 1-318 0 0,0 0 1 0 0,0 1-1 0 0,-1 0 0 0 0,1 0 0 0 0,-1 0 1 0 0,1 1-1 0 0,-1-1 0 0 0,0 2 0 0 0,0-1 1 0 0,0 1-1 0 0,-1 0 0 0 0,1 0 1 0 0,5 6-1 0 0,11 10 48 0 0,35 41 1 0 0,-46-47-81 0 0,0 1 1 0 0,-1 0 0 0 0,-1 0 0 0 0,0 1 0 0 0,-1 0-1 0 0,-1 0 1 0 0,0 1 0 0 0,5 19 0 0 0,-9-23-21 0 0,-1 0 1 0 0,1-1 0 0 0,-2 1 0 0 0,0 0 0 0 0,-1 0 0 0 0,0 0 0 0 0,0 0-1 0 0,-2 0 1 0 0,0 0 0 0 0,0 0 0 0 0,-1-1 0 0 0,-5 15 0 0 0,-2-4-465 0 0,-1 1-1 0 0,-1-1 1 0 0,-2-1 0 0 0,0 0 0 0 0,-1-1 0 0 0,-1 0-1 0 0,-1-2 1 0 0,-35 33 0 0 0,8-14-1125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0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15 556 0 0,'19'-13'5007'0'0,"-14"11"-4621"0"0,1 16-312 0 0,-1 0 0 0 0,-1 1 1 0 0,0-1-1 0 0,-1 1 1 0 0,0-1-1 0 0,0 27 1 0 0,3 1-21 0 0,40 306 97 0 0,21 129 71 0 0,-61-442-295 0 0,6 32 87 0 0,-5-18-3161 0 0,-4-30 1860 0 0</inkml:trace>
  <inkml:trace contextRef="#ctx0" brushRef="#br0" timeOffset="1">0 140 1148 0 0,'1'-4'204'0'0,"-1"0"0"0"0,1 0 0 0 0,-1 1 0 0 0,1-1 0 0 0,0 0-1 0 0,1 0 1 0 0,-1 1 0 0 0,1-1 0 0 0,-1 1 0 0 0,1-1 0 0 0,0 1 0 0 0,1-1 0 0 0,-1 1 0 0 0,0 0-1 0 0,1 0 1 0 0,4-4 0 0 0,-1 3-68 0 0,-1 0 0 0 0,1 0 1 0 0,0 1-1 0 0,0-1 0 0 0,1 1 0 0 0,-1 1 0 0 0,1-1 0 0 0,11-2 0 0 0,9 0-48 0 0,1 1-1 0 0,-1 2 0 0 0,49 1 1 0 0,-64 1 54 0 0,171 9-144 0 0,-65-1-2636 0 0,-78-6 1351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0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0 36 0 0,'-9'10'990'0'0,"5"-7"-557"0"0,1 0 0 0 0,-1 1 0 0 0,1 0 0 0 0,0 0 0 0 0,0 0 0 0 0,0 0 0 0 0,0 0 0 0 0,-2 6 1 0 0,5-9-365 0 0,0-1 1 0 0,0 1-1 0 0,0 0 1 0 0,0 0 0 0 0,0 0-1 0 0,0 0 1 0 0,0 0 0 0 0,0-1-1 0 0,0 1 1 0 0,0 0 0 0 0,0 0-1 0 0,0 0 1 0 0,0 0 0 0 0,1-1-1 0 0,-1 1 1 0 0,0 0 0 0 0,1 0-1 0 0,-1 0 1 0 0,1-1-1 0 0,0 2 1 0 0,1 0-34 0 0,0 0 0 0 0,0 0 0 0 0,0-1 0 0 0,0 1 0 0 0,0-1 0 0 0,0 0 0 0 0,0 0 0 0 0,1 0 1 0 0,-1 0-1 0 0,4 1 0 0 0,16 5 134 0 0,0-1 0 0 0,1-2 0 0 0,0 0 0 0 0,26 1 0 0 0,97-4-909 0 0,-107-1-2 0 0,6-1-1045 0 0,1 0-177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0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1016 1296 0 0,'7'10'2108'0'0,"-6"-10"-1946"0"0,0 1 0 0 0,0-1 0 0 0,-1 1 1 0 0,1-1-1 0 0,0 0 0 0 0,0 1 0 0 0,0-1 0 0 0,0 0 0 0 0,0 1 0 0 0,0-1 0 0 0,0 0 1 0 0,-1 0-1 0 0,1 0 0 0 0,2 0 0 0 0,-1 0-12 0 0,0-1 1 0 0,0 0-1 0 0,0 1 0 0 0,1-1 0 0 0,-1 0 1 0 0,0 0-1 0 0,-1 0 0 0 0,1-1 0 0 0,0 1 1 0 0,0 0-1 0 0,2-3 0 0 0,5-5 101 0 0,-1 0 1 0 0,0-1-1 0 0,9-13 0 0 0,11-20-19 0 0,-3-2 0 0 0,-1-1 0 0 0,-3-1 0 0 0,23-69 0 0 0,36-205-244 0 0,-78 311 32 0 0,18-120 513 0 0,-18 114-472 0 0,-1 0 0 0 0,-1 0-1 0 0,-1 0 1 0 0,0 0 0 0 0,-1 1 0 0 0,-4-18-1 0 0,5 29-58 0 0,0 0 0 0 0,-1-1-1 0 0,1 1 1 0 0,-1 0 0 0 0,0 0 0 0 0,0 0-1 0 0,0 0 1 0 0,-1 0 0 0 0,1 1-1 0 0,-1-1 1 0 0,0 1 0 0 0,0-1-1 0 0,0 1 1 0 0,0 0 0 0 0,-1 0 0 0 0,1 0-1 0 0,-1 1 1 0 0,-6-4 0 0 0,5 4-1 0 0,0 1 0 0 0,1-1 0 0 0,-1 1 0 0 0,0 1 0 0 0,0-1 0 0 0,1 1 0 0 0,-1-1 0 0 0,0 1 0 0 0,0 1 0 0 0,0-1 0 0 0,1 1 0 0 0,-1 0 0 0 0,0 0 0 0 0,0 0 0 0 0,1 1 0 0 0,-1-1 0 0 0,-4 3 0 0 0,0 1-6 0 0,-1-1 0 0 0,1 2-1 0 0,1-1 1 0 0,-1 1 0 0 0,1 0 0 0 0,0 1-1 0 0,0 0 1 0 0,1 0 0 0 0,0 1 0 0 0,0-1-1 0 0,1 2 1 0 0,0-1 0 0 0,0 1 0 0 0,1 0 0 0 0,-8 17-1 0 0,10-18 2 0 0,0 1 0 0 0,1 0-1 0 0,0-1 1 0 0,0 1 0 0 0,0 0 0 0 0,1 0-1 0 0,1 0 1 0 0,0 0 0 0 0,0 0-1 0 0,0 0 1 0 0,1-1 0 0 0,1 1-1 0 0,-1 0 1 0 0,2 0 0 0 0,-1-1 0 0 0,1 1-1 0 0,0-1 1 0 0,7 12 0 0 0,-2-6 3 0 0,1 0 1 0 0,1-1-1 0 0,0 0 1 0 0,1 0-1 0 0,0-1 1 0 0,23 18-1 0 0,85 54-61 0 0,-81-60 5 0 0,56 46 0 0 0,-83-60 42 0 0,0 1 0 0 0,-1 0 0 0 0,0 0 0 0 0,0 1 0 0 0,-1 1-1 0 0,-1-1 1 0 0,0 2 0 0 0,10 23 0 0 0,-10-13-124 0 0,-1-1 0 0 0,-2 2 0 0 0,0-1 1 0 0,2 31-1 0 0,-5-31-721 0 0,1 0 0 0 0,1 0 0 0 0,2 0 0 0 0,10 31 0 0 0,-6-35-680 0 0,3-2 138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6.7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0 556 0 0,'9'12'4001'0'0,"-6"1"-3816"0"0,0 1 1 0 0,0 0-1 0 0,-1 0 0 0 0,-1-1 0 0 0,0 1 1 0 0,-1 0-1 0 0,-3 25 0 0 0,1 21-97 0 0,20 276 247 0 0,-3-85-1628 0 0,-14-239 864 0 0,0-8 173 0 0,-1-1 1 0 0,0 0-1 0 0,1 1 0 0 0,-1-1 1 0 0,-1 1-1 0 0,1-1 0 0 0,-1 1 1 0 0,-1 5-1 0 0,-3 5-555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1.2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93 322 788 0 0,'22'-54'2132'0'0,"-3"-1"-1"0"0,-2-1 1 0 0,12-77 0 0 0,-28 132-2116 0 0,-1 0 0 0 0,0 0 0 0 0,0 0-1 0 0,1 0 1 0 0,-1 0 0 0 0,0 0 0 0 0,0 0 0 0 0,0 0 0 0 0,0 0 0 0 0,-1 0 0 0 0,1 0-1 0 0,0 0 1 0 0,0 0 0 0 0,-1 0 0 0 0,1 0 0 0 0,0 0 0 0 0,-1 0 0 0 0,1 0 0 0 0,-2-1 0 0 0,2 2-12 0 0,-1-1 1 0 0,1 1-1 0 0,-1 0 0 0 0,0 0 1 0 0,1-1-1 0 0,-1 1 1 0 0,1 0-1 0 0,-1 0 1 0 0,0 0-1 0 0,1 0 1 0 0,-1-1-1 0 0,0 1 1 0 0,1 0-1 0 0,-1 0 1 0 0,0 0-1 0 0,1 1 1 0 0,-1-1-1 0 0,1 0 1 0 0,-1 0-1 0 0,0 0 1 0 0,0 1-1 0 0,-30 17 44 0 0,19-8-37 0 0,1 0 0 0 0,0 1 0 0 0,1 0 0 0 0,0 0 0 0 0,1 1 0 0 0,0 1 1 0 0,1 0-1 0 0,0 0 0 0 0,1 0 0 0 0,1 1 0 0 0,0 0 0 0 0,1 0 0 0 0,0 1 0 0 0,1-1 0 0 0,-2 21 0 0 0,4-19 1 0 0,0 1-1 0 0,1-1 1 0 0,1 0 0 0 0,1 1-1 0 0,0-1 1 0 0,1 0-1 0 0,1 1 1 0 0,1-1-1 0 0,0 0 1 0 0,1-1-1 0 0,0 1 1 0 0,2-1-1 0 0,14 26 1 0 0,-15-29 70 0 0,1-1 0 0 0,0 0 0 0 0,1 0 0 0 0,1-1 0 0 0,-1 0 0 0 0,2 0 0 0 0,-1-1 0 0 0,1 0 0 0 0,1-1 0 0 0,-1 0 0 0 0,20 10 0 0 0,-27-17-57 0 0,-1-1 1 0 0,1 1-1 0 0,0-1 1 0 0,0 1-1 0 0,0-1 1 0 0,0 0-1 0 0,0 0 1 0 0,0 0-1 0 0,0 0 1 0 0,0-1-1 0 0,0 1 1 0 0,0-1-1 0 0,0 0 1 0 0,0 0-1 0 0,0 0 1 0 0,-1 0-1 0 0,4-2 1 0 0,-1 0-14 0 0,0 1 0 0 0,-1-1 0 0 0,1 0 1 0 0,-1 0-1 0 0,1-1 0 0 0,-1 1 0 0 0,0-1 0 0 0,6-7 0 0 0,-3-1-196 0 0,0 0-1 0 0,-1 0 1 0 0,0-1-1 0 0,0 0 0 0 0,-2 0 1 0 0,1 0-1 0 0,-2 0 0 0 0,0-1 1 0 0,0 1-1 0 0,0-15 1 0 0,-1-9-1749 0 0,-2-1 1 0 0,-5-52-1 0 0,2 60 495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1.5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20 0 0,'13'0'909'0'0,"-1"1"-1"0"0,1 0 1 0 0,0 1 0 0 0,17 4-1 0 0,-21-3-840 0 0,-1 0 0 0 0,0 0 0 0 0,0 1-1 0 0,-1 0 1 0 0,1 0 0 0 0,-1 1 0 0 0,0 0-1 0 0,0 1 1 0 0,0-1 0 0 0,-1 1 0 0 0,8 10-1 0 0,4 5-35 0 0,-2 0-1 0 0,-1 2 0 0 0,0 0 0 0 0,-2 0 0 0 0,-1 1 0 0 0,0 1 0 0 0,-2 0 1 0 0,13 51-1 0 0,-16-47-42 0 0,-1 0 0 0 0,-2 1 0 0 0,-1-1 1 0 0,-1 1-1 0 0,-1 0 0 0 0,-2 0 0 0 0,-8 55 1 0 0,8-82 34 0 0,1 0 0 0 0,-1 0 0 0 0,1-1 0 0 0,-1 1 0 0 0,0-1 0 0 0,0 1 1 0 0,0-1-1 0 0,-1 1 0 0 0,1-1 0 0 0,0 1 0 0 0,-1-1 0 0 0,-3 4 1 0 0,3-4 5 0 0,-2-10 105 0 0,3 8-131 0 0,1-1 1 0 0,-1 1 0 0 0,0 0-1 0 0,1-1 1 0 0,-1 1 0 0 0,1-1-1 0 0,-1 1 1 0 0,1-1 0 0 0,-1 1-1 0 0,1-1 1 0 0,-1 1 0 0 0,1-1-1 0 0,0 0 1 0 0,-1 1 0 0 0,1-1-1 0 0,0 0 1 0 0,0 1 0 0 0,-1-1-1 0 0,1 0 1 0 0,0 1 0 0 0,0-1 0 0 0,0-1-1 0 0,-4-24 67 0 0,1 0-1 0 0,2 0 1 0 0,1 0-1 0 0,0 0 0 0 0,2 0 1 0 0,1 1-1 0 0,2-1 1 0 0,9-35-1 0 0,-3 24 81 0 0,2 1-1 0 0,1 0 1 0 0,2 1-1 0 0,1 0 1 0 0,26-38-1 0 0,-39 67-150 0 0,0-1-1 0 0,1 1 1 0 0,-1 0 0 0 0,1 1-1 0 0,1-1 1 0 0,-1 1 0 0 0,1 0-1 0 0,0 0 1 0 0,0 0 0 0 0,0 1-1 0 0,12-6 1 0 0,-16 9-3 0 0,0 1 0 0 0,1 0-1 0 0,-1 0 1 0 0,0 0 0 0 0,0 0 0 0 0,0 0-1 0 0,0 1 1 0 0,0-1 0 0 0,0 0 0 0 0,0 1-1 0 0,0 0 1 0 0,0-1 0 0 0,0 1 0 0 0,0 0-1 0 0,0 0 1 0 0,0 0 0 0 0,-1 0 0 0 0,1 0-1 0 0,0 1 1 0 0,-1-1 0 0 0,1 0 0 0 0,-1 1-1 0 0,2 1 1 0 0,31 38-11 0 0,-34-40 15 0 0,23 34 71 0 0,-1 1 1 0 0,-3 1 0 0 0,23 58 0 0 0,27 124-3990 0 0,-63-197 2348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1.9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0 157 1704 0 0,'12'-39'2254'0'0,"1"1"-1"0"0,21-38 1 0 0,-33 72-1948 0 0,17 10-180 0 0,-16-3-120 0 0,1 0 0 0 0,-1 0 1 0 0,0 0-1 0 0,0 0 0 0 0,0 1 1 0 0,0-1-1 0 0,-1 1 0 0 0,1-1 0 0 0,-1 1 1 0 0,0-1-1 0 0,1 8 0 0 0,1-2-1 0 0,50 263 333 0 0,-29-121-239 0 0,-1-39-319 0 0,18 107 365 0 0,-20-72-4976 0 0,-20-126 2727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2.3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7 150 1608 0 0,'-1'-3'1545'0'0,"0"3"-1427"0"0,1-1 0 0 0,-1 0 0 0 0,1 0 0 0 0,-1 0 0 0 0,1 1 0 0 0,-1-1-1 0 0,1 0 1 0 0,0 0 0 0 0,-1 0 0 0 0,1 0 0 0 0,0 0 0 0 0,0 0 0 0 0,0 0 0 0 0,0 1 0 0 0,-1-1 0 0 0,1 0 0 0 0,1 0 0 0 0,-1 0 0 0 0,0 0 0 0 0,0 0-1 0 0,0 0 1 0 0,0 0 0 0 0,1 0 0 0 0,-1 0 0 0 0,0 0 0 0 0,1 1 0 0 0,-1-1 0 0 0,1 0 0 0 0,-1 0 0 0 0,1 0 0 0 0,-1 1 0 0 0,1-1 0 0 0,-1 0 0 0 0,1 1-1 0 0,0-1 1 0 0,0 0 0 0 0,-1 1 0 0 0,1-1 0 0 0,0 1 0 0 0,1-1 0 0 0,3-1-82 0 0,-1 0 0 0 0,1 1 0 0 0,0 0 0 0 0,0 0 0 0 0,0 1 0 0 0,6-1 0 0 0,-9 1 33 0 0,58-2-3 0 0,61 6 1 0 0,41-1-4193 0 0,-115-6 2214 0 0</inkml:trace>
  <inkml:trace contextRef="#ctx0" brushRef="#br0" timeOffset="1">999 0 1396 0 0,'0'0'2930'0'0,"19"6"-517"0"0,210-6 208 0 0,-84-2-3325 0 0,0 6-3982 0 0,-122-3 3120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2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0 460 0 0,'-12'12'2672'0'0,"1"6"-776"0"0,20-4-1223 0 0,3-7-117 0 0,7-1-104 0 0,3-2-84 0 0,7 1-84 0 0,8-1-48 0 0,2-3-52 0 0,5 0-160 0 0,1-1 104 0 0,1-1-268 0 0,9-3-388 0 0,-2-3-392 0 0,11-3-1069 0 0,-5-2 37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3.0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0 217 864 0 0,'0'-4'1612'0'0,"2"-4"-1105"0"0,0 0 0 0 0,0-1 0 0 0,0 1 0 0 0,1 0 0 0 0,0 1 0 0 0,0-1 0 0 0,1 1 0 0 0,0-1 0 0 0,1 1 0 0 0,0 0 0 0 0,0 0 0 0 0,9-9 0 0 0,-4 7-401 0 0,-1 1-1 0 0,1 0 1 0 0,0 0-1 0 0,1 1 1 0 0,0 1-1 0 0,0 0 0 0 0,0 0 1 0 0,14-4-1 0 0,-1 1-73 0 0,1 2 0 0 0,-1 1 0 0 0,1 1 0 0 0,0 1 0 0 0,0 1-1 0 0,0 1 1 0 0,1 2 0 0 0,45 4 0 0 0,-60-3-34 0 0,1 2 0 0 0,0-1 0 0 0,-1 1 0 0 0,1 1 0 0 0,-1 0 0 0 0,0 1 1 0 0,0 0-1 0 0,-1 1 0 0 0,12 7 0 0 0,-16-8-6 0 0,1 1 1 0 0,-1-1 0 0 0,0 1-1 0 0,-1 0 1 0 0,1 1-1 0 0,-1-1 1 0 0,-1 1-1 0 0,1 0 1 0 0,-1 0-1 0 0,0 1 1 0 0,-1-1 0 0 0,1 1-1 0 0,-1 0 1 0 0,2 10-1 0 0,-3-4 2 0 0,0 0 1 0 0,0 1-1 0 0,-1-1 0 0 0,-1 1 0 0 0,-1-1 0 0 0,0 1 0 0 0,-1-1 0 0 0,0 0 0 0 0,-1 1 0 0 0,-1-1 1 0 0,-7 20-1 0 0,-7 8 23 0 0,0-1 0 0 0,-35 53 1 0 0,-59 75 17 0 0,-24 41 91 0 0,134-206-86 0 0,0-1 0 0 0,0 1-1 0 0,0-1 1 0 0,1 1 0 0 0,-1 0 0 0 0,1-1 0 0 0,0 1-1 0 0,0 0 1 0 0,0 0 0 0 0,1 0 0 0 0,0 0-1 0 0,-1 0 1 0 0,1-1 0 0 0,0 1 0 0 0,2 6 0 0 0,-1-6-5 0 0,0-1 1 0 0,1 0-1 0 0,0 0 0 0 0,-1 0 1 0 0,1 0-1 0 0,0 0 1 0 0,1 0-1 0 0,-1-1 1 0 0,0 1-1 0 0,1 0 1 0 0,0-1-1 0 0,-1 0 0 0 0,1 0 1 0 0,0 0-1 0 0,0 0 1 0 0,0 0-1 0 0,4 1 1 0 0,9 4 2 0 0,1 0 0 0 0,-1-1 0 0 0,1-1 0 0 0,0-1 0 0 0,0 0 0 0 0,1-1 0 0 0,-1-1 0 0 0,23 0 0 0 0,142-11-1575 0 0,-174 8 1389 0 0,149-22-4130 0 0,-69 4 713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1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39 365 156 0 0,'0'0'201'0'0,"8"18"15"0"0,-3-8-160 0 0,-4-7-39 0 0,8 11 296 0 0,5 10 4339 0 0,-12-26-4470 0 0,12-15-83 0 0,-1 0 1 0 0,-1 0-1 0 0,-1-1 1 0 0,0-1 0 0 0,12-28-1 0 0,-5 9-39 0 0,38-78 90 0 0,12-24 169 0 0,-67 138-356 0 0,0 26 95 0 0,-16 87-29 0 0,4 0 1 0 0,5 1-1 0 0,5-1 0 0 0,27 215 1 0 0,-14-244 6 0 0,1 96 0 0 0,-13-172-140 0 0,0-1 1 0 0,0 1 0 0 0,-1-1-1 0 0,1 1 1 0 0,-1-1 0 0 0,0 1 0 0 0,0-1-1 0 0,-1 0 1 0 0,0 1 0 0 0,0-1-1 0 0,0 0 1 0 0,-1 0 0 0 0,1 0 0 0 0,-1 0-1 0 0,0-1 1 0 0,-1 1 0 0 0,1-1-1 0 0,-1 0 1 0 0,0 0 0 0 0,-6 5-1 0 0,1-3 3 0 0,-1 0 0 0 0,0-1 0 0 0,-1-1-1 0 0,1 0 1 0 0,-1 0 0 0 0,0-1-1 0 0,0 0 1 0 0,0-1 0 0 0,-16 2-1 0 0,-97 9 936 0 0,96-8-354 0 0,25-5-36 0 0,8 1-397 0 0,28 1-11 0 0,1-2-1 0 0,0-1 1 0 0,-1-2-1 0 0,34-7 1 0 0,-20 4-20 0 0,368-46-2355 0 0,-359 45 1107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3.8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736 111 188 0 0,'-11'-6'265'0'0,"-1"0"0"0"0,0 1-1 0 0,0 0 1 0 0,0 1 0 0 0,0 1 0 0 0,-1 0-1 0 0,1 0 1 0 0,-1 1 0 0 0,0 1 0 0 0,0 0 0 0 0,-17 1-1 0 0,14 1-166 0 0,0 2-1 0 0,1 0 1 0 0,-1 0 0 0 0,1 2-1 0 0,-1 0 1 0 0,1 0-1 0 0,1 1 1 0 0,-18 11-1 0 0,5-1-68 0 0,2 2-1 0 0,0 1 0 0 0,1 0 0 0 0,1 2 0 0 0,1 1 1 0 0,1 0-1 0 0,1 2 0 0 0,-34 51 0 0 0,28-33 43 0 0,2 2-1 0 0,2 1 1 0 0,1 0-1 0 0,3 2 1 0 0,1 0-1 0 0,3 1 1 0 0,-8 49-1 0 0,17-66-11 0 0,2-1-1 0 0,1 1 1 0 0,1-1 0 0 0,2 1 0 0 0,6 40-1 0 0,-3-49-14 0 0,0-1 0 0 0,2-1-1 0 0,0 1 1 0 0,1-1-1 0 0,1 0 1 0 0,1 0 0 0 0,1-1-1 0 0,16 24 1 0 0,-16-30-8 0 0,1 0 1 0 0,-1 0-1 0 0,2-1 0 0 0,0-1 1 0 0,0 0-1 0 0,1 0 0 0 0,1-1 1 0 0,-1-1-1 0 0,1 0 0 0 0,1-1 1 0 0,0-1-1 0 0,0 0 0 0 0,1-1 1 0 0,-1 0-1 0 0,1-2 1 0 0,0 0-1 0 0,1 0 0 0 0,-1-2 1 0 0,1 0-1 0 0,-1-1 0 0 0,24-1 1 0 0,-7-2 64 0 0,1-1 0 0 0,-1-3 0 0 0,0 0 1 0 0,0-2-1 0 0,0-1 0 0 0,-1-2 0 0 0,-1-1 1 0 0,0-2-1 0 0,47-28 0 0 0,-43 20-64 0 0,-1-1 0 0 0,-1-2 0 0 0,-1-1 1 0 0,-1-1-1 0 0,-2-2 0 0 0,-1-1 0 0 0,-1-1 0 0 0,-1-2 0 0 0,-2 0 1 0 0,35-65-1 0 0,-45 68-16 0 0,-1 1-1 0 0,-1-2 1 0 0,-1 1 0 0 0,-2-2 0 0 0,-1 1 0 0 0,-1-1 0 0 0,-2 0 0 0 0,-2-1-1 0 0,0 1 1 0 0,-2-1 0 0 0,-2 1 0 0 0,-1-1 0 0 0,-1 1 0 0 0,-9-36-1 0 0,6 46-29 0 0,0 1 0 0 0,-2 0 0 0 0,0 1-1 0 0,-1 0 1 0 0,-1 0 0 0 0,-1 1-1 0 0,-1 0 1 0 0,0 1 0 0 0,-1 0 0 0 0,-2 1-1 0 0,1 1 1 0 0,-2 0 0 0 0,0 1-1 0 0,-30-21 1 0 0,34 27 2 0 0,0 2 1 0 0,-1-1-1 0 0,0 1 0 0 0,0 1 0 0 0,0 1 1 0 0,-1 0-1 0 0,0 0 0 0 0,0 2 0 0 0,0-1 1 0 0,-1 2-1 0 0,1 0 0 0 0,-1 1 0 0 0,1 0 1 0 0,-1 1-1 0 0,0 1 0 0 0,1 0 0 0 0,-1 1 1 0 0,1 0-1 0 0,0 1 0 0 0,0 1 0 0 0,0 1 0 0 0,-27 11 1 0 0,27-8-1 0 0,0 0 0 0 0,0 0 1 0 0,1 2-1 0 0,0-1 0 0 0,1 2 1 0 0,0-1-1 0 0,0 2 1 0 0,2 0-1 0 0,-1 0 0 0 0,1 1 1 0 0,1 0-1 0 0,0 1 0 0 0,1 0 1 0 0,1 0-1 0 0,0 0 0 0 0,0 1 1 0 0,2 0-1 0 0,-5 19 0 0 0,6-15 19 0 0,0 1-1 0 0,2-1 1 0 0,0 1-1 0 0,1-1 0 0 0,1 1 1 0 0,1-1-1 0 0,0 1 1 0 0,2-1-1 0 0,0 0 0 0 0,1 0 1 0 0,1 0-1 0 0,1 0 1 0 0,1-1-1 0 0,15 30 0 0 0,-3-16 24 0 0,1 0-1 0 0,2-2 0 0 0,1-1 0 0 0,1 0 0 0 0,1-2 1 0 0,2-1-1 0 0,40 31 0 0 0,225 140 151 0 0,-206-144-168 0 0,311 229-2425 0 0,-372-262 607 0 0,-2-4-151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4.4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702 22 296 0 0,'-26'-6'472'0'0,"0"0"0"0"0,0 2 0 0 0,0 1 0 0 0,-47 0 0 0 0,-109 15 184 0 0,113-6-336 0 0,48-5-243 0 0,-90 11 213 0 0,96-10-243 0 0,-1 1 1 0 0,1 1 0 0 0,-1 1 0 0 0,-22 10 0 0 0,35-14-36 0 0,0 1 0 0 0,0 0 0 0 0,0 0 0 0 0,1 1 0 0 0,-1-1 0 0 0,1 0 0 0 0,0 1-1 0 0,0 0 1 0 0,0-1 0 0 0,0 1 0 0 0,0 0 0 0 0,1 0 0 0 0,-1 0 0 0 0,1 0 0 0 0,-1 0 0 0 0,1 1 0 0 0,0-1 0 0 0,1 0 0 0 0,-1 0 0 0 0,0 7 0 0 0,0 2 2 0 0,0 1 0 0 0,1 0 1 0 0,2 22-1 0 0,15 122-45 0 0,-5 224 0 0 0,-24-205 50 0 0,4-83 24 0 0,4 0 0 0 0,9 105 0 0 0,-4-183-4 0 0,1 0 1 0 0,1 0 0 0 0,0 0-1 0 0,1-1 1 0 0,1 1 0 0 0,0-1-1 0 0,1 0 1 0 0,13 23-1 0 0,-13-29 0 0 0,-1-1-1 0 0,1 1 0 0 0,0-1 0 0 0,1-1 0 0 0,0 1 0 0 0,0-1 1 0 0,0 0-1 0 0,0 0 0 0 0,1-1 0 0 0,0 0 0 0 0,1-1 0 0 0,-1 0 1 0 0,1 0-1 0 0,-1-1 0 0 0,13 4 0 0 0,50 7 70 0 0,1-2-1 0 0,0-4 1 0 0,84-1-1 0 0,-83-4-271 0 0,39-3-2496 0 0,-77-1 1859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4.8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12 508 0 0,'-10'-10'3717'0'0,"8"9"-3548"0"0,-1 4-105 0 0,1 0-1 0 0,0 0 0 0 0,0 0 1 0 0,0 0-1 0 0,0 1 0 0 0,0-1 1 0 0,1 0-1 0 0,-1 1 0 0 0,1-1 1 0 0,0 1-1 0 0,0 0 0 0 0,0-1 1 0 0,1 1-1 0 0,-1 0 0 0 0,1 7 1 0 0,1 75 124 0 0,0-55-94 0 0,12 304 219 0 0,0 54-55 0 0,-13-369-509 0 0,-1-1 1 0 0,0 1 0 0 0,-2 0 0 0 0,-4 20 0 0 0,6-39 163 0 0,1 0 0 0 0,0-1 0 0 0,-1 1 0 0 0,1 0 0 0 0,0 0 1 0 0,-1-1-1 0 0,1 1 0 0 0,-1 0 0 0 0,0 0 0 0 0,1-1 0 0 0,-1 1 0 0 0,0-1 1 0 0,1 1-1 0 0,-1 0 0 0 0,0-1 0 0 0,1 1 0 0 0,-1-1 0 0 0,-1 1 0 0 0,0 0-177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7.0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1 181 1036 0 0,'8'-21'906'0'0,"1"1"-1"0"0,1 0 1 0 0,20-28-1 0 0,-25 41-825 0 0,0 1 0 0 0,0 0 0 0 0,1 0 1 0 0,0 0-1 0 0,0 1 0 0 0,0 0 0 0 0,0 0 0 0 0,1 1 0 0 0,0 0 0 0 0,0 0 1 0 0,0 0-1 0 0,13-4 0 0 0,-17 8-78 0 0,1-1 0 0 0,0 1 1 0 0,-1-1-1 0 0,1 1 0 0 0,0 0 1 0 0,-1 1-1 0 0,1-1 0 0 0,-1 0 0 0 0,1 1 1 0 0,0 0-1 0 0,-1 0 0 0 0,0 0 0 0 0,5 2 1 0 0,1 1-6 0 0,-1 0 1 0 0,0 1-1 0 0,13 8 1 0 0,-7-1 1 0 0,0 1 0 0 0,-1 0 0 0 0,0 1-1 0 0,-1 0 1 0 0,0 0 0 0 0,-1 2 0 0 0,15 29 0 0 0,-20-34-6 0 0,0 1 0 0 0,-1-1 0 0 0,0 1 0 0 0,-1 0-1 0 0,-1 1 1 0 0,0-1 0 0 0,0 1 0 0 0,-1-1 0 0 0,-1 1 0 0 0,0 0 0 0 0,-1 0 0 0 0,-1 15 0 0 0,-2-18 9 0 0,0 0 0 0 0,0 0 0 0 0,-1 0 0 0 0,0 0 1 0 0,-1 0-1 0 0,0-1 0 0 0,0 0 0 0 0,-1 0 1 0 0,0-1-1 0 0,-1 1 0 0 0,0-1 0 0 0,0-1 1 0 0,-1 1-1 0 0,0-1 0 0 0,0-1 0 0 0,-17 12 1 0 0,10-9-162 0 0,-1 0 0 0 0,1-1 1 0 0,-1 0-1 0 0,-1-2 0 0 0,0 1 0 0 0,1-2 1 0 0,-2-1-1 0 0,1 0 0 0 0,-20 2 1 0 0,9-8-1219 0 0,20 0 1088 0 0,-10-3-513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5.9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0 565 136 0 0,'4'-44'839'0'0,"2"0"0"0"0,1 0 0 0 0,3 1 0 0 0,24-70 0 0 0,-27 95-733 0 0,2-1-1 0 0,0 2 0 0 0,1-1 0 0 0,0 1 1 0 0,2 0-1 0 0,0 1 0 0 0,0 1 0 0 0,2 0 1 0 0,0 0-1 0 0,1 2 0 0 0,0 0 1 0 0,27-18-1 0 0,-30 23-89 0 0,1 1 0 0 0,0 1 0 0 0,1 0-1 0 0,-1 1 1 0 0,1 0 0 0 0,0 1 0 0 0,0 0 0 0 0,1 1 0 0 0,-1 1 0 0 0,1 1 0 0 0,-1 0 0 0 0,1 0 0 0 0,18 3-1 0 0,-22-1-11 0 0,-1 1 0 0 0,0 0 0 0 0,0 0 0 0 0,0 1 0 0 0,0 0 0 0 0,0 1 0 0 0,-1 0-1 0 0,1 1 1 0 0,-1 0 0 0 0,0 0 0 0 0,-1 1 0 0 0,1 0 0 0 0,-1 1 0 0 0,0 0 0 0 0,-1 0-1 0 0,0 1 1 0 0,0-1 0 0 0,0 2 0 0 0,7 11 0 0 0,-9-11-7 0 0,-1-1 1 0 0,0 1-1 0 0,0 0 0 0 0,0 0 1 0 0,-1 0-1 0 0,-1 0 1 0 0,1 0-1 0 0,-2 1 0 0 0,1-1 1 0 0,-1 1-1 0 0,-1 0 0 0 0,0 16 1 0 0,-2-13 1 0 0,0 0 0 0 0,-1 1-1 0 0,0-1 1 0 0,-1-1 0 0 0,-1 1 0 0 0,0-1 0 0 0,-1 1 0 0 0,-9 13-1 0 0,-3 2-4 0 0,-2-2-1 0 0,0 0 0 0 0,-2-1 0 0 0,-1-1 0 0 0,-1-2 0 0 0,-43 33 0 0 0,-77 37-24 0 0,24-17 158 0 0,119-74-126 0 0,0 0 0 0 0,-1 0 0 0 0,1 0 0 0 0,0 0 0 0 0,0 0 0 0 0,0 0 0 0 0,1 1 0 0 0,-1-1 0 0 0,0 0 0 0 0,0 0 0 0 0,1 1 0 0 0,-1-1 0 0 0,0 0 0 0 0,1 1 0 0 0,0-1 0 0 0,-1 0 0 0 0,1 1 0 0 0,0-1 0 0 0,-1 1 0 0 0,1-1 0 0 0,0 1 0 0 0,0-1 0 0 0,0 1 0 0 0,1-1 0 0 0,-1 1 1 0 0,0-1-1 0 0,0 0 0 0 0,1 1 0 0 0,-1-1 0 0 0,1 1 0 0 0,-1-1 0 0 0,1 0 0 0 0,0 0 0 0 0,-1 1 0 0 0,1-1 0 0 0,0 0 0 0 0,0 0 0 0 0,0 0 0 0 0,1 2 0 0 0,5 5 0 0 0,1 0 0 0 0,0 0 0 0 0,17 13 0 0 0,-21-17 4 0 0,57 41 21 0 0,1-3 1 0 0,2-3-1 0 0,2-3 1 0 0,1-2-1 0 0,2-4 1 0 0,94 29 0 0 0,-132-49-1 0 0,1-1 1 0 0,0-1 0 0 0,0-2 0 0 0,1-2 0 0 0,37 2 0 0 0,-55-6-16 0 0,-1-1-1 0 0,1 0 1 0 0,0-1 0 0 0,-1-1-1 0 0,1 0 1 0 0,-1-1 0 0 0,0 0-1 0 0,0-2 1 0 0,-1 1 0 0 0,0-1-1 0 0,0-1 1 0 0,0-1 0 0 0,23-17-1 0 0,-11 4-23 0 0,-2-2 1 0 0,0-1-1 0 0,-2-1 0 0 0,30-42 0 0 0,-20 18 153 0 0,43-92 1 0 0,-70 135-105 0 0,-1-1 0 0 0,0 0 1 0 0,0 1-1 0 0,0-1 0 0 0,-1-1 0 0 0,0 1 0 0 0,-1 0 0 0 0,0 0 1 0 0,0-1-1 0 0,0-13 0 0 0,-1 21-35 0 0,-1-1-1 0 0,1 0 1 0 0,-1 1 0 0 0,1-1-1 0 0,-1 1 1 0 0,0-1 0 0 0,1 1 0 0 0,-1-1-1 0 0,1 1 1 0 0,-1-1 0 0 0,0 1-1 0 0,1-1 1 0 0,-1 1 0 0 0,0 0-1 0 0,0-1 1 0 0,1 1 0 0 0,-1 0 0 0 0,0 0-1 0 0,0-1 1 0 0,1 1 0 0 0,-1 0-1 0 0,0 0 1 0 0,0 0 0 0 0,0 0-1 0 0,1 0 1 0 0,-1 0 0 0 0,0 0 0 0 0,0 1-1 0 0,0-1 1 0 0,1 0 0 0 0,-1 0-1 0 0,0 0 1 0 0,0 1 0 0 0,0 0-1 0 0,-29 9 18 0 0,14-1-14 0 0,-1 0 0 0 0,2 2 0 0 0,0 0 0 0 0,0 0 1 0 0,0 1-1 0 0,2 1 0 0 0,-24 28 0 0 0,29-31-1 0 0,0 0 1 0 0,1 1-1 0 0,0 0 0 0 0,1 0 1 0 0,0 0-1 0 0,1 1 0 0 0,0 0 1 0 0,0 0-1 0 0,2 0 1 0 0,-1 1-1 0 0,2-1 0 0 0,-3 20 1 0 0,5-26 6 0 0,0 1 0 0 0,1-1-1 0 0,-1 1 1 0 0,1-1 0 0 0,1 0 0 0 0,-1 1 0 0 0,1-1 0 0 0,0 0 0 0 0,1 0 0 0 0,-1 0 0 0 0,1 0 0 0 0,0-1 0 0 0,1 1 0 0 0,4 6 0 0 0,-1-4-5 0 0,0-1 0 0 0,0 0 1 0 0,1-1-1 0 0,0 1 1 0 0,0-2-1 0 0,0 1 1 0 0,0-1-1 0 0,15 7 1 0 0,-1-4-10 0 0,-1 0 1 0 0,1-1 0 0 0,0-1 0 0 0,1-2-1 0 0,-1 0 1 0 0,1-1 0 0 0,32 0 0 0 0,-30-5 2 0 0,1 0 1 0 0,-1-1-1 0 0,0-1 1 0 0,-1-2-1 0 0,1 0 1 0 0,-1-2-1 0 0,0-1 1 0 0,-1 0-1 0 0,34-20 1 0 0,-26 11 10 0 0,-1-1 1 0 0,-1-2 0 0 0,-1-1 0 0 0,-1-1-1 0 0,-1-1 1 0 0,27-33 0 0 0,-51 55-7 0 0,1 0 1 0 0,-1 0 0 0 0,-1 0-1 0 0,1-1 1 0 0,0 1 0 0 0,0 0-1 0 0,-1-1 1 0 0,0 1-1 0 0,1-1 1 0 0,-1 0 0 0 0,0 0-1 0 0,0 1 1 0 0,0-1 0 0 0,-1 0-1 0 0,1 0 1 0 0,-1 0 0 0 0,1 0-1 0 0,-1 0 1 0 0,0 0-1 0 0,0 0 1 0 0,-1-4 0 0 0,0 6-5 0 0,1 1 0 0 0,-1-1 0 0 0,1 0 0 0 0,-1 1 0 0 0,0-1 0 0 0,1 1 0 0 0,-1-1 1 0 0,0 0-1 0 0,0 1 0 0 0,0 0 0 0 0,1-1 0 0 0,-1 1 0 0 0,0-1 0 0 0,0 1 0 0 0,0 0 1 0 0,0 0-1 0 0,1-1 0 0 0,-1 1 0 0 0,0 0 0 0 0,0 0 0 0 0,0 0 0 0 0,0 0 0 0 0,0 0 0 0 0,0 0 1 0 0,0 0-1 0 0,0 0 0 0 0,0 1 0 0 0,1-1 0 0 0,-2 1 0 0 0,-28 7-7 0 0,16-1 5 0 0,1 1-1 0 0,-1 0 0 0 0,1 1 0 0 0,1 0 0 0 0,0 1 1 0 0,0 1-1 0 0,1 0 0 0 0,0 0 0 0 0,-10 15 1 0 0,3 0-6 0 0,0 0-1 0 0,2 1 1 0 0,-19 43 0 0 0,34-66 12 0 0,0 0 0 0 0,0 0 0 0 0,0 0 0 0 0,0 0 0 0 0,1 0 0 0 0,-1 0 0 0 0,1 6 0 0 0,0-8-4 0 0,0 1-20 0 0,5-4-20 0 0,-1 0 30 0 0,0 0 0 0 0,0-1 1 0 0,0 1-1 0 0,0-1 0 0 0,0 0 0 0 0,0 0 0 0 0,0-1 1 0 0,-1 1-1 0 0,1-1 0 0 0,4-4 0 0 0,45-35-246 0 0,-51 41 202 0 0,1 0-3 0 0,0 1 46 0 0,0 0 1 0 0,0 0-1 0 0,0 0 0 0 0,-1 1 1 0 0,1-1-1 0 0,0 1 1 0 0,0-1-1 0 0,0 1 0 0 0,-1 0 1 0 0,1 0-1 0 0,0 0 0 0 0,-1 1 1 0 0,5 2-1 0 0,40 29 18 0 0,-6-3 16 0 0,-25-21-5 0 0,1 0 0 0 0,0-2 0 0 0,0 0 0 0 0,0-1 0 0 0,1 0 0 0 0,0-2 0 0 0,1 0 0 0 0,-1-1 0 0 0,0-1 0 0 0,31 0 1 0 0,-37-2-20 0 0,1-1 0 0 0,-1-1 0 0 0,0 0 0 0 0,0-1 1 0 0,0 0-1 0 0,0-1 0 0 0,0 0 0 0 0,-1-1 1 0 0,0 0-1 0 0,0-1 0 0 0,0 0 0 0 0,0-1 1 0 0,-1 0-1 0 0,0 0 0 0 0,-1-1 0 0 0,16-17 1 0 0,-10 5-5 0 0,0 1 1 0 0,-2-2 0 0 0,0 0 0 0 0,-1-1-1 0 0,-2 0 1 0 0,0 0 0 0 0,-1-1 0 0 0,11-45-1 0 0,-6 0 43 0 0,11-130 0 0 0,-24 186-14 0 0,5-134 357 0 0,-7 131-363 0 0,0-1 1 0 0,-1 1 0 0 0,0 0 0 0 0,-1 0-1 0 0,-1 0 1 0 0,-1 1 0 0 0,-8-21 0 0 0,11 31-22 0 0,0 0 0 0 0,0 0-1 0 0,-1 1 1 0 0,1-1 0 0 0,-1 1 0 0 0,1 0 0 0 0,-1 0 0 0 0,0 0 0 0 0,-1 0 0 0 0,1 0 0 0 0,0 0 0 0 0,-1 1 0 0 0,1 0 0 0 0,-1 0 0 0 0,0 0 0 0 0,-6-3-1 0 0,7 5 4 0 0,1-1 0 0 0,-1 1 0 0 0,1 0 0 0 0,-1 0 0 0 0,1 0 0 0 0,-1 0 0 0 0,1 0 0 0 0,-1 0 0 0 0,1 1 0 0 0,0-1 0 0 0,-1 1 0 0 0,1-1 0 0 0,-1 1 0 0 0,1 0 0 0 0,0 0 0 0 0,0 0 0 0 0,-1 1 0 0 0,1-1 0 0 0,0 0 0 0 0,0 1 0 0 0,0-1 0 0 0,0 1 0 0 0,1 0 0 0 0,-1 0 0 0 0,0 0 0 0 0,1 0 0 0 0,-1 0 0 0 0,1 0 0 0 0,-2 3 0 0 0,-1 2 1 0 0,1-1 0 0 0,0 1 0 0 0,0 0 0 0 0,1 0 0 0 0,0 0 0 0 0,0 0 0 0 0,1 0 0 0 0,0 1-1 0 0,0-1 1 0 0,1 0 0 0 0,-1 0 0 0 0,2 1 0 0 0,-1-1 0 0 0,1 0 0 0 0,0 1 0 0 0,1-1 0 0 0,3 13 0 0 0,6 10-8 0 0,1-1-1 0 0,30 53 1 0 0,-12-23-34 0 0,-20-35 5 0 0,0 0 0 0 0,-2 1 1 0 0,9 47-1 0 0,2 78 54 0 0,0 3 72 0 0,-14-128-77 0 0,1 0 1 0 0,1-1-1 0 0,2 0 0 0 0,11 26 0 0 0,-6-23 73 0 0,1 1 0 0 0,20 27 0 0 0,-29-47-428 0 0,0 0 1 0 0,0 0 0 0 0,1-1-1 0 0,0 0 1 0 0,1 0 0 0 0,-1-1-1 0 0,1 1 1 0 0,0-2-1 0 0,1 1 1 0 0,15 6 0 0 0,-3-5-1409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6.4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27 600 0 0,'-7'-8'2078'0'0,"6"8"-1948"0"0,1-1 0 0 0,0 1 0 0 0,0-1-1 0 0,0 0 1 0 0,0 1 0 0 0,-1-2 0 0 0,6 0-29 0 0,-1 0 0 0 0,1 0 1 0 0,-1 0-1 0 0,1 1 0 0 0,-1 0 0 0 0,1 0 1 0 0,0 0-1 0 0,0 0 0 0 0,-1 1 0 0 0,6 0 1 0 0,60 2 161 0 0,-38 0-150 0 0,517-5 1637 0 0,-505 2-1559 0 0,-34 1-176 0 0,-1 0-1 0 0,0 0 1 0 0,0 1-1 0 0,0 0 1 0 0,1 1 0 0 0,-1 0-1 0 0,0 0 1 0 0,12 6 0 0 0,-16-6-16 0 0,1 1 0 0 0,-1 1 0 0 0,0-1 0 0 0,0 1 0 0 0,-1-1 0 0 0,1 2 0 0 0,-1-1 0 0 0,0 0 0 0 0,0 1 0 0 0,0 0 0 0 0,-1-1 0 0 0,1 2 0 0 0,-1-1 0 0 0,2 6 0 0 0,5 10 10 0 0,-2 0 0 0 0,-1 1 0 0 0,0 0 0 0 0,4 33 0 0 0,7 94 37 0 0,-13-102-42 0 0,88 620 1006 0 0,-76-558-924 0 0,-8-61-4 0 0,-3 0 1 0 0,-2 1-1 0 0,-4 88 0 0 0,-1-122-68 0 0,-1 1-1 0 0,-1 0 1 0 0,0 0-1 0 0,-2-1 0 0 0,1 0 1 0 0,-2 0-1 0 0,0 0 0 0 0,-1 0 1 0 0,0-1-1 0 0,-1 0 1 0 0,-1-1-1 0 0,0 0 0 0 0,0 0 1 0 0,-2-1-1 0 0,-17 17 0 0 0,4-9 21 0 0,0-2-1 0 0,-1 0 0 0 0,-1-2 0 0 0,0-1 0 0 0,-2-1 0 0 0,-36 13 0 0 0,27-13-369 0 0,-1-3 1 0 0,0-1-1 0 0,-1-2 0 0 0,-54 6 1 0 0,73-13-724 0 0,0-1 1 0 0,-22-2-1 0 0,3-3-784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6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77 452 0 0,'0'0'2230'0'0,"4"-1"-1492"0"0,303-30 2024 0 0,-194 24-2538 0 0,-52 3-324 0 0,158-13 488 0 0,-74 3-3330 0 0,-115 12 1594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7.1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 1036 0 0,'-1'0'119'0'0,"1"1"1"0"0,-1-1-1 0 0,0 1 0 0 0,0 0 0 0 0,0-1 1 0 0,1 1-1 0 0,-1 0 0 0 0,0 0 0 0 0,1 0 1 0 0,-1-1-1 0 0,1 1 0 0 0,-1 0 0 0 0,1 0 1 0 0,-1 0-1 0 0,1 0 0 0 0,0 0 0 0 0,0 0 0 0 0,-1 0 1 0 0,1 0-1 0 0,0 0 0 0 0,0 0 0 0 0,0 0 1 0 0,0 0-1 0 0,0 0 0 0 0,0 0 0 0 0,0 2 1 0 0,1-2-38 0 0,0 0 0 0 0,0 1 0 0 0,0-1 0 0 0,0 0 0 0 0,0 0 1 0 0,0 0-1 0 0,1 0 0 0 0,-1 0 0 0 0,0 0 0 0 0,0 0 0 0 0,1-1 0 0 0,-1 1 1 0 0,1 0-1 0 0,-1-1 0 0 0,3 1 0 0 0,10 3 55 0 0,1-1-1 0 0,-1 0 1 0 0,16 0 0 0 0,-21-2 91 0 0,179 12-95 0 0,265-14 0 0 0,-306-10-2688 0 0,-76 3 903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7.5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613 73 600 0 0,'0'-3'131'0'0,"0"0"-1"0"0,0 0 1 0 0,-1 0 0 0 0,1 0-1 0 0,-1-1 1 0 0,0 1-1 0 0,0 0 1 0 0,0 1 0 0 0,0-1-1 0 0,0 0 1 0 0,-1 0 0 0 0,1 0-1 0 0,-1 1 1 0 0,0-1 0 0 0,0 1-1 0 0,0-1 1 0 0,0 1-1 0 0,0 0 1 0 0,0 0 0 0 0,-1 0-1 0 0,1 0 1 0 0,-1 0 0 0 0,1 0-1 0 0,-1 1 1 0 0,0-1-1 0 0,0 1 1 0 0,0 0 0 0 0,1 0-1 0 0,-1 0 1 0 0,0 0 0 0 0,-1 1-1 0 0,1-1 1 0 0,0 1 0 0 0,0-1-1 0 0,0 1 1 0 0,0 0-1 0 0,-3 1 1 0 0,-6 0-70 0 0,1 1-1 0 0,0 0 1 0 0,0 0 0 0 0,0 2-1 0 0,0-1 1 0 0,0 1 0 0 0,0 1-1 0 0,1 0 1 0 0,-11 7 0 0 0,-13 11 13 0 0,1 1 1 0 0,1 1 0 0 0,1 2 0 0 0,1 1 0 0 0,2 2 0 0 0,0 0 0 0 0,-29 45 0 0 0,38-47-44 0 0,1 0-1 0 0,2 2 1 0 0,0 0 0 0 0,2 0 0 0 0,2 1 0 0 0,0 1 0 0 0,3 0 0 0 0,0 1 0 0 0,-5 43 0 0 0,13-52 6 0 0,0-1 0 0 0,2 1 0 0 0,0-1 0 0 0,2 0 0 0 0,0 0 0 0 0,2 0 0 0 0,1 0 0 0 0,0-1 0 0 0,2 0 0 0 0,0 0 0 0 0,2-1 0 0 0,18 32 0 0 0,-15-31 5 0 0,2-1 0 0 0,0 0-1 0 0,1-1 1 0 0,1 0 0 0 0,1-2 0 0 0,1 0 0 0 0,1-1 0 0 0,0-1 0 0 0,1 0-1 0 0,0-2 1 0 0,28 13 0 0 0,-45-24-207 0 0,1 0 0 0 0,0-1 0 0 0,0 0 0 0 0,0 0 0 0 0,1 0-1 0 0,-1-1 1 0 0,0 1 0 0 0,1-1 0 0 0,-1-1 0 0 0,1 1 0 0 0,-1-1 0 0 0,0 0 0 0 0,1 0 0 0 0,-1 0 0 0 0,1-1-1 0 0,-1 0 1 0 0,1 0 0 0 0,5-2 0 0 0,-9 2 71 0 0,-1 0 0 0 0,1 0 0 0 0,-1 0 0 0 0,1 0 0 0 0,-1-1 0 0 0,0 1 0 0 0,1 0 0 0 0,-1-1 0 0 0,0 1 0 0 0,0 0 0 0 0,0-1 0 0 0,0 0 0 0 0,0 1 0 0 0,0-1 0 0 0,0 0 0 0 0,0 1 0 0 0,-1-1 0 0 0,1 0 0 0 0,-1 0 0 0 0,1 1 0 0 0,-1-1-1 0 0,0 0 1 0 0,0 0 0 0 0,0 0 0 0 0,0 0 0 0 0,0 0 0 0 0,0 1 0 0 0,-1-4 0 0 0,0-3 15 0 0,0-1 0 0 0,-1 0 0 0 0,-1 1 0 0 0,-3-9 0 0 0,-34-87 1961 0 0,39 102-1819 0 0,-8-15-79 0 0,8 17 6 0 0,1-1 1 0 0,-1 1 0 0 0,0 0-1 0 0,1-1 1 0 0,-1 1 0 0 0,0 0 0 0 0,1 0-1 0 0,-1-1 1 0 0,0 1 0 0 0,1 0-1 0 0,-1 0 1 0 0,0 0 0 0 0,0 0-1 0 0,1 0 1 0 0,-1 0 0 0 0,0 0-1 0 0,1 0 1 0 0,-1 0 0 0 0,0 0-1 0 0,0 0 1 0 0,1 0 0 0 0,-1 1 0 0 0,0-1-1 0 0,1 0 1 0 0,-1 0 0 0 0,0 1-1 0 0,0 0 1 0 0,-1 0-324 0 0,-5 8-929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7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211 185 776 0 0,'0'0'4646'0'0,"10"-11"-3704"0"0,-4-1-492 0 0,0-1 0 0 0,-1 0 0 0 0,4-15 0 0 0,-8 24-309 0 0,0-15 81 0 0,-1 17-212 0 0,-1-1 0 0 0,1 0 0 0 0,0 1 0 0 0,0-1 1 0 0,-1 0-1 0 0,0 1 0 0 0,1-1 0 0 0,-1 1 0 0 0,0-1 0 0 0,0 1 0 0 0,0-1 0 0 0,-1 1 0 0 0,1 0 0 0 0,-1-1 0 0 0,1 1 0 0 0,-1 0 0 0 0,0 0 0 0 0,0 0 0 0 0,-3-3 0 0 0,0 2-7 0 0,0-1 0 0 0,0 1 0 0 0,0 1 1 0 0,0-1-1 0 0,0 1 0 0 0,-1-1 0 0 0,1 1 1 0 0,-1 1-1 0 0,-7-2 0 0 0,-20-3-6 0 0,20 5-287 0 0,0 0-1 0 0,0 1 0 0 0,0 1 1 0 0,0 0-1 0 0,1 0 0 0 0,-20 6 1 0 0,10-2-2081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48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7 488 0 0,'-12'-2'214'0'0,"-1"0"0"0"0,1 1 0 0 0,-1 0 0 0 0,0 0 0 0 0,0 2 0 0 0,1 0 0 0 0,-1 0 0 0 0,1 1 0 0 0,-1 0 0 0 0,1 1 0 0 0,-1 1 0 0 0,1 0 0 0 0,1 0 0 0 0,-1 2 0 0 0,0-1 0 0 0,-10 8 0 0 0,0 1-156 0 0,0 1 0 0 0,1 1 1 0 0,1 0-1 0 0,1 2 0 0 0,0 0 0 0 0,-29 38 0 0 0,35-38 2 0 0,0 0 0 0 0,1 1 1 0 0,2 0-1 0 0,0 1 0 0 0,0 0 0 0 0,2 0 0 0 0,1 1 0 0 0,1 0 1 0 0,-8 41-1 0 0,12-44 24 0 0,1 0 0 0 0,0 0 1 0 0,2 0-1 0 0,0 0 0 0 0,1-1 1 0 0,0 1-1 0 0,2 0 0 0 0,0-1 0 0 0,1 0 1 0 0,0 0-1 0 0,2 0 0 0 0,13 25 1 0 0,-8-21 71 0 0,1-1 1 0 0,0 0 0 0 0,2-1 0 0 0,1-1-1 0 0,0 0 1 0 0,1-2 0 0 0,0 1 0 0 0,2-2-1 0 0,0-1 1 0 0,1 0 0 0 0,0-1 0 0 0,37 17-1 0 0,-44-24-28 0 0,-1-1 0 0 0,1 0 0 0 0,1-1 0 0 0,-1-1 0 0 0,1 0 0 0 0,-1 0 0 0 0,1-1 0 0 0,0-1-1 0 0,0-1 1 0 0,0 0 0 0 0,-1 0 0 0 0,1-2 0 0 0,0 1 0 0 0,0-2 0 0 0,-1 0 0 0 0,1 0-1 0 0,-1-2 1 0 0,0 1 0 0 0,0-2 0 0 0,-1 0 0 0 0,0 0 0 0 0,0-1 0 0 0,15-11 0 0 0,-15 8-99 0 0,0-1 1 0 0,0 0-1 0 0,-1 0 1 0 0,0-1-1 0 0,-1-1 1 0 0,-1 0-1 0 0,0 0 1 0 0,0-1 0 0 0,-1 0-1 0 0,-1-1 1 0 0,-1 0-1 0 0,0 0 1 0 0,-1 0-1 0 0,0-1 1 0 0,-1 1-1 0 0,-1-1 1 0 0,-1 0-1 0 0,0 0 1 0 0,-1 0-1 0 0,0 0 1 0 0,-3-19 0 0 0,-1 9-206 0 0,0 1 1 0 0,-2 0-1 0 0,-1 0 1 0 0,-1 1-1 0 0,-1 0 1 0 0,-1 0 0 0 0,-1 0-1 0 0,-1 1 1 0 0,-1 1-1 0 0,-1 0 1 0 0,-1 1-1 0 0,-30-36 1 0 0,16 28-763 0 0,0 1-1 0 0,-2 2 1 0 0,-1 1 0 0 0,-37-22 0 0 0,-6 2-1674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28.7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0 96 0 0,'0'0'968'0'0,"-11"11"1218"0"0,-2 9-2138 0 0,12-18 92 0 0,49 23 640 0 0,41-5-580 0 0,0-5 0 0 0,173 8-1 0 0,190-27 142 0 0,-215-1-241 0 0,-172 4-77 0 0,953-1 195 0 0,-293 22 5 0 0,-224-4 77 0 0,366-3-147 0 0,-316-6 31 0 0,825-4 815 0 0,-424-51-843 0 0,175-11 63 0 0,-354 61 677 0 0,-78 3 385 0 0,-348-31-729 0 0,-328 24-692 0 0,-3-2-773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0.8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1 187 792 0 0,'1'-3'700'0'0,"41"-106"3557"0"0,-25 70-3503 0 0,-16 36-592 0 0,0 0-24 0 0,10-24-16 0 0,-10 25-163 0 0,3 6-44 0 0,-4-4 84 0 0,0 0 1 0 0,1 0 0 0 0,-1 0 0 0 0,0 0-1 0 0,1 0 1 0 0,-1 1 0 0 0,0-1 0 0 0,0 0-1 0 0,1 0 1 0 0,-1 0 0 0 0,0 1 0 0 0,0-1-1 0 0,1 0 1 0 0,-1 0 0 0 0,0 1-1 0 0,0-1 1 0 0,0 0 0 0 0,1 0 0 0 0,-1 1-1 0 0,0-1 1 0 0,0 0 0 0 0,0 1 0 0 0,0-1-1 0 0,0 0 1 0 0,0 1 0 0 0,0-1 0 0 0,1 0-1 0 0,-1 1 1 0 0,0-1 0 0 0,0 0-1 0 0,0 1 1 0 0,-1-1 0 0 0,33 433 88 0 0,15 508 188 0 0,-80-253 55 0 0,22-592 131 0 0,11-93-353 0 0,-1 0-2 0 0,-9 41 1972 0 0,519-142-1957 0 0,9 38-122 0 0,505 1-43 0 0,-682 45 109 0 0,895-17-42 0 0,75-4 51 0 0,24 28-179 0 0,-563 51-12 0 0,-498-26-202 0 0,-5-5 198 0 0,434-34 0 0 0,-610 12 99 0 0,42-5-39 0 0,244 5 1 0 0,-312 16 45 0 0,1 4 1 0 0,72 21 0 0 0,-71-15 24 0 0,127 15 1 0 0,-156-29 16 0 0,0-3-1 0 0,0-1 1 0 0,40-6 0 0 0,-79 6-28 0 0,26-2 19 0 0,0-2 0 0 0,0-1 0 0 0,50-19 0 0 0,-49 15 256 0 0,-25 9-152 0 0,-1-1 44 0 0,34-26 986 0 0,-35 26-1084 0 0,8-14 70 0 0,-5 4-132 0 0,0 1 0 0 0,-1 0 1 0 0,0-1-1 0 0,-1 0 0 0 0,0 1 1 0 0,0-16-1 0 0,-3-82-62 0 0,-1 46 63 0 0,18-474 267 0 0,-1 133-48 0 0,-9 295 95 0 0,26-147 0 0 0,-21 179-698 0 0,-11 74 50 0 0,-2-15-730 0 0,1 16 923 0 0,1 1-1 0 0,-1 0 1 0 0,1 0 0 0 0,-1 0 0 0 0,0 0 0 0 0,1 0 0 0 0,-1 0 0 0 0,0 0-1 0 0,0 0 1 0 0,0 0 0 0 0,0 1 0 0 0,0-1 0 0 0,0 0 0 0 0,0 0 0 0 0,0 1-1 0 0,0-1 1 0 0,0 1 0 0 0,0-1 0 0 0,0 1 0 0 0,-1-1 0 0 0,1 1 0 0 0,-2 0-1 0 0,-29-7-2713 0 0,29 6 2306 0 0,-17-1-1660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1.5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71 117 1116 0 0,'0'-3'920'0'0,"-6"-50"2585"0"0,6 50-3021 0 0,0-1-48 0 0,3-46 1023 0 0,-3 47-1463 0 0,1 6-31 0 0,4 21 12 0 0,-2 1 0 0 0,0-1-1 0 0,-1 46 1 0 0,-12 81 83 0 0,5-95-10 0 0,-18 197-157 0 0,-18 296 774 0 0,38-426-1387 0 0,6 0 0 0 0,27 178 1 0 0,-19-252-1864 0 0,-5-30 1271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7.4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60 460 0 0,'4'-1'2268'0'0,"165"-14"1342"0"0,0-1-3514 0 0,-2-7-3516 0 0,-144 19 2810 0 0</inkml:trace>
  <inkml:trace contextRef="#ctx0" brushRef="#br0" timeOffset="1">84 215 232 0 0,'0'0'713'0'0,"0"4"-49"0"0,0-3-586 0 0,0 0 0 0 0,0 1 0 0 0,0-1 0 0 0,0 0 0 0 0,0 1 1 0 0,1-1-1 0 0,-1 0 0 0 0,1 1 0 0 0,-1-1 0 0 0,1 0 0 0 0,-1 1 0 0 0,1-1 0 0 0,-1 0 0 0 0,1 0 0 0 0,0 0 0 0 0,0 0 0 0 0,0 0 0 0 0,0 0 0 0 0,0 0 0 0 0,0 0 0 0 0,0 0 0 0 0,1 1 0 0 0,1 0 17 0 0,1 0 0 0 0,0 0 0 0 0,0 0 0 0 0,0 0 0 0 0,0-1 0 0 0,0 1 0 0 0,6 0 0 0 0,10 1 52 0 0,0 0 0 0 0,28-1-1 0 0,-39-2-20 0 0,49 3 20 0 0,-7-1-1271 0 0,66-5 0 0 0,-90 0 903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1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1 109 744 0 0,'19'-22'1794'0'0,"2"1"0"0"0,37-30 0 0 0,-53 47-1587 0 0,-3 3-87 0 0,4-3-17 0 0,-6 3-101 0 0,0 1-1 0 0,1 0 1 0 0,-1-1-1 0 0,0 1 0 0 0,0 0 1 0 0,1-1-1 0 0,-1 1 1 0 0,0 0-1 0 0,0-1 1 0 0,1 1-1 0 0,-1 0 1 0 0,0 0-1 0 0,1 0 0 0 0,-1-1 1 0 0,0 1-1 0 0,1 0 1 0 0,-1 0-1 0 0,0 0 1 0 0,1-1-1 0 0,-1 1 1 0 0,0 0-1 0 0,1 0 0 0 0,-1 0 1 0 0,1 0-1 0 0,-1 0 1 0 0,0 0-1 0 0,1 0 1 0 0,-1 0-1 0 0,1 0 1 0 0,-1 0-1 0 0,0 0 0 0 0,1 0 1 0 0,0 1-3 0 0,0-1 1 0 0,0 0-1 0 0,0 0 0 0 0,0 1 1 0 0,0-1-1 0 0,0 0 1 0 0,-1 1-1 0 0,1-1 0 0 0,0 1 1 0 0,0-1-1 0 0,0 1 0 0 0,-1 0 1 0 0,1-1-1 0 0,0 1 1 0 0,-1 0-1 0 0,1-1 0 0 0,0 1 1 0 0,-1 0-1 0 0,1 0 1 0 0,-1-1-1 0 0,1 1 0 0 0,-1 0 1 0 0,0 0-1 0 0,1 0 0 0 0,-1 0 1 0 0,0 0-1 0 0,0 0 1 0 0,1 0-1 0 0,-1-1 0 0 0,0 1 1 0 0,0 0-1 0 0,0 2 0 0 0,0-1-1 0 0,5 26-15 0 0,-2 0 1 0 0,-1 0 0 0 0,0 0 0 0 0,-3 0 0 0 0,-5 46 0 0 0,4-44 26 0 0,-56 460 206 0 0,-3 39-18 0 0,54-416-152 0 0,5 0 1 0 0,22 191-1 0 0,4-168-338 0 0,-18-115-688 0 0,0 0-1 0 0,11 24 1 0 0,-4-21-430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2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0 128 0 0,'3'82'733'0'0,"-2"0"1"0"0,-13 91-1 0 0,4-68-465 0 0,8-105-266 0 0,-39 976 1285 0 0,43-756-2390 0 0,-5-195 725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3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61 440 720 0 0,'-2'-2'1318'0'0,"-28"-30"3513"0"0,30 31-4809 0 0,-1 1 0 0 0,1-1 0 0 0,0 0 0 0 0,-1 1 0 0 0,1-1 0 0 0,-1 1 0 0 0,1-1 0 0 0,-1 1 0 0 0,0-1 0 0 0,1 1 0 0 0,-1-1 0 0 0,0 1 0 0 0,1-1 0 0 0,-1 1 0 0 0,0 0 0 0 0,1 0 0 0 0,-2-1 0 0 0,0 2-31 0 0,1 1 1 0 0,0-1-1 0 0,0 1 0 0 0,0 0 1 0 0,0-1-1 0 0,0 1 1 0 0,0 0-1 0 0,0-1 0 0 0,1 1 1 0 0,-1 0-1 0 0,1 0 1 0 0,-1 0-1 0 0,1 0 1 0 0,0 0-1 0 0,0 0 0 0 0,0 2 1 0 0,-2 44-35 0 0,2-30 51 0 0,0 4 5 0 0,-4 99 88 0 0,6 1 0 0 0,20 146-1 0 0,-14-224-53 0 0,2-1-1 0 0,1-1 0 0 0,30 72 0 0 0,-28-85-13 0 0,1-1 0 0 0,2-1 0 0 0,1 0-1 0 0,1-1 1 0 0,1-1 0 0 0,25 25 0 0 0,-17-23 5 0 0,2-2 0 0 0,0-1-1 0 0,2-1 1 0 0,0-2 0 0 0,2-1 0 0 0,0-1-1 0 0,1-2 1 0 0,1-1 0 0 0,0-2 0 0 0,69 18 0 0 0,-70-25-25 0 0,1 0 0 0 0,0-2 1 0 0,0-2-1 0 0,-1-1 1 0 0,2-2-1 0 0,-1-1 1 0 0,-1-2-1 0 0,1-1 0 0 0,0-2 1 0 0,-1-1-1 0 0,66-24 1 0 0,-82 24-37 0 0,-1-1 1 0 0,0-1-1 0 0,0 0 1 0 0,-1-1-1 0 0,0-1 1 0 0,-1-1-1 0 0,0 0 1 0 0,-1-1 0 0 0,-1 0-1 0 0,20-25 1 0 0,-19 18-108 0 0,-1 0 0 0 0,-1-1 0 0 0,-1 0 0 0 0,-1-1 1 0 0,-1 0-1 0 0,0 0 0 0 0,8-39 0 0 0,-8 10-125 0 0,-3-1 0 0 0,-1 1 0 0 0,-3-1 0 0 0,-2 0 0 0 0,-3 0 0 0 0,-1 1 0 0 0,-14-63 0 0 0,6 53 269 0 0,-3 0-1 0 0,-3 0 1 0 0,-2 2-1 0 0,-2 0 1 0 0,-3 2 0 0 0,-66-109-1 0 0,70 135 81 0 0,-2 0 0 0 0,-1 2 0 0 0,-2 0 0 0 0,0 2 0 0 0,-40-31 0 0 0,42 40-50 0 0,0 1 0 0 0,-2 1 1 0 0,0 1-1 0 0,0 1 1 0 0,-1 2-1 0 0,-1 0 1 0 0,-41-10-1 0 0,56 19-39 0 0,0 0-1 0 0,1 1 0 0 0,-1 0 1 0 0,0 1-1 0 0,0 1 0 0 0,1 0 1 0 0,-1 1-1 0 0,0 0 0 0 0,0 1 1 0 0,1 0-1 0 0,-1 1 0 0 0,1 1 1 0 0,-1-1-1 0 0,1 2 0 0 0,-13 7 1 0 0,10-4-4 0 0,1 1 1 0 0,0 1 0 0 0,0 0 0 0 0,1 1 0 0 0,1 0 0 0 0,0 1-1 0 0,0 1 1 0 0,1 0 0 0 0,1 0 0 0 0,0 1 0 0 0,-8 16 0 0 0,8-13 23 0 0,0 1 1 0 0,1 0 0 0 0,1 1 0 0 0,1 0 0 0 0,0 1 0 0 0,2 0 0 0 0,0-1 0 0 0,1 2-1 0 0,1-1 1 0 0,1 0 0 0 0,1 1 0 0 0,1-1 0 0 0,0 1 0 0 0,2-1 0 0 0,0 0 0 0 0,1 0-1 0 0,1 1 1 0 0,1-2 0 0 0,1 1 0 0 0,13 30 0 0 0,7 0 71 0 0,1-1 1 0 0,2-2-1 0 0,3-1 0 0 0,60 70 1 0 0,-17-36 17 0 0,118 98 0 0 0,-91-96-14 0 0,218 130 0 0 0,133 32 161 0 0,-266-147-250 0 0,-37-10 28 0 0,47 23-1341 0 0,-177-102-1311 0 0,2-5 982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4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41 152 0 0,'-2'-23'3497'0'0,"-1"21"-3377"0"0,1 0 0 0 0,-1 0 0 0 0,0 0 0 0 0,0 1 0 0 0,0-1 0 0 0,0 1 0 0 0,0 0 0 0 0,0 0 0 0 0,0 0 0 0 0,0 0 0 0 0,-1 0 1 0 0,1 1-1 0 0,0-1 0 0 0,-1 1 0 0 0,1 0 0 0 0,0 0 0 0 0,0 0 0 0 0,-1 1 0 0 0,1-1 0 0 0,-7 2 0 0 0,1 3-92 0 0,1 1 0 0 0,-1-1-1 0 0,1 1 1 0 0,0 0 0 0 0,0 1 0 0 0,0 0 0 0 0,1 1 0 0 0,0-1 0 0 0,-11 17 0 0 0,9-9 3 0 0,1-1 1 0 0,0 1-1 0 0,1 1 1 0 0,1 0 0 0 0,-9 29-1 0 0,10-26 19 0 0,2 0-1 0 0,-1 0 1 0 0,2 0-1 0 0,1 0 1 0 0,0 1-1 0 0,1-1 1 0 0,2 1 0 0 0,0-1-1 0 0,0 0 1 0 0,2 0-1 0 0,9 28 1 0 0,-8-36 22 0 0,0 1 1 0 0,0-2-1 0 0,2 1 1 0 0,-1-1-1 0 0,1 1 1 0 0,1-2-1 0 0,0 1 1 0 0,0-1-1 0 0,1-1 1 0 0,0 1-1 0 0,1-1 1 0 0,19 12-1 0 0,-22-16 24 0 0,0 1 0 0 0,1-1 0 0 0,0-1 0 0 0,0 0 0 0 0,0 0-1 0 0,0 0 1 0 0,0-1 0 0 0,1-1 0 0 0,-1 1 0 0 0,0-1 0 0 0,1 0-1 0 0,-1-1 1 0 0,1 0 0 0 0,0-1 0 0 0,-1 1 0 0 0,0-2 0 0 0,1 1 0 0 0,-1-1-1 0 0,11-4 1 0 0,-14 4-58 0 0,0 0 0 0 0,0 0-1 0 0,-1-1 1 0 0,1 0 0 0 0,-1 0-1 0 0,1 0 1 0 0,-1 0 0 0 0,0-1 0 0 0,-1 1-1 0 0,1-1 1 0 0,0 0 0 0 0,-1 0-1 0 0,0 0 1 0 0,0-1 0 0 0,4-8-1 0 0,-4 6-34 0 0,0-1-1 0 0,0 0 0 0 0,-1-1 0 0 0,0 1 1 0 0,-1 0-1 0 0,0 0 0 0 0,0-1 1 0 0,-1 1-1 0 0,0-10 0 0 0,-3-5-161 0 0,0 1-1 0 0,-1-1 1 0 0,-1 1-1 0 0,-2 0 1 0 0,0 0 0 0 0,-13-27-1 0 0,9 27-484 0 0,0 0 0 0 0,-2 1 0 0 0,0 1 0 0 0,-1 0 0 0 0,-2 1 0 0 0,0 1 0 0 0,0 0 0 0 0,-35-27 0 0 0,26 27-758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4.4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1248 0 0,'0'0'3264'0'0,"11"13"-1731"0"0,5 36-916 0 0,-3-1 0 0 0,9 62 0 0 0,11 43-4179 0 0,-25-124 1632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5.0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0 112 508 0 0,'3'-3'1210'0'0,"7"-7"-867"0"0,0 1-1 0 0,1 1 0 0 0,0 0 1 0 0,0 0-1 0 0,1 1 1 0 0,0 0-1 0 0,0 1 0 0 0,1 1 1 0 0,19-6-1 0 0,-8 3-263 0 0,1 2 0 0 0,0 0 0 0 0,0 2 0 0 0,35-2 0 0 0,-50 6-79 0 0,0 0 0 0 0,0 1 0 0 0,0 0-1 0 0,0 0 1 0 0,0 1 0 0 0,0 0 0 0 0,-1 1 0 0 0,1 0-1 0 0,0 0 1 0 0,-1 1 0 0 0,0 0 0 0 0,0 1 0 0 0,0 0 0 0 0,-1 1-1 0 0,15 12 1 0 0,-17-13-3 0 0,0 1-1 0 0,-1 0 1 0 0,0 1 0 0 0,0-1-1 0 0,-1 1 1 0 0,0 0-1 0 0,0 0 1 0 0,-1 0-1 0 0,1 1 1 0 0,-2-1 0 0 0,1 1-1 0 0,-1 0 1 0 0,0 0-1 0 0,-1 0 1 0 0,0 0 0 0 0,0 0-1 0 0,0 0 1 0 0,-1 0-1 0 0,0 0 1 0 0,-2 10-1 0 0,-6 23 23 0 0,-1-1-1 0 0,-2 0 1 0 0,-19 45-1 0 0,12-37 137 0 0,-14 66 0 0 0,32-112-132 0 0,-1-1 1 0 0,1 1-1 0 0,0 0 1 0 0,0 0-1 0 0,0 0 1 0 0,1 0-1 0 0,-1 0 1 0 0,0 0 0 0 0,1-1-1 0 0,-1 1 1 0 0,1 0-1 0 0,-1 0 1 0 0,1-1-1 0 0,0 1 1 0 0,0 0-1 0 0,0-1 1 0 0,0 1-1 0 0,0 0 1 0 0,0-1-1 0 0,0 1 1 0 0,1-1-1 0 0,-1 0 1 0 0,0 0-1 0 0,1 1 1 0 0,-1-1-1 0 0,1 0 1 0 0,-1 0-1 0 0,1 0 1 0 0,0 0-1 0 0,-1-1 1 0 0,1 1-1 0 0,3 1 1 0 0,5 1 20 0 0,0 0 1 0 0,1 0-1 0 0,-1-1 0 0 0,13 1 1 0 0,-22-3-39 0 0,31 2-30 0 0,-1-1-1 0 0,1-1 1 0 0,0-2 0 0 0,51-10-1 0 0,-22-1-1497 0 0,82-28-1 0 0,-76 16 244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35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0 247 244 0 0,'9'-19'666'0'0,"1"0"0"0"0,0 0 1 0 0,1 1-1 0 0,1 0 0 0 0,1 1 0 0 0,1 0 0 0 0,21-20 1 0 0,-25 28-319 0 0,1 0 1 0 0,0 1 0 0 0,0 1-1 0 0,1 0 1 0 0,0 0 0 0 0,0 1-1 0 0,1 1 1 0 0,-1 0 0 0 0,1 0-1 0 0,0 1 1 0 0,0 1 0 0 0,25-3-1 0 0,-27 5-370 0 0,0 1-1 0 0,0-1 1 0 0,0 2 0 0 0,0 0-1 0 0,-1 0 1 0 0,13 3-1 0 0,-20-3 16 0 0,1 0-1 0 0,-1 0 1 0 0,0 0-1 0 0,1 0 0 0 0,-1 1 1 0 0,0-1-1 0 0,0 1 0 0 0,0 0 1 0 0,0 0-1 0 0,0 0 0 0 0,0 0 1 0 0,-1 0-1 0 0,1 1 1 0 0,-1 0-1 0 0,1-1 0 0 0,-1 1 1 0 0,0 0-1 0 0,0 0 0 0 0,0 0 1 0 0,-1 0-1 0 0,4 6 1 0 0,-4-4 2 0 0,-1 0 0 0 0,1 0 0 0 0,-1 0 1 0 0,1 0-1 0 0,-1 0 0 0 0,-1 0 1 0 0,1 0-1 0 0,-1 0 0 0 0,0 0 0 0 0,0 0 1 0 0,0-1-1 0 0,-1 1 0 0 0,0 0 0 0 0,-3 7 1 0 0,-5 6-14 0 0,0 0 0 0 0,-14 18 0 0 0,16-25 11 0 0,-1 2 22 0 0,-9 12-228 0 0,2 0 0 0 0,-15 31 1 0 0,30-52 202 0 0,0-1 0 0 0,0 0 0 0 0,1 1 0 0 0,-1-1 1 0 0,1 1-1 0 0,-1-1 0 0 0,1 0 0 0 0,0 1 0 0 0,0-1 0 0 0,1 1 1 0 0,-1-1-1 0 0,1 1 0 0 0,0-1 0 0 0,0 0 0 0 0,0 1 0 0 0,0-1 1 0 0,1 0-1 0 0,-1 0 0 0 0,1 0 0 0 0,-1 0 0 0 0,1 0 0 0 0,0 0 1 0 0,1 0-1 0 0,-1-1 0 0 0,0 1 0 0 0,1-1 0 0 0,5 5 0 0 0,6 5 7 0 0,1-1 0 0 0,1 0-1 0 0,28 15 1 0 0,-37-22-7 0 0,92 45-5 0 0,38 23 26 0 0,-122-63-42 0 0,-1 1 1 0 0,0 0-1 0 0,0 1 1 0 0,-1 1 0 0 0,-1 0-1 0 0,18 21 1 0 0,-28-29 28 0 0,1-1 0 0 0,-1 1 1 0 0,0 0-1 0 0,0 0 0 0 0,0 0 1 0 0,0 0-1 0 0,0 0 0 0 0,-1 0 0 0 0,0 0 1 0 0,0 1-1 0 0,0-1 0 0 0,0 0 1 0 0,-1 1-1 0 0,0-1 0 0 0,0 1 0 0 0,0 4 1 0 0,-1-3-2 0 0,-1 1 0 0 0,0-2 0 0 0,0 1 0 0 0,0 0 0 0 0,0 0 0 0 0,-1-1 0 0 0,0 1 0 0 0,0-1 0 0 0,0 0 0 0 0,-6 7 0 0 0,-9 7-121 0 0,0-1 0 0 0,-1-1 0 0 0,-1 0 0 0 0,-31 19 0 0 0,38-27-26 0 0,-36 24-1790 0 0,-101 49 0 0 0,93-56 545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4.5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277 100 124 0 0,'0'0'4307'0'0,"8"-14"-2435"0"0,-7 10-1760 0 0,1-1 1 0 0,0 1 0 0 0,0 0-1 0 0,1 0 1 0 0,-1 0 0 0 0,6-7-1 0 0,-6 9-182 0 0,1-1 103 0 0,0-1 0 0 0,1 1 0 0 0,-1-1 0 0 0,1 1 1 0 0,-1 0-1 0 0,1 1 0 0 0,6-4 0 0 0,2-3 183 0 0,3-1-263 0 0,-15 10 43 0 0,0 0 1 0 0,0 0-1 0 0,0 0 0 0 0,0 0 0 0 0,0 0 1 0 0,0 0-1 0 0,0 0 0 0 0,0 0 0 0 0,0 0 1 0 0,0 1-1 0 0,0-1 0 0 0,0 0 0 0 0,0 0 1 0 0,0 0-1 0 0,0 0 0 0 0,0 0 0 0 0,0 0 1 0 0,0 0-1 0 0,0 0 0 0 0,0 0 0 0 0,0 0 1 0 0,0 0-1 0 0,0 0 0 0 0,0 0 0 0 0,0 0 1 0 0,1 0-1 0 0,-1 0 0 0 0,0 0 0 0 0,0 0 1 0 0,0 1-1 0 0,0-1 0 0 0,0 0 0 0 0,0 0 1 0 0,0 0-1 0 0,0 0 0 0 0,0 0 0 0 0,0 0 1 0 0,0 0-1 0 0,0 0 0 0 0,0 0 0 0 0,0 0 1 0 0,0 0-1 0 0,1 0 0 0 0,-1 0 1 0 0,0 0-1 0 0,0 0 0 0 0,0 0 0 0 0,0 0 1 0 0,0 0-1 0 0,0 0 0 0 0,0 0 0 0 0,0 0 1 0 0,0 0-1 0 0,0 0 0 0 0,0 0 0 0 0,0-1 1 0 0,0 1-1 0 0,0 0 0 0 0,0 0 0 0 0,1 0 1 0 0,-17 18-82 0 0,2-8 99 0 0,-1-1 0 0 0,0 0 0 0 0,-1-1 0 0 0,-27 11 0 0 0,8-4 2 0 0,8-3-11 0 0,-102 42 30 0 0,126-52-38 0 0,-1-1 0 0 0,1 1 0 0 0,0 0 0 0 0,0 0 0 0 0,0 0 0 0 0,1 0 0 0 0,-1 1 0 0 0,0-1 0 0 0,1 1 0 0 0,-1-1 1 0 0,1 1-1 0 0,0 0 0 0 0,0 0 0 0 0,0 0 0 0 0,0 0 0 0 0,1 0 0 0 0,-1 0 0 0 0,1 1 0 0 0,0-1 0 0 0,-2 7 0 0 0,0 4 0 0 0,0 0 1 0 0,1 0-1 0 0,1 0 1 0 0,0 0-1 0 0,1 0 1 0 0,0 0 0 0 0,1 0-1 0 0,4 19 1 0 0,-1-7-6 0 0,36 190 346 0 0,-30-170 169 0 0,-10-43-111 0 0,0-2-370 0 0,0-1 0 0 0,0 0 0 0 0,0 1-1 0 0,0-1 1 0 0,0 1 0 0 0,0-1-1 0 0,0 1 1 0 0,0-1 0 0 0,0 1 0 0 0,0-1-1 0 0,0 0 1 0 0,0 1 0 0 0,0-1-1 0 0,0 1 1 0 0,0-1 0 0 0,0 1 0 0 0,0-1-1 0 0,1 0 1 0 0,-1 1 0 0 0,0-1-1 0 0,0 1 1 0 0,1-1 0 0 0,-1 0 0 0 0,0 1-1 0 0,0-1 1 0 0,1 0 0 0 0,-1 1-1 0 0,0-1 1 0 0,1 0 0 0 0,0 1 0 0 0,8-10 531 0 0,6-18-285 0 0,-7 5-259 0 0,1 0 0 0 0,1 1 0 0 0,1 0 0 0 0,1 0 1 0 0,0 2-1 0 0,2-1 0 0 0,17-19 0 0 0,-24 32-23 0 0,0 0-1 0 0,0 1 1 0 0,0 0 0 0 0,1 0 0 0 0,0 1 0 0 0,0-1 0 0 0,0 2 0 0 0,1-1 0 0 0,-1 1 0 0 0,1 1-1 0 0,0-1 1 0 0,0 2 0 0 0,1-1 0 0 0,-1 1 0 0 0,0 0 0 0 0,1 1 0 0 0,-1 0 0 0 0,1 1-1 0 0,0 0 1 0 0,9 1 0 0 0,-2 2-3 0 0,0 1-1 0 0,0 0 0 0 0,0 1 1 0 0,-1 0-1 0 0,0 2 1 0 0,0 0-1 0 0,0 1 0 0 0,-1 0 1 0 0,0 1-1 0 0,-1 1 0 0 0,0 0 1 0 0,21 20-1 0 0,-26-21 6 0 0,0 0 0 0 0,0 1 0 0 0,-1-1-1 0 0,-1 1 1 0 0,0 1 0 0 0,0 0 0 0 0,-1 0-1 0 0,0 0 1 0 0,-1 1 0 0 0,0-1 0 0 0,-1 1-1 0 0,0 0 1 0 0,-1 1 0 0 0,0-1 0 0 0,-1 1 0 0 0,0-1-1 0 0,-1 1 1 0 0,-1 14 0 0 0,-1-19 13 0 0,0 0 0 0 0,-1 0 1 0 0,1 0-1 0 0,-2 0 0 0 0,1 0 0 0 0,-1-1 0 0 0,0 1 1 0 0,-1-1-1 0 0,0 1 0 0 0,-8 10 0 0 0,3-7-6 0 0,0 0 0 0 0,0 0-1 0 0,-1-2 1 0 0,-1 1 0 0 0,-18 13-1 0 0,-3-3 20 0 0,0-2 0 0 0,-2 0 0 0 0,-56 20 0 0 0,81-35-207 0 0,-9 4-311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4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80 1368 0 0,'1'-4'1069'0'0,"-1"4"-1064"0"0,-1-31 1917 0 0,1 30-1861 0 0,-1-1 1 0 0,1 1-1 0 0,-1 0 1 0 0,1 0-1 0 0,-1-1 1 0 0,1 1-1 0 0,-1 0 1 0 0,0 0-1 0 0,1 0 0 0 0,-1 0 1 0 0,0 0-1 0 0,0 0 1 0 0,0 0-1 0 0,0 0 1 0 0,0 0-1 0 0,0 0 1 0 0,0 0-1 0 0,0 1 1 0 0,0-1-1 0 0,0 0 1 0 0,0 1-1 0 0,-1-1 1 0 0,1 1-1 0 0,0-1 1 0 0,0 1-1 0 0,-1 0 0 0 0,1-1 1 0 0,0 1-1 0 0,-3 0 1 0 0,0 0-31 0 0,1 0-1 0 0,-1 0 1 0 0,1 1-1 0 0,-1-1 1 0 0,1 1 0 0 0,0 0-1 0 0,-1 0 1 0 0,1 0-1 0 0,0 0 1 0 0,0 1 0 0 0,-1-1-1 0 0,1 1 1 0 0,0 0 0 0 0,-3 3-1 0 0,0 0 10 0 0,-1 1 0 0 0,2 0 0 0 0,-1 0 0 0 0,0 0 0 0 0,-7 13 0 0 0,3-2-2 0 0,0 1 1 0 0,1 0 0 0 0,1 1-1 0 0,-8 25 1 0 0,11-27 5 0 0,1 0-1 0 0,1 1 1 0 0,0-1 0 0 0,1 1-1 0 0,1-1 1 0 0,0 1 0 0 0,1 0-1 0 0,1-1 1 0 0,1 1 0 0 0,5 20 0 0 0,-4-26-6 0 0,1-1 0 0 0,0 1 0 0 0,1 0 0 0 0,0-1 1 0 0,1 0-1 0 0,0 0 0 0 0,1-1 0 0 0,0 0 1 0 0,0 0-1 0 0,1 0 0 0 0,1-1 0 0 0,0 0 0 0 0,0-1 1 0 0,0 0-1 0 0,14 8 0 0 0,-10-8 59 0 0,0 0 0 0 0,1-1 0 0 0,0 0 0 0 0,0-1 0 0 0,1-1 0 0 0,0 0 0 0 0,0-1 0 0 0,0-1 0 0 0,0-1 0 0 0,1 0 0 0 0,-1 0 0 0 0,1-2-1 0 0,15 0 1 0 0,-24-1-27 0 0,1 0 0 0 0,-1 0 0 0 0,0 0 0 0 0,0-1-1 0 0,0 0 1 0 0,0 0 0 0 0,0-1 0 0 0,0 0-1 0 0,0 0 1 0 0,-1 0 0 0 0,1-1 0 0 0,-1 0 0 0 0,0 0-1 0 0,0-1 1 0 0,-1 0 0 0 0,1 0 0 0 0,-1 0-1 0 0,0-1 1 0 0,-1 1 0 0 0,1-1 0 0 0,-1 0 0 0 0,0-1-1 0 0,0 1 1 0 0,-1-1 0 0 0,0 1 0 0 0,0-1-1 0 0,-1 0 1 0 0,3-14 0 0 0,-2 2-28 0 0,0 1-1 0 0,-2 0 1 0 0,0-1 0 0 0,-1 1-1 0 0,-1 0 1 0 0,-1-1 0 0 0,-1 1-1 0 0,0 0 1 0 0,-1 0-1 0 0,-12-31 1 0 0,6 23-105 0 0,-2 1-1 0 0,0 0 1 0 0,-1 0 0 0 0,-2 1-1 0 0,0 1 1 0 0,-28-31 0 0 0,36 47-132 0 0,1 0 0 0 0,-2 0 0 0 0,1 1 0 0 0,-1 0 0 0 0,0 0 0 0 0,0 1 0 0 0,-14-7 1 0 0,15 9-459 0 0,0 0 0 0 0,0 1 0 0 0,0 0 0 0 0,0 0 0 0 0,0 1 0 0 0,-10-1 0 0 0,-3 1-2401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7.4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94 186 1648 0 0,'-21'-24'4804'0'0,"7"-1"-1886"0"0,14 21-2652 0 0,1 0-236 0 0,0 0 0 0 0,1 0 0 0 0,-1 1 0 0 0,0-1 0 0 0,1 0 0 0 0,0 1 0 0 0,0-1 0 0 0,0 1 0 0 0,1-1 1 0 0,-1 1-1 0 0,1 0 0 0 0,-1 0 0 0 0,1 0 0 0 0,0 0 0 0 0,0 1 0 0 0,0-1 0 0 0,1 1 0 0 0,-1 0 0 0 0,7-3 1 0 0,12-8-79 0 0,49-18 1 0 0,-41 19 68 0 0,-26 10-40 0 0,0 1 0 0 0,1-1 1 0 0,-1 1-1 0 0,1-1 1 0 0,-1 2-1 0 0,1-1 1 0 0,0 0-1 0 0,-1 1 1 0 0,1 0-1 0 0,0 0 1 0 0,-1 0-1 0 0,1 1 0 0 0,0-1 1 0 0,5 3-1 0 0,-7-2 4 0 0,0 0-1 0 0,0 0 0 0 0,-1 0 1 0 0,1 1-1 0 0,0-1 1 0 0,-1 1-1 0 0,0 0 0 0 0,1 0 1 0 0,-1 0-1 0 0,0 0 0 0 0,0 0 1 0 0,0 0-1 0 0,0 0 1 0 0,0 1-1 0 0,-1-1 0 0 0,1 1 1 0 0,-1 0-1 0 0,1-1 0 0 0,-1 1 1 0 0,0 0-1 0 0,0 0 0 0 0,0 0 1 0 0,0 3-1 0 0,2 10-64 0 0,-2-1-1 0 0,0 1 0 0 0,0-1 1 0 0,-2 1-1 0 0,0-1 1 0 0,0 1-1 0 0,-2-1 1 0 0,0 0-1 0 0,0 0 0 0 0,-9 21 1 0 0,-1-2-648 0 0,-2-1 0 0 0,-1 0-1 0 0,-29 42 1 0 0,44-73 521 0 0,-1 2-429 0 0,1-4 613 0 0,1 0 1 0 0,0 0-1 0 0,0 0 1 0 0,0 0 0 0 0,-1 0-1 0 0,1 1 1 0 0,0-1 0 0 0,0 0-1 0 0,0 0 1 0 0,0 0 0 0 0,-1 0-1 0 0,1 1 1 0 0,0-1 0 0 0,0 0-1 0 0,0 0 1 0 0,0 1 0 0 0,0-1-1 0 0,0 0 1 0 0,-1 0-1 0 0,1 1 1 0 0,0-1 0 0 0,0 0-1 0 0,0 0 1 0 0,0 1 0 0 0,0-1-1 0 0,0 0 1 0 0,0 0 0 0 0,0 1-1 0 0,0-1 1 0 0,0 0 0 0 0,0 0-1 0 0,1 1 1 0 0,-1-1 0 0 0,0 0-1 0 0,0 0 1 0 0,0 1-1 0 0,0-1 1 0 0,0 0 0 0 0,0 0-1 0 0,1 1 1 0 0,34 1-477 0 0,-14-2 295 0 0,0 2 0 0 0,41 8 0 0 0,-55-8 178 0 0,0 0 0 0 0,0 0 0 0 0,0 1-1 0 0,0 0 1 0 0,-1 1 0 0 0,1 0 0 0 0,-1 0 0 0 0,0 0-1 0 0,0 0 1 0 0,0 1 0 0 0,-1 0 0 0 0,8 10 0 0 0,-8-10 36 0 0,-1 1 1 0 0,1 0 0 0 0,-2 0 0 0 0,1 1 0 0 0,-1-1 0 0 0,0 1 0 0 0,0 0-1 0 0,0 0 1 0 0,-1 0 0 0 0,0 0 0 0 0,-1 0 0 0 0,0 0 0 0 0,0 0 0 0 0,0 1-1 0 0,-1-1 1 0 0,0 0 0 0 0,0 1 0 0 0,-1-1 0 0 0,0 0 0 0 0,-1 0 0 0 0,1 0-1 0 0,-1 0 1 0 0,-3 7 0 0 0,0-1 115 0 0,-1-1 0 0 0,-1 0 1 0 0,0 0-1 0 0,0-1 0 0 0,-1 0 0 0 0,0 0 0 0 0,-1-1 0 0 0,0 0 0 0 0,-1 0 0 0 0,0-1 1 0 0,-18 12-1 0 0,7-6 155 0 0,-1-2 0 0 0,0 0 1 0 0,-1-1-1 0 0,0-1 0 0 0,-35 10 0 0 0,48-18-277 0 0,0 0 0 0 0,0-1 0 0 0,0 0 0 0 0,0 0-1 0 0,0-1 1 0 0,-1-1 0 0 0,1 0 0 0 0,0 0 0 0 0,-1-1-1 0 0,1 0 1 0 0,0-1 0 0 0,0 0 0 0 0,0 0-1 0 0,0-1 1 0 0,0-1 0 0 0,-12-5 0 0 0,-3-11-2375 0 0,15 9 1120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8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2 273 964 0 0,'12'-8'3327'0'0,"-9"8"-3072"0"0,-2 0-246 0 0,0 0-1 0 0,-1 0 0 0 0,1 0 1 0 0,0 1-1 0 0,-1-1 0 0 0,1 0 0 0 0,0 1 1 0 0,-1-1-1 0 0,1 0 0 0 0,-1 1 0 0 0,1-1 1 0 0,0 1-1 0 0,-1-1 0 0 0,1 1 1 0 0,-1-1-1 0 0,1 1 0 0 0,-1-1 0 0 0,0 1 1 0 0,1 0-1 0 0,-1-1 0 0 0,1 1 0 0 0,-1-1 1 0 0,0 1-1 0 0,0 0 0 0 0,1 0 1 0 0,-1-1-1 0 0,0 1 0 0 0,0 0 0 0 0,0-1 1 0 0,0 2-1 0 0,0 1 15 0 0,0 0 1 0 0,-1 1-1 0 0,0-1 1 0 0,1 0-1 0 0,-1 0 1 0 0,0 0-1 0 0,-1 0 1 0 0,-1 4-1 0 0,2-7-20 0 0,1 0-1 0 0,0 0 1 0 0,0 0-1 0 0,0 0 0 0 0,-1 1 1 0 0,1-1-1 0 0,0 0 1 0 0,0 0-1 0 0,0 0 0 0 0,-1 0 1 0 0,1 0-1 0 0,0 0 1 0 0,0 0-1 0 0,-1 0 0 0 0,1 0 1 0 0,0 0-1 0 0,0 0 1 0 0,0 0-1 0 0,-1 0 0 0 0,1 0 1 0 0,0 0-1 0 0,0 0 1 0 0,-1 0-1 0 0,1 0 0 0 0,0 0 1 0 0,0 0-1 0 0,0 0 1 0 0,-1 0-1 0 0,1-1 0 0 0,0 1 1 0 0,0 0-1 0 0,0 0 1 0 0,-1 0-1 0 0,1 0 0 0 0,0 0 1 0 0,0-1-1 0 0,0 1 1 0 0,0 0-1 0 0,-1 0 0 0 0,1 0 1 0 0,0 0-1 0 0,0-1 1 0 0,0 1-1 0 0,0 0 0 0 0,0 0 1 0 0,0-1-1 0 0,-10-12 50 0 0,9 11-55 0 0,0-1 2 0 0,2-10-2 0 0,2 1-1 0 0,0-1 0 0 0,0 1 1 0 0,1-1-1 0 0,1 1 1 0 0,0 0-1 0 0,1 0 1 0 0,0 1-1 0 0,0 0 1 0 0,1 0-1 0 0,1 0 0 0 0,0 1 1 0 0,12-12-1 0 0,-8 10-1 0 0,0-1-1 0 0,1 2 1 0 0,1 0-1 0 0,0 0 1 0 0,0 2-1 0 0,1-1 1 0 0,0 2-1 0 0,1 0 1 0 0,22-8-1 0 0,-33 15 0 0 0,-1-1-1 0 0,1 1 1 0 0,0 0-1 0 0,0 0 0 0 0,0 0 1 0 0,0 1-1 0 0,0 0 0 0 0,0 0 1 0 0,0 0-1 0 0,1 0 0 0 0,-1 1 1 0 0,-1 0-1 0 0,1 0 1 0 0,0 1-1 0 0,0-1 0 0 0,9 5 1 0 0,-9-3 5 0 0,0 1 1 0 0,0-1-1 0 0,0 1 1 0 0,-1 0-1 0 0,1 0 1 0 0,-1 1 0 0 0,0-1-1 0 0,-1 1 1 0 0,1 0-1 0 0,-1 0 1 0 0,0 0-1 0 0,4 8 1 0 0,-1 3 10 0 0,-1 0 0 0 0,0 0 0 0 0,-1 0 0 0 0,0 0 1 0 0,-1 1-1 0 0,-1-1 0 0 0,-1 1 0 0 0,0 0 0 0 0,-3 17 0 0 0,-1-2-11 0 0,-3-1 0 0 0,0 1-1 0 0,-2-1 1 0 0,-2-1 0 0 0,0 0-1 0 0,-25 49 1 0 0,-107 160 535 0 0,121-207-293 0 0,20-31-95 0 0,-1 1 0 0 0,1 0 0 0 0,0 0 0 0 0,0 0 0 0 0,0 0 0 0 0,0 1 0 0 0,0-1 0 0 0,1 0 0 0 0,-1 0-1 0 0,1 0 1 0 0,-1 5 0 0 0,1-7-119 0 0,0 1 0 0 0,0-1-1 0 0,0 1 1 0 0,0-1 0 0 0,0 1-1 0 0,1-1 1 0 0,-1 1 0 0 0,0-1-1 0 0,0 1 1 0 0,1-1 0 0 0,-1 1-1 0 0,0-1 1 0 0,1 1 0 0 0,-1-1 0 0 0,0 0-1 0 0,1 1 1 0 0,-1-1 0 0 0,1 0-1 0 0,-1 1 1 0 0,0-1 0 0 0,1 0-1 0 0,-1 1 1 0 0,1-1 0 0 0,-1 0-1 0 0,1 0 1 0 0,-1 0 0 0 0,1 0-1 0 0,-1 1 1 0 0,1-1 0 0 0,0 0-1 0 0,6 0 23 0 0,0 0-1 0 0,0 0 1 0 0,0-1-1 0 0,0 0 1 0 0,13-3-1 0 0,-7 1-11 0 0,196-43 77 0 0,102-18 138 0 0,94-4-110 0 0,-379 62-1205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7.7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243 84 1468 0 0,'0'0'1211'0'0,"0"-1"-1078"0"0,0 0-1 0 0,-1 0 1 0 0,1 1 0 0 0,0-1 0 0 0,-1 0 0 0 0,1 0-1 0 0,0 0 1 0 0,-1 1 0 0 0,1-1 0 0 0,-1 0-1 0 0,1 1 1 0 0,-1-1 0 0 0,1 0 0 0 0,-1 1 0 0 0,0-1-1 0 0,1 1 1 0 0,-1-1 0 0 0,0 1 0 0 0,1-1-1 0 0,-2 0 1 0 0,-3 1-57 0 0,0 0-1 0 0,1 0 0 0 0,-1 0 1 0 0,0 0-1 0 0,1 1 1 0 0,-1 0-1 0 0,0 0 0 0 0,1 0 1 0 0,-1 0-1 0 0,1 1 1 0 0,-1-1-1 0 0,-6 5 0 0 0,2 0-3 0 0,1-1-1 0 0,0 1 1 0 0,1 0-1 0 0,0 0 1 0 0,-13 15-1 0 0,7-6-23 0 0,1 1 0 0 0,1 1 0 0 0,1 0 0 0 0,0 1-1 0 0,-12 30 1 0 0,17-34-20 0 0,0 1 0 0 0,0 1 0 0 0,1-1 0 0 0,1 1 0 0 0,1-1 0 0 0,0 1 0 0 0,1 0 0 0 0,1 0 0 0 0,0 0 0 0 0,3 16 0 0 0,-2-25-6 0 0,1 1 0 0 0,0-1 0 0 0,0 0 0 0 0,0 0 0 0 0,1 0 1 0 0,0-1-1 0 0,1 1 0 0 0,-1-1 0 0 0,1 1 0 0 0,1-1 0 0 0,-1 0 0 0 0,1-1 1 0 0,0 1-1 0 0,0-1 0 0 0,0 0 0 0 0,1 0 0 0 0,0-1 0 0 0,0 1 0 0 0,0-1 1 0 0,0-1-1 0 0,1 1 0 0 0,0-1 0 0 0,11 4 0 0 0,-12-5 51 0 0,1 1 0 0 0,0-1 1 0 0,0-1-1 0 0,0 1 0 0 0,0-1 0 0 0,0-1 0 0 0,0 1 0 0 0,0-1 0 0 0,0 0 1 0 0,0-1-1 0 0,0 0 0 0 0,0 0 0 0 0,0 0 0 0 0,0-1 0 0 0,0 0 0 0 0,-1 0 1 0 0,1-1-1 0 0,-1 0 0 0 0,1 0 0 0 0,-1-1 0 0 0,0 1 0 0 0,0-1 1 0 0,0 0-1 0 0,-1-1 0 0 0,0 0 0 0 0,0 0 0 0 0,0 0 0 0 0,0 0 0 0 0,5-8 1 0 0,0-2 1 0 0,-1-1 0 0 0,0 0 0 0 0,-1 0 1 0 0,-1-1-1 0 0,0 0 0 0 0,-1 0 0 0 0,-1 0 1 0 0,-1-1-1 0 0,0 0 0 0 0,1-25 0 0 0,-2 9-45 0 0,-2 0 0 0 0,-4-48 0 0 0,2 71-206 0 0,0 0-1 0 0,-1 0 1 0 0,-1 1 0 0 0,1-1-1 0 0,-2 0 1 0 0,1 1-1 0 0,-1 0 1 0 0,-1 0 0 0 0,0 0-1 0 0,0 0 1 0 0,-11-12-1 0 0,14 19-134 0 0,0 1-1 0 0,0 0 0 0 0,0-1 0 0 0,-1 1 0 0 0,1 0 1 0 0,-1 1-1 0 0,1-1 0 0 0,-1 0 0 0 0,0 1 0 0 0,0-1 1 0 0,1 1-1 0 0,-1 0 0 0 0,0 0 0 0 0,-5-1 0 0 0,-14-2-1604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8.2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238 37 32 0 0,'104'-35'6830'0'0,"-101"34"-6686"0"0,0 1-44 0 0,-2 0-98 0 0,0-1-1 0 0,0 1 1 0 0,0 0 0 0 0,-1 0-1 0 0,1 0 1 0 0,0 1 0 0 0,0-1-1 0 0,0 0 1 0 0,0 0 0 0 0,0 0-1 0 0,0 1 1 0 0,0-1 0 0 0,-1 0-1 0 0,1 1 1 0 0,0-1 0 0 0,0 1-1 0 0,0-1 1 0 0,-1 1 0 0 0,1-1-1 0 0,0 1 1 0 0,-1 0 0 0 0,1-1-1 0 0,0 1 1 0 0,-1 0 0 0 0,1 0-1 0 0,-1-1 1 0 0,1 1 0 0 0,-1 0-1 0 0,1 0 1 0 0,-1 0 0 0 0,1 0-1 0 0,-1 2 6 0 0,1 1-1 0 0,-1-1 1 0 0,0 0-1 0 0,0 0 1 0 0,0 0 0 0 0,0 1-1 0 0,0-1 1 0 0,-1 0-1 0 0,-1 5 1 0 0,-3 9 19 0 0,0-1 0 0 0,-13 25 0 0 0,-133 236 124 0 0,85-164-17 0 0,-51 121 1 0 0,116-232-65 0 0,0 0 0 0 0,0 1 1 0 0,0-1-1 0 0,0 1 0 0 0,0-1 0 0 0,1 1 0 0 0,-1-1 0 0 0,1 1 1 0 0,0-1-1 0 0,-1 1 0 0 0,1 0 0 0 0,0-1 0 0 0,1 1 0 0 0,-1-1 1 0 0,0 1-1 0 0,1 0 0 0 0,-1-1 0 0 0,3 5 0 0 0,-2-6-50 0 0,-1 0 0 0 0,1 0 0 0 0,0 0 0 0 0,0-1 0 0 0,0 1 0 0 0,0 0-1 0 0,1 0 1 0 0,-1-1 0 0 0,0 1 0 0 0,0 0 0 0 0,0-1 0 0 0,1 1 0 0 0,-1-1 0 0 0,0 0 0 0 0,0 1-1 0 0,1-1 1 0 0,-1 0 0 0 0,3 0 0 0 0,-2 1 26 0 0,15 1 18 0 0,0-1 0 0 0,0 0 0 0 0,-1-1 1 0 0,1 0-1 0 0,0-2 0 0 0,0 0 1 0 0,32-8-1 0 0,-14 3-5 0 0,74-12-42 0 0,178-36-3203 0 0,-264 45 422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8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 71 524 0 0,'-65'-56'6687'0'0,"63"55"-6371"0"0,0-1-208 0 0,0 0-1 0 0,0 1 0 0 0,-1-1 1 0 0,1 1-1 0 0,-1 0 0 0 0,1 0 1 0 0,-1 0-1 0 0,1 0 0 0 0,-6-1 1 0 0,5 11-86 0 0,1 0 0 0 0,0 0 1 0 0,1 0-1 0 0,0 0 0 0 0,0 0 0 0 0,1 0 1 0 0,1 15-1 0 0,0-2-3 0 0,-2 96-43 0 0,8 211-2471 0 0,-4-307 640 0 0,0-4-165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0:49.0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69 32 0 0,'3'-6'831'0'0,"-2"4"-611"0"0,0 0-1 0 0,0-1 1 0 0,0 1 0 0 0,-1 0-1 0 0,1 0 1 0 0,0 0-1 0 0,-1-1 1 0 0,0 1 0 0 0,1 0-1 0 0,-1-1 1 0 0,0 1-1 0 0,0 0 1 0 0,0-1 0 0 0,0 1-1 0 0,-1 0 1 0 0,1-1-1 0 0,-1 1 1 0 0,1 0 0 0 0,-1 0-1 0 0,0 0 1 0 0,0-1-1 0 0,0 1 1 0 0,0 0 0 0 0,-3-4-1 0 0,3 6-181 0 0,0-1-1 0 0,0 1 1 0 0,0 0-1 0 0,0-1 1 0 0,-1 1-1 0 0,1 0 1 0 0,0 0-1 0 0,0-1 0 0 0,-1 1 1 0 0,1 0-1 0 0,0 0 1 0 0,0 0-1 0 0,-1 1 1 0 0,1-1-1 0 0,0 0 1 0 0,0 0-1 0 0,0 1 1 0 0,-1-1-1 0 0,1 0 1 0 0,0 1-1 0 0,0 0 1 0 0,-2 0-1 0 0,-23 15 222 0 0,26-16-251 0 0,-15 12 42 0 0,0 1 1 0 0,1 0-1 0 0,0 1 0 0 0,1 1 1 0 0,1 0-1 0 0,0 1 0 0 0,1 0 1 0 0,1 0-1 0 0,1 2 0 0 0,0-1 1 0 0,1 1-1 0 0,1 0 0 0 0,0 0 1 0 0,2 1-1 0 0,0 0 0 0 0,1 0 0 0 0,1 0 1 0 0,-1 38-1 0 0,5-44-5 0 0,0-1-1 0 0,1 0 1 0 0,0 1 0 0 0,1-1-1 0 0,1 0 1 0 0,-1-1 0 0 0,2 1-1 0 0,0-1 1 0 0,0 0-1 0 0,1 0 1 0 0,0 0 0 0 0,1-1-1 0 0,1 0 1 0 0,-1 0 0 0 0,1-1-1 0 0,1 0 1 0 0,0 0-1 0 0,0-1 1 0 0,21 14 0 0 0,-18-14 37 0 0,0-2 1 0 0,0 1-1 0 0,1-1 1 0 0,0-1-1 0 0,0-1 1 0 0,0 0-1 0 0,1 0 1 0 0,-1-1 0 0 0,1-1-1 0 0,0 0 1 0 0,-1-1-1 0 0,1-1 1 0 0,0 0-1 0 0,0-1 1 0 0,0 0-1 0 0,0-1 1 0 0,22-6-1 0 0,-19 2-2 0 0,0 0-1 0 0,0-1 0 0 0,-1-1 1 0 0,0-1-1 0 0,0 0 1 0 0,-1-1-1 0 0,-1 0 0 0 0,1-2 1 0 0,-2 1-1 0 0,0-2 0 0 0,18-20 1 0 0,-25 25-75 0 0,0 0 0 0 0,-1 0 0 0 0,0 0 0 0 0,0-1 0 0 0,-1 0 0 0 0,0 1 1 0 0,-1-2-1 0 0,0 1 0 0 0,0 0 0 0 0,1-11 0 0 0,-3 13-39 0 0,-1-1 1 0 0,0 1-1 0 0,0 0 1 0 0,0-1-1 0 0,-1 1 1 0 0,0 0-1 0 0,-1-1 1 0 0,1 1-1 0 0,-1 0 0 0 0,-1 0 1 0 0,1 0-1 0 0,-1 0 1 0 0,-1 1-1 0 0,-6-11 1 0 0,4 9-51 0 0,0-1 0 0 0,-1 1 0 0 0,0 1 0 0 0,-1-1 0 0 0,1 1 0 0 0,-1 1 0 0 0,-1-1 0 0 0,1 1 0 0 0,-1 1 0 0 0,-18-9 0 0 0,8 6-261 0 0,0 1-1 0 0,-1 0 0 0 0,0 2 1 0 0,-33-6-1 0 0,0 5-655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14.9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36 0 0,'0'0'128'0'0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15.3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0 136 0 0,'0'0'-52'0'0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15.6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0 92 0 0,'0'0'496'0'0,"-9"12"-815"0"0,-18-8 353 0 0,24-4-26 0 0,-17-3-94 0 0,-13 3-52 0 0</inkml:trace>
  <inkml:trace contextRef="#ctx0" brushRef="#br0" timeOffset="1">1 13 120 0 0,'0'0'36'0'0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16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8 140 0 0,'0'0'1141'0'0,"-3"0"-1109"0"0,-43-7-699 0 0,43 7 429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58.7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857 51 568 0 0,'0'0'1661'0'0,"-4"-17"193"0"0,3 14-1771 0 0,0 1 1 0 0,0-1-1 0 0,-1 1 0 0 0,1 0 0 0 0,0 0 1 0 0,-1-1-1 0 0,0 1 0 0 0,1 0 0 0 0,-1 0 0 0 0,0 0 1 0 0,0 1-1 0 0,0-1 0 0 0,-2-1 0 0 0,1 1-73 0 0,0 2-9 0 0,-3 0 4 0 0,-14-1-13 0 0,1 2 0 0 0,-31 4 0 0 0,10 0-42 0 0,1 1-1 0 0,-1 2 0 0 0,2 2 0 0 0,-1 2 0 0 0,-47 21 0 0 0,57-19 46 0 0,1 0 0 0 0,1 3 0 0 0,0 0-1 0 0,1 1 1 0 0,1 2 0 0 0,1 1 0 0 0,-26 27 0 0 0,23-17-4 0 0,1 1-1 0 0,1 0 1 0 0,2 2 0 0 0,-25 48-1 0 0,38-62 9 0 0,1 0 0 0 0,0 0 0 0 0,2 1 0 0 0,0 0 0 0 0,2 1 0 0 0,0-1 0 0 0,1 1 0 0 0,2 0 0 0 0,-1 38-1 0 0,4-50 6 0 0,0 0 0 0 0,0 0 0 0 0,1 1-1 0 0,0-1 1 0 0,1 0 0 0 0,0-1 0 0 0,1 1-1 0 0,0 0 1 0 0,1-1 0 0 0,-1 0-1 0 0,2 0 1 0 0,-1 0 0 0 0,12 13 0 0 0,-6-12 10 0 0,-1 0 1 0 0,1 0-1 0 0,1-1 1 0 0,0 0-1 0 0,0-1 1 0 0,0 0-1 0 0,1-1 1 0 0,26 10-1 0 0,-12-8 76 0 0,1 0 0 0 0,0-2 0 0 0,1-1 0 0 0,0-2 1 0 0,0-1-1 0 0,0 0 0 0 0,0-3 0 0 0,0 0 0 0 0,36-6 0 0 0,-53 4 11 0 0,0 0 0 0 0,-1 0 0 0 0,1-1 0 0 0,0-1-1 0 0,-1 0 1 0 0,0-1 0 0 0,0 0 0 0 0,0-1 0 0 0,-1 0 0 0 0,19-14 0 0 0,-23 14-76 0 0,0 0 1 0 0,0 0 0 0 0,0 0-1 0 0,-1-1 1 0 0,0 0-1 0 0,0 0 1 0 0,-1 0-1 0 0,0-1 1 0 0,0 0-1 0 0,-1 0 1 0 0,0 1-1 0 0,-1-2 1 0 0,1 1-1 0 0,-1 0 1 0 0,-1 0-1 0 0,1-11 1 0 0,-1 10-25 0 0,0 0 0 0 0,-1 1 0 0 0,0-1 0 0 0,-1 1 0 0 0,0-1 0 0 0,0 1 0 0 0,-1-1 0 0 0,0 1 0 0 0,-1 0 0 0 0,1-1 0 0 0,-5-7 0 0 0,4 12-18 0 0,0-1 1 0 0,0 1-1 0 0,0-1 0 0 0,0 1 1 0 0,-1 0-1 0 0,1 0 1 0 0,-1 1-1 0 0,0-1 0 0 0,-1 1 1 0 0,1 0-1 0 0,0 0 1 0 0,-1 0-1 0 0,1 1 1 0 0,-1-1-1 0 0,0 1 0 0 0,0 0 1 0 0,0 1-1 0 0,0-1 1 0 0,-6 0-1 0 0,-5 0-75 0 0,0 0 0 0 0,0 1 1 0 0,0 1-1 0 0,0 1 0 0 0,0 0 0 0 0,0 1 0 0 0,-27 6 0 0 0,9 2-171 0 0,0 0-1 0 0,-46 23 0 0 0,64-26-222 0 0,0 2 1 0 0,1 0 0 0 0,0 1-1 0 0,0 0 1 0 0,1 1 0 0 0,-17 18-1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07:21:59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56 872 0 0,'1'-2'1400'0'0,"-1"-1"-1264"0"0,1 0 1 0 0,0 1-1 0 0,-1-1 0 0 0,1 1 0 0 0,-1-1 0 0 0,0 0 0 0 0,0 1 0 0 0,0-1 1 0 0,0 0-1 0 0,-1 0 0 0 0,1 1 0 0 0,-1-1 0 0 0,1 1 0 0 0,-2-5 0 0 0,0 6-89 0 0,1 0-44 0 0,0 0 0 0 0,0 0 0 0 0,0 1 0 0 0,0-1 0 0 0,0 0 0 0 0,-1 1 0 0 0,1-1 0 0 0,0 1 0 0 0,0 0 0 0 0,-1-1 0 0 0,1 1 0 0 0,0 0 0 0 0,0 0 0 0 0,-1 0 0 0 0,-1 0 0 0 0,-15-1-3 0 0,10 0-13 0 0,-3 2 2 0 0,0-1 0 0 0,0 2 0 0 0,0 0-1 0 0,-19 5 1 0 0,18-4 4 0 0,-10 4 8 0 0,0 0 0 0 0,0 2 0 0 0,1 0 1 0 0,0 1-1 0 0,0 1 0 0 0,1 1 0 0 0,1 1 0 0 0,-34 30 0 0 0,38-30-2 0 0,1 1 0 0 0,1 1 0 0 0,0 0 0 0 0,1 1 0 0 0,1 0 0 0 0,0 1 0 0 0,2 0 0 0 0,-1 1 0 0 0,2 0 0 0 0,-10 32 0 0 0,16-42 5 0 0,0 1 0 0 0,1-1 0 0 0,0 1 0 0 0,0-1 0 0 0,1 1 0 0 0,0-1 0 0 0,0 1 0 0 0,1-1 0 0 0,0 1 1 0 0,1-1-1 0 0,0 1 0 0 0,0-1 0 0 0,1 0 0 0 0,0 0 0 0 0,0 0 0 0 0,1 0 0 0 0,0-1 0 0 0,1 0 0 0 0,-1 1 0 0 0,1-2 0 0 0,1 1 1 0 0,-1 0-1 0 0,1-1 0 0 0,0 0 0 0 0,1 0 0 0 0,8 5 0 0 0,-2-1 29 0 0,0-1-1 0 0,1-1 1 0 0,0 0 0 0 0,1 0-1 0 0,0-2 1 0 0,0 0 0 0 0,1 0 0 0 0,-1-2-1 0 0,1 0 1 0 0,0-1 0 0 0,0 0-1 0 0,0-1 1 0 0,22-1 0 0 0,-25-1 63 0 0,0-1 0 0 0,0-1 0 0 0,0-1 1 0 0,0 0-1 0 0,16-6 0 0 0,-15 2 9 0 0,-1-1 0 0 0,0 0-1 0 0,0-1 1 0 0,-1 0 0 0 0,0-1-1 0 0,-1-1 1 0 0,0 0 0 0 0,-1 0-1 0 0,0-1 1 0 0,9-14 0 0 0,-3 0-39 0 0,-1 0 0 0 0,-1 0 0 0 0,-1-2 0 0 0,11-34 0 0 0,-19 48-61 0 0,-1 0 1 0 0,-1-1-1 0 0,0 0 1 0 0,0 1-1 0 0,-2-1 1 0 0,1 0-1 0 0,-2 0 1 0 0,0 0-1 0 0,-5-30 1 0 0,4 39-120 0 0,-1 0 1 0 0,1 0-1 0 0,-2 0 1 0 0,1-1-1 0 0,0 2 1 0 0,-1-1-1 0 0,0 0 1 0 0,-1 1-1 0 0,1-1 1 0 0,-1 1-1 0 0,0 0 1 0 0,0 0-1 0 0,-1 0 1 0 0,1 1-1 0 0,-1 0 1 0 0,0 0-1 0 0,0 0 1 0 0,-1 0-1 0 0,1 1 1 0 0,-1 0-1 0 0,0 0 1 0 0,1 0 0 0 0,-1 1-1 0 0,0 0 1 0 0,-9-2-1 0 0,-9-1-950 0 0,-3 1 469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7.4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703 255 508 0 0,'0'-10'643'0'0,"-1"-1"0"0"0,0 1 1 0 0,0-1-1 0 0,-5-13 0 0 0,6 20-588 0 0,-2 0 0 0 0,1 0 1 0 0,0 0-1 0 0,-1 1 0 0 0,0-1 0 0 0,0 0 0 0 0,0 1 1 0 0,0 0-1 0 0,-1-1 0 0 0,1 1 0 0 0,-1 0 0 0 0,0 0 1 0 0,0 1-1 0 0,0-1 0 0 0,-5-3 0 0 0,1 2-47 0 0,1 1-1 0 0,-1 0 0 0 0,0 1 1 0 0,0 0-1 0 0,1 0 1 0 0,-1 0-1 0 0,-1 1 1 0 0,1 0-1 0 0,0 0 1 0 0,0 1-1 0 0,0 0 1 0 0,-10 1-1 0 0,5 1 2 0 0,-1 0 0 0 0,0 1-1 0 0,1 1 1 0 0,0 0 0 0 0,0 1 0 0 0,-16 8 0 0 0,2 1 25 0 0,0 2 0 0 0,2 1 1 0 0,0 1-1 0 0,1 1 0 0 0,-28 30 1 0 0,19-14 12 0 0,1 1-1 0 0,2 2 1 0 0,2 1 0 0 0,-36 66-1 0 0,46-71-4 0 0,2 1-1 0 0,1 0 0 0 0,1 1 0 0 0,2 1 0 0 0,2 0 1 0 0,-6 44-1 0 0,14-66 22 0 0,0 0 0 0 0,1 1 0 0 0,0-1 0 0 0,1 0 0 0 0,1 0 0 0 0,1 0 0 0 0,0-1 0 0 0,1 1 0 0 0,0-1 0 0 0,1 1 0 0 0,1-1 0 0 0,12 23 0 0 0,-14-31-22 0 0,0 0-1 0 0,0 0 1 0 0,0 0 0 0 0,1-1-1 0 0,0 1 1 0 0,0-1 0 0 0,0-1-1 0 0,1 1 1 0 0,-1-1 0 0 0,1 0-1 0 0,0 0 1 0 0,0 0 0 0 0,1-1-1 0 0,-1 0 1 0 0,1-1 0 0 0,-1 1-1 0 0,1-1 1 0 0,0 0-1 0 0,0-1 1 0 0,0 0 0 0 0,0 0-1 0 0,0 0 1 0 0,0-1 0 0 0,0 0-1 0 0,0 0 1 0 0,0-1 0 0 0,0 0-1 0 0,14-3 1 0 0,-12 1-23 0 0,1 0 1 0 0,-1-1-1 0 0,1 1 0 0 0,-1-2 1 0 0,0 1-1 0 0,-1-1 1 0 0,1-1-1 0 0,-1 0 0 0 0,0 0 1 0 0,7-8-1 0 0,-3 2 5 0 0,-1 0 0 0 0,0-1-1 0 0,-1-1 1 0 0,-1 1 0 0 0,12-23 0 0 0,-2-6 19 0 0,-2-1 1 0 0,-1-1 0 0 0,13-63-1 0 0,-12 22-207 0 0,-4-1 0 0 0,2-89 0 0 0,-14 172 19 0 0,-1-13-393 0 0,-7 42 526 0 0,1 1 1 0 0,2 0 0 0 0,0 0 0 0 0,2 0 0 0 0,1 47-1 0 0,1-43-15 0 0,-1-4 39 0 0,2-1-1 0 0,1 1 0 0 0,1-1 0 0 0,1 1 1 0 0,1-1-1 0 0,2-1 0 0 0,0 1 1 0 0,14 29-1 0 0,-15-43 9 0 0,0 0 0 0 0,1 0 0 0 0,0 0 0 0 0,1-1 0 0 0,0 0 0 0 0,0-1 0 0 0,1 0 1 0 0,1 0-1 0 0,0-1 0 0 0,0 0 0 0 0,1-1 0 0 0,0 0 0 0 0,1-1 0 0 0,-1 0 0 0 0,1-1 0 0 0,0 0 0 0 0,25 7 0 0 0,-21-8-11 0 0,0-2 0 0 0,1 0 0 0 0,-1-1 0 0 0,0 0-1 0 0,1-2 1 0 0,-1 0 0 0 0,1-1 0 0 0,-1 0 0 0 0,1-1 0 0 0,-1-1-1 0 0,0-1 1 0 0,0 0 0 0 0,0-1 0 0 0,-1-1 0 0 0,0 0-1 0 0,0-1 1 0 0,0-1 0 0 0,-1 0 0 0 0,0-1 0 0 0,20-17 0 0 0,-14 10-71 0 0,-1-2 1 0 0,-1 0 0 0 0,-1-1 0 0 0,-1 0 0 0 0,0-1 0 0 0,-2-1-1 0 0,0-1 1 0 0,-2 0 0 0 0,0-1 0 0 0,-1 0 0 0 0,-1 0-1 0 0,11-43 1 0 0,-14 30-3 0 0,0 0 1 0 0,-3 0-1 0 0,0 0 0 0 0,-3-1 0 0 0,-1 1 1 0 0,-2 0-1 0 0,-1-1 0 0 0,-2 1 0 0 0,-1 0 1 0 0,-2 1-1 0 0,-2 0 0 0 0,-1 0 0 0 0,-30-64 1 0 0,35 87 36 0 0,-1 0 0 0 0,-14-18 0 0 0,19 27 17 0 0,0 0 0 0 0,-1 1 1 0 0,1-1-1 0 0,-1 1 0 0 0,1 0 0 0 0,-1 0 1 0 0,0 0-1 0 0,0 0 0 0 0,0 1 0 0 0,0-1 1 0 0,0 1-1 0 0,0-1 0 0 0,0 1 1 0 0,-1 0-1 0 0,-3 0 0 0 0,6 0 8 0 0,-1 1-1 0 0,1 0 0 0 0,0 0 1 0 0,0 0-1 0 0,-1 0 0 0 0,1 1 1 0 0,0-1-1 0 0,0 0 0 0 0,0 0 1 0 0,-1 1-1 0 0,1-1 1 0 0,0 1-1 0 0,0-1 0 0 0,0 1 1 0 0,0-1-1 0 0,0 1 0 0 0,0 0 1 0 0,0-1-1 0 0,0 1 1 0 0,0 0-1 0 0,0 0 0 0 0,0 0 1 0 0,0 0-1 0 0,0 0 0 0 0,1 0 1 0 0,-1 0-1 0 0,0 0 0 0 0,1 0 1 0 0,-1 0-1 0 0,1 0 1 0 0,-1 0-1 0 0,1 1 0 0 0,-1 0 1 0 0,0 2-3 0 0,1 0 1 0 0,-1-1-1 0 0,1 1 1 0 0,-1 0 0 0 0,1-1-1 0 0,0 1 1 0 0,0 0 0 0 0,1-1-1 0 0,0 6 1 0 0,3 3 8 0 0,1 0 1 0 0,0-1 0 0 0,0 0-1 0 0,1 0 1 0 0,1 0-1 0 0,0-1 1 0 0,0 0 0 0 0,1-1-1 0 0,0 1 1 0 0,0-1-1 0 0,13 10 1 0 0,20 14 43 0 0,60 38 0 0 0,-71-50-34 0 0,108 66 105 0 0,-75-50-106 0 0,-2 3 0 0 0,93 79 1 0 0,-146-112-21 0 0,0 1 0 0 0,0 0 0 0 0,-1 0 1 0 0,0 0-1 0 0,0 1 0 0 0,-1 0 1 0 0,-1 1-1 0 0,1-1 0 0 0,-1 1 1 0 0,-1 0-1 0 0,0 0 0 0 0,4 16 0 0 0,-7-21 14 0 0,-1 0-1 0 0,0 0 0 0 0,0 0 0 0 0,0-1 0 0 0,-1 1 0 0 0,0 0 1 0 0,0 0-1 0 0,0-1 0 0 0,0 1 0 0 0,-1 0 0 0 0,1-1 0 0 0,-1 1 1 0 0,0-1-1 0 0,-1 0 0 0 0,1 0 0 0 0,-1 0 0 0 0,0 0 0 0 0,0 0 1 0 0,0 0-1 0 0,0-1 0 0 0,-1 1 0 0 0,-7 5 0 0 0,1-2 65 0 0,0 0-1 0 0,0-1 1 0 0,-1 0-1 0 0,0 0 1 0 0,0-1-1 0 0,0-1 1 0 0,-21 6-1 0 0,22-7-11 0 0,1-2-1 0 0,0 1 1 0 0,-1-2-1 0 0,1 1 1 0 0,0-1-1 0 0,-1 0 1 0 0,1-1-1 0 0,-1 0 1 0 0,1-1-1 0 0,0 0 1 0 0,0 0 0 0 0,0-1-1 0 0,0 0 1 0 0,0-1-1 0 0,0 1 1 0 0,-8-7-1 0 0,11 6-103 0 0,1 1-1 0 0,-1-2 1 0 0,1 1-1 0 0,0-1 1 0 0,1 1-1 0 0,-1-1 1 0 0,1-1-1 0 0,0 1 1 0 0,0-1-1 0 0,0 1 1 0 0,1-1-1 0 0,0 0 1 0 0,0 0-1 0 0,0-1 1 0 0,1 1-1 0 0,0 0 1 0 0,0-1-1 0 0,1 0 1 0 0,0 1-1 0 0,0-1 1 0 0,0 0-1 0 0,1 0 1 0 0,0-7-1 0 0,1 3-508 0 0,0-1 1 0 0,1 0-1 0 0,1 0 0 0 0,4-13 0 0 0,-1 6-180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09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537 234 356 0 0,'0'0'765'0'0,"13"-13"1025"0"0,-6 4-1352 0 0,0 0 0 0 0,-1 0 0 0 0,0 0 0 0 0,-1-1 0 0 0,0 0 0 0 0,0 0 0 0 0,-1-1 0 0 0,5-20 0 0 0,-9 28-314 0 0,-2-13 69 0 0,3 14-178 0 0,-1-1 0 0 0,0 1 0 0 0,0 0 0 0 0,-1 0 0 0 0,1-1 0 0 0,0 1 0 0 0,-1 0 0 0 0,1 0 0 0 0,-3-4 0 0 0,1 2-12 0 0,0 0 1 0 0,-1 0-1 0 0,0 0 0 0 0,0 0 1 0 0,0 1-1 0 0,0-1 1 0 0,-1 1-1 0 0,1 0 0 0 0,-1 0 1 0 0,0 0-1 0 0,0 1 0 0 0,0-1 1 0 0,0 1-1 0 0,-1 0 1 0 0,1 0-1 0 0,-9-2 0 0 0,-5-1-7 0 0,-1 2 0 0 0,1 0-1 0 0,0 2 1 0 0,-1 0 0 0 0,0 0 0 0 0,1 2-1 0 0,-1 0 1 0 0,1 2 0 0 0,0 0-1 0 0,-1 0 1 0 0,2 2 0 0 0,-1 0-1 0 0,0 2 1 0 0,1 0 0 0 0,0 0 0 0 0,-20 13-1 0 0,22-11 12 0 0,1 0-1 0 0,-1 0 1 0 0,2 1 0 0 0,0 1-1 0 0,0 0 1 0 0,1 1-1 0 0,0 1 1 0 0,1 0 0 0 0,0 0-1 0 0,2 1 1 0 0,-1 0-1 0 0,1 1 1 0 0,1-1-1 0 0,1 2 1 0 0,0-1 0 0 0,1 1-1 0 0,1 0 1 0 0,-5 23-1 0 0,9-26-17 0 0,0-1-1 0 0,0 1 0 0 0,1 0 0 0 0,1-1 1 0 0,0 1-1 0 0,1-1 0 0 0,0 1 0 0 0,1-1 0 0 0,0 0 1 0 0,1 1-1 0 0,1-2 0 0 0,0 1 0 0 0,0 0 1 0 0,1-1-1 0 0,1 0 0 0 0,-1-1 0 0 0,2 1 1 0 0,0-1-1 0 0,17 17 0 0 0,-12-15-116 0 0,0 0 1 0 0,1-1-1 0 0,0-1 0 0 0,1 0 0 0 0,0-1 0 0 0,1 0 1 0 0,0-1-1 0 0,0-1 0 0 0,1-1 0 0 0,-1 0 1 0 0,1-2-1 0 0,1 1 0 0 0,30 2 0 0 0,-21-6-19 0 0,0-1 0 0 0,1-1 0 0 0,30-6 0 0 0,-21 2 115 0 0,43 0 1 0 0,-71 5 18 0 0,0 0 1 0 0,1 0-1 0 0,-1 1 1 0 0,0 1-1 0 0,12 2 1 0 0,-16-2 2 0 0,0 1-1 0 0,0-1 1 0 0,0 1 0 0 0,0 0-1 0 0,8 7 1 0 0,-8-6 3 0 0,0 1-3 0 0,1 2 3 0 0,-1 0 1 0 0,-1 1-1 0 0,0-1 0 0 0,0 1 1 0 0,0 0-1 0 0,-1 0 0 0 0,0 0 1 0 0,3 14-1 0 0,-5-16 9 0 0,-1 0 0 0 0,0 0 0 0 0,0 0-1 0 0,-1 0 1 0 0,1 0 0 0 0,-1 0 0 0 0,0 0 0 0 0,-1 0 0 0 0,-3 9-1 0 0,2-7 62 0 0,-1-1-1 0 0,0 0 1 0 0,0 0-1 0 0,-1-1 1 0 0,0 1 0 0 0,0-1-1 0 0,-1 0 1 0 0,1-1-1 0 0,-1 1 1 0 0,-1-1-1 0 0,1 0 1 0 0,-1 0-1 0 0,1-1 1 0 0,-1 0-1 0 0,-1 0 1 0 0,-11 4-1 0 0,-7 2 149 0 0,-1-1 0 0 0,0-1-1 0 0,-39 6 1 0 0,30-8 327 0 0,-1-2 1 0 0,-72 0-1 0 0,88-5-629 0 0,0-1 1 0 0,1-1-1 0 0,-1 0 0 0 0,1-2 0 0 0,-1 0 0 0 0,-29-13 0 0 0,48 17-217 0 0,0 0 1 0 0,0 0-1 0 0,0-1 0 0 0,0 1 0 0 0,0-1 0 0 0,0 1 0 0 0,1-1 0 0 0,-1 1 0 0 0,0-1 0 0 0,1 0 0 0 0,-3-4 1 0 0,2 4 74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0.3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521 67 260 0 0,'-4'-1'409'0'0,"-220"-50"3245"0"0,175 42-2975 0 0,46 8-635 0 0,-18-3 41 0 0,6 5-94 0 0,13-1 7 0 0,1 0 0 0 0,-1 0 0 0 0,1 0 0 0 0,0 0 0 0 0,-1 0 0 0 0,1 0 1 0 0,-1 0-1 0 0,1 0 0 0 0,-1 1 0 0 0,1-1 0 0 0,0 1 0 0 0,-1-1 0 0 0,1 1 0 0 0,0-1 0 0 0,0 1 0 0 0,-1 0 0 0 0,1 0 0 0 0,0 0 0 0 0,0 0 0 0 0,0-1 0 0 0,0 1 0 0 0,0 1 0 0 0,0-1 1 0 0,0 0-1 0 0,0 0 0 0 0,0 0 0 0 0,1 0 0 0 0,-2 2 0 0 0,-13 40 33 0 0,1-1 1 0 0,2 2-1 0 0,-6 52 0 0 0,7-41-10 0 0,-48 353 189 0 0,28 2-194 0 0,25-320 15 0 0,4-69 127 0 0,2 0 0 0 0,0 0 0 0 0,4 32 0 0 0,-3-51-117 0 0,0 1 1 0 0,0-1-1 0 0,0 1 1 0 0,0-1-1 0 0,1 1 1 0 0,-1-1 0 0 0,1 0-1 0 0,-1 0 1 0 0,1 1-1 0 0,0-1 1 0 0,0 0-1 0 0,0-1 1 0 0,0 1 0 0 0,0 0-1 0 0,1-1 1 0 0,-1 1-1 0 0,0-1 1 0 0,1 1 0 0 0,4 1-1 0 0,4 1 96 0 0,1 0-1 0 0,22 5 0 0 0,-26-7-103 0 0,64 11 79 0 0,1-3 1 0 0,117 0-1 0 0,-25-2-594 0 0,-68-3-3657 0 0,-93-5 3453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0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15 492 0 0,'-1'-2'891'0'0,"-1"-10"-15"0"0,8 17 329 0 0,10 22-655 0 0,12 58-210 0 0,21 104 0 0 0,2 90 15 0 0,-27-135-294 0 0,-18-103-115 0 0,3 74 0 0 0,-10-112-63 0 0,1-1-1 0 0,0 0 1 0 0,0 0-1 0 0,-1 0 0 0 0,0 1 1 0 0,1-1-1 0 0,-1 0 1 0 0,0 0-1 0 0,0 0 0 0 0,0 0 1 0 0,0 0-1 0 0,0 0 1 0 0,-1-1-1 0 0,1 1 0 0 0,0 0 1 0 0,-1 0-1 0 0,1-1 1 0 0,-1 1-1 0 0,0-1 0 0 0,-2 2 1 0 0,3-2 19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1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0 151 172 0 0,'0'-3'1176'0'0,"0"2"-1096"0"0,0 0 0 0 0,0 0-1 0 0,0 0 1 0 0,0 0 0 0 0,0 1 0 0 0,0-1-1 0 0,1 0 1 0 0,-1 0 0 0 0,0 0 0 0 0,0 0-1 0 0,1 1 1 0 0,-1-1 0 0 0,0 0 0 0 0,1 0-1 0 0,-1 1 1 0 0,1-1 0 0 0,-1 0 0 0 0,1 0-1 0 0,0 1 1 0 0,-1-1 0 0 0,1 1 0 0 0,-1-1-1 0 0,2 0 1 0 0,24-9 825 0 0,38 4-422 0 0,-54 6-374 0 0,262-2 783 0 0,225-14-861 0 0,-490 15-87 0 0,7 0-27 0 0,-1 0 1 0 0,1-1-1 0 0,-1-1 1 0 0,0 0 0 0 0,0-1-1 0 0,0-1 1 0 0,17-7-1 0 0,22-18 310 0 0,-47 27-201 0 0,-3 2 32 0 0,4-4-2 0 0,-6 5-54 0 0,0 0-1 0 0,-1 0 1 0 0,1 0-1 0 0,0 0 1 0 0,0 0-1 0 0,0 0 1 0 0,0-1-1 0 0,0 1 0 0 0,0 0 1 0 0,0 0-1 0 0,0 0 1 0 0,0 0-1 0 0,0 0 1 0 0,-1 0-1 0 0,1 0 1 0 0,0 0-1 0 0,0 0 1 0 0,0 0-1 0 0,0-1 1 0 0,0 1-1 0 0,0 0 1 0 0,0 0-1 0 0,0 0 0 0 0,0 0 1 0 0,0 0-1 0 0,0 0 1 0 0,0 0-1 0 0,0 0 1 0 0,0-1-1 0 0,0 1 1 0 0,0 0-1 0 0,0 0 1 0 0,0 0-1 0 0,0 0 1 0 0,0 0-1 0 0,0 0 1 0 0,0 0-1 0 0,0 0 0 0 0,0-1 1 0 0,0 1-1 0 0,0 0 1 0 0,0 0-1 0 0,1 0 1 0 0,-1 0-1 0 0,0 0 1 0 0,0 0-1 0 0,0 0 1 0 0,0 0-1 0 0,0 0 1 0 0,0 0-1 0 0,0 0 1 0 0,0 0-1 0 0,0-1 0 0 0,0 1 1 0 0,1 0-1 0 0,-1 0 1 0 0,0 0-1 0 0,0 0 1 0 0,0 0-1 0 0,0 0 1 0 0,0 0-1 0 0,0 0 1 0 0,0 0-1 0 0,0 0 1 0 0,1 0-1 0 0,-1 0 1 0 0,0 0-1 0 0,0 0 0 0 0,-5 1 7 0 0,-1 1-1 0 0,1-1 0 0 0,0 1 0 0 0,0 0 0 0 0,-1 1 0 0 0,2-1 0 0 0,-1 1 0 0 0,0 0 0 0 0,0 0 0 0 0,1 0 0 0 0,0 1 0 0 0,0-1 0 0 0,0 1 0 0 0,0 0 0 0 0,0 0 0 0 0,-5 9 0 0 0,-3 4-6 0 0,0 0 0 0 0,0 2 0 0 0,-9 21 0 0 0,16-28 15 0 0,0 0 1 0 0,1 1-1 0 0,0-1 1 0 0,1 1-1 0 0,1 0 1 0 0,0 0-1 0 0,0-1 1 0 0,1 1-1 0 0,1 0 1 0 0,0 1-1 0 0,1-1 1 0 0,0-1-1 0 0,1 1 1 0 0,6 20-1 0 0,-5-24 60 0 0,0 0 0 0 0,0-1 0 0 0,1 1 0 0 0,1-1 0 0 0,-1 1 0 0 0,1-1 0 0 0,1 0 0 0 0,-1-1 0 0 0,1 0-1 0 0,1 1 1 0 0,-1-2 0 0 0,1 1 0 0 0,1-1 0 0 0,-1 0 0 0 0,1-1 0 0 0,0 0 0 0 0,0 0 0 0 0,0 0 0 0 0,1-1-1 0 0,14 5 1 0 0,-17-7-41 0 0,0-1 0 0 0,1 0-1 0 0,-1 0 1 0 0,0 0-1 0 0,0-1 1 0 0,0 1 0 0 0,1-1-1 0 0,-1-1 1 0 0,0 0-1 0 0,0 1 1 0 0,0-2 0 0 0,1 1-1 0 0,-1-1 1 0 0,0 0-1 0 0,-1 0 1 0 0,1 0 0 0 0,0-1-1 0 0,-1 0 1 0 0,1 0-1 0 0,-1-1 1 0 0,0 1 0 0 0,0-1-1 0 0,-1 0 1 0 0,1-1-1 0 0,-1 1 1 0 0,0-1 0 0 0,0 0-1 0 0,0 0 1 0 0,0 0-1 0 0,-1 0 1 0 0,0-1 0 0 0,0 1-1 0 0,-1-1 1 0 0,1 0-1 0 0,-1 0 1 0 0,-1 0 0 0 0,1 0-1 0 0,1-11 1 0 0,-2 2-68 0 0,0 0 0 0 0,-1 0 0 0 0,0-1 1 0 0,-1 1-1 0 0,-1 0 0 0 0,-1-1 0 0 0,0 1 0 0 0,-1 1 0 0 0,0-1 1 0 0,-1 0-1 0 0,-1 1 0 0 0,-14-25 0 0 0,8 18-468 0 0,-2 2-1 0 0,0-1 1 0 0,-1 2-1 0 0,-1 0 0 0 0,-1 0 1 0 0,0 2-1 0 0,-30-22 1 0 0,34 28-656 0 0,1 1 408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1.7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0 284 0 0,'12'11'2504'0'0,"-5"10"-2201"0"0,-1 0 1 0 0,-1 0 0 0 0,0 1-1 0 0,-2 0 1 0 0,1 39 0 0 0,0-9-106 0 0,55 692 356 0 0,-59-728-1396 0 0,-1-1 1 0 0,-4 22 0 0 0,4-33 407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2.0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79 380 0 0,'0'-1'215'0'0,"1"-5"282"0"0,1 0-1 0 0,0 1 1 0 0,0-1-1 0 0,1 0 0 0 0,0 1 1 0 0,4-7-1 0 0,-4 9-429 0 0,-1 1 0 0 0,0-1 0 0 0,1 1 0 0 0,0 0 1 0 0,-1 0-1 0 0,1 0 0 0 0,0 0 0 0 0,0 0 0 0 0,0 1 0 0 0,0-1 0 0 0,1 1 0 0 0,-1 0 0 0 0,0 0 1 0 0,1 0-1 0 0,5 0 0 0 0,10-1-41 0 0,0 1 0 0 0,1 0 1 0 0,-1 2-1 0 0,1 1 0 0 0,-1 0 0 0 0,0 1 1 0 0,0 1-1 0 0,0 1 0 0 0,0 1 0 0 0,-1 0 1 0 0,0 1-1 0 0,0 1 0 0 0,-1 1 0 0 0,0 1 1 0 0,0 0-1 0 0,-1 1 0 0 0,19 17 1 0 0,-32-25-32 0 0,1 0 0 0 0,-1 1 0 0 0,0-1 1 0 0,0 1-1 0 0,0 0 0 0 0,-1 0 1 0 0,0 0-1 0 0,1 0 0 0 0,-1 0 1 0 0,-1 0-1 0 0,1 0 0 0 0,-1 1 1 0 0,1-1-1 0 0,-1 1 0 0 0,0-1 0 0 0,-1 1 1 0 0,1 0-1 0 0,-1-1 0 0 0,0 1 1 0 0,0-1-1 0 0,-1 6 0 0 0,0-4 3 0 0,-1-1-1 0 0,0 1 0 0 0,0 0 1 0 0,-1-1-1 0 0,0 1 1 0 0,1-1-1 0 0,-2 0 0 0 0,1 0 1 0 0,-1 0-1 0 0,1 0 0 0 0,-2 0 1 0 0,1-1-1 0 0,0 0 0 0 0,-1 0 1 0 0,-6 5-1 0 0,-13 7-206 0 0,0 0-1 0 0,-2-2 1 0 0,1 0-1 0 0,-2-2 1 0 0,1-1 0 0 0,-2-1-1 0 0,1-2 1 0 0,-1 0-1 0 0,-30 3 1 0 0,37-9-737 0 0,2-3 139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2.5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1 188 0 0,'4'0'512'0'0,"125"19"1828"0"0,339 36 868 0 0,-432-54-2675 0 0,61 6 298 0 0,-95-6-833 0 0,0-1 0 0 0,0 1-1 0 0,0 0 1 0 0,1 0 0 0 0,-1 0 0 0 0,0 0 0 0 0,0 0-1 0 0,0 0 1 0 0,0 0 0 0 0,-1 1 0 0 0,1-1 0 0 0,0 1-1 0 0,0-1 1 0 0,-1 1 0 0 0,1 0 0 0 0,-1-1 0 0 0,0 1-1 0 0,1 0 1 0 0,-1 0 0 0 0,0 0 0 0 0,0 0 0 0 0,0 0-1 0 0,0 0 1 0 0,-1 1 0 0 0,1-1 0 0 0,0 3 0 0 0,2 8 13 0 0,-1 0 0 0 0,0 0 0 0 0,-1 19 0 0 0,0-16-5 0 0,4 129 122 0 0,8 93 4 0 0,45 39-38 0 0,-35-186-117 0 0,16 131 0 0 0,-38-208 39 0 0,0-1 0 0 0,-1 1 0 0 0,0 0 1 0 0,-1 0-1 0 0,-1-1 0 0 0,0 1 0 0 0,-1 0 1 0 0,-9 24-1 0 0,8-28 8 0 0,0-1 1 0 0,-1 0-1 0 0,0 0 0 0 0,-1 0 1 0 0,0-1-1 0 0,0 1 0 0 0,-1-2 1 0 0,0 1-1 0 0,-1-1 0 0 0,1 0 1 0 0,-1 0-1 0 0,-13 7 0 0 0,-9 4 9 0 0,0-2 0 0 0,-1-2 0 0 0,0 0 0 0 0,-1-2 0 0 0,-1-2 0 0 0,0-1 0 0 0,-48 8 0 0 0,50-13-861 0 0,1-2 1 0 0,-44-1 0 0 0,39-5-1692 0 0,20 1 1287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2.9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40 468 0 0,'0'0'989'0'0,"4"0"-211"0"0,237-9 2729 0 0,-24 1-3090 0 0,-2-13-3290 0 0,-198 19 1991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3.2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0 792 0 0,'2'3'227'0'0,"0"-1"0"0"0,1 0 0 0 0,0 1 0 0 0,-1-1 0 0 0,1 0 0 0 0,0-1 0 0 0,0 1 0 0 0,0-1 1 0 0,0 1-1 0 0,0-1 0 0 0,0 0 0 0 0,0 0 0 0 0,0 0 0 0 0,7 1 0 0 0,48 0 394 0 0,-31-3-254 0 0,140-1 759 0 0,-43-1-885 0 0,-120 3-239 0 0,0 0-32 0 0,37 0 67 0 0,-37 0-20 0 0,34-2-757 0 0,-35 1 187 0 0,14-4-2329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4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99 808 0 0,'0'0'797'0'0,"19"2"1022"0"0,80-33 9 0 0,26-8-1678 0 0,-82 29-155 0 0,2 2 0 0 0,75-4 0 0 0,-99 12-6 0 0,0 0 0 0 0,0 1 0 0 0,0 1 0 0 0,0 1 0 0 0,0 1 0 0 0,-1 1 0 0 0,40 15-1 0 0,-55-18 1 0 0,1 0-1 0 0,-1 1 1 0 0,0 0-1 0 0,0 1 0 0 0,0-1 1 0 0,0 1-1 0 0,0 0 1 0 0,-1 0-1 0 0,0 0 1 0 0,5 6-1 0 0,-7-7 7 0 0,0 0 0 0 0,0 0 1 0 0,-1 0-1 0 0,1 0 0 0 0,-1 1 1 0 0,0-1-1 0 0,0 0 0 0 0,0 1 0 0 0,0-1 1 0 0,0 1-1 0 0,-1-1 0 0 0,0 1 0 0 0,0 0 1 0 0,0-1-1 0 0,0 1 0 0 0,0-1 1 0 0,-1 1-1 0 0,0 3 0 0 0,-4 9 9 0 0,0-1 0 0 0,-1 0 0 0 0,-1-1 1 0 0,0 1-1 0 0,-16 22 0 0 0,13-22 23 0 0,0 1 0 0 0,-13 33 1 0 0,22-47-25 0 0,1 0 0 0 0,0 0 0 0 0,0 0 0 0 0,-1 1 0 0 0,1-1 0 0 0,0 0 0 0 0,1 0 0 0 0,-1 0 0 0 0,0 0 0 0 0,0 0 0 0 0,1 0 0 0 0,0 0 0 0 0,-1 0 0 0 0,1 0 0 0 0,0 0 0 0 0,0 0 0 0 0,0 0-1 0 0,0 0 1 0 0,0 0 0 0 0,0-1 0 0 0,1 1 0 0 0,-1 0 0 0 0,1-1 0 0 0,-1 1 0 0 0,1-1 0 0 0,-1 0 0 0 0,1 1 0 0 0,2 0 0 0 0,7 5 9 0 0,-1 0 0 0 0,1-1-1 0 0,18 7 1 0 0,-20-9-7 0 0,87 32 0 0 0,-60-25-6 0 0,35 18 0 0 0,-60-24-12 0 0,-1 1 1 0 0,0 0-1 0 0,0 0 0 0 0,0 1 1 0 0,-1 0-1 0 0,0 1 0 0 0,12 14 1 0 0,-18-19 12 0 0,0 0 1 0 0,0 1-1 0 0,-1-1 0 0 0,0 1 1 0 0,1 0-1 0 0,-1 0 1 0 0,-1 0-1 0 0,1 0 0 0 0,0 0 1 0 0,-1 1-1 0 0,0-1 1 0 0,0 0-1 0 0,0 1 0 0 0,-1-1 1 0 0,0 0-1 0 0,1 1 1 0 0,-2 5-1 0 0,0-4 15 0 0,0 1 1 0 0,-1-1-1 0 0,0 0 0 0 0,0 1 1 0 0,0-1-1 0 0,-1 0 1 0 0,0-1-1 0 0,0 1 0 0 0,-1 0 1 0 0,-6 7-1 0 0,-5 4 34 0 0,0-1 0 0 0,-1-1 1 0 0,-1-1-1 0 0,0 0 0 0 0,-35 21 0 0 0,18-15 10 0 0,-1-2 1 0 0,-41 16-1 0 0,58-27-111 0 0,-1-1-1 0 0,1-1 1 0 0,-1 0 0 0 0,0-1 0 0 0,0-1-1 0 0,-23 0 1 0 0,36-3-176 0 0,1 0 0 0 0,-1 0 0 0 0,1-1 0 0 0,-1 0 0 0 0,1 0 0 0 0,-1 0 0 0 0,1-1 0 0 0,-1 1-1 0 0,1-1 1 0 0,-6-4 0 0 0,-2-2-370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7.7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42 616 0 0,'1'-3'1147'0'0,"6"-24"1113"0"0,2 15-1165 0 0,-8 12-1089 0 0,-1 0 0 0 0,1 0 0 0 0,-1 1 1 0 0,1-1-1 0 0,-1 0 0 0 0,1 0 0 0 0,-1 0 0 0 0,1 1 0 0 0,-1-1 1 0 0,1 0-1 0 0,-1 0 0 0 0,1 1 0 0 0,-1-1 0 0 0,0 0 0 0 0,1 1 0 0 0,-1-1 1 0 0,1 1-1 0 0,-1-1 0 0 0,0 0 0 0 0,1 1 0 0 0,-1-1 0 0 0,0 1 0 0 0,0-1 1 0 0,1 1-1 0 0,-1-1 0 0 0,0 1 0 0 0,0-1 0 0 0,0 1 0 0 0,0 0 0 0 0,23 59 165 0 0,29 118 1 0 0,-22-64 98 0 0,139 358 1300 0 0,-69-210-1378 0 0,-81-208-346 0 0,22 107 0 0 0,-41-160 69 0 0,1 0 0 0 0,-1 0 0 0 0,0 1 0 0 0,0-1 0 0 0,0 0 0 0 0,0 0 0 0 0,0 0 0 0 0,0 0 0 0 0,0 0 0 0 0,0 0 0 0 0,-1 0 0 0 0,1 1 0 0 0,0-1 0 0 0,0 0 0 0 0,-1 0 0 0 0,1 0 0 0 0,-1 0 0 0 0,1 0 0 0 0,-1 0 0 0 0,0 0 1 0 0,1-1-1 0 0,-1 1 0 0 0,0 0 0 0 0,0 0 0 0 0,1 0 0 0 0,-1-1 0 0 0,0 1 0 0 0,0 0 0 0 0,0-1 0 0 0,0 1 0 0 0,0 0 0 0 0,0-1 0 0 0,0 0 0 0 0,0 1 0 0 0,0-1 0 0 0,0 0 0 0 0,0 1 0 0 0,0-1 0 0 0,0 0 0 0 0,0 0 0 0 0,-1 0 0 0 0,1 0 0 0 0,0 0 0 0 0,0 0 0 0 0,0 0 1 0 0,0 0-1 0 0,0 0 0 0 0,-2-1 0 0 0,-12-3-717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4.9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225 1 200 0 0,'-5'0'580'0'0,"-6"2"-480"0"0,1 0 0 0 0,0 1 0 0 0,-1 0 0 0 0,1 0 0 0 0,0 1 0 0 0,0 0 0 0 0,1 1 0 0 0,0 0 0 0 0,-1 1 0 0 0,2 0 0 0 0,-1 0 0 0 0,1 1-1 0 0,0 0 1 0 0,0 1 0 0 0,1-1 0 0 0,0 1 0 0 0,0 1 0 0 0,1-1 0 0 0,0 1 0 0 0,0 0 0 0 0,1 1 0 0 0,0-1 0 0 0,-6 20 0 0 0,7-18-32 0 0,1 0 0 0 0,0 0 0 0 0,0 0 0 0 0,1 0 0 0 0,0 1 0 0 0,1-1 0 0 0,0 1 0 0 0,1-1 0 0 0,1 1 0 0 0,0-1 0 0 0,0 0 0 0 0,1 1 0 0 0,0-1 0 0 0,1 0 0 0 0,0 0 0 0 0,1 0 0 0 0,0 0 0 0 0,1-1 0 0 0,0 0 0 0 0,1 0-1 0 0,0 0 1 0 0,12 14 0 0 0,-5-10 104 0 0,0-1-1 0 0,1-1 1 0 0,0 0-1 0 0,1-1 0 0 0,0 0 1 0 0,1-1-1 0 0,0-1 0 0 0,0-1 1 0 0,1 0-1 0 0,1-1 1 0 0,-1-1-1 0 0,33 7 0 0 0,-40-11-88 0 0,0 0 0 0 0,0-1 0 0 0,0 0 0 0 0,0-1 0 0 0,0 0 0 0 0,1-1 0 0 0,-1 0 0 0 0,0-1 0 0 0,0 0 0 0 0,-1 0 0 0 0,1-1 0 0 0,0 0 0 0 0,-1-1 0 0 0,0 0 0 0 0,1 0 0 0 0,-2-1 0 0 0,1 0 0 0 0,0-1 0 0 0,-1 0 0 0 0,0 0 0 0 0,-1-1 0 0 0,1 0 0 0 0,-1 0 0 0 0,11-16 0 0 0,-13 16-100 0 0,0-1-1 0 0,0 0 1 0 0,0 0 0 0 0,-1 0-1 0 0,-1-1 1 0 0,1 1 0 0 0,-2-1-1 0 0,1 0 1 0 0,-1 0 0 0 0,0 0 0 0 0,-1 0-1 0 0,0 0 1 0 0,0 0 0 0 0,-1-1-1 0 0,0 1 1 0 0,-1 0 0 0 0,0 0-1 0 0,-1 0 1 0 0,1 0 0 0 0,-7-17-1 0 0,4 16-86 0 0,-1-1-1 0 0,0 1 0 0 0,-1 0 0 0 0,0 0 0 0 0,0 1 0 0 0,-1 0 0 0 0,0 0 0 0 0,-1 0 0 0 0,0 1 0 0 0,-1 0 0 0 0,1 1 1 0 0,-1 0-1 0 0,-1 0 0 0 0,1 1 0 0 0,-1 0 0 0 0,-15-6 0 0 0,-1 2-602 0 0,-1 1 0 0 0,0 1 0 0 0,0 1 0 0 0,-48-5 0 0 0,22 7-252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17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318 13 128 0 0,'7'-12'5013'0'0,"-5"15"-5013"0"0,-1 0 0 0 0,0 1 0 0 0,0-1-1 0 0,0 0 1 0 0,0 1 0 0 0,-1-1 0 0 0,1 0 0 0 0,-1 1 0 0 0,0-1 0 0 0,0 5-1 0 0,-3 42 49 0 0,-29 452 900 0 0,-8 204-248 0 0,1 0 382 0 0,18-273-958 0 0,6-193 10 0 0,-12 540-2 0 0,25-644-64 0 0,-29 561 138 0 0,0-392-166 0 0,-44 376 91 0 0,61-521-177 0 0,11 274 0 0 0,33-59 1251 0 0,-15-223-1051 0 0,18 399 1557 0 0,-16-324-896 0 0,-7-117-558 0 0,-3 116 1 0 0,-8-222-410 0 0,1 1 1 0 0,0-1 0 0 0,-1 1-1 0 0,0-1 1 0 0,0 1-1 0 0,0-1 1 0 0,-1 0 0 0 0,0 0-1 0 0,-3 7 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0.4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90 328 0 0,'0'0'512'0'0,"-7"-15"1895"0"0,6 13-2320 0 0,1 1-1 0 0,0-1 1 0 0,0 0 0 0 0,0 0-1 0 0,0 1 1 0 0,0-1 0 0 0,0 0 0 0 0,0 1-1 0 0,1-1 1 0 0,-1 0 0 0 0,0 1-1 0 0,1-1 1 0 0,-1 0 0 0 0,1 1 0 0 0,0-1-1 0 0,0 1 1 0 0,0-1 0 0 0,-1 1-1 0 0,1-1 1 0 0,2-1 0 0 0,-1 1-95 0 0,2 3 13 0 0,836 56 6 0 0,-793-56-4 0 0,83 4 255 0 0,233-23 0 0 0,-305 11-224 0 0,111 1 1 0 0,-166 6-27 0 0,1 0-3 0 0,9 2 1 0 0,-10-2 1 0 0,17 3 16 0 0,27 4 1362 0 0,-25-8 1011 0 0,21-34-2420 0 0,-41 33-6 0 0,10-9 2 0 0,15-16-134 0 0,-25 26 136 0 0,14-4-521 0 0,31 28 451 0 0,-45-21 88 0 0,15 51-4 0 0,-12 6 12 0 0,-3 1 1 0 0,-3 0 0 0 0,-9 71 0 0 0,-40 183-125 0 0,41-270 112 0 0,-72 392 247 0 0,-106 641-87 0 0,156-807 1 0 0,7 470 0 0 0,34-379-297 0 0,2 229 328 0 0,-39 110-94 0 0,19-583-82 0 0,-26 262 21 0 0,-49 267 51 0 0,61-500 154 0 0,6 1 1 0 0,5 228-1 0 0,17-43 151 0 0,-8-262-321 0 0,2-42-149 0 0,-2 11-721 0 0,-8-13-3849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1.0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0 260 0 0,'1'3'337'0'0,"6"15"264"0"0,0-2-343 0 0,-2 0 1 0 0,0 0 0 0 0,4 24 0 0 0,5 93-1277 0 0,-11-117 587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1.8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2 455 4 0 0,'0'0'2242'0'0,"-1"3"-2009"0"0,1-1-148 0 0,0 0-1 0 0,-1-1 1 0 0,1 1-1 0 0,0 0 1 0 0,0 0 0 0 0,0 0-1 0 0,1-1 1 0 0,-1 1-1 0 0,0 0 1 0 0,1 0 0 0 0,-1-1-1 0 0,1 1 1 0 0,-1 0 0 0 0,1-1-1 0 0,0 1 1 0 0,0 0-1 0 0,0-1 1 0 0,0 1 0 0 0,0-1-1 0 0,0 0 1 0 0,0 1-1 0 0,2 1 1 0 0,0-1 3 0 0,1 1-1 0 0,-1-1 0 0 0,1 0 1 0 0,0 0-1 0 0,0 0 1 0 0,0 0-1 0 0,0 0 1 0 0,0-1-1 0 0,5 1 1 0 0,12 2 57 0 0,-1-2 0 0 0,0 0 1 0 0,24-1-1 0 0,107-3 64 0 0,247 11 508 0 0,-378-7-717 0 0,146 14-86 0 0,175 40 0 0 0,-305-48 113 0 0,0-2 0 0 0,0-2 0 0 0,0-1 0 0 0,0-2 1 0 0,1-1-1 0 0,60-9 0 0 0,-90 9-26 0 0,84-10-284 0 0,-88 10 287 0 0,35-4-71 0 0,-17 3-313 0 0,1 0 79 0 0,-18 1 135 0 0,0 0 17 0 0,9-1 23 0 0,-9 1 31 0 0,-1-1 26 0 0,10 0 25 0 0,0-2 1 0 0,0 0-1 0 0,-1-1 0 0 0,1 0 1 0 0,19-9-1 0 0,0 0 44 0 0,-24 9 180 0 0,-1 0 0 0 0,1 0-1 0 0,-1-1 1 0 0,11-8 0 0 0,-16 12 1 0 0,-1-2 1 0 0,2-2-36 0 0,-1 0 0 0 0,0 0 0 0 0,0-1 0 0 0,-1 1 0 0 0,1 0 0 0 0,-1-1 0 0 0,-1 1 0 0 0,1-1 0 0 0,-1 1 0 0 0,0-1 0 0 0,0 1 0 0 0,-1-8 0 0 0,-3-16 185 0 0,-8-33 0 0 0,2 17-264 0 0,-18-127-1553 0 0,11 57-2361 0 0,13 87 2763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2.4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18 48 0 0,'-3'-1'738'0'0,"-49"-5"1806"0"0,48 6-1881 0 0,-19-3 2705 0 0,82-4-3126 0 0,771 30 1290 0 0,-724-17-1407 0 0,681 50-388 0 0,-735-54-1279 0 0,-48-1 1081 0 0,-1-1-79 0 0,12 0-115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3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0 142 288 0 0,'3'0'581'0'0,"395"-25"3870"0"0,204-20-1871 0 0,50-4-1586 0 0,-521 37-1806 0 0,-49 2-3418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4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32 0 0,'0'0'507'0'0,"3"1"-49"0"0,50 2 1451 0 0,-50-3-1752 0 0,16-1 99 0 0,1301-21 3100 0 0,-1208 26-3323 0 0,200 3 1378 0 0,-309-8-1376 0 0,2 1-2 0 0,66 2-752 0 0,0 5-3301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5.2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181 31 120 0 0,'0'0'4212'0'0,"21"-21"-1050"0"0,-17 14-2881 0 0,-13 5-39 0 0,7 2-233 0 0,-2 0-2 0 0,-20 7-19 0 0,13-2 11 0 0,0 0-1 0 0,1 1 0 0 0,0 0 0 0 0,0 1 0 0 0,0 0 0 0 0,0 0 1 0 0,1 1-1 0 0,1 0 0 0 0,-1 1 0 0 0,1 0 0 0 0,1 0 0 0 0,0 1 0 0 0,0 0 1 0 0,1 0-1 0 0,0 1 0 0 0,0-1 0 0 0,1 1 0 0 0,1 1 0 0 0,0-1 1 0 0,-3 14-1 0 0,7-20 7 0 0,-1 0 1 0 0,1 1-1 0 0,0-1 1 0 0,0 0-1 0 0,0 0 1 0 0,1 1-1 0 0,0-1 1 0 0,0 0 0 0 0,0 0-1 0 0,1 0 1 0 0,0 0-1 0 0,0 0 1 0 0,0 0-1 0 0,0 0 1 0 0,1-1-1 0 0,0 1 1 0 0,0-1-1 0 0,0 1 1 0 0,0-1-1 0 0,1 0 1 0 0,-1-1-1 0 0,1 1 1 0 0,0-1 0 0 0,5 4-1 0 0,0-1 21 0 0,0 0 0 0 0,0 0 0 0 0,1-1 0 0 0,0-1 0 0 0,-1 1 0 0 0,2-2-1 0 0,-1 1 1 0 0,0-1 0 0 0,1-1 0 0 0,13 2 0 0 0,-18-3-37 0 0,0-1-1 0 0,0 0 1 0 0,-1 0-1 0 0,1 0 0 0 0,0 0 1 0 0,0-1-1 0 0,-1 0 1 0 0,1-1-1 0 0,-1 1 1 0 0,1-1-1 0 0,-1 0 1 0 0,1 0-1 0 0,-1-1 1 0 0,0 1-1 0 0,0-1 1 0 0,0 0-1 0 0,-1-1 1 0 0,1 1-1 0 0,-1-1 1 0 0,1 0-1 0 0,-1 0 1 0 0,4-6-1 0 0,-4 5-59 0 0,-1-1 1 0 0,0 0-1 0 0,0 0 0 0 0,0-1 0 0 0,0 1 0 0 0,-1-1 1 0 0,0 1-1 0 0,-1-1 0 0 0,0 1 0 0 0,0-1 0 0 0,0 0 1 0 0,-1 0-1 0 0,1 0 0 0 0,-2 1 0 0 0,1-1 0 0 0,-1 0 1 0 0,0 0-1 0 0,-2-6 0 0 0,-5-12-671 0 0,-2 0 1 0 0,0 1-1 0 0,-1 0 1 0 0,-26-39-1 0 0,33 57 393 0 0,-4-9 14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5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 0 616 0 0,'-12'21'464'0'0,"1"0"-1"0"0,1 1 1 0 0,1 0-1 0 0,1 0 1 0 0,1 1-1 0 0,-8 41 1 0 0,10-43-421 0 0,-5 11-1697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8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8 144 1404 0 0,'-2'-2'1224'0'0,"1"1"-1146"0"0,1 0 0 0 0,-1 0 1 0 0,0 0-1 0 0,1 0 0 0 0,-1 0 1 0 0,1 0-1 0 0,0 0 1 0 0,-1 0-1 0 0,1 0 0 0 0,0-1 1 0 0,-1 1-1 0 0,1 0 0 0 0,0 0 1 0 0,0 0-1 0 0,0 0 0 0 0,0 0 1 0 0,0 0-1 0 0,0-1 1 0 0,1 1-1 0 0,-1 0 0 0 0,0 0 1 0 0,0 0-1 0 0,1 0 0 0 0,-1 0 1 0 0,1 0-1 0 0,-1 0 1 0 0,1 0-1 0 0,-1 0 0 0 0,1 0 1 0 0,0 0-1 0 0,0 0 0 0 0,-1 0 1 0 0,1 0-1 0 0,0 1 1 0 0,0-1-1 0 0,0 0 0 0 0,0 1 1 0 0,0-1-1 0 0,0 0 0 0 0,0 1 1 0 0,0-1-1 0 0,0 1 0 0 0,1-1 1 0 0,8-3 35 0 0,0 0 0 0 0,0 0 0 0 0,19-4 0 0 0,-24 7-7 0 0,94-21 714 0 0,185-17 1 0 0,106 22-2977 0 0,-341 16-748 0 0,-43 1 2083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6.8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0 124 0 0,'16'9'662'0'0,"-13"-6"-591"0"0,0-1 0 0 0,0 1 0 0 0,0 0 0 0 0,0 0 0 0 0,-1 0 0 0 0,1 1 0 0 0,-1-1-1 0 0,0 0 1 0 0,0 1 0 0 0,0 0 0 0 0,0-1 0 0 0,0 1 0 0 0,-1 0 0 0 0,0 0 0 0 0,0 0 0 0 0,0 0 0 0 0,0 0 0 0 0,-1 0 0 0 0,1 0 0 0 0,-1 0-1 0 0,0 0 1 0 0,0 0 0 0 0,-1 0 0 0 0,-1 7 0 0 0,-2 11 171 0 0,-1-1-1 0 0,-1 0 1 0 0,-14 32-1 0 0,4-11-54 0 0,0 7 847 0 0,-10 54 1 0 0,25-101-583 0 0,5 4 76 0 0,-4-6-511 0 0,-1 0-1 0 0,1 1 0 0 0,1-1 1 0 0,-1 0-1 0 0,0 1 1 0 0,0-1-1 0 0,0 1 1 0 0,0-1-1 0 0,0 0 0 0 0,0 1 1 0 0,0-1-1 0 0,0 0 1 0 0,1 1-1 0 0,-1-1 1 0 0,0 0-1 0 0,0 1 1 0 0,0-1-1 0 0,1 0 0 0 0,-1 1 1 0 0,0-1-1 0 0,1 0 1 0 0,-1 0-1 0 0,0 1 1 0 0,0-1-1 0 0,1 0 1 0 0,-1 0-1 0 0,0 0 0 0 0,1 1 1 0 0,-1-1-1 0 0,1 0 1 0 0,-1 0-1 0 0,0 0 1 0 0,1 0-1 0 0,-1 0 0 0 0,0 0 1 0 0,1 0-1 0 0,8 1-8 0 0,-1-2-1 0 0,0 1 0 0 0,0-1 1 0 0,0 0-1 0 0,0-1 0 0 0,0 1 0 0 0,0-2 1 0 0,0 1-1 0 0,9-5 0 0 0,-4 1-643 0 0,-1 0-1 0 0,0-1 0 0 0,0-1 1 0 0,0 0-1 0 0,11-10 0 0 0,-4 0-581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7.7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6 131 668 0 0,'-1'-1'134'0'0,"0"0"-1"0"0,1 0 1 0 0,-1 0 0 0 0,1-1 0 0 0,-1 1-1 0 0,1 0 1 0 0,0 0 0 0 0,-1-1-1 0 0,1 1 1 0 0,0 0 0 0 0,0-1 0 0 0,0 1-1 0 0,0 0 1 0 0,0-1 0 0 0,0 1-1 0 0,0 0 1 0 0,0-1 0 0 0,1 1 0 0 0,-1 0-1 0 0,1-1 1 0 0,0-1 0 0 0,0 1-39 0 0,1-1 0 0 0,0 1 0 0 0,0-1 0 0 0,-1 1 0 0 0,1-1 0 0 0,1 1 0 0 0,-1 0 0 0 0,0 0 0 0 0,4-2 0 0 0,6-3-57 0 0,0 0 0 0 0,0 0-1 0 0,17-5 1 0 0,-23 10 104 0 0,100-38 158 0 0,-103 40-319 0 0,0 0-21 0 0,9 2 20 0 0,-9-2 2 0 0,-3 3 2 0 0,1 2 14 0 0,-1 0 1 0 0,0 0-1 0 0,-1 1 1 0 0,1-1-1 0 0,-1-1 0 0 0,0 1 1 0 0,0 0-1 0 0,-3 6 1 0 0,2-3 1 0 0,0-1 1 0 0,0 1 0 0 0,0 0-1 0 0,1 0 1 0 0,1 0 0 0 0,-1 0-1 0 0,1 0 1 0 0,0 0 0 0 0,2 11-1 0 0,0-14 6 0 0,-1-1-1 0 0,0 0 1 0 0,1 0-1 0 0,0 0 0 0 0,0 0 1 0 0,0 0-1 0 0,1 0 0 0 0,-1 0 1 0 0,1-1-1 0 0,0 1 0 0 0,3 2 1 0 0,41 35 37 0 0,-28-25-33 0 0,-12-11-10 0 0,-1 1 0 0 0,0-1 1 0 0,-1 1-1 0 0,0 0 0 0 0,1 0 0 0 0,-2 1 0 0 0,1 0 1 0 0,-1 0-1 0 0,0 0 0 0 0,-1 0 0 0 0,1 1 1 0 0,-1-1-1 0 0,-1 1 0 0 0,0 0 0 0 0,0-1 1 0 0,1 10-1 0 0,-3-12 3 0 0,0 0 0 0 0,0 0-1 0 0,-1 0 1 0 0,1 0 0 0 0,-1 0 0 0 0,0 0 0 0 0,-1-1 0 0 0,1 1 0 0 0,-1 0 0 0 0,0-1-1 0 0,0 1 1 0 0,-1-1 0 0 0,-4 8 0 0 0,-4 3 10 0 0,0-1 1 0 0,-17 16-1 0 0,21-23-11 0 0,-148 129-254 0 0,83-77-1935 0 0,53-43 1794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29.1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386 122 848 0 0,'20'-22'3293'0'0,"-17"16"-2827"0"0,0 0 0 0 0,0 0 0 0 0,0 0 0 0 0,0-1 0 0 0,-1 1-1 0 0,0-1 1 0 0,-1 0 0 0 0,2-13 0 0 0,-3 16-353 0 0,0 4-104 0 0,0-1 0 0 0,0 0 0 0 0,0 1 0 0 0,0-1 0 0 0,0 0 0 0 0,-1 1 1 0 0,1-1-1 0 0,0 0 0 0 0,0 1 0 0 0,-1-1 0 0 0,1 0 0 0 0,0 1 0 0 0,-1-1 0 0 0,1 0 0 0 0,0 1 0 0 0,-1-1 1 0 0,1 1-1 0 0,-1-1 0 0 0,1 1 0 0 0,-1-1 0 0 0,1 1 0 0 0,-1 0 0 0 0,0-1 0 0 0,1 1 0 0 0,-1-1 1 0 0,1 1-1 0 0,-1 0 0 0 0,0 0 0 0 0,0-1 0 0 0,-27-8 124 0 0,7 11-117 0 0,1 0 0 0 0,-1 1 0 0 0,0 1 0 0 0,1 0-1 0 0,-1 2 1 0 0,2 1 0 0 0,-1 0 0 0 0,1 1-1 0 0,0 1 1 0 0,0 1 0 0 0,1 1 0 0 0,1 0-1 0 0,0 2 1 0 0,0 0 0 0 0,1 0 0 0 0,1 2-1 0 0,0 0 1 0 0,-15 21 0 0 0,27-32-21 0 0,0 0 0 0 0,1 0 0 0 0,-1 0 0 0 0,1 1 0 0 0,0-1 0 0 0,0 1 0 0 0,1-1 0 0 0,0 1 0 0 0,-1 0 0 0 0,1 0 1 0 0,1-1-1 0 0,-1 1 0 0 0,1 0 0 0 0,0 0 0 0 0,0 0 0 0 0,0 0 0 0 0,1 0 0 0 0,0-1 0 0 0,0 1 0 0 0,3 9 0 0 0,-2-8 0 0 0,2 0-1 0 0,-1 0 1 0 0,1 0-1 0 0,0 0 1 0 0,0-1-1 0 0,0 1 1 0 0,1-1 0 0 0,0 0-1 0 0,0 0 1 0 0,0-1-1 0 0,1 0 1 0 0,-1 1-1 0 0,1-2 1 0 0,7 5-1 0 0,14 4-33 0 0,-1-2 0 0 0,2 0 0 0 0,-1-2 0 0 0,1-1 0 0 0,36 5-1 0 0,-37-8-4 0 0,-1 0-1 0 0,1 3 1 0 0,-1 0-1 0 0,-1 1 1 0 0,0 2-1 0 0,36 18 1 0 0,-41-15 18 0 0,0 0 0 0 0,-1 2 0 0 0,0 0 0 0 0,21 24 0 0 0,-32-31 12 0 0,-1 1 0 0 0,0 0 0 0 0,0 0 0 0 0,-1 0 0 0 0,0 1 0 0 0,-1 0 0 0 0,0 0 0 0 0,-1 0 0 0 0,0 1 0 0 0,0 0 0 0 0,2 12 0 0 0,-6-18 31 0 0,0 1 0 0 0,0-1-1 0 0,0 0 1 0 0,0 0-1 0 0,-1 0 1 0 0,0 1-1 0 0,0-1 1 0 0,-1 0-1 0 0,1 0 1 0 0,-1-1 0 0 0,0 1-1 0 0,0 0 1 0 0,-1 0-1 0 0,1-1 1 0 0,-1 0-1 0 0,0 1 1 0 0,0-1 0 0 0,-1 0-1 0 0,1 0 1 0 0,-1-1-1 0 0,0 1 1 0 0,0-1-1 0 0,0 0 1 0 0,-7 4-1 0 0,-9 6 192 0 0,-1 0 1 0 0,-1-2-1 0 0,-38 14 0 0 0,58-24-196 0 0,-39 14 385 0 0,0-2 1 0 0,-1-2-1 0 0,0-1 1 0 0,-52 4-1 0 0,91-14-372 0 0,-1 1 37 0 0,-32-3-410 0 0,32 2 94 0 0,-8-4-1675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30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1 124 0 0,'0'0'9662'0'0,"0"19"-9382"0"0,-9 45-276 0 0,-2 36 76 0 0,4 1 1 0 0,9 136 0 0 0,2-179-557 0 0,2 0-1 0 0,4 0 0 0 0,19 69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31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386 18 704 0 0,'0'0'753'0'0,"0"-1"-636"0"0,0 0 1 0 0,0 0 0 0 0,0 0 0 0 0,-1 1-1 0 0,1-1 1 0 0,0 0 0 0 0,0 0-1 0 0,0 0 1 0 0,-1 0 0 0 0,1 0-1 0 0,-1 0 1 0 0,1 0 0 0 0,0 1 0 0 0,-1-1-1 0 0,0 0 1 0 0,0-1 0 0 0,-6 1 5 0 0,0 1 1 0 0,1 0-1 0 0,-1 0 1 0 0,0 0-1 0 0,0 1 0 0 0,1 0 1 0 0,-1 0-1 0 0,1 1 1 0 0,-1 0-1 0 0,1 0 1 0 0,-1 1-1 0 0,1-1 1 0 0,-10 7-1 0 0,-84 51 583 0 0,98-58-685 0 0,-15 9 38 0 0,1 1 0 0 0,1 1 0 0 0,0 0 0 0 0,0 1 0 0 0,2 1 0 0 0,-14 18 0 0 0,19-22-12 0 0,1 0 1 0 0,0 0 0 0 0,1 1-1 0 0,1-1 1 0 0,0 1 0 0 0,0 1-1 0 0,1-1 1 0 0,1 1 0 0 0,0-1-1 0 0,-2 15 1 0 0,5-21-6 0 0,0 0 0 0 0,1 1 1 0 0,-1-1-1 0 0,1 1 0 0 0,0-1 1 0 0,1 0-1 0 0,-1 0 0 0 0,1 0 0 0 0,1 0 1 0 0,-1 0-1 0 0,1 0 0 0 0,0 0 0 0 0,0-1 1 0 0,1 1-1 0 0,-1-1 0 0 0,1 0 1 0 0,0 0-1 0 0,1 0 0 0 0,-1-1 0 0 0,1 0 1 0 0,0 1-1 0 0,0-2 0 0 0,0 1 0 0 0,8 3 1 0 0,1 2 76 0 0,0-2 1 0 0,0 0-1 0 0,1-1 1 0 0,0 0-1 0 0,0-1 1 0 0,1-1-1 0 0,-1 0 1 0 0,19 1-1 0 0,-28-4-79 0 0,0-1-1 0 0,0 0 0 0 0,1 0 1 0 0,-1 0-1 0 0,0-1 0 0 0,0 0 1 0 0,0 0-1 0 0,0 0 0 0 0,0-1 1 0 0,0 0-1 0 0,0 0 0 0 0,0-1 1 0 0,-1 1-1 0 0,1-1 1 0 0,6-5-1 0 0,-6 3-21 0 0,0-1 0 0 0,0 1 1 0 0,-1-1-1 0 0,1-1 0 0 0,-1 1 0 0 0,0-1 0 0 0,-1 0 1 0 0,0 0-1 0 0,0 0 0 0 0,4-10 0 0 0,-1-2-44 0 0,-2 0 0 0 0,0 0 0 0 0,-1 0 1 0 0,0 0-1 0 0,-2 0 0 0 0,0-1 0 0 0,-2 1 0 0 0,-2-34 0 0 0,1 43-154 0 0,-1 0-1 0 0,1 0 1 0 0,-2 0 0 0 0,1 0 0 0 0,-2 0-1 0 0,1 1 1 0 0,-1-1 0 0 0,-1 1-1 0 0,1 0 1 0 0,-9-11 0 0 0,7 12-350 0 0,0 1 0 0 0,0 0 0 0 0,-1 1 0 0 0,0-1 0 0 0,0 1 0 0 0,-1 1 0 0 0,-8-6 0 0 0,3 3-422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32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10 168 1172 0 0,'0'0'3071'0'0,"-1"0"-2979"0"0,1-1 1 0 0,-1 1-1 0 0,0-1 1 0 0,0 1-1 0 0,1-1 0 0 0,-1 0 1 0 0,1 1-1 0 0,-1-1 0 0 0,1 0 1 0 0,-1 0-1 0 0,1 0 0 0 0,-1 1 1 0 0,1-1-1 0 0,0 0 0 0 0,-1 0 1 0 0,1-1-1 0 0,4-6-24 0 0,1-1-1 0 0,0 1 0 0 0,1 1 1 0 0,0-1-1 0 0,0 1 1 0 0,0 0-1 0 0,1 0 1 0 0,0 1-1 0 0,11-8 0 0 0,-4 4-75 0 0,0 1 0 0 0,0 0 0 0 0,1 1 0 0 0,24-10 0 0 0,-26 13-8 0 0,1 2 1 0 0,-1-1 0 0 0,1 2-1 0 0,-1-1 1 0 0,1 2 0 0 0,27 0-1 0 0,-36 1 14 0 0,-1 0 0 0 0,1 0 0 0 0,0 1-1 0 0,0 0 1 0 0,-1 0 0 0 0,1 0 0 0 0,-1 0 0 0 0,1 1 0 0 0,-1-1-1 0 0,0 1 1 0 0,1 1 0 0 0,-1-1 0 0 0,0 0 0 0 0,0 1-1 0 0,0 0 1 0 0,-1 0 0 0 0,1 0 0 0 0,-1 0 0 0 0,0 1-1 0 0,0-1 1 0 0,0 1 0 0 0,0 0 0 0 0,0 0 0 0 0,-1 0-1 0 0,0 0 1 0 0,0 0 0 0 0,0 1 0 0 0,0-1 0 0 0,-1 1-1 0 0,1-1 1 0 0,-1 1 0 0 0,0 5 0 0 0,1 5-5 0 0,0 0-1 0 0,-2 0 1 0 0,1 0-1 0 0,-2 0 1 0 0,0 0 0 0 0,-1 0-1 0 0,-1 0 1 0 0,-6 22 0 0 0,-5 4 0 0 0,-1-1 1 0 0,-33 58 0 0 0,-53 73-19 0 0,54-93 23 0 0,0 6 1845 0 0,46-82-1524 0 0,9 13 285 0 0,1-13-543 0 0,0 0 0 0 0,1 0 0 0 0,0-1 0 0 0,-1-1 0 0 0,1 0-1 0 0,-1 0 1 0 0,16-3 0 0 0,74-16-51 0 0,-58 10 22 0 0,-14 3-162 0 0,94-22-1514 0 0,-106 23 355 0 0,0 0 0 0 0,29-16 1 0 0,-26 10-118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33.2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265 22 1036 0 0,'0'0'737'0'0,"-3"-16"972"0"0,2 15-1671 0 0,-1 0 1 0 0,0 0-1 0 0,0 1 0 0 0,0-1 0 0 0,0 1 0 0 0,0-1 0 0 0,0 1 0 0 0,0 0 0 0 0,0 0 0 0 0,0 0 0 0 0,0 0 1 0 0,0 0-1 0 0,0 0 0 0 0,0 1 0 0 0,0-1 0 0 0,0 1 0 0 0,0-1 0 0 0,0 1 0 0 0,1 0 0 0 0,-1 0 1 0 0,0 0-1 0 0,0 0 0 0 0,1 0 0 0 0,-3 2 0 0 0,-49 35 180 0 0,47-32-157 0 0,-11 8 24 0 0,1 1-1 0 0,1 1 1 0 0,0 1 0 0 0,-21 31-1 0 0,28-37-15 0 0,1 1-1 0 0,0 1 1 0 0,1-1-1 0 0,1 1 1 0 0,0 0-1 0 0,0 0 1 0 0,1 1-1 0 0,-3 20 1 0 0,7-31-16 0 0,0 1 1 0 0,-1-1-1 0 0,1 0 1 0 0,1 1-1 0 0,-1-1 1 0 0,0 0 0 0 0,1 0-1 0 0,-1 1 1 0 0,1-1-1 0 0,0 0 1 0 0,0 0-1 0 0,1 0 1 0 0,-1 0-1 0 0,0 0 1 0 0,1 0-1 0 0,0 0 1 0 0,4 5-1 0 0,-3-5 0 0 0,1 0 1 0 0,0 1-1 0 0,0-1 0 0 0,0 0 0 0 0,0-1 0 0 0,1 1 0 0 0,-1-1 1 0 0,1 0-1 0 0,-1 0 0 0 0,10 2 0 0 0,-2-1 62 0 0,0 0-1 0 0,0-1 1 0 0,0-1 0 0 0,0 0-1 0 0,1-1 1 0 0,-1 0 0 0 0,0-1-1 0 0,20-4 1 0 0,-18 1-46 0 0,-1-1 1 0 0,0 0-1 0 0,-1 0 0 0 0,1-2 0 0 0,-1 1 0 0 0,0-2 1 0 0,-1 1-1 0 0,0-2 0 0 0,0 1 0 0 0,-1-2 1 0 0,0 1-1 0 0,0-1 0 0 0,13-18 0 0 0,-19 21-75 0 0,1 0-1 0 0,-1 0 0 0 0,0 0 1 0 0,-1-1-1 0 0,1 1 0 0 0,-2-1 1 0 0,1 0-1 0 0,-1 1 0 0 0,0-1 1 0 0,1-15-1 0 0,-3 17-63 0 0,0 0 1 0 0,0 0 0 0 0,-1 0-1 0 0,0 0 1 0 0,0 0 0 0 0,0 1-1 0 0,-1-1 1 0 0,0 0 0 0 0,0 0-1 0 0,0 1 1 0 0,-1-1 0 0 0,0 1-1 0 0,0 0 1 0 0,0 0-1 0 0,-8-9 1 0 0,5 9-199 0 0,1 0 0 0 0,-1 0 0 0 0,-1 1 0 0 0,1-1 0 0 0,-1 2 0 0 0,0-1 0 0 0,1 1 0 0 0,-2 0 0 0 0,1 0 0 0 0,0 0 0 0 0,0 1 0 0 0,-1 1 0 0 0,0-1 0 0 0,1 1 0 0 0,-1 0 0 0 0,0 1 0 0 0,1 0 0 0 0,-14 1 0 0 0,1 1-356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1.4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0 191 140 0 0,'0'0'1993'0'0,"18"-21"794"0"0,-13-8-2551 0 0,-4 26-166 0 0,6-13-12 0 0,-2 8-56 0 0,-2 3-6 0 0,2-1 6 0 0,-1 1-1 0 0,1 0 1 0 0,0-1-1 0 0,8-5 1 0 0,1 1 4 0 0,-3 2-16 0 0,0 1 0 0 0,0 1-1 0 0,0-1 1 0 0,1 2-1 0 0,0 0 1 0 0,0 0-1 0 0,0 1 1 0 0,16-3-1 0 0,24-1-20 0 0,-49 7 2 0 0,1 1 16 0 0,1-1 11 0 0,1 0 2 0 0,21 6-28 0 0,-24-4 22 0 0,0 0-1 0 0,0-1 1 0 0,0 1-1 0 0,0 1 1 0 0,0-1-1 0 0,0 0 1 0 0,-1 1-1 0 0,1-1 1 0 0,0 1-1 0 0,-1 0 0 0 0,1 0 1 0 0,-1 0-1 0 0,1 0 1 0 0,-1 0-1 0 0,0 1 1 0 0,0-1-1 0 0,0 1 1 0 0,-1-1-1 0 0,1 1 1 0 0,0 0-1 0 0,-1 0 1 0 0,0 0-1 0 0,1 0 1 0 0,-1 0-1 0 0,0 4 1 0 0,1-1 3 0 0,-1 1 1 0 0,-1-1 0 0 0,1 1 0 0 0,-1-1-1 0 0,0 1 1 0 0,-1-1 0 0 0,1 1-1 0 0,-1-1 1 0 0,-1 1 0 0 0,-2 7 0 0 0,3-10 3 0 0,-3 9-9 0 0,0 1 0 0 0,-1-2-1 0 0,-9 19 1 0 0,-40 51 16 0 0,53-81-8 0 0,-17 29 107 0 0,18-29-109 0 0,0-1 1 0 0,0 0-1 0 0,0 1 1 0 0,-1-1-1 0 0,1 0 1 0 0,0 1-1 0 0,0-1 0 0 0,0 1 1 0 0,0-1-1 0 0,0 0 1 0 0,0 1-1 0 0,0-1 0 0 0,0 1 1 0 0,0-1-1 0 0,1 0 1 0 0,-1 1-1 0 0,0-1 1 0 0,0 0-1 0 0,0 1 0 0 0,0-1 1 0 0,0 1-1 0 0,1-1 1 0 0,-1 0-1 0 0,0 1 1 0 0,0-1-1 0 0,1 0 0 0 0,-1 0 1 0 0,0 1-1 0 0,0-1 1 0 0,1 0-1 0 0,-1 0 1 0 0,0 1-1 0 0,1-1 0 0 0,-1 0 1 0 0,0 0-1 0 0,1 0 1 0 0,-1 1-1 0 0,0-1 1 0 0,1 0-1 0 0,-1 0 0 0 0,1 0 1 0 0,-1 0-1 0 0,0 0 1 0 0,1 0-1 0 0,-1 0 1 0 0,1 0-1 0 0,0 0 0 0 0,1 0-19 0 0,4 1 8 0 0,-1 0 1 0 0,0-1-1 0 0,1 0 0 0 0,-1 0 1 0 0,9-1-1 0 0,14 0-25 0 0,-11 1 22 0 0,-1 1-10 0 0,-1 0 0 0 0,28 5 0 0 0,-38-4 18 0 0,1 0 0 0 0,-1 0-1 0 0,0 0 1 0 0,0 1 0 0 0,7 5 0 0 0,-6-5-6 0 0,-3-1 14 0 0,-1 0-1 0 0,1 0 1 0 0,-1 0-1 0 0,1 0 0 0 0,-1 0 1 0 0,0 0-1 0 0,0 1 1 0 0,0-1-1 0 0,0 1 0 0 0,0 0 1 0 0,0-1-1 0 0,-1 1 1 0 0,1 0-1 0 0,-1 0 0 0 0,0 0 1 0 0,0 0-1 0 0,0 0 1 0 0,0 0-1 0 0,-1 1 0 0 0,1-1 1 0 0,-1 0-1 0 0,0 0 1 0 0,0 0-1 0 0,0 1 0 0 0,0-1 1 0 0,0 0-1 0 0,-1 0 1 0 0,0 0-1 0 0,1 0 0 0 0,-1 0 1 0 0,0 0-1 0 0,-2 5 1 0 0,-2 2 21 0 0,0 0 1 0 0,0-1 0 0 0,0 1 0 0 0,-1-1 0 0 0,-1 0 0 0 0,1-1-1 0 0,-2 0 1 0 0,-8 9 0 0 0,-2-1 125 0 0,0-1 0 0 0,-1-1 0 0 0,-1 0 0 0 0,-22 11 0 0 0,29-19-34 0 0,0 0 0 0 0,0 0 1 0 0,-1-1-1 0 0,1-1 0 0 0,-1 0 0 0 0,0-1 1 0 0,-28 2-1 0 0,39-4-51 0 0,-1-2-25 0 0,-13 0 4 0 0,13 1-30 0 0,-18-6-687 0 0,21 5 405 0 0,-6 0 386 0 0,-5-15-3468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4:42.0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404 6 244 0 0,'-56'-6'2109'0'0,"53"6"-1976"0"0,-21 6 223 0 0,-1 4-186 0 0,0 1-1 0 0,1 1 1 0 0,0 2 0 0 0,1 0-1 0 0,0 1 1 0 0,-26 25 0 0 0,37-30-121 0 0,0 2 1 0 0,0 0 0 0 0,1 0 0 0 0,1 1 0 0 0,0 0 0 0 0,0 1 0 0 0,2 0 0 0 0,0 0 0 0 0,0 1 0 0 0,1 0 0 0 0,-8 29-1 0 0,13-37 37 0 0,1-1 0 0 0,1 1-1 0 0,-1 0 1 0 0,1 0 0 0 0,0 0-1 0 0,0-1 1 0 0,1 1-1 0 0,0 0 1 0 0,1 0 0 0 0,-1-1-1 0 0,1 1 1 0 0,0-1 0 0 0,1 1-1 0 0,-1-1 1 0 0,1 0-1 0 0,1 0 1 0 0,-1 0 0 0 0,7 8-1 0 0,-4-6 32 0 0,1-1 0 0 0,0 0 0 0 0,0 0 0 0 0,0-1 0 0 0,1 0 0 0 0,-1 0 0 0 0,1 0 0 0 0,1-1 0 0 0,-1-1 0 0 0,1 1 0 0 0,0-2 0 0 0,12 5 0 0 0,-15-7-47 0 0,1 0 0 0 0,-1-1 0 0 0,0 1 1 0 0,1-1-1 0 0,-1-1 0 0 0,0 1 0 0 0,1-1 0 0 0,-1 0 0 0 0,0 0 0 0 0,0-1 0 0 0,0 0 1 0 0,0 0-1 0 0,0-1 0 0 0,0 1 0 0 0,8-6 0 0 0,-5 1-29 0 0,0-1 0 0 0,0 0 0 0 0,-1 0 0 0 0,-1 0 0 0 0,1-1 0 0 0,-1-1 0 0 0,-1 1 0 0 0,0-1 0 0 0,0 0 0 0 0,-1 0 0 0 0,0 0 0 0 0,-1-1 0 0 0,0 0 0 0 0,-1 0 0 0 0,4-19 0 0 0,-6 23-78 0 0,1 0 0 0 0,-2 0 1 0 0,1 0-1 0 0,-1-1 0 0 0,0 1 1 0 0,0 0-1 0 0,-1 0 0 0 0,0 0 1 0 0,-1 0-1 0 0,1 0 0 0 0,-1 0 1 0 0,0 0-1 0 0,-1 0 0 0 0,0 0 1 0 0,0 1-1 0 0,0 0 0 0 0,-1-1 1 0 0,0 1-1 0 0,0 1 0 0 0,-1-1 1 0 0,1 0-1 0 0,-1 1 0 0 0,-1 0 0 0 0,1 0 1 0 0,-11-7-1 0 0,3 5-243 0 0,0 0 0 0 0,0 1 0 0 0,-1 0 0 0 0,1 1 0 0 0,-1 1 0 0 0,-20-4 0 0 0,0 3-1315 0 0,-55-3 1 0 0,48 7 547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0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66 220 344 0 0,'-15'-35'1937'0'0,"2"0"0"0"0,2-1 1 0 0,-12-57-1 0 0,23 89-1866 0 0,-1 1-30 0 0,-1-8-15 0 0,2 8-28 0 0,1 6 29 0 0,17 45-24 0 0,-2 1 0 0 0,-3 0 0 0 0,10 62 0 0 0,-10-42 2 0 0,4 15 13 0 0,43 170 34 0 0,-51-225-26 0 0,1 0 0 0 0,2-1 0 0 0,1 0 1 0 0,0-1-1 0 0,3-1 0 0 0,24 34 0 0 0,-32-50-2 0 0,0-1 0 0 0,0 0 0 0 0,1-1 0 0 0,0 0 0 0 0,0 0 0 0 0,1-1 1 0 0,0 0-1 0 0,11 5 0 0 0,-15-9-153 0 0,0-1 0 0 0,0 1-1 0 0,0-1 1 0 0,0 0 0 0 0,1-1 0 0 0,-1 0 0 0 0,0 0 0 0 0,1 0 0 0 0,-1 0 0 0 0,1-1 0 0 0,-1 0 0 0 0,1-1 0 0 0,-1 0 0 0 0,0 0 0 0 0,12-3 0 0 0,-17 4-11 0 0,1 0-1 0 0,-1-1 1 0 0,1 1-1 0 0,-1-1 1 0 0,1 0 0 0 0,-1 1-1 0 0,0-1 1 0 0,1 0-1 0 0,-1 0 1 0 0,0 0-1 0 0,1 0 1 0 0,-1 0 0 0 0,0 0-1 0 0,0 0 1 0 0,0 0-1 0 0,0-1 1 0 0,0 1 0 0 0,0 0-1 0 0,-1-1 1 0 0,1 1-1 0 0,0-2 1 0 0,11-16-1045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8.6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1244 0 0,'0'-4'1176'0'0,"0"-35"3436"0"0,1 43-4586 0 0,6 33-11 0 0,-2 1-1 0 0,-1 0 1 0 0,-1 44 0 0 0,-1-1 37 0 0,96 875 950 0 0,-85-831-2632 0 0,-17-104-1481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0.5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61 301 668 0 0,'-61'14'5165'0'0,"71"-24"-4885"0"0,11-4-216 0 0,0 1 0 0 0,23-10 0 0 0,5-3-52 0 0,-13 5-78 0 0,34-18-1119 0 0,-2-3 0 0 0,85-68 0 0 0,-136 94 893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0.8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0 328 0 0,'0'3'824'0'0,"-7"27"-328"0"0,1 1 0 0 0,2-1 0 0 0,1 1-1 0 0,2 0 1 0 0,1 0 0 0 0,4 38 0 0 0,-2-56-429 0 0,0-1 0 0 0,0 1 0 0 0,1 0 0 0 0,1-1 0 0 0,0 0-1 0 0,1 0 1 0 0,0 0 0 0 0,0 0 0 0 0,2-1 0 0 0,-1 0 0 0 0,2 0 0 0 0,-1 0 0 0 0,1-1 0 0 0,1-1 0 0 0,0 1-1 0 0,0-1 1 0 0,20 14 0 0 0,-25-20 16 0 0,0-1 0 0 0,0 1-1 0 0,0-1 1 0 0,0 0 0 0 0,1 0-1 0 0,-1 0 1 0 0,1-1 0 0 0,-1 1-1 0 0,1-1 1 0 0,-1 0 0 0 0,1-1 0 0 0,0 1-1 0 0,0-1 1 0 0,-1 0 0 0 0,1 0-1 0 0,0 0 1 0 0,0-1 0 0 0,-1 0-1 0 0,1 0 1 0 0,0 0 0 0 0,-1 0 0 0 0,1-1-1 0 0,-1 0 1 0 0,8-4 0 0 0,-8 4-61 0 0,0-2 1 0 0,0 1-1 0 0,0 0 1 0 0,0-1 0 0 0,-1 0-1 0 0,0 1 1 0 0,0-1-1 0 0,0-1 1 0 0,0 1 0 0 0,-1 0-1 0 0,1-1 1 0 0,-1 1-1 0 0,0-1 1 0 0,0 0-1 0 0,-1 1 1 0 0,0-1 0 0 0,0 0-1 0 0,0 0 1 0 0,0 0-1 0 0,-1 0 1 0 0,1 0 0 0 0,-1 0-1 0 0,-1-6 1 0 0,-1-7-88 0 0,-1 1 1 0 0,-1 0-1 0 0,-1 0 1 0 0,0 0-1 0 0,-1 0 0 0 0,0 1 1 0 0,-2 0-1 0 0,0 0 1 0 0,-1 1-1 0 0,0 0 1 0 0,-1 1-1 0 0,-1 0 0 0 0,0 0 1 0 0,-1 1-1 0 0,0 1 1 0 0,-1 0-1 0 0,-18-13 1 0 0,21 20-469 0 0,0 1 1 0 0,0 0-1 0 0,-1 0 0 0 0,1 1 1 0 0,-1 1-1 0 0,1 0 1 0 0,-13-1-1 0 0,18 2-77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1.2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36 0 0,'142'214'3409'0'0,"-130"-195"-3288"0"0,91 135 324 0 0,18 30-202 0 0,-110-164-547 0 0,-1-1 0 0 0,-1 1 0 0 0,12 39 0 0 0,-20-56-270 0 0,-3 16-734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1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22 225 392 0 0,'-8'-40'1920'0'0,"2"-1"1"0"0,-1-43-1 0 0,7 80-1870 0 0,0 1-1 0 0,0-1 1 0 0,1 1-1 0 0,0-1 0 0 0,0 1 1 0 0,0 0-1 0 0,0-1 1 0 0,0 1-1 0 0,1 0 1 0 0,3-5-1 0 0,-3 4-5 0 0,-2 3-36 0 0,1 0 1 0 0,0 0 0 0 0,0 0 0 0 0,1 0 0 0 0,-1 0 0 0 0,0 0 0 0 0,0 0 0 0 0,0 0 0 0 0,1 1-1 0 0,-1-1 1 0 0,0 0 0 0 0,1 1 0 0 0,-1-1 0 0 0,1 1 0 0 0,-1-1 0 0 0,0 1 0 0 0,1 0-1 0 0,-1 0 1 0 0,1 0 0 0 0,-1-1 0 0 0,1 1 0 0 0,-1 1 0 0 0,1-1 0 0 0,2 0 0 0 0,31 8 54 0 0,-21-1-68 0 0,0 1 0 0 0,0 0-1 0 0,-1 0 1 0 0,0 1 0 0 0,0 1 0 0 0,-1 0 0 0 0,0 1-1 0 0,-1 0 1 0 0,0 1 0 0 0,-1 0 0 0 0,0 1 0 0 0,-1 0-1 0 0,0 0 1 0 0,12 28 0 0 0,-18-31 1 0 0,0-1-1 0 0,0 1 1 0 0,-1-1 0 0 0,-1 1-1 0 0,1 0 1 0 0,-1 0 0 0 0,-1 0-1 0 0,0-1 1 0 0,-1 1 0 0 0,0 0-1 0 0,0 0 1 0 0,-1 0 0 0 0,0-1-1 0 0,-1 1 1 0 0,-4 11 0 0 0,3-10-204 0 0,-1 0 1 0 0,0-1-1 0 0,0 0 1 0 0,-1 0-1 0 0,0 0 1 0 0,-1-1-1 0 0,0 0 1 0 0,0 0-1 0 0,-1-1 1 0 0,0 1 0 0 0,-1-2-1 0 0,-16 12 1 0 0,20-17-898 0 0,-10 3 432 0 0</inkml:trace>
  <inkml:trace contextRef="#ctx0" brushRef="#br0" timeOffset="1">598 132 652 0 0,'3'-1'1165'0'0,"111"-24"2909"0"0,74-22-6645 0 0,-175 43 1627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1.9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53 1188 0 0,'0'3'1818'0'0,"-1"8"-1144"0"0,1-8-86 0 0,0-2-504 0 0,0 0 0 0 0,0 0 0 0 0,1-1 0 0 0,-1 1 0 0 0,0 0 0 0 0,0 0 0 0 0,1 0 0 0 0,-1-1-1 0 0,1 1 1 0 0,-1 0 0 0 0,1-1 0 0 0,-1 1 0 0 0,1 0 0 0 0,-1-1 0 0 0,1 1 0 0 0,-1-1 0 0 0,1 1 0 0 0,0 0 0 0 0,1 0 0 0 0,6 0 7 0 0,1-1 0 0 0,-1 0 0 0 0,1 0 0 0 0,-1 0 0 0 0,1-1 0 0 0,-1-1 0 0 0,0 1 0 0 0,9-4-1 0 0,9-3-794 0 0,35-15-1 0 0,-4-9-1869 0 0,-39 19 2196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5:12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1 108 1624 0 0,'4'-18'2916'0'0,"-1"12"-2788"0"0,0 0 0 0 0,0 1-1 0 0,0-1 1 0 0,1 1 0 0 0,0 0 0 0 0,0 0 0 0 0,1 0 0 0 0,-1 0 0 0 0,1 1 0 0 0,0 0 0 0 0,0 0 0 0 0,1 0 0 0 0,-1 1-1 0 0,1-1 1 0 0,0 1 0 0 0,0 1 0 0 0,0-1 0 0 0,0 1 0 0 0,0 0 0 0 0,0 0 0 0 0,1 1 0 0 0,-1 0 0 0 0,1 0-1 0 0,7 0 1 0 0,-8 1-125 0 0,1-1-1 0 0,0 2 1 0 0,0-1-1 0 0,-1 1 1 0 0,1 0-1 0 0,-1 0 1 0 0,1 1-1 0 0,-1-1 1 0 0,1 2-1 0 0,-1-1 1 0 0,0 1-1 0 0,0 0 1 0 0,0 0-1 0 0,0 0 0 0 0,-1 1 1 0 0,1 0-1 0 0,-1 0 1 0 0,0 1-1 0 0,0-1 1 0 0,0 1-1 0 0,-1 0 1 0 0,0 0-1 0 0,5 8 1 0 0,-3-1 3 0 0,-1 0-1 0 0,0 0 1 0 0,-1 0 0 0 0,0 0 0 0 0,-1 1 0 0 0,0 0 0 0 0,-1 0 0 0 0,-1-1 0 0 0,1 18 0 0 0,-3 16-16 0 0,-9 60 0 0 0,1-16-5 0 0,7-67-1 0 0,1-13 124 0 0,0 1 0 0 0,0 0 0 0 0,1 0 0 0 0,1 0 0 0 0,0 0 0 0 0,0-1 0 0 0,5 18 0 0 0,-5-27-92 0 0,0 0-1 0 0,-1 0 0 0 0,1 0 1 0 0,0 0-1 0 0,0 0 0 0 0,0 0 0 0 0,0-1 1 0 0,0 1-1 0 0,0 0 0 0 0,0 0 1 0 0,0-1-1 0 0,0 1 0 0 0,0-1 1 0 0,0 1-1 0 0,0-1 0 0 0,1 1 0 0 0,-1-1 1 0 0,0 0-1 0 0,0 0 0 0 0,0 1 1 0 0,1-1-1 0 0,-1 0 0 0 0,0 0 0 0 0,0 0 1 0 0,3-1-1 0 0,29-3 162 0 0,2-8-101 0 0,-1-2 0 0 0,-1-1 0 0 0,0-1 0 0 0,58-40 1 0 0,-30 18-30 0 0,65-41-592 0 0,-50 21-4388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37.9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75 52 0 0,'0'0'1387'0'0,"-16"-24"423"0"0,-5-24 65 0 0,20 46-1671 0 0,-2 8-367 0 0,2-6 162 0 0,1 0 0 0 0,0 1 0 0 0,-1-1 0 0 0,1 0 0 0 0,0 1 0 0 0,-1-1 0 0 0,1 0 0 0 0,0 1 0 0 0,0-1 0 0 0,-1 0 0 0 0,1 1 0 0 0,0-1-1 0 0,0 0 1 0 0,0 1 0 0 0,0-1 0 0 0,-1 1 0 0 0,1-1 0 0 0,0 1 0 0 0,0-1 0 0 0,0 0 0 0 0,0 1 0 0 0,0-1 0 0 0,0 1 0 0 0,0-1 0 0 0,0 1 0 0 0,0 0-1 0 0,2 75 21 0 0,13 86-1 0 0,29 105 113 0 0,-41-254-126 0 0,8 40 107 0 0,-11-50-223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38.3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75 267 616 0 0,'-25'-71'1942'0'0,"-22"-100"0"0"0,46 168-2102 0 0,0-19-1524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38.7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56 680 0 0,'0'0'1622'0'0,"27"19"189"0"0,-10-7-1751 0 0,0 2-1 0 0,0 0 0 0 0,-1 1 1 0 0,-1 0-1 0 0,-1 2 1 0 0,0-1-1 0 0,-1 2 1 0 0,14 25-1 0 0,5 15-79 0 0,36 89 0 0 0,-16 4 382 0 0,-51-148-52 0 0,-3-4-307 0 0,0 1 0 0 0,1-1 0 0 0,-1 1 0 0 0,0-1 0 0 0,0 0 0 0 0,1 1 0 0 0,-1-1 0 0 0,0 0 0 0 0,1 0 0 0 0,-1 0 0 0 0,1-1 0 0 0,-1 1 0 0 0,1 0 0 0 0,0 0-1 0 0,-1-1 1 0 0,1 1 0 0 0,0-1 0 0 0,0 1 0 0 0,0-1 0 0 0,0 0 0 0 0,0 1 0 0 0,0-1 0 0 0,1 0 0 0 0,-2-2 0 0 0,-15-54-39 0 0,14 44 32 0 0,-7-25 24 0 0,3 0 1 0 0,0-1-1 0 0,3 1 1 0 0,1-1-1 0 0,2 0 0 0 0,2 0 1 0 0,1 0-1 0 0,9-44 1 0 0,-10 79-27 0 0,0 0 1 0 0,0 1 0 0 0,0-1-1 0 0,1 1 1 0 0,-1-1 0 0 0,1 1-1 0 0,0 0 1 0 0,0-1-1 0 0,0 1 1 0 0,1 0 0 0 0,0 0-1 0 0,0 1 1 0 0,0-1-1 0 0,0 1 1 0 0,0-1 0 0 0,1 1-1 0 0,-1 0 1 0 0,1 0-1 0 0,0 1 1 0 0,0-1 0 0 0,0 1-1 0 0,0-1 1 0 0,1 1 0 0 0,6-2-1 0 0,-9 4 2 0 0,1 0 1 0 0,0 0-1 0 0,0 0 0 0 0,0 0 0 0 0,0 1 0 0 0,0-1 1 0 0,0 1-1 0 0,0-1 0 0 0,0 1 0 0 0,-1 0 0 0 0,1 0 1 0 0,0 1-1 0 0,-1-1 0 0 0,1 0 0 0 0,2 3 0 0 0,34 26-24 0 0,-23-13 27 0 0,-1 0-1 0 0,-1 1 1 0 0,0 0 0 0 0,-1 2 0 0 0,-2-1-1 0 0,0 1 1 0 0,11 29 0 0 0,47 157-315 0 0,-61-178 158 0 0,11 44-2350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39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16 340 0 0,'0'-1'64'0'0,"0"0"0"0"0,0 1-1 0 0,0-1 1 0 0,1 1 0 0 0,-1-1 0 0 0,0 0-1 0 0,0 1 1 0 0,0-1 0 0 0,1 1 0 0 0,-1-1 0 0 0,0 0-1 0 0,0 1 1 0 0,1-1 0 0 0,-1 1 0 0 0,1-1-1 0 0,-1 1 1 0 0,0-1 0 0 0,1 1 0 0 0,-1-1 0 0 0,1 1-1 0 0,-1 0 1 0 0,1-1 0 0 0,-1 1 0 0 0,1 0-1 0 0,-1-1 1 0 0,1 1 0 0 0,0 0 0 0 0,-1 0 0 0 0,1-1-1 0 0,-1 1 1 0 0,1 0 0 0 0,0 0 0 0 0,-1 0-1 0 0,1 0 1 0 0,0 0 0 0 0,0 0 0 0 0,0 1-3 0 0,1-1 0 0 0,0 1 0 0 0,-1 0 0 0 0,0 0 0 0 0,1-1 0 0 0,-1 1 0 0 0,1 0 0 0 0,-1 1 0 0 0,0-1 0 0 0,0 0 0 0 0,0 0 0 0 0,0 0 0 0 0,2 3 0 0 0,12 20 15 0 0,-1 0-1 0 0,-1 1 1 0 0,-2 1-1 0 0,0 0 1 0 0,8 31-1 0 0,8 19-24 0 0,132 288-803 0 0,-153-347-604 0 0,1-2 702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09.2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1 204 1308 0 0,'2'-3'997'0'0,"3"-5"-438"0"0,1 0 0 0 0,1 1 0 0 0,0 0 1 0 0,0 0-1 0 0,8-6 0 0 0,-11 10-504 0 0,-1 1 0 0 0,1 0 0 0 0,0 0 0 0 0,0 0-1 0 0,0 0 1 0 0,1 1 0 0 0,-1 0 0 0 0,0 0 0 0 0,1 0 0 0 0,-1 0 0 0 0,0 1 0 0 0,1-1 0 0 0,-1 1 0 0 0,1 0 0 0 0,5 1 0 0 0,-2 1-38 0 0,0-1 0 0 0,0 1 0 0 0,0 0 1 0 0,0 1-1 0 0,-1 0 0 0 0,1 0 0 0 0,6 4 1 0 0,3 4 3 0 0,0 1 1 0 0,-1 0 0 0 0,-1 1-1 0 0,0 1 1 0 0,-1 0 0 0 0,0 1-1 0 0,-1 0 1 0 0,-1 1 0 0 0,0 1-1 0 0,-2 0 1 0 0,0 1 0 0 0,0 0 0 0 0,12 35-1 0 0,-10-17-24 0 0,-1 1-1 0 0,-1 1 1 0 0,-2 0-1 0 0,-2 0 0 0 0,-2 0 1 0 0,0 49-1 0 0,-2-16 682 0 0,-2-68-486 0 0,-1-3-180 0 0,1 1-1 0 0,0-1 0 0 0,-1 0 1 0 0,1 1-1 0 0,-1-1 0 0 0,1 0 0 0 0,-1 1 1 0 0,1-1-1 0 0,-1 0 0 0 0,1 0 1 0 0,-1 1-1 0 0,0-1 0 0 0,1 0 0 0 0,-1 0 1 0 0,1 0-1 0 0,-1 0 0 0 0,1 0 1 0 0,-1 0-1 0 0,0 0 0 0 0,1 0 0 0 0,-1 0 1 0 0,1 0-1 0 0,-1 0 0 0 0,1 0 1 0 0,-1 0-1 0 0,0 0 0 0 0,1-1 0 0 0,-1 1 1 0 0,1 0-1 0 0,-1 0 0 0 0,0-1 1 0 0,-17-19 63 0 0,-7-29-183 0 0,24 48 109 0 0,-13-36-28 0 0,2 0 0 0 0,2-1 0 0 0,1 0 1 0 0,1 0-1 0 0,3-1 0 0 0,1 0 0 0 0,2 0 1 0 0,1 0-1 0 0,2 0 0 0 0,2 0 0 0 0,9-44 0 0 0,-9 69 40 0 0,0 1-1 0 0,1 0 0 0 0,1 0 1 0 0,0 1-1 0 0,0-1 0 0 0,2 1 0 0 0,-1 0 1 0 0,1 1-1 0 0,1-1 0 0 0,0 1 0 0 0,1 1 1 0 0,11-12-1 0 0,-15 17-8 0 0,1 1-1 0 0,-1-1 1 0 0,1 1-1 0 0,0 1 1 0 0,0-1-1 0 0,1 1 1 0 0,-1 0-1 0 0,1 0 1 0 0,-1 0-1 0 0,1 1 1 0 0,0 0-1 0 0,0 1 1 0 0,0 0 0 0 0,0 0-1 0 0,0 0 1 0 0,0 1-1 0 0,1 0 1 0 0,-1 0-1 0 0,0 1 1 0 0,0-1-1 0 0,0 2 1 0 0,0-1-1 0 0,0 1 1 0 0,11 5-1 0 0,14 6 120 0 0,-1 3-1 0 0,-1 0 1 0 0,-1 2-1 0 0,0 1 1 0 0,35 31 0 0 0,-2 5 164 0 0,59 68 0 0 0,-103-103-550 0 0,0 1 0 0 0,-1 1 1 0 0,-1 0-1 0 0,-1 1 0 0 0,-2 1 1 0 0,18 39-1 0 0,-28-48-981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39.4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4 193 1160 0 0,'-1'0'134'0'0,"1"-1"0"0"0,-1 0 0 0 0,1 0 0 0 0,0 0 0 0 0,-1 0 0 0 0,1 0 0 0 0,0 0 1 0 0,0 0-1 0 0,-1 0 0 0 0,1 0 0 0 0,0 1 0 0 0,0-1 0 0 0,0 0 0 0 0,0 0 0 0 0,0 0 0 0 0,1 0 0 0 0,-1-2 0 0 0,6-4 0 0 0,1-1-1 0 0,0 1 1 0 0,0 0 0 0 0,1 0 0 0 0,0 1-1 0 0,0 0 1 0 0,0 1 0 0 0,10-6-1 0 0,84-36-14 0 0,-51 24-499 0 0,7-7-1696 0 0,-41 19 1265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40.2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199 108 788 0 0,'4'-37'2333'0'0,"-3"34"-1916"0"0,-2-1-25 0 0,0-8-68 0 0,1 9-96 0 0,-1 0-22 0 0,-1-11 207 0 0,1 11-312 0 0,1 1-74 0 0,-1 1 1 0 0,1-1-1 0 0,-1 0 0 0 0,1 1 1 0 0,-1-1-1 0 0,0 1 1 0 0,1-1-1 0 0,-1 1 0 0 0,0-1 1 0 0,0 1-1 0 0,0-1 1 0 0,0 1-1 0 0,0 0 1 0 0,0 0-1 0 0,-1-1 0 0 0,1 1 1 0 0,-2-1-1 0 0,-11 1-14 0 0,-2 6 15 0 0,4 2-13 0 0,1 2 0 0 0,-1 0 0 0 0,1 0 0 0 0,1 1 0 0 0,0 0 0 0 0,0 1 0 0 0,1 0 0 0 0,0 0 0 0 0,1 1 0 0 0,1 0 1 0 0,0 1-1 0 0,0 0 0 0 0,1 0 0 0 0,1 0 0 0 0,0 0 0 0 0,-4 20 0 0 0,8-26-8 0 0,0 1 0 0 0,1 0-1 0 0,0 0 1 0 0,0-1 0 0 0,0 1 0 0 0,1 0 0 0 0,1 0 0 0 0,-1-1 0 0 0,1 1 0 0 0,0-1-1 0 0,1 1 1 0 0,0-1 0 0 0,0 0 0 0 0,0 0 0 0 0,1 0 0 0 0,0-1 0 0 0,0 1-1 0 0,1-1 1 0 0,10 11 0 0 0,-9-13-1 0 0,-1 0 1 0 0,1 0-1 0 0,0-1 0 0 0,0 0 0 0 0,0 0 1 0 0,1 0-1 0 0,-1-1 0 0 0,1 0 0 0 0,0 0 1 0 0,11 1-1 0 0,16 1 15 0 0,62-2 1 0 0,-69-2-19 0 0,36-1-2 0 0,-33 2-14 0 0,0 2-1 0 0,-1 0 0 0 0,1 2 1 0 0,-1 1-1 0 0,50 17 1 0 0,-68-18 4 0 0,0 0 1 0 0,0 0-1 0 0,0 1 0 0 0,-1 1 1 0 0,1 0-1 0 0,-2 0 0 0 0,13 12 1 0 0,-16-13 6 0 0,0 1 0 0 0,-1-1 0 0 0,0 1 0 0 0,0 0 0 0 0,-1 1 0 0 0,0-1 0 0 0,0 1 1 0 0,-1 0-1 0 0,0 0 0 0 0,0 0 0 0 0,3 15 0 0 0,-5-14 20 0 0,0 0 1 0 0,-1 0-1 0 0,0 0 1 0 0,0 1-1 0 0,-1-1 0 0 0,-1 0 1 0 0,1 0-1 0 0,-1 0 1 0 0,-1 0-1 0 0,0 0 0 0 0,0-1 1 0 0,0 1-1 0 0,-1-1 1 0 0,-1 0-1 0 0,1 0 1 0 0,-8 10-1 0 0,4-8 108 0 0,0 1-1 0 0,-1-2 1 0 0,0 1-1 0 0,0-1 1 0 0,-1 0 0 0 0,0-1-1 0 0,0 0 1 0 0,-1-1-1 0 0,0 0 1 0 0,-20 8 0 0 0,29-14-104 0 0,0 0-204 0 0,0 0 1 0 0,0 0-1 0 0,1 0 0 0 0,-1 0 1 0 0,0-1-1 0 0,0 1 1 0 0,0-1-1 0 0,0 1 1 0 0,0-1-1 0 0,0 0 1 0 0,0 1-1 0 0,0-1 0 0 0,0 0 1 0 0,0-1-1 0 0,0 1 1 0 0,0 0-1 0 0,0 0 1 0 0,0-1-1 0 0,1 1 1 0 0,-1-1-1 0 0,0 0 1 0 0,0 0-1 0 0,0 1 0 0 0,1-1 1 0 0,-4-2-1 0 0,-1-7-482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18:41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255 0 316 0 0,'0'0'1476'0'0,"-3"1"-1268"0"0,-8 1-43 0 0,9-1-30 0 0,-1 1-34 0 0,-113 74 421 0 0,47-32-401 0 0,66-43-121 0 0,0 1 1 0 0,-1 0-1 0 0,1 1 0 0 0,-1-1 0 0 0,1 1 1 0 0,0-1-1 0 0,0 1 0 0 0,0 0 0 0 0,0 0 1 0 0,1 0-1 0 0,-4 6 0 0 0,4-3 1 0 0,0-1 0 0 0,0 1 0 0 0,1-1-1 0 0,0 1 1 0 0,0 0 0 0 0,0-1 0 0 0,1 1 0 0 0,0 0-1 0 0,0 0 1 0 0,1 0 0 0 0,-1-1 0 0 0,3 8 0 0 0,13 89 167 0 0,5-1 1 0 0,40 117 0 0 0,-37-158-110 0 0,3-2 1 0 0,1-1 0 0 0,4-1-1 0 0,2-1 1 0 0,2-3-1 0 0,64 74 1 0 0,-94-119 63 0 0,0 1 1 0 0,1-1-1 0 0,0-1 0 0 0,0 1 1 0 0,1-1-1 0 0,-1 0 0 0 0,1-1 1 0 0,1 0-1 0 0,-1 0 0 0 0,1-1 1 0 0,-1 0-1 0 0,1 0 1 0 0,0-1-1 0 0,1-1 0 0 0,18 4 1 0 0,-25-5-12 0 0,1-1-16 0 0,29-3 43 0 0,-1-1-1 0 0,1-1 1 0 0,50-16-1 0 0,-36 9-346 0 0,-37 9-335 0 0,-1 1 1 0 0,0-1-1 0 0,-1 0 0 0 0,1-1 0 0 0,16-9 0 0 0,-14 5-305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38.5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0 384 476 0 0,'0'0'5178'0'0,"27"-15"-4711"0"0,14-14-82 0 0,61-54 1 0 0,-8 5-23 0 0,-29 28-265 0 0,59-43-160 0 0,-73 57-2989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38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0 280 892 0 0,'0'0'1411'0'0,"5"-1"-873"0"0,3-1-270 0 0,0-1 0 0 0,0 0 1 0 0,0 0-1 0 0,0-1 0 0 0,0 0 1 0 0,-1 0-1 0 0,10-8 0 0 0,210-165 656 0 0,-191 147-1618 0 0,-29 25 84 0 0,2-4 5 0 0,-3 0-611 0 0,4-5 834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39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9 16 0 0,'0'0'1310'0'0,"0"-1"-1237"0"0,-1 1 0 0 0,1-1 0 0 0,0 1 0 0 0,-1-1 0 0 0,1 1 0 0 0,0-1 0 0 0,-1 1 1 0 0,1-1-1 0 0,0 1 0 0 0,-1-1 0 0 0,1 1 0 0 0,-1 0 0 0 0,1-1 0 0 0,-1 1 0 0 0,1 0 0 0 0,-1-1 0 0 0,1 1 0 0 0,-1 0 0 0 0,0 0 0 0 0,1 0 0 0 0,-1-1 0 0 0,0 1 0 0 0,-1 1-71 0 0,1 0-1 0 0,0 0 0 0 0,0 0 1 0 0,0 0-1 0 0,1 1 1 0 0,-1-1-1 0 0,0 0 0 0 0,0 0 1 0 0,1 1-1 0 0,-1-1 0 0 0,1 0 1 0 0,-1 1-1 0 0,1-1 1 0 0,-1 0-1 0 0,1 1 0 0 0,0-1 1 0 0,0 1-1 0 0,0-1 1 0 0,0 1-1 0 0,0-1 0 0 0,0 3 1 0 0,7 37-5 0 0,-3-22 121 0 0,82 297 436 0 0,-52-205-444 0 0,-19-67-265 0 0,40 83 0 0 0,-54-125-330 0 0,7 9-1076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39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28 312 0 0,'-1'-3'1641'0'0,"0"-5"-1266"0"0,-1-9 924 0 0,0 33-1006 0 0,0 42-210 0 0,3 1 0 0 0,3 0 0 0 0,12 60 0 0 0,2-28 58 0 0,36 110 0 0 0,-41-164-240 0 0,19 37 0 0 0,-30-71-377 0 0,12 4-980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0.6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351 468 400 0 0,'0'0'682'0'0,"-8"-15"860"0"0,6 14-1510 0 0,0-1 1 0 0,0 1 0 0 0,-1 0-1 0 0,1-1 1 0 0,0 1 0 0 0,-1 0-1 0 0,1 0 1 0 0,-1 1 0 0 0,1-1-1 0 0,-1 0 1 0 0,0 1 0 0 0,1 0-1 0 0,-1 0 1 0 0,1-1 0 0 0,-1 1-1 0 0,0 1 1 0 0,1-1 0 0 0,-1 0-1 0 0,1 1 1 0 0,-1-1 0 0 0,0 1-1 0 0,1 0 1 0 0,-1 0 0 0 0,1 0-1 0 0,0 0 1 0 0,-1 0 0 0 0,-1 2-1 0 0,-4 1-21 0 0,0 1-1 0 0,1 0 1 0 0,-1 0 0 0 0,1 1-1 0 0,1 0 1 0 0,-1 0-1 0 0,-6 8 1 0 0,5-2 7 0 0,0 0-1 0 0,1 0 1 0 0,0 1-1 0 0,1 0 1 0 0,0 0-1 0 0,1 0 1 0 0,1 1-1 0 0,0 0 1 0 0,0 0-1 0 0,-1 23 1 0 0,2-8 58 0 0,2-1 0 0 0,1 0 1 0 0,1 1-1 0 0,7 38 0 0 0,-7-57-30 0 0,2 0 1 0 0,-1 0-1 0 0,1 0 1 0 0,1 0-1 0 0,0-1 1 0 0,0 1-1 0 0,1-1 0 0 0,0 0 1 0 0,1-1-1 0 0,0 1 1 0 0,0-1-1 0 0,1 0 0 0 0,0-1 1 0 0,0 0-1 0 0,1 0 1 0 0,-1 0-1 0 0,10 5 0 0 0,-13-10-33 0 0,0 0-1 0 0,0-1 0 0 0,0 0 0 0 0,1 0 1 0 0,-1 0-1 0 0,0-1 0 0 0,0 1 0 0 0,0-1 0 0 0,1 0 1 0 0,-1 0-1 0 0,0 0 0 0 0,0-1 0 0 0,1 0 1 0 0,-1 0-1 0 0,0 0 0 0 0,0 0 0 0 0,0 0 0 0 0,0-1 1 0 0,0 0-1 0 0,6-3 0 0 0,-5 2-8 0 0,-1-1 1 0 0,1 1-1 0 0,-1-1 0 0 0,0 1 0 0 0,0-1 0 0 0,0 0 0 0 0,-1 0 1 0 0,0-1-1 0 0,1 1 0 0 0,-1-1 0 0 0,-1 0 0 0 0,1 0 0 0 0,-1 0 1 0 0,0 0-1 0 0,0 0 0 0 0,0 0 0 0 0,-1-1 0 0 0,0 1 0 0 0,0 0 1 0 0,0-1-1 0 0,0 1 0 0 0,-1-10 0 0 0,-1-9-20 0 0,0 0 0 0 0,-2 0 0 0 0,-8-38-1 0 0,-5-4 27 0 0,-4 0-1 0 0,-2 2 0 0 0,-58-120 0 0 0,-126-160 720 0 0,184 315-662 0 0,20 27-63 0 0,-1 3 3 0 0,2-1-7 0 0,1 0 0 0 0,-1 0 0 0 0,0 0 0 0 0,0 1 0 0 0,0-1 1 0 0,0 0-1 0 0,1 1 0 0 0,-1-1 0 0 0,0 0 0 0 0,0 1 0 0 0,0-1 0 0 0,1 1 0 0 0,-1-1 0 0 0,0 1 1 0 0,1-1-1 0 0,-1 1 0 0 0,1 0 0 0 0,-1-1 0 0 0,0 1 0 0 0,1 0 0 0 0,-1-1 0 0 0,1 1 0 0 0,0 0 1 0 0,-1 1-1 0 0,2 4-2 0 0,-1 8 3 0 0,0 1 0 0 0,1-1 0 0 0,1 0 0 0 0,0 0 0 0 0,1 0 0 0 0,6 17 0 0 0,32 75 2 0 0,-37-98-3 0 0,25 57 18 0 0,3-1 1 0 0,66 98-1 0 0,-80-136-26 0 0,1-2 0 0 0,1 0 0 0 0,1-1-1 0 0,1-1 1 0 0,1-1 0 0 0,1-1-1 0 0,1-1 1 0 0,43 26 0 0 0,-58-40 21 0 0,0 0 0 0 0,0-1 0 0 0,0 0 0 0 0,1-1 1 0 0,0 0-1 0 0,-1-1 0 0 0,1 0 0 0 0,0 0 0 0 0,0-1 0 0 0,0 0 1 0 0,16-2-1 0 0,-21 0-11 0 0,1 0 1 0 0,0 0-1 0 0,-1-1 1 0 0,0 0-1 0 0,1 0 1 0 0,-1-1-1 0 0,0 1 1 0 0,0-1-1 0 0,0-1 1 0 0,0 1-1 0 0,-1-1 1 0 0,1 0-1 0 0,-1 0 1 0 0,0-1-1 0 0,0 1 0 0 0,0-1 1 0 0,-1 0-1 0 0,0-1 1 0 0,0 1-1 0 0,3-7 1 0 0,3-7-47 0 0,0 0 0 0 0,-2-1 0 0 0,0 0 0 0 0,-2-1 0 0 0,0 0 0 0 0,-1 0 1 0 0,-1 0-1 0 0,-1-1 0 0 0,-1 1 0 0 0,-1-1 0 0 0,-1 1 0 0 0,-4-28 0 0 0,1 15 68 0 0,-3 0-1 0 0,-1 1 0 0 0,-1 0 1 0 0,-2 1-1 0 0,-1-1 0 0 0,-1 2 1 0 0,-19-35-1 0 0,30 64-17 0 0,0-1 0 0 0,-1 0 0 0 0,1 1 1 0 0,0-1-1 0 0,-1 1 0 0 0,0 0 0 0 0,1-1 0 0 0,-1 1 1 0 0,0 0-1 0 0,0 0 0 0 0,0 0 0 0 0,0 0 0 0 0,-1 0 0 0 0,1 1 1 0 0,0-1-1 0 0,-1 1 0 0 0,1-1 0 0 0,-1 1 0 0 0,0 0 1 0 0,1 0-1 0 0,-4 0 0 0 0,5 1-6 0 0,0 0 0 0 0,0 0 0 0 0,1 0 0 0 0,-1 0 0 0 0,0 1 0 0 0,0-1 0 0 0,0 0 0 0 0,1 1 1 0 0,-1-1-1 0 0,0 1 0 0 0,0-1 0 0 0,1 1 0 0 0,-1-1 0 0 0,0 1 0 0 0,1-1 0 0 0,-1 1 0 0 0,1-1 0 0 0,-1 1 0 0 0,1 0 0 0 0,-1 0 0 0 0,1-1 1 0 0,-1 1-1 0 0,0 1 0 0 0,-7 19 1 0 0,7-17-1 0 0,-5 15 6 0 0,2 1 0 0 0,0 0 0 0 0,1 0 0 0 0,2 0 0 0 0,0 0 0 0 0,0 0 0 0 0,2 0 0 0 0,1 1 0 0 0,0-1 0 0 0,2 0 0 0 0,0-1 0 0 0,1 1-1 0 0,1-1 1 0 0,1 0 0 0 0,0 0 0 0 0,2-1 0 0 0,0 0 0 0 0,1 0 0 0 0,1-1 0 0 0,0 0 0 0 0,28 29 0 0 0,-31-38-57 0 0,1 1 0 0 0,1-2 0 0 0,0 1 0 0 0,0-1-1 0 0,0-1 1 0 0,1 0 0 0 0,0 0 0 0 0,0-1 0 0 0,1-1 0 0 0,-1 0 0 0 0,1 0 0 0 0,0-1 0 0 0,17 2 0 0 0,-2-9-1593 0 0,-20 2 1243 0 0,15-5-687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1.0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10 272 0 0,'0'0'787'0'0,"0"-1"-712"0"0,-1 0 1 0 0,1 1-1 0 0,-1-1 0 0 0,1 1 1 0 0,0-1-1 0 0,-1 0 1 0 0,1 1-1 0 0,-1-1 1 0 0,1 1-1 0 0,-1 0 0 0 0,1-1 1 0 0,-1 1-1 0 0,0-1 1 0 0,1 1-1 0 0,-1 0 1 0 0,1-1-1 0 0,-1 1 0 0 0,0 0 1 0 0,1 0-1 0 0,-1 0 1 0 0,0-1-1 0 0,1 1 1 0 0,-2 0-1 0 0,0 2-45 0 0,0-1 1 0 0,-1 1 0 0 0,1 0-1 0 0,0 0 1 0 0,1 0-1 0 0,-1 0 1 0 0,0 0-1 0 0,0 0 1 0 0,1 0-1 0 0,0 1 1 0 0,-1-1 0 0 0,1 0-1 0 0,0 1 1 0 0,-1 2-1 0 0,-1 3 16 0 0,1 0-1 0 0,0 1 0 0 0,1-1 1 0 0,-1 12-1 0 0,1 5 39 0 0,2 1-1 0 0,4 29 1 0 0,4 0 44 0 0,2 0 0 0 0,3-1 0 0 0,3-1 0 0 0,1 0 0 0 0,50 98 1 0 0,-15-56-50 0 0,4-3 0 0 0,75 94 1 0 0,-106-154-97 0 0,-12-15-503 0 0,-1 0-1 0 0,-1 1 1 0 0,12 22 0 0 0,-22-37 210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1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18 668 1000 0 0,'-3'-5'194'0'0,"1"1"1"0"0,0-1-1 0 0,0 0 0 0 0,0 0 1 0 0,0 0-1 0 0,1 0 0 0 0,0 0 0 0 0,0 0 1 0 0,0 0-1 0 0,1 0 0 0 0,-1 0 1 0 0,1 0-1 0 0,0 0 0 0 0,1-1 0 0 0,0 1 1 0 0,-1 0-1 0 0,1 0 0 0 0,1 0 1 0 0,-1 0-1 0 0,1 0 0 0 0,0 1 0 0 0,0-1 1 0 0,0 0-1 0 0,1 1 0 0 0,0-1 1 0 0,3-3-1 0 0,10-13-20 0 0,0 1 0 0 0,1 0 0 0 0,38-32 0 0 0,-43 41-31 0 0,83-70 177 0 0,28-28-192 0 0,-104 91-52 0 0,-1-2 1 0 0,-1-1-1 0 0,-1 0 0 0 0,15-27 1 0 0,-25 39 14 0 0,-2 0 1 0 0,1-1 0 0 0,-1 0 0 0 0,4-13-1 0 0,-8 21-74 0 0,2-1-12 0 0,3-8-13 0 0,-4 8-26 0 0,-1 2-10 0 0,0 1 38 0 0,1-1 1 0 0,-1 1-1 0 0,0-1 0 0 0,0 1 0 0 0,0-1 1 0 0,0 1-1 0 0,1 0 0 0 0,-1-1 0 0 0,0 1 1 0 0,1-1-1 0 0,-1 1 0 0 0,0 0 1 0 0,1-1-1 0 0,-1 1 0 0 0,0 0 0 0 0,1-1 1 0 0,-1 1-1 0 0,1 0 0 0 0,-1-1 0 0 0,1 1 1 0 0,-1 0-1 0 0,0 0 0 0 0,1 0 1 0 0,-1 0-1 0 0,1-1 0 0 0,4 12-40 0 0,0-1 1 0 0,-2 1-1 0 0,1 0 0 0 0,2 13 0 0 0,8 25 38 0 0,74 156-145 0 0,-49-121-4162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6.3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8 145 172 0 0,'0'0'355'0'0,"-1"-3"-81"0"0,-5-57 1643 0 0,5 56-1688 0 0,1-16 210 0 0,0 16-249 0 0,2-16 493 0 0,3-12-499 0 0,-5 32-185 0 0,0 0 0 0 0,0 0 1 0 0,0 0-1 0 0,0-1 1 0 0,0 1-1 0 0,0 0 0 0 0,0 0 1 0 0,0 0-1 0 0,0 0 0 0 0,0 0 1 0 0,0 0-1 0 0,0 0 1 0 0,0 0-1 0 0,0 0 0 0 0,1 0 1 0 0,-1 0-1 0 0,0 0 1 0 0,0 0-1 0 0,0-1 0 0 0,0 1 1 0 0,0 0-1 0 0,0 0 1 0 0,0 0-1 0 0,0 0 0 0 0,0 0 1 0 0,1 0-1 0 0,-1 0 0 0 0,0 0 1 0 0,0 0-1 0 0,0 0 1 0 0,0 0-1 0 0,0 0 0 0 0,0 0 1 0 0,0 0-1 0 0,0 0 1 0 0,1 0-1 0 0,-1 0 0 0 0,0 1 1 0 0,0-1-1 0 0,0 0 1 0 0,0 0-1 0 0,0 0 0 0 0,0 0 1 0 0,0 0-1 0 0,0 0 0 0 0,0 0 1 0 0,0 0-1 0 0,1 0 1 0 0,-1 0-1 0 0,0 0 0 0 0,0 0 1 0 0,0 0-1 0 0,0 1 1 0 0,0-1-1 0 0,0 0 0 0 0,0 0 1 0 0,0 0-1 0 0,0 0 1 0 0,0 0-1 0 0,0 0 0 0 0,0 0 1 0 0,0 0-1 0 0,0 0 0 0 0,0 1 1 0 0,0-1-1 0 0,0 0 1 0 0,0 0-1 0 0,0 0 0 0 0,7 23 157 0 0,36 233 1152 0 0,-14-61-936 0 0,151 524 387 0 0,-134-529-617 0 0,-46-187-147 0 0,0 1-36 0 0,1-2-76 0 0,-1 1 1 0 0,0-1 0 0 0,-1 0-1 0 0,1 1 1 0 0,0-1 0 0 0,-1 1-1 0 0,1-1 1 0 0,-1 0 0 0 0,0 1 0 0 0,-1 1-1 0 0,-14-1-2574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1.7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52 152 0 0,'0'0'1180'0'0,"-6"-16"512"0"0,0-3-1620 0 0,5 2-2100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2.2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1 270 400 0 0,'25'13'538'0'0,"0"2"0"0"0,-1 0 1 0 0,-1 1-1 0 0,37 35 0 0 0,77 88-624 0 0,-108-108 349 0 0,26 26 557 0 0,-59-63-812 0 0,1-1 1 0 0,0 1 0 0 0,0 0 0 0 0,0-1-1 0 0,-2-11 1 0 0,-2-3 81 0 0,-4-11 107 0 0,1 1 0 0 0,2-2 0 0 0,1 1 0 0 0,2-1 0 0 0,-2-47 0 0 0,7 77-192 0 0,-1 2-6 0 0,1 0-1 0 0,0 0 1 0 0,0 0-1 0 0,0 0 1 0 0,0 0 0 0 0,0 0-1 0 0,0-1 1 0 0,0 1-1 0 0,0 0 1 0 0,0 0 0 0 0,1 0-1 0 0,-1 0 1 0 0,0 0-1 0 0,1 0 1 0 0,-1 0-1 0 0,1 0 1 0 0,-1 0 0 0 0,1 0-1 0 0,-1 0 1 0 0,1 0-1 0 0,0 0 1 0 0,0 0 0 0 0,-1 0-1 0 0,1 0 1 0 0,0 1-1 0 0,0-1 1 0 0,0 0-1 0 0,0 1 1 0 0,0-1 0 0 0,0 0-1 0 0,0 1 1 0 0,0-1-1 0 0,0 1 1 0 0,0 0 0 0 0,0-1-1 0 0,2 1 1 0 0,1 0-4 0 0,1 1 1 0 0,0 0-1 0 0,0 0 1 0 0,-1 1-1 0 0,1 0 1 0 0,0-1-1 0 0,-1 1 1 0 0,0 1 0 0 0,1-1-1 0 0,-1 1 1 0 0,6 4-1 0 0,12 9 31 0 0,41 21 1 0 0,-61-36 4 0 0,19 5 69 0 0,-17-6-74 0 0,-1-1-22 0 0,-1 0 0 0 0,1 0 0 0 0,0 0 1 0 0,0 0-1 0 0,-1 0 0 0 0,1-1 0 0 0,0 1 1 0 0,-1-1-1 0 0,1 1 0 0 0,-1-1 0 0 0,0 0 1 0 0,0 0-1 0 0,0 0 0 0 0,0 0 0 0 0,0-1 1 0 0,0 1-1 0 0,0 0 0 0 0,1-4 0 0 0,1-1-19 0 0,-2 1-1 0 0,1-1 0 0 0,-1 0 0 0 0,0 0 0 0 0,0 0 0 0 0,-1 0 0 0 0,1-10 0 0 0,-1-10 75 0 0,-1-1 0 0 0,-1 1 0 0 0,-6-28 0 0 0,4 39 117 0 0,0 1 0 0 0,-1 0 0 0 0,0 0-1 0 0,-2 0 1 0 0,-6-14 0 0 0,11 27-130 0 0,0 2-44 0 0,0 0 0 0 0,0 0 0 0 0,0 0 0 0 0,1 1 0 0 0,-1-1 0 0 0,0 0 0 0 0,0 0 0 0 0,1 1 0 0 0,-1-1 0 0 0,0 0 0 0 0,1 1 0 0 0,-1-1 0 0 0,0 1 0 0 0,1-1 0 0 0,-1 1 0 0 0,0-1 0 0 0,1 1 0 0 0,-1 0 0 0 0,1-1 0 0 0,-1 1 0 0 0,0 1 0 0 0,1 8 19 0 0,0-1 0 0 0,1 1 0 0 0,0 0 0 0 0,0 0 1 0 0,1 0-1 0 0,0-1 0 0 0,1 1 0 0 0,0-1 0 0 0,0 0 1 0 0,1 0-1 0 0,0 0 0 0 0,1 0 0 0 0,0-1 1 0 0,0 1-1 0 0,1-1 0 0 0,0-1 0 0 0,14 15 0 0 0,-12-15-245 0 0,0 0 0 0 0,0 0-1 0 0,1-1 1 0 0,0 0 0 0 0,0 0-1 0 0,0-1 1 0 0,1 0 0 0 0,0-1-1 0 0,0 0 1 0 0,0-1-1 0 0,0 0 1 0 0,1 0 0 0 0,-1-1-1 0 0,1-1 1 0 0,-1 1 0 0 0,20-2-1 0 0,0-2-793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2.9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 51 188 0 0,'-28'-18'4396'0'0,"-23"-15"-789"0"0,52 36-3597 0 0,15 25 26 0 0,1-1 1 0 0,1 0-1 0 0,29 31 0 0 0,-6-6-11 0 0,-3-1-129 0 0,50 64-551 0 0,-25-38-3800 0 0,-53-65 3702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3.4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41 382 444 0 0,'-37'-76'4820'0'0,"36"73"-4679"0"0,0 2-132 0 0,0-1-1 0 0,1 0 1 0 0,0 0-1 0 0,-1 0 1 0 0,1 0-1 0 0,0 0 1 0 0,0 0-1 0 0,0 0 1 0 0,0 0 0 0 0,1 0-1 0 0,-1 0 1 0 0,0 0-1 0 0,1 0 1 0 0,-1 0-1 0 0,3-3 1 0 0,-1 4-28 0 0,1-1 1 0 0,0 1-1 0 0,0-1 1 0 0,0 1-1 0 0,0 0 1 0 0,0 0-1 0 0,0 1 1 0 0,0-1-1 0 0,0 1 1 0 0,0-1-1 0 0,0 1 1 0 0,0 0-1 0 0,0 0 1 0 0,1 0-1 0 0,-1 1 0 0 0,0-1 1 0 0,0 1-1 0 0,0 0 1 0 0,0-1-1 0 0,0 1 1 0 0,4 3-1 0 0,12 3-26 0 0,0 2 0 0 0,21 13 0 0 0,-14-8-9 0 0,-25-14 54 0 0,1 2 42 0 0,2 0-1 0 0,-1 0 1 0 0,0-1 0 0 0,0 1 0 0 0,0-1 0 0 0,1 0-1 0 0,-1 0 1 0 0,1 0 0 0 0,-1 0 0 0 0,5-1 0 0 0,-7 0-31 0 0,0 0 0 0 0,-1 0 1 0 0,1 0-1 0 0,-1-1 0 0 0,1 1 1 0 0,-1 0-1 0 0,1-1 1 0 0,-1 1-1 0 0,1 0 0 0 0,-1-1 1 0 0,1 1-1 0 0,-1-1 1 0 0,1 1-1 0 0,-1-1 0 0 0,1 1 1 0 0,-1-1-1 0 0,0 1 1 0 0,1-1-1 0 0,-1 1 0 0 0,0-1 1 0 0,1 0-1 0 0,3-26-81 0 0,-1-126-283 0 0,-3 121 401 0 0,7-56 0 0 0,-6 86-100 0 0,-1 1 48 0 0,0 0 0 0 0,-1 1-1 0 0,1-1 1 0 0,0 0-1 0 0,0 0 1 0 0,0 1-1 0 0,1-1 1 0 0,-1 0-1 0 0,0 0 1 0 0,0 1-1 0 0,0-1 1 0 0,0 0-1 0 0,1 1 1 0 0,-1-1-1 0 0,0 0 1 0 0,0 1 0 0 0,1-1-1 0 0,-1 1 1 0 0,1-1-1 0 0,-1 0 1 0 0,1 1-1 0 0,-1-1 1 0 0,1 1-1 0 0,-1-1 1 0 0,1 1-1 0 0,-1-1 1 0 0,1 1-1 0 0,-1 0 1 0 0,1-1-1 0 0,0 1 1 0 0,-1 0 0 0 0,1-1-1 0 0,0 1 1 0 0,-1 0-1 0 0,1 0 1 0 0,0 0-1 0 0,-1-1 1 0 0,1 1-1 0 0,0 0 1 0 0,0 0-1 0 0,-1 0 1 0 0,1 0-1 0 0,0 0 1 0 0,-1 0-1 0 0,1 1 1 0 0,0-1 0 0 0,0 0-1 0 0,-1 0 1 0 0,2 1-1 0 0,12 12-11 0 0,-1 2 1 0 0,0-1-1 0 0,-1 2 0 0 0,-1 0 0 0 0,-1 0 1 0 0,11 22-1 0 0,18 25 107 0 0,-16-28-87 0 0,-6-9-479 0 0,1 0-1 0 0,25 26 1 0 0,-39-48-402 0 0,6 1 546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3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0 468 0 0,'0'0'2342'0'0,"-2"3"-2211"0"0,-1 4-66 0 0,1 1 0 0 0,0 0 0 0 0,0 0 0 0 0,0 0 0 0 0,1 0 0 0 0,0 11-1 0 0,0 59 125 0 0,1-54-159 0 0,13 312 856 0 0,-9-294 2629 0 0,-7-90-3281 0 0,-4-44-57 0 0,-9-238 16 0 0,20 291-481 0 0,-4 35 246 0 0,6 0-14 0 0,-6 4 54 0 0,0-1-1 0 0,0 1 1 0 0,0 0 0 0 0,0-1-1 0 0,1 1 1 0 0,-1 0 0 0 0,0-1-1 0 0,0 1 1 0 0,0 0 0 0 0,1-1-1 0 0,-1 1 1 0 0,0 0 0 0 0,1 0-1 0 0,-1 0 1 0 0,0-1 0 0 0,0 1-1 0 0,1 0 1 0 0,-1 0 0 0 0,0 0-1 0 0,1 0 1 0 0,-1-1 0 0 0,0 1-1 0 0,1 0 1 0 0,-1 0 0 0 0,0 0-1 0 0,1 0 1 0 0,-1 0 0 0 0,1 0-1 0 0,-1 0 1 0 0,0 0 0 0 0,1 0-1 0 0,-1 0 1 0 0,0 0 0 0 0,1 0-1 0 0,7 2-4 0 0,0 0-1 0 0,0 1 0 0 0,-1 0 1 0 0,1 0-1 0 0,-1 0 0 0 0,0 1 1 0 0,0 0-1 0 0,0 1 0 0 0,0-1 1 0 0,-1 1-1 0 0,0 0 0 0 0,6 7 1 0 0,16 16-61 0 0,28 37-1 0 0,-35-40-123 0 0,2 4-2135 0 0,39 63 1 0 0,-60-89 1660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4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91 124 0 0,'-3'-1'2127'0'0,"-11"-5"-346"0"0,13 6-1731 0 0,1 0 1 0 0,-1 0 0 0 0,1 0 0 0 0,-1-1-1 0 0,1 1 1 0 0,-1 0 0 0 0,1 0 0 0 0,-1-1-1 0 0,1 1 1 0 0,-1 0 0 0 0,1-1 0 0 0,-1 1-1 0 0,1-1 1 0 0,0 1 0 0 0,-1 0 0 0 0,1-1-1 0 0,0 1 1 0 0,-1-1 0 0 0,1 1 0 0 0,0-1-1 0 0,-1 1 1 0 0,1-1 0 0 0,0 1 0 0 0,0-2-1 0 0,7-4-174 0 0,0-1-1 0 0,1 1 0 0 0,-1 0 0 0 0,1 1 0 0 0,10-6 0 0 0,16-10-1697 0 0,-19 9 1497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4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222 1 32 0 0,'0'0'2063'0'0,"0"3"-1768"0"0,-1 67 473 0 0,-1-15-550 0 0,9 83 0 0 0,6 36-1812 0 0,-13-169 930 0 0</inkml:trace>
  <inkml:trace contextRef="#ctx0" brushRef="#br0" timeOffset="1">5 244 568 0 0,'-4'-18'3190'0'0,"5"15"-2808"0"0,-1 2-347 0 0,1 0 1 0 0,-1 0 0 0 0,1 0-1 0 0,-1 0 1 0 0,1-1 0 0 0,-1 1-1 0 0,1 0 1 0 0,0 0-1 0 0,0 0 1 0 0,-1 1 0 0 0,1-1-1 0 0,0 0 1 0 0,0 0 0 0 0,0 0-1 0 0,0 1 1 0 0,0-1 0 0 0,0 0-1 0 0,0 1 1 0 0,0-1 0 0 0,1 1-1 0 0,-1-1 1 0 0,0 1-1 0 0,0 0 1 0 0,0-1 0 0 0,1 1-1 0 0,-1 0 1 0 0,0 0 0 0 0,0 0-1 0 0,0 0 1 0 0,1 0 0 0 0,-1 0-1 0 0,2 0 1 0 0,30 1 95 0 0,0 1 0 0 0,57 12 0 0 0,-52-7-1666 0 0,45 2-1 0 0,-77-8 1302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5.1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85 52 164 0 0,'-4'-19'3169'0'0,"3"16"-3067"0"0,-1 0 0 0 0,1 1 0 0 0,0 0 0 0 0,-1-1 0 0 0,0 1 0 0 0,1 0 0 0 0,-1 0 0 0 0,0 0 0 0 0,0 0 0 0 0,0 0 0 0 0,0 0 0 0 0,-1 1-1 0 0,-2-3 1 0 0,2 3-53 0 0,-22 22 109 0 0,20-11-152 0 0,1 0 1 0 0,0 0-1 0 0,1 1 0 0 0,0-1 1 0 0,1 1-1 0 0,0 0 0 0 0,1 0 1 0 0,0 0-1 0 0,1 16 0 0 0,1-19 1 0 0,-1-1-1 0 0,1 1 0 0 0,1-1 1 0 0,-1 0-1 0 0,1 0 1 0 0,0 0-1 0 0,1 0 1 0 0,0 0-1 0 0,0 0 1 0 0,1 0-1 0 0,-1-1 1 0 0,1 0-1 0 0,1 0 0 0 0,-1 0 1 0 0,1 0-1 0 0,5 5 1 0 0,10 3 16 0 0,0 0 0 0 0,0-2 0 0 0,32 15 0 0 0,-17-9-33 0 0,-28-14 5 0 0,5 2-1 0 0,0 1-1 0 0,0 0 1 0 0,-1 1 0 0 0,13 10-1 0 0,-21-15 11 0 0,0 0-1 0 0,0 0 1 0 0,0 1 0 0 0,0-1-1 0 0,-1 1 1 0 0,1 0 0 0 0,-1 0-1 0 0,0 0 1 0 0,0 0 0 0 0,0 0-1 0 0,-1 0 1 0 0,1 1 0 0 0,-1-1-1 0 0,0 1 1 0 0,0-1 0 0 0,-1 0-1 0 0,1 8 1 0 0,-2-5-169 0 0,1-1-1 0 0,-1 0 1 0 0,-1 1 0 0 0,1-1-1 0 0,-1 0 1 0 0,0 0 0 0 0,0 0-1 0 0,-1 0 1 0 0,0 0 0 0 0,0 0-1 0 0,0-1 1 0 0,-1 1 0 0 0,-5 5-1 0 0,7-8-366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5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1 168 0 0,'0'0'3710'0'0,"2"3"-3511"0"0,13 20 109 0 0,23 51 0 0 0,8 14-81 0 0,82 109-694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5.8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1 227 16 0 0,'1'-3'2124'0'0,"1"-4"-1730"0"0,1-1 1 0 0,0 1 0 0 0,1-1 0 0 0,0 1 0 0 0,0 0 0 0 0,0 1-1 0 0,1-1 1 0 0,7-8 0 0 0,52-49 133 0 0,-30 32 107 0 0,14-16-262 0 0,-46 46-403 0 0,7-1-145 0 0,1 0 32 0 0,-10 4 141 0 0,1-1 1 0 0,-1 1-1 0 0,1-1 0 0 0,-1 0 0 0 0,0 1 1 0 0,1-1-1 0 0,-1 1 0 0 0,1-1 0 0 0,-1 1 1 0 0,0 0-1 0 0,1-1 0 0 0,-1 1 0 0 0,0-1 1 0 0,0 1-1 0 0,1 0 0 0 0,-1-1 0 0 0,0 1 1 0 0,0 0-1 0 0,0-1 0 0 0,0 1 0 0 0,0 0 1 0 0,2 29-13 0 0,-1-1-1 0 0,-1 0 1 0 0,-1 1 0 0 0,-2-1 0 0 0,-11 47 0 0 0,0 19 126 0 0,2 9 259 0 0,11-101-153 0 0,1 3 188 0 0,0-6-381 0 0,0 1 1 0 0,0 0 0 0 0,0-1 0 0 0,0 1-1 0 0,-1 0 1 0 0,1-1 0 0 0,0 1 0 0 0,0 0-1 0 0,0-1 1 0 0,0 1 0 0 0,0 0-1 0 0,1-1 1 0 0,-1 1 0 0 0,0 0 0 0 0,0-1-1 0 0,0 1 1 0 0,1 0 0 0 0,-1-1-1 0 0,0 1 1 0 0,0-1 0 0 0,1 1 0 0 0,-1 0-1 0 0,1 0 1 0 0,2-1-17 0 0,0 0 0 0 0,-1 0 0 0 0,1 0 1 0 0,0 0-1 0 0,-1 0 0 0 0,1-1 0 0 0,0 1 0 0 0,-1-1 0 0 0,1 1 0 0 0,-1-1 0 0 0,1 0 0 0 0,-1 0 0 0 0,1-1 0 0 0,-1 1 1 0 0,0 0-1 0 0,4-3 0 0 0,12-8-898 0 0,0 0-1 0 0,-1-1 1 0 0,-1-1 0 0 0,0 0 0 0 0,19-23 0 0 0,-25 24-9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6.6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41 188 184 0 0,'-7'9'8780'0'0,"8"-15"-8762"0"0,0-1 0 0 0,1 0-1 0 0,0 1 1 0 0,1-1 0 0 0,-1 1-1 0 0,1 0 1 0 0,0 0 0 0 0,1 0-1 0 0,-1 0 1 0 0,1 1 0 0 0,7-8 0 0 0,7-8-88 0 0,31-27 0 0 0,-44 43 47 0 0,0 0 1 0 0,0 1-1 0 0,1 0 0 0 0,0 0 1 0 0,0 0-1 0 0,0 1 1 0 0,0 0-1 0 0,1 0 0 0 0,-1 1 1 0 0,1 0-1 0 0,0 0 0 0 0,-1 0 1 0 0,1 1-1 0 0,0 0 1 0 0,0 0-1 0 0,0 0 0 0 0,8 2 1 0 0,-9-1-6 0 0,0 1 0 0 0,0 1 0 0 0,0-1 0 0 0,0 1 0 0 0,-1 0 0 0 0,1 0 0 0 0,-1 0 0 0 0,1 1 0 0 0,-1 0 0 0 0,0 0 0 0 0,0 1 0 0 0,0-1 0 0 0,0 1 0 0 0,-1 0 1 0 0,1 1-1 0 0,-1-1 0 0 0,0 1 0 0 0,0-1 0 0 0,3 7 0 0 0,1 3 25 0 0,-1 0 0 0 0,-1 0 0 0 0,0 1 0 0 0,-1-1 0 0 0,-1 1 0 0 0,0 0-1 0 0,-1 1 1 0 0,-1-1 0 0 0,0 1 0 0 0,-1-1 0 0 0,-1 1 0 0 0,-1 21 0 0 0,-4 15-11 0 0,-3 0 0 0 0,-17 66 0 0 0,13-73 21 0 0,-2-1 1 0 0,-2 0 0 0 0,-2-1 0 0 0,-1-1-1 0 0,-3 0 1 0 0,-1-2 0 0 0,-2-1-1 0 0,-55 66 1 0 0,76-100-2 0 0,0 0 0 0 0,0-1-1 0 0,0 1 1 0 0,-1-1 0 0 0,1 0-1 0 0,-1-1 1 0 0,0 1 0 0 0,0-1 0 0 0,-1 0-1 0 0,1 0 1 0 0,-11 3 0 0 0,14-5-11 0 0,0 0 0 0 0,0-1 0 0 0,0 1 1 0 0,-1-1-1 0 0,1 1 0 0 0,0-1 0 0 0,-1 0 0 0 0,1 0 1 0 0,0 0-1 0 0,0 0 0 0 0,-1-1 0 0 0,1 1 1 0 0,0 0-1 0 0,0-1 0 0 0,0 0 0 0 0,-1 1 0 0 0,1-1 1 0 0,0 0-1 0 0,0 0 0 0 0,0 0 0 0 0,0-1 0 0 0,0 1 1 0 0,1 0-1 0 0,-1-1 0 0 0,0 1 0 0 0,1-1 0 0 0,-1 0 1 0 0,0 1-1 0 0,1-1 0 0 0,0 0 0 0 0,0 0 1 0 0,-1 0-1 0 0,1 0 0 0 0,0 0 0 0 0,0 0 0 0 0,1 0 1 0 0,-1 0-1 0 0,0-4 0 0 0,-2-2-9 0 0,1 0 0 0 0,1 0 0 0 0,0-1 0 0 0,0 1 0 0 0,0 0 0 0 0,1 0 0 0 0,2-17 0 0 0,0 14 18 0 0,0 0-1 0 0,1 0 1 0 0,1 0 0 0 0,-1 0 0 0 0,11-20-1 0 0,-10 26-7 0 0,0-1-1 0 0,0 1 0 0 0,0-1 0 0 0,0 1 0 0 0,1 0 1 0 0,0 1-1 0 0,0-1 0 0 0,0 1 0 0 0,0 0 0 0 0,1 0 1 0 0,7-3-1 0 0,-4 2-1 0 0,1 1 1 0 0,0 0 0 0 0,0 1 0 0 0,0 0-1 0 0,1 1 1 0 0,-1 0 0 0 0,1 1-1 0 0,-1 0 1 0 0,1 0 0 0 0,0 1 0 0 0,-1 0-1 0 0,1 1 1 0 0,0 0 0 0 0,15 5-1 0 0,16 5 17 0 0,0 1 0 0 0,-1 2 0 0 0,57 30 0 0 0,-33-10-371 0 0,78 57 0 0 0,-71-33-3093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6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0 151 404 0 0,'6'-2'756'0'0,"455"-89"3525"0"0,-162 38-4778 0 0,-296 52 159 0 0,13-3-2010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6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77 348 0 0,'0'0'1766'0'0,"-6"-14"-418"0"0,-2 1-490 0 0,8 13-836 0 0,0 0-1 0 0,0 0 1 0 0,0 1 0 0 0,0-1-1 0 0,0 0 1 0 0,0 0 0 0 0,-1 0-1 0 0,1 0 1 0 0,0 0 0 0 0,0 1-1 0 0,0-1 1 0 0,0 0 0 0 0,-1 0-1 0 0,1 0 1 0 0,0 0 0 0 0,0 0-1 0 0,0 0 1 0 0,0 0 0 0 0,-1 0-1 0 0,1 0 1 0 0,0 1 0 0 0,0-1-1 0 0,0 0 1 0 0,-1 0 0 0 0,1 0-1 0 0,0 0 1 0 0,0 0 0 0 0,0 0-1 0 0,-1 0 1 0 0,1 0 0 0 0,0-1-1 0 0,0 1 1 0 0,0 0 0 0 0,-1 0-1 0 0,1 0 1 0 0,0 0 0 0 0,0 0-1 0 0,0 0 1 0 0,-1 0 0 0 0,1 0-1 0 0,0 0 1 0 0,0-1 0 0 0,0 1-1 0 0,0 0 1 0 0,0 0 0 0 0,-1 0-1 0 0,1 0 1 0 0,0 0 0 0 0,0-1-1 0 0,0 1 1 0 0,0 0 0 0 0,0 0 0 0 0,0 0-1 0 0,0-1 1 0 0,0 1 0 0 0,0 0-1 0 0,-1 0 1 0 0,1 0 0 0 0,0-1-1 0 0,0 1 1 0 0,-1 2-13 0 0,1 1-18 0 0,-3 24-9 0 0,3-24 32 0 0,4 11 1428 0 0,-4-14-1428 0 0,0 1-1 0 0,1-1 1 0 0,-1 0 0 0 0,0 0 0 0 0,1 0-1 0 0,-1 0 1 0 0,1 0 0 0 0,-1 0 0 0 0,0 1-1 0 0,1-1 1 0 0,-1 0 0 0 0,1 0-1 0 0,-1 0 1 0 0,0 0 0 0 0,1 0 0 0 0,-1-1-1 0 0,1 1 1 0 0,-1 0 0 0 0,0 0 0 0 0,1 0-1 0 0,-1 0 1 0 0,0 0 0 0 0,1 0-1 0 0,-1-1 1 0 0,0 1 0 0 0,1 0 0 0 0,-1 0-1 0 0,0-1 1 0 0,1 1 0 0 0,-1 0-1 0 0,0 0 1 0 0,1-1 0 0 0,-1 1 0 0 0,0 0-1 0 0,0-1 1 0 0,0 1 0 0 0,1 0 0 0 0,-1-1-1 0 0,0 1 1 0 0,0 0 0 0 0,0-1-1 0 0,0 1 1 0 0,0-1 0 0 0,1 1 0 0 0,-1-1-1 0 0,57-65 213 0 0,-56 65-225 0 0,0-1-21 0 0,-1 1-1 0 0,1-1 1 0 0,0 1 0 0 0,0 0-1 0 0,0-1 1 0 0,0 1 0 0 0,0 0-1 0 0,0 0 1 0 0,0-1 0 0 0,0 1-1 0 0,0 0 1 0 0,3-1 0 0 0,-3 1 14 0 0,-1 1 1 0 0,0-1 0 0 0,1 1-1 0 0,-1 0 1 0 0,1-1 0 0 0,-1 1-1 0 0,0 0 1 0 0,1 0 0 0 0,-1-1-1 0 0,1 1 1 0 0,-1 0-1 0 0,1 0 1 0 0,-1 0 0 0 0,1-1-1 0 0,-1 1 1 0 0,1 0 0 0 0,-1 0-1 0 0,1 0 1 0 0,-1 0 0 0 0,1 0-1 0 0,-1 0 1 0 0,1 0 0 0 0,-1 0-1 0 0,1 0 1 0 0,-1 0-1 0 0,1 0 1 0 0,-1 1 0 0 0,1-1-1 0 0,-1 0 1 0 0,1 0 0 0 0,-1 0-1 0 0,0 1 1 0 0,1-1 0 0 0,-1 0-1 0 0,1 1 1 0 0,-1-1 0 0 0,1 0-1 0 0,-1 1 1 0 0,0-1 0 0 0,1 0-1 0 0,-1 1 1 0 0,0-1-1 0 0,0 1 1 0 0,1-1 0 0 0,-1 0-1 0 0,0 1 1 0 0,0-1 0 0 0,1 2-1 0 0,27 108 44 0 0,-21-73-23 0 0,3 0 0 0 0,20 53-1 0 0,-11-52-62 0 0,24 38-1 0 0,-13-25 72 0 0,-13-28 35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7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0 184 164 0 0,'2'-2'867'0'0,"68"-60"2672"0"0,57-57-5422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7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72 120 0 0,'20'-3'1620'0'0,"-6"-4"-688"0"0,2-1-368 0 0,5-6-312 0 0,-1 1-316 0 0,-1-1-528 0 0,-4 2-920 0 0</inkml:trace>
  <inkml:trace contextRef="#ctx0" brushRef="#br0" timeOffset="1">27 358 256 0 0,'9'12'3853'0'0,"-7"-11"-3686"0"0,8-2 96 0 0,0 0 1 0 0,0-1-1 0 0,-1 0 0 0 0,1-1 0 0 0,0 1 0 0 0,13-8 0 0 0,61-30-184 0 0,-47 22-892 0 0,-25 12-64 0 0,-1-2-320 0 0,-8 6 776 0 0,8-7-64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0:48.3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1036 0 0,'0'0'3833'0'0,"0"-1"-3787"0"0,0 1 0 0 0,0-1 0 0 0,0 1 0 0 0,0-1 0 0 0,0 0 0 0 0,0 1 0 0 0,0-1 0 0 0,0 0 0 0 0,0 1 0 0 0,0-1 0 0 0,1 1 0 0 0,-1-1 0 0 0,0 0 0 0 0,0 1 0 0 0,1-1 0 0 0,-1 1 0 0 0,1-1 0 0 0,-1 1 0 0 0,0-1 0 0 0,2 0 0 0 0,1 4-31 0 0,-1 1 1 0 0,1-1 0 0 0,-1 1 0 0 0,1-1-1 0 0,-1 1 1 0 0,0 0 0 0 0,0 0 0 0 0,-1 0-1 0 0,1 0 1 0 0,-1 0 0 0 0,0 1 0 0 0,0-1 0 0 0,0 0-1 0 0,-1 0 1 0 0,1 1 0 0 0,-1 4 0 0 0,0 75 42 0 0,0-82-57 0 0,-8 100-13 0 0,-1 50 69 0 0,9-149-13 0 0,3 19 326 0 0,-3-21-357 0 0,1 0 0 0 0,-1 0-1 0 0,1-1 1 0 0,0 1-1 0 0,-1 0 1 0 0,1 0 0 0 0,0-1-1 0 0,0 1 1 0 0,0-1-1 0 0,-1 1 1 0 0,1-1 0 0 0,0 1-1 0 0,0-1 1 0 0,0 1 0 0 0,0-1-1 0 0,0 0 1 0 0,0 1-1 0 0,0-1 1 0 0,0 0 0 0 0,0 0-1 0 0,0 0 1 0 0,0 0 0 0 0,2 0-1 0 0,0 0 23 0 0,0-1-1 0 0,1 1 0 0 0,-1-1 1 0 0,0 0-1 0 0,0 0 1 0 0,0-1-1 0 0,5-1 1 0 0,1-2 52 0 0,-1 0 0 0 0,0-1 1 0 0,0 0-1 0 0,13-12 1 0 0,-12 9-13 0 0,0-1 0 0 0,-1 0 0 0 0,0-1 0 0 0,-1 0 1 0 0,0 0-1 0 0,0-1 0 0 0,-1 0 0 0 0,8-23 0 0 0,-13 32-99 0 0,0 1-4 0 0,9-22-255 0 0,-9 22 233 0 0,1 22-113 0 0,2 6 138 0 0,0 0-1 0 0,2 0 0 0 0,0-1 1 0 0,2 0-1 0 0,1 0 0 0 0,1-1 1 0 0,17 31-1 0 0,1 2-884 0 0,-1-2-1656 0 0,-15-27 886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2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34 392 0 0,'0'0'326'0'0,"-29"-30"2693"0"0,28 29-3010 0 0,1 1 6 0 0,0 0 1 0 0,0 0-1 0 0,0 0 1 0 0,0-1-1 0 0,-1 1 1 0 0,1 0-1 0 0,0 0 1 0 0,0 0-1 0 0,0 0 0 0 0,-1 0 1 0 0,1-1-1 0 0,0 1 1 0 0,0 0-1 0 0,0 0 1 0 0,-1 0-1 0 0,1 0 1 0 0,0 0-1 0 0,0 0 1 0 0,-1 0-1 0 0,1 0 1 0 0,0 0-1 0 0,0 0 1 0 0,-1 0-1 0 0,1 0 0 0 0,0 0 1 0 0,0 0-1 0 0,-1 0 1 0 0,1 0-1 0 0,0 0 1 0 0,0 0-1 0 0,-1 0 1 0 0,1 0-1 0 0,0 1 1 0 0,0 2-6 0 0,0 0 0 0 0,0 0 0 0 0,1 0 1 0 0,0 0-1 0 0,-1 0 0 0 0,1 0 1 0 0,0 0-1 0 0,1-1 0 0 0,2 6 0 0 0,32 75 22 0 0,57 95-1 0 0,-10-58-2 0 0,-57-82-1088 0 0,-25-36 675 0 0,9 11-1154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3.3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3 196 496 0 0,'-3'-19'1318'0'0,"3"7"-1040"0"0,0 9-34 0 0,0-1-32 0 0,0-11-46 0 0,0 11 34 0 0,1 1-143 0 0,-1-11-30 0 0,1 11-17 0 0,-1 2-20 0 0,1 0 8 0 0,-1 1 0 0 0,1-1 0 0 0,0 0-1 0 0,-1 1 1 0 0,1-1 0 0 0,0 0 0 0 0,-1 1 0 0 0,1-1 0 0 0,0 1-1 0 0,0-1 1 0 0,0 1 0 0 0,0 0 0 0 0,0-1 0 0 0,1 1 0 0 0,4 3-2 0 0,0 0 0 0 0,1 1 0 0 0,-1 0 0 0 0,-1 0 1 0 0,1 0-1 0 0,-1 1 0 0 0,9 8 0 0 0,39 50-3 0 0,-29-35 9 0 0,17 15 602 0 0,-39-41-317 0 0,0-4-237 0 0,0-1-40 0 0,0 0-1 0 0,0 0 1 0 0,0 1-1 0 0,0-1 1 0 0,-1 0-1 0 0,1-1 1 0 0,-1 1-1 0 0,0 0 1 0 0,0 0-1 0 0,0-1 1 0 0,0 1 0 0 0,0-4-1 0 0,5-52 17 0 0,-5 39-20 0 0,3-15 3 0 0,9-56-87 0 0,-13 88 52 0 0,6-20-38 0 0,-5 23 60 0 0,-1-1 0 0 0,1 0 0 0 0,-1 1 0 0 0,1-1 0 0 0,-1 1 0 0 0,1-1 0 0 0,-1 1 0 0 0,1-1 0 0 0,-1 1 1 0 0,1-1-1 0 0,0 1 0 0 0,-1-1 0 0 0,1 1 0 0 0,0 0 0 0 0,-1-1 0 0 0,1 1 0 0 0,0 0 0 0 0,0 0 0 0 0,-1 0 0 0 0,1-1 1 0 0,0 1-1 0 0,0 0 0 0 0,-1 0 0 0 0,1 0 0 0 0,0 0 0 0 0,0 0 0 0 0,-1 0 0 0 0,1 1 0 0 0,0-1 0 0 0,0 0 0 0 0,-1 0 1 0 0,1 0-1 0 0,1 1 0 0 0,1 1-3 0 0,0 0 0 0 0,0 0 1 0 0,0 0-1 0 0,0 0 0 0 0,0 0 1 0 0,0 1-1 0 0,4 4 0 0 0,4 8 0 0 0,0-1-1 0 0,10 18 0 0 0,32 60 3 0 0,35 55 207 0 0,-86-144-219 0 0,10 8-1557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3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17 187 64 0 0,'18'137'699'0'0,"0"5"2558"0"0,-23-132-2532 0 0,-1-19-516 0 0,-3-20-133 0 0,-2-19-33 0 0,2 0 0 0 0,3-1 0 0 0,1-1 1 0 0,3-65-1 0 0,5 78-43 0 0,1-10-30 0 0,-3 44 24 0 0,-1 0 0 0 0,1 0 0 0 0,0 0 0 0 0,0 0-1 0 0,0 0 1 0 0,0 0 0 0 0,0 1 0 0 0,1-1 0 0 0,-1 0-1 0 0,1 1 1 0 0,-1-1 0 0 0,4-2 0 0 0,-3 3-13 0 0,16-1-14 0 0,-13 4 29 0 0,-1 0 1 0 0,1 0 0 0 0,0 0 0 0 0,-1 1-1 0 0,1-1 1 0 0,-1 1 0 0 0,1 0-1 0 0,-1 1 1 0 0,0-1 0 0 0,0 1-1 0 0,0 0 1 0 0,0 0 0 0 0,3 4-1 0 0,-6-7 3 0 0,28 26-31 0 0,-1 0-1 0 0,-2 2 0 0 0,0 1 0 0 0,-2 1 1 0 0,-2 1-1 0 0,35 62 0 0 0,-55-89-227 0 0,0-1 72 0 0,-1-1-1 0 0,1 1 1 0 0,-1-1 0 0 0,0 1 0 0 0,0-1-1 0 0,0 1 1 0 0,0 0 0 0 0,0-1 0 0 0,-1 1-1 0 0,1 0 1 0 0,-1 0 0 0 0,0 2 0 0 0,-2 9-504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4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21 158 848 0 0,'-2'-2'305'0'0,"0"0"0"0"0,0 1 1 0 0,0-1-1 0 0,1 0 0 0 0,-1 0 0 0 0,0 0 0 0 0,1 0 0 0 0,-1 0 1 0 0,-1-4-1 0 0,3 6-240 0 0,-1-1 0 0 0,1 0 0 0 0,0 0 0 0 0,0 0 1 0 0,-1 0-1 0 0,1 0 0 0 0,0 1 0 0 0,0-1 0 0 0,0 0 0 0 0,0 0 0 0 0,0 0 0 0 0,0 0 1 0 0,1 0-1 0 0,-1 0 0 0 0,0 1 0 0 0,0-1 0 0 0,1 0 0 0 0,-1 0 0 0 0,1-1 1 0 0,2-2-79 0 0,0 1 1 0 0,1-1 0 0 0,-1 1 0 0 0,1 0 0 0 0,0-1-1 0 0,0 2 1 0 0,0-1 0 0 0,5-2 0 0 0,20-15-107 0 0,-17 11-586 0 0,-1-1 1 0 0,0-1 0 0 0,11-13-1 0 0,-13 12-7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4.6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124 1 652 0 0,'0'0'1946'0'0,"1"0"-1931"0"0,0 0-1 0 0,0 0 1 0 0,0 1 0 0 0,0-1-1 0 0,0 0 1 0 0,-1 1-1 0 0,1-1 1 0 0,0 0 0 0 0,0 1-1 0 0,-1-1 1 0 0,1 1-1 0 0,0 0 1 0 0,0-1-1 0 0,-1 1 1 0 0,1-1 0 0 0,0 3-1 0 0,-1 325 375 0 0,-1-312-379 0 0,1-11-5 0 0,0 0-1 0 0,0 0 0 0 0,0 0 1 0 0,-1 0-1 0 0,0 0 1 0 0,0 0-1 0 0,0 0 0 0 0,-1-1 1 0 0,0 1-1 0 0,-3 6 1 0 0,4-8-132 0 0,-5-3 40 0 0,4 0 31 0 0,0 0-1 0 0,-1 0 1 0 0,1 0-1 0 0,0 0 1 0 0,-1 0 0 0 0,1 0-1 0 0,0-1 1 0 0,0 1-1 0 0,-1-1 1 0 0,1 1-1 0 0,0-1 1 0 0,0 0 0 0 0,0 0-1 0 0,0 0 1 0 0,0 0-1 0 0,0 0 1 0 0,0-1-1 0 0,0 1 1 0 0,-1-2 0 0 0,-6-7 152 0 0,1-1 1 0 0,1 1 0 0 0,0-1-1 0 0,1 0 1 0 0,0-1 0 0 0,0 0 0 0 0,2 0-1 0 0,-1 0 1 0 0,1 0 0 0 0,1-1-1 0 0,0 1 1 0 0,1-1 0 0 0,-1-15 0 0 0,3 25 17 0 0,5-20 191 0 0,-4 21-295 0 0,1 1 0 0 0,-1-1 0 0 0,1 1 0 0 0,0-1 0 0 0,0 1 0 0 0,0-1 0 0 0,0 1 0 0 0,0 0 0 0 0,0 0-1 0 0,0 0 1 0 0,4-1 0 0 0,-2 1 8 0 0,0 1-10 0 0,14 3 17 0 0,-1 0-1 0 0,0 2 0 0 0,0 0 0 0 0,0 0 1 0 0,-1 2-1 0 0,20 10 0 0 0,-13-6-419 0 0,45 13-1 0 0,-67-23 326 0 0,0-1 1 0 0,0 0-1 0 0,0 1 0 0 0,0-1 0 0 0,1 0 1 0 0,-1 0-1 0 0,0 0 0 0 0,0 0 1 0 0,0 0-1 0 0,0 0 0 0 0,0 0 0 0 0,0 0 1 0 0,1-1-1 0 0,-1 1 0 0 0,1-1 0 0 0,1 0-158 0 0,1 1-413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4.9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176 5 136 0 0,'0'0'911'0'0,"-1"0"-865"0"0,0-1-1 0 0,0 1 0 0 0,1-1 1 0 0,-1 1-1 0 0,0-1 0 0 0,0 1 1 0 0,0-1-1 0 0,1 1 0 0 0,-1 0 0 0 0,0 0 1 0 0,0-1-1 0 0,0 1 0 0 0,0 0 1 0 0,0 0-1 0 0,0 0 0 0 0,0 0 1 0 0,-1 0-1 0 0,-45 40 359 0 0,28-19-329 0 0,1 1 0 0 0,1 2 0 0 0,-26 46 0 0 0,41-66-71 0 0,0 0 1 0 0,0 0-1 0 0,0 0 1 0 0,1 0-1 0 0,-1 1 1 0 0,1-1-1 0 0,0 0 1 0 0,0 1-1 0 0,1-1 1 0 0,-1 1-1 0 0,1-1 1 0 0,0 1-1 0 0,1 5 1 0 0,-1-8 11 0 0,1 1 1 0 0,-1-1 0 0 0,1 0 0 0 0,0 0-1 0 0,0 1 1 0 0,0-1 0 0 0,0 0 0 0 0,0 0-1 0 0,0 0 1 0 0,1 0 0 0 0,-1-1 0 0 0,1 1-1 0 0,-1 0 1 0 0,1 0 0 0 0,0-1 0 0 0,-1 1-1 0 0,1-1 1 0 0,0 0 0 0 0,0 1-1 0 0,0-1 1 0 0,0 0 0 0 0,0 0 0 0 0,1 0-1 0 0,-1-1 1 0 0,0 1 0 0 0,4 0 0 0 0,47 9 86 0 0,24-3-38 0 0,-63-7-60 0 0,-7 1-12 0 0,-1-1 0 0 0,1 1 0 0 0,0 0 0 0 0,0 1 0 0 0,0 0 0 0 0,-1 0-1 0 0,9 4 1 0 0,-10-5 7 0 0,-1 1-1 0 0,1-1 0 0 0,-1 1 0 0 0,1 0 1 0 0,-1 1-1 0 0,1-1 0 0 0,-1 1 0 0 0,6 5 1 0 0,-6-5 2 0 0,0 1 1 0 0,0 0 0 0 0,0 0-1 0 0,-1 0 1 0 0,1 1 0 0 0,-1-1-1 0 0,0 1 1 0 0,0 0 0 0 0,-1-1-1 0 0,1 1 1 0 0,2 10 0 0 0,-4-10 2 0 0,-1-1 0 0 0,1 1 1 0 0,-1 0-1 0 0,0-1 0 0 0,-1 1 0 0 0,1-1 1 0 0,-1 1-1 0 0,-2 8 0 0 0,3-13-4 0 0,-1 3-97 0 0,1 0 0 0 0,-1 0 1 0 0,0 0-1 0 0,0 0 0 0 0,0 0 0 0 0,0 0 0 0 0,-1 0 0 0 0,1-1 0 0 0,-1 1 0 0 0,0 0 0 0 0,1-1 0 0 0,-1 1 0 0 0,-3 2 1 0 0,-5 4-555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7.0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1 376 0 0,'0'2'177'0'0,"0"0"0"0"0,0-1 0 0 0,1 1 0 0 0,-1 0 0 0 0,1 0 0 0 0,0 0 0 0 0,-1 0-1 0 0,1-1 1 0 0,0 1 0 0 0,0 0 0 0 0,0-1 0 0 0,0 1 0 0 0,0 0 0 0 0,1-1 0 0 0,-1 0 0 0 0,0 1 0 0 0,1-1 0 0 0,2 2 0 0 0,0 0 15 0 0,0-1 1 0 0,0 0-1 0 0,0 0 1 0 0,1 0-1 0 0,-1 0 1 0 0,1-1-1 0 0,6 2 1 0 0,8 0 175 0 0,0-2 0 0 0,36 0 0 0 0,-53-1-323 0 0,209-18 765 0 0,-77-4-4017 0 0,-125 20 2143 0 0,13-5 502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5.3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96 0 0,'37'92'1392'0'0,"53"93"0"0"0,-64-139-1280 0 0,-25-44-239 0 0,6 8-987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5.7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0 234 680 0 0,'0'0'765'0'0,"1"-3"-174"0"0,1-2-377 0 0,1 0-1 0 0,0 0 1 0 0,0 0 0 0 0,0 0-1 0 0,1 0 1 0 0,-1 0 0 0 0,1 1-1 0 0,0 0 1 0 0,7-6-1 0 0,52-38 254 0 0,-14 11-298 0 0,53-48-191 0 0,-100 83-32 0 0,-2 2 44 0 0,1-1 0 0 0,0 0 0 0 0,0 1 0 0 0,-1-1 0 0 0,1 1 0 0 0,0 0 1 0 0,0-1-1 0 0,0 1 0 0 0,0 0 0 0 0,0-1 0 0 0,0 1 0 0 0,-1 0 0 0 0,1 0 0 0 0,0 0 0 0 0,0 0 1 0 0,0-1-1 0 0,1 2 0 0 0,0 1 5 0 0,-1 1 0 0 0,0 0 0 0 0,0 0 0 0 0,0-1 0 0 0,0 1 0 0 0,0 0 0 0 0,-1 0 0 0 0,1 0 0 0 0,-1 0 0 0 0,0 0 0 0 0,0 0 0 0 0,0 0 0 0 0,0 0 0 0 0,0 0 0 0 0,-2 6 0 0 0,-13 53-5 0 0,14-57 6 0 0,-28 95 6 0 0,5-21 189 0 0,-14 85 0 0 0,38-161 2 0 0,0 3 46 0 0,0-5-226 0 0,-1 0 1 0 0,1 0 0 0 0,0 0-1 0 0,0 0 1 0 0,0 0 0 0 0,0-1-1 0 0,0 1 1 0 0,0 0 0 0 0,0 0-1 0 0,0 0 1 0 0,0 0 0 0 0,1 0-1 0 0,-1 0 1 0 0,0 0 0 0 0,0-1-1 0 0,1 1 1 0 0,-1 0 0 0 0,1 1-1 0 0,2-1 0 0 0,0 0 0 0 0,0 0-1 0 0,0-1 1 0 0,0 1 0 0 0,1-1 0 0 0,-1 0-1 0 0,0 1 1 0 0,0-1 0 0 0,0-1 0 0 0,0 1-1 0 0,1 0 1 0 0,-1-1 0 0 0,0 0 0 0 0,0 1-1 0 0,0-1 1 0 0,0 0 0 0 0,0-1 0 0 0,0 1-1 0 0,-1-1 1 0 0,6-3 0 0 0,2 0-247 0 0,0-1 1 0 0,-1 0-1 0 0,0-1 1 0 0,0 0-1 0 0,10-11 1 0 0,0-4-1418 0 0,-11 10 1304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6.0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0 424 0 0,'0'0'2215'0'0,"1"3"-2116"0"0,152 317-83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6.4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0 188 820 0 0,'0'0'721'0'0,"0"-3"-146"0"0,1-2-448 0 0,0 0 0 0 0,1 1 0 0 0,-1 0 0 0 0,1-1 0 0 0,-1 1-1 0 0,1 0 1 0 0,1 0 0 0 0,-1 0 0 0 0,0 0 0 0 0,1 0 0 0 0,0 0 0 0 0,0 1 0 0 0,0-1 0 0 0,0 1-1 0 0,1 0 1 0 0,-1 0 0 0 0,7-4 0 0 0,14-10-65 0 0,41-23 0 0 0,-47 30 48 0 0,47-34-2656 0 0</inkml:trace>
  <inkml:trace contextRef="#ctx0" brushRef="#br0" timeOffset="1">47 286 272 0 0,'0'0'580'0'0,"19"-11"236"0"0,2-1-308 0 0,2-1-180 0 0,-2 0-236 0 0,-3 2-160 0 0,-1 1-416 0 0,-4 3-640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6.8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84 904 0 0,'0'0'115'0'0,"0"1"-1"0"0,1 0 1 0 0,-1 0 0 0 0,1-1-1 0 0,-1 1 1 0 0,0 0 0 0 0,1-1-1 0 0,-1 1 1 0 0,1 0 0 0 0,0-1-1 0 0,-1 1 1 0 0,1 0-1 0 0,-1-1 1 0 0,1 1 0 0 0,0-1-1 0 0,-1 0 1 0 0,1 1 0 0 0,0-1-1 0 0,1 1 1 0 0,24-8 302 0 0,0 0 1 0 0,-1-2-1 0 0,31-15 1 0 0,31-19-2966 0 0,-76 37 1781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1:07.2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60 0 0,'19'9'538'0'0,"-1"1"0"0"0,0 0 0 0 0,-1 2-1 0 0,21 17 1 0 0,60 58 202 0 0,-31-21-320 0 0,-3 2 1 0 0,87 121-1 0 0,-119-143-342 0 0,-3 1 0 0 0,-1 2 0 0 0,-3 1 0 0 0,-2 1 0 0 0,28 89 0 0 0,-44-114-29 0 0,-1 0 0 0 0,-2 1-1 0 0,-1-1 1 0 0,-1 1 0 0 0,-1 0 0 0 0,-4 41 0 0 0,1-48-332 0 0,-1-1 0 0 0,-1-1 0 0 0,0 1-1 0 0,-2 0 1 0 0,0-1 0 0 0,-1 0 0 0 0,-1 0 0 0 0,0-1 0 0 0,-21 30 0 0 0,13-25-42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6.8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37 674 400 0 0,'0'0'343'0'0,"-1"3"-7"0"0,-6 18 18 0 0,1 0 0 0 0,-5 30 1 0 0,11-48-309 0 0,-5 20 201 0 0,0 21 288 0 0,4-20 4018 0 0,22-69-4073 0 0,0-1-444 0 0,92-214-63 0 0,-81 175 22 0 0,24-98 0 0 0,-46 145 8 0 0,-3 1 1 0 0,-1-1-1 0 0,2-48 0 0 0,-8 83-12 0 0,0-20-148 0 0,-1 18 85 0 0,1 5 65 0 0,1-1 0 0 0,-1 0 0 0 0,0 1 1 0 0,0-1-1 0 0,0 1 0 0 0,0-1 0 0 0,0 1 0 0 0,0-1 0 0 0,0 1 0 0 0,0-1 0 0 0,0 0 0 0 0,0 1 0 0 0,-1-1 0 0 0,1 1 0 0 0,0-1 0 0 0,0 1 0 0 0,0-1 0 0 0,-1 1 0 0 0,1-1 0 0 0,0 1 0 0 0,0-1 0 0 0,-1 1 0 0 0,1 0 1 0 0,-1-1-1 0 0,1 1 0 0 0,0-1 0 0 0,-2 0 0 0 0,-1 2-9 0 0,1 0 0 0 0,-1 0 1 0 0,0 0-1 0 0,0 1 0 0 0,1-1 1 0 0,-1 1-1 0 0,0-1 0 0 0,1 1 1 0 0,0 0-1 0 0,-1 0 0 0 0,1 0 0 0 0,0 0 1 0 0,0 0-1 0 0,0 1 0 0 0,0-1 1 0 0,1 1-1 0 0,-1-1 0 0 0,-1 4 1 0 0,-7 12-86 0 0,1 1-1 0 0,0-1 1 0 0,-9 34 0 0 0,16-44 69 0 0,0 1 0 0 0,1 0 0 0 0,0 0 0 0 0,0-1 0 0 0,1 1 0 0 0,0 0 0 0 0,1 0 0 0 0,0 0 0 0 0,0 0 0 0 0,1-1 0 0 0,0 1 0 0 0,4 8 0 0 0,-2-6-14 0 0,1-1 0 0 0,0 1 1 0 0,1-1-1 0 0,0-1 0 0 0,1 1 1 0 0,0-1-1 0 0,0 0 0 0 0,1 0 0 0 0,0-1 1 0 0,0 0-1 0 0,14 9 0 0 0,10 5-11 0 0,1-1 1 0 0,40 18-1 0 0,-39-21 46 0 0,-6-4 2 0 0,-1 2 0 0 0,-1 1 0 0 0,0 1 0 0 0,-1 1 0 0 0,-1 1 1 0 0,-1 1-1 0 0,20 25 0 0 0,-34-36 3 0 0,-1 0 1 0 0,-1 0-1 0 0,0 1 1 0 0,0 0-1 0 0,-1 1 1 0 0,-1-1-1 0 0,0 1 0 0 0,0 0 1 0 0,-1 0-1 0 0,-1 1 1 0 0,0-1-1 0 0,-1 1 1 0 0,0 0-1 0 0,-1-1 1 0 0,0 1-1 0 0,-1 0 0 0 0,0 0 1 0 0,-1 0-1 0 0,-5 22 1 0 0,2-20 5 0 0,0 0-1 0 0,-2 0 1 0 0,1 0 0 0 0,-2 0-1 0 0,0-1 1 0 0,-1 0 0 0 0,0 0 0 0 0,-1-1-1 0 0,0 0 1 0 0,-1-1 0 0 0,-15 15 0 0 0,19-22 44 0 0,0 1 0 0 0,-1-1 0 0 0,0 0-1 0 0,0-1 1 0 0,0 1 0 0 0,0-1 0 0 0,0-1 0 0 0,-1 1 0 0 0,0-1 0 0 0,0-1 0 0 0,0 1 0 0 0,0-1 0 0 0,0-1 0 0 0,0 0 0 0 0,0 0 0 0 0,-1 0 0 0 0,1-1 0 0 0,0 0 0 0 0,0-1 0 0 0,-1 0 0 0 0,1 0 0 0 0,0-1 0 0 0,-10-3 0 0 0,10 2 14 0 0,-1 0 0 0 0,0-1-1 0 0,1 0 1 0 0,0-1 0 0 0,0 0 0 0 0,1 0-1 0 0,-1-1 1 0 0,1 0 0 0 0,0 0 0 0 0,0-1 0 0 0,1 1-1 0 0,0-1 1 0 0,-10-16 0 0 0,9 12 21 0 0,1-1 0 0 0,0-1 0 0 0,0 1 0 0 0,1-1 0 0 0,1 0 0 0 0,0-1 0 0 0,1 1-1 0 0,-3-20 1 0 0,6 27-143 0 0,0 1-1 0 0,0-1 0 0 0,0 0 0 0 0,1 1 1 0 0,0-1-1 0 0,0 0 0 0 0,0 1 0 0 0,0-1 1 0 0,1 1-1 0 0,0-1 0 0 0,1 1 1 0 0,-1 0-1 0 0,1 0 0 0 0,0 0 0 0 0,0 0 1 0 0,6-7-1 0 0,-4 6-431 0 0,0 1 1 0 0,1 0-1 0 0,-1 0 0 0 0,1 0 1 0 0,0 0-1 0 0,1 1 0 0 0,11-7 1 0 0,1 2-159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7.2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9 552 0 0,'0'0'1410'0'0,"0"0"-1384"0"0,0-1 0 0 0,1 1 0 0 0,-1 0 1 0 0,0-1-1 0 0,0 1 0 0 0,0-1 0 0 0,0 1 0 0 0,1 0 1 0 0,-1-1-1 0 0,0 1 0 0 0,0 0 0 0 0,1-1 1 0 0,-1 1-1 0 0,0 0 0 0 0,0-1 0 0 0,1 1 1 0 0,-1 0-1 0 0,0 0 0 0 0,1-1 0 0 0,-1 1 1 0 0,0 0-1 0 0,1 0 0 0 0,-1 0 0 0 0,1-1 1 0 0,-1 1-1 0 0,0 0 0 0 0,1 0 0 0 0,-1 0 1 0 0,2 0-1 0 0,3 11 26 0 0,0 1 0 0 0,-1 0 0 0 0,0 0 0 0 0,0 0 0 0 0,-2 1 0 0 0,3 16 0 0 0,3 85 289 0 0,-5-51-167 0 0,4 24 40 0 0,46 393 329 0 0,42-7-988 0 0,-95-469-27 0 0,-3 17-592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7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25 156 976 0 0,'-3'-3'924'0'0,"1"0"-759"0"0,-15-21 1438 0 0,16 23-1577 0 0,1 0 0 0 0,0 0 0 0 0,0 0 0 0 0,-1 0 0 0 0,1 0 1 0 0,0 0-1 0 0,0 0 0 0 0,0 0 0 0 0,0 1 0 0 0,0-1 0 0 0,0 0 1 0 0,0 0-1 0 0,0 0 0 0 0,1 0 0 0 0,-1 0 0 0 0,0 0 0 0 0,0 0 0 0 0,1 0 1 0 0,-1 1-1 0 0,1-1 0 0 0,-1 0 0 0 0,1 0 0 0 0,-1 0 0 0 0,1 1 1 0 0,-1-1-1 0 0,1 0 0 0 0,0 1 0 0 0,-1-1 0 0 0,1 0 0 0 0,0 1 1 0 0,-1-1-1 0 0,1 1 0 0 0,0-1 0 0 0,0 1 0 0 0,0 0 0 0 0,0-1 1 0 0,1 0-1 0 0,22-8 50 0 0,1 0 1 0 0,0 2 0 0 0,41-8-1 0 0,88-4-211 0 0,-63 8-378 0 0,43-8-1513 0 0,-102 13 1264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8.1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330 0 60 0 0,'0'0'1256'0'0,"-2"3"-779"0"0,-50 42 864 0 0,23-20-896 0 0,1 0 0 0 0,-42 52 0 0 0,52-55-372 0 0,2 1 0 0 0,0 0-1 0 0,2 1 1 0 0,0 1 0 0 0,2 1-1 0 0,1-1 1 0 0,1 2 0 0 0,1-1 0 0 0,1 2-1 0 0,1-1 1 0 0,-5 55 0 0 0,10-45-56 0 0,2 0 1 0 0,2 0-1 0 0,1 0 0 0 0,10 43 1 0 0,-8-58 62 0 0,1 0 0 0 0,0 0 0 0 0,2-1 0 0 0,1 0 0 0 0,0 0 0 0 0,1-1 0 0 0,26 37 0 0 0,-35-55-48 0 0,0-1 1 0 0,0 1 0 0 0,1 0 0 0 0,-1-1 0 0 0,1 1 0 0 0,-1-1 0 0 0,1 1 0 0 0,-1-1 0 0 0,1 0-1 0 0,0 1 1 0 0,0-1 0 0 0,-1 0 0 0 0,1 0 0 0 0,0-1 0 0 0,0 1 0 0 0,0 0 0 0 0,0-1-1 0 0,0 1 1 0 0,0-1 0 0 0,0 1 0 0 0,0-1 0 0 0,1 0 0 0 0,-1 0 0 0 0,0 0 0 0 0,0 0 0 0 0,0 0-1 0 0,0 0 1 0 0,3-2 0 0 0,-1 0-12 0 0,1 0-1 0 0,-1 0 0 0 0,1-1 1 0 0,-1 1-1 0 0,0-1 1 0 0,0 0-1 0 0,0-1 0 0 0,-1 1 1 0 0,1-1-1 0 0,5-6 1 0 0,7-11 3 0 0,-2-1 0 0 0,0-1 0 0 0,-1 1 0 0 0,-1-2 0 0 0,13-36 0 0 0,-5 0-18 0 0,14-69 0 0 0,-22 64-24 0 0,-3-1 0 0 0,-4 0 0 0 0,-2-71 0 0 0,-8 100-188 0 0,5 33 152 0 0,-2 5-27 0 0,1-1 80 0 0,-1 0 1 0 0,1 1 0 0 0,0-1 0 0 0,0 0-1 0 0,-1 1 1 0 0,1 0 0 0 0,0-1-1 0 0,0 1 1 0 0,-1 0 0 0 0,1 0 0 0 0,0-1-1 0 0,0 1 1 0 0,0 0 0 0 0,0 0 0 0 0,0 0-1 0 0,0 0 1 0 0,1 0 0 0 0,-1 1-1 0 0,0-1 1 0 0,0 0 0 0 0,0 2 0 0 0,-13 32-7 0 0,12-30 6 0 0,-6 22 14 0 0,1-1-1 0 0,1 1 1 0 0,2 1 0 0 0,0-1-1 0 0,2 1 1 0 0,1-1 0 0 0,3 41-1 0 0,0-53-16 0 0,0-1-1 0 0,1 1 0 0 0,1-1 0 0 0,0 0 0 0 0,1 0 0 0 0,11 23 0 0 0,-11-28-9 0 0,0 0 0 0 0,1-1-1 0 0,0 0 1 0 0,0 0 0 0 0,1 0 0 0 0,0-1 0 0 0,1 0 0 0 0,-1-1 0 0 0,1 1-1 0 0,15 8 1 0 0,-16-11-219 0 0,-1-1-1 0 0,1 0 1 0 0,-1 0-1 0 0,1-1 1 0 0,0 0-1 0 0,0 0 1 0 0,0-1-1 0 0,0 0 1 0 0,0 0-1 0 0,0 0 1 0 0,0-1-1 0 0,0 0 1 0 0,0 0-1 0 0,10-3 1 0 0,5-2-748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7.4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0 360 0 0,'1'5'776'0'0,"27"144"2376"0"0,48 247-1371 0 0,-56-313-1645 0 0,-9-46-296 0 0,-3 1 0 0 0,6 53 0 0 0,-17-74-2289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8.5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348 73 104 0 0,'0'-4'248'0'0,"-1"-1"0"0"0,0 1 1 0 0,0-1-1 0 0,0 1 0 0 0,0-1 0 0 0,-1 1 1 0 0,1 0-1 0 0,-1 0 0 0 0,0 0 0 0 0,0 0 1 0 0,-1 0-1 0 0,1 0 0 0 0,-1 0 0 0 0,0 1 0 0 0,-4-4 1 0 0,6 5-100 0 0,-18 0 127 0 0,14 3-240 0 0,0 0 1 0 0,0 0-1 0 0,0 0 0 0 0,0 0 0 0 0,0 1 1 0 0,1 0-1 0 0,-1 0 0 0 0,1 0 0 0 0,-1 0 1 0 0,1 1-1 0 0,0 0 0 0 0,0 0 0 0 0,0 0 1 0 0,-7 7-1 0 0,5-4-1 0 0,-14 11 32 0 0,1 1 0 0 0,0 0-1 0 0,2 2 1 0 0,0 0 0 0 0,1 1 0 0 0,1 1 0 0 0,1 0 0 0 0,1 1 0 0 0,2 1 0 0 0,0 0-1 0 0,-13 42 1 0 0,19-48-23 0 0,0 0-1 0 0,2-1 1 0 0,0 1-1 0 0,1 1 1 0 0,1-1 0 0 0,1 0-1 0 0,1 0 1 0 0,0 0-1 0 0,1 0 1 0 0,1 0-1 0 0,1 0 1 0 0,0 0-1 0 0,1-1 1 0 0,1 0-1 0 0,1 0 1 0 0,0 0-1 0 0,16 24 1 0 0,-9-20 19 0 0,1-1-1 0 0,1 0 1 0 0,1-2 0 0 0,1 1 0 0 0,37 28 0 0 0,-39-34-79 0 0,1-2 0 0 0,0 0 0 0 0,1-1 0 0 0,0-1 0 0 0,1 0 0 0 0,-1-1 0 0 0,37 9 0 0 0,-50-16-219 0 0,1 0 0 0 0,-1 0 0 0 0,1 0-1 0 0,0-1 1 0 0,-1 0 0 0 0,1 0 0 0 0,0 0 0 0 0,-1-1-1 0 0,1 1 1 0 0,-1-1 0 0 0,1-1 0 0 0,-1 1 0 0 0,10-5-1 0 0,2-4-982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8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25 592 0 0,'-9'-24'3176'0'0,"7"51"-3012"0"0,1 1 0 0 0,1 0-1 0 0,1-1 1 0 0,7 37-1 0 0,28 113 167 0 0,-32-159-288 0 0,89 286 421 0 0,25-11-421 0 0,-55-141-605 0 0,-60-144 134 0 0,-3-7 347 0 0,0 0 1 0 0,0 0 0 0 0,0 0 0 0 0,1 0 0 0 0,-1-1 0 0 0,0 1 0 0 0,1 0 0 0 0,-1 0-1 0 0,0 0 1 0 0,1-1 0 0 0,-1 1 0 0 0,1 0 0 0 0,-1 0 0 0 0,1-1 0 0 0,0 1-1 0 0,-1 0 1 0 0,1-1 0 0 0,0 1 0 0 0,-1-1 0 0 0,1 1 0 0 0,1 0 0 0 0,11 4-201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9.2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372 44 476 0 0,'0'-4'735'0'0,"0"-23"611"0"0,-5 15-553 0 0,5 12-788 0 0,-1 0 0 0 0,0 0-1 0 0,1 0 1 0 0,-1 0-1 0 0,1 0 1 0 0,-1 0 0 0 0,0 1-1 0 0,1-1 1 0 0,-1 0-1 0 0,1 0 1 0 0,-1 1-1 0 0,1-1 1 0 0,-1 0 0 0 0,1 1-1 0 0,-1-1 1 0 0,1 0-1 0 0,-1 1 1 0 0,1-1 0 0 0,0 1-1 0 0,-1-1 1 0 0,1 1-1 0 0,0-1 1 0 0,-1 1 0 0 0,1-1-1 0 0,0 1 1 0 0,-1 0-1 0 0,-201 331 392 0 0,135-214-315 0 0,62-109-60 0 0,-15 24 296 0 0,2 1 0 0 0,-22 55-1 0 0,40-86-271 0 0,-1-1-1 0 0,1 0 0 0 0,-1 1 0 0 0,1-1 1 0 0,0 0-1 0 0,0 1 0 0 0,0-1 0 0 0,1 0 0 0 0,-1 0 1 0 0,0 1-1 0 0,1-1 0 0 0,-1 0 0 0 0,1 0 0 0 0,0 1 1 0 0,0-1-1 0 0,0 0 0 0 0,0 0 0 0 0,0 0 0 0 0,0 0 1 0 0,1 0-1 0 0,-1 0 0 0 0,1-1 0 0 0,-1 1 1 0 0,1 0-1 0 0,0-1 0 0 0,0 1 0 0 0,3 2 0 0 0,4 2 40 0 0,1 0 0 0 0,0-1-1 0 0,-1 0 1 0 0,14 4 0 0 0,220 85 398 0 0,93 39-2298 0 0,-289-115-223 0 0,-27-11 1237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29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20 776 0 0,'0'0'1071'0'0,"1"-1"-773"0"0,0-1 0 0 0,0 0 0 0 0,0 1 0 0 0,0-1 0 0 0,1 0 0 0 0,-1 1 0 0 0,0-1 0 0 0,1 1 0 0 0,0 0 0 0 0,-1 0 0 0 0,4-2-1 0 0,-3 6-281 0 0,0 1-1 0 0,0-1 0 0 0,-1 1 0 0 0,1 0 1 0 0,-1 0-1 0 0,0-1 0 0 0,0 1 0 0 0,0 0 0 0 0,0 7 1 0 0,2 48 125 0 0,-2-29-52 0 0,9 75 162 0 0,5-2 0 0 0,5 0 0 0 0,4-1-1 0 0,41 110 1 0 0,-38-117-644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0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3 129 844 0 0,'0'-19'2024'0'0,"0"-10"-868"0"0,0 7-500 0 0,0 3-588 0 0,0-4-556 0 0,-2 6-1008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0.6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1 744 792 0 0,'14'9'2868'0'0,"-2"-6"-2394"0"0,-9-2-56 0 0,0-1-311 0 0,1-1-1 0 0,0 1 1 0 0,0-1 0 0 0,0 0 0 0 0,-1-1-1 0 0,1 1 1 0 0,-1-1 0 0 0,1 1 0 0 0,-1-1-1 0 0,0 0 1 0 0,1 0 0 0 0,-1-1 0 0 0,0 1-1 0 0,0-1 1 0 0,-1 1 0 0 0,1-1 0 0 0,3-5-1 0 0,5-6 87 0 0,0 0-1 0 0,11-23 0 0 0,-20 33-164 0 0,34-59 144 0 0,44-108-1 0 0,-69 142-172 0 0,-1-1-1 0 0,-2 0 1 0 0,0-1 0 0 0,-2 0-1 0 0,-2 0 1 0 0,2-41-1 0 0,-7 62-9 0 0,1 0-1 0 0,-1 0 0 0 0,-1 0 0 0 0,0 1 0 0 0,0-1 1 0 0,-1 1-1 0 0,0-1 0 0 0,-6-12 0 0 0,7 18 5 0 0,0 0 0 0 0,0 0 0 0 0,-1 1 0 0 0,1-1 0 0 0,-1 0 1 0 0,0 1-1 0 0,0 0 0 0 0,0-1 0 0 0,-1 1 0 0 0,1 0 0 0 0,-1 1 0 0 0,1-1 0 0 0,-1 1 0 0 0,0-1 0 0 0,0 1 0 0 0,0 0 0 0 0,-1 1 0 0 0,1-1 0 0 0,0 1 1 0 0,0 0-1 0 0,-8-1 0 0 0,-17-2-33 0 0,19 4 29 0 0,-4 3-32 0 0,5-2-22 0 0,0 1 0 0 0,0 0 1 0 0,1 1-1 0 0,-14 5 1 0 0,19-7 46 0 0,0 0 0 0 0,0 1 0 0 0,1-1 0 0 0,-1 1 1 0 0,1 0-1 0 0,-1 0 0 0 0,1 0 0 0 0,-1 0 1 0 0,1 0-1 0 0,0 1 0 0 0,0-1 0 0 0,0 1 0 0 0,1-1 1 0 0,-1 1-1 0 0,1 0 0 0 0,-1 0 0 0 0,1 0 0 0 0,0-1 1 0 0,-2 6-1 0 0,3-1 9 0 0,-1 0 0 0 0,1 0 1 0 0,0 0-1 0 0,1 0 0 0 0,-1 0 0 0 0,1 0 1 0 0,1-1-1 0 0,-1 1 0 0 0,1 0 0 0 0,1-1 1 0 0,-1 1-1 0 0,1-1 0 0 0,0 0 0 0 0,0 0 1 0 0,1 0-1 0 0,0 0 0 0 0,6 7 0 0 0,11 14-10 0 0,2-1 0 0 0,32 28-1 0 0,-35-35 15 0 0,37 35 1 0 0,113 121 3 0 0,-155-157 1 0 0,-1 0 0 0 0,-1 1 1 0 0,0 1-1 0 0,-2 0 0 0 0,0 1 1 0 0,-1 0-1 0 0,-1 0 0 0 0,7 29 1 0 0,-14-42 32 0 0,-1 1 0 0 0,0-1 0 0 0,0 1 1 0 0,-1-1-1 0 0,0 1 0 0 0,-1 0 0 0 0,1-1 1 0 0,-2 1-1 0 0,1-1 0 0 0,-1 1 0 0 0,0-1 1 0 0,-1 0-1 0 0,0 0 0 0 0,-1 0 0 0 0,1 0 1 0 0,-1-1-1 0 0,-1 1 0 0 0,1-1 0 0 0,-1 0 1 0 0,-1 0-1 0 0,1-1 0 0 0,-1 1 1 0 0,0-1-1 0 0,-1-1 0 0 0,-7 7 0 0 0,11-10-43 0 0,0-1-1 0 0,0 0 1 0 0,0 1-1 0 0,-1-1 1 0 0,1 0-1 0 0,0 0 0 0 0,0-1 1 0 0,0 1-1 0 0,-1-1 1 0 0,1 1-1 0 0,0-1 1 0 0,-1 0-1 0 0,1 0 1 0 0,0-1-1 0 0,-1 1 0 0 0,1-1 1 0 0,0 1-1 0 0,0-1 1 0 0,0 0-1 0 0,-1 0 1 0 0,1-1-1 0 0,0 1 1 0 0,0-1-1 0 0,1 1 0 0 0,-1-1 1 0 0,0 0-1 0 0,0 0 1 0 0,1 0-1 0 0,-1 0 1 0 0,1-1-1 0 0,0 1 1 0 0,0-1-1 0 0,0 1 0 0 0,0-1 1 0 0,0 0-1 0 0,0 0 1 0 0,1 0-1 0 0,-1 0 1 0 0,1 0-1 0 0,0 0 1 0 0,0 0-1 0 0,0 0 0 0 0,0-1 1 0 0,1 1-1 0 0,-1 0 1 0 0,1-7-1 0 0,0 3-300 0 0,1 1-1 0 0,0-1 1 0 0,0 0-1 0 0,0 0 0 0 0,1 0 1 0 0,0 1-1 0 0,0-1 1 0 0,1 1-1 0 0,0-1 0 0 0,0 1 1 0 0,8-11-1 0 0,-2 1-70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1.4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623 134 408 0 0,'0'0'859'0'0,"0"-4"-175"0"0,0-2-559 0 0,-1 1 1 0 0,0 0-1 0 0,0 0 0 0 0,0 0 1 0 0,-1 0-1 0 0,0 0 0 0 0,0 0 1 0 0,0 0-1 0 0,0 1 1 0 0,-1-1-1 0 0,1 1 0 0 0,-1-1 1 0 0,0 1-1 0 0,-1 0 0 0 0,1 0 1 0 0,-1 0-1 0 0,0 1 1 0 0,0-1-1 0 0,0 1 0 0 0,0 0 1 0 0,0 0-1 0 0,-9-4 0 0 0,2 2-92 0 0,1 1 0 0 0,0 0 1 0 0,-1 1-1 0 0,0 0 0 0 0,0 1 0 0 0,0 0 0 0 0,0 0 0 0 0,0 1 0 0 0,0 1 0 0 0,0 0 0 0 0,-1 0 0 0 0,1 1 0 0 0,0 1 0 0 0,0 0 0 0 0,0 0 0 0 0,0 1 0 0 0,1 1 0 0 0,-1-1 0 0 0,1 2 0 0 0,0-1 0 0 0,-14 10 0 0 0,11-6-12 0 0,0 1-1 0 0,1 0 1 0 0,0 0-1 0 0,1 2 1 0 0,0-1-1 0 0,1 2 1 0 0,0-1-1 0 0,0 1 1 0 0,1 1 0 0 0,1-1-1 0 0,0 2 1 0 0,1-1-1 0 0,1 1 1 0 0,0 0-1 0 0,-7 23 1 0 0,5 2 15 0 0,1 1 1 0 0,2-1-1 0 0,2 1 1 0 0,1 0-1 0 0,3 0 1 0 0,1 0-1 0 0,2 0 0 0 0,17 75 1 0 0,7-7 267 0 0,84 199 1 0 0,-100-278-254 0 0,-1 0 1 0 0,-1 0 0 0 0,-2 1-1 0 0,7 44 1 0 0,-13-65-41 0 0,-2 0 1 0 0,1 1 0 0 0,-1-1-1 0 0,-1 0 1 0 0,1 1-1 0 0,-1-1 1 0 0,-1 0 0 0 0,0 0-1 0 0,0 1 1 0 0,-1-2-1 0 0,0 1 1 0 0,-1 0 0 0 0,0 0-1 0 0,0-1 1 0 0,-1 0 0 0 0,0 0-1 0 0,0 0 1 0 0,-12 12-1 0 0,4-8-172 0 0,1 0 0 0 0,-2-1 0 0 0,1-1-1 0 0,-2 0 1 0 0,1-1 0 0 0,-1 0 0 0 0,-1-1-1 0 0,1-1 1 0 0,-1-1 0 0 0,-1 0 0 0 0,1-1-1 0 0,-1-1 1 0 0,-24 4 0 0 0,14-9-1518 0 0,19-1 1362 0 0,-10-3-331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1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5 164 168 0 0,'0'-3'882'0'0,"-2"-14"414"0"0,1 13-1087 0 0,1 1 1 0 0,-1-1-1 0 0,1 0 0 0 0,-1 1 0 0 0,1-1 1 0 0,0 0-1 0 0,0 1 0 0 0,1-1 1 0 0,-1 0-1 0 0,1 1 0 0 0,0-1 0 0 0,0 1 1 0 0,0-1-1 0 0,0 1 0 0 0,1-1 1 0 0,2-4-1 0 0,0 6-185 0 0,-1 0 0 0 0,1 0 0 0 0,0 0 0 0 0,-1 1 0 0 0,1 0-1 0 0,0 0 1 0 0,0 0 0 0 0,0 0 0 0 0,0 0 0 0 0,0 1 0 0 0,7 0 0 0 0,3-2 16 0 0,211-21 411 0 0,40-7-2753 0 0,-247 27 1120 0 0,-1-2 388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2.4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5 408 0 0,'-11'-5'3110'0'0,"11"5"-3074"0"0,-1 10 45 0 0,-8 87 974 0 0,5 142 1 0 0,6-208-948 0 0,1 0 0 0 0,1-1 0 0 0,2 1 0 0 0,1-1 0 0 0,1-1 0 0 0,2 1 0 0 0,1-2 0 0 0,1 1 0 0 0,16 27 0 0 0,-22-48-39 0 0,-1 0-1 0 0,1 0 1 0 0,0-1-1 0 0,1 0 1 0 0,-1 0-1 0 0,1 0 1 0 0,1-1-1 0 0,0 0 1 0 0,-1 0-1 0 0,13 5 1 0 0,-18-10-70 0 0,1 0-1 0 0,-1 0 1 0 0,0 0-1 0 0,0-1 1 0 0,1 1 0 0 0,-1-1-1 0 0,0 0 1 0 0,0 0-1 0 0,1 0 1 0 0,-1 0 0 0 0,0 0-1 0 0,1 0 1 0 0,-1-1-1 0 0,0 1 1 0 0,1-1 0 0 0,3-1-1 0 0,-1 0-39 0 0,0 0 0 0 0,0-1 0 0 0,0 1 0 0 0,-1-1 1 0 0,8-5-1 0 0,-3-1-59 0 0,0-1 1 0 0,0 1 0 0 0,-1-1 0 0 0,0-1 0 0 0,-1 1 0 0 0,0-1-1 0 0,-1-1 1 0 0,0 1 0 0 0,8-23 0 0 0,-1-6 18 0 0,15-70 0 0 0,-22 75 115 0 0,-2-1 1 0 0,-1 0-1 0 0,-2 0 1 0 0,-4-45-1 0 0,-27-138 432 0 0,29 216-477 0 0,-4 20-15 0 0,4-4 35 0 0,0-1 0 0 0,1 1 0 0 0,2 25 0 0 0,-1-26 5 0 0,3 41 133 0 0,2 0-1 0 0,25 98 1 0 0,-22-119-114 0 0,1-1 1 0 0,2 0-1 0 0,1 0 0 0 0,2-1 0 0 0,30 47 0 0 0,-41-72-191 0 0,-1 0-1 0 0,1 1 1 0 0,1-1-1 0 0,-1-1 1 0 0,0 1-1 0 0,1-1 1 0 0,0 0-1 0 0,0 0 1 0 0,1 0-1 0 0,-1-1 1 0 0,1 1-1 0 0,0-1 1 0 0,-1-1-1 0 0,9 3 1 0 0,-6-4-1265 0 0,15-3 180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2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0 40 0 0,'0'0'552'0'0,"-1"4"-47"0"0,-6 46 195 0 0,2 0 0 0 0,3 0 0 0 0,4 57 1 0 0,-1-52-374 0 0,7 104 257 0 0,7 0 1 0 0,6-2-1 0 0,72 261 1 0 0,-58-297-503 0 0,-34-118-62 0 0,-1-2-131 0 0,0-1 0 0 0,0 1 1 0 0,0 0-1 0 0,0-1 1 0 0,1 1-1 0 0,-1 0 0 0 0,0-1 1 0 0,0 1-1 0 0,1-1 1 0 0,-1 1-1 0 0,1 0 1 0 0,-1-1-1 0 0,0 1 0 0 0,1-1 1 0 0,0 2-222 0 0,0-2 221 0 0,0 0 1 0 0,-1 1-1 0 0,1-1 1 0 0,0 1-1 0 0,7-10-982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7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 1172 0 0,'3'-15'2228'0'0,"0"-6"-956"0"0,0 5-688 0 0,0-2-568 0 0,-4 41-2884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33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30 600 0 0,'2'-19'1457'0'0,"-2"18"-1431"0"0,0 1 0 0 0,0-1-1 0 0,0 1 1 0 0,0 0 0 0 0,1-1 0 0 0,-1 1 0 0 0,0-1-1 0 0,0 1 1 0 0,0-1 0 0 0,0 1 0 0 0,1-1 0 0 0,-1 1 0 0 0,0 0-1 0 0,1-1 1 0 0,-1 1 0 0 0,0 0 0 0 0,0-1 0 0 0,1 1-1 0 0,-1 0 1 0 0,1-1 0 0 0,-1 1 0 0 0,0 0 0 0 0,1-1 0 0 0,-1 1-1 0 0,1 0 1 0 0,5 16 172 0 0,0 1-1 0 0,-2 0 1 0 0,0 0-1 0 0,-1 1 1 0 0,0-1 0 0 0,-2 1-1 0 0,0-1 1 0 0,-2 20-1 0 0,3 33 450 0 0,26 257 1097 0 0,32 162-322 0 0,-31-365-1266 0 0,-8-38-88 0 0,-20-84-82 0 0,2 7 427 0 0,-2-2-1554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46.6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47 372 0 0,'0'0'624'0'0,"14"-13"-112"0"0,-2 1-468 0 0,1 1-132 0 0,-3 0-296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2T03:48:46.25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1 1,'0'0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2T03:49:01.85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0,'0'0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4.6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70 684 0 0,'0'0'649'0'0,"6"-17"1144"0"0,7-22 550 0 0,-12 37-1844 0 0,-1 1-483 0 0,0 1 1 0 0,0-1-1 0 0,0 0 0 0 0,0 1 1 0 0,1-1-1 0 0,-1 0 1 0 0,0 1-1 0 0,0-1 0 0 0,0 1 1 0 0,1-1-1 0 0,-1 1 1 0 0,0-1-1 0 0,1 1 0 0 0,-1-1 1 0 0,0 1-1 0 0,1-1 0 0 0,-1 1 1 0 0,2-2-1 0 0,1 16-3 0 0,0 0 0 0 0,-1 0 0 0 0,-1 0 0 0 0,0 1 1 0 0,-1 22-1 0 0,0-5-6 0 0,4 390 64 0 0,4 101 252 0 0,-4-196-172 0 0,-4-305-150 0 0,0-18 8 0 0,0-1-4 0 0,0 34 14 0 0,1-3-16 0 0,-2 0 0 0 0,-10 67 0 0 0,8-80 6 0 0,-11 48 52 0 0,13-67-50 0 0,0 1-10 0 0,-2 6 61 0 0,2-7 37 0 0,0 1-1 0 0,0-1 1 0 0,0 1-1 0 0,1-1 1 0 0,-1 1-1 0 0,1-1 1 0 0,-1 1-1 0 0,1-1 1 0 0,0 1-1 0 0,0 0 1 0 0,0-1-1 0 0,0 1 1 0 0,0-1-1 0 0,0 1 0 0 0,1-1 1 0 0,1 5-1 0 0,-1-5 151 0 0,3-3 21 0 0,137-23 823 0 0,16-2-929 0 0,209 13-79 0 0,-189 10-247 0 0,-69 3-357 0 0,-104 0 400 0 0,0 0-41 0 0,12 0-22 0 0,-12 0-58 0 0,0 0-490 0 0,7 0 469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5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54 968 0 0,'0'-4'1939'0'0,"0"-12"-263"0"0,0 13-1327 0 0,0-10-61 0 0,0 9 229 0 0,0 1-416 0 0,2-7-5 0 0,1 9-24 0 0,5 16 21 0 0,4 25 62 0 0,-4 38 285 0 0,-2 95 1 0 0,-3-38-143 0 0,47 322 445 0 0,-37-379-619 0 0,-12-75-381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5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74 732 0 0,'-1'-3'1239'0'0,"-19"-55"3319"0"0,20 56-4258 0 0,-4-9-249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6.2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49 828 0 0,'3'-1'3216'0'0,"8"-3"-2684"0"0,-8 3-114 0 0,10-12 679 0 0,-9 10-1082 0 0,1 0 1 0 0,-1 0 0 0 0,1 0-1 0 0,-1 0 1 0 0,1 1 0 0 0,0-1-1 0 0,0 1 1 0 0,0 1 0 0 0,0-1-1 0 0,1 1 1 0 0,-1 0 0 0 0,0 0-1 0 0,1 0 1 0 0,-1 1 0 0 0,0-1-1 0 0,1 1 1 0 0,-1 1 0 0 0,1-1-1 0 0,-1 1 1 0 0,0 0 0 0 0,1 0-1 0 0,-1 1 1 0 0,0-1 0 0 0,0 1 0 0 0,0 0-1 0 0,0 1 1 0 0,0-1 0 0 0,-1 1-1 0 0,1 0 1 0 0,6 5 0 0 0,-1 2-9 0 0,0 1 0 0 0,0 0 1 0 0,-1 1-1 0 0,0-1 0 0 0,-1 2 1 0 0,0-1-1 0 0,-1 1 0 0 0,-1 1 1 0 0,8 20-1 0 0,3 17 78 0 0,12 68 0 0 0,-12-48-57 0 0,13 68 219 0 0,22 272 1 0 0,-52-408 96 0 0,-4 12 720 0 0,2-11-424 0 0,-9-5-691 0 0,10 1 53 0 0,0-1 1 0 0,0 0 0 0 0,0 1 0 0 0,0-1-1 0 0,0 0 1 0 0,0 1 0 0 0,0-1 0 0 0,1 0-1 0 0,-1 0 1 0 0,0 0 0 0 0,0 0 0 0 0,1 0-1 0 0,-1 0 1 0 0,1 0 0 0 0,-1 0 0 0 0,1 0-1 0 0,-1 0 1 0 0,1 0 0 0 0,-1-2 0 0 0,1 1 0 0 0,-11-18-63 0 0,2-1 0 0 0,1 1 0 0 0,0-2 0 0 0,-7-39 0 0 0,-8-92-259 0 0,20 128 273 0 0,-15-196-22 0 0,18 177 12 0 0,1 0 0 0 0,2 0 0 0 0,9-44 0 0 0,-10 82 41 0 0,0-1 0 0 0,0 1 0 0 0,0-1 0 0 0,1 1 0 0 0,0 0 1 0 0,6-10-1 0 0,-8 14 1 0 0,1 0 0 0 0,0-1 0 0 0,-1 1 1 0 0,1 0-1 0 0,0-1 0 0 0,1 1 0 0 0,-1 0 0 0 0,0 1 1 0 0,1-1-1 0 0,-1 0 0 0 0,1 1 0 0 0,-1-1 0 0 0,1 1 1 0 0,0 0-1 0 0,-1 0 0 0 0,1 0 0 0 0,0 0 1 0 0,5-1-1 0 0,-3 2 5 0 0,1-1 1 0 0,-1 1 0 0 0,0 0-1 0 0,0 0 1 0 0,0 1 0 0 0,0 0-1 0 0,0 0 1 0 0,0 0-1 0 0,0 0 1 0 0,0 1 0 0 0,0 0-1 0 0,0 0 1 0 0,-1 0 0 0 0,1 0-1 0 0,7 6 1 0 0,-5-4 12 0 0,10 9 4 0 0,0 0-1 0 0,-1 1 1 0 0,-1 0-1 0 0,0 1 1 0 0,-1 1-1 0 0,0 1 1 0 0,-2-1-1 0 0,0 2 1 0 0,-1 0-1 0 0,0 0 1 0 0,-2 1-1 0 0,9 23 1 0 0,5 21 24 0 0,-3 1 0 0 0,18 98 0 0 0,-16-41 50 0 0,18 86-1708 0 0,-37-195 1010 0 0,2 3-2191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6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113 668 512 0 0,'0'0'4697'0'0,"3"-1"-4531"0"0,13-7 46 0 0,-1-1 0 0 0,0 0-1 0 0,0-1 1 0 0,-1-1 0 0 0,0 0 0 0 0,16-17-1 0 0,-10 8 185 0 0,-1-2 0 0 0,0 0 0 0 0,19-31 0 0 0,-25 32-338 0 0,-1 0 0 0 0,-1 0 0 0 0,-1-1 0 0 0,-1 0 0 0 0,-1-1 0 0 0,-1 0 0 0 0,-1 0 0 0 0,-1-1-1 0 0,0 1 1 0 0,-2-1 0 0 0,-1 0 0 0 0,-1 0 0 0 0,-2 0 0 0 0,0 0 0 0 0,-1 0 0 0 0,-9-40 0 0 0,11 63-72 0 0,0-1 0 0 0,-1 0-1 0 0,1 1 1 0 0,-1-1 0 0 0,1 0 0 0 0,-1 1 0 0 0,0-1-1 0 0,0 1 1 0 0,1-1 0 0 0,-1 1 0 0 0,0 0-1 0 0,0-1 1 0 0,-1 1 0 0 0,1 0 0 0 0,0 0-1 0 0,0-1 1 0 0,0 1 0 0 0,-1 0 0 0 0,1 0-1 0 0,-1 1 1 0 0,1-1 0 0 0,-1 0 0 0 0,-1 0-1 0 0,0 0 9 0 0,1 1-1 0 0,-1-1 0 0 0,1 1 0 0 0,-1 0 0 0 0,0 0 0 0 0,1 1 0 0 0,-1-1 0 0 0,0 0 0 0 0,1 1 0 0 0,-1 0 0 0 0,1-1 0 0 0,-1 1 0 0 0,-2 2 0 0 0,-8 3 15 0 0,1 1 1 0 0,0 1 0 0 0,0 0 0 0 0,-11 10-1 0 0,22-17-9 0 0,-20 18-10 0 0,0 1 0 0 0,1 0 0 0 0,2 2 0 0 0,0 0 0 0 0,1 1 0 0 0,-13 26 0 0 0,5-4 42 0 0,1 2 1 0 0,-22 68-1 0 0,39-96-22 0 0,1 1-1 0 0,1 0 1 0 0,1 0-1 0 0,0 0 1 0 0,2 0 0 0 0,0 1-1 0 0,2-1 1 0 0,0 0-1 0 0,1 1 1 0 0,1-1-1 0 0,7 29 1 0 0,-5-33-3 0 0,1-1 0 0 0,1 1 0 0 0,0-1 0 0 0,1 0 0 0 0,1 0 0 0 0,0-1 0 0 0,1 0 1 0 0,1-1-1 0 0,0 0 0 0 0,0 0 0 0 0,2-1 0 0 0,-1 0 0 0 0,2-1 0 0 0,20 15 0 0 0,-16-15 5 0 0,2 0 0 0 0,0 0 0 0 0,0-2 0 0 0,0-1 0 0 0,1 0 0 0 0,1-1 0 0 0,-1-1 0 0 0,1-1 0 0 0,42 4 0 0 0,-48-8-207 0 0,0-1 1 0 0,0 0-1 0 0,1-1 1 0 0,-1-1-1 0 0,0 0 1 0 0,20-6-1 0 0,-24 4-272 0 0,-1 1 0 0 0,0-1 0 0 0,0-1 1 0 0,-1 0-1 0 0,1 0 0 0 0,-1-1 0 0 0,0 0 0 0 0,-1-1 0 0 0,14-12 0 0 0,-8 4-430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8.2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562 377 1036 0 0,'0'-9'636'0'0,"1"0"0"0"0,-2 0-1 0 0,1 0 1 0 0,-1 0 0 0 0,0 0 0 0 0,-1 1-1 0 0,0-1 1 0 0,-6-15 0 0 0,7 21-509 0 0,1 2-115 0 0,0 0 0 0 0,0-1-1 0 0,-1 1 1 0 0,1-1 0 0 0,0 1-1 0 0,-1 0 1 0 0,1-1-1 0 0,-1 1 1 0 0,1 0 0 0 0,-1 0-1 0 0,1-1 1 0 0,-1 1 0 0 0,0 0-1 0 0,0 0 1 0 0,0 0 0 0 0,0 0-1 0 0,1 0 1 0 0,-1 0 0 0 0,-1 0-1 0 0,0-1 1 0 0,-1 0-13 0 0,1 0 1 0 0,-1 0-1 0 0,1 0 1 0 0,-1 1-1 0 0,1-1 1 0 0,-1 1 0 0 0,0 0-1 0 0,0 0 1 0 0,0 0-1 0 0,-5-2 1 0 0,-5 3-1 0 0,1 0 0 0 0,0 1 0 0 0,0 0 0 0 0,0 1 0 0 0,0 0 0 0 0,0 1 1 0 0,0 0-1 0 0,0 1 0 0 0,1 1 0 0 0,0-1 0 0 0,0 2 0 0 0,-16 10 0 0 0,-1 1 36 0 0,1 1-1 0 0,1 2 0 0 0,-38 37 1 0 0,45-37-9 0 0,0 1 0 0 0,1 1-1 0 0,1 0 1 0 0,1 1 0 0 0,1 1 0 0 0,1 0 0 0 0,2 1 0 0 0,-17 44 0 0 0,23-51-27 0 0,1 1 1 0 0,1-1-1 0 0,0 1 1 0 0,2 0-1 0 0,0 0 0 0 0,1 0 1 0 0,1 0-1 0 0,0 0 0 0 0,2 0 1 0 0,0 0-1 0 0,1 0 1 0 0,1-1-1 0 0,10 30 0 0 0,-6-27 26 0 0,1-1-1 0 0,1-1 0 0 0,0 0 1 0 0,2 0-1 0 0,0-1 1 0 0,15 17-1 0 0,-16-23 11 0 0,-1-1 1 0 0,1 0-1 0 0,1-1 0 0 0,-1 0 0 0 0,2-1 1 0 0,0 0-1 0 0,0-1 0 0 0,0-1 0 0 0,19 8 1 0 0,-29-13-20 0 0,0-1 0 0 0,0 0 0 0 0,0 0 0 0 0,1-1-1 0 0,-1 1 1 0 0,0-1 0 0 0,1 1 0 0 0,-1-1 0 0 0,0 0 0 0 0,1 0 0 0 0,-1-1 0 0 0,0 1 0 0 0,1-1 0 0 0,-1 1 0 0 0,0-1 0 0 0,0 0 0 0 0,5-3 0 0 0,-3 2-14 0 0,-1-1 1 0 0,0 0 0 0 0,1 0-1 0 0,-2 0 1 0 0,1-1 0 0 0,0 1-1 0 0,-1-1 1 0 0,1 0-1 0 0,-1 0 1 0 0,4-6 0 0 0,3-9-79 0 0,-1 0 1 0 0,0-1 0 0 0,-2 0 0 0 0,7-27 0 0 0,-12 41 46 0 0,24-97-66 0 0,-5-1 0 0 0,-4-1 1 0 0,-5-1-1 0 0,-1-152 0 0 0,-11 254-4 0 0,-1 8-99 0 0,-1 8 204 0 0,1 1 1 0 0,0-1-1 0 0,1 1 0 0 0,3 22 0 0 0,-1-16-77 0 0,1 12 96 0 0,1-1 1 0 0,2 0 0 0 0,1-1 0 0 0,2 0 0 0 0,0 0-1 0 0,2-1 1 0 0,1 0 0 0 0,2-1 0 0 0,0 0 0 0 0,2-1-1 0 0,1-1 1 0 0,38 45 0 0 0,-47-62-6 0 0,0 0 0 0 0,0 0 1 0 0,1-1-1 0 0,0 0 0 0 0,0-1 0 0 0,1 0 1 0 0,0 0-1 0 0,0-1 0 0 0,0 0 0 0 0,0-1 0 0 0,1 0 1 0 0,0-1-1 0 0,15 3 0 0 0,-18-5-18 0 0,0 0 0 0 0,0-1 1 0 0,0 0-1 0 0,0 0 0 0 0,0-1 0 0 0,0 0 0 0 0,0 0 0 0 0,0-1 0 0 0,0 0 1 0 0,0 0-1 0 0,0-1 0 0 0,-1 0 0 0 0,1-1 0 0 0,-1 1 0 0 0,0-1 0 0 0,0-1 1 0 0,-1 1-1 0 0,1-1 0 0 0,6-7 0 0 0,2-3-81 0 0,-1-1 0 0 0,-1-1 0 0 0,0-1 0 0 0,-1 1 0 0 0,-1-2 0 0 0,-1 0 0 0 0,0 0 0 0 0,-2-1 0 0 0,0 0 0 0 0,-1 0 0 0 0,5-27 0 0 0,-3 2-61 0 0,-2 0-1 0 0,-1 0 1 0 0,-3-1-1 0 0,-3-59 1 0 0,-2 72 90 0 0,-2-1 0 0 0,-14-64 0 0 0,13 80 24 0 0,0 1 1 0 0,-1 0 0 0 0,-1 1-1 0 0,-1 0 1 0 0,0 0 0 0 0,-1 0-1 0 0,-14-18 1 0 0,20 31 18 0 0,1 0-1 0 0,0 0 1 0 0,-1 0 0 0 0,0 1-1 0 0,1-1 1 0 0,-1 1 0 0 0,0 0-1 0 0,0 0 1 0 0,0 0 0 0 0,-1 0-1 0 0,1 1 1 0 0,0-1-1 0 0,-1 1 1 0 0,1 0 0 0 0,-1 0-1 0 0,1 0 1 0 0,-1 0 0 0 0,0 1-1 0 0,1 0 1 0 0,-1-1-1 0 0,1 1 1 0 0,-1 0 0 0 0,0 1-1 0 0,1-1 1 0 0,-1 1 0 0 0,0-1-1 0 0,1 1 1 0 0,-1 0 0 0 0,1 1-1 0 0,-1-1 1 0 0,-4 3-1 0 0,1 0 10 0 0,0 0-1 0 0,0 1 1 0 0,0-1-1 0 0,1 2 0 0 0,0-1 1 0 0,0 1-1 0 0,0 0 0 0 0,1 0 1 0 0,-1 0-1 0 0,2 1 0 0 0,-1-1 1 0 0,1 1-1 0 0,-5 10 1 0 0,7-11 4 0 0,0 0 1 0 0,0 0 0 0 0,0 1-1 0 0,0-1 1 0 0,1 0 0 0 0,1 1-1 0 0,-1-1 1 0 0,1 1 0 0 0,0-1-1 0 0,0 1 1 0 0,1-1 0 0 0,-1 0-1 0 0,2 1 1 0 0,-1-1 0 0 0,1 0 0 0 0,0 1-1 0 0,0-1 1 0 0,0 0 0 0 0,1 0-1 0 0,0-1 1 0 0,0 1 0 0 0,1-1-1 0 0,-1 1 1 0 0,1-1 0 0 0,1 0-1 0 0,-1 0 1 0 0,1-1 0 0 0,-1 1-1 0 0,1-1 1 0 0,1 0 0 0 0,5 3 0 0 0,9 5 57 0 0,0-1 1 0 0,1 0 0 0 0,0-2 0 0 0,1-1 0 0 0,39 10 0 0 0,113 12 300 0 0,-161-28-379 0 0,-2-1-31 0 0,-8-1 42 0 0,0 0-1 0 0,0 0 0 0 0,-1 1 0 0 0,1-1 0 0 0,0 1 0 0 0,-1 0 1 0 0,1 0-1 0 0,0 0 0 0 0,-1 0 0 0 0,1 0 0 0 0,-1 1 0 0 0,0-1 0 0 0,1 1 1 0 0,-1-1-1 0 0,0 1 0 0 0,0 0 0 0 0,3 3 0 0 0,6 9 10 0 0,3 15 16 0 0,-14-22-17 0 0,0-2 2 0 0,2 11 9 0 0,0 0 0 0 0,-1 0 0 0 0,-1-1 1 0 0,-2 30-1 0 0,0 0 23 0 0,2-24 27 0 0,2-1 0 0 0,0 1 0 0 0,2-1-1 0 0,0 0 1 0 0,1 0 0 0 0,1-1 0 0 0,1 0-1 0 0,0 0 1 0 0,2 0 0 0 0,15 25 0 0 0,-8-19-14 0 0,1-1 0 0 0,1-1 0 0 0,1-1 0 0 0,1 0 1 0 0,1-1-1 0 0,39 30 0 0 0,-59-50-116 0 0,2 1-185 0 0,1 1 0 0 0,-1 0 1 0 0,0-1-1 0 0,1 0 0 0 0,-1 0 1 0 0,1 0-1 0 0,0 0 0 0 0,0 0 1 0 0,-1-1-1 0 0,1 0 0 0 0,0 0 1 0 0,0 0-1 0 0,0 0 0 0 0,5 0 1 0 0,8-2-1184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8.4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167 939 852 0 0,'16'15'4183'0'0,"-10"-11"-3660"0"0,-5-5-500 0 0,1 0 0 0 0,-1 0 1 0 0,0 0-1 0 0,1 0 0 0 0,-1 0 1 0 0,0 0-1 0 0,0-1 0 0 0,0 1 0 0 0,0 0 1 0 0,0 0-1 0 0,0-1 0 0 0,-1 1 1 0 0,1-1-1 0 0,0 1 0 0 0,-1-1 0 0 0,1 1 1 0 0,-1-1-1 0 0,1-1 0 0 0,5-34 106 0 0,-5 28-117 0 0,5-69-259 0 0,-4 1 1 0 0,-3-1 0 0 0,-3 1 0 0 0,-17-92 0 0 0,13 120 198 0 0,-17-62 1 0 0,21 95 18 0 0,-2 1 0 0 0,1 0 0 0 0,-2 0 0 0 0,0 1 0 0 0,-1 0-1 0 0,0 0 1 0 0,-20-24 0 0 0,25 35 13 0 0,0 0 0 0 0,0 0 0 0 0,0 0 0 0 0,0 1 0 0 0,-1 0 0 0 0,1-1 0 0 0,-1 1 0 0 0,0 0 0 0 0,1 1 0 0 0,-1-1 0 0 0,0 1 0 0 0,-7-2 0 0 0,8 3-8 0 0,-1 1 3 0 0,3-1 20 0 0,-1 1 0 0 0,0-1 0 0 0,1 1 0 0 0,-1 0 0 0 0,1 0-1 0 0,-1-1 1 0 0,1 1 0 0 0,-1 0 0 0 0,1 0 0 0 0,-1 0 0 0 0,1 1 0 0 0,0-1 0 0 0,0 0 0 0 0,0 0 0 0 0,-1 1-1 0 0,1-1 1 0 0,1 1 0 0 0,-1-1 0 0 0,0 1 0 0 0,0-1 0 0 0,0 1 0 0 0,1-1 0 0 0,-1 1 0 0 0,1 0 0 0 0,-1-1-1 0 0,1 1 1 0 0,0 0 0 0 0,0 0 0 0 0,-1-1 0 0 0,1 1 0 0 0,0 0 0 0 0,1 0 0 0 0,-1-1 0 0 0,0 1-1 0 0,0 0 1 0 0,1-1 0 0 0,-1 1 0 0 0,1 0 0 0 0,0-1 0 0 0,-1 1 0 0 0,1 0 0 0 0,0-1 0 0 0,0 1 0 0 0,0-1-1 0 0,0 0 1 0 0,0 1 0 0 0,0-1 0 0 0,3 2 0 0 0,-3 0-4 0 0,5 5-10 0 0,-1-1-1 0 0,1 0 1 0 0,0-1-1 0 0,1 1 1 0 0,-1-1-1 0 0,1 0 1 0 0,1-1-1 0 0,-1 1 1 0 0,1-2-1 0 0,0 1 1 0 0,0-1 0 0 0,0 0-1 0 0,17 5 1 0 0,9 0-86 0 0,0-1 0 0 0,52 5 0 0 0,-74-12 84 0 0,107 17-91 0 0,-116-18 104 0 0,0 1 0 0 0,-1 0 0 0 0,1 0 0 0 0,-1 0 0 0 0,1 1 0 0 0,-1-1 0 0 0,0 1 0 0 0,1-1 0 0 0,-1 1 0 0 0,0 0 0 0 0,0 0 0 0 0,0 0 0 0 0,0 0 0 0 0,-1 0 0 0 0,1 0 0 0 0,0 0 0 0 0,-1 1 0 0 0,1-1 0 0 0,-1 0 0 0 0,0 1 0 0 0,0-1 0 0 0,0 1 0 0 0,1 3-1 0 0,0 6 10 0 0,1 0 0 0 0,-2 1 0 0 0,1 23 0 0 0,-1-14 16 0 0,0-10-23 0 0,2 31 128 0 0,1 1-1 0 0,21 83 1 0 0,-21-114-28 0 0,1 0 0 0 0,0 0 0 0 0,0-1 0 0 0,2 1 0 0 0,13 19 0 0 0,-15-26-13 0 0,0 1 0 0 0,0-1 1 0 0,1-1-1 0 0,0 1 1 0 0,0-1-1 0 0,0 0 0 0 0,1 0 1 0 0,-1-1-1 0 0,1 0 0 0 0,14 6 1 0 0,-17-8-47 0 0,0-1-1 0 0,0 1 1 0 0,0-1 0 0 0,0 0-1 0 0,0-1 1 0 0,0 1 0 0 0,0-1 0 0 0,0 1-1 0 0,1-1 1 0 0,-1-1 0 0 0,0 1 0 0 0,0 0-1 0 0,0-1 1 0 0,0 0 0 0 0,0 0 0 0 0,5-2-1 0 0,-3 0-7 0 0,0 0-1 0 0,-1 0 0 0 0,0-1 1 0 0,1 1-1 0 0,-1-1 0 0 0,-1 0 1 0 0,1-1-1 0 0,0 1 0 0 0,6-9 1 0 0,0-4-9 0 0,0 0 1 0 0,-1 0-1 0 0,-1-1 1 0 0,0-1-1 0 0,9-29 1 0 0,0-9-5 0 0,-3-2 0 0 0,14-101 0 0 0,-14-141 10 0 0,-20 259-228 0 0,4 39 164 0 0,-3 0 0 0 0,4 3 34 0 0,0 0 1 0 0,0 0 0 0 0,-1-1-1 0 0,1 1 1 0 0,0 0 0 0 0,0 0-1 0 0,0-1 1 0 0,-1 1 0 0 0,1 0-1 0 0,0 0 1 0 0,0 0 0 0 0,-1-1-1 0 0,1 1 1 0 0,0 0 0 0 0,-1 0-1 0 0,1 0 1 0 0,0 0 0 0 0,-1 0-1 0 0,1 0 1 0 0,0 0 0 0 0,-1 0-1 0 0,1 0 1 0 0,0 0 0 0 0,-1 0-1 0 0,1 0 1 0 0,0 0 0 0 0,0 0-1 0 0,-1 0 1 0 0,1 0 0 0 0,0 0-1 0 0,-1 0 1 0 0,1 0 0 0 0,0 0-1 0 0,-1 0 1 0 0,1 0 0 0 0,0 1-1 0 0,-1-1 1 0 0,-3 4-1 0 0,1-1 1 0 0,-1 1-1 0 0,1 1 0 0 0,0-1 1 0 0,0 0-1 0 0,0 1 1 0 0,1-1-1 0 0,-1 1 0 0 0,1 0 1 0 0,0 0-1 0 0,0 0 0 0 0,1 0 1 0 0,0 0-1 0 0,-1 7 1 0 0,1-4-5 0 0,1 1 1 0 0,0 0 0 0 0,0-1 0 0 0,1 1-1 0 0,0 0 1 0 0,1-1 0 0 0,0 1 0 0 0,3 8-1 0 0,1 1-2 0 0,1-2 0 0 0,1 1-1 0 0,1-1 1 0 0,0 0 0 0 0,1-1 0 0 0,1 0-1 0 0,23 25 1 0 0,11 3 4 0 0,65 46 1 0 0,-75-63-1 0 0,0 2 1 0 0,-2 0 0 0 0,-2 3-1 0 0,47 55 1 0 0,-75-82 6 0 0,0 0 1 0 0,-1 0 0 0 0,1 1-1 0 0,-1-1 1 0 0,1 1-1 0 0,-2 0 1 0 0,1-1-1 0 0,0 1 1 0 0,-1 0-1 0 0,0 0 1 0 0,0 0-1 0 0,0 0 1 0 0,-1 0-1 0 0,1 0 1 0 0,-2 10 0 0 0,0-9 2 0 0,-1-1 1 0 0,1 1 0 0 0,-1-1 0 0 0,0 1 0 0 0,-1-1 0 0 0,0 0-1 0 0,1 0 1 0 0,-1 0 0 0 0,-1 0 0 0 0,1 0 0 0 0,-1-1 0 0 0,0 0 0 0 0,0 0-1 0 0,-5 4 1 0 0,-6 6-36 0 0,-1-1 0 0 0,-1-1-1 0 0,0-1 1 0 0,-1 0 0 0 0,0-1-1 0 0,0-1 1 0 0,-1 0 0 0 0,0-2-1 0 0,-24 7 1 0 0,41-14-123 0 0,1 0 0 0 0,-1 0 0 0 0,0 0 0 0 0,1 1 0 0 0,-1-2 0 0 0,0 1 0 0 0,0 0 0 0 0,1 0 0 0 0,-1 0 0 0 0,1-1 0 0 0,-1 1 0 0 0,0-1 0 0 0,1 1 0 0 0,-1-1 0 0 0,1 0 0 0 0,-1 1 0 0 0,1-1 0 0 0,-1 0 0 0 0,-1-2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8.8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32 16 0 0,'0'0'2283'0'0,"0"-4"-1517"0"0,0-8-87 0 0,-1-3 1049 0 0,7 33-1514 0 0,9 61 11 0 0,7 148 0 0 0,-17-164-75 0 0,7 121 267 0 0,54 462 1253 0 0,29-150-1774 0 0,-94-494-219 0 0,1 11-343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9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0 804 0 0,'0'0'2251'0'0,"1"1"-2159"0"0,0-1-1 0 0,0 0 1 0 0,0 1-1 0 0,0-1 1 0 0,0 1 0 0 0,0 0-1 0 0,0-1 1 0 0,0 1-1 0 0,0 0 1 0 0,0-1 0 0 0,-1 1-1 0 0,1 0 1 0 0,0 0-1 0 0,0 1 1 0 0,4 25 335 0 0,-1 0 0 0 0,-2 1 1 0 0,-1-1-1 0 0,-2 32 0 0 0,-18 116 413 0 0,9-88-546 0 0,-6 44 52 0 0,-11 130 199 0 0,27-257-604 0 0,-2 4-240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19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32 151 1380 0 0,'-1'-3'1037'0'0,"-28"-127"3923"0"0,29 126-5181 0 0,0 2-161 0 0,-1-9 60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20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1 758 156 0 0,'1'2'728'0'0,"5"28"1492"0"0,-5-26-1654 0 0,8 17 4072 0 0,-5-17-4252 0 0,3-13-280 0 0,0 0 0 0 0,0 0-1 0 0,-1-1 1 0 0,0 1 0 0 0,8-20 0 0 0,21-63-175 0 0,-17 39 16 0 0,-17 52 54 0 0,151-435-256 0 0,-146 417 150 0 0,-1-2 0 0 0,-1 1-1 0 0,-1 0 1 0 0,0-33 0 0 0,-3 50-53 0 0,0 1 138 0 0,-1 1-1 0 0,1 0 0 0 0,0 0 0 0 0,-1-1 0 0 0,1 1 0 0 0,-1 0 0 0 0,1 0 1 0 0,-1 0-1 0 0,0 0 0 0 0,1-1 0 0 0,-1 1 0 0 0,0 0 0 0 0,0 0 1 0 0,0 0-1 0 0,0 1 0 0 0,1-1 0 0 0,-2 0 0 0 0,1 0 0 0 0,0 0 0 0 0,0 1 1 0 0,-2-2-1 0 0,1 1-44 0 0,-1 2 24 0 0,0-1 22 0 0,-10 2-24 0 0,11 0 29 0 0,-1 0 0 0 0,1 1 1 0 0,-1-1-1 0 0,1 1 0 0 0,0-1 0 0 0,0 1 0 0 0,0 0 0 0 0,-2 3 1 0 0,1-2 8 0 0,1 0 1 0 0,-1 1-1 0 0,1-1 0 0 0,0 1 1 0 0,0 0-1 0 0,0-1 1 0 0,1 1-1 0 0,0 0 1 0 0,0 0-1 0 0,0 0 1 0 0,0 0-1 0 0,1 0 1 0 0,0 0-1 0 0,0 1 0 0 0,0-1 1 0 0,1 0-1 0 0,-1 0 1 0 0,1 0-1 0 0,1 0 1 0 0,-1 0-1 0 0,1-1 1 0 0,0 1-1 0 0,0 0 0 0 0,0-1 1 0 0,0 1-1 0 0,1-1 1 0 0,0 0-1 0 0,0 1 1 0 0,0-1-1 0 0,0-1 1 0 0,7 7-1 0 0,10 8 20 0 0,1 0 0 0 0,1-2 0 0 0,0-1 0 0 0,43 22 0 0 0,-38-21-24 0 0,16 9-2 0 0,-1 3-1 0 0,-1 1 0 0 0,67 63 0 0 0,-85-69 30 0 0,-1 1 1 0 0,-2 1-1 0 0,0 1 0 0 0,-2 1 0 0 0,0 0 1 0 0,26 60-1 0 0,-40-79-15 0 0,-1 1-1 0 0,0 1 1 0 0,0-1 0 0 0,-1 0-1 0 0,0 0 1 0 0,0 1-1 0 0,-1 0 1 0 0,-1-1 0 0 0,0 1-1 0 0,-1 13 1 0 0,0-18 1 0 0,0 1 0 0 0,0-1 0 0 0,-1 0 0 0 0,0 1 0 0 0,0-1 0 0 0,0 0 0 0 0,0 0 0 0 0,-1-1 0 0 0,0 1 0 0 0,0 0 0 0 0,0-1 0 0 0,-1 0 0 0 0,0 1 0 0 0,1-1 0 0 0,-1-1 0 0 0,-1 1 0 0 0,1-1 0 0 0,0 1 0 0 0,-7 2 0 0 0,1-1-4 0 0,1 0 1 0 0,-1-1-1 0 0,0 0 0 0 0,0-1 0 0 0,0 0 0 0 0,0-1 0 0 0,-1 0 0 0 0,1-1 0 0 0,0 0 0 0 0,-1 0 0 0 0,0-1 0 0 0,1 0 0 0 0,-12-3 1 0 0,16 3 3 0 0,1-1 0 0 0,0 0 0 0 0,0 0 0 0 0,0-1 0 0 0,0 0 0 0 0,0 0 0 0 0,0 0 0 0 0,0 0 0 0 0,0-1 0 0 0,1 1 0 0 0,-1-1 0 0 0,1-1 0 0 0,0 1 0 0 0,0-1 0 0 0,0 1 0 0 0,0-1 0 0 0,1 0 0 0 0,-1 0 1 0 0,1-1-1 0 0,0 1 0 0 0,1-1 0 0 0,-1 1 0 0 0,1-1 0 0 0,-1 0 0 0 0,2 0 0 0 0,-1 0 0 0 0,-1-7 0 0 0,0 8-7 0 0,1-1 5 0 0,7-28-57 0 0,-4 26 11 0 0,1 0 0 0 0,0 0 1 0 0,0 0-1 0 0,0 0 0 0 0,1 1 0 0 0,0-1 0 0 0,0 1 0 0 0,0 0 0 0 0,1 0 1 0 0,0 0-1 0 0,1 0 0 0 0,6-7 0 0 0,-6 9-384 0 0,-1 0-1 0 0,1 0 1 0 0,0 0-1 0 0,1 1 1 0 0,-1 0-1 0 0,1 0 0 0 0,-1 0 1 0 0,1 1-1 0 0,10-4 1 0 0,2 1-1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20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78 976 0 0,'7'-60'4248'0'0,"-6"57"-3737"0"0,1-12 185 0 0,8 91-112 0 0,0 122 0 0 0,-7-77 199 0 0,2-23-375 0 0,13 188 207 0 0,-10-211-411 0 0,32 130 1 0 0,-18-136-1469 0 0,45 97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21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78 244 0 0,'-2'-2'964'0'0,"-42"-39"2053"0"0,43 40-2829 0 0,-1-1-9 0 0,0 1 0 0 0,0-1 0 0 0,0 0 0 0 0,1 0 1 0 0,-1 0-1 0 0,1 0 0 0 0,-1 0 0 0 0,1 0 0 0 0,0 0 0 0 0,-1-2 0 0 0,22 0 236 0 0,1 1 1 0 0,-1 1-1 0 0,1 1 0 0 0,0 1 0 0 0,31 3 0 0 0,13 0 282 0 0,226 11 796 0 0,-162-6-1917 0 0,-125-8 206 0 0,37 3-2958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1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696 216 240 0 0,'0'0'1657'0'0,"8"-17"-454"0"0,-6 12-997 0 0,-1 0-1 0 0,1 0 1 0 0,-1 0 0 0 0,0-1 0 0 0,-1 1 0 0 0,1-7 0 0 0,-1 9 56 0 0,-7-46 290 0 0,6 46-504 0 0,-1-1-34 0 0,0 0-1 0 0,0 0 1 0 0,0 0-1 0 0,-1 1 1 0 0,1-1 0 0 0,-1 1-1 0 0,0-1 1 0 0,0 1-1 0 0,-1 0 1 0 0,-3-2 0 0 0,4 1-21 0 0,0 2 0 0 0,1 0 0 0 0,-1-1-1 0 0,0 1 1 0 0,1 1 0 0 0,-1-1 0 0 0,0 0 0 0 0,0 1 0 0 0,0-1 0 0 0,-1 1 0 0 0,-3-1 0 0 0,-29-10-43 0 0,29 9 46 0 0,-30-5-30 0 0,26 6 24 0 0,-72-7 1 0 0,70 8 5 0 0,-1 1-1 0 0,1 0 1 0 0,0 1-1 0 0,-1 1 1 0 0,1 0-1 0 0,0 1 1 0 0,0 0-1 0 0,0 1 1 0 0,0 1-1 0 0,1 0 1 0 0,-15 7-1 0 0,4 3 16 0 0,-1 1 0 0 0,2 1 0 0 0,-32 29-1 0 0,38-30-13 0 0,-1 0-1 0 0,2 1 0 0 0,0 1 1 0 0,1 0-1 0 0,1 1 0 0 0,-19 38 0 0 0,24-41 14 0 0,2 0-1 0 0,0 1 0 0 0,0 0 1 0 0,2 0-1 0 0,0 0 0 0 0,1 0 1 0 0,1 0-1 0 0,0 1 0 0 0,2 26 1 0 0,1-29 7 0 0,0-1 0 0 0,1 0-1 0 0,0 1 1 0 0,2-1 0 0 0,0 0 0 0 0,0 0 0 0 0,12 24 0 0 0,-12-30-6 0 0,1 0 1 0 0,0 0 0 0 0,1-1 0 0 0,0 1 0 0 0,0-1 0 0 0,0-1 0 0 0,1 1 0 0 0,0-1 0 0 0,0 0 0 0 0,0-1-1 0 0,1 1 1 0 0,0-1 0 0 0,11 4 0 0 0,-5-3-7 0 0,0 0-1 0 0,1-2 1 0 0,0 0-1 0 0,-1 0 1 0 0,1-1-1 0 0,0-1 1 0 0,0-1-1 0 0,24 0 1 0 0,7-4-52 0 0,67-13 0 0 0,-62 7-76 0 0,57-1 0 0 0,-87 8 85 0 0,-14 1 29 0 0,1 1 0 0 0,-1 0 0 0 0,0 0 0 0 0,0 1 0 0 0,0 0 0 0 0,1 0 0 0 0,-1 0 0 0 0,0 1 0 0 0,0 0 0 0 0,11 6-1 0 0,-8-4 4 0 0,-1 1-1 0 0,0 0 0 0 0,0 1 0 0 0,-1 0 1 0 0,1 0-1 0 0,-1 1 0 0 0,-1 0 0 0 0,1 0 0 0 0,-1 1 1 0 0,-1 0-1 0 0,1 0 0 0 0,-2 0 0 0 0,1 1 1 0 0,-1 0-1 0 0,0 0 0 0 0,6 17 0 0 0,-3-4 10 0 0,0 0-1 0 0,-2 1 0 0 0,0 0 1 0 0,-2 0-1 0 0,0 1 0 0 0,0 29 1 0 0,-4-19 16 0 0,-1 0 1 0 0,-1 0 0 0 0,-2-1-1 0 0,-11 46 1 0 0,12-64-11 0 0,-1-1 0 0 0,-1 0 0 0 0,0 0 0 0 0,-1-1 0 0 0,0 1 0 0 0,-2-1 0 0 0,1-1 1 0 0,-1 1-1 0 0,-1-1 0 0 0,0-1 0 0 0,-1 0 0 0 0,-17 16 0 0 0,16-19 56 0 0,1-1 1 0 0,-2 0-1 0 0,1-1 1 0 0,-1-1-1 0 0,0 1 0 0 0,0-2 1 0 0,-1 0-1 0 0,0 0 1 0 0,1-1-1 0 0,-1-1 1 0 0,0 0-1 0 0,0-1 1 0 0,0 0-1 0 0,0-1 0 0 0,0 0 1 0 0,-23-5-1 0 0,-13-3 283 0 0,0-3 0 0 0,0-2 0 0 0,-45-20 0 0 0,51 18-290 0 0,41 14-79 0 0,-1 0-19 0 0,-38-24-2253 0 0,39 24 1842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1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5 512 0 0,'0'0'2634'0'0,"-16"-4"-636"0"0,15 5-1996 0 0,0 1 0 0 0,0 0 0 0 0,0-1 0 0 0,0 1 0 0 0,0 0-1 0 0,0 0 1 0 0,0 0 0 0 0,1 0 0 0 0,-1 0 0 0 0,1 0 0 0 0,-1 0-1 0 0,1 0 1 0 0,0 1 0 0 0,-1-1 0 0 0,1 0 0 0 0,1 4 0 0 0,2 49 30 0 0,-1-31 2 0 0,6 130 302 0 0,53 273-1 0 0,61 175 349 0 0,-100-498-610 0 0,-21-101-22 0 0,0 0-47 0 0,1 1 46 0 0,0 1-219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2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87 496 0 0,'-56'-31'4579'0'0,"54"30"-4353"0"0,5 0-21 0 0,37-6 527 0 0,51-1 1 0 0,-12 2-259 0 0,94-14-360 0 0,328 8-1 0 0,-438 13-1509 0 0,-59-1 913 0 0,13-1-2190 0 0,-13 1 1957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3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620 102 756 0 0,'0'0'795'0'0,"1"-3"-102"0"0,-1-11-100 0 0,1 10-86 0 0,-4-15 967 0 0,2 15-1379 0 0,-1 0 0 0 0,0 0 0 0 0,0 0 1 0 0,0 0-1 0 0,0 0 0 0 0,-1 1 0 0 0,0-1 1 0 0,1 1-1 0 0,-1-1 0 0 0,-7-4 0 0 0,8 6-65 0 0,-1 1-10 0 0,-4-2-6 0 0,1 1 1 0 0,-1 0-1 0 0,-1 0 1 0 0,1 1 0 0 0,0 0-1 0 0,0 0 1 0 0,0 1-1 0 0,-1 0 1 0 0,1 0 0 0 0,0 1-1 0 0,-8 1 1 0 0,2 0-17 0 0,-1 2 0 0 0,1 0 0 0 0,0 0 0 0 0,1 1 0 0 0,-19 10 0 0 0,5 1 20 0 0,0 1 0 0 0,1 1 0 0 0,1 1 0 0 0,-37 38 1 0 0,35-27 28 0 0,1 1 0 0 0,1 2 1 0 0,2 0-1 0 0,1 1 0 0 0,2 1 1 0 0,1 1-1 0 0,2 1 0 0 0,-20 66 1 0 0,29-74-8 0 0,1 1 1 0 0,2-1 0 0 0,0 1 0 0 0,2 0-1 0 0,2 0 1 0 0,1 0 0 0 0,0-1-1 0 0,3 1 1 0 0,0 0 0 0 0,2-1 0 0 0,1 0-1 0 0,2 0 1 0 0,0-1 0 0 0,2 0 0 0 0,1-1-1 0 0,2 0 1 0 0,0-1 0 0 0,2 0-1 0 0,0-1 1 0 0,2-1 0 0 0,34 36 0 0 0,-44-51-41 0 0,1-1 0 0 0,0-1 0 0 0,0 0 0 0 0,1 0 0 0 0,0-1 0 0 0,0 0 0 0 0,0-1 1 0 0,0 0-1 0 0,1 0 0 0 0,0-1 0 0 0,19 4 0 0 0,-24-7-2 0 0,1 0 1 0 0,0 0-1 0 0,-1-1 1 0 0,1 0-1 0 0,0 0 1 0 0,0-1-1 0 0,-1 0 1 0 0,1 0-1 0 0,-1-1 1 0 0,1 1-1 0 0,-1-2 0 0 0,1 1 1 0 0,-1 0-1 0 0,0-1 1 0 0,0 0-1 0 0,0-1 1 0 0,0 0-1 0 0,-1 1 1 0 0,0-2-1 0 0,1 1 1 0 0,5-7-1 0 0,2-4 14 0 0,-1 0 0 0 0,-1-1 0 0 0,0 0 1 0 0,-1-1-1 0 0,0-1 0 0 0,-2 1 0 0 0,0-1 0 0 0,10-36 0 0 0,-4 1 15 0 0,13-105 0 0 0,-7-302 695 0 0,-24 375-842 0 0,3 82 36 0 0,0 7 129 0 0,-6 16-8 0 0,0 1 0 0 0,2 0 0 0 0,0 0 1 0 0,-2 32-1 0 0,-1 94 7 0 0,6-100-17 0 0,1 4-3 0 0,1 1 1 0 0,3-1-1 0 0,12 69 0 0 0,-10-97-4 0 0,0 0-1 0 0,2-1 0 0 0,0 1 1 0 0,2-1-1 0 0,0-1 1 0 0,1 0-1 0 0,2 0 0 0 0,0-1 1 0 0,24 31-1 0 0,-28-43-94 0 0,0 0 0 0 0,0 0 0 0 0,1 0 0 0 0,0-1 0 0 0,0-1 0 0 0,1 1 0 0 0,0-2 0 0 0,0 1 0 0 0,0-1 0 0 0,1-1 0 0 0,0 0 0 0 0,0 0 0 0 0,0-1 0 0 0,13 2 0 0 0,-9-3-515 0 0,-1-1-1 0 0,1 0 1 0 0,0-1-1 0 0,0 0 1 0 0,0-2-1 0 0,19-3 1 0 0,-6-1-480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8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34 788 0 0,'7'-15'3459'0'0,"-6"14"-3371"0"0,-1 0 0 0 0,0 0 1 0 0,1 0-1 0 0,-1 0 0 0 0,1 0 0 0 0,-1 0 0 0 0,1 0 0 0 0,0 0 0 0 0,-1 0 1 0 0,1 0-1 0 0,0 0 0 0 0,0 1 0 0 0,-1-1 0 0 0,1 0 0 0 0,0 0 1 0 0,0 1-1 0 0,0-1 0 0 0,0 0 0 0 0,0 1 0 0 0,2-1 0 0 0,-2 1-72 0 0,0 1 0 0 0,0 0 0 0 0,0 0 0 0 0,0 0-1 0 0,0-1 1 0 0,0 1 0 0 0,0 0 0 0 0,0 0 0 0 0,0 1 0 0 0,0-1-1 0 0,-1 0 1 0 0,1 0 0 0 0,0 0 0 0 0,-1 0 0 0 0,1 1 0 0 0,-1-1-1 0 0,1 0 1 0 0,-1 1 0 0 0,0-1 0 0 0,1 0 0 0 0,-1 3 0 0 0,82 369 1578 0 0,-44-172-1092 0 0,-14-94-197 0 0,-5-27-199 0 0,-3 1-1 0 0,5 87 1 0 0,-20-158-413 0 0,-1 0 0 0 0,-1 0 0 0 0,0 0 1 0 0,0-1-1 0 0,-3 11 0 0 0,4-18 153 0 0,-1-1 0 0 0,1 1 0 0 0,0-1-1 0 0,-1 0 1 0 0,1 1 0 0 0,0-1 0 0 0,-1 0 0 0 0,0 0 0 0 0,1 0-1 0 0,-1 1 1 0 0,0-1 0 0 0,0 0 0 0 0,1 0 0 0 0,-1 0 0 0 0,0 0-1 0 0,0 0 1 0 0,0 0 0 0 0,0 0 0 0 0,-1 0 0 0 0,1-1 0 0 0,-2 2-1 0 0,-11 5-1373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3.6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564 123 80 0 0,'-1'-16'1479'0'0,"-9"-57"2411"0"0,9 70-3770 0 0,-22-20 191 0 0,19 22-295 0 0,-12-2 18 0 0,1 1 0 0 0,-1 1 0 0 0,0 0 0 0 0,0 1 0 0 0,1 1 0 0 0,-31 5 0 0 0,11 1 53 0 0,0 1-1 0 0,-38 15 1 0 0,58-18-65 0 0,1 2 0 0 0,-1 0-1 0 0,2 0 1 0 0,-1 1 0 0 0,1 1 0 0 0,1 0 0 0 0,-1 1-1 0 0,2 0 1 0 0,-1 1 0 0 0,1 0 0 0 0,1 1 0 0 0,0 0 0 0 0,1 1-1 0 0,0 0 1 0 0,1 0 0 0 0,0 1 0 0 0,1 0 0 0 0,1 0-1 0 0,0 0 1 0 0,1 1 0 0 0,1 0 0 0 0,0 0 0 0 0,-3 24 0 0 0,4-12 72 0 0,1 0 1 0 0,1 0 0 0 0,2-1 0 0 0,0 1-1 0 0,2 0 1 0 0,1 0 0 0 0,1-1 0 0 0,1 1-1 0 0,1-2 1 0 0,2 1 0 0 0,0-1 0 0 0,26 47-1 0 0,-18-42-14 0 0,1 1-1 0 0,2-2 0 0 0,1 0 1 0 0,50 50-1 0 0,-63-71-99 0 0,2 1 0 0 0,-1-2 0 0 0,1 1 1 0 0,0-2-1 0 0,1 1 0 0 0,-1-1 0 0 0,1-1 1 0 0,1 0-1 0 0,-1-1 0 0 0,1 0 0 0 0,0 0 1 0 0,-1-1-1 0 0,1-1 0 0 0,1 0 0 0 0,-1-1 1 0 0,0 0-1 0 0,24-1 0 0 0,-9-4-479 0 0,-1 0-1 0 0,1-2 1 0 0,-1 0 0 0 0,0-2 0 0 0,-1-1-1 0 0,1-1 1 0 0,-2-1 0 0 0,0-1-1 0 0,29-20 1 0 0,-34 18-294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4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52 800 0 0,'-1'-2'1084'0'0,"-30"-46"2594"0"0,30 46-3522 0 0,1 2-155 0 0,0 1 0 0 0,0-1 0 0 0,0 0 0 0 0,0 0 0 0 0,0 1 1 0 0,0-1-1 0 0,0 0 0 0 0,0 0 0 0 0,0 1 0 0 0,-1-1 0 0 0,1 0 0 0 0,0 0 0 0 0,0 1 1 0 0,0-1-1 0 0,0 0 0 0 0,0 0 0 0 0,-1 0 0 0 0,1 1 0 0 0,0-1 0 0 0,0 0 0 0 0,0 0 1 0 0,-1 0-1 0 0,1 0 0 0 0,0 1 0 0 0,0-1 0 0 0,0 0 0 0 0,-1 0 0 0 0,1 0 0 0 0,0 0 1 0 0,0 0-1 0 0,-1 0 0 0 0,1 0 0 0 0,-1 1 1 0 0,1-1 1 0 0,-1 0 0 0 0,1 0-1 0 0,-1 0 1 0 0,1 1-1 0 0,-1-1 1 0 0,1 0-1 0 0,-1 1 1 0 0,1-1-1 0 0,-1 0 1 0 0,1 1-1 0 0,0-1 1 0 0,-1 0-1 0 0,1 1 1 0 0,0-1-1 0 0,-1 1 1 0 0,1-1-1 0 0,0 1 1 0 0,0-1-1 0 0,-1 1 1 0 0,1-1-1 0 0,0 1 1 0 0,0-1-1 0 0,0 1 1 0 0,0 0 0 0 0,-9 63 398 0 0,3 1 0 0 0,5 117 0 0 0,2-129-244 0 0,35 394 681 0 0,36-4-989 0 0,-70-431 129 0 0,17 77-3254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49:34.7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461 60 432 0 0,'1'-4'1215'0'0,"14"-49"2446"0"0,-14 50-3366 0 0,-2 6-277 0 0,-5 20 4 0 0,-1 0 0 0 0,-1-1 0 0 0,-2 0 0 0 0,-21 39 0 0 0,-60 81 51 0 0,76-120-18 0 0,-279 358 539 0 0,292-378-461 0 0,-4 12 307 0 0,5-14-413 0 0,1 0 0 0 0,-1 0-1 0 0,1 1 1 0 0,-1-1 0 0 0,1 1 0 0 0,0-1-1 0 0,-1 0 1 0 0,1 1 0 0 0,0-1 0 0 0,-1 1-1 0 0,1-1 1 0 0,0 1 0 0 0,0-1 0 0 0,-1 1-1 0 0,1-1 1 0 0,0 1 0 0 0,0-1 0 0 0,0 1-1 0 0,0-1 1 0 0,-1 1 0 0 0,1-1 0 0 0,0 1-1 0 0,0-1 1 0 0,0 1 0 0 0,0 0 0 0 0,0-1-1 0 0,0 1 1 0 0,1-1 0 0 0,-1 1-1 0 0,0-1 1 0 0,0 1 0 0 0,0-1 0 0 0,0 1-1 0 0,1-1 1 0 0,-1 1 0 0 0,0-1 0 0 0,1 1-1 0 0,-1-1 1 0 0,0 1 0 0 0,1-1 0 0 0,-1 0-1 0 0,0 1 1 0 0,1-1 0 0 0,-1 1 0 0 0,1-1-1 0 0,-1 0 1 0 0,1 0 0 0 0,-1 1 0 0 0,1-1-1 0 0,-1 0 1 0 0,1 0 0 0 0,-1 1-1 0 0,1-1 1 0 0,-1 0 0 0 0,1 0 0 0 0,-1 0-1 0 0,1 0 1 0 0,-1 0 0 0 0,1 0 0 0 0,-1 0-1 0 0,2 0 1 0 0,52 14 467 0 0,-1-2-297 0 0,83 33 0 0 0,26 32-69 0 0,247 158 0 0 0,-343-198-815 0 0,-64-36 357 0 0,3 1-489 0 0,1 1 398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07.9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498 28 188 0 0,'0'0'2421'0'0,"1"-1"-2175"0"0,0-1 0 0 0,-1 0-1 0 0,1 0 1 0 0,0 0 0 0 0,-1 0 0 0 0,1 0 0 0 0,-1-1 0 0 0,1 1 0 0 0,-1 0-1 0 0,0 0 1 0 0,0-3 0 0 0,-12 6-271 0 0,9-1-6 0 0,-15 8-38 0 0,7-3 74 0 0,1 0 5 0 0,-1 0 0 0 0,1 1 0 0 0,0 0 0 0 0,-9 9 0 0 0,-4 2 5 0 0,1 2 1 0 0,1 1 0 0 0,1 0 0 0 0,0 2 0 0 0,-19 28-1 0 0,4 1 41 0 0,-38 75 0 0 0,48-75-13 0 0,2 2 1 0 0,3 0 0 0 0,2 1 0 0 0,2 1 0 0 0,-11 81 0 0 0,20-93 97 0 0,2 0 0 0 0,1 1 0 0 0,3-1 1 0 0,6 64-1 0 0,-2-79 12 0 0,2-1 0 0 0,0 1 0 0 0,2-1 1 0 0,1-1-1 0 0,2 1 0 0 0,0-1 0 0 0,1-1 1 0 0,16 25-1 0 0,-8-23-172 0 0,0-1 0 0 0,2-1 0 0 0,1-1 0 0 0,0-1 0 0 0,2-1 1 0 0,1-1-1 0 0,0-1 0 0 0,2-1 0 0 0,54 29 0 0 0,-79-47-284 0 0,30 12-3677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09.3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0 536 0 0,'0'0'3720'0'0,"8"17"-3643"0"0,-2-7-31 0 0,-5-7-1 0 0,1 0-2 0 0,77 98 204 0 0,-3-7-205 0 0,-60-72-17 0 0,0 1 0 0 0,-1 1 0 0 0,-1 0 0 0 0,-2 2 0 0 0,0-1 0 0 0,-2 1 0 0 0,-1 1 0 0 0,-1-1 0 0 0,7 41 0 0 0,-3-11-25 0 0,0 14-8 0 0,-1-3 14 0 0,-5 2 0 0 0,-4-55-14 0 0,0-6 7 0 0,-2 1 1 0 0,1 0-1 0 0,-1 0 0 0 0,0-1 1 0 0,-1 1-1 0 0,0 0 1 0 0,0 0-1 0 0,-1-1 0 0 0,-5 15 1 0 0,-7 28 18 0 0,3 6-34 0 0,4-23 24 0 0,-1-1 0 0 0,-1-1-1 0 0,-2 0 1 0 0,-23 49-1 0 0,19-48-3 0 0,2-1 20 0 0,-2-1 0 0 0,-23 36 0 0 0,-13 22 86 0 0,49-84-101 0 0,-3 5-1 0 0,2-2 9 0 0,-9 8 11 0 0,10-14-22 0 0,2 0-4 0 0,0 0 1 0 0,-1-1-1 0 0,0 1 1 0 0,1 0-1 0 0,-1 0 1 0 0,0 0-1 0 0,0-1 1 0 0,0 1-1 0 0,0 0 1 0 0,0-1-1 0 0,0 1 1 0 0,0-1-1 0 0,-1 1 1 0 0,1-1-1 0 0,-1 0 1 0 0,1 1-1 0 0,-3 0 1 0 0,3-1-6 0 0,0 0 1 0 0,0 0-1 0 0,0 0 1 0 0,0 0-1 0 0,0 0 1 0 0,0 0-1 0 0,0 0 1 0 0,0 0-1 0 0,0 0 1 0 0,0 1-1 0 0,1-1 1 0 0,-2 3-1 0 0,-21 22-2859 0 0,15-17 2050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45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482 1 16 0 0,'0'0'3928'0'0,"-10"13"-3985"0"0,-72 41 42 0 0,54-32 52 0 0,1 1-1 0 0,0 2 1 0 0,3 0-1 0 0,0 2 1 0 0,1 0-1 0 0,-31 51 0 0 0,22-23 73 0 0,1 0 0 0 0,-43 117-1 0 0,64-142-70 0 0,0 0 0 0 0,3 1 0 0 0,0-1-1 0 0,2 1 1 0 0,1 1 0 0 0,2-1 0 0 0,2 48 0 0 0,1-60-1 0 0,1 0 1 0 0,1 0-1 0 0,1 0 1 0 0,1 0 0 0 0,0-1-1 0 0,1 0 1 0 0,1 0-1 0 0,1 0 1 0 0,1-1-1 0 0,0 0 1 0 0,1-1 0 0 0,1 0-1 0 0,20 23 1 0 0,1-6 50 0 0,58 45 1 0 0,36 32-160 0 0,-93-78-3092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46.8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0 80 0 0,'0'0'1798'0'0,"7"15"-814"0"0,-4 26-812 0 0,-3-11-110 0 0,0 5-24 0 0,-6 129 762 0 0,-5-79-508 0 0,3 1-1 0 0,4 0 1 0 0,9 107-1 0 0,-5-190-285 0 0,0 0-6 0 0,1 11 8 0 0,-1-7 5 0 0,0 25-3 0 0,0-28-8 0 0,0-1-21 0 0,-4 25-1192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48.0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388 42 436 0 0,'0'0'2307'0'0,"0"-3"-2155"0"0,1 1-126 0 0,-1 1 0 0 0,0 0 1 0 0,0 0-1 0 0,0-1 0 0 0,0 1 0 0 0,-1 0 0 0 0,1 0 1 0 0,0-1-1 0 0,0 1 0 0 0,-1 0 0 0 0,1 0 0 0 0,-1 0 1 0 0,1-1-1 0 0,-1 1 0 0 0,0 0 0 0 0,1 0 1 0 0,-1 0-1 0 0,-1-1 0 0 0,0 0-1 0 0,0 1-17 0 0,-8-3-2 0 0,7 3-13 0 0,0 1 10 0 0,-33-6-15 0 0,33 6 33 0 0,-2 0-15 0 0,-4 0-11 0 0,3 0 3 0 0,0 1-1 0 0,1 0 1 0 0,-1 0 0 0 0,1 0-1 0 0,-1 0 1 0 0,1 1-1 0 0,-1 0 1 0 0,1 0 0 0 0,0 1-1 0 0,0-1 1 0 0,0 1 0 0 0,0 0-1 0 0,-5 4 1 0 0,-10 9 20 0 0,2 0 1 0 0,0 1-1 0 0,1 0 0 0 0,0 2 1 0 0,2 0-1 0 0,0 1 0 0 0,1 0 1 0 0,1 1-1 0 0,1 1 0 0 0,1 0 1 0 0,-9 26-1 0 0,11-27-10 0 0,4-6 6 0 0,0 1 0 0 0,0-1 1 0 0,2 1-1 0 0,0 0 0 0 0,-1 23 0 0 0,4-36-11 0 0,-4 29 21 0 0,5-18 7 0 0,5 49 174 0 0,-3-42-119 0 0,-1-12-35 0 0,1 0 0 0 0,0 0 0 0 0,0-1 1 0 0,1 1-1 0 0,0-1 0 0 0,1 0 0 0 0,0 0 0 0 0,0 0 0 0 0,0-1 0 0 0,1 0 1 0 0,0 0-1 0 0,1 0 0 0 0,0-1 0 0 0,0 0 0 0 0,0 0 0 0 0,16 9 0 0 0,-5-4-30 0 0,0-2 0 0 0,0 0 0 0 0,1-2 0 0 0,1 0 0 0 0,-1-1 0 0 0,1 0 0 0 0,0-2 0 0 0,0 0 0 0 0,0-2 0 0 0,1 0 0 0 0,-1-1 0 0 0,1-1 0 0 0,-1-1 0 0 0,1-1 0 0 0,-1-1 0 0 0,0 0 0 0 0,0-2 0 0 0,0 0 0 0 0,34-15 0 0 0,-49 18-19 0 0,1-1 0 0 0,-1 1 0 0 0,0-1-1 0 0,0 0 1 0 0,0-1 0 0 0,-1 1 0 0 0,1-1-1 0 0,-1 0 1 0 0,0 0 0 0 0,7-9 0 0 0,-3 3 10 0 0,-2 3 31 0 0,0-1 0 0 0,-1 0-1 0 0,0 0 1 0 0,0 0 0 0 0,7-17-1 0 0,-6 7 95 0 0,-1 0 0 0 0,6-38 0 0 0,-8 32-136 0 0,-1-1 1 0 0,-2 0 0 0 0,0 0 0 0 0,-1 0 0 0 0,-2 0-1 0 0,-8-36 1 0 0,9 51 1 0 0,0-1 0 0 0,-1 1 0 0 0,-1 0 0 0 0,1 0 0 0 0,-2 0 1 0 0,1 1-1 0 0,-13-19 0 0 0,10 18 0 0 0,-66-85 25 0 0,73 94-28 0 0,-47-46-49 0 0,43 44 39 0 0,0 0 0 0 0,0 0 0 0 0,-1 0 1 0 0,1 0-1 0 0,-1 1 0 0 0,0-1 0 0 0,0 1 1 0 0,1 0-1 0 0,-1 1 0 0 0,0-1 0 0 0,-9 0 1 0 0,-4 1-471 0 0,-1 1 1 0 0,1 0 0 0 0,0 2 0 0 0,-23 4-1 0 0,38-5-161 0 0,-18 2-882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0:49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0 344 0 0,'0'0'1828'0'0,"6"16"-882"0"0,67 64-30 0 0,-9-11-766 0 0,-4 2-1 0 0,77 116 1 0 0,-116-147-126 0 0,-2 0-1 0 0,-2 2 1 0 0,18 65-1 0 0,0-1 4 0 0,-20-65 11 0 0,11 51 0 0 0,-22-74-26 0 0,-1 1 1 0 0,-1 0 0 0 0,0 0-1 0 0,-2 0 1 0 0,-2 25 0 0 0,0-20-8 0 0,-1-1 1 0 0,-8 30-1 0 0,6-39 19 0 0,-1-1 0 0 0,0 1-1 0 0,-9 13 1 0 0,1-5 12 0 0,0 0 0 0 0,-2-1 0 0 0,0 0 0 0 0,-2-1 1 0 0,-37 33-1 0 0,-111 73 19 0 0,86-69-8 0 0,55-37 1 0 0,22-18-6 0 0,-9 4-2304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34.3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281 504 4 0 0,'0'0'7004'0'0,"-5"-16"-6748"0"0,-1-32-33 0 0,6 45-213 0 0,-2-17 2 0 0,0 9-1 0 0,2 8 16 0 0,-1-27 10 0 0,0 21-75 0 0,1-1 0 0 0,0 1 0 0 0,2-16 0 0 0,-1 23 54 0 0,2-17-27 0 0,9-24 15 0 0,-12 40 4 0 0,5-15-1 0 0,15-35-12 0 0,-19 51 33 0 0,0-5-18 0 0,0 0 0 0 0,0 1-1 0 0,1-1 1 0 0,0 0 0 0 0,4-10 0 0 0,5-20-3 0 0,-11 34 11 0 0,5-16-54 0 0,-5 8 35 0 0,0 8-10 0 0,-7-29-65 0 0,1 13-41 0 0,6 19 109 0 0,0-1 0 0 0,-1 1 0 0 0,1 0 1 0 0,-1-1-1 0 0,1 1 0 0 0,0 0 0 0 0,-1-1 0 0 0,1 1 1 0 0,-1 0-1 0 0,1-1 0 0 0,-1 1 0 0 0,1 0 0 0 0,-1 0 0 0 0,0 0 1 0 0,1-1-1 0 0,-1 1 0 0 0,1 0 0 0 0,-1 0 0 0 0,1 0 1 0 0,-1 0-1 0 0,0 0 0 0 0,1 0 0 0 0,-1 0 0 0 0,1 0 0 0 0,-1 0 1 0 0,1 0-1 0 0,-1 1 0 0 0,0-1 0 0 0,0 0 0 0 0,-2 1 6 0 0,1 0-1 0 0,-1 0 0 0 0,1 0-1 0 0,-1 0 1 0 0,1 0 0 0 0,-1 1-1 0 0,1-1 1 0 0,0 0 0 0 0,0 1-1 0 0,0 0 1 0 0,-3 2 0 0 0,-8 6 16 0 0,-19 14 5 0 0,2 1 1 0 0,1 1-1 0 0,0 2 0 0 0,3 0 1 0 0,-46 63-1 0 0,35-36-149 0 0,35-52 120 0 0,-2 4 92 0 0,4-7-100 0 0,-1 0-1 0 0,1 0 0 0 0,0 0 1 0 0,0 0-1 0 0,0 0 0 0 0,0 0 1 0 0,0 0-1 0 0,0 1 0 0 0,-1-1 1 0 0,1 0-1 0 0,0 0 0 0 0,0 0 1 0 0,0 0-1 0 0,0 0 0 0 0,0 0 0 0 0,0 1 1 0 0,0-1-1 0 0,0 0 0 0 0,0 0 1 0 0,0 0-1 0 0,0 0 0 0 0,0 0 1 0 0,0 1-1 0 0,0-1 0 0 0,0 0 1 0 0,0 0-1 0 0,0 0 0 0 0,0 0 1 0 0,0 0-1 0 0,0 1 0 0 0,0-1 1 0 0,0 0-1 0 0,0 0 0 0 0,0 0 1 0 0,0 0-1 0 0,0 0 0 0 0,0 1 1 0 0,0-1-1 0 0,0 0 0 0 0,0 0 1 0 0,0 0-1 0 0,0 0 0 0 0,0 0 1 0 0,1 0-1 0 0,-1 1 0 0 0,0-1 1 0 0,0 0-1 0 0,0 0 0 0 0,0 0 1 0 0,0 0-1 0 0,0 0 0 0 0,1 0 1 0 0,-1 0-1 0 0,0 0 0 0 0,0 0 1 0 0,0 0-1 0 0,7-1-73 0 0,0-1-1 0 0,0-1 1 0 0,0 1 0 0 0,0-1 0 0 0,0 0-1 0 0,-1-1 1 0 0,0 0 0 0 0,0 0 0 0 0,0 0 0 0 0,0-1-1 0 0,0 1 1 0 0,9-12 0 0 0,5-2-23 0 0,-1 1 55 0 0,4-2 3 0 0,31-35 0 0 0,-34 30 107 0 0,24-21 345 0 0,-42 44-278 0 0,19-23 90 0 0,-11 15-72 0 0,-9 8-135 0 0,0 0 0 0 0,-1 0-1 0 0,1 0 1 0 0,0 0 0 0 0,0 0 0 0 0,0 0-1 0 0,-1 1 1 0 0,1-1 0 0 0,0 0-1 0 0,0 0 1 0 0,0 1 0 0 0,1-1-1 0 0,-1 1 1 0 0,0-1 0 0 0,0 1-1 0 0,0-1 1 0 0,0 1 0 0 0,0 0 0 0 0,1-1-1 0 0,-1 1 1 0 0,0 0 0 0 0,0 0-1 0 0,0 0 1 0 0,1 0 0 0 0,-1 0-1 0 0,0 0 1 0 0,0 0 0 0 0,1 0-1 0 0,0 1 1 0 0,1 0 2 0 0,-3 4-2 0 0,1-3 0 0 0,10 21 5 0 0,1 10 30 0 0,0-2 3 0 0,-7-16-16 0 0,2-1-1 0 0,-1 1 0 0 0,2-1 1 0 0,0-1-1 0 0,14 18 0 0 0,18 28 45 0 0,-8-14 329 0 0,-31-43-241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9.1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1 121 660 0 0,'-1'-4'2195'0'0,"1"3"-2096"0"0,1-1 1 0 0,-1 0-1 0 0,0 0 1 0 0,0 1-1 0 0,1-1 1 0 0,-1 0-1 0 0,1 1 0 0 0,0-1 1 0 0,-1 0-1 0 0,1 1 1 0 0,0-1-1 0 0,0 1 1 0 0,0-1-1 0 0,0 1 1 0 0,0-1-1 0 0,0 1 0 0 0,1 0 1 0 0,-1 0-1 0 0,0-1 1 0 0,1 1-1 0 0,-1 0 1 0 0,0 0-1 0 0,1 0 1 0 0,0 1-1 0 0,1-2 0 0 0,21-8 103 0 0,0 1 0 0 0,0 2-1 0 0,1 0 1 0 0,-1 1-1 0 0,2 2 1 0 0,24-2-1 0 0,-8 1-249 0 0,0-1-350 0 0,49-8-2596 0 0,-69 8 1987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36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588 17 296 0 0,'0'0'864'0'0,"-2"-2"-707"0"0,-1 0 0 0 0,0-1 0 0 0,0 1 0 0 0,0 0 0 0 0,0 1 0 0 0,-6-3 1 0 0,-44 8-172 0 0,50-3 34 0 0,0-1-10 0 0,-27 9 0 0 0,27-8-10 0 0,0 0 27 0 0,-14 7 38 0 0,0 1-1 0 0,1 0 1 0 0,0 1 0 0 0,1 1-1 0 0,-27 23 1 0 0,-61 75 330 0 0,54-55-205 0 0,26-27-71 0 0,0 0 0 0 0,2 2 0 0 0,1 0 1 0 0,-18 37-1 0 0,26-43 30 0 0,1 1 0 0 0,1 1 0 0 0,1-1 0 0 0,2 1 0 0 0,0 1 0 0 0,-3 29-1 0 0,10-47-69 0 0,0 1-1 0 0,0-1 1 0 0,1 1-1 0 0,0-1 1 0 0,0 1-1 0 0,1-1 1 0 0,0 0-1 0 0,1 1 1 0 0,0-1-1 0 0,4 10 1 0 0,0-4-12 0 0,1-1-1 0 0,0 1 1 0 0,1-1 0 0 0,16 19 0 0 0,21 16 4 0 0,98 75 0 0 0,-112-97-184 0 0,-31-25-26 0 0,25 17-3550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37.1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12 504 0 0,'5'-11'2706'0'0,"-4"10"-2571"0"0,5 27-32 0 0,-6-23-87 0 0,-1 1 4 0 0,-23 176 470 0 0,9-84-120 0 0,10-39-125 0 0,2-1-1 0 0,2 1 0 0 0,10 72 1 0 0,-1-8-101 0 0,-1-64-114 0 0,-6-54-19 0 0,0 37-2302 0 0,-2-24 607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38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415 241 300 0 0,'0'0'4044'0'0,"-12"-10"-3926"0"0,8 9-117 0 0,-1 0 0 0 0,1 1 1 0 0,0 0-1 0 0,0-1 0 0 0,-1 2 0 0 0,1-1 1 0 0,0 0-1 0 0,-6 2 0 0 0,-2 2 6 0 0,1 1-1 0 0,0 0 0 0 0,-21 13 0 0 0,22-12 4 0 0,1 0-1 0 0,-1 1 0 0 0,1 0 0 0 0,1 0 1 0 0,-1 1-1 0 0,-11 13 0 0 0,12-12 8 0 0,-21 28 19 0 0,0 0 0 0 0,3 3 0 0 0,1 0 1 0 0,2 1-1 0 0,-23 58 0 0 0,40-87 40 0 0,1 1 0 0 0,0 0 1 0 0,1 0-1 0 0,1 0 0 0 0,0 1 0 0 0,1-1 0 0 0,0 1 0 0 0,1 0 0 0 0,0 0 1 0 0,1-1-1 0 0,1 1 0 0 0,0 0 0 0 0,6 24 0 0 0,-5-29-33 0 0,2 0 0 0 0,-1 1-1 0 0,1-1 1 0 0,1-1 0 0 0,0 1 0 0 0,0-1-1 0 0,0 1 1 0 0,1-1 0 0 0,0-1-1 0 0,9 9 1 0 0,7 5 7 0 0,44 32 0 0 0,-65-52-48 0 0,13 10 12 0 0,-4-3-8 0 0,1 0 1 0 0,0-1 0 0 0,1 0 0 0 0,-1-1 0 0 0,1 0 0 0 0,1 0-1 0 0,22 6 1 0 0,-20-7 7 0 0,-2 0-2 0 0,0-1 0 0 0,-1-1 0 0 0,1 0 0 0 0,0-1 0 0 0,22 2 0 0 0,-6-1-3 0 0,0-2 0 0 0,1 0 0 0 0,-1-2 0 0 0,0-2 0 0 0,1 0-1 0 0,37-10 1 0 0,-50 8 42 0 0,1-1-1 0 0,-1 0 0 0 0,0-1 1 0 0,0-1-1 0 0,-1 0 1 0 0,0-2-1 0 0,-1 0 0 0 0,0 0 1 0 0,0-1-1 0 0,-1-1 1 0 0,16-18-1 0 0,-12 9 5 0 0,-1 0 1 0 0,-1-1-1 0 0,0-1 0 0 0,-2 0 1 0 0,-1-1-1 0 0,-1-1 0 0 0,-1 0 1 0 0,-1 0-1 0 0,-2-1 1 0 0,0 0-1 0 0,-2-1 0 0 0,5-37 1 0 0,-9 44-63 0 0,-1-1 0 0 0,-1 0 0 0 0,0 1 0 0 0,-2-1 0 0 0,-1 1 0 0 0,0-1 0 0 0,-1 1 0 0 0,-1 0 0 0 0,-1 0 0 0 0,-1 1 0 0 0,-1 0 0 0 0,0 0 0 0 0,-2 0 0 0 0,0 1 0 0 0,-1 1 0 0 0,-25-32 0 0 0,8 19-6 0 0,-1 1 1 0 0,-1 2-1 0 0,-2 0 0 0 0,-1 3 1 0 0,0 0-1 0 0,-2 2 1 0 0,-60-28-1 0 0,82 45 24 0 0,1 0 0 0 0,-1 1 0 0 0,0 1 0 0 0,0 0 0 0 0,0 0 0 0 0,-1 1 0 0 0,1 1 0 0 0,0 0 0 0 0,-22 2 0 0 0,25 0-327 0 0,0 0 1 0 0,0 1-1 0 0,1 0 0 0 0,-1 1 1 0 0,1 0-1 0 0,0 0 0 0 0,0 1 1 0 0,0 1-1 0 0,0-1 1 0 0,1 1-1 0 0,-1 0 0 0 0,1 1 1 0 0,-12 11-1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39.6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232 182 268 0 0,'-18'23'2215'0'0,"-16"18"2674"0"0,34-44-4772 0 0,3-7-47 0 0,0 0-1 0 0,0 0 0 0 0,1 1 1 0 0,1-1-1 0 0,-1 1 0 0 0,1 0 1 0 0,1 1-1 0 0,9-13 0 0 0,0 2-88 0 0,1 1 0 0 0,29-25 0 0 0,25-7-97 0 0,-59 44 121 0 0,-9 4-24 0 0,2 1 16 0 0,9-4-31 0 0,-9 4 9 0 0,1 0-1 0 0,-1 1 1 0 0,1-1-1 0 0,-1 1 0 0 0,1 0 1 0 0,-1 0-1 0 0,1 1 0 0 0,-1-1 1 0 0,1 1-1 0 0,-1 0 1 0 0,5 1-1 0 0,-6-1-12 0 0,-1 1 7 0 0,3 1 18 0 0,-1 0 1 0 0,-1 0-1 0 0,1 0 0 0 0,0 0 0 0 0,-1 1 0 0 0,0 0 0 0 0,1-1 0 0 0,-1 1 0 0 0,-1 0 0 0 0,1 1 0 0 0,-1-1 1 0 0,0 0-1 0 0,1 1 0 0 0,-2-1 0 0 0,1 1 0 0 0,-1 0 0 0 0,1 0 0 0 0,-1-1 0 0 0,-1 1 0 0 0,1 0 0 0 0,-1 0 1 0 0,0 0-1 0 0,0 0 0 0 0,0 0 0 0 0,-1 5 0 0 0,-6 25 4 0 0,0-1 0 0 0,-3 0 0 0 0,0-1 0 0 0,-3 0 0 0 0,0 0 0 0 0,-25 40 0 0 0,-123 179-55 0 0,126-202 58 0 0,-3-2 0 0 0,-1-1 1 0 0,-75 68-1 0 0,108-109 9 0 0,-9 6 140 0 0,15-12-141 0 0,-1 1 1 0 0,1-1-1 0 0,0 0 1 0 0,-1 0 0 0 0,1 0-1 0 0,0 0 1 0 0,-1 0-1 0 0,1 0 1 0 0,0 0-1 0 0,-1 0 1 0 0,1 0-1 0 0,-1 0 1 0 0,1 0-1 0 0,0 0 1 0 0,-1 0-1 0 0,1 0 1 0 0,0 0 0 0 0,-1 0-1 0 0,1 0 1 0 0,-1 0-1 0 0,1 0 1 0 0,0-1-1 0 0,-1 1 1 0 0,1 0-1 0 0,0 0 1 0 0,-1 0-1 0 0,1-1 1 0 0,0 1-1 0 0,0 0 1 0 0,-1 0 0 0 0,1-1-1 0 0,0 1 1 0 0,0 0-1 0 0,-1-1 1 0 0,1 1-1 0 0,0 0 1 0 0,0-1-1 0 0,0 1 1 0 0,-1-1-1 0 0,2-3 3 0 0,0 0-1 0 0,-1 0 1 0 0,2 0-1 0 0,-1 1 0 0 0,0-1 1 0 0,1 0-1 0 0,-1 0 1 0 0,1 1-1 0 0,0 0 1 0 0,4-5-1 0 0,2-6-9 0 0,-3 5 6 0 0,0 0 0 0 0,0 1-1 0 0,1 0 1 0 0,0 0-1 0 0,0 1 1 0 0,1 0-1 0 0,14-12 1 0 0,-13 14-8 0 0,1 0 1 0 0,0 1-1 0 0,0 0 1 0 0,14-4-1 0 0,-18 7 7 0 0,3-1-1 0 0,0 0 0 0 0,0 0 0 0 0,0 1-1 0 0,15-1 1 0 0,-14 4-8 0 0,0-1 0 0 0,0 2-1 0 0,-1-1 1 0 0,1 1 0 0 0,0 0 0 0 0,-1 1-1 0 0,0 0 1 0 0,0 0 0 0 0,0 1-1 0 0,0 0 1 0 0,10 10 0 0 0,16 14 74 0 0,34 37-1 0 0,-31-29 50 0 0,0-1 101 0 0,2-3 1 0 0,1-1-1 0 0,76 46 1 0 0,-113-76-231 0 0,1-1 1 0 0,-1 1-1 0 0,0-1 1 0 0,1 0-1 0 0,0 0 1 0 0,-1 0-1 0 0,1-1 1 0 0,-1 1-1 0 0,1-1 1 0 0,0 0-1 0 0,-1 0 1 0 0,1 0-1 0 0,0 0 1 0 0,-1-1-1 0 0,1 0 1 0 0,0 0-1 0 0,-1 0 1 0 0,1 0-1 0 0,-1 0 1 0 0,1 0-1 0 0,-1-1 1 0 0,0 0-1 0 0,0 0 1 0 0,0 0-1 0 0,0 0 1 0 0,4-3-1 0 0,0-2-493 0 0,1 1-1 0 0,-1-1 0 0 0,-1-1 1 0 0,1 1-1 0 0,-1-1 0 0 0,-1 0 0 0 0,1-1 1 0 0,4-11-1 0 0,-2 2-396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40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605 102 272 0 0,'-11'-11'1856'0'0,"-4"-2"-1166"0"0,-1 1 1 0 0,0 1-1 0 0,-31-18 1 0 0,38 25-678 0 0,1 0 1 0 0,-1 1-1 0 0,0-1 1 0 0,1 2-1 0 0,-1-1 1 0 0,-1 1 0 0 0,1 1-1 0 0,0 0 1 0 0,0 0-1 0 0,0 1 1 0 0,-12 1-1 0 0,3 1-2 0 0,0 1-1 0 0,0 0 0 0 0,0 2 0 0 0,0 0 1 0 0,1 1-1 0 0,-1 1 0 0 0,2 0 1 0 0,-1 2-1 0 0,1 0 0 0 0,0 0 0 0 0,1 2 1 0 0,0 0-1 0 0,1 0 0 0 0,0 1 0 0 0,0 1 1 0 0,2 1-1 0 0,0 0 0 0 0,0 0 0 0 0,1 1 1 0 0,-12 23-1 0 0,15-23 31 0 0,1-1 0 0 0,0 1 0 0 0,2 0 0 0 0,0 1 1 0 0,0-1-1 0 0,1 1 0 0 0,1 0 0 0 0,1 0 0 0 0,0 0 0 0 0,1 1 0 0 0,1-1 1 0 0,1 0-1 0 0,0 0 0 0 0,1 0 0 0 0,0 0 0 0 0,2 0 0 0 0,0 0 0 0 0,9 24 1 0 0,-4-20 3 0 0,0 1 0 0 0,1-1 0 0 0,1 0 0 0 0,1-1 1 0 0,1-1-1 0 0,1 0 0 0 0,0 0 0 0 0,1-2 0 0 0,1 0 1 0 0,1 0-1 0 0,0-2 0 0 0,36 24 0 0 0,-41-30-6 0 0,0-2 0 0 0,1 1 1 0 0,0-2-1 0 0,0 1 0 0 0,1-2 0 0 0,-1 0 0 0 0,1-1 0 0 0,0 0 0 0 0,0-1 0 0 0,0 0 0 0 0,0-1 0 0 0,25-2 0 0 0,-34 1-28 0 0,1 0-1 0 0,-1-1 0 0 0,1 0 1 0 0,-1 0-1 0 0,0 0 0 0 0,1-1 1 0 0,-1 0-1 0 0,6-3 1 0 0,3-2 5 0 0,-2 1 16 0 0,0 0 0 0 0,0-1 1 0 0,0-1-1 0 0,-1 0 0 0 0,-1-1 1 0 0,1 0-1 0 0,-1 0 0 0 0,-1-1 1 0 0,1-1-1 0 0,-2 1 0 0 0,1-1 1 0 0,-2-1-1 0 0,12-20 0 0 0,3-16-24 0 0,-1 0 0 0 0,18-63 0 0 0,-29 80-68 0 0,-3 14 87 0 0,-4 9-21 0 0,0 0-1 0 0,-1 0 0 0 0,0-1 0 0 0,0 1 0 0 0,1-14 0 0 0,-1 8-53 0 0,-1-1-1 0 0,-1 1 1 0 0,0-1-1 0 0,-1 1 1 0 0,-1 0-1 0 0,0-1 1 0 0,0 1 0 0 0,-2 0-1 0 0,0 0 1 0 0,0 1-1 0 0,-1-1 1 0 0,-1 1-1 0 0,0 0 1 0 0,-1 0-1 0 0,-1 1 1 0 0,0 0-1 0 0,0 0 1 0 0,-1 1-1 0 0,-1 0 1 0 0,-12-11-1 0 0,17 18-251 0 0,-1 1-1 0 0,1 0 1 0 0,-1 0-1 0 0,0 1 1 0 0,0-1-1 0 0,0 1 1 0 0,0 0 0 0 0,0 1-1 0 0,-1 0 1 0 0,1 0-1 0 0,-9-1 1 0 0,-5 0-402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1:41.2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0 452 0 0,'0'3'508'0'0,"0"9"-79"0"0,0-10 184 0 0,8 17 182 0 0,27 48 307 0 0,32 85-1 0 0,3 6-246 0 0,-20-54-443 0 0,53 155 1 0 0,-88-214-361 0 0,-3 0 1 0 0,-2 1 0 0 0,-1 0 0 0 0,-3 1-1 0 0,-2 0 1 0 0,-2 65 0 0 0,-3-94-20 0 0,-1 0 0 0 0,-1 0 0 0 0,-1 0 0 0 0,-1 0 0 0 0,0 0 0 0 0,-1-1 0 0 0,-1 0 1 0 0,0 0-1 0 0,-1-1 0 0 0,-20 29 0 0 0,9-20 7 0 0,-1-1 1 0 0,-1-1-1 0 0,-1-1 1 0 0,-1-1-1 0 0,-44 31 0 0 0,43-36-504 0 0,3-6-3149 0 0,10-5 2439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4.1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233 689 40 0 0,'0'0'4586'0'0,"-1"-3"-4560"0"0,0-27 64 0 0,1 27-41 0 0,0-1-12 0 0,-1-9 13 0 0,1 10 34 0 0,-1-1-50 0 0,-1-26 107 0 0,2 27-115 0 0,-1 0-5 0 0,-2-65 203 0 0,3 64-172 0 0,2-19 93 0 0,2-5-57 0 0,-3 25-69 0 0,-1 0-4 0 0,1-9-4 0 0,-1 9 3 0 0,1-1-2 0 0,6-49 173 0 0,-6 50-160 0 0,0-1 4 0 0,4-27 17 0 0,-4 28-12 0 0,-1 0 6 0 0,2-10-13 0 0,-1 10 12 0 0,-1 0-7 0 0,2-45 180 0 0,-1 45-192 0 0,-1-18 34 0 0,0-1-19 0 0,5-46 26 0 0,-5 65-61 0 0,3-29 42 0 0,-3 29-6 0 0,2-67 386 0 0,-2 67-424 0 0,0 3-132 0 0,0-1 124 0 0,0 1 1 0 0,0-1 0 0 0,-1 0-1 0 0,1 1 1 0 0,0-1 0 0 0,0 1 0 0 0,-1-1-1 0 0,1 0 1 0 0,0 1 0 0 0,-1-1-1 0 0,1 1 1 0 0,-1-1 0 0 0,1 1-1 0 0,-1 0 1 0 0,1-1 0 0 0,-1 1 0 0 0,1-1-1 0 0,-1 1 1 0 0,1 0 0 0 0,-1-1-1 0 0,-33 24 37 0 0,2 2 0 0 0,1 1 0 0 0,0 1 0 0 0,3 1 0 0 0,-44 55 0 0 0,55-52-12 0 0,8-10 22 0 0,9-21-33 0 0,0 0 0 0 0,1 0 0 0 0,-1 0-1 0 0,0 0 1 0 0,1 0 0 0 0,-1 0-1 0 0,1 0 1 0 0,-1 0 0 0 0,0 0 0 0 0,1 0-1 0 0,-1 0 1 0 0,0 0 0 0 0,1 0-1 0 0,-1 0 1 0 0,1 0 0 0 0,-1 0-1 0 0,0 0 1 0 0,1 0 0 0 0,-1 0 0 0 0,0-1-1 0 0,1 1 1 0 0,-1 0 0 0 0,0 0-1 0 0,1 0 1 0 0,-1-1 0 0 0,0 1-1 0 0,1 0 1 0 0,-1 0 0 0 0,1-1 0 0 0,39-33-4 0 0,28-44-89 0 0,-66 76 98 0 0,-1 0-15 0 0,44-42-222 0 0,-38 38 165 0 0,-5 4 21 0 0,10-7-26 0 0,34-24 87 0 0,-44 31-24 0 0,3-1 6 0 0,0-1 0 0 0,-1 0 0 0 0,1 0 0 0 0,-1 0 0 0 0,0 0 0 0 0,6-8 1 0 0,-2 3-1 0 0,-6 7-9 0 0,2-3 4 0 0,0 1 1 0 0,0-1 0 0 0,0 1 0 0 0,1 0-1 0 0,5-4 1 0 0,-4 3-1 0 0,-2 2 111 0 0,-4 2-129 0 0,1 1-1 0 0,-1-1 1 0 0,1 0 0 0 0,-1 1 0 0 0,1-1-1 0 0,-1 1 1 0 0,1-1 0 0 0,-1 1 0 0 0,1-1-1 0 0,0 1 1 0 0,-1-1 0 0 0,1 1 0 0 0,0-1-1 0 0,-1 1 1 0 0,1 0 0 0 0,0 0 0 0 0,0-1-1 0 0,-1 1 1 0 0,1 0 0 0 0,0 0 0 0 0,0 0-1 0 0,0 0 1 0 0,-1 0 0 0 0,1 0-1 0 0,0 0 1 0 0,0 0 0 0 0,0 0 0 0 0,-1 0-1 0 0,1 0 1 0 0,0 0 0 0 0,0 1 0 0 0,-1-1-1 0 0,2 1 1 0 0,0 0 0 0 0,1 18-25 0 0,-2-8 36 0 0,-1-8 9 0 0,1 0-7 0 0,5 31 42 0 0,2-1 0 0 0,2 0 0 0 0,1 0 0 0 0,24 49 0 0 0,-20-47 23 0 0,2 3 110 0 0,-16-35 100 0 0,4 7-1611 0 0,-2-24-703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5.9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592 82 36 0 0,'0'0'752'0'0,"6"-16"296"0"0,8-50 1114 0 0,-33 67-2200 0 0,14 1 33 0 0,1-1 0 0 0,0 1 0 0 0,-1 0-1 0 0,1 0 1 0 0,0 0 0 0 0,0 1 0 0 0,0 0 0 0 0,1-1 0 0 0,-1 1 0 0 0,-4 5 0 0 0,1-2-7 0 0,-102 94 77 0 0,-130 153 0 0 0,207-216-24 0 0,2 1 0 0 0,-25 42 0 0 0,44-61 63 0 0,0-1-1 0 0,2 1 0 0 0,0 0 0 0 0,2 1 0 0 0,0 0 1 0 0,1 0-1 0 0,-4 24 0 0 0,9-27 19 0 0,0-1 0 0 0,1 1-1 0 0,1 0 1 0 0,1-1 0 0 0,0 0 0 0 0,2 1-1 0 0,-1-1 1 0 0,2 0 0 0 0,0-1 0 0 0,1 1-1 0 0,1-1 1 0 0,0 0 0 0 0,1 0 0 0 0,11 15-1 0 0,16 21 12 0 0,3-2 0 0 0,59 60 0 0 0,-92-103-122 0 0,162 158 97 0 0,-116-116-103 0 0,26 19-459 0 0,-76-66 239 0 0,5 3-1019 0 0,-5-4 1058 0 0,0 1 0 0 0,0-1-1 0 0,0 0 1 0 0,0 0 0 0 0,0 0 0 0 0,0 1 0 0 0,0-1-1 0 0,0 0 1 0 0,1 0 0 0 0,13-8-1075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6.6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51 80 0 0,'0'0'869'0'0,"-8"-17"1752"0"0,-14-15-1195 0 0,20 30-1438 0 0,2 6-5 0 0,-18 145 300 0 0,6 1 0 0 0,12 223 1 0 0,2-283-208 0 0,3 32-174 0 0,-4-81-2665 0 0,0-37 2135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7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300 43 612 0 0,'0'0'1123'0'0,"9"-16"936"0"0,-9 15-2049 0 0,1 0-1 0 0,-1 1 1 0 0,0-1-1 0 0,0 0 1 0 0,1 0-1 0 0,-1 1 1 0 0,0-1-1 0 0,0 0 1 0 0,0 0-1 0 0,0 1 1 0 0,0-1-1 0 0,0 0 1 0 0,0 0-1 0 0,0 0 1 0 0,0 1-1 0 0,-1-1 1 0 0,1 0-1 0 0,0 0 1 0 0,0 1-1 0 0,-1-1 1 0 0,1 0-1 0 0,0 0 1 0 0,-1 1-1 0 0,1-1 1 0 0,-1 0-1 0 0,1 1 1 0 0,-1-1-1 0 0,1 1 1 0 0,-1-1-1 0 0,0 1 1 0 0,1-1-1 0 0,-1 1 1 0 0,1-1-1 0 0,-1 1 1 0 0,0-1 0 0 0,0 1-1 0 0,1 0 1 0 0,-1 0-1 0 0,0-1 1 0 0,0 1-1 0 0,1 0 1 0 0,-1 0-1 0 0,0 0 1 0 0,0 0-1 0 0,1-1 1 0 0,-2 2-1 0 0,-1-2 4 0 0,-22 7-8 0 0,15-2-9 0 0,0 0 0 0 0,0 1-1 0 0,0 0 1 0 0,0 0 0 0 0,-12 10 0 0 0,20-14 6 0 0,-12 10 10 0 0,0 1 0 0 0,0 0 0 0 0,1 1 0 0 0,1 1 1 0 0,1-1-1 0 0,-1 2 0 0 0,-14 25 0 0 0,10-9 50 0 0,0 1 0 0 0,-19 61-1 0 0,32-84-20 0 0,2 0 0 0 0,0 1 0 0 0,0-1-1 0 0,0 1 1 0 0,1-1 0 0 0,1 0 0 0 0,0 1-1 0 0,0-1 1 0 0,4 15 0 0 0,0-9 0 0 0,2-1 0 0 0,-1 0 0 0 0,2-1 0 0 0,-1 0 0 0 0,2 0 0 0 0,0 0 0 0 0,0-1 0 0 0,1 0 0 0 0,1-1 1 0 0,15 13-1 0 0,-12-12 27 0 0,1-1 1 0 0,1 0 0 0 0,0 0-1 0 0,0-2 1 0 0,1 0 0 0 0,0-1 0 0 0,34 11-1 0 0,-44-17-3 0 0,-1-1 0 0 0,1 0 0 0 0,0 0 0 0 0,0 0 0 0 0,-1-1 0 0 0,1 0 0 0 0,0 0 0 0 0,0-1 0 0 0,0 0 0 0 0,-1 0 0 0 0,9-3 0 0 0,-7 1 15 0 0,-1 0 0 0 0,0 0 0 0 0,0-1 0 0 0,0 0 0 0 0,0-1 0 0 0,0 1 1 0 0,-1-1-1 0 0,0 0 0 0 0,0-1 0 0 0,0 0 0 0 0,-1 0 0 0 0,5-7 0 0 0,-2 2-25 0 0,-1-1 0 0 0,0 0-1 0 0,-1 0 1 0 0,-1 0 0 0 0,0-1 0 0 0,6-22 0 0 0,-5 10-68 0 0,-2 0 0 0 0,-1 0 1 0 0,-1 0-1 0 0,-1-1 0 0 0,-1 1 0 0 0,-1 0 0 0 0,-6-38 0 0 0,2 37 4 0 0,-1 2 1 0 0,-15-43-1 0 0,18 59-64 0 0,-1 0 1 0 0,0 0-1 0 0,0 0 1 0 0,-1 0-1 0 0,0 1 1 0 0,0 0-1 0 0,-1 0 1 0 0,0 0-1 0 0,0 1 1 0 0,0 0-1 0 0,-8-6 1 0 0,6 8-416 0 0,1 1 0 0 0,-1 0 0 0 0,0 0 0 0 0,0 1 1 0 0,0 0-1 0 0,0 0 0 0 0,-12 0 0 0 0,16 2-338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19.6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720 11 652 0 0,'-16'-3'235'0'0,"-1"0"-1"0"0,1 0 1 0 0,-1 2-1 0 0,0 0 1 0 0,0 1-1 0 0,0 1 1 0 0,1 0-1 0 0,-1 2 0 0 0,0 0 1 0 0,1 0-1 0 0,0 2 1 0 0,-19 7-1 0 0,14-3-149 0 0,1 0 0 0 0,1 2-1 0 0,0 1 1 0 0,0 0 0 0 0,1 2-1 0 0,1 0 1 0 0,0 0 0 0 0,-26 31-1 0 0,9-4 163 0 0,2 1-1 0 0,1 2 0 0 0,2 1 0 0 0,3 2 1 0 0,1 0-1 0 0,-20 57 0 0 0,29-62-104 0 0,3 0-1 0 0,1 0 1 0 0,2 1-1 0 0,2 1 1 0 0,2 0-1 0 0,2 0 1 0 0,3 80-1 0 0,3-98-57 0 0,2 1 1 0 0,1-1-1 0 0,1 1 1 0 0,1-2-1 0 0,1 1 1 0 0,1-1-1 0 0,2 0 1 0 0,0-1-1 0 0,2 0 1 0 0,0-1-1 0 0,2 0 0 0 0,0-2 1 0 0,2 1-1 0 0,0-2 1 0 0,1 0-1 0 0,1-1 1 0 0,1-1-1 0 0,1-1 1 0 0,0-1-1 0 0,1-1 1 0 0,1 0-1 0 0,0-2 0 0 0,1-1 1 0 0,1-1-1 0 0,-1-1 1 0 0,2-1-1 0 0,-1-1 1 0 0,1-1-1 0 0,49 6 1 0 0,-53-11-58 0 0,0 0 0 0 0,0-2 0 0 0,0-1 0 0 0,0 0 0 0 0,0-2 0 0 0,-1 0 0 0 0,1-2 0 0 0,-1 0 1 0 0,39-16-1 0 0,-46 15-25 0 0,0-1 0 0 0,0-1-1 0 0,-1 0 1 0 0,0 0 0 0 0,0-2 0 0 0,-1 1 0 0 0,-1-2 0 0 0,1 1 0 0 0,-2-2 0 0 0,1 1 0 0 0,-2-2 0 0 0,1 1 0 0 0,-2-1 0 0 0,13-25 0 0 0,-10 10-46 0 0,-1-1 0 0 0,-1 0 0 0 0,-1 0 0 0 0,-2-1 0 0 0,-1 1 0 0 0,-2-2 0 0 0,-1 1 0 0 0,-1 0 0 0 0,-1 0 0 0 0,-2 0 0 0 0,-9-49 0 0 0,-2 11-7 0 0,-4 0 0 0 0,-2 2 0 0 0,-56-127 0 0 0,52 143 6 0 0,-47-75 1 0 0,58 106-229 0 0,0 1 0 0 0,-2 0 0 0 0,0 2 0 0 0,-1-1 0 0 0,-1 2 0 0 0,-34-27 0 0 0,41 37-321 0 0,0 0 1 0 0,-1 0-1 0 0,1 1 0 0 0,-1 0 1 0 0,0 1-1 0 0,-17-4 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8.7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167 236 512 0 0,'0'0'3642'0'0,"-9"-13"-2297"0"0,8-18-539 0 0,1 28-704 0 0,14-28 233 0 0,-1 15-318 0 0,1 0-1 0 0,0 1 1 0 0,1 1-1 0 0,1 0 1 0 0,0 1-1 0 0,0 1 1 0 0,23-12 0 0 0,21-4-36 0 0,-57 27 17 0 0,-1 0-22 0 0,1 1 9 0 0,12-3-10 0 0,-12 3 5 0 0,2 0-53 0 0,12 1 45 0 0,-13-1 4 0 0,-1 1-17 0 0,1 1 31 0 0,-1-1 0 0 0,1 1 0 0 0,-1 0 0 0 0,0 0-1 0 0,0 0 1 0 0,0 1 0 0 0,0-1 0 0 0,0 1 0 0 0,0 0 0 0 0,0 0 0 0 0,-1 0 0 0 0,0 0 0 0 0,1 0 0 0 0,-1 0 0 0 0,0 1 0 0 0,-1-1-1 0 0,1 1 1 0 0,-1-1 0 0 0,2 5 0 0 0,-1 0 4 0 0,0 0-1 0 0,-1 0 1 0 0,0 0-1 0 0,-1 1 1 0 0,0-1-1 0 0,0 0 1 0 0,0 0-1 0 0,-1 0 1 0 0,0 0 0 0 0,-1 0-1 0 0,-4 14 1 0 0,-6 12 15 0 0,-2 0 0 0 0,-1 0 0 0 0,-1-1 0 0 0,-2-1 0 0 0,-28 38 0 0 0,-122 136-3 0 0,150-185-2 0 0,-1 0-1 0 0,-1-1 1 0 0,0-2-1 0 0,-42 31 1 0 0,60-49 2 0 0,1 1 0 0 0,-1 0 0 0 0,1-1 0 0 0,-1 1 1 0 0,1-1-1 0 0,-1 1 0 0 0,0-1 0 0 0,1 0 0 0 0,-1 1 1 0 0,0-1-1 0 0,1 0 0 0 0,-1 0 0 0 0,0-1 0 0 0,1 1 1 0 0,-1 0-1 0 0,0 0 0 0 0,1-1 0 0 0,-4 0 1 0 0,3 0-12 0 0,-1 0-2 0 0,-7-29 51 0 0,10 27-25 0 0,0-1-4 0 0,0-7 5 0 0,1 1 1 0 0,0-1-1 0 0,1 1 1 0 0,0-1 0 0 0,0 1-1 0 0,1 0 1 0 0,1 0 0 0 0,-1 0-1 0 0,2 1 1 0 0,-1-1-1 0 0,1 1 1 0 0,7-9 0 0 0,-3 8-18 0 0,-6 7-7 0 0,-1 0 0 0 0,1 0 0 0 0,0 1 0 0 0,0-1 0 0 0,0 1 0 0 0,0 0 0 0 0,0-1 0 0 0,1 1-1 0 0,-1 1 1 0 0,7-4 0 0 0,-5 4-3 0 0,-3 0-8 0 0,21-3-10 0 0,-19 4 16 0 0,1-1 6 0 0,1 1 1 0 0,25 11-4 0 0,-18-5-8 0 0,0 0 0 0 0,0 2 0 0 0,-1-1 1 0 0,0 2-1 0 0,13 11 0 0 0,54 56 52 0 0,-23-22 133 0 0,83 64 280 0 0,-110-97-159 0 0,1-1 0 0 0,62 31 0 0 0,-86-48-308 0 0,1 0 0 0 0,-1 0 0 0 0,1-1 0 0 0,-1 0 0 0 0,1-1 0 0 0,0 1 1 0 0,0-1-1 0 0,0 0 0 0 0,-1-1 0 0 0,1 0 0 0 0,0 0 0 0 0,0 0 0 0 0,11-3 0 0 0,-10 0-405 0 0,0 1 0 0 0,0-2 0 0 0,0 1 0 0 0,-1-1 0 0 0,1 0-1 0 0,-1-1 1 0 0,0 0 0 0 0,-1 0 0 0 0,1-1 0 0 0,7-7 0 0 0,-1-1-519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19.4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485 180 348 0 0,'2'-10'587'0'0,"-1"-1"-1"0"0,0 1 1 0 0,-1 0-1 0 0,0-1 1 0 0,-1 1-1 0 0,0 0 1 0 0,-3-12-1 0 0,3 18-555 0 0,0-1 0 0 0,0 1 0 0 0,-1 0-1 0 0,0 0 1 0 0,0 0 0 0 0,0 0 0 0 0,0 0-1 0 0,0 1 1 0 0,-1-1 0 0 0,0 1 0 0 0,1-1-1 0 0,-1 1 1 0 0,-1 0 0 0 0,1 0-1 0 0,0 0 1 0 0,-1 1 0 0 0,1-1 0 0 0,-1 1-1 0 0,-8-4 1 0 0,5 3-30 0 0,-1 1-1 0 0,1-1 1 0 0,-1 2-1 0 0,0-1 1 0 0,0 1-1 0 0,1 0 1 0 0,-1 1-1 0 0,0-1 1 0 0,0 2-1 0 0,0-1 1 0 0,0 1-1 0 0,-9 2 1 0 0,3 1 3 0 0,1 0 0 0 0,0 0 0 0 0,0 2 0 0 0,0-1 0 0 0,1 2 0 0 0,-19 12 1 0 0,12-5 12 0 0,0 1 0 0 0,1 0 0 0 0,0 2 0 0 0,2 0 0 0 0,0 1 0 0 0,1 0 0 0 0,1 1 0 0 0,-13 23 1 0 0,20-30 18 0 0,1 2 1 0 0,0-1 0 0 0,1 1-1 0 0,1 0 1 0 0,0 0 0 0 0,1 0-1 0 0,0 0 1 0 0,1 1 0 0 0,1-1 0 0 0,0 1-1 0 0,1-1 1 0 0,0 1 0 0 0,1-1-1 0 0,1 1 1 0 0,1-1 0 0 0,0 0 0 0 0,0 1-1 0 0,2-1 1 0 0,-1-1 0 0 0,2 1-1 0 0,0-1 1 0 0,1 0 0 0 0,0 0 0 0 0,1-1-1 0 0,0 0 1 0 0,1 0 0 0 0,0-1-1 0 0,1 0 1 0 0,0-1 0 0 0,1 0-1 0 0,0 0 1 0 0,0-1 0 0 0,1-1 0 0 0,0 0-1 0 0,14 6 1 0 0,-17-10-19 0 0,-1 0 0 0 0,1 0 1 0 0,-1-1-1 0 0,1-1 0 0 0,0 0 0 0 0,0 0 0 0 0,0 0 0 0 0,1-1 1 0 0,-1-1-1 0 0,0 0 0 0 0,0 0 0 0 0,0 0 0 0 0,1-1 1 0 0,13-4-1 0 0,-10 1 10 0 0,-1 0 1 0 0,-1 0-1 0 0,1-2 1 0 0,-1 1 0 0 0,0-2-1 0 0,0 1 1 0 0,0-1-1 0 0,-1-1 1 0 0,17-16-1 0 0,-13 10-20 0 0,-1-1 0 0 0,0 0 0 0 0,-1-1 0 0 0,0 0 0 0 0,-2-1 0 0 0,0-1 0 0 0,-1 1 0 0 0,0-2 0 0 0,-2 1 0 0 0,0-1 0 0 0,-1 0 0 0 0,-1 0 0 0 0,4-28 0 0 0,-8 28-4 0 0,0 1 0 0 0,-1 0 0 0 0,-1 0 1 0 0,-1-1-1 0 0,-1 1 0 0 0,0 0 0 0 0,-1 0 0 0 0,-1 1 0 0 0,-9-25 0 0 0,9 33-245 0 0,1 0-1 0 0,-1 0 0 0 0,0 0 0 0 0,-1 0 0 0 0,0 1 0 0 0,0 0 0 0 0,-1 0 0 0 0,0 0 0 0 0,0 1 1 0 0,-1 0-1 0 0,1 1 0 0 0,-2 0 0 0 0,1 0 0 0 0,-1 1 0 0 0,0-1 0 0 0,0 2 0 0 0,0 0 1 0 0,-11-4-1 0 0,4 4-636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20.8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223 198 200 0 0,'0'0'1469'0'0,"-3"0"-1185"0"0,-27-7 3990 0 0,30 1-4190 0 0,1 1-1 0 0,0-1 0 0 0,0 1 0 0 0,0-1 1 0 0,1 1-1 0 0,0-1 0 0 0,0 1 0 0 0,0 0 1 0 0,1 0-1 0 0,-1 0 0 0 0,1 0 1 0 0,0 0-1 0 0,4-4 0 0 0,4-3-14 0 0,-1 0 0 0 0,2 1 0 0 0,15-13 0 0 0,-19 18-74 0 0,0 0-1 0 0,1 0 0 0 0,0 1 1 0 0,-1 0-1 0 0,2 1 0 0 0,-1 0 1 0 0,0 0-1 0 0,1 1 0 0 0,0 0 1 0 0,0 1-1 0 0,0 0 0 0 0,0 0 0 0 0,0 1 1 0 0,0 1-1 0 0,0-1 0 0 0,16 3 1 0 0,-21-2-16 0 0,0 0 0 0 0,0 1 0 0 0,1-1 0 0 0,-1 1 1 0 0,0 0-1 0 0,0 1 0 0 0,0-1 0 0 0,0 1 0 0 0,0 0 0 0 0,-1 0 1 0 0,1 1-1 0 0,-1 0 0 0 0,1-1 0 0 0,-1 1 0 0 0,7 7 0 0 0,-7-7 13 0 0,-1-1-1 0 0,1 1 0 0 0,-1 1 0 0 0,0-1 1 0 0,0 0-1 0 0,-1 1 0 0 0,1 0 0 0 0,0-1 1 0 0,-1 1-1 0 0,0 0 0 0 0,0 0 1 0 0,0 1-1 0 0,-1-1 0 0 0,0 0 0 0 0,1 0 1 0 0,-1 1-1 0 0,-1-1 0 0 0,1 1 0 0 0,0 4 1 0 0,1 7-12 0 0,-2-8 13 0 0,1 1 0 0 0,-1-1 0 0 0,0 1 0 0 0,-1 0 0 0 0,0-1 1 0 0,-1 1-1 0 0,1-1 0 0 0,-2 0 0 0 0,-2 9 0 0 0,-2 1 10 0 0,-1 0 0 0 0,-17 29 0 0 0,-5-2 24 0 0,-3-1 0 0 0,-47 49 1 0 0,35-42 56 0 0,44-49-62 0 0,-2 0 5 0 0,-9 13 83 0 0,12-15-109 0 0,0 0-1 0 0,0 0 1 0 0,0 0 0 0 0,0 0-1 0 0,0 0 1 0 0,0 1-1 0 0,0-1 1 0 0,0 0-1 0 0,0 0 1 0 0,0 0 0 0 0,0 0-1 0 0,0 0 1 0 0,0 0-1 0 0,0 0 1 0 0,0 1 0 0 0,0-1-1 0 0,0 0 1 0 0,1 0-1 0 0,-1 0 1 0 0,0 0-1 0 0,0 0 1 0 0,0 0 0 0 0,0 0-1 0 0,0 0 1 0 0,0 0-1 0 0,0 1 1 0 0,0-1 0 0 0,0 0-1 0 0,0 0 1 0 0,0 0-1 0 0,0 0 1 0 0,1 0-1 0 0,-1 0 1 0 0,0 0 0 0 0,0 0-1 0 0,0 0 1 0 0,0 0-1 0 0,0 0 1 0 0,0 0-1 0 0,0 0 1 0 0,1 0 0 0 0,-1 0-1 0 0,0 0 1 0 0,0 0-1 0 0,0 0 1 0 0,0 0 0 0 0,0 0-1 0 0,0 0 1 0 0,0 0-1 0 0,1 0 1 0 0,-1 0-1 0 0,0 0 1 0 0,0 0 0 0 0,0 0-1 0 0,0 0 1 0 0,0 0-1 0 0,0 0 1 0 0,0 0 0 0 0,0 0-1 0 0,1 0 1 0 0,-1-1-1 0 0,35-13-40 0 0,-12 3 17 0 0,-20 10 21 0 0,11-6-14 0 0,2 1 1 0 0,-1 1-1 0 0,0 0 1 0 0,1 1 0 0 0,0 1-1 0 0,21-2 1 0 0,4 7-6 0 0,-35-1 13 0 0,-1-1 0 0 0,0 1-1 0 0,0 0 1 0 0,1 1 0 0 0,-1-1 0 0 0,0 1 0 0 0,0 0 0 0 0,0 0-1 0 0,-1 1 1 0 0,1-1 0 0 0,-1 1 0 0 0,1 0 0 0 0,5 5-1 0 0,-9-7 8 0 0,14 12-6 0 0,7 7-1 0 0,-16-12 8 0 0,-2 2-6 0 0,2 1-7 0 0,-1 0 0 0 0,0 0-1 0 0,-1 0 1 0 0,0 1 0 0 0,-1-1-1 0 0,0 1 1 0 0,-1 0 0 0 0,0 0-1 0 0,-1 0 1 0 0,0 0 0 0 0,-1 0-1 0 0,-1 0 1 0 0,0 0 0 0 0,0 0-1 0 0,-6 23 1 0 0,3-24 9 0 0,0 0 0 0 0,-1 0 0 0 0,0-1-1 0 0,-1 1 1 0 0,0-1 0 0 0,-1 0 0 0 0,0-1 0 0 0,0 0 0 0 0,-1 0 0 0 0,-15 14 0 0 0,10-13-5 0 0,-1 0 0 0 0,0 0 1 0 0,0-2-1 0 0,-1 1 0 0 0,0-2 1 0 0,-31 11-1 0 0,16-9 41 0 0,0-2-1 0 0,-1-1 1 0 0,0-1 0 0 0,1-2 0 0 0,-1-1-1 0 0,0-2 1 0 0,-59-6 0 0 0,74 4-51 0 0,0-2 1 0 0,0 0-1 0 0,0-1 1 0 0,0 0-1 0 0,1-2 1 0 0,0 0-1 0 0,0 0 1 0 0,0-1-1 0 0,-19-15 1 0 0,32 21-242 0 0,-3-4-112 0 0,-11-14-3357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21.7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558 226 744 0 0,'9'-15'2002'0'0,"-2"-35"-455"0"0,-8 47-1471 0 0,0 0-4 0 0,-3-4-44 0 0,-1 0 0 0 0,0 0 0 0 0,0 1 0 0 0,-1 0 1 0 0,0 0-1 0 0,0 0 0 0 0,0 1 0 0 0,-1 0 0 0 0,1 0 0 0 0,-1 0 0 0 0,-1 1 0 0 0,1 0 0 0 0,0 1 1 0 0,-1-1-1 0 0,0 1 0 0 0,0 1 0 0 0,0 0 0 0 0,-10-2 0 0 0,-2 0-11 0 0,0 1 1 0 0,-1 1-1 0 0,1 1 0 0 0,-1 0 0 0 0,0 2 1 0 0,-26 4-1 0 0,37-4-18 0 0,-1 2 10 0 0,0 0 1 0 0,0 0-1 0 0,0 1 1 0 0,0 0-1 0 0,1 1 0 0 0,0 0 1 0 0,0 1-1 0 0,0 0 0 0 0,0 0 1 0 0,-9 10-1 0 0,6-3 16 0 0,0 1 0 0 0,1 0-1 0 0,1 1 1 0 0,-11 18 0 0 0,17-25-23 0 0,-3 4 52 0 0,1 1 0 0 0,0 0 0 0 0,1 0 0 0 0,0 1 0 0 0,1-1 0 0 0,1 1 0 0 0,0 0 0 0 0,1 1 0 0 0,1-1 0 0 0,0 0 0 0 0,0 1 0 0 0,2 0 0 0 0,0-1 0 0 0,0 1 0 0 0,2-1 0 0 0,0 1 0 0 0,0-1 0 0 0,1 0 0 0 0,1 0 0 0 0,0 0 0 0 0,1 0 0 0 0,1 0-1 0 0,0-1 1 0 0,1 0 0 0 0,0-1 0 0 0,15 19 0 0 0,-12-16-1 0 0,1 0 0 0 0,0-2 0 0 0,2 1 0 0 0,-1-1 1 0 0,2-1-1 0 0,21 16 0 0 0,-29-24-31 0 0,-1-1 0 0 0,1 1 1 0 0,1-1-1 0 0,-1 0 0 0 0,0-1 1 0 0,1 1-1 0 0,0-1 0 0 0,-1 0 1 0 0,1-1-1 0 0,0 0 1 0 0,0 0-1 0 0,0-1 0 0 0,0 1 1 0 0,0-1-1 0 0,-1-1 0 0 0,1 1 1 0 0,0-1-1 0 0,0-1 0 0 0,0 1 1 0 0,7-4-1 0 0,2-1 2 0 0,-2-2 0 0 0,1 0 0 0 0,-1 0 1 0 0,0-2-1 0 0,-1 1 0 0 0,0-2 0 0 0,0 0 0 0 0,-1 0 0 0 0,-1-1 0 0 0,0-1 1 0 0,0 0-1 0 0,14-25 0 0 0,-11 16-11 0 0,-2 0 0 0 0,-1-1 0 0 0,0 0 0 0 0,-2-1 0 0 0,-1 0-1 0 0,-1-1 1 0 0,7-41 0 0 0,-13 53-29 0 0,0 0-1 0 0,-1 0 0 0 0,0 1 1 0 0,-1-1-1 0 0,-1 0 0 0 0,0 0 1 0 0,0 1-1 0 0,-2 0 0 0 0,1-1 1 0 0,-2 1-1 0 0,1 0 0 0 0,-2 1 1 0 0,-9-18-1 0 0,5 15-310 0 0,1 0 1 0 0,-2 0-1 0 0,0 1 0 0 0,0 0 0 0 0,-1 1 1 0 0,-1 1-1 0 0,0 0 0 0 0,-1 0 1 0 0,-25-14-1 0 0,8 11-1802 0 0,12 6 1327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22.4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26 828 0 0,'0'-2'186'0'0,"0"1"-1"0"0,0 0 1 0 0,1-1 0 0 0,-1 1 0 0 0,0 0-1 0 0,0-1 1 0 0,1 1 0 0 0,-1 0-1 0 0,1 0 1 0 0,-1-1 0 0 0,1 1-1 0 0,0 0 1 0 0,-1 0 0 0 0,1 0 0 0 0,0 0-1 0 0,0 0 1 0 0,0 0 0 0 0,1-1-1 0 0,-1 0-57 0 0,28 21 248 0 0,-6 6-268 0 0,0 0 0 0 0,-2 2 0 0 0,-1 0 0 0 0,-1 1 0 0 0,-1 1 0 0 0,-2 1 1 0 0,21 49-1 0 0,-3 11 91 0 0,32 134 0 0 0,-44-127-60 0 0,-3 1 0 0 0,-5 1 0 0 0,-4 0 0 0 0,-6 181 0 0 0,-5-259-139 0 0,-1 0 0 0 0,-1 1 1 0 0,-1-1-1 0 0,0 0 0 0 0,-12 30 0 0 0,12-42 7 0 0,0 0-1 0 0,0-1 1 0 0,-1 1-1 0 0,0-1 1 0 0,0 0 0 0 0,-1-1-1 0 0,0 1 1 0 0,-1-1-1 0 0,1 0 1 0 0,-1-1-1 0 0,-1 1 1 0 0,1-1-1 0 0,-1-1 1 0 0,-13 8-1 0 0,-15 3-10 0 0,-1-2-1 0 0,-1-1 0 0 0,-57 11 1 0 0,93-23-222 0 0,-13 4-2417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28.6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212 90 80 0 0,'0'0'1279'0'0,"8"-17"350"0"0,25-31 663 0 0,-31 46-1883 0 0,-2 2-371 0 0,1-1 1 0 0,0 1-1 0 0,0-1 0 0 0,0 0 0 0 0,0 1 1 0 0,-1-1-1 0 0,1 0 0 0 0,0 1 1 0 0,-1-1-1 0 0,1 0 0 0 0,0 0 0 0 0,-1 0 1 0 0,1 0-1 0 0,-1 0 0 0 0,0 1 0 0 0,1-1 1 0 0,-1 0-1 0 0,0 0 0 0 0,1 0 0 0 0,-1-1 1 0 0,2-3 224 0 0,-1 17-367 0 0,-2-6 103 0 0,0 1 0 0 0,-1-1 0 0 0,0 0 0 0 0,0 1 0 0 0,-6 9 0 0 0,6-11 2 0 0,-159 376 441 0 0,130-303-347 0 0,-22 88 0 0 0,52-164-95 0 0,-3 20-6 0 0,2-2 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29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85 104 0 0,'0'0'1808'0'0,"0"-3"-1743"0"0,0-8-19 0 0,0 8 443 0 0,0 0-370 0 0,-1-29 824 0 0,1 29-328 0 0,-1-16-1431 0 0,-4 9-1370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0.1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323 32 164 0 0,'0'0'2557'0'0,"-5"-17"-1751"0"0,4 15-805 0 0,-1 1-1 0 0,1 0 1 0 0,-1-1 0 0 0,1 1-1 0 0,-1 0 1 0 0,0 0 0 0 0,1 0-1 0 0,-1 0 1 0 0,0 0 0 0 0,0 0-1 0 0,-3 0 1 0 0,2 0 0 0 0,-34 6 51 0 0,26-2-28 0 0,1 0 0 0 0,-1 0-1 0 0,1 1 1 0 0,0 1 0 0 0,0 0 0 0 0,1 0 0 0 0,-1 1 0 0 0,-12 10 0 0 0,0 0 102 0 0,0 2 0 0 0,1 0 0 0 0,1 1 0 0 0,-33 41-1 0 0,52-58-89 0 0,-3 4-27 0 0,-5 14 743 0 0,12-16-440 0 0,10-9-318 0 0,128-93 20 0 0,-53 28 669 0 0,-86 68-680 0 0,-2 2-26 0 0,0 0 22 0 0,0-1 1 0 0,0 1-1 0 0,0 0 1 0 0,0 0-1 0 0,0 0 1 0 0,0-1-1 0 0,0 1 1 0 0,0 0-1 0 0,0 0 1 0 0,0-1-1 0 0,0 1 0 0 0,0 0 1 0 0,0 0-1 0 0,1 0 1 0 0,-1-1-1 0 0,0 1 1 0 0,0 0-1 0 0,0 0 1 0 0,0 0-1 0 0,0 0 1 0 0,1 0-1 0 0,-1-1 0 0 0,0 1 1 0 0,0 0-1 0 0,0 0 1 0 0,0 0-1 0 0,1 0 1 0 0,-1 0-1 0 0,0 0 1 0 0,0 0-1 0 0,0-1 1 0 0,1 1-1 0 0,-1 0 0 0 0,0 0 1 0 0,0 0-1 0 0,1 0 1 0 0,-1 0-1 0 0,0 0 1 0 0,0 0-1 0 0,0 0 1 0 0,1 0-1 0 0,-1 0 1 0 0,0 0-1 0 0,0 0 0 0 0,0 1 1 0 0,1-1-1 0 0,-1 0 1 0 0,0 0-1 0 0,0 0 1 0 0,0 0-1 0 0,1 0 1 0 0,-1 0-1 0 0,0 0 1 0 0,0 0-1 0 0,1 1 0 0 0,11 7-19 0 0,-11-7 24 0 0,1 1-12 0 0,-2 1 5 0 0,6 21 53 0 0,0-1 0 0 0,1 1 0 0 0,1-1 0 0 0,1-1 0 0 0,14 24 0 0 0,67 103 154 0 0,-88-147-182 0 0,13 19 394 0 0,-3-5-3466 0 0,-7-26 1974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4.7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452 103 268 0 0,'0'0'963'0'0,"1"-3"-697"0"0,5-22 651 0 0,-5 22-689 0 0,3-14 190 0 0,-2 9-210 0 0,4-18 447 0 0,-6 25-647 0 0,0 0-1 0 0,0 0 0 0 0,0 1 1 0 0,-1-1-1 0 0,1 0 0 0 0,0 0 0 0 0,0 0 1 0 0,-1 0-1 0 0,1 0 0 0 0,0 0 1 0 0,-1 0-1 0 0,1 1 0 0 0,-1-1 0 0 0,1 0 1 0 0,-1 0-1 0 0,1 0 0 0 0,-1 1 1 0 0,0-1-1 0 0,1 0 0 0 0,-1 1 0 0 0,-1-2 1 0 0,0 1 13 0 0,-1 1-25 0 0,-14 2 25 0 0,1 1 0 0 0,0 0 0 0 0,0 1 0 0 0,0 1 0 0 0,1 0 0 0 0,-1 1 0 0 0,1 1-1 0 0,1 0 1 0 0,-1 1 0 0 0,1 1 0 0 0,1 0 0 0 0,-23 20 0 0 0,18-11 71 0 0,0 1 0 0 0,1 0-1 0 0,1 1 1 0 0,1 1 0 0 0,1 0 0 0 0,1 1-1 0 0,-17 39 1 0 0,10-15 23 0 0,2 0 0 0 0,3 1 0 0 0,-18 89 0 0 0,28-111 3 0 0,2-1-1 0 0,1 1 1 0 0,1 0-1 0 0,1 0 1 0 0,2 0-1 0 0,0 0 1 0 0,1 0 0 0 0,2 0-1 0 0,11 35 1 0 0,-6-37-42 0 0,1 0 0 0 0,0 0 0 0 0,2-1 0 0 0,1-1 0 0 0,1-1 0 0 0,0 0 0 0 0,2 0 1 0 0,0-2-1 0 0,1 0 0 0 0,1-1 0 0 0,40 28 0 0 0,3-8-823 0 0,-60-36 452 0 0,17 6-3000 0 0,-6-10 2380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5.2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14 24 0 0,'0'0'2810'0'0,"0"-14"-2148"0"0,-9 60-329 0 0,-5 87 1 0 0,6-44-55 0 0,-6 26-32 0 0,1-25 11 0 0,4 0-1 0 0,4 113 1 0 0,5-199-233 0 0,0 0 0 0 0,0 12 190 0 0,4 6-2745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0.3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0 344 0 0,'3'2'1916'0'0,"2"2"-1670"0"0,0 0 0 0 0,0 0 0 0 0,0 1 1 0 0,-1 0-1 0 0,0 0 0 0 0,0 0 1 0 0,0 0-1 0 0,0 1 0 0 0,-1-1 1 0 0,0 1-1 0 0,0 0 0 0 0,-1 0 1 0 0,4 11-1 0 0,6 33 83 0 0,-2 1 1 0 0,6 89-1 0 0,10 55 284 0 0,-21-173-423 0 0,0 0 0 0 0,2 0-1 0 0,1-1 1 0 0,0 0 0 0 0,2 0-1 0 0,18 29 1 0 0,-27-47-146 0 0,1 0 1 0 0,0 0-1 0 0,0-1 1 0 0,0 1-1 0 0,1 0 0 0 0,-1-1 1 0 0,1 0-1 0 0,-1 1 1 0 0,1-1-1 0 0,0 0 0 0 0,0 0 1 0 0,0-1-1 0 0,0 1 1 0 0,0-1-1 0 0,0 1 1 0 0,0-1-1 0 0,1 0 0 0 0,-1 0 1 0 0,7 0-1 0 0,-5-1-27 0 0,0 0 0 0 0,0 0-1 0 0,0-1 1 0 0,0 0 0 0 0,0 0-1 0 0,-1 0 1 0 0,1-1 0 0 0,0 0-1 0 0,0 0 1 0 0,-1 0 0 0 0,1 0-1 0 0,4-4 1 0 0,8-6-62 0 0,-1-1 0 0 0,-1 0 0 0 0,0-1 0 0 0,0-1 0 0 0,17-23 0 0 0,-3 0 0 0 0,-2-2 0 0 0,-2 0 0 0 0,-1-2 0 0 0,-2 0 0 0 0,-3-1 0 0 0,-1-1 0 0 0,-2-1 0 0 0,-2-1 0 0 0,-2 0 0 0 0,8-57 0 0 0,-20 85-20 0 0,-5 26-17 0 0,-4 24 20 0 0,7-7 70 0 0,1 0 0 0 0,1 0 0 0 0,2 0 0 0 0,0-1 1 0 0,2 1-1 0 0,1 0 0 0 0,14 45 0 0 0,-7-36 63 0 0,2-1 1 0 0,1 0 0 0 0,2-1-1 0 0,36 53 1 0 0,1-16-421 0 0,-48-62-15 0 0,0 0 1 0 0,1-1-1 0 0,0 0 1 0 0,0 0-1 0 0,0-1 1 0 0,1 0-1 0 0,9 5 1 0 0,13-4-3167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5.9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19 452 0 0,'0'0'903'0'0,"-12"-10"973"0"0,-17 2-1173 0 0,26 8-591 0 0,-16 2 80 0 0,12 0-144 0 0,0 0 1 0 0,0 0 0 0 0,0 1-1 0 0,0 0 1 0 0,1 0 0 0 0,-1 1-1 0 0,-6 4 1 0 0,12-7-47 0 0,-12 8 29 0 0,0 1 0 0 0,1 1 0 0 0,0 0 0 0 0,1 1 0 0 0,0 0 0 0 0,1 1 0 0 0,1 0 0 0 0,0 0 0 0 0,0 1 0 0 0,-11 27 0 0 0,3-2 13 0 0,2 1 0 0 0,-18 78 0 0 0,28-98-5 0 0,1 1 0 0 0,1 0 0 0 0,1 0 0 0 0,0 0-1 0 0,2 0 1 0 0,2 24 0 0 0,-1-37 4 0 0,0 1 0 0 0,1-1-1 0 0,0-1 1 0 0,1 1 0 0 0,-1 0 0 0 0,1 0 0 0 0,1-1-1 0 0,0 0 1 0 0,0 0 0 0 0,0 0 0 0 0,1 0 0 0 0,0-1-1 0 0,0 1 1 0 0,0-1 0 0 0,1 0 0 0 0,0-1 0 0 0,0 0-1 0 0,13 9 1 0 0,-9-8-10 0 0,-1 0-1 0 0,1-1 1 0 0,0 0 0 0 0,1-1-1 0 0,-1 0 1 0 0,1-1 0 0 0,0 0-1 0 0,0 0 1 0 0,0-1-1 0 0,13 1 1 0 0,-18-3-18 0 0,0 0 0 0 0,0-1 0 0 0,1 0 0 0 0,-1 1 0 0 0,0-2 0 0 0,0 1 0 0 0,0-1 0 0 0,0 0 1 0 0,-1 0-1 0 0,1-1 0 0 0,0 1 0 0 0,-1-1 0 0 0,0-1 0 0 0,1 1 0 0 0,-1-1 0 0 0,-1 1 0 0 0,1-2 0 0 0,0 1 0 0 0,4-7 0 0 0,1-2 26 0 0,-1-1 0 0 0,0 0 0 0 0,-1 0 0 0 0,0-1 0 0 0,-2 0 0 0 0,0-1 0 0 0,0 0 0 0 0,-1 1 0 0 0,-1-2 0 0 0,-1 1-1 0 0,2-25 1 0 0,-3 17-4 0 0,-1 0 0 0 0,-1 0 0 0 0,-1 0 1 0 0,-1 0-1 0 0,-2 1 0 0 0,0-1 0 0 0,-11-32 0 0 0,12 45-87 0 0,-1 1 0 0 0,-1 0 0 0 0,0 0 0 0 0,0 1 0 0 0,-1-1 0 0 0,0 1 0 0 0,-1 0 0 0 0,0 1 0 0 0,0-1-1 0 0,-10-7 1 0 0,10 10-383 0 0,0 0-1 0 0,-1 1 0 0 0,0 0 0 0 0,0 1 0 0 0,0-1 1 0 0,0 1-1 0 0,-1 1 0 0 0,-11-3 0 0 0,-2-1-342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6.9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14 305 608 0 0,'0'0'630'0'0,"5"-16"1034"0"0,18-12-1182 0 0,2 1 1 0 0,0 1-1 0 0,1 1 1 0 0,47-32-1 0 0,-20 14 98 0 0,-44 36-517 0 0,1-1-26 0 0,-1 0 1 0 0,2 1 0 0 0,-1 0-1 0 0,1 1 1 0 0,0 0-1 0 0,0 1 1 0 0,13-4-1 0 0,24-8-51 0 0,-42 16 9 0 0,-2 0-7 0 0,-4 1 10 0 0,1 0 1 0 0,-1 1 0 0 0,1-1-1 0 0,-1 0 1 0 0,1 0-1 0 0,-1 1 1 0 0,1-1 0 0 0,0 0-1 0 0,-1 0 1 0 0,1 0-1 0 0,-1 0 1 0 0,1 0-1 0 0,-1 0 1 0 0,1 0 0 0 0,0 0-1 0 0,-1 0 1 0 0,1 0-1 0 0,-1 0 1 0 0,1-1-1 0 0,-1 1 1 0 0,2 0 0 0 0,13-1-38 0 0,-10 1 23 0 0,-1 1 0 0 0,0 1 0 0 0,0-1 0 0 0,1 1 0 0 0,-1-1 0 0 0,0 1 0 0 0,-1 0 0 0 0,1 1 0 0 0,0-1 0 0 0,0 1 0 0 0,-1-1 0 0 0,0 1 0 0 0,1 0 0 0 0,-1 0 0 0 0,0 1 0 0 0,-1-1 0 0 0,1 1 0 0 0,0-1-1 0 0,-1 1 1 0 0,0 0 0 0 0,0 0 0 0 0,0 0 0 0 0,-1 0 0 0 0,1 0 0 0 0,-1 0 0 0 0,0 1 0 0 0,0-1 0 0 0,0 0 0 0 0,-1 1 0 0 0,1-1 0 0 0,-1 1 0 0 0,0-1 0 0 0,-1 8 0 0 0,-3 10 0 0 0,-1 0 1 0 0,0-1-1 0 0,-2 0 0 0 0,-1 0 0 0 0,0 0 1 0 0,-1-1-1 0 0,-2 0 0 0 0,0-1 0 0 0,-1 0 1 0 0,0-1-1 0 0,-21 23 0 0 0,-12 9 45 0 0,-2-2 1 0 0,-81 64-1 0 0,64-66-7 0 0,38-28 171 0 0,-27 24 0 0 0,51-40-16 0 0,1-2-153 0 0,-15 6 694 0 0,16-5-702 0 0,0-1-1 0 0,-1 0 0 0 0,1 0 1 0 0,0 0-1 0 0,-1 0 0 0 0,1 1 1 0 0,0-1-1 0 0,-1 0 0 0 0,1 0 1 0 0,0 0-1 0 0,-1 0 0 0 0,1 0 1 0 0,0 0-1 0 0,-1 0 0 0 0,1 0 1 0 0,0 0-1 0 0,-1 0 1 0 0,1 0-1 0 0,-1 0 0 0 0,1 0 1 0 0,0 0-1 0 0,-1-1 0 0 0,1 1 1 0 0,0 0-1 0 0,-1 0 0 0 0,1 0 1 0 0,0 0-1 0 0,0-1 0 0 0,-1 1 1 0 0,1 0-1 0 0,0 0 0 0 0,-1-1 1 0 0,1 1-1 0 0,0 0 1 0 0,0 0-1 0 0,0-1 0 0 0,-1 1 1 0 0,1 0-1 0 0,0-1 0 0 0,0 0 1 0 0,2-5 9 0 0,1-1 1 0 0,0 0 0 0 0,0 1 0 0 0,0-1 0 0 0,1 1 0 0 0,9-11-1 0 0,-11 13-29 0 0,1-1-1 0 0,0 1 0 0 0,1 0 1 0 0,-1 0-1 0 0,1 0 0 0 0,0 0 0 0 0,0 1 1 0 0,0-1-1 0 0,0 1 0 0 0,1 0 1 0 0,-1 0-1 0 0,1 1 0 0 0,0-1 1 0 0,-1 1-1 0 0,1 0 0 0 0,0 1 1 0 0,1-1-1 0 0,-1 1 0 0 0,0 0 0 0 0,0 0 1 0 0,1 0-1 0 0,7 1 0 0 0,10 2-2 0 0,-1 0-1 0 0,0 2 1 0 0,0 0-1 0 0,-1 2 1 0 0,1 0-1 0 0,-1 2 1 0 0,20 9-1 0 0,142 82 60 0 0,-112-57-110 0 0,-37-23-1326 0 0,-31-17 852 0 0,13 3-1551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7.5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421 3 460 0 0,'0'0'421'0'0,"-3"-1"-66"0"0,-1 0-285 0 0,-1 1 0 0 0,1 0 1 0 0,-1-1-1 0 0,1 1 0 0 0,-1 1 0 0 0,1-1 0 0 0,0 1 1 0 0,-1-1-1 0 0,1 1 0 0 0,0 1 0 0 0,0-1 0 0 0,-1 0 0 0 0,1 1 1 0 0,0 0-1 0 0,1 0 0 0 0,-6 4 0 0 0,-8 5 38 0 0,0 0 0 0 0,-20 20 0 0 0,9-5-18 0 0,2 1 1 0 0,0 2 0 0 0,1 1-1 0 0,2 0 1 0 0,2 2-1 0 0,0 0 1 0 0,3 2-1 0 0,0 0 1 0 0,2 1-1 0 0,-18 59 1 0 0,31-82-8 0 0,0 1 0 0 0,0-1-1 0 0,1 1 1 0 0,1-1 0 0 0,0 1 0 0 0,1 0-1 0 0,0-1 1 0 0,1 1 0 0 0,0 0 0 0 0,6 19-1 0 0,-5-24-23 0 0,1 1 1 0 0,1-1-1 0 0,0 0 0 0 0,0 0 0 0 0,0 0 0 0 0,1 0 0 0 0,0-1 0 0 0,1 1 0 0 0,0-2 0 0 0,0 1 0 0 0,0 0 0 0 0,1-1 0 0 0,0 0 0 0 0,0-1 0 0 0,12 8 1 0 0,-9-7-11 0 0,1 0 0 0 0,0-1 0 0 0,0 0 0 0 0,1-1 0 0 0,-1 0 0 0 0,1 0 0 0 0,0-1 0 0 0,0-1 0 0 0,0 0 1 0 0,0-1-1 0 0,0 0 0 0 0,23-2 0 0 0,-27 0-3 0 0,0 0-1 0 0,0-1 1 0 0,0 0 0 0 0,0 0 0 0 0,0-1 0 0 0,0 0 0 0 0,-1 0-1 0 0,1-1 1 0 0,-1 0 0 0 0,0 0 0 0 0,0-1 0 0 0,0 0 0 0 0,-1 0-1 0 0,0 0 1 0 0,0-1 0 0 0,0 0 0 0 0,-1 0 0 0 0,1-1 0 0 0,6-11-1 0 0,-4 3-25 0 0,-1 0-1 0 0,0-1 0 0 0,-2 0 0 0 0,1 0 0 0 0,-2 0 1 0 0,0-1-1 0 0,-1 1 0 0 0,-1-1 0 0 0,0 0 0 0 0,-1 0 1 0 0,-1 0-1 0 0,-1 0 0 0 0,0 0 0 0 0,-7-30 0 0 0,3 23-264 0 0,-1 1 0 0 0,-1 0 0 0 0,-1 0-1 0 0,-1 0 1 0 0,-1 1 0 0 0,-1 0 0 0 0,-1 1 0 0 0,-1 1-1 0 0,-27-35 1 0 0,7 23-1655 0 0,15 17 1209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8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0 191 424 0 0,'0'0'724'0'0,"10"-14"1046"0"0,7-3-1603 0 0,0 1-1 0 0,0 0 1 0 0,2 1-1 0 0,0 1 1 0 0,1 1-1 0 0,0 1 1 0 0,1 0-1 0 0,0 2 1 0 0,1 0-1 0 0,0 1 1 0 0,0 2-1 0 0,1 0 1 0 0,0 1-1 0 0,0 2 1 0 0,46-4 0 0 0,11 7-217 0 0,-40 12-32 0 0,-26-6 37 0 0,-11-4 35 0 0,-1 0-1 0 0,1 1 1 0 0,0-1-1 0 0,0 0 0 0 0,-1 1 1 0 0,1 0-1 0 0,-1 0 0 0 0,0 0 1 0 0,1 0-1 0 0,-1 0 0 0 0,0 0 1 0 0,0 0-1 0 0,0 1 0 0 0,0-1 1 0 0,-1 1-1 0 0,1-1 1 0 0,-1 1-1 0 0,1 0 0 0 0,-1 0 1 0 0,0-1-1 0 0,0 1 0 0 0,0 0 1 0 0,-1 0-1 0 0,1 0 0 0 0,-1 0 1 0 0,1 0-1 0 0,-1 0 0 0 0,0 0 1 0 0,0 0-1 0 0,-1 5 0 0 0,-1 3 0 0 0,0 1 0 0 0,0 0 0 0 0,-2 0 0 0 0,1-1-1 0 0,-1 0 1 0 0,-7 13 0 0 0,-10 16 15 0 0,-3-2-1 0 0,-1 0 1 0 0,-30 36 0 0 0,-5 6 133 0 0,58-78-71 0 0,2-2-68 0 0,-1 1-1 0 0,1-1 1 0 0,-1 1 0 0 0,1 0-1 0 0,-1-1 1 0 0,1 1 0 0 0,-1 0-1 0 0,1-1 1 0 0,0 1 0 0 0,-1 0 0 0 0,1 0-1 0 0,0-1 1 0 0,0 1 0 0 0,0 0-1 0 0,-1 0 1 0 0,1-1 0 0 0,0 3-1 0 0,4-3-1 0 0,0 0 0 0 0,0 0 0 0 0,0 0 0 0 0,0 0-1 0 0,0-1 1 0 0,0 1 0 0 0,0-1 0 0 0,0 0 0 0 0,0 0-1 0 0,-1-1 1 0 0,8-3 0 0 0,10-1 16 0 0,27-10-12 0 0,-30 12-6 0 0,-7 2-4 0 0,-1 0 1 0 0,1 0-1 0 0,0 1 1 0 0,0 0-1 0 0,-1 1 1 0 0,1 0 0 0 0,0 1-1 0 0,0 0 1 0 0,-1 1-1 0 0,12 3 1 0 0,-19-5 4 0 0,0 0 1 0 0,0 0 0 0 0,-1 1-1 0 0,1 0 1 0 0,-1-1-1 0 0,1 1 1 0 0,0 0 0 0 0,-1 0-1 0 0,0 0 1 0 0,1 1 0 0 0,-1-1-1 0 0,0 1 1 0 0,1-1-1 0 0,-1 1 1 0 0,0 0 0 0 0,3 3-1 0 0,-2-2 0 0 0,0 0-7 0 0,0-1 0 0 0,0 0-1 0 0,-1 1 1 0 0,1 0-1 0 0,-1-1 1 0 0,0 1 0 0 0,0 0-1 0 0,0 0 1 0 0,0 1-1 0 0,0-1 1 0 0,0 0 0 0 0,-1 1-1 0 0,0-1 1 0 0,0 0-1 0 0,0 1 1 0 0,1 4 0 0 0,-1-1-3 0 0,0 0 0 0 0,-1 0 0 0 0,1 0 0 0 0,-1 0 0 0 0,-1 0 0 0 0,1 0 0 0 0,-4 11 0 0 0,2-8 23 0 0,-1 0 1 0 0,0 0-1 0 0,-1 0 1 0 0,0-1-1 0 0,-1 1 1 0 0,1-1 0 0 0,-2 0-1 0 0,0-1 1 0 0,0 1-1 0 0,0-1 1 0 0,-1 0-1 0 0,0 0 1 0 0,-1-1-1 0 0,1 0 1 0 0,-1-1-1 0 0,-1 1 1 0 0,1-2 0 0 0,-1 1-1 0 0,0-1 1 0 0,-1 0-1 0 0,-11 4 1 0 0,-20 3 120 0 0,0-1 0 0 0,0-2 1 0 0,-1-2-1 0 0,0-2 0 0 0,0-1 1 0 0,-63-3-1 0 0,96-1-199 0 0,8 0-74 0 0,-1 0 1 0 0,0 1 0 0 0,1-1 0 0 0,-1 0 0 0 0,0 0-1 0 0,1 0 1 0 0,-1-1 0 0 0,0 1 0 0 0,1 0 0 0 0,-1-1-1 0 0,0 1 1 0 0,1-1 0 0 0,-1 1 0 0 0,1-1 0 0 0,-1 0-1 0 0,1 0 1 0 0,-3-1 0 0 0,-6-10-514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39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471 54 344 0 0,'-11'-30'2115'0'0,"9"28"-2081"0"0,0 0-1 0 0,-1 0 1 0 0,1 0-1 0 0,-1 0 1 0 0,1 0 0 0 0,-1 1-1 0 0,1-1 1 0 0,-1 1-1 0 0,0 0 1 0 0,0-1 0 0 0,0 1-1 0 0,0 0 1 0 0,0 1-1 0 0,0-1 1 0 0,0 1 0 0 0,-3-1-1 0 0,-1 1-3 0 0,1 0-1 0 0,-1 0 1 0 0,0 1-1 0 0,1 0 1 0 0,-1 0-1 0 0,1 1 1 0 0,-8 2 0 0 0,-7 5 28 0 0,1 0 0 0 0,0 1 0 0 0,-28 20 0 0 0,22-13 12 0 0,2 1 0 0 0,0 2 1 0 0,2 0-1 0 0,0 1 0 0 0,-29 37 0 0 0,43-48-39 0 0,0 1-1 0 0,0 1 1 0 0,1-1-1 0 0,0 1 1 0 0,1 0-1 0 0,1 1 1 0 0,0-1-1 0 0,1 1 1 0 0,0 0-1 0 0,1 0 1 0 0,0 1-1 0 0,1-1 1 0 0,0 0-1 0 0,1 25 1 0 0,3-28 17 0 0,0 0 1 0 0,0 1 0 0 0,1-1-1 0 0,0 0 1 0 0,1-1 0 0 0,0 1-1 0 0,1 0 1 0 0,0-1 0 0 0,0 0-1 0 0,1 0 1 0 0,0-1 0 0 0,1 0 0 0 0,0 0-1 0 0,0 0 1 0 0,0-1 0 0 0,1 0-1 0 0,0 0 1 0 0,10 5 0 0 0,0 1 43 0 0,1-2 0 0 0,0-1 0 0 0,1 0 1 0 0,0-1-1 0 0,0-1 0 0 0,1-1 0 0 0,36 7 1 0 0,-48-12-35 0 0,-1-1 0 0 0,1 0 1 0 0,-1 0-1 0 0,1-1 1 0 0,0 0-1 0 0,-1-1 1 0 0,1 0-1 0 0,-1 0 1 0 0,1-1-1 0 0,-1 0 1 0 0,0-1-1 0 0,0 0 1 0 0,0 0-1 0 0,0 0 1 0 0,10-7-1 0 0,-8 3-15 0 0,-1 0-1 0 0,0 0 1 0 0,0-1-1 0 0,0 0 1 0 0,-1-1-1 0 0,-1 0 1 0 0,1 0-1 0 0,-1-1 1 0 0,-1 0 0 0 0,7-14-1 0 0,-4 7-40 0 0,-2 0-1 0 0,0-1 1 0 0,-1 0-1 0 0,-1 0 1 0 0,0 0-1 0 0,-2-1 1 0 0,0 1-1 0 0,-1-1 1 0 0,-1 0-1 0 0,-1 0 1 0 0,0 0-1 0 0,-1 0 1 0 0,-8-36-1 0 0,6 42-79 0 0,-1 1 0 0 0,-1 0-1 0 0,1 0 1 0 0,-2 0-1 0 0,0 0 1 0 0,0 1 0 0 0,-1 0-1 0 0,0 0 1 0 0,-1 1-1 0 0,-10-10 1 0 0,10 12-368 0 0,-1 0 0 0 0,0 1 0 0 0,0 0 1 0 0,-1 1-1 0 0,0 0 0 0 0,0 0 0 0 0,-13-5 0 0 0,9 6-186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3.6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 26 404 0 0,'0'0'1938'0'0,"-5"-18"-122"0"0,2 10-2406 0 0,0 13 315 0 0,-2 25 235 0 0,2-11 20 0 0,-12 48 62 0 0,3 1 1 0 0,3 0-1 0 0,3 0 0 0 0,3 1 0 0 0,3 0 1 0 0,13 95-1 0 0,24 83 277 0 0,-37-245-279 0 0,1 1 12 0 0,6 28-1314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4.5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241 11 252 0 0,'0'0'1904'0'0,"0"-1"-1892"0"0,0 0 1 0 0,-1 0 0 0 0,1 1-1 0 0,-1-1 1 0 0,1 0 0 0 0,-1 1 0 0 0,0-1-1 0 0,1 1 1 0 0,-1-1 0 0 0,0 1 0 0 0,1-1-1 0 0,-1 1 1 0 0,0-1 0 0 0,1 1 0 0 0,-1-1-1 0 0,0 1 1 0 0,0 0 0 0 0,0-1 0 0 0,-11 5 23 0 0,1 1 2 0 0,0 0 0 0 0,-1 1 0 0 0,2 1 0 0 0,-1 0 0 0 0,1 0 0 0 0,0 1 0 0 0,1 0 0 0 0,0 1 0 0 0,0 0 0 0 0,1 0 0 0 0,0 1 0 0 0,-8 13 0 0 0,1-1 85 0 0,2 1-1 0 0,1 1 1 0 0,1 0 0 0 0,-12 37 0 0 0,19-44-89 0 0,3 1-8 0 0,0-10-12 0 0,-1 1-1 0 0,2-1 0 0 0,-1 1 1 0 0,1-1-1 0 0,0 1 1 0 0,1-1-1 0 0,0 1 0 0 0,1-1 1 0 0,-1 0-1 0 0,7 16 0 0 0,-7-20-10 0 0,3 10 27 0 0,2 0 0 0 0,-1 0 1 0 0,2-1-1 0 0,-1 0 0 0 0,2-1 1 0 0,0 1-1 0 0,0-1 0 0 0,1-1 0 0 0,1 0 1 0 0,0 0-1 0 0,0 0 0 0 0,14 9 1 0 0,-17-15 15 0 0,1-2 0 0 0,-1 1 0 0 0,0-1 0 0 0,1 0 0 0 0,0 0 0 0 0,0-1 0 0 0,0 0 0 0 0,0-1 1 0 0,0 1-1 0 0,0-2 0 0 0,0 1 0 0 0,16-2 0 0 0,-23 1-40 0 0,10 0 64 0 0,-1 0 0 0 0,1-2 0 0 0,-1 1 0 0 0,1-1 0 0 0,-1-1 0 0 0,1 0 0 0 0,-1 0 0 0 0,0-1 0 0 0,-1 0 0 0 0,1-1 0 0 0,-1 0 0 0 0,1 0 0 0 0,-2-1 0 0 0,1 0 0 0 0,-1-1 0 0 0,14-13 0 0 0,-12 9-4 0 0,-1-1-1 0 0,0 0 1 0 0,0-1-1 0 0,-2 1 1 0 0,1-2-1 0 0,-1 1 1 0 0,-1-1-1 0 0,5-19 1 0 0,-8 24-41 0 0,0-1 0 0 0,-1 0 0 0 0,-1 0 0 0 0,0 0 0 0 0,0 0 0 0 0,-1 0 0 0 0,0 0 1 0 0,0 0-1 0 0,-1 0 0 0 0,-1 0 0 0 0,0 0 0 0 0,0 0 0 0 0,-7-17 0 0 0,6 19-43 0 0,-1 0 1 0 0,1 1-1 0 0,-1-1 0 0 0,-1 1 0 0 0,0 0 1 0 0,0 0-1 0 0,0 0 0 0 0,-1 0 1 0 0,0 1-1 0 0,0 0 0 0 0,0 1 1 0 0,-1-1-1 0 0,0 1 0 0 0,0 0 0 0 0,0 1 1 0 0,-1 0-1 0 0,0 0 0 0 0,0 0 1 0 0,-12-3-1 0 0,-3 2-147 0 0,0 1 0 0 0,-1 2 1 0 0,1 0-1 0 0,-1 1 0 0 0,-32 3 0 0 0,0 0-766 0 0,12-3-1029 0 0,40 1 1716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5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195 356 268 0 0,'-46'-30'3582'0'0,"45"29"-3332"0"0,-17-14 429 0 0,11 8-501 0 0,1-1 1 0 0,-1 0-1 0 0,1 0 0 0 0,1 0 0 0 0,0-1 1 0 0,0 0-1 0 0,1 0 0 0 0,-5-11 0 0 0,8 14-158 0 0,-1 1 1 0 0,0-1-1 0 0,1 0 0 0 0,0 1 1 0 0,1-1-1 0 0,-1 0 0 0 0,1 0 0 0 0,0 0 1 0 0,0 0-1 0 0,1 1 0 0 0,0-1 1 0 0,0 0-1 0 0,0 0 0 0 0,1 1 0 0 0,0-1 1 0 0,3-6-1 0 0,-2 5-33 0 0,0 1 9 0 0,0 0 0 0 0,1 0 0 0 0,0 0 0 0 0,0 1 0 0 0,0-1 0 0 0,1 1 0 0 0,0 0 0 0 0,0 0 0 0 0,9-6 0 0 0,-7 5-40 0 0,-1 1-1 0 0,1 0 0 0 0,0 0 1 0 0,0 1-1 0 0,0 0 0 0 0,0 0 1 0 0,1 0-1 0 0,0 1 0 0 0,-1 1 1 0 0,1-1-1 0 0,1 1 0 0 0,-1 0 1 0 0,14-1-1 0 0,-18 3-22 0 0,0 1 40 0 0,0 0 10 0 0,1-1 0 0 0,-1 1 0 0 0,1 0 0 0 0,-1 0 1 0 0,0 1-1 0 0,1-1 0 0 0,-1 1 0 0 0,0 0 0 0 0,0 0 0 0 0,0 1 0 0 0,-1-1 1 0 0,1 1-1 0 0,-1 0 0 0 0,1 0 0 0 0,-1 0 0 0 0,0 0 0 0 0,0 0 0 0 0,0 1 1 0 0,0 0-1 0 0,3 6 0 0 0,-2-4 8 0 0,-1 0 0 0 0,1 1 0 0 0,-1-1-1 0 0,-1 1 1 0 0,1 0 0 0 0,-1 0 0 0 0,0 0 0 0 0,1 7 0 0 0,2 18-2 0 0,-2 0 0 0 0,-1 0 0 0 0,-1-1 1 0 0,-2 1-1 0 0,-6 44 0 0 0,0-25 45 0 0,-3-1 0 0 0,-28 84 0 0 0,28-105-45 0 0,-1-1 0 0 0,-20 35 1 0 0,26-54 16 0 0,-1 0-1 0 0,0-1 1 0 0,0 1 0 0 0,-1-1 0 0 0,0 0 0 0 0,0-1 0 0 0,0 0 0 0 0,-1 0-1 0 0,-1-1 1 0 0,-10 7 0 0 0,13-10 57 0 0,-1 0 0 0 0,1-1 0 0 0,-1 0 0 0 0,0 0 0 0 0,0-1 0 0 0,0 0 0 0 0,0 0 0 0 0,0-1 1 0 0,0 1-1 0 0,0-1 0 0 0,0-1 0 0 0,0 0 0 0 0,0 0 0 0 0,0 0 0 0 0,1-1 0 0 0,-1 1 0 0 0,0-2 0 0 0,1 1 0 0 0,-13-7 0 0 0,17 8-45 0 0,0 1 0 0 0,1-1-1 0 0,-1 0 1 0 0,1 0 0 0 0,-1 1 0 0 0,1-1-1 0 0,-1 0 1 0 0,1 0 0 0 0,0 0 0 0 0,-1-1 0 0 0,1 1-1 0 0,0 0 1 0 0,0 0 0 0 0,0-1 0 0 0,0 1-1 0 0,0-1 1 0 0,0 1 0 0 0,0-1 0 0 0,0 1 0 0 0,1-1-1 0 0,-1 1 1 0 0,1-1 0 0 0,-1 0 0 0 0,1 1-1 0 0,-1-1 1 0 0,1 0 0 0 0,0 0 0 0 0,0 1 0 0 0,0-1-1 0 0,0 0 1 0 0,0 1 0 0 0,0-1 0 0 0,1 0-1 0 0,-1 0 1 0 0,1-1 0 0 0,0 1-20 0 0,0 0-1 0 0,-1 1 1 0 0,1-1 0 0 0,1 0 0 0 0,-1 1-1 0 0,0-1 1 0 0,0 1 0 0 0,0-1 0 0 0,1 1-1 0 0,-1 0 1 0 0,1 0 0 0 0,-1-1 0 0 0,1 1-1 0 0,0 0 1 0 0,-1 0 0 0 0,4-1 0 0 0,23-9-22 0 0,-26 11 21 0 0,19-6-14 0 0,0 1-1 0 0,0 0 1 0 0,1 2-1 0 0,0 1 1 0 0,-1 1-1 0 0,1 0 1 0 0,0 2-1 0 0,0 1 1 0 0,0 0-1 0 0,32 9 1 0 0,-37-6 15 0 0,1 0 0 0 0,-1 1 0 0 0,-1 1 0 0 0,1 0 0 0 0,-1 2 0 0 0,22 14 0 0 0,1 6-663 0 0,35 33-1 0 0,-52-42-370 0 0,-3-9-1473 0 0,-3-3 1730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6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295 138 328 0 0,'9'-76'3694'0'0,"-9"73"-3500"0"0,-3-20 137 0 0,2 21-339 0 0,0 0-1 0 0,0 0 0 0 0,0 0 1 0 0,-1-1-1 0 0,1 1 1 0 0,0 0-1 0 0,-1 0 0 0 0,1 1 1 0 0,-1-1-1 0 0,0 0 1 0 0,1 1-1 0 0,-1-1 1 0 0,0 0-1 0 0,-3 0 0 0 0,3 0 5 0 0,-1 2-1 0 0,-1-2 3 0 0,-28 2-6 0 0,24 1 22 0 0,-1 0 0 0 0,1 1 0 0 0,0 0 1 0 0,0 0-1 0 0,0 1 0 0 0,0 0 0 0 0,0 0 0 0 0,0 1 0 0 0,1 0 0 0 0,0 1 0 0 0,0-1 0 0 0,0 1 1 0 0,0 1-1 0 0,1-1 0 0 0,0 1 0 0 0,0 0 0 0 0,0 1 0 0 0,1-1 0 0 0,0 1 0 0 0,0 0 0 0 0,-3 8 1 0 0,-6 10 57 0 0,1 1 1 0 0,2 0-1 0 0,0 1 1 0 0,-11 48-1 0 0,20-67-49 0 0,0 0 0 0 0,0 1 0 0 0,1-1 0 0 0,0 0 0 0 0,1 0 0 0 0,-1 1-1 0 0,2-1 1 0 0,-1 0 0 0 0,1 1 0 0 0,1-1 0 0 0,-1 0 0 0 0,1 0 0 0 0,1 0-1 0 0,-1 0 1 0 0,1 0 0 0 0,8 13 0 0 0,-5-12-3 0 0,0-1 0 0 0,1 1 0 0 0,1-1 0 0 0,-1-1 0 0 0,1 1 0 0 0,0-1-1 0 0,1-1 1 0 0,0 1 0 0 0,0-1 0 0 0,0-1 0 0 0,1 0 0 0 0,11 5 0 0 0,-8-5 7 0 0,0 0 0 0 0,0-1 1 0 0,0 0-1 0 0,0-1 0 0 0,1 0 0 0 0,-1-1 0 0 0,1-1 1 0 0,26 0-1 0 0,-32-2-17 0 0,0 0 0 0 0,0 0 0 0 0,0-1 0 0 0,0 0 0 0 0,0 0 0 0 0,0-1 0 0 0,0 0 0 0 0,-1 0 0 0 0,1-1 1 0 0,-1 0-1 0 0,0-1 0 0 0,0 1 0 0 0,0-1 0 0 0,-1-1 0 0 0,0 1 0 0 0,7-9 0 0 0,-7 8 8 0 0,-1-1 1 0 0,0 0-1 0 0,0-1 1 0 0,0 0-1 0 0,-1 1 0 0 0,0-1 1 0 0,-1-1-1 0 0,0 1 1 0 0,0 0-1 0 0,-1-1 0 0 0,3-16 1 0 0,-4 12 10 0 0,0 0-1 0 0,-1-1 1 0 0,-1 1 0 0 0,0-1 0 0 0,-1 1-1 0 0,0 0 1 0 0,-6-17 0 0 0,1 8-43 0 0,-1 0 1 0 0,-1 1 0 0 0,-1 0-1 0 0,-1 1 1 0 0,0 0-1 0 0,-2 1 1 0 0,-1 0-1 0 0,-29-32 1 0 0,40 47-157 0 0,-1 0 0 0 0,0 0 0 0 0,0 0 0 0 0,0 1 0 0 0,0-1 0 0 0,-1 1 0 0 0,0 0 0 0 0,1 0 0 0 0,-1 1 0 0 0,0-1 0 0 0,0 1 0 0 0,0 0 0 0 0,0 1 0 0 0,-1-1 0 0 0,1 1 0 0 0,0 0 0 0 0,-1 0 0 0 0,1 1 0 0 0,-1 0 0 0 0,1 0 0 0 0,-9 1 0 0 0,-7 2-152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7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229 201 432 0 0,'0'0'709'0'0,"-24"-22"1183"0"0,20 20-1559 0 0,1-1 0 0 0,-1 0 0 0 0,1 0 0 0 0,0 0 0 0 0,0-1 0 0 0,-4-5 0 0 0,6 7-55 0 0,-2-15 144 0 0,3 4-385 0 0,0 10-15 0 0,1 1-1 0 0,-1-2-11 0 0,15-22 5 0 0,-1 7-16 0 0,-13 16 0 0 0,1 1 0 0 0,0-1 1 0 0,0 1-1 0 0,1-1 0 0 0,-1 1 1 0 0,0 0-1 0 0,1-1 0 0 0,0 1 1 0 0,3-2-1 0 0,2-2 0 0 0,13-9-17 0 0,-20 14 1 0 0,2 0 0 0 0,44-15-130 0 0,-43 15 122 0 0,29 15-112 0 0,-28-10 121 0 0,1 0 1 0 0,-1 1 0 0 0,0 0 0 0 0,-1 0 0 0 0,1 0 0 0 0,-1 1-1 0 0,0 0 1 0 0,-1-1 0 0 0,1 1 0 0 0,-1 1 0 0 0,0-1 0 0 0,-1 0 0 0 0,1 1-1 0 0,-1-1 1 0 0,-1 1 0 0 0,1 0 0 0 0,0 7 0 0 0,1 3-19 0 0,-1-7 18 0 0,-1 0 0 0 0,0 1 0 0 0,0-1 0 0 0,-1 0 0 0 0,-1 1-1 0 0,0-1 1 0 0,-3 18 0 0 0,2-17 3 0 0,-2 21 10 0 0,3-28 2 0 0,-10 25 2 0 0,-12 31 129 0 0,22-58 52 0 0,-4 10 648 0 0,6-15-839 0 0,1 1 1 0 0,-1 0 0 0 0,0-1-1 0 0,0 1 1 0 0,1 0-1 0 0,0 0 1 0 0,-1 0 0 0 0,1 0-1 0 0,0 0 1 0 0,0 0 0 0 0,0 1-1 0 0,4-4 1 0 0,-4 4-39 0 0,37-11-161 0 0,-35 11 158 0 0,0 1 5 0 0,12 0-9 0 0,-12 0-2 0 0,1 1 12 0 0,2 0 17 0 0,-1 0 0 0 0,1 1 1 0 0,0-1-1 0 0,0 2 0 0 0,-1-1 1 0 0,0 1-1 0 0,1 0 0 0 0,-1 0 1 0 0,0 1-1 0 0,0-1 0 0 0,-1 2 0 0 0,1-1 1 0 0,-1 0-1 0 0,0 1 0 0 0,0 0 1 0 0,0 0-1 0 0,6 10 0 0 0,-5-1 17 0 0,0 1-1 0 0,-1-1 0 0 0,-1 2 1 0 0,0-1-1 0 0,-1 0 0 0 0,-1 1 1 0 0,0-1-1 0 0,-1 1 0 0 0,0 0 1 0 0,-2-1-1 0 0,0 1 1 0 0,0-1-1 0 0,-2 1 0 0 0,-4 17 1 0 0,1-10 11 0 0,0-2 0 0 0,-1 1 1 0 0,-2-1-1 0 0,0 0 1 0 0,-1 0-1 0 0,-1-1 1 0 0,-1-1-1 0 0,0 0 0 0 0,-24 26 1 0 0,26-33 114 0 0,-2-2 1 0 0,1 0-1 0 0,-1 0 1 0 0,-1-1-1 0 0,0 0 0 0 0,0-1 1 0 0,-1-1-1 0 0,0 0 1 0 0,0-1-1 0 0,0 0 1 0 0,-1-1-1 0 0,0-1 1 0 0,0 0-1 0 0,0-1 1 0 0,0-1-1 0 0,-1-1 0 0 0,1 0 1 0 0,-1 0-1 0 0,1-2 1 0 0,-1 0-1 0 0,1-1 1 0 0,0 0-1 0 0,-1-1 1 0 0,1-1-1 0 0,-22-8 0 0 0,-52-24-1106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0.6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0 732 0 0,'0'0'3750'0'0,"0"4"-3492"0"0,-1 15-78 0 0,1-1 1 0 0,0 1-1 0 0,2-1 1 0 0,0 1 0 0 0,2-1-1 0 0,8 30 1 0 0,-5-17-27 0 0,104 401 1776 0 0,-14-62-1193 0 0,-67-219-412 0 0,-27-130-407 0 0,-1 1 0 0 0,0-1 1 0 0,-2 1-1 0 0,-1 0 1 0 0,-4 23-1 0 0,4-40-61 0 0,0 0 0 0 0,0 0 0 0 0,-1 0 1 0 0,0 0-1 0 0,0 0 0 0 0,0 0 0 0 0,-4 6 0 0 0,5-9-28 0 0,0-1 1 0 0,-1 1-1 0 0,1 0 0 0 0,-1-1 1 0 0,1 1-1 0 0,-1 0 1 0 0,1-1-1 0 0,-1 0 0 0 0,0 1 1 0 0,0-1-1 0 0,0 0 0 0 0,0 0 1 0 0,0 0-1 0 0,0 0 0 0 0,0-1 1 0 0,0 1-1 0 0,0 0 0 0 0,0-1 1 0 0,0 1-1 0 0,-1-1 1 0 0,1 0-1 0 0,0 0 0 0 0,-3 0 1 0 0,-24-2-848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8.5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301 71 804 0 0,'0'0'661'0'0,"1"-18"1447"0"0,-2 15-2049 0 0,1 0 0 0 0,-1 0 0 0 0,0 0 0 0 0,1 0 0 0 0,-1 1 0 0 0,-1-1 0 0 0,1 0 0 0 0,0 1 0 0 0,-1-1 0 0 0,1 1 0 0 0,-1-1 0 0 0,0 1 0 0 0,0 0-1 0 0,0 0 1 0 0,-4-4 0 0 0,4 4-43 0 0,1 2-15 0 0,0-1 1 0 0,0 0 0 0 0,0 1-1 0 0,0-1 1 0 0,0 1 0 0 0,0 0-1 0 0,0-1 1 0 0,0 1 0 0 0,0 0-1 0 0,0-1 1 0 0,0 1 0 0 0,0 0 0 0 0,0 0-1 0 0,0 0 1 0 0,0 0 0 0 0,0 0-1 0 0,0 0 1 0 0,0 0 0 0 0,0 0-1 0 0,-1 1 1 0 0,0-1 0 0 0,-27 9 111 0 0,16-2-62 0 0,0 2 0 0 0,0 0 0 0 0,1 0 0 0 0,1 1 0 0 0,-1 0 0 0 0,2 1 0 0 0,-1 1 0 0 0,2-1 0 0 0,-1 2 0 0 0,2-1 0 0 0,-13 25 0 0 0,7-11 7 0 0,2 0 0 0 0,0 1-1 0 0,2 1 1 0 0,2 0 0 0 0,-9 40 0 0 0,15-59-25 0 0,1 0 0 0 0,-1 1 1 0 0,2-1-1 0 0,-1 1 0 0 0,1-1 1 0 0,1 1-1 0 0,-1-1 1 0 0,2 0-1 0 0,-1 1 0 0 0,1-1 1 0 0,1 0-1 0 0,-1 0 0 0 0,2 0 1 0 0,-1 0-1 0 0,1-1 1 0 0,1 1-1 0 0,-1-1 0 0 0,1 0 1 0 0,1 0-1 0 0,0-1 1 0 0,0 0-1 0 0,0 0 0 0 0,1 0 1 0 0,0-1-1 0 0,0 0 0 0 0,0 0 1 0 0,1 0-1 0 0,0-1 1 0 0,13 6-1 0 0,-6-4 46 0 0,1 0 0 0 0,0-1 0 0 0,0-1-1 0 0,1 0 1 0 0,0-1 0 0 0,-1-1 0 0 0,1 0 0 0 0,0-2 0 0 0,1 0 0 0 0,-1-1 0 0 0,0 0-1 0 0,0-1 1 0 0,20-5 0 0 0,-29 5-36 0 0,0-1 1 0 0,0 0-1 0 0,0-1 1 0 0,0 0-1 0 0,0 0 0 0 0,-1 0 1 0 0,1-1-1 0 0,-1-1 0 0 0,0 1 1 0 0,0-1-1 0 0,0 0 0 0 0,-1 0 1 0 0,0-1-1 0 0,0 0 0 0 0,0 0 1 0 0,-1 0-1 0 0,0-1 1 0 0,0 0-1 0 0,-1 0 0 0 0,1 0 1 0 0,-2-1-1 0 0,1 1 0 0 0,-1-1 1 0 0,0 0-1 0 0,-1 0 0 0 0,1 0 1 0 0,-2 0-1 0 0,2-13 0 0 0,-2 5-15 0 0,-1-1-1 0 0,0 1 0 0 0,-2-1 0 0 0,0 1 0 0 0,-1 0 0 0 0,0 0 0 0 0,-2 0 0 0 0,1 0 0 0 0,-2 1 0 0 0,-14-30 0 0 0,9 26-135 0 0,0-1 1 0 0,-1 2 0 0 0,-1-1 0 0 0,-1 2-1 0 0,0 0 1 0 0,-1 0 0 0 0,-29-22 0 0 0,40 35-43 0 0,-1 0 0 0 0,-1 1 0 0 0,1 0-1 0 0,0 0 1 0 0,-1 1 0 0 0,1-1 0 0 0,-1 1 0 0 0,0 0 0 0 0,1 1 0 0 0,-1 0 0 0 0,0 0 0 0 0,0 0 0 0 0,0 0 0 0 0,-8 1 0 0 0,5 1-190 0 0,0 0 0 0 0,0 0 1 0 0,0 1-1 0 0,0 0 0 0 0,0 1 1 0 0,0 0-1 0 0,1 0 1 0 0,-13 7-1 0 0,-2 3-391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9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 2 804 0 0,'1'0'79'0'0,"0"-1"0"0"0,0 1 0 0 0,0 0 1 0 0,0 0-1 0 0,0-1 0 0 0,0 1 0 0 0,-1 0 0 0 0,1 0 0 0 0,0 0 0 0 0,0 0 1 0 0,0 0-1 0 0,0 0 0 0 0,0 1 0 0 0,0-1 0 0 0,0 0 0 0 0,-1 0 0 0 0,1 1 0 0 0,0-1 1 0 0,0 0-1 0 0,0 1 0 0 0,0-1 0 0 0,-1 1 0 0 0,1-1 0 0 0,0 1 0 0 0,-1-1 1 0 0,1 1-1 0 0,0 0 0 0 0,-1-1 0 0 0,1 1 0 0 0,0 0 0 0 0,-1-1 0 0 0,1 1 0 0 0,-1 0 1 0 0,0 0-1 0 0,1 0 0 0 0,-1-1 0 0 0,0 1 0 0 0,1 0 0 0 0,-1 0 0 0 0,0 0 0 0 0,0 0 1 0 0,0 0-1 0 0,1 0 0 0 0,-1-1 0 0 0,0 1 0 0 0,0 0 0 0 0,-1 2 0 0 0,1 0-84 0 0,-1 12 34 0 0,-1-4-11 0 0,-70 333 603 0 0,31-169-507 0 0,14-75-116 0 0,-3 13 393 0 0,30-110-196 0 0,-6 19 1147 0 0,5-21-1312 0 0,1-1 1 0 0,0 1-1 0 0,0-1 0 0 0,0 1 0 0 0,0-1 0 0 0,0 1 0 0 0,0-1 1 0 0,1 1-1 0 0,-1-1 0 0 0,0 1 0 0 0,0-1 0 0 0,0 1 0 0 0,0-1 0 0 0,0 1 1 0 0,1-1-1 0 0,-1 0 0 0 0,0 1 0 0 0,0-1 0 0 0,1 1 0 0 0,-1-1 1 0 0,0 1-1 0 0,1-1 0 0 0,-1 0 0 0 0,1 1 0 0 0,-1-1 0 0 0,0 0 0 0 0,1 0 1 0 0,-1 1-1 0 0,1-1 0 0 0,0 0 0 0 0,19 1 377 0 0,31-18-330 0 0,-35 11-7 0 0,35-7-91 0 0,1 1-1 0 0,0 4 1 0 0,92-5-1 0 0,0 2-964 0 0,-53-5-2609 0 0,-85 14 2496 0 0,7-5 475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59.8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58 540 0 0,'-2'-2'981'0'0,"-52"-49"4066"0"0,52 50-4910 0 0,-6-1-187 0 0,1 1-20 0 0,1 12 54 0 0,-1 12-4 0 0,2 1 0 0 0,1 0-1 0 0,-3 37 1 0 0,4 78 171 0 0,3-138-151 0 0,0 54 90 0 0,2-1 1 0 0,3 1-1 0 0,19 90 0 0 0,-4-71-965 0 0,-19-71 462 0 0,5 7-1761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0.4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256 0 448 0 0,'0'0'1590'0'0,"-3"0"-1244"0"0,-5 0-228 0 0,0 1-1 0 0,0 0 1 0 0,0 0-1 0 0,0 1 1 0 0,0 0-1 0 0,0 0 1 0 0,0 1 0 0 0,1 0-1 0 0,-1 0 1 0 0,1 1-1 0 0,0 0 1 0 0,0 0-1 0 0,0 1 1 0 0,1 0-1 0 0,-1 0 1 0 0,1 0-1 0 0,0 1 1 0 0,1 0-1 0 0,0 0 1 0 0,-6 8 0 0 0,-2 4-37 0 0,2 0 0 0 0,0 1 0 0 0,1 0 0 0 0,0 1 0 0 0,2 0 0 0 0,-9 33 0 0 0,12-36-26 0 0,1 0 0 0 0,0 1-1 0 0,1-1 1 0 0,1 1-1 0 0,1 0 1 0 0,1 0 0 0 0,3 29-1 0 0,-2-36 6 0 0,2-1 0 0 0,-1 1-1 0 0,1-1 1 0 0,1 0 0 0 0,0 0 0 0 0,0 0 0 0 0,1 0-1 0 0,0-1 1 0 0,1 1 0 0 0,0-2 0 0 0,0 1-1 0 0,1 0 1 0 0,15 13 0 0 0,-5-7-7 0 0,0-1 0 0 0,1-1 0 0 0,1-1 0 0 0,0 0 0 0 0,1-1 0 0 0,0-2 1 0 0,0 0-1 0 0,1-1 0 0 0,0 0 0 0 0,0-2 0 0 0,1-1 0 0 0,32 4 0 0 0,-46-8-2 0 0,1-1 0 0 0,0 1 0 0 0,-1-1 0 0 0,1-1 0 0 0,0 0 0 0 0,-1 0 0 0 0,1-1 0 0 0,-1 0 1 0 0,1 0-1 0 0,-1-1 0 0 0,0 0 0 0 0,0-1 0 0 0,0 0 0 0 0,-1 0 0 0 0,1 0 0 0 0,-1-1 0 0 0,0 0 0 0 0,0-1 0 0 0,0 1 0 0 0,-1-1 0 0 0,0 0 0 0 0,6-9 0 0 0,-5 5-4 0 0,0-1 0 0 0,-1-1-1 0 0,0 1 1 0 0,-1-1 0 0 0,0 0 0 0 0,-1 0-1 0 0,0-1 1 0 0,-1 1 0 0 0,0-1-1 0 0,-1 0 1 0 0,-1 0 0 0 0,0 0-1 0 0,-1-25 1 0 0,-2 14-2 0 0,0-1 0 0 0,-2 1 0 0 0,-1 0 1 0 0,-1 0-1 0 0,-1 1 0 0 0,-1 0 0 0 0,-1 0 0 0 0,-14-26 0 0 0,16 36-279 0 0,0 0-1 0 0,-2 1 1 0 0,1 0-1 0 0,-2 0 1 0 0,0 1-1 0 0,0 1 1 0 0,0-1-1 0 0,-2 1 1 0 0,1 1-1 0 0,-1 0 1 0 0,0 1 0 0 0,-1 0-1 0 0,0 1 1 0 0,-24-9-1 0 0,-25-3-2260 0 0,29 12 1293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5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1 184 0 0,'0'0'5968'0'0,"7"13"-6319"0"0,-8-1 320 0 0,1-9 0 0 0,-2 68-67 0 0,-9 114 128 0 0,-2 22 112 0 0,16 233 0 0 0,-1-400-126 0 0,3 25-56 0 0,1-21-3005 0 0,-5-41 2563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6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80 496 0 0,'-16'-27'2220'0'0,"15"25"-1873"0"0,1 1-297 0 0,-1 0 0 0 0,1 0 0 0 0,-1 0 0 0 0,1 1 0 0 0,0-1 0 0 0,0 0 1 0 0,-1 0-1 0 0,1 0 0 0 0,0 0 0 0 0,0 0 0 0 0,0 0 0 0 0,0 0 0 0 0,0 1 0 0 0,0-1 0 0 0,0 0 0 0 0,1-2 0 0 0,2 1-31 0 0,1-1 0 0 0,-1 1-1 0 0,1-1 1 0 0,0 1-1 0 0,0 0 1 0 0,-1 1-1 0 0,1-1 1 0 0,1 1 0 0 0,-1-1-1 0 0,0 1 1 0 0,6 0-1 0 0,58-5 4 0 0,-39 5-11 0 0,211-4-136 0 0,-197 8 94 0 0,0 2 0 0 0,0 2-1 0 0,62 18 1 0 0,-97-22 31 0 0,72 21-81 0 0,115 51-1 0 0,-174-65 67 0 0,0 1 0 0 0,0 0 0 0 0,-2 2-1 0 0,1 0 1 0 0,-2 1 0 0 0,0 1-1 0 0,0 1 1 0 0,-2 0 0 0 0,0 1-1 0 0,19 26 1 0 0,-28-29-7 0 0,0-1 1 0 0,-1 1-1 0 0,0 0 1 0 0,-1 1-1 0 0,0-1 1 0 0,-2 1-1 0 0,0 0 1 0 0,0 0-1 0 0,-1 0 1 0 0,-1 0-1 0 0,-1 0 1 0 0,-1 17-1 0 0,-1 3 15 0 0,-2 0-1 0 0,-2 0 0 0 0,-1-1 1 0 0,-14 39-1 0 0,14-52 10 0 0,0 0 1 0 0,-2 0-1 0 0,-1-1 0 0 0,0 0 0 0 0,-2-1 1 0 0,0 0-1 0 0,-1-1 0 0 0,-22 24 0 0 0,22-29 24 0 0,-1 0-1 0 0,-1-1 0 0 0,0 0 0 0 0,-1-1 0 0 0,0-1 0 0 0,-1 0 1 0 0,0-1-1 0 0,0-1 0 0 0,-1-1 0 0 0,-22 6 0 0 0,-2-2 65 0 0,0-3 1 0 0,0-1-1 0 0,-1-2 0 0 0,0-2 0 0 0,0-2 0 0 0,-61-5 0 0 0,98 3-320 0 0,1 0 0 0 0,-1 0 0 0 0,1 0 0 0 0,0-1 0 0 0,0 1-1 0 0,0-1 1 0 0,-6-3 0 0 0,9 4 136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7.4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1 486 260 0 0,'0'0'455'0'0,"3"-1"-43"0"0,56-17 821 0 0,-29 6-942 0 0,0-1 1 0 0,-2-2-1 0 0,1 0 1 0 0,-2-2-1 0 0,0-1 1 0 0,-1-1-1 0 0,-1-2 1 0 0,0 0-1 0 0,-2-2 1 0 0,26-31 0 0 0,-42 43-272 0 0,0 0 1 0 0,0 0 0 0 0,-1 0 0 0 0,-1-1 0 0 0,0 0 0 0 0,-1 0 0 0 0,0-1 0 0 0,0 1 0 0 0,-2-1 0 0 0,3-20 0 0 0,-4 30-38 0 0,-1 0 0 0 0,0 0 0 0 0,0 0 1 0 0,0-1-1 0 0,0 1 0 0 0,0 0 1 0 0,-1 0-1 0 0,1 0 0 0 0,-1 0 1 0 0,0-1-1 0 0,0 1 0 0 0,0 0 1 0 0,0 0-1 0 0,-1 1 0 0 0,1-1 1 0 0,-1 0-1 0 0,0 0 0 0 0,1 1 1 0 0,-1-1-1 0 0,-3-2 0 0 0,1 2 10 0 0,1 1-1 0 0,-1-1 1 0 0,0 1-1 0 0,0 0 1 0 0,0 0-1 0 0,0 0 1 0 0,0 1 0 0 0,-1 0-1 0 0,1-1 1 0 0,0 1-1 0 0,-1 1 1 0 0,-7-1-1 0 0,-5 0 0 0 0,0 2-1 0 0,-1 0 0 0 0,1 1 1 0 0,0 1-1 0 0,-24 7 0 0 0,28-7 22 0 0,1 2 1 0 0,-1 0-1 0 0,1 0 0 0 0,1 1 0 0 0,-1 1 0 0 0,1 0 1 0 0,0 1-1 0 0,1 0 0 0 0,0 0 0 0 0,0 1 0 0 0,1 0 1 0 0,0 1-1 0 0,0 0 0 0 0,1 0 0 0 0,1 1 0 0 0,-1 0 1 0 0,2 0-1 0 0,-10 21 0 0 0,12-21 6 0 0,0-1 0 0 0,1 1 0 0 0,0 0 0 0 0,0 0 1 0 0,1 0-1 0 0,1 0 0 0 0,0 0 0 0 0,0 0 0 0 0,1 0 0 0 0,0 1 0 0 0,1-1 0 0 0,1 0 1 0 0,-1 0-1 0 0,2 0 0 0 0,0 0 0 0 0,0 0 0 0 0,1-1 0 0 0,0 1 0 0 0,1-1 0 0 0,0 0 0 0 0,10 15 1 0 0,-3-10 49 0 0,1 0 0 0 0,1-1 0 0 0,0 0 0 0 0,1-1 0 0 0,1 0 0 0 0,0-2 0 0 0,0 0 0 0 0,1 0 0 0 0,33 14 1 0 0,-28-16-23 0 0,1 0 1 0 0,1-1-1 0 0,0-2 1 0 0,0 0 0 0 0,0-1-1 0 0,1-2 1 0 0,36 1 0 0 0,-52-4-338 0 0,-1 0 0 0 0,0 0 1 0 0,1-1-1 0 0,-1-1 0 0 0,0 1 0 0 0,0-1 1 0 0,0-1-1 0 0,0 1 0 0 0,0-1 1 0 0,-1-1-1 0 0,9-4 0 0 0,-1-3-870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7.9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30 232 0 0,'0'0'719'0'0,"-1"-3"-161"0"0,-1-8-156 0 0,2 8 139 0 0,-5-9 61 0 0,13 43-614 0 0,37 278 709 0 0,-24-120-150 0 0,65 275 898 0 0,-62-344-1050 0 0,-15-90-3173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8.6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51 524 112 0 0,'30'-12'1269'0'0,"-1"-1"0"0"0,-1-2 0 0 0,38-25-1 0 0,75-64-589 0 0,-120 88-494 0 0,-3 2-114 0 0,-1-1 1 0 0,0-1-1 0 0,23-28 0 0 0,-33 35-73 0 0,-1 0 0 0 0,1 0 1 0 0,-2-1-1 0 0,1 0 0 0 0,-1-1 0 0 0,-1 1 0 0 0,0-1 0 0 0,5-19 0 0 0,-8 26-10 0 0,-1 0-1 0 0,1 0 1 0 0,-1 0 0 0 0,0 0-1 0 0,0 0 1 0 0,-1 0-1 0 0,1 0 1 0 0,-1 0-1 0 0,0 0 1 0 0,0 0 0 0 0,0 1-1 0 0,0-1 1 0 0,-1 0-1 0 0,1 0 1 0 0,-4-5 0 0 0,1 5-3 0 0,0-1 0 0 0,0 0 1 0 0,0 1-1 0 0,-1 0 0 0 0,1 0 1 0 0,-1 0-1 0 0,0 1 0 0 0,0-1 1 0 0,0 1-1 0 0,-1 0 0 0 0,1 1 1 0 0,-1-1-1 0 0,0 1 0 0 0,1 0 1 0 0,-1 1-1 0 0,0-1 0 0 0,0 1 1 0 0,0 0-1 0 0,0 1 0 0 0,0-1 1 0 0,0 1-1 0 0,-10 1 0 0 0,-6 4 18 0 0,0 1 0 0 0,0 1 0 0 0,1 1 1 0 0,0 0-1 0 0,0 2 0 0 0,1 0 0 0 0,-21 15 0 0 0,24-14 16 0 0,0 1 0 0 0,2 0 0 0 0,-1 1 0 0 0,1 1 0 0 0,1 0 0 0 0,1 1 0 0 0,0 1 0 0 0,-16 25 0 0 0,24-33-9 0 0,1 0 1 0 0,1 1 0 0 0,-1-1 0 0 0,1 1-1 0 0,1 0 1 0 0,-1 0 0 0 0,2 0 0 0 0,-1 0 0 0 0,1 0-1 0 0,1 0 1 0 0,-1 0 0 0 0,3 14 0 0 0,-1-10 19 0 0,2-1 1 0 0,0 1 0 0 0,0-1-1 0 0,1 0 1 0 0,0 0 0 0 0,1-1-1 0 0,1 1 1 0 0,9 14 0 0 0,-3-9 37 0 0,0 0-1 0 0,1-1 1 0 0,1-1 0 0 0,0 0 0 0 0,1-1 0 0 0,0 0 0 0 0,1-2-1 0 0,1 0 1 0 0,0 0 0 0 0,1-2 0 0 0,19 9 0 0 0,-15-9-139 0 0,1-2-1 0 0,0-1 1 0 0,0-1 0 0 0,0 0 0 0 0,1-2 0 0 0,-1-1 0 0 0,1-1 0 0 0,44-2 0 0 0,-63 0-215 0 0,-1-1 0 0 0,1 1 0 0 0,0-1 0 0 0,-1-1 1 0 0,1 1-1 0 0,-1-1 0 0 0,1 0 0 0 0,-1 0 0 0 0,0 0 1 0 0,1 0-1 0 0,3-4 0 0 0,4-2-449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9.0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25 108 0 0,'0'0'886'0'0,"-6"-16"2002"0"0,5 9-2814 0 0,-1 5 114 0 0,-2 10 638 0 0,2 0-828 0 0,1 0 0 0 0,0-1 0 0 0,1 1 0 0 0,0 14 0 0 0,0 9 14 0 0,-19 198 325 0 0,6-109-89 0 0,6 213 1 0 0,17-186-39 0 0,-3-94-650 0 0,-6-50 92 0 0,3 10-1856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7.2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458 129 952 0 0,'1'-3'924'0'0,"7"-69"2502"0"0,-8 68-3214 0 0,-5-18 235 0 0,4 20-445 0 0,0 0 0 0 0,0 1 0 0 0,0-1 0 0 0,0 0 0 0 0,0 1-1 0 0,0-1 1 0 0,0 1 0 0 0,0-1 0 0 0,-1 1 0 0 0,1 0 0 0 0,-1-1 0 0 0,1 1 0 0 0,-1 0-1 0 0,1 0 1 0 0,-1 0 0 0 0,0 0 0 0 0,0 1 0 0 0,1-1 0 0 0,-1 0 0 0 0,0 1 0 0 0,0-1-1 0 0,0 1 1 0 0,0 0 0 0 0,0-1 0 0 0,0 1 0 0 0,1 0 0 0 0,-1 0 0 0 0,0 0 0 0 0,0 0-1 0 0,0 1 1 0 0,0-1 0 0 0,0 0 0 0 0,0 1 0 0 0,0 0 0 0 0,1-1 0 0 0,-3 2 0 0 0,-18 7 10 0 0,1 0 1 0 0,0 1-1 0 0,1 2 1 0 0,0 0 0 0 0,1 1-1 0 0,0 1 1 0 0,-22 22 0 0 0,7-4 7 0 0,2 1 1 0 0,-50 68-1 0 0,73-88 11 0 0,0 0 1 0 0,1 0-1 0 0,0 1 0 0 0,1 0 0 0 0,1 0 1 0 0,1 0-1 0 0,-1 1 0 0 0,-3 20 0 0 0,8-27-1 0 0,0 1 0 0 0,1-1 0 0 0,-1 0-1 0 0,2 0 1 0 0,-1 0 0 0 0,1 0 0 0 0,0 0-1 0 0,1 0 1 0 0,0 0 0 0 0,0 0 0 0 0,1 0-1 0 0,0-1 1 0 0,0 1 0 0 0,1-1 0 0 0,0 0-1 0 0,0 0 1 0 0,9 10 0 0 0,1 0-3 0 0,2-1 1 0 0,0-1-1 0 0,1 0 1 0 0,0-2-1 0 0,1 0 1 0 0,0 0-1 0 0,1-2 1 0 0,1 0-1 0 0,0-2 1 0 0,0 0-1 0 0,1-1 1 0 0,0-1-1 0 0,0-1 1 0 0,1 0-1 0 0,-1-2 1 0 0,1-1-1 0 0,42 1 1 0 0,-56-4 8 0 0,1-1 1 0 0,-1 0-1 0 0,0 0 1 0 0,0-1-1 0 0,1 0 1 0 0,-1 0-1 0 0,0-1 0 0 0,-1 0 1 0 0,1-1-1 0 0,0 1 1 0 0,-1-1-1 0 0,0-1 1 0 0,0 0-1 0 0,10-8 1 0 0,-8 5-22 0 0,-1-2-1 0 0,0 1 1 0 0,0-1 0 0 0,-1 0-1 0 0,0 0 1 0 0,-1-1 0 0 0,0 0-1 0 0,-1 0 1 0 0,5-14 0 0 0,-3 3-9 0 0,-1-1-1 0 0,0 0 1 0 0,-2 0 0 0 0,-1-1 0 0 0,-1 1 0 0 0,0-1-1 0 0,-2 1 1 0 0,-1-1 0 0 0,-8-46 0 0 0,5 50 7 0 0,-1 1 0 0 0,-1 0 0 0 0,-1 1 0 0 0,-14-30 0 0 0,17 40-367 0 0,-1 1 0 0 0,1-1 0 0 0,-1 1 0 0 0,-1 0 1 0 0,1 0-1 0 0,-1 1 0 0 0,-1-1 0 0 0,1 1 0 0 0,-1 1 0 0 0,0-1 0 0 0,0 1 0 0 0,-1 0 1 0 0,-10-5-1 0 0,1 3-610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1.0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14 116 1320 0 0,'-6'-18'2581'0'0,"4"16"-2358"0"0,1-1 1 0 0,0 1-1 0 0,0-1 1 0 0,0 0-1 0 0,1 1 0 0 0,-1-1 1 0 0,1 0-1 0 0,0 0 1 0 0,-1 1-1 0 0,1-1 0 0 0,0 0 1 0 0,1 0-1 0 0,-1 0 1 0 0,0 1-1 0 0,2-5 0 0 0,-1 5-159 0 0,-1 1 0 0 0,1-1-1 0 0,0 1 1 0 0,0-1 0 0 0,1 1-1 0 0,-1-1 1 0 0,0 1 0 0 0,0 0-1 0 0,1 0 1 0 0,-1 0-1 0 0,0 0 1 0 0,1-1 0 0 0,0 2-1 0 0,-1-1 1 0 0,1 0 0 0 0,3-1-1 0 0,27-8 277 0 0,14 2-448 0 0,-1 2 0 0 0,1 3 0 0 0,67 2 0 0 0,-36 1-3672 0 0,-54 0 1499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09.4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50 288 0 0,'0'0'1628'0'0,"6"-18"129"0"0,-2 15-1623 0 0,1 0 0 0 0,-1 0 0 0 0,1 0 0 0 0,0 0 0 0 0,0 1 0 0 0,0 0 0 0 0,0 0 0 0 0,0 0 0 0 0,0 1 0 0 0,0 0 0 0 0,0 0 0 0 0,9-1 0 0 0,11 0 134 0 0,38 3-1 0 0,-25 0 164 0 0,14-1-408 0 0,66 0 500 0 0,-49-3-3804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3:10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73 390 120 0 0,'0'0'1597'0'0,"16"6"355"0"0,-12-7-1853 0 0,0 1 0 0 0,1-2 0 0 0,-1 1 0 0 0,0 0 1 0 0,0-1-1 0 0,0 0 0 0 0,0 0 0 0 0,0 0 0 0 0,0 0 0 0 0,6-6 0 0 0,21-24 70 0 0,51-64 0 0 0,-68 77-193 0 0,0-2 1 0 0,-2 0 0 0 0,0 0-1 0 0,17-45 1 0 0,-28 63 3 0 0,0 0 0 0 0,0 0 1 0 0,0 0-1 0 0,0 0 0 0 0,-1 0 1 0 0,1 0-1 0 0,-1 0 0 0 0,0 0 1 0 0,0 0-1 0 0,0 0 0 0 0,0 0 1 0 0,0 0-1 0 0,-1 0 0 0 0,1 0 1 0 0,-1 0-1 0 0,0 0 0 0 0,0 0 0 0 0,0 0 1 0 0,0 0-1 0 0,0 1 0 0 0,-1-1 1 0 0,-2-4-1 0 0,2 5 4 0 0,1 1 0 0 0,-1-1 0 0 0,0 0 0 0 0,0 1 0 0 0,0-1 0 0 0,0 1-1 0 0,0 0 1 0 0,0 0 0 0 0,0 0 0 0 0,0 0 0 0 0,-4-1 0 0 0,4 1 20 0 0,-1-1-38 0 0,2 2 26 0 0,0-1 0 0 0,-1 0 1 0 0,1 1-1 0 0,-1-1 0 0 0,1 1 0 0 0,-1 0 1 0 0,1-1-1 0 0,-1 1 0 0 0,1 0 1 0 0,-1 0-1 0 0,1 0 0 0 0,-3 0 0 0 0,-13-1-23 0 0,14 1 29 0 0,0 0 1 0 0,0 1 0 0 0,0-1 0 0 0,1 0 0 0 0,-1 1-1 0 0,0 0 1 0 0,1 0 0 0 0,-1-1 0 0 0,0 1-1 0 0,-4 3 1 0 0,1-1-5 0 0,-6 2 22 0 0,1 1 0 0 0,-1 0 0 0 0,1 1 0 0 0,1 0 0 0 0,-1 1 0 0 0,-16 16 0 0 0,7-6 35 0 0,11-10-22 0 0,0 1-1 0 0,0 0 1 0 0,0 1-1 0 0,1 0 1 0 0,1 0-1 0 0,-1 1 1 0 0,2 0-1 0 0,0 0 0 0 0,0 1 1 0 0,1-1-1 0 0,-8 26 1 0 0,11-27 29 0 0,0 0 1 0 0,1 1-1 0 0,0-1 0 0 0,0 1 1 0 0,1 0-1 0 0,1-1 1 0 0,0 1-1 0 0,0-1 0 0 0,1 1 1 0 0,0-1-1 0 0,1 0 0 0 0,0 0 1 0 0,1 0-1 0 0,8 17 1 0 0,-2-9 131 0 0,1-1 1 0 0,0 0-1 0 0,1-1 1 0 0,1-1-1 0 0,0 1 1 0 0,1-2-1 0 0,1 0 1 0 0,0-1-1 0 0,1 0 1 0 0,0-2-1 0 0,1 1 1 0 0,0-2-1 0 0,1 0 1 0 0,0-2-1 0 0,1 0 1 0 0,0 0-1 0 0,0-2 1 0 0,27 6-1 0 0,-34-11-75 0 0,0 0 0 0 0,0-1 0 0 0,0-1-1 0 0,0 0 1 0 0,0 0 0 0 0,0-1 0 0 0,0 0 0 0 0,21-9 0 0 0,-15 3-3 0 0,0 0 0 0 0,0-2 1 0 0,-1 0-1 0 0,30-25 0 0 0,54-58-1764 0 0,-84 78 570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40.6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861 16 172 0 0,'0'0'225'0'0,"-3"0"24"0"0,-50 4 6451 0 0,41-15-6417 0 0,12 11-298 0 0,0-1-1 0 0,0 1 0 0 0,-1-1 0 0 0,1 1 0 0 0,0-1 1 0 0,-1 1-1 0 0,1-1 0 0 0,-1 1 0 0 0,1-1 1 0 0,-1 1-1 0 0,1 0 0 0 0,-1-1 0 0 0,1 1 0 0 0,-1 0 1 0 0,1-1-1 0 0,-1 1 0 0 0,1 0 0 0 0,-1 0 1 0 0,0-1-1 0 0,1 1 0 0 0,-1 0 0 0 0,1 0 0 0 0,-1 0 1 0 0,0 0-1 0 0,1 0 0 0 0,-1 0 0 0 0,1 0 1 0 0,-1 0-1 0 0,0 0 0 0 0,0 0 0 0 0,-26 11-78 0 0,-26 27 221 0 0,50-36-144 0 0,-541 482 76 0 0,505-445-43 0 0,9-9 179 0 0,-39 48 0 0 0,68-76-139 0 0,-1 0 44 0 0,-5 7-10 0 0,5-7 110 0 0,20 8-132 0 0,372-26-56 0 0,-185 19 70 0 0,197-5 140 0 0,-342-8-2184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41.0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331 58 124 0 0,'-1'-3'961'0'0,"-21"-49"4446"0"0,21 50-5138 0 0,0 2-359 0 0,0 1 85 0 0,0 0 0 0 0,0-1 0 0 0,0 1 0 0 0,0 0-1 0 0,0 0 1 0 0,1 0 0 0 0,-1 0 0 0 0,0 0 0 0 0,0 0-1 0 0,1 0 1 0 0,-1 0 0 0 0,1 0 0 0 0,-1 0 0 0 0,1 0-1 0 0,-1 1 1 0 0,1 1 0 0 0,-10 29-41 0 0,7-24 43 0 0,-54 161 3 0 0,-158 506 919 0 0,207-628-595 0 0,7-44-248 0 0,2 3-194 0 0,-1-5 61 0 0,0-1 0 0 0,0 1 0 0 0,0-1-1 0 0,0 0 1 0 0,0 1 0 0 0,0-1 0 0 0,0 1 0 0 0,0-1-1 0 0,0 1 1 0 0,0-1 0 0 0,0 1 0 0 0,0-1 0 0 0,0 1-1 0 0,0-1 1 0 0,0 0 0 0 0,0 1 0 0 0,0-1 0 0 0,1 1-1 0 0,-1-1 1 0 0,0 1 0 0 0,0-1 0 0 0,1 0 0 0 0,-1 1-1 0 0,0-1 1 0 0,1 0 0 0 0,-1 1 0 0 0,0-1 0 0 0,1 0 0 0 0,-1 1-1 0 0,0-1 1 0 0,1 0 0 0 0,-1 0 0 0 0,1 1 0 0 0,14-1-1624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41.6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655 32 40 0 0,'-2'-1'417'0'0,"-7"-4"-257"0"0,0 1 0 0 0,0 0 0 0 0,0 0 0 0 0,0 1 0 0 0,0 0 0 0 0,-1 1 0 0 0,0 0 1 0 0,1 1-1 0 0,-1 0 0 0 0,0 0 0 0 0,0 1 0 0 0,1 0 0 0 0,-1 1 0 0 0,0 0 0 0 0,-13 3 0 0 0,1 1-75 0 0,-1 1-1 0 0,1 0 0 0 0,1 2 1 0 0,-1 0-1 0 0,-34 20 0 0 0,22-7-2 0 0,1 0 0 0 0,1 2 0 0 0,1 1 0 0 0,-42 44 0 0 0,60-55-23 0 0,2 0 0 0 0,0 0 1 0 0,0 1-1 0 0,1 0 0 0 0,1 1 1 0 0,0 1-1 0 0,1-1 0 0 0,1 1 1 0 0,1 0-1 0 0,0 1 0 0 0,1-1 1 0 0,-5 30-1 0 0,9-38 46 0 0,0 0-1 0 0,1 1 1 0 0,0-1 0 0 0,0 0-1 0 0,1 0 1 0 0,0 0 0 0 0,1 0-1 0 0,0 0 1 0 0,0 0-1 0 0,0 0 1 0 0,1-1 0 0 0,0 1-1 0 0,1-1 1 0 0,0 0 0 0 0,0 0-1 0 0,0 0 1 0 0,1 0 0 0 0,0-1-1 0 0,0 1 1 0 0,11 8 0 0 0,-8-8-29 0 0,2 0-1 0 0,-1-1 1 0 0,1 0 0 0 0,-1-1 0 0 0,1 0 0 0 0,1 0 0 0 0,-1-1 0 0 0,1-1 0 0 0,0 1 0 0 0,0-2 0 0 0,0 0 0 0 0,0 0 0 0 0,0-1 0 0 0,17 0 0 0 0,-5-1-42 0 0,-1-2 0 0 0,0 0 0 0 0,1-2 0 0 0,-1-1-1 0 0,0 0 1 0 0,-1-1 0 0 0,0-2 0 0 0,0 0 0 0 0,0-1 0 0 0,-1-1 0 0 0,0-1 0 0 0,27-21-1 0 0,-34 23-35 0 0,0-2-1 0 0,-1 1 0 0 0,-1-2 0 0 0,1 1 0 0 0,-2-2 0 0 0,0 1 0 0 0,0-1 0 0 0,-2-1 0 0 0,1 0 0 0 0,-2 0 0 0 0,0 0 0 0 0,0-1 0 0 0,-1 0 0 0 0,-1-1 0 0 0,-1 1 1 0 0,0-1-1 0 0,-1 0 0 0 0,1-17 0 0 0,-3 17-38 0 0,-1-1 1 0 0,0 0-1 0 0,-1 0 1 0 0,-1 0-1 0 0,0 1 1 0 0,-9-31-1 0 0,7 37-412 0 0,0 0-1 0 0,-1 0 1 0 0,0 0 0 0 0,0 0-1 0 0,-1 1 1 0 0,-1 0-1 0 0,1 0 1 0 0,-2 0 0 0 0,1 1-1 0 0,-1 0 1 0 0,-15-11-1 0 0,7 6 156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2:42.3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325 0 212 0 0,'0'19'2615'0'0,"9"-6"-2370"0"0,1 0 0 0 0,0-1 0 0 0,1 0 0 0 0,0 0 0 0 0,17 12 0 0 0,14 15-148 0 0,-22-17-82 0 0,0 2-1 0 0,-1 0 0 0 0,-2 1 1 0 0,0 0-1 0 0,-2 2 0 0 0,19 44 0 0 0,-20-34 11 0 0,-1 1-1 0 0,-2 0 0 0 0,-2 1 0 0 0,6 62 0 0 0,5 206 47 0 0,-21-253-65 0 0,-1 0 0 0 0,-3-1-1 0 0,-21 89 1 0 0,16-108 21 0 0,-1 0 1 0 0,-2 0-1 0 0,-2-2 0 0 0,-1 0 0 0 0,-1 0 0 0 0,-2-2 1 0 0,-38 48-1 0 0,23-37 43 0 0,-2-3 1 0 0,-1-1-1 0 0,-2-1 1 0 0,-69 48-1 0 0,-36 3 284 0 0,77-52-3079 0 0,55-29 2221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2.0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53 184 0 0,'0'0'1536'0'0,"25"-16"294"0"0,-20 14-1825 0 0,0 1 1 0 0,0 0-1 0 0,-1 0 0 0 0,1 0 0 0 0,1 1 0 0 0,-1 0 0 0 0,0-1 1 0 0,0 2-1 0 0,0-1 0 0 0,0 1 0 0 0,0 0 0 0 0,5 1 0 0 0,3 0-14 0 0,-10-2 13 0 0,37 5-6 0 0,-37-5 3 0 0,10 1-4 0 0,54 5 11 0 0,-26-3-16 0 0,1 1 31 0 0,-38-4-14 0 0,-1 0-10 0 0,40 3-8 0 0,-29-2 8 0 0,-10-1 3 0 0,-1 0-3 0 0,48 6-18 0 0,17 2 37 0 0,-64-8-16 0 0,17 3 8 0 0,-18-3-8 0 0,13 1 8 0 0,-9 0 1 0 0,7 1-15 0 0,9 0 7 0 0,-19-1 3 0 0,-1-1 2 0 0,41 3-3 0 0,13 1-12 0 0,-36-3 4 0 0,-17-1-3 0 0,15-1-7 0 0,-16 1 1 0 0,1 0 3 0 0,10 0 13 0 0,52-2-32 0 0,-63 2 16 0 0,16 0 14 0 0,4 0-14 0 0,-19 0 14 0 0,-1 0-2 0 0,13 0-12 0 0,-13 0 14 0 0,1 0 9 0 0,60-2 9 0 0,-46 1-19 0 0,-14 1 5 0 0,0 0-10 0 0,11-2 7 0 0,-8 1-13 0 0,10-2 12 0 0,53-7-35 0 0,-18 0 41 0 0,6 0-60 0 0,250-37 239 0 0,-283 44-204 0 0,55 3 21 0 0,-63 1-6 0 0,99 6 23 0 0,-34 1 15 0 0,4-2 196 0 0,-81-6-144 0 0,-1 0-30 0 0,35 2 187 0 0,-36-2-201 0 0,1 0-11 0 0,13 0-8 0 0,-13 0-6 0 0,36 0 56 0 0,-36 0 9 0 0,0 0-61 0 0,19 1 498 0 0,0-2 1 0 0,41-5-1 0 0,-61 6-513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7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24 264 836 0 0,'32'-147'4670'0'0,"-21"82"-3576"0"0,-10 63-1017 0 0,-1-1 1 0 0,6-27 39 0 0,-6 27-106 0 0,4-10-302 0 0,-44 447 311 0 0,4 56 140 0 0,35-487-113 0 0,0 7-624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7.5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1 118 444 0 0,'2'-1'557'0'0,"24"-8"-7"0"0,0 0-1 0 0,1 2 0 0 0,0 2 1 0 0,0 0-1 0 0,41-2 0 0 0,-36 4-348 0 0,210-31 32 0 0,-83 1-2876 0 0,-141 29 1959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7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90 700 0 0,'3'0'830'0'0,"59"-5"866"0"0,117-27 1 0 0,-74 11-1586 0 0,-80 16-239 0 0,131-19-2597 0 0,-136 22 2004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1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574 77 680 0 0,'0'-4'125'0'0,"0"0"73"0"0,0 0 1 0 0,0 0-1 0 0,-1 0 1 0 0,1-1 0 0 0,-1 1-1 0 0,0 0 1 0 0,0 0 0 0 0,-1 0-1 0 0,1 0 1 0 0,-1 1-1 0 0,0-1 1 0 0,0 0 0 0 0,0 1-1 0 0,0-1 1 0 0,-1 1-1 0 0,-3-5 1 0 0,4 8-180 0 0,1-1-1 0 0,-1 1 1 0 0,1-1-1 0 0,-1 1 1 0 0,0-1 0 0 0,1 1-1 0 0,-1 0 1 0 0,1 0-1 0 0,-1 0 1 0 0,1 0 0 0 0,-1 0-1 0 0,0 1 1 0 0,1-1-1 0 0,-1 0 1 0 0,1 1 0 0 0,-1-1-1 0 0,1 1 1 0 0,-1-1-1 0 0,1 1 1 0 0,0 0 0 0 0,-1-1-1 0 0,-1 3 1 0 0,-30 20 111 0 0,11-1-34 0 0,0 2 0 0 0,2 0 0 0 0,-32 48 0 0 0,-41 89 364 0 0,91-157-445 0 0,-57 106 513 0 0,-70 184 0 0 0,111-245-341 0 0,3 0-1 0 0,2 2 0 0 0,2-1 1 0 0,2 2-1 0 0,3-1 0 0 0,0 82 1 0 0,7-111-90 0 0,2 1 0 0 0,0 0 0 0 0,2-1 0 0 0,0 1 0 0 0,1-1 0 0 0,2-1 0 0 0,0 1 1 0 0,1-1-1 0 0,1-1 0 0 0,1 1 0 0 0,1-2 0 0 0,16 21 0 0 0,-17-26-223 0 0,1-1 1 0 0,1 0-1 0 0,0 0 0 0 0,0-1 1 0 0,1-1-1 0 0,30 18 0 0 0,-31-22-311 0 0,0 0-1 0 0,0-2 1 0 0,0 0-1 0 0,1 0 0 0 0,0-1 1 0 0,0-1-1 0 0,0 0 1 0 0,0-1-1 0 0,19 1 1 0 0,0-4-1125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38.2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32 0 0,'1'3'1033'0'0,"1"0"-890"0"0,0-1-1 0 0,0 0 1 0 0,0 0 0 0 0,0 0 0 0 0,0 0-1 0 0,1 0 1 0 0,-1 0 0 0 0,1 0 0 0 0,-1-1-1 0 0,1 1 1 0 0,-1-1 0 0 0,1 0 0 0 0,0 0-1 0 0,0 0 1 0 0,0 0 0 0 0,0 0 0 0 0,0-1-1 0 0,3 1 1 0 0,67 4 757 0 0,-48-4-593 0 0,212 5 376 0 0,-78-8-3352 0 0,-131 1 2075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0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64 0 0,'0'-3'1040'0'0,"1"-45"1947"0"0,0 45-2884 0 0,4 23-1 0 0,-4 209 61 0 0,-3-131-116 0 0,17 154-1 0 0,-9-209-10 0 0,19 103-62 0 0,-21-129 131 0 0,1 0 0 0 0,0 0-1 0 0,2 0 1 0 0,0-1 0 0 0,0 0 0 0 0,13 18 0 0 0,-17-30-69 0 0,1 1 0 0 0,0 0 0 0 0,0-1-1 0 0,0 0 1 0 0,1 0 0 0 0,-1 0 0 0 0,1-1 0 0 0,0 1 0 0 0,0-1 0 0 0,0 0 0 0 0,0 0 0 0 0,0-1 0 0 0,1 0 0 0 0,0 0-1 0 0,-1 0 1 0 0,1-1 0 0 0,0 1 0 0 0,0-1 0 0 0,-1-1 0 0 0,1 1 0 0 0,0-1 0 0 0,0 0 0 0 0,9-1 0 0 0,-5-1-29 0 0,1 0 0 0 0,0 0 0 0 0,-1-1 0 0 0,1 0 0 0 0,-1-1 0 0 0,0 0 0 0 0,0-1 0 0 0,-1 0 0 0 0,1 0 0 0 0,-1-1 0 0 0,0 0 0 0 0,8-9 0 0 0,6-7-35 0 0,0-1 0 0 0,-2-2-1 0 0,-1 0 1 0 0,-1-1-1 0 0,-1-1 1 0 0,-2-1 0 0 0,0 0-1 0 0,-2-1 1 0 0,-1-1 0 0 0,-2 0-1 0 0,0 0 1 0 0,8-49 0 0 0,-17 73 11 0 0,-2 1 1 0 0,1 0-1 0 0,0-1 1 0 0,-1 1 0 0 0,0 0-1 0 0,-1-1 1 0 0,1 1-1 0 0,-1 0 1 0 0,0-1 0 0 0,0 1-1 0 0,0 0 1 0 0,-1 0-1 0 0,0 0 1 0 0,0 0 0 0 0,0 0-1 0 0,-1 0 1 0 0,0 1 0 0 0,1-1-1 0 0,-2 1 1 0 0,1-1-1 0 0,0 1 1 0 0,-1 0 0 0 0,-6-5-1 0 0,7 7 16 0 0,1 0-1 0 0,-1 1 1 0 0,0 0-1 0 0,1-1 1 0 0,-1 1 0 0 0,0 0-1 0 0,0 0 1 0 0,0 0-1 0 0,1 1 1 0 0,-1-1-1 0 0,0 1 1 0 0,0-1 0 0 0,0 1-1 0 0,0 0 1 0 0,0 0-1 0 0,0 1 1 0 0,0-1-1 0 0,0 0 1 0 0,0 1 0 0 0,0 0-1 0 0,0 0 1 0 0,0 0-1 0 0,0 0 1 0 0,1 0-1 0 0,-1 0 1 0 0,1 1-1 0 0,-4 1 1 0 0,0 1 1 0 0,-1 1 0 0 0,1 0-1 0 0,-1 0 1 0 0,1 0 0 0 0,1 0 0 0 0,-1 1 0 0 0,1 0-1 0 0,-8 11 1 0 0,6-4 0 0 0,0 0 0 0 0,1 0-1 0 0,1 0 1 0 0,0 1 0 0 0,1 0-1 0 0,0 0 1 0 0,1 0 0 0 0,1 0-1 0 0,0 1 1 0 0,1-1 0 0 0,1 0 0 0 0,0 1-1 0 0,1-1 1 0 0,0 1 0 0 0,1-1-1 0 0,1 0 1 0 0,0 0 0 0 0,7 17-1 0 0,-5-16 34 0 0,1-1 0 0 0,0 1-1 0 0,2-1 1 0 0,-1-1 0 0 0,2 0-1 0 0,0 0 1 0 0,0 0-1 0 0,1-1 1 0 0,1-1 0 0 0,0 0-1 0 0,0 0 1 0 0,1-1-1 0 0,1 0 1 0 0,-1-1 0 0 0,1-1-1 0 0,26 13 1 0 0,-34-19-3 0 0,0 0-1 0 0,0 0 1 0 0,0-1 0 0 0,0 1 0 0 0,1-1-1 0 0,-1 0 1 0 0,0-1 0 0 0,1 1 0 0 0,-1-1 0 0 0,1 0-1 0 0,-1-1 1 0 0,1 1 0 0 0,-1-1 0 0 0,0 0-1 0 0,7-2 1 0 0,-5 0-20 0 0,0 0-1 0 0,1 0 1 0 0,-1-1 0 0 0,-1 0 0 0 0,1-1-1 0 0,-1 1 1 0 0,1-1 0 0 0,-1-1-1 0 0,7-7 1 0 0,7-12-42 0 0,-1 0 0 0 0,-2-1 0 0 0,0-1 0 0 0,15-34 0 0 0,-21 39 41 0 0,91-193-38 0 0,-51 101-71 0 0,-47 106 52 0 0,-3 6 39 0 0,-1 0 1 0 0,1 0-1 0 0,0 0 0 0 0,0 0 0 0 0,0 0 0 0 0,0 1 0 0 0,0-1 0 0 0,1 0 0 0 0,-1 1 0 0 0,0-1 0 0 0,1 1 0 0 0,-1-1 1 0 0,1 1-1 0 0,-1 0 0 0 0,1 0 0 0 0,0 0 0 0 0,0 0 0 0 0,-1 0 0 0 0,4-1 0 0 0,-4 2 8 0 0,0 0 0 0 0,-1 0-1 0 0,1 0 1 0 0,0 0 0 0 0,-1 0-1 0 0,1 0 1 0 0,0 0 0 0 0,-1 1-1 0 0,1-1 1 0 0,0 0 0 0 0,-1 0 0 0 0,1 1-1 0 0,0-1 1 0 0,-1 1 0 0 0,1-1-1 0 0,-1 0 1 0 0,1 1 0 0 0,-1-1-1 0 0,1 1 1 0 0,-1-1 0 0 0,1 1-1 0 0,-1-1 1 0 0,0 1 0 0 0,1 0-1 0 0,-1-1 1 0 0,0 1 0 0 0,1 0 0 0 0,4 10-7 0 0,-1 0 1 0 0,0 0 0 0 0,-1 0 0 0 0,0 0 0 0 0,-1 1 0 0 0,0-1 0 0 0,0 22 0 0 0,0 2-2 0 0,18 261-79 0 0,-23-249 156 0 0,3-43-24 0 0,0-1 1 0 0,-2 2 65 0 0,1-7-42 0 0,0-22-23 0 0,4-39-48 0 0,10-10-111 0 0,4 1-1 0 0,3 0 1 0 0,50-121 0 0 0,-53 164-27 0 0,-16 28 133 0 0,-1 0 0 0 0,1 0 0 0 0,0-1 1 0 0,0 1-1 0 0,0 0 0 0 0,0 0 0 0 0,1 0 1 0 0,-1 1-1 0 0,0-1 0 0 0,0 0 0 0 0,0 0 1 0 0,1 0-1 0 0,-1 1 0 0 0,1-1 0 0 0,-1 1 1 0 0,0-1-1 0 0,1 1 0 0 0,-1 0 0 0 0,3-1 1 0 0,-2 1 3 0 0,1 1 0 0 0,-1-1 0 0 0,1 1 0 0 0,-1 0 1 0 0,1 0-1 0 0,-1 0 0 0 0,1 0 0 0 0,-1 0 0 0 0,0 0 1 0 0,0 1-1 0 0,1-1 0 0 0,-1 1 0 0 0,0-1 0 0 0,0 1 1 0 0,-1 0-1 0 0,1 0 0 0 0,0 0 0 0 0,0 0 0 0 0,1 4 0 0 0,9 14-3 0 0,-1 2-1 0 0,0-1 0 0 0,-2 2 0 0 0,-1-1 0 0 0,10 41 0 0 0,-7-4-24 0 0,6 64 0 0 0,-14-85-117 0 0,-2 0-1 0 0,-5 66 0 0 0,4-101 121 0 0,0-3 22 0 0,-1 1 1 0 0,1 0-1 0 0,-1-1 0 0 0,1 1 1 0 0,0-1-1 0 0,-1 1 0 0 0,1-1 0 0 0,-1 1 1 0 0,1-1-1 0 0,-1 1 0 0 0,0-1 1 0 0,1 1-1 0 0,-1-1 0 0 0,1 0 1 0 0,-1 1-1 0 0,0-1 0 0 0,1 0 0 0 0,-2 1 1 0 0,0-4-20 0 0,0 1 1 0 0,-1 0 0 0 0,2-1 0 0 0,-1 1-1 0 0,0-1 1 0 0,0 1 0 0 0,1-1 0 0 0,0 0-1 0 0,-1 0 1 0 0,1 1 0 0 0,0-1-1 0 0,0 0 1 0 0,1 0 0 0 0,-1 0 0 0 0,1 0-1 0 0,-1-6 1 0 0,-1-57-437 0 0,5 32 420 0 0,1 0 1 0 0,2 0 0 0 0,1 1 0 0 0,2-1-1 0 0,1 2 1 0 0,2-1 0 0 0,1 2 0 0 0,1-1-1 0 0,32-48 1 0 0,-42 74 18 0 0,1 1-1 0 0,-1-1 1 0 0,2 1 0 0 0,-1 0 0 0 0,0 0 0 0 0,13-7-1 0 0,-15 10-17 0 0,1 2 12 0 0,-1 0 25 0 0,-1 1 0 0 0,1-1-1 0 0,-1 0 1 0 0,1 1 0 0 0,-1 0 0 0 0,0-1-1 0 0,1 1 1 0 0,-1 0 0 0 0,0 0-1 0 0,1 1 1 0 0,-1-1 0 0 0,0 0-1 0 0,0 1 1 0 0,0-1 0 0 0,0 1 0 0 0,0 0-1 0 0,0-1 1 0 0,-1 1 0 0 0,1 0-1 0 0,-1 0 1 0 0,1 0 0 0 0,-1 1-1 0 0,0-1 1 0 0,1 0 0 0 0,-1 0 0 0 0,1 5-1 0 0,7 20-3 0 0,-1 1 0 0 0,-1 0 0 0 0,-1 0 0 0 0,-2 1 0 0 0,2 53 0 0 0,6 40 0 0 0,-8-95-7 0 0,0 2 117 0 0,13 44 0 0 0,-15-67-11 0 0,0 0 0 0 0,0 0-1 0 0,0 0 1 0 0,1 0 0 0 0,0 0 0 0 0,0-1 0 0 0,0 1 0 0 0,1-1-1 0 0,0 0 1 0 0,0 0 0 0 0,1 0 0 0 0,8 7 0 0 0,-9-10-74 0 0,0 0 1 0 0,0 0-1 0 0,1 0 1 0 0,-1-1-1 0 0,0 0 1 0 0,1 0-1 0 0,-1 0 1 0 0,0 0-1 0 0,1-1 1 0 0,-1 0-1 0 0,1 0 1 0 0,-1 0 0 0 0,1 0-1 0 0,-1-1 1 0 0,1 1-1 0 0,-1-1 1 0 0,0 0-1 0 0,1-1 1 0 0,-1 1-1 0 0,0-1 1 0 0,0 0-1 0 0,0 0 1 0 0,5-3-1 0 0,9-6-42 0 0,0 0 1 0 0,-1-1-1 0 0,23-21 0 0 0,2-5-34 0 0,59-67 1 0 0,-83 83-30 0 0,0-1 0 0 0,-2-1 0 0 0,-1 0 0 0 0,0-1 0 0 0,10-28 0 0 0,-23 47-22 0 0,0 0 1 0 0,0 0-1 0 0,-1 0 0 0 0,1 0 0 0 0,-2 0 0 0 0,1 0 0 0 0,-1-10 0 0 0,0 14 84 0 0,0 1 0 0 0,0-1 1 0 0,0 0-1 0 0,0 1 0 0 0,0-1 0 0 0,-1 1 0 0 0,1-1 1 0 0,0 1-1 0 0,-1-1 0 0 0,0 1 0 0 0,1-1 1 0 0,-1 1-1 0 0,0-1 0 0 0,0 1 0 0 0,0-1 0 0 0,0 1 1 0 0,0 0-1 0 0,0 0 0 0 0,0 0 0 0 0,0-1 1 0 0,0 1-1 0 0,-1 0 0 0 0,1 1 0 0 0,0-1 0 0 0,-1 0 1 0 0,1 0-1 0 0,-1 0 0 0 0,1 1 0 0 0,-1-1 1 0 0,1 1-1 0 0,-1-1 0 0 0,1 1 0 0 0,-1 0 0 0 0,1-1 1 0 0,-4 1-1 0 0,-1 0 1 0 0,-1 0 1 0 0,1 1-1 0 0,-1 0 1 0 0,1 0-1 0 0,-1 0 1 0 0,1 1-1 0 0,0 0 1 0 0,0 0-1 0 0,0 0 1 0 0,0 1-1 0 0,0 0 1 0 0,1 0-1 0 0,-7 5 0 0 0,4-2 16 0 0,-1 1 1 0 0,1 1-1 0 0,1-1 0 0 0,-1 1 0 0 0,1 1 0 0 0,1-1 0 0 0,-9 16 0 0 0,8-12 62 0 0,0 0-1 0 0,1 0 1 0 0,1 1 0 0 0,0 0 0 0 0,1 0 0 0 0,1 0 0 0 0,0 1 0 0 0,0-1 0 0 0,1 1 0 0 0,1 0 0 0 0,1-1-1 0 0,0 1 1 0 0,1 14 0 0 0,3-13 50 0 0,0 0 0 0 0,0-1-1 0 0,2 1 1 0 0,0-1 0 0 0,0 0-1 0 0,1-1 1 0 0,1 0 0 0 0,0 0-1 0 0,1-1 1 0 0,0 0 0 0 0,1 0 0 0 0,16 14-1 0 0,-10-11 30 0 0,1-1-1 0 0,0 0 1 0 0,1-1 0 0 0,1-1-1 0 0,0-1 1 0 0,1 0-1 0 0,40 14 1 0 0,-54-23-101 0 0,0 0 1 0 0,-1 0 0 0 0,1-1 0 0 0,0 0-1 0 0,0-1 1 0 0,1 1 0 0 0,-1-1-1 0 0,0 0 1 0 0,0 0 0 0 0,0-1 0 0 0,0 0-1 0 0,0 0 1 0 0,0-1 0 0 0,0 1-1 0 0,-1-1 1 0 0,1 0 0 0 0,8-5 0 0 0,-4 0-18 0 0,0-1 0 0 0,-1-1 0 0 0,1 1 1 0 0,-2-2-1 0 0,1 1 0 0 0,-1-1 1 0 0,-1 0-1 0 0,0-1 0 0 0,8-15 1 0 0,6-18-3 0 0,18-50 1 0 0,-20 47 6 0 0,-3 8 3 0 0,-6 10-11 0 0,1 1 1 0 0,2 1-1 0 0,1-1 0 0 0,1 2 1 0 0,22-29-1 0 0,-33 50-24 0 0,1-1 0 0 0,0 1 1 0 0,1 1-1 0 0,-1-1 0 0 0,1 1 0 0 0,8-5 1 0 0,-11 8-4 0 0,1 1-4 0 0,25 9-13 0 0,-22-3 20 0 0,-5-2 4 0 0,5 3 0 0 0,-1-1 1 0 0,0 1 0 0 0,-1 0-1 0 0,1 1 1 0 0,-1-1 0 0 0,-1 1-1 0 0,6 12 1 0 0,20 62-22 0 0,-22-55 25 0 0,10 35-17 0 0,-3 0 0 0 0,13 116 0 0 0,-31-134 36 0 0,3-41 133 0 0,-2 3 135 0 0,2-5-265 0 0,0-1-1 0 0,0 0 0 0 0,0 1 0 0 0,0-1 1 0 0,0 0-1 0 0,0 1 0 0 0,0-1 0 0 0,0 1 1 0 0,0-1-1 0 0,0 0 0 0 0,0 1 0 0 0,0-1 1 0 0,-1 0-1 0 0,1 1 0 0 0,0-1 0 0 0,0 0 1 0 0,0 1-1 0 0,0-1 0 0 0,-1 0 0 0 0,1 1 1 0 0,0-1-1 0 0,0 0 0 0 0,-1 1 0 0 0,1-1 1 0 0,0 0-1 0 0,0 0 0 0 0,-1 1 0 0 0,1-1 1 0 0,0 0-1 0 0,-1 0 0 0 0,1 0 0 0 0,0 0 1 0 0,-1 1-1 0 0,1-1 0 0 0,-1 0 0 0 0,1 0 1 0 0,-4-1 12 0 0,1 0 1 0 0,1 0 0 0 0,-1-1 0 0 0,0 1 0 0 0,0-1 0 0 0,0 1 0 0 0,1-1 0 0 0,-1 0 0 0 0,1 0 0 0 0,-1 0 0 0 0,1-1-1 0 0,0 1 1 0 0,0 0 0 0 0,0-1 0 0 0,-2-3 0 0 0,0-1 14 0 0,1 0 0 0 0,-1 0 0 0 0,1 0 0 0 0,1 0 0 0 0,-4-16 0 0 0,1-3 20 0 0,2 1 0 0 0,0-49 0 0 0,4 51-57 0 0,1 1-1 0 0,1-1 1 0 0,1 1-1 0 0,1 0 0 0 0,0 0 1 0 0,2 1-1 0 0,1-1 0 0 0,0 1 1 0 0,2 1-1 0 0,0 0 1 0 0,16-22-1 0 0,-25 39-12 0 0,0 1 0 0 0,1 0 0 0 0,-1 0 0 0 0,1 0 0 0 0,0 0 0 0 0,0 0 0 0 0,-1 1 0 0 0,1-1 0 0 0,0 0 0 0 0,1 1 0 0 0,-1 0 0 0 0,0-1 0 0 0,0 1 0 0 0,0 0 0 0 0,1 0 0 0 0,-1 0 0 0 0,1 0 0 0 0,-1 1 0 0 0,1-1 0 0 0,2 0 0 0 0,-2 2-1 0 0,-1-1 1 0 0,1 0-1 0 0,0 1 0 0 0,-1 0 0 0 0,1-1 0 0 0,0 1 0 0 0,-1 0 0 0 0,1 1 0 0 0,-1-1 0 0 0,0 0 0 0 0,1 1 0 0 0,-1-1 0 0 0,0 1 0 0 0,0 0 0 0 0,3 2 1 0 0,5 8-10 0 0,0 0 0 0 0,-1 0 0 0 0,0 0 0 0 0,-1 1 0 0 0,7 16 0 0 0,13 26 11 0 0,-3 1 0 0 0,-2 1 0 0 0,-3 1 0 0 0,-2 0 0 0 0,-3 2 0 0 0,15 120 0 0 0,-26-139-991 0 0,-4-38 494 0 0,0 20-2130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1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33 892 0 0,'14'-15'3315'0'0,"-13"13"-3087"0"0,1 1 0 0 0,-1-1 0 0 0,1 0 1 0 0,0 0-1 0 0,0 1 0 0 0,0-1 0 0 0,0 1 0 0 0,0 0 1 0 0,2-2-1 0 0,7 6-243 0 0,-2 15-4 0 0,-1 25 48 0 0,-3 1 1 0 0,-1 0-1 0 0,-1 0 0 0 0,-5 48 0 0 0,1-21 13 0 0,2 52 63 0 0,7 0 0 0 0,38 209 0 0 0,-41-313 27 0 0,0 4-3470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2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55 372 0 0,'-2'-2'1331'0'0,"-10"-25"1632"0"0,11 25-2565 0 0,4 0-71 0 0,3-2-228 0 0,1 1-1 0 0,0 0 0 0 0,0 1 1 0 0,0 0-1 0 0,0 0 1 0 0,1 0-1 0 0,-1 1 1 0 0,1 0-1 0 0,7 0 1 0 0,80 1 156 0 0,-59 1-156 0 0,424 12-1613 0 0,-432-14-545 0 0,-23 1 1306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7.1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359 530 20 0 0,'0'0'275'0'0,"3"0"-21"0"0,12-4-13 0 0,-11 3-2 0 0,0 1-31 0 0,10-3-41 0 0,-11 2-30 0 0,0 1-38 0 0,1-3-71 0 0,0 1-13 0 0,28 1 161 0 0,27 2 2199 0 0,-78-8-2499 0 0,-31 4 92 0 0,33 3 47 0 0,-1 1 1 0 0,1 1-1 0 0,-1 0 1 0 0,1 1 0 0 0,0 1-1 0 0,0 1 1 0 0,0 0-1 0 0,0 1 1 0 0,1 1-1 0 0,0 1 1 0 0,0 0 0 0 0,1 1-1 0 0,-26 20 1 0 0,17-10 3 0 0,0 1 0 0 0,-31 34 1 0 0,47-44-3 0 0,0-1 0 0 0,0 1 0 0 0,1 1 1 0 0,0-1-1 0 0,1 1 0 0 0,0 0 1 0 0,1 1-1 0 0,-7 23 0 0 0,10-29-2 0 0,1 1-1 0 0,0 0 1 0 0,0-1-1 0 0,1 1 1 0 0,0 0-1 0 0,0-1 1 0 0,1 1-1 0 0,-1 0 1 0 0,2-1-1 0 0,-1 1 1 0 0,1-1-1 0 0,0 1 1 0 0,0-1-1 0 0,0 0 1 0 0,7 12-1 0 0,-4-11 5 0 0,0 0-1 0 0,0-1 1 0 0,0 0-1 0 0,1 0 1 0 0,0 0-1 0 0,0 0 0 0 0,0-1 1 0 0,1 0-1 0 0,0 0 1 0 0,0-1-1 0 0,0 0 1 0 0,0 0-1 0 0,11 3 1 0 0,-16-6-17 0 0,4 1 16 0 0,-1 0 0 0 0,1 0 0 0 0,-1 0 0 0 0,1-1 0 0 0,0 1 0 0 0,-1-2 0 0 0,1 1 0 0 0,0-1 0 0 0,11 0 0 0 0,-8-3-13 0 0,-1 0 0 0 0,0-1 0 0 0,0 0 1 0 0,0-1-1 0 0,0 1 0 0 0,-1-1 0 0 0,1-1 0 0 0,-1 0 1 0 0,-1 0-1 0 0,1 0 0 0 0,-1-1 0 0 0,0 1 0 0 0,0-2 1 0 0,-1 1-1 0 0,0 0 0 0 0,-1-1 0 0 0,5-11 1 0 0,9-18-3 0 0,-2-2 0 0 0,16-57 0 0 0,-28 82 2 0 0,22-80-80 0 0,-5-2 0 0 0,-4-1-1 0 0,9-176 1 0 0,-26 254 60 0 0,2-2-58 0 0,-2 0-1 0 0,0 0 1 0 0,-6-38-1 0 0,5 57 38 0 0,1 1 30 0 0,0 0 0 0 0,-1 1 1 0 0,1-1-1 0 0,0 1 0 0 0,-1-1 0 0 0,1 0 1 0 0,0 1-1 0 0,-1-1 0 0 0,1 1 0 0 0,-1 0 1 0 0,1-1-1 0 0,-1 1 0 0 0,1-1 0 0 0,-1 1 1 0 0,1 0-1 0 0,-1-1 0 0 0,0 1 0 0 0,1 0 1 0 0,-1-1-1 0 0,1 1 0 0 0,-1 0 0 0 0,-1 0 1 0 0,0 0-2 0 0,2 0 6 0 0,-1 0-1 0 0,0 0 1 0 0,0 1-1 0 0,0-1 1 0 0,1 0-1 0 0,-1 0 1 0 0,0 1-1 0 0,0-1 0 0 0,1 0 1 0 0,-1 1-1 0 0,0-1 1 0 0,1 1-1 0 0,-1-1 1 0 0,1 1-1 0 0,-1-1 1 0 0,0 1-1 0 0,1-1 1 0 0,-1 2-1 0 0,-7 8 4 0 0,2 0-1 0 0,-1 1 0 0 0,1 0 0 0 0,1 0 0 0 0,0 0 0 0 0,0 1 1 0 0,1 0-1 0 0,1 0 0 0 0,0 0 0 0 0,-2 16 0 0 0,0 2 9 0 0,-3 12 12 0 0,2 1 0 0 0,2 0-1 0 0,2 0 1 0 0,2 0 0 0 0,2 1 0 0 0,10 63 0 0 0,3-34-33 0 0,2-1-1 0 0,52 136 1 0 0,-60-184 52 0 0,2 0-1 0 0,15 23 0 0 0,-21-38-7 0 0,1 0-1 0 0,1 0 0 0 0,-1-1 0 0 0,2 0 1 0 0,-1 0-1 0 0,1 0 0 0 0,12 8 0 0 0,-18-14-154 0 0,-1-1 0 0 0,1 0 0 0 0,0 1 0 0 0,0-1 0 0 0,0 0 0 0 0,0 0 0 0 0,1 0 0 0 0,-1 0 0 0 0,0-1 0 0 0,0 1 0 0 0,1-1 0 0 0,-1 1-1 0 0,0-1 1 0 0,1 0 0 0 0,-1 0 0 0 0,0 0 0 0 0,5 0 0 0 0,11-4-274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7.6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0 436 476 0 0,'0'0'2436'0'0,"4"-1"-2064"0"0,12-2-171 0 0,0 0-1 0 0,0-2 1 0 0,-1 0 0 0 0,1 0 0 0 0,-1-2 0 0 0,0 0 0 0 0,-1 0 0 0 0,0-1 0 0 0,0-1 0 0 0,-1-1-1 0 0,0 0 1 0 0,20-19 0 0 0,-19 14-176 0 0,0 0-1 0 0,-1 0 0 0 0,-1-1 1 0 0,0-1-1 0 0,-1 0 1 0 0,-1-1-1 0 0,0 0 0 0 0,-1 0 1 0 0,11-36-1 0 0,-19 47-53 0 0,0 1 0 0 0,1-1 0 0 0,-2 0 0 0 0,1 1 0 0 0,-1-1-1 0 0,0 0 1 0 0,-1 0 0 0 0,1 1 0 0 0,-1-1 0 0 0,-1 0 0 0 0,1 1 0 0 0,-4-8 0 0 0,4 12 23 0 0,0 0 0 0 0,0 0 1 0 0,0 1-1 0 0,0-1 0 0 0,0 0 1 0 0,0 1-1 0 0,-1-1 1 0 0,1 1-1 0 0,-1-1 0 0 0,1 1 1 0 0,-1 0-1 0 0,1 0 0 0 0,-1 0 1 0 0,0 0-1 0 0,1 0 1 0 0,-1 0-1 0 0,0 0 0 0 0,0 0 1 0 0,0 1-1 0 0,0-1 0 0 0,0 1 1 0 0,-2-1-1 0 0,-2 0 7 0 0,0 1 0 0 0,-1 0-1 0 0,1 0 1 0 0,-1 0 0 0 0,1 1-1 0 0,0 0 1 0 0,-1 0 0 0 0,1 0 0 0 0,0 1-1 0 0,0 0 1 0 0,0 0 0 0 0,0 1-1 0 0,-10 6 1 0 0,6-3 9 0 0,1 2-1 0 0,1-1 1 0 0,-1 1 0 0 0,2 0-1 0 0,-9 11 1 0 0,14-17-8 0 0,-7 8 19 0 0,2 1 0 0 0,-1-1 0 0 0,1 1 0 0 0,1 1 0 0 0,0-1 1 0 0,1 1-1 0 0,0 0 0 0 0,1 0 0 0 0,0 1 0 0 0,1-1 1 0 0,0 1-1 0 0,1 0 0 0 0,0 0 0 0 0,1 0 0 0 0,1 20 0 0 0,2-12 31 0 0,1 0-1 0 0,1-1 0 0 0,0 0 1 0 0,2 1-1 0 0,0-2 0 0 0,2 1 1 0 0,0-1-1 0 0,21 36 0 0 0,-25-47-152 0 0,0-1-1 0 0,0 1 0 0 0,1-1 0 0 0,1 0 1 0 0,-1 0-1 0 0,1 0 0 0 0,0-1 0 0 0,0 0 1 0 0,1 0-1 0 0,0-1 0 0 0,14 9 0 0 0,-20-13 5 0 0,1-1 0 0 0,-1 1 0 0 0,0-1 0 0 0,0 1 0 0 0,0-1 1 0 0,0 1-1 0 0,1-1 0 0 0,-1 0 0 0 0,0 0 0 0 0,0 0 0 0 0,1 0 0 0 0,-1 0 0 0 0,0 0 0 0 0,0 0 0 0 0,1 0 0 0 0,-1 0 0 0 0,1-1 0 0 0,2 1-233 0 0,1 0-471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7.9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49 372 0 0,'3'-32'2647'0'0,"-3"30"-2056"0"0,-1 1-558 0 0,1 0-1 0 0,0 1 0 0 0,0-1 0 0 0,0 0 0 0 0,0 0 1 0 0,0 1-1 0 0,1-1 0 0 0,-1 0 0 0 0,0 1 0 0 0,0-1 1 0 0,0 0-1 0 0,0 1 0 0 0,1-1 0 0 0,-1 1 1 0 0,0-1-1 0 0,1 0 0 0 0,-1 1 0 0 0,1-1 0 0 0,-1 1 1 0 0,0-1-1 0 0,2 0 0 0 0,-1 2-30 0 0,0 1 1 0 0,1-1-1 0 0,-1 1 1 0 0,0-1-1 0 0,0 1 0 0 0,0-1 1 0 0,0 1-1 0 0,0-1 0 0 0,0 1 1 0 0,0 0-1 0 0,-1 0 1 0 0,1 0-1 0 0,-1-1 0 0 0,1 1 1 0 0,-1 0-1 0 0,0 0 0 0 0,1 2 1 0 0,5 59 95 0 0,-3 87 1 0 0,-2-57 166 0 0,3-6 267 0 0,4 0 0 0 0,4 0 0 0 0,45 162-1 0 0,-40-193-964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8.4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0 387 744 0 0,'3'1'1642'0'0,"8"1"-1040"0"0,-8-1-90 0 0,1-2-67 0 0,15-1-206 0 0,0-1-1 0 0,0 0 1 0 0,-1-2 0 0 0,1 0-1 0 0,-1-1 1 0 0,-1-1-1 0 0,1-1 1 0 0,-1 0 0 0 0,28-19-1 0 0,-27 14-247 0 0,-1 0 0 0 0,0 0 0 0 0,-1-2 0 0 0,0 0 0 0 0,-1-1 0 0 0,-1 0 1 0 0,-1-1-1 0 0,18-28 0 0 0,-28 39-26 0 0,0 1 1 0 0,0-1 0 0 0,0 0-1 0 0,-1 1 1 0 0,0-1-1 0 0,0 0 1 0 0,-1 0 0 0 0,1 0-1 0 0,-1-1 1 0 0,-1 1 0 0 0,1 0-1 0 0,-1 0 1 0 0,0-1 0 0 0,0 1-1 0 0,-1 0 1 0 0,0 0 0 0 0,0 0-1 0 0,-3-11 1 0 0,2 15 27 0 0,1 0 0 0 0,0 0 0 0 0,-1 0 1 0 0,1 0-1 0 0,-1 1 0 0 0,1-1 0 0 0,-1 0 0 0 0,0 1 0 0 0,0 0 0 0 0,0-1 1 0 0,0 1-1 0 0,0 0 0 0 0,0 0 0 0 0,0 0 0 0 0,0 0 0 0 0,0 0 1 0 0,-1 0-1 0 0,1 1 0 0 0,0-1 0 0 0,0 1 0 0 0,-1 0 0 0 0,1-1 1 0 0,-3 1-1 0 0,-4 0-2 0 0,0 0 1 0 0,1 1 0 0 0,-16 2-1 0 0,22-2 7 0 0,-11 1 8 0 0,1 1-1 0 0,0 1 0 0 0,0 0 0 0 0,0 1 1 0 0,1 0-1 0 0,0 1 0 0 0,0 0 0 0 0,0 1 1 0 0,1 0-1 0 0,-1 0 0 0 0,2 1 0 0 0,-1 1 0 0 0,1 0 1 0 0,1 0-1 0 0,-1 1 0 0 0,-10 16 0 0 0,14-19 15 0 0,1 1 0 0 0,-1 0 0 0 0,1 1 0 0 0,0-1 0 0 0,1 1 0 0 0,0-1 0 0 0,1 1-1 0 0,-1 0 1 0 0,2 0 0 0 0,-1 0 0 0 0,1 0 0 0 0,1 1 0 0 0,0-1 0 0 0,0 0 0 0 0,0 0-1 0 0,1 0 1 0 0,1 0 0 0 0,0 0 0 0 0,0 0 0 0 0,0 0 0 0 0,1 0 0 0 0,8 15 0 0 0,-6-13-68 0 0,1-1 1 0 0,0 0 0 0 0,1-1-1 0 0,0 1 1 0 0,0-1 0 0 0,1 0-1 0 0,0-1 1 0 0,1 0 0 0 0,0 0 0 0 0,0-1-1 0 0,0 0 1 0 0,1-1 0 0 0,0 0-1 0 0,1 0 1 0 0,-1-1 0 0 0,21 7-1 0 0,-6-10-1513 0 0,-19-2 1202 0 0,0 0-457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48.9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1 200 0 0,'-11'84'864'0'0,"3"1"0"0"0,4 0 0 0 0,4 0 0 0 0,4 0 0 0 0,3 0 0 0 0,27 126 1 0 0,-16-112-721 0 0,-5-46-116 0 0,-13-50-39 0 0,1 0 24 0 0,1 9-25 0 0,-2-9-62 0 0,1 0-441 0 0,2 8 79 0 0,-2-8-139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0.2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0 211 420 0 0,'0'0'1302'0'0,"11"11"-205"0"0,-7-9-971 0 0,-1 0 0 0 0,1-1 0 0 0,0 1 0 0 0,0-1 0 0 0,0 0 0 0 0,-1 0 0 0 0,1 0 0 0 0,0-1 0 0 0,0 1 0 0 0,0-1 0 0 0,0 0 0 0 0,0 0 0 0 0,0 0 0 0 0,0-1 0 0 0,0 1 0 0 0,0-1 0 0 0,7-2 0 0 0,-9 2-39 0 0,1-1 5 0 0,29-21 153 0 0,53-48 1 0 0,0-1-99 0 0,-49 38-214 0 0,-34 32 32 0 0,-1 1-97 0 0,-1 0 99 0 0,1 1 0 0 0,0-1 0 0 0,-1 1 1 0 0,1-1-1 0 0,-1 1 0 0 0,1-1 0 0 0,-1 1 0 0 0,1-1 1 0 0,-1 0-1 0 0,1 1 0 0 0,-1-1 0 0 0,0 0 1 0 0,1 1-1 0 0,-1-1 0 0 0,0 0 0 0 0,1 0 1 0 0,-1 1-1 0 0,0-2 0 0 0,-2-3 25 0 0,-6 0-39 0 0,-8 10 38 0 0,8-2 14 0 0,1 0-1 0 0,-1 0 1 0 0,1 1-1 0 0,0 0 1 0 0,0 0-1 0 0,1 0 0 0 0,-1 1 1 0 0,1 0-1 0 0,0 1 1 0 0,0-1-1 0 0,1 1 1 0 0,-8 10-1 0 0,6-7 15 0 0,1-2 23 0 0,0 0 0 0 0,1 1 0 0 0,0 0 1 0 0,0 0-1 0 0,1 1 0 0 0,0-1 0 0 0,1 1 0 0 0,0 0 1 0 0,0 0-1 0 0,1 0 0 0 0,0 0 0 0 0,-1 10 1 0 0,2-12-5 0 0,1-1 1 0 0,0 0 0 0 0,1 1 0 0 0,0-1 0 0 0,0 0 0 0 0,0 1 0 0 0,0-1 0 0 0,1 0-1 0 0,0 0 1 0 0,1 0 0 0 0,-1 0 0 0 0,1 0 0 0 0,0-1 0 0 0,0 1 0 0 0,1-1 0 0 0,0 0-1 0 0,0 0 1 0 0,8 8 0 0 0,-6-8-295 0 0,-1 0 0 0 0,1 0 0 0 0,0 0 0 0 0,1-1 0 0 0,-1 0-1 0 0,1 0 1 0 0,-1 0 0 0 0,1-1 0 0 0,0 0 0 0 0,1-1 0 0 0,-1 0 0 0 0,8 2 0 0 0,3-2-358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1.8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37 932 0 0,'2'-3'1076'0'0,"9"-24"1264"0"0,-10 24-1814 0 0,7 0-179 0 0,-2 3-117 0 0,1 13-111 0 0,0 11 7 0 0,-1 1-1 0 0,-2-1 1 0 0,4 43 0 0 0,-5 83 116 0 0,-3-89-166 0 0,1 69 81 0 0,11 235 632 0 0,-11-356-504 0 0,3 23 867 0 0,-4-31-1114 0 0,0 0-1 0 0,1 1 1 0 0,-1-1-1 0 0,0 0 1 0 0,1 0-1 0 0,-1 0 1 0 0,1 0-1 0 0,-1 0 0 0 0,1 0 1 0 0,0 0-1 0 0,-1-1 1 0 0,1 1-1 0 0,0 0 1 0 0,-1 0-1 0 0,1 0 1 0 0,0-1-1 0 0,0 1 0 0 0,0 0 1 0 0,0-1-1 0 0,0 1 1 0 0,2 0-1 0 0,8 2 44 0 0,0-1 0 0 0,0-1 1 0 0,0 0-1 0 0,1-1 0 0 0,20-1 0 0 0,65-12-47 0 0,-35 3-63 0 0,312-20-243 0 0,-219 25-5349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0.8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338 712 700 0 0,'3'-3'371'0'0,"1"-1"0"0"0,-1 1-1 0 0,0-1 1 0 0,0 0 0 0 0,0 0 0 0 0,4-8-1 0 0,-6 11-324 0 0,0-1 0 0 0,-1 1 0 0 0,1-1 0 0 0,-1 1-1 0 0,1-1 1 0 0,-1 1 0 0 0,0-1 0 0 0,0 1 0 0 0,0-1-1 0 0,0 1 1 0 0,0-1 0 0 0,0 0 0 0 0,0 1 0 0 0,0-1 0 0 0,-1 1-1 0 0,1-1 1 0 0,0 1 0 0 0,-1-1 0 0 0,0 1 0 0 0,1-1-1 0 0,-1 1 1 0 0,-1-2 0 0 0,1 1 13 0 0,-44-7 119 0 0,28 9-143 0 0,-1 2-1 0 0,0 0 1 0 0,1 0-1 0 0,-1 2 0 0 0,1 0 1 0 0,0 1-1 0 0,0 1 1 0 0,-18 9-1 0 0,23-9-4 0 0,1 0 0 0 0,-1 1-1 0 0,2 0 1 0 0,-1 1 0 0 0,1 0 0 0 0,0 0-1 0 0,1 1 1 0 0,0 0 0 0 0,0 1 0 0 0,1 0-1 0 0,-13 20 1 0 0,20-26 18 0 0,-1 0-1 0 0,0 1 1 0 0,1-1 0 0 0,0 0-1 0 0,0 1 1 0 0,0 0 0 0 0,1-1-1 0 0,-1 1 1 0 0,1-1 0 0 0,0 1-1 0 0,1 0 1 0 0,-1-1 0 0 0,1 1-1 0 0,0-1 1 0 0,0 1 0 0 0,0-1-1 0 0,1 1 1 0 0,-1-1 0 0 0,1 0-1 0 0,0 1 1 0 0,0-1 0 0 0,6 7-1 0 0,-7-8-17 0 0,0-1-1 0 0,1 1 1 0 0,-1 0-1 0 0,1-1 0 0 0,0 1 1 0 0,0-1-1 0 0,0 0 1 0 0,0 0-1 0 0,0 1 1 0 0,0-1-1 0 0,1-1 0 0 0,-1 1 1 0 0,0 0-1 0 0,1 0 1 0 0,0-1-1 0 0,-1 0 1 0 0,1 1-1 0 0,0-1 1 0 0,0 0-1 0 0,0-1 0 0 0,0 1 1 0 0,0 0-1 0 0,0-1 1 0 0,0 1-1 0 0,0-1 1 0 0,0 0-1 0 0,0 0 0 0 0,0 0 1 0 0,0-1-1 0 0,0 1 1 0 0,0-1-1 0 0,0 1 1 0 0,-1-1-1 0 0,1 0 1 0 0,3-2-1 0 0,2-1-15 0 0,-1 0 1 0 0,0 0-1 0 0,0-1 1 0 0,0 0-1 0 0,-1 0 1 0 0,1-1-1 0 0,-1 0 1 0 0,-1 0-1 0 0,1-1 1 0 0,8-13-1 0 0,2-8-82 0 0,-1 0 0 0 0,-1-1 0 0 0,-2-1 0 0 0,-1 0 0 0 0,-2-1 0 0 0,8-37 0 0 0,-6 0-157 0 0,7-126 0 0 0,-17 124 43 0 0,-2-1-1 0 0,-19-116 1 0 0,11 168 60 0 0,8 18 120 0 0,1 1-1 0 0,0-1 0 0 0,0 1 1 0 0,-1-1-1 0 0,1 1 0 0 0,0 0 1 0 0,-1-1-1 0 0,1 1 0 0 0,0-1 1 0 0,-1 1-1 0 0,1 0 1 0 0,0-1-1 0 0,-1 1 0 0 0,1 0 1 0 0,-1-1-1 0 0,1 1 0 0 0,-1 0 1 0 0,1 0-1 0 0,-1 0 0 0 0,1-1 1 0 0,-1 1-1 0 0,1 0 0 0 0,-1 0 1 0 0,1 0-1 0 0,-1 0 0 0 0,1 0 1 0 0,-1 0-1 0 0,1 0 0 0 0,-1 0 1 0 0,1 0-1 0 0,-1 0 0 0 0,1 0 1 0 0,-1 0-1 0 0,0 0 1 0 0,0 1-1 0 0,-1 0 3 0 0,0 1 0 0 0,0 0 1 0 0,0-1-1 0 0,0 1 0 0 0,0 0 0 0 0,0 0 0 0 0,0 0 1 0 0,0 0-1 0 0,1 1 0 0 0,-1-1 0 0 0,1 0 0 0 0,0 1 1 0 0,0-1-1 0 0,0 1 0 0 0,-2 4 0 0 0,0 2 1 0 0,-5 14 11 0 0,1 0 0 0 0,1 1-1 0 0,1-1 1 0 0,-4 47 0 0 0,5 100 61 0 0,5-120-38 0 0,1 67-89 0 0,32 215 0 0 0,-32-320-366 0 0,1-1 1 0 0,0 1 0 0 0,0-1 0 0 0,1 1 0 0 0,1-1 0 0 0,8 14 0 0 0,-5-12-184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1.2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20 312 0 0,'10'-12'2640'0'0,"-9"11"-2589"0"0,0 1 1 0 0,-1-1 0 0 0,1 0 0 0 0,0 1 0 0 0,0-1 0 0 0,0 1 0 0 0,0-1-1 0 0,0 1 1 0 0,0-1 0 0 0,0 1 0 0 0,0 0 0 0 0,0 0 0 0 0,0-1 0 0 0,0 1-1 0 0,0 0 1 0 0,0 0 0 0 0,0 0 0 0 0,0 0 0 0 0,0 0 0 0 0,0 0 0 0 0,2 1-1 0 0,0-1-15 0 0,-2 4-2 0 0,14 71 536 0 0,9 140 0 0 0,-17-138-468 0 0,7 78-213 0 0,-14-153-367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1.6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20 304 0 0,'0'0'1032'0'0,"0"-19"-760"0"0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1.9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0 591 700 0 0,'12'9'3339'0'0,"-10"-9"-3187"0"0,14-6 201 0 0,0 0-1 0 0,0-2 1 0 0,0 0 0 0 0,-1-1-1 0 0,0 0 1 0 0,21-19-1 0 0,80-77-160 0 0,-111 101-168 0 0,37-38-124 0 0,55-71 0 0 0,-78 88-5 0 0,-1-1 1 0 0,-2 0-1 0 0,0-2 1 0 0,18-47 0 0 0,-31 68 29 0 0,-1 1 1 0 0,0 0-1 0 0,-1-1 1 0 0,1 1-1 0 0,-1-1 1 0 0,-1 0 0 0 0,1-6-1 0 0,-1 12 60 0 0,0 0 0 0 0,0 0-1 0 0,0 0 1 0 0,0 0 0 0 0,-1 0-1 0 0,1 0 1 0 0,0 1 0 0 0,0-1-1 0 0,-1 0 1 0 0,1 0 0 0 0,-1 0-1 0 0,1 0 1 0 0,0 0 0 0 0,-1 1-1 0 0,0-1 1 0 0,1 0 0 0 0,-1 0-1 0 0,1 1 1 0 0,-1-1 0 0 0,0 0-1 0 0,0 1 1 0 0,1-1 0 0 0,-1 1-1 0 0,0-1 1 0 0,0 1 0 0 0,0-1-1 0 0,1 1 1 0 0,-1 0 0 0 0,0-1-1 0 0,0 1 1 0 0,0 0 0 0 0,0 0 0 0 0,0 0-1 0 0,0-1 1 0 0,0 1 0 0 0,-1 0-1 0 0,-20 2-73 0 0,18-1 77 0 0,0 0 1 0 0,1-1-1 0 0,-1 1 0 0 0,1 1 1 0 0,-1-1-1 0 0,1 0 0 0 0,0 1 1 0 0,-1 0-1 0 0,1 0 0 0 0,0 0 1 0 0,0 0-1 0 0,0 0 1 0 0,0 1-1 0 0,1-1 0 0 0,-1 1 1 0 0,1 0-1 0 0,-4 4 0 0 0,2-1-4 0 0,0 0 0 0 0,1 0 0 0 0,-1 0 1 0 0,1 1-1 0 0,1-1 0 0 0,-4 12 0 0 0,5-13 16 0 0,0-1 0 0 0,1 1 0 0 0,-1 0 0 0 0,1 0 1 0 0,1-1-1 0 0,-1 1 0 0 0,0 0 0 0 0,1 0 0 0 0,0-1 0 0 0,0 1 1 0 0,1 0-1 0 0,-1-1 0 0 0,1 0 0 0 0,0 1 0 0 0,0-1 0 0 0,1 0 1 0 0,-1 0-1 0 0,1 0 0 0 0,3 4 0 0 0,7 7 5 0 0,1 0 1 0 0,0-1-1 0 0,19 15 0 0 0,-14-13-12 0 0,-12-10 9 0 0,13 11-23 0 0,-1 1 0 0 0,32 38 0 0 0,-47-50 13 0 0,0 0 1 0 0,0 0-1 0 0,0 0 1 0 0,0 1 0 0 0,-1-1-1 0 0,0 1 1 0 0,-1 0 0 0 0,1 0-1 0 0,-1 0 1 0 0,-1 0 0 0 0,1 0-1 0 0,-1 0 1 0 0,0 1-1 0 0,-1-1 1 0 0,0 13 0 0 0,-4 11-2 0 0,3-25 7 0 0,-3 7-9 0 0,4-7 9 0 0,-13 27 6 0 0,12-31-16 0 0,0 1-1 0 0,1-1 0 0 0,-1 0 0 0 0,0 1 0 0 0,0-1 0 0 0,0 0 1 0 0,-1 0-1 0 0,1 0 0 0 0,0 0 0 0 0,-1 0 0 0 0,1 0 1 0 0,-1 0-1 0 0,0-1 0 0 0,0 1 0 0 0,-2 1 0 0 0,-1 1-164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2.5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555 7 96 0 0,'0'0'1693'0'0,"1"0"-1665"0"0,-1-1 1 0 0,0 1 0 0 0,1-1-1 0 0,-1 1 1 0 0,0 0 0 0 0,1-1-1 0 0,-1 1 1 0 0,0-1-1 0 0,1 1 1 0 0,-1 0 0 0 0,1-1-1 0 0,-1 1 1 0 0,1 0-1 0 0,-1 0 1 0 0,1-1 0 0 0,-1 1-1 0 0,1 0 1 0 0,-1 0-1 0 0,1 0 1 0 0,-1-1 0 0 0,1 1-1 0 0,-1 0 1 0 0,2 0 0 0 0,-1 4-21 0 0,0 0 0 0 0,0 1 0 0 0,-1-1 0 0 0,1 0 0 0 0,-1 0-1 0 0,0 0 1 0 0,0 0 0 0 0,-1 1 0 0 0,1-1 0 0 0,-1 0 0 0 0,0 0 0 0 0,0 0 0 0 0,0 0 0 0 0,0 0 0 0 0,-1 0 0 0 0,1 0 0 0 0,-1 0 0 0 0,-4 5 0 0 0,-6 11 4 0 0,-1 0 0 0 0,-18 20 0 0 0,21-28 10 0 0,-37 41 22 0 0,-2-3-1 0 0,-2-2 1 0 0,-70 51 0 0 0,-24 21 74 0 0,74-55 749 0 0,69-63-503 0 0,2-1-299 0 0,0-1 0 0 0,-1 1 0 0 0,1 0 0 0 0,0 0 0 0 0,0 0 0 0 0,-1-1 1 0 0,1 1-1 0 0,0 0 0 0 0,0 0 0 0 0,0 0 0 0 0,0-1 0 0 0,0 1 0 0 0,0 0 0 0 0,0 0 0 0 0,1-1 0 0 0,-1 1 0 0 0,0 0 0 0 0,0 0 0 0 0,1 1 1 0 0,3 0 14 0 0,0 1 0 0 0,1-1 0 0 0,-1 1 0 0 0,1-1 1 0 0,0-1-1 0 0,-1 1 0 0 0,1-1 0 0 0,0 0 0 0 0,0 0 1 0 0,9 1-1 0 0,61 1 272 0 0,-55-3-268 0 0,59 1-6 0 0,273 0-626 0 0,-289-3-2609 0 0,-37 0 2359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2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125 25 732 0 0,'-2'-2'915'0'0,"0"0"-602"0"0,0-1-1 0 0,0 1 1 0 0,-1 0 0 0 0,1 0 0 0 0,0 0 0 0 0,-1 0-1 0 0,1 1 1 0 0,-1-1 0 0 0,1 1 0 0 0,-5-2 0 0 0,6 2-299 0 0,0 1 0 0 0,1 0 1 0 0,-1 0-1 0 0,0 0 0 0 0,0 0 1 0 0,1 0-1 0 0,-1 0 0 0 0,0 0 1 0 0,1 1-1 0 0,-1-1 0 0 0,0 0 1 0 0,0 0-1 0 0,1 0 0 0 0,-1 1 0 0 0,0-1 1 0 0,1 0-1 0 0,-1 1 0 0 0,0-1 1 0 0,0 1-1 0 0,-13 21 21 0 0,-1 21 26 0 0,2 1 0 0 0,2 1 0 0 0,2-1 0 0 0,2 1 0 0 0,2 1 0 0 0,2-1 0 0 0,4 75 0 0 0,-1-110-240 0 0,0-7 9 0 0,0 0-1 0 0,0-1 1 0 0,0 1-1 0 0,0-1 1 0 0,0 1-1 0 0,0-1 1 0 0,1 1-1 0 0,0-1 1 0 0,-1 1-1 0 0,1-1 1 0 0,0 1-1 0 0,0-1 1 0 0,0 0-1 0 0,2 4 1 0 0,8 3-587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4:53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490 40 508 0 0,'-24'-20'1701'0'0,"16"16"-1614"0"0,-1 1 0 0 0,0 0 0 0 0,0 0 0 0 0,0 1 0 0 0,0 0 0 0 0,0 1 0 0 0,0 0 0 0 0,-1 0 0 0 0,-14 2 1 0 0,7 0-31 0 0,1 1 0 0 0,0 1 0 0 0,0 1 0 0 0,0 0 0 0 0,-19 8 0 0 0,16-4-27 0 0,1 0 0 0 0,-1 2 0 0 0,2 0 0 0 0,-1 1 0 0 0,1 1 0 0 0,1 0 0 0 0,0 1 0 0 0,1 1 0 0 0,-19 22 0 0 0,27-28 55 0 0,1 0-1 0 0,1 1 0 0 0,-1-1 0 0 0,1 1 1 0 0,1 0-1 0 0,0 1 0 0 0,0-1 0 0 0,0 1 1 0 0,1 0-1 0 0,1-1 0 0 0,0 1 0 0 0,0 0 1 0 0,1 1-1 0 0,0-1 0 0 0,1 0 0 0 0,0 0 1 0 0,1 0-1 0 0,0 0 0 0 0,0 1 0 0 0,1-1 1 0 0,1-1-1 0 0,-1 1 0 0 0,2 0 0 0 0,-1 0 1 0 0,1-1-1 0 0,1 0 0 0 0,0 0 0 0 0,0 0 1 0 0,0-1-1 0 0,1 1 0 0 0,1-1 0 0 0,-1-1 1 0 0,1 1-1 0 0,1-1 0 0 0,-1 0 0 0 0,1-1 1 0 0,15 10-1 0 0,-15-11-56 0 0,0 0-1 0 0,1-1 1 0 0,-1 0-1 0 0,1 0 1 0 0,0-1-1 0 0,-1 0 1 0 0,1 0-1 0 0,1-1 1 0 0,-1 0-1 0 0,0-1 1 0 0,0 0-1 0 0,1-1 1 0 0,-1 0-1 0 0,0 0 1 0 0,11-2-1 0 0,-8 0-7 0 0,1-1 0 0 0,-1-1 0 0 0,0 0 0 0 0,-1 0 0 0 0,1-1 0 0 0,-1-1 0 0 0,0 0 0 0 0,0 0 0 0 0,-1-1 0 0 0,14-12 0 0 0,-10 8-41 0 0,-2-1-1 0 0,1-1 1 0 0,-2 0-1 0 0,0 0 1 0 0,0-1-1 0 0,-1-1 1 0 0,-1 1 0 0 0,-1-1-1 0 0,0-1 1 0 0,0 0-1 0 0,-2 0 1 0 0,0-1 0 0 0,-1 1-1 0 0,-1-1 1 0 0,0 0-1 0 0,1-24 1 0 0,-4 34-142 0 0,-1-1 1 0 0,0 1-1 0 0,0 0 1 0 0,-1 0-1 0 0,0 0 0 0 0,0 1 1 0 0,-1-1-1 0 0,0 0 1 0 0,0 0-1 0 0,0 1 0 0 0,-1-1 1 0 0,0 1-1 0 0,0-1 0 0 0,-1 1 1 0 0,0 1-1 0 0,0-1 1 0 0,0 0-1 0 0,-1 1 0 0 0,1 0 1 0 0,-1 0-1 0 0,-1 0 1 0 0,1 1-1 0 0,-1-1 0 0 0,0 1 1 0 0,1 1-1 0 0,-9-5 1 0 0,-7 0-264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0.7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633 115 232 0 0,'0'0'584'0'0,"0"-3"-42"0"0,-2-12 836 0 0,2 12-1112 0 0,-5-25 820 0 0,4 25-688 0 0,-5-16 134 0 0,5 16-535 0 0,0 1 1 0 0,0-1 0 0 0,-1 0 0 0 0,1 1-1 0 0,-1-1 1 0 0,0 1 0 0 0,0-1-1 0 0,0 1 1 0 0,0 0 0 0 0,0 0-1 0 0,0 0 1 0 0,-1 0 0 0 0,1 0-1 0 0,-1 0 1 0 0,1 1 0 0 0,-1-1-1 0 0,0 1 1 0 0,-4-2 0 0 0,-9 2-10 0 0,0 1 0 0 0,0 0-1 0 0,0 1 1 0 0,0 1 0 0 0,0 0 0 0 0,0 1 0 0 0,0 1 0 0 0,1 1 0 0 0,-1 0-1 0 0,1 1 1 0 0,-21 11 0 0 0,4 0 13 0 0,1 1-1 0 0,1 2 1 0 0,1 1-1 0 0,-33 30 0 0 0,45-36 71 0 0,0 2-1 0 0,2 0 0 0 0,0 0 1 0 0,1 2-1 0 0,1-1 0 0 0,0 2 0 0 0,1 0 1 0 0,2 0-1 0 0,0 1 0 0 0,1 0 1 0 0,1 1-1 0 0,1 0 0 0 0,1 0 0 0 0,1 1 1 0 0,1-1-1 0 0,1 1 0 0 0,1 0 1 0 0,1 0-1 0 0,0 0 0 0 0,2 0 0 0 0,1 0 1 0 0,1 0-1 0 0,11 41 0 0 0,-1-22 12 0 0,2-2 0 0 0,2 1-1 0 0,1-2 1 0 0,2-1 0 0 0,44 64 0 0 0,-12-32-89 0 0,110 114 0 0 0,-117-148-1180 0 0,-43-34 777 0 0,1-1-110 0 0,11 6-1347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1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28 96 0 0,'0'0'1975'0'0,"0"-3"-1546"0"0,-3-12 1006 0 0,3 15-1434 0 0,0-1 0 0 0,0 1 0 0 0,0 0 0 0 0,0-1 0 0 0,0 1 0 0 0,0-1 0 0 0,0 1 0 0 0,0-1 0 0 0,0 1 0 0 0,-1 0 0 0 0,1-1 0 0 0,0 1 1 0 0,0-1-1 0 0,0 1 0 0 0,-1 0 0 0 0,1-1 0 0 0,0 1 0 0 0,-1-1 0 0 0,1 1 0 0 0,0 0 0 0 0,-1 0 0 0 0,1-1 0 0 0,0 1 0 0 0,-1 0 0 0 0,1 0 0 0 0,-1-1 0 0 0,-5 11-11 0 0,-3 8 39 0 0,1 1 0 0 0,1 0 0 0 0,1 1 0 0 0,1 0 1 0 0,-6 38-1 0 0,6-19 107 0 0,2 1 0 0 0,1-1 0 0 0,2 1 0 0 0,1-1 0 0 0,3 1 0 0 0,1-1 0 0 0,2 0 0 0 0,16 52 0 0 0,-6-12-877 0 0,-17-76 387 0 0,4 9-1103 0 0,-3-9 1061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2.0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376 47 408 0 0,'-16'-27'1699'0'0,"8"24"-1539"0"0,1-1 1 0 0,-1 1-1 0 0,-15-5 1 0 0,20 7-94 0 0,-1 1-11 0 0,-9 0-19 0 0,0 0 0 0 0,0 0 0 0 0,1 1 0 0 0,-1 1 0 0 0,1 0 0 0 0,-1 1-1 0 0,1 0 1 0 0,0 1 0 0 0,0 1 0 0 0,0-1 0 0 0,1 2 0 0 0,-1 0 0 0 0,1 0 0 0 0,1 1 0 0 0,-1 0-1 0 0,1 1 1 0 0,1 0 0 0 0,-1 1 0 0 0,1 0 0 0 0,1 0 0 0 0,0 1 0 0 0,0 0 0 0 0,1 0 0 0 0,0 1-1 0 0,0 0 1 0 0,2 0 0 0 0,-1 1 0 0 0,1 0 0 0 0,1 0 0 0 0,-5 23 0 0 0,7-25 53 0 0,2 0 0 0 0,0 1 0 0 0,0-1-1 0 0,1 0 1 0 0,0 0 0 0 0,0 1 0 0 0,1-1 0 0 0,7 19 0 0 0,-5-18-31 0 0,1 0 1 0 0,0-1-1 0 0,1 1 0 0 0,0-1 1 0 0,1 0-1 0 0,0-1 0 0 0,1 1 1 0 0,0-2-1 0 0,0 1 0 0 0,1-1 1 0 0,0 0-1 0 0,0-1 0 0 0,1 0 1 0 0,0 0-1 0 0,0-1 0 0 0,0 0 1 0 0,1-1-1 0 0,0 0 0 0 0,0-1 0 0 0,22 5 1 0 0,-23-6-27 0 0,1-1-1 0 0,0-1 1 0 0,0 0 0 0 0,0 0 0 0 0,0-1-1 0 0,0-1 1 0 0,0 1 0 0 0,0-2 0 0 0,0 0-1 0 0,0 0 1 0 0,-1-1 0 0 0,1 0-1 0 0,-1-1 1 0 0,0 0 0 0 0,0 0 0 0 0,0-1-1 0 0,0-1 1 0 0,-1 0 0 0 0,0 0 0 0 0,0-1-1 0 0,-1 0 1 0 0,13-13 0 0 0,-10 8-17 0 0,0-1 1 0 0,-2 0 0 0 0,0-1-1 0 0,0 0 1 0 0,-1-1-1 0 0,-1 1 1 0 0,0-1-1 0 0,-1-1 1 0 0,-1 1-1 0 0,7-32 1 0 0,-11 41-58 0 0,0-1 0 0 0,0 0 1 0 0,-1 0-1 0 0,0 0 1 0 0,0 0-1 0 0,-1 0 0 0 0,1 0 1 0 0,-2 1-1 0 0,1-1 1 0 0,-1 0-1 0 0,0 1 1 0 0,0-1-1 0 0,-1 1 0 0 0,0-1 1 0 0,0 1-1 0 0,0 0 1 0 0,-1 0-1 0 0,0 1 0 0 0,0-1 1 0 0,0 1-1 0 0,-1 0 1 0 0,0 0-1 0 0,0 0 0 0 0,0 1 1 0 0,0-1-1 0 0,-1 1 1 0 0,0 1-1 0 0,-7-5 1 0 0,-2 1-664 0 0,1 1 0 0 0,-1 0 1 0 0,-19-5-1 0 0,15 7 94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2.1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55 940 0 0,'17'-52'4653'0'0,"-16"49"-4233"0"0,6 20 40 0 0,34 307 1243 0 0,-19-136-1432 0 0,16 231-1391 0 0,-32-401-2054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3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91 268 528 0 0,'0'0'566'0'0,"0"-4"-97"0"0,2-6-261 0 0,0 1-1 0 0,0-1 0 0 0,1 0 1 0 0,0 1-1 0 0,0-1 0 0 0,1 1 0 0 0,1 0 1 0 0,0 0-1 0 0,0 1 0 0 0,0-1 1 0 0,1 1-1 0 0,0 1 0 0 0,1-1 0 0 0,0 1 1 0 0,14-12-1 0 0,-5 6-156 0 0,2 0 0 0 0,0 1 0 0 0,0 0 0 0 0,1 2 1 0 0,1 0-1 0 0,23-7 0 0 0,-37 14-31 0 0,16-2-1 0 0,19-7-1 0 0,-37 11-14 0 0,8 0 6 0 0,0-1-16 0 0,0 1 0 0 0,0 1 1 0 0,0 0-1 0 0,0 0 0 0 0,21 4 0 0 0,-29-3 0 0 0,0 0 1 0 0,0 0-1 0 0,-1 0 0 0 0,1 1 1 0 0,0-1-1 0 0,-1 1 0 0 0,0 0 1 0 0,1 0-1 0 0,-1 0 0 0 0,0 1 1 0 0,0-1-1 0 0,0 1 0 0 0,0-1 1 0 0,0 1-1 0 0,-1 0 0 0 0,0 0 1 0 0,1 0-1 0 0,-1 0 0 0 0,0 1 0 0 0,0-1 1 0 0,-1 1-1 0 0,1-1 0 0 0,1 5 1 0 0,-3-6 4 0 0,2 2-3 0 0,-1-1 1 0 0,0 1-1 0 0,-1-1 0 0 0,1 1 1 0 0,-1 0-1 0 0,1-1 0 0 0,-1 1 0 0 0,-1 6 1 0 0,0 4-5 0 0,-1-1 1 0 0,-1 1 0 0 0,0-1-1 0 0,-1 0 1 0 0,-1 0-1 0 0,0-1 1 0 0,0 1 0 0 0,-2-1-1 0 0,1 0 1 0 0,-1 0-1 0 0,-17 19 1 0 0,7-7 5 0 0,-19 23-14 0 0,-1-1-1 0 0,-85 79 1 0 0,-106 60-29 0 0,172-139 183 0 0,54-44-97 0 0,-3 3 39 0 0,4-4-74 0 0,1-1 1 0 0,0 0-1 0 0,-1 0 0 0 0,1 0 1 0 0,0 0-1 0 0,0 0 1 0 0,-1 0-1 0 0,1 1 1 0 0,0-1-1 0 0,-1 0 0 0 0,1 0 1 0 0,0 0-1 0 0,0 1 1 0 0,-1-1-1 0 0,1 0 1 0 0,0 0-1 0 0,0 1 0 0 0,0-1 1 0 0,0 0-1 0 0,-1 1 1 0 0,1-1-1 0 0,0 0 1 0 0,0 0-1 0 0,0 1 0 0 0,0-1 1 0 0,0 0-1 0 0,0 1 1 0 0,0-1-1 0 0,0 0 1 0 0,0 1-1 0 0,0-1 0 0 0,0 0 1 0 0,0 1-1 0 0,0-1 1 0 0,0 1-1 0 0,0 0 5 0 0,1 0-1 0 0,0-1 1 0 0,-1 1-1 0 0,1 0 1 0 0,0-1 0 0 0,0 1-1 0 0,-1 0 1 0 0,1-1-1 0 0,0 1 1 0 0,0-1-1 0 0,0 1 1 0 0,0-1 0 0 0,0 1-1 0 0,0-1 1 0 0,0 0-1 0 0,0 1 1 0 0,0-1-1 0 0,-1 0 1 0 0,1 0-1 0 0,0 0 1 0 0,1 0 0 0 0,0 0-1 0 0,35-2 141 0 0,41-16-15 0 0,-71 16-126 0 0,589-138 1626 0 0,-593 139-1798 0 0,5 0-145 0 0,23-3-1718 0 0,-30 4 1925 0 0,0 0 0 0 0,0-1 0 0 0,-1 1 0 0 0,1 0 0 0 0,0 0 0 0 0,0 0 0 0 0,-1 0 0 0 0,1 0 0 0 0,0 0 0 0 0,0 0 0 0 0,-1 0 0 0 0,1 0 0 0 0,0 0 0 0 0,0 0 0 0 0,-1 1 0 0 0,1-1 0 0 0,0 0 0 0 0,-1 1 0 0 0,1-1 0 0 0,0 0 0 0 0,-1 1 0 0 0,1-1 0 0 0,0 1 0 0 0,-1-1 0 0 0,1 1 0 0 0,0 0 0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3.6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487 76 96 0 0,'2'-3'681'0'0,"10"-21"914"0"0,-12 21-1400 0 0,-9-12 279 0 0,4 12-425 0 0,-1 0 0 0 0,0 0 0 0 0,0 1 0 0 0,0-1 1 0 0,0 1-1 0 0,0 1 0 0 0,0-1 0 0 0,-1 1 0 0 0,1 0 0 0 0,0 0 0 0 0,-7 1 0 0 0,-9 0 24 0 0,1 2 0 0 0,-26 4-1 0 0,23-1-42 0 0,0 0 0 0 0,0 1-1 0 0,0 2 1 0 0,1 0 0 0 0,0 1 0 0 0,-22 13-1 0 0,34-16 2 0 0,1 1 0 0 0,0-1 0 0 0,0 2 0 0 0,0-1 0 0 0,1 1 1 0 0,1 1-1 0 0,-1-1 0 0 0,1 2 0 0 0,1-1 0 0 0,0 1 0 0 0,0 0 0 0 0,1 0 0 0 0,0 1 0 0 0,-6 14 0 0 0,10-18 27 0 0,1 0 1 0 0,0 0 0 0 0,0-1-1 0 0,1 1 1 0 0,-1 0 0 0 0,1 0 0 0 0,1 0-1 0 0,-1 0 1 0 0,1 0 0 0 0,1-1-1 0 0,-1 1 1 0 0,1 0 0 0 0,0-1-1 0 0,0 1 1 0 0,1-1 0 0 0,0 0-1 0 0,0 0 1 0 0,1 0 0 0 0,0 0-1 0 0,4 6 1 0 0,5 4 20 0 0,0 0 0 0 0,0-1 0 0 0,2-1 0 0 0,0 0-1 0 0,26 19 1 0 0,-26-22-10 0 0,1-1 0 0 0,1 0 1 0 0,0-1-1 0 0,0-1 0 0 0,1 0 0 0 0,-1-1 0 0 0,2-1 0 0 0,-1-1 0 0 0,23 3 0 0 0,-31-7-47 0 0,1 0 0 0 0,-1 0-1 0 0,1-1 1 0 0,-1-1-1 0 0,1 0 1 0 0,-1 0-1 0 0,0-1 1 0 0,1 0-1 0 0,-1-1 1 0 0,0 0 0 0 0,0 0-1 0 0,-1-2 1 0 0,1 1-1 0 0,-1-1 1 0 0,0 0-1 0 0,0-1 1 0 0,0 0-1 0 0,10-9 1 0 0,-9 5-7 0 0,0-1 0 0 0,0 0 0 0 0,0-1 0 0 0,-2 0 0 0 0,1 0-1 0 0,-2-1 1 0 0,0 0 0 0 0,0 0 0 0 0,-1-1 0 0 0,-1 0 0 0 0,0 0 0 0 0,-1 0 0 0 0,0-1 0 0 0,-2 1 0 0 0,1-1 0 0 0,-1-18 0 0 0,-1 22-123 0 0,-1 0 1 0 0,-1 0-1 0 0,0 0 1 0 0,-1 0-1 0 0,0 1 1 0 0,0-1-1 0 0,-1 0 1 0 0,-1 1-1 0 0,1 0 1 0 0,-2 0-1 0 0,1 0 1 0 0,-2 0-1 0 0,1 1 1 0 0,-1 0 0 0 0,0 0-1 0 0,-1 0 1 0 0,0 1-1 0 0,-1 0 1 0 0,0 1-1 0 0,0-1 1 0 0,0 1-1 0 0,-17-10 1 0 0,-13-4-1846 0 0,20 11 1200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6.1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0 119 276 0 0,'0'0'1177'0'0,"9"-16"367"0"0,28-33 95 0 0,-36 46-1518 0 0,32-35 893 0 0,-30 35-971 0 0,-3 3-40 0 0,0-1 1 0 0,1 1-1 0 0,-1-1 1 0 0,0 0-1 0 0,1 1 1 0 0,-1-1-1 0 0,0 1 1 0 0,1 0-1 0 0,-1-1 1 0 0,1 1-1 0 0,-1-1 0 0 0,1 1 1 0 0,-1-1-1 0 0,1 1 1 0 0,-1 0-1 0 0,1 0 1 0 0,-1-1-1 0 0,1 1 1 0 0,0 0-1 0 0,-1 0 1 0 0,1-1-1 0 0,-1 1 1 0 0,1 0-1 0 0,0 0 1 0 0,-1 0-1 0 0,1 0 1 0 0,-1 0-1 0 0,1 0 1 0 0,0 0-1 0 0,-1 0 1 0 0,1 0-1 0 0,0 0 1 0 0,-1 0-1 0 0,1 1 1 0 0,-1-1-1 0 0,1 0 1 0 0,-1 0-1 0 0,1 1 1 0 0,0-1-1 0 0,-1 0 1 0 0,1 1-1 0 0,-1-1 1 0 0,1 0-1 0 0,0 1 1 0 0,0 1-6 0 0,3 21 47 0 0,3 214 466 0 0,-1-169-419 0 0,3 0 0 0 0,20 78 0 0 0,2 13-180 0 0,-29-149-492 0 0,-1 0 0 0 0,0 1-1 0 0,-1-1 1 0 0,-1 0 0 0 0,1 0 0 0 0,-4 16 0 0 0,1-12 332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6.9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1 136 80 0 0,'0'0'1389'0'0,"13"-12"224"0"0,12 1-1251 0 0,0 0 1 0 0,0 2-1 0 0,1 0 0 0 0,0 2 1 0 0,43-6-1 0 0,-9 0-25 0 0,203-30 129 0 0,-213 38-440 0 0,-1 3 0 0 0,1 2 0 0 0,61 7 0 0 0,-92-3-24 0 0,0 0-1 0 0,0 1 1 0 0,0 1 0 0 0,-1 0-1 0 0,0 2 1 0 0,0 0 0 0 0,-1 1-1 0 0,0 1 1 0 0,0 0-1 0 0,-1 1 1 0 0,25 23 0 0 0,-15-8 19 0 0,-1 0 0 0 0,-1 2 1 0 0,-1 1-1 0 0,-2 0 0 0 0,23 42 1 0 0,-37-59-20 0 0,-1 0 1 0 0,-1 1 0 0 0,0-1-1 0 0,-1 1 1 0 0,-1 0 0 0 0,0 0-1 0 0,0 0 1 0 0,-1 1 0 0 0,0 18-1 0 0,-2-24-7 0 0,-1 1 0 0 0,-1 0 0 0 0,1 0 0 0 0,-1-1 0 0 0,-1 1 0 0 0,1-1 0 0 0,-2 1-1 0 0,1-1 1 0 0,-1 0 0 0 0,0 0 0 0 0,-10 13 0 0 0,-3 1-2 0 0,-1 0 0 0 0,-24 23 0 0 0,41-44 7 0 0,-26 25 9 0 0,-1 0 0 0 0,-1-2-1 0 0,-1-2 1 0 0,-1-1 0 0 0,-1-1 0 0 0,-1-1 0 0 0,-1-2 0 0 0,-54 20 0 0 0,83-35-6 0 0,-24 4 20 0 0,21-5-297 0 0,0 0 1 0 0,-1 0-1 0 0,1 0 0 0 0,0-1 1 0 0,0-1-1 0 0,-1 1 1 0 0,1-1-1 0 0,0 0 1 0 0,0-1-1 0 0,0 0 1 0 0,0-1-1 0 0,0 1 1 0 0,0-2-1 0 0,-13-6 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7.4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0 369 260 0 0,'38'-2'2310'0'0,"66"-12"0"0"0,-28 2-1907 0 0,-58 10-288 0 0,0-1 1 0 0,0-1-1 0 0,-1-1 0 0 0,0 0 0 0 0,0-1 1 0 0,0-1-1 0 0,0 0 0 0 0,-1-2 0 0 0,-1 0 1 0 0,1 0-1 0 0,21-19 0 0 0,-26 19-105 0 0,-1-2 0 0 0,0 1 0 0 0,0-1 0 0 0,-1 0 0 0 0,-1-1 0 0 0,0 0-1 0 0,0-1 1 0 0,-1 0 0 0 0,-1 0 0 0 0,0 0 0 0 0,-1 0 0 0 0,-1-1 0 0 0,0 0 0 0 0,3-17 0 0 0,-7 28-48 0 0,0-17-45 0 0,0 16 46 0 0,-6-16-61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7.8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401 22 6497 0 0,'-24'-9'-51'0'0,"19"7"45"0"0,-1 0 1 0 0,1 0-1 0 0,0 0 1 0 0,0 1-1 0 0,-1 0 1 0 0,1 0-1 0 0,-1 0 0 0 0,1 0 1 0 0,-1 1-1 0 0,-5 1 1 0 0,-2 0 8 0 0,0 1 1 0 0,1 1-1 0 0,-1 0 1 0 0,1 1 0 0 0,0 1-1 0 0,0 0 1 0 0,0 0 0 0 0,-11 8-1 0 0,1 1 9 0 0,0 0 1 0 0,-34 32-1 0 0,48-39-2 0 0,0 0-1 0 0,1 0 1 0 0,0 0 0 0 0,0 1-1 0 0,0 0 1 0 0,1 1-1 0 0,1-1 1 0 0,-1 1 0 0 0,1 0-1 0 0,1 1 1 0 0,0-1 0 0 0,0 1-1 0 0,1 0 1 0 0,0 0 0 0 0,1 0-1 0 0,-2 10 1 0 0,4-14 5 0 0,1 0-1 0 0,-1-1 1 0 0,1 1 0 0 0,0-1 0 0 0,1 1-1 0 0,-1-1 1 0 0,1 0 0 0 0,0 1 0 0 0,0-1 0 0 0,1 0-1 0 0,-1 0 1 0 0,1-1 0 0 0,0 1 0 0 0,1 0-1 0 0,3 4 1 0 0,5 4 6 0 0,0-1 0 0 0,1 0 0 0 0,18 12 1 0 0,-14-12-138 0 0,1-1-1 0 0,0-1 1 0 0,0-1 0 0 0,1 0 0 0 0,1-2 0 0 0,-1 0 0 0 0,1-1 0 0 0,0-1-1 0 0,1-1 1 0 0,22 2 0 0 0,-31-5-345 0 0,-1-1 0 0 0,1 0 0 0 0,-1 0 1 0 0,1-1-1 0 0,-1-1 0 0 0,13-3 0 0 0,-7 1-350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8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94 34 888 0 0,'0'0'1644'0'0,"-1"-3"-1032"0"0,-5-25 1095 0 0,5 25-1470 0 0,-1 6-247 0 0,-5 12 12 0 0,1 0 0 0 0,0 1 0 0 0,1 0-1 0 0,1 0 1 0 0,-4 27 0 0 0,-1 0 5 0 0,-4 17 164 0 0,2 0 0 0 0,4 1 0 0 0,1 0 0 0 0,4 0 0 0 0,2 1 0 0 0,3-1-1 0 0,12 65 1 0 0,-9-75-133 0 0,-3-26-25 0 0,1-1-1 0 0,1 1 1 0 0,1-1 0 0 0,1 0-1 0 0,11 24 1 0 0,3 2-231 0 0,-20-48 11 0 0,6 15-1327 0 0,0-6-742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8.8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29 396 932 0 0,'0'0'710'0'0,"14"-10"1457"0"0,-3 3-1912 0 0,-8 5-35 0 0,0 0-23 0 0,35-21 325 0 0,60-50-1 0 0,-87 63-528 0 0,0 0-1 0 0,-1-1 1 0 0,0 0 0 0 0,0-1-1 0 0,-1 0 1 0 0,-1 0-1 0 0,0-1 1 0 0,0-1-1 0 0,5-13 1 0 0,-12 23-9 0 0,1 1 0 0 0,-1-1 0 0 0,0 1 0 0 0,0-1 0 0 0,-1 0 1 0 0,1 0-1 0 0,-1 1 0 0 0,1-1 0 0 0,-1 0 0 0 0,-1 0 0 0 0,1 0 0 0 0,0 1 0 0 0,-1-1 0 0 0,0 0 1 0 0,0 0-1 0 0,0 1 0 0 0,0-1 0 0 0,0 1 0 0 0,-1-1 0 0 0,0 1 0 0 0,-3-6 0 0 0,0 3 0 0 0,1 1 0 0 0,-1 0 0 0 0,0 0 0 0 0,0 0 0 0 0,-1 1 0 0 0,1 0 0 0 0,-1 0 0 0 0,0 0 0 0 0,-10-4 0 0 0,12 6 8 0 0,0 1 0 0 0,0-1 0 0 0,0 1 0 0 0,0 0 0 0 0,0 0 0 0 0,-1 0 0 0 0,1 0 0 0 0,0 1 0 0 0,0 0 1 0 0,-1 0-1 0 0,1 0 0 0 0,0 0 0 0 0,0 1 0 0 0,-1 0 0 0 0,1 0 0 0 0,-5 1 0 0 0,2 1 7 0 0,1 0 1 0 0,0 0-1 0 0,-1 1 1 0 0,1-1-1 0 0,1 1 1 0 0,-1 1-1 0 0,0-1 1 0 0,1 1-1 0 0,-6 6 1 0 0,2-1 37 0 0,1 1 0 0 0,-1 0 0 0 0,2 1 0 0 0,0 0 0 0 0,0 0 1 0 0,1 0-1 0 0,0 1 0 0 0,1 0 0 0 0,-5 20 0 0 0,8-21 17 0 0,0 1 0 0 0,0 0-1 0 0,1-1 1 0 0,1 1 0 0 0,0 0 0 0 0,0 0-1 0 0,1-1 1 0 0,1 1 0 0 0,0-1 0 0 0,1 1 0 0 0,1-1-1 0 0,6 17 1 0 0,-6-21-123 0 0,0 0 0 0 0,1 0 1 0 0,0-1-1 0 0,0 1 0 0 0,1-1 0 0 0,0 0 1 0 0,0-1-1 0 0,0 0 0 0 0,1 1 0 0 0,0-2 0 0 0,0 1 1 0 0,1-1-1 0 0,-1 0 0 0 0,1-1 0 0 0,0 0 0 0 0,1 0 1 0 0,-1-1-1 0 0,12 3 0 0 0,29 4-1632 0 0,-24-7 1243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9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72 584 0 0,'0'-4'680'0'0,"7"-27"885"0"0,-7 28-1135 0 0,1 0-58 0 0,2-10-75 0 0,-2 10 104 0 0,-1 0-288 0 0,0-8-25 0 0,-2 19 40 0 0,-4 23-41 0 0,-2 40 433 0 0,3 1-1 0 0,2 0 1 0 0,9 74-1 0 0,5-36-192 0 0,32 137 0 0 0,-32-199-351 0 0,11 53-986 0 0,-12-37-2551 0 0,-10-61 3083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39.7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0 140 360 0 0,'0'0'4508'0'0,"0"-1"-4473"0"0,0 0-1 0 0,1 0 0 0 0,-1 0 0 0 0,0 0 1 0 0,1 0-1 0 0,-1 0 0 0 0,0 1 0 0 0,1-1 1 0 0,-1 0-1 0 0,1 0 0 0 0,-1 1 0 0 0,1-1 1 0 0,0 0-1 0 0,-1 1 0 0 0,1-1 0 0 0,1 0 0 0 0,145-24 561 0 0,-47 10 40 0 0,109-32 0 0 0,-183 40-625 0 0,39-15-1475 0 0,-49 12-1645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2.5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39 404 0 0,'31'-35'2952'0'0,"-28"33"-2580"0"0,0 1-53 0 0,-2 1-275 0 0,0 0 0 0 0,1 0 0 0 0,-1 0 0 0 0,0 0 0 0 0,0 0 0 0 0,0 0 0 0 0,1 0-1 0 0,-1 0 1 0 0,0 0 0 0 0,0 0 0 0 0,1 1 0 0 0,-1-1 0 0 0,0 1 0 0 0,0-1 0 0 0,0 1 0 0 0,0-1 0 0 0,0 1 0 0 0,0-1 0 0 0,0 1 0 0 0,2 1 0 0 0,-1 1 37 0 0,1-1 1 0 0,-1 1-1 0 0,0 0 0 0 0,0-1 1 0 0,0 1-1 0 0,-1 0 1 0 0,3 6-1 0 0,2 4 75 0 0,-2 1-1 0 0,0 0 0 0 0,2 15 1 0 0,11 98 305 0 0,2 188 1 0 0,1 13 163 0 0,7-167-1683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40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33 346 244 0 0,'7'3'176'0'0,"-1"-1"-1"0"0,1 0 1 0 0,0 0-1 0 0,0-1 1 0 0,0 1-1 0 0,0-1 1 0 0,0-1-1 0 0,0 0 1 0 0,0 0-1 0 0,0 0 1 0 0,0-1-1 0 0,0 0 1 0 0,-1 0-1 0 0,1 0 1 0 0,0-1-1 0 0,0 0 1 0 0,-1-1-1 0 0,8-3 1 0 0,-3 0 112 0 0,1-1 1 0 0,-1 0-1 0 0,-1-1 1 0 0,1 0 0 0 0,-2 0-1 0 0,1-1 1 0 0,-1-1-1 0 0,0 0 1 0 0,8-11 0 0 0,-9 10-371 0 0,-1 0 1 0 0,1-1-1 0 0,-2 1 0 0 0,0-2 1 0 0,0 1-1 0 0,-1-1 1 0 0,-1 1-1 0 0,0-1 1 0 0,-1 0-1 0 0,4-25 1 0 0,-7 35 61 0 0,0 1-1 0 0,-1-1 1 0 0,1 1 0 0 0,0-1 0 0 0,-1 1-1 0 0,1 0 1 0 0,-1-1 0 0 0,0 1 0 0 0,0 0 0 0 0,0-1-1 0 0,0 1 1 0 0,0 0 0 0 0,-1 0 0 0 0,1 0-1 0 0,-1 0 1 0 0,1 0 0 0 0,-1 0 0 0 0,1 0 0 0 0,-1 1-1 0 0,-2-2 1 0 0,-2-2-11 0 0,-1 0-1 0 0,1 1 1 0 0,-1 0 0 0 0,-9-5-1 0 0,7 6 21 0 0,1 0-1 0 0,-1 1 1 0 0,0 0-1 0 0,1 0 1 0 0,-1 1-1 0 0,0 0 1 0 0,0 0-1 0 0,0 1 1 0 0,0 1-1 0 0,0-1 1 0 0,0 1-1 0 0,0 1 1 0 0,0 0-1 0 0,0 0 1 0 0,1 0-1 0 0,-1 1 1 0 0,1 1-1 0 0,0-1 1 0 0,-8 6-1 0 0,9-5 40 0 0,0-1 0 0 0,1 2 0 0 0,0-1-1 0 0,0 1 1 0 0,0 0 0 0 0,1 0 0 0 0,-1 1-1 0 0,1 0 1 0 0,0 0 0 0 0,1 0-1 0 0,0 0 1 0 0,0 1 0 0 0,0-1 0 0 0,1 1-1 0 0,-5 12 1 0 0,5-8 23 0 0,1-1-1 0 0,0 0 0 0 0,1 0 1 0 0,0 1-1 0 0,1-1 1 0 0,0 0-1 0 0,0 1 1 0 0,1-1-1 0 0,1 1 1 0 0,3 14-1 0 0,2-4 53 0 0,0 0 0 0 0,1 0 0 0 0,1-1 0 0 0,1 0-1 0 0,0-1 1 0 0,2 0 0 0 0,0-1 0 0 0,1 0 0 0 0,1-1 0 0 0,20 20 0 0 0,-23-27-48 0 0,-1 0-1 0 0,1-1 1 0 0,1-1 0 0 0,0 0 0 0 0,0 0 0 0 0,0-1 0 0 0,1 0 0 0 0,0-1 0 0 0,1-1 0 0 0,-1 0 0 0 0,1-1 0 0 0,0 0 0 0 0,0-1 0 0 0,0-1 0 0 0,0 0 0 0 0,1-1-1 0 0,-1-1 1 0 0,0 0 0 0 0,1 0 0 0 0,-1-2 0 0 0,0 0 0 0 0,21-5 0 0 0,7-5 22 0 0,0-1 0 0 0,-2-2 0 0 0,53-27 0 0 0,-11-6-2424 0 0,-69 34-150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4.7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1 265 256 0 0,'0'0'588'0'0,"15"-11"704"0"0,74-48-890 0 0,-31 18 691 0 0,108-56-1 0 0,-145 87-950 0 0,1 1-1 0 0,0 1 1 0 0,0 1 0 0 0,0 0-1 0 0,1 2 1 0 0,-1 1-1 0 0,1 1 1 0 0,0 1 0 0 0,36 0-1 0 0,-44 3-152 0 0,0 1-1 0 0,1 0 1 0 0,-1 1-1 0 0,0 0 1 0 0,0 2-1 0 0,-1-1 1 0 0,1 2-1 0 0,-1 0 1 0 0,0 1-1 0 0,-1 0 1 0 0,19 13-1 0 0,-29-17 2 0 0,0 0-1 0 0,1 1 1 0 0,-2-1-1 0 0,1 0 1 0 0,0 1-1 0 0,-1 0 0 0 0,0-1 1 0 0,1 1-1 0 0,-1 0 1 0 0,-1 0-1 0 0,1 1 1 0 0,-1-1-1 0 0,0 0 1 0 0,0 0-1 0 0,1 5 1 0 0,-3 0 6 0 0,0-1 1 0 0,0 1 0 0 0,-1-1-1 0 0,0 0 1 0 0,-1 1 0 0 0,1-1-1 0 0,-2 0 1 0 0,1-1 0 0 0,-1 1-1 0 0,0-1 1 0 0,-8 11 0 0 0,2-6-5 0 0,-1-1 0 0 0,0 0 0 0 0,-1 0 0 0 0,-13 9 0 0 0,16-13 8 0 0,-29 21 0 0 0,-2-2 0 0 0,-76 37 1 0 0,93-51 136 0 0,22-10-80 0 0,14-5-57 0 0,24-7-5 0 0,0 5-18 0 0,0 1 0 0 0,0 1 0 0 0,0 3 0 0 0,0 1 0 0 0,1 1 0 0 0,-1 2 0 0 0,-1 2-1 0 0,1 1 1 0 0,-1 2 0 0 0,57 22 0 0 0,-85-28 11 0 0,0 1-1 0 0,-1 0 0 0 0,0 0 1 0 0,1 0-1 0 0,-2 1 1 0 0,1 0-1 0 0,0 0 0 0 0,-1 1 1 0 0,0 0-1 0 0,-1 0 0 0 0,10 12 1 0 0,-14-15 4 0 0,0-1 1 0 0,0 1-1 0 0,0 0 1 0 0,0 0-1 0 0,-1-1 1 0 0,1 1-1 0 0,-1 0 1 0 0,0 0-1 0 0,0 0 1 0 0,0-1-1 0 0,0 1 1 0 0,0 0-1 0 0,-1 0 1 0 0,1 0-1 0 0,-1 0 1 0 0,1-1-1 0 0,-1 1 1 0 0,0 0-1 0 0,0-1 1 0 0,-2 4-1 0 0,-3 3 0 0 0,0-1 0 0 0,0 0-1 0 0,0 0 1 0 0,-1-1 0 0 0,0 0-1 0 0,-1 0 1 0 0,1 0 0 0 0,-1-1-1 0 0,-1 0 1 0 0,1-1 0 0 0,-14 7-1 0 0,1-2 14 0 0,1-1 0 0 0,-1-1 0 0 0,0-1 0 0 0,-24 4 0 0 0,17-6 30 0 0,-1-1 1 0 0,1-1-1 0 0,-1-2 0 0 0,0-1 1 0 0,-38-5-1 0 0,6-4-1159 0 0,-80-22 0 0 0,138 30 529 0 0,-12-8-815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5.3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390 43 48 0 0,'0'0'380'0'0,"-12"-12"473"0"0,-1 7-816 0 0,-1 0-1 0 0,1 1 0 0 0,-1 0 0 0 0,0 1 0 0 0,0 1 0 0 0,0 0 0 0 0,0 1 0 0 0,0 1 0 0 0,0 0 0 0 0,0 0 1 0 0,-1 2-1 0 0,1 0 0 0 0,-18 5 0 0 0,23-5-2 0 0,-1 1 1 0 0,1 1-1 0 0,0 0 1 0 0,0 0-1 0 0,0 0 0 0 0,1 1 1 0 0,-1 1-1 0 0,1-1 1 0 0,0 1-1 0 0,1 1 1 0 0,-1-1-1 0 0,1 1 1 0 0,1 1-1 0 0,-11 13 0 0 0,13-15 35 0 0,0 0-1 0 0,1 1 1 0 0,-1 0 0 0 0,1-1-1 0 0,0 1 1 0 0,1 0-1 0 0,0 1 1 0 0,0-1-1 0 0,0 0 1 0 0,1 0-1 0 0,0 1 1 0 0,1-1-1 0 0,0 1 1 0 0,0-1-1 0 0,0 1 1 0 0,1-1-1 0 0,0 0 1 0 0,0 1-1 0 0,4 7 1 0 0,-3-6-24 0 0,2 0 0 0 0,-1-1 1 0 0,1 0-1 0 0,1 0 0 0 0,0 0 1 0 0,0 0-1 0 0,0-1 1 0 0,1 0-1 0 0,0 0 0 0 0,0 0 1 0 0,1-1-1 0 0,-1 0 0 0 0,1 0 1 0 0,1-1-1 0 0,-1 0 0 0 0,1 0 1 0 0,0-1-1 0 0,0 0 1 0 0,1 0-1 0 0,13 4 0 0 0,-11-5-28 0 0,0-1 0 0 0,0 0 0 0 0,0-1 0 0 0,1 0 0 0 0,-1-1 0 0 0,0 0 0 0 0,0 0 0 0 0,0-1 0 0 0,0-1 0 0 0,0 0 0 0 0,0-1 0 0 0,0 0 0 0 0,0 0 0 0 0,-1-1 0 0 0,1-1 0 0 0,14-8 0 0 0,-7 2-9 0 0,-1 0-1 0 0,-1-1 1 0 0,0-1-1 0 0,0 0 1 0 0,16-20-1 0 0,-24 24-6 0 0,0 0-1 0 0,-1 0 1 0 0,-1-1-1 0 0,0 0 1 0 0,0 0 0 0 0,-1-1-1 0 0,0 0 1 0 0,-1 0-1 0 0,0 0 1 0 0,3-16-1 0 0,-7 23-6 0 0,1 0-1 0 0,-1-1 1 0 0,-1 1 0 0 0,1-1-1 0 0,0 1 1 0 0,-1-1-1 0 0,0 1 1 0 0,0 0-1 0 0,-1 0 1 0 0,1-1-1 0 0,-1 1 1 0 0,0 0-1 0 0,0 0 1 0 0,0 0-1 0 0,0 1 1 0 0,-1-1-1 0 0,0 0 1 0 0,1 1-1 0 0,-1 0 1 0 0,-1 0-1 0 0,1 0 1 0 0,-7-5-1 0 0,-2-2-530 0 0,-1 1 0 0 0,-1 1 0 0 0,0 0 0 0 0,-24-10 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15.8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1 316 0 0,'14'12'429'0'0,"-1"1"-1"0"0,0 1 1 0 0,-1 0 0 0 0,13 21-1 0 0,9 10 15 0 0,59 69 246 0 0,79 131 0 0 0,-137-188-603 0 0,-2 1 0 0 0,-3 2 0 0 0,-2 1 0 0 0,31 107 0 0 0,-52-144-87 0 0,-2 2 1 0 0,0-1 0 0 0,-2 0 0 0 0,-1 1-1 0 0,-1 0 1 0 0,-1-1 0 0 0,-1 1 0 0 0,-2-1-1 0 0,-6 35 1 0 0,4-41 3 0 0,-1-1 0 0 0,0 1 0 0 0,-1-1-1 0 0,-1-1 1 0 0,-1 1 0 0 0,0-1 0 0 0,-1-1 0 0 0,-1 0-1 0 0,-1 0 1 0 0,0-1 0 0 0,-1-1 0 0 0,0 0 0 0 0,-16 12-1 0 0,8-8-224 0 0,-2-2-1 0 0,0 0 0 0 0,0-2 1 0 0,-1-1-1 0 0,-1 0 0 0 0,0-2 1 0 0,-1-1-1 0 0,-42 11 0 0 0,51-17-115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53.0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42 140 0 0,'0'0'1255'0'0,"14"-11"-558"0"0,22-9 2140 0 0,-20 12-2742 0 0,-12 6-96 0 0,37 2 4 0 0,-27 1 3 0 0,8 0-14 0 0,0 2 0 0 0,40 9 0 0 0,1 1 5 0 0,34 5 7 0 0,-46-10 6 0 0,4 2-23 0 0,36 2 17 0 0,-50-6-38 0 0,7 4 10 0 0,63 11 62 0 0,-78-15-32 0 0,78 9 5 0 0,30-11 20 0 0,-137-4-31 0 0,-1 1 2 0 0,11 1-1 0 0,18-1 213 0 0,1 0-1 0 0,49-6 0 0 0,-70 3-35 0 0,23-5 640 0 0,-8 0-1016 0 0,-9 6-2897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58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408 71 40 0 0,'0'0'2093'0'0,"1"-3"-1608"0"0,4-12 956 0 0,-1-3-20 0 0,3-8 1082 0 0,-7 25-2560 0 0,0 1 52 0 0,0-1 1 0 0,-1 1 0 0 0,1-1-1 0 0,0 1 1 0 0,0-1 0 0 0,-1 1-1 0 0,1 0 1 0 0,0-1 0 0 0,-1 1-1 0 0,1-1 1 0 0,-1 1 0 0 0,1 0-1 0 0,0-1 1 0 0,-1 1 0 0 0,1 0-1 0 0,-1 0 1 0 0,1-1 0 0 0,-1 1-1 0 0,1 0 1 0 0,-1 0 0 0 0,1 0-1 0 0,-1-1 1 0 0,-44 45 241 0 0,3 2-1 0 0,2 2 1 0 0,2 1-1 0 0,2 3 1 0 0,2 0 0 0 0,3 2-1 0 0,2 1 1 0 0,2 2-1 0 0,3 1 1 0 0,3 0-1 0 0,-19 80 1 0 0,38-127-243 0 0,-1 0 0 0 0,2 1 0 0 0,-1-1 0 0 0,2 1 1 0 0,-1-1-1 0 0,2 1 0 0 0,-1-1 0 0 0,2 1 0 0 0,-1-1 0 0 0,2 1 0 0 0,-1-1 0 0 0,2 0 0 0 0,-1 0 1 0 0,1 0-1 0 0,1-1 0 0 0,0 1 0 0 0,1-1 0 0 0,0 0 0 0 0,0-1 0 0 0,1 0 0 0 0,0 1 0 0 0,1-2 1 0 0,0 1-1 0 0,0-1 0 0 0,1-1 0 0 0,0 0 0 0 0,0 0 0 0 0,1 0 0 0 0,14 7 0 0 0,7 0-510 0 0,1-1 1 0 0,0-2-1 0 0,0-1 0 0 0,1-1 0 0 0,0-2 0 0 0,1-1 0 0 0,56 2 0 0 0,-90-8 491 0 0,20-1-953 0 0,-7-2-842 0 0,6 0 686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5:59.4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29 300 0 0,'9'-28'8078'0'0,"-10"28"-8039"0"0,23 163 1496 0 0,-14-88-1081 0 0,47 366 312 0 0,-53-428-834 0 0,0 0-1 0 0,1 0 0 0 0,4 14 1 0 0,1 1-3131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0.0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279 113 936 0 0,'8'-14'2344'0'0,"-1"-1"118"0"0,-7 14-2445 0 0,0 1 0 0 0,0-1 0 0 0,0 1 0 0 0,0-1 0 0 0,0 0-1 0 0,0 1 1 0 0,0-1 0 0 0,0 0 0 0 0,0 1 0 0 0,0-1 0 0 0,0 0 0 0 0,0 1 0 0 0,0-1 0 0 0,0 0 0 0 0,0 1 0 0 0,-1-1 0 0 0,1 1 0 0 0,0-1 0 0 0,0 0 0 0 0,-1 1-1 0 0,1-1 1 0 0,-1 1 0 0 0,1-1 0 0 0,0 1 0 0 0,-1-1 0 0 0,1 1 0 0 0,-1-1 0 0 0,1 1 0 0 0,-1 0 0 0 0,1-1 0 0 0,-1 1 0 0 0,0 0 0 0 0,1-1 0 0 0,-1 1 0 0 0,-2-2 178 0 0,-32 0 702 0 0,31 2-799 0 0,0 1 0 0 0,-8 2-23 0 0,0 0 1 0 0,0 1-1 0 0,1 1 0 0 0,0 0 1 0 0,0 1-1 0 0,0 0 1 0 0,0 0-1 0 0,1 1 0 0 0,0 0 1 0 0,0 1-1 0 0,1 0 1 0 0,-12 14-1 0 0,11-11-46 0 0,1 0-1 0 0,0 0 1 0 0,1 1 0 0 0,0 0 0 0 0,1 1 0 0 0,0 0-1 0 0,1 0 1 0 0,0 1 0 0 0,1-1 0 0 0,-4 21-1 0 0,7-26-19 0 0,1 0-1 0 0,0-1 1 0 0,1 1 0 0 0,0 0-1 0 0,0 0 1 0 0,1 0-1 0 0,0 0 1 0 0,0 0-1 0 0,1 0 1 0 0,0 0-1 0 0,1-1 1 0 0,-1 1-1 0 0,1-1 1 0 0,1 0-1 0 0,-1 1 1 0 0,1-2-1 0 0,1 1 1 0 0,-1 0-1 0 0,1-1 1 0 0,0 0-1 0 0,7 7 1 0 0,-4-6 1 0 0,-1-1-1 0 0,1 0 1 0 0,0 0 0 0 0,0-1 0 0 0,1 0 0 0 0,-1 0 0 0 0,1-1 0 0 0,0 0 0 0 0,0-1 0 0 0,1 0 0 0 0,-1 0 0 0 0,1-1 0 0 0,0 0 0 0 0,-1 0 0 0 0,21-1 0 0 0,-24-2-18 0 0,1 1 1 0 0,0-2 0 0 0,-1 1 0 0 0,1-1-1 0 0,-1 0 1 0 0,0 0 0 0 0,1-1 0 0 0,-1 0-1 0 0,0 0 1 0 0,0-1 0 0 0,-1 1 0 0 0,1-1-1 0 0,-1 0 1 0 0,0-1 0 0 0,0 1 0 0 0,0-1-1 0 0,7-10 1 0 0,-3 4 38 0 0,-1-1 0 0 0,-1 1 0 0 0,0-2-1 0 0,0 1 1 0 0,-2-1 0 0 0,1 1 0 0 0,4-20 0 0 0,-7 19-9 0 0,-1 0 0 0 0,0 0 0 0 0,-1-1 0 0 0,0 1 0 0 0,-1-1 0 0 0,-1 1 0 0 0,0 0 0 0 0,-1 0 0 0 0,0-1 0 0 0,-1 1 0 0 0,-1 0 0 0 0,-7-19 1 0 0,4 17-332 0 0,0 0 0 0 0,0 0 1 0 0,-2 1-1 0 0,0 0 0 0 0,0 1 1 0 0,-1 0-1 0 0,-1 0 0 0 0,0 1 1 0 0,-25-20-1 0 0,14 17-2315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1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216 353 552 0 0,'2'-3'1398'0'0,"46"-61"1727"0"0,-19 22-2244 0 0,1 3-1 0 0,2 0 1 0 0,2 2 0 0 0,67-57-1 0 0,-95 90-874 0 0,0 0-1 0 0,0 0 0 0 0,0 0 1 0 0,1 1-1 0 0,-1 0 1 0 0,1 1-1 0 0,-1-1 0 0 0,1 1 1 0 0,0 0-1 0 0,0 1 1 0 0,0 0-1 0 0,0 0 1 0 0,0 0-1 0 0,1 1 0 0 0,-1 0 1 0 0,0 1-1 0 0,9 1 1 0 0,-10-2-7 0 0,0 1 1 0 0,0 1-1 0 0,-1-1 1 0 0,1 1-1 0 0,0 0 1 0 0,-1 0-1 0 0,1 0 1 0 0,-1 1-1 0 0,0 0 1 0 0,0 0-1 0 0,0 1 1 0 0,0-1-1 0 0,0 1 1 0 0,-1 0-1 0 0,1 0 1 0 0,-1 0-1 0 0,0 1 1 0 0,-1 0-1 0 0,1-1 1 0 0,-1 1-1 0 0,0 1 1 0 0,0-1-1 0 0,0 0 1 0 0,-1 1-1 0 0,0-1 1 0 0,0 1-1 0 0,0 0 1 0 0,-1 0-1 0 0,0-1 1 0 0,0 1-1 0 0,0 8 1 0 0,0-4-14 0 0,-1 0 1 0 0,0 0-1 0 0,-1 0 1 0 0,0 0 0 0 0,-1-1-1 0 0,0 1 1 0 0,0 0-1 0 0,-1 0 1 0 0,0-1 0 0 0,-1 0-1 0 0,-5 12 1 0 0,-4 2-30 0 0,-1 0 0 0 0,-30 38 0 0 0,6-17 24 0 0,-1-2 0 0 0,-68 58 0 0 0,-102 57 172 0 0,183-139-132 0 0,-1-1 1 0 0,-1-1 0 0 0,0-2 0 0 0,-1 0-1 0 0,-52 15 1 0 0,78-28 0 0 0,-19-5 27 0 0,21 3-55 0 0,0 0 1 0 0,0 0-1 0 0,0 0 1 0 0,0 0-1 0 0,1 0 1 0 0,-1 0-1 0 0,0 0 1 0 0,1 0 0 0 0,-1-1-1 0 0,0 1 1 0 0,1 0-1 0 0,0 0 1 0 0,-1 0-1 0 0,1-1 1 0 0,0 1-1 0 0,-1 0 1 0 0,1-2-1 0 0,0 0-74 0 0,5-20-4 0 0,-3 18 87 0 0,0 0 0 0 0,0 0-1 0 0,1 1 1 0 0,0-1 0 0 0,0 1 0 0 0,0-1-1 0 0,0 1 1 0 0,0 0 0 0 0,1 1 0 0 0,0-1-1 0 0,0 0 1 0 0,0 1 0 0 0,0 0 0 0 0,0 0-1 0 0,1 0 1 0 0,5-2 0 0 0,-4 3-8 0 0,1-1 1 0 0,-1 1-1 0 0,1 1 1 0 0,0-1 0 0 0,0 1-1 0 0,0 0 1 0 0,0 1-1 0 0,0 0 1 0 0,0 0-1 0 0,0 0 1 0 0,0 1-1 0 0,13 3 1 0 0,4 2 9 0 0,0 2-1 0 0,-1 0 1 0 0,1 1 0 0 0,38 23 0 0 0,84 63 179 0 0,-51-31-162 0 0,-28-27-1198 0 0,-26-18-3011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1.9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352 1 464 0 0,'0'0'499'0'0,"-4"0"-45"0"0,-10 3-173 0 0,1 0 0 0 0,-1 0 1 0 0,0 1-1 0 0,1 1 0 0 0,0 0 0 0 0,0 1 1 0 0,1 1-1 0 0,0 0 0 0 0,0 0 0 0 0,0 1 0 0 0,-17 16 1 0 0,11-8-112 0 0,1 2-1 0 0,0 0 1 0 0,2 0 0 0 0,0 2 0 0 0,1 0 0 0 0,-13 25 0 0 0,18-28-36 0 0,1 0 1 0 0,1 1 0 0 0,0 0 0 0 0,1 0 0 0 0,1 0 0 0 0,1 1 0 0 0,-2 27 0 0 0,5-27-65 0 0,0 0 0 0 0,2-1-1 0 0,0 1 1 0 0,5 24 0 0 0,-5-40-64 0 0,-1 0-1 0 0,1 0 1 0 0,0 0-1 0 0,0 0 1 0 0,0 0-1 0 0,0 0 1 0 0,1-1-1 0 0,-1 1 0 0 0,1 0 1 0 0,0-1-1 0 0,-1 1 1 0 0,1-1-1 0 0,0 1 1 0 0,1-1-1 0 0,-1 0 1 0 0,0 0-1 0 0,1 0 0 0 0,-1 0 1 0 0,1-1-1 0 0,-1 1 1 0 0,1 0-1 0 0,0-1 1 0 0,0 0-1 0 0,0 0 1 0 0,-1 0-1 0 0,1 0 1 0 0,0 0-1 0 0,0-1 0 0 0,1 1 1 0 0,-1-1-1 0 0,0 0 1 0 0,0 0-1 0 0,0 0 1 0 0,0 0-1 0 0,0 0 1 0 0,4-1-1 0 0,5-1-7 0 0,0-1-1 0 0,0 0 0 0 0,0-1 1 0 0,0 0-1 0 0,-1 0 1 0 0,0-1-1 0 0,17-11 1 0 0,-11 5 7 0 0,0-1 0 0 0,-1-1 0 0 0,0-1 0 0 0,-1 0 0 0 0,-1-1 0 0 0,0 0 0 0 0,-1-1 0 0 0,-1-1 0 0 0,0 0 1 0 0,17-36-1 0 0,-21 37-34 0 0,-1-1 0 0 0,-1 1 1 0 0,-1-1-1 0 0,0-1 1 0 0,-1 1-1 0 0,-1 0 0 0 0,-1-1 1 0 0,0 0-1 0 0,-2 0 1 0 0,0 1-1 0 0,0-1 0 0 0,-7-32 1 0 0,7 45-224 0 0,-2 0 0 0 0,1 0 0 0 0,-1-1 0 0 0,1 1 0 0 0,-1 1 0 0 0,-1-1 0 0 0,1 0 0 0 0,-1 0 0 0 0,0 1 0 0 0,0 0 0 0 0,0-1 0 0 0,0 1 0 0 0,-1 1 0 0 0,1-1 0 0 0,-1 0 0 0 0,-7-4 0 0 0,-3-2-335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2.9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1 116 864 0 0,'2'-3'1028'0'0,"3"-1"-791"0"0,-1-1 0 0 0,1 1 1 0 0,-1 0-1 0 0,1 0 0 0 0,1 0 0 0 0,-1 1 0 0 0,0 0 0 0 0,1 0 1 0 0,0 0-1 0 0,-1 1 0 0 0,1 0 0 0 0,0 0 0 0 0,11-2 0 0 0,14-2 417 0 0,47-3 0 0 0,-53 7-361 0 0,207-18 1609 0 0,-39 4-1944 0 0,-67 4-4105 0 0</inkml:trace>
  <inkml:trace contextRef="#ctx0" brushRef="#br0" timeOffset="1">76 396 804 0 0,'-2'3'1231'0'0,"2"-2"-1095"0"0,-1 0 0 0 0,1 0 0 0 0,-1 0 0 0 0,1 0 0 0 0,-1 1 1 0 0,1-1-1 0 0,0 0 0 0 0,0 0 0 0 0,-1 0 0 0 0,1 1 0 0 0,0-1 0 0 0,0 0 0 0 0,0 0 1 0 0,1 0-1 0 0,-1 1 0 0 0,0-1 0 0 0,0 0 0 0 0,1 0 0 0 0,-1 0 0 0 0,0 0 0 0 0,1 0 1 0 0,-1 1-1 0 0,2 0 0 0 0,-1 0 0 0 0,1 0-1 0 0,0 0 1 0 0,0-1 0 0 0,0 1 0 0 0,0 0 0 0 0,0-1-1 0 0,0 0 1 0 0,0 1 0 0 0,0-1 0 0 0,1 0 0 0 0,2 1-1 0 0,8 2 124 0 0,1 0-1 0 0,1-1 0 0 0,18 2 0 0 0,-27-4-152 0 0,226 14 680 0 0,-78-16-3725 0 0,-128 1 1216 0 0,0-3-67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02.5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193 25 1244 0 0,'0'0'1784'0'0,"8"-17"1249"0"0,-7 16-2979 0 0,-1 1-1 0 0,1-1 1 0 0,-1 1 0 0 0,1-1-1 0 0,-1 1 1 0 0,1-1-1 0 0,-1 1 1 0 0,1-1-1 0 0,0 1 1 0 0,-1-1 0 0 0,1 1-1 0 0,-1 0 1 0 0,1-1-1 0 0,0 1 1 0 0,0 0-1 0 0,-1 0 1 0 0,1 0 0 0 0,0-1-1 0 0,-1 1 1 0 0,1 0-1 0 0,0 0 1 0 0,0 0-1 0 0,-1 0 1 0 0,1 0 0 0 0,0 0-1 0 0,-1 0 1 0 0,1 1-1 0 0,0-1 1 0 0,1 0-1 0 0,0 1 4 0 0,1 1-1 0 0,-1-1 0 0 0,1 1 0 0 0,-1-1 1 0 0,0 1-1 0 0,0 0 0 0 0,0 0 1 0 0,3 3-1 0 0,6 8-61 0 0,-1 0 0 0 0,9 17 1 0 0,-14-23 122 0 0,26 46 50 0 0,-3 0-1 0 0,-1 2 0 0 0,-3 1 0 0 0,-3 2 0 0 0,24 99 1 0 0,-30-87-40 0 0,-4 2 1 0 0,-2 0-1 0 0,-4 0 0 0 0,-5 107 1 0 0,-1-157-116 0 0,-1 0 0 0 0,-1-1 0 0 0,0 0 0 0 0,-2 1 0 0 0,-1-2 0 0 0,-8 23 0 0 0,10-34-9 0 0,-1 0 0 0 0,0 1 0 0 0,-1-2 0 0 0,1 1 0 0 0,-2-1 0 0 0,1 1 0 0 0,-1-2 0 0 0,0 1 0 0 0,-1-1 0 0 0,0 0 0 0 0,0-1 0 0 0,0 0 0 0 0,-1 0 0 0 0,-15 7 0 0 0,-22 8-1256 0 0,-2-3 0 0 0,1-2 1 0 0,-2-2-1 0 0,-88 14 1 0 0,110-24-163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6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65 528 0 0,'0'0'1933'0'0,"6"-17"18"0"0,1 2-963 0 0,6-11 514 0 0,-13 25-1490 0 0,0 1 0 0 0,0 0 1 0 0,0-1-1 0 0,0 1 0 0 0,0 0 0 0 0,0 0 0 0 0,0-1 0 0 0,0 1 1 0 0,1 0-1 0 0,-1 0 0 0 0,0-1 0 0 0,0 1 0 0 0,0 0 0 0 0,1 0 1 0 0,-1 0-1 0 0,0-1 0 0 0,0 1 0 0 0,1 0 0 0 0,-1 0 0 0 0,0 0 1 0 0,0 0-1 0 0,1-1 0 0 0,-1 1 0 0 0,0 0 0 0 0,0 0 0 0 0,1 0 1 0 0,-1 0-1 0 0,0 0 0 0 0,1 0 0 0 0,-1 0 0 0 0,0 0 0 0 0,0 0 1 0 0,1 0-1 0 0,-1 0 0 0 0,0 0 0 0 0,1 0 0 0 0,-1 0 0 0 0,0 0 1 0 0,0 0-1 0 0,1 0 0 0 0,-1 1 0 0 0,0-1 0 0 0,1 0 0 0 0,-1 0 1 0 0,0 0-1 0 0,0 0 0 0 0,1 1 0 0 0,-1-1 0 0 0,0 0 0 0 0,0 0 1 0 0,0 0-1 0 0,1 1 0 0 0,-1-1 0 0 0,0 0 0 0 0,0 0 0 0 0,0 1 1 0 0,0-1-1 0 0,0 0 0 0 0,1 1 0 0 0,0 1-11 0 0,-10 143-66 0 0,0-4 96 0 0,9-66-21 0 0,6 208 162 0 0,-6-228 49 0 0,0-28-4489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6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41 680 0 0,'-11'-11'3702'0'0,"11"9"-3371"0"0,-1 0 0 0 0,0 1 0 0 0,0-1 0 0 0,0-2 0 0 0,23 0-186 0 0,0 1-1 0 0,-1 1 1 0 0,28 1-1 0 0,-3 0-34 0 0,100-6-86 0 0,-48 8-3884 0 0,-83 0 3375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6.9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238 1 760 0 0,'0'0'2920'0'0,"-4"0"-2767"0"0,-3 0-77 0 0,-1 1 1 0 0,1 1-1 0 0,0-1 1 0 0,-1 1-1 0 0,1 1 1 0 0,0-1-1 0 0,0 1 1 0 0,0 1-1 0 0,0-1 1 0 0,1 1-1 0 0,-1 0 1 0 0,1 0-1 0 0,0 1 0 0 0,0 0 1 0 0,1 0-1 0 0,0 0 1 0 0,-8 10-1 0 0,-4 5 70 0 0,1 1 0 0 0,0 1-1 0 0,-22 42 1 0 0,34-56-113 0 0,1 0 1 0 0,0 0-1 0 0,0 1 0 0 0,1-1 1 0 0,0 0-1 0 0,1 1 1 0 0,-1 0-1 0 0,2-1 0 0 0,-1 1 1 0 0,1 0-1 0 0,0-1 0 0 0,1 1 1 0 0,0-1-1 0 0,1 1 1 0 0,-1-1-1 0 0,2 1 0 0 0,-1-1 1 0 0,1 0-1 0 0,0 0 1 0 0,1 0-1 0 0,0 0 0 0 0,0-1 1 0 0,1 1-1 0 0,0-1 0 0 0,0 0 1 0 0,1-1-1 0 0,10 11 1 0 0,-15-15-29 0 0,1-1 0 0 0,0 1 0 0 0,0-1 0 0 0,0 1 0 0 0,0-1 0 0 0,0 0 0 0 0,0 0 1 0 0,1 0-1 0 0,-1 0 0 0 0,0 0 0 0 0,1 0 0 0 0,-1-1 0 0 0,0 1 0 0 0,1-1 0 0 0,-1 0 1 0 0,1 1-1 0 0,-1-1 0 0 0,0 0 0 0 0,5-1 0 0 0,-4 0 0 0 0,1 0 1 0 0,0 0-1 0 0,-1-1 0 0 0,1 1 1 0 0,-1-1-1 0 0,1 0 1 0 0,-1 0-1 0 0,0 0 0 0 0,0 0 1 0 0,1-1-1 0 0,2-2 0 0 0,1-3 7 0 0,0 0 1 0 0,0-1-1 0 0,0 1 0 0 0,-1-1 0 0 0,-1 0 0 0 0,0-1 0 0 0,7-15 1 0 0,2-14 44 0 0,15-66-1 0 0,-26 91-271 0 0,-1 0-1 0 0,0 0 0 0 0,-1-1 1 0 0,-1 1-1 0 0,0 0 0 0 0,-1-1 1 0 0,-1 1-1 0 0,-3-17 0 0 0,-3 16-2024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7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1 744 0 0,'0'0'2035'0'0,"1"1"-1967"0"0,0-1 0 0 0,-1 1 0 0 0,1-1 0 0 0,0 1 0 0 0,-1 0 0 0 0,1-1 1 0 0,-1 1-1 0 0,0 0 0 0 0,1 0 0 0 0,-1-1 0 0 0,1 1 0 0 0,-1 0 0 0 0,0 0 0 0 0,0 0 0 0 0,1 1 0 0 0,-14 95 1313 0 0,8-44-1124 0 0,2 1 1 0 0,2 0-1 0 0,8 61 0 0 0,0 46-369 0 0,-14-90-3428 0 0,7-68 3318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7.8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23 208 212 0 0,'1'-3'699'0'0,"1"-7"-314"0"0,1 1 0 0 0,0 0 0 0 0,0 0 1 0 0,1-1-1 0 0,0 2 0 0 0,1-1 0 0 0,0 1 1 0 0,11-16-1 0 0,-6 12-143 0 0,1 0 0 0 0,0 0 0 0 0,1 1 0 0 0,18-15 0 0 0,-23 21-215 0 0,0 0 0 0 0,0 0 0 0 0,0 1 1 0 0,0 0-1 0 0,13-4 0 0 0,-15 6-29 0 0,0 1-1 0 0,1 0 1 0 0,-1 1-1 0 0,1 0 1 0 0,0-1 0 0 0,-1 2-1 0 0,1-1 1 0 0,-1 0 0 0 0,1 1-1 0 0,-1 0 1 0 0,6 2 0 0 0,-4 0-2 0 0,-1-1 0 0 0,0 0 0 0 0,0 1 0 0 0,0 1 0 0 0,0-1 0 0 0,0 1 0 0 0,-1-1 0 0 0,1 2 0 0 0,5 5 0 0 0,2 3-5 0 0,-1 0 1 0 0,11 15-1 0 0,-19-22 1 0 0,0 0 6 0 0,0-1 0 0 0,-1 1 1 0 0,0-1-1 0 0,0 1 0 0 0,4 11 0 0 0,-3-9-8 0 0,-1-3 5 0 0,-1 1 1 0 0,0-1 0 0 0,0 0 0 0 0,0 1 0 0 0,-1-1 0 0 0,1 1-1 0 0,-2-1 1 0 0,1 1 0 0 0,0 8 0 0 0,0-8 4 0 0,1 0 0 0 0,-1 1 0 0 0,-1-1 0 0 0,1 1-1 0 0,-1 0 1 0 0,-1-1 0 0 0,1 1 0 0 0,-1-1 0 0 0,0 1 0 0 0,-3 10 0 0 0,1-6-5 0 0,1-6 5 0 0,1 1 0 0 0,-1-1 1 0 0,0 0-1 0 0,0 0 0 0 0,-1-1 1 0 0,0 1-1 0 0,0 0 0 0 0,0-1 1 0 0,0 0-1 0 0,0 0 0 0 0,-1 0 1 0 0,0 0-1 0 0,0 0 0 0 0,0-1 0 0 0,0 1 1 0 0,-1-1-1 0 0,1 0 0 0 0,-1-1 1 0 0,0 1-1 0 0,1-1 0 0 0,-1 0 1 0 0,-1 0-1 0 0,-5 2 0 0 0,-13 1 9 0 0,0 0 0 0 0,0-2 0 0 0,-1-1 1 0 0,1-1-1 0 0,0 0 0 0 0,-1-2 0 0 0,-29-5 0 0 0,35 3-839 0 0,0-1 1 0 0,-33-12 0 0 0,34 9 61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9.1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23 616 0 0,'0'0'1618'0'0,"0"-2"-1287"0"0,-1 0 1 0 0,0 1-1 0 0,0-1 0 0 0,0 0 1 0 0,-7-9 1986 0 0,4 9-1986 0 0,3 2-336 0 0,-5 1 2 0 0,-3 20-18 0 0,-4 48 14 0 0,3 1-1 0 0,-2 93 1 0 0,5-54 44 0 0,4 0 44 0 0,3-24-2136 0 0,-3-65-104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9.5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87 816 0 0,'0'0'2940'0'0,"0"-4"-2438"0"0,0 3-450 0 0,0-1 0 0 0,1 0 0 0 0,-1 1-1 0 0,1-1 1 0 0,-1 0 0 0 0,1 1-1 0 0,0-1 1 0 0,-1 1 0 0 0,1-1 0 0 0,0 1-1 0 0,0-1 1 0 0,0 1 0 0 0,0-1-1 0 0,1 1 1 0 0,-1 0 0 0 0,0 0 0 0 0,0 0-1 0 0,1 0 1 0 0,-1 0 0 0 0,1 0-1 0 0,-1 0 1 0 0,1 0 0 0 0,-1 0 0 0 0,1 1-1 0 0,-1-1 1 0 0,1 0 0 0 0,0 1-1 0 0,-1 0 1 0 0,1-1 0 0 0,0 1 0 0 0,2 0-1 0 0,104-17 300 0 0,-62 12-2177 0 0,60-16 0 0 0,-91 16 1618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4:59.8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 7 268 0 0,'0'0'2240'0'0,"-18"-7"-683"0"0,13 8-1528 0 0,0 0 1 0 0,1 0-1 0 0,-1 1 1 0 0,0 0-1 0 0,0-1 1 0 0,1 2-1 0 0,-1-1 0 0 0,1 0 1 0 0,-1 1-1 0 0,1 0 1 0 0,0 0-1 0 0,0 0 1 0 0,1 1-1 0 0,-1-1 0 0 0,1 1 1 0 0,-1 0-1 0 0,-3 6 1 0 0,1-2 15 0 0,0 1 0 0 0,1 0 1 0 0,0 0-1 0 0,0 0 1 0 0,1 0-1 0 0,1 1 0 0 0,-1 0 1 0 0,-3 19-1 0 0,6-24-6 0 0,-1 4 58 0 0,1 0-1 0 0,-1 0 1 0 0,1 0 0 0 0,1 0-1 0 0,0 0 1 0 0,0 0 0 0 0,1 0-1 0 0,0 0 1 0 0,0 0 0 0 0,1 0-1 0 0,0-1 1 0 0,7 17 0 0 0,-9-24-86 0 0,1 0 1 0 0,-1 1-1 0 0,1-1 1 0 0,0 0-1 0 0,-1-1 1 0 0,1 1-1 0 0,0 0 1 0 0,0 0-1 0 0,0 0 1 0 0,0 0-1 0 0,0-1 1 0 0,0 1-1 0 0,0 0 1 0 0,0-1-1 0 0,0 1 1 0 0,0-1-1 0 0,0 1 1 0 0,0-1-1 0 0,0 1 1 0 0,0-1-1 0 0,0 0 1 0 0,1 0-1 0 0,-1 1 1 0 0,0-1-1 0 0,0 0 1 0 0,0 0-1 0 0,1 0 1 0 0,-1 0-1 0 0,0-1 1 0 0,0 1-1 0 0,0 0 1 0 0,0 0-1 0 0,1-1 1 0 0,-1 1 0 0 0,0-1-1 0 0,0 1 1 0 0,0-1-1 0 0,0 1 1 0 0,0-1-1 0 0,0 0 1 0 0,0 1-1 0 0,0-1 1 0 0,0 0-1 0 0,0 0 1 0 0,0-1-1 0 0,5-2-9 0 0,-1-1 0 0 0,-1 1 0 0 0,1-1 0 0 0,-1 0 0 0 0,1 0 1 0 0,3-7-1 0 0,-4 5-7 0 0,0 0 0 0 0,-1-1 0 0 0,0 1 0 0 0,0 0 0 0 0,-1-1 0 0 0,1 0 0 0 0,-2 1 1 0 0,1-1-1 0 0,0-10 0 0 0,1-5-7 0 0,0 10 3 0 0,-3 8 3 0 0,-3-27-39 0 0,2 28-171 0 0,1-1-1 0 0,-1 1 1 0 0,0-1-1 0 0,0 0 1 0 0,-1 1-1 0 0,0 0 1 0 0,1-1 0 0 0,-2 1-1 0 0,1 0 1 0 0,0 0-1 0 0,-6-7 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0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 0 0,'0'0'2207'0'0,"1"0"-2184"0"0,0 0 0 0 0,0 1 0 0 0,0-1-1 0 0,-1 1 1 0 0,1-1 0 0 0,0 1 0 0 0,0-1 0 0 0,0 1 0 0 0,0-1 0 0 0,-1 1 0 0 0,1 0-1 0 0,0-1 1 0 0,-1 1 0 0 0,1 0 0 0 0,0 1 0 0 0,7 82 668 0 0,-5-34-547 0 0,2 0 0 0 0,17 68 0 0 0,2-4-1921 0 0,-20-101 1130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3.3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390 35 788 0 0,'0'0'1486'0'0,"-4"0"-980"0"0,-6 2-358 0 0,0 0 1 0 0,0 1-1 0 0,0 0 0 0 0,0 1 0 0 0,1 0 0 0 0,-1 1 0 0 0,1 0 0 0 0,0 0 0 0 0,1 1 1 0 0,-1 0-1 0 0,-13 13 0 0 0,-10 11 74 0 0,-40 47 1 0 0,53-54-7 0 0,2 1 0 0 0,0 0-1 0 0,1 1 1 0 0,2 0 0 0 0,0 1-1 0 0,2 1 1 0 0,1 0 0 0 0,-15 56-1 0 0,23-67-60 0 0,0-1 0 0 0,1 0-1 0 0,1 0 1 0 0,1 1 0 0 0,0-1 0 0 0,1 1-1 0 0,0-1 1 0 0,5 19 0 0 0,-3-23-50 0 0,0 0 0 0 0,1-1 0 0 0,0 1 0 0 0,1-1 0 0 0,0 0 1 0 0,1 0-1 0 0,0 0 0 0 0,0-1 0 0 0,1 0 0 0 0,0 0 0 0 0,1-1 0 0 0,10 10 1 0 0,-9-11-48 0 0,0 0 1 0 0,0-1-1 0 0,0 0 1 0 0,1 0 0 0 0,0-1-1 0 0,0 0 1 0 0,0 0-1 0 0,1-1 1 0 0,0-1 0 0 0,-1 0-1 0 0,16 2 1 0 0,-11-3-28 0 0,0-1 1 0 0,0 0 0 0 0,0-2-1 0 0,0 0 1 0 0,-1 0 0 0 0,1-1-1 0 0,27-8 1 0 0,-21 3-45 0 0,0-1 1 0 0,0-1-1 0 0,-1 0 0 0 0,0-2 1 0 0,-1 0-1 0 0,0-1 0 0 0,-1-1 1 0 0,0-1-1 0 0,-1 0 1 0 0,0-2-1 0 0,18-22 0 0 0,-19 18-63 0 0,-1-1 0 0 0,0-1-1 0 0,-2 0 1 0 0,-1-1 0 0 0,-1 0-1 0 0,0-1 1 0 0,-2 0-1 0 0,-1 0 1 0 0,-1-1 0 0 0,-1 0-1 0 0,4-34 1 0 0,-9 46-73 0 0,0 0 1 0 0,-1 0-1 0 0,0-1 1 0 0,-1 1-1 0 0,-1 0 0 0 0,0-1 1 0 0,0 1-1 0 0,-2 0 0 0 0,1 1 1 0 0,-2-1-1 0 0,0 1 1 0 0,0-1-1 0 0,-1 1 0 0 0,0 1 1 0 0,-1-1-1 0 0,-1 1 1 0 0,0 1-1 0 0,0-1 0 0 0,-1 1 1 0 0,0 1-1 0 0,-1-1 0 0 0,0 2 1 0 0,-17-12-1 0 0,-63-32-2671 0 0,63 37 2019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0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54 115 432 0 0,'0'-3'751'0'0,"1"-5"-327"0"0,1 0 0 0 0,-1 0 1 0 0,1 0-1 0 0,0 0 0 0 0,1 0 1 0 0,6-13-1 0 0,-7 19-298 0 0,-1 0-112 0 0,0 0 0 0 0,0 1 0 0 0,0-1 1 0 0,0 1-1 0 0,1-1 0 0 0,-1 1 0 0 0,1-1 0 0 0,-1 1 0 0 0,1-1 0 0 0,0 1 1 0 0,-1 0-1 0 0,1 0 0 0 0,0 0 0 0 0,3-1 0 0 0,25-10 142 0 0,-27 10-153 0 0,1 1 0 0 0,0 0 0 0 0,0 0 0 0 0,0 1 0 0 0,0-1 0 0 0,0 1 0 0 0,0 0 0 0 0,0 0 0 0 0,7 0 0 0 0,28 10-50 0 0,-37-9 41 0 0,0 0 1 0 0,0 0-1 0 0,0 1 0 0 0,0-1 1 0 0,0 0-1 0 0,-1 1 1 0 0,1 0-1 0 0,-1-1 0 0 0,3 4 1 0 0,-1-3 0 0 0,-1 1 0 0 0,0 0 0 0 0,-1-1 0 0 0,1 1 0 0 0,0 0 0 0 0,-1 0 1 0 0,1 0-1 0 0,-1 0 0 0 0,0 0 0 0 0,0 0 0 0 0,0 0 0 0 0,0 0 0 0 0,-1 0 0 0 0,1 0 1 0 0,-1 1-1 0 0,0-1 0 0 0,0 0 0 0 0,0 0 0 0 0,0 1 0 0 0,-1-1 0 0 0,0 4 0 0 0,-4 1 11 0 0,1 0-1 0 0,-1 0 0 0 0,0 0 0 0 0,-1-1 1 0 0,1 0-1 0 0,-2 0 0 0 0,1 0 1 0 0,-1-1-1 0 0,0 0 0 0 0,0 0 0 0 0,0-1 1 0 0,-1 0-1 0 0,-10 5 0 0 0,5-3-303 0 0,-1 0-1 0 0,0-1 0 0 0,-1 0 1 0 0,1-1-1 0 0,-1 0 1 0 0,0-2-1 0 0,-22 4 1 0 0,17-6-414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1.9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0 792 0 0,'0'0'4410'0'0,"0"3"-4491"0"0,-9 50 61 0 0,1-4 63 0 0,-2 30 19 0 0,1 122 1 0 0,5-60-814 0 0,3-138 397 0 0,-5 11-1097 0 0,5-11 1142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2.2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1 149 828 0 0,'0'0'647'0'0,"2"-2"-112"0"0,19-9-76 0 0,0 1 0 0 0,1 2 0 0 0,0 0-1 0 0,0 1 1 0 0,29-5 0 0 0,8-3-83 0 0,-9 1-312 0 0,60-18 270 0 0,-35 8-3089 0 0,-61 19 2377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2.6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1 96 0 0,'0'0'517'0'0,"-25"19"971"0"0,20-14-1399 0 0,0 2 1 0 0,1-1-1 0 0,0 0 0 0 0,0 1 1 0 0,1 0-1 0 0,-1-1 1 0 0,2 2-1 0 0,-1-1 1 0 0,1 0-1 0 0,0 0 0 0 0,-1 9 1 0 0,1-2-16 0 0,1 0 0 0 0,0 0 0 0 0,2 0 0 0 0,3 27 0 0 0,-4-39 1 0 0,0 1-1 0 0,0 0 1 0 0,0-1 0 0 0,1 1 0 0 0,0-1 0 0 0,-1 1 0 0 0,1-1 0 0 0,0 1-1 0 0,0-1 1 0 0,0 0 0 0 0,0 1 0 0 0,1-1 0 0 0,-1 0 0 0 0,1 0 0 0 0,-1 0-1 0 0,1 0 1 0 0,0 0 0 0 0,0 0 0 0 0,-1 0 0 0 0,1-1 0 0 0,1 1 0 0 0,-1-1-1 0 0,0 1 1 0 0,0-1 0 0 0,0 0 0 0 0,1 0 0 0 0,-1 0 0 0 0,1 0 0 0 0,-1 0-1 0 0,1-1 1 0 0,3 1 0 0 0,-4-1-59 0 0,0 0 0 0 0,0-1 0 0 0,-1 1 0 0 0,1-1 0 0 0,0 0-1 0 0,0 1 1 0 0,0-1 0 0 0,-1 0 0 0 0,1 0 0 0 0,0 0 0 0 0,-1 0 0 0 0,1-1-1 0 0,-1 1 1 0 0,1 0 0 0 0,-1-1 0 0 0,0 1 0 0 0,1-1 0 0 0,-1 1 0 0 0,0-1-1 0 0,0 1 1 0 0,0-1 0 0 0,0 0 0 0 0,1-3 0 0 0,12-35-89 0 0,-11 27 66 0 0,-1 6 14 0 0,-1 0 1 0 0,0 0-1 0 0,-1 0 0 0 0,0 0 1 0 0,0 0-1 0 0,0 0 0 0 0,-2-7 1 0 0,2 10-92 0 0,0 0 0 0 0,0 0 1 0 0,0 0-1 0 0,0 0 1 0 0,-1 0-1 0 0,0 1 0 0 0,0-1 1 0 0,0 0-1 0 0,0 0 0 0 0,-1 1 1 0 0,1-1-1 0 0,-1 0 1 0 0,0 1-1 0 0,0 0 0 0 0,0-1 1 0 0,-1 1-1 0 0,1 0 1 0 0,-1 0-1 0 0,-3-3 0 0 0,-12-1-1872 0 0,14 6 1690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2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1 216 0 0,'0'0'1414'0'0,"2"2"-1270"0"0,5 11 9 0 0,-1 1-1 0 0,0 0 0 0 0,-1 0 1 0 0,-1 1-1 0 0,0-1 0 0 0,-1 1 1 0 0,2 23-1 0 0,4 13-67 0 0,15 84-1382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3.3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45 244 0 0,'0'0'858'0'0,"2"-19"1646"0"0,-2 16-2404 0 0,1 2-41 0 0,-1 0 1 0 0,0 0 0 0 0,0 0-1 0 0,0 0 1 0 0,1 0-1 0 0,-1 0 1 0 0,1 0 0 0 0,-1 0-1 0 0,1 0 1 0 0,-1 0 0 0 0,1 0-1 0 0,-1 0 1 0 0,1 0-1 0 0,0 1 1 0 0,-1-1 0 0 0,2-1-1 0 0,0 1-39 0 0,0 0-1 0 0,1 1 1 0 0,-1-1-1 0 0,0 0 0 0 0,0 1 1 0 0,1-1-1 0 0,-1 1 1 0 0,0 0-1 0 0,1-1 1 0 0,-1 1-1 0 0,0 1 1 0 0,0-1-1 0 0,1 0 0 0 0,-1 0 1 0 0,0 1-1 0 0,3 0 1 0 0,1 0-28 0 0,-1 1 0 0 0,1-1-1 0 0,-1 1 1 0 0,1 0 0 0 0,-1 1 0 0 0,0-1 0 0 0,0 1 0 0 0,0 0 0 0 0,0 1 0 0 0,0-1 0 0 0,-1 1 0 0 0,1 0-1 0 0,-1 0 1 0 0,0 0 0 0 0,0 1 0 0 0,-1-1 0 0 0,1 1 0 0 0,3 6 0 0 0,-6-9-10 0 0,-1 2 0 0 0,-4 21 8 0 0,-3-21 11 0 0,6-3-1 0 0,-4 3 10 0 0,-1 1 1 0 0,1-1-1 0 0,-1 0 0 0 0,0 0 0 0 0,-1-1 0 0 0,1 1 1 0 0,0-1-1 0 0,-1-1 0 0 0,0 1 0 0 0,0-1 0 0 0,-9 2 1 0 0,-6-1-645 0 0,-42 3 0 0 0,63-6 588 0 0,-9 0-857 0 0,-13-2 550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5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8 660 348 0 0,'0'0'6707'0'0,"-7"-17"-6369"0"0,12-32-191 0 0,3 0 0 0 0,19-68 1 0 0,42-99-295 0 0,-44 142 206 0 0,13-31 159 0 0,-38 103-218 0 0,1-2-205 0 0,0 1-1 0 0,0-1 0 0 0,0 1 0 0 0,0 0 1 0 0,0-1-1 0 0,1 1 0 0 0,2-4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6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282 41 476 0 0,'0'0'2619'0'0,"0"-1"-2598"0"0,0 1 0 0 0,0-1 0 0 0,0 0 0 0 0,0 0 0 0 0,0 1-1 0 0,0-1 1 0 0,0 0 0 0 0,0 0 0 0 0,0 0 0 0 0,-1 1 0 0 0,1-1 0 0 0,0 0 0 0 0,-1 1 0 0 0,1-1 0 0 0,0 0 0 0 0,-1 1 0 0 0,1-1 0 0 0,-1 0-1 0 0,1 1 1 0 0,-2-2 0 0 0,-2 4-15 0 0,0-1-1 0 0,0 0 0 0 0,0 1 0 0 0,0-1 1 0 0,1 1-1 0 0,-1 0 0 0 0,0 1 1 0 0,1-1-1 0 0,-1 1 0 0 0,-5 5 0 0 0,-35 38 24 0 0,21-21 25 0 0,-126 126 1374 0 0,143-156-1256 0 0,0 0-52 0 0,9-11-47 0 0,10-15 4 0 0,1 1-1 0 0,1 1 0 0 0,2 0 1 0 0,1 1-1 0 0,1 0 0 0 0,24-26 1 0 0,-41 53-83 0 0,0-1 0 0 0,0 0 0 0 0,0 0 0 0 0,0 1 0 0 0,0-1 0 0 0,0 1 0 0 0,1-1 0 0 0,-1 1 0 0 0,0 0 0 0 0,5-1 0 0 0,-5 1 4 0 0,1 0-12 0 0,1 2-10 0 0,0 1 4 0 0,1 0 1 0 0,0 0-1 0 0,-1 0 1 0 0,1 0-1 0 0,-1 1 1 0 0,0 0 0 0 0,0 0-1 0 0,0 0 1 0 0,0 0-1 0 0,4 5 1 0 0,35 45-124 0 0,-32-38 120 0 0,26 27 1 0 0,-23-30 7 0 0,-1 0 0 0 0,2-1 0 0 0,0 0 0 0 0,0-2 0 0 0,22 12 0 0 0,-27-17 0 0 0,0 0 0 0 0,1-1 0 0 0,-1 1 0 0 0,1-2 0 0 0,-1 0 0 0 0,1 0 0 0 0,0-1-1 0 0,0 0 1 0 0,0-1 0 0 0,18-2 0 0 0,-20 1-150 0 0,0-1-1 0 0,0-1 1 0 0,-1 0-1 0 0,1 0 1 0 0,-1-1-1 0 0,0 0 1 0 0,0 0-1 0 0,0-1 1 0 0,7-5-1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6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17 892 0 0,'-2'-16'2884'0'0,"2"18"-2848"0"0,1 28 21 0 0,1 0 0 0 0,1 0-1 0 0,8 32 1 0 0,0 0 27 0 0,15 121-428 0 0,-25-179 156 0 0,-1-1 0 0 0,0 1-1 0 0,-1 0 1 0 0,1-1 0 0 0,-1 1-1 0 0,1 0 1 0 0,-3 5 0 0 0,1-3-248 0 0,2-3-185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7.4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12 164 328 0 0,'-11'-11'4303'0'0,"10"8"-4086"0"0,2 2-184 0 0,0-1-1 0 0,0 0 1 0 0,0 1-1 0 0,0-1 1 0 0,0 0-1 0 0,1 1 1 0 0,-1-1-1 0 0,0 1 0 0 0,1 0 1 0 0,-1 0-1 0 0,1-1 1 0 0,0 1-1 0 0,-1 0 1 0 0,1 0-1 0 0,0 0 1 0 0,-1 0-1 0 0,1 1 0 0 0,0-1 1 0 0,0 0-1 0 0,0 1 1 0 0,3-1-1 0 0,52-9 222 0 0,-47 8-184 0 0,602-103-826 0 0,-609 104 696 0 0,2 0-106 0 0,2-1 212 0 0,-18 10-690 0 0,0-4 636 0 0,7-1 3 0 0,-1-1 1 0 0,1 1-1 0 0,0 0 1 0 0,0 0 0 0 0,0 1-1 0 0,0-1 1 0 0,-4 6-1 0 0,5-6 12 0 0,-1 0-1 0 0,1 1 0 0 0,0-1 0 0 0,0 1 0 0 0,0 0 0 0 0,0 0 0 0 0,1 0 0 0 0,0 0 0 0 0,-1 0 1 0 0,1 1-1 0 0,-2 8 0 0 0,3-8 28 0 0,0-1 0 0 0,1 1 0 0 0,0 0 0 0 0,0 0 0 0 0,0 0 0 0 0,1 0 0 0 0,-1 0 0 0 0,1 0 0 0 0,0 0 0 0 0,1 0-1 0 0,-1 0 1 0 0,1-1 0 0 0,0 1 0 0 0,0 0 0 0 0,0-1 0 0 0,1 0 0 0 0,0 0 0 0 0,0 1 0 0 0,0-2 0 0 0,0 1 0 0 0,0 0 0 0 0,1-1 0 0 0,0 1 0 0 0,-1-1 0 0 0,8 4 0 0 0,-8-5-7 0 0,-1-1 0 0 0,1 1-1 0 0,0-1 1 0 0,0 0 0 0 0,0 0 0 0 0,0 0 0 0 0,0 0-1 0 0,0-1 1 0 0,0 1 0 0 0,0-1 0 0 0,0 0-1 0 0,0 0 1 0 0,0 0 0 0 0,0 0 0 0 0,0-1-1 0 0,1 1 1 0 0,-1-1 0 0 0,0 0 0 0 0,0 0-1 0 0,3-1 1 0 0,-2 0-19 0 0,0 0 0 0 0,0 0 0 0 0,0-1 0 0 0,-1 1 0 0 0,1-1-1 0 0,-1 0 1 0 0,1 0 0 0 0,-1 0 0 0 0,0 0 0 0 0,0-1 0 0 0,-1 1 0 0 0,1-1-1 0 0,-1 0 1 0 0,4-8 0 0 0,-3 6-33 0 0,0-1 1 0 0,-1 1-1 0 0,0-1 0 0 0,-1 0 0 0 0,1 0 0 0 0,-1 0 0 0 0,0 0 1 0 0,-1 0-1 0 0,0 0 0 0 0,0 0 0 0 0,-1 0 0 0 0,1 0 1 0 0,-4-11-1 0 0,2 11-404 0 0,0 0-1 0 0,-1-1 1 0 0,0 1 0 0 0,0 0 0 0 0,0 1 0 0 0,-1-1-1 0 0,-5-6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7:23.6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1 404 0 0,'44'39'932'0'0,"-2"2"0"0"0,-1 2 0 0 0,-3 1-1 0 0,-1 2 1 0 0,-3 2 0 0 0,35 63 0 0 0,-47-70-733 0 0,-3 1 1 0 0,-1 1-1 0 0,-2 1 0 0 0,-2 0 1 0 0,-2 1-1 0 0,-2 0 0 0 0,-2 0 0 0 0,3 68 1 0 0,-9-45-108 0 0,-4 0 0 0 0,-2 0-1 0 0,-3 0 1 0 0,-4-1 0 0 0,-2 0 0 0 0,-3-1 0 0 0,-3 0 0 0 0,-3-2 0 0 0,-40 85 0 0 0,49-124-186 0 0,-2 0 0 0 0,0-1 0 0 0,-2 0 0 0 0,0-1 0 0 0,-28 27 0 0 0,31-37-507 0 0,0 0 0 0 0,-1 0 0 0 0,-1-2 0 0 0,0 0 1 0 0,-1-1-1 0 0,0 0 0 0 0,0-1 0 0 0,-33 11 0 0 0,14-10-663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7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0 200 0 0,'-5'40'1123'0'0,"2"72"0"0"0,3-80-1349 0 0,0 0 1 0 0,-3 1-1 0 0,-10 57 0 0 0,8-76-309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5:08.1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0 173 60 0 0,'2'-11'704'0'0,"1"1"0"0"0,0-1 0 0 0,0 1 0 0 0,1 0 0 0 0,0 0 0 0 0,9-15 0 0 0,-8 18-586 0 0,-1 1-1 0 0,1 0 1 0 0,1-1 0 0 0,-1 2-1 0 0,1-1 1 0 0,0 1-1 0 0,1-1 1 0 0,-1 2-1 0 0,1-1 1 0 0,0 1-1 0 0,0 0 1 0 0,0 0 0 0 0,1 1-1 0 0,-1 0 1 0 0,12-3-1 0 0,-17 5-135 0 0,1 1-1 0 0,0-1 0 0 0,0 0 1 0 0,0 1-1 0 0,-1-1 0 0 0,1 1 0 0 0,0 0 1 0 0,0 0-1 0 0,0 0 0 0 0,0 0 1 0 0,0 1-1 0 0,-1-1 0 0 0,1 1 1 0 0,0 0-1 0 0,0-1 0 0 0,0 1 1 0 0,-1 0-1 0 0,1 1 0 0 0,-1-1 0 0 0,1 0 1 0 0,-1 1-1 0 0,1 0 0 0 0,-1-1 1 0 0,0 1-1 0 0,4 4 0 0 0,-4-3-6 0 0,0 1-1 0 0,0 0 0 0 0,0-1 1 0 0,0 1-1 0 0,-1 0 1 0 0,0 0-1 0 0,0 0 0 0 0,0 0 1 0 0,0 0-1 0 0,0 0 0 0 0,-1 0 1 0 0,0 0-1 0 0,0 0 1 0 0,0 0-1 0 0,0 0 0 0 0,-1 0 1 0 0,1 0-1 0 0,-3 6 0 0 0,3-7 19 0 0,-1 1-9 0 0,0 0 0 0 0,-1 0 1 0 0,1-1-1 0 0,-1 1 1 0 0,0 0-1 0 0,0-1 1 0 0,0 1-1 0 0,-1-1 1 0 0,1 1-1 0 0,-1-1 0 0 0,0 0 1 0 0,1 0-1 0 0,-1-1 1 0 0,-1 1-1 0 0,-3 2 1 0 0,-3 3-229 0 0,-1-2 0 0 0,0 1 1 0 0,-16 5-1 0 0,-35 12-2039 0 0,40-19 1489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5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593 115 252 0 0,'-13'-14'1411'0'0,"-25"-21"355"0"0,37 33-1595 0 0,-27-22 645 0 0,23 20-748 0 0,-1-1 0 0 0,0 1 0 0 0,0 0-1 0 0,0 0 1 0 0,-1 0 0 0 0,1 1 0 0 0,-12-4 0 0 0,14 6-45 0 0,1 0-11 0 0,-11 0 1 0 0,0 0 0 0 0,1 0 0 0 0,-1 2-1 0 0,0 0 1 0 0,0 0 0 0 0,1 1 0 0 0,-1 1 0 0 0,1 0 0 0 0,0 1 0 0 0,-16 7 0 0 0,11-3-4 0 0,1 1 1 0 0,0 1-1 0 0,1 1 1 0 0,0 0-1 0 0,1 1 1 0 0,0 0-1 0 0,1 2 1 0 0,0-1-1 0 0,1 2 0 0 0,1 0 1 0 0,0 0-1 0 0,1 1 1 0 0,0 0-1 0 0,2 1 1 0 0,-10 23-1 0 0,9-16 21 0 0,1 1-1 0 0,1 0 0 0 0,1 0 1 0 0,1 1-1 0 0,2 0 1 0 0,0 0-1 0 0,2 0 0 0 0,1 0 1 0 0,1 1-1 0 0,5 43 1 0 0,-2-47-12 0 0,2-1 1 0 0,0 0 0 0 0,1 0 0 0 0,10 24 0 0 0,-13-38-8 0 0,1 1 0 0 0,1-1 1 0 0,0 0-1 0 0,0 0 0 0 0,0-1 1 0 0,1 0-1 0 0,0 0 0 0 0,0 0 1 0 0,1 0-1 0 0,0-1 0 0 0,0 0 1 0 0,12 7-1 0 0,-12-10 9 0 0,-1-1-30 0 0,0 0 0 0 0,0 0 0 0 0,1-1 1 0 0,-1 1-1 0 0,1-1 0 0 0,-1-1 0 0 0,1 0 1 0 0,-1 1-1 0 0,14-3 0 0 0,-2 0-30 0 0,55-5-254 0 0,43-2-337 0 0,-101 9 528 0 0,1 1-1 0 0,0 0 1 0 0,-1 2-1 0 0,1-1 0 0 0,24 9 1 0 0,-27-6 95 0 0,0 1 0 0 0,0 1 1 0 0,-1 0-1 0 0,0 1 1 0 0,0 0-1 0 0,0 1 0 0 0,-1 0 1 0 0,-1 0-1 0 0,0 1 0 0 0,0 1 1 0 0,-1 0-1 0 0,0 0 0 0 0,-1 1 1 0 0,0 0-1 0 0,-1 0 1 0 0,0 1-1 0 0,-1 0 0 0 0,0 0 1 0 0,-1 0-1 0 0,-1 1 0 0 0,0 0 1 0 0,-1 0-1 0 0,0 0 1 0 0,-1 0-1 0 0,-1 0 0 0 0,0 1 1 0 0,-1-1-1 0 0,-4 29 0 0 0,1-19 111 0 0,-1 1-1 0 0,-2-1 0 0 0,0 0 0 0 0,-2-1 0 0 0,0 0 1 0 0,-1 0-1 0 0,-2 0 0 0 0,-17 26 0 0 0,22-39 44 0 0,-1 0 0 0 0,0-1 0 0 0,-1 0-1 0 0,0 0 1 0 0,0 0 0 0 0,-1-1-1 0 0,0-1 1 0 0,0 0 0 0 0,-1 0 0 0 0,1 0-1 0 0,-2-1 1 0 0,1-1 0 0 0,-1 0-1 0 0,0 0 1 0 0,0-1 0 0 0,0-1 0 0 0,0 0-1 0 0,-1 0 1 0 0,-12 1 0 0 0,14-4-69 0 0,0 0 1 0 0,0 0-1 0 0,0-1 1 0 0,0 0-1 0 0,0-1 1 0 0,0 0-1 0 0,0 0 0 0 0,1-1 1 0 0,-1 0-1 0 0,1-1 1 0 0,-12-6-1 0 0,10 5 34 0 0,-2 0-16 0 0,11 3-87 0 0,-31-17 64 0 0,-26-18-1963 0 0,37 13-2830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6.2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32 1176 0 0,'0'-3'1630'0'0,"-1"-15"-628"0"0,1 8 8 0 0,0 30-965 0 0,3 66 196 0 0,4 0 0 0 0,4 0 0 0 0,38 144 1 0 0,100 247 115 0 0,-145-467-364 0 0,121 330-231 0 0,-124-337-233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6.6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0 564 0 0,'0'0'1984'0'0,"1"3"-1668"0"0,0-1-244 0 0,0 0 1 0 0,0 0-1 0 0,0-1 0 0 0,1 1 0 0 0,-1 0 0 0 0,0-1 0 0 0,1 1 1 0 0,-1-1-1 0 0,1 1 0 0 0,-1-1 0 0 0,1 0 0 0 0,0 1 0 0 0,0-1 1 0 0,-1 0-1 0 0,4 1 0 0 0,2 1 71 0 0,0 0 0 0 0,-1-1-1 0 0,1 0 1 0 0,11 1 0 0 0,10 1 218 0 0,41-1-1 0 0,-60-3-286 0 0,229-9-2636 0 0,-218 7 2000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7.3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45 696 0 0,'0'0'1689'0'0,"0"-3"-1086"0"0,-6-26 1009 0 0,5 27-1316 0 0,-15-8 118 0 0,11 10-393 0 0,0 0 0 0 0,1 0-1 0 0,-1 0 1 0 0,1 1-1 0 0,-1 0 1 0 0,1 0 0 0 0,-1 0-1 0 0,1 1 1 0 0,-1-1-1 0 0,1 1 1 0 0,0 0 0 0 0,-6 3-1 0 0,2 1 31 0 0,0 0 0 0 0,0 0 0 0 0,0 1-1 0 0,1 0 1 0 0,-9 10 0 0 0,1 3 65 0 0,0 1 0 0 0,1 0 1 0 0,-20 43-1 0 0,16-17-66 0 0,1 0-1 0 0,3 1 1 0 0,1 0 0 0 0,3 1 0 0 0,2 0-1 0 0,2 1 1 0 0,1 83 0 0 0,5-109-12 0 0,1 0 0 0 0,2 0 1 0 0,0 0-1 0 0,2-1 0 0 0,0 0 0 0 0,11 30 0 0 0,-12-42-2 0 0,1 0-1 0 0,0-1 1 0 0,0 0-1 0 0,1 0 1 0 0,0 0-1 0 0,1-1 1 0 0,0 1-1 0 0,0-2 1 0 0,1 1-1 0 0,0-1 1 0 0,1 0-1 0 0,0-1 1 0 0,0 0 0 0 0,19 11-1 0 0,-24-17-26 0 0,0 0 0 0 0,1 0 0 0 0,-1 0 0 0 0,1-1 0 0 0,-1 0 0 0 0,0 0 0 0 0,1 0 0 0 0,-1 0 0 0 0,1-1 0 0 0,-1 1-1 0 0,1-1 1 0 0,-1 0 0 0 0,0-1 0 0 0,0 1 0 0 0,1-1 0 0 0,-1 0 0 0 0,0 0 0 0 0,4-2 0 0 0,2-4-48 0 0,-1 1 0 0 0,0-1 1 0 0,0-1-1 0 0,-1 1 0 0 0,0-2 0 0 0,0 1 0 0 0,-1-1 1 0 0,0 0-1 0 0,-1 0 0 0 0,0-1 0 0 0,-1 0 0 0 0,7-20 1 0 0,3-14-11 0 0,17-87 0 0 0,-28 113 99 0 0,4-26 130 0 0,-3-2 0 0 0,-1 1 0 0 0,-3-1 0 0 0,-7-79 0 0 0,5 123-220 0 0,-2-24-271 0 0,-1 22 139 0 0,-1 19 166 0 0,0 27 32 0 0,1-1 0 0 0,2 1 0 0 0,2 0 0 0 0,2 0-1 0 0,8 45 1 0 0,-6-60-80 0 0,2 1 1 0 0,1-1-1 0 0,1 0 0 0 0,1-1 1 0 0,1 0-1 0 0,1 0 0 0 0,2-1 0 0 0,28 42 1 0 0,-36-60-265 0 0,0 1 1 0 0,0-1 0 0 0,1 0 0 0 0,0-1-1 0 0,0 1 1 0 0,1-1 0 0 0,-1 0 0 0 0,1-1-1 0 0,0 0 1 0 0,0 0 0 0 0,14 5 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7.7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335 27 120 0 0,'-14'-12'2801'0'0,"12"11"-2733"0"0,0-1 0 0 0,1 1 0 0 0,-1 0 0 0 0,0-1 0 0 0,0 1 0 0 0,0 0 0 0 0,0 0-1 0 0,0 0 1 0 0,0 1 0 0 0,0-1 0 0 0,-1 0 0 0 0,1 1 0 0 0,0-1 0 0 0,0 1 0 0 0,0 0 0 0 0,-1 0 0 0 0,1 0 0 0 0,0 0 0 0 0,0 0 0 0 0,-1 0 0 0 0,1 0 0 0 0,0 1 0 0 0,0-1 0 0 0,0 1 0 0 0,0 0-1 0 0,-1 0 1 0 0,1-1 0 0 0,0 1 0 0 0,0 1 0 0 0,0-1 0 0 0,-2 2 0 0 0,-12 10 12 0 0,1 2-1 0 0,0 0 0 0 0,1 0 1 0 0,1 1-1 0 0,0 1 0 0 0,1 0 1 0 0,1 1-1 0 0,1 0 0 0 0,-15 36 1 0 0,4 0 158 0 0,3 1-1 0 0,-17 81 1 0 0,24-87-43 0 0,2 0 1 0 0,2 1-1 0 0,3 0 1 0 0,2 0-1 0 0,6 79 1 0 0,-1-108-101 0 0,0-1 0 0 0,2 1 0 0 0,0-1 1 0 0,2 0-1 0 0,0 0 0 0 0,18 33 0 0 0,-17-39-51 0 0,1-1-1 0 0,0 1 0 0 0,1-2 0 0 0,1 1 1 0 0,0-1-1 0 0,0-1 0 0 0,1 0 1 0 0,1 0-1 0 0,24 14 0 0 0,-15-12-90 0 0,0 0-1 0 0,1-2 1 0 0,0-1 0 0 0,1-1-1 0 0,30 8 1 0 0,-42-14-325 0 0,0-1 1 0 0,1 0-1 0 0,-1 0 0 0 0,1-1 1 0 0,0-1-1 0 0,-1 0 1 0 0,1-1-1 0 0,-1 0 0 0 0,1-1 1 0 0,-1 0-1 0 0,1-1 1 0 0,17-6-1 0 0,-5-3-983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8.0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54 600 0 0,'-1'-4'1050'0'0,"-7"-28"1476"0"0,7 28-1969 0 0,1 2-371 0 0,-3-9-27 0 0,6 21 64 0 0,6 22-79 0 0,71 330 655 0 0,-33-135-542 0 0,42 176 116 0 0,-82-382-398 0 0,2 8-249 0 0,-8-14-2687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8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278 34 992 0 0,'0'-4'954'0'0,"0"-15"728"0"0,-1 17-1382 0 0,1 1-283 0 0,-1 1-1 0 0,1 0 1 0 0,0-1-1 0 0,0 1 1 0 0,0-1-1 0 0,0 1 1 0 0,0 0 0 0 0,-1-1-1 0 0,1 1 1 0 0,0 0-1 0 0,0-1 1 0 0,-1 1-1 0 0,1 0 1 0 0,0-1-1 0 0,-1 1 1 0 0,1 0-1 0 0,0-1 1 0 0,-1 1-1 0 0,1 0 1 0 0,0 0-1 0 0,-1 0 1 0 0,1-1-1 0 0,0 1 1 0 0,-1 0-1 0 0,1 0 1 0 0,-1 0-1 0 0,1 0 1 0 0,0 0-1 0 0,-1 0 1 0 0,1 0 0 0 0,-1 0-1 0 0,1 0 1 0 0,-1 0-1 0 0,1 0 1 0 0,0 0-1 0 0,-1 0 1 0 0,1 0-1 0 0,-1 0 1 0 0,1 0-1 0 0,-1 0 1 0 0,0 1-1 0 0,-19 16 219 0 0,-17 35-112 0 0,-19 38 99 0 0,-87 188-1 0 0,142-274-161 0 0,0-1 0 0 0,0 1 0 0 0,0-1-1 0 0,0 1 1 0 0,1 0 0 0 0,-1-1 0 0 0,1 1 0 0 0,0 0 0 0 0,1 0-1 0 0,-1-1 1 0 0,0 1 0 0 0,1 0 0 0 0,0-1 0 0 0,0 1 0 0 0,0 0-1 0 0,0-1 1 0 0,1 0 0 0 0,-1 1 0 0 0,1-1 0 0 0,0 0 0 0 0,0 0-1 0 0,0 1 1 0 0,0-2 0 0 0,1 1 0 0 0,-1 0 0 0 0,7 5 0 0 0,5 3 168 0 0,0 1 1 0 0,1-2 0 0 0,1 0 0 0 0,18 9 0 0 0,-18-10-151 0 0,555 356-406 0 0,-516-329-3238 0 0,-41-28 1603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2:59.5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344 45 1000 0 0,'0'0'1039'0'0,"-13"-11"1594"0"0,6 8-2308 0 0,0 0-1 0 0,-1 0 1 0 0,0 1-1 0 0,0 0 1 0 0,-14-2-1 0 0,18 4-294 0 0,-17 8 42 0 0,8 1-44 0 0,0 1 1 0 0,0 1-1 0 0,1 0 1 0 0,0 0-1 0 0,1 1 1 0 0,0 1 0 0 0,1 0-1 0 0,1 0 1 0 0,0 1-1 0 0,-8 17 1 0 0,-4 11 32 0 0,1 1-1 0 0,-17 60 1 0 0,28-72-30 0 0,0 0 0 0 0,3 0 0 0 0,0 0 0 0 0,2 1-1 0 0,2 0 1 0 0,1 0 0 0 0,1 0 0 0 0,5 33 0 0 0,-3-48-3 0 0,1 0 0 0 0,0 0 1 0 0,2 0-1 0 0,0 0 1 0 0,1-1-1 0 0,0 0 1 0 0,2 0-1 0 0,0 0 1 0 0,0-1-1 0 0,1 0 1 0 0,1-1-1 0 0,1 0 1 0 0,0-1-1 0 0,1 0 1 0 0,0 0-1 0 0,19 13 1 0 0,-12-11-5 0 0,2-2 1 0 0,0-1-1 0 0,0 0 0 0 0,1-1 1 0 0,1-2-1 0 0,0 0 1 0 0,0-2-1 0 0,0 0 0 0 0,1-1 1 0 0,43 4-1 0 0,-52-9-15 0 0,-1-1 1 0 0,0-1-1 0 0,0 0 0 0 0,0 0 0 0 0,0-1 0 0 0,0-1 0 0 0,0-1 1 0 0,23-8-1 0 0,-27 7-9 0 0,0 0 1 0 0,-1 0-1 0 0,1-1 0 0 0,-1 0 1 0 0,0-1-1 0 0,-1 0 1 0 0,0 0-1 0 0,0-1 1 0 0,0 0-1 0 0,-1-1 1 0 0,0 1-1 0 0,7-13 0 0 0,-6 5-4 0 0,0 0 0 0 0,-1 0 0 0 0,-1-1-1 0 0,0 0 1 0 0,-2 0 0 0 0,0 0 0 0 0,-1 0-1 0 0,0-1 1 0 0,-1 0 0 0 0,-2-30 0 0 0,-2 3 29 0 0,-2 0 1 0 0,-2 0 0 0 0,-12-46-1 0 0,4 35 122 0 0,-2 1-1 0 0,-29-65 1 0 0,32 91-134 0 0,-1 1 0 0 0,-1 0 1 0 0,-2 1-1 0 0,-1 1 0 0 0,-34-40 1 0 0,48 61-72 0 0,-1 0-1 0 0,0 0 1 0 0,0 1 0 0 0,0-1 0 0 0,-1 1-1 0 0,0 0 1 0 0,0 1 0 0 0,0-1 0 0 0,0 1-1 0 0,0 0 1 0 0,0 1 0 0 0,-1-1 0 0 0,1 1-1 0 0,-1 1 1 0 0,0-1 0 0 0,0 1 0 0 0,0 0-1 0 0,1 1 1 0 0,-1 0 0 0 0,0 0 0 0 0,0 0-1 0 0,0 1 1 0 0,0 0 0 0 0,0 0 0 0 0,1 1-1 0 0,-1-1 1 0 0,0 2 0 0 0,1-1 0 0 0,-9 5-1 0 0,4-2-368 0 0,1 0-1 0 0,1 0 1 0 0,-1 1 0 0 0,1 0-1 0 0,0 1 1 0 0,0 0-1 0 0,0 1 1 0 0,1-1-1 0 0,-13 18 1 0 0,12-14-58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7.2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1 294 268 0 0,'0'0'3971'0'0,"-1"-2"-3694"0"0,2-5-185 0 0,-1 1 1 0 0,1 0 0 0 0,1-1 0 0 0,-1 1-1 0 0,1 0 1 0 0,0 0 0 0 0,0 0-1 0 0,1 0 1 0 0,-1 0 0 0 0,2 1 0 0 0,3-7-1 0 0,8-12-16 0 0,25-29 0 0 0,-32 42-69 0 0,-5 5-15 0 0,1 1 0 0 0,0 0 1 0 0,0 0-1 0 0,0 0 0 0 0,1 1 0 0 0,0-1 1 0 0,0 1-1 0 0,0 0 0 0 0,0 0 1 0 0,9-4-1 0 0,-11 7 6 0 0,-1 0 0 0 0,0 0-1 0 0,1 0 1 0 0,-1 1 0 0 0,0-1 0 0 0,1 1 0 0 0,-1-1 0 0 0,1 1 0 0 0,-1 0 0 0 0,1 0-1 0 0,-1 0 1 0 0,1 0 0 0 0,-1 1 0 0 0,0-1 0 0 0,1 1 0 0 0,-1-1 0 0 0,1 1 0 0 0,-1 0-1 0 0,0 0 1 0 0,1 0 0 0 0,-1 0 0 0 0,0 0 0 0 0,0 0 0 0 0,0 1 0 0 0,0-1 0 0 0,3 4-1 0 0,3 2 0 0 0,0 1-1 0 0,0 0 1 0 0,-1 1-1 0 0,8 12 1 0 0,3 8 12 0 0,-1 0 1 0 0,-1 2-1 0 0,11 31 1 0 0,28 99 61 0 0,-31-79 3 0 0,12 89 0 0 0,-36-168 95 0 0,0 2-97 0 0,-1 6 665 0 0,-8-16-252 0 0,7 2-479 0 0,0 0-1 0 0,1 1 0 0 0,-1-1 1 0 0,1 0-1 0 0,0 0 0 0 0,0 0 1 0 0,0-1-1 0 0,0 1 0 0 0,0 0 0 0 0,1 0 1 0 0,-1 0-1 0 0,1-1 0 0 0,0-3 1 0 0,-2-6-1 0 0,-3-21-133 0 0,1 0 0 0 0,2 0 0 0 0,4-56 0 0 0,21-102-96 0 0,3 69 184 0 0,-22 108 14 0 0,0-1 0 0 0,2 1 0 0 0,0 1 0 0 0,0-1 0 0 0,15-22 0 0 0,-20 35 21 0 0,1-1 1 0 0,-1 1 0 0 0,1 0-1 0 0,-1 0 1 0 0,1 0-1 0 0,0 0 1 0 0,-1 0 0 0 0,1 0-1 0 0,0 1 1 0 0,0-1 0 0 0,1 1-1 0 0,-1-1 1 0 0,0 1 0 0 0,0 0-1 0 0,1 0 1 0 0,-1 0-1 0 0,1 0 1 0 0,-1 0 0 0 0,1 0-1 0 0,-1 1 1 0 0,1-1 0 0 0,-1 1-1 0 0,1 0 1 0 0,0-1 0 0 0,-1 1-1 0 0,1 1 1 0 0,0-1-1 0 0,-1 0 1 0 0,1 1 0 0 0,-1-1-1 0 0,1 1 1 0 0,-1 0 0 0 0,1 0-1 0 0,-1 0 1 0 0,1 0 0 0 0,-1 0-1 0 0,0 0 1 0 0,4 4-1 0 0,4 2-7 0 0,0 2 0 0 0,-1-1 0 0 0,0 1-1 0 0,-1 1 1 0 0,0-1 0 0 0,12 21 0 0 0,10 18 57 0 0,-2 1 0 0 0,-2 2 1 0 0,-3 1-1 0 0,-2 0 0 0 0,-2 2 1 0 0,-3 0-1 0 0,-2 1 0 0 0,9 79 1 0 0,-19-67-2264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0.0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0 238 652 0 0,'0'0'1209'0'0,"16"6"-112"0"0,-2 8-993 0 0,0 2 1 0 0,-1-1 0 0 0,-1 2-1 0 0,0 0 1 0 0,-2 0 0 0 0,12 24-1 0 0,7 9-32 0 0,97 137-228 0 0,-38-60 4897 0 0,-87-127-4723 0 0,0 0 0 0 0,-1 0-1 0 0,1 0 1 0 0,0 0-1 0 0,0 0 1 0 0,-1 0-1 0 0,1-1 1 0 0,0 1-1 0 0,0 0 1 0 0,-1-1 0 0 0,1 1-1 0 0,0 0 1 0 0,-1-1-1 0 0,1 1 1 0 0,0-1-1 0 0,-1 1 1 0 0,1-1-1 0 0,0 0 1 0 0,-1 1-1 0 0,1-1 1 0 0,-1 1 0 0 0,0-1-1 0 0,1 0 1 0 0,-1 1-1 0 0,1-1 1 0 0,-1 0-1 0 0,0 0 1 0 0,1 1-1 0 0,-1-1 1 0 0,0 0 0 0 0,0 0-1 0 0,0 0 1 0 0,0 1-1 0 0,0-2 1 0 0,-1-31 73 0 0,0 23-33 0 0,-31-395-10 0 0,12 183-1786 0 0,12 166-2184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0.9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151 712 672 0 0,'0'0'2716'0'0,"3"0"-2167"0"0,-1 0-479 0 0,-1 0 0 0 0,1-1 1 0 0,-1 1-1 0 0,1 0 0 0 0,-1 0 0 0 0,1-1 0 0 0,-1 1 0 0 0,1-1 0 0 0,-1 1 1 0 0,1-1-1 0 0,-1 1 0 0 0,0-1 0 0 0,1 0 0 0 0,-1 0 0 0 0,0 0 1 0 0,0 0-1 0 0,1 0 0 0 0,-1 0 0 0 0,0 0 0 0 0,0 0 0 0 0,0 0 1 0 0,0-1-1 0 0,-1 1 0 0 0,1 0 0 0 0,0-1 0 0 0,0 1 0 0 0,-1 0 1 0 0,1-1-1 0 0,0-2 0 0 0,10-31 100 0 0,-1 0 0 0 0,-1-1 1 0 0,-2 0-1 0 0,-2-1 0 0 0,-1 0 0 0 0,-2-52 0 0 0,-1 73-145 0 0,-8-52 40 0 0,7 61-73 0 0,0 5-3 0 0,0-1-1 0 0,-1 0 1 0 0,1 1 0 0 0,0-1-1 0 0,-1 0 1 0 0,1 1 0 0 0,-1-1 0 0 0,0 1-1 0 0,0-1 1 0 0,0 1 0 0 0,0-1-1 0 0,-1 1 1 0 0,1 0 0 0 0,0-1 0 0 0,-1 1-1 0 0,0 0 1 0 0,1 0 0 0 0,-1 0-1 0 0,0 0 1 0 0,0 0 0 0 0,0 1 0 0 0,-1-1-1 0 0,1 1 1 0 0,-4-3 0 0 0,-1 4-26 0 0,-28 6 33 0 0,28-1 6 0 0,2 0-1 0 0,-4 2 6 0 0,-1 0 1 0 0,2 1 0 0 0,-1 0 0 0 0,1 0-1 0 0,0 1 1 0 0,1 0 0 0 0,0 1-1 0 0,0 0 1 0 0,1 0 0 0 0,-8 17 0 0 0,5-5 3 0 0,0 0 0 0 0,1 0 0 0 0,2 1 1 0 0,-5 28-1 0 0,8-38 10 0 0,2 1 0 0 0,-1-1 0 0 0,2 1-1 0 0,0-1 1 0 0,0 1 0 0 0,2-1 0 0 0,-1 1 0 0 0,2-1 0 0 0,0 0 0 0 0,0 0 0 0 0,1 0-1 0 0,1 0 1 0 0,0-1 0 0 0,1 0 0 0 0,0 0 0 0 0,1 0 0 0 0,0-1 0 0 0,1 0-1 0 0,0 0 1 0 0,0-1 0 0 0,2 0 0 0 0,-1 0 0 0 0,1-1 0 0 0,0 0 0 0 0,1-1 0 0 0,20 12-1 0 0,-9-7 28 0 0,2 0-1 0 0,-1-1 0 0 0,1-2 0 0 0,1-1 0 0 0,-1 0 0 0 0,2-2 0 0 0,-1-1 0 0 0,30 4 1 0 0,-44-9-23 0 0,0-1 0 0 0,-1 0 1 0 0,1-1-1 0 0,0 0 1 0 0,0 0-1 0 0,-1-1 0 0 0,1 0 1 0 0,-1-1-1 0 0,17-7 1 0 0,-19 6-29 0 0,0 0 0 0 0,-1 0 0 0 0,0-1 0 0 0,0 0 0 0 0,0-1 0 0 0,-1 0-1 0 0,1 0 1 0 0,-1 0 0 0 0,-1-1 0 0 0,1 1 0 0 0,-1-1 0 0 0,0-1 0 0 0,5-10 0 0 0,3-10-44 0 0,-1-1-1 0 0,-1-1 0 0 0,-2 1 0 0 0,0-2 1 0 0,-3 1-1 0 0,5-44 0 0 0,-4-5 47 0 0,-6-106 0 0 0,-3 147-16 0 0,-2-1 0 0 0,-1 1-1 0 0,-2 0 1 0 0,-18-55 0 0 0,24 90-17 0 0,0 0 1 0 0,0 0 0 0 0,0-1 0 0 0,-1 1 0 0 0,1 0-1 0 0,-1 0 1 0 0,0 0 0 0 0,0 1 0 0 0,0-1-1 0 0,0 0 1 0 0,-1 1 0 0 0,1-1 0 0 0,-6-3-1 0 0,6 5-8 0 0,-21 4-93 0 0,18 1 126 0 0,0 0 1 0 0,0 0-1 0 0,1 0 0 0 0,0 0 1 0 0,-1 1-1 0 0,2-1 1 0 0,-1 1-1 0 0,0 0 0 0 0,1 1 1 0 0,0-1-1 0 0,0 0 0 0 0,1 1 1 0 0,0 0-1 0 0,-1-1 0 0 0,2 1 1 0 0,-1 0-1 0 0,-1 11 0 0 0,2-7 19 0 0,0 0-1 0 0,1-1 0 0 0,-1 1 0 0 0,2-1 0 0 0,0 1 0 0 0,0 0 0 0 0,0-1 0 0 0,1 1 1 0 0,1-1-1 0 0,0 0 0 0 0,4 11 0 0 0,1-5 13 0 0,1 0 0 0 0,0-1-1 0 0,1 0 1 0 0,0 0 0 0 0,1-1 0 0 0,19 16 0 0 0,84 66 31 0 0,-47-42-46 0 0,-56-44-24 0 0,-1 1-1 0 0,0 0 0 0 0,0 0 1 0 0,-1 1-1 0 0,0 0 0 0 0,-1 1 1 0 0,11 18-1 0 0,-15-20 15 0 0,1 1 0 0 0,-2-1 0 0 0,1 1 0 0 0,-1 0 0 0 0,-1 0 0 0 0,0 0 0 0 0,0 1 0 0 0,-1-1 0 0 0,-1 22 0 0 0,-7 40 1 0 0,3-38 50 0 0,2 0-1 0 0,1 35 1 0 0,1-62-82 0 0,1 1 1 0 0,0-1-1 0 0,1 0 0 0 0,0 1 1 0 0,0-1-1 0 0,0 0 1 0 0,1 0-1 0 0,0 0 0 0 0,1 0 1 0 0,0-1-1 0 0,0 1 0 0 0,1-1 1 0 0,6 8-1 0 0,-9-12-202 0 0,1-1 1 0 0,-1 1-1 0 0,1-1 0 0 0,0 0 1 0 0,0 0-1 0 0,0 0 0 0 0,0-1 1 0 0,0 1-1 0 0,0-1 1 0 0,0 1-1 0 0,0-1 0 0 0,4 1 1 0 0,-5-2 121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1.4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379 187 476 0 0,'1'-13'560'0'0,"-1"0"0"0"0,0 0 0 0 0,-1-1 0 0 0,0 1 0 0 0,-1 0 0 0 0,-1 0 0 0 0,0 0 0 0 0,-1 0 0 0 0,-6-14 0 0 0,9 24-540 0 0,0 1 0 0 0,0-1 0 0 0,-1 1 0 0 0,1 0 0 0 0,0 0 0 0 0,-1-1-1 0 0,0 1 1 0 0,1 0 0 0 0,-1 0 0 0 0,0 0 0 0 0,0 1 0 0 0,0-1 0 0 0,0 0 0 0 0,0 1 0 0 0,-1-1 0 0 0,1 1 0 0 0,0 0 0 0 0,-1 0 0 0 0,1 0 0 0 0,-1 0 0 0 0,1 0 0 0 0,-1 0-1 0 0,0 1 1 0 0,1-1 0 0 0,-1 1 0 0 0,0 0 0 0 0,1 0 0 0 0,-1 0 0 0 0,0 0 0 0 0,1 0 0 0 0,-6 2 0 0 0,0-1-16 0 0,0 2 1 0 0,0-1-1 0 0,0 1 0 0 0,0 0 1 0 0,1 1-1 0 0,-1 0 1 0 0,1 0-1 0 0,-12 10 0 0 0,1 0 17 0 0,2 1 0 0 0,0 1 0 0 0,1 0 0 0 0,0 1 0 0 0,1 1 0 0 0,1 0 0 0 0,1 1 0 0 0,1 0 0 0 0,0 1 0 0 0,2 0 0 0 0,0 1 0 0 0,1 0 0 0 0,-5 24 0 0 0,6-14 57 0 0,1 2 0 0 0,2-1 0 0 0,1 0 1 0 0,2 1-1 0 0,1-1 0 0 0,1 1 0 0 0,2 0 0 0 0,9 43 1 0 0,25 72 40 0 0,66 167-1 0 0,1 5 77 0 0,-101-310-190 0 0,8 29 53 0 0,9 61-1 0 0,-18-91-68 0 0,-1-1-1 0 0,-1 1 1 0 0,1-1 0 0 0,-1 1 0 0 0,-1-1-1 0 0,0 1 1 0 0,0-1 0 0 0,0 1-1 0 0,-1-1 1 0 0,0 0 0 0 0,-1 1-1 0 0,0-1 1 0 0,-7 13 0 0 0,7-18-200 0 0,0 0 0 0 0,0 0 0 0 0,0 0 0 0 0,-1 0 0 0 0,1 0 0 0 0,-1-1 0 0 0,0 0 1 0 0,0 1-1 0 0,0-1 0 0 0,0-1 0 0 0,0 1 0 0 0,0-1 0 0 0,-1 1 0 0 0,1-1 0 0 0,0-1 0 0 0,-1 1 0 0 0,1 0 1 0 0,0-1-1 0 0,-1 0 0 0 0,1 0 0 0 0,-6-1 0 0 0,-10-1-890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1.8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0 135 660 0 0,'0'-3'1286'0'0,"0"-1"-1054"0"0,0 1 0 0 0,0 0 1 0 0,1 0-1 0 0,-1 0 0 0 0,1 0 1 0 0,-1-1-1 0 0,1 1 1 0 0,0 0-1 0 0,0 0 0 0 0,1 0 1 0 0,-1 0-1 0 0,1 1 0 0 0,-1-1 1 0 0,1 0-1 0 0,0 1 1 0 0,3-4-1 0 0,4-2-85 0 0,1 2 1 0 0,0-1-1 0 0,0 1 1 0 0,1 0-1 0 0,0 1 0 0 0,0 1 1 0 0,0-1-1 0 0,0 2 1 0 0,1 0-1 0 0,-1 0 1 0 0,16-1-1 0 0,18-1-187 0 0,79 4 0 0 0,-82 2-2007 0 0,80-9 1 0 0,-100 4 958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2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11 932 0 0,'-7'-11'5007'0'0,"7"11"-4975"0"0,-1 22 89 0 0,0 0 1 0 0,1-1-1 0 0,1 1 1 0 0,1 0-1 0 0,8 35 1 0 0,-1-1 62 0 0,22 200 196 0 0,40 287-115 0 0,-68-519-494 0 0,-2-14-675 0 0,0 1 1 0 0,1-1 0 0 0,5 19 0 0 0,-2-17-380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2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337 1 316 0 0,'0'0'1528'0'0,"-4"0"-1013"0"0,-3 0-396 0 0,1 2 0 0 0,-1-1 0 0 0,1 1 1 0 0,-1 0-1 0 0,1 0 0 0 0,0 1 0 0 0,0 0 0 0 0,0 0 0 0 0,0 0 1 0 0,0 1-1 0 0,1 0 0 0 0,-1 0 0 0 0,1 0 0 0 0,0 1 0 0 0,-6 7 0 0 0,-12 13 173 0 0,-34 49 0 0 0,53-67-233 0 0,-17 23 65 0 0,2 2-1 0 0,1 0 1 0 0,1 1-1 0 0,2 1 0 0 0,-16 52 1 0 0,24-62 20 0 0,1-1 1 0 0,1 1 0 0 0,1 0 0 0 0,1 1-1 0 0,2-1 1 0 0,0 1 0 0 0,2-1 0 0 0,0 1-1 0 0,6 29 1 0 0,-3-39 5 0 0,0 0 0 0 0,1 0-1 0 0,1 0 1 0 0,0-1 0 0 0,1 0 0 0 0,1-1 0 0 0,0 0 0 0 0,12 16-1 0 0,-14-21-65 0 0,0 0 0 0 0,1-1-1 0 0,0 0 1 0 0,0-1-1 0 0,0 1 1 0 0,1-2 0 0 0,0 1-1 0 0,0-1 1 0 0,1 0-1 0 0,-1 0 1 0 0,1-1 0 0 0,0-1-1 0 0,19 6 1 0 0,-22-8-68 0 0,1 0 0 0 0,0-1 0 0 0,-1 0 0 0 0,1 0 0 0 0,-1 0 0 0 0,1-1 0 0 0,0 0 0 0 0,-1 0 0 0 0,1-1 0 0 0,-1 0 0 0 0,0 0 0 0 0,1 0 0 0 0,-1-1 0 0 0,0 0 0 0 0,0 0 0 0 0,-1 0 0 0 0,1-1 0 0 0,-1 0 0 0 0,0 0 0 0 0,0-1 0 0 0,0 1 0 0 0,0-1 0 0 0,-1 0 0 0 0,0 0 0 0 0,5-8 0 0 0,1-2-26 0 0,-1 0 0 0 0,-1 0 0 0 0,0-1 0 0 0,-1 0 0 0 0,0 0 0 0 0,-2-1 0 0 0,0 0 0 0 0,4-21 0 0 0,-7 15-1 0 0,0 1 1 0 0,-1 0-1 0 0,-1 0 1 0 0,-1-1-1 0 0,-1 1 0 0 0,-1 0 1 0 0,-1 0-1 0 0,-1 0 1 0 0,-8-21-1 0 0,8 27-97 0 0,-1 1 0 0 0,-1-1-1 0 0,0 1 1 0 0,-1 1 0 0 0,-1-1 0 0 0,0 1 0 0 0,-1 1 0 0 0,0 0-1 0 0,-1 0 1 0 0,-1 1 0 0 0,0 0 0 0 0,-21-15 0 0 0,17 17-1182 0 0,0 1 1 0 0,0 0-1 0 0,-21-6 1 0 0,21 9 422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3:03.6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162 193 1052 0 0,'0'0'4077'0'0,"-5"18"-3899"0"0,-10-1-86 0 0,1 2 0 0 0,1 0 1 0 0,0 0-1 0 0,2 1 0 0 0,-12 26 0 0 0,9-13-14 0 0,2-1 0 0 0,-16 64 0 0 0,23-71-9 0 0,2 1 0 0 0,0-1 1 0 0,1 1-1 0 0,2 0 0 0 0,0 0 1 0 0,2 0-1 0 0,10 49 0 0 0,-8-57 47 0 0,1 0 0 0 0,1 0 0 0 0,1-1-1 0 0,0 0 1 0 0,1 0 0 0 0,1-1 0 0 0,0 0 0 0 0,2 0 0 0 0,0-1-1 0 0,0 0 1 0 0,24 23 0 0 0,-32-36-72 0 0,0 1-1 0 0,0-1 1 0 0,0 1-1 0 0,0-1 1 0 0,1 0-1 0 0,-1 0 1 0 0,1 0-1 0 0,-1 0 1 0 0,1-1 0 0 0,-1 0-1 0 0,1 1 1 0 0,0-1-1 0 0,0-1 1 0 0,-1 1-1 0 0,1 0 1 0 0,0-1-1 0 0,0 0 1 0 0,8 0-1 0 0,-4-4-113 0 0,0 0-1 0 0,0 0 1 0 0,0 0-1 0 0,0-1 1 0 0,-1 0-1 0 0,0-1 1 0 0,0 1-1 0 0,0-1 1 0 0,-1-1-1 0 0,0 1 1 0 0,0-1-1 0 0,-1 0 1 0 0,1-1-1 0 0,-2 1 0 0 0,1-1 1 0 0,-1 0-1 0 0,5-14 1 0 0,6-15-258 0 0,-2 0 1 0 0,13-66-1 0 0,-21 67 287 0 0,5-24-250 0 0,-10 57 196 0 0,1-7-4 0 0,-4 8 58 0 0,-4 13-215 0 0,5-7 251 0 0,0 1 1 0 0,1-1 0 0 0,0 0-1 0 0,0 1 1 0 0,1-1-1 0 0,-1 1 1 0 0,1-1-1 0 0,0 1 1 0 0,0-1 0 0 0,1 9-1 0 0,0 4 11 0 0,0 5 34 0 0,1 0 1 0 0,0 0-1 0 0,2-1 1 0 0,1 1-1 0 0,0-1 1 0 0,2 0-1 0 0,0 0 1 0 0,2-1-1 0 0,0 0 1 0 0,1 0-1 0 0,19 28 1 0 0,-21-38 11 0 0,0 0 0 0 0,0 0 0 0 0,1-1-1 0 0,0 0 1 0 0,1 0 0 0 0,0-1 0 0 0,0 0 0 0 0,1-1 0 0 0,14 7 0 0 0,-17-10 2 0 0,1 0 0 0 0,0-1 0 0 0,0 0 0 0 0,0-1 0 0 0,1 0 0 0 0,-1 0 0 0 0,0-1 0 0 0,1 0 0 0 0,-1-1 0 0 0,1 0 0 0 0,-1 0 1 0 0,0-1-1 0 0,16-3 0 0 0,-9-1-60 0 0,1-1 0 0 0,-1 0 1 0 0,0-1-1 0 0,0-1 0 0 0,-1 0 1 0 0,0-1-1 0 0,0-1 1 0 0,-1 0-1 0 0,-1-1 0 0 0,1-1 1 0 0,-2 0-1 0 0,0 0 0 0 0,11-16 1 0 0,7-11-19 0 0,-1-1 1 0 0,-2-2 0 0 0,28-60 0 0 0,-44 80 0 0 0,-2 0 0 0 0,0-1 1 0 0,-2 0-1 0 0,0-1 1 0 0,-1 1-1 0 0,-2-1 0 0 0,-1 0 1 0 0,0-1-1 0 0,-2 1 0 0 0,0 0 1 0 0,-2 0-1 0 0,-1-1 0 0 0,-1 1 1 0 0,-1 0-1 0 0,-1 0 1 0 0,-1 1-1 0 0,-1-1 0 0 0,-11-23 1 0 0,10 26 6 0 0,0 1 1 0 0,-2 0-1 0 0,0 0 1 0 0,-2 1 0 0 0,0 1-1 0 0,-1 0 1 0 0,0 0-1 0 0,-27-25 1 0 0,35 39 9 0 0,1 0 1 0 0,-1 0-1 0 0,0 0 0 0 0,0 1 1 0 0,0 0-1 0 0,0-1 0 0 0,-1 2 1 0 0,1-1-1 0 0,-1 1 1 0 0,0 0-1 0 0,0 0 0 0 0,0 0 1 0 0,1 1-1 0 0,-2 0 0 0 0,1 0 1 0 0,0 1-1 0 0,0-1 0 0 0,0 1 1 0 0,0 1-1 0 0,0-1 1 0 0,0 1-1 0 0,0 0 0 0 0,-11 4 1 0 0,8-2 20 0 0,1 0 1 0 0,-1 1 0 0 0,1 0 0 0 0,0 1 0 0 0,1 0-1 0 0,-1 0 1 0 0,1 0 0 0 0,0 1 0 0 0,0 0 0 0 0,1 1-1 0 0,0-1 1 0 0,0 1 0 0 0,0 0 0 0 0,1 1 0 0 0,0-1-1 0 0,1 1 1 0 0,-1 0 0 0 0,1 1 0 0 0,1-1 0 0 0,0 0-1 0 0,0 1 1 0 0,-2 14 0 0 0,3-10 66 0 0,1 1-1 0 0,1 0 1 0 0,0 0 0 0 0,0-1-1 0 0,2 1 1 0 0,0 0 0 0 0,0-1-1 0 0,1 1 1 0 0,1-1 0 0 0,0 0 0 0 0,1 0-1 0 0,1-1 1 0 0,-1 1 0 0 0,2-1-1 0 0,0 0 1 0 0,0-1 0 0 0,1 1-1 0 0,1-2 1 0 0,0 1 0 0 0,0-1-1 0 0,1-1 1 0 0,0 1 0 0 0,1-2-1 0 0,0 1 1 0 0,0-2 0 0 0,19 10 0 0 0,7-2-1381 0 0,-35-15 1017 0 0,0 0 1 0 0,-1 0-1 0 0,1 0 0 0 0,0 0 0 0 0,0 0 1 0 0,0 0-1 0 0,-1 0 0 0 0,1 0 0 0 0,0-1 1 0 0,0 1-1 0 0,-1-1 0 0 0,4 0 0 0 0,10-7-1554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2.3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16 0 0,'0'0'5154'0'0,"4"19"-5230"0"0,-1-1 79 0 0,-2-16 2 0 0,9 21 3 0 0,7 23 20 0 0,9 33 233 0 0,27 136-1 0 0,-11 83 138 0 0,-38-254-347 0 0,0-9-6 0 0,12 51-1 0 0,18 186 115 0 0,-25-170-110 0 0,19 261 207 0 0,-22-270-137 0 0,-1-43-99 0 0,43 362 399 0 0,20 148-169 0 0,-57-386-411 0 0,10 269 540 0 0,-4 7-143 0 0,-2-100 283 0 0,20 189 932 0 0,-6-295-1079 0 0,11 196 338 0 0,-38-373-675 0 0,-1-64-59 0 0,-3 17-27 0 0,2-16-12 0 0,-2 8-130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4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104 388 316 0 0,'0'0'699'0'0,"0"-3"-451"0"0,0-11 971 0 0,0 11-1030 0 0,-10-21 486 0 0,8 23-462 0 0,-11-13 190 0 0,-17-13 319 0 0,28 25-450 0 0,-14-10 474 0 0,-14-14 1195 0 0,45 16-1898 0 0,127-10-52 0 0,149-1 0 0 0,22-2-242 0 0,297-66 137 0 0,-560 81 118 0 0,246-32 35 0 0,-225 35-24 0 0,36-8 1 0 0,-75 8-14 0 0,68-8-24 0 0,-2-1 22 0 0,-95 14-5 0 0,6 0-79 0 0,-9 0 80 0 0,1 0-1 0 0,-1 0 0 0 0,1 0 0 0 0,-1 0 0 0 0,0 0 0 0 0,1 0 1 0 0,-1 0-1 0 0,1 0 0 0 0,-1 0 0 0 0,1 0 0 0 0,-1 0 0 0 0,1 1 1 0 0,-1-1-1 0 0,0 0 0 0 0,1 0 0 0 0,-1 0 0 0 0,1 0 0 0 0,-1 1 1 0 0,0-1-1 0 0,1 0 0 0 0,-1 1 0 0 0,0-1 0 0 0,1 0 0 0 0,-1 1 1 0 0,0-1-1 0 0,1 0 0 0 0,-1 1 0 0 0,0-1 0 0 0,0 0 0 0 0,1 1 1 0 0,-1-1-1 0 0,0 1 0 0 0,0-1 0 0 0,0 1 0 0 0,0-1 0 0 0,0 0 0 0 0,1 2 1 0 0,-1 0-8 0 0,1 1 4 0 0,15 195-96 0 0,-11-98 122 0 0,16 802 450 0 0,27-15-122 0 0,-21-470-92 0 0,-4-35-430 0 0,25 45 291 0 0,-11-113 180 0 0,19 265-469 0 0,-45-463 194 0 0,42 320 56 0 0,-46-406 24 0 0,-2-10-1039 0 0,-4 0-2978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6.1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116 831 288 0 0,'0'0'1675'0'0,"-19"7"1258"0"0,3-6-1258 0 0,13-2-1614 0 0,-8-1 50 0 0,8 1 109 0 0,-11-7-284 0 0,-22-12 1271 0 0,33 19-737 0 0,-7-7 1106 0 0,23 5-1513 0 0,0-1 0 0 0,1 2 0 0 0,0 0 0 0 0,-1 0-1 0 0,1 1 1 0 0,17 1 0 0 0,8-1-53 0 0,322-35-97 0 0,78-4-3 0 0,-9 7 148 0 0,-340 25-53 0 0,60-11-28 0 0,-147 19 15 0 0,9 0 3 0 0,-1 1 0 0 0,1-2 0 0 0,20-2 0 0 0,4-1-12 0 0,-32 4 54 0 0,48-5-48 0 0,-49 5 19 0 0,19-5-63 0 0,-11 2 34 0 0,-8 2 3 0 0,15-4-42 0 0,-7 3 90 0 0,-8 2 422 0 0,14-6 614 0 0,-14 4-942 0 0,0-1-1 0 0,-1 0 1 0 0,1 0-1 0 0,-1 0 1 0 0,1 0-1 0 0,-1 0 1 0 0,3-6 0 0 0,-4 6 0 0 0,-1 0-8 0 0,1-9-30 0 0,-1 8 1 0 0,0 1 7 0 0,-2-33 116 0 0,-3 1 1 0 0,-1 0 0 0 0,-16-56-1 0 0,4 23-236 0 0,4 3-303 0 0,-16-59-1733 0 0,3 43-3842 0 0,14 57 2443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7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63 499 188 0 0,'26'-19'3594'0'0,"-1"1"-3219"0"0,0-2 0 0 0,-2 0 0 0 0,-1-1 0 0 0,0-2 0 0 0,33-45 0 0 0,-42 49-382 0 0,-1 0 0 0 0,0-1-1 0 0,-1-1 1 0 0,-2 0 0 0 0,0-1-1 0 0,-1 1 1 0 0,-1-2 0 0 0,5-29 0 0 0,-11 49 2 0 0,-1 0 0 0 0,1-1 0 0 0,-1 1 0 0 0,0 0 0 0 0,0 0 0 0 0,0 0 0 0 0,0 0 0 0 0,0-1 0 0 0,-1 1 0 0 0,1 0 0 0 0,-1 0 0 0 0,0 0 0 0 0,0 0 0 0 0,0 0 0 0 0,0 0 0 0 0,-1 0 0 0 0,1 1 0 0 0,-1-1 0 0 0,0 0 1 0 0,1 1-1 0 0,-1-1 0 0 0,-1 1 0 0 0,1-1 0 0 0,-2-1 0 0 0,0 2 2 0 0,0 0 0 0 0,1 0 0 0 0,-1 0-1 0 0,0 0 1 0 0,0 1 0 0 0,0-1 0 0 0,0 1 0 0 0,0 0 0 0 0,0 1 0 0 0,-1-1 0 0 0,1 1 0 0 0,0 0 0 0 0,0-1 0 0 0,0 2 0 0 0,-1-1 0 0 0,-3 1 0 0 0,-5 2 2 0 0,0 0 1 0 0,1 1 0 0 0,0 1 0 0 0,-1-1-1 0 0,2 2 1 0 0,-1 0 0 0 0,0 0 0 0 0,1 1-1 0 0,1 1 1 0 0,-1 0 0 0 0,1 0 0 0 0,0 1-1 0 0,1 0 1 0 0,-9 12 0 0 0,9-11 58 0 0,0 1-1 0 0,1 0 1 0 0,1 1 0 0 0,0 0 0 0 0,0 0 0 0 0,1 0 0 0 0,1 1 0 0 0,0 0-1 0 0,1 0 1 0 0,0 0 0 0 0,1 1 0 0 0,0-1 0 0 0,0 16 0 0 0,3-17 18 0 0,1-1 1 0 0,0 1 0 0 0,0-1 0 0 0,2 1 0 0 0,-1-1 0 0 0,1 0-1 0 0,1 0 1 0 0,0 0 0 0 0,1 0 0 0 0,0 0 0 0 0,0-1 0 0 0,1 0-1 0 0,14 17 1 0 0,-11-15-281 0 0,1-1 0 0 0,0-1 0 0 0,1 1 0 0 0,1-2-1 0 0,-1 0 1 0 0,1 0 0 0 0,1-1 0 0 0,0 0 0 0 0,0-1 0 0 0,21 8-1 0 0,-1-8-2006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7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103 325 92 0 0,'-3'-2'673'0'0,"-8"-4"-120"0"0,8 4-151 0 0,-13-5 793 0 0,-8-2-58 0 0,22 8-831 0 0,-17-2-169 0 0,-5 5 811 0 0,33-3 640 0 0,51-7-607 0 0,221-46-772 0 0,324-47-124 0 0,-448 87-360 0 0,149-18 562 0 0,-233 21-984 0 0,-1-3 1 0 0,77-26 0 0 0,-120 28-2041 0 0,-13 3 1649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7.7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133 630 404 0 0,'-20'-8'910'0'0,"-1"-2"0"0"0,-37-23 0 0 0,45 25-525 0 0,11 7-242 0 0,-11-12 567 0 0,12 11-632 0 0,0 0 1 0 0,0 0-1 0 0,1 0 1 0 0,-1 0-1 0 0,1 0 1 0 0,-1 0-1 0 0,1 0 1 0 0,0 0-1 0 0,0 0 1 0 0,0 0-1 0 0,0-3 1 0 0,0 2-36 0 0,55-19 84 0 0,1017-245 934 0 0,-911 226-1037 0 0,160-44 127 0 0,-35 1-2414 0 0,-223 64 418 0 0,-45 12 1637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8.4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1 576 104 0 0,'0'0'549'0'0,"3"-1"-79"0"0,638-199 4602 0 0,31-9-4958 0 0,-503 163-45 0 0,223-55 708 0 0,-355 90-263 0 0,-34 10-454 0 0,-2 0-51 0 0,1 0 1 0 0,-1 1 0 0 0,1-1-1 0 0,-1 0 1 0 0,1 1 0 0 0,-1-1-1 0 0,1 1 1 0 0,0-1 0 0 0,-1 1-1 0 0,1 0 1 0 0,3 0 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9.4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206 186 504 0 0,'-1'-3'826'0'0,"-32"-82"3140"0"0,32 83-3826 0 0,-6-6 57 0 0,7 6-179 0 0,-1 1-1 0 0,0-1 1 0 0,0 1 0 0 0,0 0-1 0 0,0 0 1 0 0,0-1 0 0 0,0 1-1 0 0,0 0 1 0 0,0 0 0 0 0,-1 0 0 0 0,-1-1-1 0 0,1 1-12 0 0,0 0 0 0 0,0 1-1 0 0,0-1 1 0 0,0 1 0 0 0,0-1-1 0 0,0 1 1 0 0,-1 0 0 0 0,1 0-1 0 0,0 0 1 0 0,0 0 0 0 0,0 1-1 0 0,0-1 1 0 0,-1 0 0 0 0,1 1 0 0 0,0 0-1 0 0,0-1 1 0 0,0 1 0 0 0,-2 1-1 0 0,-1 1 4 0 0,-1 0 0 0 0,1 1-1 0 0,0-1 1 0 0,0 1 0 0 0,1 0-1 0 0,-7 7 1 0 0,3-2 11 0 0,1 0 1 0 0,0 0-1 0 0,1 0 0 0 0,0 1 1 0 0,0 0-1 0 0,1 0 0 0 0,-5 14 1 0 0,7-14 22 0 0,0 0 1 0 0,1 0 0 0 0,1 0 0 0 0,-1 1-1 0 0,2-1 1 0 0,-1 0 0 0 0,1 1-1 0 0,1-1 1 0 0,3 19 0 0 0,-4-27-12 0 0,0 0-1 0 0,1-1 1 0 0,-1 1 0 0 0,1 0 0 0 0,-1-1-1 0 0,1 1 1 0 0,0-1 0 0 0,-1 1-1 0 0,1-1 1 0 0,0 1 0 0 0,0-1 0 0 0,0 1-1 0 0,0-1 1 0 0,0 0 0 0 0,0 1-1 0 0,1-1 1 0 0,-1 0 0 0 0,0 0 0 0 0,1 0-1 0 0,-1 0 1 0 0,1 0 0 0 0,-1 0-1 0 0,1-1 1 0 0,-1 1 0 0 0,1 0 0 0 0,0-1-1 0 0,2 1 1 0 0,-2-1 1 0 0,0 1-1 0 0,0-1 1 0 0,1 0 0 0 0,-1 0 0 0 0,0-1-1 0 0,0 1 1 0 0,1 0 0 0 0,-1-1-1 0 0,0 1 1 0 0,0-1 0 0 0,0 0 0 0 0,1 0-1 0 0,-1 0 1 0 0,0 0 0 0 0,0 0-1 0 0,-1 0 1 0 0,1-1 0 0 0,0 1 0 0 0,0-1-1 0 0,0 1 1 0 0,-1-1 0 0 0,2-2-1 0 0,2-1-10 0 0,-1-2-1 0 0,0 1 0 0 0,0 0 0 0 0,0-1 0 0 0,-1 0 0 0 0,0 0 0 0 0,-1 0 1 0 0,1 0-1 0 0,-1 0 0 0 0,-1 0 0 0 0,1 0 0 0 0,-1-1 0 0 0,-1 1 0 0 0,1-1 0 0 0,-1 1 1 0 0,-1-1-1 0 0,1 1 0 0 0,-1-1 0 0 0,0 1 0 0 0,-3-8 0 0 0,0 2-328 0 0,0-1 1 0 0,-1 2-1 0 0,0-1 0 0 0,-1 1 0 0 0,-1 0 0 0 0,0 0 0 0 0,0 0 0 0 0,-1 1 1 0 0,0 0-1 0 0,-16-14 0 0 0,5 5-1823 0 0,8 10 1470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19.7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35 344 0 0,'-7'-17'3380'0'0,"0"5"-2667"0"0,1 6 70 0 0,5 13-60 0 0,19 82-714 0 0,-5-26-536 0 0,6 91-1 0 0,-18-133-1742 0 0,-4-4 2047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0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1 131 952 0 0,'1'-3'1369'0'0,"1"-3"-1172"0"0,1 1 0 0 0,0-1 0 0 0,0 1 0 0 0,0 0 1 0 0,1 0-1 0 0,0 0 0 0 0,0 0 0 0 0,0 1 0 0 0,0 0 0 0 0,7-6 1 0 0,3 0-112 0 0,1 0 1 0 0,0 0 0 0 0,28-12-1 0 0,-42 21-85 0 0,4-1-8 0 0,1-1-1 0 0,-1 1 1 0 0,1 0-1 0 0,0 0 1 0 0,8-1-1 0 0,-12 3 7 0 0,0 0-1 0 0,-1 0 0 0 0,1 0 1 0 0,-1 0-1 0 0,1 0 1 0 0,0 0-1 0 0,-1 0 0 0 0,1 1 1 0 0,-1-1-1 0 0,1 1 1 0 0,0-1-1 0 0,-1 1 0 0 0,1 0 1 0 0,-1-1-1 0 0,0 1 1 0 0,1 0-1 0 0,-1 0 0 0 0,0 0 1 0 0,1 0-1 0 0,-1 0 1 0 0,0 0-1 0 0,0 1 0 0 0,0-1 1 0 0,0 0-1 0 0,0 0 1 0 0,2 3-1 0 0,1 5 5 0 0,-1-1-1 0 0,1 1 1 0 0,-1 0 0 0 0,-1 0 0 0 0,0 0-1 0 0,0 0 1 0 0,0 0 0 0 0,-1 17-1 0 0,-5 82 36 0 0,-1-28 0 0 0,5-53-24 0 0,4 94 257 0 0,-4-118-237 0 0,1 0 0 0 0,-1 0 0 0 0,1 0 0 0 0,0 0 0 0 0,0 0 0 0 0,0-1 0 0 0,0 1 0 0 0,0 0 0 0 0,0 0 0 0 0,1-1 0 0 0,-1 1 0 0 0,1 0 0 0 0,0-1 0 0 0,0 0 0 0 0,0 1 0 0 0,0-1 0 0 0,0 0-1 0 0,1 0 1 0 0,-1 0 0 0 0,0 0 0 0 0,1-1 0 0 0,0 1 0 0 0,-1-1 0 0 0,1 0 0 0 0,0 1 0 0 0,0-1 0 0 0,0 0 0 0 0,0 0 0 0 0,0-1 0 0 0,0 1 0 0 0,0-1 0 0 0,0 1 0 0 0,4-1 0 0 0,17-1-565 0 0,0-1 1 0 0,0-2-1 0 0,-1 0 1 0 0,1-1-1 0 0,27-10 1 0 0,-17 3-172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1.5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1 140 464 0 0,'0'0'1360'0'0,"0"-3"-906"0"0,0-9-98 0 0,0 9-58 0 0,7-14 278 0 0,7 3-498 0 0,-1 1 0 0 0,2 0 0 0 0,0 1 0 0 0,0 1 0 0 0,1 1 0 0 0,27-14 0 0 0,-40 23-112 0 0,15-6-377 0 0,-17 7 405 0 0,0 0 0 0 0,0 0 0 0 0,0 0 0 0 0,0 0 1 0 0,0 0-1 0 0,0 0 0 0 0,-1 1 0 0 0,1-1 0 0 0,0 0 0 0 0,0 0 0 0 0,0 1 0 0 0,0-1 0 0 0,0 1 1 0 0,-1-1-1 0 0,1 1 0 0 0,0-1 0 0 0,0 1 0 0 0,-1-1 0 0 0,1 1 0 0 0,0-1 0 0 0,-1 1 1 0 0,1 0-1 0 0,-1 0 0 0 0,1-1 0 0 0,-1 1 0 0 0,1 0 0 0 0,-1 0 0 0 0,1 1 0 0 0,0 0 2 0 0,-1 1 0 0 0,3 44 13 0 0,-2-45 3 0 0,10 11 109 0 0,43 25 67 0 0,-42-31-185 0 0,0 1 0 0 0,0 0 0 0 0,-1 1 1 0 0,0 0-1 0 0,10 11 0 0 0,-15-14 9 0 0,0 1-1 0 0,-1 0 1 0 0,0 0-1 0 0,0 0 1 0 0,-1 1-1 0 0,0-1 1 0 0,0 1-1 0 0,0 0 1 0 0,-1 0 0 0 0,-1 1-1 0 0,1-1 1 0 0,-1 0-1 0 0,-1 1 1 0 0,0 0-1 0 0,0-1 1 0 0,0 1-1 0 0,-1 0 1 0 0,0-1-1 0 0,-1 1 1 0 0,0 0 0 0 0,0-1-1 0 0,-1 1 1 0 0,0-1-1 0 0,-1 0 1 0 0,0 1-1 0 0,0-1 1 0 0,-6 10-1 0 0,-1 0-300 0 0,-1-1 0 0 0,-1 0 0 0 0,0 0-1 0 0,-1-2 1 0 0,-21 21 0 0 0,17-20-498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2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0 196 0 0,'0'0'657'0'0,"0"3"-95"0"0,-1 34 146 0 0,2 1 1 0 0,2-1-1 0 0,7 39 1 0 0,-2-15-242 0 0,39 450 1640 0 0,-22-293-2791 0 0,-20-199-1960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2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219 265 892 0 0,'11'-26'4392'0'0,"-13"51"-2893"0"0,-3 13-1531 0 0,4-18 76 0 0,-3 22 53 0 0,3 0 1 0 0,4 47 0 0 0,-2-78-30 0 0,1 0 0 0 0,0 0 0 0 0,0 0 0 0 0,1 0-1 0 0,0 0 1 0 0,1-1 0 0 0,0 1 0 0 0,1-1 0 0 0,0 0 0 0 0,1-1 0 0 0,0 1 0 0 0,0-1 0 0 0,9 11 0 0 0,-10-16-30 0 0,0 0 0 0 0,-1-1 0 0 0,1 1 0 0 0,0-1 0 0 0,1 0 0 0 0,-1 0 0 0 0,0-1 0 0 0,1 1 0 0 0,0-1 0 0 0,-1 0 0 0 0,1-1 0 0 0,0 1 0 0 0,0-1 0 0 0,0 0 1 0 0,0-1-1 0 0,0 0 0 0 0,0 0 0 0 0,0 0 0 0 0,0 0 0 0 0,0-1 0 0 0,0 0 0 0 0,12-4 0 0 0,-13 4-11 0 0,0-1 0 0 0,1 0 0 0 0,-1 0 0 0 0,0-1 0 0 0,0 1-1 0 0,0-1 1 0 0,-1 0 0 0 0,1-1 0 0 0,-1 1 0 0 0,0-1 0 0 0,0 1 0 0 0,0-2 0 0 0,0 1 0 0 0,0 0 0 0 0,-1-1 0 0 0,0 1 0 0 0,0-1-1 0 0,0 0 1 0 0,-1 0 0 0 0,1 0 0 0 0,-1 0 0 0 0,0 0 0 0 0,-1-1 0 0 0,2-9 0 0 0,-2 0-28 0 0,-1-1 0 0 0,0 1-1 0 0,-1 0 1 0 0,-1 0 0 0 0,0 0 0 0 0,-1 0 0 0 0,-1 0 0 0 0,0 1 0 0 0,-2-1 0 0 0,1 1-1 0 0,-1 0 1 0 0,-9-13 0 0 0,-2-2-35 0 0,-1 1 0 0 0,-2 0 0 0 0,0 2 0 0 0,-35-34 0 0 0,33 38-36 0 0,-2 1 0 0 0,0 2 1 0 0,-2 0-1 0 0,0 2 1 0 0,-30-15-1 0 0,17 12-1726 0 0,-56-18 0 0 0,79 32 278 0 0,2 1 78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3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26 240 228 0 0,'-18'-78'4923'0'0,"17"76"-4551"0"0,-4-38 1212 0 0,4 37-1301 0 0,1 0-88 0 0,0-45 927 0 0,0 45-1050 0 0,1 0 20 0 0,1-1-105 0 0,0 1 1 0 0,0-1-1 0 0,0 0 1 0 0,0 1-1 0 0,1 0 0 0 0,-1-1 1 0 0,1 1-1 0 0,0 0 1 0 0,0 0-1 0 0,0 0 1 0 0,0 1-1 0 0,1-1 1 0 0,-1 1-1 0 0,1 0 0 0 0,0 0 1 0 0,-1 0-1 0 0,1 0 1 0 0,0 1-1 0 0,0-1 1 0 0,0 1-1 0 0,0 0 0 0 0,0 0 1 0 0,0 1-1 0 0,1-1 1 0 0,-1 1-1 0 0,0 0 1 0 0,0 0-1 0 0,0 0 1 0 0,0 1-1 0 0,1-1 0 0 0,-1 1 1 0 0,0 0-1 0 0,0 0 1 0 0,0 1-1 0 0,0-1 1 0 0,3 3-1 0 0,-3-1-9 0 0,0 1-1 0 0,-1-1 0 0 0,1 1 1 0 0,-1 0-1 0 0,0 1 1 0 0,0-1-1 0 0,-1 0 1 0 0,1 1-1 0 0,-1-1 0 0 0,0 1 1 0 0,0 0-1 0 0,2 9 1 0 0,-2-2 11 0 0,1 1 0 0 0,-1 0 0 0 0,-1 0 0 0 0,0 0 0 0 0,-1 0 0 0 0,-2 21 0 0 0,-18 77 108 0 0,12-73-19 0 0,-42 226 187 0 0,50-261-157 0 0,0-2-90 0 0,0 0 1 0 0,1 0-1 0 0,-1 0 0 0 0,1 0 0 0 0,-1 0 1 0 0,1 0-1 0 0,-1 0 0 0 0,1 0 0 0 0,-1 0 1 0 0,1 0-1 0 0,0 0 0 0 0,0 0 0 0 0,-1 0 1 0 0,1 0-1 0 0,0-1 0 0 0,0 1 0 0 0,0 0 1 0 0,0-1-1 0 0,0 1 0 0 0,0 0 0 0 0,0-1 1 0 0,0 1-1 0 0,0-1 0 0 0,1 1 1 0 0,1-1-5 0 0,0 1 1 0 0,0-1 0 0 0,0 0-1 0 0,1 0 1 0 0,-1 0 0 0 0,0 0-1 0 0,0-1 1 0 0,0 1 0 0 0,4-2-1 0 0,9-3-196 0 0,-1-1-1 0 0,28-14 1 0 0,-33 14-57 0 0,7-2-885 0 0,0-2 0 0 0,-1 0-1 0 0,23-20 1 0 0,-23 16-376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17.8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96 0 0,'0'0'561'0'0,"18"6"1130"0"0,8 9-1430 0 0,-1 0 0 0 0,-1 2 1 0 0,-1 0-1 0 0,0 2 1 0 0,-2 0-1 0 0,0 2 1 0 0,-1 0-1 0 0,-1 2 0 0 0,-1 0 1 0 0,-1 1-1 0 0,15 27 1 0 0,8 22-199 0 0,-3 1 0 0 0,45 132 0 0 0,-54-124-16 0 0,25 122 1 0 0,-46-164-16 0 0,-1-1 0 0 0,-2 1 1 0 0,-2 1-1 0 0,-2-1 0 0 0,-6 55 1 0 0,4-81-16 0 0,-1 0 1 0 0,-1 0-1 0 0,0 0 1 0 0,0 0-1 0 0,-1-1 1 0 0,-1 0-1 0 0,-1 0 1 0 0,0 0-1 0 0,0-1 1 0 0,-15 18-1 0 0,15-21-32 0 0,0-1 0 0 0,-1 0-1 0 0,-1 0 1 0 0,1-1-1 0 0,-1 0 1 0 0,-1 0 0 0 0,1-1-1 0 0,-1 0 1 0 0,0-1-1 0 0,0 0 1 0 0,-1-1 0 0 0,1 0-1 0 0,-19 4 1 0 0,26-7-380 0 0,-17 0-2148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8.5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224 209 232 0 0,'0'0'861'0'0,"1"-19"1268"0"0,-2 18-2103 0 0,1 0 0 0 0,0 0 0 0 0,-1 1-1 0 0,1-1 1 0 0,-1 0 0 0 0,1 0 0 0 0,-1 0-1 0 0,1 1 1 0 0,-1-1 0 0 0,0 0 0 0 0,1 1-1 0 0,-1-1 1 0 0,0 1 0 0 0,1-1-1 0 0,-1 1 1 0 0,0-1 0 0 0,0 1 0 0 0,0-1-1 0 0,0 1 1 0 0,1 0 0 0 0,-1-1 0 0 0,0 1-1 0 0,0 0 1 0 0,0 0 0 0 0,-1 0 0 0 0,-1-1 46 0 0,0 2-19 0 0,-9 4 7 0 0,1 1 0 0 0,0 0 0 0 0,1 0 0 0 0,-1 1 0 0 0,1 0 0 0 0,0 1 1 0 0,1 0-1 0 0,0 1 0 0 0,1 0 0 0 0,-1 0 0 0 0,1 1 0 0 0,-10 17 0 0 0,9-13 127 0 0,1 0 0 0 0,0 1 0 0 0,1-1 0 0 0,1 2 0 0 0,0-1 0 0 0,1 1 0 0 0,0-1 0 0 0,2 2 1 0 0,-3 18-1 0 0,6-24-83 0 0,0-1 0 0 0,1 1 1 0 0,0-1-1 0 0,1 0 1 0 0,0 1-1 0 0,0-1 1 0 0,1 0-1 0 0,0 0 0 0 0,1-1 1 0 0,0 1-1 0 0,1-1 1 0 0,0 1-1 0 0,0-2 1 0 0,8 11-1 0 0,-6-10-48 0 0,1 0-1 0 0,0 0 1 0 0,0 0-1 0 0,1-1 1 0 0,0 0-1 0 0,1-1 1 0 0,0 0-1 0 0,0 0 1 0 0,0-1-1 0 0,0-1 1 0 0,19 8-1 0 0,-23-12-48 0 0,0 1 0 0 0,0-1 0 0 0,0 0 0 0 0,1 0 0 0 0,-1-1 0 0 0,0 0 0 0 0,1 0 0 0 0,-1 0 0 0 0,0-1 0 0 0,0 0 0 0 0,0 0 0 0 0,1 0 0 0 0,-1-1 0 0 0,7-3-1 0 0,-3 0-13 0 0,1-1 0 0 0,-1 0 0 0 0,-1-1 0 0 0,1 0 0 0 0,-1 0 0 0 0,0-1 0 0 0,-1 0 0 0 0,0-1 0 0 0,0 0 0 0 0,-1 0 0 0 0,0 0 0 0 0,6-12 0 0 0,6-14-60 0 0,-1-1 0 0 0,14-44 0 0 0,-20 48 56 0 0,-11 29-57 0 0,4-10-123 0 0,-7 23 228 0 0,1 1 0 0 0,0-1-1 0 0,0 1 1 0 0,1-1-1 0 0,1 1 1 0 0,0-1 0 0 0,0 1-1 0 0,1-1 1 0 0,0 0 0 0 0,1 1-1 0 0,0-1 1 0 0,1 0-1 0 0,0-1 1 0 0,1 1 0 0 0,0-1-1 0 0,0 0 1 0 0,1 0-1 0 0,0 0 1 0 0,0-1 0 0 0,15 15-1 0 0,-9-14 5 0 0,0-1-1 0 0,0 0 1 0 0,1-1 0 0 0,0 0-1 0 0,0-1 1 0 0,0 0-1 0 0,1-1 1 0 0,0-1 0 0 0,0 0-1 0 0,0-1 1 0 0,0 0-1 0 0,1-1 1 0 0,-1-1-1 0 0,1 0 1 0 0,26-3 0 0 0,-18 0-27 0 0,1 0 0 0 0,-1-2 1 0 0,0-1-1 0 0,0-1 0 0 0,-1-1 1 0 0,0-1-1 0 0,0 0 0 0 0,0-2 1 0 0,22-14-1 0 0,-32 16-33 0 0,0 0-1 0 0,-1-1 1 0 0,1 0 0 0 0,-2-1-1 0 0,1 0 1 0 0,-2-1 0 0 0,1 0-1 0 0,-1 0 1 0 0,-1-1 0 0 0,0-1-1 0 0,-1 1 1 0 0,0-1 0 0 0,-1 0-1 0 0,0-1 1 0 0,-1 1 0 0 0,5-22-1 0 0,-7 19 15 0 0,-1 0 0 0 0,0-1 1 0 0,-1 1-1 0 0,-1-1 0 0 0,-1 0 0 0 0,0 1 0 0 0,-1-1 0 0 0,-1 1 0 0 0,0 0 0 0 0,-1 0 0 0 0,-1 0 1 0 0,0 0-1 0 0,-2 1 0 0 0,-8-18 0 0 0,10 23-13 0 0,-1-1 0 0 0,0 1 0 0 0,0 0 1 0 0,-1 0-1 0 0,-1 1 0 0 0,1 0 0 0 0,-2 0 0 0 0,1 1 1 0 0,-1 0-1 0 0,0 0 0 0 0,-1 1 0 0 0,1 1 0 0 0,-2-1 1 0 0,1 1-1 0 0,-1 1 0 0 0,-19-7 0 0 0,28 11-23 0 0,0 0 1 0 0,-1 1-1 0 0,1 0 0 0 0,0-1 1 0 0,0 1-1 0 0,-1 0 0 0 0,1 0 0 0 0,0 0 1 0 0,-1 0-1 0 0,1 0 0 0 0,0 1 0 0 0,-1-1 1 0 0,1 1-1 0 0,-4 1 0 0 0,4-1-10 0 0,1 0-1 0 0,0 0 0 0 0,0 0 0 0 0,-1 0 0 0 0,1 0 1 0 0,0 0-1 0 0,0 0 0 0 0,0 0 0 0 0,0 0 0 0 0,0 1 1 0 0,1-1-1 0 0,-1 0 0 0 0,0 1 0 0 0,0-1 0 0 0,1 0 1 0 0,-1 1-1 0 0,1 1 0 0 0,-1 1-263 0 0,0 0-1 0 0,1 1 0 0 0,-1-1 1 0 0,1 0-1 0 0,0 1 1 0 0,1-1-1 0 0,-1 0 1 0 0,1 1-1 0 0,0-1 1 0 0,0 0-1 0 0,0 0 1 0 0,3 6-1 0 0,3 4-935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3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250 210 48 0 0,'0'-3'3111'0'0,"0"3"-3060"0"0,0-1 0 0 0,0 1 0 0 0,1 0 0 0 0,-1-1 1 0 0,0 1-1 0 0,0 0 0 0 0,0-1 0 0 0,0 1 0 0 0,0 0 0 0 0,0-1 0 0 0,0 1 0 0 0,0-1 1 0 0,0 1-1 0 0,0 0 0 0 0,0-1 0 0 0,0 1 0 0 0,-1 0 0 0 0,1-1 0 0 0,0 1 0 0 0,0 0 1 0 0,0-1-1 0 0,0 1 0 0 0,-1 0 0 0 0,1-1 0 0 0,0 1 0 0 0,0 0 0 0 0,0-1 0 0 0,-1 1 0 0 0,1 0 1 0 0,0 0-1 0 0,-1-1 0 0 0,1 1 0 0 0,0 0 0 0 0,-1 0 0 0 0,1 0 0 0 0,0-1 0 0 0,-1 1 1 0 0,1 0-1 0 0,0 0 0 0 0,-1 0 0 0 0,-14 12 435 0 0,-11 28-488 0 0,15-17 103 0 0,1 1-1 0 0,1 1 1 0 0,-7 33-1 0 0,13-45 15 0 0,1-1-1 0 0,0 1 0 0 0,1 0 0 0 0,1 0 1 0 0,0 0-1 0 0,0 0 0 0 0,1 0 1 0 0,5 21-1 0 0,-5-30-63 0 0,1 1-1 0 0,-1-1 1 0 0,1 0-1 0 0,0 0 1 0 0,0 1-1 0 0,0-1 1 0 0,1-1 0 0 0,-1 1-1 0 0,1 0 1 0 0,0-1-1 0 0,0 1 1 0 0,1-1-1 0 0,-1 0 1 0 0,0 0 0 0 0,1 0-1 0 0,0 0 1 0 0,0-1-1 0 0,0 0 1 0 0,0 1-1 0 0,0-2 1 0 0,0 1 0 0 0,1 0-1 0 0,-1-1 1 0 0,0 0-1 0 0,1 0 1 0 0,-1 0-1 0 0,1 0 1 0 0,0-1-1 0 0,-1 0 1 0 0,1 0 0 0 0,-1 0-1 0 0,9-1 1 0 0,-6 0-10 0 0,1 0 1 0 0,-1-1 0 0 0,0 1-1 0 0,0-2 1 0 0,0 1 0 0 0,0-1-1 0 0,0 0 1 0 0,0 0 0 0 0,-1-1-1 0 0,0 1 1 0 0,1-2-1 0 0,-1 1 1 0 0,-1-1 0 0 0,1 1-1 0 0,-1-2 1 0 0,0 1 0 0 0,0-1-1 0 0,0 1 1 0 0,7-13 0 0 0,-7 7-57 0 0,-1 0 0 0 0,-1 0 0 0 0,0 0 1 0 0,0-1-1 0 0,-1 1 0 0 0,0-1 0 0 0,-1 1 1 0 0,0-1-1 0 0,-1 0 0 0 0,0 1 1 0 0,-1-1-1 0 0,-1 1 0 0 0,0-1 0 0 0,0 1 1 0 0,-1-1-1 0 0,0 1 0 0 0,-7-14 0 0 0,4 11-91 0 0,0-1-1 0 0,-2 1 0 0 0,0 0 1 0 0,0 1-1 0 0,-1 0 0 0 0,-1 0 1 0 0,0 1-1 0 0,-1 0 0 0 0,0 1 0 0 0,-1 0 1 0 0,0 1-1 0 0,-16-10 0 0 0,-5 2-455 0 0,0 1 0 0 0,-64-21 0 0 0,3 0-2651 0 0,80 32 2497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4.8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16 238 660 0 0,'0'0'2648'0'0,"-12"-12"-983"0"0,9-18-811 0 0,3 26-701 0 0,1-17 7 0 0,1 14-132 0 0,0 0-1 0 0,1-1 1 0 0,0 1 0 0 0,0 1-1 0 0,1-1 1 0 0,0 0 0 0 0,0 1 0 0 0,7-9-1 0 0,3 1-17 0 0,0 0-1 0 0,1 1 1 0 0,22-16-1 0 0,-32 25-38 0 0,1 0 0 0 0,0 1 0 0 0,-1 0 0 0 0,1 0 0 0 0,0 0 0 0 0,0 1 0 0 0,1 0 0 0 0,-1 0 0 0 0,0 1 1 0 0,1-1-1 0 0,-1 1 0 0 0,1 1 0 0 0,-1-1 0 0 0,1 1 0 0 0,7 1 0 0 0,-10-1 5 0 0,-1 1 0 0 0,0 0 0 0 0,1 0 0 0 0,-1 0 0 0 0,0 0 0 0 0,0 1 0 0 0,1-1 0 0 0,-1 1 1 0 0,0 0-1 0 0,-1 0 0 0 0,1 0 0 0 0,0 0 0 0 0,0 0 0 0 0,-1 1 0 0 0,0-1 0 0 0,1 1 0 0 0,-1-1 0 0 0,0 1 0 0 0,3 6 0 0 0,-2-4 14 0 0,-1 1-1 0 0,0-1 1 0 0,-1 1 0 0 0,1-1-1 0 0,-1 1 1 0 0,0 0-1 0 0,-1 0 1 0 0,1 0 0 0 0,-1-1-1 0 0,0 1 1 0 0,-2 11-1 0 0,-16 101-452 0 0,18-115 286 0 0,0 20 62 0 0,7-4 185 0 0,-3-15-47 0 0,0-1 0 0 0,1 0 1 0 0,-1 0-1 0 0,1-1 0 0 0,0 1 0 0 0,0-1 0 0 0,0 0 1 0 0,0 0-1 0 0,0-1 0 0 0,0 1 0 0 0,1-1 0 0 0,-1 0 0 0 0,0-1 1 0 0,1 1-1 0 0,7-1 0 0 0,-3 0 12 0 0,0 1 0 0 0,0 1 0 0 0,0 0 0 0 0,0 0 0 0 0,12 5 0 0 0,-17-5-24 0 0,0 0 0 0 0,0 0 0 0 0,-1 0 0 0 0,1 1 0 0 0,-1 0 1 0 0,1-1-1 0 0,-1 2 0 0 0,0-1 0 0 0,0 0 0 0 0,-1 1 0 0 0,1 0 0 0 0,-1 0 1 0 0,0 0-1 0 0,0 0 0 0 0,0 0 0 0 0,0 1 0 0 0,-1-1 0 0 0,1 1 0 0 0,1 7 1 0 0,-3-5-7 0 0,-1 1 4 0 0,-1 0 1 0 0,0-1 0 0 0,-1 1-1 0 0,0 0 1 0 0,0-1-1 0 0,-1 0 1 0 0,1 0 0 0 0,-1 0-1 0 0,-1 0 1 0 0,0 0 0 0 0,0 0-1 0 0,0-1 1 0 0,0 0-1 0 0,-1 0 1 0 0,0 0 0 0 0,-1 0-1 0 0,1-1 1 0 0,-10 7-1 0 0,5-3 16 0 0,-20 16 63 0 0,0-2 0 0 0,-40 22 1 0 0,67-43-206 0 0,1-1-1 0 0,-1 1 1 0 0,0-1-1 0 0,0 0 1 0 0,0 0 0 0 0,0 0-1 0 0,0 0 1 0 0,0 0 0 0 0,0 0-1 0 0,0-1 1 0 0,0 0-1 0 0,0 0 1 0 0,0 1 0 0 0,0-2-1 0 0,0 1 1 0 0,0 0 0 0 0,0-1-1 0 0,0 1 1 0 0,0-1-1 0 0,0 0 1 0 0,0 0 0 0 0,0 0-1 0 0,-5-3 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5.2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134 119 1236 0 0,'0'0'3400'0'0,"-3"0"-3160"0"0,-1 2-193 0 0,-1 1-1 0 0,1-1 1 0 0,0 1 0 0 0,0 0 0 0 0,0 0 0 0 0,1 0-1 0 0,-1 0 1 0 0,1 0 0 0 0,-1 1 0 0 0,1 0 0 0 0,0 0-1 0 0,1 0 1 0 0,-1 0 0 0 0,1 0 0 0 0,-1 0 0 0 0,-2 8-1 0 0,2-4-9 0 0,-1 0-1 0 0,1-1 0 0 0,1 1 1 0 0,-1 1-1 0 0,1-1 0 0 0,1 0 1 0 0,-1 0-1 0 0,2 1 0 0 0,-1 15 1 0 0,1-21 1 0 0,1 1 0 0 0,0 0 0 0 0,-1 0 0 0 0,1 0 0 0 0,1 0 0 0 0,-1-1 0 0 0,0 1 0 0 0,1 0 0 0 0,0-1 0 0 0,0 0 0 0 0,0 1 0 0 0,0-1 0 0 0,1 0 0 0 0,2 3 0 0 0,-1-3 29 0 0,0 0 1 0 0,0-1-1 0 0,1 1 1 0 0,-1-1-1 0 0,0 0 1 0 0,1-1-1 0 0,0 1 1 0 0,-1-1-1 0 0,1 0 1 0 0,0 0-1 0 0,0 0 1 0 0,0-1-1 0 0,8 1 1 0 0,-10-1-52 0 0,0 0 1 0 0,-1-1 0 0 0,1 1-1 0 0,0-1 1 0 0,0 1 0 0 0,-1-1 0 0 0,1 0-1 0 0,0 0 1 0 0,-1 0 0 0 0,1 0-1 0 0,-1-1 1 0 0,1 1 0 0 0,-1-1-1 0 0,0 1 1 0 0,1-1 0 0 0,-1 0 0 0 0,0 0-1 0 0,0 0 1 0 0,0 0 0 0 0,-1 0-1 0 0,1 0 1 0 0,0-1 0 0 0,-1 1-1 0 0,1-1 1 0 0,-1 1 0 0 0,0-1 0 0 0,0 1-1 0 0,0-1 1 0 0,0 0 0 0 0,0-4-1 0 0,1-2-118 0 0,-1 0 0 0 0,-1 0 0 0 0,0 0 0 0 0,0 0 0 0 0,-1 0 0 0 0,0 0 0 0 0,0 0 0 0 0,-1 1 0 0 0,0-1 0 0 0,-1 0 0 0 0,0 1 0 0 0,0 0 0 0 0,-1-1 0 0 0,0 1 0 0 0,0 1 0 0 0,-1-1 0 0 0,0 1 0 0 0,-7-10 0 0 0,-3 0-404 0 0,0 0 1 0 0,-1 1-1 0 0,-1 1 1 0 0,-1 0-1 0 0,0 2 1 0 0,-25-16-1 0 0,21 17 320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6.2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302 0 60 0 0,'0'0'3269'0'0,"-3"2"-3200"0"0,0 2-35 0 0,-1 1 1 0 0,1-1-1 0 0,-1 1 1 0 0,1-1-1 0 0,1 1 1 0 0,-1 0-1 0 0,-3 10 1 0 0,-15 48 174 0 0,15-44-153 0 0,-132 389 823 0 0,68-208-608 0 0,59-168-226 0 0,-11 36 1288 0 0,22-66-945 0 0,-1 2 167 0 0,1-4-515 0 0,0 1 0 0 0,0-1 0 0 0,-1 1 0 0 0,1 0 0 0 0,0-1 0 0 0,0 1 0 0 0,0-1 0 0 0,0 1 0 0 0,0-1 0 0 0,0 1 0 0 0,0-1 0 0 0,0 1 0 0 0,0 0-1 0 0,0-1 1 0 0,0 1 0 0 0,0-1 0 0 0,0 1 0 0 0,1-1 0 0 0,-1 1 0 0 0,0-1 0 0 0,0 1 0 0 0,1-1 0 0 0,-1 1 0 0 0,1 0 0 0 0,2 0 4 0 0,0 0 1 0 0,1 0 0 0 0,-1-1-1 0 0,1 1 1 0 0,-1-1-1 0 0,1 0 1 0 0,-1 0 0 0 0,1 0-1 0 0,-1-1 1 0 0,1 1-1 0 0,-1-1 1 0 0,5-1 0 0 0,51-16 46 0 0,-24 6-55 0 0,84-17-366 0 0,21-6-5292 0 0,-136 34 4862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6.6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22 152 0 0,'-15'-21'7086'0'0,"82"281"-6919"0"0,-61-231-965 0 0,-5-24 349 0 0,1 1 0 0 0,-1 0 0 0 0,1-1 0 0 0,-1 1 0 0 0,2-1-1 0 0,-1 0 1 0 0,5 8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6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 60 932 0 0,'1'-4'1000'0'0,"2"-12"-211"0"0,-2 12-196 0 0,-2-1-190 0 0,-7-19 768 0 0,8 23-1165 0 0,0 1 1 0 0,0 0-1 0 0,-1-1 0 0 0,1 1 0 0 0,-1 0 1 0 0,1-1-1 0 0,0 1 0 0 0,-1 0 1 0 0,1-1-1 0 0,-1 1 0 0 0,1 0 1 0 0,-1-1-1 0 0,1 1 0 0 0,-1 0 1 0 0,1 0-1 0 0,-1 0 0 0 0,1 0 1 0 0,-1 0-1 0 0,1-1 0 0 0,-1 1 1 0 0,1 0-1 0 0,-1 0 0 0 0,1 0 1 0 0,-1 0-1 0 0,1 0 0 0 0,-1 1 0 0 0,1-1 1 0 0,-1 0-1 0 0,1 0 0 0 0,-1 0 1 0 0,1 0-1 0 0,-1 1 0 0 0,1-1 1 0 0,-1 0-1 0 0,1 0 0 0 0,-1 1 1 0 0,1-1-1 0 0,-1 0 0 0 0,1 1 1 0 0,0-1-1 0 0,-1 0 0 0 0,1 1 1 0 0,0-1-1 0 0,-1 1 0 0 0,1-1 0 0 0,0 0 1 0 0,-1 2-1 0 0,-8 8 27 0 0,1 1 0 0 0,0 0-1 0 0,0 0 1 0 0,2 0 0 0 0,-1 1 0 0 0,1 0 0 0 0,1 1-1 0 0,0 0 1 0 0,1-1 0 0 0,0 1 0 0 0,1 1-1 0 0,-2 15 1 0 0,4-24-5 0 0,0 0 0 0 0,1 0 0 0 0,0 0 0 0 0,0 0 0 0 0,0 0 0 0 0,0 1 0 0 0,1-1 0 0 0,0 0 0 0 0,0 0 0 0 0,0 0 0 0 0,0 0 0 0 0,1 0-1 0 0,0-1 1 0 0,0 1 0 0 0,1 0 0 0 0,-1-1 0 0 0,1 1 0 0 0,3 3 0 0 0,-1-3 5 0 0,0 0 0 0 0,0 0 0 0 0,1 0 0 0 0,0-1 0 0 0,0 1 0 0 0,0-1 0 0 0,0-1 0 0 0,0 1 0 0 0,1-1 0 0 0,0-1 0 0 0,11 5 0 0 0,-7-4 85 0 0,-1-1 0 0 0,1 0 0 0 0,0 0 0 0 0,0-1 0 0 0,0 0 0 0 0,-1-1 0 0 0,1 0 0 0 0,0-1-1 0 0,0 0 1 0 0,0-1 0 0 0,-1 0 0 0 0,1-1 0 0 0,-1 0 0 0 0,1 0 0 0 0,-1-1 0 0 0,16-9 0 0 0,-21 9-93 0 0,1 0 0 0 0,-1 0 1 0 0,-1-1-1 0 0,1 0 0 0 0,0 0 1 0 0,-1 0-1 0 0,0 0 0 0 0,0-1 1 0 0,-1 0-1 0 0,0 0 0 0 0,1 0 1 0 0,-2 0-1 0 0,1 0 0 0 0,-1 0 1 0 0,0-1-1 0 0,0 1 0 0 0,-1-1 1 0 0,0 1-1 0 0,0-1 0 0 0,-1 0 1 0 0,1 1-1 0 0,-2-1 0 0 0,1 0 1 0 0,-1 0-1 0 0,0 1 0 0 0,0-1 1 0 0,0 1-1 0 0,-1-1 0 0 0,0 1 0 0 0,-1 0 1 0 0,-5-11-1 0 0,5 10-172 0 0,0 0-1 0 0,-1 0 0 0 0,0 1 1 0 0,-1-1-1 0 0,0 1 1 0 0,1 0-1 0 0,-2 0 1 0 0,1 1-1 0 0,-1-1 1 0 0,0 1-1 0 0,0 1 1 0 0,0-1-1 0 0,-1 1 0 0 0,1 0 1 0 0,-1 0-1 0 0,0 1 1 0 0,0 0-1 0 0,-1 0 1 0 0,1 1-1 0 0,0 0 1 0 0,-1 0-1 0 0,0 1 1 0 0,1 0-1 0 0,-1 0 0 0 0,0 1 1 0 0,1 0-1 0 0,-12 1 1 0 0,-23 10-1920 0 0,19-2 1310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8.5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606 5 496 0 0,'-22'-2'722'0'0,"1"0"-1"0"0,-1 1 1 0 0,1 2 0 0 0,-1 0 0 0 0,0 1-1 0 0,-29 7 1 0 0,29-3-499 0 0,0 1 0 0 0,0 1-1 0 0,1 0 1 0 0,0 2 0 0 0,-33 20 0 0 0,33-16-212 0 0,1 1 1 0 0,0 0 0 0 0,2 2 0 0 0,0 0-1 0 0,0 1 1 0 0,2 1 0 0 0,0 0 0 0 0,2 1-1 0 0,0 1 1 0 0,1 0 0 0 0,1 1 0 0 0,-13 33-1 0 0,16-31 18 0 0,0 0 0 0 0,-6 32 0 0 0,14-48-27 0 0,0 0-1 0 0,0 0 1 0 0,0 0 0 0 0,1 0 0 0 0,0 0 0 0 0,1 1-1 0 0,-1-1 1 0 0,2 0 0 0 0,-1-1 0 0 0,1 1 0 0 0,3 8-1 0 0,-4-13 5 0 0,1 0 0 0 0,-1 0-1 0 0,1-1 1 0 0,-1 1 0 0 0,1-1 0 0 0,0 1-1 0 0,0-1 1 0 0,0 0 0 0 0,0 1-1 0 0,1-1 1 0 0,-1 0 0 0 0,1-1 0 0 0,-1 1-1 0 0,1 0 1 0 0,0-1 0 0 0,-1 1-1 0 0,1-1 1 0 0,0 0 0 0 0,4 1 0 0 0,1 0 25 0 0,1 0 0 0 0,-1-1 0 0 0,1 0 1 0 0,14-1-1 0 0,3-1 1 0 0,1-1 0 0 0,-1-1 0 0 0,39-11 0 0 0,-35 8-139 0 0,0 0-1 0 0,39-2 0 0 0,-45 8 37 0 0,-1 0-1 0 0,0 2 0 0 0,1 1 0 0 0,-1 0 0 0 0,0 2 1 0 0,29 9-1 0 0,-39-10 40 0 0,-1 1 1 0 0,0 0 0 0 0,0 1-1 0 0,0 0 1 0 0,0 1-1 0 0,-1 0 1 0 0,0 1 0 0 0,0 0-1 0 0,-1 0 1 0 0,0 1-1 0 0,-1 1 1 0 0,0 0 0 0 0,10 15-1 0 0,-15-20 32 0 0,-1 1 0 0 0,0 0 0 0 0,0-1 0 0 0,0 2 0 0 0,-1-1 0 0 0,0 0 0 0 0,0 0 0 0 0,-1 1 0 0 0,0-1 0 0 0,0 1 0 0 0,0-1 0 0 0,-1 1 0 0 0,0-1 0 0 0,0 1 0 0 0,-2 9 0 0 0,0-7 33 0 0,-1 1 1 0 0,0 0-1 0 0,-1 0 1 0 0,0-1-1 0 0,0 0 1 0 0,-1 0-1 0 0,0 0 0 0 0,-1 0 1 0 0,-7 8-1 0 0,-5 5 204 0 0,-2-2-1 0 0,-1 0 0 0 0,-1-1 1 0 0,0-1-1 0 0,-1-1 0 0 0,-30 17 0 0 0,36-24 126 0 0,0-1-1 0 0,0-1 1 0 0,-1-1-1 0 0,0 0 0 0 0,0-1 1 0 0,-1-1-1 0 0,0-1 0 0 0,1 0 1 0 0,-1-2-1 0 0,-27 1 0 0 0,42-3-246 0 0,1 0-25 0 0,1-1-349 0 0,-31-9 351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29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69 1140 0 0,'-1'-3'2545'0'0,"-6"-28"645"0"0,6 28-2855 0 0,-4-26 586 0 0,5 27-919 0 0,-1 5-113 0 0,0 24 107 0 0,2 0 1 0 0,0-1-1 0 0,7 39 1 0 0,22 84 209 0 0,-21-110-180 0 0,14 57-31 0 0,3-1 1 0 0,5-1-1 0 0,4-2 0 0 0,3-1 1 0 0,82 138-1 0 0,-107-209-95 0 0,1 0 0 0 0,1 0 0 0 0,28 28 0 0 0,-41-47-43 0 0,-1 0-1 0 0,0 0 1 0 0,1-1 0 0 0,-1 1 0 0 0,1 0-1 0 0,-1-1 1 0 0,1 1 0 0 0,0-1-1 0 0,-1 1 1 0 0,1-1 0 0 0,0 0-1 0 0,-1 0 1 0 0,1 1 0 0 0,0-1 0 0 0,-1 0-1 0 0,1-1 1 0 0,0 1 0 0 0,-1 0-1 0 0,1 0 1 0 0,0-1 0 0 0,-1 1-1 0 0,1-1 1 0 0,-1 1 0 0 0,1-1 0 0 0,-1 0-1 0 0,1 0 1 0 0,-1 0 0 0 0,1 1-1 0 0,2-4 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0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121 217 424 0 0,'-95'-29'7069'0'0,"93"28"-6614"0"0,0 1-381 0 0,1 0 1 0 0,0 0-1 0 0,0 0 0 0 0,0-1 0 0 0,0 1 1 0 0,-1 0-1 0 0,1-1 0 0 0,0 1 1 0 0,0-1-1 0 0,0 1 0 0 0,0-1 0 0 0,0 1 1 0 0,0-1-1 0 0,0 0 0 0 0,0 0 0 0 0,0 1 1 0 0,-1-3-1 0 0,2 3-63 0 0,0-1 0 0 0,-1 1-1 0 0,1-1 1 0 0,0 1 0 0 0,0-1 0 0 0,-1 1-1 0 0,1-1 1 0 0,0 1 0 0 0,0-1 0 0 0,0 0-1 0 0,0 1 1 0 0,0-1 0 0 0,0 1 0 0 0,0-1-1 0 0,0 1 1 0 0,0-1 0 0 0,0 0 0 0 0,0 1-1 0 0,0-1 1 0 0,0 1 0 0 0,0-1 0 0 0,0 1 0 0 0,1-1-1 0 0,-1 0 1 0 0,0 1 0 0 0,0-1 0 0 0,1 1-1 0 0,-1-1 1 0 0,0 1 0 0 0,1 0 0 0 0,-1-1-1 0 0,1 1 1 0 0,-1-1 0 0 0,0 1 0 0 0,1 0-1 0 0,-1-1 1 0 0,1 1 0 0 0,-1 0 0 0 0,1-1-1 0 0,0 1 1 0 0,143-84-829 0 0,-35 24-3887 0 0,-90 47 2906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0.5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2 140 0 0,'5'4'2302'0'0,"-4"-3"-2175"0"0,-1 0 0 0 0,1-1 1 0 0,-1 1-1 0 0,0 0 0 0 0,1-1 0 0 0,-1 1 1 0 0,0 0-1 0 0,0-1 0 0 0,0 1 1 0 0,1 0-1 0 0,-1 0 0 0 0,0 1 0 0 0,-4 10 110 0 0,1 1 0 0 0,0 0 0 0 0,1-1 0 0 0,1 1 0 0 0,0 0 0 0 0,0 0 0 0 0,2 0 0 0 0,-1 0 0 0 0,2 0 0 0 0,0 0 0 0 0,4 15 0 0 0,-4-17-141 0 0,1 0 0 0 0,1-1 0 0 0,0 1 0 0 0,0-1 0 0 0,1 1 0 0 0,1-1 0 0 0,0-1 0 0 0,0 1 0 0 0,0-1 0 0 0,1 0 1 0 0,1 0-1 0 0,0-1 0 0 0,9 8 0 0 0,-15-14-65 0 0,0 0-1 0 0,0-1 1 0 0,0 1 0 0 0,0-1 0 0 0,1 0-1 0 0,-1 0 1 0 0,0 0 0 0 0,0 0 0 0 0,1 0-1 0 0,-1 0 1 0 0,1 0 0 0 0,-1-1 0 0 0,1 1 0 0 0,-1-1-1 0 0,1 0 1 0 0,-1 0 0 0 0,1 0 0 0 0,-1 0-1 0 0,1 0 1 0 0,-1-1 0 0 0,0 1 0 0 0,1-1-1 0 0,-1 1 1 0 0,1-1 0 0 0,-1 0 0 0 0,0 0 0 0 0,1 0-1 0 0,-1 0 1 0 0,0 0 0 0 0,0-1 0 0 0,0 1-1 0 0,3-3 1 0 0,-2 1-9 0 0,0 0-1 0 0,0-1 1 0 0,0 1 0 0 0,-1-1-1 0 0,1 0 1 0 0,-1 0-1 0 0,0 0 1 0 0,0 0 0 0 0,0 0-1 0 0,-1 0 1 0 0,1 0 0 0 0,-1-1-1 0 0,0 1 1 0 0,0-1-1 0 0,-1 1 1 0 0,1-8 0 0 0,-1 2-29 0 0,-1-1 1 0 0,-1 1 0 0 0,1-1 0 0 0,-2 1 0 0 0,1-1 0 0 0,-2 1 0 0 0,1 0-1 0 0,-1 0 1 0 0,-1 1 0 0 0,0-1 0 0 0,0 1 0 0 0,-10-14 0 0 0,4 10-175 0 0,1 1 1 0 0,-1 0 0 0 0,-1 0 0 0 0,0 2-1 0 0,-1-1 1 0 0,0 1 0 0 0,-16-9-1 0 0,26 18-76 0 0,0-1 0 0 0,0 1-1 0 0,-1 0 1 0 0,1 0 0 0 0,0 0 0 0 0,0 0-1 0 0,-1 0 1 0 0,1 1 0 0 0,-7-1-1 0 0,-1 0-2039 0 0,-8-1 1426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0.7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1345 464 0 0,'18'-7'2162'0'0,"-3"1"-1815"0"0,0-1 0 0 0,-1-1-1 0 0,0 0 1 0 0,-1-1 0 0 0,0 0-1 0 0,0-1 1 0 0,-1-1 0 0 0,-1 0-1 0 0,18-21 1 0 0,-1-2-150 0 0,-2-2 0 0 0,30-52 1 0 0,-33 48-142 0 0,-2-2 1 0 0,-2 0-1 0 0,16-54 1 0 0,-27 71-57 0 0,-2-1 1 0 0,0 0 0 0 0,-2 0-1 0 0,-1 0 1 0 0,-1 0 0 0 0,-3-51-1 0 0,0 72-8 0 0,1 0 1 0 0,-1 1-1 0 0,0-1 0 0 0,0 1 0 0 0,0-1 0 0 0,0 1 0 0 0,-1-1 0 0 0,0 1 1 0 0,0 0-1 0 0,0 0 0 0 0,0 0 0 0 0,-4-5 0 0 0,4 7 2 0 0,-1 0 1 0 0,1-1-1 0 0,-1 1 0 0 0,0 0 1 0 0,0 0-1 0 0,0 1 1 0 0,0-1-1 0 0,0 0 0 0 0,0 1 1 0 0,0 0-1 0 0,-1 0 0 0 0,1 0 1 0 0,-4-1-1 0 0,3 2-2 0 0,0-1 1 0 0,1 1-1 0 0,-1 0 1 0 0,0 1-1 0 0,0-1 1 0 0,1 0-1 0 0,-1 1 1 0 0,0 0-1 0 0,1 0 1 0 0,-1 0-1 0 0,1 0 0 0 0,-5 3 1 0 0,-40 23-14 0 0,39-21 10 0 0,-16 11 18 0 0,2 0-1 0 0,0 1 1 0 0,1 2 0 0 0,0 0 0 0 0,-30 39 0 0 0,40-44 35 0 0,1 0 0 0 0,1 0 0 0 0,0 1 0 0 0,2 0 0 0 0,-1 1 0 0 0,2 0 0 0 0,0 0 0 0 0,2 0 0 0 0,-1 1 0 0 0,-2 23 0 0 0,7-32 43 0 0,0 0 1 0 0,1 1 0 0 0,0-1-1 0 0,1 1 1 0 0,0-1-1 0 0,0 0 1 0 0,1 0 0 0 0,1 0-1 0 0,-1 0 1 0 0,1 0 0 0 0,1 0-1 0 0,8 16 1 0 0,-4-13-24 0 0,0-1 1 0 0,0 1-1 0 0,1-1 1 0 0,1-1-1 0 0,0 0 0 0 0,0 0 1 0 0,1-1-1 0 0,12 8 1 0 0,-3-4-19 0 0,2 0 1 0 0,-1-1-1 0 0,2-2 1 0 0,-1 0-1 0 0,1-1 1 0 0,1-2-1 0 0,0 0 1 0 0,0-1-1 0 0,40 3 1 0 0,-51-8-55 0 0,1-1 1 0 0,-1 0-1 0 0,0-1 0 0 0,1 0 1 0 0,-1-1-1 0 0,0-1 0 0 0,0 0 1 0 0,0-1-1 0 0,-1 0 0 0 0,1-1 1 0 0,-1 0-1 0 0,0-1 0 0 0,0-1 1 0 0,-1 1-1 0 0,15-13 1 0 0,-7 3-113 0 0,-2-1 1 0 0,0 0 0 0 0,-1-1 0 0 0,0-1 0 0 0,-2-1 0 0 0,0 0 0 0 0,17-35-1 0 0,-4 1-17 0 0,-3-2-1 0 0,-3 0 0 0 0,-1-1 1 0 0,-4-1-1 0 0,16-96 1 0 0,-23 86 119 0 0,-3-1 1 0 0,-3-1-1 0 0,-3 1 1 0 0,-15-111-1 0 0,12 143-4 0 0,2 22-52 0 0,-1 1-1 0 0,0 0 1 0 0,-7-26 0 0 0,8 37 69 0 0,-2 5-22 0 0,0 0 34 0 0,1 1 0 0 0,-1 0 0 0 0,0 0 0 0 0,1 1 1 0 0,-1-1-1 0 0,1 0 0 0 0,0 1 0 0 0,0 0 0 0 0,1-1 1 0 0,-1 1-1 0 0,1 0 0 0 0,-1 0 0 0 0,1 0 0 0 0,1 0 1 0 0,-2 4-1 0 0,-5 70-45 0 0,6-62 33 0 0,-5 181 127 0 0,22 216 1 0 0,-11-360 77 0 0,21 95 0 0 0,-21-126-156 0 0,2-1-1 0 0,0 0 0 0 0,1 0 0 0 0,1 0 0 0 0,1-2 1 0 0,1 1-1 0 0,15 19 0 0 0,-23-35-33 0 0,0 0 1 0 0,1 0-1 0 0,-1 0 1 0 0,1 0-1 0 0,0-1 0 0 0,0 0 1 0 0,0 0-1 0 0,0 0 1 0 0,1 0-1 0 0,-1-1 1 0 0,1 1-1 0 0,-1-1 0 0 0,1 0 1 0 0,0-1-1 0 0,9 3 1 0 0,-7-3-9 0 0,0-1 0 0 0,0 0 0 0 0,0 0 0 0 0,0 0 0 0 0,0-1 0 0 0,0 0 1 0 0,0 0-1 0 0,0-1 0 0 0,-1 0 0 0 0,10-4 0 0 0,4-3-93 0 0,-1-1 0 0 0,0-1 0 0 0,-1-1-1 0 0,0 0 1 0 0,-1-2 0 0 0,22-21 0 0 0,-4 0-103 0 0,-1-2 1 0 0,52-74-1 0 0,-69 86 153 0 0,-1-1 0 0 0,-2 0 0 0 0,0-1 0 0 0,-2-1 0 0 0,16-56 0 0 0,-25 75 26 0 0,-2 0 0 0 0,1 0 0 0 0,-1-1-1 0 0,0 1 1 0 0,-1 0 0 0 0,0-1 0 0 0,-1 1 0 0 0,0 0-1 0 0,-1 0 1 0 0,-2-12 0 0 0,3 19 10 0 0,1-1 1 0 0,-1 1-1 0 0,0-1 0 0 0,0 1 1 0 0,0 0-1 0 0,0-1 1 0 0,-1 1-1 0 0,1 0 0 0 0,-1 0 1 0 0,1 0-1 0 0,-1 0 0 0 0,0 0 1 0 0,1 0-1 0 0,-1 0 0 0 0,0 1 1 0 0,0-1-1 0 0,0 1 1 0 0,-1-1-1 0 0,1 1 0 0 0,0 0 1 0 0,-1 0-1 0 0,1 0 0 0 0,0 0 1 0 0,-1 0-1 0 0,1 0 1 0 0,-1 1-1 0 0,1-1 0 0 0,-1 1 1 0 0,0 0-1 0 0,1 0 0 0 0,-1 0 1 0 0,1 0-1 0 0,-4 1 1 0 0,-2-1 2 0 0,-1 2 1 0 0,1-1 0 0 0,0 1 0 0 0,-1 1 0 0 0,1-1-1 0 0,0 2 1 0 0,0-1 0 0 0,-11 7 0 0 0,4 0 5 0 0,0 1 0 0 0,0 0 1 0 0,1 1-1 0 0,0 1 0 0 0,1 0 0 0 0,1 1 0 0 0,0 0 1 0 0,1 1-1 0 0,1 0 0 0 0,0 0 0 0 0,1 1 0 0 0,0 1 1 0 0,2 0-1 0 0,-8 22 0 0 0,10-24 39 0 0,1 0 0 0 0,1 1 0 0 0,0 0 0 0 0,1 0 0 0 0,1-1 0 0 0,0 1 0 0 0,1 0 0 0 0,1 0 0 0 0,0 0 0 0 0,2 0 0 0 0,-1-1 0 0 0,2 1-1 0 0,0-1 1 0 0,1 1 0 0 0,0-2 0 0 0,14 26 0 0 0,-8-21-1 0 0,0-1 0 0 0,1 0-1 0 0,1 0 1 0 0,30 29 0 0 0,-36-40-27 0 0,0 0 0 0 0,0-1 0 0 0,1-1-1 0 0,0 1 1 0 0,0-1 0 0 0,0-1 0 0 0,1 1 0 0 0,0-1 0 0 0,-1-1 0 0 0,1 0 0 0 0,1 0 0 0 0,-1 0 0 0 0,13 1 0 0 0,-14-4-17 0 0,1 0 0 0 0,-1-1 0 0 0,1 0 1 0 0,-1 0-1 0 0,1-1 0 0 0,-1 0 0 0 0,0 0 0 0 0,1-1 1 0 0,-1 0-1 0 0,-1 0 0 0 0,1-1 0 0 0,0 0 0 0 0,-1-1 1 0 0,0 0-1 0 0,0 0 0 0 0,0 0 0 0 0,-1-1 0 0 0,1 0 1 0 0,7-10-1 0 0,8-11-172 0 0,-1 0 1 0 0,-1-2-1 0 0,21-41 1 0 0,-37 63 147 0 0,73-153-302 0 0,-49 99 217 0 0,43-73 0 0 0,-69 131 86 0 0,0 0 0 0 0,0-1 0 0 0,0 1 1 0 0,1 0-1 0 0,-1 0 0 0 0,1 0 1 0 0,0 0-1 0 0,0 1 0 0 0,0-1 1 0 0,1 1-1 0 0,-1-1 0 0 0,0 1 0 0 0,6-2 1 0 0,-7 4 19 0 0,0-1 1 0 0,0 1-1 0 0,-1 0 1 0 0,1 0-1 0 0,0 0 1 0 0,0 0-1 0 0,0 0 1 0 0,0 0-1 0 0,0 1 1 0 0,0-1 0 0 0,-1 1-1 0 0,1-1 1 0 0,0 1-1 0 0,0 0 1 0 0,-1 0-1 0 0,1-1 1 0 0,0 1-1 0 0,-1 1 1 0 0,1-1-1 0 0,-1 0 1 0 0,1 0-1 0 0,-1 0 1 0 0,1 1-1 0 0,-1-1 1 0 0,0 1 0 0 0,0-1-1 0 0,0 1 1 0 0,2 2-1 0 0,5 9-3 0 0,0 1 1 0 0,0 1-1 0 0,-2-1 0 0 0,1 1 1 0 0,-2 0-1 0 0,0 0 0 0 0,5 29 0 0 0,-3 4 17 0 0,3 61-1 0 0,-4 152-6 0 0,-6-257 67 0 0,-1 11 208 0 0,7-76-544 0 0,3-1 0 0 0,2 2 1 0 0,4-1-1 0 0,1 2 0 0 0,4 0 1 0 0,46-96-1 0 0,-63 147 270 0 0,0 1 1 0 0,1 0-1 0 0,0 0 1 0 0,0 0-1 0 0,0 0 1 0 0,1 1-1 0 0,0 0 0 0 0,1 0 1 0 0,-1 0-1 0 0,1 1 1 0 0,0 0-1 0 0,1 0 1 0 0,8-6-1 0 0,-10 9-7 0 0,0 0 0 0 0,0 0 0 0 0,-1 0 0 0 0,1 0 0 0 0,0 1 0 0 0,8-1-1 0 0,5 5-11 0 0,-13-1 15 0 0,-1-1 0 0 0,1 0 0 0 0,-1 1 0 0 0,0-1 0 0 0,0 1 0 0 0,0 0 0 0 0,0 0 0 0 0,0 0 0 0 0,0 1 0 0 0,-1 0 0 0 0,1-1 0 0 0,-1 1 0 0 0,0 0 0 0 0,1 1 0 0 0,-2-1 0 0 0,1 1 0 0 0,0-1 0 0 0,2 6 0 0 0,4 5-1 0 0,-2 1 1 0 0,0 0-1 0 0,6 17 0 0 0,-11-26-4 0 0,7 21 8 0 0,-1 0-1 0 0,-2 0 1 0 0,0 0 0 0 0,-2 1 0 0 0,1 32 0 0 0,-10 136 897 0 0,5-192-283 0 0,0-4-598 0 0,0 0 1 0 0,1 0-1 0 0,-1 1 1 0 0,0-1-1 0 0,0 0 1 0 0,0 1-1 0 0,0-1 1 0 0,0 0-1 0 0,0 0 0 0 0,0 1 1 0 0,0-1-1 0 0,0 0 1 0 0,0 1-1 0 0,0-1 1 0 0,-1 0-1 0 0,1 0 1 0 0,0 1-1 0 0,0-1 1 0 0,0 0-1 0 0,0 1 1 0 0,0-1-1 0 0,0 0 0 0 0,-1 0 1 0 0,1 1-1 0 0,0-1 1 0 0,0 0-1 0 0,0 0 1 0 0,-1 0-1 0 0,1 1 1 0 0,0-1-1 0 0,0 0 1 0 0,-1 0-1 0 0,1 0 1 0 0,-1 0-1 0 0,-2-16 177 0 0,4-23-190 0 0,2 1 1 0 0,2 0 0 0 0,1 0 0 0 0,2 0 0 0 0,2 0 0 0 0,1 1 0 0 0,2 1 0 0 0,2 0 0 0 0,1 1 0 0 0,39-62 0 0 0,-50 90 7 0 0,0 0 0 0 0,0 0 0 0 0,1 1 1 0 0,0 0-1 0 0,1 0 0 0 0,-1 0 0 0 0,14-8 0 0 0,-19 13-11 0 0,1 0 0 0 0,-1 0 0 0 0,0 0 0 0 0,1 0 1 0 0,-1 0-1 0 0,0 0 0 0 0,1 1 0 0 0,-1-1 0 0 0,1 0 0 0 0,-1 1 0 0 0,1-1 0 0 0,0 1 0 0 0,-1 0 0 0 0,1-1 0 0 0,-1 1 0 0 0,1 0 0 0 0,0 0 0 0 0,2 0 0 0 0,0 1-1 0 0,0-1-1 0 0,0-1 0 0 0,-1 2 1 0 0,1-1-1 0 0,-1 0 0 0 0,1 1 1 0 0,0 0-1 0 0,-1-1 0 0 0,1 1 1 0 0,-1 1-1 0 0,0-1 0 0 0,1 0 1 0 0,-1 1-1 0 0,0 0 0 0 0,0 0 1 0 0,0 0-1 0 0,0 0 0 0 0,0 0 1 0 0,-1 1-1 0 0,4 3 0 0 0,2 2-4 0 0,0 1 0 0 0,-1-1 1 0 0,0 2-1 0 0,8 13 0 0 0,0 6-92 0 0,-1 0 0 0 0,-2 1 1 0 0,0 1-1 0 0,-2 0 0 0 0,-1 0 1 0 0,-2 0-1 0 0,-1 1 0 0 0,-2 1 1 0 0,-1-1-1 0 0,-1 36 0 0 0,-2-54-649 0 0,-2-3 78 0 0,0-4-42 0 0,-2 7 507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0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96 0 0,'0'0'1015'0'0,"4"1"-176"0"0,0-1-677 0 0,-1 1 0 0 0,1 0 0 0 0,-1 0 0 0 0,0 0 0 0 0,1 0-1 0 0,-1 1 1 0 0,0-1 0 0 0,0 1 0 0 0,0 0 0 0 0,0 0 0 0 0,0 0 0 0 0,0 0-1 0 0,0 0 1 0 0,-1 1 0 0 0,1-1 0 0 0,-1 1 0 0 0,3 3 0 0 0,114 180 1436 0 0,27 37-1241 0 0,21-26-496 0 0,-86-105-1689 0 0,-69-81-95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1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88 373 1172 0 0,'-22'-46'2065'0'0,"9"20"-939"0"0,0-2 1 0 0,2 1-1 0 0,1-2 0 0 0,-8-32 1 0 0,18 60-1120 0 0,0 0 0 0 0,0 0 1 0 0,-1 0-1 0 0,1-1 0 0 0,0 1 0 0 0,0 0 1 0 0,0 0-1 0 0,0 0 0 0 0,0 0 0 0 0,0-1 1 0 0,1 1-1 0 0,-1 0 0 0 0,0 0 1 0 0,1 0-1 0 0,-1 0 0 0 0,1 0 0 0 0,-1 0 1 0 0,1 0-1 0 0,-1 0 0 0 0,1 0 0 0 0,0 0 1 0 0,-1 0-1 0 0,1 0 0 0 0,0 0 0 0 0,0 0 1 0 0,0 0-1 0 0,-1 1 0 0 0,1-1 1 0 0,0 0-1 0 0,0 1 0 0 0,0-1 0 0 0,0 1 1 0 0,1-1-1 0 0,-1 1 0 0 0,0-1 0 0 0,0 1 1 0 0,0 0-1 0 0,0-1 0 0 0,0 1 0 0 0,0 0 1 0 0,1 0-1 0 0,-1 0 0 0 0,0 0 0 0 0,0 0 1 0 0,0 0-1 0 0,1 0 0 0 0,0 1 1 0 0,4-1-8 0 0,1 1 1 0 0,-1 1 0 0 0,1-1 0 0 0,-1 1-1 0 0,1 0 1 0 0,9 5 0 0 0,-4-1-14 0 0,0 1 1 0 0,-1 0 0 0 0,0 1-1 0 0,0 1 1 0 0,-1-1-1 0 0,0 2 1 0 0,0-1 0 0 0,-1 1-1 0 0,-1 1 1 0 0,0 0-1 0 0,0 0 1 0 0,-1 1 0 0 0,0-1-1 0 0,-1 1 1 0 0,9 26-1 0 0,-12-28-7 0 0,0 0-1 0 0,-1 0 0 0 0,0 1 1 0 0,-1-1-1 0 0,0 1 1 0 0,0-1-1 0 0,-2 1 0 0 0,1-1 1 0 0,-1 1-1 0 0,0-1 1 0 0,-1 0-1 0 0,0 1 0 0 0,-1-1 1 0 0,0 0-1 0 0,-1 0 1 0 0,0-1-1 0 0,-1 1 0 0 0,1-1 1 0 0,-2 0-1 0 0,-10 16 0 0 0,13-22-209 0 0,-1 0 0 0 0,1 0 0 0 0,0 0-1 0 0,-1-1 1 0 0,1 1 0 0 0,-1-1 0 0 0,-6 3-1 0 0,-15-4-2835 0 0</inkml:trace>
  <inkml:trace contextRef="#ctx0" brushRef="#br0" timeOffset="0.45">437 162 244 0 0,'3'-2'1373'0'0,"44"-30"1739"0"0,50-32-1555 0 0,2 6-4782 0 0,-86 52 2568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1.5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98 1072 0 0,'5'13'3451'0'0,"-4"-12"-3307"0"0,12-2 230 0 0,-1-1 1 0 0,1-1-1 0 0,-1 0 0 0 0,0-1 0 0 0,17-7 0 0 0,63-32-517 0 0,-59 26-530 0 0,13-8-2387 0 0,-42 22 2428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4:32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34 146 844 0 0,'-16'-9'5108'0'0,"14"8"-4956"0"0,1 0-1 0 0,-1-1 1 0 0,1 1-1 0 0,0 0 1 0 0,-1-1 0 0 0,1 0-1 0 0,0 1 1 0 0,0-1 0 0 0,0 0-1 0 0,0 1 1 0 0,1-1-1 0 0,-1 0 1 0 0,0 0 0 0 0,1 0-1 0 0,-1 0 1 0 0,1 1 0 0 0,-1-1-1 0 0,1 0 1 0 0,0 0 0 0 0,0-2-1 0 0,0 0-35 0 0,21-31 128 0 0,-15 29-246 0 0,0 1 0 0 0,0-1 0 0 0,1 1 1 0 0,-1 0-1 0 0,1 1 0 0 0,0 0 0 0 0,0 0 1 0 0,1 0-1 0 0,-1 1 0 0 0,1 0 0 0 0,-1 0 1 0 0,1 1-1 0 0,0 0 0 0 0,0 0 0 0 0,14 0 1 0 0,-18 2-34 0 0,0 0 0 0 0,0 0 1 0 0,0 0-1 0 0,-1 1 1 0 0,1 0-1 0 0,0-1 1 0 0,0 2-1 0 0,-1-1 0 0 0,1 0 1 0 0,-1 1-1 0 0,1-1 1 0 0,-1 1-1 0 0,0 0 1 0 0,1 0-1 0 0,-1 0 0 0 0,0 1 1 0 0,0-1-1 0 0,0 1 1 0 0,-1 0-1 0 0,1 0 1 0 0,-1 0-1 0 0,1 0 0 0 0,-1 0 1 0 0,0 0-1 0 0,0 1 1 0 0,2 5-1 0 0,1 4-105 0 0,-1 0 1 0 0,0 0-1 0 0,0 1 0 0 0,-2-1 0 0 0,0 1 1 0 0,1 20-1 0 0,-1-15-158 0 0,0 1 1 0 0,1-1-1 0 0,10 31 0 0 0,-12-48 334 0 0,1 1 0 0 0,0-1 0 0 0,-1 1 0 0 0,1-1 0 0 0,0 0-1 0 0,0 0 1 0 0,0 1 0 0 0,0-2 0 0 0,1 1 0 0 0,-1 0 0 0 0,1 0 0 0 0,-1-1-1 0 0,1 1 1 0 0,-1-1 0 0 0,1 0 0 0 0,3 2 0 0 0,47 8 710 0 0,-43-9-616 0 0,47 4 461 0 0,-29-3-426 0 0,-1 0 0 0 0,34 10 0 0 0,-54-11-159 0 0,0 0 0 0 0,-1 0 1 0 0,1 1-1 0 0,-1 0 0 0 0,0 0 1 0 0,0 1-1 0 0,0-1 0 0 0,0 1 0 0 0,0 1 1 0 0,-1-1-1 0 0,0 1 0 0 0,0 0 1 0 0,7 9-1 0 0,-9-8-2 0 0,0-1 0 0 0,-1 0-1 0 0,1 1 1 0 0,-1 0 0 0 0,-1 0 0 0 0,1-1 0 0 0,-1 1 0 0 0,0 0 0 0 0,0 0-1 0 0,-1 0 1 0 0,0 0 0 0 0,0 0 0 0 0,0 1 0 0 0,-1-1 0 0 0,0 0 0 0 0,0-1-1 0 0,0 1 1 0 0,-1 0 0 0 0,0 0 0 0 0,0-1 0 0 0,-4 8 0 0 0,-5 12 7 0 0,-2-2 0 0 0,-1 1 0 0 0,-21 27 0 0 0,18-27-853 0 0,-1 0 0 0 0,-31 31 0 0 0,37-48-1461 0 0,10-7 1817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25.2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18 756 188 0 0,'0'0'1343'0'0,"-2"-2"-1001"0"0,0 0 0 0 0,0 1-1 0 0,0-2 1 0 0,0 1 0 0 0,0 0-1 0 0,1 0 1 0 0,-1 0 0 0 0,-1-4-1 0 0,3 6-344 0 0,0-1 0 0 0,0 1 0 0 0,0 0 0 0 0,1-1 0 0 0,-1 1 0 0 0,0 0 0 0 0,0-1 0 0 0,0 1 0 0 0,0-1 0 0 0,1 1 0 0 0,-1 0 0 0 0,0-1 0 0 0,0 1 0 0 0,1 0 0 0 0,-1-1 0 0 0,0 1 0 0 0,0 0 0 0 0,1 0 0 0 0,-1-1 0 0 0,0 1 0 0 0,1 0 0 0 0,-1 0 0 0 0,0-1 0 0 0,1 1 0 0 0,-1 0 0 0 0,1 0 0 0 0,-1 0 0 0 0,0 0 0 0 0,1 0 0 0 0,-1 0 0 0 0,1 0 0 0 0,-1 0 0 0 0,0 0 0 0 0,1 0 0 0 0,-1 0-1 0 0,1 0 1 0 0,-1 0 0 0 0,0 0 0 0 0,1 0 0 0 0,-1 0 0 0 0,1 0 0 0 0,-1 0 0 0 0,0 0 0 0 0,1 0 0 0 0,-1 1 0 0 0,0-1 0 0 0,1 0 0 0 0,-1 0 0 0 0,1 1 0 0 0,-1-1 0 0 0,1 1 0 0 0,1 0-7 0 0,16 8-13 0 0,2 2 24 0 0,0 1-1 0 0,-1 0 1 0 0,-1 2 0 0 0,0 1 0 0 0,-1 0 0 0 0,30 34 0 0 0,-22-22-29 0 0,5 7 91 0 0,-28-32 75 0 0,-1-1 12 0 0,0 1 0 0 0,-1-1 0 0 0,1 0 0 0 0,0 1 0 0 0,1-1 0 0 0,-1 0 0 0 0,0 0 0 0 0,0 1 0 0 0,0-1 0 0 0,1 0 0 0 0,2 1 0 0 0,-4-2-110 0 0,0 1 0 0 0,0-1 0 0 0,1 0-1 0 0,-1 1 1 0 0,0-1 0 0 0,1 0 0 0 0,-1 0 0 0 0,0 1 0 0 0,1-1-1 0 0,-1 0 1 0 0,0 0 0 0 0,1 0 0 0 0,-1 1 0 0 0,0-1 0 0 0,1 0-1 0 0,-1 0 1 0 0,1 0 0 0 0,-1 0 0 0 0,0 0 0 0 0,1 0 0 0 0,-1 0-1 0 0,1 0 1 0 0,-1 0 0 0 0,0 0 0 0 0,1 0 0 0 0,-1 0 0 0 0,1 0-1 0 0,-1 0 1 0 0,0-1 0 0 0,1 1 0 0 0,-1 0 0 0 0,1 0 0 0 0,-1 0 0 0 0,0 0-1 0 0,1-1 1 0 0,-1 1 0 0 0,0 0 0 0 0,1 0 0 0 0,-1-1 0 0 0,0 1-1 0 0,0 0 1 0 0,1-1 0 0 0,-1 1 0 0 0,0 0 0 0 0,0-1 0 0 0,1 1-1 0 0,-1 0 1 0 0,0-1 0 0 0,0 1 0 0 0,0-1 0 0 0,0 1 0 0 0,0 0-1 0 0,0-1 1 0 0,0 1 0 0 0,0-1 0 0 0,1 1 0 0 0,-1 0 0 0 0,-1-2-1 0 0,8-229 321 0 0,-3 62-379 0 0,3-335-1097 0 0,-10 469-4463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03.9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0 104 0 0,'0'0'4157'0'0,"2"1"-4158"0"0,9 2 4 0 0,-9-2 10 0 0,3 20 1 0 0,12 193 191 0 0,-7-48-74 0 0,9 0 0 0 0,66 280 0 0 0,-72-392-95 0 0,-3 3-1049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04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1 555 688 0 0,'5'-42'348'0'0,"1"1"0"0"0,3 0 0 0 0,1 0 0 0 0,2 1-1 0 0,2 0 1 0 0,1 1 0 0 0,2 1 0 0 0,36-59 0 0 0,-45 84-348 0 0,1 2 1 0 0,0-1-1 0 0,0 1 0 0 0,1 1 1 0 0,1 0-1 0 0,0 0 0 0 0,0 1 1 0 0,1 0-1 0 0,18-10 0 0 0,-22 15-3 0 0,-1 1 0 0 0,0 0 0 0 0,1 1 0 0 0,-1-1 0 0 0,1 1 0 0 0,0 1 0 0 0,0-1 0 0 0,0 1 0 0 0,0 1 0 0 0,0-1 0 0 0,0 2 0 0 0,0-1 1 0 0,0 1-1 0 0,0 0 0 0 0,-1 0 0 0 0,1 1 0 0 0,0 0 0 0 0,13 6 0 0 0,-3 1-4 0 0,0 1 0 0 0,-1 0 0 0 0,-1 2 1 0 0,1 0-1 0 0,-2 0 0 0 0,0 2 0 0 0,0 0 1 0 0,-1 0-1 0 0,-1 1 0 0 0,-1 1 0 0 0,0 0 0 0 0,-1 1 1 0 0,10 19-1 0 0,-13-21 16 0 0,0 2-1 0 0,0-1 1 0 0,-2 1-1 0 0,0 0 1 0 0,-1 0 0 0 0,0 1-1 0 0,-2 0 1 0 0,0-1 0 0 0,-1 1-1 0 0,-1 0 1 0 0,-1 0-1 0 0,0 0 1 0 0,-1 0 0 0 0,-6 31-1 0 0,2-34 8 0 0,0-1-1 0 0,-1 0 0 0 0,-1 0 1 0 0,0-1-1 0 0,-1 0 0 0 0,0 0 1 0 0,-1-1-1 0 0,0 0 1 0 0,-1 0-1 0 0,0-1 0 0 0,-1 0 1 0 0,-1-1-1 0 0,1-1 0 0 0,-1 0 1 0 0,-1 0-1 0 0,-13 7 0 0 0,-13 5 208 0 0,-1-2-1 0 0,0-1 0 0 0,-1-3 1 0 0,-55 15-1 0 0,76-25-208 0 0,-1 0 0 0 0,0-1 1 0 0,0-1-1 0 0,-40 0 0 0 0,58-4-356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04.9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323 116 372 0 0,'2'-2'813'0'0,"2"-2"-469"0"0,0-1 0 0 0,0 0 0 0 0,-1 0 0 0 0,0 0 1 0 0,0 0-1 0 0,0 0 0 0 0,0-1 0 0 0,-1 1 0 0 0,0-1 0 0 0,3-10 0 0 0,-5 14-205 0 0,-1-20 150 0 0,1 21-287 0 0,-6-12 23 0 0,5 12-21 0 0,-1 0-1 0 0,0 0 0 0 0,0 0 1 0 0,0 0-1 0 0,0 0 1 0 0,0 1-1 0 0,0-1 1 0 0,0 1-1 0 0,0-1 0 0 0,0 1 1 0 0,-1 0-1 0 0,1-1 1 0 0,0 1-1 0 0,-4 1 1 0 0,-3 0-9 0 0,-1 0 1 0 0,0 1 0 0 0,1 0 0 0 0,-1 1 0 0 0,1 0 0 0 0,0 0 0 0 0,0 1 0 0 0,0 0 0 0 0,1 1-1 0 0,-1 0 1 0 0,1 0 0 0 0,0 1 0 0 0,0 0 0 0 0,-11 12 0 0 0,0 0 4 0 0,2 1 0 0 0,0 1 0 0 0,1 0 1 0 0,-19 33-1 0 0,25-35 4 0 0,0 0-1 0 0,0 1 1 0 0,2 0 0 0 0,1 1 0 0 0,0 0 0 0 0,1 0-1 0 0,-5 41 1 0 0,10-51 12 0 0,0 0 0 0 0,1 0 0 0 0,0-1 0 0 0,1 1 0 0 0,0 0 0 0 0,0 0 0 0 0,1 0 0 0 0,1 0 0 0 0,0-1 0 0 0,0 1 0 0 0,1-1 0 0 0,0 0 0 0 0,0 0 0 0 0,1 0 0 0 0,0-1 0 0 0,1 0 0 0 0,0 0 0 0 0,12 13 0 0 0,-5-9 44 0 0,1 0 0 0 0,0-1 0 0 0,1-1 0 0 0,0 0 0 0 0,1-1 0 0 0,0-1 0 0 0,0 0 0 0 0,0-1 0 0 0,1-1 0 0 0,21 5 0 0 0,-27-9 8 0 0,0 0 0 0 0,0 0 0 0 0,0-1 0 0 0,0-1 0 0 0,0 0 0 0 0,0 0 0 0 0,21-4 0 0 0,-26 2-38 0 0,1 0 0 0 0,0 0 0 0 0,0 0 0 0 0,-1-1-1 0 0,0 0 1 0 0,1 0 0 0 0,-1-1 0 0 0,0 1 0 0 0,-1-1 0 0 0,1-1 0 0 0,-1 1 0 0 0,0-1 0 0 0,6-6 0 0 0,-6 3-34 0 0,0 1-1 0 0,0-1 1 0 0,-1 0-1 0 0,0-1 0 0 0,0 1 1 0 0,-1-1-1 0 0,0 0 1 0 0,-1 1-1 0 0,0-1 1 0 0,0 0-1 0 0,-1-1 0 0 0,0 1 1 0 0,-1 0-1 0 0,0 0 1 0 0,0 0-1 0 0,-1 0 0 0 0,-2-11 1 0 0,-2-14-39 0 0,-3 0-1 0 0,-1 1 1 0 0,-15-38 0 0 0,14 43-22 0 0,-2 1 0 0 0,-1 1 0 0 0,-18-31 0 0 0,24 47-304 0 0,-1-1 0 0 0,1 1 1 0 0,-1 1-1 0 0,-1-1 0 0 0,0 1 1 0 0,0 1-1 0 0,-1-1 0 0 0,0 2 1 0 0,-21-13-1 0 0,26 18-538 0 0,-14-5 155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05.3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0 624 0 0,'0'0'1422'0'0,"2"2"-1150"0"0,2 4-182 0 0,0-1-1 0 0,-1 0 0 0 0,0 1 1 0 0,0 0-1 0 0,-1-1 0 0 0,1 1 1 0 0,-1 0-1 0 0,2 11 0 0 0,8 57 6 0 0,-6-33-8 0 0,40 209 75 0 0,41 276 118 0 0,-79-430-960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05.6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4 217 188 0 0,'0'-9'575'0'0,"-2"-6"41"0"0,1 0-1 0 0,0-1 1 0 0,2 1-1 0 0,2-24 1 0 0,-2 35-583 0 0,0-1 0 0 0,0 0 0 0 0,1 1 0 0 0,-1-1 0 0 0,1 1 0 0 0,0-1 0 0 0,0 1 0 0 0,1 0 0 0 0,-1 0 0 0 0,1 0 0 0 0,0 0 0 0 0,0 0-1 0 0,1 1 1 0 0,-1-1 0 0 0,0 1 0 0 0,1 0 0 0 0,0 0 0 0 0,0 0 0 0 0,0 1 0 0 0,5-3 0 0 0,17-7-25 0 0,-17 9-9 0 0,0 0 0 0 0,0 1 1 0 0,0 0-1 0 0,0 1 0 0 0,0 0 0 0 0,1 0 0 0 0,-1 1 0 0 0,0 0 0 0 0,1 1 1 0 0,-1 0-1 0 0,0 0 0 0 0,0 1 0 0 0,17 5 0 0 0,-6 0-6 0 0,0 1 0 0 0,-1 0 0 0 0,1 1 0 0 0,-2 1 0 0 0,1 1 0 0 0,-2 1 0 0 0,20 16 0 0 0,-26-19-7 0 0,-1 0-1 0 0,0 0 1 0 0,-1 1 0 0 0,0 1-1 0 0,0 0 1 0 0,-1 0 0 0 0,0 0-1 0 0,-1 1 1 0 0,-1 0-1 0 0,0 1 1 0 0,0 0 0 0 0,3 13-1 0 0,-7-21 15 0 0,-1 0-1 0 0,0 1 1 0 0,-1-1-1 0 0,1 0 1 0 0,-1 1-1 0 0,0-1 1 0 0,0 1-1 0 0,-1-1 1 0 0,1 0-1 0 0,-1 1 1 0 0,0-1-1 0 0,-1 0 1 0 0,1 0-1 0 0,-1 0 1 0 0,0 0-1 0 0,-5 8 1 0 0,3-7 29 0 0,-1 0 1 0 0,0 1 0 0 0,0-2 0 0 0,0 1 0 0 0,-1 0-1 0 0,0-1 1 0 0,0 0 0 0 0,-1-1 0 0 0,1 1 0 0 0,-11 4-1 0 0,3-2 55 0 0,0-1 0 0 0,-1 0 0 0 0,0-2-1 0 0,0 1 1 0 0,0-2 0 0 0,0 0 0 0 0,0-1-1 0 0,-1 0 1 0 0,1-1 0 0 0,-1-1 0 0 0,-17-2 0 0 0,-33-11-100 0 0,61 11-220 0 0,0 0 0 0 0,0 0 1 0 0,0 0-1 0 0,0-1 1 0 0,0 0-1 0 0,0 1 0 0 0,1-2 1 0 0,-1 1-1 0 0,1-1 1 0 0,-5-4-1 0 0,0-4-363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1.3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0 608 224 0 0,'13'-7'408'0'0,"-1"1"1"0"0,-1-2-1 0 0,1 0 1 0 0,-1 0-1 0 0,-1-1 1 0 0,1 0-1 0 0,12-16 1 0 0,59-81 386 0 0,-69 87-580 0 0,10-14 12 0 0,-1-1-1 0 0,-2-1 0 0 0,-1-1 0 0 0,-2 0 0 0 0,-1-2 0 0 0,-3 0 0 0 0,12-45 0 0 0,-25 81-227 0 0,1 0-1 0 0,0 0 0 0 0,-1 0 1 0 0,0 0-1 0 0,1-1 0 0 0,-1 1 1 0 0,0 0-1 0 0,0 0 0 0 0,0 0 1 0 0,0-1-1 0 0,-1 1 0 0 0,1 0 1 0 0,0 0-1 0 0,-1 0 1 0 0,0 0-1 0 0,1 0 0 0 0,-1 0 1 0 0,0 0-1 0 0,0 0 0 0 0,0 0 1 0 0,0 0-1 0 0,-1 0 0 0 0,1 1 1 0 0,0-1-1 0 0,-1 0 0 0 0,1 1 1 0 0,-1-1-1 0 0,0 1 0 0 0,1 0 1 0 0,-1-1-1 0 0,0 1 0 0 0,0 0 1 0 0,0 0-1 0 0,0 0 1 0 0,-2 0-1 0 0,0-1-1 0 0,-1 2 0 0 0,1-1 0 0 0,-1 0 1 0 0,1 1-1 0 0,-1 0 0 0 0,0 0 0 0 0,1 0 0 0 0,-1 1 0 0 0,1-1 1 0 0,-1 1-1 0 0,1 0 0 0 0,0 1 0 0 0,-1-1 0 0 0,1 1 0 0 0,-5 2 1 0 0,-4 4 5 0 0,0 0-1 0 0,0 1 1 0 0,0 1 0 0 0,1 0 0 0 0,1 1 0 0 0,0 0 0 0 0,0 1 0 0 0,1 0 0 0 0,1 1 0 0 0,0 0 0 0 0,-10 20 0 0 0,7-10 88 0 0,0 1 0 0 0,2 1 1 0 0,1 0-1 0 0,1 0 0 0 0,-9 53 0 0 0,16-62-51 0 0,0 1-1 0 0,1-1 1 0 0,0 1-1 0 0,2-1 1 0 0,0 1-1 0 0,0-1 1 0 0,2 1-1 0 0,0-1 0 0 0,1-1 1 0 0,1 1-1 0 0,0-1 1 0 0,1 1-1 0 0,1-2 1 0 0,0 1-1 0 0,1-1 1 0 0,0 0-1 0 0,1-1 1 0 0,1 0-1 0 0,0-1 0 0 0,1 0 1 0 0,0-1-1 0 0,0 0 1 0 0,1-1-1 0 0,1-1 1 0 0,0 0-1 0 0,22 11 1 0 0,-32-19-281 0 0,1 1 0 0 0,-1-1 0 0 0,1 0 0 0 0,-1 0 0 0 0,1-1 0 0 0,0 1 0 0 0,-1-1 0 0 0,1 0 0 0 0,0 0 0 0 0,-1-1 0 0 0,1 0 0 0 0,-1 1 0 0 0,1-1 0 0 0,-1-1 0 0 0,1 1 0 0 0,-1-1 0 0 0,1 0 0 0 0,5-3 0 0 0,6-5-631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22.3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499 98 168 0 0,'-5'-7'83'0'0,"-1"0"1"0"0,0 0-1 0 0,0 1 0 0 0,0 0 0 0 0,-1 0 1 0 0,0 1-1 0 0,0 0 0 0 0,0 0 0 0 0,-1 1 1 0 0,0-1-1 0 0,1 2 0 0 0,-1-1 0 0 0,-1 1 1 0 0,1 0-1 0 0,0 1 0 0 0,-15-3 0 0 0,-14-1-53 0 0,-1 2 0 0 0,-54 0-1 0 0,81 3 3 0 0,-30 2-218 0 0,-55 9 1 0 0,77-8-129 0 0,-9 1-53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5:23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19 224 152 0 0,'-12'-14'2785'0'0,"11"13"-2731"0"0,1 0-1 0 0,-1 1 1 0 0,1-1 0 0 0,-1 0 0 0 0,1 0 0 0 0,-1 0-1 0 0,1 1 1 0 0,0-1 0 0 0,-1 0 0 0 0,1 0-1 0 0,0 0 1 0 0,-1 0 0 0 0,1 0 0 0 0,0 0 0 0 0,0 0-1 0 0,0 0 1 0 0,0 1 0 0 0,0-1 0 0 0,0 0-1 0 0,0 0 1 0 0,0 0 0 0 0,1 0 0 0 0,-1 0 0 0 0,0 0-1 0 0,0 0 1 0 0,1 0 0 0 0,-1 0 0 0 0,0 1-1 0 0,1-1 1 0 0,0-1 0 0 0,2 0-34 0 0,0 1 1 0 0,0 0-1 0 0,0 0 0 0 0,0 0 1 0 0,0 0-1 0 0,0 0 0 0 0,0 1 1 0 0,5-1-1 0 0,-7 1-9 0 0,1178-130 2465 0 0,7 87-1716 0 0,-25 89-1206 0 0,-1158-46 435 0 0,15 3-1645 0 0,-47 12-997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6:58.0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26 688 0 0,'0'0'1788'0'0,"8"-26"-65"0"0,-6 38-1728 0 0,-1-9 1 0 0,-2 3 5 0 0,1-1-1 0 0,0 1 1 0 0,0 0 0 0 0,1 0-1 0 0,1 8 1 0 0,44 282 117 0 0,-4-48-62 0 0,-29-127 60 0 0,5-2-1 0 0,46 163 0 0 0,-62-277-117 0 0,4 18 262 0 0,2-1 0 0 0,0 0-1 0 0,21 38 1 0 0,-26-55-197 0 0,0 0 0 0 0,0 0 0 0 0,1 0 0 0 0,0 0 0 0 0,0-1 0 0 0,0 0 0 0 0,0 0 0 0 0,1 0 0 0 0,0 0 0 0 0,0 0 0 0 0,0-1 0 0 0,0 0 0 0 0,0 0 0 0 0,1-1 0 0 0,-1 1 0 0 0,1-1 0 0 0,0-1 0 0 0,0 1 0 0 0,-1-1 0 0 0,9 1 0 0 0,1-1-144 0 0,1-1 1 0 0,-1 0-1 0 0,1-2 1 0 0,-1 0-1 0 0,0 0 0 0 0,0-2 1 0 0,0 0-1 0 0,0 0 1 0 0,0-1-1 0 0,17-10 0 0 0,-16 7-483 0 0,-1 0-1 0 0,0-2 1 0 0,-1 1-1 0 0,0-2 1 0 0,15-15-1 0 0,-13 10 169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6:58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94 580 0 0,'-16'2'746'0'0,"12"-2"-182"0"0,1 0-107 0 0,-21 6 1082 0 0,19-3-539 0 0,21-6-953 0 0,217-42 982 0 0,19-4-3614 0 0,-235 45 1639 0 0,0 0 139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6:59.0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221 0 272 0 0,'0'0'1522'0'0,"-4"1"-1032"0"0,-5 0-385 0 0,1 0-1 0 0,0 1 1 0 0,-1 0-1 0 0,1 1 1 0 0,0 0-1 0 0,0 0 0 0 0,0 1 1 0 0,0 0-1 0 0,1 0 1 0 0,0 1-1 0 0,-1-1 1 0 0,2 2-1 0 0,-1-1 1 0 0,1 1-1 0 0,-1 0 1 0 0,2 0-1 0 0,-1 1 1 0 0,-5 8-1 0 0,2-1-72 0 0,1 0 1 0 0,0 1-1 0 0,1-1 0 0 0,1 1 0 0 0,0 1 0 0 0,1-1 1 0 0,1 1-1 0 0,-4 31 0 0 0,1 7 56 0 0,2 106 0 0 0,7-133-38 0 0,0 1-1 0 0,2-1 0 0 0,1 0 1 0 0,1 0-1 0 0,17 46 0 0 0,-21-67 34 0 0,1 1-1 0 0,0 0 0 0 0,0-1 1 0 0,1 0-1 0 0,0 1 1 0 0,0-1-1 0 0,0-1 1 0 0,1 1-1 0 0,-1-1 0 0 0,2 1 1 0 0,-1-1-1 0 0,0-1 1 0 0,1 1-1 0 0,0-1 0 0 0,9 5 1 0 0,-9-8-14 0 0,0 1 1 0 0,0-2 0 0 0,1 1-1 0 0,-1 0 1 0 0,0-1-1 0 0,1 0 1 0 0,-1-1-1 0 0,0 0 1 0 0,1 1 0 0 0,-1-2-1 0 0,9-2 1 0 0,-4 1 1 0 0,-1 0 0 0 0,0-1 1 0 0,0 0-1 0 0,0-1 1 0 0,-1 0-1 0 0,1 0 0 0 0,-1-1 1 0 0,0 0-1 0 0,-1-1 1 0 0,1 0-1 0 0,-1 0 0 0 0,-1-1 1 0 0,0 0-1 0 0,0-1 0 0 0,0 1 1 0 0,-1-1-1 0 0,0 0 1 0 0,-1-1-1 0 0,0 1 0 0 0,0-1 1 0 0,3-12-1 0 0,-4 8-60 0 0,0 1-1 0 0,-1-1 0 0 0,0 1 1 0 0,-2-1-1 0 0,1 0 0 0 0,-2 0 1 0 0,0 0-1 0 0,0 0 0 0 0,-1 0 1 0 0,-1 0-1 0 0,0 1 0 0 0,-1-1 1 0 0,-1 0-1 0 0,0 1 0 0 0,-11-24 1 0 0,2 12-223 0 0,0 0 1 0 0,-2 1 0 0 0,-1 0-1 0 0,0 2 1 0 0,-21-22 0 0 0,2 0-4303 0 0,28 35 3779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6:59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68 0 0,'43'201'3677'0'0,"-18"-67"-3462"0"0,100 373 327 0 0,-114-457-497 0 0,-10-47-314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6:59.7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28 203 616 0 0,'-4'-30'1733'0'0,"1"0"1"0"0,2-58-1 0 0,2 85-1731 0 0,-1 0 1 0 0,0 0 0 0 0,1 0-1 0 0,0 1 1 0 0,0-1-1 0 0,0 0 1 0 0,0 0 0 0 0,0 1-1 0 0,0-1 1 0 0,1 0-1 0 0,-1 1 1 0 0,1-1 0 0 0,0 1-1 0 0,0 0 1 0 0,0 0-1 0 0,0-1 1 0 0,0 1 0 0 0,0 0-1 0 0,3-1 1 0 0,-2 1-12 0 0,0 2 1 0 0,3 0 9 0 0,-1-1 1 0 0,0 1-1 0 0,0 1 1 0 0,0-1-1 0 0,0 1 1 0 0,0-1-1 0 0,0 1 1 0 0,0 1 0 0 0,0-1-1 0 0,0 1 1 0 0,-1 0-1 0 0,1 0 1 0 0,0 0-1 0 0,6 5 1 0 0,-4-3 3 0 0,3 3-10 0 0,0 1 0 0 0,0 0 1 0 0,-1 0-1 0 0,0 1 0 0 0,-1 1 1 0 0,1-1-1 0 0,-2 1 0 0 0,0 0 1 0 0,0 1-1 0 0,0 0 0 0 0,-2 0 1 0 0,1 0-1 0 0,-1 1 0 0 0,-1 0 1 0 0,0 0-1 0 0,-1 0 1 0 0,0 0-1 0 0,-1 1 0 0 0,0-1 1 0 0,-1 1-1 0 0,0-1 0 0 0,-2 19 1 0 0,0-18 0 0 0,0-1 0 0 0,-1 0 0 0 0,-1 1 0 0 0,1-1 0 0 0,-2 0 0 0 0,0 0-1 0 0,0 0 1 0 0,-1-1 0 0 0,-1 1 0 0 0,-6 10 0 0 0,6-14 10 0 0,1-1 0 0 0,-1 1 0 0 0,-1-1 0 0 0,1 0 0 0 0,-1 0-1 0 0,-1-1 1 0 0,1 0 0 0 0,-1-1 0 0 0,0 1 0 0 0,0-1 0 0 0,0-1 0 0 0,-1 1-1 0 0,-16 4 1 0 0,21-7-87 0 0,0-1 1 0 0,0 0-1 0 0,0-1 0 0 0,-1 1 1 0 0,1-1-1 0 0,0 1 0 0 0,0-1 0 0 0,0-1 1 0 0,0 1-1 0 0,0-1 0 0 0,0 1 0 0 0,0-1 1 0 0,0 0-1 0 0,0 0 0 0 0,0-1 1 0 0,0 1-1 0 0,0-1 0 0 0,0 0 0 0 0,1 0 1 0 0,-1 0-1 0 0,1-1 0 0 0,0 1 0 0 0,-6-6 1 0 0,8 7 11 0 0,1 0 0 0 0,-1 1 1 0 0,0-1-1 0 0,0 0 1 0 0,1 0-1 0 0,-1 0 0 0 0,1 0 1 0 0,-1 0-1 0 0,0 0 1 0 0,1 0-1 0 0,0 0 0 0 0,-1 0 1 0 0,1 0-1 0 0,0 0 1 0 0,0-1-1 0 0,-1 1 0 0 0,1-2 1 0 0,0 0-193 0 0,-1-1-527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0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1 127 60 0 0,'0'0'3347'0'0,"3"0"-3061"0"0,10 0-31 0 0,-9 0-43 0 0,-1 0-31 0 0,91-13 688 0 0,130-36 0 0 0,-148 31-831 0 0,81-23-3347 0 0,-139 36 2905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0.5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60 0 0,'1'3'2079'0'0,"1"-1"-1947"0"0,-1 0-1 0 0,1 0 1 0 0,0 0 0 0 0,-1 0-1 0 0,1 0 1 0 0,0 0 0 0 0,0 0-1 0 0,0-1 1 0 0,1 1 0 0 0,-1-1-1 0 0,0 1 1 0 0,0-1 0 0 0,1 0-1 0 0,-1 0 1 0 0,1 0 0 0 0,-1 0-1 0 0,1-1 1 0 0,0 1 0 0 0,-1-1-1 0 0,1 1 1 0 0,-1-1 0 0 0,5 0-1 0 0,64 0 891 0 0,-66 0-1011 0 0,325-47 709 0 0,-227 28-1505 0 0,-67 12-718 0 0,-32 7 971 0 0,14-5-1924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2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1 138 156 0 0,'0'0'659'0'0,"0"-3"-75"0"0,0-8-103 0 0,0 8-47 0 0,0 0-40 0 0,0-13 304 0 0,1-1 0 0 0,0 1 0 0 0,4-19 0 0 0,-4 32-275 0 0,0-19 530 0 0,2 13-950 0 0,0 12-91 0 0,7 58 46 0 0,15 163 189 0 0,7 71-28 0 0,-6-55-29 0 0,-26-234-46 0 0,1 0-1 0 0,0 1 1 0 0,0-1 0 0 0,0 0 0 0 0,1 1 0 0 0,0-1 0 0 0,0 0 0 0 0,0 0 0 0 0,1 0 0 0 0,0-1-1 0 0,0 1 1 0 0,1-1 0 0 0,0 1 0 0 0,0-1 0 0 0,0 0 0 0 0,0-1 0 0 0,7 7 0 0 0,-5-9-55 0 0,0 0 1 0 0,0-1-1 0 0,0 1 1 0 0,-1-1-1 0 0,1 0 1 0 0,0-1-1 0 0,1 1 1 0 0,-1-1-1 0 0,0 0 1 0 0,0-1-1 0 0,8-1 1 0 0,-13 2 4 0 0,12-2-373 0 0,-1 0 0 0 0,0-1 0 0 0,1-1 0 0 0,-1 0 0 0 0,0 0 0 0 0,-1-1 0 0 0,1-1 0 0 0,-1 0 0 0 0,0 0 0 0 0,0-1 0 0 0,10-9 0 0 0,-4 2-432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1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1 185 852 0 0,'2'-14'783'0'0,"-1"4"-324"0"0,1-1 1 0 0,-1 1 0 0 0,2 0 0 0 0,0-1-1 0 0,0 1 1 0 0,0 1 0 0 0,2-1-1 0 0,-1 0 1 0 0,7-8 0 0 0,-10 16-448 0 0,0 1 0 0 0,0 0 0 0 0,0 0 0 0 0,1-1 0 0 0,-1 1 1 0 0,0 0-1 0 0,1 0 0 0 0,-1 1 0 0 0,1-1 0 0 0,-1 0 0 0 0,1 0 0 0 0,-1 1 0 0 0,1-1 0 0 0,0 1 1 0 0,-1-1-1 0 0,1 1 0 0 0,0 0 0 0 0,-1 0 0 0 0,1-1 0 0 0,0 1 0 0 0,-1 0 0 0 0,1 1 0 0 0,0-1 0 0 0,-1 0 1 0 0,1 0-1 0 0,0 1 0 0 0,-1-1 0 0 0,1 1 0 0 0,0-1 0 0 0,-1 1 0 0 0,1 0 0 0 0,-1 0 0 0 0,1 0 1 0 0,1 1-1 0 0,3 2-11 0 0,0 1 1 0 0,-1-1 0 0 0,1 1 0 0 0,-1 0-1 0 0,-1 0 1 0 0,9 11 0 0 0,2 8 7 0 0,-1 1 1 0 0,-1 0-1 0 0,-2 1 1 0 0,0 1-1 0 0,-2 0 1 0 0,8 32-1 0 0,-2 16 86 0 0,8 78 1 0 0,-16-87 248 0 0,-6-63-89 0 0,-1 0 59 0 0,1 6 278 0 0,0-31-105 0 0,-1 7-669 0 0,19-248-554 0 0,-14 222 731 0 0,3-1 0 0 0,1 1 0 0 0,2 1 1 0 0,20-48-1 0 0,-29 83 5 0 0,0 0 1 0 0,0 0-1 0 0,1 0 1 0 0,0 1-1 0 0,0-1 1 0 0,0 1-1 0 0,1 0 1 0 0,-1 0-1 0 0,1 0 1 0 0,0 0-1 0 0,6-4 1 0 0,-8 6-4 0 0,1 1 0 0 0,0 0-1 0 0,0-1 1 0 0,0 1 0 0 0,0 0 0 0 0,0 0 0 0 0,0 0 0 0 0,0 1 0 0 0,0-1 0 0 0,0 1 0 0 0,0 0-1 0 0,0 0 1 0 0,0 0 0 0 0,0 0 0 0 0,0 0 0 0 0,0 1 0 0 0,1-1 0 0 0,-1 1 0 0 0,0 0 0 0 0,4 1-1 0 0,2 2-2 0 0,-1 1 0 0 0,0 0 0 0 0,0 0 0 0 0,0 0 0 0 0,-1 1 0 0 0,0 0 0 0 0,0 0 0 0 0,0 1 0 0 0,-1 0 0 0 0,9 12 0 0 0,5 10-9 0 0,22 43-1 0 0,-41-70 13 0 0,23 45-251 0 0,-3 1-1 0 0,-2 1 0 0 0,-2 1 1 0 0,-2 0-1 0 0,-2 1 0 0 0,9 75 1 0 0,-20-107-2427 0 0,1-5 1733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2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40 122 660 0 0,'-3'-1'901'0'0,"-34"-2"2994"0"0,41 2-3818 0 0,210-40 899 0 0,12-2-1986 0 0,-126 18-1819 0 0,-77 17 2563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3.3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285 1 760 0 0,'0'0'2338'0'0,"-15"9"-2157"0"0,-7 4-18 0 0,1 1 1 0 0,1 1 0 0 0,0 1-1 0 0,1 1 1 0 0,1 0-1 0 0,1 1 1 0 0,-16 22-1 0 0,20-23-70 0 0,1 0 0 0 0,1 1-1 0 0,0 0 1 0 0,2 1 0 0 0,0 0 0 0 0,1 0-1 0 0,1 1 1 0 0,-9 38 0 0 0,15-48-73 0 0,0 0-1 0 0,0 0 1 0 0,1 0 0 0 0,0 0-1 0 0,1 0 1 0 0,0 0 0 0 0,1-1-1 0 0,0 1 1 0 0,0 0 0 0 0,1-1-1 0 0,0 1 1 0 0,1-1 0 0 0,0 0-1 0 0,0 0 1 0 0,10 14 0 0 0,-6-13 58 0 0,-1 0-1 0 0,2 0 1 0 0,-1-1 0 0 0,1 0-1 0 0,0-1 1 0 0,1 0 0 0 0,0 0-1 0 0,1-1 1 0 0,-1 0 0 0 0,1-1 0 0 0,17 7-1 0 0,-23-11-24 0 0,0-1-1 0 0,0 1 0 0 0,-1-1 0 0 0,1 0 1 0 0,0 0-1 0 0,1-1 0 0 0,-1 0 0 0 0,0 0 1 0 0,0 0-1 0 0,0 0 0 0 0,0-1 0 0 0,0 0 1 0 0,0 0-1 0 0,0 0 0 0 0,0-1 0 0 0,-1 1 1 0 0,1-1-1 0 0,0 0 0 0 0,-1-1 0 0 0,1 1 1 0 0,-1-1-1 0 0,0 0 0 0 0,0 0 1 0 0,0 0-1 0 0,5-6 0 0 0,0 0-13 0 0,0-1 0 0 0,0-1 1 0 0,-1 1-1 0 0,-1-1 0 0 0,0-1 0 0 0,0 1 0 0 0,-1-1 1 0 0,5-16-1 0 0,-4 10-21 0 0,-2 0-1 0 0,0-1 1 0 0,-1 1 0 0 0,-1-1 0 0 0,-1 0 0 0 0,0 0-1 0 0,-3-33 1 0 0,0 40-233 0 0,0 0 1 0 0,-1 1-1 0 0,-1-1 0 0 0,0 0 0 0 0,0 1 0 0 0,-1 0 0 0 0,-1-1 0 0 0,0 2 0 0 0,0-1 1 0 0,-1 0-1 0 0,-1 1 0 0 0,0 0 0 0 0,-13-14 0 0 0,-14-7-2492 0 0,24 20 2303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3.6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0 488 0 0,'0'0'477'0'0,"0"4"-76"0"0,15 457 2891 0 0,-9-202-3125 0 0,-2-154-306 0 0,-2-84-558 0 0,-2-17 139 0 0,2 16-469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4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26 222 432 0 0,'-1'-4'848'0'0,"-4"-18"217"0"0,-2-2 415 0 0,-5-40 0 0 0,12 61-1250 0 0,1-14 137 0 0,-1 15-359 0 0,0 0 0 0 0,0 0 0 0 0,0-1 1 0 0,0 1-1 0 0,1 0 0 0 0,-1-1 0 0 0,0 1 0 0 0,1 0 0 0 0,0 0 0 0 0,-1 0 0 0 0,1 0 0 0 0,0-1 0 0 0,0 1 1 0 0,1 0-1 0 0,-1 1 0 0 0,0-1 0 0 0,0 0 0 0 0,1 0 0 0 0,-1 0 0 0 0,1 1 0 0 0,0-1 0 0 0,0 1 0 0 0,2-2 1 0 0,29-15-44 0 0,-23 14 15 0 0,0 0 0 0 0,1 1 1 0 0,-1 0-1 0 0,1 1 0 0 0,0 0 0 0 0,0 0 0 0 0,0 2 1 0 0,0-1-1 0 0,0 1 0 0 0,15 2 0 0 0,-10 0-26 0 0,0 1-1 0 0,0 0 1 0 0,0 2-1 0 0,0-1 1 0 0,0 2-1 0 0,16 8 1 0 0,-25-10 33 0 0,1 0 1 0 0,-2 0 0 0 0,1 1-1 0 0,0 0 1 0 0,-1 0 0 0 0,0 0-1 0 0,0 1 1 0 0,-1 0 0 0 0,1 0-1 0 0,-1 1 1 0 0,-1-1 0 0 0,1 1-1 0 0,-1 0 1 0 0,0 0 0 0 0,-1 1-1 0 0,1-1 1 0 0,-2 1 0 0 0,1 0-1 0 0,-1-1 1 0 0,0 1 0 0 0,-1 0-1 0 0,0 0 1 0 0,0 1 0 0 0,0 8-1 0 0,-2-1 13 0 0,0-1 0 0 0,-1 1 1 0 0,0 0-1 0 0,-2-1 0 0 0,0 0 0 0 0,0 0 0 0 0,-1 0 0 0 0,-1 0 0 0 0,-1-1 1 0 0,0 0-1 0 0,-14 21 0 0 0,16-27 3 0 0,0 0 1 0 0,0-1-1 0 0,-1 0 1 0 0,0 0 0 0 0,0 0-1 0 0,-1-1 1 0 0,0 0-1 0 0,0 0 1 0 0,0 0-1 0 0,-1-1 1 0 0,0-1-1 0 0,0 1 1 0 0,0-1 0 0 0,0 0-1 0 0,-1-1 1 0 0,0 0-1 0 0,-15 3 1 0 0,14-6-470 0 0,1 0 1 0 0,-1-1-1 0 0,0 0 0 0 0,-16-4 1 0 0,23 4-79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4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54 200 0 0,'0'0'2487'0'0,"12"9"-211"0"0,-2-7-1934 0 0,0 0 0 0 0,0-1 0 0 0,0 0-1 0 0,0 0 1 0 0,0-1 0 0 0,12-2 0 0 0,68-10 288 0 0,-49 5-293 0 0,220-29 305 0 0,-258 36-644 0 0,0-1 9 0 0,8-2 102 0 0,25-5-5828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05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1 380 0 0,'0'0'2453'0'0,"1"0"-2440"0"0,0 0 0 0 0,0 1 0 0 0,0-1 0 0 0,0 1 1 0 0,-1-1-1 0 0,1 1 0 0 0,0-1 0 0 0,0 1 0 0 0,0 0 0 0 0,-1-1 0 0 0,1 1 0 0 0,0 0 1 0 0,-1 0-1 0 0,1 0 0 0 0,0 1 0 0 0,21 170 965 0 0,-18-116-321 0 0,23 104 1 0 0,-4-89 110 0 0,3 0 0 0 0,69 129 0 0 0,-59-128-466 0 0,-16-38-329 0 0,-15-25 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19.3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92 508 0 0,'0'0'1518'0'0,"-5"-19"-475"0"0,-2-7-241 0 0,7 23-434 0 0,-1 1-203 0 0,-5-25 529 0 0,5 25-432 0 0,-2-11-789 0 0,4 28 522 0 0,0-11-2 0 0,-1 0 4 0 0,-11 188 89 0 0,2 64 53 0 0,19-134-6 0 0,-8-107-8 0 0,1 0 0 0 0,0-1 0 0 0,2 1 1 0 0,-1-1-1 0 0,14 27 0 0 0,-16-38-91 0 0,1 1-1 0 0,0-1 0 0 0,0 0 0 0 0,0 0 1 0 0,0 0-1 0 0,0 0 0 0 0,1 0 1 0 0,-1-1-1 0 0,1 1 0 0 0,0-1 1 0 0,0 0-1 0 0,-1 0 0 0 0,2 0 0 0 0,-1-1 1 0 0,0 1-1 0 0,0-1 0 0 0,0 0 1 0 0,7 0-1 0 0,-3 1-144 0 0,0-1 1 0 0,0 0-1 0 0,0 0 1 0 0,0-1-1 0 0,0 0 1 0 0,1 0-1 0 0,-1-1 1 0 0,0 0-1 0 0,0 0 1 0 0,0-1-1 0 0,0 0 1 0 0,-1-1-1 0 0,1 0 0 0 0,0 0 1 0 0,11-7-1 0 0,-14 8-47 0 0,38-27-2108 0 0,-28 17 1479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19.6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87 788 0 0,'0'0'1687'0'0,"-3"0"-1238"0"0,-7-2 1711 0 0,22-3-1571 0 0,35-9-931 0 0,-38 11 543 0 0,163-34-489 0 0,-68 15-2653 0 0,-87 18 2178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0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347 1 832 0 0,'0'0'3245'0'0,"-4"0"-3178"0"0,-14 4 22 0 0,0 0 1 0 0,0 1 0 0 0,1 1 0 0 0,0 0-1 0 0,0 2 1 0 0,1 0 0 0 0,0 0-1 0 0,0 2 1 0 0,1 0 0 0 0,0 1 0 0 0,-24 22-1 0 0,27-22-67 0 0,1 0-1 0 0,0 1 0 0 0,1 0 1 0 0,1 1-1 0 0,0 0 0 0 0,0 1 1 0 0,1-1-1 0 0,1 2 0 0 0,0-1 1 0 0,1 1-1 0 0,1 0 0 0 0,0 0 1 0 0,-5 30-1 0 0,9-39 18 0 0,1 1 0 0 0,-1 0-1 0 0,1-1 1 0 0,0 1 0 0 0,1 0 0 0 0,0-1-1 0 0,0 1 1 0 0,0 0 0 0 0,1-1 0 0 0,0 0-1 0 0,0 1 1 0 0,1-1 0 0 0,-1 0 0 0 0,1 0-1 0 0,1 0 1 0 0,-1 0 0 0 0,1-1 0 0 0,0 0-1 0 0,5 6 1 0 0,-3-6 15 0 0,0 0-1 0 0,1 0 1 0 0,-1 0 0 0 0,1-1-1 0 0,0 0 1 0 0,1 0 0 0 0,-1-1-1 0 0,0 0 1 0 0,1-1 0 0 0,0 1-1 0 0,0-1 1 0 0,0-1 0 0 0,0 1-1 0 0,0-1 1 0 0,8-1 0 0 0,3 1-23 0 0,-1-2-1 0 0,1 0 1 0 0,-1-1 0 0 0,0-1 0 0 0,1-1 0 0 0,-1 0 0 0 0,-1-2 0 0 0,1 0 0 0 0,-1-1-1 0 0,21-11 1 0 0,-30 14-2 0 0,0-1-1 0 0,0 1 1 0 0,-1-2-1 0 0,0 1 1 0 0,0-1 0 0 0,0 0-1 0 0,0-1 1 0 0,-1 1-1 0 0,0-1 1 0 0,-1-1-1 0 0,1 1 1 0 0,-2-1-1 0 0,1 0 1 0 0,-1 0-1 0 0,0 0 1 0 0,0 0 0 0 0,-1-1-1 0 0,0 0 1 0 0,-1 0-1 0 0,0 1 1 0 0,0-1-1 0 0,-1 0 1 0 0,0-11-1 0 0,-1-11-33 0 0,-2 15-2 0 0,-4 3-31 0 0,4 6-58 0 0,-1 0 0 0 0,0 1 0 0 0,0-1 0 0 0,-1 1 0 0 0,0 0-1 0 0,0 0 1 0 0,-1 1 0 0 0,1-1 0 0 0,-1 1 0 0 0,0 0 0 0 0,-1 0 0 0 0,1 0 0 0 0,-1 1 0 0 0,0 0 0 0 0,0 0 0 0 0,0 1 0 0 0,0-1 0 0 0,-1 1 0 0 0,-13-4 0 0 0,-48-11-3498 0 0,54 14 3386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0.6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1 260 0 0,'7'10'333'0'0,"0"-1"0"0"0,0 2 0 0 0,0-1 0 0 0,-2 1 0 0 0,1 0 0 0 0,-1 0 0 0 0,-1 1 0 0 0,0-1 0 0 0,4 21 0 0 0,1 16 34 0 0,2 54 0 0 0,-5-41-37 0 0,59 373 210 0 0,-53-369-1384 0 0,-11-62 326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2.2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0 252 0 0,'0'0'977'0'0,"0"4"-547"0"0,-3 36 268 0 0,1 0 0 0 0,3 0 0 0 0,5 45 0 0 0,26 125 289 0 0,-20-141-588 0 0,10 56 95 0 0,4 20-13 0 0,9 182 0 0 0,-36-243-1643 0 0,-8-71-1667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1.0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0 208 188 0 0,'3'-10'201'0'0,"-1"0"0"0"0,2 1-1 0 0,-1 0 1 0 0,1 0 0 0 0,1 0 0 0 0,-1 0 0 0 0,2 0 0 0 0,-1 1-1 0 0,1 0 1 0 0,0 0 0 0 0,1 1 0 0 0,0-1 0 0 0,0 2 0 0 0,10-9-1 0 0,-4 5-144 0 0,0 1 0 0 0,1 0-1 0 0,0 1 1 0 0,1 1 0 0 0,-1 0-1 0 0,1 1 1 0 0,26-7 0 0 0,-31 11-51 0 0,-3 1-8 0 0,1 0 0 0 0,0 1 1 0 0,-1-1-1 0 0,1 2 0 0 0,0-1 0 0 0,0 1 0 0 0,-1 0 0 0 0,1 0 0 0 0,-1 1 1 0 0,1 0-1 0 0,-1 1 0 0 0,0 0 0 0 0,1 0 0 0 0,-1 0 0 0 0,8 7 1 0 0,-3-3 43 0 0,0 0 1 0 0,-1 1 0 0 0,-1 1-1 0 0,1 0 1 0 0,-1 0-1 0 0,-1 1 1 0 0,0 0 0 0 0,0 1-1 0 0,-1 0 1 0 0,0 0 0 0 0,-1 1-1 0 0,0 0 1 0 0,-1 0 0 0 0,-1 1-1 0 0,1-1 1 0 0,-2 1-1 0 0,3 15 1 0 0,-6-23-28 0 0,-1 0 1 0 0,0 1-1 0 0,0-1 0 0 0,0 0 0 0 0,-1 1 1 0 0,0-1-1 0 0,0 0 0 0 0,0 0 1 0 0,-1 1-1 0 0,0-1 0 0 0,0 0 0 0 0,0-1 1 0 0,0 1-1 0 0,-1 0 0 0 0,0-1 0 0 0,0 1 1 0 0,0-1-1 0 0,-1 0 0 0 0,1 0 1 0 0,-1 0-1 0 0,0 0 0 0 0,-5 3 0 0 0,-1 1 17 0 0,0-1 0 0 0,0 0 0 0 0,-1-1 0 0 0,1 0 0 0 0,-1 0 0 0 0,-1-1-1 0 0,1-1 1 0 0,-18 5 0 0 0,21-7-171 0 0,0 0 0 0 0,0-1 0 0 0,0 0 0 0 0,0 0 0 0 0,0-1 0 0 0,0 0 0 0 0,0 0 0 0 0,0-1 0 0 0,0 0 0 0 0,0 0 0 0 0,0-1 0 0 0,0 0 0 0 0,-11-5 0 0 0,14 3-709 0 0,-2-7 137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1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25 272 0 0,'0'0'4008'0'0,"3"1"-3767"0"0,16 1 54 0 0,1 0 1 0 0,-1-2-1 0 0,1-1 1 0 0,0 0-1 0 0,31-7 0 0 0,-43 7-242 0 0,131-11 206 0 0,-60 7-3717 0 0,-61 4 2715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1.7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20 164 0 0,'2'2'837'0'0,"0"0"-671"0"0,0 0 1 0 0,1-1-1 0 0,-1 1 0 0 0,0-1 1 0 0,1 1-1 0 0,-1-1 1 0 0,1 0-1 0 0,-1 0 0 0 0,1 0 1 0 0,-1-1-1 0 0,1 1 1 0 0,0 0-1 0 0,-1-1 0 0 0,1 0 1 0 0,0 1-1 0 0,-1-1 0 0 0,5-1 1 0 0,56-5 544 0 0,-38 3-534 0 0,131-24-2401 0 0,-152 26 1968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2.3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3 177 328 0 0,'0'0'1524'0'0,"-3"-18"1565"0"0,4 13-2994 0 0,0 0 1 0 0,0 1-1 0 0,1-1 0 0 0,-1 0 0 0 0,1 0 1 0 0,0 1-1 0 0,1-1 0 0 0,-1 1 0 0 0,1 0 1 0 0,-1-1-1 0 0,1 1 0 0 0,1 1 0 0 0,-1-1 1 0 0,0 0-1 0 0,1 1 0 0 0,0-1 0 0 0,5-2 1 0 0,5-5-45 0 0,1 0 1 0 0,1 1-1 0 0,22-11 1 0 0,-31 18-37 0 0,3-2-24 0 0,0 1 1 0 0,1 0-1 0 0,-1 1 1 0 0,18-4-1 0 0,-22 6-10 0 0,0 1 0 0 0,1 0 0 0 0,-1 1 0 0 0,0-1-1 0 0,10 3 1 0 0,-11-2 11 0 0,-1 0-1 0 0,1 1 0 0 0,-1-1 1 0 0,0 1-1 0 0,0 0 0 0 0,0 0 1 0 0,0 1-1 0 0,0-1 0 0 0,0 1 1 0 0,-1 0-1 0 0,1 0 0 0 0,-1 0 1 0 0,0 0-1 0 0,0 1 0 0 0,0-1 1 0 0,0 1-1 0 0,-1 0 0 0 0,1 0 1 0 0,-1 0-1 0 0,0 0 0 0 0,0 0 1 0 0,0 0-1 0 0,-1 1 0 0 0,0-1 1 0 0,1 1-1 0 0,-2-1 0 0 0,2 7 1 0 0,0 8-49 0 0,0-1 1 0 0,-1 1 0 0 0,-1 0 0 0 0,-1 0-1 0 0,-3 21 1 0 0,0-16 25 0 0,0 0 0 0 0,-2 0 0 0 0,-1-1 0 0 0,-13 31 0 0 0,-53 88 29 0 0,6-18 31 0 0,65-121 70 0 0,0 0 0 0 0,1 0 0 0 0,0 0 0 0 0,-1 0 0 0 0,1 0 0 0 0,0 0-1 0 0,1 0 1 0 0,-1 0 0 0 0,0 6 0 0 0,1-8-74 0 0,0-1 0 0 0,0 1 0 0 0,0-1 0 0 0,0 0-1 0 0,1 1 1 0 0,-1-1 0 0 0,0 1 0 0 0,0-1 0 0 0,0 1 0 0 0,1-1-1 0 0,-1 0 1 0 0,0 1 0 0 0,0-1 0 0 0,1 0 0 0 0,-1 1 0 0 0,0-1-1 0 0,1 0 1 0 0,-1 1 0 0 0,1-1 0 0 0,-1 0 0 0 0,0 0 0 0 0,1 1-1 0 0,-1-1 1 0 0,1 0 0 0 0,20 1 214 0 0,37-13 270 0 0,-2-3-1 0 0,0-3 1 0 0,74-33-1 0 0,-57 22-366 0 0,33-9-2842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5.4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564 2 288 0 0,'-12'-1'237'0'0,"1"1"1"0"0,0-1-1 0 0,-1 2 0 0 0,1 0 0 0 0,0 0 1 0 0,0 1-1 0 0,0 0 0 0 0,0 1 0 0 0,0 0 1 0 0,-18 8-1 0 0,8 0-107 0 0,1 1-1 0 0,0 0 1 0 0,0 2-1 0 0,-19 17 1 0 0,-2 4 45 0 0,1 2 1 0 0,-62 73 0 0 0,87-91-194 0 0,1 0 1 0 0,0 1 0 0 0,2 1-1 0 0,0 1 1 0 0,2-1 0 0 0,0 2 0 0 0,1-1-1 0 0,-9 38 1 0 0,17-53 17 0 0,-1 0 0 0 0,1 1 0 0 0,0-1 0 0 0,1 0 0 0 0,0 0 0 0 0,0 0 0 0 0,1 1 0 0 0,0-1 0 0 0,0 0 0 0 0,0 0 0 0 0,1 0 0 0 0,0 0 0 0 0,4 8 0 0 0,-5-12 8 0 0,0-1 0 0 0,1 0 0 0 0,-1 1 0 0 0,1-1 0 0 0,-1 0 0 0 0,1 0 0 0 0,0 0 0 0 0,0 0 0 0 0,0 0-1 0 0,0-1 1 0 0,0 1 0 0 0,3 1 0 0 0,1 0 8 0 0,1 0-1 0 0,-1-1 0 0 0,1 0 1 0 0,0 0-1 0 0,0 0 0 0 0,11 0 1 0 0,-10 0-10 0 0,36 0 3 0 0,130 4-49 0 0,-149-3 25 0 0,0 1 0 0 0,0 1 1 0 0,0 1-1 0 0,46 18 1 0 0,-54-16 14 0 0,-2 0 1 0 0,1 0 0 0 0,-1 2 0 0 0,0 0 0 0 0,-1 1-1 0 0,0 0 1 0 0,-1 1 0 0 0,0 0 0 0 0,-1 1-1 0 0,0 1 1 0 0,-1 0 0 0 0,16 26 0 0 0,-20-27 15 0 0,-1 0 1 0 0,0 0-1 0 0,-1 0 0 0 0,0 1 1 0 0,-1-1-1 0 0,0 1 0 0 0,-2 0 1 0 0,1 1-1 0 0,-2-1 1 0 0,0 0-1 0 0,0 1 0 0 0,-2-1 1 0 0,1 0-1 0 0,-2 1 1 0 0,0-1-1 0 0,-5 17 0 0 0,1-14 84 0 0,0 0-1 0 0,-1 0 1 0 0,-1 0-1 0 0,0-1 0 0 0,-1 0 1 0 0,-1-1-1 0 0,-1 0 0 0 0,0 0 1 0 0,-1-1-1 0 0,0-1 1 0 0,-1 0-1 0 0,-29 22 0 0 0,29-25-27 0 0,0-1-1 0 0,-1-1 1 0 0,1 0 0 0 0,-2-1-1 0 0,1 0 1 0 0,-1-2 0 0 0,0 1-1 0 0,0-2 1 0 0,-1 0-1 0 0,1-1 1 0 0,-1 0 0 0 0,0-1-1 0 0,0-1 1 0 0,0-1-1 0 0,-19-1 1 0 0,30 1-221 0 0,0-1-1 0 0,0 0 1 0 0,0 0 0 0 0,0 0 0 0 0,1-1-1 0 0,-1 1 1 0 0,0-1 0 0 0,1 0-1 0 0,0-1 1 0 0,-1 1 0 0 0,1-1 0 0 0,0 0-1 0 0,0 0 1 0 0,0 0 0 0 0,1 0-1 0 0,-1-1 1 0 0,1 1 0 0 0,-1-1 0 0 0,1 0-1 0 0,0 0 1 0 0,1 0 0 0 0,-1 0 0 0 0,1-1-1 0 0,0 1 1 0 0,0-1 0 0 0,0 0-1 0 0,1 1 1 0 0,-1-1 0 0 0,0-8 0 0 0,0-4-605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5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40 1244 0 0,'1'-1'21'0'0,"1"-4"499"0"0,0 0-1 0 0,1 1 1 0 0,0 0 0 0 0,0 0 0 0 0,0 0 0 0 0,8-7 0 0 0,-9 9-406 0 0,3 9 16 0 0,6 5-42 0 0,98 281 88 0 0,-40-96-192 0 0,122 284 103 0 0,-165-392-1566 0 0,-25-85 827 0 0,-10 15-1096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6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2 296 640 0 0,'0'0'804'0'0,"-2"-31"184"0"0,13 4-652 0 0,1 11-52 0 0,4-1-32 0 0,5-3-40 0 0,1 1-32 0 0,11-3-64 0 0,1 1 24 0 0,5 1-44 0 0,0 1-56 0 0,2 1-124 0 0,3 1-148 0 0,-3 4-152 0 0,0-2-128 0 0,-5 5-400 0 0,0-1 296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6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171 1 624 0 0,'0'0'697'0'0,"-2"3"-127"0"0,-19 27-213 0 0,1 0 1 0 0,2 2-1 0 0,1 0 1 0 0,1 1-1 0 0,-12 41 1 0 0,16-37-329 0 0,2-1 0 0 0,1 2 1 0 0,2-1-1 0 0,2 1 0 0 0,2 0 0 0 0,1 1 1 0 0,2-1-1 0 0,1 0 0 0 0,10 55 0 0 0,-11-90-7 0 0,1 0-1 0 0,-1 0 0 0 0,1 0 1 0 0,0-1-1 0 0,0 1 0 0 0,1 0 1 0 0,-1-1-1 0 0,0 1 0 0 0,1-1 1 0 0,1 3-1 0 0,-2-4-5 0 0,0 0 1 0 0,0 0-1 0 0,0 0 0 0 0,0-1 0 0 0,0 1 1 0 0,-1 0-1 0 0,1-1 0 0 0,0 1 1 0 0,1-1-1 0 0,-1 1 0 0 0,0-1 0 0 0,0 1 1 0 0,0-1-1 0 0,0 0 0 0 0,0 1 0 0 0,0-1 1 0 0,1 0-1 0 0,0 0 0 0 0,0 0-2 0 0,1-1 0 0 0,-1 1 0 0 0,0-1 1 0 0,1 0-1 0 0,-1 0 0 0 0,0 0 0 0 0,0 0 0 0 0,0 0 0 0 0,0 0 0 0 0,0-1 0 0 0,0 1 0 0 0,0-1 0 0 0,0 1 0 0 0,-1-1 0 0 0,1 0 0 0 0,-1 0 0 0 0,1 0 1 0 0,-1 0-1 0 0,1 0 0 0 0,-1 0 0 0 0,1-3 0 0 0,5-10 12 0 0,0 0 0 0 0,-2-1 0 0 0,0 0 0 0 0,6-32 0 0 0,3-67 399 0 0,-11 91-282 0 0,-3 21-203 0 0,1-1-44 0 0,3-7-13 0 0,3 14-78 0 0,9 23 15 0 0,-14-22 217 0 0,20 41-62 0 0,49 70 0 0 0,-62-102-235 0 0,1-1 1 0 0,0 0 0 0 0,1-1-1 0 0,0 0 1 0 0,1-1-1 0 0,0 0 1 0 0,0 0 0 0 0,1-2-1 0 0,24 13 1 0 0,-16-13 46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6.8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284 241 672 0 0,'0'-2'352'0'0,"-1"-6"182"0"0,-1 0 1 0 0,1 1-1 0 0,-1-1 1 0 0,-1 0-1 0 0,0 1 1 0 0,0 0-1 0 0,-6-12 1 0 0,8 19-515 0 0,1-1-1 0 0,-1 0 1 0 0,1 0 0 0 0,-1 1 0 0 0,0-1 0 0 0,0 0 0 0 0,1 1-1 0 0,-1-1 1 0 0,0 1 0 0 0,0-1 0 0 0,0 1 0 0 0,0-1 0 0 0,1 1-1 0 0,-1-1 1 0 0,0 1 0 0 0,0 0 0 0 0,0 0 0 0 0,0-1-1 0 0,0 1 1 0 0,0 0 0 0 0,0 0 0 0 0,0 0 0 0 0,0 0 0 0 0,0 0-1 0 0,-1 1 1 0 0,-22 7 116 0 0,13-1-123 0 0,1 1-1 0 0,0 1 0 0 0,0-1 1 0 0,1 2-1 0 0,0-1 1 0 0,1 1-1 0 0,0 1 0 0 0,0 0 1 0 0,-10 20-1 0 0,-2 9-22 0 0,-23 63-1 0 0,33-74 18 0 0,0 1 0 0 0,2 0 0 0 0,1 0 0 0 0,2 1 0 0 0,1 0 0 0 0,1 0 0 0 0,2 37 0 0 0,2-56 5 0 0,0 0 0 0 0,1 0 0 0 0,0 0 0 0 0,1-1 0 0 0,0 1 0 0 0,1-1 0 0 0,0 1 0 0 0,1-1 0 0 0,9 15 0 0 0,-9-19-1 0 0,0 0-1 0 0,0 0 1 0 0,1-1-1 0 0,0 0 1 0 0,1 0-1 0 0,-1 0 1 0 0,1-1-1 0 0,0 1 1 0 0,0-2-1 0 0,1 1 1 0 0,0-1-1 0 0,-1 0 1 0 0,1-1-1 0 0,13 4 1 0 0,-7-3-219 0 0,0-1 1 0 0,0 0-1 0 0,0-1 1 0 0,1-1-1 0 0,-1 0 1 0 0,0-1 0 0 0,1-1-1 0 0,-1 0 1 0 0,1-1-1 0 0,-1 0 1 0 0,0-1-1 0 0,0-1 1 0 0,0 0-1 0 0,17-8 1 0 0,-2-2-665 0 0</inkml:trace>
  <inkml:trace contextRef="#ctx0" brushRef="#br0" timeOffset="1">481 62 1316 0 0,'-2'-8'209'0'0,"0"0"505"0"0,0 0 0 0 0,1 0 0 0 0,0 0 1 0 0,-1-14-1 0 0,20 49-480 0 0,17 58-173 0 0,25 95 0 0 0,2 5-24 0 0,66 122 67 0 0,-66-181-2473 0 0,-59-121 1447 0 0,7 9 160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7.1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135 63 432 0 0,'9'-62'5535'0'0,"-10"68"-5453"0"0,-8 54-13 0 0,-3 0 0 0 0,-31 92 0 0 0,9-37-54 0 0,32-105-23 0 0,-11 37-24 0 0,2 0-1 0 0,-7 65 1 0 0,18-108 68 0 0,0-1 1 0 0,0 1-1 0 0,1-1 0 0 0,-1 1 0 0 0,1-1 1 0 0,0 1-1 0 0,0-1 0 0 0,0 0 1 0 0,0 0-1 0 0,1 1 0 0 0,-1-1 1 0 0,1 0-1 0 0,0 0 0 0 0,0 0 0 0 0,0 0 1 0 0,0-1-1 0 0,0 1 0 0 0,1 0 1 0 0,-1-1-1 0 0,1 0 0 0 0,-1 0 1 0 0,1 1-1 0 0,0-2 0 0 0,0 1 1 0 0,0 0-1 0 0,5 1 0 0 0,6 4 73 0 0,1-2 0 0 0,0 0 0 0 0,0-1 0 0 0,20 3 0 0 0,-31-6-100 0 0,107 15-700 0 0,128 2 0 0 0,-134-12-1677 0 0,-47-3 822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2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 1052 0 0,'14'-10'2249'0'0,"15"3"-1253"0"0,1 1 0 0 0,0 1 0 0 0,33 0 0 0 0,98 3 7 0 0,-104 2-795 0 0,11 1-188 0 0,47-1-1048 0 0,-40-4-2474 0 0,-55 2 1920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9.2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 16 936 0 0,'-10'-16'3778'0'0,"9"25"-3351"0"0,4 26-161 0 0,8 43-231 0 0,36 321-3 0 0,-5-31 115 0 0,-23-253 48 0 0,38 131 0 0 0,-54-233-182 0 0,9 28 4 0 0,19 44 0 0 0,-27-75-1 0 0,1 1 0 0 0,1-1 0 0 0,-1 0 0 0 0,2-1 0 0 0,-1 1 0 0 0,1-1 0 0 0,1-1 0 0 0,-1 1 0 0 0,13 9 0 0 0,-16-15-21 0 0,-1 0 1 0 0,1-1-1 0 0,0 0 1 0 0,0 1-1 0 0,0-1 1 0 0,0 0-1 0 0,1-1 0 0 0,-1 1 1 0 0,0-1-1 0 0,1 0 1 0 0,-1 0-1 0 0,1 0 1 0 0,-1-1-1 0 0,1 0 0 0 0,-1 1 1 0 0,1-2-1 0 0,-1 1 1 0 0,1 0-1 0 0,-1-1 1 0 0,1 0-1 0 0,-1 0 0 0 0,1 0 1 0 0,-1-1-1 0 0,0 1 1 0 0,0-1-1 0 0,0 0 1 0 0,0 0-1 0 0,0-1 0 0 0,0 1 1 0 0,0-1-1 0 0,-1 0 1 0 0,6-5-1 0 0,-2 2-72 0 0,-1-1 0 0 0,0 0 0 0 0,-1 0 0 0 0,1 0 0 0 0,-1-1 0 0 0,-1 0 0 0 0,1 0-1 0 0,-1 0 1 0 0,-1 0 0 0 0,0-1 0 0 0,0 1 0 0 0,0-1 0 0 0,-1 0 0 0 0,0 0 0 0 0,0-13 0 0 0,-2 6 48 0 0,0 0 1 0 0,-2 0-1 0 0,0 0 1 0 0,0 1-1 0 0,-2-1 1 0 0,0 0-1 0 0,-1 1 1 0 0,0 0-1 0 0,-1 0 1 0 0,-1 1 0 0 0,0 0-1 0 0,-1 0 1 0 0,0 0-1 0 0,-2 1 1 0 0,1 1-1 0 0,-1-1 1 0 0,-1 1-1 0 0,0 1 1 0 0,-1 0-1 0 0,0 1 1 0 0,-1 0-1 0 0,0 1 1 0 0,0 0-1 0 0,-1 1 1 0 0,0 1-1 0 0,-1 0 1 0 0,1 1-1 0 0,-1 0 1 0 0,-1 1-1 0 0,1 1 1 0 0,-1 1-1 0 0,1 0 1 0 0,-1 1 0 0 0,-26-1-1 0 0,13 5-51 0 0,1 1 0 0 0,0 1-1 0 0,-45 14 1 0 0,69-18 54 0 0,2 2 26 0 0,-10 2 12 0 0,10-3 56 0 0,12-18-2 0 0,14-7 52 0 0,-1-1 0 0 0,-1-1-1 0 0,-1 0 1 0 0,-1-2 0 0 0,-2-1 0 0 0,0 0-1 0 0,-2-1 1 0 0,-2-1 0 0 0,21-60-1 0 0,-27 64-49 0 0,-1 0-1 0 0,-2 0 1 0 0,0-1 0 0 0,-2 0-1 0 0,-1 1 1 0 0,-1-1-1 0 0,-1 0 1 0 0,-2 0-1 0 0,0 0 1 0 0,-2 0-1 0 0,-2 1 1 0 0,-13-44-1 0 0,16 62-35 0 0,-1 0 0 0 0,0 0 0 0 0,0 1 0 0 0,-1-1 0 0 0,0 1 1 0 0,-9-10-1 0 0,12 15-33 0 0,0 1 0 0 0,0-1-1 0 0,-1 1 1 0 0,1 0 0 0 0,-1 0 0 0 0,1 0 0 0 0,-1 0 0 0 0,0 1 0 0 0,1-1 0 0 0,-1 1 0 0 0,0-1 0 0 0,0 1 0 0 0,0 0 0 0 0,0 0 0 0 0,0 0 0 0 0,0 1 0 0 0,-1-1 0 0 0,1 1 0 0 0,0-1 0 0 0,0 1 0 0 0,0 0 0 0 0,-1 1 0 0 0,1-1 0 0 0,-4 1 0 0 0,1 0-33 0 0,0 1 0 0 0,1 0 1 0 0,0-1-1 0 0,-1 2 0 0 0,1-1 0 0 0,0 1 1 0 0,0-1-1 0 0,0 1 0 0 0,0 1 0 0 0,1-1 1 0 0,-1 1-1 0 0,1 0 0 0 0,0 0 0 0 0,0 0 1 0 0,0 0-1 0 0,1 1 0 0 0,-5 6 0 0 0,7-8-12 0 0,1 0 45 0 0,0-1-1 0 0,0 0 1 0 0,0 1 0 0 0,0-1 0 0 0,1 0-1 0 0,-1 0 1 0 0,1 1 0 0 0,-1-1-1 0 0,1 0 1 0 0,0 0 0 0 0,0 0 0 0 0,0 0-1 0 0,0 1 1 0 0,1-2 0 0 0,-1 1 0 0 0,0 0-1 0 0,1 0 1 0 0,-1 0 0 0 0,1-1 0 0 0,0 1-1 0 0,0 0 1 0 0,-1-1 0 0 0,1 0 0 0 0,0 1-1 0 0,0-1 1 0 0,0 0 0 0 0,4 1-1 0 0,99 26-28 0 0,-73-21-28 0 0,-1 1 0 0 0,56 22 0 0 0,-78-26 44 0 0,0 1 0 0 0,-1-1 0 0 0,1 1 0 0 0,-1 1 0 0 0,-1 0 0 0 0,1 0 0 0 0,-1 0 0 0 0,0 1 0 0 0,0 0 0 0 0,-1 0 0 0 0,0 1 0 0 0,-1-1 0 0 0,1 1 0 0 0,4 10 0 0 0,3 15-18 0 0,-2 0 0 0 0,0 0 0 0 0,-3 1 0 0 0,0 0 0 0 0,2 44 0 0 0,-4-36 44 0 0,1-1 0 0 0,2 0-1 0 0,14 42 1 0 0,-21-78 10 0 0,0-1-1 0 0,0 1 1 0 0,0-1-1 0 0,0 0 1 0 0,1 0 0 0 0,0 0-1 0 0,0 0 1 0 0,0 0-1 0 0,0 0 1 0 0,0-1-1 0 0,1 0 1 0 0,-1 0 0 0 0,1 0-1 0 0,0 0 1 0 0,0 0-1 0 0,0-1 1 0 0,5 3-1 0 0,-3-3 2 0 0,1 0 0 0 0,-1 0-1 0 0,0-1 1 0 0,1 0 0 0 0,-1 0 0 0 0,1-1-1 0 0,-1 1 1 0 0,0-1 0 0 0,1-1-1 0 0,-1 1 1 0 0,10-3 0 0 0,-1-1 5 0 0,0 0 1 0 0,0-1 0 0 0,0-1-1 0 0,-1 0 1 0 0,0-1 0 0 0,0 0-1 0 0,-1-2 1 0 0,0 1 0 0 0,22-20 0 0 0,-24 17 52 0 0,1 0 1 0 0,-2-1 0 0 0,0 0 0 0 0,0-1 0 0 0,-1 0-1 0 0,-1-1 1 0 0,0 0 0 0 0,-1 0 0 0 0,-1-1 0 0 0,0 1-1 0 0,-1-2 1 0 0,0 1 0 0 0,3-20 0 0 0,-8 34-77 0 0,1 0 0 0 0,-1-1 0 0 0,0 1 0 0 0,1-1 0 0 0,-1 1 0 0 0,0 0 0 0 0,0-1 0 0 0,0 1 1 0 0,0-1-1 0 0,0 1 0 0 0,0 0 0 0 0,-1-1 0 0 0,1 1 0 0 0,0-1 0 0 0,-1 1 0 0 0,1 0 0 0 0,-1-1 0 0 0,1 1 0 0 0,-1 0 0 0 0,0 0 0 0 0,1-1 0 0 0,-1 1 0 0 0,0 0 1 0 0,0 0-1 0 0,0 0 0 0 0,0 0 0 0 0,0 0 0 0 0,0 0 0 0 0,0 0 0 0 0,0 1 0 0 0,0-1 0 0 0,-1 0 0 0 0,1 0 0 0 0,0 1 0 0 0,0-1 0 0 0,-1 1 0 0 0,-1-1 0 0 0,0 0-10 0 0,0 1-1 0 0,0 0 0 0 0,0 0 0 0 0,0 0 0 0 0,0 1 0 0 0,0-1 0 0 0,0 1 0 0 0,0-1 1 0 0,0 1-1 0 0,0 0 0 0 0,0 0 0 0 0,-5 3 0 0 0,2 0 0 0 0,0 1 0 0 0,0-1 1 0 0,0 1-1 0 0,1 1 0 0 0,-1-1 0 0 0,1 1 0 0 0,0 0 1 0 0,1 0-1 0 0,-1 0 0 0 0,1 1 0 0 0,1 0 0 0 0,-1-1 1 0 0,1 1-1 0 0,0 1 0 0 0,1-1 0 0 0,0 0 1 0 0,0 0-1 0 0,-1 10 0 0 0,1-6 7 0 0,1-1 0 0 0,1 0 0 0 0,-1 1 0 0 0,2-1 1 0 0,-1 1-1 0 0,2-1 0 0 0,-1 0 0 0 0,1 0 0 0 0,1 0 0 0 0,0 0 0 0 0,0 0 0 0 0,8 16 1 0 0,-4-15 1 0 0,0-1 1 0 0,1 1 0 0 0,1-1 0 0 0,-1-1-1 0 0,1 0 1 0 0,1 0 0 0 0,0-1 0 0 0,0 0-1 0 0,0-1 1 0 0,1 0 0 0 0,0 0 0 0 0,17 6 0 0 0,-11-5 107 0 0,1-1 1 0 0,-1-1-1 0 0,1-1 1 0 0,1 0 0 0 0,-1-2-1 0 0,1 0 1 0 0,30 1 0 0 0,-45-4-97 0 0,0 0 1 0 0,0 0 0 0 0,0 0 0 0 0,0 0 0 0 0,0-1-1 0 0,0 0 1 0 0,0 0 0 0 0,0 0 0 0 0,0 0-1 0 0,-1 0 1 0 0,1-1 0 0 0,0 0 0 0 0,-1 0-1 0 0,1 0 1 0 0,-1 0 0 0 0,0 0 0 0 0,0-1-1 0 0,5-4 1 0 0,-5 4 17 0 0,-1-1-1 0 0,0 1 1 0 0,0-1-1 0 0,-1 0 1 0 0,1 0-1 0 0,-1 0 1 0 0,1 0-1 0 0,-1 0 1 0 0,0 0-1 0 0,-1 0 1 0 0,1 0-1 0 0,-1 0 0 0 0,0 0 1 0 0,0-8-1 0 0,-3-6 62 0 0,0 0 0 0 0,-1 1-1 0 0,0-1 1 0 0,-2 1-1 0 0,0 1 1 0 0,-14-29-1 0 0,5 16-225 0 0,-1 1 0 0 0,-1 0 0 0 0,-2 1-1 0 0,-1 1 1 0 0,0 1 0 0 0,-2 1 0 0 0,-1 1-1 0 0,-1 0 1 0 0,-43-30 0 0 0,64 51-155 0 0,0 1 0 0 0,0-1 0 0 0,0 1 0 0 0,0 0 1 0 0,0 0-1 0 0,0 0 0 0 0,-5-1 0 0 0,26 4-2634 0 0,24-3 3433 0 0,0-3 1 0 0,71-13-1 0 0,-109 16-476 0 0,1 0 0 0 0,0 1 0 0 0,0 0 0 0 0,0 0 0 0 0,0 0 0 0 0,-1 1-1 0 0,1-1 1 0 0,0 1 0 0 0,0 0 0 0 0,-1 1 0 0 0,1-1 0 0 0,-1 1 0 0 0,1 0 0 0 0,-1 0 0 0 0,0 0 0 0 0,1 1 0 0 0,-1-1-1 0 0,0 1 1 0 0,3 3 0 0 0,7 7-47 0 0,-1 0-1 0 0,0 1 1 0 0,17 25-1 0 0,-13-17 63 0 0,19 29-21 0 0,-1 0 1 0 0,-3 3-1 0 0,37 82 1 0 0,-55-93 1765 0 0,-17-44-1786 0 0,1 0 1 0 0,-1 0-1 0 0,1 1 0 0 0,-1-2 1 0 0,1 1-1 0 0,-1 0 0 0 0,1 0 1 0 0,0-1-1 0 0,-1 1 0 0 0,1-1 1 0 0,0 0-1 0 0,0 0 0 0 0,0 0 1 0 0,1 0-1 0 0,-1 0 0 0 0,0 0 1 0 0,1 0-1 0 0,-1 0 0 0 0,1-1 1 0 0,0 1-1 0 0,0-1 0 0 0,-2-4 1 0 0,-4-9-40 0 0,1-1 1 0 0,-5-19-1 0 0,10 31 36 0 0,-2-3-5 0 0,-2-7-4 0 0,1-1 0 0 0,0-1-1 0 0,1 1 1 0 0,1 0 0 0 0,0-1 0 0 0,1-23 0 0 0,1 37-69 0 0,4-3-15 0 0,-4 6 83 0 0,0 0-1 0 0,0-1 1 0 0,0 1 0 0 0,0-1-1 0 0,0 1 1 0 0,0 0 0 0 0,1-1-1 0 0,-1 1 1 0 0,0 0-1 0 0,0-1 1 0 0,0 1 0 0 0,0 0-1 0 0,1-1 1 0 0,-1 1 0 0 0,0 0-1 0 0,1 0 1 0 0,-1-1 0 0 0,0 1-1 0 0,0 0 1 0 0,1 0-1 0 0,-1-1 1 0 0,0 1 0 0 0,1 0-1 0 0,-1 0 1 0 0,0 0 0 0 0,1 0-1 0 0,-1-1 1 0 0,1 1 0 0 0,-1 0-1 0 0,0 0 1 0 0,1 0-1 0 0,-1 0 1 0 0,0 0 0 0 0,1 0-1 0 0,-1 0 1 0 0,1 0 0 0 0,8 3-16 0 0,-1 0 0 0 0,0 0 0 0 0,1 1 1 0 0,-1 0-1 0 0,-1 1 0 0 0,1 0 1 0 0,-1 0-1 0 0,0 0 0 0 0,0 1 0 0 0,0 0 1 0 0,6 8-1 0 0,10 11-272 0 0,33 47-1 0 0,-41-50 123 0 0,20 40 0 0 0,-34-60 388 0 0,-4-8-267 0 0,1 0 4 0 0,0 0 0 0 0,0 0-1 0 0,-1-10 1 0 0,-2-7 116 0 0,0-1-1 0 0,2 1 1 0 0,0-1-1 0 0,2 0 1 0 0,1 1 0 0 0,0-1-1 0 0,2 0 1 0 0,6-32-1 0 0,-7 54-69 0 0,-1 0 0 0 0,1 0-1 0 0,0 0 1 0 0,-1 0 0 0 0,1 0 0 0 0,0 0-1 0 0,1 0 1 0 0,-1 0 0 0 0,0 0 0 0 0,0 0-1 0 0,1 0 1 0 0,-1 1 0 0 0,1-1 0 0 0,0 0-1 0 0,-1 1 1 0 0,1 0 0 0 0,0-1-1 0 0,0 1 1 0 0,0 0 0 0 0,0 0 0 0 0,0 0-1 0 0,0 0 1 0 0,0 0 0 0 0,0 0 0 0 0,0 1-1 0 0,1-1 1 0 0,-1 1 0 0 0,0 0 0 0 0,0-1-1 0 0,5 1 1 0 0,0 0-4 0 0,0 1 0 0 0,0-1-1 0 0,-1 1 1 0 0,1 1 0 0 0,0-1 0 0 0,0 1 0 0 0,-1 0-1 0 0,9 4 1 0 0,3 3-7 0 0,-2 0 0 0 0,1 1 0 0 0,-1 1 0 0 0,-1 1 0 0 0,0 0 0 0 0,-1 0 0 0 0,0 2-1 0 0,-1 0 1 0 0,0 0 0 0 0,-1 1 0 0 0,15 25 0 0 0,-15-18-1027 0 0,-1-1 0 0 0,14 37 0 0 0,-19-43 488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29.5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66 288 0 0,'6'-23'2688'0'0,"-3"8"-716"0"0,4-2-1772 0 0,2 7-500 0 0,11 16-2300 0 0</inkml:trace>
  <inkml:trace contextRef="#ctx0" brushRef="#br0" timeOffset="1">248 448 624 0 0,'6'15'2836'0'0,"2"-1"-1028"0"0,-2 2-1455 0 0,6-5-1178 0 0,0-3-1567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0.1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211 106 316 0 0,'2'-2'1077'0'0,"13"-24"2920"0"0,-15 23-3622 0 0,0-23 604 0 0,0 24-838 0 0,-4 1-94 0 0,1 0-46 0 0,-1 1 1 0 0,0-1-1 0 0,1 1 0 0 0,-1 0 1 0 0,0 0-1 0 0,1 1 1 0 0,-1-1-1 0 0,0 1 0 0 0,1 0 1 0 0,-1 0-1 0 0,1 0 1 0 0,-1 0-1 0 0,1 0 0 0 0,-6 4 1 0 0,2-1-12 0 0,0 1 1 0 0,0 0 0 0 0,0 0-1 0 0,0 1 1 0 0,-11 13-1 0 0,3-1-8 0 0,1 2-1 0 0,1-1 0 0 0,-20 40 0 0 0,27-46 22 0 0,0 0 0 0 0,1 1-1 0 0,0 0 1 0 0,1 0-1 0 0,1 0 1 0 0,0 1 0 0 0,1-1-1 0 0,0 1 1 0 0,1-1-1 0 0,1 1 1 0 0,2 23 0 0 0,0-28 4 0 0,0 0 1 0 0,0-1 0 0 0,1 1-1 0 0,0-1 1 0 0,1 1 0 0 0,0-1-1 0 0,0 0 1 0 0,1 0 0 0 0,0-1-1 0 0,1 0 1 0 0,0 0 0 0 0,0 0-1 0 0,0 0 1 0 0,1-1 0 0 0,1 0-1 0 0,-1-1 1 0 0,15 11 0 0 0,-9-9 46 0 0,-1-1 0 0 0,1-1 0 0 0,0 1 0 0 0,0-2 0 0 0,1 0 0 0 0,0-1 0 0 0,0 0 1 0 0,0-1-1 0 0,0-1 0 0 0,0 0 0 0 0,1 0 0 0 0,17-2 0 0 0,-26 0-22 0 0,1-1 0 0 0,-1 1 0 0 0,0-1 0 0 0,1-1 0 0 0,-1 1 0 0 0,0-1 1 0 0,0 0-1 0 0,0 0 0 0 0,0-1 0 0 0,0 0 0 0 0,0 0 0 0 0,-1 0 0 0 0,0-1 0 0 0,1 0 0 0 0,-1 0 0 0 0,-1 0 0 0 0,1-1 0 0 0,-1 1 0 0 0,1-1 0 0 0,-1 0 1 0 0,0 0-1 0 0,-1-1 0 0 0,0 1 0 0 0,1-1 0 0 0,-2 0 0 0 0,1 0 0 0 0,-1 0 0 0 0,0 0 0 0 0,2-7 0 0 0,-1-3-22 0 0,-1 0 0 0 0,-1 1 0 0 0,0-1 0 0 0,-1 0 0 0 0,-1 0 0 0 0,0 0 0 0 0,-1 0 0 0 0,-1 1 0 0 0,0-1 0 0 0,-1 1-1 0 0,-11-27 1 0 0,6 19-65 0 0,-2 1 0 0 0,0 0 0 0 0,-2 0 0 0 0,0 1 0 0 0,-1 0 0 0 0,-31-33 0 0 0,32 41-462 0 0,-1 1 0 0 0,0 1 0 0 0,-1 0 0 0 0,0 1 0 0 0,-1 0 0 0 0,0 2 0 0 0,0 0 0 0 0,-29-10 0 0 0,23 10-816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1.2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10 148 0 0,'7'-10'4636'0'0,"-6"40"-4643"0"0,-1-27-4 0 0,0 0 9 0 0,-2 12 10 0 0,1 0-13 0 0,1-8 7 0 0,1 98 55 0 0,0-24 294 0 0,4-1 0 0 0,3-1 0 0 0,4 1 0 0 0,3-1 0 0 0,3-1 0 0 0,4-1 0 0 0,49 115 0 0 0,-30-97-266 0 0,-40-92-79 0 0,2 4 363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1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36 127 864 0 0,'-3'-1'1011'0'0,"3"0"-992"0"0,-26-15 2850 0 0,26 16-2788 0 0,-1 0 0 0 0,1-1 0 0 0,-1 1 0 0 0,1-1-1 0 0,0 1 1 0 0,-1-1 0 0 0,1 1 0 0 0,-1-1 0 0 0,1 1-1 0 0,0-1 1 0 0,-1 1 0 0 0,1-1 0 0 0,0 1-1 0 0,0-1 1 0 0,0 1 0 0 0,-1-1 0 0 0,1 0 0 0 0,0 1-1 0 0,0-1 1 0 0,0 0 0 0 0,0 0-58 0 0,1 0 0 0 0,-1 1 1 0 0,1-1-1 0 0,-1 1 0 0 0,1-1 0 0 0,-1 1 0 0 0,1-1 0 0 0,-1 1 1 0 0,1-1-1 0 0,-1 1 0 0 0,1-1 0 0 0,0 1 0 0 0,-1 0 0 0 0,1-1 0 0 0,0 1 1 0 0,-1 0-1 0 0,1 0 0 0 0,0-1 0 0 0,0 1 0 0 0,-1 0 0 0 0,1 0 1 0 0,0 0-1 0 0,0 0 0 0 0,320-59 696 0 0,-185 35-3852 0 0,-113 20 2043 0 0,-18 3-18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2.0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1 496 0 0,'0'0'698'0'0,"-2"2"-123"0"0,-5 13-285 0 0,0-1 0 0 0,1 1-1 0 0,0-1 1 0 0,2 2-1 0 0,-1-1 1 0 0,2 0-1 0 0,0 1 1 0 0,1 0-1 0 0,1 0 1 0 0,0-1-1 0 0,1 1 1 0 0,3 27-1 0 0,-2-34-190 0 0,1 0 0 0 0,-1 0 1 0 0,2 0-1 0 0,-1 0 0 0 0,1 0 0 0 0,1-1 0 0 0,0 1 0 0 0,0-1 1 0 0,0 0-1 0 0,1 0 0 0 0,0-1 0 0 0,1 1 0 0 0,0-1 1 0 0,0 0-1 0 0,1 0 0 0 0,-1-1 0 0 0,1 0 0 0 0,1 0 0 0 0,-1-1 1 0 0,1 0-1 0 0,0 0 0 0 0,16 7 0 0 0,-22-11-50 0 0,1 0 1 0 0,-1-1-1 0 0,0 1 0 0 0,0-1 0 0 0,1 1 1 0 0,-1-1-1 0 0,0 1 0 0 0,1-1 0 0 0,-1 0 1 0 0,0 0-1 0 0,1 0 0 0 0,-1-1 1 0 0,0 1-1 0 0,1-1 0 0 0,-1 1 0 0 0,0-1 1 0 0,1 0-1 0 0,-1 1 0 0 0,0-1 0 0 0,0 0 1 0 0,0-1-1 0 0,0 1 0 0 0,0 0 0 0 0,0-1 1 0 0,0 1-1 0 0,0-1 0 0 0,-1 1 1 0 0,1-1-1 0 0,-1 0 0 0 0,1 0 0 0 0,-1 1 1 0 0,1-1-1 0 0,-1 0 0 0 0,0-1 0 0 0,0 1 1 0 0,0 0-1 0 0,1-2 0 0 0,-1-10-15 0 0,0 1 0 0 0,-1-1 0 0 0,0 1 0 0 0,-1 0 0 0 0,0-1-1 0 0,-1 1 1 0 0,-1 0 0 0 0,0 0 0 0 0,-1 0 0 0 0,0 0 0 0 0,-7-15 0 0 0,6 17-259 0 0,-1-1 0 0 0,1 1 0 0 0,-2 0 0 0 0,0 0 0 0 0,0 0 0 0 0,-1 1 0 0 0,0 1 0 0 0,0-1 0 0 0,-1 1 0 0 0,-1 0 0 0 0,0 1 0 0 0,-12-8 0 0 0,17 14-301 0 0,1 0 0 0 0,-1 0-1 0 0,0 0 1 0 0,0 1 0 0 0,0 0 0 0 0,-5-1-1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2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42 328 0 0,'10'-15'3509'0'0,"6"-2"-1564"0"0,-16 16-1902 0 0,1 1-1 0 0,-1-1 1 0 0,0 0 0 0 0,1 1-1 0 0,-1-1 1 0 0,1 0 0 0 0,-1 1 0 0 0,1-1-1 0 0,0 1 1 0 0,-1-1 0 0 0,1 1-1 0 0,-1 0 1 0 0,1-1 0 0 0,0 1-1 0 0,0 0 1 0 0,-1-1 0 0 0,1 1-1 0 0,0 0 1 0 0,-1 0 0 0 0,1-1-1 0 0,0 1 1 0 0,0 0 0 0 0,0 0 0 0 0,-1 0-1 0 0,1 0 1 0 0,1 0 0 0 0,2 6-2 0 0,-1 0 0 0 0,1 0 1 0 0,-1 0-1 0 0,-1 0 1 0 0,1 0-1 0 0,-1 1 0 0 0,3 11 1 0 0,7 56 370 0 0,-4-24-225 0 0,11 29-79 0 0,3-2-1 0 0,4 0 1 0 0,3-2 0 0 0,3 0 0 0 0,55 90-1 0 0,-45-85-4225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2.7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8 234 684 0 0,'-1'0'88'0'0,"1"0"0"0"0,-1 0 0 0 0,1-1 0 0 0,-1 1 0 0 0,0-1 88 0 0,1 1-88 0 0,0-1 0 0 0,-1 1 0 0 0,1-1 0 0 0,0 1 0 0 0,0-1 0 0 0,-1 1 0 0 0,1-1 0 0 0,0 1 0 0 0,0-1 0 0 0,-1 1 0 0 0,1-1 0 0 0,0 1 0 0 0,0-1 0 0 0,0 1 0 0 0,0-1 0 0 0,0 0 0 0 0,0 1 0 0 0,0-1 0 0 0,0 1 0 0 0,0-2 0 0 0,6-2 9 0 0,0 0 0 0 0,0 1 1 0 0,0-1-1 0 0,0 1 0 0 0,0 0 0 0 0,1 1 0 0 0,-1-1 0 0 0,10-1 0 0 0,64-11 173 0 0,-39 8-147 0 0,291-56 644 0 0,119-24 851 0 0,-375 70-1149 0 0,-73 16-425 0 0,-2 1-44 0 0,-1 0 0 0 0,1 0 1 0 0,-1 1-1 0 0,0-1 1 0 0,1 0-1 0 0,-1 0 0 0 0,1 0 1 0 0,-1 0-1 0 0,1 0 0 0 0,-1 1 1 0 0,1-1-1 0 0,-1 0 0 0 0,0 0 1 0 0,1 1-1 0 0,-1-1 1 0 0,1 0-1 0 0,-1 0 0 0 0,0 1 1 0 0,1-1-1 0 0,-1 1 0 0 0,0-1 1 0 0,0 0-1 0 0,1 1 0 0 0,-1-1 1 0 0,0 1-1 0 0,0-1 1 0 0,1 0-1 0 0,-1 1 0 0 0,0-1 1 0 0,0 1-1 0 0,0-1 0 0 0,0 1 1 0 0,0-1-1 0 0,0 1 1 0 0,0-1-1 0 0,0 1 0 0 0,0-1 1 0 0,0 1-1 0 0,0-1 0 0 0,0 0 1 0 0,0 1-1 0 0,0-1 0 0 0,0 1 1 0 0,-1-1-1 0 0,1 1 1 0 0,0-1-1 0 0,0 1 0 0 0,0-1 1 0 0,-1 0-1 0 0,1 1 0 0 0,0-1 1 0 0,-1 1-1 0 0,1-1 0 0 0,-18 31 35 0 0,14-25-33 0 0,-3 5 12 0 0,0 1 1 0 0,1 1-1 0 0,0-1 1 0 0,1 1-1 0 0,1 0 1 0 0,0 0-1 0 0,0 1 1 0 0,2-1-1 0 0,-1 1 1 0 0,2-1-1 0 0,-1 18 1 0 0,3-23-4 0 0,-1-1 1 0 0,1 0-1 0 0,0 0 0 0 0,1 1 1 0 0,0-1-1 0 0,0 0 1 0 0,1-1-1 0 0,-1 1 1 0 0,2 0-1 0 0,-1-1 0 0 0,1 1 1 0 0,-1-1-1 0 0,2 0 1 0 0,-1-1-1 0 0,1 1 0 0 0,0-1 1 0 0,0 1-1 0 0,0-1 1 0 0,1-1-1 0 0,0 1 1 0 0,0-1-1 0 0,12 6 0 0 0,-10-5 44 0 0,1-2 0 0 0,0 1 0 0 0,-1-1 0 0 0,1 0 0 0 0,1-1-1 0 0,-1 0 1 0 0,0-1 0 0 0,0 1 0 0 0,1-2 0 0 0,-1 1 0 0 0,0-2-1 0 0,1 1 1 0 0,16-4 0 0 0,-22 3-47 0 0,0 0-1 0 0,0 0 1 0 0,-1 0-1 0 0,1 0 1 0 0,-1-1-1 0 0,1 0 1 0 0,-1 0-1 0 0,1 0 1 0 0,-1 0-1 0 0,0 0 1 0 0,0-1-1 0 0,0 1 1 0 0,0-1-1 0 0,-1 0 1 0 0,1 0-1 0 0,-1 0 0 0 0,1 0 1 0 0,-1 0-1 0 0,0 0 1 0 0,0-1-1 0 0,-1 1 1 0 0,1-1-1 0 0,-1 0 1 0 0,1 1-1 0 0,-1-1 1 0 0,0 0-1 0 0,-1 0 1 0 0,1 1-1 0 0,-1-1 1 0 0,0 0-1 0 0,1 0 1 0 0,-2 0-1 0 0,1 0 1 0 0,0 0-1 0 0,-2-5 1 0 0,0-1-319 0 0,0 0 0 0 0,0 0 0 0 0,-1 0 1 0 0,-1 0-1 0 0,0 0 0 0 0,0 0 0 0 0,-1 1 0 0 0,0 0 1 0 0,-1 0-1 0 0,1 0 0 0 0,-2 1 0 0 0,1 0 0 0 0,-1 0 1 0 0,-1 1-1 0 0,1-1 0 0 0,-1 2 0 0 0,-14-11 0 0 0,6 6-533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3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1 496 0 0,'0'0'870'0'0,"24"21"1321"0"0,18 67-1367 0 0,46 143-1 0 0,-71-181-733 0 0,-6-15-162 0 0,-1-1 0 0 0,-2 2 0 0 0,-2-1 0 0 0,3 39 0 0 0,-9-71-89 0 0,0-2 95 0 0,0-1 0 0 0,0 1 0 0 0,0-1 0 0 0,0 1-1 0 0,0 0 1 0 0,0-1 0 0 0,0 1 0 0 0,0-1 0 0 0,0 1 0 0 0,0 0 0 0 0,0-1-1 0 0,-1 1 1 0 0,1-1 0 0 0,0 1 0 0 0,0-1 0 0 0,-1 1 0 0 0,1-1 0 0 0,0 1-1 0 0,-1-1 1 0 0,1 1 0 0 0,-1-1 0 0 0,1 1 0 0 0,0-1 0 0 0,-2 1 0 0 0,-9-6-808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8:33.4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3 130 312 0 0,'-1'-4'205'0'0,"1"-1"-1"0"0,-1 1 1 0 0,1-1 0 0 0,0 1-1 0 0,0-1 1 0 0,0 0 0 0 0,0 1-1 0 0,1-1 1 0 0,0 1 0 0 0,0 0-1 0 0,0-1 1 0 0,0 1 0 0 0,1 0-1 0 0,-1-1 1 0 0,1 1 0 0 0,0 0-1 0 0,1 0 1 0 0,-1 0 0 0 0,1 1-1 0 0,0-1 1 0 0,0 1 0 0 0,0-1-1 0 0,0 1 1 0 0,0 0 0 0 0,1 0-1 0 0,-1 0 1 0 0,1 1 0 0 0,6-4-1 0 0,-6 4-119 0 0,0 0-1 0 0,1 0 1 0 0,-1 1-1 0 0,1 0 1 0 0,0-1-1 0 0,-1 2 1 0 0,1-1-1 0 0,0 0 1 0 0,-1 1-1 0 0,1 0 1 0 0,0 0-1 0 0,0 0 1 0 0,7 2-1 0 0,-4 0-25 0 0,1 1 0 0 0,-2-1 0 0 0,1 1 0 0 0,0 1 0 0 0,0-1-1 0 0,-1 1 1 0 0,10 7 0 0 0,-6-3-37 0 0,-1 0 0 0 0,0 1 0 0 0,0 0 0 0 0,-1 1 0 0 0,0 0 0 0 0,-1 0 0 0 0,0 1 0 0 0,-1 0 0 0 0,12 22 0 0 0,-18-30-22 0 0,1 0-1 0 0,-1 1 0 0 0,0-1 0 0 0,0 1 0 0 0,0-1 0 0 0,-1 1 1 0 0,1-1-1 0 0,-1 1 0 0 0,0-1 0 0 0,0 1 0 0 0,0-1 0 0 0,-1 1 0 0 0,1-1 1 0 0,-1 1-1 0 0,1-1 0 0 0,-1 1 0 0 0,0-1 0 0 0,-2 4 0 0 0,0-2 17 0 0,0 0 1 0 0,0-1-1 0 0,0 1 0 0 0,-1-1 0 0 0,1 0 0 0 0,-1 0 0 0 0,0 0 0 0 0,0 0 0 0 0,-1-1 0 0 0,-8 6 0 0 0,3-4-347 0 0,1 0 0 0 0,-1 0 0 0 0,0-1 1 0 0,0 0-1 0 0,0-1 0 0 0,0 0 0 0 0,-1-1 0 0 0,1 0 0 0 0,-1-1 0 0 0,1 0 1 0 0,-21-1-1 0 0,9-4-1577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3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 11 284 0 0,'6'-9'3394'0'0,"-4"8"-3216"0"0,-1 3-176 0 0,-1 0 0 0 0,1 0-1 0 0,-1 0 1 0 0,1 0 0 0 0,-1 0-1 0 0,0 1 1 0 0,0-1 0 0 0,0 0-1 0 0,0 0 1 0 0,0 0 0 0 0,0 0 0 0 0,0 0-1 0 0,-1 1 1 0 0,1-1 0 0 0,-1 0-1 0 0,0 0 1 0 0,0 0 0 0 0,-1 2-1 0 0,-20 38 9 0 0,21-40 51 0 0,-10 10 1642 0 0,10-11-1685 0 0,1-1-1 0 0,0 0 1 0 0,-1 0 0 0 0,1 1 0 0 0,0-1-1 0 0,-1 0 1 0 0,1 0 0 0 0,-1 0 0 0 0,1 0-1 0 0,0 1 1 0 0,-1-1 0 0 0,1 0 0 0 0,-1 0-1 0 0,1 0 1 0 0,-1 0 0 0 0,1 0 0 0 0,0 0-1 0 0,-1 0 1 0 0,1 0 0 0 0,-1 0 0 0 0,1-1 0 0 0,-1 1-1 0 0,1 0 1 0 0,0 0 0 0 0,-1 0 0 0 0,1 0-1 0 0,-1 0 1 0 0,1-1 0 0 0,0 1 0 0 0,-1 0-1 0 0,1 0 1 0 0,0-1 0 0 0,-1 1 0 0 0,1 0-1 0 0,0-1 1 0 0,-1 1 0 0 0,1 0 0 0 0,0-1-1 0 0,0 1 1 0 0,0-1 0 0 0,-1 1 0 0 0,1 0-1 0 0,0-1 1 0 0,0 0 0 0 0,-2-21 452 0 0,2 18-425 0 0,4-16-29 0 0,6-3-1287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7.1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15 488 0 0,'0'0'3626'0'0,"-2"-14"-3684"0"0,0 17 54 0 0,1 23-30 0 0,1-23 10 0 0,0 0 32 0 0,0 75-10 0 0,-3 17-12 0 0,2-76 2 0 0,-2 16 15 0 0,1 23 19 0 0,2-46-19 0 0,-1 62 13 0 0,24 294 434 0 0,-10-116-218 0 0,-4-54-68 0 0,12 5-106 0 0,4 71 111 0 0,13 302-98 0 0,64 416 115 0 0,-77-829-179 0 0,21 196 42 0 0,-11 183-7 0 0,15-173-61 0 0,-6-35 128 0 0,-41-314-111 0 0,1 21 9 0 0,0 43 1 0 0,-3-63 0 0 0,1-5-1 0 0,-1 31 11 0 0,-1-43-1 0 0,-1 32-1995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29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0 187 380 0 0,'0'0'2180'0'0,"18"-5"-1824"0"0,47 7 53 0 0,153-11 65 0 0,575-45-235 0 0,-383 11-83 0 0,-191 18-287 0 0,74-11-40 0 0,-216 24 447 0 0,-74 11-252 0 0,0 1-35 0 0,28-3-60 0 0,-28 2 52 0 0,-1 2-170 0 0,9 0 157 0 0,-8-1 10 0 0,-4 24 3 0 0,-1-1 45 0 0,-1 0 0 0 0,-9 32 0 0 0,5-27 37 0 0,-4 47-1 0 0,7 17 73 0 0,12 143 0 0 0,35 90 99 0 0,30 25-113 0 0,-35-187 64 0 0,23 220 1 0 0,-21 216 14 0 0,-18-249 53 0 0,18 101 175 0 0,2-52-349 0 0,4 27 198 0 0,20 250 636 0 0,-54-586-710 0 0,10 150 243 0 0,-22-234-439 0 0,2 6 2 0 0,0 10 1 0 0,-2-18 6 0 0,2 18-72 0 0,0 5 107 0 0,-1-25-57 0 0,-2 2-307 0 0,2 6 318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0.7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101 444 8 0 0,'0'0'1411'0'0,"-4"-1"-1011"0"0,-9-1-31 0 0,10 2 282 0 0,-25-16 1658 0 0,14 4-1964 0 0,-11-12-5 0 0,24 22-53 0 0,-3-3-237 0 0,4 5-26 0 0,-1-1-1 0 0,0 1 1 0 0,1 0-1 0 0,-1-1 1 0 0,1 1-1 0 0,-1-1 1 0 0,1 1-1 0 0,-1-1 1 0 0,1 1-1 0 0,-1-1 1 0 0,1 1-1 0 0,0-1 1 0 0,-1 1-1 0 0,1-1 1 0 0,0 0-1 0 0,-1 1 1 0 0,1-1-1 0 0,0 1 1 0 0,0-1 0 0 0,0 0-1 0 0,-1 0 1 0 0,1 1-1 0 0,0-1 1 0 0,0 0-1 0 0,0 1 1 0 0,0-1-1 0 0,0 0 1 0 0,0 1-1 0 0,0-1 1 0 0,1 0-1 0 0,-1 1 1 0 0,0-1-1 0 0,0 0 1 0 0,0 1-1 0 0,1-1 1 0 0,-1 0-1 0 0,0 1 1 0 0,1-1-1 0 0,-1 1 1 0 0,0-1-1 0 0,1 1 1 0 0,-1-1-1 0 0,1 1 1 0 0,-1-1-1 0 0,1 1 1 0 0,-1-1-1 0 0,1 1 1 0 0,0-1-1 0 0,-1 1 1 0 0,1 0-1 0 0,0-1 1 0 0,5-2-42 0 0,1 1 1 0 0,-1 0-1 0 0,0 0 1 0 0,0 0-1 0 0,1 1 0 0 0,-1 0 1 0 0,12 0-1 0 0,-11 0 9 0 0,316-16-590 0 0,-64 7-36 0 0,81-13 448 0 0,335-35 151 0 0,-405 13 255 0 0,-125 19-205 0 0,-71 11 292 0 0,-72 15-252 0 0,20-4 44 0 0,20-1-61 0 0,-39 4-31 0 0,21-1-57 0 0,-9 1 39 0 0,-11 1-1 0 0,34-2-35 0 0,-35 2-22 0 0,18 3-573 0 0,34 3 1014 0 0,-73-32-258 0 0,-56-71-3328 0 0,63 82 2667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1.5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136 333 224 0 0,'-51'-12'2370'0'0,"47"11"-1918"0"0,2 0-248 0 0,-50-9 646 0 0,25 5 370 0 0,38 5-224 0 0,24 1-961 0 0,0-2 1 0 0,48-6-1 0 0,-17 1-20 0 0,864-109 63 0 0,-837 99-73 0 0,814-125 175 0 0,-797 125-869 0 0,-107 16 344 0 0,17-3-3052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2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79 564 200 0 0,'0'0'556'0'0,"-3"-1"-133"0"0,-8-6-65 0 0,9 6-55 0 0,-15-8 918 0 0,-4-4-278 0 0,19 11-579 0 0,-20-19 1375 0 0,22 19-1728 0 0,0 1-1 0 0,0-1 1 0 0,0 0 0 0 0,0 0-1 0 0,0 1 1 0 0,1-1 0 0 0,-1 0-1 0 0,0 1 1 0 0,1-1 0 0 0,0 0-1 0 0,-1 1 1 0 0,1-1-1 0 0,0 1 1 0 0,0-1 0 0 0,0 1-1 0 0,0-1 1 0 0,0 1 0 0 0,0-1-1 0 0,0 1 1 0 0,2-2 0 0 0,-1 2-19 0 0,2-1-8 0 0,46-14 4 0 0,1 2 0 0 0,0 3 0 0 0,80-9 0 0 0,-5 1 28 0 0,27-8 20 0 0,508-104-42 0 0,244-29 23 0 0,-554 91-4057 0 0,-334 64 3286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3.3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72 384 592 0 0,'-1'-3'471'0'0,"-2"-11"642"0"0,-1-3-223 0 0,-8-6-112 0 0,11 21-588 0 0,-15-7-140 0 0,8 4-46 0 0,6 4 0 0 0,0 1 114 0 0,0-1 1 0 0,0 1-1 0 0,0-1 0 0 0,0 0 0 0 0,0 0 0 0 0,0 1 0 0 0,0-1 0 0 0,0 0 0 0 0,0-1 0 0 0,-2-1 0 0 0,67-9-52 0 0,105-5 1 0 0,-78 9-62 0 0,1060-167 605 0 0,-806 92-380 0 0,-342 83-490 0 0,6-2-79 0 0,21 1-3991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4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143 199 68 0 0,'0'0'2882'0'0,"0"-3"-2614"0"0,3-11 913 0 0,-3 11-1080 0 0,-1 1-64 0 0,1 0 0 0 0,0 0 0 0 0,-1 0 0 0 0,0 0 0 0 0,1 0 0 0 0,-1 0 0 0 0,0 1 0 0 0,0-1 0 0 0,0 0 0 0 0,0 0 0 0 0,-1 1 0 0 0,1-1 0 0 0,0 1 0 0 0,-1-1 0 0 0,1 1 0 0 0,-1-1 0 0 0,-2-1 0 0 0,2 2-56 0 0,-2 1-24 0 0,-1 0 59 0 0,0 1-1 0 0,0-1 1 0 0,-1 1-1 0 0,1 0 1 0 0,0 0-1 0 0,0 0 1 0 0,1 1-1 0 0,-1 0 1 0 0,0 0-1 0 0,0 0 0 0 0,1 0 1 0 0,-1 1-1 0 0,1 0 1 0 0,0 0-1 0 0,0 0 1 0 0,0 0-1 0 0,0 1 1 0 0,1-1-1 0 0,-1 1 1 0 0,1 0-1 0 0,0 0 1 0 0,0 0-1 0 0,0 1 0 0 0,1-1 1 0 0,-1 1-1 0 0,1 0 1 0 0,0-1-1 0 0,1 1 1 0 0,-1 0-1 0 0,1 0 1 0 0,0 0-1 0 0,-1 9 1 0 0,2-11-10 0 0,1-1 1 0 0,-1 1 0 0 0,1-1-1 0 0,-1 1 1 0 0,1-1 0 0 0,0 0-1 0 0,0 1 1 0 0,0-1 0 0 0,1 0 0 0 0,-1 0-1 0 0,0 0 1 0 0,1 1 0 0 0,-1-2-1 0 0,1 1 1 0 0,0 0 0 0 0,-1 0 0 0 0,1 0-1 0 0,0-1 1 0 0,0 1 0 0 0,0-1-1 0 0,1 0 1 0 0,3 2 0 0 0,0 1 19 0 0,0-2 0 0 0,0 1 0 0 0,0-1 0 0 0,1 0 0 0 0,-1 0 0 0 0,1-1 0 0 0,12 2 0 0 0,-5-3 3 0 0,1 0 1 0 0,-1-1-1 0 0,0-1 1 0 0,0 0 0 0 0,0 0-1 0 0,0-2 1 0 0,-1 0 0 0 0,24-10-1 0 0,-30 12-12 0 0,-1-2 0 0 0,0 1 0 0 0,1-1 0 0 0,-2 1-1 0 0,1-2 1 0 0,0 1 0 0 0,-1-1 0 0 0,0 0 0 0 0,0 0 0 0 0,0 0-1 0 0,0 0 1 0 0,-1-1 0 0 0,0 0 0 0 0,0 0 0 0 0,-1 0 0 0 0,0-1-1 0 0,0 1 1 0 0,0-1 0 0 0,3-12 0 0 0,-6 12-23 0 0,1-1 0 0 0,-2 0 0 0 0,1 0 0 0 0,-1 1 0 0 0,0-1 0 0 0,0 1 0 0 0,-1-1 0 0 0,0 1 0 0 0,0-1 0 0 0,-1 1 0 0 0,0 0 0 0 0,0 0 0 0 0,-7-11 0 0 0,6 13-253 0 0,0-1 0 0 0,0 1 0 0 0,-1 0 0 0 0,0 0 0 0 0,0 0 0 0 0,0 1 0 0 0,-1 0 0 0 0,1 0 0 0 0,-1 0 0 0 0,0 1 0 0 0,0 0 0 0 0,0 0 0 0 0,-13-4 0 0 0,16 6-207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4.7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0 672 0 0,'0'0'2603'0'0,"0"3"-2483"0"0,0 11-31 0 0,0 0 0 0 0,1-1 1 0 0,1 1-1 0 0,0 0 0 0 0,6 18 0 0 0,25 69 115 0 0,-17-57-104 0 0,6 18-44 0 0,26 84-286 0 0,-47-143-74 0 0,1 10-1158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5.4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3 192 464 0 0,'-3'-19'1994'0'0,"4"12"-1896"0"0,-1 1-1 0 0,1-1 1 0 0,0 1-1 0 0,1-1 1 0 0,0 1-1 0 0,0 0 1 0 0,0 0-1 0 0,0 0 1 0 0,1 0-1 0 0,0 0 0 0 0,5-6 1 0 0,6-8 64 0 0,2 0 0 0 0,22-22 0 0 0,-36 40-184 0 0,0 1 16 0 0,0 0 0 0 0,0 0 0 0 0,0 0 0 0 0,0 0-1 0 0,0 1 1 0 0,0-1 0 0 0,0 1 0 0 0,0-1 0 0 0,0 1 0 0 0,0 0-1 0 0,0-1 1 0 0,0 1 0 0 0,1 0 0 0 0,-1 1 0 0 0,0-1-1 0 0,0 0 1 0 0,0 1 0 0 0,0-1 0 0 0,0 1 0 0 0,0-1 0 0 0,0 1-1 0 0,0 0 1 0 0,0 0 0 0 0,0 0 0 0 0,0 0 0 0 0,-1 0-1 0 0,1 1 1 0 0,0-1 0 0 0,-1 0 0 0 0,1 1 0 0 0,-1-1 0 0 0,3 3-1 0 0,-1 1 15 0 0,1 0-1 0 0,-1 1 0 0 0,0-1 0 0 0,0 0 0 0 0,0 1 0 0 0,-1-1 0 0 0,0 1 1 0 0,2 8-1 0 0,10 54 48 0 0,-11-49-49 0 0,27 161 636 0 0,-30-178-384 0 0,0-1-242 0 0,0 0 1 0 0,0-1-1 0 0,0 1 0 0 0,1 0 1 0 0,-1-1-1 0 0,0 1 0 0 0,0 0 1 0 0,0-1-1 0 0,1 1 1 0 0,-1 0-1 0 0,0-1 0 0 0,1 1 1 0 0,-1-1-1 0 0,1 1 0 0 0,-1 0 1 0 0,1-1-1 0 0,-1 1 1 0 0,1-1-1 0 0,-1 1 0 0 0,1-1 1 0 0,-1 0-1 0 0,1 1 1 0 0,0-1-1 0 0,-1 0 0 0 0,1 1 1 0 0,-1-1-1 0 0,1 0 0 0 0,0 0 1 0 0,-1 1-1 0 0,1-1 1 0 0,0 0-1 0 0,0 0 0 0 0,-1 0 1 0 0,1 0-1 0 0,0 0 0 0 0,-1 0 1 0 0,1 0-1 0 0,0 0 1 0 0,-1 0-1 0 0,1 0 0 0 0,0-1 1 0 0,0 1-1 0 0,29-9 162 0 0,-2-8-379 0 0,-1-2 0 0 0,0 0 1 0 0,-1-2-1 0 0,-2 0 0 0 0,24-28 1 0 0,-33 31-1478 0 0,-13 15 1168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6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0 173 596 0 0,'0'0'1837'0'0,"14"-11"-1308"0"0,29-30-121 0 0,2 2 0 0 0,56-36 0 0 0,-99 74-436 0 0,0 0 20 0 0,0 0 1 0 0,0 0-1 0 0,0 1 0 0 0,0-1 1 0 0,0 1-1 0 0,0-1 1 0 0,0 1-1 0 0,0 0 1 0 0,1 0-1 0 0,-1 0 1 0 0,0 0-1 0 0,0 0 0 0 0,0 0 1 0 0,0 0-1 0 0,0 1 1 0 0,0-1-1 0 0,3 2 1 0 0,-2 0 5 0 0,11 14-49 0 0,-13-12 45 0 0,1 0-1 0 0,-1 1 1 0 0,0-1 0 0 0,0 0 0 0 0,0 1-1 0 0,0-1 1 0 0,-1 7 0 0 0,2 46-9 0 0,-2-53 10 0 0,1 19-14 0 0,-1-12 11 0 0,0-10 12 0 0,0 0 0 0 0,0 1 1 0 0,0-1-1 0 0,0 0 1 0 0,1 0-1 0 0,-1 0 0 0 0,0 0 1 0 0,0 0-1 0 0,1 0 1 0 0,-1 0-1 0 0,0 0 0 0 0,1 0 1 0 0,-1 0-1 0 0,1 0 1 0 0,-1 0-1 0 0,1 0 0 0 0,0 0 1 0 0,-1 0-1 0 0,1 0 0 0 0,0-1 1 0 0,0 1-1 0 0,0 0 1 0 0,-1 0-1 0 0,1-1 0 0 0,0 1 1 0 0,0-1-1 0 0,0 1 1 0 0,1 0-1 0 0,6 1 4 0 0,0 0 0 0 0,-1 0 1 0 0,1-1-1 0 0,9 1 0 0 0,-9-2-9 0 0,32 3-13 0 0,-30-1 3 0 0,-1 1-1 0 0,3-2 14 0 0,-5 0-9 0 0,0 0 0 0 0,1 0 1 0 0,-1 1-1 0 0,0 0 0 0 0,-1 0 0 0 0,1 1 0 0 0,0 0 0 0 0,-1 0 0 0 0,1 0 0 0 0,-1 1 0 0 0,0 0 0 0 0,0 0 1 0 0,6 6-1 0 0,-9-7 13 0 0,-1-1 1 0 0,0 0 0 0 0,0 1-1 0 0,0-1 1 0 0,0 1-1 0 0,0 0 1 0 0,0 0 0 0 0,-1-1-1 0 0,1 1 1 0 0,-1 0 0 0 0,0 0-1 0 0,0 1 1 0 0,0-1 0 0 0,0 0-1 0 0,-1 0 1 0 0,1 0-1 0 0,-1 1 1 0 0,0-1 0 0 0,0 0-1 0 0,0 0 1 0 0,0 1 0 0 0,0-1-1 0 0,-1 0 1 0 0,0 0 0 0 0,0 0-1 0 0,1 1 1 0 0,-2-1-1 0 0,1 0 1 0 0,-3 5 0 0 0,-5 7 41 0 0,0 1-1 0 0,-1-2 1 0 0,-1 1 0 0 0,-18 18 0 0 0,-5 7 16 0 0,30-35-332 0 0,0 1 0 0 0,1 0 0 0 0,-1 0-1 0 0,1 0 1 0 0,0 0 0 0 0,1 0-1 0 0,-3 8 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4.1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5 244 0 0,'0'0'775'0'0,"-3"17"331"0"0,1-13-1048 0 0,0 0 1 0 0,-1 0-1 0 0,1 0 1 0 0,-1 0 0 0 0,1-1-1 0 0,-1 1 1 0 0,0-1-1 0 0,-12 9 2572 0 0,34-43-3801 0 0,-7 16-481 0 0,0-3 856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7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549 51 492 0 0,'-15'-26'2482'0'0,"9"22"-2422"0"0,0 1 0 0 0,0 0 1 0 0,0 1-1 0 0,-1-1 0 0 0,1 1 0 0 0,-1 0 1 0 0,1 0-1 0 0,-1 1 0 0 0,0 0 1 0 0,1 0-1 0 0,-1 1 0 0 0,0 0 1 0 0,0 0-1 0 0,0 0 0 0 0,1 1 1 0 0,-1 0-1 0 0,0 1 0 0 0,-10 2 0 0 0,-7 4-17 0 0,-1 0 0 0 0,1 1 0 0 0,-37 21-1 0 0,40-18-9 0 0,2 0-1 0 0,0 1 1 0 0,0 1-1 0 0,1 0 1 0 0,1 2-1 0 0,0 0 0 0 0,2 0 1 0 0,0 2-1 0 0,0 0 1 0 0,2 1-1 0 0,0 0 1 0 0,1 1-1 0 0,1 0 0 0 0,1 1 1 0 0,1 0-1 0 0,-10 35 1 0 0,18-52-19 0 0,1 0 0 0 0,-1 0 0 0 0,1 0 0 0 0,0 0 1 0 0,0 0-1 0 0,0 0 0 0 0,0 0 0 0 0,1 0 0 0 0,-1-1 0 0 0,1 1 0 0 0,0 0 1 0 0,1 0-1 0 0,-1 0 0 0 0,0-1 0 0 0,1 1 0 0 0,0-1 0 0 0,0 1 0 0 0,0-1 1 0 0,0 0-1 0 0,1 1 0 0 0,-1-1 0 0 0,1 0 0 0 0,0-1 0 0 0,0 1 1 0 0,0 0-1 0 0,0-1 0 0 0,0 0 0 0 0,6 4 0 0 0,4 1 18 0 0,0-1 0 0 0,0 1 0 0 0,1-2 0 0 0,-1 0-1 0 0,1-1 1 0 0,19 4 0 0 0,23 0 10 0 0,0-3 0 0 0,110-4 0 0 0,-1 0-215 0 0,-154 0 152 0 0,1 1 1 0 0,0 0 0 0 0,0 0-1 0 0,0 1 1 0 0,-1 1-1 0 0,0-1 1 0 0,0 2 0 0 0,0 0-1 0 0,0 0 1 0 0,-1 1 0 0 0,1 0-1 0 0,8 9 1 0 0,-14-12 20 0 0,-1 1 0 0 0,1 0 0 0 0,-1 0 0 0 0,0 1 1 0 0,-1-1-1 0 0,1 1 0 0 0,-1 0 0 0 0,0 0 0 0 0,0 0 1 0 0,0 0-1 0 0,-1 0 0 0 0,0 1 0 0 0,0-1 0 0 0,0 1 1 0 0,-1-1-1 0 0,1 1 0 0 0,-1 0 0 0 0,-1 0 0 0 0,1-1 0 0 0,-1 1 1 0 0,0 0-1 0 0,0 0 0 0 0,-1 0 0 0 0,0 0 0 0 0,0-1 1 0 0,-3 10-1 0 0,-2 0 21 0 0,-1 1 1 0 0,0-1-1 0 0,-1 0 1 0 0,-1 0-1 0 0,0-1 1 0 0,-1 0-1 0 0,-1-1 1 0 0,0 0-1 0 0,-1-1 1 0 0,0 0-1 0 0,-28 20 1 0 0,4-6 102 0 0,-1-2 0 0 0,-1-1-1 0 0,-58 24 1 0 0,66-34 185 0 0,-1-1 0 0 0,-39 9 0 0 0,53-17-32 0 0,0-1 0 0 0,1-1 0 0 0,-1 0 0 0 0,0-1-1 0 0,-33-3 1 0 0,49 2-265 0 0,0 0-1 0 0,0 0 0 0 0,0 0 0 0 0,0 0 0 0 0,0 0 0 0 0,0 0 1 0 0,0 0-1 0 0,0-1 0 0 0,0 1 0 0 0,0 0 0 0 0,0-1 0 0 0,0 1 1 0 0,0-1-1 0 0,0 1 0 0 0,0-1 0 0 0,1 0 0 0 0,-1 1 1 0 0,0-1-1 0 0,0 0 0 0 0,0 0 0 0 0,1 1 0 0 0,-1-1 0 0 0,0 0 1 0 0,1 0-1 0 0,-1 0 0 0 0,1 0 0 0 0,-1 0 0 0 0,1 0 0 0 0,0 0 1 0 0,-1-1-1 0 0,1 0-102 0 0,0 0 0 0 0,0 0 0 0 0,0 0 0 0 0,1 0 0 0 0,-1 0 0 0 0,1 0 0 0 0,-1 0 0 0 0,1 0 0 0 0,0 0 0 0 0,-1 0 0 0 0,1 0 1 0 0,0 0-1 0 0,2-2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8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45 680 0 0,'0'0'1200'0'0,"0"-3"-719"0"0,-3-11 1122 0 0,3 11-1309 0 0,-6-20 427 0 0,5 21-585 0 0,0 7-69 0 0,4 31-242 0 0,13 80 243 0 0,49 184-1 0 0,-20-115-116 0 0,-33-146-2280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9.1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 96 380 0 0,'0'0'1655'0'0,"-3"1"-1272"0"0,0-1-323 0 0,0 1 0 0 0,1 0 0 0 0,-1 0 0 0 0,0 0 1 0 0,1 0-1 0 0,-1 1 0 0 0,1-1 0 0 0,0 1 1 0 0,-1-1-1 0 0,1 1 0 0 0,0 0 0 0 0,0 0 1 0 0,0 0-1 0 0,0 0 0 0 0,0 0 0 0 0,1 1 0 0 0,-3 2 1 0 0,-3 8-10 0 0,0 1 1 0 0,1-1-1 0 0,0 1 1 0 0,1 0-1 0 0,0 1 1 0 0,2-1-1 0 0,-1 1 0 0 0,2 0 1 0 0,0 0-1 0 0,1-1 1 0 0,0 1-1 0 0,1 0 1 0 0,1 0-1 0 0,1 0 1 0 0,0 0-1 0 0,0 0 1 0 0,2 0-1 0 0,5 15 1 0 0,-6-24 14 0 0,1 1 0 0 0,0-1 0 0 0,0 0 0 0 0,0-1 0 0 0,1 1 0 0 0,-1-1 1 0 0,2 0-1 0 0,-1 0 0 0 0,0 0 0 0 0,1-1 0 0 0,0 0 0 0 0,0 0 0 0 0,0 0 0 0 0,1-1 0 0 0,-1 0 1 0 0,1 0-1 0 0,-1-1 0 0 0,1 0 0 0 0,0 0 0 0 0,0 0 0 0 0,0-1 0 0 0,0 0 0 0 0,1 0 0 0 0,-1-1 1 0 0,0 0-1 0 0,12-2 0 0 0,-13 2-8 0 0,1-1 0 0 0,-1 0 0 0 0,1-1 0 0 0,-1 1 0 0 0,0-1 1 0 0,0 0-1 0 0,1-1 0 0 0,-1 0 0 0 0,-1 0 0 0 0,1 0 0 0 0,0-1 0 0 0,9-8 0 0 0,-11 9-32 0 0,-1-1-1 0 0,1 0 0 0 0,-1 0 1 0 0,0 0-1 0 0,0-1 0 0 0,-1 1 1 0 0,1-1-1 0 0,-1 1 0 0 0,0-1 1 0 0,0 0-1 0 0,0 0 0 0 0,-1 0 0 0 0,0 0 1 0 0,0 0-1 0 0,0 0 0 0 0,-1 0 1 0 0,0 0-1 0 0,0-6 0 0 0,-1-3-73 0 0,-1 1 0 0 0,0 0 0 0 0,-2-1 0 0 0,1 1 0 0 0,-1 1-1 0 0,-1-1 1 0 0,-1 1 0 0 0,1-1 0 0 0,-2 2 0 0 0,0-1 0 0 0,0 1 0 0 0,-1 0-1 0 0,-13-14 1 0 0,-1 0-324 0 0,-2 2 0 0 0,0 1-1 0 0,-1 0 1 0 0,-38-23 0 0 0,-8 2-1938 0 0,50 32 2058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39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39 249 640 0 0,'-2'-2'697'0'0,"-3"-7"-465"0"0,0 1 0 0 0,1-1-1 0 0,0 1 1 0 0,0-1 0 0 0,1 0 0 0 0,0-1 0 0 0,0 1 0 0 0,1 0 0 0 0,1-1 0 0 0,-1 0 0 0 0,2 1 0 0 0,-1-1-1 0 0,1 0 1 0 0,1 1 0 0 0,1-14 0 0 0,2 4-200 0 0,-2 15-28 0 0,10-13-14 0 0,-9 13-1 0 0,1-1 0 0 0,-1 1 0 0 0,1 1-1 0 0,0-1 1 0 0,0 1 0 0 0,1-1 0 0 0,-1 1 0 0 0,1 0 0 0 0,-1 1-1 0 0,1-1 1 0 0,0 1 0 0 0,5-2 0 0 0,-7 3-3 0 0,20 4-55 0 0,-20 0 61 0 0,1-1 0 0 0,0 1 0 0 0,-1 0 0 0 0,1 0 0 0 0,-1 0 0 0 0,0 0 0 0 0,0 0 0 0 0,0 1 0 0 0,-1-1 0 0 0,1 1 0 0 0,-1 0 0 0 0,0 0 0 0 0,0 0 0 0 0,0 0 0 0 0,0 0 0 0 0,-1 0 0 0 0,0 1 0 0 0,0-1 0 0 0,1 6 0 0 0,1 6-11 0 0,-1 0-1 0 0,0-1 0 0 0,-2 1 1 0 0,-1 25-1 0 0,-6 15-65 0 0,-24 90 0 0 0,3-19 254 0 0,27-124-67 0 0,1-2-81 0 0,0 0 0 0 0,0 1 0 0 0,0-1 0 0 0,0 1 0 0 0,0-1 0 0 0,1 0 0 0 0,-1 1 0 0 0,0-1 0 0 0,0 1 0 0 0,1-1 0 0 0,-1 0 0 0 0,1 0 0 0 0,0 1 0 0 0,-1-1-1 0 0,1 0 1 0 0,0 0 0 0 0,0 0 0 0 0,-1 1 0 0 0,2 0 0 0 0,0 0 42 0 0,2-2-11 0 0,9-2-28 0 0,0 1 0 0 0,0-2 0 0 0,-1 0 0 0 0,1 0 0 0 0,-1-1 0 0 0,0-1 0 0 0,0 0 0 0 0,0 0 0 0 0,14-10 0 0 0,2-2-946 0 0,0-2-1 0 0,40-35 1 0 0,-50 38 631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0.3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12 388 0 0,'-2'-3'518'0'0,"2"3"-469"0"0,-1-1 0 0 0,1 0-1 0 0,-1 1 1 0 0,0-1 0 0 0,1 0 0 0 0,-1 1-1 0 0,0-1 1 0 0,0 1 0 0 0,0-1 0 0 0,1 1-1 0 0,-1-1 1 0 0,0 1 0 0 0,0-1 0 0 0,0 1-1 0 0,0 0 1 0 0,0 0 0 0 0,0 0 0 0 0,0-1-1 0 0,0 1 1 0 0,0 0 0 0 0,0 0 0 0 0,0 0-1 0 0,1 0 1 0 0,-1 0 0 0 0,0 1 0 0 0,-2-1-1 0 0,1 1-6 0 0,-1 0-1 0 0,1 0 0 0 0,-1 1 0 0 0,1-1 1 0 0,-1 1-1 0 0,1-1 0 0 0,0 1 0 0 0,0 0 1 0 0,0-1-1 0 0,-2 4 0 0 0,0-1-6 0 0,0 1 0 0 0,0 0 0 0 0,0 1 0 0 0,1-1 0 0 0,0 0 0 0 0,0 1 0 0 0,1 0-1 0 0,-1 0 1 0 0,1-1 0 0 0,-2 11 0 0 0,4-15-31 0 0,-2 8 51 0 0,1-1-1 0 0,0 1 1 0 0,1-1-1 0 0,0 1 1 0 0,1-1-1 0 0,-1 1 1 0 0,4 13-1 0 0,-2-16 32 0 0,1 0-1 0 0,0 0 1 0 0,0-1-1 0 0,1 1 1 0 0,0-1-1 0 0,0 1 1 0 0,0-1-1 0 0,0-1 1 0 0,1 1-1 0 0,0-1 1 0 0,0 1-1 0 0,0-1 1 0 0,0 0-1 0 0,1-1 1 0 0,-1 0-1 0 0,1 0 1 0 0,0 0-1 0 0,0 0 1 0 0,0-1-1 0 0,0 0 1 0 0,1 0-1 0 0,-1-1 1 0 0,0 0-1 0 0,1 0 1 0 0,-1 0-1 0 0,9-1 1 0 0,-8 0 52 0 0,-1 0 0 0 0,0 0-1 0 0,0 0 1 0 0,1-1 0 0 0,-1 0 0 0 0,10-4 0 0 0,-14 5-117 0 0,0-1-1 0 0,0 0 0 0 0,0 0 1 0 0,0 1-1 0 0,-1-1 0 0 0,1-1 1 0 0,-1 1-1 0 0,1 0 0 0 0,0 0 1 0 0,-1-1-1 0 0,0 1 0 0 0,1 0 1 0 0,-1-1-1 0 0,0 0 0 0 0,0 1 1 0 0,0-1-1 0 0,0 0 0 0 0,0 1 0 0 0,0-1 1 0 0,0 0-1 0 0,-1 0 0 0 0,1 0 1 0 0,-1 0-1 0 0,1 0 0 0 0,-1 0 1 0 0,0 0-1 0 0,0 0 0 0 0,1 0 1 0 0,-2-3-1 0 0,1-2-31 0 0,-1 0 0 0 0,-1-1 0 0 0,1 1 0 0 0,-1 0 0 0 0,0 0 0 0 0,-1 0 0 0 0,0 0 0 0 0,0 1 0 0 0,0-1 0 0 0,-1 1 0 0 0,0-1 0 0 0,0 1 1 0 0,-1 1-1 0 0,0-1 0 0 0,0 0 0 0 0,0 1 0 0 0,-8-6 0 0 0,3 3-359 0 0,-1 0 1 0 0,0 1-1 0 0,-1 0 1 0 0,0 1-1 0 0,0 0 1 0 0,0 1-1 0 0,-1 1 1 0 0,0-1-1 0 0,-14-1 1 0 0,4 1-719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1.4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78 307 376 0 0,'-3'0'883'0'0,"-49"-26"2795"0"0,49 24-3482 0 0,-8-14 324 0 0,6 4-439 0 0,4 10-18 0 0,1-2-14 0 0,-1-2-36 0 0,0-1 0 0 0,1 0 0 0 0,0 0 0 0 0,0 0 0 0 0,1 0 0 0 0,-1 0 0 0 0,2 0 0 0 0,-1 0 1 0 0,1 1-1 0 0,0-1 0 0 0,0 1 0 0 0,1-1 0 0 0,0 1 0 0 0,0 0 0 0 0,1 0 0 0 0,-1 0 0 0 0,1 0 0 0 0,1 1 0 0 0,-1-1 0 0 0,1 1 0 0 0,10-8 1 0 0,-2 0-38 0 0,2 1 0 0 0,0 1 0 0 0,0 1 0 0 0,1 0 0 0 0,0 1 0 0 0,1 0 0 0 0,18-5 1 0 0,-32 12 15 0 0,-1 1 0 0 0,1 0 1 0 0,0 0-1 0 0,0 0 1 0 0,0 0-1 0 0,0 0 1 0 0,0 1-1 0 0,0-1 0 0 0,0 1 1 0 0,0 0-1 0 0,0 0 1 0 0,0 0-1 0 0,0 0 1 0 0,0 1-1 0 0,0-1 0 0 0,0 1 1 0 0,0-1-1 0 0,0 1 1 0 0,0 0-1 0 0,0 1 0 0 0,0-1 1 0 0,-1 0-1 0 0,1 1 1 0 0,3 2-1 0 0,-4-3 2 0 0,-1 1 0 0 0,1-1 0 0 0,0 1 1 0 0,-1 0-1 0 0,0 0 0 0 0,1 0 0 0 0,-1 0 0 0 0,0-1 0 0 0,0 2 0 0 0,0-1 0 0 0,0 0 0 0 0,0 0 0 0 0,0 0 0 0 0,-1 0 0 0 0,1 1 1 0 0,-1-1-1 0 0,0 0 0 0 0,1 0 0 0 0,-1 1 0 0 0,0-1 0 0 0,-1 4 0 0 0,0 6-43 0 0,-1 0 0 0 0,0-1 0 0 0,-4 13-1 0 0,-16 47-208 0 0,21-69 154 0 0,1-1 93 0 0,-1 0 0 0 0,0-1 0 0 0,1 1 0 0 0,-1 0 0 0 0,1 0 0 0 0,-1 0 0 0 0,1-1 0 0 0,-1 1 0 0 0,1 0 1 0 0,0 0-1 0 0,-1 0 0 0 0,1 0 0 0 0,0 0 0 0 0,0 0 0 0 0,0 0 0 0 0,-1 0 0 0 0,1 0 0 0 0,0-1 0 0 0,0 1 0 0 0,0 0 0 0 0,1 0 0 0 0,-1 0 0 0 0,0 0 1 0 0,0 0-1 0 0,0 0 0 0 0,1 0 0 0 0,-1 0 0 0 0,0 0 0 0 0,1 0 0 0 0,-1-1 0 0 0,1 1 0 0 0,-1 0 0 0 0,1 0 0 0 0,-1-1 0 0 0,1 1 0 0 0,1 1 1 0 0,0 0-2 0 0,0 0 0 0 0,0 0 0 0 0,0 0 0 0 0,1-1 0 0 0,-1 1 0 0 0,0 0 0 0 0,1-1 0 0 0,-1 0 0 0 0,5 2 0 0 0,-4-2 10 0 0,0-1-9 0 0,4 1 3 0 0,37 8-80 0 0,-31-6 74 0 0,0 1 0 0 0,-1 0 0 0 0,0 1 0 0 0,0 1 0 0 0,0 0 0 0 0,0 0 0 0 0,-1 1 0 0 0,0 1 0 0 0,-1 0 0 0 0,0 0 0 0 0,0 1 0 0 0,0 0 0 0 0,-1 1 0 0 0,8 11 0 0 0,-15-18 31 0 0,0 1 1 0 0,-1-1-1 0 0,0 0 0 0 0,0 0 1 0 0,0 1-1 0 0,0-1 0 0 0,0 1 1 0 0,-1-1-1 0 0,1 1 0 0 0,-1-1 1 0 0,0 1-1 0 0,0-1 0 0 0,-1 1 1 0 0,1-1-1 0 0,0 0 0 0 0,-1 1 1 0 0,0-1-1 0 0,0 1 1 0 0,0-1-1 0 0,0 0 0 0 0,-1 0 1 0 0,-2 5-1 0 0,-1 1 2 0 0,-1 0 1 0 0,0-1-1 0 0,0 0 0 0 0,0 0 0 0 0,-1 0 1 0 0,-9 7-1 0 0,-11 8 60 0 0,-1-1 0 0 0,-2-2 0 0 0,0 0 0 0 0,-54 25 0 0 0,82-45-195 0 0,0 1 0 0 0,0 0 0 0 0,0 0 0 0 0,-1-1 0 0 0,1 1 0 0 0,0-1 0 0 0,0 1-1 0 0,0-1 1 0 0,-1 0 0 0 0,1 0 0 0 0,0 0 0 0 0,0 0 0 0 0,0-1 0 0 0,-1 1-1 0 0,-1-1 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1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103 114 360 0 0,'-3'1'517'0'0,"-4"4"-417"0"0,-1 0 1 0 0,1 0-1 0 0,0 1 0 0 0,1-1 1 0 0,-1 2-1 0 0,1-1 1 0 0,1 1-1 0 0,-1 0 1 0 0,1 0-1 0 0,0 0 0 0 0,1 1 1 0 0,-1 0-1 0 0,2 0 1 0 0,-1 0-1 0 0,1 0 1 0 0,0 1-1 0 0,1-1 0 0 0,0 1 1 0 0,0-1-1 0 0,1 1 1 0 0,0 0-1 0 0,0 0 1 0 0,2 9-1 0 0,-1-13-46 0 0,0-1 0 0 0,1 1 0 0 0,-1-1-1 0 0,1 0 1 0 0,0 1 0 0 0,0-1 0 0 0,1 0 0 0 0,0 0 0 0 0,-1 0 0 0 0,1 0-1 0 0,1 0 1 0 0,-1 0 0 0 0,0 0 0 0 0,1 0 0 0 0,0-1 0 0 0,0 0 0 0 0,4 4-1 0 0,0-3 23 0 0,-1-1-1 0 0,1 0 0 0 0,0 0 1 0 0,1-1-1 0 0,-1 0 1 0 0,0-1-1 0 0,1 1 0 0 0,-1-1 1 0 0,1-1-1 0 0,-1 1 0 0 0,1-1 1 0 0,-1 0-1 0 0,1-1 1 0 0,-1 0-1 0 0,0 0 0 0 0,1-1 1 0 0,-1 0-1 0 0,0 0 0 0 0,0-1 1 0 0,0 1-1 0 0,0-2 0 0 0,0 1 1 0 0,8-7-1 0 0,-10 7-63 0 0,0 0-1 0 0,-1 0 0 0 0,0-1 0 0 0,0 0 1 0 0,0 0-1 0 0,0 0 0 0 0,0 0 1 0 0,-1-1-1 0 0,0 1 0 0 0,0-1 1 0 0,0 0-1 0 0,-1 0 0 0 0,1 0 0 0 0,-1 0 1 0 0,0 0-1 0 0,1-10 0 0 0,-2 8-61 0 0,0 0 0 0 0,-1 0 0 0 0,0 1 1 0 0,0-1-1 0 0,-1 0 0 0 0,0 0 0 0 0,0 0 0 0 0,-1 0 0 0 0,0 1 0 0 0,0-1 0 0 0,-1 1 0 0 0,1-1 0 0 0,-5-7 0 0 0,-2-1-221 0 0,-1-1-1 0 0,0 1 1 0 0,-1 0 0 0 0,0 1-1 0 0,-1 1 1 0 0,-1 0 0 0 0,0 0-1 0 0,0 1 1 0 0,-2 1 0 0 0,1 0 0 0 0,-26-13-1 0 0,21 14-490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2.5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52 232 0 0,'0'0'1321'0'0,"-1"-3"-852"0"0,3-43 1905 0 0,-2 43-2226 0 0,-12 16-325 0 0,-38 72 250 0 0,-39 92 0 0 0,68-126-47 0 0,2 1-1 0 0,2 0 0 0 0,-14 74 0 0 0,30-124-6 0 0,0 0 0 0 0,1 0 0 0 0,-1 0 0 0 0,1 1 0 0 0,0-1 1 0 0,0 0-1 0 0,-1 0 0 0 0,1 0 0 0 0,1 0 0 0 0,-1 0 0 0 0,0 1 0 0 0,0-1 0 0 0,1 0 1 0 0,-1 0-1 0 0,1 0 0 0 0,0 0 0 0 0,0 0 0 0 0,0 0 0 0 0,0 0 0 0 0,0 0 0 0 0,0-1 1 0 0,0 1-1 0 0,0 0 0 0 0,1 0 0 0 0,-1-1 0 0 0,1 1 0 0 0,-1-1 0 0 0,1 1 0 0 0,0-1 1 0 0,0 0-1 0 0,-1 0 0 0 0,1 0 0 0 0,0 0 0 0 0,0 0 0 0 0,0 0 0 0 0,0 0 0 0 0,0-1 1 0 0,0 1-1 0 0,0-1 0 0 0,1 1 0 0 0,-1-1 0 0 0,0 0 0 0 0,0 0 0 0 0,0 0 0 0 0,3 0 1 0 0,12-1 4 0 0,0-1 0 0 0,0 0 0 0 0,0-1 0 0 0,26-9 0 0 0,-26 8 3 0 0,212-66 150 0 0,-94 26-774 0 0,-91 28-1794 0 0,-40 14 1965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2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5 420 0 0,'0'0'2201'0'0,"-5"-5"-1884"0"0,5 5-309 0 0,0 0 0 0 0,0 0 0 0 0,0 0 0 0 0,0 1 0 0 0,-1-1 0 0 0,1 0 0 0 0,0 0 0 0 0,0 0 0 0 0,0 0 0 0 0,0 0 0 0 0,0 0 0 0 0,0 0 0 0 0,0 0 0 0 0,0 0-1 0 0,0 0 1 0 0,0 1 0 0 0,0-1 0 0 0,0 0 0 0 0,0 0 0 0 0,0 0 0 0 0,0 0 0 0 0,0 0 0 0 0,0 0 0 0 0,-1 0 0 0 0,1 0 0 0 0,0 0 0 0 0,0 0 0 0 0,0 0 0 0 0,0 0 0 0 0,0 0 0 0 0,0 0 0 0 0,0 0 0 0 0,0 0 0 0 0,0 0-1 0 0,-1 0 1 0 0,1 0 0 0 0,0 0 0 0 0,0 0 0 0 0,0 0 0 0 0,0 0 0 0 0,0 0 0 0 0,0 0 0 0 0,0 0 0 0 0,0 0 0 0 0,0 0 0 0 0,-1 0 0 0 0,1 0 0 0 0,0 0 0 0 0,0 0 0 0 0,0 0 0 0 0,0 0 0 0 0,0 0 0 0 0,0 0 0 0 0,0 0-1 0 0,0-1 1 0 0,0 1 0 0 0,0 0 0 0 0,0 0 0 0 0,0 0 0 0 0,0 0 0 0 0,-1 0 0 0 0,1 0 0 0 0,0 0 0 0 0,0 0 0 0 0,14 61 189 0 0,3-5-49 0 0,26 58 0 0 0,-18-52-537 0 0,16 65 0 0 0,-35-110-1030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3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119 1 172 0 0,'0'0'715'0'0,"-4"0"-101"0"0,0 1-501 0 0,1-1 0 0 0,-1 1 0 0 0,1 0 0 0 0,-1 0 0 0 0,1 0 0 0 0,0 0-1 0 0,0 1 1 0 0,-1-1 0 0 0,1 1 0 0 0,0 0 0 0 0,0 0 0 0 0,1 0 0 0 0,-1 0-1 0 0,0 0 1 0 0,-3 5 0 0 0,1-1-19 0 0,0 1 1 0 0,0-1-1 0 0,0 1 0 0 0,1 0 1 0 0,0 1-1 0 0,-4 11 0 0 0,3-3-51 0 0,0 0 0 0 0,1 0 0 0 0,0 0 0 0 0,1 1-1 0 0,1-1 1 0 0,1 23 0 0 0,1-32 23 0 0,0 1 0 0 0,1-1-1 0 0,1 0 1 0 0,-1 1 0 0 0,1-1-1 0 0,0 0 1 0 0,1 0 0 0 0,0 0 0 0 0,0 0-1 0 0,0 0 1 0 0,1-1 0 0 0,0 1 0 0 0,0-1-1 0 0,1 0 1 0 0,0 0 0 0 0,0-1-1 0 0,0 1 1 0 0,0-1 0 0 0,1 0 0 0 0,0-1-1 0 0,0 1 1 0 0,1-1 0 0 0,-1-1 0 0 0,1 1-1 0 0,0-1 1 0 0,-1 0 0 0 0,2 0 0 0 0,-1-1-1 0 0,0 0 1 0 0,0 0 0 0 0,1-1-1 0 0,-1 0 1 0 0,14 0 0 0 0,-16-2-37 0 0,0 0 0 0 0,0 0 0 0 0,0 0 0 0 0,0-1-1 0 0,0 0 1 0 0,0 0 0 0 0,0 0 0 0 0,-1 0 0 0 0,1-1 0 0 0,-1 0 0 0 0,0 0 0 0 0,0 0 0 0 0,0-1 0 0 0,0 1-1 0 0,-1-1 1 0 0,1 0 0 0 0,-1 0 0 0 0,0 0 0 0 0,3-6 0 0 0,-3 4-15 0 0,0 0-1 0 0,0 0 1 0 0,-1-1-1 0 0,0 0 1 0 0,0 1 0 0 0,-1-1-1 0 0,0 0 1 0 0,0 0 0 0 0,-1 0-1 0 0,0 0 1 0 0,0 0 0 0 0,0 1-1 0 0,-1-1 1 0 0,-2-8-1 0 0,2 11-81 0 0,0 0-1 0 0,0 0 0 0 0,-1 0 0 0 0,1 0 0 0 0,-1 0 0 0 0,0 0 1 0 0,0 0-1 0 0,-1 1 0 0 0,1-1 0 0 0,-1 1 0 0 0,0 0 1 0 0,0 0-1 0 0,0 0 0 0 0,0 0 0 0 0,0 0 0 0 0,-1 1 0 0 0,1-1 1 0 0,-1 1-1 0 0,0 0 0 0 0,0 0 0 0 0,0 0 0 0 0,0 1 0 0 0,0-1 1 0 0,-7-1-1 0 0,7 2-14 0 0,0 0-180 0 0,-1 0 1 0 0,1 0-1 0 0,-1 1 1 0 0,0-1-1 0 0,0 1 1 0 0,1 0-1 0 0,-1 0 1 0 0,0 1-1 0 0,-4 0 1 0 0,-15 4-190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04.4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1 700 0 0,'2'1'838'0'0,"17"5"-221"0"0,1-1-1 0 0,-1 0 1 0 0,1-2 0 0 0,34 3-1 0 0,-9-2-97 0 0,908 64 4024 0 0,-909-71-5569 0 0,-40 3 518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4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93 68 0 0,'0'-4'845'0'0,"6"-51"2038"0"0,0 21-2109 0 0,-1 38-712 0 0,-4-4-57 0 0,0 0 0 0 0,0 0 0 0 0,-1 1 1 0 0,1-1-1 0 0,0 0 0 0 0,-1 0 0 0 0,1 1 0 0 0,0-1 1 0 0,-1 1-1 0 0,1-1 0 0 0,0 0 0 0 0,-1 1 0 0 0,1-1 0 0 0,-1 1 1 0 0,1-1-1 0 0,-1 1 0 0 0,2 1 0 0 0,7 19 112 0 0,-1 0 0 0 0,-1 1 0 0 0,-1 0 1 0 0,5 35-1 0 0,6 99 253 0 0,-7-52-172 0 0,-5-60-92 0 0,3 0-1 0 0,24 80 0 0 0,-25-105-100 0 0,0 0 0 0 0,2-1 1 0 0,0 0-1 0 0,1 0 0 0 0,0-1 0 0 0,2 0 0 0 0,0-1 0 0 0,21 22 0 0 0,-32-37-122 0 0,-1-1-1 0 0,1 1 0 0 0,0 0 1 0 0,0 0-1 0 0,-1-1 1 0 0,1 1-1 0 0,0 0 0 0 0,0-1 1 0 0,0 1-1 0 0,0-1 0 0 0,-1 1 1 0 0,1-1-1 0 0,0 1 1 0 0,0-1-1 0 0,0 0 0 0 0,0 0 1 0 0,0 1-1 0 0,0-1 0 0 0,0 0 1 0 0,0 0-1 0 0,0 0 1 0 0,0 0-1 0 0,2 0 0 0 0,15-2-896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4.4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58 207 260 0 0,'-18'-8'2856'0'0,"-22"-13"1569"0"0,42 17-4379 0 0,0 1-53 0 0,0-1-1 0 0,1 0 1 0 0,0 1 0 0 0,0-1 0 0 0,0 1 0 0 0,0 0 0 0 0,0 0 0 0 0,1 0-1 0 0,-1 0 1 0 0,1 0 0 0 0,5-2 0 0 0,55-28-669 0 0,-34 18 188 0 0,99-55-2971 0 0,-104 56 2985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4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0 120 0 0,'-10'16'430'0'0,"0"-1"-1"0"0,2 1 1 0 0,0 1-1 0 0,1 0 1 0 0,1 0 0 0 0,0 0-1 0 0,-4 25 1 0 0,7-32-333 0 0,2 1 0 0 0,-1 0 0 0 0,1 0 0 0 0,1 0 0 0 0,0 0 0 0 0,1 0 0 0 0,0 0 0 0 0,0 0 0 0 0,1 0 0 0 0,1 0 0 0 0,0 0-1 0 0,0-1 1 0 0,7 14 0 0 0,-7-19-40 0 0,0 0-1 0 0,0-1 0 0 0,0 1 0 0 0,1-1 0 0 0,0 0 0 0 0,0 0 0 0 0,0-1 0 0 0,0 1 1 0 0,1-1-1 0 0,-1 0 0 0 0,1 0 0 0 0,0 0 0 0 0,0-1 0 0 0,0 0 0 0 0,0 0 0 0 0,9 3 0 0 0,-10-4-22 0 0,1 0-1 0 0,-1 0 0 0 0,1-1 1 0 0,0 1-1 0 0,-1-1 0 0 0,1 0 1 0 0,0 0-1 0 0,-1 0 0 0 0,1-1 1 0 0,0 0-1 0 0,-1 0 0 0 0,1 0 0 0 0,-1 0 1 0 0,1-1-1 0 0,-1 0 0 0 0,0 0 1 0 0,0 0-1 0 0,0 0 0 0 0,6-4 1 0 0,-7 3-33 0 0,-1 1 0 0 0,0-1 0 0 0,0 1 0 0 0,1-1 0 0 0,-1 0 0 0 0,-1 0 0 0 0,1 0 0 0 0,0 0 0 0 0,-1 0 0 0 0,0 0 0 0 0,1 0 0 0 0,-1-1 0 0 0,0 1 0 0 0,-1 0 0 0 0,1-1 0 0 0,-1 1 0 0 0,1-1 0 0 0,-1 1 0 0 0,-1-7 0 0 0,0-1-30 0 0,0-1 0 0 0,-1 1-1 0 0,-1 0 1 0 0,-6-17 0 0 0,5 16-173 0 0,-1 0 1 0 0,-1 0-1 0 0,0 1 1 0 0,-1 0 0 0 0,0 0-1 0 0,-1 1 1 0 0,0-1-1 0 0,-1 2 1 0 0,0-1 0 0 0,0 1-1 0 0,-1 1 1 0 0,0 0 0 0 0,0 0-1 0 0,-1 1 1 0 0,0 0-1 0 0,-19-8 1 0 0,16 8-380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5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0 312 0 0,'83'192'2264'0'0,"-23"-59"-2331"0"0,67 223 1 0 0,-124-344-616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5.5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0 204 468 0 0,'1'-8'488'0'0,"0"0"0"0"0,1 0 0 0 0,0 1 0 0 0,0-1 0 0 0,1 1 0 0 0,3-9 1 0 0,-5 14-466 0 0,0 1 0 0 0,0-1 0 0 0,0 0 0 0 0,0 0 0 0 0,0 1 0 0 0,0-1 0 0 0,1 1 0 0 0,-1-1 0 0 0,0 1 0 0 0,1-1 0 0 0,-1 1 0 0 0,1 0 0 0 0,0 0 1 0 0,-1 0-1 0 0,1 0 0 0 0,0 0 0 0 0,0 0 0 0 0,0 0 0 0 0,0 1 0 0 0,0-1 0 0 0,0 0 0 0 0,-1 1 0 0 0,1 0 0 0 0,0-1 0 0 0,1 1 0 0 0,-1 0 0 0 0,0 0 1 0 0,0 0-1 0 0,0 1 0 0 0,3 0 0 0 0,1 0-17 0 0,1 1 1 0 0,-1 0 0 0 0,0 0-1 0 0,0 1 1 0 0,0 0-1 0 0,0 0 1 0 0,-1 1-1 0 0,1-1 1 0 0,-1 1 0 0 0,0 0-1 0 0,0 0 1 0 0,0 1-1 0 0,-1 0 1 0 0,1 0 0 0 0,-1 0-1 0 0,-1 0 1 0 0,1 0-1 0 0,-1 1 1 0 0,1 0-1 0 0,-1 0 1 0 0,-1 0 0 0 0,4 10-1 0 0,-4-8 7 0 0,0-1-1 0 0,-1 1 0 0 0,0 0 1 0 0,0 0-1 0 0,0 0 1 0 0,-1 0-1 0 0,-1 0 1 0 0,1 0-1 0 0,-1 0 0 0 0,0 0 1 0 0,-1 0-1 0 0,0 0 1 0 0,0-1-1 0 0,-1 1 0 0 0,0-1 1 0 0,0 1-1 0 0,-1-1 1 0 0,-7 11-1 0 0,2-6-146 0 0,0 0 0 0 0,-1-1 1 0 0,0 0-1 0 0,-1-1 0 0 0,0 0 0 0 0,-1-1 0 0 0,-17 11 0 0 0,9-13-1419 0 0,17-6 770 0 0</inkml:trace>
  <inkml:trace contextRef="#ctx0" brushRef="#br0" timeOffset="1">480 92 640 0 0,'4'-2'888'0'0,"113"-35"2181"0"0,1-9-5485 0 0,-103 39 1695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5.9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1 131 104 0 0,'0'0'142'0'0,"0"1"0"0"0,0 0 0 0 0,0 0 0 0 0,7 9 2128 0 0,-6-9-2128 0 0,1 0 0 0 0,13 0 122 0 0,1-1 0 0 0,0 0 0 0 0,0-1 0 0 0,0 0 0 0 0,-1-1 0 0 0,1-1 0 0 0,0-1 0 0 0,15-5 0 0 0,18-8 39 0 0,56-28 1 0 0,-88 38-387 0 0,-11 4-243 0 0,1 1-1 0 0,0-1 1 0 0,-1 0 0 0 0,0-1-1 0 0,0 0 1 0 0,0 0-1 0 0,0 0 1 0 0,0-1 0 0 0,8-9-1 0 0,-5 2-131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7:46.4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33 116 16 0 0,'0'0'240'0'0,"-1"3"-47"0"0,-1 9-19 0 0,2-9-56 0 0,-2 16 176 0 0,-13 20 2282 0 0,7-55-2509 0 0,6 8-89 0 0,1 5 16 0 0,1 0 0 0 0,-1 0 0 0 0,1-1 0 0 0,0 1 0 0 0,0 0 0 0 0,0 0 0 0 0,0 0 0 0 0,0 0 0 0 0,1 0 0 0 0,0 0 0 0 0,-1 0 0 0 0,1 0 0 0 0,0 0 0 0 0,2-4 0 0 0,-2 6 7 0 0,0-5-3 0 0,0 0 0 0 0,1 0 1 0 0,-1 0-1 0 0,2 0 0 0 0,-1 0 0 0 0,1 0 1 0 0,-1 1-1 0 0,2-1 0 0 0,-1 1 0 0 0,1 0 1 0 0,-1 0-1 0 0,1 0 0 0 0,1 0 0 0 0,-1 1 0 0 0,1-1 1 0 0,0 1-1 0 0,-1 1 0 0 0,2-1 0 0 0,-1 1 1 0 0,0-1-1 0 0,1 1 0 0 0,6-2 0 0 0,-10 4-4 0 0,1 1 0 0 0,0-1 1 0 0,-1 0-1 0 0,1 1 0 0 0,0 0 0 0 0,-1-1 0 0 0,1 1 0 0 0,0 0 0 0 0,-1 0 0 0 0,1 1 0 0 0,0-1 0 0 0,-1 1 0 0 0,1-1 0 0 0,0 1 1 0 0,3 1-1 0 0,8 5-16 0 0,1 5 14 0 0,-12-7 25 0 0,1 0 0 0 0,-1 0 0 0 0,0 1 0 0 0,0-1 0 0 0,0 1 1 0 0,-1 0-1 0 0,0 0 0 0 0,0 0 0 0 0,0 0 0 0 0,-1 0 0 0 0,0 0 0 0 0,0 0 1 0 0,0 0-1 0 0,-1 1 0 0 0,0-1 0 0 0,-1 7 0 0 0,-2 14 122 0 0,0 0 1 0 0,-11 36-1 0 0,10-48-113 0 0,-68 219 302 0 0,2-9 530 0 0,66-190-1 0 0,3-33-833 0 0,1-1 0 0 0,0 0 0 0 0,1 0 0 0 0,-1 0 0 0 0,0 0 0 0 0,0 0 0 0 0,0 0 0 0 0,1 0 0 0 0,-1 0 0 0 0,0 0 0 0 0,1 0 0 0 0,-1 0 0 0 0,1 0 0 0 0,-1 0 0 0 0,1 0 0 0 0,-1 0 0 0 0,1 0 0 0 0,0-1 0 0 0,-1 1 0 0 0,1 0 0 0 0,0 0 0 0 0,0-1 0 0 0,0 1 0 0 0,0 0 0 0 0,0-1 0 0 0,0 1 0 0 0,-1-1 0 0 0,1 1 0 0 0,1-1 0 0 0,7 2 23 0 0,-1-2 1 0 0,1 1-1 0 0,0-1 0 0 0,-1-1 0 0 0,1 1 1 0 0,-1-2-1 0 0,1 1 0 0 0,-1-1 1 0 0,0 0-1 0 0,11-5 0 0 0,88-39 103 0 0,-80 33-127 0 0,119-60-1961 0 0,-133 66-722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1.0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1163 180 0 0,'0'0'4358'0'0,"13"-11"-4066"0"0,21-22-187 0 0,70-66 288 0 0,158-115 0 0 0,-69 60-253 0 0,-59 35-30 0 0,-5-5 1 0 0,176-221 0 0 0,-264 291-1108 0 0,-39 53 819 0 0,5-7-140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6.6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92 66 232 0 0,'0'0'527'0'0,"0"-3"-23"0"0,-1-26 991 0 0,0 26-1018 0 0,1 0-296 0 0,1-8 52 0 0,-1-6 27 0 0,-4 33-347 0 0,-50 541 236 0 0,49 9 97 0 0,5-391-87 0 0,0-156-355 0 0,0 1-1 0 0,-2-1 0 0 0,-6 29 1 0 0,7-45-374 0 0,-15 8-994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7.0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1 431 404 0 0,'17'-36'489'0'0,"3"1"0"0"0,0 1 0 0 0,3 0 1 0 0,51-59-1 0 0,-52 70-423 0 0,1 0 0 0 0,0 2 0 0 0,2 0 0 0 0,1 2 0 0 0,0 1 0 0 0,49-26 0 0 0,-63 39-66 0 0,0 0 0 0 0,0 1-1 0 0,0 0 1 0 0,0 1-1 0 0,0 0 1 0 0,1 1-1 0 0,-1 0 1 0 0,1 1 0 0 0,0 1-1 0 0,-1 0 1 0 0,1 0-1 0 0,0 2 1 0 0,-1-1 0 0 0,15 5-1 0 0,-17-3 7 0 0,0 0-1 0 0,-1 0 1 0 0,0 1-1 0 0,1 1 1 0 0,-1 0-1 0 0,0 0 1 0 0,-1 1-1 0 0,0 0 1 0 0,0 0-1 0 0,0 1 1 0 0,0 0-1 0 0,-1 0 1 0 0,0 0-1 0 0,-1 1 1 0 0,0 1-1 0 0,0-1 1 0 0,-1 1-1 0 0,5 9 1 0 0,-3-2 22 0 0,0 1 0 0 0,-2 0 0 0 0,0 0 0 0 0,-1 0 0 0 0,0 1 0 0 0,-1-1 0 0 0,-1 1 0 0 0,-1 0 0 0 0,-1 0 0 0 0,0-1 0 0 0,-2 1 0 0 0,1 0 0 0 0,-2-1 0 0 0,-1 1 0 0 0,0-1 0 0 0,-1 0 0 0 0,-1 0 0 0 0,0 0 0 0 0,-1-1 0 0 0,-1 0 0 0 0,-1 0 0 0 0,0-1 0 0 0,-1 0 0 0 0,-1-1 0 0 0,0 0 0 0 0,0-1 0 0 0,-2 0 0 0 0,0-1 0 0 0,0 0 0 0 0,-1-1 0 0 0,-18 11 0 0 0,18-12 29 0 0,0-1-1 0 0,-1-1 0 0 0,0-1 1 0 0,-1 0-1 0 0,1-1 1 0 0,-1 0-1 0 0,0-1 1 0 0,-1-1-1 0 0,1-1 1 0 0,-1 0-1 0 0,0-1 0 0 0,0-1 1 0 0,0-1-1 0 0,-22-2 1 0 0,34 1-176 0 0,0 0 1 0 0,0 0-1 0 0,0 0 1 0 0,1-1-1 0 0,-1 0 1 0 0,1 0-1 0 0,-8-5 1 0 0,7 4-51 0 0,-9-12-1780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18.1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0 141 660 0 0,'1'-3'815'0'0,"3"-8"-168"0"0,-3 8-128 0 0,1 0-104 0 0,26-54 2296 0 0,-27 55-2477 0 0,19-28 546 0 0,-11 16-198 0 0,-9 13-560 0 0,1 0-1 0 0,-1 0 1 0 0,1 0 0 0 0,-1 0 0 0 0,1 0 0 0 0,0 0 0 0 0,0 0 0 0 0,-1 0 0 0 0,1 0 0 0 0,0 0-1 0 0,0 1 1 0 0,0-1 0 0 0,0 0 0 0 0,0 1 0 0 0,0-1 0 0 0,0 1 0 0 0,0-1 0 0 0,0 1-1 0 0,0-1 1 0 0,0 1 0 0 0,0 0 0 0 0,0-1 0 0 0,0 1 0 0 0,0 0 0 0 0,3 0 0 0 0,-2 2-41 0 0,0 0 0 0 0,-1 0 0 0 0,1 0 0 0 0,0 0 0 0 0,-1 0 0 0 0,1 0 1 0 0,-1 1-1 0 0,1-1 0 0 0,-1 1 0 0 0,0-1 0 0 0,0 1 0 0 0,0-1 0 0 0,0 6 0 0 0,13 40 79 0 0,-2 1-1 0 0,-2 0 0 0 0,5 74 0 0 0,-4 160-2 0 0,-9-158 7 0 0,-1-44-44 0 0,0 10 22 0 0,18 123 0 0 0,-18-206-402 0 0,1 0-1 0 0,0 1 0 0 0,1-1 0 0 0,0 0 1 0 0,0 0-1 0 0,1-1 0 0 0,-1 1 0 0 0,8 9 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7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502 147 392 0 0,'-3'-5'97'0'0,"-1"-1"-1"0"0,1 0 1 0 0,-1 1 0 0 0,0 0-1 0 0,0-1 1 0 0,0 2 0 0 0,-1-1-1 0 0,1 0 1 0 0,-1 1 0 0 0,-1 0-1 0 0,1 0 1 0 0,0 0 0 0 0,-1 1-1 0 0,0 0 1 0 0,0 0 0 0 0,0 1-1 0 0,0-1 1 0 0,0 1 0 0 0,0 0-1 0 0,-1 1 1 0 0,1 0 0 0 0,-1 0-1 0 0,1 0 1 0 0,-1 1 0 0 0,-9 0 0 0 0,5 0-61 0 0,-1 1 1 0 0,1 1 0 0 0,0 0 0 0 0,0 0 0 0 0,0 1 0 0 0,0 1 0 0 0,0 0-1 0 0,0 0 1 0 0,1 1 0 0 0,0 1 0 0 0,0-1 0 0 0,0 2 0 0 0,-13 10 0 0 0,6 0-7 0 0,0 1 0 0 0,1 1-1 0 0,1 0 1 0 0,0 1 0 0 0,2 0 0 0 0,0 1 0 0 0,2 1 0 0 0,-16 38 0 0 0,17-32-26 0 0,1 0 1 0 0,1 0-1 0 0,2 1 0 0 0,0 0 0 0 0,2 1 1 0 0,0 54-1 0 0,4-72 52 0 0,1 0 1 0 0,0 0-1 0 0,1 0 0 0 0,0 0 1 0 0,1 0-1 0 0,0-1 0 0 0,1 1 1 0 0,0-1-1 0 0,1 0 0 0 0,0 0 1 0 0,1-1-1 0 0,0 1 1 0 0,0-1-1 0 0,1-1 0 0 0,1 1 1 0 0,0-1-1 0 0,0 0 0 0 0,0-1 1 0 0,1 0-1 0 0,1 0 0 0 0,-1-1 1 0 0,1 0-1 0 0,1-1 0 0 0,-1 0 1 0 0,1-1-1 0 0,0 0 0 0 0,0 0 1 0 0,0-1-1 0 0,1-1 0 0 0,0 0 1 0 0,-1 0-1 0 0,1-2 0 0 0,0 1 1 0 0,0-1-1 0 0,0-1 1 0 0,15-1-1 0 0,-14 0 0 0 0,0-1 1 0 0,0-1-1 0 0,0 0 1 0 0,-1-1-1 0 0,1 0 1 0 0,-1-1-1 0 0,0 0 1 0 0,0-1-1 0 0,0-1 1 0 0,-1 0-1 0 0,0 0 1 0 0,12-11-1 0 0,-10 6-24 0 0,0-1-1 0 0,-1 0 1 0 0,-1-1-1 0 0,1 0 1 0 0,-2-1-1 0 0,0-1 1 0 0,-1 1-1 0 0,9-22 1 0 0,-9 13-61 0 0,0-1 0 0 0,-1 1 0 0 0,-1-2 0 0 0,-2 1 0 0 0,0 0 0 0 0,-2-1 0 0 0,-1 0 0 0 0,-1 0 0 0 0,-1 0 1 0 0,-1 0-1 0 0,-2 0 0 0 0,-7-37 0 0 0,5 45-43 0 0,0 1 0 0 0,-1 0 0 0 0,-1 1 0 0 0,0 0 0 0 0,-1 0 0 0 0,-1 0 0 0 0,-1 1 0 0 0,0 1 0 0 0,-22-25 0 0 0,22 29-163 0 0,0 0 1 0 0,-1 1-1 0 0,0 0 0 0 0,-1 1 1 0 0,0 0-1 0 0,0 1 0 0 0,0 0 1 0 0,-1 1-1 0 0,0 1 0 0 0,-1 0 1 0 0,1 1-1 0 0,-26-5 1 0 0,25 6-534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8.0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36 0 0,'16'-6'2794'0'0,"-14"5"-2758"0"0,0 1 1 0 0,0-1-1 0 0,0 1 1 0 0,0 0-1 0 0,0 0 1 0 0,-1-1 0 0 0,1 1-1 0 0,0 0 1 0 0,0 1-1 0 0,0-1 1 0 0,0 0-1 0 0,0 1 1 0 0,0-1 0 0 0,0 1-1 0 0,-1-1 1 0 0,1 1-1 0 0,0 0 1 0 0,0 0-1 0 0,-1 0 1 0 0,1 0 0 0 0,0 0-1 0 0,-1 0 1 0 0,1 0-1 0 0,2 3 1 0 0,-1 1-29 0 0,1 0 0 0 0,-1 0 1 0 0,1 0-1 0 0,-2 1 0 0 0,1-1 0 0 0,4 12 1 0 0,9 32 52 0 0,-2 0 0 0 0,14 96 0 0 0,-4 106 73 0 0,-15-147-51 0 0,19 353 310 0 0,-32-350-1581 0 0,-6-120-595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8.3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73 422 300 0 0,'1'-34'659'0'0,"1"0"0"0"0,2 1 1 0 0,1-1-1 0 0,1 1 0 0 0,12-33 0 0 0,-14 54-606 0 0,0 1 0 0 0,1 0 0 0 0,0 0 0 0 0,1 1 0 0 0,0 0-1 0 0,1 0 1 0 0,0 0 0 0 0,1 1 0 0 0,0 0 0 0 0,0 0 0 0 0,1 1-1 0 0,0 0 1 0 0,1 1 0 0 0,-1-1 0 0 0,1 2 0 0 0,1 0 0 0 0,17-8-1 0 0,-19 10-46 0 0,0 1 0 0 0,0 0-1 0 0,1 0 1 0 0,-1 1 0 0 0,1 1-1 0 0,-1-1 1 0 0,1 1 0 0 0,-1 1-1 0 0,1 0 1 0 0,0 0 0 0 0,-1 1-1 0 0,1 1 1 0 0,-1-1 0 0 0,1 1-1 0 0,-1 1 1 0 0,10 3 0 0 0,-6 0 2 0 0,-1 0 0 0 0,-1 0 0 0 0,1 1 0 0 0,-1 0 0 0 0,0 1 0 0 0,-1 0 0 0 0,0 1 0 0 0,0 0 0 0 0,-1 1 0 0 0,0 0 0 0 0,7 11 0 0 0,-7-9-1 0 0,-1 1-1 0 0,0 0 1 0 0,-1 0 0 0 0,-1 1-1 0 0,0 0 1 0 0,-1 0 0 0 0,0 1-1 0 0,-1-1 1 0 0,3 27-1 0 0,-6-30-5 0 0,0 0-1 0 0,-1 0 0 0 0,0 0 1 0 0,-1-1-1 0 0,0 1 0 0 0,0 0 0 0 0,-2 0 1 0 0,1-1-1 0 0,-1 1 0 0 0,-1-1 1 0 0,0 0-1 0 0,0 0 0 0 0,-1 0 1 0 0,-6 9-1 0 0,2-6 19 0 0,-1-1 1 0 0,-1 1-1 0 0,0-2 1 0 0,-1 0-1 0 0,0 0 1 0 0,0-1-1 0 0,-1 0 1 0 0,-1-1-1 0 0,1-1 1 0 0,-2 0-1 0 0,1-1 1 0 0,-1-1-1 0 0,0 0 1 0 0,0 0-1 0 0,0-2 1 0 0,-1 0-1 0 0,-24 3 1 0 0,2-3-508 0 0,0-2 1 0 0,1-1 0 0 0,-1-2 0 0 0,0-1 0 0 0,1-3 0 0 0,-53-11 0 0 0,73 12-316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38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67 146 668 0 0,'-4'0'753'0'0,"-56"1"1941"0"0,57 0-2035 0 0,5 0-502 0 0,6 2-89 0 0,0 0 1 0 0,0 0-1 0 0,0-1 0 0 0,0 0 1 0 0,1-1-1 0 0,-1 0 0 0 0,0 0 1 0 0,1 0-1 0 0,-1-1 0 0 0,9-1 0 0 0,7 1 57 0 0,917-25 1572 0 0,0-57-800 0 0,-765 65-669 0 0,-28 1-169 0 0,110-8-3399 0 0,-240 25 771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2.9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201 26 348 0 0,'0'0'2868'0'0,"0"-3"-2648"0"0,-2-11 841 0 0,8 5-1447 0 0,-26 65 354 0 0,-28 86 73 0 0,-38 305 69 0 0,40 7 4 0 0,43-429 77 0 0,2-1-1 0 0,0 1 0 0 0,2 0 0 0 0,0 0 0 0 0,7 32 0 0 0,-7-54-152 0 0,1 0 0 0 0,0 0 0 0 0,0 0 0 0 0,0 0 0 0 0,0 0 0 0 0,0-1 0 0 0,1 1-1 0 0,-1 0 1 0 0,1-1 0 0 0,-1 0 0 0 0,1 0 0 0 0,0 0 0 0 0,0 0 0 0 0,0 0 0 0 0,0 0 0 0 0,1-1 0 0 0,-1 0 0 0 0,0 1 0 0 0,1-1-1 0 0,-1 0 1 0 0,6 0 0 0 0,1 1-222 0 0,1 0-1 0 0,-1 0 1 0 0,0-2-1 0 0,1 1 1 0 0,-1-1-1 0 0,0-1 1 0 0,1 0-1 0 0,-1 0 1 0 0,0-1-1 0 0,0 0 1 0 0,0-1-1 0 0,0 0 1 0 0,0 0-1 0 0,0-1 1 0 0,-1-1-1 0 0,0 0 1 0 0,14-9-1 0 0,-20 12 31 0 0,17-10-286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3.2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29 127 656 0 0,'0'0'553'0'0,"-3"-1"-46"0"0,-22-11 3407 0 0,25 11-3881 0 0,24-6 144 0 0,0 1 0 0 0,1 1-1 0 0,50-4 1 0 0,-6 1-23 0 0,-59 6-228 0 0,278-45 194 0 0,-161 22-3970 0 0,-106 21 3534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3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274 28 1168 0 0,'0'0'2158'0'0,"0"-1"-2040"0"0,1 1 0 0 0,-1-1 0 0 0,1 1 0 0 0,0-1 0 0 0,-1 1 0 0 0,1-1 0 0 0,-1 0 0 0 0,1 1 0 0 0,-1-1 0 0 0,0 0 0 0 0,1 1 0 0 0,-1-1 0 0 0,0 0 0 0 0,1 0 0 0 0,-1 1 0 0 0,0-1 0 0 0,0-1 0 0 0,-1 2-122 0 0,-1-1 0 0 0,0 1 0 0 0,0-1-1 0 0,0 1 1 0 0,0 0 0 0 0,0-1 0 0 0,1 1 0 0 0,-1 0 0 0 0,0 1 0 0 0,0-1 0 0 0,0 0 0 0 0,0 0 0 0 0,0 1-1 0 0,0-1 1 0 0,1 1 0 0 0,-1 0 0 0 0,0-1 0 0 0,0 1 0 0 0,1 0 0 0 0,-1 0 0 0 0,0 0 0 0 0,-2 2-1 0 0,-40 28-70 0 0,26-15 55 0 0,1 1 1 0 0,0 0 0 0 0,2 1-1 0 0,-1 1 1 0 0,2 0 0 0 0,1 1-1 0 0,-13 24 1 0 0,17-26 15 0 0,1 1 0 0 0,0-1 0 0 0,1 1 0 0 0,1 1 0 0 0,0-1 1 0 0,2 1-1 0 0,1 0 0 0 0,-3 37 0 0 0,6-50 21 0 0,1 1 1 0 0,0 0 0 0 0,0-1 0 0 0,0 1-1 0 0,1-1 1 0 0,0 1 0 0 0,1-1-1 0 0,-1 0 1 0 0,2 0 0 0 0,-1 0-1 0 0,1 0 1 0 0,0 0 0 0 0,0-1-1 0 0,0 0 1 0 0,1 0 0 0 0,0 0-1 0 0,8 7 1 0 0,-8-9 24 0 0,0 0-1 0 0,0 0 1 0 0,1-1 0 0 0,-1 1-1 0 0,1-1 1 0 0,0 0-1 0 0,0-1 1 0 0,0 1 0 0 0,0-1-1 0 0,0-1 1 0 0,0 1-1 0 0,1-1 1 0 0,-1 0 0 0 0,1 0-1 0 0,-1-1 1 0 0,1 0-1 0 0,-1 0 1 0 0,0 0 0 0 0,1-1-1 0 0,9-2 1 0 0,-10 1-20 0 0,0-1 0 0 0,0 1 1 0 0,0-1-1 0 0,-1 0 0 0 0,1 0 0 0 0,-1-1 0 0 0,0 0 1 0 0,0 0-1 0 0,0 0 0 0 0,0 0 0 0 0,-1-1 0 0 0,1 0 1 0 0,-1 0-1 0 0,0 0 0 0 0,-1 0 0 0 0,1 0 0 0 0,-1-1 1 0 0,0 0-1 0 0,-1 0 0 0 0,1 0 0 0 0,1-6 0 0 0,2-10 16 0 0,0 1-1 0 0,-2-1 1 0 0,0 0-1 0 0,1-36 0 0 0,-4 22-278 0 0,-1 0-1 0 0,-1 0 1 0 0,-3 0-1 0 0,-1 0 1 0 0,-1 0-1 0 0,-21-64 0 0 0,8 63-2710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4.0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68 0 0,'0'0'2601'0'0,"3"2"-2440"0"0,-2-1-139 0 0,1 0 0 0 0,0 0 0 0 0,-1 0 0 0 0,1 0 0 0 0,-1 1 1 0 0,1-1-1 0 0,-1 1 0 0 0,1-1 0 0 0,-1 1 0 0 0,0-1 0 0 0,0 1 0 0 0,0 0 0 0 0,0 0 0 0 0,0-1 0 0 0,1 4 0 0 0,9 42 197 0 0,-8-15-120 0 0,-1 34-1 0 0,-2-58-85 0 0,-2 649 430 0 0,-4-587-2563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4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1 278 684 0 0,'6'-31'806'0'0,"3"1"1"0"0,0 0-1 0 0,14-30 0 0 0,-18 51-742 0 0,-1 0-1 0 0,1 0 0 0 0,1 0 0 0 0,-1 1 1 0 0,1-1-1 0 0,1 1 0 0 0,0 1 1 0 0,0-1-1 0 0,0 1 0 0 0,1 1 0 0 0,0-1 1 0 0,0 1-1 0 0,11-6 0 0 0,-14 10-58 0 0,-1 0-1 0 0,0 1 1 0 0,0-1 0 0 0,1 1-1 0 0,-1-1 1 0 0,1 1-1 0 0,0 1 1 0 0,-1-1 0 0 0,1 0-1 0 0,-1 1 1 0 0,1 0-1 0 0,0 0 1 0 0,-1 1 0 0 0,1-1-1 0 0,0 1 1 0 0,6 2-1 0 0,-5 0 1 0 0,1-1-1 0 0,-1 1 0 0 0,0 1 0 0 0,0-1 0 0 0,-1 1 1 0 0,1 0-1 0 0,-1 0 0 0 0,0 1 0 0 0,0 0 0 0 0,6 6 0 0 0,-1 2-5 0 0,0 0-1 0 0,-1 1 0 0 0,-1 0 1 0 0,0 0-1 0 0,-1 1 0 0 0,0 0 1 0 0,-1 1-1 0 0,5 22 0 0 0,-8-30 3 0 0,-2 1 0 0 0,1 0-1 0 0,-1 0 1 0 0,0 0-1 0 0,-1 0 1 0 0,0 0-1 0 0,0 1 1 0 0,-1-1 0 0 0,0 0-1 0 0,-1 0 1 0 0,0-1-1 0 0,0 1 1 0 0,-1 0 0 0 0,0-1-1 0 0,-1 1 1 0 0,0-1-1 0 0,0 0 1 0 0,-1 0-1 0 0,0-1 1 0 0,0 1 0 0 0,0-1-1 0 0,-1 0 1 0 0,0 0-1 0 0,-1-1 1 0 0,0 0-1 0 0,0 0 1 0 0,0-1 0 0 0,0 0-1 0 0,-1 0 1 0 0,0 0-1 0 0,0-1 1 0 0,0 0-1 0 0,-1-1 1 0 0,1 0 0 0 0,-1 0-1 0 0,-12 2 1 0 0,17-4-129 0 0,0 0 1 0 0,0 0-1 0 0,0 0 0 0 0,0-1 1 0 0,0 1-1 0 0,0-1 0 0 0,0 0 1 0 0,0 0-1 0 0,-1-1 0 0 0,1 1 1 0 0,0-1-1 0 0,0 0 1 0 0,0 0-1 0 0,0 0 0 0 0,0-1 1 0 0,0 1-1 0 0,1-1 0 0 0,-1 0 1 0 0,0 0-1 0 0,-3-3 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4.8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26 256 0 0,'0'0'788'0'0,"28"-3"272"0"0,6-1-664 0 0,-17 3-64 0 0,3-1-88 0 0,0 0-32 0 0,0 1-40 0 0,3-1 8 0 0,0 0-60 0 0,3 1-16 0 0,-5 0-32 0 0,0 0-116 0 0,2 0-120 0 0,-2 0-128 0 0,0 0-180 0 0,1 1-464 0 0,-1-2 300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0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88 524 0 0,'0'0'773'0'0,"-13"-30"2372"0"0,9 1-2210 0 0,4 26-691 0 0,0 0-178 0 0,1-20 395 0 0,0 38-587 0 0,2 37 41 0 0,93 465 240 0 0,-10-177-64 0 0,-53-208-1546 0 0,-33-128 1045 0 0,-2 14-1126 0 0,2-15 1158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18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104 342 920 0 0,'1'-17'1468'0'0,"-1"14"-898"0"0,0-10-82 0 0,0 10-48 0 0,1 0-37 0 0,0-9-27 0 0,-1 10-37 0 0,0-1-35 0 0,2-9-32 0 0,1 0 1 0 0,0 0-1 0 0,0 1 1 0 0,1-1-1 0 0,1 1 1 0 0,0 0-1 0 0,8-12 1 0 0,47-67 148 0 0,-52 79-404 0 0,-5 6-13 0 0,1 1 0 0 0,0-1 0 0 0,1 1-1 0 0,-1 0 1 0 0,1 0 0 0 0,0 0 0 0 0,9-5 0 0 0,-11 6-10 0 0,1 0 0 0 0,-1 0-1 0 0,1 0 1 0 0,0 0 0 0 0,-1 1 0 0 0,1 0 0 0 0,0 0 0 0 0,0 0 0 0 0,1 0 0 0 0,4-1 0 0 0,4 0-12 0 0,11-5-55 0 0,-16 6 57 0 0,5 2-10 0 0,-6 0 16 0 0,1-1 1 0 0,-1 1 0 0 0,1 1-1 0 0,-1 0 1 0 0,0 0 0 0 0,1 0 0 0 0,-1 1-1 0 0,0 0 1 0 0,0 0 0 0 0,14 6-1 0 0,-13-4 2 0 0,6 3 8 0 0,1 0 0 0 0,-1 2 0 0 0,0-1 0 0 0,-1 2 0 0 0,0-1 0 0 0,0 2 0 0 0,-1 0 0 0 0,-1 0 0 0 0,0 1 0 0 0,16 23 0 0 0,-16-18-5 0 0,-1 0 0 0 0,-1 1 0 0 0,0 1-1 0 0,-1-1 1 0 0,-1 1 0 0 0,-1 1 0 0 0,-1-1 0 0 0,4 25-1 0 0,-5-20-20 0 0,-2 0-1 0 0,0 0 1 0 0,-1 0 0 0 0,-2 0-1 0 0,0 1 1 0 0,-2-1-1 0 0,-6 28 1 0 0,7-41 26 0 0,-1 0 0 0 0,-1 0 0 0 0,0-1 0 0 0,0 0 0 0 0,-1 1 0 0 0,0-2 0 0 0,-1 1 0 0 0,0-1 1 0 0,-1 0-1 0 0,0 0 0 0 0,0 0 0 0 0,-1-1 0 0 0,0 0 0 0 0,0-1 0 0 0,-1 0 0 0 0,0 0 0 0 0,-18 10 0 0 0,6-7 61 0 0,0-2 1 0 0,-1 0-1 0 0,0-1 0 0 0,0-1 0 0 0,0-1 0 0 0,-1-1 0 0 0,1-1 0 0 0,-1-1 0 0 0,0-1 0 0 0,0-1 0 0 0,0-1 1 0 0,0-1-1 0 0,0-1 0 0 0,1-1 0 0 0,-1 0 0 0 0,1-2 0 0 0,0-1 0 0 0,1-1 0 0 0,0-1 0 0 0,0-1 0 0 0,-36-22 0 0 0,54 30-233 0 0,0 0-164 0 0,1 0-1 0 0,-1 0 0 0 0,0 0 0 0 0,1 0 0 0 0,-1 0 0 0 0,1-1 0 0 0,0 1 0 0 0,-1-1 0 0 0,1 0 0 0 0,1 0 0 0 0,-3-4 0 0 0,-1-7-1777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5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62 788 0 0,'4'1'756'0'0,"16"3"-264"0"0,-1-1-1 0 0,0 0 0 0 0,1-2 1 0 0,-1 0-1 0 0,30-3 0 0 0,104-18 227 0 0,-119 15-566 0 0,11-2-92 0 0,-9 3-1004 0 0,0-2 1 0 0,63-19 0 0 0,-85 19 755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5.5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9 216 0 0,'0'0'1287'0'0,"3"-6"-790"0"0,-3 6-485 0 0,0 0 0 0 0,0 0 0 0 0,0 0 1 0 0,0 0-1 0 0,0 0 0 0 0,0 0 0 0 0,1 0 0 0 0,-1 0 0 0 0,0 0 0 0 0,0 0 0 0 0,0 0 0 0 0,0 0 0 0 0,0 0 0 0 0,0 0 0 0 0,0 0 1 0 0,0 0-1 0 0,0 0 0 0 0,0 0 0 0 0,1 0 0 0 0,-1 0 0 0 0,0 0 0 0 0,0 0 0 0 0,0 0 0 0 0,0 0 0 0 0,0 0 0 0 0,0 0 1 0 0,0 0-1 0 0,0 0 0 0 0,0 0 0 0 0,1 0 0 0 0,-1 0 0 0 0,0 0 0 0 0,0 0 0 0 0,0 0 0 0 0,0 0 0 0 0,0 0 0 0 0,0 0 0 0 0,0 0 1 0 0,0 0-1 0 0,0 0 0 0 0,0 0 0 0 0,0-1 0 0 0,0 1 0 0 0,0 0 0 0 0,0 0 0 0 0,1 0 0 0 0,-1 0 0 0 0,0 0 0 0 0,0 0 1 0 0,0 0-1 0 0,0 0 0 0 0,0 0 0 0 0,0 0 0 0 0,0-1 0 0 0,0 1 0 0 0,0 0 0 0 0,0 0 0 0 0,0 0 0 0 0,0 0 0 0 0,0 0 0 0 0,0 0 1 0 0,1 28 54 0 0,-1 1 1 0 0,-1-1-1 0 0,-2 1 1 0 0,-7 33 0 0 0,3-8 1 0 0,-12 55 137 0 0,-34 110 1 0 0,27-120 356 0 0,-21 152 1 0 0,45-233-405 0 0,1 0-1 0 0,0 0 1 0 0,2 0 0 0 0,0 0-1 0 0,1 0 1 0 0,1 0-1 0 0,0-1 1 0 0,1 1 0 0 0,10 23-1 0 0,-12-35-162 0 0,1 0-1 0 0,0 0 1 0 0,0-1-1 0 0,0 1 1 0 0,1-1-1 0 0,0 0 1 0 0,0 0 0 0 0,0 0-1 0 0,1 0 1 0 0,0-1-1 0 0,-1 0 1 0 0,2 0-1 0 0,-1 0 1 0 0,0 0-1 0 0,1-1 1 0 0,0 0-1 0 0,-1 0 1 0 0,1 0-1 0 0,0-1 1 0 0,1 0-1 0 0,-1 0 1 0 0,0-1 0 0 0,1 0-1 0 0,-1 0 1 0 0,0 0-1 0 0,1-1 1 0 0,-1 0-1 0 0,1 0 1 0 0,6-1-1 0 0,-4 0-532 0 0,0-1-1 0 0,0 0 1 0 0,-1 0 0 0 0,16-7-1 0 0,-4 0-520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5.9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41 232 0 0,'-24'-9'5361'0'0,"32"6"-4676"0"0,27 2-927 0 0,-22 1 473 0 0,104-6 27 0 0,145-12-3663 0 0,-240 15 2689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6.3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313 51 732 0 0,'0'0'4499'0'0,"-3"0"-4321"0"0,-7 2-118 0 0,1 1-1 0 0,-1 0 1 0 0,1 1-1 0 0,-1 0 0 0 0,1 0 1 0 0,0 1-1 0 0,1 0 1 0 0,-1 1-1 0 0,1 0 1 0 0,-12 11-1 0 0,-6 7-48 0 0,-40 47 0 0 0,51-53-38 0 0,0 1 0 0 0,1 1 0 0 0,2 1 0 0 0,-18 34 0 0 0,27-47 37 0 0,0-1-1 0 0,0 1 1 0 0,0-1 0 0 0,1 1 0 0 0,0 0-1 0 0,0 0 1 0 0,1 0 0 0 0,0 0-1 0 0,1 0 1 0 0,0 1 0 0 0,0-1-1 0 0,0 0 1 0 0,1 0 0 0 0,1 0-1 0 0,-1 0 1 0 0,1 0 0 0 0,4 9 0 0 0,-4-13 58 0 0,0 0 1 0 0,0 0 0 0 0,1 0 0 0 0,-1-1 0 0 0,1 1-1 0 0,0-1 1 0 0,0 0 0 0 0,1 1 0 0 0,-1-1 0 0 0,1-1-1 0 0,-1 1 1 0 0,1 0 0 0 0,0-1 0 0 0,0 0-1 0 0,0 0 1 0 0,0 0 0 0 0,1 0 0 0 0,-1-1 0 0 0,0 0-1 0 0,1 0 1 0 0,6 1 0 0 0,-6-1-34 0 0,-1-1 0 0 0,0 0 0 0 0,0 0-1 0 0,1 0 1 0 0,-1-1 0 0 0,0 1 0 0 0,0-1 0 0 0,0 0 0 0 0,0 0 0 0 0,0-1-1 0 0,0 1 1 0 0,0-1 0 0 0,0 0 0 0 0,0 0 0 0 0,0 0 0 0 0,-1-1-1 0 0,1 1 1 0 0,-1-1 0 0 0,0 0 0 0 0,3-3 0 0 0,2-2 10 0 0,0 0 1 0 0,-1-1-1 0 0,0 0 1 0 0,-1-1-1 0 0,10-18 1 0 0,-9 12-87 0 0,0-1 0 0 0,-2 0 0 0 0,0-1 0 0 0,0 1 0 0 0,-2-1 0 0 0,0 0 0 0 0,-1 0 0 0 0,-1 0-1 0 0,-1-24 1 0 0,-2 20-269 0 0,0 0-1 0 0,-1 0 0 0 0,-2 0 0 0 0,0 0 0 0 0,-1 1 1 0 0,-1 0-1 0 0,-12-26 0 0 0,-9 3-2638 0 0,26 41 2556 0 0</inkml:trace>
  <inkml:trace contextRef="#ctx0" brushRef="#br0" timeOffset="1">661 46 244 0 0,'3'0'244'0'0,"-1"0"-56"0"0,0-1-1 0 0,0 1 0 0 0,0 0 1 0 0,1 0-1 0 0,-1 0 0 0 0,0 0 1 0 0,0 0-1 0 0,1 1 0 0 0,-1-1 1 0 0,0 1-1 0 0,0-1 0 0 0,0 1 1 0 0,0 0-1 0 0,0 0 0 0 0,0 0 1 0 0,0 0-1 0 0,0 0 0 0 0,3 3 1 0 0,-4-3-83 0 0,2 17 66 0 0,-3-8-138 0 0,0 0 0 0 0,0 1 0 0 0,-1-1 0 0 0,0 0 0 0 0,-1 0 0 0 0,-5 16 0 0 0,0 4 2 0 0,-26 142 126 0 0,-11 180 0 0 0,32-222-862 0 0,12-126 398 0 0,-7 9-1173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6.6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1 349 984 0 0,'4'-25'634'0'0,"0"-1"0"0"0,2 1-1 0 0,1 0 1 0 0,2 1 0 0 0,0-1 0 0 0,18-33 0 0 0,-21 47-574 0 0,0 1 0 0 0,1 1 1 0 0,0-1-1 0 0,0 1 1 0 0,1 0-1 0 0,0 1 1 0 0,1 0-1 0 0,0 0 1 0 0,0 1-1 0 0,0 0 1 0 0,1 0-1 0 0,0 1 1 0 0,0 1-1 0 0,1 0 1 0 0,0 0-1 0 0,18-5 1 0 0,-24 8-58 0 0,0 1 1 0 0,0 0 0 0 0,-1 0 0 0 0,1 1 0 0 0,0-1 0 0 0,0 1 0 0 0,0 0 0 0 0,0 0 0 0 0,0 1-1 0 0,0-1 1 0 0,-1 1 0 0 0,1 0 0 0 0,0 1 0 0 0,0-1 0 0 0,-1 1 0 0 0,1 0 0 0 0,-1 0 0 0 0,0 0-1 0 0,1 0 1 0 0,-1 1 0 0 0,0 0 0 0 0,0 0 0 0 0,6 6 0 0 0,-2-1-10 0 0,-1 1 0 0 0,0-1-1 0 0,0 1 1 0 0,-1 1 0 0 0,0-1 0 0 0,-1 1 0 0 0,0 0 0 0 0,0 1-1 0 0,-1-1 1 0 0,0 1 0 0 0,-1 0 0 0 0,0-1 0 0 0,-1 2-1 0 0,0-1 1 0 0,-1 0 0 0 0,0 0 0 0 0,-1 0 0 0 0,0 1 0 0 0,-1-1-1 0 0,0 0 1 0 0,0 0 0 0 0,-2 0 0 0 0,1 0 0 0 0,-1 0 0 0 0,-1 0-1 0 0,0-1 1 0 0,0 1 0 0 0,-1-1 0 0 0,-1 0 0 0 0,0-1-1 0 0,0 1 1 0 0,0-1 0 0 0,-1 0 0 0 0,-1-1 0 0 0,0 0 0 0 0,0 0-1 0 0,-9 7 1 0 0,1-2-123 0 0,-1-1 0 0 0,1-1-1 0 0,-2 0 1 0 0,1-2 0 0 0,-2 0 0 0 0,1 0-1 0 0,-1-2 1 0 0,0-1 0 0 0,-26 6-1 0 0,38-10-324 0 0,5-2 338 0 0,0 0 1 0 0,0 0-1 0 0,0 1 1 0 0,1-1 0 0 0,-1 0-1 0 0,0 0 1 0 0,0-1 0 0 0,0 1-1 0 0,1 0 1 0 0,-1-1-1 0 0,0 1 1 0 0,0-1 0 0 0,-3-1-1 0 0,-15-4-424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7.0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1096 0 0,'210'22'5677'0'0,"-125"-20"-6044"0"0,149-17 0 0 0,-189 8-2334 0 0,-39 6 1767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29:57.3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64 0 0,'0'0'2344'0'0,"1"-1"-2193"0"0,-1 0 0 0 0,1 1 1 0 0,-1-1-1 0 0,1 0 0 0 0,0 0 1 0 0,0 1-1 0 0,-1-1 1 0 0,1 0-1 0 0,0 1 0 0 0,0-1 1 0 0,0 1-1 0 0,0-1 1 0 0,0 1-1 0 0,-1 0 0 0 0,1-1 1 0 0,2 1-1 0 0,0 1-130 0 0,0 1 0 0 0,0 0 0 0 0,0 0 0 0 0,0 0 0 0 0,-1 0 0 0 0,1 1 1 0 0,-1-1-1 0 0,1 1 0 0 0,-1-1 0 0 0,0 1 0 0 0,0 0 0 0 0,0 0 0 0 0,0 0 0 0 0,-1 0 0 0 0,1 0 0 0 0,-1 0 0 0 0,0 1 0 0 0,0-1 0 0 0,1 5 0 0 0,5 18 33 0 0,6 38 0 0 0,-9-38 11 0 0,9 66 505 0 0,2 131 1 0 0,5 44 730 0 0,2-144-852 0 0,-22-121-716 0 0,2 11-592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1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93 213 404 0 0,'0'0'1092'0'0,"-16"-10"113"0"0,3-26 182 0 0,13 33-1212 0 0,-1 0 8 0 0,-3-31 423 0 0,4 30-509 0 0,0 0-14 0 0,0-10-13 0 0,0 11-14 0 0,0-1 58 0 0,-1-52 861 0 0,1 53-843 0 0,0-1-74 0 0,0-27 76 0 0,0 28-158 0 0,0 6-384 0 0,0 91 432 0 0,-4 0 0 0 0,-20 120 0 0 0,-3 49 108 0 0,24-214-113 0 0,3-1 0 0 0,2 1 0 0 0,12 67 0 0 0,-12-103 11 0 0,1 0 0 0 0,1-1 0 0 0,0 0-1 0 0,0 1 1 0 0,1-1 0 0 0,1-1 0 0 0,14 23 0 0 0,-16-29-59 0 0,-1 0 1 0 0,1 0 0 0 0,1-1 0 0 0,-1 1 0 0 0,1-1-1 0 0,0 0 1 0 0,0 0 0 0 0,0-1 0 0 0,0 1 0 0 0,0-1 0 0 0,1 0-1 0 0,0-1 1 0 0,0 1 0 0 0,-1-1 0 0 0,1 0 0 0 0,0-1-1 0 0,1 0 1 0 0,-1 0 0 0 0,11 1 0 0 0,-9-2-337 0 0,0 0 1 0 0,0 0-1 0 0,1 0 0 0 0,-1-1 1 0 0,0-1-1 0 0,0 0 1 0 0,13-4-1 0 0,-5-3-608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1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95 624 0 0,'-13'-10'3026'0'0,"12"10"-2988"0"0,1-1 0 0 0,-1 1 0 0 0,1 0 0 0 0,-1 0 0 0 0,1 0 1 0 0,0-1-1 0 0,-1 1 0 0 0,1 0 0 0 0,-1-1 0 0 0,1 1 0 0 0,0 0 0 0 0,-1-1 1 0 0,1 1-1 0 0,0 0 0 0 0,-1-1 0 0 0,1 1 0 0 0,0-1 0 0 0,-1 1 0 0 0,1 0 1 0 0,0-1-1 0 0,0 1 0 0 0,0-1 0 0 0,-1 1 0 0 0,1-1 0 0 0,0 1 0 0 0,0-1 1 0 0,0 1-1 0 0,0-1 0 0 0,0 1 0 0 0,0-1 0 0 0,0 1 0 0 0,0-1 0 0 0,0 1 1 0 0,0-1-1 0 0,0 1 0 0 0,0-1 0 0 0,1 1 0 0 0,-1-1 0 0 0,0 1 0 0 0,0-1 1 0 0,0 1-1 0 0,1 0 0 0 0,-1-1 0 0 0,0 1 0 0 0,1-1 0 0 0,-1 1 0 0 0,0 0 1 0 0,1-1-1 0 0,-1 1 0 0 0,0 0 0 0 0,1-1 0 0 0,-1 1 0 0 0,0 0 0 0 0,1 0 1 0 0,-1-1-1 0 0,1 1 0 0 0,-1 0 0 0 0,1 0 0 0 0,-1 0 0 0 0,1-1 0 0 0,0 1 1 0 0,36-9-234 0 0,-32 8 344 0 0,407-43-786 0 0,-392 43 379 0 0,38-3-1611 0 0,-31 2 1068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2.3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215 1 340 0 0,'0'0'2856'0'0,"-12"13"-2496"0"0,-9 5-261 0 0,1 0 0 0 0,1 2-1 0 0,0 1 1 0 0,2 0-1 0 0,0 1 1 0 0,-26 47 0 0 0,36-56-69 0 0,0 0 0 0 0,1 0 0 0 0,1 1 0 0 0,0-1 0 0 0,1 1 0 0 0,0 0 0 0 0,1 1 0 0 0,1-1 0 0 0,0 1 0 0 0,1-1 0 0 0,0 1 0 0 0,1 0 0 0 0,1-1 0 0 0,5 29 0 0 0,-4-35 76 0 0,1 0 0 0 0,-1 0 0 0 0,2-1 0 0 0,-1 0 0 0 0,1 1 0 0 0,0-1 0 0 0,1 0 0 0 0,-1-1 0 0 0,1 1 0 0 0,1-1 1 0 0,-1 0-1 0 0,1 0 0 0 0,0-1 0 0 0,0 1 0 0 0,1-1 0 0 0,0-1 0 0 0,0 1 0 0 0,0-1 0 0 0,0-1 0 0 0,0 1 0 0 0,1-1 0 0 0,12 3 0 0 0,-15-5-65 0 0,-1-1 0 0 0,1-1-1 0 0,-1 1 1 0 0,1-1 0 0 0,-1 1 0 0 0,1-1 0 0 0,-1 0 0 0 0,1-1-1 0 0,-1 1 1 0 0,1-1 0 0 0,-1 0 0 0 0,0 0 0 0 0,0 0-1 0 0,0-1 1 0 0,0 0 0 0 0,-1 1 0 0 0,7-7 0 0 0,-3 1-43 0 0,-1 0 0 0 0,0-1 1 0 0,0 1-1 0 0,0-1 0 0 0,-2-1 1 0 0,1 1-1 0 0,-1-1 0 0 0,0 0 1 0 0,-1 0-1 0 0,0 0 0 0 0,-1 0 1 0 0,0 0-1 0 0,0-1 0 0 0,-1 1 0 0 0,0-15 1 0 0,-1 1-219 0 0,-1 1 1 0 0,-1-1 0 0 0,-1 0 0 0 0,-2 0-1 0 0,-11-38 1 0 0,-14-11-1297 0 0,17 44-714 0 0,5 11 1852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20.3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109 156 216 0 0,'4'-51'3452'0'0,"-3"47"-3156"0"0,0-15 930 0 0,4-46 939 0 0,-4 62-2045 0 0,-1 0-128 0 0,-1-7-97 0 0,-9 12 1 0 0,8 1 110 0 0,0 0 0 0 0,0 0 0 0 0,0 1 0 0 0,0-1 0 0 0,1 0 0 0 0,-1 1 0 0 0,1-1 0 0 0,0 0 0 0 0,-2 7 0 0 0,3-7 1 0 0,-14 35 64 0 0,2 0 0 0 0,-12 65 1 0 0,-1 81-29 0 0,15-98-104 0 0,7-56 123 0 0,1 0 0 0 0,1 1 0 0 0,4 41 0 0 0,-2-59-10 0 0,1 0 0 0 0,1 0 0 0 0,0 0 0 0 0,0 0 0 0 0,1 0-1 0 0,1-1 1 0 0,0 0 0 0 0,1 0 0 0 0,14 22 0 0 0,-14-26-35 0 0,0 0 0 0 0,1-1 0 0 0,0 0 0 0 0,0 0 0 0 0,0-1 0 0 0,1 1 0 0 0,0-2 0 0 0,0 1 0 0 0,1-1 1 0 0,-1-1-1 0 0,15 7 0 0 0,-17-9-8 0 0,1 0 0 0 0,0-1 0 0 0,-1 0 0 0 0,1 0 1 0 0,0 0-1 0 0,0-1 0 0 0,0 0 0 0 0,0 0 0 0 0,-1 0 1 0 0,1-1-1 0 0,0 0 0 0 0,0-1 0 0 0,-1 1 0 0 0,1-1 1 0 0,-1-1-1 0 0,1 1 0 0 0,9-6 0 0 0,8-7-19 0 0,-1 0-1 0 0,0-2 1 0 0,-1-1-1 0 0,-1 0 1 0 0,-1-2-1 0 0,19-23 0 0 0,98-139-88 0 0,-115 150 54 0 0,6-7-32 0 0,-1 0 0 0 0,-3-2 0 0 0,-1-1-1 0 0,-3 0 1 0 0,25-72 0 0 0,-44 112 6 0 0,1-52-198 0 0,-2 51 243 0 0,-1 1-15 0 0,1 0 41 0 0,0 0 1 0 0,0 0-1 0 0,-1 0 1 0 0,1 0-1 0 0,-1 0 1 0 0,1 0-1 0 0,-1 0 1 0 0,0 1 0 0 0,0-1-1 0 0,0 0 1 0 0,0 0-1 0 0,-2-2 1 0 0,-28-31-63 0 0,30 34 58 0 0,-1 0 0 0 0,0 0-1 0 0,0 1 1 0 0,0-1-1 0 0,0 1 1 0 0,0-1 0 0 0,0 1-1 0 0,0 0 1 0 0,0 0-1 0 0,0 0 1 0 0,-4 0 0 0 0,3 1-23 0 0,-28 31 100 0 0,17-15-37 0 0,2 0-1 0 0,0 1 1 0 0,1 1 0 0 0,1-1-1 0 0,1 2 1 0 0,-13 36-1 0 0,12-24 116 0 0,2-1-1 0 0,1 1 1 0 0,-5 55-1 0 0,11-67 39 0 0,0 0 0 0 0,0 0-1 0 0,2 0 1 0 0,1 0 0 0 0,4 20-1 0 0,-5-34-152 0 0,1 1-1 0 0,0-1 0 0 0,0 0 0 0 0,1 0 0 0 0,-1-1 1 0 0,1 1-1 0 0,0 0 0 0 0,1-1 0 0 0,0 0 0 0 0,0 0 1 0 0,0 0-1 0 0,0 0 0 0 0,1 0 0 0 0,-1-1 0 0 0,1 0 1 0 0,0 0-1 0 0,1 0 0 0 0,-1-1 0 0 0,10 5 0 0 0,2 0-311 0 0,0-1 0 0 0,1-1 0 0 0,24 6 0 0 0,-25-9-1369 0 0,0-1 0 0 0,21 1 0 0 0,-10-2-108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2.7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68 0 0,'94'686'3840'0'0,"-89"-639"-5490"0"0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3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1 265 788 0 0,'4'-32'1159'0'0,"1"1"-1"0"0,11-35 1 0 0,-12 54-996 0 0,0 0 0 0 0,1 1 0 0 0,0 0 0 0 0,1 0 1 0 0,0 0-1 0 0,0 1 0 0 0,1 0 0 0 0,13-14 0 0 0,-18 22-160 0 0,0-1 0 0 0,1 1 0 0 0,-1 0 0 0 0,1 0 0 0 0,-1 1 0 0 0,1-1 0 0 0,0 1 0 0 0,-1-1 0 0 0,1 1 0 0 0,0 0 0 0 0,0 0 0 0 0,0 0 0 0 0,0 0 0 0 0,0 0 0 0 0,0 1 0 0 0,1-1 0 0 0,2 1 0 0 0,0 0-2 0 0,-1 1-1 0 0,0 0 0 0 0,1 0 0 0 0,-1 0 0 0 0,0 0 0 0 0,0 1 0 0 0,0 0 0 0 0,0 0 0 0 0,6 4 1 0 0,3 2 7 0 0,-1 1 1 0 0,0 0 0 0 0,-1 1 0 0 0,0 1 0 0 0,18 20 0 0 0,-18-17 1 0 0,0 1 0 0 0,0 0 0 0 0,-2 0 0 0 0,0 2 0 0 0,0-1 0 0 0,8 23 1 0 0,-16-34-9 0 0,0 0 0 0 0,0 1 1 0 0,-1-1-1 0 0,0 0 1 0 0,0 0-1 0 0,0 1 0 0 0,-1-1 1 0 0,0 0-1 0 0,0 1 1 0 0,0-1-1 0 0,0 0 0 0 0,-1 1 1 0 0,0-1-1 0 0,0 0 1 0 0,-1 0-1 0 0,1 0 0 0 0,-1 0 1 0 0,0 0-1 0 0,0 0 1 0 0,-1 0-1 0 0,1-1 1 0 0,-1 1-1 0 0,0-1 0 0 0,-1 1 1 0 0,1-1-1 0 0,-7 5 1 0 0,2-1-52 0 0,-2-1 1 0 0,1 0 0 0 0,-1-1 0 0 0,0 0 0 0 0,0-1 0 0 0,-1 0 0 0 0,-19 7 0 0 0,11-7-99 0 0,-1 0 0 0 0,0 0 0 0 0,-27 1 0 0 0,43-6-174 0 0,3 1 228 0 0,0-1-1 0 0,-1 0 1 0 0,1 0 0 0 0,-1 0 0 0 0,1 0 0 0 0,0 0 0 0 0,-1 0-1 0 0,1 0 1 0 0,0 0 0 0 0,-1 0 0 0 0,1-1 0 0 0,0 1-1 0 0,-1-1 1 0 0,1 1 0 0 0,0-1 0 0 0,0 1 0 0 0,-1-1-1 0 0,1 0 1 0 0,-2-1 0 0 0,-11-7-322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3.3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28 348 0 0,'0'0'1625'0'0,"3"1"-1033"0"0,38 1 376 0 0,0-2 0 0 0,45-5 0 0 0,85-18-4070 0 0,-153 20 2315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3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1036 0 0,'18'8'2692'0'0,"-3"-5"-2172"0"0,0 0 0 0 0,1-2 0 0 0,-1 0 0 0 0,31-1 1 0 0,70-12 226 0 0,-68 6-582 0 0,-22 3-132 0 0,106-16-64 0 0,-110 15-1800 0 0,40-15 1 0 0,-47 12 652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04.1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1 304 0 0,'0'0'245'0'0,"1"0"-131"0"0,0 0 0 0 0,0 0 1 0 0,0 0-1 0 0,0 0 0 0 0,1 0 0 0 0,-1 0 0 0 0,0 1 0 0 0,0-1 0 0 0,0 0 0 0 0,0 1 0 0 0,0-1 0 0 0,0 0 0 0 0,0 1 0 0 0,1 1 0 0 0,2 34 651 0 0,-1 1 0 0 0,-2-1 0 0 0,-5 51 0 0 0,1 5-428 0 0,4-34 193 0 0,2 0 0 0 0,3-1 0 0 0,2 1 0 0 0,20 69 0 0 0,-18-86-611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8.4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 46 164 0 0,'0'0'703'0'0,"-1"-20"2278"0"0,1 16-2912 0 0,0-18 1542 0 0,0 22-1602 0 0,0 1 0 0 0,0-1 0 0 0,0 0 0 0 0,0 0-1 0 0,0 0 1 0 0,0 0 0 0 0,0 0 0 0 0,0 0 0 0 0,0 0 0 0 0,0 0-1 0 0,0 0 1 0 0,0 1 0 0 0,0-1 0 0 0,0 0 0 0 0,0 0-1 0 0,0 0 1 0 0,0 0 0 0 0,0 0 0 0 0,-1 0 0 0 0,1 0 0 0 0,0 0-1 0 0,0 0 1 0 0,0 0 0 0 0,0 1 0 0 0,0-1 0 0 0,0 0 0 0 0,0 0-1 0 0,0 0 1 0 0,0 0 0 0 0,0 0 0 0 0,0 0 0 0 0,0 0 0 0 0,0 0-1 0 0,-1 0 1 0 0,1 0 0 0 0,0 0 0 0 0,0 0 0 0 0,0 0-1 0 0,0 0 1 0 0,0 0 0 0 0,0 0 0 0 0,0 0 0 0 0,0 0 0 0 0,0 0-1 0 0,0 0 1 0 0,-1 0 0 0 0,1 0 0 0 0,0 0 0 0 0,0 0 0 0 0,0 0-1 0 0,0 0 1 0 0,0 0 0 0 0,0 0 0 0 0,0 0 0 0 0,0 0-1 0 0,0 0 1 0 0,-1 0 0 0 0,1 0 0 0 0,0 0 0 0 0,0 0 0 0 0,0 0-1 0 0,0 0 1 0 0,0 0 0 0 0,0-1 0 0 0,0 1 0 0 0,0 0 0 0 0,-9 25-296 0 0,-19 86 339 0 0,4 1 1 0 0,5 1-1 0 0,-4 138 0 0 0,22 346 79 0 0,0-531-3033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8.8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1 423 964 0 0,'7'-32'496'0'0,"1"1"-1"0"0,1 0 1 0 0,2 1-1 0 0,2 0 1 0 0,0 1-1 0 0,2 0 1 0 0,26-38-1 0 0,-33 56-463 0 0,0 0 0 0 0,1 0 0 0 0,0 1 0 0 0,1 0 0 0 0,0 0-1 0 0,1 1 1 0 0,0 1 0 0 0,0 0 0 0 0,1 0 0 0 0,0 1 0 0 0,0 0-1 0 0,1 1 1 0 0,-1 1 0 0 0,1 0 0 0 0,1 1 0 0 0,-1 0 0 0 0,1 1 0 0 0,-1 0-1 0 0,25 0 1 0 0,-26 3-26 0 0,0 1 0 0 0,0 1 0 0 0,0 0 0 0 0,0 0-1 0 0,0 1 1 0 0,-1 1 0 0 0,1 0 0 0 0,-1 1 0 0 0,0 0-1 0 0,0 0 1 0 0,-1 1 0 0 0,1 1 0 0 0,-1 0 0 0 0,-1 0 0 0 0,1 1-1 0 0,-1 0 1 0 0,15 18 0 0 0,-13-13-14 0 0,-1 0 0 0 0,0 1 0 0 0,-1 0-1 0 0,0 1 1 0 0,-1-1 0 0 0,-1 2 0 0 0,0-1 0 0 0,-1 1 0 0 0,-1 0-1 0 0,0 1 1 0 0,-1-1 0 0 0,2 23 0 0 0,-5-30-3 0 0,-1 0 0 0 0,0 0 0 0 0,-1 0 0 0 0,1-1 0 0 0,-2 1 0 0 0,1 0 0 0 0,-1 0 0 0 0,-1-1 0 0 0,1 0 0 0 0,-1 1 0 0 0,-1-1 0 0 0,0 0 0 0 0,-6 10 0 0 0,3-8 16 0 0,0-1 0 0 0,-1 1 1 0 0,0-2-1 0 0,-1 1 0 0 0,0-1 1 0 0,0 0-1 0 0,-1-1 0 0 0,-20 12 1 0 0,7-7-44 0 0,-1-2 0 0 0,0 0 0 0 0,0-1 0 0 0,-1-2 0 0 0,0 0 0 0 0,-1-2 0 0 0,1-1 0 0 0,-39 2 0 0 0,-43-5-3152 0 0,104-1 2544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9.3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272 61 464 0 0,'3'-1'988'0'0,"13"-1"550"0"0,-13 2-955 0 0,19-7 640 0 0,-19 5-605 0 0,-18 7-682 0 0,-3 3 65 0 0,0 1-1 0 0,1 1 1 0 0,0 0 0 0 0,0 1 0 0 0,1 1 0 0 0,1 0 0 0 0,0 2-1 0 0,1-1 1 0 0,0 2 0 0 0,-13 17 0 0 0,12-12-1 0 0,1 0 0 0 0,0 1-1 0 0,2 0 1 0 0,0 1 0 0 0,2 1 0 0 0,0 0 0 0 0,-12 45 0 0 0,20-58 20 0 0,0-1-1 0 0,1 0 1 0 0,0 1 0 0 0,1-1-1 0 0,0 1 1 0 0,0 0 0 0 0,1-1 0 0 0,0 1-1 0 0,0-1 1 0 0,1 0 0 0 0,1 1-1 0 0,-1-1 1 0 0,2 0 0 0 0,-1 0-1 0 0,1-1 1 0 0,0 1 0 0 0,1-1 0 0 0,10 14-1 0 0,-7-12 44 0 0,1 0 1 0 0,1-1-1 0 0,-1 0 0 0 0,2 0 0 0 0,-1-1 0 0 0,1 0 0 0 0,0-1 0 0 0,1 0 0 0 0,0-1 0 0 0,0 0 0 0 0,0-1 1 0 0,20 6-1 0 0,-19-8-1 0 0,1 1 0 0 0,-1-2 1 0 0,1 0-1 0 0,-1-1 1 0 0,1 0-1 0 0,0-1 0 0 0,0 0 1 0 0,0-1-1 0 0,-1-1 1 0 0,1 0-1 0 0,-1-1 0 0 0,16-5 1 0 0,-20 5-45 0 0,1-1 0 0 0,-2 0 1 0 0,1-1-1 0 0,0 0 0 0 0,-1 0 1 0 0,0-1-1 0 0,0 0 0 0 0,-1 0 0 0 0,0-1 1 0 0,0 0-1 0 0,0 0 0 0 0,-1-1 1 0 0,0 0-1 0 0,0 0 0 0 0,-1 0 1 0 0,0-1-1 0 0,-1 1 0 0 0,5-12 0 0 0,-3 0-106 0 0,0 1 0 0 0,-2-1 0 0 0,0 0-1 0 0,-1 0 1 0 0,-1 0 0 0 0,0 0-1 0 0,-2 0 1 0 0,-1-1 0 0 0,0 1 0 0 0,-5-22-1 0 0,0 12-31 0 0,-1 1 0 0 0,-1 0 0 0 0,-2 0-1 0 0,0 1 1 0 0,-2 0 0 0 0,-18-29 0 0 0,23 45-288 0 0,-2 0 0 0 0,1 1 1 0 0,-1 1-1 0 0,-1 0 0 0 0,0 0 1 0 0,0 0-1 0 0,-1 2 0 0 0,-14-10 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49.6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1 344 0 0,'0'0'626'0'0,"12"12"505"0"0,-7 1-1006 0 0,-1 1 1 0 0,0 1 0 0 0,0-1-1 0 0,-2 1 1 0 0,0-1 0 0 0,0 1-1 0 0,-2 19 1 0 0,3 7-26 0 0,17 171 184 0 0,14 179-1002 0 0,-34-382-66 0 0,0 16 120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0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1 189 492 0 0,'4'-27'1754'0'0,"12"-38"0"0"0,-14 57-1554 0 0,1 0-1 0 0,0 0 1 0 0,0 0-1 0 0,1 1 1 0 0,0 0 0 0 0,0 0-1 0 0,1 0 1 0 0,10-12 0 0 0,-12 16-176 0 0,1 1 1 0 0,-1 1-1 0 0,0-1 1 0 0,1 0 0 0 0,-1 1-1 0 0,1 0 1 0 0,-1-1-1 0 0,1 1 1 0 0,0 1 0 0 0,-1-1-1 0 0,7 0 1 0 0,-8 1-20 0 0,3-1 5 0 0,0 1-1 0 0,0 0 1 0 0,0 0-1 0 0,0 1 1 0 0,0 0-1 0 0,0 0 1 0 0,0 0-1 0 0,0 0 1 0 0,-1 0-1 0 0,1 1 0 0 0,9 5 1 0 0,-2-1 15 0 0,1 2 0 0 0,17 13 0 0 0,-14-8-21 0 0,-1 0 0 0 0,-1 1 0 0 0,0 1 0 0 0,-1 0 1 0 0,-1 1-1 0 0,0 0 0 0 0,-1 1 0 0 0,-1 0 0 0 0,-1 1 0 0 0,0 0 0 0 0,-1 0 0 0 0,5 20 1 0 0,-10-28-21 0 0,-1 0 0 0 0,0 0 0 0 0,-1 0 1 0 0,0 0-1 0 0,0 0 0 0 0,-1 0 0 0 0,0 0 1 0 0,-1 0-1 0 0,0 0 0 0 0,-1 0 0 0 0,-3 10 1 0 0,2-12-11 0 0,0 0 1 0 0,-1 0-1 0 0,0 0 1 0 0,0-1-1 0 0,0 0 1 0 0,-1 0-1 0 0,0 0 1 0 0,-1-1-1 0 0,1 1 1 0 0,-1-1-1 0 0,-1-1 1 0 0,1 1-1 0 0,-1-1 1 0 0,-13 8 0 0 0,8-6-228 0 0,0-1 1 0 0,-1 0 0 0 0,0-1 0 0 0,0 0 0 0 0,0-1-1 0 0,-1 0 1 0 0,0-1 0 0 0,1-1 0 0 0,-1 0 0 0 0,0-1-1 0 0,-16 0 1 0 0,2-2-86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21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1 688 952 0 0,'0'0'4299'0'0,"3"0"-3919"0"0,5 0-169 0 0,-1-1 1 0 0,1 0 0 0 0,-1 0 0 0 0,0-1 0 0 0,0 0 0 0 0,1 0 0 0 0,-1 0 0 0 0,12-7 0 0 0,60-36 707 0 0,-55 31-785 0 0,32-25-61 0 0,-1-2 0 0 0,-2-2 0 0 0,90-96 0 0 0,-120 116-138 0 0,-1-2 0 0 0,-2 0-1 0 0,0-2 1 0 0,-2 0 0 0 0,-1-1-1 0 0,14-33 1 0 0,-29 57 32 0 0,-1 0 0 0 0,0-1 0 0 0,0 1 0 0 0,0 0 0 0 0,-1-1 0 0 0,1 1 0 0 0,-1-1 0 0 0,0 1 0 0 0,0-1 0 0 0,-1 1-1 0 0,1-1 1 0 0,-1 1 0 0 0,0 0 0 0 0,0-1 0 0 0,-1 1 0 0 0,1 0 0 0 0,-1 0 0 0 0,-4-8 0 0 0,5 10 26 0 0,-1-1 0 0 0,0 0 0 0 0,0 0 0 0 0,0 1 0 0 0,0-1 0 0 0,-1 1 0 0 0,1 0 0 0 0,-1 0 0 0 0,1 0 0 0 0,-1 0 0 0 0,0 0 0 0 0,0 0 0 0 0,1 1 0 0 0,-1-1 0 0 0,-1 1 0 0 0,1 0 0 0 0,0 0 0 0 0,0 0 0 0 0,0 0 0 0 0,0 0 0 0 0,-7 0 0 0 0,2 1-2 0 0,-1-1-1 0 0,1 1 1 0 0,0 1-1 0 0,0 0 1 0 0,-1 0-1 0 0,-9 2 1 0 0,8-1 3 0 0,-6 4 35 0 0,-12 19 1 0 0,24-21-27 0 0,0 1 0 0 0,0-1 0 0 0,0 1 0 0 0,1 0 0 0 0,0 1 0 0 0,0-1 0 0 0,0 0 0 0 0,1 1 0 0 0,-1 0-1 0 0,1 0 1 0 0,1-1 0 0 0,-1 1 0 0 0,1 0 0 0 0,-1 9 0 0 0,2-4 3 0 0,0 0 0 0 0,1-1 0 0 0,0 1 0 0 0,0-1 0 0 0,1 1 0 0 0,1-1 0 0 0,6 17 1 0 0,5 6-10 0 0,2 0 1 0 0,1-2-1 0 0,38 54 1 0 0,-4-14-97 0 0,55 84-24 0 0,-94-134 109 0 0,-1 0 0 0 0,-1 0 1 0 0,-1 1-1 0 0,-1 0 0 0 0,10 40 0 0 0,-17-54 8 0 0,0 1 0 0 0,0-1 0 0 0,-1 0 0 0 0,0 0 0 0 0,-1 1 0 0 0,0-1 1 0 0,0 0-1 0 0,0 0 0 0 0,-1 0 0 0 0,-4 10 0 0 0,2-10 6 0 0,0-1 1 0 0,-1 1-1 0 0,0-1 0 0 0,0 0 0 0 0,-1-1 1 0 0,0 1-1 0 0,0-1 0 0 0,-1 0 0 0 0,1 0 1 0 0,-1-1-1 0 0,-1 0 0 0 0,1 0 0 0 0,-1-1 1 0 0,1 0-1 0 0,-1 0 0 0 0,-1-1 0 0 0,1 0 1 0 0,0 0-1 0 0,-1-1 0 0 0,1 0 0 0 0,-11 1 1 0 0,2 0 17 0 0,0-2 0 0 0,0 1 0 0 0,0-2 0 0 0,0-1 1 0 0,0 0-1 0 0,0-1 0 0 0,0 0 0 0 0,0-2 1 0 0,0 0-1 0 0,-15-6 0 0 0,25 8 34 0 0,0-1 0 0 0,1 0 0 0 0,-1 0 0 0 0,1 0 0 0 0,0-1 0 0 0,0 0 0 0 0,0 0 0 0 0,1 0-1 0 0,-1-1 1 0 0,1 0 0 0 0,0 0 0 0 0,1 0 0 0 0,-1-1 0 0 0,1 0 0 0 0,0 0 0 0 0,0 0 0 0 0,1 0 0 0 0,0 0 0 0 0,-4-10 0 0 0,7 14-45 0 0,-1-1 1 0 0,1 1-1 0 0,0-1 1 0 0,0 1-1 0 0,0-1 0 0 0,1 1 1 0 0,-1-1-1 0 0,1 1 1 0 0,-1-1-1 0 0,1 1 1 0 0,0-1-1 0 0,0 1 0 0 0,0 0 1 0 0,0-1-1 0 0,2-1 1 0 0,22-29 91 0 0,-16 25-72 0 0,1 1 0 0 0,0 0-1 0 0,0 0 1 0 0,1 1 0 0 0,0 1-1 0 0,0-1 1 0 0,23-6-1 0 0,-2 3-820 0 0,51-9 0 0 0,-41 18-2872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0.4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78 1292 0 0,'-3'-1'1180'0'0,"-13"1"2064"0"0,21-1-2935 0 0,51-7 286 0 0,0 3 0 0 0,94 3 1 0 0,-67 2-320 0 0,1357-32 1845 0 0,-1200 15-2192 0 0,-141 6-3353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1.8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27 656 0 0,'0'0'2158'0'0,"8"-27"631"0"0,-8 43-2789 0 0,0-1-1 0 0,-1 0 1 0 0,-1 1-1 0 0,0-1 1 0 0,-1 0-1 0 0,-1 0 1 0 0,-8 22 0 0 0,-2 13 29 0 0,-17 73 12 0 0,-36 157 45 0 0,50-189 48 0 0,-6 101 0 0 0,21-169-50 0 0,1 0 0 0 0,1 0 1 0 0,1 0-1 0 0,2-1 0 0 0,0 1 0 0 0,1 0 0 0 0,11 33 1 0 0,-12-49-68 0 0,0 1 1 0 0,0-1 0 0 0,1 1 0 0 0,0-1-1 0 0,0 0 1 0 0,0-1 0 0 0,1 1 0 0 0,0-1 0 0 0,1 0-1 0 0,-1 0 1 0 0,1 0 0 0 0,1-1 0 0 0,-1 0-1 0 0,1 0 1 0 0,-1-1 0 0 0,1 0 0 0 0,1 0 0 0 0,-1 0-1 0 0,0-1 1 0 0,1 0 0 0 0,0-1 0 0 0,-1 0-1 0 0,1 0 1 0 0,11 1 0 0 0,-8-2-374 0 0,0 0 0 0 0,-1-1 0 0 0,1 0 0 0 0,0-1 0 0 0,0 0 0 0 0,-1 0 0 0 0,1-2 0 0 0,0 1 0 0 0,12-6 0 0 0,1-2-822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2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44 892 0 0,'-24'-10'4395'0'0,"158"0"-4138"0"0,64-9-3149 0 0,-171 15 2644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2.5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228 1 84 0 0,'0'0'737'0'0,"-10"16"1000"0"0,-9-3-1469 0 0,0 0 1 0 0,1 2-1 0 0,1 0 1 0 0,0 1-1 0 0,1 1 1 0 0,-17 23 0 0 0,23-27-251 0 0,1 0 0 0 0,0 1 1 0 0,1 1-1 0 0,0-1 0 0 0,1 1 1 0 0,1 0-1 0 0,0 1 0 0 0,1-1 1 0 0,-5 31-1 0 0,10-40 37 0 0,0-1 0 0 0,0 1-1 0 0,0 0 1 0 0,1 0 0 0 0,0 0-1 0 0,0 0 1 0 0,0-1 0 0 0,1 1 0 0 0,-1-1-1 0 0,1 1 1 0 0,1-1 0 0 0,-1 1-1 0 0,1-1 1 0 0,0 0 0 0 0,0 0 0 0 0,1-1-1 0 0,-1 1 1 0 0,1-1 0 0 0,4 5-1 0 0,-5-6 18 0 0,0 0-1 0 0,1-1 1 0 0,-1 1-1 0 0,1-1 1 0 0,-1 0-1 0 0,1 0 1 0 0,0 0-1 0 0,0 0 1 0 0,0 0-1 0 0,0-1 1 0 0,0 0-1 0 0,0 0 1 0 0,0 0-1 0 0,0 0 1 0 0,0-1-1 0 0,1 0 1 0 0,-1 1-1 0 0,0-2 1 0 0,0 1-1 0 0,1 0 1 0 0,-1-1-1 0 0,0 0 0 0 0,0 0 1 0 0,0 0-1 0 0,0 0 1 0 0,7-4-1 0 0,-6 2-29 0 0,1-1-1 0 0,-1 0 1 0 0,0 0-1 0 0,-1 0 1 0 0,1-1-1 0 0,-1 1 1 0 0,1-1-1 0 0,-2 0 1 0 0,1 0-1 0 0,0-1 0 0 0,-1 1 1 0 0,0-1-1 0 0,0 0 1 0 0,-1 0-1 0 0,0 0 1 0 0,0 0-1 0 0,0 0 1 0 0,0 0-1 0 0,-1-1 1 0 0,1-11-1 0 0,0-8-83 0 0,-1 0 1 0 0,-2 0-1 0 0,-5-45 0 0 0,1 44-870 0 0,-1 1 0 0 0,-1 0 0 0 0,-21-49 0 0 0,20 56-540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2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1 784 0 0,'3'0'1661'0'0,"0"0"-1559"0"0,-1 0-16 0 0,0 1 0 0 0,0-1 0 0 0,0 0 0 0 0,0 0 0 0 0,0 1 0 0 0,1 0 0 0 0,-1-1 0 0 0,0 1 0 0 0,0 0 0 0 0,0 0 0 0 0,0 0 0 0 0,-1 0 0 0 0,1 0 0 0 0,0 0 0 0 0,0 1 0 0 0,-1-1 0 0 0,1 1 0 0 0,-1-1 0 0 0,1 1 0 0 0,1 1 0 0 0,5 20-18 0 0,0-1 0 0 0,-1 1 0 0 0,-1 0 0 0 0,-2 1 0 0 0,4 44 1 0 0,1-1-34 0 0,56 274 393 0 0,-18-108-2629 0 0,-46-226 1329 0 0,1 14 160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3.2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1 232 680 0 0,'2'-16'553'0'0,"1"0"-1"0"0,1 0 1 0 0,0 1 0 0 0,2-1-1 0 0,-1 1 1 0 0,2 0 0 0 0,15-25 0 0 0,-18 34-496 0 0,0-1 0 0 0,1 1 1 0 0,0 1-1 0 0,0-1 1 0 0,0 0-1 0 0,1 1 1 0 0,0 0-1 0 0,0 1 1 0 0,0-1-1 0 0,0 1 1 0 0,1 0-1 0 0,0 1 0 0 0,0 0 1 0 0,0 0-1 0 0,0 0 1 0 0,0 1-1 0 0,1 0 1 0 0,8-1-1 0 0,-9 2-50 0 0,1 1-1 0 0,-1 0 1 0 0,0 1 0 0 0,1 0-1 0 0,-1 0 1 0 0,0 0 0 0 0,0 1-1 0 0,0 0 1 0 0,0 1 0 0 0,0-1-1 0 0,0 1 1 0 0,-1 0-1 0 0,1 1 1 0 0,-1 0 0 0 0,0 0-1 0 0,0 0 1 0 0,0 1 0 0 0,-1 0-1 0 0,8 8 1 0 0,-3-2-14 0 0,0 0 0 0 0,-1 1-1 0 0,-1 0 1 0 0,0 0 0 0 0,0 1 0 0 0,-2 0 0 0 0,1 1-1 0 0,6 20 1 0 0,-11-26-13 0 0,0-1 1 0 0,0 0-1 0 0,-1 1 0 0 0,0-1 0 0 0,0 0 0 0 0,-1 1 1 0 0,0 0-1 0 0,0-1 0 0 0,-1 1 0 0 0,0-1 0 0 0,0 0 1 0 0,-1 1-1 0 0,0-1 0 0 0,0 0 0 0 0,0 0 1 0 0,-1 0-1 0 0,-6 11 0 0 0,4-11-9 0 0,-1 1 1 0 0,1-1 0 0 0,-2 0-1 0 0,1 0 1 0 0,-1-1-1 0 0,0 0 1 0 0,0 0-1 0 0,0 0 1 0 0,-1-1-1 0 0,0 0 1 0 0,0-1-1 0 0,0 0 1 0 0,-18 6 0 0 0,21-8-161 0 0,0 0 0 0 0,1 0 0 0 0,-1-1 0 0 0,0 0 0 0 0,0 0 0 0 0,0-1 0 0 0,0 1 1 0 0,0-1-1 0 0,0 0 0 0 0,0 0 0 0 0,0-1 0 0 0,0 1 0 0 0,0-1 0 0 0,-9-3 1 0 0,11 3-82 0 0</inkml:trace>
  <inkml:trace contextRef="#ctx0" brushRef="#br0" timeOffset="1">567 188 200 0 0,'22'-6'836'0'0,"0"2"-196"0"0,-2 1-152 0 0,-1-1-108 0 0,1 1-76 0 0,1 0-56 0 0,-2 0-60 0 0,0 1-28 0 0,-1-1 16 0 0,18 2-224 0 0,-3 0-248 0 0,-2 3-372 0 0,-5 1-736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3.6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0 729 224 0 0,'0'0'2176'0'0,"5"17"-692"0"0,11-10-476 0 0,9-3-680 0 0,-7-2-19 0 0,3-1-85 0 0,1 0 0 0 0,7-1-80 0 0,-2-1-28 0 0,3-1-184 0 0,0 0-160 0 0,3 0-192 0 0,-3-2-245 0 0,5-2-879 0 0,-2-2 636 0 0</inkml:trace>
  <inkml:trace contextRef="#ctx0" brushRef="#br0" timeOffset="1">930 46 1036 0 0,'1'-3'1194'0'0,"25"-37"1904"0"0,-24 37-2787 0 0,-1 4-300 0 0,0-1 0 0 0,0 1 0 0 0,-1-1 0 0 0,1 1 0 0 0,0-1 0 0 0,0 1 0 0 0,0-1 0 0 0,-1 1 0 0 0,1 0 0 0 0,0-1 0 0 0,-1 1 0 0 0,1 0 0 0 0,0 0 0 0 0,-1 0 0 0 0,1-1 1 0 0,0 3-1 0 0,29 257 195 0 0,-16-95-119 0 0,0-77-43 0 0,-7-49-876 0 0,-2-1 0 0 0,-1 1 0 0 0,-3 63 0 0 0,-3-85 400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4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17 290 224 0 0,'-4'-8'1372'0'0,"2"5"-1200"0"0,1 1-1 0 0,-1 0 0 0 0,1-1 0 0 0,0 1 0 0 0,0 0 0 0 0,0-1 1 0 0,0 1-1 0 0,0-1 0 0 0,1 0 0 0 0,-1 1 0 0 0,1-1 1 0 0,-1 0-1 0 0,1 1 0 0 0,0-1 0 0 0,0 0 0 0 0,1 1 0 0 0,-1-1 1 0 0,0 0-1 0 0,1 1 0 0 0,1-6 0 0 0,-1 7-154 0 0,-1 0 0 0 0,1 0 1 0 0,0 0-1 0 0,0 0 0 0 0,0 0 0 0 0,-1 0 0 0 0,1 0 1 0 0,0 1-1 0 0,0-1 0 0 0,0 0 0 0 0,0 0 0 0 0,0 1 0 0 0,0-1 1 0 0,1 1-1 0 0,-1-1 0 0 0,0 1 0 0 0,0-1 0 0 0,2 1 0 0 0,0-2 31 0 0,16-5 30 0 0,1-1 0 0 0,0 2 0 0 0,0 1 1 0 0,1 1-1 0 0,-1 0 0 0 0,32-1 0 0 0,-9 1-11 0 0,109-14 143 0 0,226-37 1512 0 0,-377 54-1732 0 0,-1 1 0 0 0,0 0 1 0 0,1 0-1 0 0,-1-1 1 0 0,1 1-1 0 0,-1 0 0 0 0,1 0 1 0 0,-1 0-1 0 0,0 0 0 0 0,1 0 1 0 0,-1 0-1 0 0,1 0 1 0 0,-1 0-1 0 0,1 0 0 0 0,-1 0 1 0 0,1 0-1 0 0,-1 0 0 0 0,1 0 1 0 0,-1 0-1 0 0,1 0 0 0 0,-1 0 1 0 0,1 0-1 0 0,-1 0 1 0 0,0 1-1 0 0,1-1 0 0 0,-1 0 1 0 0,1 0-1 0 0,-1 1 0 0 0,0-1 1 0 0,1 0-1 0 0,-1 1 1 0 0,1 0-1 0 0,-9 14-90 0 0,-34 26 128 0 0,30-29-90 0 0,1 0 22 0 0,1 0 0 0 0,0 1-1 0 0,1 0 1 0 0,0 1 0 0 0,1 0-1 0 0,0 0 1 0 0,1 1 0 0 0,1 0-1 0 0,-7 24 1 0 0,11-32 35 0 0,1 0-1 0 0,0-1 1 0 0,0 1 0 0 0,1 0 0 0 0,0 0 0 0 0,0 0 0 0 0,0 0 0 0 0,1 0-1 0 0,0 0 1 0 0,4 12 0 0 0,-3-14 20 0 0,0 0 0 0 0,0 0-1 0 0,1-1 1 0 0,0 1 0 0 0,0-1 0 0 0,0 0 0 0 0,0 1 0 0 0,1-1-1 0 0,-1-1 1 0 0,1 1 0 0 0,0 0 0 0 0,0-1 0 0 0,1 0-1 0 0,-1 0 1 0 0,9 4 0 0 0,-10-5 24 0 0,1 0 0 0 0,-1-1 0 0 0,1 1 1 0 0,-1-1-1 0 0,1 0 0 0 0,0 0 0 0 0,0 0 0 0 0,0 0 0 0 0,-1-1 0 0 0,1 0 0 0 0,0 0 1 0 0,0 0-1 0 0,0 0 0 0 0,0 0 0 0 0,0-1 0 0 0,-1 0 0 0 0,1 1 0 0 0,0-1 1 0 0,0-1-1 0 0,-1 1 0 0 0,1-1 0 0 0,-1 1 0 0 0,1-1 0 0 0,4-3 0 0 0,-3 1-28 0 0,0 0 0 0 0,-1-1 0 0 0,1 1-1 0 0,-1-1 1 0 0,0 0 0 0 0,-1 0 0 0 0,1 0 0 0 0,-1-1-1 0 0,0 1 1 0 0,0-1 0 0 0,0 0 0 0 0,-1 0 0 0 0,0 1-1 0 0,2-11 1 0 0,-1 0-119 0 0,-1 0-1 0 0,0 0 1 0 0,-1 1 0 0 0,-1-1-1 0 0,-1 0 1 0 0,0 0 0 0 0,-1 0 0 0 0,0 1-1 0 0,-2-1 1 0 0,-9-27 0 0 0,6 23-429 0 0,-1 2 0 0 0,-2-1 0 0 0,0 1 0 0 0,0 0 1 0 0,-2 1-1 0 0,0 0 0 0 0,-26-27 0 0 0,24 29-149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4.4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1 240 0 0,'8'17'1501'0'0,"-4"7"-1166"0"0,-2 1-1 0 0,0 0 0 0 0,-2-1 0 0 0,-1 1 0 0 0,-1-1 0 0 0,-5 26 0 0 0,-1 28-71 0 0,-13 152 131 0 0,-4 58-16 0 0,18-165-2773 0 0,6-101 2079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4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0 149 984 0 0,'4'-13'583'0'0,"1"0"-1"0"0,0 0 1 0 0,0 1-1 0 0,1-1 1 0 0,11-15-1 0 0,-14 23-513 0 0,1 1-1 0 0,-1 0 1 0 0,1 0 0 0 0,0 0-1 0 0,0 0 1 0 0,0 0 0 0 0,0 1-1 0 0,1 0 1 0 0,0 0 0 0 0,-1 0-1 0 0,1 0 1 0 0,0 1 0 0 0,0 0-1 0 0,0 0 1 0 0,1 0 0 0 0,-1 1 0 0 0,8-2-1 0 0,-4 3-53 0 0,0 0-1 0 0,0 0 1 0 0,0 1 0 0 0,-1 0-1 0 0,1 1 1 0 0,0 0 0 0 0,-1 0-1 0 0,1 0 1 0 0,-1 1 0 0 0,0 1-1 0 0,0 0 1 0 0,0 0 0 0 0,0 0-1 0 0,-1 1 1 0 0,1 0-1 0 0,-1 0 1 0 0,-1 1 0 0 0,1 0-1 0 0,-1 0 1 0 0,6 8 0 0 0,-6-7-25 0 0,0 0 1 0 0,0 1 0 0 0,0 0 0 0 0,-1 0-1 0 0,-1 0 1 0 0,1 0 0 0 0,-2 1-1 0 0,1 0 1 0 0,-1 0 0 0 0,0 0 0 0 0,-1 0-1 0 0,0 0 1 0 0,0 1 0 0 0,-1-1 0 0 0,0 1-1 0 0,-1-1 1 0 0,0 1 0 0 0,0-1-1 0 0,-3 14 1 0 0,0-15-19 0 0,0 0 1 0 0,0-1-1 0 0,0 1 0 0 0,-1-1 1 0 0,0 1-1 0 0,-1-1 0 0 0,0 0 1 0 0,0-1-1 0 0,0 1 0 0 0,-1-1 0 0 0,0 0 1 0 0,0 0-1 0 0,0-1 0 0 0,-1 0 1 0 0,-8 5-1 0 0,-4 2-513 0 0,-1-1 1 0 0,0-1-1 0 0,0-1 1 0 0,-33 10 0 0 0,35-14 252 0 0</inkml:trace>
  <inkml:trace contextRef="#ctx0" brushRef="#br0" timeOffset="1">440 340 1116 0 0,'30'-4'2036'0'0,"-1"1"-832"0"0,5 0-772 0 0,-14 1-112 0 0,-1 0-40 0 0,3 1-75 0 0,-1 0-17 0 0,2 0-60 0 0,-2 0-100 0 0,1 0-160 0 0,-3 1-140 0 0,4-1-181 0 0,-3 0-251 0 0,3-4-676 0 0,-3 2 788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22.2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 0 140 0 0,'0'0'2385'0'0,"-3"21"-1624"0"0,23 250 1097 0 0,0 10-1444 0 0,-20-163-389 0 0,-6 0 0 0 0,-4 0-1 0 0,-30 134 1 0 0,36-235-352 0 0,-6 31 1695 0 0,10-48-1351 0 0,0 0 1 0 0,0 0-1 0 0,0 0 0 0 0,1 0 0 0 0,-1 0 0 0 0,0 0 1 0 0,0 0-1 0 0,0 0 0 0 0,0 0 0 0 0,0 0 0 0 0,0 0 0 0 0,0 0 1 0 0,0 0-1 0 0,0 0 0 0 0,1 0 0 0 0,-1 1 155 0 0,0-1-155 0 0,0 0 0 0 0,1 0 1 0 0,-1 0-1 0 0,0 0 0 0 0,0 1 0 0 0,0-1 0 0 0,0 0 0 0 0,0 0 1 0 0,0 0-1 0 0,0 0 0 0 0,0 0 0 0 0,0 0 0 0 0,0 0 1 0 0,0 0-1 0 0,0 1 0 0 0,0-1 0 0 0,0 0 0 0 0,0 0 0 0 0,0 0 1 0 0,0 0-1 0 0,0 0 0 0 0,0 0 0 0 0,0 0 0 0 0,0 0 1 0 0,0 0-1 0 0,0 1 0 0 0,0-1 0 0 0,-1 0 0 0 0,13-23 274 0 0,43-105-243 0 0,39-80-17 0 0,-76 173-28 0 0,2 1 1 0 0,1 1-1 0 0,45-53 1 0 0,-61 79-14 0 0,1 1 1 0 0,1-1-1 0 0,-1 1 1 0 0,1 1-1 0 0,1-1 1 0 0,-1 1-1 0 0,1 0 0 0 0,-1 1 1 0 0,1 0-1 0 0,0 0 1 0 0,11-3-1 0 0,-15 6 2 0 0,1 0 1 0 0,0 0-1 0 0,0 1 0 0 0,-1 0 0 0 0,1 0 0 0 0,0 0 0 0 0,0 0 0 0 0,0 1 1 0 0,-1-1-1 0 0,1 1 0 0 0,0 0 0 0 0,-1 1 0 0 0,1-1 0 0 0,-1 1 0 0 0,1 0 1 0 0,-1 0-1 0 0,0 1 0 0 0,0-1 0 0 0,0 1 0 0 0,0 0 0 0 0,6 5 0 0 0,3 5-11 0 0,-1 1 0 0 0,0 0 0 0 0,-1 1 0 0 0,0 0 0 0 0,-1 0 0 0 0,-1 1 0 0 0,-1 1 0 0 0,0 0 0 0 0,-1 0-1 0 0,-1 0 1 0 0,7 30 0 0 0,-2 3 0 0 0,-3 0 0 0 0,5 96 0 0 0,-15-88 37 0 0,-3 22-1328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5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0 660 0 0,'0'0'4063'0'0,"3"1"-3698"0"0,-1 1-317 0 0,0 0-1 0 0,0 0 0 0 0,0 0 0 0 0,-1 0 0 0 0,1 0 0 0 0,-1 0 0 0 0,1 0 0 0 0,-1 0 0 0 0,0 1 0 0 0,1-1 0 0 0,-1 0 0 0 0,0 1 0 0 0,-1-1 0 0 0,1 1 0 0 0,0 0 0 0 0,-1-1 1 0 0,1 1-1 0 0,-1-1 0 0 0,0 6 0 0 0,1 65 180 0 0,-1-62-184 0 0,-19 303 119 0 0,0-104-3140 0 0,13-162 1898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5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49 24 0 0,'31'-37'5832'0'0,"-21"27"-5789"0"0,-8 8 131 0 0,1 3-136 0 0,0 1-28 0 0,-1 0 1 0 0,1 1-1 0 0,-1-1 1 0 0,1 1-1 0 0,-1-1 1 0 0,0 1-1 0 0,0 0 1 0 0,0 0 0 0 0,0 0-1 0 0,-1 0 1 0 0,1 0-1 0 0,-1 0 1 0 0,0 0-1 0 0,0 0 1 0 0,0 1-1 0 0,0-1 1 0 0,0 0 0 0 0,-1 1-1 0 0,1 4 1 0 0,1 16 74 0 0,0 37 0 0 0,-2-50-40 0 0,-19 260 496 0 0,1-52-252 0 0,17-171-17 0 0,2 0 0 0 0,10 74 0 0 0,-8-109-204 0 0,0 0 0 0 0,0 0 0 0 0,1 0-1 0 0,1-1 1 0 0,0 0 0 0 0,0 0-1 0 0,8 11 1 0 0,-9-17-153 0 0,0 0 0 0 0,0 0-1 0 0,0-1 1 0 0,1 1 0 0 0,0-1-1 0 0,0-1 1 0 0,0 1 0 0 0,0-1 0 0 0,1 0-1 0 0,0 0 1 0 0,0 0 0 0 0,0-1 0 0 0,0 0-1 0 0,10 4 1 0 0,-13-6-149 0 0,0-1-1 0 0,1 1 1 0 0,-1-1-1 0 0,0 1 1 0 0,0-1-1 0 0,0 0 1 0 0,1 0-1 0 0,-1-1 1 0 0,0 1-1 0 0,0-1 1 0 0,0 1-1 0 0,1-1 1 0 0,-1 0-1 0 0,4-2 1 0 0,9-5-1291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6.4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58 196 1320 0 0,'-58'-32'5875'0'0,"66"30"-5814"0"0,0-1 0 0 0,0 1 0 0 0,0 1 0 0 0,0-1 0 0 0,1 1 0 0 0,-1 1 0 0 0,0 0 0 0 0,0 0 0 0 0,16 2-1 0 0,11 0 5 0 0,470-19-319 0 0,-8-50 986 0 0,-482 65-763 0 0,-26 6-76 0 0,-12 6 69 0 0,11-3 15 0 0,1 2 0 0 0,0 0-1 0 0,0 0 1 0 0,1 1 0 0 0,1 0-1 0 0,-1 1 1 0 0,2 0-1 0 0,-1 0 1 0 0,2 1 0 0 0,0 0-1 0 0,0 0 1 0 0,1 1 0 0 0,-7 20-1 0 0,11-27 32 0 0,0 1-1 0 0,0-1 0 0 0,1 0 1 0 0,0 0-1 0 0,0 0 0 0 0,1 1 1 0 0,-1-1-1 0 0,1 0 0 0 0,1 1 1 0 0,-1-1-1 0 0,1 0 1 0 0,1 0-1 0 0,-1 0 0 0 0,1 0 1 0 0,0 0-1 0 0,0 0 0 0 0,0 0 1 0 0,1 0-1 0 0,0-1 1 0 0,0 1-1 0 0,1-1 0 0 0,-1 0 1 0 0,1 0-1 0 0,0 0 0 0 0,1 0 1 0 0,-1-1-1 0 0,1 0 1 0 0,0 0-1 0 0,0 0 0 0 0,0 0 1 0 0,10 4-1 0 0,-10-5 65 0 0,1 0-1 0 0,0 0 1 0 0,0-1-1 0 0,0 1 1 0 0,0-1 0 0 0,1-1-1 0 0,-1 1 1 0 0,1-1-1 0 0,-1 0 1 0 0,1-1-1 0 0,-1 1 1 0 0,1-1 0 0 0,-1-1-1 0 0,1 1 1 0 0,-1-1-1 0 0,1 0 1 0 0,8-3 0 0 0,-10 2-57 0 0,0 0 0 0 0,-1-1 0 0 0,1 1 0 0 0,-1-1 0 0 0,1 0 0 0 0,-1 0 0 0 0,0 0 0 0 0,0-1 0 0 0,-1 1 0 0 0,1-1 0 0 0,-1 0 0 0 0,0 0 0 0 0,0 0 0 0 0,0 0 0 0 0,0-1 0 0 0,-1 1 0 0 0,1-1 0 0 0,-1 0 0 0 0,-1 0 0 0 0,1 0 0 0 0,-1 1 0 0 0,2-10 0 0 0,-1 1-123 0 0,-1 0 0 0 0,0 1 0 0 0,-1-1 0 0 0,-1 0 0 0 0,0 0 0 0 0,-1 1 0 0 0,0-1 1 0 0,-1 1-1 0 0,0-1 0 0 0,-1 1 0 0 0,0 0 0 0 0,-1 0 0 0 0,-8-13 0 0 0,0 1-878 0 0,-2 0-1 0 0,-1 1 1 0 0,0 1-1 0 0,-40-40 1 0 0,46 51 119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6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0 284 0 0,'1'4'699'0'0,"7"35"-37"0"0,-1 1-1 0 0,-2 0 1 0 0,-2 0 0 0 0,-2 49 0 0 0,1-9-390 0 0,23 266 185 0 0,-9-198-2749 0 0,-13-125 1967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7.1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1 239 216 0 0,'1'-7'281'0'0,"0"-1"0"0"0,0 1 0 0 0,1-1-1 0 0,0 1 1 0 0,0-1 0 0 0,1 1 0 0 0,0 0 0 0 0,0 0 0 0 0,1 1 0 0 0,0-1 0 0 0,0 0-1 0 0,1 1 1 0 0,-1 0 0 0 0,1 0 0 0 0,1 1 0 0 0,7-7 0 0 0,-7 7-230 0 0,1 1 1 0 0,0 0-1 0 0,0 0 1 0 0,1 0-1 0 0,-1 1 0 0 0,1 0 1 0 0,-1 1-1 0 0,1 0 1 0 0,0 0-1 0 0,0 0 1 0 0,0 1-1 0 0,0 1 1 0 0,0-1-1 0 0,1 1 0 0 0,10 1 1 0 0,1 2-29 0 0,-1 1 0 0 0,0 0-1 0 0,0 1 1 0 0,0 1 0 0 0,-1 1 0 0 0,1 1 0 0 0,-2 0-1 0 0,1 1 1 0 0,-1 1 0 0 0,-1 1 0 0 0,0 0 0 0 0,0 1 0 0 0,-1 1-1 0 0,-1 0 1 0 0,0 1 0 0 0,24 31 0 0 0,-36-42-43 0 0,0 1 0 0 0,1-1 0 0 0,-1 1 0 0 0,-1-1 1 0 0,1 1-1 0 0,0 0 0 0 0,-1 0 0 0 0,0 0 0 0 0,0 0 0 0 0,0 0 1 0 0,0 0-1 0 0,-1 0 0 0 0,0 0 0 0 0,0 0 0 0 0,0 0 0 0 0,-1 8 0 0 0,0-9 2 0 0,0 0 0 0 0,0 1 0 0 0,0-1 0 0 0,-1 0-1 0 0,1 0 1 0 0,-1 0 0 0 0,0 0 0 0 0,0 0 0 0 0,0 0 0 0 0,0-1-1 0 0,0 1 1 0 0,-1-1 0 0 0,1 1 0 0 0,-1-1 0 0 0,0 0-1 0 0,0 0 1 0 0,0 0 0 0 0,0 0 0 0 0,0-1 0 0 0,-3 2 0 0 0,-5 1-316 0 0,0 0 0 0 0,0-1 0 0 0,-1 0 0 0 0,1 0 0 0 0,-1-2 0 0 0,1 1 0 0 0,-14-1 0 0 0,19-1-73 0 0</inkml:trace>
  <inkml:trace contextRef="#ctx0" brushRef="#br0" timeOffset="1">984 46 992 0 0,'19'-4'1296'0'0,"-1"0"-376"0"0,2 0-156 0 0,-1 1-208 0 0,3-2-80 0 0,1 2-148 0 0,2 0-31 0 0,2-2-89 0 0,0 2 0 0 0,1 1-72 0 0,0 0-80 0 0,0 0-204 0 0,0 0-188 0 0,1 2-213 0 0,-1-1-295 0 0,-3 0-528 0 0,-3 0 788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7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10 188 0 0,'-2'1'254'0'0,"0"0"-1"0"0,1 0 1 0 0,-1 0-1 0 0,1 0 1 0 0,-1 0 0 0 0,1 1-1 0 0,0-1 1 0 0,-1 0-1 0 0,1 1 1 0 0,0-1-1 0 0,0 1 1 0 0,0-1 0 0 0,-1 3-1 0 0,2-4-182 0 0,0 1-1 0 0,0-1 0 0 0,0 1 0 0 0,0-1 1 0 0,0 1-1 0 0,0-1 0 0 0,0 1 1 0 0,0-1-1 0 0,0 1 0 0 0,1-1 0 0 0,-1 0 1 0 0,0 1-1 0 0,0-1 0 0 0,0 1 1 0 0,0-1-1 0 0,1 1 0 0 0,-1-1 1 0 0,0 0-1 0 0,1 1 0 0 0,-1-1 0 0 0,0 1 1 0 0,1-1-1 0 0,-1 0 0 0 0,0 1 1 0 0,1-1-1 0 0,-1 0 0 0 0,0 0 0 0 0,1 1 1 0 0,-1-1-1 0 0,2 0 0 0 0,3 2 81 0 0,0 0 0 0 0,0-1 0 0 0,1 1 0 0 0,-1-1 0 0 0,0-1 0 0 0,1 1 0 0 0,9-1 0 0 0,236-13-130 0 0,-86-14-3527 0 0,-120 16 2270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57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298 0 60 0 0,'-3'1'766'0'0,"-8"3"-484"0"0,1 1 0 0 0,0 0 0 0 0,0 1 0 0 0,0 0 0 0 0,0 0 0 0 0,1 1 0 0 0,-16 15 0 0 0,-58 64 214 0 0,79-81-433 0 0,-9 10 38 0 0,0 0-1 0 0,2 0 1 0 0,-1 2-1 0 0,2-1 1 0 0,0 1-1 0 0,2 1 1 0 0,-1-1-1 0 0,-9 35 1 0 0,16-43-11 0 0,0 0 0 0 0,0 0 0 0 0,1 0 0 0 0,0 1 0 0 0,1-1 0 0 0,0 0 1 0 0,0 1-1 0 0,1-1 0 0 0,0 0 0 0 0,1 0 0 0 0,0 1 0 0 0,1-1 0 0 0,0-1 1 0 0,0 1-1 0 0,0 0 0 0 0,1-1 0 0 0,1 1 0 0 0,-1-1 0 0 0,1-1 0 0 0,9 11 1 0 0,-8-10 17 0 0,1-1 0 0 0,-1 0 0 0 0,1-1 1 0 0,1 1-1 0 0,-1-1 0 0 0,1-1 1 0 0,0 0-1 0 0,0 0 0 0 0,1 0 0 0 0,0-1 1 0 0,-1 0-1 0 0,1-1 0 0 0,1 0 0 0 0,-1 0 1 0 0,0-1-1 0 0,1 0 0 0 0,-1-1 1 0 0,1 0-1 0 0,-1-1 0 0 0,1 0 0 0 0,0 0 1 0 0,11-2-1 0 0,-7-1-29 0 0,0 0 0 0 0,0-1 0 0 0,-1 0 0 0 0,1-1 0 0 0,-1-1 0 0 0,0 0 0 0 0,0 0 0 0 0,-1-2 1 0 0,0 1-1 0 0,0-2 0 0 0,-1 1 0 0 0,0-2 0 0 0,-1 1 0 0 0,14-16 0 0 0,-14 11-110 0 0,1 1 0 0 0,-2-1 0 0 0,0-1 0 0 0,0 1 0 0 0,-2-2 0 0 0,0 1 0 0 0,0-1 0 0 0,-2 0 0 0 0,0 0 0 0 0,4-20 0 0 0,-8 29-54 0 0,0-1 0 0 0,0 0 0 0 0,-1 1 0 0 0,1-1 0 0 0,-2 0 0 0 0,1 0 0 0 0,-1 1 0 0 0,0-1 0 0 0,-1 0 0 0 0,0 1 0 0 0,0-1 0 0 0,0 1 0 0 0,-1 0 0 0 0,-1 0 0 0 0,1 0 0 0 0,-1 0 1 0 0,0 0-1 0 0,0 1 0 0 0,-1-1 0 0 0,0 1 0 0 0,0 1 0 0 0,0-1 0 0 0,-1 1 0 0 0,-7-6 0 0 0,0 2-311 0 0,-1 2 0 0 0,0-1 0 0 0,-1 2 0 0 0,1 0 0 0 0,-1 0 0 0 0,0 2 0 0 0,0 0 0 0 0,-1 0 0 0 0,-23-1 0 0 0,-18 0-890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18.5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1 424 0 0,'0'0'3836'0'0,"0"2"-4275"0"0,1 10 413 0 0,0-9 7 0 0,-2 0-25 0 0,-14 134-14 0 0,-24 394 216 0 0,38-337-147 0 0,4 351 75 0 0,0 227 799 0 0,1 280 2281 0 0,-1-900-3241 0 0,-11 207 414 0 0,1-62-159 0 0,3-269 13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0.2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40 244 0 0,'-8'-7'1554'0'0,"16"12"-1482"0"0,0-1 1 0 0,0-1-1 0 0,1 1 0 0 0,-1-1 0 0 0,1-1 1 0 0,0 0-1 0 0,11 2 0 0 0,72 5 132 0 0,-82-9-170 0 0,919 23 952 0 0,-312-15-893 0 0,-596-8-92 0 0,-17 0 9 0 0,0 0 13 0 0,13 2 19 0 0,-13-2 25 0 0,0 0 23 0 0,30 0 494 0 0,-30 0-214 0 0,-1 0-203 0 0,1-1-179 0 0,6 0 283 0 0,-1 0 0 0 0,1-1-1 0 0,0 0 1 0 0,11-5 0 0 0,-19 6-250 0 0,1-1-18 0 0,6-4 12 0 0,41-32 491 0 0,-48 37-472 0 0,2-2 12 0 0,1 1-1 0 0,-1-1 1 0 0,0 1-1 0 0,0-1 1 0 0,0 0-1 0 0,0-1 1 0 0,6-6-1 0 0,-2 2-11 0 0,-6 6-63 0 0,0 20-674 0 0,-62 239 662 0 0,46-185 41 0 0,-16 102 96 0 0,6 1-1 0 0,9 1 1 0 0,7 1-1 0 0,8 0 1 0 0,8 0-1 0 0,34 194 1 0 0,22 365 163 0 0,-52-502 440 0 0,50 278 0 0 0,34 258-213 0 0,-96-578-4447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2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 11 616 0 0,'0'0'3885'0'0,"2"-8"-3647"0"0,0 5 316 0 0,-10 66-515 0 0,-18 57 440 0 0,7 0-1 0 0,4 2 0 0 0,6 0 1 0 0,9 185-1 0 0,36 59-63 0 0,-6-74-122 0 0,-25-257-302 0 0,0 48 63 0 0,-4-79-60 0 0,-1 18 26 0 0,0-9-11 0 0,0-10 10 0 0,0 0-15 0 0,-1-1 5 0 0,1-1-1 0 0,0 0 1 0 0,0 0-1 0 0,-1 0 0 0 0,1 0 1 0 0,0 1-1 0 0,0-1 1 0 0,0 0-1 0 0,0 0 0 0 0,0 0 1 0 0,1 0-1 0 0,-1 1 0 0 0,0-1 1 0 0,1 0-1 0 0,-1 0 1 0 0,0 0-1 0 0,1 0 0 0 0,-1 0 1 0 0,1 0-1 0 0,0 0 1 0 0,-1 0-1 0 0,1 0 0 0 0,1 2 1 0 0,9-1 6 0 0,0-1 0 0 0,0 0 1 0 0,0-1-1 0 0,0 0 0 0 0,0-1 1 0 0,17-3-1 0 0,7 0-1 0 0,457-17-63 0 0,-92 7 149 0 0,327-20-70 0 0,-580 32-19 0 0,25-1-130 0 0,-169 3 65 0 0,16-1 15 0 0,-16 2 31 0 0,1-1 37 0 0,19-2 111 0 0,-20 2-99 0 0,48-4 99 0 0,-7-5-155 0 0,11-5 60 0 0,-52 13-40 0 0,0 0 36 0 0,1 0 23 0 0,0 0 1 0 0,1-1-1 0 0,-1 0 0 0 0,-1 1 0 0 0,1-1 0 0 0,0 0 0 0 0,0-1 1 0 0,-1 1-1 0 0,1-1 0 0 0,-1 0 0 0 0,0 0 0 0 0,0 0 1 0 0,0 0-1 0 0,0 0 0 0 0,0-1 0 0 0,-1 1 0 0 0,1-1 1 0 0,-1 1-1 0 0,0-1 0 0 0,0 0 0 0 0,-1 0 0 0 0,1 0 0 0 0,-1 0 1 0 0,0-1-1 0 0,1-5 0 0 0,8-126 10 0 0,-11-198-1 0 0,-2 23-5 0 0,10 149-115 0 0,0 36-565 0 0,-11-164 0 0 0,3 284 94 0 0,0 0-1 0 0,-1 0 1 0 0,0 0 0 0 0,0 1-1 0 0,0-1 1 0 0,-1 0 0 0 0,0 1 0 0 0,0 0-1 0 0,0 0 1 0 0,-7-8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1.4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59 216 0 0,'0'0'387'0'0,"2"-2"-33"0"0,22-54 3889 0 0,-29 107-4482 0 0,28 409 532 0 0,81 123-164 0 0,-96-544-126 0 0,39 150 45 0 0,-46-187-167 0 0,3 10-2392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2.9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11 568 0 0,'0'0'1940'0'0,"14"-7"-1067"0"0,90 3-403 0 0,129 13-1 0 0,-103-2-286 0 0,1631-14 2795 0 0,-1695 6-3762 0 0,-62 1 518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3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93 408 0 0,'-11'-9'4114'0'0,"11"8"-4064"0"0,6-1-4 0 0,-1 0 0 0 0,1 1 1 0 0,0 0-1 0 0,-1 0 0 0 0,1 0 0 0 0,0 0 0 0 0,11 1 0 0 0,59 3 218 0 0,-35-1-92 0 0,1420-75 1374 0 0,-1417 68-3234 0 0,-41 5 1167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4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0 173 228 0 0,'929'-105'5650'0'0,"-580"38"-5339"0"0,-347 66-712 0 0,56 3-2947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5.0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128 272 720 0 0,'3'-3'961'0'0,"26"-38"1920"0"0,-28 39-2533 0 0,5-14 201 0 0,-6 16-534 0 0,1-1 1 0 0,-1 0-1 0 0,0 1 1 0 0,0-1-1 0 0,0 0 0 0 0,1 0 1 0 0,-1 1-1 0 0,0-1 0 0 0,0 0 1 0 0,0 0-1 0 0,0 0 0 0 0,0 1 1 0 0,0-1-1 0 0,0 0 1 0 0,-1 0-1 0 0,1 1 0 0 0,0-1 1 0 0,0 0-1 0 0,-1 1 0 0 0,1-1 1 0 0,0 0-1 0 0,-1 0 0 0 0,1 1 1 0 0,-1-1-1 0 0,0 0 1 0 0,0 0-8 0 0,1 0-6 0 0,-1 1 0 0 0,1-1 0 0 0,-1 1 0 0 0,1 0-1 0 0,-1-1 1 0 0,1 1 0 0 0,-1 0 0 0 0,1-1 0 0 0,-1 1 0 0 0,1 0 0 0 0,-1 0 0 0 0,0-1 0 0 0,1 1 0 0 0,-1 0 0 0 0,1 0 0 0 0,-1 0 0 0 0,0 0 0 0 0,1 0 0 0 0,-1 0 0 0 0,0 0 0 0 0,1 0 0 0 0,-1 0 0 0 0,0 0 0 0 0,-5 1 0 0 0,0-1 0 0 0,0 1 1 0 0,0 0-1 0 0,0 1 0 0 0,1-1 0 0 0,-1 1 0 0 0,0 0 1 0 0,1 1-1 0 0,0-1 0 0 0,-1 1 0 0 0,1 0 0 0 0,0 0 1 0 0,0 1-1 0 0,1-1 0 0 0,-1 1 0 0 0,1 0 1 0 0,0 1-1 0 0,-7 8 0 0 0,7-9 5 0 0,0 1 0 0 0,0 1 0 0 0,0-1-1 0 0,0 0 1 0 0,1 1 0 0 0,0 0-1 0 0,0 0 1 0 0,0 0 0 0 0,1 0-1 0 0,0 0 1 0 0,0 1 0 0 0,0-1-1 0 0,1 1 1 0 0,-1 8 0 0 0,2-11 13 0 0,0 0-1 0 0,1 1 1 0 0,-1-1 0 0 0,1 0 0 0 0,0 0 0 0 0,0 0-1 0 0,0 0 1 0 0,1 0 0 0 0,-1 0 0 0 0,1 0 0 0 0,0 0 0 0 0,0-1-1 0 0,1 1 1 0 0,-1-1 0 0 0,1 1 0 0 0,-1-1 0 0 0,1 0-1 0 0,0 0 1 0 0,0 0 0 0 0,0-1 0 0 0,7 5 0 0 0,-3-2 32 0 0,0-1 0 0 0,1 0 0 0 0,0 0 0 0 0,0-1 1 0 0,0 0-1 0 0,0-1 0 0 0,1 1 0 0 0,-1-1 1 0 0,1-1-1 0 0,-1 0 0 0 0,1 0 0 0 0,0-1 0 0 0,-1 0 1 0 0,1 0-1 0 0,-1-1 0 0 0,1 0 0 0 0,11-3 1 0 0,-15 3-36 0 0,1-1 1 0 0,-1 0-1 0 0,0 0 1 0 0,1 0-1 0 0,-1-1 1 0 0,0 1-1 0 0,0-1 0 0 0,-1-1 1 0 0,1 1-1 0 0,0-1 1 0 0,-1 1-1 0 0,0-1 1 0 0,0 0-1 0 0,0-1 1 0 0,-1 1-1 0 0,1-1 1 0 0,-1 0-1 0 0,0 0 1 0 0,-1 0-1 0 0,1 0 1 0 0,-1 0-1 0 0,0 0 1 0 0,0-1-1 0 0,0 1 1 0 0,-1-1-1 0 0,2-10 1 0 0,-2 0-88 0 0,-1-1 0 0 0,0 1 0 0 0,-1-1 1 0 0,-1 0-1 0 0,-1 1 0 0 0,0 0 0 0 0,-1 0 0 0 0,-6-18 0 0 0,-1 6-980 0 0,-1 0-1 0 0,-2 1 0 0 0,-25-40 0 0 0,26 50 382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5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0 164 0 0,'0'22'372'0'0,"3"1"-104"0"0,-1-2 8 0 0,2 2-108 0 0,1 1-52 0 0,0-1 28 0 0,1 0 16 0 0,0 0-68 0 0,0-2 32 0 0,-1 0-124 0 0,-1-4-92 0 0,0-2-484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5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1 189 164 0 0,'1'-3'874'0'0,"13"-15"115"0"0,0 1-1 0 0,0 0 0 0 0,21-17 1 0 0,-16 18-935 0 0,0 0 0 0 0,1 2 0 0 0,1 0 1 0 0,0 1-1 0 0,29-12 0 0 0,-48 24-95 0 0,21 2-54 0 0,-21 0 90 0 0,0 1 0 0 0,1 0 0 0 0,-1 0 1 0 0,0 1-1 0 0,0-1 0 0 0,0 0 0 0 0,0 1 0 0 0,-1-1 0 0 0,1 1 0 0 0,0-1 0 0 0,-1 1 0 0 0,0 0 1 0 0,0 0-1 0 0,0 0 0 0 0,0 0 0 0 0,0-1 0 0 0,-1 1 0 0 0,1 0 0 0 0,-1 0 0 0 0,1 5 0 0 0,-4 48-23 0 0,-1 5 27 0 0,1 23 382 0 0,3-80 228 0 0,1-1-351 0 0,-1-3-238 0 0,0 1 0 0 0,1 0-1 0 0,-1-1 1 0 0,1 1 0 0 0,-1 0 0 0 0,0-1-1 0 0,1 1 1 0 0,-1 0 0 0 0,1-1 0 0 0,-1 1-1 0 0,1-1 1 0 0,0 1 0 0 0,-1-1 0 0 0,1 1-1 0 0,-1-1 1 0 0,1 0 0 0 0,0 1 0 0 0,-1-1-1 0 0,1 0 1 0 0,0 1 0 0 0,0-1 0 0 0,-1 0-1 0 0,1 0 1 0 0,0 0 0 0 0,0 0 0 0 0,-1 0-1 0 0,1 0 1 0 0,1 0 0 0 0,28-8-64 0 0,32-32-1090 0 0,-54 35 872 0 0,35-28-1816 0 0,-21 14 1130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6.5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6 107 328 0 0,'-1'-3'1703'0'0,"-3"-9"-1107"0"0,3 9-143 0 0,1 0-104 0 0,1 1-308 0 0,-1 0-1 0 0,0 0 1 0 0,0 0-1 0 0,1 0 1 0 0,-1 0-1 0 0,1 1 1 0 0,0-1-1 0 0,-1 0 1 0 0,1 0-1 0 0,0 0 1 0 0,0 1 0 0 0,0-1-1 0 0,0 1 1 0 0,1-1-1 0 0,-1 0 1 0 0,0 1-1 0 0,1 0 1 0 0,-1-1-1 0 0,1 1 1 0 0,-1 0 0 0 0,4-2-1 0 0,11-5-41 0 0,0 1-1 0 0,1 0 1 0 0,0 1-1 0 0,0 1 1 0 0,0 1 0 0 0,0 0-1 0 0,1 1 1 0 0,-1 1-1 0 0,32 1 1 0 0,-46 1-27 0 0,5 2-23 0 0,-8-2 49 0 0,1 0 0 0 0,0 0-1 0 0,0 0 1 0 0,0 1-1 0 0,0-1 1 0 0,-1 0-1 0 0,1 0 1 0 0,0 0 0 0 0,0 1-1 0 0,-1-1 1 0 0,1 0-1 0 0,0 1 1 0 0,0-1 0 0 0,-1 0-1 0 0,1 1 1 0 0,0-1-1 0 0,-1 1 1 0 0,1 0-1 0 0,0-1 1 0 0,-1 1 1 0 0,1-1 1 0 0,-1 0-1 0 0,0 1 0 0 0,1-1 0 0 0,-1 0 1 0 0,1 1-1 0 0,-1-1 0 0 0,0 1 0 0 0,1-1 1 0 0,-1 1-1 0 0,0-1 0 0 0,0 1 0 0 0,1-1 0 0 0,-1 1 1 0 0,0 0-1 0 0,0-1 0 0 0,0 1 0 0 0,0-1 1 0 0,0 1-1 0 0,0-1 0 0 0,0 1 0 0 0,0 0 1 0 0,0-1-1 0 0,0 1 0 0 0,0 0 0 0 0,-5 17-9 0 0,-3 2 14 0 0,8-19-4 0 0,-8 13 0 0 0,0 1 0 0 0,2 0 0 0 0,0 1 0 0 0,0-1 0 0 0,-3 24 0 0 0,8-32 4 0 0,2-1 2 0 0,0-1 0 0 0,0 1 0 0 0,0-1 0 0 0,1 1 0 0 0,0-1 0 0 0,0 0-1 0 0,0 0 1 0 0,0 1 0 0 0,1-2 0 0 0,0 1 0 0 0,0 0 0 0 0,1-1 0 0 0,5 7 0 0 0,-2-4 6 0 0,1-1 0 0 0,-1-1 0 0 0,1 1 0 0 0,1-1 0 0 0,10 5 0 0 0,9 5-18 0 0,-7-1-9 0 0,4 0-18 0 0,39 33 1 0 0,-61-44 35 0 0,-1-1 1 0 0,1 1-1 0 0,-1 0 0 0 0,0 0 1 0 0,-1-1-1 0 0,1 1 0 0 0,0 1 0 0 0,-1-1 1 0 0,1 0-1 0 0,-1 0 0 0 0,0 1 1 0 0,0-1-1 0 0,-1 0 0 0 0,1 1 0 0 0,-1-1 1 0 0,1 1-1 0 0,-1-1 0 0 0,0 1 1 0 0,0-1-1 0 0,-1 0 0 0 0,1 1 0 0 0,-1-1 1 0 0,1 1-1 0 0,-1-1 0 0 0,0 0 1 0 0,-2 5-1 0 0,-3 7 9 0 0,-1 0-1 0 0,-1 0 1 0 0,0-1-1 0 0,-10 14 1 0 0,16-26-12 0 0,-147 210-2193 0 0,121-171 1472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7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23 316 0 0,'11'-12'5066'0'0,"-11"11"-4995"0"0,0 0 0 0 0,1 1 0 0 0,-1-1 0 0 0,1 0-1 0 0,-1 1 1 0 0,0-1 0 0 0,1 1 0 0 0,0-1 0 0 0,-1 1 0 0 0,1-1 0 0 0,-1 1 0 0 0,1-1 0 0 0,0 1 0 0 0,-1-1 0 0 0,1 1 0 0 0,0 0 0 0 0,-1-1 0 0 0,1 1-1 0 0,0 0 1 0 0,0 0 0 0 0,-1-1 0 0 0,1 1 0 0 0,0 0 0 0 0,0 0 0 0 0,-1 0 0 0 0,1 0 0 0 0,0 0 0 0 0,0 0 0 0 0,-1 0 0 0 0,1 0 0 0 0,0 0 0 0 0,0 1-1 0 0,0-1 1 0 0,-1 0 0 0 0,2 1 0 0 0,-1 1-60 0 0,0 0 0 0 0,1 0-1 0 0,-1 1 1 0 0,-1-1 0 0 0,1 1-1 0 0,0-1 1 0 0,0 0 0 0 0,-1 1-1 0 0,0-1 1 0 0,1 1 0 0 0,-1-1-1 0 0,0 4 1 0 0,1 140 193 0 0,-1-9-1115 0 0,9-51-2602 0 0,-7-79 2515 0 0,5 7 546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7.5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17 316 120 0 0,'22'-40'4842'0'0,"-21"38"-4376"0"0,3-5-5 0 0,-3 3 339 0 0,-4 5-783 0 0,0 1-1 0 0,1 0 1 0 0,-1 1 0 0 0,1-1-1 0 0,-1 0 1 0 0,1 1-1 0 0,0-1 1 0 0,0 1-1 0 0,0 0 1 0 0,1 0-1 0 0,-1 0 1 0 0,0 0 0 0 0,1 0-1 0 0,-2 5 1 0 0,0 4 10 0 0,0-1-1 0 0,1 0 1 0 0,-1 15 0 0 0,2-21-20 0 0,1 0 0 0 0,0 0 0 0 0,1 0 0 0 0,-1 1 0 0 0,1-1 0 0 0,0 0 0 0 0,0 0 0 0 0,1 0 0 0 0,0 0 0 0 0,-1 0 0 0 0,2-1 0 0 0,-1 1 0 0 0,0 0 0 0 0,1-1 0 0 0,0 0-1 0 0,0 1 1 0 0,0-1 0 0 0,1-1 0 0 0,-1 1 0 0 0,1 0 0 0 0,0-1 0 0 0,0 0 0 0 0,0 1 0 0 0,1-2 0 0 0,-1 1 0 0 0,1 0 0 0 0,-1-1 0 0 0,7 2 0 0 0,-2 0 17 0 0,0-1 0 0 0,0 0 0 0 0,1 0-1 0 0,-1-1 1 0 0,1 0 0 0 0,0-1 0 0 0,-1 0 0 0 0,1 0 0 0 0,0-1 0 0 0,0 0 0 0 0,0-1 0 0 0,-1 0-1 0 0,17-4 1 0 0,-20 2-25 0 0,1 1-1 0 0,0-1 1 0 0,-1 0-1 0 0,0 0 0 0 0,0-1 1 0 0,0 0-1 0 0,0 0 1 0 0,0-1-1 0 0,-1 1 0 0 0,0-1 1 0 0,0 0-1 0 0,0-1 1 0 0,0 1-1 0 0,5-10 0 0 0,-5 6-83 0 0,0-1 0 0 0,-1 0 0 0 0,0 0 0 0 0,0 0 0 0 0,-1 0-1 0 0,-1 0 1 0 0,0-1 0 0 0,0 1 0 0 0,0-13 0 0 0,-1 5-152 0 0,-1 0 1 0 0,-1 0-1 0 0,-1 1 1 0 0,0-1-1 0 0,-2 0 0 0 0,0 1 1 0 0,0-1-1 0 0,-2 1 1 0 0,0 0-1 0 0,-1 1 1 0 0,-13-23-1 0 0,11 25-296 0 0,0 1 1 0 0,-19-19-1 0 0,1 6-220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8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7 134 808 0 0,'-2'-2'1539'0'0,"1"1"-1374"0"0,1 0-1 0 0,-1 0 0 0 0,1 0 1 0 0,-1 1-1 0 0,1-1 0 0 0,0 0 1 0 0,-1 0-1 0 0,1 0 0 0 0,0 0 1 0 0,-1 0-1 0 0,1 0 0 0 0,0-1 1 0 0,1 0-117 0 0,0-1-1 0 0,0 1 1 0 0,0 0 0 0 0,0 0 0 0 0,1-1 0 0 0,-1 1-1 0 0,1 0 1 0 0,-1 0 0 0 0,1 0 0 0 0,0 1 0 0 0,0-1 0 0 0,0 0-1 0 0,0 1 1 0 0,0-1 0 0 0,5-2 0 0 0,42-16 75 0 0,-22 9-47 0 0,110-38 387 0 0,-134 48-489 0 0,5-1-16 0 0,-8 2 42 0 0,0 0-1 0 0,0 0 1 0 0,0 0-1 0 0,1-1 1 0 0,-1 1 0 0 0,0 0-1 0 0,0 0 1 0 0,0 0-1 0 0,0 0 1 0 0,0 0-1 0 0,1 0 1 0 0,-1 0 0 0 0,0 0-1 0 0,0 0 1 0 0,0 0-1 0 0,0 0 1 0 0,1 0 0 0 0,-1 0-1 0 0,0 0 1 0 0,0 0-1 0 0,0 0 1 0 0,0 0-1 0 0,0 0 1 0 0,1 0 0 0 0,-1 0-1 0 0,0 0 1 0 0,0 0-1 0 0,0 0 1 0 0,0 0 0 0 0,0 0-1 0 0,1 1 1 0 0,-1-1-1 0 0,0 0 1 0 0,0 0-1 0 0,0 0 1 0 0,0 0 0 0 0,0 0-1 0 0,0 0 1 0 0,1 0-1 0 0,-1 1 1 0 0,0-1 0 0 0,0 0-1 0 0,0 0 1 0 0,0 0-1 0 0,0 0 1 0 0,0 0-1 0 0,0 1 1 0 0,0-1 0 0 0,0 0-1 0 0,0 0 1 0 0,0 0-1 0 0,0 0 1 0 0,0 1 0 0 0,-28 44 21 0 0,21-34-34 0 0,-1 0-1 0 0,2 0 1 0 0,0 0-1 0 0,0 1 1 0 0,1-1-1 0 0,-4 14 1 0 0,7-22 11 0 0,1 1-1 0 0,0-1 1 0 0,0 0 0 0 0,0 1-1 0 0,1-1 1 0 0,-1 1 0 0 0,1-1-1 0 0,0 1 1 0 0,0-1 0 0 0,0 1-1 0 0,0-1 1 0 0,1 5 0 0 0,1-1-1 0 0,-1-4 8 0 0,-1 0-1 0 0,1 0 1 0 0,0 0-1 0 0,1 0 1 0 0,-1 0 0 0 0,0-1-1 0 0,1 1 1 0 0,-1 0-1 0 0,1-1 1 0 0,0 1-1 0 0,0-1 1 0 0,0 0 0 0 0,0 0-1 0 0,0 0 1 0 0,1 0-1 0 0,-1 0 1 0 0,4 2-1 0 0,3 2 24 0 0,2-1-1 0 0,-1 0 0 0 0,13 5 0 0 0,-2-2-26 0 0,4 3 5 0 0,-2-1 5 0 0,-1 1 1 0 0,22 13 0 0 0,-39-20-10 0 0,0-1-1 0 0,-1 0 1 0 0,1 1-1 0 0,-1 0 1 0 0,0 0-1 0 0,0 0 1 0 0,0 0-1 0 0,0 1 1 0 0,-1-1-1 0 0,0 1 1 0 0,0 0 0 0 0,0 0-1 0 0,-1 0 1 0 0,3 7-1 0 0,-4-8 1 0 0,0 0 0 0 0,-1 1 0 0 0,0-1 0 0 0,0 0 0 0 0,0 1 0 0 0,0-1-1 0 0,-1 0 1 0 0,1 0 0 0 0,-1 1 0 0 0,0-1 0 0 0,-1 0 0 0 0,1 0 0 0 0,-1 0 0 0 0,0 0 0 0 0,1 0-1 0 0,-2 0 1 0 0,1-1 0 0 0,0 1 0 0 0,-4 4 0 0 0,-6 6 0 0 0,0-1 0 0 0,-28 24 0 0 0,39-36-3 0 0,-33 26-867 0 0,0-2 1 0 0,-58 32-1 0 0,85-55 47 0 0,-13 6 635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2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11 261 80 0 0,'-8'-30'2266'0'0,"7"26"-1900"0"0,-1-14 166 0 0,2 14-325 0 0,2-10 32 0 0,-2 8-154 0 0,1 0-1 0 0,0-1 1 0 0,0 1-1 0 0,1 0 1 0 0,0-1-1 0 0,0 1 1 0 0,5-10-1 0 0,-5 11-68 0 0,1 1-1 0 0,0-1 1 0 0,-1 0-1 0 0,2 1 1 0 0,-1-1-1 0 0,0 1 1 0 0,1 0-1 0 0,0 0 1 0 0,0 1-1 0 0,0-1 0 0 0,0 1 1 0 0,1 0-1 0 0,-1 0 1 0 0,1 0-1 0 0,0 1 1 0 0,0-1-1 0 0,0 1 1 0 0,0 0-1 0 0,0 1 1 0 0,0-1-1 0 0,0 1 1 0 0,1 0-1 0 0,-1 0 1 0 0,0 1-1 0 0,10 0 0 0 0,-9 0-16 0 0,0 1 0 0 0,-1 0 0 0 0,1 0 0 0 0,-1 0 1 0 0,0 1-1 0 0,1 0 0 0 0,-1 0 0 0 0,0 0 0 0 0,0 1 0 0 0,0 0 0 0 0,-1 0 0 0 0,1 0 0 0 0,7 7 0 0 0,-5-5 1 0 0,12 12-4 0 0,-2 0 1 0 0,1 1-1 0 0,-2 1 0 0 0,-1 0 1 0 0,0 1-1 0 0,-1 1 0 0 0,-2 0 0 0 0,21 45 1 0 0,-7 0-32 0 0,-3 2 1 0 0,15 76 0 0 0,-29-104 39 0 0,-5-13 650 0 0,-4-20 480 0 0,-5-20-746 0 0,-4-28-341 0 0,1-1 0 0 0,2 0 0 0 0,0-84 0 0 0,8 45-57 0 0,15-95-1 0 0,-3 119-27 0 0,-13 50 21 0 0,1 0 0 0 0,-1 0 0 0 0,1 0 0 0 0,1 0 0 0 0,0 0 0 0 0,0 0 0 0 0,0 1 0 0 0,0 0 0 0 0,9-12 0 0 0,-10 17 5 0 0,16-3-89 0 0,-17 3 95 0 0,1 1 0 0 0,-1-1 0 0 0,1 1 0 0 0,-1-1 0 0 0,1 1-1 0 0,-1 0 1 0 0,1-1 0 0 0,-1 1 0 0 0,1 0 0 0 0,0 0 0 0 0,-1 0 0 0 0,1 1 0 0 0,-1-1 0 0 0,1 0-1 0 0,-1 1 1 0 0,3 0 0 0 0,11 6-7 0 0,1 1 0 0 0,-1 1-1 0 0,-1 0 1 0 0,0 1-1 0 0,0 1 1 0 0,-1 0 0 0 0,0 0-1 0 0,-1 2 1 0 0,0-1 0 0 0,-1 2-1 0 0,-1-1 1 0 0,14 24-1 0 0,9 20-9 0 0,48 116-1 0 0,-14 14-979 0 0,-57-156-223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9.2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1 224 0 0,'0'0'2700'0'0,"-3"1"-2488"0"0,-2 3-172 0 0,0-1 1 0 0,0 1-1 0 0,0 0 0 0 0,1 0 1 0 0,0 1-1 0 0,0-1 1 0 0,0 1-1 0 0,0 0 1 0 0,0 0-1 0 0,1 0 1 0 0,0 1-1 0 0,0-1 0 0 0,1 1 1 0 0,-1-1-1 0 0,1 1 1 0 0,1 0-1 0 0,-1 0 1 0 0,1 0-1 0 0,0 0 1 0 0,0 0-1 0 0,1 0 0 0 0,-1 0 1 0 0,1 1-1 0 0,1-1 1 0 0,-1 0-1 0 0,1 0 1 0 0,0 0-1 0 0,1 0 1 0 0,-1 0-1 0 0,1 0 1 0 0,0-1-1 0 0,1 1 0 0 0,-1 0 1 0 0,1-1-1 0 0,0 0 1 0 0,1 1-1 0 0,-1-1 1 0 0,1-1-1 0 0,0 1 1 0 0,0 0-1 0 0,7 4 0 0 0,-5-4 73 0 0,1 0-1 0 0,1-1 1 0 0,-1 0-1 0 0,1-1 1 0 0,-1 1-1 0 0,1-1 0 0 0,0-1 1 0 0,0 0-1 0 0,0 0 1 0 0,0 0-1 0 0,0-1 0 0 0,13 0 1 0 0,-19-1-108 0 0,1 1 0 0 0,0-1 0 0 0,0 0 0 0 0,0-1 1 0 0,0 1-1 0 0,0 0 0 0 0,0-1 0 0 0,0 0 0 0 0,0 1 0 0 0,0-1 0 0 0,0 0 0 0 0,-1-1 0 0 0,1 1 1 0 0,0 0-1 0 0,-1-1 0 0 0,1 0 0 0 0,-1 1 0 0 0,1-1 0 0 0,-1 0 0 0 0,0 0 0 0 0,0 0 1 0 0,0-1-1 0 0,0 1 0 0 0,0 0 0 0 0,-1-1 0 0 0,1 1 0 0 0,-1-1 0 0 0,1 0 0 0 0,-1 0 1 0 0,0 1-1 0 0,0-1 0 0 0,0 0 0 0 0,0-5 0 0 0,1-1-230 0 0,-1 0 1 0 0,-1 0-1 0 0,0 0 0 0 0,0 0 1 0 0,-1 0-1 0 0,0 0 1 0 0,-1 0-1 0 0,1 0 0 0 0,-5-11 1 0 0,-3-7-890 0 0,-2-1 408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29.7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266 1 48 0 0,'-243'353'1833'0'0,"239"-347"-1359"0"0,1-1 1 0 0,0 1-1 0 0,0 0 0 0 0,0 0 1 0 0,-3 12-1 0 0,5-15-178 0 0,18 5 252 0 0,215-20-461 0 0,-90 1-2146 0 0,-118 9 1167 0 0,-3 1 589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0.1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1 744 0 0,'0'0'3303'0'0,"-2"1"-3200"0"0,0 0-92 0 0,1-1 0 0 0,0 1 1 0 0,0 0-1 0 0,0 0 1 0 0,0 0-1 0 0,0-1 0 0 0,0 1 1 0 0,0 0-1 0 0,0 0 0 0 0,0 0 1 0 0,0 1-1 0 0,0-1 0 0 0,1 0 1 0 0,-1 0-1 0 0,0 0 0 0 0,1 1 1 0 0,-1-1-1 0 0,1 0 1 0 0,0 1-1 0 0,-1-1 0 0 0,1 0 1 0 0,0 1-1 0 0,0-1 0 0 0,0 0 1 0 0,0 1-1 0 0,0-1 0 0 0,0 0 1 0 0,0 3-1 0 0,-1 35 30 0 0,1-1 0 0 0,2 0 1 0 0,1 0-1 0 0,2 0 0 0 0,2 0 0 0 0,2-1 0 0 0,1 0 1 0 0,16 40-1 0 0,-22-65-108 0 0,-3-8-68 0 0,-1-1-1 0 0,1 0 1 0 0,0 1 0 0 0,0-1-1 0 0,1 0 1 0 0,-1 0-1 0 0,1 0 1 0 0,-1 0 0 0 0,1 0-1 0 0,0 0 1 0 0,0 0-1 0 0,0 0 1 0 0,0-1 0 0 0,1 1-1 0 0,2 1 1 0 0,9 1-78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0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125 24 52 0 0,'0'0'603'0'0,"-3"1"-128"0"0,-4 3-379 0 0,0 0 0 0 0,0 0 0 0 0,1 0 0 0 0,0 1 0 0 0,0 0 1 0 0,0 0-1 0 0,1 1 0 0 0,-1-1 0 0 0,1 1 0 0 0,1 0 0 0 0,-1 1 0 0 0,1-1 0 0 0,0 1 0 0 0,1 0 0 0 0,-4 9 0 0 0,1-4-42 0 0,2 0 1 0 0,-1 0-1 0 0,2 0 0 0 0,0 1 0 0 0,0-1 0 0 0,1 1 1 0 0,1 0-1 0 0,0 23 0 0 0,1-28 48 0 0,2 1 0 0 0,-1-1 0 0 0,1 1 0 0 0,1-1 0 0 0,-1 0-1 0 0,1 0 1 0 0,1 0 0 0 0,0 0 0 0 0,0-1 0 0 0,0 1 0 0 0,1-1 0 0 0,0 0 0 0 0,0 0 0 0 0,1-1 0 0 0,0 0 0 0 0,0 0 0 0 0,0 0 0 0 0,1 0 0 0 0,0-1-1 0 0,0 0 1 0 0,0-1 0 0 0,1 0 0 0 0,-1 0 0 0 0,1 0 0 0 0,0-1 0 0 0,0 0 0 0 0,1-1 0 0 0,-1 0 0 0 0,0 0 0 0 0,1-1 0 0 0,-1 0 0 0 0,1 0-1 0 0,0-1 1 0 0,-1 0 0 0 0,1 0 0 0 0,-1-1 0 0 0,1 0 0 0 0,-1-1 0 0 0,1 0 0 0 0,-1 0 0 0 0,0-1 0 0 0,0 0 0 0 0,0-1 0 0 0,0 1 0 0 0,-1-1-1 0 0,15-10 1 0 0,-14 7-101 0 0,-1 0 0 0 0,1 0 0 0 0,-1 0 0 0 0,0-1 0 0 0,-1 0 0 0 0,0 0 0 0 0,0-1 0 0 0,-1 1 0 0 0,0-1 0 0 0,-1-1 0 0 0,0 1 0 0 0,0 0 0 0 0,-1-1 0 0 0,0 0 0 0 0,0 0 0 0 0,-1 0 0 0 0,-1 0 0 0 0,1-13 0 0 0,-2 14-22 0 0,0 0 0 0 0,-1 1 0 0 0,0-1 0 0 0,0 0-1 0 0,-1 0 1 0 0,0 1 0 0 0,-1 0 0 0 0,0-1 0 0 0,0 1 0 0 0,-1 0 0 0 0,0 0 0 0 0,0 0 0 0 0,-1 1 0 0 0,0 0 0 0 0,0 0 0 0 0,-1 0-1 0 0,1 0 1 0 0,-2 1 0 0 0,1 0 0 0 0,-1 0 0 0 0,-11-7 0 0 0,9 7-104 0 0,-2 0 0 0 0,1 1 0 0 0,-1 0 0 0 0,0 1 0 0 0,0 0 0 0 0,0 1 0 0 0,0 0 0 0 0,-1 0 0 0 0,1 2 0 0 0,-21-2 0 0 0,10 3-532 0 0,0 1-1 0 0,0 1 0 0 0,1 1 0 0 0,-40 10 0 0 0,29-4 226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2.3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505 21 512 0 0,'0'0'3193'0'0,"0"-1"-3140"0"0,0 0 1 0 0,0 1-1 0 0,-1-1 0 0 0,1 0 0 0 0,0 0 1 0 0,0 1-1 0 0,0-1 0 0 0,-1 0 0 0 0,1 0 1 0 0,0 1-1 0 0,-1-1 0 0 0,1 0 1 0 0,-1 1-1 0 0,1-1 0 0 0,-1 1 0 0 0,1-1 1 0 0,-1 0-1 0 0,1 1 0 0 0,-2-1 0 0 0,-6-1-2 0 0,0 0 0 0 0,0 1-1 0 0,-1 0 1 0 0,1 0 0 0 0,0 1 0 0 0,-1 0-1 0 0,1 1 1 0 0,-1 0 0 0 0,1 0-1 0 0,0 1 1 0 0,-16 5 0 0 0,-2 2 145 0 0,0 1 1 0 0,-34 19 0 0 0,33-14-117 0 0,0 1 0 0 0,1 2 0 0 0,-33 29 1 0 0,45-36-70 0 0,2 2 1 0 0,0-1-1 0 0,0 2 0 0 0,1 0 1 0 0,1 0-1 0 0,0 1 1 0 0,-11 24-1 0 0,9-17-10 0 0,11-16 0 0 0,-6 20 11 0 0,4-12 15 0 0,3-11-4 0 0,-1 0 14 0 0,1 0-13 0 0,-1-1-1 0 0,1 1 1 0 0,0 0 0 0 0,0-1 0 0 0,0 1-1 0 0,0 0 1 0 0,1-1 0 0 0,-1 1-1 0 0,1 0 1 0 0,0-1 0 0 0,-1 1 0 0 0,1-1-1 0 0,0 1 1 0 0,0-1 0 0 0,1 1-1 0 0,-1-1 1 0 0,1 0 0 0 0,-1 0 0 0 0,1 0-1 0 0,2 3 1 0 0,-3-4-15 0 0,0 0-10 0 0,-1 0 6 0 0,1-1 0 0 0,0 1 0 0 0,-1-1 0 0 0,1 1-1 0 0,-1-1 1 0 0,1 1 0 0 0,0-1 0 0 0,-1 1 0 0 0,1-1 0 0 0,0 0 0 0 0,-1 1 0 0 0,1-1 0 0 0,0 0 0 0 0,0 1 0 0 0,0-1 0 0 0,-1 0 0 0 0,3 0 0 0 0,-3 0 18 0 0,1 0 0 0 0,0 0 0 0 0,-1 0 0 0 0,1 1 0 0 0,-1-1 1 0 0,1 0-1 0 0,0 0 0 0 0,-1 0 0 0 0,1 1 0 0 0,0-1 0 0 0,-1 0 0 0 0,1 1 0 0 0,-1-1 0 0 0,1 0 0 0 0,-1 1 0 0 0,1-1 0 0 0,-1 1 0 0 0,1-1 0 0 0,-1 1 1 0 0,1-1-1 0 0,-1 2 0 0 0,0 0-22 0 0,-1 1-1 0 0,0 0 1 0 0,0-1 0 0 0,0 1 0 0 0,-1-1 0 0 0,1 1 0 0 0,-1-1 0 0 0,1 1 0 0 0,-1-1 0 0 0,0 0-1 0 0,-4 4 1 0 0,3-3 2 0 0,0 0-1 0 0,0 1 0 0 0,0 0 0 0 0,1-1 0 0 0,-1 1 1 0 0,1 0-1 0 0,0 0 0 0 0,0 0 0 0 0,-2 7 0 0 0,3-5 10 0 0,0-1-1 0 0,1 1 0 0 0,0 0 0 0 0,0-1 0 0 0,0 1 1 0 0,1 0-1 0 0,0-1 0 0 0,0 1 0 0 0,0 0 0 0 0,1-1 0 0 0,0 0 1 0 0,0 1-1 0 0,0-1 0 0 0,1 0 0 0 0,-1 0 0 0 0,1 0 1 0 0,1 0-1 0 0,-1-1 0 0 0,1 1 0 0 0,-1-1 0 0 0,1 0 1 0 0,8 7-1 0 0,5 3 0 0 0,0-1 0 0 0,1-1 0 0 0,1-1 1 0 0,-1 0-1 0 0,2-1 0 0 0,-1-1 0 0 0,38 11 1 0 0,152 30-42 0 0,-170-42 38 0 0,53 9 17 0 0,73 16-27 0 0,-136-26-7 0 0,0 2 0 0 0,-1 1 0 0 0,42 22-1 0 0,-63-28 28 0 0,0 0-1 0 0,0 1 1 0 0,0 0-1 0 0,0 0 1 0 0,-1 0-1 0 0,0 1 0 0 0,0 0 1 0 0,0 1-1 0 0,-1-1 1 0 0,0 1-1 0 0,0 0 0 0 0,-1 0 1 0 0,1 1-1 0 0,-2-1 1 0 0,1 1-1 0 0,-1 0 1 0 0,0 0-1 0 0,-1 0 0 0 0,0 0 1 0 0,0 0-1 0 0,-1 1 1 0 0,0-1-1 0 0,0 1 1 0 0,-1-1-1 0 0,0 0 0 0 0,-1 1 1 0 0,0-1-1 0 0,0 1 1 0 0,0-1-1 0 0,-1 0 1 0 0,-1 0-1 0 0,1 0 0 0 0,-1 0 1 0 0,-1 0-1 0 0,0 0 1 0 0,-7 11-1 0 0,-4 3 76 0 0,-1-2-1 0 0,-1 0 0 0 0,-1-1 1 0 0,0-1-1 0 0,-1 0 1 0 0,-1-1-1 0 0,-1-2 0 0 0,-32 20 1 0 0,19-16 44 0 0,0-1 0 0 0,-1-2 0 0 0,0-1 0 0 0,-2-2 0 0 0,-41 9 0 0 0,57-17-71 0 0,1-2 1 0 0,-1 0-1 0 0,1-2 1 0 0,-1 0 0 0 0,1-1-1 0 0,-1-1 1 0 0,0-1-1 0 0,-36-9 1 0 0,42 7-293 0 0,0 0 0 0 0,1-2 0 0 0,-1 0 0 0 0,1-1 0 0 0,-14-8 0 0 0,17 7-526 0 0,0 1 1 0 0,1-1 0 0 0,0-1-1 0 0,0 0 1 0 0,1-1-1 0 0,-12-15 1 0 0,12 11-1056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3.0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0 556 0 0,'0'0'4087'0'0,"0"4"-3920"0"0,-1 53 113 0 0,3-1 0 0 0,19 110 0 0 0,42 111 153 0 0,21-10-119 0 0,-42-142-656 0 0,-34-109-2636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3.4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35 239 1148 0 0,'-33'-38'4585'0'0,"32"35"-4129"0"0,1-1-84 0 0,1 0-330 0 0,0 1 1 0 0,0-1 0 0 0,0 1 0 0 0,1-1 0 0 0,-1 1 0 0 0,1-1 0 0 0,0 1 0 0 0,0 0 0 0 0,0 0 0 0 0,1 0-1 0 0,-1 0 1 0 0,1 0 0 0 0,-1 1 0 0 0,1-1 0 0 0,0 1 0 0 0,0 0 0 0 0,0-1 0 0 0,0 1 0 0 0,0 1 0 0 0,1-1-1 0 0,3-1 1 0 0,15-7 40 0 0,0 1-1 0 0,28-8 0 0 0,-34 12-32 0 0,130-37-703 0 0,-16 4-3065 0 0,-101 29 2692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3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1 852 0 0,'0'0'1411'0'0,"-2"2"-930"0"0,-14 21 618 0 0,8-13-853 0 0,0 1 0 0 0,0 0 0 0 0,2 1 0 0 0,-1 0 0 0 0,-6 18 0 0 0,10-19-177 0 0,0-1-1 0 0,1 1 0 0 0,0-1 1 0 0,0 1-1 0 0,2 0 1 0 0,-1 0-1 0 0,1-1 0 0 0,1 1 1 0 0,2 16-1 0 0,-1-20 30 0 0,0 0 0 0 0,0 0 0 0 0,0-1-1 0 0,1 1 1 0 0,0-1 0 0 0,0 0 0 0 0,1 0-1 0 0,0 0 1 0 0,0 0 0 0 0,0 0 0 0 0,1-1-1 0 0,-1 0 1 0 0,1 0 0 0 0,1 0 0 0 0,7 5-1 0 0,-11-8-59 0 0,0-1 0 0 0,0 0-1 0 0,0 0 1 0 0,0 0 0 0 0,0 0-1 0 0,0 0 1 0 0,0 0 0 0 0,0-1-1 0 0,0 1 1 0 0,1-1 0 0 0,-1 1-1 0 0,0-1 1 0 0,0 0 0 0 0,1 0-1 0 0,-1 0 1 0 0,0 0 0 0 0,0 0-1 0 0,1-1 1 0 0,-1 1 0 0 0,0 0-1 0 0,0-1 1 0 0,1 0 0 0 0,-1 0-1 0 0,0 0 1 0 0,0 0 0 0 0,0 0-1 0 0,0 0 1 0 0,0 0 0 0 0,1-2-1 0 0,2-4-9 0 0,-1 0 0 0 0,0 0 0 0 0,0 0 0 0 0,-1 0-1 0 0,0-1 1 0 0,0 0 0 0 0,-1 0 0 0 0,0 0-1 0 0,0 0 1 0 0,-1 0 0 0 0,0 0 0 0 0,0 0-1 0 0,-1 0 1 0 0,0 0 0 0 0,-2-13 0 0 0,1 8-147 0 0,-1 0 0 0 0,0 0 0 0 0,-1 0 1 0 0,0 0-1 0 0,-1 0 0 0 0,-1 1 0 0 0,0 0 1 0 0,0 0-1 0 0,-9-14 0 0 0,8 19-387 0 0,1 1 0 0 0,-1 0 0 0 0,0 0-1 0 0,-1 0 1 0 0,-12-8 0 0 0,10 7-768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4.1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0 180 1184 0 0,'18'9'2008'0'0,"-11"-2"-1809"0"0,0-1 0 0 0,0 1 0 0 0,-1 1 0 0 0,0-1 0 0 0,-1 1-1 0 0,0 0 1 0 0,0 1 0 0 0,0-1 0 0 0,5 16 0 0 0,27 91 449 0 0,-31-92-542 0 0,15 55 90 0 0,-5 1-1 0 0,10 103 1 0 0,-20-38-3795 0 0,-6-140 3080 0 0</inkml:trace>
  <inkml:trace contextRef="#ctx0" brushRef="#br0" timeOffset="1">134 130 984 0 0,'1'-5'350'0'0,"2"-8"493"0"0,0 0 0 0 0,2 0 1 0 0,10-24-1 0 0,-14 34-781 0 0,1 0 1 0 0,0 0 0 0 0,0 0-1 0 0,0 0 1 0 0,0 0-1 0 0,0 0 1 0 0,1 1-1 0 0,-1-1 1 0 0,1 1-1 0 0,0-1 1 0 0,0 1 0 0 0,0 0-1 0 0,0 0 1 0 0,0 1-1 0 0,0-1 1 0 0,0 0-1 0 0,1 1 1 0 0,-1 0 0 0 0,0 0-1 0 0,1 0 1 0 0,4-1-1 0 0,-3 2-50 0 0,1 0-1 0 0,-1 0 1 0 0,1 0-1 0 0,-1 1 1 0 0,1-1-1 0 0,-1 1 1 0 0,0 1 0 0 0,1-1-1 0 0,-1 1 1 0 0,0 0-1 0 0,0 0 1 0 0,0 0-1 0 0,0 1 1 0 0,0-1-1 0 0,-1 1 1 0 0,1 1-1 0 0,-1-1 1 0 0,1 0 0 0 0,-1 1-1 0 0,-1 0 1 0 0,1 0-1 0 0,0 0 1 0 0,-1 1-1 0 0,0-1 1 0 0,0 1-1 0 0,0 0 1 0 0,-1 0-1 0 0,3 6 1 0 0,-2-3-11 0 0,0 0 1 0 0,0 1-1 0 0,-1-1 0 0 0,0 1 1 0 0,0-1-1 0 0,-1 1 0 0 0,0 0 1 0 0,-1 0-1 0 0,0 0 0 0 0,0 0 1 0 0,-1-1-1 0 0,0 1 0 0 0,-1 0 1 0 0,1 0-1 0 0,-2-1 0 0 0,1 1 1 0 0,-7 11-1 0 0,1-6-119 0 0,-1 0 0 0 0,-1-1 0 0 0,0 0 0 0 0,-1 0 0 0 0,0-1 0 0 0,-1-1 0 0 0,0 0 0 0 0,-21 14 0 0 0,16-17-1464 0 0,13-7 1194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4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90 1308 0 0,'20'-7'1152'0'0,"1"1"-240"0"0,1 0-176 0 0,-1-1-128 0 0,1 1-132 0 0,1-1-119 0 0,0 1-41 0 0,0 1-84 0 0,0 0-132 0 0,0-1-144 0 0,-4 0-172 0 0,-1 2-164 0 0,2-1-125 0 0,-3 1-207 0 0,-1 0-656 0 0,1-1 800 0 0</inkml:trace>
  <inkml:trace contextRef="#ctx0" brushRef="#br0" timeOffset="1">161 301 1012 0 0,'1'3'2078'0'0,"0"0"-1955"0"0,0-1-1 0 0,1 0 1 0 0,-1 0-1 0 0,1 0 1 0 0,0 0-1 0 0,0 0 1 0 0,0 0-1 0 0,0-1 1 0 0,0 1-1 0 0,0 0 1 0 0,0-1-1 0 0,1 0 0 0 0,-1 1 1 0 0,0-1-1 0 0,1 0 1 0 0,-1 0-1 0 0,1 0 1 0 0,-1-1-1 0 0,1 1 1 0 0,0-1-1 0 0,-1 1 1 0 0,1-1-1 0 0,0 0 1 0 0,-1 0-1 0 0,4 0 1 0 0,13 0 10 0 0,0-1 0 0 0,26-4 0 0 0,-37 4 2 0 0,24-4-998 0 0,0-1 1 0 0,-1-2-1 0 0,39-15 1 0 0,-39 12-93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3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0 662 580 0 0,'0'0'1130'0'0,"4"-1"-692"0"0,5-3-198 0 0,1 0 1 0 0,-1 0 0 0 0,1-1-1 0 0,-1-1 1 0 0,-1 1 0 0 0,1-2 0 0 0,-1 1-1 0 0,0-1 1 0 0,-1 0 0 0 0,1 0-1 0 0,-1-1 1 0 0,-1 0 0 0 0,12-18 0 0 0,5-12 85 0 0,36-77 1 0 0,-41 73-289 0 0,-2-1 0 0 0,-1 0 1 0 0,-3-1-1 0 0,-2 0 1 0 0,6-49-1 0 0,-16 28-303 0 0,0 61 222 0 0,-1 2-7 0 0,0 0 38 0 0,0 1 0 0 0,0-1 0 0 0,0 1 0 0 0,0-1 0 0 0,0 1 0 0 0,0 0 0 0 0,0-1 0 0 0,0 1 0 0 0,-1 0 1 0 0,1 0-1 0 0,0 0 0 0 0,-1 0 0 0 0,1 0 0 0 0,-1 0 0 0 0,1 0 0 0 0,-1 1 0 0 0,0-1 0 0 0,1 1 0 0 0,-1-1 0 0 0,0 1 0 0 0,-2-1 0 0 0,1 1-15 0 0,2-1 25 0 0,0 1 0 0 0,1 0-1 0 0,-1 0 1 0 0,1 0 0 0 0,-1 0-1 0 0,1 0 1 0 0,-1 0 0 0 0,0 0 0 0 0,1 0-1 0 0,-1 0 1 0 0,1 1 0 0 0,-1-1-1 0 0,1 0 1 0 0,-1 0 0 0 0,1 0 0 0 0,-1 1-1 0 0,0-1 1 0 0,1 0 0 0 0,-1 0-1 0 0,1 1 1 0 0,0-1 0 0 0,-1 0 0 0 0,1 1-1 0 0,-1-1 1 0 0,1 1 0 0 0,0-1-1 0 0,-1 1 1 0 0,0 0 0 0 0,-16 16-63 0 0,15-15 61 0 0,1 0 3 0 0,0 1 0 0 0,0-1 1 0 0,0 1-1 0 0,0 0 0 0 0,1 0 1 0 0,0-1-1 0 0,-1 1 0 0 0,1 0 1 0 0,0 0-1 0 0,0 0 0 0 0,0 0 1 0 0,1-1-1 0 0,-1 1 0 0 0,1 0 1 0 0,0 0-1 0 0,0-1 0 0 0,-1 1 0 0 0,2-1 1 0 0,-1 1-1 0 0,0 0 0 0 0,0-1 1 0 0,1 0-1 0 0,0 1 0 0 0,3 3 1 0 0,-4-4 0 0 0,10 11 9 0 0,1 0-1 0 0,0 0 1 0 0,1-2-1 0 0,1 1 1 0 0,0-1-1 0 0,0-1 1 0 0,1-1-1 0 0,16 8 1 0 0,-4 0-4 0 0,17 9-20 0 0,79 53 11 0 0,-104-66-7 0 0,-2 1-1 0 0,0 1 1 0 0,-1 0 0 0 0,21 25 0 0 0,-35-37 7 0 0,0 0 1 0 0,1 0-1 0 0,-1 0 0 0 0,0 1 1 0 0,0-1-1 0 0,-1 1 0 0 0,1-1 1 0 0,-1 1-1 0 0,0-1 1 0 0,0 1-1 0 0,0 0 0 0 0,0-1 1 0 0,0 1-1 0 0,-1 0 0 0 0,0 0 1 0 0,0 0-1 0 0,0 0 0 0 0,0-1 1 0 0,-1 5-1 0 0,-3 0 60 0 0,0 0-1 0 0,0-1 1 0 0,0 0 0 0 0,-1 0-1 0 0,0 0 1 0 0,-1 0 0 0 0,0-1-1 0 0,0 0 1 0 0,0 0 0 0 0,-1 0-1 0 0,-12 8 1 0 0,9-8 37 0 0,-1 0 0 0 0,0 0 0 0 0,0-1 1 0 0,0 0-1 0 0,0-1 0 0 0,-1 0 0 0 0,-22 4 0 0 0,31-8-54 0 0,1 1 1 0 0,-1-1-1 0 0,0 0 0 0 0,0 0 1 0 0,1 0-1 0 0,-1 0 0 0 0,0 0 1 0 0,0 0-1 0 0,1-1 0 0 0,-1 1 1 0 0,0-1-1 0 0,1 0 0 0 0,-6-2 1 0 0,6 2-40 0 0,0 0 0 0 0,0-1 1 0 0,1 1-1 0 0,-1 0 0 0 0,0-1 0 0 0,0 1 1 0 0,1-1-1 0 0,-1 0 0 0 0,1 0 1 0 0,-1 1-1 0 0,1-1 0 0 0,0 0 1 0 0,0 0-1 0 0,0 0 0 0 0,0 0 0 0 0,0 0 1 0 0,0-1-1 0 0,1 1 0 0 0,-1 0 1 0 0,1 0-1 0 0,-1 0 0 0 0,1-1 0 0 0,0 1 1 0 0,0 0-1 0 0,0-1 0 0 0,0 1 1 0 0,0 0-1 0 0,1-4 0 0 0,1-1-213 0 0,0-1 0 0 0,0 0-1 0 0,1 1 1 0 0,0 0 0 0 0,7-12-1 0 0,-7 14-40 0 0,20-37-2815 0 0,-20 38 2569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4.8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29 644 0 0,'3'-2'1552'0'0,"25"-19"2319"0"0,-25 19-3369 0 0,-2 2-451 0 0,0-1-1 0 0,0 1 1 0 0,0-1-1 0 0,0 1 0 0 0,1-1 1 0 0,-1 1-1 0 0,0 0 1 0 0,0 0-1 0 0,1-1 0 0 0,-1 1 1 0 0,0 0-1 0 0,0 0 1 0 0,1 0-1 0 0,-1 1 0 0 0,0-1 1 0 0,0 0-1 0 0,1 0 1 0 0,-1 1-1 0 0,0-1 1 0 0,0 0-1 0 0,0 1 0 0 0,1-1 1 0 0,-1 1-1 0 0,0 0 1 0 0,1 0-1 0 0,0 1-12 0 0,1 1 0 0 0,-1-1 0 0 0,0 1 0 0 0,0-1 0 0 0,0 1-1 0 0,0 0 1 0 0,0-1 0 0 0,-1 1 0 0 0,3 6 0 0 0,2 7-11 0 0,-1 0-1 0 0,-1 0 1 0 0,2 17 0 0 0,-6-32-11 0 0,40 331 183 0 0,-31-189-4847 0 0,-9-124 3119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8.5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2 327 68 0 0,'-2'12'7353'0'0,"22"-17"-7289"0"0,0-1 0 0 0,0-1-1 0 0,-1-1 1 0 0,31-17 0 0 0,0 1-25 0 0,426-192 883 0 0,-367 170-2208 0 0,-107 46 944 0 0,12-2-640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0:39.1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0 140 764 0 0,'0'0'4860'0'0,"4"0"-4715"0"0,109-19 486 0 0,120-37 1 0 0,-126 29-545 0 0,32-9-1312 0 0,-135 35 1014 0 0,-1 1-20 0 0,1 0 99 0 0,9-1-2398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2.7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8 293 60 0 0,'0'0'2536'0'0,"2"-18"-942"0"0,-1 13-1408 0 0,-1 0 0 0 0,0 0 0 0 0,0 0 0 0 0,0 0 0 0 0,0 1 0 0 0,-1-1 0 0 0,0 0-1 0 0,0 0 1 0 0,-3-7 0 0 0,4 10-96 0 0,-3-18 296 0 0,3 13-333 0 0,0 3-33 0 0,1 0 1 0 0,-1 0 0 0 0,1 1 0 0 0,-1-1 0 0 0,1 0-1 0 0,0 1 1 0 0,1-1 0 0 0,-1 1 0 0 0,1-1-1 0 0,-1 1 1 0 0,1 0 0 0 0,0-1 0 0 0,0 1 0 0 0,5-5-1 0 0,0-3-28 0 0,0 1 0 0 0,1 0 0 0 0,1 0 1 0 0,-1 0-1 0 0,2 1 0 0 0,-1 0 0 0 0,1 1 0 0 0,1 0 0 0 0,-1 1 0 0 0,1 0 0 0 0,17-8 0 0 0,-19 10-5 0 0,-4 3 8 0 0,0 0-1 0 0,0 0 1 0 0,0 0 0 0 0,0 1 0 0 0,0 0 0 0 0,1 0 0 0 0,-1 0 0 0 0,0 1 0 0 0,1-1 0 0 0,-1 1 0 0 0,0 1 0 0 0,1-1 0 0 0,-1 1 0 0 0,0 0-1 0 0,0 0 1 0 0,0 0 0 0 0,1 1 0 0 0,-1 0 0 0 0,-1 0 0 0 0,1 0 0 0 0,0 0 0 0 0,6 5 0 0 0,-4-2 4 0 0,0 0 0 0 0,0 0 0 0 0,0 1 0 0 0,-1 0 0 0 0,1 0-1 0 0,-1 1 1 0 0,-1-1 0 0 0,0 1 0 0 0,0 1 0 0 0,0-1 0 0 0,-1 1 0 0 0,6 13 0 0 0,-5-7-4 0 0,-1 2 1 0 0,-1-1-1 0 0,0 0 0 0 0,-1 1 1 0 0,-1-1-1 0 0,0 1 0 0 0,-1-1 1 0 0,-1 1-1 0 0,0 0 0 0 0,-7 28 1 0 0,-6 9 10 0 0,-35 89 1 0 0,29-90-21 0 0,-9 18 26 0 0,17-42 67 0 0,1-1 0 0 0,-14 52 0 0 0,25-76 39 0 0,-1-2-96 0 0,1-1-1 0 0,0 1 0 0 0,-1 0 1 0 0,1-1-1 0 0,0 1 0 0 0,-1 0 1 0 0,1-1-1 0 0,0 1 0 0 0,0 0 0 0 0,0 0 1 0 0,0-1-1 0 0,0 1 0 0 0,0 0 1 0 0,0 0-1 0 0,0 0 0 0 0,0-1 1 0 0,0 1-1 0 0,0 0 0 0 0,0 0 1 0 0,0-1-1 0 0,1 1 0 0 0,-1 0 1 0 0,0 0-1 0 0,1-1 0 0 0,-1 1 1 0 0,0 0-1 0 0,2 0 0 0 0,-1 0 8 0 0,0 0 1 0 0,1 0-1 0 0,-1 0 0 0 0,1 0 1 0 0,-1 0-1 0 0,1 0 0 0 0,-1 0 0 0 0,1-1 1 0 0,0 1-1 0 0,-1-1 0 0 0,4 1 1 0 0,5 1 63 0 0,0-1 1 0 0,0-1 0 0 0,14 0 0 0 0,86-7-522 0 0,194-39 0 0 0,-284 42-828 0 0,0-2 0 0 0,28-11-1 0 0,-28 8-3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3.0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181 37 536 0 0,'1'-3'951'0'0,"3"-12"1121"0"0,-4 15-2038 0 0,0-1 0 0 0,-1 1 1 0 0,1-1-1 0 0,0 1 0 0 0,0-1 0 0 0,0 1 0 0 0,0-1 0 0 0,-1 1 1 0 0,1-1-1 0 0,0 1 0 0 0,0-1 0 0 0,-1 1 0 0 0,1-1 0 0 0,0 1 1 0 0,-1 0-1 0 0,1-1 0 0 0,0 1 0 0 0,-1 0 0 0 0,1-1 0 0 0,-1 1 1 0 0,1 0-1 0 0,-1-1 0 0 0,1 1 0 0 0,0 0 0 0 0,-1 0 1 0 0,1 0-1 0 0,-1-1 0 0 0,1 1 0 0 0,-1 0 0 0 0,0 0 0 0 0,-9 5 49 0 0,0 1 0 0 0,0 1 0 0 0,1-1-1 0 0,0 2 1 0 0,0-1 0 0 0,1 1-1 0 0,0 0 1 0 0,0 1 0 0 0,1 0 0 0 0,0 0-1 0 0,-8 14 1 0 0,5-6-49 0 0,0 0 1 0 0,2 1-1 0 0,0 0 0 0 0,0 0 1 0 0,2 1-1 0 0,-5 20 0 0 0,10-31 37 0 0,0 0 0 0 0,0 1 0 0 0,1-1-1 0 0,0 0 1 0 0,0 0 0 0 0,1 1 0 0 0,0-1 0 0 0,0 0-1 0 0,1 0 1 0 0,0 0 0 0 0,1 0 0 0 0,3 8 0 0 0,-4-12 41 0 0,0 0 0 0 0,0 0 1 0 0,1 0-1 0 0,-1 0 0 0 0,1-1 1 0 0,0 1-1 0 0,0-1 1 0 0,0 0-1 0 0,1 0 0 0 0,-1 0 1 0 0,1 0-1 0 0,-1 0 0 0 0,1-1 1 0 0,0 0-1 0 0,0 1 1 0 0,0-2-1 0 0,1 1 0 0 0,-1 0 1 0 0,0-1-1 0 0,1 0 0 0 0,-1 0 1 0 0,1 0-1 0 0,-1 0 1 0 0,9-1-1 0 0,-8 1-66 0 0,0-2 0 0 0,0 1 0 0 0,0 0-1 0 0,0-1 1 0 0,0 0 0 0 0,0 0 0 0 0,0-1 0 0 0,0 1 0 0 0,0-1 0 0 0,0 0 0 0 0,0 0-1 0 0,-1-1 1 0 0,1 1 0 0 0,-1-1 0 0 0,0 0 0 0 0,0 0 0 0 0,0-1 0 0 0,0 1 0 0 0,0-1-1 0 0,-1 0 1 0 0,0 0 0 0 0,0 0 0 0 0,0 0 0 0 0,0-1 0 0 0,0 1 0 0 0,-1-1 0 0 0,0 1-1 0 0,0-1 1 0 0,0 0 0 0 0,-1 0 0 0 0,0 0 0 0 0,1 0 0 0 0,-2 0 0 0 0,1 0 0 0 0,-1 0 0 0 0,0-8-1 0 0,0-2-215 0 0,-2-1 0 0 0,0 1 0 0 0,-1-1 0 0 0,-1 1-1 0 0,0 0 1 0 0,-1 0 0 0 0,0 1 0 0 0,-1-1-1 0 0,-1 1 1 0 0,0 0 0 0 0,-15-19 0 0 0,13 20-582 0 0,-1 0 0 0 0,-1 0 0 0 0,0 1 1 0 0,-1 1-1 0 0,0 0 0 0 0,-21-15 0 0 0,9 11-817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5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12 504 0 0,'0'0'1075'0'0,"0"-1"-1052"0"0,0 0 0 0 0,0 1 0 0 0,0-1 0 0 0,0 1 1 0 0,0-1-1 0 0,1 1 0 0 0,-1-1 0 0 0,0 1 0 0 0,0-1 0 0 0,1 1 1 0 0,-1-1-1 0 0,0 1 0 0 0,1-1 0 0 0,-1 1 0 0 0,0-1 1 0 0,1 1-1 0 0,-1-1 0 0 0,1 1 0 0 0,-1 0 0 0 0,1-1 0 0 0,-1 1 1 0 0,1 0-1 0 0,0-1 0 0 0,0 2-25 0 0,0 0-1 0 0,0 0 1 0 0,0 0 0 0 0,0 0-1 0 0,0 0 1 0 0,0 0 0 0 0,0 0 0 0 0,0 0-1 0 0,-1 0 1 0 0,1 0 0 0 0,0 0-1 0 0,-1 0 1 0 0,1 1 0 0 0,-1-1 0 0 0,1 0-1 0 0,-1 1 1 0 0,0-1 0 0 0,1 2 0 0 0,-1 0-5 0 0,0 1 10 0 0,0 35-11 0 0,-2 33 36 0 0,3 273 171 0 0,5-252-27 0 0,29 159-1 0 0,192 759 633 0 0,-99-280 15 0 0,0-80 686 0 0,-83-451-1270 0 0,28 274 627 0 0,-29-159-265 0 0,32 225 215 0 0,-48 5 217 0 0,6 239 185 0 0,-2-523-1809 0 0,-32-257 173 0 0,0-1-237 0 0,0 7-31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6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 16 0 0,'0'0'396'0'0,"4"1"-41"0"0,18 4 10 0 0,1 0 0 0 0,0-1 1 0 0,1-2-1 0 0,35 0 0 0 0,98-12-83 0 0,-64 3-153 0 0,1574-46 515 0 0,-1040 41-696 0 0,-567 11 36 0 0,193 0-232 0 0,-249 1 204 0 0,15 1-32 0 0,-15 0 25 0 0,-2-1 46 0 0,-1 0-1 0 0,1 0 1 0 0,0 0-1 0 0,0 0 1 0 0,0 0 0 0 0,0 1-1 0 0,-1-1 1 0 0,1 1-1 0 0,0 0 1 0 0,-1-1 0 0 0,3 2-1 0 0,-1 0 3 0 0,0 1 0 0 0,-1-1 0 0 0,1 0 0 0 0,-1 1 0 0 0,1 0 0 0 0,-1-1 0 0 0,0 1 1 0 0,0 0-1 0 0,0 0 0 0 0,2 5 0 0 0,6 9-3 0 0,-9-14 4 0 0,2 27-1 0 0,3 37 57 0 0,-2 1 0 0 0,-7 98 0 0 0,-1-29 63 0 0,34 347 462 0 0,40-3 148 0 0,17 131 641 0 0,33 191 331 0 0,8-192-1226 0 0,-106-497-280 0 0,7 132-1 0 0,-12 117 601 0 0,-47 304-218 0 0,8-357-573 0 0,-6 6 361 0 0,20-242-325 0 0,7-64-29 0 0,0 1-1 0 0,-1-1 0 0 0,-1 0 0 0 0,0 1 0 0 0,-5 10 1 0 0,7-19-245 0 0,-16-4-1365 0 0,13 0 1279 0 0,0 1-1 0 0,1-1 0 0 0,-1 0 0 0 0,1 0 0 0 0,-1 0 0 0 0,1-1 0 0 0,0 1 0 0 0,0-1 0 0 0,0 1 0 0 0,0-1 0 0 0,0 0 0 0 0,-3-6 0 0 0,3 6-256 0 0,-7-8-787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7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0 128 504 0 0,'0'0'587'0'0,"16"8"1010"0"0,17-2-1127 0 0,-30-5-366 0 0,1-1 28 0 0,73 11 524 0 0,94 15 294 0 0,-128-19-703 0 0,1-2 0 0 0,0-3 1 0 0,-1-1-1 0 0,58-6 0 0 0,-34 2-98 0 0,1105-100 107 0 0,-309 27-5 0 0,-527 68 502 0 0,-332 8-728 0 0,-1 0-17 0 0,32 0-1128 0 0,-32 0 715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8.5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73 211 572 0 0,'0'0'1784'0'0,"-3"0"-1431"0"0,-52-3 2242 0 0,53 2-2301 0 0,1 1-270 0 0,1 0-1 0 0,-1 0 1 0 0,1 0 0 0 0,-1 0 0 0 0,1 0-1 0 0,-1 0 1 0 0,1 0 0 0 0,0 0 0 0 0,-1 0-1 0 0,1 0 1 0 0,-1 0 0 0 0,1-1 0 0 0,-1 1-1 0 0,1 0 1 0 0,0 0 0 0 0,-1 0 0 0 0,1-1-1 0 0,-1 1 1 0 0,1 0 0 0 0,0-1 0 0 0,-1 1-1 0 0,1 0 1 0 0,0-1 0 0 0,0 1 0 0 0,-1 0-1 0 0,1-1 1 0 0,0 1 0 0 0,0 0 0 0 0,-1-1-1 0 0,1 1 1 0 0,0-1 0 0 0,0 1 0 0 0,0-1-1 0 0,0 1 1 0 0,0 0 0 0 0,0-1 0 0 0,0 1-1 0 0,0-1 1 0 0,0 1 0 0 0,0-1 0 0 0,0 1-1 0 0,0-1 1 0 0,0 1 0 0 0,0-1 0 0 0,0 1-1 0 0,0 0 1 0 0,0-1 0 0 0,0 1 0 0 0,1-1-1 0 0,-1 1 1 0 0,0 0 0 0 0,1-1 0 0 0,-1-2-49 0 0,63-11-68 0 0,495-22 366 0 0,-439 32-116 0 0,289-8 236 0 0,699-47 596 0 0,-995 45-1574 0 0,132-34 0 0 0,-241 47-62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9.0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1 264 436 0 0,'14'-10'1391'0'0,"22"-1"-966"0"0,0 1 1 0 0,1 1-1 0 0,0 2 1 0 0,72-4-1 0 0,-41 5-57 0 0,1139-92 2081 0 0,-471 47-2937 0 0,-704 48 338 0 0,20 0-637 0 0,-1-3 0 0 0,1-1 0 0 0,49-16 0 0 0,-75 14 206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4.3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1 824 4 0 0,'0'0'676'0'0,"3"0"-97"0"0,7 0-318 0 0,0-1-1 0 0,0 0 0 0 0,0 0 1 0 0,0-1-1 0 0,0 0 1 0 0,0-1-1 0 0,0 0 0 0 0,-1-1 1 0 0,0 0-1 0 0,1 0 0 0 0,-1-1 1 0 0,-1 0-1 0 0,11-8 0 0 0,2-3-72 0 0,0 0 1 0 0,-1-2-1 0 0,-1 0 0 0 0,19-23 0 0 0,-24 25-88 0 0,-1-2 0 0 0,-1 0-1 0 0,-1 0 1 0 0,11-22 0 0 0,-18 32-96 0 0,-1-1 0 0 0,1 1 1 0 0,-1-1-1 0 0,-1 0 1 0 0,0 0-1 0 0,0 0 1 0 0,-1-1-1 0 0,0 1 1 0 0,0 0-1 0 0,-1 0 1 0 0,-2-17-1 0 0,2 24-14 0 0,0 0 1 0 0,-1 0-1 0 0,1 0 0 0 0,-1 0 0 0 0,1 1 0 0 0,-1-1 0 0 0,0 0 0 0 0,1 1 1 0 0,-1-1-1 0 0,0 0 0 0 0,0 1 0 0 0,0-1 0 0 0,-1 1 0 0 0,1-1 1 0 0,0 1-1 0 0,0 0 0 0 0,-1-1 0 0 0,1 1 0 0 0,-1 0 0 0 0,1 0 0 0 0,-4-2 1 0 0,3 3 2 0 0,-1-1 1 0 0,0 0 0 0 0,1 1 0 0 0,-1-1 0 0 0,0 1-1 0 0,0 0 1 0 0,0 0 0 0 0,1 0 0 0 0,-1 0 0 0 0,0 1-1 0 0,0-1 1 0 0,1 1 0 0 0,-4 0 0 0 0,-3 2 0 0 0,-1 1 1 0 0,1 0-1 0 0,0 0 1 0 0,0 1-1 0 0,1 0 1 0 0,-15 12-1 0 0,11-6 6 0 0,-1 2 0 0 0,1 0-1 0 0,1 0 1 0 0,1 1 0 0 0,0 0-1 0 0,0 1 1 0 0,2 0 0 0 0,-13 29-1 0 0,17-34 9 0 0,0-1 0 0 0,1 1 0 0 0,0-1 0 0 0,0 1-1 0 0,1 0 1 0 0,1 0 0 0 0,0 0 0 0 0,0 0-1 0 0,1 0 1 0 0,0 1 0 0 0,1-1 0 0 0,0 0-1 0 0,0 0 1 0 0,1 0 0 0 0,1 0 0 0 0,4 13 0 0 0,-1-12 4 0 0,1-1 0 0 0,0 1 0 0 0,0-2 0 0 0,1 1 0 0 0,0-1 0 0 0,1 0 1 0 0,0-1-1 0 0,0 1 0 0 0,1-2 0 0 0,0 0 0 0 0,14 8 0 0 0,15 7 19 0 0,70 27-1 0 0,46 8 8 0 0,-126-48 24 0 0,0-2 0 0 0,0-1 0 0 0,43 3 0 0 0,-65-8-19 0 0,0-1-1 0 0,0 0 0 0 0,-1-1 1 0 0,1 1-1 0 0,0-2 1 0 0,0 1-1 0 0,-1 0 0 0 0,1-1 1 0 0,0-1-1 0 0,-1 1 0 0 0,0-1 1 0 0,0 0-1 0 0,0 0 1 0 0,0-1-1 0 0,9-6 0 0 0,-7 3-20 0 0,-1 0-1 0 0,-1-1 1 0 0,0 1-1 0 0,0-1 0 0 0,0 0 1 0 0,-1-1-1 0 0,0 0 1 0 0,0 1-1 0 0,5-18 1 0 0,0-7-53 0 0,-1 0 0 0 0,-3-1 1 0 0,0 0-1 0 0,-2 0 1 0 0,-1-38-1 0 0,-5-205-102 0 0,-3 216 129 0 0,-3 1 0 0 0,-23-92 0 0 0,29 143-25 0 0,0 1 0 0 0,-1 0 0 0 0,0 0 0 0 0,0 0 0 0 0,0 0 0 0 0,-1 0 0 0 0,0 1 0 0 0,-1 0 1 0 0,0 0-1 0 0,0 0 0 0 0,0 0 0 0 0,-1 1 0 0 0,0 0 0 0 0,-8-7 0 0 0,12 12 18 0 0,0 0 0 0 0,0 0 0 0 0,0 0 1 0 0,0 0-1 0 0,0 0 0 0 0,-1 1 0 0 0,1-1 1 0 0,0 1-1 0 0,0-1 0 0 0,-1 1 0 0 0,1 0 1 0 0,0 0-1 0 0,-1 0 0 0 0,1 0 0 0 0,0 0 1 0 0,-1 0-1 0 0,1 1 0 0 0,0-1 0 0 0,0 1 1 0 0,-1 0-1 0 0,-1 0 0 0 0,-31 20-64 0 0,30-17 69 0 0,0 0 1 0 0,0 0-1 0 0,1 1 0 0 0,0 0 0 0 0,0 0 0 0 0,0 0 0 0 0,0 0 0 0 0,1 0 0 0 0,0 1 1 0 0,0 0-1 0 0,0 0 0 0 0,1-1 0 0 0,0 1 0 0 0,0 1 0 0 0,0-1 0 0 0,1 0 1 0 0,0 0-1 0 0,0 1 0 0 0,1-1 0 0 0,0 0 0 0 0,0 1 0 0 0,0-1 0 0 0,2 10 1 0 0,0-7 9 0 0,0-1 0 0 0,0 1 1 0 0,1-1-1 0 0,0 1 0 0 0,1-1 1 0 0,-1 0-1 0 0,2 0 0 0 0,-1 0 1 0 0,1-1-1 0 0,0 1 0 0 0,1-1 1 0 0,-1-1-1 0 0,2 1 0 0 0,-1-1 1 0 0,13 10-1 0 0,7 0 0 0 0,0-2 1 0 0,1-1-1 0 0,0-1 1 0 0,49 14-1 0 0,-42-15-47 0 0,-1 1 0 0 0,41 22 0 0 0,-70-31 30 0 0,0 0 0 0 0,0 0 0 0 0,0 1 1 0 0,0-1-1 0 0,-1 1 0 0 0,0 0 1 0 0,1 0-1 0 0,-1 0 0 0 0,-1 0 0 0 0,1 1 1 0 0,-1-1-1 0 0,4 9 0 0 0,4 17 11 0 0,-8-20-4 0 0,-2 4 2 0 0,1 94 14 0 0,-3-81 16 0 0,2 0 1 0 0,1 0-1 0 0,2-1 1 0 0,5 29-1 0 0,-6-46-17 0 0,1-1 1 0 0,0 1-1 0 0,1-1 0 0 0,0 0 1 0 0,0 0-1 0 0,1 0 0 0 0,0 0 1 0 0,0-1-1 0 0,0 0 0 0 0,1 0 1 0 0,0 0-1 0 0,1-1 1 0 0,0 0-1 0 0,0 0 0 0 0,9 6 1 0 0,-4-5-65 0 0,-1 0 1 0 0,1-1 0 0 0,0 0 0 0 0,0 0-1 0 0,25 6 1 0 0,-29-10-409 0 0,0 0 1 0 0,1-1-1 0 0,-1 0 1 0 0,1 0-1 0 0,0-1 1 0 0,14-1-1 0 0,5-3 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19.5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1 298 728 0 0,'4'-2'570'0'0,"308"-80"3198"0"0,173-4-2522 0 0,227 14-838 0 0,-353 42-889 0 0,-195 9-2531 0 0,-143 17 2189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0.0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1 212 0 0,'0'0'264'0'0,"21"0"168"0"0,2 2-172 0 0,3 4-80 0 0,1 3-84 0 0,-11-3-72 0 0,-3 2 40 0 0,2 1-20 0 0,0 1 0 0 0,2 2-136 0 0,0 2-44 0 0,-2-1-344 0 0,0 1 168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0.5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321 259 564 0 0,'0'0'799'0'0,"17"-9"1500"0"0,-17 8-2244 0 0,1 0 0 0 0,0 0 1 0 0,-1 0-1 0 0,1-1 1 0 0,-1 1-1 0 0,1 0 0 0 0,-1 0 1 0 0,1 0-1 0 0,-1 0 1 0 0,0-1-1 0 0,0 1 0 0 0,0 0 1 0 0,0 0-1 0 0,1 0 1 0 0,-2-1-1 0 0,1 1 0 0 0,0 0 1 0 0,0 0-1 0 0,0-1 1 0 0,0 1-1 0 0,-1 0 0 0 0,1 0 1 0 0,-1 0-1 0 0,1 0 1 0 0,-1-1-1 0 0,1 1 0 0 0,-1 0 1 0 0,0 0-1 0 0,1 0 1 0 0,-1 0-1 0 0,0 0 0 0 0,0 0 1 0 0,0 1-1 0 0,0-1 1 0 0,-1-1-1 0 0,-1-1-22 0 0,-1 1 0 0 0,1-1 1 0 0,-1 1-1 0 0,0 0 0 0 0,0 0 0 0 0,0 0 0 0 0,0 1 0 0 0,-1-1 0 0 0,1 1 1 0 0,0 0-1 0 0,-5-1 0 0 0,-3 1-1 0 0,0 1 1 0 0,0 0-1 0 0,1 1 0 0 0,-1 0 1 0 0,0 0-1 0 0,1 1 0 0 0,-1 1 1 0 0,1 0-1 0 0,-1 1 0 0 0,1 0 1 0 0,0 1-1 0 0,-13 7 0 0 0,15-7-17 0 0,0 0-1 0 0,0 1 1 0 0,1 0-1 0 0,-1 1 0 0 0,2-1 1 0 0,-1 2-1 0 0,1-1 1 0 0,0 1-1 0 0,0 0 1 0 0,1 0-1 0 0,0 1 0 0 0,0 0 1 0 0,1 0-1 0 0,-5 13 1 0 0,9-19-6 0 0,0 0 1 0 0,1 0-1 0 0,0 0 1 0 0,-1-1-1 0 0,1 1 1 0 0,0 0-1 0 0,1 0 1 0 0,-1 0-1 0 0,0 0 0 0 0,1 0 1 0 0,0 0-1 0 0,-1-1 1 0 0,1 1-1 0 0,2 4 1 0 0,-2-4-3 0 0,1-1 10 0 0,-1 1 0 0 0,1-1 0 0 0,-1 1 0 0 0,1-1 0 0 0,0 1 0 0 0,0-1 0 0 0,1 0 0 0 0,-1 0 0 0 0,0 0 0 0 0,1 0 0 0 0,-1 0 0 0 0,1 0 0 0 0,-1-1 0 0 0,1 0 1 0 0,0 1-1 0 0,0-1 0 0 0,-1 0 0 0 0,7 1 0 0 0,0 1 62 0 0,0-1 1 0 0,1-1 0 0 0,-1 1-1 0 0,12-1 1 0 0,-12-1-12 0 0,-1 0-1 0 0,1-1 1 0 0,-1 0-1 0 0,1 0 1 0 0,-1-1 0 0 0,0 0-1 0 0,1 0 1 0 0,-1-1-1 0 0,0 0 1 0 0,-1-1 0 0 0,1 1-1 0 0,-1-1 1 0 0,1-1-1 0 0,-1 0 1 0 0,0 0 0 0 0,-1 0-1 0 0,1-1 1 0 0,-1 0-1 0 0,7-8 1 0 0,-7 6-79 0 0,-1 0 0 0 0,0-1 1 0 0,0 0-1 0 0,0 0 0 0 0,-1 0 0 0 0,-1 0 0 0 0,1 0 0 0 0,-1-1 1 0 0,-1 1-1 0 0,0-1 0 0 0,0 0 0 0 0,-1 0 0 0 0,-1 0 1 0 0,1 0-1 0 0,-2 0 0 0 0,0-11 0 0 0,0 11-64 0 0,-1 0-1 0 0,0-1 0 0 0,0 1 1 0 0,-1 1-1 0 0,-1-1 1 0 0,1 0-1 0 0,-2 1 0 0 0,1 0 1 0 0,-1-1-1 0 0,0 2 1 0 0,-11-14-1 0 0,10 15-132 0 0,0 2 0 0 0,0-1 1 0 0,-1 0-1 0 0,1 1 0 0 0,-1 0 0 0 0,0 1 0 0 0,-1 0 1 0 0,1 0-1 0 0,-1 0 0 0 0,0 1 0 0 0,1 0 0 0 0,-2 0 0 0 0,1 1 1 0 0,-13-2-1 0 0,1 1-1083 0 0,0 2 280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0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30 828 0 0,'-1'-19'2481'0'0,"-2"8"-2131"0"0,4 21 106 0 0,4 20-217 0 0,10 28-373 0 0,3-1-1 0 0,48 102 0 0 0,-47-116-1167 0 0,-13-30 1058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1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0 146 348 0 0,'1'-3'833'0'0,"2"-4"-596"0"0,1-1 1 0 0,-1 1 0 0 0,1 1 0 0 0,1-1-1 0 0,-1 1 1 0 0,1-1 0 0 0,0 1-1 0 0,0 1 1 0 0,1-1 0 0 0,9-6-1 0 0,3-3-44 0 0,1 2 0 0 0,24-13 0 0 0,-40 24-192 0 0,-1 1-1 0 0,1 0 0 0 0,-1-1 0 0 0,1 1 0 0 0,0 0 0 0 0,-1 0 0 0 0,1 0 0 0 0,0 1 1 0 0,0-1-1 0 0,-1 1 0 0 0,1-1 0 0 0,0 1 0 0 0,0 0 0 0 0,0 0 0 0 0,0 0 0 0 0,-1 1 1 0 0,1-1-1 0 0,0 1 0 0 0,0-1 0 0 0,0 1 0 0 0,-1 0 0 0 0,1 0 0 0 0,0 0 1 0 0,-1 1-1 0 0,1-1 0 0 0,-1 0 0 0 0,1 1 0 0 0,-1 0 0 0 0,0-1 0 0 0,0 1 0 0 0,0 0 1 0 0,0 0-1 0 0,0 1 0 0 0,0-1 0 0 0,2 4 0 0 0,-2-3-1 0 0,0 0 0 0 0,0 0 0 0 0,-1 0 1 0 0,1 0-1 0 0,-1 0 0 0 0,0 1 0 0 0,0-1 0 0 0,0 1 0 0 0,0-1 0 0 0,-1 1 0 0 0,1-1 0 0 0,-1 1 1 0 0,0 4-1 0 0,-3 44 0 0 0,2-50 0 0 0,-9 57 33 0 0,-37 110 0 0 0,29-109-11 0 0,9-19 834 0 0,9-40-838 0 0,0-1-1 0 0,0 1 0 0 0,1 0 1 0 0,-1-1-1 0 0,0 1 0 0 0,1 0 1 0 0,-1-1-1 0 0,1 1 0 0 0,-1 0 1 0 0,0-1-1 0 0,1 1 0 0 0,-1-1 1 0 0,1 1-1 0 0,-1-1 1 0 0,1 1-1 0 0,0-1 0 0 0,-1 0 1 0 0,1 1-1 0 0,0-1 0 0 0,-1 1 1 0 0,1-1-1 0 0,0 0 0 0 0,-1 0 1 0 0,1 1-1 0 0,0-1 0 0 0,-1 0 1 0 0,1 0-1 0 0,0 0 1 0 0,0 0-1 0 0,-1 0 0 0 0,1 0 1 0 0,0 0-1 0 0,-1 0 0 0 0,1 0 1 0 0,0 0-1 0 0,0-1 0 0 0,-1 1 1 0 0,2 0-1 0 0,31-8-64 0 0,-10-3-485 0 0,0 0 0 0 0,-2-1 0 0 0,1-2 0 0 0,32-26 0 0 0,-44 32 202 0 0,28-22-164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2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1 168 556 0 0,'0'0'1127'0'0,"0"-3"-753"0"0,3-2-274 0 0,-1 1 0 0 0,1-1-1 0 0,0 1 1 0 0,0-1 0 0 0,1 1 0 0 0,-1 0 0 0 0,1 0 0 0 0,0 0-1 0 0,0 1 1 0 0,6-5 0 0 0,54-34 206 0 0,-34 23-88 0 0,50-33-152 0 0,-77 51-177 0 0,-2 2-151 0 0,-1-1 259 0 0,1 0 0 0 0,0 1 0 0 0,-1-1 0 0 0,1 1 0 0 0,-1-1 0 0 0,1 1 1 0 0,-1 0-1 0 0,1-1 0 0 0,-1 1 0 0 0,1-1 0 0 0,-1 1 0 0 0,0 0 0 0 0,1-1 0 0 0,-1 1 0 0 0,0 0 0 0 0,1-1 1 0 0,-1 2-1 0 0,-9 13-89 0 0,1 1 1 0 0,0-1 0 0 0,2 1 0 0 0,-1 1-1 0 0,2-1 1 0 0,-7 33 0 0 0,12-46 90 0 0,1 0-6 0 0,-1 2 2 0 0,0-2 6 0 0,0-1 0 0 0,1 1 0 0 0,-1-1 1 0 0,1 0-1 0 0,-1 1 0 0 0,1-1 0 0 0,0 0 1 0 0,0 1-1 0 0,0-1 0 0 0,0 0 0 0 0,0 0 1 0 0,0 0-1 0 0,1 0 0 0 0,-1 0 0 0 0,1 0 1 0 0,-1 0-1 0 0,1-1 0 0 0,0 1 0 0 0,0-1 1 0 0,0 1-1 0 0,0-1 0 0 0,3 3 0 0 0,49 28 39 0 0,5 5-48 0 0,-55-33 11 0 0,1-1 0 0 0,-1 1 0 0 0,0 1 1 0 0,0-1-1 0 0,0 1 0 0 0,-1-1 0 0 0,1 1 0 0 0,-1 0 0 0 0,4 9 1 0 0,-6-10 6 0 0,0 0 1 0 0,1 0 0 0 0,-2 1 0 0 0,1-1 0 0 0,0 1 0 0 0,-1-1 0 0 0,0 1-1 0 0,0-1 1 0 0,0 0 0 0 0,-1 1 0 0 0,1-1 0 0 0,-1 1 0 0 0,0-1 0 0 0,0 0-1 0 0,-2 5 1 0 0,-4 7 31 0 0,0-1 1 0 0,-13 23-1 0 0,17-34-32 0 0,-30 47-123 0 0,-60 70 0 0 0,26-36-1183 0 0,44-54 756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2.8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36 0 0,'0'0'4705'0'0,"2"1"-4438"0"0,0 0-241 0 0,-1-1 0 0 0,0 1 0 0 0,0 0 1 0 0,1-1-1 0 0,-1 1 0 0 0,0 0 0 0 0,0 0 1 0 0,0 0-1 0 0,0 0 0 0 0,0 0 0 0 0,0 0 0 0 0,0 0 1 0 0,0 0-1 0 0,-1 0 0 0 0,1 0 0 0 0,0 0 0 0 0,-1 1 1 0 0,1-1-1 0 0,-1 0 0 0 0,1 1 0 0 0,-1-1 1 0 0,1 0-1 0 0,-1 1 0 0 0,0-1 0 0 0,0 0 0 0 0,0 1 1 0 0,0 2-1 0 0,47 254 483 0 0,24 103-400 0 0,-70-357-267 0 0,1 0 1 0 0,0-1-1 0 0,-1 1 0 0 0,1 0 1 0 0,1-1-1 0 0,-1 1 0 0 0,0-1 1 0 0,1 1-1 0 0,0-1 0 0 0,4 4 1 0 0,24-12-2065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3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62 365 832 0 0,'7'-12'592'0'0,"18"-37"1801"0"0,-24 46-2015 0 0,-1 3-366 0 0,0 0-1 0 0,0-1 1 0 0,0 1 0 0 0,0-1 0 0 0,0 1-1 0 0,0-1 1 0 0,0 1 0 0 0,0-1 0 0 0,0 1-1 0 0,0-1 1 0 0,0 1 0 0 0,0 0-1 0 0,0-1 1 0 0,0 1 0 0 0,-1-1 0 0 0,1 1-1 0 0,0-1 1 0 0,0 1 0 0 0,0 0-1 0 0,-1-1 1 0 0,1 1 0 0 0,0 0 0 0 0,-1-1-1 0 0,1 1 1 0 0,0 0 0 0 0,-1-1-1 0 0,1 1 1 0 0,0 0 0 0 0,-1-1 0 0 0,1 1-1 0 0,-1 0 1 0 0,0 0 0 0 0,-5 3 10 0 0,0 1 1 0 0,0 0-1 0 0,1 0 1 0 0,-1 1-1 0 0,1 0 1 0 0,0 0-1 0 0,0 0 0 0 0,0 0 1 0 0,1 1-1 0 0,0 0 1 0 0,0 0-1 0 0,0 0 1 0 0,1 0-1 0 0,0 1 1 0 0,0-1-1 0 0,1 1 1 0 0,0 0-1 0 0,0 0 1 0 0,-1 9-1 0 0,1-11 18 0 0,1 1-1 0 0,1 0 1 0 0,-1-1 0 0 0,1 1-1 0 0,0 0 1 0 0,0-1 0 0 0,0 1-1 0 0,1 0 1 0 0,0-1 0 0 0,0 1-1 0 0,1-1 1 0 0,-1 1-1 0 0,1-1 1 0 0,0 0 0 0 0,1 0-1 0 0,-1 0 1 0 0,1 0 0 0 0,0 0-1 0 0,0 0 1 0 0,1-1 0 0 0,0 1-1 0 0,-1-1 1 0 0,1 0 0 0 0,0 0-1 0 0,7 4 1 0 0,-2-2 35 0 0,2-1 1 0 0,-1 0-1 0 0,0 0 0 0 0,1-1 1 0 0,0-1-1 0 0,0 0 1 0 0,0 0-1 0 0,0-1 0 0 0,0-1 1 0 0,0 1-1 0 0,1-2 0 0 0,-1 0 1 0 0,1 0-1 0 0,-1-1 1 0 0,0 0-1 0 0,0-1 0 0 0,1 0 1 0 0,-1-1-1 0 0,0 0 1 0 0,19-10-1 0 0,-21 10-81 0 0,-1-1 1 0 0,-1-1-1 0 0,1 1 1 0 0,0-2-1 0 0,-1 1 1 0 0,0-1-1 0 0,0 0 0 0 0,-1 0 1 0 0,0 0-1 0 0,0-1 1 0 0,0 0-1 0 0,-1-1 1 0 0,0 1-1 0 0,0-1 0 0 0,-1 0 1 0 0,0 0-1 0 0,-1 0 1 0 0,1 0-1 0 0,-2-1 1 0 0,1 0-1 0 0,-1 1 1 0 0,0-1-1 0 0,-1 0 0 0 0,0 0 1 0 0,0 0-1 0 0,-2-15 1 0 0,-1 10-98 0 0,0 0 0 0 0,-1 0 0 0 0,-1 0 0 0 0,0 1 0 0 0,-1-1 0 0 0,0 1 0 0 0,-1 0 0 0 0,0 1 0 0 0,-1-1 0 0 0,-1 1 0 0 0,0 1 0 0 0,-16-19 0 0 0,-1 4-649 0 0,0 1-1 0 0,-1 2 1 0 0,-58-40-1 0 0,37 33 11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3.8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 1100 0 0,'1'-3'1700'0'0,"2"0"-1586"0"0,-1 0 0 0 0,1 1 1 0 0,0-1-1 0 0,-1 1 0 0 0,1 0 0 0 0,0 0 1 0 0,0 0-1 0 0,1 0 0 0 0,-1 0 1 0 0,0 1-1 0 0,1-1 0 0 0,-1 1 1 0 0,0 0-1 0 0,1 0 0 0 0,0 0 1 0 0,-1 1-1 0 0,1-1 0 0 0,5 1 1 0 0,9-1-46 0 0,0 0 1 0 0,25 4 0 0 0,-22-2-68 0 0,1 2-1 0 0,-1 1 0 0 0,0 0 1 0 0,0 2-1 0 0,-1 0 0 0 0,0 1 1 0 0,0 1-1 0 0,26 15 0 0 0,-36-17-3 0 0,1 1-1 0 0,-2 0 0 0 0,1 1 1 0 0,-1 0-1 0 0,0 1 0 0 0,-1-1 1 0 0,0 2-1 0 0,0-1 0 0 0,-1 1 1 0 0,0 0-1 0 0,-1 1 0 0 0,0-1 1 0 0,-1 1-1 0 0,0 1 0 0 0,0-1 0 0 0,3 15 1 0 0,-4-7 6 0 0,-1 0-1 0 0,0 0 1 0 0,-1 1 0 0 0,-2 33-1 0 0,-13 80 11 0 0,0-1 29 0 0,13-112-22 0 0,0 0 1 0 0,1-1-1 0 0,1 1 1 0 0,8 33-1 0 0,-8-47 14 0 0,0 0 0 0 0,0 0 0 0 0,0 0 0 0 0,0-1-1 0 0,1 1 1 0 0,0-1 0 0 0,1 1 0 0 0,-1-1-1 0 0,1 0 1 0 0,0 0 0 0 0,0-1 0 0 0,0 1-1 0 0,1-1 1 0 0,0 0 0 0 0,-1 0 0 0 0,9 4-1 0 0,-5-4 5 0 0,0 0-1 0 0,0 0 0 0 0,1-1 0 0 0,0-1 1 0 0,0 1-1 0 0,-1-1 0 0 0,1-1 0 0 0,1 0 1 0 0,-1 0-1 0 0,11-1 0 0 0,1-1 38 0 0,1-1 0 0 0,-1-1 0 0 0,-1-1 0 0 0,1 0 0 0 0,0-2 0 0 0,-1-1 1 0 0,0 0-1 0 0,37-20 0 0 0,-27 7-53 0 0,-2 0 0 0 0,0-2-1 0 0,-1-1 1 0 0,-1-2 0 0 0,-1 0 0 0 0,-1-1 0 0 0,-2-2 0 0 0,-1 0 0 0 0,21-35 0 0 0,-40 59-72 0 0,-4 5-196 0 0,1 0 239 0 0,0 0 0 0 0,0 0 0 0 0,0 0 0 0 0,0 0 0 0 0,0 0 1 0 0,0 1-1 0 0,0-1 0 0 0,0 0 0 0 0,0 1 0 0 0,0-1 1 0 0,1 0-1 0 0,-1 1 0 0 0,1-1 0 0 0,-1 1 0 0 0,1-1 1 0 0,-1 1-1 0 0,1 1 0 0 0,-2 30-34 0 0,4-21 41 0 0,1 1 0 0 0,0-2 0 0 0,1 1 0 0 0,0 0 0 0 0,1-1 0 0 0,0 1 0 0 0,1-1 0 0 0,0-1-1 0 0,1 1 1 0 0,0-1 0 0 0,0 0 0 0 0,1-1 0 0 0,1 1 0 0 0,-1-2 0 0 0,1 1 0 0 0,1-1 0 0 0,13 8 0 0 0,-12-8 51 0 0,0-2-1 0 0,0 1 0 0 0,0-1 0 0 0,1-1 0 0 0,0 0 1 0 0,0-1-1 0 0,19 4 0 0 0,-23-6 26 0 0,1-1 0 0 0,-1 0 1 0 0,1 0-1 0 0,0-1 0 0 0,-1 0 0 0 0,1-1 0 0 0,0 0 0 0 0,-1 0 1 0 0,0-1-1 0 0,1 0 0 0 0,12-5 0 0 0,-15 5-49 0 0,0-1 1 0 0,0-1-1 0 0,0 1 0 0 0,-1-1 1 0 0,1 0-1 0 0,-1 0 0 0 0,1 0 0 0 0,-2-1 1 0 0,1 0-1 0 0,0 0 0 0 0,-1 0 1 0 0,0 0-1 0 0,4-7 0 0 0,-4 3-65 0 0,1 0 0 0 0,-1 0 0 0 0,-1 0 0 0 0,1-1 0 0 0,-2 1 0 0 0,1-1 0 0 0,-2 0 0 0 0,2-11 1 0 0,-2 0-120 0 0,-1 0-1 0 0,-1 0 1 0 0,0 1 0 0 0,-2-1 0 0 0,0 0 0 0 0,-2 1 0 0 0,-13-40 0 0 0,8 37 42 0 0,-1 0-1 0 0,0 1 0 0 0,-2 0 0 0 0,-1 1 0 0 0,0 1 1 0 0,-1 0-1 0 0,-2 1 0 0 0,-30-29 0 0 0,3 11-868 0 0,-1 2 0 0 0,-85-51 0 0 0,74 52 384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4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0 133 744 0 0,'0'0'903'0'0,"1"-4"-175"0"0,0-2-613 0 0,1-1-1 0 0,-1 1 1 0 0,1 0 0 0 0,1 0 0 0 0,-1 0 0 0 0,1 0-1 0 0,1 0 1 0 0,-1 0 0 0 0,1 1 0 0 0,-1 0 0 0 0,2-1-1 0 0,-1 2 1 0 0,0-1 0 0 0,1 0 0 0 0,0 1 0 0 0,0 0-1 0 0,0 0 1 0 0,1 0 0 0 0,-1 1 0 0 0,1 0 0 0 0,0 0-1 0 0,0 0 1 0 0,0 1 0 0 0,0 0 0 0 0,1 0 0 0 0,8-2 0 0 0,-11 2-113 0 0,33 0 0 0 0,-34 1-5 0 0,0 1 0 0 0,-1-1 0 0 0,1 1 0 0 0,0 0 0 0 0,-1 0 0 0 0,1 1 0 0 0,0-1 0 0 0,-1 0 0 0 0,1 1 1 0 0,0 0-1 0 0,-1-1 0 0 0,1 1 0 0 0,-1 0 0 0 0,1 0 0 0 0,-1 1 0 0 0,5 2 0 0 0,-2 0-8 0 0,-4-3 10 0 0,0-1-1 0 0,0 1 0 0 0,0-1 1 0 0,0 1-1 0 0,0-1 0 0 0,0 1 1 0 0,0 0-1 0 0,-1 0 0 0 0,1-1 1 0 0,0 1-1 0 0,-1 0 0 0 0,1 0 1 0 0,0 0-1 0 0,-1 0 0 0 0,1 0 1 0 0,-1 0-1 0 0,0 0 0 0 0,1 0 1 0 0,-1 0-1 0 0,0 0 0 0 0,1 1 1 0 0,0 3-3 0 0,0 0 0 0 0,0 0-1 0 0,0 0 1 0 0,0 0 0 0 0,-1 0 0 0 0,0 0 0 0 0,0-1 0 0 0,-1 1-1 0 0,1 0 1 0 0,-1 0 0 0 0,0 0 0 0 0,0 0 0 0 0,-1 0 0 0 0,1-1-1 0 0,-4 7 1 0 0,0 2-1 0 0,0 2 2 0 0,1-4-9 0 0,-1 1 0 0 0,2 0 0 0 0,-1 0 0 0 0,2 0 0 0 0,0 1 0 0 0,0-1 0 0 0,1 0 0 0 0,0 1 0 0 0,2 15-1 0 0,0-25 15 0 0,0-1 0 0 0,-1 0 0 0 0,1 0 0 0 0,0 0 0 0 0,1 0-1 0 0,-1 0 1 0 0,0 0 0 0 0,0-1 0 0 0,1 1 0 0 0,-1 0 0 0 0,1-1-1 0 0,0 1 1 0 0,-1-1 0 0 0,1 1 0 0 0,0-1 0 0 0,0 0-1 0 0,0 1 1 0 0,2 0 0 0 0,7 4-3 0 0,0-1 1 0 0,0 0-1 0 0,1 0 0 0 0,21 5 0 0 0,-10-4 0 0 0,-21-5 1 0 0,37 11-21 0 0,66 30 1 0 0,-94-36 17 0 0,-1-1 0 0 0,1 2 0 0 0,-1-1 0 0 0,-1 1 1 0 0,0 1-1 0 0,0 0 0 0 0,0 0 0 0 0,-1 1 0 0 0,0 0 1 0 0,10 16-1 0 0,-16-22 7 0 0,-1-1 1 0 0,0 1 0 0 0,0 0-1 0 0,-1 0 1 0 0,1 0-1 0 0,0 0 1 0 0,-1 0 0 0 0,0 0-1 0 0,0 0 1 0 0,0 0-1 0 0,0 0 1 0 0,0 0 0 0 0,0 0-1 0 0,-1 0 1 0 0,-1 5-1 0 0,0-2 10 0 0,0 0-1 0 0,0 0 0 0 0,-1 0 1 0 0,0-1-1 0 0,0 1 0 0 0,-5 7 0 0 0,-2-1-28 0 0,-1 0 0 0 0,-1-1-1 0 0,0 0 1 0 0,0-1-1 0 0,-1 0 1 0 0,-1-1-1 0 0,-14 8 1 0 0,-8 2-1216 0 0,-61 22 1 0 0,71-32 908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4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24 684 0 0,'-9'-24'2494'0'0,"8"32"-1366"0"0,9 42-889 0 0,94 278 273 0 0,-22-86-70 0 0,-10 53-1243 0 0,-66-277 378 0 0,-3-14-255 0 0,-5 12-515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4.9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171 67 728 0 0,'0'0'2353'0'0,"0"0"-2312"0"0,0-1 0 0 0,-1 1 1 0 0,1-1-1 0 0,-1 1 0 0 0,1-1 0 0 0,0 1 1 0 0,-1-1-1 0 0,1 1 0 0 0,-1 0 0 0 0,1-1 1 0 0,-1 1-1 0 0,1 0 0 0 0,-1-1 0 0 0,1 1 1 0 0,-1 0-1 0 0,0 0 0 0 0,1 0 0 0 0,-1-1 0 0 0,1 1 1 0 0,-1 0-1 0 0,1 0 0 0 0,-1 0 0 0 0,0 0 1 0 0,1 0-1 0 0,-1 0 0 0 0,0 0 0 0 0,-11 7 57 0 0,0 1 0 0 0,0 1 0 0 0,1-1 0 0 0,0 2 0 0 0,0 0 0 0 0,1 0-1 0 0,-16 21 1 0 0,20-23-92 0 0,0 1-1 0 0,1-1 0 0 0,0 1 1 0 0,0 0-1 0 0,1 0 1 0 0,0 0-1 0 0,0 1 0 0 0,1-1 1 0 0,0 1-1 0 0,1 0 0 0 0,0 0 1 0 0,0 11-1 0 0,2-17 58 0 0,0 1 1 0 0,0-1-1 0 0,0 0 0 0 0,1 1 1 0 0,0-1-1 0 0,0 0 0 0 0,0 1 0 0 0,0-1 1 0 0,1 0-1 0 0,0 0 0 0 0,0 0 1 0 0,0 0-1 0 0,0 0 0 0 0,0 0 0 0 0,1-1 1 0 0,0 1-1 0 0,0-1 0 0 0,0 0 1 0 0,0 0-1 0 0,0 0 0 0 0,1 0 0 0 0,-1 0 1 0 0,1-1-1 0 0,0 0 0 0 0,-1 1 1 0 0,1-1-1 0 0,0-1 0 0 0,0 1 0 0 0,1 0 1 0 0,-1-1-1 0 0,0 0 0 0 0,0 0 1 0 0,1-1-1 0 0,-1 1 0 0 0,1-1 0 0 0,7 0 1 0 0,-9 0-38 0 0,1-1 0 0 0,-1 0-1 0 0,0 0 1 0 0,0 0 0 0 0,0 0 0 0 0,0-1 0 0 0,0 1 0 0 0,0-1 0 0 0,0 0 0 0 0,0 1 0 0 0,-1-1 0 0 0,1-1 0 0 0,-1 1 0 0 0,0 0 0 0 0,1-1 0 0 0,-1 1-1 0 0,0-1 1 0 0,0 1 0 0 0,0-1 0 0 0,-1 0 0 0 0,2-4 0 0 0,2-1-64 0 0,-1-1 1 0 0,-1-1-1 0 0,1 1 1 0 0,-1-1-1 0 0,2-13 0 0 0,-4 5-333 0 0,0 0-1 0 0,0 0 0 0 0,-2 0 0 0 0,0 0 0 0 0,-2 0 1 0 0,0 0-1 0 0,0 0 0 0 0,-2 0 0 0 0,0 1 1 0 0,-1 0-1 0 0,-1 0 0 0 0,-9-17 0 0 0,2 5-124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5.4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451 0 288 0 0,'-175'161'1623'0'0,"108"-94"-1450"0"0,-134 152 1360 0 0,200-217-1151 0 0,0-1-319 0 0,1-1 0 0 0,-1 1 0 0 0,1-1 1 0 0,-1 1-1 0 0,1-1 0 0 0,0 1 0 0 0,-1-1 0 0 0,1 1 0 0 0,-1 0 0 0 0,1-1 0 0 0,0 1 0 0 0,0-1 1 0 0,-1 1-1 0 0,1 0 0 0 0,0-1 0 0 0,0 1 0 0 0,0 0 0 0 0,0-1 0 0 0,0 1 0 0 0,0 0 0 0 0,0-1 1 0 0,0 1-1 0 0,0 1 0 0 0,13 1-9 0 0,-1-1-1 0 0,1-1 1 0 0,0 0 0 0 0,0-1-1 0 0,0 0 1 0 0,0-1 0 0 0,17-3-1 0 0,0 1-11 0 0,46-2-18 0 0,-17 2-1098 0 0,0-3-1 0 0,60-13 1 0 0,-96 13 692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5.7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1 36 0 0,'-6'5'187'0'0,"0"0"-1"0"0,0 1 1 0 0,0 0-1 0 0,1 0 1 0 0,0 0 0 0 0,0 1-1 0 0,1-1 1 0 0,-1 1 0 0 0,1 0-1 0 0,1 1 1 0 0,-1-1-1 0 0,-2 12 1 0 0,-3 8-8 0 0,2-1-1 0 0,-6 38 1 0 0,8-22-109 0 0,2 1 1 0 0,2-1-1 0 0,1 1 1 0 0,9 56-1 0 0,-9-98-127 0 0,0 0-1 0 0,0 0 0 0 0,0 0 1 0 0,0 0-1 0 0,0 0 1 0 0,0 0-1 0 0,1 0 0 0 0,-1 0 1 0 0,0 0-1 0 0,1 0 1 0 0,-1-1-1 0 0,1 1 0 0 0,-1 0 1 0 0,1 0-1 0 0,-1 0 1 0 0,1 0-1 0 0,-1-1 0 0 0,1 1 1 0 0,0 0-1 0 0,0-1 1 0 0,-1 1-1 0 0,1-1 0 0 0,0 1 1 0 0,1 0-1 0 0,12 4-580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6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14 40 0 0,'2'-3'947'0'0,"3"-8"-18"0"0,-13 14 345 0 0,-17 20-530 0 0,15-9-708 0 0,1 0 1 0 0,0 0-1 0 0,1 1 0 0 0,0 1 0 0 0,1 0 0 0 0,1-1 0 0 0,0 2 0 0 0,1-1 0 0 0,1 1 1 0 0,1 0-1 0 0,-2 25 0 0 0,4-34 16 0 0,1-1 0 0 0,0 1 1 0 0,0 0-1 0 0,1-1 0 0 0,0 1 1 0 0,0-1-1 0 0,1 1 0 0 0,0-1 1 0 0,0 0-1 0 0,1 0 0 0 0,0 0 1 0 0,0 0-1 0 0,0 0 0 0 0,1-1 1 0 0,0 1-1 0 0,0-1 0 0 0,1 0 1 0 0,0 0-1 0 0,0-1 0 0 0,0 1 1 0 0,1-1-1 0 0,0 0 0 0 0,0-1 1 0 0,0 1-1 0 0,0-1 0 0 0,1 0 1 0 0,0-1-1 0 0,7 3 0 0 0,-4-2 46 0 0,1-1-1 0 0,-1-1 1 0 0,1 0-1 0 0,0 0 1 0 0,0-1-1 0 0,-1-1 0 0 0,1 0 1 0 0,0 0-1 0 0,0-1 1 0 0,0 0-1 0 0,0-1 1 0 0,-1 0-1 0 0,1-1 1 0 0,-1 0-1 0 0,1 0 1 0 0,-1-1-1 0 0,0-1 1 0 0,-1 0-1 0 0,1 0 1 0 0,-1-1-1 0 0,0 0 1 0 0,13-12-1 0 0,-14 12-124 0 0,-1 0-1 0 0,-1 0 1 0 0,1-1-1 0 0,-1 0 1 0 0,0 0 0 0 0,-1-1-1 0 0,1 0 1 0 0,-1 0-1 0 0,-1 0 1 0 0,0 0 0 0 0,0-1-1 0 0,-1 0 1 0 0,0 0-1 0 0,0 0 1 0 0,-1 0 0 0 0,0 0-1 0 0,-1 0 1 0 0,0-1-1 0 0,0 1 1 0 0,-1 0 0 0 0,0-1-1 0 0,-1 1 1 0 0,0 0 0 0 0,0-1-1 0 0,-1 1 1 0 0,-4-14-1 0 0,3 17-28 0 0,1 0-1 0 0,-1 0 0 0 0,0 1 0 0 0,0-1 0 0 0,-1 1 0 0 0,1-1 1 0 0,-1 1-1 0 0,-1 0 0 0 0,1 1 0 0 0,-1-1 0 0 0,1 1 0 0 0,-1 0 1 0 0,-9-6-1 0 0,6 6-73 0 0,0 0 0 0 0,0 0-1 0 0,0 1 1 0 0,-1 0 0 0 0,0 0 0 0 0,1 1 0 0 0,-1 0 0 0 0,-17-1 0 0 0,5 3-249 0 0,0 0 0 0 0,0 2 0 0 0,0 0 1 0 0,0 1-1 0 0,0 1 0 0 0,0 1 1 0 0,-30 12-1 0 0,1 4-412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7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44 193 784 0 0,'0'-4'847'0'0,"-9"-45"2137"0"0,-17-52-1 0 0,24 97-2816 0 0,2 1 148 0 0,-4-25 803 0 0,2 25-762 0 0,4 24-430 0 0,94 419 153 0 0,-76-364-459 0 0,13 86-2523 0 0,-21-97-271 0 0,-9-49 2476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7.8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124 412 876 0 0,'-21'-11'1239'0'0,"2"2"-94"0"0,0-1 1 0 0,1-1-1 0 0,-21-16 1 0 0,39 27-1134 0 0,-1-1-1 0 0,0 1 1 0 0,1-1 0 0 0,-1 1 0 0 0,1-1 0 0 0,-1 1 0 0 0,1-1 0 0 0,-1 0 0 0 0,1 1 0 0 0,-1-1-1 0 0,1 0 1 0 0,0 0 0 0 0,-1 1 0 0 0,1-1 0 0 0,0 0 0 0 0,0 0 0 0 0,0 1 0 0 0,-1-1 0 0 0,1 0 0 0 0,0 0-1 0 0,0 0 1 0 0,0 1 0 0 0,0-1 0 0 0,0 0 0 0 0,1 0 0 0 0,-1 0 0 0 0,0 1 0 0 0,0-1 0 0 0,0 0-1 0 0,1 0 1 0 0,-1 1 0 0 0,0-1 0 0 0,1 0 0 0 0,-1 1 0 0 0,1-1 0 0 0,-1 0 0 0 0,1 1 0 0 0,-1-1 0 0 0,1 0-1 0 0,-1 1 1 0 0,1-1 0 0 0,-1 1 0 0 0,2-1 0 0 0,31-19 18 0 0,-31 18 1 0 0,47-18-192 0 0,0 1-1 0 0,80-18 0 0 0,-33 10-69 0 0,282-109-311 0 0,-312 110 599 0 0,-38 14 52 0 0,-25 10-76 0 0,-12 5-22 0 0,5 0-9 0 0,1 1 0 0 0,-1-1 0 0 0,1 1 0 0 0,0-1 0 0 0,0 1 0 0 0,1 0 0 0 0,-1 0 0 0 0,1 0 0 0 0,0 1 0 0 0,0-1 0 0 0,0 0 0 0 0,1 1 0 0 0,-2 4 0 0 0,-1 18 24 0 0,3 15 17 0 0,6-26-29 0 0,1-5 5 0 0,-2-3 32 0 0,0 0 0 0 0,0-1 1 0 0,1 1-1 0 0,0-1 1 0 0,0 0-1 0 0,1 0 0 0 0,0-1 1 0 0,0 1-1 0 0,0-1 1 0 0,1-1-1 0 0,0 1 0 0 0,0-1 1 0 0,15 7-1 0 0,-9-5 85 0 0,0-1 0 0 0,1-1 0 0 0,-1 0 0 0 0,1 0 0 0 0,0-2 0 0 0,1 0 0 0 0,19 2 0 0 0,-30-4-84 0 0,0-1-1 0 0,0 0 1 0 0,0 0-1 0 0,0 0 1 0 0,0 0 0 0 0,0-1-1 0 0,0 1 1 0 0,0-1-1 0 0,0 0 1 0 0,-1 0 0 0 0,1 0-1 0 0,0-1 1 0 0,0 0-1 0 0,-1 1 1 0 0,1-1-1 0 0,-1-1 1 0 0,0 1 0 0 0,1 0-1 0 0,-1-1 1 0 0,5-5-1 0 0,-5 5-49 0 0,-1-1 0 0 0,0 1-1 0 0,0-1 1 0 0,-1 1 0 0 0,1-1-1 0 0,-1 0 1 0 0,1 0 0 0 0,-1 0-1 0 0,-1 0 1 0 0,1 0-1 0 0,0 0 1 0 0,-1 0 0 0 0,0 0-1 0 0,0 0 1 0 0,0 0 0 0 0,0 0-1 0 0,-1 0 1 0 0,0 0 0 0 0,-1-4-1 0 0,0-1-31 0 0,-1 1 0 0 0,0-1 0 0 0,0 1 0 0 0,-1 0-1 0 0,0 0 1 0 0,-1 0 0 0 0,0 1 0 0 0,0-1 0 0 0,0 1 0 0 0,-1 0-1 0 0,0 1 1 0 0,-1-1 0 0 0,1 1 0 0 0,-1 0 0 0 0,0 1 0 0 0,-9-6-1 0 0,-10-3-1220 0 0,0 1 0 0 0,-1 1 0 0 0,-42-13 0 0 0,64 23 945 0 0,-11-3-753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8.2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1 572 0 0,'3'3'518'0'0,"16"21"291"0"0,-2 1 1 0 0,28 52-1 0 0,23 66 191 0 0,-32-64-796 0 0,7 10-414 0 0,47 144 0 0 0,-89-230-201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8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5 222 720 0 0,'-2'-9'267'0'0,"1"1"0"0"0,0-1-1 0 0,1 0 1 0 0,0 1 0 0 0,0-1-1 0 0,1 0 1 0 0,0 0 0 0 0,0 1 0 0 0,1-1-1 0 0,0 1 1 0 0,1-1 0 0 0,0 1 0 0 0,0 0-1 0 0,8-14 1 0 0,-10 21-253 0 0,0-1-1 0 0,1 1 1 0 0,-1-1-1 0 0,0 1 1 0 0,1-1-1 0 0,-1 1 1 0 0,1 0 0 0 0,0 0-1 0 0,-1-1 1 0 0,1 1-1 0 0,0 0 1 0 0,0 1-1 0 0,-1-1 1 0 0,1 0-1 0 0,0 0 1 0 0,0 1 0 0 0,0-1-1 0 0,3 1 1 0 0,0-1-2 0 0,-1 1 1 0 0,0 1-1 0 0,1-1 1 0 0,-1 0 0 0 0,0 1-1 0 0,1 0 1 0 0,-1 0-1 0 0,5 2 1 0 0,4 3-4 0 0,-1 0 1 0 0,1 0-1 0 0,-1 1 0 0 0,13 10 0 0 0,-13-8 7 0 0,-1 0-1 0 0,0 1 1 0 0,0 0-1 0 0,-1 1 1 0 0,0 0-1 0 0,-1 1 1 0 0,0 0-1 0 0,-1 0 1 0 0,11 22-1 0 0,-16-28-15 0 0,-1-1 0 0 0,0 1 1 0 0,0 0-1 0 0,-1-1 0 0 0,1 1 0 0 0,-1 0 0 0 0,0 0 1 0 0,-1 0-1 0 0,1 0 0 0 0,-1 0 0 0 0,0 0 0 0 0,-1 0 1 0 0,1 0-1 0 0,-1-1 0 0 0,-1 1 0 0 0,1 0 0 0 0,-1 0 1 0 0,0-1-1 0 0,0 1 0 0 0,0-1 0 0 0,-1 1 0 0 0,0-1 1 0 0,0 0-1 0 0,-1 0 0 0 0,1 0 0 0 0,-7 6 0 0 0,8-8-114 0 0,-1 0-114 0 0,-1 1 0 0 0,1-1 0 0 0,-1 0 0 0 0,1 0-1 0 0,-1 0 1 0 0,0-1 0 0 0,0 1 0 0 0,-7 3 0 0 0,-7 2-499 0 0</inkml:trace>
  <inkml:trace contextRef="#ctx0" brushRef="#br0" timeOffset="1">650 87 244 0 0,'17'-8'1240'0'0,"-2"1"-336"0"0,-1 0-220 0 0,-1 2-160 0 0,2-1-112 0 0,1 1-72 0 0,-2-1-68 0 0,1 1-148 0 0,0-1-108 0 0,1 2-96 0 0,1-1-120 0 0,0 1-76 0 0,1-1-96 0 0,-1 1-100 0 0,1 1-68 0 0,1-1-360 0 0,-4 1 296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8.9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77 888 0 0,'15'7'2093'0'0,"13"-7"-1635"0"0,-1-2-1 0 0,0 0 1 0 0,0-2 0 0 0,47-12 0 0 0,-54 10-1164 0 0,1-1 1 0 0,-1-1 0 0 0,33-18-1 0 0,-33 14-110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29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167 33 16 0 0,'-1'-3'1738'0'0,"-5"-10"-1146"0"0,5 10-124 0 0,-14-9 539 0 0,12 11-984 0 0,0 1 0 0 0,0 0 1 0 0,1 0-1 0 0,-1 0 0 0 0,0 0 0 0 0,0 0 0 0 0,0 0 0 0 0,1 1 1 0 0,-1-1-1 0 0,0 1 0 0 0,1 0 0 0 0,-1 0 0 0 0,0 0 0 0 0,1 0 1 0 0,-1 0-1 0 0,1 1 0 0 0,-4 2 0 0 0,0 0 20 0 0,1 1 1 0 0,0 0-1 0 0,0 0 0 0 0,0 0 0 0 0,1 0 1 0 0,0 1-1 0 0,-4 6 0 0 0,0 3 51 0 0,0-1 0 0 0,1 1 1 0 0,1 1-1 0 0,1-1 0 0 0,-7 29 0 0 0,10-31 32 0 0,1 0-1 0 0,0 1 1 0 0,1-1 0 0 0,0 0-1 0 0,1 0 1 0 0,1 0-1 0 0,0 1 1 0 0,1-1-1 0 0,0-1 1 0 0,1 1 0 0 0,0 0-1 0 0,10 18 1 0 0,-11-25-8 0 0,0 0 1 0 0,0-1-1 0 0,0 0 1 0 0,1 0-1 0 0,0 0 1 0 0,0 0-1 0 0,0 0 0 0 0,1-1 1 0 0,-1 0-1 0 0,1 0 1 0 0,0 0-1 0 0,0 0 1 0 0,1-1-1 0 0,-1 0 1 0 0,1 0-1 0 0,-1-1 1 0 0,1 1-1 0 0,0-1 0 0 0,0 0 1 0 0,0-1-1 0 0,0 1 1 0 0,0-1-1 0 0,1-1 1 0 0,-1 1-1 0 0,0-1 1 0 0,0 0-1 0 0,1 0 0 0 0,9-3 1 0 0,-10 2-60 0 0,0 0 0 0 0,0-1 0 0 0,0 0-1 0 0,0 0 1 0 0,0-1 0 0 0,-1 1 0 0 0,1-1 0 0 0,-1-1 0 0 0,0 1 0 0 0,0-1 0 0 0,0 0-1 0 0,0 0 1 0 0,6-7 0 0 0,-5 3-25 0 0,0 1 0 0 0,-1-1 0 0 0,1-1 0 0 0,-2 1 0 0 0,1-1 0 0 0,-1 0 0 0 0,0 0 0 0 0,3-12 0 0 0,-4 10-104 0 0,0 0 0 0 0,-1-1 1 0 0,-1 1-1 0 0,1-1 0 0 0,-2 0 0 0 0,1 1 0 0 0,-2-1 1 0 0,1 1-1 0 0,-2-1 0 0 0,1 0 0 0 0,-2 1 0 0 0,0 0 1 0 0,0-1-1 0 0,-1 1 0 0 0,-5-11 0 0 0,5 16-97 0 0,1 0 0 0 0,-2 0-1 0 0,1 1 1 0 0,-1-1 0 0 0,0 1-1 0 0,0 0 1 0 0,0 1-1 0 0,-1-1 1 0 0,1 1 0 0 0,-1 0-1 0 0,-9-4 1 0 0,3 2-518 0 0,0 0 1 0 0,-1 2-1 0 0,0-1 0 0 0,0 2 0 0 0,-15-3 1 0 0,-2 2-1026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5.0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11 157 268 0 0,'-1'-1'174'0'0,"0"-1"1"0"0,0 1-1 0 0,0 0 0 0 0,0-1 1 0 0,0 1-1 0 0,0-1 0 0 0,1 1 1 0 0,-1-1-1 0 0,0 1 0 0 0,1-1 1 0 0,-1 0-1 0 0,1 1 0 0 0,0-1 1 0 0,-1 0-1 0 0,1 1 0 0 0,0-1 1 0 0,0 0-1 0 0,0 0 0 0 0,0 1 0 0 0,0-1 1 0 0,1 0-1 0 0,-1 1 0 0 0,1-1 1 0 0,-1 0-1 0 0,1 1 0 0 0,0-3 1 0 0,1 1-116 0 0,1 1 0 0 0,-1-1 1 0 0,1 1-1 0 0,0 0 1 0 0,0 0-1 0 0,0 0 0 0 0,0 0 1 0 0,0 0-1 0 0,0 1 0 0 0,0-1 1 0 0,0 1-1 0 0,7-2 1 0 0,69-19-11 0 0,104-15 0 0 0,-85 19-2484 0 0,-62 11 1429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31.4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356 21 184 0 0,'-2'-3'1153'0'0,"0"2"-1085"0"0,0-1 0 0 0,0 0 0 0 0,0 0 0 0 0,-1 1 0 0 0,1 0 0 0 0,0-1 1 0 0,-1 1-1 0 0,1 0 0 0 0,-1 0 0 0 0,1 0 0 0 0,-1 0 0 0 0,1 1 0 0 0,-1-1 0 0 0,0 1 0 0 0,1-1 1 0 0,-1 1-1 0 0,-3 0 0 0 0,-1 1 3 0 0,0-1 0 0 0,-1 1 0 0 0,1 1 0 0 0,0-1 0 0 0,0 1 1 0 0,-9 4-1 0 0,-2 2-14 0 0,1 0 0 0 0,0 2 0 0 0,0 0 0 0 0,-17 14 0 0 0,20-14-35 0 0,1 1 0 0 0,0 1 0 0 0,1 0 0 0 0,0 1 0 0 0,1 0 0 0 0,1 1 0 0 0,0 0 0 0 0,1 1 0 0 0,0 0 0 0 0,-6 17 1 0 0,12-24 21 0 0,0 1 1 0 0,0-1 0 0 0,1 1 0 0 0,0 0 0 0 0,0 0 0 0 0,1 0 0 0 0,0 0 0 0 0,1 0 0 0 0,0 0 0 0 0,1 0 0 0 0,0 0 0 0 0,0 0-1 0 0,0 0 1 0 0,1 0 0 0 0,1-1 0 0 0,0 1 0 0 0,0-1 0 0 0,0 1 0 0 0,1-1 0 0 0,9 14 0 0 0,1-2 75 0 0,2-1-1 0 0,0 0 1 0 0,0-1 0 0 0,34 27 0 0 0,86 55 130 0 0,-13-10-118 0 0,-104-75-129 0 0,-1 0 1 0 0,-1 2 0 0 0,0 0-1 0 0,-1 0 1 0 0,21 32 0 0 0,-32-41 2 0 0,-1 0 0 0 0,0 0 1 0 0,0 0-1 0 0,-1 1 1 0 0,0-1-1 0 0,0 1 0 0 0,-1 0 1 0 0,0 0-1 0 0,0 0 1 0 0,-1 1-1 0 0,-1-1 0 0 0,1 0 1 0 0,-1 0-1 0 0,-1 0 1 0 0,0 0-1 0 0,0 1 0 0 0,-4 12 1 0 0,-10 24-186 0 0,-1-1 0 0 0,-2-1-1 0 0,-2 0 1 0 0,-1-1 0 0 0,-49 68 0 0 0,59-96-1580 0 0,9-13 1347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33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0 397 284 0 0,'0'0'1056'0'0,"17"-12"-304"0"0,-3 3-160 0 0,3 0-156 0 0,2-4-84 0 0,9-2-80 0 0,8-3-48 0 0,2-1-48 0 0,12-5-36 0 0,3-3-36 0 0,5 1-8 0 0,3-3-24 0 0,1 0-36 0 0,2-2-168 0 0,7-7-204 0 0,-10 6-360 0 0,-2-1-376 0 0,-4 0 324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33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1 413 764 0 0,'2'-2'1770'0'0,"17"-13"-1178"0"0,1 1 0 0 0,0 1 0 0 0,1 1 1 0 0,27-11-1 0 0,98-35-221 0 0,-112 45-195 0 0,199-70 174 0 0,181-73-3743 0 0,-364 133 2798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35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0 353 932 0 0,'0'0'4777'0'0,"5"0"-4553"0"0,31-3 187 0 0,0-2 0 0 0,0-1 0 0 0,64-21 0 0 0,-38 10-241 0 0,275-78 387 0 0,-242 62-1165 0 0,135-65 1 0 0,-130 41-2836 0 0,-83 46 2201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3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53 510 288 0 0,'-8'-22'629'0'0,"0"-1"-1"0"0,1-1 1 0 0,1 1-1 0 0,1-1 1 0 0,-3-44-1 0 0,1 12 379 0 0,4 27-653 0 0,6 37-419 0 0,7 44-20 0 0,34 290 279 0 0,6 40-81 0 0,44 160 261 0 0,-94-538-568 0 0,-1-16-2017 0 0,-1 6 2056 0 0,1 0 0 0 0,-1 0 0 0 0,-3-7 1 0 0,-4-16-7 0 0,-23-107-44 0 0,-64-343 970 0 0,86 404-453 0 0,3-1-1 0 0,4 1 1 0 0,3-1-1 0 0,13-105 1 0 0,-8 146-249 0 0,1 1 0 0 0,3 0 0 0 0,0 0 0 0 0,21-46 0 0 0,-25 67-57 0 0,1 0-1 0 0,1 0 1 0 0,0 1-1 0 0,1 0 1 0 0,1 0 0 0 0,-1 1-1 0 0,2 0 1 0 0,-1 1-1 0 0,2 0 1 0 0,-1 0-1 0 0,1 1 1 0 0,1 1 0 0 0,18-12-1 0 0,-23 17-6 0 0,1-1 0 0 0,-1 2 1 0 0,1-1-1 0 0,0 1 0 0 0,-1 0 0 0 0,1 1 0 0 0,0 0 0 0 0,0 0 1 0 0,0 0-1 0 0,0 1 0 0 0,0 0 0 0 0,9 2 0 0 0,-5 0 4 0 0,0 1 0 0 0,-1 0 0 0 0,0 1 0 0 0,1 0 0 0 0,-1 1 0 0 0,-1 0 0 0 0,17 10 0 0 0,-9-3 11 0 0,-1 1 1 0 0,0 1-1 0 0,-1 0 0 0 0,-1 2 1 0 0,0-1-1 0 0,-1 2 1 0 0,-1 0-1 0 0,18 30 1 0 0,-24-35-1 0 0,0 1 1 0 0,-1 0-1 0 0,-1 0 0 0 0,0 0 1 0 0,-1 1-1 0 0,-1-1 1 0 0,0 1-1 0 0,-1 0 1 0 0,0 0-1 0 0,-1 0 0 0 0,0 0 1 0 0,-3 28-1 0 0,-2-23-1 0 0,1 0-1 0 0,-2 0 0 0 0,-1-1 1 0 0,0 0-1 0 0,-1 0 0 0 0,-1-1 1 0 0,-1 0-1 0 0,0 0 0 0 0,-13 16 1 0 0,1-6-175 0 0,0-1 1 0 0,-2-1 0 0 0,-1 0 0 0 0,-1-2 0 0 0,-1-2 0 0 0,-1 0 0 0 0,-1-1 0 0 0,0-2 0 0 0,-2-1 0 0 0,-56 24 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3.5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255 117 360 0 0,'0'0'2318'0'0,"1"-1"-2175"0"0,0 1 0 0 0,-1 0 0 0 0,1-1 0 0 0,0 1 0 0 0,0-1 0 0 0,3-2 714 0 0,-4 2-714 0 0,1 1 0 0 0,-1-1-1 0 0,1 0 1 0 0,0-1 0 0 0,-3 1-126 0 0,0 0 1 0 0,-1 0-1 0 0,1 1 1 0 0,0-1-1 0 0,0 1 0 0 0,-1-1 1 0 0,1 1-1 0 0,0 0 0 0 0,0 0 1 0 0,-1 0-1 0 0,1 0 0 0 0,0 0 1 0 0,-1 1-1 0 0,1-1 0 0 0,0 1 1 0 0,0-1-1 0 0,-1 1 0 0 0,1 0 1 0 0,0 0-1 0 0,0 0 0 0 0,0 0 1 0 0,0 0-1 0 0,0 1 0 0 0,0-1 1 0 0,-3 3-1 0 0,-5 4 66 0 0,0 0 1 0 0,1 0-1 0 0,-16 17 0 0 0,7-2-70 0 0,0 1 1 0 0,2 0-1 0 0,1 1 0 0 0,0 1 0 0 0,2 0 0 0 0,-18 53 1 0 0,25-59-5 0 0,0 1 0 0 0,1 0 0 0 0,1 0 1 0 0,1 0-1 0 0,1 0 0 0 0,1 1 1 0 0,1-1-1 0 0,1 1 0 0 0,1-1 1 0 0,5 25-1 0 0,-6-39 10 0 0,1 0 0 0 0,0 1 0 0 0,1-1 0 0 0,0 0 0 0 0,0 0 0 0 0,1-1-1 0 0,-1 1 1 0 0,1-1 0 0 0,1 1 0 0 0,-1-1 0 0 0,1-1 0 0 0,0 1 0 0 0,1-1 0 0 0,-1 0 0 0 0,1 0 0 0 0,0 0 0 0 0,0-1 0 0 0,1 0 0 0 0,9 5 0 0 0,-7-5 38 0 0,1-1 0 0 0,0 0 0 0 0,-1 0 0 0 0,1-1 0 0 0,0 0 0 0 0,0-1 0 0 0,0 0-1 0 0,1-1 1 0 0,-1 0 0 0 0,0 0 0 0 0,0-1 0 0 0,0 0 0 0 0,0-1 0 0 0,11-3 0 0 0,-6 0-30 0 0,1 0 1 0 0,-1 0-1 0 0,0-2 0 0 0,0 0 0 0 0,0 0 0 0 0,-1-2 0 0 0,-1 0 0 0 0,1 0 0 0 0,-1-1 0 0 0,-1-1 0 0 0,0 0 0 0 0,0 0 1 0 0,-1-2-1 0 0,-1 1 0 0 0,0-1 0 0 0,-1-1 0 0 0,0 0 0 0 0,-1 0 0 0 0,0 0 0 0 0,-2-1 0 0 0,1 0 0 0 0,-2-1 0 0 0,0 1 1 0 0,-1-1-1 0 0,0 0 0 0 0,-2 0 0 0 0,0-1 0 0 0,0 1 0 0 0,-2 0 0 0 0,0-1 0 0 0,-1 1 0 0 0,-4-26 0 0 0,0 18-89 0 0,-2-1-1 0 0,0 1 0 0 0,-2 1 1 0 0,0-1-1 0 0,-2 1 0 0 0,-18-29 1 0 0,21 39-17 0 0,-1 0 1 0 0,0 0 0 0 0,-1 1 0 0 0,-1 0-1 0 0,0 1 1 0 0,0 0 0 0 0,-1 1-1 0 0,-1 0 1 0 0,0 1 0 0 0,0 1 0 0 0,-18-10-1 0 0,25 15-155 0 0,0 1 0 0 0,0 0-1 0 0,0 0 1 0 0,0 1 0 0 0,0 0 0 0 0,0 0-1 0 0,0 0 1 0 0,-1 1 0 0 0,1 0 0 0 0,0 0-1 0 0,0 0 1 0 0,-1 1 0 0 0,1 0-1 0 0,0 0 1 0 0,-8 3 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3.8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0 344 0 0,'4'0'2328'0'0,"-3"0"-2235"0"0,1 0 1 0 0,-1 0-1 0 0,1 0 1 0 0,0 1 0 0 0,-1-1-1 0 0,1 0 1 0 0,-1 1 0 0 0,1-1-1 0 0,-1 1 1 0 0,1-1-1 0 0,-1 1 1 0 0,1-1 0 0 0,-1 1-1 0 0,1 0 1 0 0,-1 0-1 0 0,0 0 1 0 0,0 0 0 0 0,1 0-1 0 0,-1 0 1 0 0,0 0 0 0 0,0 1-1 0 0,0-1 1 0 0,0 0-1 0 0,0 0 1 0 0,0 1 0 0 0,0 2-1 0 0,2 3-32 0 0,0 1 0 0 0,-1-1 0 0 0,0 1-1 0 0,2 12 1 0 0,-3-10 38 0 0,12 62 64 0 0,3 28 10 0 0,4 0 1 0 0,44 126-1 0 0,-19-114-710 0 0,66 121 0 0 0,-98-218-2355 0 0,-14-29 2125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4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107 655 148 0 0,'-9'-25'337'0'0,"-57"-189"1873"0"0,57 175-1630 0 0,1 1 1 0 0,2-1-1 0 0,-2-66 0 0 0,8 94-526 0 0,0 0 0 0 0,1 1-1 0 0,0-1 1 0 0,1 0-1 0 0,0 0 1 0 0,1 1-1 0 0,0-1 1 0 0,1 1-1 0 0,0 0 1 0 0,0 0-1 0 0,8-12 1 0 0,-9 18-48 0 0,0-1 0 0 0,1 1 0 0 0,0 0 0 0 0,-1 0 0 0 0,1 0 0 0 0,1 1 0 0 0,-1-1 0 0 0,1 1 0 0 0,-1 0 0 0 0,1 0-1 0 0,0 1 1 0 0,0-1 0 0 0,0 1 0 0 0,0 0 0 0 0,1 0 0 0 0,-1 1 0 0 0,0 0 0 0 0,1 0 0 0 0,-1 0 0 0 0,1 0 0 0 0,-1 1 0 0 0,1 0 0 0 0,9 1 0 0 0,2 2 3 0 0,-1 0 1 0 0,0 1-1 0 0,0 0 1 0 0,-1 2-1 0 0,1 0 1 0 0,-1 0 0 0 0,0 1-1 0 0,-1 1 1 0 0,0 1-1 0 0,20 15 1 0 0,-11-6 1 0 0,-1 1 1 0 0,-1 1 0 0 0,0 1 0 0 0,-2 1 0 0 0,19 27 0 0 0,-31-39-7 0 0,0 0 0 0 0,-1 1 0 0 0,0-1 0 0 0,-1 1 0 0 0,0 1 0 0 0,-1-1 1 0 0,0 1-1 0 0,-1 0 0 0 0,0 0 0 0 0,2 23 0 0 0,-5-26 2 0 0,0 1 1 0 0,-1 0-1 0 0,0 0 0 0 0,0-1 0 0 0,-1 1 1 0 0,-1 0-1 0 0,1-1 0 0 0,-2 0 1 0 0,1 0-1 0 0,-1 0 0 0 0,-1 0 0 0 0,1 0 1 0 0,-1-1-1 0 0,-8 9 0 0 0,-3 4 16 0 0,-1-2-1 0 0,-1 0 0 0 0,-1-1 1 0 0,-1 0-1 0 0,-1-2 1 0 0,-37 24-1 0 0,24-21 24 0 0,0-1 0 0 0,-1-2 0 0 0,-72 22 0 0 0,100-35-336 0 0,-1 0 0 0 0,0-1 0 0 0,1-1 0 0 0,-1 1 0 0 0,0-1 0 0 0,0-1 0 0 0,0 0 0 0 0,0 0 0 0 0,0 0 0 0 0,-9-2 0 0 0,0-4-600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4.6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126 481 804 0 0,'-81'-12'4313'0'0,"78"11"-4027"0"0,-5 1 27 0 0,6-1-274 0 0,0 0 0 0 0,0 0-1 0 0,0 1 1 0 0,-1-1 0 0 0,1 0 0 0 0,0 1-1 0 0,0-1 1 0 0,0 1 0 0 0,-1 0 0 0 0,1 0-1 0 0,-4 0 1 0 0,3-1 133 0 0,771-151 1000 0 0,-580 109-992 0 0,52-13-225 0 0,708-144-1949 0 0,-881 191-831 0 0,-63 8 2388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5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82 347 16 0 0,'-22'-67'1869'0'0,"2"-1"-1"0"0,4 0 1 0 0,-8-72 0 0 0,24 136-1917 0 0,4 6 20 0 0,0 1 30 0 0,0 0-1 0 0,0 0 1 0 0,-1 0 0 0 0,1 1-1 0 0,-1-1 1 0 0,0 1-1 0 0,0 0 1 0 0,0 0-1 0 0,-1 0 1 0 0,1 0 0 0 0,-1 1-1 0 0,0-1 1 0 0,0 0-1 0 0,1 7 1 0 0,6 15-6 0 0,5 36 0 0 0,-10-44 13 0 0,56 381 109 0 0,-20-104 40 0 0,-26-216-97 0 0,42 129-1 0 0,-48-185-44 0 0,1 0 0 0 0,1-1-1 0 0,1 0 1 0 0,19 29 0 0 0,-25-43-192 0 0,1-1 0 0 0,0 1 1 0 0,0-1-1 0 0,1 0 0 0 0,0 0 1 0 0,0-1-1 0 0,1 0 0 0 0,-1 0 1 0 0,1-1-1 0 0,1 0 0 0 0,-1 0 1 0 0,1-1-1 0 0,14 5 1 0 0,-14-8-1382 0 0,19-1 61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6:21.3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36 221 52 0 0,'-5'-6'391'0'0,"1"0"1"0"0,0-1-1 0 0,1 1 0 0 0,-1-1 1 0 0,1 1-1 0 0,0-1 1 0 0,1 0-1 0 0,0 0 0 0 0,0 0 1 0 0,-2-15-1 0 0,5 18-350 0 0,1 0-1 0 0,-1-1 1 0 0,1 1 0 0 0,0 0 0 0 0,0 0-1 0 0,0 0 1 0 0,0 0 0 0 0,1 1-1 0 0,-1-1 1 0 0,1 0 0 0 0,0 1 0 0 0,0 0-1 0 0,1 0 1 0 0,-1 0 0 0 0,7-5-1 0 0,1 0-22 0 0,0 1 0 0 0,0-1 0 0 0,0 2-1 0 0,1-1 1 0 0,0 2 0 0 0,1-1-1 0 0,-1 2 1 0 0,1 0 0 0 0,0 0-1 0 0,24-3 1 0 0,-17 5-7 0 0,0 2 1 0 0,-1 0-1 0 0,1 0 0 0 0,0 2 0 0 0,-1 1 0 0 0,34 8 1 0 0,-13 1-26 0 0,-1 2-1 0 0,-1 2 1 0 0,0 2 0 0 0,-1 1 0 0 0,-1 2 0 0 0,46 34 0 0 0,-34-18 6 0 0,-2 1 0 0 0,79 85 0 0 0,-103-99 0 0 0,-2 2 0 0 0,-1 0 0 0 0,-1 1 0 0 0,-1 0 0 0 0,-1 2 0 0 0,-2 0 0 0 0,11 33 0 0 0,-22-55 7 0 0,-1 0 0 0 0,0 1 0 0 0,0-1 0 0 0,-1 1 0 0 0,0 0 0 0 0,0-1 0 0 0,-1 1 0 0 0,0 0 0 0 0,-1-1 0 0 0,1 1 0 0 0,-1-1-1 0 0,-1 1 1 0 0,-3 13 0 0 0,1-12 20 0 0,0-1 0 0 0,-1 0 0 0 0,0 1 0 0 0,0-2 0 0 0,-1 1 0 0 0,0-1 0 0 0,0 0 0 0 0,0 0 0 0 0,-1 0 0 0 0,-15 10 0 0 0,-11 7 127 0 0,-2-1 0 0 0,0-3 1 0 0,-2 0-1 0 0,-48 18 0 0 0,6-10 233 0 0,-86 21 0 0 0,151-48-570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3:59:56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600 105 452 0 0,'4'-18'2070'0'0,"-2"-15"-722"0"0,-2 30-1114 0 0,-4-16 374 0 0,3 17-593 0 0,0 0 0 0 0,0 0 0 0 0,0 0 0 0 0,-1 0 0 0 0,1 1-1 0 0,0-1 1 0 0,-1 0 0 0 0,0 0 0 0 0,1 1 0 0 0,-1-1 0 0 0,0 1 0 0 0,0 0-1 0 0,0-1 1 0 0,0 1 0 0 0,0 0 0 0 0,0 0 0 0 0,0 0 0 0 0,0 0-1 0 0,-1 1 1 0 0,1-1 0 0 0,0 1 0 0 0,0-1 0 0 0,-1 1 0 0 0,1 0-1 0 0,0-1 1 0 0,-4 2 0 0 0,-13 0 4 0 0,0 1-1 0 0,0 1 1 0 0,0 1 0 0 0,1 0-1 0 0,-1 2 1 0 0,1 0 0 0 0,0 1-1 0 0,1 0 1 0 0,-31 20 0 0 0,15-7 50 0 0,1 2 0 0 0,0 2 0 0 0,-53 53 0 0 0,67-59-27 0 0,2 1 0 0 0,1 0 0 0 0,0 1 0 0 0,1 0 1 0 0,1 1-1 0 0,2 1 0 0 0,-12 27 0 0 0,17-35-12 0 0,1 1 0 0 0,1 1 0 0 0,0-1 0 0 0,1 1 0 0 0,0-1 0 0 0,2 1 0 0 0,-1 0 0 0 0,2 0 0 0 0,0 0 0 0 0,1-1 0 0 0,1 1 0 0 0,4 18 0 0 0,-2-17 40 0 0,0-1 0 0 0,1 0 0 0 0,1-1-1 0 0,1 1 1 0 0,0-1 0 0 0,1 0 0 0 0,0-1 0 0 0,1 0-1 0 0,1 0 1 0 0,0-1 0 0 0,1 0 0 0 0,23 21 0 0 0,-32-32-43 0 0,0-1 1 0 0,0 1-1 0 0,0-1 1 0 0,0 0-1 0 0,1 0 1 0 0,-1 0-1 0 0,0 0 1 0 0,0 0 0 0 0,1-1-1 0 0,-1 1 1 0 0,1-1-1 0 0,-1 1 1 0 0,0-1-1 0 0,1 0 1 0 0,-1 0-1 0 0,1 0 1 0 0,-1 0 0 0 0,0 0-1 0 0,5-2 1 0 0,-3 1-7 0 0,1-1 0 0 0,-1 0 1 0 0,0 0-1 0 0,0 0 1 0 0,0 0-1 0 0,0-1 0 0 0,0 1 1 0 0,-1-1-1 0 0,6-6 0 0 0,2-2-27 0 0,-1-1 0 0 0,-1 0 0 0 0,0-1-1 0 0,14-26 1 0 0,-6 2-128 0 0,-2 0-1 0 0,19-65 1 0 0,8-80-4 0 0,-19 72 38 0 0,-17 94-160 0 0,-4 26 207 0 0,-1 24 65 0 0,-1-34-12 0 0,-2 56 131 0 0,3 1 1 0 0,11 85-1 0 0,-9-128-128 0 0,-1 1-1 0 0,1-1 0 0 0,1 0 1 0 0,1 0-1 0 0,0 0 1 0 0,1-1-1 0 0,0 0 0 0 0,1 0 1 0 0,0 0-1 0 0,1-1 1 0 0,1 0-1 0 0,0-1 0 0 0,0 0 1 0 0,1 0-1 0 0,14 11 1 0 0,-16-16-339 0 0,0-1 0 0 0,1 0 0 0 0,0 0 1 0 0,0-1-1 0 0,1 0 0 0 0,-1 0 1 0 0,1-1-1 0 0,0 0 0 0 0,0-1 0 0 0,20 2 1 0 0,4-2-1003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6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172 407 792 0 0,'-26'-9'1476'0'0,"-4"-1"167"0"0,0-1 0 0 0,-53-27 0 0 0,81 36-1478 0 0,9-16-82 0 0,-2 13-74 0 0,0 1-1 0 0,0 0 1 0 0,1 0 0 0 0,0 1 0 0 0,-1-1 0 0 0,1 1 0 0 0,0 0 0 0 0,0 1 0 0 0,1 0-1 0 0,7-3 1 0 0,7-2 5 0 0,627-244-4700 0 0,-596 230 4220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6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163 1 392 0 0,'0'0'2940'0'0,"-3"1"-2363"0"0,-4 0-476 0 0,1 1-1 0 0,1 1 1 0 0,-1-1 0 0 0,0 1 0 0 0,1 0-1 0 0,-1 0 1 0 0,1 1 0 0 0,0 0-1 0 0,0 0 1 0 0,0 0 0 0 0,0 0-1 0 0,1 1 1 0 0,0 0 0 0 0,0-1 0 0 0,0 2-1 0 0,1-1 1 0 0,-4 6 0 0 0,-4 7-22 0 0,2 1 1 0 0,0 0 0 0 0,1 0 0 0 0,-7 23 0 0 0,11-28-49 0 0,0 1 0 0 0,1 0 1 0 0,1 0-1 0 0,0 0 0 0 0,1 0 1 0 0,1 0-1 0 0,0 0 1 0 0,1 0-1 0 0,1 0 0 0 0,7 29 1 0 0,-6-34-16 0 0,0-1 1 0 0,1 1 0 0 0,0-1 0 0 0,0 1-1 0 0,2-1 1 0 0,-1-1 0 0 0,1 1-1 0 0,0-1 1 0 0,0 0 0 0 0,1 0 0 0 0,0-1-1 0 0,1 1 1 0 0,0-2 0 0 0,0 1 0 0 0,0-1-1 0 0,17 9 1 0 0,-9-7 63 0 0,1-1 0 0 0,0-1 0 0 0,1 0 0 0 0,-1-1 0 0 0,1-1 0 0 0,0-1 0 0 0,0 0 1 0 0,0-1-1 0 0,34-2 0 0 0,-41 0-12 0 0,0-1 1 0 0,0-1-1 0 0,0 0 1 0 0,0-1 0 0 0,0 0-1 0 0,0-1 1 0 0,15-7-1 0 0,-19 8-39 0 0,-1-1-1 0 0,0 0 1 0 0,0 0-1 0 0,-1 0 1 0 0,1-1-1 0 0,-1 1 1 0 0,0-1-1 0 0,0-1 1 0 0,-1 1 0 0 0,0-1-1 0 0,0 0 1 0 0,6-11-1 0 0,-7 10-42 0 0,0-1 0 0 0,-1 0 0 0 0,0 0 0 0 0,0 0-1 0 0,-1 0 1 0 0,0-1 0 0 0,-1 1 0 0 0,1 0 0 0 0,-2 0 0 0 0,1-1 0 0 0,-1 1 0 0 0,0 0-1 0 0,-1 0 1 0 0,0 0 0 0 0,0 0 0 0 0,-1 0 0 0 0,0 0 0 0 0,0 1 0 0 0,-6-10 0 0 0,-1-1-24 0 0,-1 0 1 0 0,0 0 0 0 0,-2 2 0 0 0,0-1 0 0 0,0 1 0 0 0,-25-21 0 0 0,20 22-25 0 0,1 2 0 0 0,-2 0 0 0 0,-36-20 0 0 0,43 28-140 0 0,0-1 0 0 0,0 1 0 0 0,0 1 0 0 0,-1 0 0 0 0,0 1 0 0 0,0 0-1 0 0,-22-1 1 0 0,26 4-294 0 0,0 1 0 0 0,1-1 0 0 0,-1 2 0 0 0,0-1 0 0 0,-10 4 0 0 0,14-3-187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6.7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1 145 1564 0 0,'0'0'2088'0'0,"3"0"-1397"0"0,12 0-176 0 0,-12 0-117 0 0,-1 2-111 0 0,4 7-191 0 0,-1 0 0 0 0,0 1 1 0 0,-1 0-1 0 0,1 0 0 0 0,-2 0 0 0 0,0 0 0 0 0,0 0 0 0 0,-1 1 0 0 0,2 11 0 0 0,8 32 12 0 0,152 375 350 0 0,-71-203-461 0 0,-85-207-285 0 0,-1-2-450 0 0,-1-1 1 0 0,-1 1-1 0 0,0 0 0 0 0,3 20 0 0 0,-6-17 52 0 0</inkml:trace>
  <inkml:trace contextRef="#ctx0" brushRef="#br0" timeOffset="1">5 318 832 0 0,'-2'-24'1006'0'0,"2"0"-1"0"0,0-1 0 0 0,1 1 1 0 0,9-47-1 0 0,-8 62-914 0 0,0 1 0 0 0,0-1 0 0 0,1 1 0 0 0,0 0 0 0 0,1 0 0 0 0,-1 0 0 0 0,2 1 0 0 0,-1-1 0 0 0,1 1 0 0 0,0 0 0 0 0,0 0 0 0 0,1 0 0 0 0,0 1 0 0 0,0 0 0 0 0,1 0 0 0 0,0 1 0 0 0,9-7 0 0 0,-12 10-77 0 0,0 0 0 0 0,0 0 0 0 0,0 1 0 0 0,0-1 0 0 0,0 1 0 0 0,0 0 0 0 0,1 0 0 0 0,-1 1 0 0 0,0-1 0 0 0,0 1 0 0 0,1 0 0 0 0,-1 0 0 0 0,0 0 0 0 0,1 1 0 0 0,-1-1 0 0 0,5 2 0 0 0,-1 1-1 0 0,-1 0-1 0 0,1 0 1 0 0,-1 0 0 0 0,0 1 0 0 0,0 0 0 0 0,0 0-1 0 0,-1 1 1 0 0,8 6 0 0 0,1 3-11 0 0,-1 0 0 0 0,-1 1 1 0 0,0 1-1 0 0,-1 0 0 0 0,-1 1 1 0 0,11 20-1 0 0,-17-25-11 0 0,1 0-1 0 0,-2 0 1 0 0,0 0-1 0 0,0 1 1 0 0,-1 0-1 0 0,-1 0 1 0 0,0 0-1 0 0,-1 0 1 0 0,0 0 0 0 0,-1 0-1 0 0,0 0 1 0 0,-1 0-1 0 0,-1 0 1 0 0,0 0-1 0 0,-1 0 1 0 0,0 0-1 0 0,-1 0 1 0 0,0-1 0 0 0,-1 0-1 0 0,-1 0 1 0 0,0 0-1 0 0,0-1 1 0 0,-1 0-1 0 0,0 0 1 0 0,-1 0-1 0 0,-1-1 1 0 0,1 0 0 0 0,-2-1-1 0 0,1 0 1 0 0,-1 0-1 0 0,-1-1 1 0 0,1-1-1 0 0,-1 1 1 0 0,-1-2-1 0 0,-14 7 1 0 0,19-10-280 0 0,0-1 1 0 0,0 0-1 0 0,-1 0 0 0 0,-13 1 1 0 0,19-2 162 0 0,0-1 0 0 0,0 0 0 0 0,0 0 1 0 0,1 0-1 0 0,-1 0 0 0 0,0 0 1 0 0,0 0-1 0 0,0 0 0 0 0,0 0 1 0 0,0-1-1 0 0,0 1 0 0 0,0-1 1 0 0,1 0-1 0 0,-1 1 0 0 0,0-1 0 0 0,0 0 1 0 0,1 0-1 0 0,-1 0 0 0 0,1 0 1 0 0,-1 0-1 0 0,1-1 0 0 0,-1 1 1 0 0,1 0-1 0 0,-3-4 0 0 0,-5-13-410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7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1 129 952 0 0,'60'-30'2298'0'0,"75"-27"-1"0"0,-106 47-2698 0 0,1 2 0 0 0,0 0-1 0 0,1 3 1 0 0,-1 0 0 0 0,36 0 0 0 0,-37 4-335 0 0</inkml:trace>
  <inkml:trace contextRef="#ctx0" brushRef="#br0" timeOffset="1.01">234 490 1012 0 0,'0'3'1008'0'0,"0"-2"-934"0"0,-1 0-1 0 0,1 0 1 0 0,0 0 0 0 0,0 0-1 0 0,0 0 1 0 0,0 0 0 0 0,0 0-1 0 0,0 0 1 0 0,0 0 0 0 0,0 0-1 0 0,1-1 1 0 0,-1 1-1 0 0,0 0 1 0 0,0 0 0 0 0,1 0-1 0 0,-1 0 1 0 0,1 0 0 0 0,-1-1-1 0 0,1 1 1 0 0,-1 0 0 0 0,1 0-1 0 0,-1-1 1 0 0,1 1-1 0 0,0 0 1 0 0,-1-1 0 0 0,1 1-1 0 0,0 0 1 0 0,-1-1 0 0 0,1 1-1 0 0,0-1 1 0 0,0 1 0 0 0,0-1-1 0 0,0 0 1 0 0,0 1 0 0 0,-1-1-1 0 0,3 0 1 0 0,37 3 820 0 0,-31-4-875 0 0,71-4 250 0 0,119-25 0 0 0,-143 20-835 0 0,34-7-1627 0 0,-52 7 1160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7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32 0 0,'1'-4'1632'0'0,"-1"3"-1435"0"0,9-29 2398 0 0,-9 29-2540 0 0,0 1 1 0 0,1-1-1 0 0,-1 1 0 0 0,0-1 1 0 0,1 1-1 0 0,-1-1 0 0 0,0 1 1 0 0,1-1-1 0 0,-1 1 0 0 0,0 0 1 0 0,1-1-1 0 0,-1 1 0 0 0,1-1 1 0 0,-1 1-1 0 0,1 0 1 0 0,-1 0-1 0 0,1-1 0 0 0,-1 1 1 0 0,1 0-1 0 0,-1 0 0 0 0,1-1 1 0 0,0 1-1 0 0,0 0-29 0 0,0 1 1 0 0,-1-1-1 0 0,1 0 1 0 0,0 1 0 0 0,0-1-1 0 0,0 1 1 0 0,-1-1-1 0 0,1 1 1 0 0,0-1-1 0 0,-1 1 1 0 0,1-1-1 0 0,0 1 1 0 0,-1 0-1 0 0,1-1 1 0 0,-1 1-1 0 0,1 0 1 0 0,-1-1-1 0 0,1 1 1 0 0,-1 0-1 0 0,1 1 1 0 0,41 76 274 0 0,38 100 1 0 0,-28-56-244 0 0,23 33 7 0 0,24 55-445 0 0,-45-65-2780 0 0,-47-120 2092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7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54 590 404 0 0,'-6'-6'692'0'0,"-1"-1"-1"0"0,1 0 0 0 0,0-1 1 0 0,0 1-1 0 0,1-1 1 0 0,0 0-1 0 0,-7-18 1 0 0,11 24-640 0 0,1 0 0 0 0,0 0 0 0 0,0 0-1 0 0,0 0 1 0 0,0-1 0 0 0,1 1 0 0 0,-1 0 0 0 0,1 0 0 0 0,-1 0 0 0 0,1 0 0 0 0,0 0 0 0 0,-1 0 0 0 0,1 0-1 0 0,0 0 1 0 0,0 0 0 0 0,1 0 0 0 0,1-2 0 0 0,24-27 254 0 0,-9 16-229 0 0,0 1-1 0 0,1 1 1 0 0,1 1-1 0 0,0 1 1 0 0,38-16 0 0 0,112-32 44 0 0,220-32-35 0 0,-163 43-95 0 0,-121 26 103 0 0,-102 21 11 0 0,-4 2-107 0 0,1 0 0 0 0,-1 0 0 0 0,0 0 1 0 0,1 0-1 0 0,-1-1 0 0 0,0 1 0 0 0,0 0 0 0 0,0 0 1 0 0,0 0-1 0 0,0 0 0 0 0,0 0 0 0 0,0 0 0 0 0,0 0 1 0 0,0 0-1 0 0,0 0 0 0 0,-1 0 0 0 0,1 0 1 0 0,-1 1-1 0 0,-7 10 2 0 0,0 1 1 0 0,0 0-1 0 0,1 1 0 0 0,1-1 1 0 0,0 1-1 0 0,1 1 1 0 0,1-1-1 0 0,0 1 0 0 0,1-1 1 0 0,0 1-1 0 0,1 0 1 0 0,0 26-1 0 0,3-31 11 0 0,-1 0 0 0 0,2 0 0 0 0,-1-1 0 0 0,1 1-1 0 0,1 0 1 0 0,-1-1 0 0 0,2 0 0 0 0,-1 1 0 0 0,1-1 0 0 0,1-1 0 0 0,0 1-1 0 0,0-1 1 0 0,0 0 0 0 0,1 0 0 0 0,0 0 0 0 0,1-1 0 0 0,0 0 0 0 0,0 0-1 0 0,0 0 1 0 0,17 9 0 0 0,-13-9 51 0 0,1-1-1 0 0,0-1 0 0 0,0 0 1 0 0,1 0-1 0 0,-1-2 1 0 0,1 1-1 0 0,0-2 1 0 0,0 1-1 0 0,0-2 0 0 0,1 0 1 0 0,-1-1-1 0 0,0 0 1 0 0,0 0-1 0 0,0-2 1 0 0,1 0-1 0 0,-1 0 1 0 0,14-5-1 0 0,-20 5-37 0 0,1-1-1 0 0,-1 1 1 0 0,1-1 0 0 0,-1-1-1 0 0,0 1 1 0 0,0-1-1 0 0,0 0 1 0 0,-1-1 0 0 0,0 0-1 0 0,0 0 1 0 0,0 0 0 0 0,0-1-1 0 0,-1 0 1 0 0,0 0-1 0 0,0 0 1 0 0,0 0 0 0 0,-1-1-1 0 0,0 0 1 0 0,0 0 0 0 0,-1 0-1 0 0,0 0 1 0 0,0-1 0 0 0,-1 1-1 0 0,0-1 1 0 0,0 0-1 0 0,-1 1 1 0 0,1-1 0 0 0,-2 0-1 0 0,0-12 1 0 0,-1 4-151 0 0,-1 1 1 0 0,-1 0-1 0 0,0 0 0 0 0,-1 1 1 0 0,-1-1-1 0 0,0 1 1 0 0,-1 0-1 0 0,-1 0 0 0 0,0 1 1 0 0,-1-1-1 0 0,-14-17 0 0 0,6 10-213 0 0,0 2 0 0 0,-1 0-1 0 0,-2 1 1 0 0,0 0-1 0 0,0 2 1 0 0,-24-15 0 0 0,19 16-1102 0 0,-43-18 0 0 0,62 31 1162 0 0,-16-7-297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8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1 120 740 0 0,'35'165'3479'0'0,"23"75"-2436"0"0,51 45-223 0 0,-84-233-1493 0 0,2-1 0 0 0,2-1-1 0 0,46 57 1 0 0,-66-93-312 0 0</inkml:trace>
  <inkml:trace contextRef="#ctx0" brushRef="#br0" timeOffset="1">13 255 1408 0 0,'-2'-15'593'0'0,"1"1"0"0"0,1-1 0 0 0,0 0 0 0 0,1 0 0 0 0,0 0 0 0 0,1 1 0 0 0,8-28 0 0 0,-8 36-531 0 0,1-1-1 0 0,0 1 1 0 0,0 0 0 0 0,1 0 0 0 0,-1 1-1 0 0,1-1 1 0 0,0 1 0 0 0,1 0 0 0 0,-1 0 0 0 0,1 0-1 0 0,0 0 1 0 0,1 1 0 0 0,-1 0 0 0 0,1 0-1 0 0,-1 0 1 0 0,1 1 0 0 0,0 0 0 0 0,0 0 0 0 0,11-3-1 0 0,-4 3-25 0 0,1 0 0 0 0,-1 1 0 0 0,1 0 0 0 0,-1 1 0 0 0,1 0 0 0 0,-1 1 0 0 0,1 1 0 0 0,-1 0 0 0 0,1 1-1 0 0,-1 1 1 0 0,0 0 0 0 0,0 0 0 0 0,0 1 0 0 0,0 1 0 0 0,0 0 0 0 0,-1 1 0 0 0,0 0 0 0 0,12 10 0 0 0,-8-6-18 0 0,0 0-1 0 0,-1 2 1 0 0,0 0 0 0 0,-1 1 0 0 0,0 0 0 0 0,-1 1 0 0 0,-1 1 0 0 0,0 0 0 0 0,-1 0-1 0 0,-1 1 1 0 0,0 0 0 0 0,10 25 0 0 0,-17-31-23 0 0,0 0-1 0 0,-1 1 1 0 0,0-1-1 0 0,0 1 1 0 0,-1-1-1 0 0,-1 1 1 0 0,1 0-1 0 0,-2-1 1 0 0,0 1-1 0 0,0-1 1 0 0,-1 1-1 0 0,0-1 1 0 0,-1 1-1 0 0,0-1 1 0 0,0 0-1 0 0,-1 0 1 0 0,-1-1-1 0 0,1 1 1 0 0,-10 12-1 0 0,6-9-187 0 0,-1-1-1 0 0,0-1 1 0 0,-1 1-1 0 0,0-2 1 0 0,0 1-1 0 0,-1-1 1 0 0,-1-1-1 0 0,0 0 1 0 0,0-1-1 0 0,0 0 1 0 0,-1-1-1 0 0,-1 0 1 0 0,-21 8-1 0 0,19-11-1353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8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88 1692 0 0,'200'-45'4871'0'0,"104"12"-5102"0"0,-230 27-2225 0 0,-37 2 984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8.9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2020 0 0,'5'-5'1343'0'0,"0"0"-653"0"0,0 1 1 0 0,0 0-1 0 0,1 0 1 0 0,-1 0 0 0 0,1 1-1 0 0,11-6 1 0 0,-15 8-420 0 0,2 2-11 0 0,1-1-217 0 0,0 2-1 0 0,0-1 0 0 0,0 0 1 0 0,0 1-1 0 0,-1 0 1 0 0,1 0-1 0 0,-1 1 1 0 0,1-1-1 0 0,-1 1 0 0 0,0 0 1 0 0,0 0-1 0 0,0 0 1 0 0,0 1-1 0 0,-1-1 0 0 0,1 1 1 0 0,-1 0-1 0 0,5 7 1 0 0,9 14 73 0 0,25 47 0 0 0,-32-54-65 0 0,211 444-2647 0 0,-175-359-159 0 0,-22-48 735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9.3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145 201 1056 0 0,'-20'-19'1372'0'0,"1"-1"-1"0"0,1-1 1 0 0,0 0 0 0 0,2-1 0 0 0,-27-47-1 0 0,42 66-1245 0 0,0 0-87 0 0,-2-4-28 0 0,-3-7 93 0 0,8 12-49 0 0,6 9-24 0 0,20 27-17 0 0,-1 0 0 0 0,-2 1 0 0 0,34 66 0 0 0,-33-55 11 0 0,24 37-82 0 0,0-1-1969 0 0,77 174-1 0 0,-118-230 390 0 0,-3-3 55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0.1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52 0 0,'0'0'3903'0'0,"11"30"-4012"0"0,48 172 349 0 0,-14-39-10 0 0,8-21 91 0 0,34 116-1173 0 0,-86-256 309 0 0,3 17-1135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1:59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133 730 340 0 0,'-18'-9'1528'0'0,"3"2"-439"0"0,0 0-1 0 0,0-2 0 0 0,1 1 0 0 0,0-2 0 0 0,-24-21 0 0 0,37 31-1066 0 0,1-1-1 0 0,-1 0 1 0 0,1 0-1 0 0,0 0 1 0 0,-1 0-1 0 0,1 1 1 0 0,0-1-1 0 0,0 0 1 0 0,-1 0-1 0 0,1 0 0 0 0,0 0 1 0 0,0 0-1 0 0,0 0 1 0 0,0 0-1 0 0,0 0 1 0 0,0 0-1 0 0,0 0 1 0 0,1 0-1 0 0,-1 1 1 0 0,0-1-1 0 0,0 0 0 0 0,1 0 1 0 0,-1 0-1 0 0,1-1 1 0 0,12-18 144 0 0,-4 11-124 0 0,1 0 1 0 0,0 0 0 0 0,0 1 0 0 0,1 0-1 0 0,0 1 1 0 0,14-7 0 0 0,76-32 44 0 0,-88 41-74 0 0,366-124 13 0 0,11 30-948 0 0,-108 29-78 0 0,-264 65 1044 0 0,1 0 1 0 0,-1-1-1 0 0,0-1 1 0 0,-1-1-1 0 0,28-15 1 0 0,-43 21-20 0 0,-1 1-24 0 0,-1 1 0 0 0,0-1 1 0 0,1 1-1 0 0,-1-1 0 0 0,0 1 1 0 0,0-1-1 0 0,1 1 0 0 0,-1-1 1 0 0,0 0-1 0 0,0 1 0 0 0,0-1 1 0 0,0 1-1 0 0,0-1 0 0 0,0 0 1 0 0,0 1-1 0 0,0-1 0 0 0,0 1 1 0 0,0-1-1 0 0,0 0 0 0 0,0 1 1 0 0,-1-1-1 0 0,1 1 0 0 0,0-2 1 0 0,-3 1-6 0 0,0 0 0 0 0,0 0-1 0 0,-1 0 1 0 0,1 1 0 0 0,0-1 0 0 0,0 1 0 0 0,0-1 0 0 0,0 1 0 0 0,-1 0 0 0 0,1 1 0 0 0,0-1-1 0 0,0 0 1 0 0,0 1 0 0 0,0 0 0 0 0,0 0 0 0 0,0 0 0 0 0,0 0 0 0 0,0 0 0 0 0,0 0 0 0 0,0 1-1 0 0,0 0 1 0 0,-2 1 0 0 0,-3 2-7 0 0,1-1 14 0 0,1 0-1 0 0,-1 0 0 0 0,1 1 0 0 0,0 0 1 0 0,0 0-1 0 0,1 1 0 0 0,-1 0 0 0 0,1 0 1 0 0,0 0-1 0 0,1 0 0 0 0,-1 1 0 0 0,2 0 1 0 0,-1 0-1 0 0,1 0 0 0 0,-1 0 0 0 0,2 0 1 0 0,-3 11-1 0 0,4-13 3 0 0,0 0-1 0 0,0 0 1 0 0,1-1-1 0 0,0 1 1 0 0,0 0 0 0 0,0 0-1 0 0,0 0 1 0 0,1 0 0 0 0,0 0-1 0 0,0 0 1 0 0,0 0-1 0 0,1 0 1 0 0,-1-1 0 0 0,1 1-1 0 0,1-1 1 0 0,-1 1 0 0 0,0-1-1 0 0,1 0 1 0 0,0 0-1 0 0,0 0 1 0 0,0 0 0 0 0,1 0-1 0 0,-1-1 1 0 0,1 1 0 0 0,0-1-1 0 0,0 0 1 0 0,8 5-1 0 0,0-2 31 0 0,1 0 0 0 0,0-1-1 0 0,0 0 1 0 0,0-1-1 0 0,1 0 1 0 0,-1-1-1 0 0,1-1 1 0 0,0 0-1 0 0,-1-1 1 0 0,18 0-1 0 0,-19-1 32 0 0,1-1-1 0 0,-1 0 0 0 0,1-1 0 0 0,-1 0 0 0 0,0-1 0 0 0,0 0 0 0 0,0-1 0 0 0,0 0 0 0 0,0-1 0 0 0,-1 0 0 0 0,16-10 0 0 0,-23 12-74 0 0,0 1-1 0 0,-1-1 1 0 0,1-1-1 0 0,-1 1 0 0 0,0 0 1 0 0,1-1-1 0 0,-2 0 1 0 0,1 1-1 0 0,0-1 1 0 0,-1 0-1 0 0,0 0 1 0 0,1-1-1 0 0,-2 1 1 0 0,1 0-1 0 0,0-1 0 0 0,-1 1 1 0 0,0-1-1 0 0,0 0 1 0 0,0 1-1 0 0,-1-1 1 0 0,0 0-1 0 0,0 1 1 0 0,0-1-1 0 0,0 0 1 0 0,-1 1-1 0 0,1-1 0 0 0,-1 0 1 0 0,0 1-1 0 0,-1-1 1 0 0,1 1-1 0 0,-1-1 1 0 0,0 1-1 0 0,-3-5 1 0 0,-2-4-98 0 0,-1 0 0 0 0,0 0 0 0 0,-1 1 0 0 0,0 0 0 0 0,-1 1 0 0 0,0 0 0 0 0,-1 0 0 0 0,0 1 1 0 0,-15-10-1 0 0,0 3-561 0 0,-1 2 1 0 0,0 2 0 0 0,-1 0-1 0 0,0 1 1 0 0,0 2-1 0 0,-36-7 1 0 0,48 12-16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0.1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80 0 0,'1'3'615'0'0,"15"29"339"0"0,-1 1 0 0 0,17 58-1 0 0,-2-4-521 0 0,42 81-924 0 0,112 193-1 0 0,-173-342-106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0.5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12 587 1308 0 0,'-4'-14'436'0'0,"2"1"1"0"0,-1-1-1 0 0,2 0 0 0 0,0 0 0 0 0,1 0 1 0 0,0 0-1 0 0,1 0 0 0 0,0 0 0 0 0,2 0 1 0 0,6-26-1 0 0,-6 33-397 0 0,0 0 0 0 0,0 0 1 0 0,0 1-1 0 0,1-1 0 0 0,0 1 1 0 0,0 0-1 0 0,0 0 0 0 0,1 0 0 0 0,0 0 1 0 0,0 1-1 0 0,0 0 0 0 0,1 0 1 0 0,0 1-1 0 0,0-1 0 0 0,0 1 1 0 0,1 0-1 0 0,-1 1 0 0 0,1 0 0 0 0,0 0 1 0 0,0 0-1 0 0,0 1 0 0 0,10-3 1 0 0,-7 4-22 0 0,0 0 1 0 0,1 0 0 0 0,-1 1 0 0 0,0 1 0 0 0,0-1 0 0 0,0 2 0 0 0,0-1-1 0 0,0 2 1 0 0,0-1 0 0 0,0 1 0 0 0,-1 0 0 0 0,1 1 0 0 0,-1 1-1 0 0,0-1 1 0 0,0 1 0 0 0,0 1 0 0 0,8 6 0 0 0,-1 0-8 0 0,-1 1 0 0 0,0 0 0 0 0,-1 1 0 0 0,0 0 0 0 0,-1 2-1 0 0,-1-1 1 0 0,18 31 0 0 0,-24-36 17 0 0,-1 1 0 0 0,-1-1 0 0 0,0 1 0 0 0,0 0 0 0 0,-1 0-1 0 0,0 0 1 0 0,-1 0 0 0 0,-1 1 0 0 0,0-1 0 0 0,0 0 0 0 0,-1 1-1 0 0,0-1 1 0 0,-1 1 0 0 0,0-1 0 0 0,-1 0 0 0 0,-5 18 0 0 0,4-20-217 0 0,0 0 0 0 0,-1-1 0 0 0,0 1 0 0 0,0-1 0 0 0,-1 0 0 0 0,0 0 0 0 0,-1 0 0 0 0,1-1 0 0 0,-2 1 1 0 0,1-2-1 0 0,-1 1 0 0 0,1-1 0 0 0,-2 0 0 0 0,1 0 0 0 0,-1-1 0 0 0,0 1 0 0 0,0-2 0 0 0,0 1 0 0 0,-1-2 1 0 0,-11 5-1 0 0</inkml:trace>
  <inkml:trace contextRef="#ctx0" brushRef="#br0" timeOffset="1">941 225 1600 0 0,'25'-13'1979'0'0,"76"-37"1898"0"0,57-14-3271 0 0,52 5-1019 0 0,-68 25-3630 0 0,-119 29 2841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0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42 613 120 0 0,'-9'10'1144'0'0,"0"0"0"0"0,-14 22 0 0 0,23-31-1100 0 0,0-1 1 0 0,0 1-1 0 0,0 0 0 0 0,0-1 1 0 0,1 1-1 0 0,-1-1 1 0 0,0 1-1 0 0,0-1 1 0 0,1 1-1 0 0,-1 0 1 0 0,0-1-1 0 0,1 1 1 0 0,-1-1-1 0 0,0 0 0 0 0,1 1 1 0 0,-1-1-1 0 0,1 1 1 0 0,-1-1-1 0 0,1 0 1 0 0,-1 1-1 0 0,1-1 1 0 0,-1 0-1 0 0,1 1 1 0 0,-1-1-1 0 0,1 0 0 0 0,-1 0 1 0 0,1 1-1 0 0,-1-1 1 0 0,1 0-1 0 0,0 0 1 0 0,-1 0-1 0 0,1 0 1 0 0,-1 0-1 0 0,1 0 0 0 0,0 0 1 0 0,0 0-1 0 0,20 3 273 0 0,4-4-171 0 0,-1 0-1 0 0,1-2 1 0 0,0 0 0 0 0,41-13 0 0 0,-30 8-123 0 0,204-59-2728 0 0,-183 47 1549 0 0</inkml:trace>
  <inkml:trace contextRef="#ctx0" brushRef="#br0" timeOffset="1">1114 148 388 0 0,'4'-2'1143'0'0,"73"-22"186"0"0,2 3 0 0 0,159-21 0 0 0,29-5-3837 0 0,-219 35 1902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1.2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1824 0 0,'1'-2'1283'0'0,"0"1"-1155"0"0,-1 0 0 0 0,0 0-1 0 0,1 0 1 0 0,0 0 0 0 0,-1 0 0 0 0,1 0-1 0 0,0 0 1 0 0,-1 0 0 0 0,1 0 0 0 0,0 1 0 0 0,0-1-1 0 0,0 0 1 0 0,0 0 0 0 0,-1 1 0 0 0,1-1-1 0 0,0 1 1 0 0,0-1 0 0 0,0 1 0 0 0,1-1 0 0 0,-1 1-1 0 0,0 0 1 0 0,0-1 0 0 0,0 1 0 0 0,0 0-1 0 0,0 0 1 0 0,0 0 0 0 0,0 0 0 0 0,2 0 0 0 0,-1 1-68 0 0,0 0 0 0 0,1 0 1 0 0,-1 0-1 0 0,0 0 0 0 0,0 0 1 0 0,0 1-1 0 0,0-1 0 0 0,-1 0 0 0 0,1 1 1 0 0,0 0-1 0 0,-1-1 0 0 0,1 1 1 0 0,1 2-1 0 0,6 10-62 0 0,0 1 0 0 0,-1-1 0 0 0,7 17 0 0 0,32 87-169 0 0,47 181 0 0 0,-28-76-3182 0 0,-43-153 1803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2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1 322 504 0 0,'3'-72'1984'0'0,"-1"38"-1049"0"0,-4-46 0 0 0,2 69-648 0 0,0 1 1 0 0,1-1 0 0 0,4-18-1 0 0,0-2 62 0 0,-5 27-373 0 0,0 0 1 0 0,0 0 0 0 0,1 0 0 0 0,0 0-1 0 0,0 0 1 0 0,0 0 0 0 0,0 1 0 0 0,3-7-1 0 0,-4 10 19 0 0,0 0 0 0 0,0 0 1 0 0,1-1-1 0 0,-1 1 0 0 0,0 0 0 0 0,0 0 0 0 0,0 0 0 0 0,1-1 0 0 0,-1 1 0 0 0,0 0 0 0 0,0 0 0 0 0,1 0 0 0 0,-1 0 0 0 0,0 0 0 0 0,0 0 0 0 0,1-1 0 0 0,-1 1 0 0 0,0 0 0 0 0,0 0 0 0 0,1 0 0 0 0,-1 0 0 0 0,0 0 1 0 0,1 0-1 0 0,-1 0 0 0 0,0 0 0 0 0,0 0 0 0 0,1 0 0 0 0,-1 0 0 0 0,0 0 0 0 0,1 0 0 0 0,-1 0 0 0 0,0 1 0 0 0,0-1 0 0 0,1 0 0 0 0,-1 0 0 0 0,0 0 0 0 0,0 0 0 0 0,1 0 0 0 0,-1 1 0 0 0,14 20 0 0 0,16 56 11 0 0,-3 2 0 0 0,23 110 0 0 0,-20-68-2 0 0,217 839 359 0 0,-139-487-325 0 0,-44-178-16 0 0,-44-206-6 0 0,136 560 387 0 0,45 422-200 0 0,-77-380-18 0 0,-89-535-147 0 0,-25-91-3394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4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0 267 448 0 0,'0'0'495'0'0,"17"-10"756"0"0,13 5-733 0 0,-26 5-447 0 0,-1 1-58 0 0,57 6 209 0 0,-4 1 75 0 0,75 0 1 0 0,694-46 227 0 0,-235-20-505 0 0,-152 17-14 0 0,425-80 171 0 0,-831 116-117 0 0,64-7 117 0 0,-92 11-208 0 0,0 2-34 0 0,-1-1 59 0 0,0 0-1 0 0,-1 0 0 0 0,1 1 1 0 0,0 0-1 0 0,0-1 0 0 0,-1 1 0 0 0,1 0 1 0 0,0 0-1 0 0,-1 1 0 0 0,1-1 1 0 0,-1 0-1 0 0,1 1 0 0 0,-1 0 0 0 0,0-1 1 0 0,1 1-1 0 0,1 3 0 0 0,2 2 2 0 0,0 1-1 0 0,-1 0 1 0 0,9 18 0 0 0,-12-22 3 0 0,8 21 16 0 0,-1 0 1 0 0,-1 1-1 0 0,-1 0 0 0 0,-1 0 1 0 0,3 47-1 0 0,-2-24-17 0 0,33 306 9 0 0,-8-53 82 0 0,60 282 821 0 0,-3-22-431 0 0,1 11-132 0 0,44-10 1403 0 0,10-70-1317 0 0,83 270 182 0 0,-141-523-156 0 0,8 25-1381 0 0,-94-264 759 0 0,0 0-1 0 0,1 0 1 0 0,-1 0 0 0 0,0 0 0 0 0,0 0 0 0 0,1 0-1 0 0,-1 0 1 0 0,0 0 0 0 0,0 0 0 0 0,0 0 0 0 0,0 0-1 0 0,-1 0 1 0 0,1 0 0 0 0,0 0 0 0 0,0 0 0 0 0,-1 0-1 0 0,1 0 1 0 0,0 0 0 0 0,-1 0 0 0 0,1 0-1 0 0,-1 0 1 0 0,1 0 0 0 0,-1 0 0 0 0,0 0 0 0 0,1-1-1 0 0,-1 1 1 0 0,-2 2-164 0 0,1-2 311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5.8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22 308 908 0 0,'-13'-10'4715'0'0,"6"5"-4685"0"0,5 4-28 0 0,8 37 84 0 0,51 133 1255 0 0,176 598 362 0 0,-221-713-1690 0 0,20 74 111 0 0,-31-126-83 0 0,2 9 96 0 0,-3-9-95 0 0,0-1 1 0 0,0 1-1 0 0,1-1 0 0 0,-1 1 0 0 0,1-1 0 0 0,-1 0 0 0 0,1 1 0 0 0,-1-1 0 0 0,1 1 0 0 0,0-1 0 0 0,-1 0 0 0 0,2 2 1 0 0,2 2 144 0 0,-4-5-175 0 0,0 0 0 0 0,0 1 0 0 0,0-1 0 0 0,0 0 0 0 0,0 1 0 0 0,0-1 0 0 0,0 1 0 0 0,1-1 0 0 0,-1 0 0 0 0,0 1 0 0 0,0-1-1 0 0,0 0 1 0 0,1 0 0 0 0,-1 1 0 0 0,0-1 0 0 0,0 0 0 0 0,1 1 0 0 0,-1-1 0 0 0,0 0 0 0 0,0 0 0 0 0,1 1 0 0 0,-1-1-1 0 0,0 0 1 0 0,1 0 0 0 0,-1 0 0 0 0,0 0 0 0 0,1 1 0 0 0,0-1 0 0 0,7 1 39 0 0,1 0 0 0 0,-1 0 1 0 0,1-1-1 0 0,0 0 0 0 0,-1-1 0 0 0,1 0 0 0 0,9-2 0 0 0,67-20 5 0 0,-44 11-9 0 0,678-122-49 0 0,-267 60 70 0 0,-163 21-81 0 0,270-58 155 0 0,-466 86 204 0 0,55-10-347 0 0,-146 34-3 0 0,10-1-71 0 0,0 1 1 0 0,0 0 0 0 0,14 0-1 0 0,5 1-30 0 0,85-3 6 0 0,-112 3 132 0 0,19-4 60 0 0,-19 4-70 0 0,0-1 1 0 0,0 1-1 0 0,1-1 1 0 0,-1 0 0 0 0,0 0-1 0 0,0-1 1 0 0,0 1 0 0 0,0-1-1 0 0,0 0 1 0 0,5-3-1 0 0,1-2-13 0 0,0-1 0 0 0,0 0 0 0 0,14-15 0 0 0,25-26-88 0 0,52-45 83 0 0,-99 92 70 0 0,6-11 914 0 0,-8 11-942 0 0,0-1-1 0 0,0 0 1 0 0,0 0 0 0 0,0 1-1 0 0,-1-1 1 0 0,1 0-1 0 0,-1 1 1 0 0,0-1 0 0 0,0 0-1 0 0,0 1 1 0 0,0-1 0 0 0,0 1-1 0 0,-3-5 1 0 0,-27-36 85 0 0,13 20-79 0 0,-11-24-260 0 0,1 0-1 0 0,-28-67 1 0 0,-29-105-2364 0 0,-2-2-3024 0 0,71 186 3806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6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426 582 892 0 0,'-106'-70'6052'0'0,"104"69"-5928"0"0,-27-18 227 0 0,22 15-342 0 0,6 4-10 0 0,-29-8 34 0 0,13 3-33 0 0,14 4-2 0 0,-1 0 5 0 0,-12-2-1 0 0,12 2-4 0 0,-1 0-1 0 0,-35-3 2 0 0,19 4-4 0 0,-13 0 2 0 0,-8 0 8 0 0,38 0-7 0 0,0 0-5 0 0,-49 3-109 0 0,49-3 226 0 0,9 1 28 0 0,14 2-25 0 0,1-2-1 0 0,0 0 1 0 0,0-1-1 0 0,21-2 1 0 0,88-15 126 0 0,-100 13-192 0 0,878-179 1171 0 0,-581 110-869 0 0,-102 25-180 0 0,328-76 79 0 0,-508 110-61 0 0,-17 7-4383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7.0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107 674 1200 0 0,'-4'-1'862'0'0,"-7"-4"51"0"0,1 0-1 0 0,-1-1 1 0 0,1 0 0 0 0,-17-13-1 0 0,26 18-698 0 0,0-1-175 0 0,0 1 0 0 0,1-1 0 0 0,-1 1 0 0 0,0 0 0 0 0,0 0 0 0 0,1-1 0 0 0,-1 1 0 0 0,0 0 0 0 0,0 0 1 0 0,-1 0-1 0 0,1 0 0 0 0,-2-2 0 0 0,1 2 16 0 0,1 0 0 0 0,-1-1 1 0 0,1 1-1 0 0,-1-1 0 0 0,1 1 0 0 0,-1-1 1 0 0,1 0-1 0 0,0 1 0 0 0,0-1 1 0 0,0 0-1 0 0,0 0 0 0 0,0 0 0 0 0,-1-3 1 0 0,2 3-54 0 0,1-1 0 0 0,-1 1 1 0 0,1-1-1 0 0,-1 1 1 0 0,1 0-1 0 0,0-1 0 0 0,0 1 1 0 0,0 0-1 0 0,0-1 0 0 0,0 1 1 0 0,1 0-1 0 0,-1 0 1 0 0,1 0-1 0 0,-1 0 0 0 0,1 0 1 0 0,0 1-1 0 0,0-1 0 0 0,0 0 1 0 0,0 1-1 0 0,0-1 0 0 0,0 1 1 0 0,2-1-1 0 0,11-7-9 0 0,-1 1 0 0 0,21-7 0 0 0,-19 8-12 0 0,491-168 1250 0 0,-448 157-1125 0 0,674-176 750 0 0,-690 185-1511 0 0,0-3 1 0 0,-1-2-1 0 0,-1-1 1 0 0,56-30-1 0 0,-65 26-2554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0.8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38 279 288 0 0,'0'0'637'0'0,"-17"-8"1846"0"0,3 1-1499 0 0,14 6-954 0 0,-1 1-1 0 0,0-1 0 0 0,1 0 0 0 0,-1 1 0 0 0,1-1 0 0 0,-1 0 0 0 0,1 0 0 0 0,-1 0 0 0 0,1 1 1 0 0,0-1-1 0 0,0 0 0 0 0,-1 0 0 0 0,1 0 0 0 0,0 0 0 0 0,0 0 0 0 0,0 0 0 0 0,0-1 0 0 0,5-6 22 0 0,0 0 0 0 0,1 0 0 0 0,-1 1 0 0 0,2-1-1 0 0,-1 1 1 0 0,1 1 0 0 0,0-1 0 0 0,1 1 0 0 0,0 1-1 0 0,-1-1 1 0 0,2 1 0 0 0,9-5 0 0 0,18-8 50 0 0,59-21 0 0 0,-21 14-66 0 0,0 2 0 0 0,78-11 0 0 0,-110 27-20 0 0,0 2-1 0 0,0 1 1 0 0,1 3 0 0 0,-1 1 0 0 0,56 8 0 0 0,-81-5-22 0 0,0 0 0 0 0,0 2 0 0 0,-1 0 0 0 0,1 0 0 0 0,-1 2 1 0 0,0 0-1 0 0,-1 0 0 0 0,0 2 0 0 0,0 0 0 0 0,-1 1 0 0 0,0 0 1 0 0,-1 1-1 0 0,0 0 0 0 0,12 14 0 0 0,-13-10-1 0 0,0 1 0 0 0,-1 0-1 0 0,0 0 1 0 0,-1 1 0 0 0,-1 0-1 0 0,-1 1 1 0 0,-1 0 0 0 0,0 0-1 0 0,-1 1 1 0 0,-1-1 0 0 0,-1 1-1 0 0,2 24 1 0 0,-4-26 0 0 0,-2 1 1 0 0,0-1-1 0 0,-1 0 1 0 0,0 0-1 0 0,-1 1 1 0 0,-2-1-1 0 0,1-1 1 0 0,-2 1 0 0 0,0 0-1 0 0,-1-1 1 0 0,-1 0-1 0 0,0-1 1 0 0,-1 1-1 0 0,-19 25 1 0 0,15-25 54 0 0,0-1 1 0 0,-1 0 0 0 0,-1-1 0 0 0,-1 0 0 0 0,0-1 0 0 0,-1-1 0 0 0,0 0 0 0 0,0-1-1 0 0,-2-1 1 0 0,1-1 0 0 0,-1 0 0 0 0,-31 10 0 0 0,-118 20 452 0 0,114-29-1482 0 0,-78 25 0 0 0,114-28-1422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7.5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1 562 628 0 0,'0'0'747'0'0,"3"1"-124"0"0,38-1 153 0 0,0-2 0 0 0,-1-2 1 0 0,51-10-1 0 0,-27 3-366 0 0,875-160 1764 0 0,-9-40-1136 0 0,-728 161-908 0 0,238-49-2172 0 0,-437 99 1569 0 0,15 3-2839 0 0,-32 5 2688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8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32 402 452 0 0,'-16'-11'2828'0'0,"14"9"-2680"0"0,1 1 0 0 0,-1 0 0 0 0,1-1 0 0 0,0 1 0 0 0,-1-1 0 0 0,1 0 0 0 0,0 1 0 0 0,0-1 0 0 0,0 0 0 0 0,0 0 0 0 0,-1-3 0 0 0,2 4-139 0 0,0 1 0 0 0,0-1 0 0 0,0 0 0 0 0,0 0 0 0 0,0 0 1 0 0,0 0-1 0 0,1 0 0 0 0,-1 0 0 0 0,0 0 0 0 0,0 0 0 0 0,1 0 1 0 0,-1 1-1 0 0,1-1 0 0 0,-1 0 0 0 0,1 0 0 0 0,-1 0 0 0 0,1 1 1 0 0,-1-1-1 0 0,1 0 0 0 0,-1 1 0 0 0,1-1 0 0 0,0 0 0 0 0,0 1 1 0 0,-1-1-1 0 0,1 1 0 0 0,0-1 0 0 0,0 1 0 0 0,0-1 0 0 0,-1 1 1 0 0,1 0-1 0 0,0-1 0 0 0,0 1 0 0 0,0 0 0 0 0,1 0 0 0 0,27-10 21 0 0,0 2 0 0 0,1 0-1 0 0,51-4 1 0 0,102 0 192 0 0,-68 6 0 0 0,906-131 1013 0 0,-595 70-818 0 0,86-13-441 0 0,-499 76 17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9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272 143 1144 0 0,'0'0'1792'0'0,"0"-3"-1147"0"0,-1-2-306 0 0,0 0 0 0 0,0 0 0 0 0,-1 0 0 0 0,1 0 0 0 0,-1 0 0 0 0,0 0-1 0 0,-1 1 1 0 0,-3-7 0 0 0,4 8-287 0 0,0 0 0 0 0,0 0 0 0 0,0 1 0 0 0,0-1 1 0 0,-1 1-1 0 0,1-1 0 0 0,-1 1 0 0 0,1 0 0 0 0,-1 0 0 0 0,0 0 0 0 0,0 1 0 0 0,0-1 0 0 0,0 1 0 0 0,0-1 0 0 0,0 1 0 0 0,-4-1 0 0 0,-8 1-20 0 0,-8 4-20 0 0,13 0 14 0 0,0 1 1 0 0,1 0-1 0 0,-1 0 0 0 0,1 1 1 0 0,0 0-1 0 0,0 1 0 0 0,1 0 1 0 0,0 0-1 0 0,0 1 0 0 0,0 0 0 0 0,-12 15 1 0 0,14-16-4 0 0,1 0 0 0 0,0 1 0 0 0,1 0 0 0 0,0 0 1 0 0,0 0-1 0 0,0 0 0 0 0,1 1 0 0 0,0 0 0 0 0,0-1 1 0 0,1 1-1 0 0,0 0 0 0 0,1 0 0 0 0,0 0 0 0 0,0 1 1 0 0,0 10-1 0 0,1-14 13 0 0,1-1 0 0 0,0 1 1 0 0,0 0-1 0 0,0 0 0 0 0,1-1 0 0 0,-1 1 1 0 0,1 0-1 0 0,0-1 0 0 0,0 0 0 0 0,1 1 1 0 0,-1-1-1 0 0,1 0 0 0 0,0 0 0 0 0,0-1 1 0 0,0 1-1 0 0,1-1 0 0 0,-1 1 0 0 0,1-1 1 0 0,0 0-1 0 0,0 0 0 0 0,0-1 0 0 0,0 1 1 0 0,1-1-1 0 0,-1 0 0 0 0,9 3 0 0 0,-6-3 13 0 0,0 0 0 0 0,0 0 0 0 0,0-1 0 0 0,1 0 0 0 0,-1 0-1 0 0,0-1 1 0 0,1 0 0 0 0,-1 0 0 0 0,0-1 0 0 0,1 0 0 0 0,-1 0-1 0 0,0-1 1 0 0,0 0 0 0 0,0 0 0 0 0,0 0 0 0 0,9-5 0 0 0,-12 5-29 0 0,0-1 0 0 0,-1 1 0 0 0,1-1 0 0 0,-1 1 0 0 0,1-1 0 0 0,-1 0 0 0 0,0 0 0 0 0,0-1 0 0 0,0 1 0 0 0,0-1 0 0 0,-1 1 0 0 0,1-1 0 0 0,-1 0 0 0 0,0 0 0 0 0,2-6 0 0 0,-2 3 0 0 0,0-1 1 0 0,0 1-1 0 0,-1-1 1 0 0,0 1-1 0 0,-1-1 1 0 0,0 1-1 0 0,0-1 0 0 0,-1-10 1 0 0,-4-6-543 0 0,0 0 0 0 0,-1 0 0 0 0,-2 0 0 0 0,-14-32 0 0 0,-4 5-3336 0 0,17 34 2206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09.5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37 1368 0 0,'-21'-37'5227'0'0,"85"150"-5196"0"0,51 80-112 0 0,-40-76-3542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0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46 307 820 0 0,'-6'-8'771'0'0,"0"-1"-1"0"0,0 0 1 0 0,2 0-1 0 0,-1-1 1 0 0,1 0-1 0 0,0 1 1 0 0,-4-20-1 0 0,7 22-677 0 0,0 0 0 0 0,1-1 0 0 0,0 1 0 0 0,0-1 0 0 0,0 1 0 0 0,1-1 0 0 0,0 1 0 0 0,1 0-1 0 0,0 0 1 0 0,0-1 0 0 0,0 1 0 0 0,4-7 0 0 0,-2 5-85 0 0,1 0 1 0 0,1 1-1 0 0,0-1 1 0 0,0 1-1 0 0,0 0 0 0 0,1 0 1 0 0,0 1-1 0 0,0 0 1 0 0,1 0-1 0 0,0 1 0 0 0,0 0 1 0 0,1 1-1 0 0,10-6 0 0 0,-16 10-13 0 0,-1 0-1 0 0,1 1 1 0 0,0-1-1 0 0,0 1 1 0 0,0 0-1 0 0,-1 0 1 0 0,1 0-1 0 0,0 0 0 0 0,0 0 1 0 0,0 1-1 0 0,0-1 1 0 0,-1 1-1 0 0,1 0 1 0 0,0 0-1 0 0,0 0 1 0 0,-1 0-1 0 0,1 0 0 0 0,-1 1 1 0 0,1-1-1 0 0,-1 1 1 0 0,0-1-1 0 0,1 1 1 0 0,2 3-1 0 0,0 0-1 0 0,-1 0 0 0 0,1 1 1 0 0,-1 0-1 0 0,0 0 0 0 0,0 0 0 0 0,-1 0 0 0 0,0 0 1 0 0,0 1-1 0 0,-1 0 0 0 0,1-1 0 0 0,1 11 0 0 0,1 10-10 0 0,4 41 0 0 0,-9-66 18 0 0,9 129 32 0 0,12 98 614 0 0,-21-228-633 0 0,1 0-1 0 0,0 0 1 0 0,-1 0 0 0 0,1 0 0 0 0,0 0-1 0 0,0 0 1 0 0,0 0 0 0 0,0 0-1 0 0,0 0 1 0 0,0-1 0 0 0,0 1 0 0 0,0 0-1 0 0,0 0 1 0 0,0-1 0 0 0,0 1 0 0 0,0-1-1 0 0,1 1 1 0 0,-1-1 0 0 0,0 0 0 0 0,0 0-1 0 0,1 1 1 0 0,-1-1 0 0 0,0 0 0 0 0,0 0-1 0 0,1 0 1 0 0,-1 0 0 0 0,0 0 0 0 0,0 0-1 0 0,1-1 1 0 0,-1 1 0 0 0,0 0 0 0 0,0-1-1 0 0,1 1 1 0 0,-1-1 0 0 0,2 0 0 0 0,11-5-104 0 0,0-1 0 0 0,-1 0 0 0 0,0-1 1 0 0,0-1-1 0 0,-1 0 0 0 0,0 0 1 0 0,15-17-1 0 0,-17 16-648 0 0,-1-1 1 0 0,-1 0-1 0 0,1 0 0 0 0,-2-1 0 0 0,7-13 1 0 0,-4 2-951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0.8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4 144 552 0 0,'-1'-3'826'0'0,"0"-1"-704"0"0,0-1 0 0 0,1 1-1 0 0,0 0 1 0 0,0 0 0 0 0,0 0 0 0 0,0-1-1 0 0,1 1 1 0 0,0 0 0 0 0,-1 0 0 0 0,2 0-1 0 0,-1 0 1 0 0,0 0 0 0 0,1 0 0 0 0,0 0-1 0 0,0 0 1 0 0,0 1 0 0 0,0-1 0 0 0,0 1-1 0 0,1-1 1 0 0,-1 1 0 0 0,1 0 0 0 0,0 0-1 0 0,0 0 1 0 0,1 1 0 0 0,-1-1-1 0 0,0 1 1 0 0,1-1 0 0 0,-1 1 0 0 0,8-3-1 0 0,-1 0-90 0 0,-3 1-13 0 0,0 0 0 0 0,1 1 1 0 0,-1 0-1 0 0,1 1 0 0 0,0 0 0 0 0,0 0 1 0 0,0 0-1 0 0,9 0 0 0 0,5 0-7 0 0,16 5 17 0 0,-27 4-14 0 0,-8-4-12 0 0,-1-2 1 0 0,-1 1 0 0 0,1-1-1 0 0,-1 1 1 0 0,1-1-1 0 0,-1 1 1 0 0,0 0-1 0 0,1-1 1 0 0,-1 1-1 0 0,0 0 1 0 0,0 0-1 0 0,0 0 1 0 0,-1 0-1 0 0,1 0 1 0 0,0 0-1 0 0,-1 0 1 0 0,1 4-1 0 0,1 5-3 0 0,0 1 0 0 0,0 0 0 0 0,-1 17-1 0 0,-1-23-3 0 0,0 0 0 0 0,0 0 0 0 0,1 0 0 0 0,0 0-1 0 0,0 0 1 0 0,3 9 0 0 0,-3-12 10 0 0,0 1 0 0 0,1-1 1 0 0,-1 0-1 0 0,1 1 0 0 0,0-1 1 0 0,0 0-1 0 0,0 0 1 0 0,0 0-1 0 0,0 0 0 0 0,1 0 1 0 0,-1-1-1 0 0,1 1 0 0 0,0-1 1 0 0,0 0-1 0 0,0 1 0 0 0,0-1 1 0 0,4 2-1 0 0,-2-1 4 0 0,57 27 80 0 0,-43-22-71 0 0,-2 1 0 0 0,30 17 0 0 0,-43-23-16 0 0,0 1 1 0 0,1-1 0 0 0,-1 1-1 0 0,0 0 1 0 0,-1 0 0 0 0,1 0 0 0 0,-1 0-1 0 0,1 1 1 0 0,-1-1 0 0 0,-1 1 0 0 0,1 0-1 0 0,-1 0 1 0 0,0 0 0 0 0,2 7 0 0 0,-2-5 4 0 0,-1 1 1 0 0,0-1-1 0 0,0 1 1 0 0,-1 0 0 0 0,0 0-1 0 0,0-1 1 0 0,-1 1 0 0 0,0 0-1 0 0,0-1 1 0 0,-1 1 0 0 0,0-1-1 0 0,0 1 1 0 0,-1-1 0 0 0,0 0-1 0 0,0 0 1 0 0,-1 0-1 0 0,0-1 1 0 0,-6 9 0 0 0,3-2 11 0 0,-38 60-218 0 0,-20 39-2437 0 0,53-87 2140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1.5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1676 0 0,'0'0'4293'0'0,"0"0"-4197"0"0,-1 1 1 0 0,0 0 0 0 0,1 0 0 0 0,-1-1-1 0 0,0 1 1 0 0,1 0 0 0 0,-1 0 0 0 0,1 0-1 0 0,-1 0 1 0 0,1 0 0 0 0,-1 0 0 0 0,1 0-1 0 0,0 0 1 0 0,0-1 0 0 0,-1 1 0 0 0,1 2-1 0 0,16 84 495 0 0,41 133-1 0 0,-15-72-465 0 0,4 14-352 0 0,-35-144-1595 0 0,-6-15 804 0 0,-5-3 934 0 0,1 1-1 0 0,-1-1 0 0 0,1 0 0 0 0,-1 0 1 0 0,1 0-1 0 0,-1 0 0 0 0,0 0 0 0 0,1 0 0 0 0,-1 0 1 0 0,1 0-1 0 0,-1 0 0 0 0,1 0 0 0 0,-1-1 1 0 0,1 1-1 0 0,-1 0 0 0 0,1 0 0 0 0,-1 0 0 0 0,0 0 1 0 0,1-1-1 0 0,-1 1 0 0 0,2-1-169 0 0,7-8-1160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1.9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24 359 1716 0 0,'0'0'4513'0'0,"-1"1"-4458"0"0,-1-1 1 0 0,1 0 0 0 0,0 1 0 0 0,0-1 0 0 0,0 1 0 0 0,0-1 0 0 0,-1 1-1 0 0,1 0 1 0 0,0-1 0 0 0,0 1 0 0 0,0 0 0 0 0,-1 1 0 0 0,0 3-18 0 0,1 0 0 0 0,0 0-1 0 0,0 0 1 0 0,0 1 0 0 0,0-1 0 0 0,1 0 0 0 0,0 0 0 0 0,0 1 0 0 0,0-1 0 0 0,1 0 0 0 0,-1 1 0 0 0,1-1 0 0 0,1 0 0 0 0,-1 0 0 0 0,1 0 0 0 0,0 0 0 0 0,0 0 0 0 0,0-1 0 0 0,1 1 0 0 0,-1 0-1 0 0,1-1 1 0 0,0 0 0 0 0,7 8 0 0 0,-3-6-22 0 0,0 0-1 0 0,0-1 0 0 0,1 0 1 0 0,0 0-1 0 0,0 0 1 0 0,0-1-1 0 0,0 0 0 0 0,1-1 1 0 0,-1 0-1 0 0,1 0 1 0 0,0-1-1 0 0,0 0 0 0 0,10 1 1 0 0,-1-1 26 0 0,1-2 1 0 0,-1 0 0 0 0,0-1-1 0 0,0-1 1 0 0,0-1-1 0 0,-1 0 1 0 0,1-1-1 0 0,-1-1 1 0 0,1-1 0 0 0,-1 0-1 0 0,-1-2 1 0 0,0 1-1 0 0,0-2 1 0 0,0 0 0 0 0,-1-1-1 0 0,18-15 1 0 0,-27 19-35 0 0,0-1 0 0 0,0 0 0 0 0,0 0 0 0 0,-1 0 0 0 0,1-1 0 0 0,-2 1 0 0 0,1-1 0 0 0,-1 0 0 0 0,-1-1 0 0 0,1 1 0 0 0,-2-1 0 0 0,1 1 0 0 0,-1-1 0 0 0,0 0 0 0 0,-1 0 0 0 0,1-10 0 0 0,-2 7-7 0 0,-1 0 1 0 0,0 0 0 0 0,0 0-1 0 0,-2 0 1 0 0,1 1 0 0 0,-1-1-1 0 0,-1 1 1 0 0,0 0 0 0 0,-1 0-1 0 0,0 0 1 0 0,-9-14 0 0 0,6 12-33 0 0,-1 1 0 0 0,-1 0 1 0 0,0 0-1 0 0,0 0 0 0 0,-1 1 0 0 0,0 1 1 0 0,-1 0-1 0 0,-23-14 0 0 0,25 18-32 0 0,0 0 1 0 0,-1 1-1 0 0,1 0 0 0 0,-1 1 0 0 0,0 0 0 0 0,0 1 0 0 0,0 0 0 0 0,-1 1 1 0 0,1 0-1 0 0,-1 1 0 0 0,-22 0 0 0 0,11 3-1843 0 0,-37 8-1 0 0,41-6 194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2.6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19 297 512 0 0,'-13'-12'4278'0'0,"13"10"-4208"0"0,-1 1-1 0 0,0 0 1 0 0,0-1 0 0 0,1 1 0 0 0,-1-1 0 0 0,1 1-1 0 0,-1-1 1 0 0,1 1 0 0 0,0-1 0 0 0,0 1-1 0 0,-1-1 1 0 0,1 1 0 0 0,0-1 0 0 0,0 1 0 0 0,1-1-1 0 0,-1 0 1 0 0,0 1 0 0 0,0-1 0 0 0,1 1 0 0 0,-1-1-1 0 0,1 1 1 0 0,-1 0 0 0 0,1-1 0 0 0,0 1 0 0 0,0-1-1 0 0,-1 1 1 0 0,1 0 0 0 0,0 0 0 0 0,0-1-1 0 0,0 1 1 0 0,3-2 0 0 0,1-4 7 0 0,1 0 0 0 0,1 1 1 0 0,-1 0-1 0 0,1 0 0 0 0,9-6 0 0 0,22-5-29 0 0,-35 16-60 0 0,17 12 9 0 0,-13-1 7 0 0,-2 1 1 0 0,1-1-1 0 0,-1 1 1 0 0,-1 0-1 0 0,0 1 1 0 0,-1-1-1 0 0,0 1 1 0 0,2 12-1 0 0,6 105 0 0 0,-5-43-152 0 0,13 44 133 0 0,-19-128 29 0 0,0 0-1 0 0,1 0 1 0 0,-1 0 0 0 0,1 0 0 0 0,0 0-1 0 0,-1 0 1 0 0,1-1 0 0 0,0 1 0 0 0,0 0-1 0 0,0-1 1 0 0,0 1 0 0 0,0 0 0 0 0,1-1-1 0 0,-1 0 1 0 0,0 1 0 0 0,1-1 0 0 0,-1 0-1 0 0,1 1 1 0 0,-1-1 0 0 0,1 0-1 0 0,2 1 1 0 0,-1-1 5 0 0,-1-1-1 0 0,1 1 1 0 0,0 0-1 0 0,0-1 1 0 0,0 0-1 0 0,0 0 1 0 0,0 0-1 0 0,0 0 1 0 0,0 0-1 0 0,0 0 1 0 0,0-1-1 0 0,4 0 1 0 0,3-3 35 0 0,0 1 1 0 0,0-1-1 0 0,0-1 0 0 0,-1 0 1 0 0,0 0-1 0 0,12-9 0 0 0,1-4 3 0 0,-1-1 0 0 0,0-1 0 0 0,28-36 0 0 0,47-75-104 0 0,-50 65-295 0 0,-46 66 329 0 0,1-1 1 0 0,-1 1-1 0 0,0-1 0 0 0,1 1 1 0 0,-1-1-1 0 0,0 1 0 0 0,1-1 1 0 0,-1 1-1 0 0,1 0 0 0 0,-1-1 1 0 0,1 1-1 0 0,-1 0 1 0 0,1-1-1 0 0,-1 1 0 0 0,1 0 1 0 0,-1 0-1 0 0,1 0 0 0 0,0-1 1 0 0,-1 1-1 0 0,1 0 0 0 0,-1 0 1 0 0,1 0-1 0 0,0 0 0 0 0,-1 0 1 0 0,1 0-1 0 0,-1 0 0 0 0,1 0 1 0 0,0 0-1 0 0,-1 0 0 0 0,1 1 1 0 0,-1-1-1 0 0,1 0 0 0 0,-1 0 1 0 0,1 0-1 0 0,-1 1 0 0 0,1-1 1 0 0,-1 0-1 0 0,1 1 0 0 0,-1-1 1 0 0,1 0-1 0 0,-1 1 0 0 0,1-1 1 0 0,-1 1-1 0 0,1-1 0 0 0,-1 1 1 0 0,0-1-1 0 0,1 1 0 0 0,-1-1 1 0 0,0 1-1 0 0,0-1 0 0 0,1 1 1 0 0,-1 0-1 0 0,20 42-2 0 0,-12-27-36 0 0,-3-6 121 0 0,1 0 0 0 0,1-1 1 0 0,-1 0-1 0 0,2 0 0 0 0,-1-1 0 0 0,1 0 0 0 0,0 0 0 0 0,1-1 0 0 0,0 0 0 0 0,0-1 0 0 0,0 0 0 0 0,1 0 0 0 0,0-1 0 0 0,0 0 0 0 0,0 0 1 0 0,1-2-1 0 0,0 1 0 0 0,-1-1 0 0 0,22 3 0 0 0,-27-5-28 0 0,0-1 0 0 0,1 1 0 0 0,-1-1 0 0 0,0 0 0 0 0,0-1 0 0 0,1 1 0 0 0,-1-1 0 0 0,0 0 0 0 0,0 0 0 0 0,0-1 0 0 0,0 1 0 0 0,0-1 0 0 0,-1 0 0 0 0,1-1 0 0 0,0 1 0 0 0,-1-1 0 0 0,1 0 0 0 0,-1 0 0 0 0,0 0 0 0 0,0-1 0 0 0,0 1 0 0 0,-1-1 0 0 0,1 0 0 0 0,-1 0 0 0 0,0 0 0 0 0,0 0 0 0 0,0-1-1 0 0,-1 1 1 0 0,0-1 0 0 0,1 0 0 0 0,-2 0 0 0 0,1 0 0 0 0,1-5 0 0 0,1-6-57 0 0,-1 0 1 0 0,0 0-1 0 0,-1 0 0 0 0,-1 0 0 0 0,0 0 0 0 0,-2-1 0 0 0,1 1 0 0 0,-2 0 0 0 0,-4-19 0 0 0,2 18-126 0 0,0 0 0 0 0,-1 1-1 0 0,-1-1 1 0 0,0 1 0 0 0,-2 1 0 0 0,-13-24 0 0 0,14 29-132 0 0,1 1 0 0 0,-2 1-1 0 0,1-1 1 0 0,-1 1 0 0 0,0 1 0 0 0,-1-1 0 0 0,1 1 0 0 0,-2 1 0 0 0,1 0-1 0 0,-1 0 1 0 0,-12-5 0 0 0,-4 0-1420 0 0,-2 0-49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3.4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34 317 1428 0 0,'-4'-5'569'0'0,"0"0"-1"0"0,0 0 1 0 0,0 0-1 0 0,1 0 1 0 0,0-1-1 0 0,0 0 1 0 0,-3-6-1 0 0,5 7-494 0 0,0 0-1 0 0,1 0 1 0 0,-1 1 0 0 0,1-1-1 0 0,0 0 1 0 0,0 0-1 0 0,1 0 1 0 0,0 0 0 0 0,-1 1-1 0 0,1-1 1 0 0,1 0 0 0 0,-1 1-1 0 0,1-1 1 0 0,0 1-1 0 0,4-9 1 0 0,4-3-30 0 0,0 1 1 0 0,1-1-1 0 0,0 2 0 0 0,1 0 1 0 0,1 0-1 0 0,0 1 1 0 0,1 1-1 0 0,1 0 0 0 0,-1 1 1 0 0,2 0-1 0 0,0 2 0 0 0,18-10 1 0 0,-31 18-56 0 0,0 0 1 0 0,1-1 0 0 0,-1 2-1 0 0,0-1 1 0 0,0 0 0 0 0,1 1-1 0 0,-1-1 1 0 0,0 1 0 0 0,1 0-1 0 0,-1 0 1 0 0,0 0 0 0 0,1 0-1 0 0,-1 1 1 0 0,0 0 0 0 0,0-1-1 0 0,1 1 1 0 0,-1 0 0 0 0,0 1-1 0 0,0-1 1 0 0,0 0 0 0 0,0 1-1 0 0,0 0 1 0 0,0 0 0 0 0,-1-1-1 0 0,1 2 1 0 0,-1-1 0 0 0,1 0-1 0 0,-1 0 1 0 0,0 1 0 0 0,0 0-1 0 0,3 4 1 0 0,2 2 20 0 0,0 1 1 0 0,-1 0-1 0 0,-1 0 1 0 0,0 1-1 0 0,0-1 1 0 0,-1 1 0 0 0,5 17-1 0 0,-6-16-11 0 0,-1-1 0 0 0,0 1 0 0 0,-1-1 1 0 0,0 1-1 0 0,-1 0 0 0 0,0 0 0 0 0,-3 18 0 0 0,0 21-153 0 0,8 21-27 0 0,-5-69 192 0 0,15 14 61 0 0,-2-9-28 0 0,0-2 0 0 0,1 1-1 0 0,0-2 1 0 0,0 0 0 0 0,0 0-1 0 0,1-1 1 0 0,16 1 0 0 0,32 11 4 0 0,-31-6-39 0 0,54 25 0 0 0,-77-30-9 0 0,-1-1 0 0 0,1 1 1 0 0,-1 0-1 0 0,0 1 0 0 0,-1 0 1 0 0,1 0-1 0 0,-1 1 0 0 0,0 0 1 0 0,-1 0-1 0 0,0 1 0 0 0,6 8 1 0 0,-10-13 0 0 0,-1 0 0 0 0,1 0 1 0 0,-1 0-1 0 0,0 0 0 0 0,0 1 1 0 0,0-1-1 0 0,0 1 1 0 0,-1-1-1 0 0,1 0 0 0 0,-1 1 1 0 0,0-1-1 0 0,0 1 0 0 0,0-1 1 0 0,-1 1-1 0 0,1-1 0 0 0,-2 5 1 0 0,0-2 5 0 0,0 0-1 0 0,0 0 1 0 0,-1 0 0 0 0,0 0 0 0 0,0 0 0 0 0,-1 0 0 0 0,-8 9-1 0 0,-3 2-24 0 0,-1-2 1 0 0,0 1-1 0 0,-36 24 0 0 0,38-30-182 0 0,0-1 1 0 0,0 0 0 0 0,-1-1-1 0 0,0 0 1 0 0,-1-1 0 0 0,1-1-1 0 0,-1 0 1 0 0,-25 4 0 0 0,39-9 39 0 0,-1-1 0 0 0,1 0 0 0 0,-1 0 0 0 0,0 0 0 0 0,1 0 1 0 0,-1 0-1 0 0,0-1 0 0 0,1 1 0 0 0,-1-1 0 0 0,1 1 1 0 0,-1-1-1 0 0,1 0 0 0 0,-1 0 0 0 0,1 0 0 0 0,0 0 0 0 0,-4-3 1 0 0,-4-5-577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1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5 638 304 0 0,'17'-5'455'0'0,"0"-1"0"0"0,0 0 1 0 0,-1-1-1 0 0,0 0 0 0 0,0-2 0 0 0,-1 0 0 0 0,0 0 1 0 0,26-23-1 0 0,6-9 69 0 0,47-54-1 0 0,-76 76-505 0 0,-1-1 0 0 0,0-1 0 0 0,-2-1 0 0 0,-1 0 0 0 0,0 0 0 0 0,-2-2 0 0 0,0 1 0 0 0,-2-2 0 0 0,0 1 0 0 0,9-40 0 0 0,-18 59-39 0 0,0 1-1 0 0,0-1 1 0 0,-1 0 0 0 0,1 1 0 0 0,-1-1-1 0 0,0 0 1 0 0,0 0 0 0 0,0 1 0 0 0,-1-1-1 0 0,0 0 1 0 0,0 1 0 0 0,0-1 0 0 0,0 0-1 0 0,-1 1 1 0 0,0 0 0 0 0,0-1 0 0 0,0 1-1 0 0,0 0 1 0 0,-1 0 0 0 0,1 0 0 0 0,-6-5-1 0 0,6 7 12 0 0,0 0 0 0 0,-1 0-1 0 0,1 0 1 0 0,-1 0-1 0 0,0 0 1 0 0,0 1-1 0 0,0-1 1 0 0,0 1-1 0 0,0 0 1 0 0,0 0 0 0 0,0 0-1 0 0,0 0 1 0 0,0 1-1 0 0,0-1 1 0 0,-6 1-1 0 0,-46 3-30 0 0,37 0 39 0 0,1 0 0 0 0,0 1 1 0 0,1 1-1 0 0,-1 1 0 0 0,1 0 0 0 0,0 1 1 0 0,0 1-1 0 0,1 0 0 0 0,0 1 0 0 0,1 1 1 0 0,-1 0-1 0 0,2 1 0 0 0,0 0 0 0 0,0 1 1 0 0,1 1-1 0 0,0 0 0 0 0,2 0 0 0 0,-1 1 1 0 0,2 1-1 0 0,-1 0 0 0 0,2 0 0 0 0,0 1 1 0 0,-10 28-1 0 0,14-29 71 0 0,1-1 0 0 0,0 1 0 0 0,1 0 0 0 0,1-1 0 0 0,0 1 0 0 0,1 0 0 0 0,0 0 0 0 0,1 0 0 0 0,1 0 0 0 0,0-1 0 0 0,1 1 0 0 0,1-1 0 0 0,0 0 1 0 0,1 0-1 0 0,1 0 0 0 0,0 0 0 0 0,1-1 0 0 0,0 0 0 0 0,1 0 0 0 0,0-1 0 0 0,1 0 0 0 0,17 18 0 0 0,-14-18-187 0 0,0-1 0 0 0,1 0 0 0 0,0-1-1 0 0,0 0 1 0 0,1-1 0 0 0,0-1 0 0 0,1 0 0 0 0,0-1-1 0 0,0 0 1 0 0,0-1 0 0 0,1-1 0 0 0,0-1 0 0 0,0 0 0 0 0,1-1-1 0 0,-1 0 1 0 0,0-2 0 0 0,1 0 0 0 0,0 0 0 0 0,-1-2 0 0 0,22-3-1 0 0,-17 0-953 0 0,-3-1 514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3.7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0 189 700 0 0,'14'-6'3922'0'0,"-14"7"-3876"0"0,0 4 21 0 0,0 1 0 0 0,0-1 0 0 0,0 0-1 0 0,-1 1 1 0 0,0-1 0 0 0,-2 6-1 0 0,1-2-34 0 0,0-1 0 0 0,1 1-1 0 0,0 0 1 0 0,0 11 0 0 0,1-12 13 0 0,0 0 1 0 0,1 0 0 0 0,0-1-1 0 0,0 1 1 0 0,1 0-1 0 0,0 0 1 0 0,1-1-1 0 0,-1 1 1 0 0,2-1 0 0 0,-1 1-1 0 0,1-1 1 0 0,0 0-1 0 0,0-1 1 0 0,1 1-1 0 0,-1-1 1 0 0,2 0 0 0 0,-1 0-1 0 0,1 0 1 0 0,0-1-1 0 0,0 0 1 0 0,0 0-1 0 0,1 0 1 0 0,-1-1 0 0 0,1 0-1 0 0,1 0 1 0 0,-1-1-1 0 0,10 4 1 0 0,-5-4 91 0 0,0 0 0 0 0,0 0 0 0 0,0-1 0 0 0,0-1 0 0 0,1 0 0 0 0,-1-1 1 0 0,0 0-1 0 0,1-1 0 0 0,-1 0 0 0 0,0-1 0 0 0,0 0 0 0 0,0-1 0 0 0,0 0 0 0 0,14-7 0 0 0,-20 8-113 0 0,0 0 0 0 0,-1-1-1 0 0,1 0 1 0 0,-1-1 0 0 0,0 1 0 0 0,0-1-1 0 0,0 0 1 0 0,0 0 0 0 0,0-1 0 0 0,-1 1-1 0 0,0-1 1 0 0,0 0 0 0 0,0 0 0 0 0,-1 0-1 0 0,0-1 1 0 0,0 1 0 0 0,0-1-1 0 0,0 0 1 0 0,-1 0 0 0 0,0 0 0 0 0,0 0-1 0 0,-1 0 1 0 0,0 0 0 0 0,0-1 0 0 0,0 1-1 0 0,-1 0 1 0 0,0 0 0 0 0,0-1-1 0 0,-2-8 1 0 0,1 5-135 0 0,-2 0-1 0 0,1 0 1 0 0,-2 1-1 0 0,1-1 1 0 0,-1 1-1 0 0,-1-1 1 0 0,1 1-1 0 0,-1 1 1 0 0,-1-1-1 0 0,0 1 1 0 0,0-1-1 0 0,-1 2 1 0 0,0-1-1 0 0,0 1 1 0 0,-1 0-1 0 0,-14-10 1 0 0,-12-6-905 0 0,-1 2 0 0 0,-71-32-1 0 0,65 34-205 0 0,-1 0 454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4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271 60 480 0 0,'-37'-51'5318'0'0,"36"49"-4940"0"0,1 2-367 0 0,0 0 0 0 0,0 0 0 0 0,-1 1 0 0 0,1-1 0 0 0,0 0-1 0 0,0 1 1 0 0,-1-1 0 0 0,1 0 0 0 0,0 0 0 0 0,0 1 0 0 0,-1-1 0 0 0,1 0 0 0 0,0 0 0 0 0,-1 0 0 0 0,1 1 0 0 0,0-1 0 0 0,-1 0 0 0 0,1 0 0 0 0,0 0-1 0 0,-1 0 1 0 0,1 0 0 0 0,0 0 0 0 0,-1 0 0 0 0,1 0 0 0 0,-1 0 0 0 0,1 0 0 0 0,0 0 0 0 0,-1 0 0 0 0,1 0 0 0 0,0 0 0 0 0,-1 0 0 0 0,1 0-1 0 0,0 0 1 0 0,-1 0 0 0 0,1 0 0 0 0,0-1 0 0 0,-1 1 0 0 0,1 0 0 0 0,0 0 0 0 0,-1 0 0 0 0,1-1 0 0 0,0 1 0 0 0,-1 0 0 0 0,1 0 0 0 0,0-1 0 0 0,0 1-1 0 0,0 0 1 0 0,-1 0 0 0 0,1-1 0 0 0,0 1 0 0 0,0 0 0 0 0,0-1 0 0 0,0 1 0 0 0,-1 0 0 0 0,1-1 0 0 0,0 1 0 0 0,0-1 0 0 0,0 1 0 0 0,0 0 0 0 0,0-1-1 0 0,0 1 1 0 0,0 0 0 0 0,0-1 0 0 0,0 1 0 0 0,0 0 0 0 0,0-1 0 0 0,0 0 0 0 0,-17 23 46 0 0,-61 164-82 0 0,-5 15-5 0 0,73-174 31 0 0,3-7-27 0 0,0 0 1 0 0,2 0-1 0 0,-4 23 1 0 0,9-42 27 0 0,0 0 0 0 0,0 0 0 0 0,0 0 1 0 0,0 0-1 0 0,0 0 0 0 0,0 0 0 0 0,1 0 0 0 0,-1 0 0 0 0,0-1 1 0 0,1 1-1 0 0,-1 0 0 0 0,1 0 0 0 0,-1 0 0 0 0,1 0 0 0 0,-1-1 0 0 0,1 1 1 0 0,-1 0-1 0 0,1 0 0 0 0,0-1 0 0 0,-1 1 0 0 0,1-1 0 0 0,0 1 1 0 0,0-1-1 0 0,-1 1 0 0 0,1-1 0 0 0,0 1 0 0 0,0-1 0 0 0,1 1 1 0 0,2 0 3 0 0,-1 1 0 0 0,1-2 1 0 0,0 1-1 0 0,-1 0 0 0 0,1-1 1 0 0,-1 1-1 0 0,6-1 0 0 0,25-3-35 0 0,-1 0 0 0 0,60-15 0 0 0,68-29-3340 0 0,-138 39 2296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4.4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1 180 0 0,'-3'0'3535'0'0,"3"0"-3483"0"0,-1 0 0 0 0,1 0 0 0 0,-1 0 0 0 0,1 0 0 0 0,-1 0 0 0 0,1 1 1 0 0,-1-1-1 0 0,1 0 0 0 0,-1 0 0 0 0,1 0 0 0 0,-1 0 0 0 0,1 1 0 0 0,-1-1 0 0 0,1 0 0 0 0,0 1 0 0 0,-1-1 0 0 0,1 0 0 0 0,-1 1 0 0 0,1-1 0 0 0,0 0 1 0 0,-1 1-1 0 0,1-1 0 0 0,0 1 0 0 0,0-1 0 0 0,-1 0 0 0 0,1 1 0 0 0,0-1 0 0 0,0 1 0 0 0,0-1 0 0 0,-1 1 0 0 0,1-1 0 0 0,0 1 0 0 0,0 0 1 0 0,6 21 568 0 0,29 30-722 0 0,-25-38 278 0 0,163 210-2140 0 0,-158-212 435 0 0,-12-10 1240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4.8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 40 1008 0 0,'1'-3'928'0'0,"-1"2"-862"0"0,0 0 0 0 0,0 1 1 0 0,1-1-1 0 0,-1 1 1 0 0,0-1-1 0 0,0 1 0 0 0,0-1 1 0 0,0 0-1 0 0,0 1 1 0 0,1-1-1 0 0,-1 1 1 0 0,0-1-1 0 0,0 0 0 0 0,-1 1 1 0 0,1-1-1 0 0,0 1 1 0 0,0-1-1 0 0,0 0 0 0 0,0 1 1 0 0,0-1-1 0 0,-1 1 1 0 0,1-1-1 0 0,0 1 1 0 0,0-1-1 0 0,-1 1 0 0 0,1-1 1 0 0,-1 1-1 0 0,1-1 1 0 0,0 1-1 0 0,-1-1 0 0 0,1 1 1 0 0,-1-1-1 0 0,1 1 1 0 0,-1 0-1 0 0,1-1 1 0 0,-1 1-1 0 0,1 0 0 0 0,-2-1 1 0 0,0 2-27 0 0,0 1 1 0 0,0 0 0 0 0,0-1-1 0 0,0 1 1 0 0,0 0 0 0 0,0 0-1 0 0,0 0 1 0 0,1 0 0 0 0,-1 0-1 0 0,1 1 1 0 0,-2 1 0 0 0,0 1-14 0 0,1 1 0 0 0,-1-1 0 0 0,1 1 0 0 0,0-1 1 0 0,0 1-1 0 0,1-1 0 0 0,-1 1 0 0 0,1 0 0 0 0,1 0 1 0 0,-1 0-1 0 0,1 0 0 0 0,0 0 0 0 0,0 0 0 0 0,1 0 0 0 0,0-1 1 0 0,0 1-1 0 0,0 0 0 0 0,1 0 0 0 0,-1-1 0 0 0,2 1 0 0 0,-1-1 1 0 0,0 1-1 0 0,1-1 0 0 0,0 0 0 0 0,0 0 0 0 0,1 0 1 0 0,-1-1-1 0 0,1 1 0 0 0,0-1 0 0 0,1 1 0 0 0,6 5 0 0 0,-2-4 109 0 0,-1 0-1 0 0,1 0 1 0 0,1 0-1 0 0,-1-1 1 0 0,1-1-1 0 0,-1 1 1 0 0,1-2-1 0 0,0 1 0 0 0,1-1 1 0 0,-1-1-1 0 0,1 0 1 0 0,-1 0-1 0 0,1-1 1 0 0,-1 0-1 0 0,1-1 1 0 0,20-3-1 0 0,-24 2-49 0 0,-1 0 0 0 0,1 0 0 0 0,-1-1 0 0 0,0 0 0 0 0,0-1 0 0 0,0 0 0 0 0,0 1 0 0 0,0-2 1 0 0,0 1-1 0 0,-1-1 0 0 0,0 0 0 0 0,0 0 0 0 0,0 0 0 0 0,0-1 0 0 0,0 1 0 0 0,-1-1 0 0 0,0-1 0 0 0,0 1 0 0 0,4-8 0 0 0,-6 8-140 0 0,1 0-1 0 0,-1-1 1 0 0,0 0 0 0 0,-1 1-1 0 0,1-1 1 0 0,-1 0-1 0 0,-1 0 1 0 0,1 0 0 0 0,-1 1-1 0 0,0-1 1 0 0,0 0 0 0 0,0 0-1 0 0,-1 0 1 0 0,0 0-1 0 0,0 0 1 0 0,-1 1 0 0 0,0-1-1 0 0,0 0 1 0 0,0 1 0 0 0,0 0-1 0 0,-6-10 1 0 0,5 11-111 0 0,0-1 0 0 0,0 1 1 0 0,0 0-1 0 0,-1-1 0 0 0,0 2 0 0 0,1-1 1 0 0,-1 0-1 0 0,-1 1 0 0 0,1 0 0 0 0,0 0 1 0 0,-1 0-1 0 0,0 0 0 0 0,1 1 0 0 0,-1-1 1 0 0,0 1-1 0 0,0 1 0 0 0,-1-1 0 0 0,1 1 1 0 0,0 0-1 0 0,0 0 0 0 0,-1 0 1 0 0,1 1-1 0 0,0 0 0 0 0,-1 0 0 0 0,1 0 1 0 0,-1 0-1 0 0,1 1 0 0 0,0 0 0 0 0,0 0 1 0 0,-1 1-1 0 0,1 0 0 0 0,0-1 0 0 0,-9 6 1 0 0,-11 8-542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5.2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1007 1608 0 0,'0'0'3362'0'0,"3"0"-2704"0"0,12-5-216 0 0,0-1 1 0 0,-1 0 0 0 0,0-1-1 0 0,0 0 1 0 0,24-18-1 0 0,7-3 38 0 0,681-348 1916 0 0,-184 100-2213 0 0,-318 142-2287 0 0,-184 105-176 0 0,53-49-1 0 0,-62 49 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5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1224 68 0 0,'3'-3'555'0'0,"177"-155"2634"0"0,91-71-1781 0 0,-69 90-598 0 0,222-115 1 0 0,233-81-1353 0 0,-607 310 304 0 0,62-33-2187 0 0,-70 35 1193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6.2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25 529 1416 0 0,'-4'0'1362'0'0,"-17"0"1599"0"0,23-4-2608 0 0,1 0-299 0 0,0 1-1 0 0,0-1 1 0 0,0 0-1 0 0,1 1 1 0 0,-1 0 0 0 0,1 0-1 0 0,0 0 1 0 0,0 0 0 0 0,0 1-1 0 0,5-3 1 0 0,55-24 171 0 0,-31 14-147 0 0,511-212 203 0 0,-149 68-2553 0 0,-333 131 877 0 0,-5-1 200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6.6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0 561 476 0 0,'1'-5'262'0'0,"0"0"0"0"0,0 0 0 0 0,0 0-1 0 0,1 0 1 0 0,0 0 0 0 0,0 1 0 0 0,0-1 0 0 0,0 1 0 0 0,1-1 0 0 0,0 1-1 0 0,-1 0 1 0 0,2 0 0 0 0,-1 0 0 0 0,5-5 0 0 0,8-5-42 0 0,1 0 0 0 0,19-13 0 0 0,-19 15-33 0 0,77-54 367 0 0,166-85-1 0 0,117-26-3713 0 0,-314 150 2366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7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161 115 908 0 0,'52'-97'6449'0'0,"-51"94"-6137"0"0,5-7 72 0 0,-12 5-158 0 0,4 5-218 0 0,1 0 0 0 0,-1 0 0 0 0,0 1 0 0 0,1-1 0 0 0,-1 0-1 0 0,0 1 1 0 0,1-1 0 0 0,-1 1 0 0 0,1-1 0 0 0,-1 1 0 0 0,1 0 0 0 0,-1-1 0 0 0,1 1 0 0 0,-2 1-1 0 0,-17 14-5 0 0,1 1 0 0 0,1 1 0 0 0,1 1 0 0 0,0 0 0 0 0,-17 28 0 0 0,25-34 8 0 0,1 1-1 0 0,1 0 0 0 0,0 0 1 0 0,0 0-1 0 0,2 1 0 0 0,-1 0 0 0 0,2 0 1 0 0,0 0-1 0 0,-3 28 0 0 0,7-36-12 0 0,0 0 0 0 0,1 1 0 0 0,-1-1 0 0 0,1 0 0 0 0,1 0 0 0 0,-1 0 0 0 0,1 0 0 0 0,0 0 0 0 0,1 0 0 0 0,0-1 0 0 0,6 12 0 0 0,-2-7-1 0 0,0-1 1 0 0,1 0 0 0 0,0-1-1 0 0,0 0 1 0 0,1 0 0 0 0,12 9-1 0 0,11 4-25 0 0,0-1 0 0 0,1-2 0 0 0,50 22 0 0 0,100 30-12 0 0,-118-49 33 0 0,113 57 0 0 0,-169-74 3 0 0,0 1-1 0 0,0-1 1 0 0,0 2-1 0 0,-1-1 1 0 0,0 1-1 0 0,14 15 1 0 0,-20-19 5 0 0,1 0 1 0 0,-1 1-1 0 0,0-1 1 0 0,0 0 0 0 0,0 1-1 0 0,-1 0 1 0 0,1-1 0 0 0,-1 1-1 0 0,0 0 1 0 0,0 0-1 0 0,0-1 1 0 0,0 1 0 0 0,-1 0-1 0 0,0 0 1 0 0,0 0-1 0 0,0 0 1 0 0,0 0 0 0 0,0 0-1 0 0,-1 0 1 0 0,0 0 0 0 0,1 0-1 0 0,-3 3 1 0 0,-3 9 4 0 0,-1-1-1 0 0,-1-1 1 0 0,0 1 0 0 0,-1-1 0 0 0,0-1 0 0 0,-1 0 0 0 0,-1 0 0 0 0,-12 12-1 0 0,-106 87-73 0 0,116-101 59 0 0,-248 184 60 0 0,92-72-4898 0 0,153-111 3841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8.5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244 173 344 0 0,'-47'-28'2042'0'0,"1"-2"-1"0"0,1-3 1 0 0,-52-47 0 0 0,95 78-1980 0 0,1 5 13 0 0,0 0-61 0 0,0 0 1 0 0,0 0-1 0 0,0-1 0 0 0,1 1 1 0 0,-1 0-1 0 0,1 0 0 0 0,0 0 0 0 0,0 0 1 0 0,0 0-1 0 0,0 0 0 0 0,0 0 1 0 0,1 0-1 0 0,0 0 0 0 0,-1 0 0 0 0,3 4 1 0 0,19 56 140 0 0,-15-44-95 0 0,44 101 246 0 0,83 140 0 0 0,-74-150-662 0 0,71 178 1 0 0,-131-288 333 0 0,7 27-802 0 0,-7-26 721 0 0,0 0 0 0 0,1-1 0 0 0,-1 1 1 0 0,0 0-1 0 0,0-1 0 0 0,0 1 0 0 0,0 0 0 0 0,0-1 0 0 0,0 1 1 0 0,0 0-1 0 0,0-1 0 0 0,0 1 0 0 0,0 0 0 0 0,0-1 0 0 0,-1 1 1 0 0,1 0-1 0 0,0-1 0 0 0,0 1 0 0 0,-1 0 0 0 0,1-1 0 0 0,0 1 1 0 0,-1-1-1 0 0,1 1 0 0 0,0-1 0 0 0,-1 1 0 0 0,1-1 0 0 0,-1 1 1 0 0,1-1-1 0 0,-1 1 0 0 0,1-1 0 0 0,-1 1 0 0 0,0-1 1 0 0,1 0-1 0 0,-1 1 0 0 0,1-1 0 0 0,-1 0 0 0 0,0 0 0 0 0,1 1 1 0 0,-2-1-1 0 0,-16 1-1527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2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25 372 0 0,'0'0'789'0'0,"-3"-15"515"0"0,3 15-1274 0 0,0 0-1 0 0,0-1 1 0 0,0 1-1 0 0,0 0 1 0 0,0-1 0 0 0,0 1-1 0 0,0 0 1 0 0,0-1-1 0 0,0 1 1 0 0,0 0 0 0 0,0-1-1 0 0,0 1 1 0 0,0 0 0 0 0,0-1-1 0 0,0 1 1 0 0,-1 0-1 0 0,1 0 1 0 0,0-1 0 0 0,0 1-1 0 0,0 0 1 0 0,0-1-1 0 0,-1 1 1 0 0,1 0 0 0 0,0 0-1 0 0,0-1 1 0 0,-1 1-1 0 0,1 0 1 0 0,0 0 0 0 0,0 0-1 0 0,-1-1 1 0 0,1 1 0 0 0,0 0-1 0 0,-1 0 1 0 0,1 0-1 0 0,-1-1 1 0 0,-2 12 13 0 0,0 0 0 0 0,1 0 0 0 0,1 0-1 0 0,-1 0 1 0 0,2 0 0 0 0,-1 0 0 0 0,3 17 0 0 0,12 87 609 0 0,-10-92-457 0 0,16 88 423 0 0,44 136 0 0 0,57 102-420 0 0,-58-184-395 0 0,-62-162-34 0 0,6 10-2214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9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225 716 848 0 0,'-208'-114'7648'0'0,"207"113"-7637"0"0,0 1 0 0 0,0 0 0 0 0,0-1 0 0 0,0 1 0 0 0,1-1 1 0 0,-1 0-1 0 0,0 1 0 0 0,0-1 0 0 0,0 0 0 0 0,1 1 0 0 0,-1-1 0 0 0,0 0 0 0 0,1 0 0 0 0,-1 0 0 0 0,0 1 0 0 0,1-1 0 0 0,-1 0 0 0 0,1 0 0 0 0,-1 0 0 0 0,1 0 0 0 0,0 0 1 0 0,0 0-1 0 0,-1 0 0 0 0,1 0 0 0 0,0 0 0 0 0,0 0 0 0 0,0 0 0 0 0,0 0 0 0 0,0 0 0 0 0,0 0 0 0 0,0-1 0 0 0,0 1 0 0 0,0 0 0 0 0,1 0 0 0 0,-1 0 0 0 0,0 0 1 0 0,1 0-1 0 0,-1 1 0 0 0,1-1 0 0 0,-1 0 0 0 0,1 0 0 0 0,-1 0 0 0 0,2-1 0 0 0,2-3-9 0 0,1 0 1 0 0,0 0 0 0 0,0 0-1 0 0,0 1 1 0 0,7-5-1 0 0,-7 5 38 0 0,102-72 18 0 0,124-64 0 0 0,-54 34-80 0 0,118-90 103 0 0,-295 196-87 0 0,1-1 0 0 0,0 0 1 0 0,-1 0-1 0 0,1 1 0 0 0,0-1 0 0 0,0 1 1 0 0,0-1-1 0 0,-1 1 0 0 0,1-1 0 0 0,0 1 1 0 0,0 0-1 0 0,0-1 0 0 0,0 1 0 0 0,0 0 1 0 0,0-1-1 0 0,-1 1 0 0 0,1 0 0 0 0,0 0 1 0 0,0 0-1 0 0,0 0 0 0 0,0 0 1 0 0,0 0-1 0 0,0 0 0 0 0,0 0 0 0 0,0 1 1 0 0,0-1-1 0 0,0 0 0 0 0,0 0 0 0 0,1 1 1 0 0,-1 0 1 0 0,-1 1 0 0 0,1-1 0 0 0,-1 0 0 0 0,1 0 1 0 0,-1 0-1 0 0,1 0 0 0 0,-1 0 0 0 0,0 1 0 0 0,0-1 0 0 0,1 0 1 0 0,-1 0-1 0 0,0 0 0 0 0,0 1 0 0 0,0-1 0 0 0,0 0 1 0 0,-1 0-1 0 0,1 1 0 0 0,0 0 0 0 0,-5 25-32 0 0,2-1-1 0 0,1 1 0 0 0,2-1 1 0 0,0 1-1 0 0,2 0 1 0 0,1-1-1 0 0,9 43 1 0 0,-8-56 45 0 0,0 0 1 0 0,1-1 0 0 0,0 0 0 0 0,1 0 0 0 0,0 0-1 0 0,1-1 1 0 0,12 16 0 0 0,-13-20 11 0 0,0 0 1 0 0,1 0 0 0 0,0-1-1 0 0,0 0 1 0 0,1 0 0 0 0,-1-1-1 0 0,1 0 1 0 0,1 0 0 0 0,-1-1-1 0 0,1 0 1 0 0,12 4-1 0 0,-16-6 8 0 0,-1-1 1 0 0,1 1-1 0 0,0-2 0 0 0,-1 1 0 0 0,1 0 0 0 0,0-1 0 0 0,0 0 0 0 0,0 0 0 0 0,-1 0 0 0 0,1-1 0 0 0,0 1 0 0 0,0-1 0 0 0,-1 0 0 0 0,1-1 0 0 0,0 1 0 0 0,-1-1 0 0 0,1 0 0 0 0,-1 0 0 0 0,0 0 0 0 0,0-1 0 0 0,0 1 0 0 0,5-5 0 0 0,-5 3-8 0 0,0 0 0 0 0,-1 0 1 0 0,1 0-1 0 0,-1-1 0 0 0,0 1 1 0 0,-1-1-1 0 0,1 1 0 0 0,-1-1 1 0 0,0 0-1 0 0,0 0 0 0 0,0 0 1 0 0,0 0-1 0 0,-1-1 1 0 0,0 1-1 0 0,0 0 0 0 0,-1-1 1 0 0,0 1-1 0 0,1 0 0 0 0,-2-11 1 0 0,-2-1-22 0 0,0 0 0 0 0,-1 0 0 0 0,0 0 0 0 0,-2 1 0 0 0,0 0 0 0 0,-1 0 0 0 0,0 0 0 0 0,-1 1 0 0 0,-12-17 0 0 0,15 24-125 0 0,-1-1 0 0 0,0 1 0 0 0,-1 1 0 0 0,1-1 0 0 0,-2 1 0 0 0,1 0 1 0 0,-1 1-1 0 0,0 0 0 0 0,0 0 0 0 0,-1 1 0 0 0,1 0 0 0 0,-1 0 0 0 0,0 1 0 0 0,-1 0 0 0 0,1 0 1 0 0,-17-3-1 0 0,19 7-243 0 0,0-1 1 0 0,0 1-1 0 0,0 1 1 0 0,0-1-1 0 0,1 1 1 0 0,-1 0-1 0 0,0 1 0 0 0,0 0 1 0 0,0 0-1 0 0,1 0 1 0 0,-7 4-1 0 0,-1 1-802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9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1 512 0 0,'3'0'2387'0'0,"1"0"-2226"0"0,-1 0 0 0 0,0 1 0 0 0,1 0 0 0 0,-1-1-1 0 0,0 1 1 0 0,0 0 0 0 0,0 0 0 0 0,0 1 0 0 0,0-1 0 0 0,0 1 0 0 0,0 0 0 0 0,0-1 0 0 0,0 1 0 0 0,2 3-1 0 0,43 44 141 0 0,-3 2 0 0 0,43 64 0 0 0,-28-37-238 0 0,179 253-572 0 0,-239-331 430 0 0,1 1 1 0 0,-1-1 0 0 0,1 1 0 0 0,-1 0 0 0 0,0-1 0 0 0,1 1-1 0 0,-1 0 1 0 0,0-1 0 0 0,1 1 0 0 0,-1 0 0 0 0,0 0 0 0 0,0-1-1 0 0,0 1 1 0 0,0 0 0 0 0,0 0 0 0 0,1-1 0 0 0,-1 1 0 0 0,-1 0 0 0 0,1 0-1 0 0,0-1 1 0 0,0 1 0 0 0,0 0 0 0 0,0 0 0 0 0,0-1 0 0 0,-1 1-1 0 0,1 0 1 0 0,0 0 0 0 0,-1-1 0 0 0,1 1 0 0 0,-1 0 0 0 0,1-1-1 0 0,0 1 1 0 0,-1-1 0 0 0,0 1 0 0 0,1-1 0 0 0,-1 1 0 0 0,1-1 0 0 0,-1 1-1 0 0,-1 0 1 0 0,0 0-160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19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106 484 60 0 0,'-19'-34'1015'0'0,"1"-1"1"0"0,2-1-1 0 0,2 0 0 0 0,1-1 1 0 0,-10-51-1 0 0,22 85-992 0 0,1 0 0 0 0,-1 0 0 0 0,1 0 0 0 0,0 0 0 0 0,-1-1 0 0 0,1 1 0 0 0,1 0 0 0 0,-1 0 0 0 0,1-1 0 0 0,-1 1 0 0 0,1 0 0 0 0,0 0 0 0 0,0 0 0 0 0,0 0 0 0 0,0 0 0 0 0,1 0 0 0 0,2-3 0 0 0,-3 4-13 0 0,1 0 1 0 0,0 0 0 0 0,0 1-1 0 0,0-1 1 0 0,0 1 0 0 0,0-1-1 0 0,0 1 1 0 0,1 0-1 0 0,-1 0 1 0 0,0 0 0 0 0,1 0-1 0 0,-1 0 1 0 0,1 1-1 0 0,-1-1 1 0 0,1 1 0 0 0,-1 0-1 0 0,4-1 1 0 0,4 2 33 0 0,0-1 1 0 0,1 1-1 0 0,-1 1 0 0 0,0 0 1 0 0,0 0-1 0 0,0 1 0 0 0,0 1 1 0 0,15 7-1 0 0,9 6 68 0 0,-1 1 1 0 0,49 37-1 0 0,-65-42-99 0 0,-1 1 0 0 0,-1 0 0 0 0,0 1 0 0 0,-1 0 0 0 0,0 2 0 0 0,14 21 0 0 0,-25-32-4 0 0,0 1 0 0 0,0-1 0 0 0,0 1 0 0 0,-1 0 0 0 0,0 0-1 0 0,0 0 1 0 0,-1 0 0 0 0,0 0 0 0 0,0 1 0 0 0,-1-1 0 0 0,0 0 0 0 0,0 0 0 0 0,0 1 0 0 0,-1-1-1 0 0,0 0 1 0 0,-1 0 0 0 0,1 0 0 0 0,-5 9 0 0 0,2-5-52 0 0,0-1-1 0 0,-1 0 1 0 0,0-1 0 0 0,0 1-1 0 0,-1-1 1 0 0,0 0-1 0 0,-1 0 1 0 0,0-1 0 0 0,-1 0-1 0 0,1 0 1 0 0,-12 8 0 0 0,16-14-293 0 0,0 0 1 0 0,0-1 0 0 0,0 1 0 0 0,0-1-1 0 0,-1 0 1 0 0,1 0 0 0 0,0 0 0 0 0,0 0-1 0 0,-1 0 1 0 0,-4-1 0 0 0</inkml:trace>
  <inkml:trace contextRef="#ctx0" brushRef="#br0" timeOffset="1">687 223 148 0 0,'67'-46'3433'0'0,"74"-39"0"0"0,-29 33-3472 0 0,-77 40-1641 0 0,48-12 0 0 0,-66 20 469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20.1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1 101 1072 0 0,'0'0'1038'0'0,"0"0"-928"0"0,0 1 0 0 0,0 0 0 0 0,0-1 0 0 0,0 1 0 0 0,0 0 0 0 0,1 0 0 0 0,-1-1 0 0 0,0 1 0 0 0,0-1 0 0 0,1 1-1 0 0,-1 0 1 0 0,0-1 0 0 0,1 1 0 0 0,-1-1 0 0 0,0 1 0 0 0,1 0 0 0 0,0 0 110 0 0,-1-1-110 0 0,1 1 0 0 0,-1-1 0 0 0,1 0 0 0 0,0 1 0 0 0,-1-1 0 0 0,1 0 0 0 0,1 1-1 0 0,14-2 174 0 0,0 0 0 0 0,0-2 0 0 0,0 0 0 0 0,0 0 0 0 0,16-7-1 0 0,85-36-412 0 0,-47 18-1561 0 0,-47 19 308 0 0,0-2 216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20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1 342 984 0 0,'2'-1'2164'0'0,"200"-108"1313"0"0,-13 8-3013 0 0,-128 64-2373 0 0,58-44 1 0 0,-103 68 1040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2:20.8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19 608 0 0,'3'-3'1912'0'0,"-3"2"-1730"0"0,1 0 0 0 0,0 0-1 0 0,0 0 1 0 0,-1 0 0 0 0,1 0 0 0 0,0 0-1 0 0,0 0 1 0 0,0 0 0 0 0,1 0 0 0 0,-1 0-1 0 0,0 1 1 0 0,0-1 0 0 0,0 1 0 0 0,0-1-1 0 0,1 0 1 0 0,-1 1 0 0 0,0 0 0 0 0,1-1-1 0 0,-1 1 1 0 0,0 0 0 0 0,1 0 0 0 0,-1 0-1 0 0,0 0 1 0 0,1 0 0 0 0,-1 0 0 0 0,0 0-1 0 0,3 1 1 0 0,-2 0-117 0 0,1 1 0 0 0,-1 0 0 0 0,1 0-1 0 0,-1 0 1 0 0,0 0 0 0 0,0 0 0 0 0,0 0-1 0 0,0 1 1 0 0,0-1 0 0 0,0 1 0 0 0,-1 0 0 0 0,3 4-1 0 0,153 316 1365 0 0,-58-112-1485 0 0,27 48-5065 0 0,-103-219 2822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7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504 52 536 0 0,'0'0'999'0'0,"-16"-26"1184"0"0,14 24-2077 0 0,1 0 0 0 0,0 0-1 0 0,-1 0 1 0 0,0 0 0 0 0,1 1 0 0 0,-1-1-1 0 0,0 1 1 0 0,0-1 0 0 0,0 1-1 0 0,0 0 1 0 0,0-1 0 0 0,0 1-1 0 0,-3-1 1 0 0,2 1-118 0 0,-1 1 1 0 0,0-1-1 0 0,1 1 0 0 0,-1 0 1 0 0,0 0-1 0 0,1 0 0 0 0,-1 0 1 0 0,1 0-1 0 0,-1 1 0 0 0,-7 2 1 0 0,-8 2-23 0 0,-1 2 0 0 0,1 0 0 0 0,0 1 0 0 0,1 1 1 0 0,0 1-1 0 0,0 0 0 0 0,1 2 0 0 0,0 0 0 0 0,1 0 0 0 0,-21 23 1 0 0,17-15 0 0 0,2 2 1 0 0,1 0-1 0 0,0 1 1 0 0,2 0-1 0 0,1 2 1 0 0,0 0-1 0 0,-12 33 1 0 0,15-29 15 0 0,1 1 0 0 0,1 0 1 0 0,2 1-1 0 0,1 0 1 0 0,1 0-1 0 0,2 0 0 0 0,1 0 1 0 0,1 1-1 0 0,2-1 0 0 0,1 1 1 0 0,2-1-1 0 0,0 0 1 0 0,3 0-1 0 0,16 50 0 0 0,-17-66 41 0 0,0 0 0 0 0,2 0 1 0 0,0-1-1 0 0,16 23 0 0 0,-20-31 35 0 0,0-1 1 0 0,0-1 0 0 0,1 1 0 0 0,0 0 0 0 0,0-1 0 0 0,0 0-1 0 0,1 0 1 0 0,-1-1 0 0 0,1 1 0 0 0,0-1 0 0 0,0-1 0 0 0,0 1-1 0 0,0-1 1 0 0,1 0 0 0 0,7 2 0 0 0,-1-3 5 0 0,0 0-1 0 0,0 0 1 0 0,0-1 0 0 0,-1-1 0 0 0,1 0-1 0 0,0-1 1 0 0,0 0 0 0 0,-1-1 0 0 0,21-7 0 0 0,7-6 9 0 0,60-34 1 0 0,-75 35-113 0 0,2 2 0 0 0,-1 0 1 0 0,1 2-1 0 0,1 1 1 0 0,40-9-1 0 0,-53 17 23 0 0,0 1-1 0 0,0 1 1 0 0,1 0 0 0 0,-1 1-1 0 0,0 1 1 0 0,0 0 0 0 0,0 1-1 0 0,0 1 1 0 0,0 0 0 0 0,-1 1-1 0 0,0 1 1 0 0,0 0-1 0 0,0 0 1 0 0,22 16 0 0 0,-20-11 13 0 0,0 0 0 0 0,-1 1 0 0 0,-1 1 0 0 0,0 0 0 0 0,-1 1 0 0 0,0 0 0 0 0,-1 1 0 0 0,-1 1 0 0 0,0 0 0 0 0,-1 0 0 0 0,9 21 0 0 0,-13-19 19 0 0,0-1 1 0 0,-2 1 0 0 0,0 0 0 0 0,0 1 0 0 0,-2-1 0 0 0,0 0 0 0 0,-1 1 0 0 0,-1 0 0 0 0,-1-1 0 0 0,-1 1 0 0 0,0-1 0 0 0,-1 0 0 0 0,-1 0 0 0 0,-1 0 0 0 0,0 0 0 0 0,-12 24 0 0 0,9-24 81 0 0,-1 0 0 0 0,0 0 0 0 0,-1-1 0 0 0,-1-1 0 0 0,-1 0 0 0 0,0 0 0 0 0,-1-1 0 0 0,0-1 1 0 0,-2 0-1 0 0,1-1 0 0 0,-2 0 0 0 0,0-1 0 0 0,0-1 0 0 0,-1-1 0 0 0,-24 12 0 0 0,23-16 67 0 0,0 0-1 0 0,0 0 1 0 0,-1-2 0 0 0,1 0-1 0 0,-1-2 1 0 0,0 0-1 0 0,-26-1 1 0 0,19-1-513 0 0,-41-8-1 0 0,-26-14-4217 0 0,76 17 3431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8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1 121 848 0 0,'13'-23'1070'0'0,"1"1"0"0"0,23-29 0 0 0,-30 41-896 0 0,-6 9-173 0 0,0 0 0 0 0,-1 0 1 0 0,1 0-1 0 0,0 0 0 0 0,0 0 0 0 0,0 0 0 0 0,-1 0 0 0 0,1 1 0 0 0,0-1 0 0 0,0 0 0 0 0,0 1 0 0 0,0-1 0 0 0,0 1 0 0 0,0-1 0 0 0,1 1 0 0 0,-1-1 0 0 0,0 1 0 0 0,0 0 0 0 0,0-1 0 0 0,0 1 1 0 0,0 0-1 0 0,1 0 0 0 0,-1 0 0 0 0,0 0 0 0 0,0 0 0 0 0,2 0 0 0 0,-1 1 4 0 0,1 0 0 0 0,-1 0 0 0 0,0 0 0 0 0,0 1 0 0 0,0-1 0 0 0,0 0 0 0 0,0 1 0 0 0,0-1 0 0 0,0 1 0 0 0,-1 0 0 0 0,1 0 0 0 0,1 2 0 0 0,5 7 38 0 0,0 1 0 0 0,-1-1 0 0 0,8 19 0 0 0,-14-28-38 0 0,34 84 190 0 0,35 129 1 0 0,-20-56-128 0 0,119 277 188 0 0,-38-109-1096 0 0,-120-297-921 0 0,-10-27 1548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8.4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82 238 120 0 0,'-74'-52'5759'0'0,"72"51"-5553"0"0,0-3 21 0 0,1 4-220 0 0,1 0 0 0 0,0 0 1 0 0,0 0-1 0 0,0-1 0 0 0,-1 1 0 0 0,1 0 0 0 0,0 0 0 0 0,0 0 0 0 0,0-1 1 0 0,-1 1-1 0 0,1 0 0 0 0,0 0 0 0 0,0-1 0 0 0,0 1 0 0 0,0 0 0 0 0,0 0 1 0 0,0-1-1 0 0,-1 1 0 0 0,1 0 0 0 0,0-1 0 0 0,0 1 0 0 0,0 0 0 0 0,0 0 1 0 0,0-1-1 0 0,0 1 0 0 0,0 0 0 0 0,0-1 0 0 0,0 1 0 0 0,0 0 0 0 0,1 0 0 0 0,-1-1 1 0 0,0 1-1 0 0,0 0 0 0 0,0-1 0 0 0,0 1 0 0 0,0 0 0 0 0,0 0 0 0 0,1-1 1 0 0,17-6 43 0 0,1 1-1 0 0,0 0 1 0 0,0 2 0 0 0,0 0 0 0 0,26-1 0 0 0,17-4-12 0 0,163-35-9 0 0,201-36-4234 0 0,-387 74 3847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8.9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455 28 1248 0 0,'4'-5'3217'0'0,"-4"5"-3055"0"0,0-1 1 0 0,1 0-1 0 0,-1 0 0 0 0,0 1 1 0 0,0-1-1 0 0,1 0 0 0 0,-1 0 1 0 0,0 0-1 0 0,0 0 0 0 0,0-1 1 0 0,-1 1-136 0 0,0 0 0 0 0,0 0 1 0 0,1 0-1 0 0,-1 0 1 0 0,0 0-1 0 0,-1 0 0 0 0,1 1 1 0 0,0-1-1 0 0,0 0 0 0 0,0 1 1 0 0,0-1-1 0 0,-1 1 1 0 0,1-1-1 0 0,0 1 0 0 0,0-1 1 0 0,-1 1-1 0 0,1 0 1 0 0,0 0-1 0 0,-1 0 0 0 0,1 0 1 0 0,-2 0-1 0 0,-1 0-5 0 0,-1 0 1 0 0,1 1-1 0 0,-1 0 0 0 0,1 0 0 0 0,0 1 0 0 0,-7 2 0 0 0,-6 4-24 0 0,1 1 0 0 0,-19 13-1 0 0,34-21 9 0 0,-28 20-7 0 0,1 1-1 0 0,2 1 0 0 0,0 1 0 0 0,1 2 1 0 0,2 0-1 0 0,0 2 0 0 0,2 1 1 0 0,1 0-1 0 0,2 1 0 0 0,-24 51 0 0 0,33-59 9 0 0,1 0 0 0 0,1 0-1 0 0,1 1 1 0 0,0 0 0 0 0,2 0-1 0 0,1 0 1 0 0,0 34 0 0 0,3-40-6 0 0,1 0 0 0 0,1 1 0 0 0,1-1 1 0 0,0 0-1 0 0,1-1 0 0 0,1 1 1 0 0,1-1-1 0 0,0 0 0 0 0,1 0 1 0 0,17 28-1 0 0,-16-32 14 0 0,0 0 0 0 0,1-1-1 0 0,0 0 1 0 0,1 0 0 0 0,0-1 0 0 0,1 0 0 0 0,0-1 0 0 0,1-1-1 0 0,0 1 1 0 0,0-2 0 0 0,1 1 0 0 0,18 6 0 0 0,-24-11 27 0 0,1 0 1 0 0,0-1-1 0 0,0 0 1 0 0,0 0-1 0 0,0-1 1 0 0,0 0-1 0 0,0 0 1 0 0,0-1-1 0 0,0 0 1 0 0,0-1 0 0 0,0 0-1 0 0,0 0 1 0 0,0-1-1 0 0,0 1 1 0 0,-1-2-1 0 0,1 1 1 0 0,0-1-1 0 0,-1 0 1 0 0,0-1-1 0 0,0 0 1 0 0,0 0-1 0 0,0 0 1 0 0,9-9-1 0 0,-4 2-14 0 0,-2-1 0 0 0,1 0 0 0 0,-1-1 0 0 0,-1 1 0 0 0,-1-2-1 0 0,1 1 1 0 0,-2-2 0 0 0,0 1 0 0 0,-1-1 0 0 0,0 1 0 0 0,-1-2-1 0 0,-1 1 1 0 0,-1 0 0 0 0,4-26 0 0 0,-2-11 122 0 0,-2 0 0 0 0,-3 0 0 0 0,-6-59 0 0 0,5 84-38 0 0,0 10-159 0 0,0-1 1 0 0,-6-23-1 0 0,1 58 38 0 0,5-16 9 0 0,0 1 0 0 0,1 0 1 0 0,-1 0-1 0 0,1-1 0 0 0,0 1 1 0 0,0 0-1 0 0,-1 0 1 0 0,1 0-1 0 0,0-1 0 0 0,1 1 1 0 0,-1 0-1 0 0,0 0 0 0 0,0 0 1 0 0,1 1-1 0 0,1 6 2 0 0,0 36 33 0 0,3 1-1 0 0,1-1 1 0 0,21 78 0 0 0,-17-91-103 0 0,2 1-1 0 0,0-2 1 0 0,3 1-1 0 0,0-2 1 0 0,31 46-1 0 0,-41-69-64 0 0,1 0-1 0 0,0 0 0 0 0,0 0 0 0 0,0 0 1 0 0,1-1-1 0 0,0 0 0 0 0,12 8 0 0 0,-15-12-120 0 0,1 0 0 0 0,-1 0 0 0 0,1 0 0 0 0,-1 0 1 0 0,1-1-1 0 0,0 1 0 0 0,0-1 0 0 0,0-1 0 0 0,-1 1 0 0 0,1-1 0 0 0,0 1 0 0 0,0-1 0 0 0,0-1 0 0 0,0 1 0 0 0,5-2 0 0 0,15-5-1194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2.6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1 468 512 0 0,'2'1'744'0'0,"3"3"-490"0"0,-1-1 1 0 0,1 0-1 0 0,-1 0 0 0 0,1-1 1 0 0,0 1-1 0 0,0-1 0 0 0,0 0 1 0 0,1-1-1 0 0,-1 1 0 0 0,0-1 0 0 0,1 0 1 0 0,9 0-1 0 0,-6-1-166 0 0,0 0-1 0 0,-1-1 0 0 0,1 0 1 0 0,0-1-1 0 0,-1 1 1 0 0,1-2-1 0 0,15-5 1 0 0,4-5 161 0 0,-1 0 0 0 0,0-2 1 0 0,-1 0-1 0 0,0-2 0 0 0,42-37 0 0 0,-53 40-212 0 0,-1 0-1 0 0,0-1 0 0 0,-1 0 1 0 0,0-1-1 0 0,-1-1 0 0 0,-1 0 1 0 0,-1 0-1 0 0,-1-1 0 0 0,14-34 1 0 0,-21 45-63 0 0,0 0 0 0 0,-1 1-1 0 0,0-1 1 0 0,0 0 0 0 0,0 1 0 0 0,-1-1 0 0 0,0 0 0 0 0,0 0 0 0 0,0 0 0 0 0,-1 0 0 0 0,0 1 0 0 0,-3-9 0 0 0,3 12 0 0 0,0-1 1 0 0,-1 1-1 0 0,0-1 0 0 0,0 1 1 0 0,0 0-1 0 0,0-1 0 0 0,0 1 1 0 0,-1 0-1 0 0,1 0 0 0 0,-1 1 1 0 0,0-1-1 0 0,0 0 0 0 0,0 1 1 0 0,0 0-1 0 0,0 0 0 0 0,-1 0 1 0 0,1 0-1 0 0,-1 0 0 0 0,1 1 1 0 0,-1-1-1 0 0,1 1 0 0 0,-1 0 1 0 0,0 0-1 0 0,0 1 0 0 0,-4-1 1 0 0,-3-1 16 0 0,-1 2 1 0 0,1-1 0 0 0,-1 1 0 0 0,1 1-1 0 0,-1 0 1 0 0,1 1 0 0 0,-1 0 0 0 0,1 1-1 0 0,0 0 1 0 0,0 1 0 0 0,0 0 0 0 0,1 1-1 0 0,-1 0 1 0 0,1 0 0 0 0,0 1 0 0 0,1 1-1 0 0,-1-1 1 0 0,1 2 0 0 0,1-1 0 0 0,-1 1-1 0 0,-11 15 1 0 0,10-11 20 0 0,1 0-1 0 0,0 1 1 0 0,1 1-1 0 0,1-1 1 0 0,0 1-1 0 0,1 1 1 0 0,0-1-1 0 0,1 1 1 0 0,1 0-1 0 0,0 0 1 0 0,1 0-1 0 0,1 1 1 0 0,0-1-1 0 0,1 1 1 0 0,2 28-1 0 0,2-18 47 0 0,2 0-1 0 0,0 0 1 0 0,2 0-1 0 0,0-1 0 0 0,2 0 1 0 0,15 30-1 0 0,-15-36-40 0 0,2 0-1 0 0,0-1 1 0 0,1 0-1 0 0,1-1 1 0 0,1 0-1 0 0,0-1 1 0 0,1-1-1 0 0,19 16 1 0 0,-26-25-226 0 0,0-1 0 0 0,-1 0 1 0 0,2 0-1 0 0,-1-1 0 0 0,0 0 0 0 0,1-1 0 0 0,0 0 0 0 0,0 0 1 0 0,0 0-1 0 0,0-1 0 0 0,0-1 0 0 0,0 0 0 0 0,1 0 1 0 0,-1-1-1 0 0,10 0 0 0 0,1-3-714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9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296 225 1132 0 0,'1'-14'619'0'0,"1"-89"3575"0"0,-2 93-3923 0 0,-1 1 0 0 0,0 0 0 0 0,-1 0 0 0 0,0-1 0 0 0,0 1 0 0 0,-1 0 0 0 0,-1 1 0 0 0,-5-14 0 0 0,8 21-268 0 0,0 0 0 0 0,0 0 0 0 0,1 0 0 0 0,-1 0 0 0 0,0 0 0 0 0,0 1 0 0 0,0-1 0 0 0,0 0-1 0 0,0 1 1 0 0,0-1 0 0 0,0 0 0 0 0,0 1 0 0 0,0-1 0 0 0,0 1 0 0 0,-1 0 0 0 0,1-1 0 0 0,0 1 0 0 0,0 0 0 0 0,0-1 0 0 0,-1 1 0 0 0,1 0-1 0 0,0 0 1 0 0,0 0 0 0 0,0 0 0 0 0,-1 1 0 0 0,1-1 0 0 0,-2 0 0 0 0,-1 1-6 0 0,0 0 0 0 0,0 1 1 0 0,0-1-1 0 0,0 1 0 0 0,0 0 0 0 0,-5 3 0 0 0,-4 4-6 0 0,0 1 0 0 0,1 0 0 0 0,0 1 0 0 0,1 1 0 0 0,0-1 0 0 0,1 2 0 0 0,0 0 0 0 0,1 0 0 0 0,0 1 1 0 0,-7 15-1 0 0,1 4 1 0 0,1 0 0 0 0,1 1 0 0 0,-12 51 1 0 0,19-62 17 0 0,2 1 1 0 0,1 0-1 0 0,1 0 0 0 0,0 1 1 0 0,2-1-1 0 0,1 0 1 0 0,1 0-1 0 0,1 1 0 0 0,9 32 1 0 0,-7-41-10 0 0,0 1 0 0 0,1-1 0 0 0,0 0 0 0 0,2-1 0 0 0,0 1 0 0 0,0-2 0 0 0,2 1 0 0 0,0-1 0 0 0,0 0 0 0 0,1-1 0 0 0,1-1 0 0 0,0 1-1 0 0,1-2 1 0 0,14 11 0 0 0,1-4-173 0 0,0-1 0 0 0,1-1-1 0 0,1-1 1 0 0,0-2 0 0 0,1-1-1 0 0,0-1 1 0 0,1-2 0 0 0,0-1-1 0 0,1-2 1 0 0,0 0 0 0 0,0-3-1 0 0,0-1 1 0 0,46-3 0 0 0,-67 0-420 0 0,-1 0 1 0 0,1-2 0 0 0,20-5 0 0 0,-2-5-663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09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84 316 0 0,'-35'-69'5241'0'0,"34"66"-5007"0"0,-4-6 151 0 0,5 7-237 0 0,5 12-80 0 0,159 367 421 0 0,-98-216-458 0 0,152 334-528 0 0,-182-432-1315 0 0,-23-56 230 0 0,-12-7 1351 0 0,2 1-155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0.0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144 261 672 0 0,'5'-98'2889'0'0,"-4"48"-1572"0"0,9-60 0 0 0,-9 107-1225 0 0,6 62 5 0 0,-14 26-81 0 0,-33 145 0 0 0,-44 80-5 0 0,74-279 1 0 0,3-11 52 0 0,1 1 0 0 0,1 0 1 0 0,-3 29-1 0 0,8-48-29 0 0,0 0 1 0 0,0 0 0 0 0,0 0-1 0 0,1 0 1 0 0,-1 0-1 0 0,0 0 1 0 0,1 0-1 0 0,0 0 1 0 0,0-1-1 0 0,-1 1 1 0 0,1 0-1 0 0,0 0 1 0 0,0-1-1 0 0,0 1 1 0 0,1-1-1 0 0,-1 1 1 0 0,0-1-1 0 0,1 1 1 0 0,-1-1-1 0 0,1 0 1 0 0,-1 0-1 0 0,4 3 1 0 0,36 17 370 0 0,-40-21-402 0 0,53 18 219 0 0,0-3 0 0 0,95 15 0 0 0,-56-12-186 0 0,78 16-851 0 0,-57-14-2779 0 0,-79-14 1775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0.3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0 129 1596 0 0,'0'-5'1444'0'0,"3"-82"3820"0"0,-3 84-4963 0 0,4-20 362 0 0,-4 23-658 0 0,0-1 1 0 0,0 1 0 0 0,0 0 0 0 0,0-1 0 0 0,0 1-1 0 0,0 0 1 0 0,0-1 0 0 0,0 1 0 0 0,0-1 0 0 0,0 1-1 0 0,0 0 1 0 0,0-1 0 0 0,1 1 0 0 0,-1 0 0 0 0,0-1-1 0 0,0 1 1 0 0,0 0 0 0 0,1-1 0 0 0,-1 1 0 0 0,0 0-1 0 0,1-1 1 0 0,-1 1 0 0 0,0 0 0 0 0,0 0 0 0 0,1-1 0 0 0,-1 1-1 0 0,0 0 1 0 0,1 0 0 0 0,-1 0 0 0 0,0 0 0 0 0,1-1-1 0 0,-1 1 1 0 0,1 0 0 0 0,-1 0 0 0 0,0 0 0 0 0,1 0-1 0 0,-1 0 1 0 0,1 0 0 0 0,-1 0 0 0 0,0 0 0 0 0,1 0-1 0 0,-1 0 1 0 0,0 0 0 0 0,1 0 0 0 0,-1 0 0 0 0,1 1-1 0 0,19 16 36 0 0,13 31-82 0 0,5 21 44 0 0,-3 1 0 0 0,37 107-1 0 0,33 156 227 0 0,-96-304-204 0 0,33 138-288 0 0,-33-125-745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0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12 176 424 0 0,'-3'-30'1756'0'0,"0"6"-388"0"0,3 1-304 0 0,-3 3-211 0 0,3 3-277 0 0,-1 0 236 0 0,-1-10-544 0 0,2 9-208 0 0,19 30-3577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1.1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0 887 1160 0 0,'2'3'1388'0'0,"-1"-2"-1381"0"0,17 19 2571 0 0,-17-19-2497 0 0,-1-1 0 0 0,1 1-1 0 0,0 0 1 0 0,0-1 0 0 0,0 1-1 0 0,0-1 1 0 0,0 1-1 0 0,0-1 1 0 0,-1 1 0 0 0,1-1-1 0 0,0 0 1 0 0,0 1 0 0 0,0-1-1 0 0,1 0 1 0 0,-1 0 0 0 0,0 0-1 0 0,0 0 1 0 0,0 0 0 0 0,0 0-1 0 0,0 0 1 0 0,0 0 0 0 0,0 0-1 0 0,0 0 1 0 0,0-1-1 0 0,0 1 1 0 0,0 0 0 0 0,0-1-1 0 0,1 0 1 0 0,7-5 44 0 0,-1-1 0 0 0,0-1-1 0 0,-1 0 1 0 0,0 0 0 0 0,0 0 0 0 0,0-1-1 0 0,-1 1 1 0 0,-1-2 0 0 0,7-12 0 0 0,38-97 50 0 0,-43 100-122 0 0,15-40 90 0 0,-3-2-1 0 0,-2 0 1 0 0,-2-1-1 0 0,-4 0 1 0 0,7-121 0 0 0,-18 162-66 0 0,-1 0 1 0 0,-1 1 0 0 0,-5-24 0 0 0,6 39-79 0 0,0-1-1 0 0,0 1 1 0 0,-1-1 0 0 0,0 1 0 0 0,0 0 0 0 0,-1-1-1 0 0,1 1 1 0 0,-1 0 0 0 0,0 1 0 0 0,0-1 0 0 0,-1 1-1 0 0,0-1 1 0 0,1 1 0 0 0,-1 0 0 0 0,-8-6 0 0 0,10 9-3 0 0,0 0 1 0 0,0 1-1 0 0,0-1 1 0 0,0 0 0 0 0,0 1-1 0 0,0 0 1 0 0,0-1 0 0 0,-1 1-1 0 0,1 0 1 0 0,0 0-1 0 0,0 0 1 0 0,0 0 0 0 0,0 1-1 0 0,0-1 1 0 0,0 0 0 0 0,0 1-1 0 0,-1 0 1 0 0,1-1-1 0 0,1 1 1 0 0,-1 0 0 0 0,0 0-1 0 0,0 0 1 0 0,-3 2 0 0 0,-1 2-7 0 0,0-1 1 0 0,0 1 0 0 0,0 0-1 0 0,0 0 1 0 0,-5 7 0 0 0,4-3-11 0 0,0 0 0 0 0,0 1 0 0 0,1 0 1 0 0,0 0-1 0 0,1 1 0 0 0,0 0 0 0 0,1 0 0 0 0,0 0 1 0 0,1 0-1 0 0,0 1 0 0 0,0-1 0 0 0,1 1 0 0 0,1-1 1 0 0,0 1-1 0 0,1 0 0 0 0,0 0 0 0 0,1 0 0 0 0,0-1 1 0 0,1 1-1 0 0,0 0 0 0 0,0-1 0 0 0,2 0 0 0 0,-1 1 1 0 0,2-1-1 0 0,-1-1 0 0 0,1 1 0 0 0,1-1 0 0 0,0 0 1 0 0,0 0-1 0 0,1 0 0 0 0,1-1 0 0 0,-1 0 0 0 0,17 14 1 0 0,-4-6 12 0 0,0 0 1 0 0,2-2 0 0 0,44 24 0 0 0,77 28-4 0 0,17 9 3 0 0,-140-64 5 0 0,0 0 0 0 0,-1 1-1 0 0,0 1 1 0 0,-1 1 0 0 0,24 26 0 0 0,-38-36 5 0 0,0-1-1 0 0,0 1 1 0 0,0 0 0 0 0,-1 0-1 0 0,1 1 1 0 0,-2-1 0 0 0,1 1-1 0 0,0-1 1 0 0,-1 1 0 0 0,0 0-1 0 0,0 0 1 0 0,-1 0 0 0 0,0 0-1 0 0,0 0 1 0 0,0 0 0 0 0,-1 1-1 0 0,0 7 1 0 0,-1-7 14 0 0,0 0 1 0 0,-1 1-1 0 0,0-1 0 0 0,-1 0 0 0 0,1 0 1 0 0,-1-1-1 0 0,-1 1 0 0 0,1-1 1 0 0,-1 1-1 0 0,0-1 0 0 0,-1 0 0 0 0,1 0 1 0 0,-1-1-1 0 0,-7 7 0 0 0,3-4 21 0 0,0 0 0 0 0,-1 0 0 0 0,-1-1-1 0 0,1 0 1 0 0,-1-1 0 0 0,0 0 0 0 0,0 0-1 0 0,-1-1 1 0 0,-23 6 0 0 0,30-10-140 0 0,1 0-1 0 0,-1 0 1 0 0,0 0-1 0 0,1 0 1 0 0,-1-1-1 0 0,0 0 1 0 0,0 0-1 0 0,1 0 1 0 0,-1-1-1 0 0,0 1 1 0 0,1-1-1 0 0,-1 0 1 0 0,0-1-1 0 0,1 1 1 0 0,0-1 0 0 0,-1 0-1 0 0,1 0 1 0 0,0 0-1 0 0,0 0 1 0 0,0-1-1 0 0,0 0 1 0 0,0 0-1 0 0,1 0 1 0 0,-1 0-1 0 0,1 0 1 0 0,0-1-1 0 0,0 0 1 0 0,0 1-1 0 0,-3-6 1 0 0,-6-16-1943 0 0,1-4-348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1.9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108 673 624 0 0,'0'0'2024'0'0,"4"-1"-1574"0"0,8-4-190 0 0,0 0 0 0 0,0 0 0 0 0,0-1 1 0 0,0 0-1 0 0,-1-1 0 0 0,0 0 1 0 0,0-1-1 0 0,-1 0 0 0 0,11-12 1 0 0,-7 6-124 0 0,-1-2 1 0 0,-1 1-1 0 0,0-2 1 0 0,-1 0-1 0 0,14-28 1 0 0,-12 15-107 0 0,-1 0 0 0 0,-1-1 1 0 0,-2 0-1 0 0,-1-1 0 0 0,-1 0 0 0 0,-2 0 1 0 0,2-44-1 0 0,-7 63 19 0 0,0-1 0 0 0,-1 1-1 0 0,0 0 1 0 0,-7-24 0 0 0,7 31-45 0 0,-1 0 0 0 0,0 0 1 0 0,0 1-1 0 0,0-1 0 0 0,-1 1 1 0 0,0 0-1 0 0,0-1 0 0 0,-1 1 0 0 0,1 0 1 0 0,-1 1-1 0 0,0-1 0 0 0,-7-5 0 0 0,7 8-13 0 0,0 0 0 0 0,0 0 0 0 0,0 1 0 0 0,0-1 0 0 0,0 1 0 0 0,0 0 0 0 0,0 0 0 0 0,-1 1 0 0 0,1-1 0 0 0,0 1 0 0 0,-1 0 0 0 0,1 0 0 0 0,0 1 0 0 0,0-1 0 0 0,-1 1 0 0 0,1 0 0 0 0,0 0 0 0 0,0 0 0 0 0,0 0 0 0 0,-5 3 0 0 0,-6 5-14 0 0,0-1 0 0 0,1 2 1 0 0,0 0-1 0 0,1 0 0 0 0,0 1 1 0 0,1 1-1 0 0,0 0 1 0 0,1 1-1 0 0,0 0 0 0 0,1 1 1 0 0,0 0-1 0 0,1 0 0 0 0,-10 24 1 0 0,6-11 19 0 0,1 1 1 0 0,2 1 0 0 0,1-1 0 0 0,1 2 0 0 0,1-1-1 0 0,-4 54 1 0 0,10-57 24 0 0,2 1-1 0 0,0 0 0 0 0,2 0 1 0 0,1 0-1 0 0,1-1 0 0 0,1 0 1 0 0,1 0-1 0 0,2 0 1 0 0,1-1-1 0 0,0 0 0 0 0,2-1 1 0 0,1 0-1 0 0,21 29 0 0 0,-22-36 8 0 0,1-1 0 0 0,1 0 0 0 0,1-1-1 0 0,0 0 1 0 0,1-1 0 0 0,0-1 0 0 0,31 19-1 0 0,-32-24-7 0 0,-1-1-1 0 0,1 0 0 0 0,1-1 0 0 0,-1 0 1 0 0,1-1-1 0 0,0-1 0 0 0,1-1 0 0 0,-1 0 1 0 0,0-1-1 0 0,25-1 0 0 0,-31-1-277 0 0,0 0 0 0 0,0-1 1 0 0,-1-1-1 0 0,1 1 0 0 0,0-2 0 0 0,-1 1 0 0 0,1-1 0 0 0,-1-1 1 0 0,0 0-1 0 0,0 0 0 0 0,-1-1 0 0 0,1 0 0 0 0,-1 0 1 0 0,0-1-1 0 0,12-10 0 0 0,0-6-645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2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82 268 0 0,'0'-7'542'0'0,"0"-1"0"0"0,1 1 1 0 0,0-1-1 0 0,1 1 0 0 0,-1 0 0 0 0,2 0 1 0 0,4-14-1 0 0,-6 19-336 0 0,0 2-196 0 0,-1-1 1 0 0,0 1-1 0 0,0 0 1 0 0,0-1-1 0 0,0 1 1 0 0,0-1-1 0 0,0 1 1 0 0,1 0 0 0 0,-1-1-1 0 0,0 1 1 0 0,0 0-1 0 0,1 0 1 0 0,-1-1-1 0 0,0 1 1 0 0,0 0-1 0 0,1-1 1 0 0,-1 1-1 0 0,0 0 1 0 0,1 0-1 0 0,-1 0 1 0 0,0-1-1 0 0,1 1 1 0 0,-1 0-1 0 0,0 0 1 0 0,1 0-1 0 0,-1 0 1 0 0,1 0-1 0 0,-1 0 1 0 0,0 0 0 0 0,1 0-1 0 0,-1 0 1 0 0,0 0-1 0 0,1 0 1 0 0,-1 0-1 0 0,1 0 1 0 0,-1 0-1 0 0,0 0 1 0 0,1 0-1 0 0,-1 0 1 0 0,0 0-1 0 0,1 0 1 0 0,-1 1-1 0 0,0-1 1 0 0,1 0-1 0 0,-1 0 1 0 0,0 0-1 0 0,1 1 1 0 0,1-1 8 0 0,0 1 0 0 0,-1 0 0 0 0,1 0 0 0 0,0 0 0 0 0,-1 0 0 0 0,1 0 0 0 0,-1 0 1 0 0,1 0-1 0 0,-1 1 0 0 0,1-1 0 0 0,1 3 0 0 0,12 23 45 0 0,0 0 1 0 0,-2 1-1 0 0,9 30 0 0 0,27 99 46 0 0,-26-78-70 0 0,18 48 88 0 0,47 174 686 0 0,-88-297-185 0 0,-13-11-468 0 0,10 2-151 0 0,-1-1 0 0 0,1 1 0 0 0,1-1 1 0 0,-1 0-1 0 0,1 0 0 0 0,0 0 0 0 0,0 0 1 0 0,1 0-1 0 0,-1-7 0 0 0,-2-1-11 0 0,-6-30 3 0 0,1-1-1 0 0,3 1 1 0 0,1-2 0 0 0,2 1-1 0 0,3 0 1 0 0,1 0 0 0 0,2-1-1 0 0,2 1 1 0 0,12-45 0 0 0,-14 80-15 0 0,0 0 1 0 0,1 0-1 0 0,0 0 1 0 0,11-18-1 0 0,-13 24 0 0 0,1 0 0 0 0,0 0 0 0 0,0 0 0 0 0,0 0 0 0 0,1 0 0 0 0,0 1 0 0 0,-1-1 1 0 0,1 1-1 0 0,0 0 0 0 0,1 0 0 0 0,8-4 0 0 0,-9 6 8 0 0,0 0 1 0 0,0 0 0 0 0,1 0-1 0 0,-1 1 1 0 0,0-1-1 0 0,1 1 1 0 0,-1 0 0 0 0,1 0-1 0 0,-1 1 1 0 0,0-1 0 0 0,1 1-1 0 0,-1 0 1 0 0,0 0 0 0 0,0 1-1 0 0,1-1 1 0 0,-1 1-1 0 0,0 0 1 0 0,-1 0 0 0 0,7 4-1 0 0,4 3-12 0 0,0 1-1 0 0,-1 1 0 0 0,18 17 0 0 0,2 6 38 0 0,-1 2 1 0 0,-2 0-1 0 0,-1 3 1 0 0,-2 0-1 0 0,-2 2 1 0 0,-2 0-1 0 0,-1 2 0 0 0,-2 0 1 0 0,-3 2-1 0 0,19 70 1 0 0,-35-111 38 0 0,-2 15 56 0 0,1-16-33 0 0,-2-3-81 0 0,0-1-1 0 0,0 1 1 0 0,0-1-1 0 0,0 0 1 0 0,1 0-1 0 0,-1 1 1 0 0,0-1-1 0 0,1 0 1 0 0,-1-1-1 0 0,0 1 1 0 0,1 0-1 0 0,0 0 1 0 0,-1-1-1 0 0,1 1 1 0 0,0-1-1 0 0,-1 1 1 0 0,1-1-1 0 0,0 1 1 0 0,0-1-1 0 0,-1-2 1 0 0,-18-40-168 0 0,18 39 144 0 0,-9-25-8 0 0,2-1 0 0 0,0 0 1 0 0,3-1-1 0 0,0 1 0 0 0,2-1 0 0 0,2 0 0 0 0,0 0 0 0 0,3 0 1 0 0,0-1-1 0 0,2 1 0 0 0,1 1 0 0 0,9-33 0 0 0,-11 57 28 0 0,0 1 0 0 0,0-1 0 0 0,0 0 0 0 0,1 1 1 0 0,0 0-1 0 0,0-1 0 0 0,1 1 0 0 0,-1 1 0 0 0,1-1 0 0 0,1 0 0 0 0,-1 1 0 0 0,1 0 0 0 0,0 0 0 0 0,0 0 0 0 0,0 1 0 0 0,1 0 0 0 0,7-5 0 0 0,-9 8 4 0 0,-1 0 0 0 0,0 1 0 0 0,0-1 0 0 0,0 1 0 0 0,0 0 0 0 0,1 0 0 0 0,-1 0 0 0 0,0 1-1 0 0,0-1 1 0 0,0 1 0 0 0,0-1 0 0 0,0 1 0 0 0,1 0 0 0 0,-1 1 0 0 0,-1-1 0 0 0,1 0 0 0 0,4 3 0 0 0,44 31 3 0 0,-18-6 41 0 0,-1 1 0 0 0,-1 2 1 0 0,-2 1-1 0 0,-2 1 0 0 0,26 41 1 0 0,-15-12-1044 0 0,-3 2 0 0 0,33 83 0 0 0,-58-127-1171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2.9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9 612 0 0,'2'-1'1044'0'0,"-1"0"-958"0"0,-1 0-1 0 0,1 1 0 0 0,0-1 1 0 0,0 0-1 0 0,0 1 1 0 0,0-1-1 0 0,0 1 1 0 0,-1 0-1 0 0,1-1 0 0 0,0 1 1 0 0,0 0-1 0 0,0-1 1 0 0,0 1-1 0 0,0 0 1 0 0,0 0-1 0 0,0 0 1 0 0,0 0-1 0 0,0 0 0 0 0,0 0 1 0 0,0 0-1 0 0,0 0 1 0 0,0 0-1 0 0,0 0 1 0 0,0 1-1 0 0,0-1 0 0 0,0 0 1 0 0,2 2-1 0 0,0-1 11 0 0,-1 1-1 0 0,1 0 0 0 0,-1 0 1 0 0,0 1-1 0 0,0-1 0 0 0,1 0 1 0 0,-1 1-1 0 0,-1-1 0 0 0,3 5 0 0 0,5 8 68 0 0,-2 1 0 0 0,10 27 0 0 0,-16-41-114 0 0,154 557 1020 0 0,-109-371-951 0 0,-34-141-135 0 0,54 249-406 0 0,-65-285 125 0 0,2 7 77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3.3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24 385 1096 0 0,'0'-4'99'0'0,"-22"-156"3591"0"0,21 145-3443 0 0,1 1 0 0 0,0-1 0 0 0,1 1 0 0 0,0 0 0 0 0,1-1 0 0 0,1 1 0 0 0,0 0 0 0 0,1 0 0 0 0,7-14 0 0 0,-8 21-139 0 0,0 1 0 0 0,1 0 0 0 0,0 0 0 0 0,8-10 0 0 0,-10 14-85 0 0,0 0 0 0 0,0 0 0 0 0,0 0 0 0 0,0 0 0 0 0,0 1 1 0 0,0-1-1 0 0,1 1 0 0 0,-1-1 0 0 0,1 1 0 0 0,-1 0 0 0 0,1 0 0 0 0,0 0 0 0 0,-1 0 0 0 0,1 1 0 0 0,0-1 0 0 0,-1 1 0 0 0,5-1 0 0 0,4 2-5 0 0,-1 1 1 0 0,1-1-1 0 0,-1 2 1 0 0,1 0-1 0 0,-1 0 0 0 0,0 1 1 0 0,0 0-1 0 0,0 0 0 0 0,-1 1 1 0 0,0 1-1 0 0,0 0 0 0 0,0 0 1 0 0,13 12-1 0 0,10 11 9 0 0,-1 2 0 0 0,27 35 0 0 0,-40-46-8 0 0,-2 0 0 0 0,-1 1 0 0 0,-1 1-1 0 0,0 1 1 0 0,-2 0 0 0 0,0 0 0 0 0,9 31 0 0 0,-18-46-54 0 0,-1 0 1 0 0,0 0 0 0 0,0 0 0 0 0,-1 0 0 0 0,0 0-1 0 0,-1 0 1 0 0,1 0 0 0 0,-1 0 0 0 0,-1 0-1 0 0,0 0 1 0 0,0 0 0 0 0,0 0 0 0 0,-1 0 0 0 0,-1-1-1 0 0,1 1 1 0 0,-1-1 0 0 0,0 1 0 0 0,-1-1 0 0 0,0 0-1 0 0,0 0 1 0 0,0 0 0 0 0,-1-1 0 0 0,0 1 0 0 0,0-1-1 0 0,-1 0 1 0 0,1-1 0 0 0,-10 8 0 0 0,9-9-251 0 0,0 1 0 0 0,0-1 1 0 0,0 0-1 0 0,-1 0 0 0 0,1-1 1 0 0,-1 0-1 0 0,0 0 1 0 0,0 0-1 0 0,0-1 0 0 0,0 0 1 0 0,0 0-1 0 0,-1-1 0 0 0,1 0 1 0 0,-10 0-1 0 0,-4-3-882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3.1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9 716 0 0,'0'0'1532'0'0,"0"-1"-1489"0"0,-1 0-1 0 0,1 1 1 0 0,0-1-1 0 0,-1 1 0 0 0,1 0 1 0 0,0-1-1 0 0,-1 1 1 0 0,1-1-1 0 0,-1 1 1 0 0,1-1-1 0 0,-1 1 1 0 0,1 0-1 0 0,-1-1 0 0 0,1 1 1 0 0,-1 0-1 0 0,1 0 1 0 0,-1-1-1 0 0,1 1 1 0 0,-1 0-1 0 0,1 0 1 0 0,-1 0-1 0 0,0 0 1 0 0,0 0-1 0 0,-1 5 1 0 0,1 0 1 0 0,-1 0-1 0 0,1 0 1 0 0,1 0-1 0 0,-1 1 1 0 0,1-1-1 0 0,0 0 1 0 0,0 1-1 0 0,0-1 1 0 0,2 7-1 0 0,12 65 420 0 0,-10-55-338 0 0,34 126 753 0 0,89 226-1 0 0,-99-298-834 0 0,9 16 38 0 0,16 48-1315 0 0,-52-138 761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3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14 1168 0 0,'1'-1'126'0'0,"0"-1"0"0"0,0 1 0 0 0,0 0 0 0 0,-1 1-1 0 0,1-1 1 0 0,1 0 0 0 0,-1 0 0 0 0,0 0 0 0 0,0 1 0 0 0,0-1-1 0 0,0 0 1 0 0,0 1 0 0 0,1-1 0 0 0,-1 1 0 0 0,0-1 0 0 0,1 1 0 0 0,-1 0-1 0 0,0 0 1 0 0,0 0 0 0 0,1-1 0 0 0,-1 1 0 0 0,0 0 0 0 0,1 1-1 0 0,-1-1 1 0 0,0 0 0 0 0,1 0 0 0 0,-1 0 0 0 0,2 1 0 0 0,-1 2-29 0 0,0 0-1 0 0,0 0 1 0 0,0 0 0 0 0,0 0 0 0 0,0 0 0 0 0,-1 0 0 0 0,1 0 0 0 0,-1 0-1 0 0,0 1 1 0 0,2 6 0 0 0,95 391 1162 0 0,-33-118-1120 0 0,-57-251-137 0 0,121 402-103 0 0,-114-384-2011 0 0</inkml:trace>
  <inkml:trace contextRef="#ctx0" brushRef="#br0" timeOffset="1">27 750 1012 0 0,'-2'-2'1056'0'0,"-17"-15"811"0"0,19 17-1831 0 0,-1 0-1 0 0,1 0 0 0 0,0-1 0 0 0,-1 1 0 0 0,1 0 0 0 0,-1 0 0 0 0,1-1 0 0 0,0 1 0 0 0,0 0 0 0 0,-1-1 0 0 0,1 1 0 0 0,0-1 0 0 0,-1 1 0 0 0,1 0 0 0 0,0-1 0 0 0,0 1 0 0 0,0-1 0 0 0,0 1 1 0 0,-1-1-1 0 0,1 1 0 0 0,0-1 0 0 0,0 1 0 0 0,0 0 0 0 0,0-1 0 0 0,0 1 0 0 0,0-1 0 0 0,0 1 0 0 0,0-1 0 0 0,0 1 0 0 0,1-1 0 0 0,-1 1 0 0 0,0-1 0 0 0,0 1 0 0 0,0 0 0 0 0,0-1 0 0 0,1 1 0 0 0,-1-1 1 0 0,0 1-1 0 0,0 0 0 0 0,1-1 0 0 0,-1 1 0 0 0,0-1 0 0 0,1 1 0 0 0,-1 0 0 0 0,0 0 0 0 0,1-1 0 0 0,-1 1 0 0 0,0 0 0 0 0,1-1 0 0 0,-1 1 0 0 0,1 0 0 0 0,-1 0 0 0 0,1 0 0 0 0,-1 0 0 0 0,0-1 1 0 0,1 1-1 0 0,-1 0 0 0 0,1 0 0 0 0,-1 0 0 0 0,1 0 0 0 0,-1 0 0 0 0,1 0 0 0 0,50-6 388 0 0,0 2 0 0 0,92 5 0 0 0,13 0-386 0 0,-128-3-249 0 0,0 0 0 0 0,1-2 0 0 0,38-11 1 0 0,-59 13-202 0 0,1-1 1 0 0,-1-1 0 0 0,0 1 0 0 0,0-1 0 0 0,0-1-1 0 0,-1 1 1 0 0,11-10 0 0 0,-4 1-489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4.0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96 0 0,'0'0'2439'0'0,"12"7"-1518"0"0,78 77 813 0 0,-31-27-1439 0 0,-35-36-214 0 0,25 24-687 0 0,2-1 0 0 0,76 48 0 0 0,-77-67-1207 0 0</inkml:trace>
  <inkml:trace contextRef="#ctx0" brushRef="#br0" timeOffset="1">597 279 816 0 0,'47'-178'9247'0'0,"-47"181"-9045"0"0,-3 34-51 0 0,-3-1-1 0 0,0 1 1 0 0,-24 68 0 0 0,20-72-93 0 0,-127 412 189 0 0,17-57-4096 0 0,84-276 779 0 0,19-67 1220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8.7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1 240 0 0,'0'3'443'0'0,"-5"44"485"0"0,2 1 0 0 0,5 68 0 0 0,19 100 271 0 0,-2-40-611 0 0,6 99-128 0 0,16 331-100 0 0,-41-605-373 0 0,0 12-263 0 0,0 0 0 0 0,0 1 1 0 0,-2-1-1 0 0,1 0 0 0 0,-8 24 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9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0 512 784 0 0,'20'-68'1368'0'0,"3"2"1"0"0,33-68-1 0 0,-47 114-1263 0 0,2 0 0 0 0,0 1 0 0 0,1 0 0 0 0,1 1 0 0 0,1 1 0 0 0,0 0-1 0 0,1 1 1 0 0,1 0 0 0 0,0 1 0 0 0,33-22 0 0 0,-39 32-99 0 0,-1 1-1 0 0,1 0 0 0 0,0 0 1 0 0,0 1-1 0 0,0 0 0 0 0,1 1 1 0 0,-1 0-1 0 0,1 1 0 0 0,-1 0 1 0 0,1 0-1 0 0,-1 1 0 0 0,1 1 1 0 0,0 0-1 0 0,-1 0 0 0 0,1 1 1 0 0,18 6-1 0 0,-1 1 15 0 0,-1 1 0 0 0,0 2 1 0 0,0 0-1 0 0,45 31 0 0 0,-55-32-6 0 0,-1 0-1 0 0,0 1 1 0 0,-1 1-1 0 0,0 1 1 0 0,-1 0-1 0 0,-1 1 1 0 0,0 0-1 0 0,20 32 1 0 0,-28-38-14 0 0,0 0 1 0 0,-1 1-1 0 0,0-1 1 0 0,-1 1-1 0 0,0 0 0 0 0,0 0 1 0 0,-1 0-1 0 0,-1 0 1 0 0,1 0-1 0 0,-2 0 0 0 0,1 1 1 0 0,-1-1-1 0 0,-1 0 1 0 0,0 0-1 0 0,0 0 1 0 0,-1 1-1 0 0,0-1 0 0 0,-1-1 1 0 0,-4 11-1 0 0,-4 6 7 0 0,-2-1 0 0 0,-1-1 0 0 0,0 0 0 0 0,-2-1 0 0 0,-1 0 0 0 0,0-2 0 0 0,-2 0 0 0 0,-38 34 0 0 0,26-30 22 0 0,0 0 0 0 0,-2-2 0 0 0,-1-2-1 0 0,0-1 1 0 0,-61 25 0 0 0,79-38-248 0 0,-1-1 1 0 0,1-1-1 0 0,-1 0 0 0 0,0-1 1 0 0,0-1-1 0 0,0-1 1 0 0,-1 0-1 0 0,-30-2 1 0 0,40-2-1068 0 0,-5-7 342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9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409 189 1456 0 0,'0'0'1831'0'0,"4"0"-1167"0"0,8-1 1050 0 0,-24-1-1120 0 0,5 3-557 0 0,1-1-1 0 0,0 2 1 0 0,0-1-1 0 0,0 1 1 0 0,0 0-1 0 0,1 0 1 0 0,-1 0 0 0 0,0 1-1 0 0,1 0 1 0 0,0 0-1 0 0,-1 0 1 0 0,-6 7-1 0 0,3-4 1 0 0,-19 14 7 0 0,1 1 1 0 0,1 1 0 0 0,1 1 0 0 0,1 2-1 0 0,1 0 1 0 0,-24 36 0 0 0,30-36-11 0 0,1 0 0 0 0,1 1 1 0 0,1 0-1 0 0,1 1 0 0 0,2 1 0 0 0,1 0 1 0 0,-10 42-1 0 0,18-60-18 0 0,0 1 0 0 0,1-1-1 0 0,1 1 1 0 0,-1-1 0 0 0,2 0 0 0 0,-1 1-1 0 0,1-1 1 0 0,1 0 0 0 0,0 1 0 0 0,0-1 0 0 0,1 0-1 0 0,1 0 1 0 0,-1-1 0 0 0,1 1 0 0 0,1-1-1 0 0,0 0 1 0 0,0 0 0 0 0,1 0 0 0 0,0-1 0 0 0,1 1-1 0 0,0-2 1 0 0,0 1 0 0 0,0-1 0 0 0,1 0-1 0 0,14 10 1 0 0,-8-8 16 0 0,0-1-1 0 0,1 0 1 0 0,-1-1 0 0 0,1-1-1 0 0,1 0 1 0 0,-1-1-1 0 0,1 0 1 0 0,0-1-1 0 0,0-1 1 0 0,0-1 0 0 0,1 0-1 0 0,-1-2 1 0 0,0 1-1 0 0,1-2 1 0 0,27-4-1 0 0,-24 1 31 0 0,0-1-1 0 0,0-1 0 0 0,0 0 0 0 0,-1-2 1 0 0,0 0-1 0 0,0-2 0 0 0,-1 0 0 0 0,0-1 0 0 0,-1 0 1 0 0,0-1-1 0 0,-1-1 0 0 0,20-21 0 0 0,-24 21-104 0 0,0-1 0 0 0,-1 0 0 0 0,-1-1-1 0 0,0 0 1 0 0,-1 0 0 0 0,0-1-1 0 0,-2-1 1 0 0,0 1 0 0 0,0-1 0 0 0,-2 0-1 0 0,0-1 1 0 0,-1 1 0 0 0,-1-1-1 0 0,2-29 1 0 0,-5 19-216 0 0,-1-1 0 0 0,-2 1-1 0 0,0-1 1 0 0,-2 1 0 0 0,-1 0 0 0 0,-2 1-1 0 0,0-1 1 0 0,-2 1 0 0 0,-1 1 0 0 0,-1 0 0 0 0,-1 1-1 0 0,-1 0 1 0 0,-2 1 0 0 0,0 0 0 0 0,-2 2-1 0 0,0 0 1 0 0,-1 1 0 0 0,-1 0 0 0 0,-1 2-1 0 0,-1 1 1 0 0,-38-25 0 0 0,35 29-54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19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1 652 0 0,'4'2'245'0'0,"-1"1"1"0"0,0-1-1 0 0,0 1 1 0 0,0 0-1 0 0,0 0 0 0 0,0 1 1 0 0,0-1-1 0 0,-1 1 1 0 0,0-1-1 0 0,1 1 0 0 0,-2 0 1 0 0,1 0-1 0 0,0-1 1 0 0,-1 1-1 0 0,1 1 0 0 0,0 3 1 0 0,2 13-126 0 0,0-1 0 0 0,0 24 0 0 0,0-10 207 0 0,155 762 569 0 0,-138-702-950 0 0,6 52-3469 0 0,-26-143 3097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20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1 426 232 0 0,'3'-32'793'0'0,"3"0"0"0"0,0 0 1 0 0,2 1-1 0 0,2 0 0 0 0,1 0 0 0 0,16-32 0 0 0,-21 51-666 0 0,0 0 0 0 0,2 0 0 0 0,-1 1 0 0 0,1 0 0 0 0,1 1 0 0 0,0 0 0 0 0,0 0 0 0 0,1 0 0 0 0,1 2 0 0 0,-1-1-1 0 0,1 1 1 0 0,1 1 0 0 0,-1 0 0 0 0,1 0 0 0 0,1 1 0 0 0,-1 1 0 0 0,18-5 0 0 0,-22 7-94 0 0,1 2-1 0 0,0-1 1 0 0,0 1 0 0 0,0 0 0 0 0,0 1 0 0 0,0 0 0 0 0,1 0 0 0 0,-1 1-1 0 0,0 0 1 0 0,0 1 0 0 0,-1 0 0 0 0,18 6 0 0 0,-14-2-19 0 0,0 0-1 0 0,0 0 1 0 0,0 1 0 0 0,-1 0-1 0 0,0 1 1 0 0,-1 1 0 0 0,0 0-1 0 0,11 11 1 0 0,-6-3-6 0 0,-1 1 0 0 0,0 1 1 0 0,-1 0-1 0 0,-1 1 0 0 0,-1 0 0 0 0,-1 0 0 0 0,-1 2 0 0 0,0-1 1 0 0,10 44-1 0 0,-16-51 5 0 0,-1 0 1 0 0,-1 0-1 0 0,0 0 1 0 0,0 0 0 0 0,-2 1-1 0 0,0-1 1 0 0,0 0-1 0 0,-1 0 1 0 0,-1 0-1 0 0,-1-1 1 0 0,0 1 0 0 0,0-1-1 0 0,-1 1 1 0 0,-1-1-1 0 0,0-1 1 0 0,-1 1-1 0 0,-1-1 1 0 0,1-1 0 0 0,-2 1-1 0 0,0-1 1 0 0,0 0-1 0 0,-1-1 1 0 0,0 0-1 0 0,-1-1 1 0 0,-18 13-1 0 0,5-6-60 0 0,0-1-1 0 0,-1-1 0 0 0,-1-1 0 0 0,-28 11 0 0 0,36-18-310 0 0,0 0 0 0 0,-1-1 0 0 0,1-1 1 0 0,-1 0-1 0 0,0-2 0 0 0,-37 1 0 0 0,40-3-628 0 0,14 1 813 0 0,0-1 0 0 0,0-1 1 0 0,0 1-1 0 0,0 0 0 0 0,0 0 0 0 0,0-1 0 0 0,0 1 1 0 0,1-1-1 0 0,-1 0 0 0 0,-4-1 0 0 0,-15-6-845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20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16 373 1844 0 0,'-1'1'164'0'0,"0"0"0"0"0,-1 0 0 0 0,1-1 0 0 0,0 1 0 0 0,0 0 0 0 0,0 0 0 0 0,0 0 0 0 0,1 1 0 0 0,-1-1 0 0 0,0 0 0 0 0,0 0 0 0 0,1 0 0 0 0,-1 1 0 0 0,1-1 0 0 0,-1 0 0 0 0,1 1 0 0 0,-1-1 0 0 0,1 0 0 0 0,0 1 0 0 0,-1 1-1 0 0,2-3-115 0 0,-1 1-1 0 0,1 0 0 0 0,-1 0 0 0 0,1-1 0 0 0,0 1 0 0 0,-1-1 0 0 0,1 1 0 0 0,-1 0 0 0 0,1-1 0 0 0,0 1 0 0 0,0-1 0 0 0,-1 0 0 0 0,1 1 0 0 0,0-1 1 0 0,0 1-1 0 0,-1-1 0 0 0,1 0 0 0 0,0 0 0 0 0,0 1 0 0 0,0-1 0 0 0,0 0 0 0 0,0 0 0 0 0,1 0 0 0 0,12 1 16 0 0,0-1 0 0 0,0-1-1 0 0,14-2 1 0 0,-20 2 169 0 0,647-105 1975 0 0,-355 50-1620 0 0,737-100-178 0 0,-627 99-3568 0 0,-308 41 1051 0 0,-19 3-324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4.9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862 361 136 0 0,'0'0'771'0'0,"9"-13"2048"0"0,4-30-1115 0 0,-12 41-1541 0 0,-1-1-6 0 0,2-3-69 0 0,-1 1 0 0 0,0-1 1 0 0,-1 0-1 0 0,1 0 0 0 0,-1 0 1 0 0,-1 0-1 0 0,1 0 0 0 0,-1 1 1 0 0,0-1-1 0 0,0 0 0 0 0,0 0 0 0 0,-1 1 1 0 0,0-1-1 0 0,-5-9 0 0 0,1 4-71 0 0,0 1-1 0 0,-1 0 0 0 0,0 0 1 0 0,-1 1-1 0 0,0 0 0 0 0,-17-15 1 0 0,4 6-22 0 0,-2 0-1 0 0,-36-22 1 0 0,47 33-9 0 0,0 1-1 0 0,0 0 0 0 0,-1 1 0 0 0,0 0 1 0 0,0 1-1 0 0,0 1 0 0 0,-19-3 0 0 0,17 4 5 0 0,1 1 0 0 0,-1 1-1 0 0,0 1 1 0 0,1 0-1 0 0,-1 1 1 0 0,1 0 0 0 0,-1 1-1 0 0,1 1 1 0 0,0 0 0 0 0,0 1-1 0 0,1 1 1 0 0,-1 0-1 0 0,1 1 1 0 0,0 0 0 0 0,-17 13-1 0 0,2 0 17 0 0,1 2-1 0 0,0 0 1 0 0,2 2-1 0 0,1 1 0 0 0,0 1 1 0 0,2 1-1 0 0,2 0 1 0 0,0 2-1 0 0,1 1 0 0 0,2 0 1 0 0,2 1-1 0 0,0 1 1 0 0,2 0-1 0 0,2 1 0 0 0,1 0 1 0 0,-11 62-1 0 0,19-78-1 0 0,1-1 0 0 0,0 0-1 0 0,1 1 1 0 0,1-1 0 0 0,0 0 0 0 0,2 0-1 0 0,-1 1 1 0 0,2-1 0 0 0,0-1 0 0 0,10 25-1 0 0,-9-30 1 0 0,0 0 0 0 0,1 0 0 0 0,0 0 0 0 0,0 0 0 0 0,1-1 0 0 0,0 0 0 0 0,1-1 0 0 0,-1 0 0 0 0,2 0 0 0 0,-1 0 0 0 0,1-1 0 0 0,1-1-1 0 0,-1 1 1 0 0,1-1 0 0 0,18 7 0 0 0,15 2 0 0 0,0-2 0 0 0,0-2 0 0 0,49 6 0 0 0,-53-11-17 0 0,1 1 0 0 0,-1 3-1 0 0,-1 1 1 0 0,52 22 0 0 0,-64-20 8 0 0,-1 1 1 0 0,0 1 0 0 0,-1 1 0 0 0,-1 2 0 0 0,0 0 0 0 0,-1 2 0 0 0,-1 0-1 0 0,-1 1 1 0 0,-1 1 0 0 0,26 40 0 0 0,-36-48-2 0 0,-1 0 0 0 0,0 0 0 0 0,-2 1 0 0 0,1 0 0 0 0,-2 0 0 0 0,0 1 0 0 0,0-1 0 0 0,-2 1 0 0 0,0 0 0 0 0,-1 1 1 0 0,0-1-1 0 0,-2 0 0 0 0,0 0 0 0 0,0 1 0 0 0,-2-1 0 0 0,0 0 0 0 0,-1 0 0 0 0,0 0 0 0 0,-1 0 0 0 0,-9 21 0 0 0,3-15 86 0 0,-2 0 1 0 0,0 0-1 0 0,-1-1 1 0 0,-1-1-1 0 0,-1 0 0 0 0,-1-1 1 0 0,0-1-1 0 0,-1-1 1 0 0,-2 0-1 0 0,1-1 0 0 0,-2-1 1 0 0,0-1-1 0 0,-1 0 0 0 0,0-2 1 0 0,-1 0-1 0 0,0-2 1 0 0,-27 10-1 0 0,23-11 57 0 0,0-2 0 0 0,-1 0-1 0 0,1-2 1 0 0,-1-1 0 0 0,0-1 0 0 0,0-1-1 0 0,0-1 1 0 0,-1-2 0 0 0,1-1 0 0 0,0-1-1 0 0,0-1 1 0 0,1-1 0 0 0,-1-1-1 0 0,1-2 1 0 0,-37-15 0 0 0,55 19-498 0 0,-1 0-1 0 0,1-1 1 0 0,0 0-1 0 0,0 0 1 0 0,0 0-1 0 0,1-1 1 0 0,-8-8-1 0 0,9 4-1943 0 0,5 9 2160 0 0,1 0 1 0 0,0 0 0 0 0,0 0 0 0 0,0 1 0 0 0,0-1 0 0 0,0 0 0 0 0,1 0 0 0 0,-1 0-1 0 0,0 0 1 0 0,5-14-1312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5.3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0 210 492 0 0,'30'-80'3702'0'0,"-22"55"-2924"0"0,1 1 0 0 0,1 1 0 0 0,19-33 1 0 0,-28 54-767 0 0,3 3-22 0 0,-3 0 4 0 0,1 0 0 0 0,0 0 0 0 0,0 0 0 0 0,0 0 0 0 0,-1 0 0 0 0,1 0 0 0 0,0 0 0 0 0,-1 1 0 0 0,1-1 0 0 0,-1 1 1 0 0,0-1-1 0 0,1 1 0 0 0,-1-1 0 0 0,0 1 0 0 0,2 3 0 0 0,0 1 9 0 0,0 0 1 0 0,-1 1-1 0 0,1-1 1 0 0,1 12-1 0 0,1 10 38 0 0,3 42-1 0 0,-7-53-59 0 0,8 97 58 0 0,33 333-21 0 0,38-5 201 0 0,-55-347-250 0 0,37 160-2261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3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28 103 156 0 0,'-28'-31'6690'0'0,"42"19"-6207"0"0,199-27 114 0 0,-93 19-5146 0 0,-116 19 3576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5.6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23 282 1576 0 0,'-4'-6'658'0'0,"1"2"-211"0"0,0 0 0 0 0,1-1 0 0 0,0 1 0 0 0,0 0 0 0 0,0-1 0 0 0,-2-5 1 0 0,4 9-404 0 0,0-1 1 0 0,0 1 0 0 0,0-1 0 0 0,0 1 0 0 0,0-1 0 0 0,0 1-1 0 0,0-1 1 0 0,0 1 0 0 0,1-1 0 0 0,-1 1 0 0 0,1-1 0 0 0,-1 1-1 0 0,1 0 1 0 0,-1-1 0 0 0,1 1 0 0 0,0 0 0 0 0,0-1 0 0 0,-1 1 0 0 0,1 0-1 0 0,0 0 1 0 0,0 0 0 0 0,0 0 0 0 0,1-1 0 0 0,1 0 0 0 0,7-6 38 0 0,2 0 1 0 0,-1 1 0 0 0,1 1 0 0 0,0 0 0 0 0,0 0 0 0 0,24-7 0 0 0,83-16 41 0 0,-90 23-79 0 0,276-45-416 0 0,5-2-3485 0 0,-260 42 3241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6.0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381 64 880 0 0,'66'-52'6632'0'0,"-64"51"-6306"0"0,-2 1-293 0 0,1-1 0 0 0,-1 1 1 0 0,1 0-1 0 0,-1 0 0 0 0,0-1 0 0 0,1 1 0 0 0,-1 0 0 0 0,0-1 0 0 0,1 1 1 0 0,-1 0-1 0 0,0-1 0 0 0,1 1 0 0 0,-1-1 0 0 0,0 1 0 0 0,0 0 1 0 0,1-1-1 0 0,-1 1 0 0 0,0-1 0 0 0,0 1 0 0 0,0-1 0 0 0,0 1 1 0 0,1-1-1 0 0,-1 1 0 0 0,0-1 0 0 0,0 0 0 0 0,-14 6-15 0 0,1 0 0 0 0,0 1 0 0 0,1 0-1 0 0,-1 1 1 0 0,1 1 0 0 0,0 0 0 0 0,-16 14 0 0 0,-3 5-11 0 0,-38 44 0 0 0,36-33-14 0 0,1 2 0 0 0,3 1 0 0 0,-33 59 1 0 0,48-74-13 0 0,2 0 0 0 0,0 0 1 0 0,2 1-1 0 0,1 1 1 0 0,1 0-1 0 0,2 0 0 0 0,-5 37 1 0 0,10-53 11 0 0,1 1 0 0 0,0-1 0 0 0,1 0 1 0 0,1 0-1 0 0,-1 0 0 0 0,2 0 0 0 0,0 0 0 0 0,0 0 1 0 0,9 20-1 0 0,-9-26 23 0 0,1 1 0 0 0,-1-1 0 0 0,1 0 0 0 0,0 0 0 0 0,0 0 0 0 0,1-1 0 0 0,0 1 0 0 0,0-1 0 0 0,0 0 0 0 0,0 0 0 0 0,1-1 0 0 0,0 0 0 0 0,0 0 0 0 0,0 0 0 0 0,1-1 0 0 0,-1 0 0 0 0,11 4 0 0 0,-12-6 10 0 0,1 0 0 0 0,-1-1 0 0 0,1 0 0 0 0,0 0 0 0 0,-1 0-1 0 0,1-1 1 0 0,-1 1 0 0 0,1-1 0 0 0,-1-1 0 0 0,1 1-1 0 0,-1-1 1 0 0,0 0 0 0 0,1 0 0 0 0,-1 0 0 0 0,0-1-1 0 0,8-6 1 0 0,-1-1-1 0 0,-1 0 1 0 0,-1-1-1 0 0,0 0 0 0 0,0-1 0 0 0,-1 0 1 0 0,-1-1-1 0 0,0 0 0 0 0,0 0 1 0 0,-2-1-1 0 0,1 0 0 0 0,-2 0 0 0 0,0 0 1 0 0,5-24-1 0 0,1-19 99 0 0,-2 0 1 0 0,2-65 0 0 0,-10 113-109 0 0,-1 6-44 0 0,-2 5-13 0 0,-2 3 37 0 0,0 0 0 0 0,0 0-1 0 0,1 1 1 0 0,0-1 0 0 0,0 1 0 0 0,0 0 0 0 0,1 0-1 0 0,0 0 1 0 0,0 0 0 0 0,0 0 0 0 0,-1 12 0 0 0,0 3-10 0 0,1 0-1 0 0,1 30 1 0 0,2-33 17 0 0,0-1 0 0 0,2 0 0 0 0,0 0 0 0 0,1 0 0 0 0,1 0 0 0 0,1 0 0 0 0,0-1 1 0 0,1 0-1 0 0,1 0 0 0 0,17 26 0 0 0,-18-31-185 0 0,1 0 1 0 0,0-1 0 0 0,1 0 0 0 0,0 0 0 0 0,1-1-1 0 0,0 0 1 0 0,0-1 0 0 0,0 0 0 0 0,1 0-1 0 0,1-2 1 0 0,-1 1 0 0 0,1-1 0 0 0,0-1 0 0 0,25 8-1 0 0,-30-12-309 0 0,-1 0-1 0 0,1 0 0 0 0,-1-1 0 0 0,1 0 1 0 0,12-1-1 0 0,8-3-1391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6.3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504 103 1236 0 0,'1'-5'270'0'0,"1"1"0"0"0,-1-1 0 0 0,0 0 0 0 0,-1 0 0 0 0,1 0 0 0 0,-1 0 0 0 0,0 0-1 0 0,0 0 1 0 0,0 0 0 0 0,-1 0 0 0 0,0 1 0 0 0,0-1 0 0 0,0 0 0 0 0,-1 0 0 0 0,1 1 0 0 0,-1-1 0 0 0,0 0 0 0 0,-3-4 0 0 0,4 8-252 0 0,-1 1 1 0 0,1-1 0 0 0,0 0 0 0 0,0 0 0 0 0,0 1-1 0 0,-1-1 1 0 0,1 1 0 0 0,0 0 0 0 0,-1-1 0 0 0,1 1-1 0 0,0 0 1 0 0,-1-1 0 0 0,1 1 0 0 0,0 0 0 0 0,-1 0-1 0 0,1 0 1 0 0,-1 1 0 0 0,1-1 0 0 0,0 0 0 0 0,-1 0-1 0 0,1 1 1 0 0,0-1 0 0 0,-1 1 0 0 0,-1 0 0 0 0,-32 17 135 0 0,14 0-80 0 0,0 0 0 0 0,1 0 0 0 0,-30 37 0 0 0,-45 73 117 0 0,81-109-147 0 0,-98 155 200 0 0,95-142-239 0 0,0 1 1 0 0,3 1 0 0 0,-18 56 0 0 0,29-79 16 0 0,0 1 0 0 0,1-1 0 0 0,1 1 1 0 0,0-1-1 0 0,0 1 0 0 0,1-1 0 0 0,1 1 0 0 0,0 0 1 0 0,0-1-1 0 0,1 1 0 0 0,1-1 0 0 0,0 0 0 0 0,6 17 1 0 0,-3-16 7 0 0,0 0 1 0 0,1 0 0 0 0,1 0 0 0 0,0-1 0 0 0,0 0 0 0 0,1-1-1 0 0,1 1 1 0 0,0-2 0 0 0,0 1 0 0 0,1-2 0 0 0,11 9-1 0 0,-1-4-9 0 0,0 0 0 0 0,1-1-1 0 0,1-1 1 0 0,-1-1 0 0 0,2-1-1 0 0,41 10 1 0 0,-52-16-335 0 0,-1-1 0 0 0,1 0 0 0 0,1 0 1 0 0,-1-2-1 0 0,0 1 0 0 0,0-2 0 0 0,0 0 0 0 0,0 0 0 0 0,0-1 0 0 0,0-1 0 0 0,0 0 0 0 0,-1-1 0 0 0,1 0 1 0 0,16-8-1 0 0,-4-4-1186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6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1 116 432 0 0,'20'-101'5105'0'0,"-19"98"-4947"0"0,2-1 4 0 0,-3 4-158 0 0,0 0 0 0 0,0-1 0 0 0,0 1 0 0 0,0 0 0 0 0,0-1 0 0 0,0 1 0 0 0,0 0 0 0 0,1-1 0 0 0,-1 1 0 0 0,0 0 0 0 0,0-1 0 0 0,0 1 0 0 0,0 0 0 0 0,1 0 0 0 0,-1-1 0 0 0,0 1 0 0 0,0 0 0 0 0,1 0 0 0 0,-1 0 0 0 0,0-1 0 0 0,0 1 0 0 0,1 0 0 0 0,-1 0 0 0 0,0 0 0 0 0,1 0 0 0 0,-1-1 0 0 0,0 1 0 0 0,1 0 0 0 0,-1 0 0 0 0,0 0 0 0 0,1 0 0 0 0,3 6 29 0 0,-1-1 0 0 0,1 1 0 0 0,-1 1 0 0 0,-1-1 0 0 0,1 0 0 0 0,-1 1 0 0 0,0-1 0 0 0,0 1 0 0 0,1 11 1 0 0,5 73 82 0 0,-6-70-86 0 0,11 210 258 0 0,9 103-146 0 0,-10-227 21 0 0,27 114-1 0 0,-39-221-157 0 0,11 34-318 0 0,-11-33 238 0 0,0 0 0 0 0,1 0 0 0 0,-1 0 0 0 0,0 0 0 0 0,1 0 0 0 0,-1 0 0 0 0,1 0 0 0 0,-1 0 0 0 0,1-1 0 0 0,-1 1 0 0 0,1 0 0 0 0,0 0 0 0 0,-1 0 0 0 0,1-1 0 0 0,0 1 0 0 0,0 0 0 0 0,-1-1 0 0 0,1 1 0 0 0,0-1 0 0 0,0 1 0 0 0,0-1 0 0 0,0 1 0 0 0,0-1 0 0 0,0 1 0 0 0,0-1 0 0 0,0 0 0 0 0,0 0 0 0 0,0 0 0 0 0,0 1 0 0 0,0-1 0 0 0,1 0 0 0 0,14-7-1166 0 0,-2-2 377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7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187 157 1028 0 0,'38'-154'5351'0'0,"-38"151"-5135"0"0,-3 53-175 0 0,-164 388 129 0 0,153-404-147 0 0,9-24-115 0 0,-2 7 244 0 0,0 0 0 0 0,1 0 0 0 0,-8 36 1 0 0,13-48-76 0 0,1 0 1 0 0,-1 1-1 0 0,1-1 1 0 0,0 0-1 0 0,1 1 1 0 0,-1-1-1 0 0,1 0 1 0 0,0 0-1 0 0,0 1 1 0 0,1-1-1 0 0,0 0 1 0 0,0 0-1 0 0,0 0 1 0 0,0-1-1 0 0,1 1 1 0 0,0 0-1 0 0,-1-1 1 0 0,6 5-1 0 0,5 5-5 0 0,1 0-1 0 0,0-1 1 0 0,1-1 0 0 0,1 0-1 0 0,0-1 1 0 0,35 17-1 0 0,112 41-192 0 0,-157-67 99 0 0,96 36-2516 0 0,161 36 0 0 0,-197-61 842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7.7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1 131 1060 0 0,'14'-32'2524'0'0,"-6"13"-1203"0"0,0 0 1 0 0,17-23-1 0 0,-24 40-1198 0 0,-1 1-122 0 0,0 1 0 0 0,0-1 0 0 0,0 1 0 0 0,1-1 0 0 0,-1 1 0 0 0,0-1-1 0 0,0 1 1 0 0,1-1 0 0 0,-1 1 0 0 0,0-1 0 0 0,0 1 0 0 0,1 0 0 0 0,-1-1 0 0 0,1 1-1 0 0,-1-1 1 0 0,0 1 0 0 0,1 0 0 0 0,-1-1 0 0 0,1 1 0 0 0,-1 0 0 0 0,1 0 0 0 0,-1-1-1 0 0,1 1 1 0 0,-1 0 0 0 0,1 0 0 0 0,-1 0 0 0 0,1 0 0 0 0,-1 0 0 0 0,1 0 0 0 0,0-1-1 0 0,-1 1 1 0 0,1 0 0 0 0,-1 0 0 0 0,1 1 0 0 0,-1-1 0 0 0,1 0 0 0 0,-1 0-1 0 0,1 0 1 0 0,-1 0 0 0 0,1 0 0 0 0,-1 1 0 0 0,1-1 0 0 0,-1 0 0 0 0,1 0 0 0 0,-1 1-1 0 0,1-1 1 0 0,-1 0 0 0 0,1 1 0 0 0,-1-1 0 0 0,0 0 0 0 0,1 1 0 0 0,-1-1 0 0 0,0 1-1 0 0,1-1 1 0 0,-1 1 0 0 0,0-1 0 0 0,1 1 0 0 0,-1-1 0 0 0,0 1 0 0 0,0-1 0 0 0,1 2-1 0 0,-3 221 26 0 0,2 32 63 0 0,2-222-15 0 0,3 0 1 0 0,0 0-1 0 0,2-1 0 0 0,2 0 1 0 0,21 55-1 0 0,-17-59 25 0 0,1 1-1 0 0,2-2 1 0 0,0 0-1 0 0,2-1 1 0 0,26 29-1 0 0,-33-43-59 0 0,0 0 0 0 0,0-1-1 0 0,1 0 1 0 0,1-1 0 0 0,0-1-1 0 0,0 0 1 0 0,1-1 0 0 0,0 0-1 0 0,1-1 1 0 0,-1 0 0 0 0,1-1 0 0 0,19 4-1 0 0,-26-8-10 0 0,1-1 0 0 0,0 1-1 0 0,0-2 1 0 0,1 1 0 0 0,-1-1 0 0 0,0-1-1 0 0,0 1 1 0 0,0-2 0 0 0,0 1-1 0 0,0-1 1 0 0,-1 0 0 0 0,1-1 0 0 0,12-6-1 0 0,-9 3-12 0 0,-2 0 0 0 0,1-1 1 0 0,-1 0-1 0 0,0-1 0 0 0,0 0 0 0 0,-1-1 0 0 0,0 0 0 0 0,13-18 0 0 0,-3-2-25 0 0,-1 0 0 0 0,-1-2 1 0 0,-2 0-1 0 0,-1 0 0 0 0,-1-1 0 0 0,9-40 1 0 0,-1-11 57 0 0,-3 0 0 0 0,-4-1 1 0 0,-4-1-1 0 0,-4 0 1 0 0,-8-153-1 0 0,3 225-18 0 0,-10-16-16 0 0,7 29-15 0 0,1 0 1 0 0,0 0 0 0 0,0 1 0 0 0,0-1 0 0 0,0 0 0 0 0,0 1 0 0 0,0-1-1 0 0,0 0 1 0 0,0 1 0 0 0,0 0 0 0 0,0-1 0 0 0,0 1 0 0 0,0 0-1 0 0,0-1 1 0 0,0 1 0 0 0,-1 1 0 0 0,2-2-1 0 0,-5 8 1 0 0,-1-1 0 0 0,2 1 0 0 0,-1 0 1 0 0,1 0-1 0 0,1 1 0 0 0,-1-1 0 0 0,1 1 0 0 0,-2 13 1 0 0,0-6 1 0 0,-7 28-30 0 0,3-1 1 0 0,1 1 0 0 0,2 0 0 0 0,3 1 0 0 0,1-1 0 0 0,2 1 0 0 0,2-1-1 0 0,2 1 1 0 0,2-1 0 0 0,1 0 0 0 0,3-1 0 0 0,2 0 0 0 0,1 0 0 0 0,3-1 0 0 0,1-1-1 0 0,31 55 1 0 0,-38-80-480 0 0,0 0 0 0 0,21 24 0 0 0,-25-34-261 0 0,-1 0 0 0 0,2 0 1 0 0,-1-1-1 0 0,11 8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8.2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1 158 528 0 0,'2'-17'907'0'0,"1"-1"1"0"0,1 1-1 0 0,0 0 0 0 0,2 0 1 0 0,0 1-1 0 0,11-23 0 0 0,-16 38-899 0 0,0 0-1 0 0,0 0 1 0 0,0 0 0 0 0,0 0-1 0 0,0 0 1 0 0,0 0 0 0 0,0 0-1 0 0,0 1 1 0 0,0-1-1 0 0,0 0 1 0 0,1 1 0 0 0,-1-1-1 0 0,0 1 1 0 0,1-1-1 0 0,-1 1 1 0 0,0-1 0 0 0,1 1-1 0 0,-1 0 1 0 0,0 0-1 0 0,1 0 1 0 0,-1 0 0 0 0,1 0-1 0 0,-1 0 1 0 0,0 0-1 0 0,1 0 1 0 0,-1 0 0 0 0,1 1-1 0 0,-1-1 1 0 0,0 1-1 0 0,1-1 1 0 0,-1 1 0 0 0,0-1-1 0 0,0 1 1 0 0,2 0-1 0 0,5 7 11 0 0,0 1-1 0 0,0-1 0 0 0,-1 1 1 0 0,0 0-1 0 0,-1 1 0 0 0,0 0 1 0 0,0 0-1 0 0,-1 0 0 0 0,6 17 1 0 0,29 110 113 0 0,-28-90-114 0 0,29 110 453 0 0,27 203 0 0 0,-68-356-161 0 0,0 8 248 0 0,0-28-467 0 0,-1-15-77 0 0,-3-71 13 0 0,5 0-1 0 0,4 1 1 0 0,4 0-1 0 0,27-116 1 0 0,-35 211-21 0 0,2-12-23 0 0,0 0 0 0 0,2 1 1 0 0,0-1-1 0 0,1 1 0 0 0,1 0 1 0 0,9-17-1 0 0,-11 29-14 0 0,-3 3 30 0 0,0 0-1 0 0,0 1 1 0 0,0 0 0 0 0,0-1-1 0 0,1 1 1 0 0,-1 0 0 0 0,1 0-1 0 0,-1 0 1 0 0,0 0-1 0 0,1 1 1 0 0,0-1 0 0 0,-1 1-1 0 0,1-1 1 0 0,-1 1 0 0 0,1 0-1 0 0,-1 0 1 0 0,1 0 0 0 0,0 0-1 0 0,-1 1 1 0 0,1-1 0 0 0,-1 1-1 0 0,1-1 1 0 0,-1 1 0 0 0,1 0-1 0 0,-1 0 1 0 0,1 0 0 0 0,-1 0-1 0 0,3 2 1 0 0,2 1-1 0 0,9 5 1 0 0,0 0 0 0 0,-1 1-1 0 0,0 1 1 0 0,0 1 0 0 0,-1 0-1 0 0,-1 0 1 0 0,23 29 0 0 0,-11-9-10 0 0,-1 1 1 0 0,29 55-1 0 0,-31-41-1373 0 0,29 88-1 0 0,-28-70-1534 0 0,-15-45 1786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9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515 1046 1668 0 0,'1'-2'120'0'0,"9"-9"453"0"0,0 0 1 0 0,-1-1-1 0 0,-1 0 0 0 0,0 0 0 0 0,0-1 1 0 0,-1 0-1 0 0,-1 0 0 0 0,5-14 0 0 0,-10 23-504 0 0,-1 1-1 0 0,0-1 0 0 0,0 1 0 0 0,0-1 1 0 0,0 1-1 0 0,0-1 0 0 0,-1 1 1 0 0,1-1-1 0 0,-2-3 0 0 0,1 5-57 0 0,1 1 1 0 0,0 0-1 0 0,-1-1 0 0 0,0 1 0 0 0,1-1 0 0 0,-1 1 1 0 0,0 0-1 0 0,1 0 0 0 0,-1-1 0 0 0,0 1 1 0 0,0 0-1 0 0,0 0 0 0 0,0 0 0 0 0,0 0 1 0 0,-1 0-1 0 0,1 0 0 0 0,0 0 0 0 0,0 1 0 0 0,-1-1 1 0 0,1 0-1 0 0,0 1 0 0 0,-1-1 0 0 0,1 0 1 0 0,-1 1-1 0 0,-1-1 0 0 0,-7 1 3 0 0,-1 1-1 0 0,0-1 1 0 0,1 2 0 0 0,-1-1 0 0 0,1 1-1 0 0,-1 1 1 0 0,1 0 0 0 0,0 1-1 0 0,0 0 1 0 0,0 0 0 0 0,1 1-1 0 0,-13 8 1 0 0,-18 13-4 0 0,-51 43-1 0 0,50-35 38 0 0,2 2 0 0 0,-45 52 0 0 0,68-70-49 0 0,2 1 1 0 0,0 1-1 0 0,1 0 0 0 0,1 1 1 0 0,0 0-1 0 0,2 1 0 0 0,-11 33 1 0 0,18-43 18 0 0,0 0-1 0 0,1 0 1 0 0,1 0 0 0 0,0 0 0 0 0,1 0 0 0 0,0 0 0 0 0,0 0-1 0 0,2 0 1 0 0,-1 1 0 0 0,2-2 0 0 0,-1 1 0 0 0,2 0-1 0 0,-1-1 1 0 0,2 1 0 0 0,-1-1 0 0 0,2 0 0 0 0,-1 0 0 0 0,1-1-1 0 0,1 0 1 0 0,0 0 0 0 0,1 0 0 0 0,0-1 0 0 0,0 0 0 0 0,0-1-1 0 0,1 0 1 0 0,12 8 0 0 0,-9-7-7 0 0,1 0 0 0 0,0-1 0 0 0,0 0 1 0 0,0-1-1 0 0,1-1 0 0 0,0 0 0 0 0,0-1 0 0 0,1-1 0 0 0,0 0 0 0 0,-1-1 1 0 0,1 0-1 0 0,0-1 0 0 0,1-1 0 0 0,-1 0 0 0 0,0-1 0 0 0,0-1 1 0 0,0-1-1 0 0,0 0 0 0 0,0 0 0 0 0,25-9 0 0 0,-28 6 1 0 0,1 0 1 0 0,-1-1-1 0 0,0-1 0 0 0,-1 1 1 0 0,1-2-1 0 0,-1 0 0 0 0,-1 0 0 0 0,0-1 1 0 0,0 0-1 0 0,11-14 0 0 0,-10 8-14 0 0,0 0-1 0 0,-1-1 1 0 0,-1 0-1 0 0,0 0 1 0 0,-1-1-1 0 0,9-30 1 0 0,-4-1-88 0 0,-2 0 0 0 0,-3-1 0 0 0,-2 0 0 0 0,1-85 0 0 0,-9-21 112 0 0,-23-171 0 0 0,-49-149 1085 0 0,70 456-1071 0 0,-5-35-85 0 0,-18-54 0 0 0,26 105-31 0 0,-2 5-40 0 0,-1 1 112 0 0,1 1 1 0 0,-1 0-1 0 0,1 0 1 0 0,0 0-1 0 0,0 1 1 0 0,1-1-1 0 0,-1 0 1 0 0,1 1-1 0 0,0 0 1 0 0,0 0 0 0 0,1-1-1 0 0,-1 1 1 0 0,1 0-1 0 0,-1 6 1 0 0,-3 20-13 0 0,-1 34 0 0 0,3-34 24 0 0,-9 138 18 0 0,7 1 0 0 0,7-1 1 0 0,47 327-1 0 0,-37-430-28 0 0,29 98 1 0 0,-33-139 33 0 0,2 0 1 0 0,0 0-1 0 0,2-1 0 0 0,0 0 0 0 0,2-1 1 0 0,29 38-1 0 0,-39-56-16 0 0,-1-1 1 0 0,1 0-1 0 0,0 0 1 0 0,0 0-1 0 0,1-1 1 0 0,-1 1-1 0 0,1-1 1 0 0,0 0-1 0 0,0-1 1 0 0,0 1 0 0 0,0-1-1 0 0,0 0 1 0 0,0 0-1 0 0,1 0 1 0 0,-1-1-1 0 0,1 0 1 0 0,-1 0-1 0 0,1 0 1 0 0,8-1-1 0 0,-6-1-11 0 0,1 0-1 0 0,0-1 0 0 0,-1 0 1 0 0,0 0-1 0 0,1-1 1 0 0,-1 0-1 0 0,0-1 1 0 0,0 1-1 0 0,-1-2 0 0 0,1 1 1 0 0,12-11-1 0 0,8-8 2 0 0,-1-1 0 0 0,-1-1-1 0 0,-1-2 1 0 0,-1 0 0 0 0,34-54-1 0 0,-16 13-2 0 0,51-113 0 0 0,-71 131 17 0 0,-1 0 1 0 0,-3-2 0 0 0,-2-1 0 0 0,-3 0-1 0 0,12-92 1 0 0,-24 143-30 0 0,-1 0 0 0 0,0 0 0 0 0,0 0-1 0 0,1 0 1 0 0,-1 0 0 0 0,0 0 0 0 0,-1 0 0 0 0,1 0-1 0 0,0 0 1 0 0,-1 0 0 0 0,1-1 0 0 0,-1 1 0 0 0,1 1-1 0 0,-1-1 1 0 0,0 0 0 0 0,0 0 0 0 0,0 0 0 0 0,0 0-1 0 0,0 0 1 0 0,-1 1 0 0 0,0-3 0 0 0,0 4 7 0 0,0-1 0 0 0,0 1 0 0 0,1 0 1 0 0,-1-1-1 0 0,0 1 0 0 0,0 0 0 0 0,1 0 1 0 0,-1 0-1 0 0,0 1 0 0 0,0-1 0 0 0,1 0 1 0 0,-1 0-1 0 0,0 1 0 0 0,1-1 0 0 0,-1 1 1 0 0,0 0-1 0 0,1-1 0 0 0,-1 1 0 0 0,1 0 1 0 0,-1 0-1 0 0,1 0 0 0 0,-1 0 0 0 0,1 0 1 0 0,0 0-1 0 0,-2 3 0 0 0,-14 10-10 0 0,1 1-1 0 0,1 0 1 0 0,1 2 0 0 0,0-1-1 0 0,1 2 1 0 0,-17 29 0 0 0,16-21 14 0 0,0 1 0 0 0,2 1 1 0 0,1 0-1 0 0,-9 37 1 0 0,15-45-18 0 0,2 1 1 0 0,1-1-1 0 0,0 1 1 0 0,1 0-1 0 0,2 0 1 0 0,0-1 0 0 0,1 1-1 0 0,1 0 1 0 0,1-1-1 0 0,0 0 1 0 0,2 0-1 0 0,0 0 1 0 0,12 24 0 0 0,-11-29 37 0 0,0-1 1 0 0,1 0 0 0 0,1 0 0 0 0,0-1 0 0 0,1 0 0 0 0,0 0 0 0 0,1-1-1 0 0,0-1 1 0 0,1 0 0 0 0,0 0 0 0 0,1-1 0 0 0,0-1 0 0 0,1 0-1 0 0,0-1 1 0 0,0 0 0 0 0,1-1 0 0 0,24 8 0 0 0,-30-13-4 0 0,0 1 1 0 0,0-2-1 0 0,0 1 1 0 0,0-1-1 0 0,0 0 1 0 0,0-1 0 0 0,0 0-1 0 0,0-1 1 0 0,0 0-1 0 0,0 0 1 0 0,0-1-1 0 0,0 0 1 0 0,15-6-1 0 0,-14 4-9 0 0,0-2 0 0 0,0 1 1 0 0,0-1-1 0 0,-1-1 0 0 0,0 0 0 0 0,0 0 0 0 0,-1-1 0 0 0,0 0 0 0 0,13-16 0 0 0,-5 1-44 0 0,-1-1-1 0 0,-1-1 0 0 0,-1 0 0 0 0,-1 0 1 0 0,-1-1-1 0 0,-2-1 0 0 0,-1 0 1 0 0,6-29-1 0 0,7-65-18 0 0,-5-1 0 0 0,-5 0 0 0 0,-6 0 1 0 0,-12-144-1 0 0,7 259 64 0 0,0 1-27 0 0,0 0 0 0 0,-1 0 0 0 0,1 1 0 0 0,-1-1-1 0 0,0 0 1 0 0,0 1 0 0 0,-1-1 0 0 0,0 0 0 0 0,0 1 0 0 0,0 0-1 0 0,0-1 1 0 0,-7-8 0 0 0,7 12-101 0 0,2 2 116 0 0,-1 0 1 0 0,0-1 0 0 0,0 1-1 0 0,0 0 1 0 0,0 0 0 0 0,0 0-1 0 0,0 0 1 0 0,1 0 0 0 0,-1 0-1 0 0,0 0 1 0 0,0 0-1 0 0,0 1 1 0 0,0-1 0 0 0,0 0-1 0 0,1 0 1 0 0,-1 1 0 0 0,0-1-1 0 0,0 0 1 0 0,0 1 0 0 0,1-1-1 0 0,-1 1 1 0 0,0-1 0 0 0,0 1-1 0 0,1 0 1 0 0,-1-1-1 0 0,1 1 1 0 0,-1-1 0 0 0,0 1-1 0 0,1 0 1 0 0,-1 0 0 0 0,1-1-1 0 0,0 1 1 0 0,-1 0 0 0 0,0 1-1 0 0,-11 27 40 0 0,10-17-34 0 0,1-1-1 0 0,0 1 0 0 0,0-1 0 0 0,2 1 0 0 0,-1-1 1 0 0,1 1-1 0 0,1-1 0 0 0,0 1 0 0 0,6 19 1 0 0,3 1 7 0 0,29 61 1 0 0,-24-63-4 0 0,2-1 0 0 0,0-1-1 0 0,2 0 1 0 0,1-1-1 0 0,1-2 1 0 0,1 0 0 0 0,2-2-1 0 0,0 0 1 0 0,1-2 0 0 0,48 30-1 0 0,-46-33-44 0 0,-1 2 0 0 0,47 42-1 0 0,-71-59 44 0 0,-1-1 0 0 0,0 2-1 0 0,0-1 1 0 0,0 0-1 0 0,0 0 1 0 0,-1 1 0 0 0,1-1-1 0 0,-1 0 1 0 0,0 1 0 0 0,0 0-1 0 0,0-1 1 0 0,0 1-1 0 0,-1 0 1 0 0,1-1 0 0 0,-1 1-1 0 0,0 0 1 0 0,-1 6-1 0 0,-1 4 9 0 0,0 0 0 0 0,-1 1 0 0 0,-5 13-1 0 0,6-21-42 0 0,-10 31-185 0 0,0-3 329 0 0,2 0 1 0 0,2 1-1 0 0,1 0 1 0 0,-3 48-1 0 0,9-75-204 0 0,1-1 0 0 0,0 0 0 0 0,1 1 0 0 0,0-1 0 0 0,0 0 0 0 0,0 1 0 0 0,1-1 0 0 0,1 0-1 0 0,-1 0 1 0 0,1 0 0 0 0,1-1 0 0 0,-1 1 0 0 0,1-1 0 0 0,1 0 0 0 0,-1 0 0 0 0,1 0 0 0 0,0 0 0 0 0,1-1-1 0 0,0 0 1 0 0,0 0 0 0 0,0 0 0 0 0,0-1 0 0 0,1 0 0 0 0,12 6 0 0 0,8 2-1823 0 0,2-5-268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49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531 326 1408 0 0,'2'-6'177'0'0,"28"-133"3382"0"0,-26 115-2989 0 0,-2 1 0 0 0,0 0 1 0 0,-3-47-1 0 0,-6 46-355 0 0,7 23-209 0 0,-1 0 1 0 0,1 0-1 0 0,-1 0 0 0 0,1 0 1 0 0,-1 0-1 0 0,0 1 1 0 0,1-1-1 0 0,-1 0 0 0 0,0 0 1 0 0,0 0-1 0 0,1 1 0 0 0,-1-1 1 0 0,0 0-1 0 0,0 1 0 0 0,0-1 1 0 0,0 1-1 0 0,0-1 0 0 0,0 1 1 0 0,0-1-1 0 0,0 1 1 0 0,0 0-1 0 0,0-1 0 0 0,0 1 1 0 0,0 0-1 0 0,0 0 0 0 0,0 0 1 0 0,0 0-1 0 0,0 0 0 0 0,0 0 1 0 0,-1 0-1 0 0,1 0 1 0 0,0 1-1 0 0,0-1 0 0 0,-1 1 1 0 0,-3 0 3 0 0,-1 0 0 0 0,1 1 0 0 0,0 0 0 0 0,0 0 0 0 0,-6 4 0 0 0,-15 11 13 0 0,0 1 1 0 0,1 2-1 0 0,2 0 0 0 0,0 2 1 0 0,-35 42-1 0 0,12-6 14 0 0,-51 84-1 0 0,73-102-22 0 0,2 1 0 0 0,1 0 0 0 0,2 1 0 0 0,2 1 0 0 0,2 1 0 0 0,1 1 0 0 0,3 0 0 0 0,2 0 0 0 0,2 1 0 0 0,1 0 0 0 0,3 0 0 0 0,2 1 0 0 0,1-1 0 0 0,3 0 0 0 0,17 88 0 0 0,81 188-47 0 0,4 19 188 0 0,-97-304-135 0 0,-1 0 0 0 0,-2 1 0 0 0,-2 0-1 0 0,-2-1 1 0 0,-1 1 0 0 0,-2 0 0 0 0,-7 47 0 0 0,5-68-231 0 0,0 0 1 0 0,-8 21 0 0 0,10-33-110 0 0,0 0 1 0 0,0 0 0 0 0,-1 0-1 0 0,1 0 1 0 0,-1 0 0 0 0,0-1-1 0 0,-1 0 1 0 0,1 1 0 0 0,-1-1-1 0 0,1 0 1 0 0,-8 5 0 0 0,-3-2-1455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50.2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1 196 704 0 0,'0'-9'709'0'0,"1"1"0"0"0,0-1 0 0 0,1 0 0 0 0,0 1 0 0 0,0-1-1 0 0,1 1 1 0 0,0-1 0 0 0,5-9 0 0 0,-5 14-638 0 0,0 0 0 0 0,0 0 0 0 0,0 0 0 0 0,1 1 0 0 0,-1-1 0 0 0,1 1 0 0 0,0 0 0 0 0,0 0 0 0 0,0 1 0 0 0,0-1 0 0 0,1 1 0 0 0,-1 0 0 0 0,1 0 0 0 0,-1 0 0 0 0,1 1 0 0 0,6-2 0 0 0,25-4 14 0 0,1 2 0 0 0,-1 1 0 0 0,1 2 0 0 0,58 4 0 0 0,28-2-1046 0 0,-72-2-448 0 0,0-3 0 0 0,83-19 0 0 0,-86 12 285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0:54.0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42 420 200 0 0,'0'0'1132'0'0,"14"11"1624"0"0,-6-10-2550 0 0,0 0-1 0 0,0-1 1 0 0,0 0 0 0 0,0-1 0 0 0,0 0 0 0 0,0 0-1 0 0,-1 0 1 0 0,1-1 0 0 0,0 0 0 0 0,-1-1 0 0 0,9-3-1 0 0,6-4-96 0 0,0 0 0 0 0,32-22 0 0 0,-38 21-94 0 0,-2 0 0 0 0,1-1 0 0 0,-1 0 0 0 0,-1-1 0 0 0,0-1 0 0 0,11-15 0 0 0,-17 19-39 0 0,0-1-1 0 0,0 0 1 0 0,-1 0-1 0 0,-1 0 1 0 0,0 0-1 0 0,-1-1 1 0 0,0 0 0 0 0,0 0-1 0 0,2-19 1 0 0,-6 26 5 0 0,0 1 0 0 0,0-1 0 0 0,0 0 0 0 0,0 0-1 0 0,-1 0 1 0 0,0 1 0 0 0,0-1 0 0 0,-1 0 0 0 0,1 1 0 0 0,-1-1 0 0 0,0 1 0 0 0,0-1 0 0 0,0 1 0 0 0,-6-7 0 0 0,5 6 11 0 0,-1 1-1 0 0,0-1 0 0 0,0 1 0 0 0,-1 1 1 0 0,1-1-1 0 0,-1 0 0 0 0,0 1 1 0 0,1 0-1 0 0,-2 0 0 0 0,1 1 1 0 0,0-1-1 0 0,0 1 0 0 0,-1 0 1 0 0,0 0-1 0 0,1 1 0 0 0,-1 0 1 0 0,0 0-1 0 0,1 0 0 0 0,-1 1 0 0 0,0 0 1 0 0,0 0-1 0 0,0 0 0 0 0,1 1 1 0 0,-1-1-1 0 0,0 1 0 0 0,0 1 1 0 0,-8 2-1 0 0,0 1 12 0 0,0-1 1 0 0,0 2-1 0 0,1 0 1 0 0,0 0-1 0 0,0 1 1 0 0,1 1-1 0 0,0 0 1 0 0,0 0-1 0 0,1 2 0 0 0,0-1 1 0 0,0 1-1 0 0,1 1 1 0 0,1 0-1 0 0,0 0 1 0 0,0 1-1 0 0,1 0 1 0 0,0 1-1 0 0,-6 15 0 0 0,9-16 32 0 0,0-1-1 0 0,2 1 0 0 0,-1 0 0 0 0,1 0 0 0 0,1 0 0 0 0,0 0 0 0 0,1 0 0 0 0,0 0 0 0 0,1 1 0 0 0,0-1 0 0 0,1 0 0 0 0,0 1 0 0 0,1-1 0 0 0,1 0 0 0 0,0 0 0 0 0,0 0 0 0 0,1-1 0 0 0,1 1 0 0 0,0-1 1 0 0,0 0-1 0 0,9 13 0 0 0,0-3 47 0 0,1-1 1 0 0,1-1 0 0 0,0-1 0 0 0,1 0 0 0 0,1-1 0 0 0,1-1-1 0 0,0 0 1 0 0,1-2 0 0 0,41 23 0 0 0,-44-29-47 0 0,-1-1 0 0 0,1 0 0 0 0,1-1 0 0 0,-1-1 1 0 0,1-1-1 0 0,0 0 0 0 0,0-2 0 0 0,0 0 0 0 0,0 0 0 0 0,1-2 0 0 0,-1 0 1 0 0,0-1-1 0 0,0-1 0 0 0,18-5 0 0 0,-16 2-46 0 0,-1 0-1 0 0,0-2 1 0 0,-1 0 0 0 0,0-1-1 0 0,0-1 1 0 0,28-18 0 0 0,-34 18-629 0 0,-1 0 0 0 0,0 0 0 0 0,0-1 0 0 0,-1 0 0 0 0,-1-1 1 0 0,9-11-1 0 0,-10 9-774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50.6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197 130 1080 0 0,'29'-111'6335'0'0,"-28"108"-6122"0"0,-1 2-186 0 0,0 0 0 0 0,0 0 1 0 0,1 1-1 0 0,-1-1 0 0 0,0 0 0 0 0,0 0 0 0 0,0 0 0 0 0,0 1 1 0 0,0-1-1 0 0,0 0 0 0 0,0 0 0 0 0,-1 0 0 0 0,1 0 1 0 0,0 1-1 0 0,0-1 0 0 0,-1-1 0 0 0,-4 5-12 0 0,1 1-1 0 0,-1 0 1 0 0,1 0-1 0 0,0 0 1 0 0,1 0-1 0 0,-1 1 1 0 0,1-1 0 0 0,-1 1-1 0 0,1 0 1 0 0,-3 8-1 0 0,-26 64 82 0 0,23-54-84 0 0,-23 63 54 0 0,3 0-1 0 0,-31 173 1 0 0,52-208-163 0 0,2-1 0 0 0,3 1 1 0 0,2 0-1 0 0,2 0 0 0 0,2 0 0 0 0,18 92 0 0 0,-19-133-259 0 0,0 1 0 0 0,1 0 0 0 0,0 0 0 0 0,1-1-1 0 0,0 0 1 0 0,1 0 0 0 0,0 0 0 0 0,0 0 0 0 0,1-1-1 0 0,0 0 1 0 0,13 14 0 0 0,-1-8-843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50.9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452 198 376 0 0,'2'-9'489'0'0,"-1"0"0"0"0,0 1-1 0 0,0-1 1 0 0,-1 0 0 0 0,0 0 0 0 0,0 0-1 0 0,-3-13 1 0 0,3 20-440 0 0,-1-1-1 0 0,0 1 1 0 0,0 0-1 0 0,0 0 1 0 0,0-1-1 0 0,0 1 1 0 0,0 0-1 0 0,-1 0 1 0 0,1 1-1 0 0,-1-1 1 0 0,1 0-1 0 0,-1 0 1 0 0,0 1-1 0 0,1-1 1 0 0,-1 1-1 0 0,0-1 1 0 0,0 1-1 0 0,0 0 1 0 0,0 0-1 0 0,0 0 1 0 0,-1 0-1 0 0,1 0 1 0 0,0 0-1 0 0,0 0 1 0 0,-1 1-1 0 0,1-1 1 0 0,0 1-1 0 0,-1 0 1 0 0,1 0-1 0 0,-1 0 1 0 0,1 0-1 0 0,0 0 1 0 0,-4 1-1 0 0,-5 0 21 0 0,1 1 0 0 0,-1 1 0 0 0,1 0-1 0 0,0 0 1 0 0,-1 1 0 0 0,1 0 0 0 0,1 0-1 0 0,-1 1 1 0 0,1 1 0 0 0,-15 10 0 0 0,-4 6 18 0 0,-47 48 1 0 0,56-51-40 0 0,1 1 0 0 0,1 1 0 0 0,1 1 0 0 0,0 0 0 0 0,2 1 0 0 0,-20 44 0 0 0,28-55-40 0 0,2 1-1 0 0,-1 0 0 0 0,2 0 0 0 0,0 1 0 0 0,0-1 0 0 0,2 1 0 0 0,-1-1 0 0 0,2 1 1 0 0,0-1-1 0 0,0 1 0 0 0,1 0 0 0 0,1-1 0 0 0,0 1 0 0 0,1-1 0 0 0,6 17 0 0 0,-1-11 41 0 0,1 0-1 0 0,0 0 0 0 0,2-1 1 0 0,0 0-1 0 0,1 0 0 0 0,1-2 1 0 0,0 1-1 0 0,30 27 0 0 0,-32-35 85 0 0,-1 0 0 0 0,1 0 0 0 0,0-1 0 0 0,1-1 0 0 0,0 0 0 0 0,0 0 0 0 0,1-1 0 0 0,0-1 0 0 0,0 0 0 0 0,0-1 0 0 0,0 0 0 0 0,1-1 1 0 0,-1 0-1 0 0,23 1 0 0 0,-28-5-63 0 0,1 1 1 0 0,-1-1-1 0 0,1 0 1 0 0,-1 0-1 0 0,0-1 1 0 0,0 0 0 0 0,0-1-1 0 0,0 0 1 0 0,0 0-1 0 0,0-1 1 0 0,-1 0-1 0 0,0 0 1 0 0,8-6 0 0 0,-6 3-35 0 0,0-1 1 0 0,-1 0 0 0 0,0-1 0 0 0,-1 0 0 0 0,0 0 0 0 0,0 0 0 0 0,0-1 0 0 0,7-17 0 0 0,-3 3-33 0 0,-2-1 1 0 0,-1-1-1 0 0,0 0 1 0 0,-2 0-1 0 0,-1 0 0 0 0,-1 0 1 0 0,0-40-1 0 0,-3 16-17 0 0,-2 1-1 0 0,-14-86 0 0 0,11 114-52 0 0,0 0 0 0 0,-2 0 0 0 0,0 0 0 0 0,-2 1 0 0 0,0 0 0 0 0,-1 1 0 0 0,-1 0 1 0 0,-22-32-1 0 0,25 42-99 0 0,0 1 1 0 0,0 1-1 0 0,-1-1 1 0 0,0 1-1 0 0,-1 1 1 0 0,1-1-1 0 0,-1 2 1 0 0,0-1-1 0 0,-1 1 1 0 0,-10-4 0 0 0,14 6-179 0 0,-1 1 0 0 0,1 0 0 0 0,-1 0 0 0 0,0 1 0 0 0,0-1 1 0 0,0 2-1 0 0,0-1 0 0 0,0 1 0 0 0,0 0 0 0 0,0 0 0 0 0,0 1 1 0 0,0 0-1 0 0,1 0 0 0 0,-1 0 0 0 0,-12 5 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3:51.3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278 130 480 0 0,'8'-6'598'0'0,"1"-1"0"0"0,-1 0 0 0 0,0 0 0 0 0,-1-1 0 0 0,1 0 0 0 0,-2 0 0 0 0,1-1 0 0 0,9-17 0 0 0,-15 23-359 0 0,-1 1-209 0 0,0 1 1 0 0,0-1-1 0 0,0 1 1 0 0,0 0-1 0 0,-1-1 1 0 0,1 1-1 0 0,-1 0 0 0 0,1-1 1 0 0,-1 1-1 0 0,0 0 1 0 0,1 0-1 0 0,-1-1 1 0 0,0 1-1 0 0,-1-2 1 0 0,-3 3-14 0 0,1 0 1 0 0,-1 0-1 0 0,1 0 0 0 0,-1 0 1 0 0,1 1-1 0 0,0-1 0 0 0,-1 1 1 0 0,1 0-1 0 0,0 1 0 0 0,0-1 1 0 0,0 1-1 0 0,0 0 1 0 0,0 0-1 0 0,0 0 0 0 0,0 0 1 0 0,0 1-1 0 0,-5 4 0 0 0,-10 8 12 0 0,-32 34-1 0 0,26-24-10 0 0,2 1-1 0 0,1 1 1 0 0,1 1-1 0 0,1 0 1 0 0,2 2-1 0 0,-17 35 0 0 0,29-51-6 0 0,1 0-1 0 0,0 0 0 0 0,1 0 0 0 0,0 1 0 0 0,1 0 0 0 0,0 0 0 0 0,2 0 1 0 0,0 0-1 0 0,0 0 0 0 0,2 0 0 0 0,-1 0 0 0 0,2 0 0 0 0,0 0 1 0 0,1-1-1 0 0,1 1 0 0 0,8 24 0 0 0,-5-24 32 0 0,0-1 1 0 0,0 1-1 0 0,2-1 0 0 0,0-1 1 0 0,0 0-1 0 0,1 0 0 0 0,1-1 1 0 0,0 0-1 0 0,1-1 0 0 0,0 0 1 0 0,0-1-1 0 0,26 16 0 0 0,-31-22-1 0 0,0 0 0 0 0,0 0 0 0 0,1-1 0 0 0,-1 0 0 0 0,1 0-1 0 0,0-1 1 0 0,0 0 0 0 0,0 0 0 0 0,0-1 0 0 0,0 0 0 0 0,0-1 0 0 0,1 1-1 0 0,-1-2 1 0 0,0 1 0 0 0,0-1 0 0 0,0 0 0 0 0,0-1 0 0 0,0 0 0 0 0,0 0-1 0 0,0-1 1 0 0,-1 0 0 0 0,1 0 0 0 0,-1 0 0 0 0,1-1 0 0 0,-1-1 0 0 0,12-9-1 0 0,-4 1-41 0 0,0-1-1 0 0,-2 0 0 0 0,1-1 1 0 0,20-32-1 0 0,37-73-28 0 0,-45 73 44 0 0,-24 43-41 0 0,-2 15-55 0 0,1 0 70 0 0,0 0 0 0 0,0 0 1 0 0,1 0-1 0 0,1-1 0 0 0,0 1 1 0 0,0-1-1 0 0,1 0 0 0 0,0 0 1 0 0,1 0-1 0 0,0 0 0 0 0,1-1 1 0 0,9 13-1 0 0,-5-11 6 0 0,0 1 1 0 0,1-2-1 0 0,0 1 0 0 0,1-2 1 0 0,0 1-1 0 0,1-2 1 0 0,0 1-1 0 0,26 11 0 0 0,-17-11 55 0 0,1 0 0 0 0,0-1 0 0 0,1-2 0 0 0,0 0 0 0 0,0-2 0 0 0,0-1 0 0 0,0 0 0 0 0,0-2 0 0 0,1-1 0 0 0,-1 0 0 0 0,48-9 0 0 0,-51 4-34 0 0,0-1 0 0 0,-1-1 0 0 0,1-1 0 0 0,-1 0 0 0 0,-1-2 1 0 0,0 0-1 0 0,0-1 0 0 0,-1-1 0 0 0,0-1 0 0 0,-1 0 0 0 0,-1-1 0 0 0,20-23 0 0 0,-12 9-138 0 0,-2-1 0 0 0,0-1 0 0 0,-3-1-1 0 0,0 0 1 0 0,-2-2 0 0 0,20-53 0 0 0,10-54-18 0 0,-43 124 125 0 0,-1 0-1 0 0,0 0 1 0 0,-1-1 0 0 0,-1 1 0 0 0,0 0-1 0 0,-4-33 1 0 0,2 44 12 0 0,0 0 1 0 0,0 1-1 0 0,-1 0 0 0 0,1-1 0 0 0,-1 1 0 0 0,0 0 1 0 0,0-1-1 0 0,-1 1 0 0 0,1 1 0 0 0,-1-1 0 0 0,0 0 1 0 0,0 0-1 0 0,0 1 0 0 0,-1 0 0 0 0,1 0 1 0 0,-1 0-1 0 0,0 0 0 0 0,1 0 0 0 0,-1 1 0 0 0,-1 0 1 0 0,1-1-1 0 0,0 1 0 0 0,0 1 0 0 0,-1-1 1 0 0,1 1-1 0 0,-1 0 0 0 0,1 0 0 0 0,-1 0 0 0 0,-7 0 1 0 0,5 0 0 0 0,1 1 1 0 0,-1 0 0 0 0,1 0 0 0 0,-1 0 0 0 0,1 1 0 0 0,0 0 0 0 0,-1 1-1 0 0,1-1 1 0 0,0 1 0 0 0,0 0 0 0 0,0 0 0 0 0,0 1 0 0 0,0 0 0 0 0,0 0-1 0 0,1 1 1 0 0,-1-1 0 0 0,1 1 0 0 0,0 0 0 0 0,0 0 0 0 0,1 1 0 0 0,-6 6-1 0 0,8-8 5 0 0,0 1-1 0 0,0 0 1 0 0,0-1-1 0 0,1 1 1 0 0,-1 0-1 0 0,1 0 0 0 0,0 0 1 0 0,0 0-1 0 0,1 0 1 0 0,-1 1-1 0 0,1-1 1 0 0,0 0-1 0 0,0 0 0 0 0,0 0 1 0 0,1 0-1 0 0,-1 1 1 0 0,1-1-1 0 0,0 0 1 0 0,0 0-1 0 0,0 0 0 0 0,1 0 1 0 0,0-1-1 0 0,-1 1 1 0 0,1 0-1 0 0,0-1 1 0 0,1 1-1 0 0,4 5 0 0 0,4 5-72 0 0,1 0 0 0 0,0-1-1 0 0,1 0 1 0 0,29 22 0 0 0,-24-22-790 0 0,0-1 1 0 0,1-1 0 0 0,25 11 0 0 0,-14-8-1024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1.0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35 828 0 0,'-29'-15'4607'0'0,"20"9"-4299"0"0,8 4-241 0 0,0 1 0 0 0,0 0 0 0 0,0 0 0 0 0,0 0-1 0 0,0 0 1 0 0,0 0 0 0 0,-1 1 0 0 0,1-1 0 0 0,0 0 0 0 0,0 0 0 0 0,-1 1 0 0 0,1-1 0 0 0,-1 1 0 0 0,1-1 0 0 0,0 1 0 0 0,-1 0 0 0 0,1-1 0 0 0,-1 1 0 0 0,1 0-1 0 0,-1 0 1 0 0,1 0 0 0 0,-1 0 0 0 0,1 0 0 0 0,-1 1 0 0 0,1-1 0 0 0,-3 1 0 0 0,3 3-31 0 0,0 0 1 0 0,0 0-1 0 0,0 0 0 0 0,1 0 1 0 0,0 0-1 0 0,0 0 1 0 0,0 0-1 0 0,1 7 0 0 0,-1-9-37 0 0,0 1196 1862 0 0,0-1021-2093 0 0,1 34-1743 0 0,-1-170 774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1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88 485 216 0 0,'-73'-98'5471'0'0,"71"97"-5414"0"0,1-1-1 0 0,0 1 1 0 0,-1-1-1 0 0,1 0 1 0 0,0 0-1 0 0,0 1 1 0 0,0-1-1 0 0,0 0 0 0 0,1 0 1 0 0,-1 0-1 0 0,0 0 1 0 0,1 0-1 0 0,0 0 1 0 0,-1-1-1 0 0,1-1 1 0 0,0 3-37 0 0,0-1 0 0 0,1 1 0 0 0,-1 0-1 0 0,0 0 1 0 0,1-1 0 0 0,-1 1 0 0 0,1 0 0 0 0,-1 0 0 0 0,1 0 0 0 0,0 0 0 0 0,0-1 0 0 0,-1 1 0 0 0,1 0 0 0 0,0 0-1 0 0,0 1 1 0 0,0-1 0 0 0,0 0 0 0 0,1-1 0 0 0,6-2 4 0 0,-1 0 1 0 0,1 1-1 0 0,0 0 0 0 0,-1 0 0 0 0,1 0 1 0 0,9 0-1 0 0,-2-1 83 0 0,394-93 528 0 0,154-47-1674 0 0,-385 85-2767 0 0,-159 53 3174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1.7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1 640 0 0,'-3'6'454'0'0,"-1"0"64"0"0,1 0 0 0 0,0 0 0 0 0,0 0 0 0 0,1 0 0 0 0,0 1 0 0 0,0-1 0 0 0,-1 11 0 0 0,3-16-459 0 0,0 0 0 0 0,0 0 0 0 0,0 0 0 0 0,0 0-1 0 0,1 0 1 0 0,-1 0 0 0 0,1-1 0 0 0,-1 1 0 0 0,0 0 0 0 0,1 0-1 0 0,-1 0 1 0 0,1 0 0 0 0,0-1 0 0 0,-1 1 0 0 0,1 0-1 0 0,0-1 1 0 0,-1 1 0 0 0,1 0 0 0 0,0-1 0 0 0,0 1-1 0 0,0-1 1 0 0,-1 1 0 0 0,1-1 0 0 0,0 1 0 0 0,0-1-1 0 0,0 0 1 0 0,0 1 0 0 0,2-1 0 0 0,27 7 534 0 0,-29-7-570 0 0,70 5 534 0 0,1-3 0 0 0,97-9 0 0 0,-65 1-467 0 0,147-7-1416 0 0,-85-6-2439 0 0,-119 10 1939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2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775 169 832 0 0,'1'-9'485'0'0,"0"-1"-1"0"0,-1 0 1 0 0,0 0 0 0 0,0 0-1 0 0,-1 1 1 0 0,0-1-1 0 0,-1 0 1 0 0,0 1 0 0 0,-1-1-1 0 0,0 1 1 0 0,0 0-1 0 0,-1-1 1 0 0,-9-15 0 0 0,11 23-466 0 0,1 1 1 0 0,-1-1 0 0 0,0 0 0 0 0,0 1 0 0 0,0 0-1 0 0,-1-1 1 0 0,1 1 0 0 0,0 0 0 0 0,0 0 0 0 0,-1 0-1 0 0,1 1 1 0 0,0-1 0 0 0,-1 0 0 0 0,1 1-1 0 0,-1 0 1 0 0,-3-1 0 0 0,3 1-2 0 0,-2 0-5 0 0,-1 1 0 0 0,0 0-1 0 0,0 0 1 0 0,0 0-1 0 0,1 1 1 0 0,-1 0 0 0 0,1 0-1 0 0,-1 0 1 0 0,1 1 0 0 0,0 0-1 0 0,0 0 1 0 0,-8 7-1 0 0,10-8-5 0 0,-31 22 35 0 0,2 2 1 0 0,0 1-1 0 0,2 2 0 0 0,2 1 1 0 0,0 1-1 0 0,2 2 0 0 0,1 0 1 0 0,2 2-1 0 0,2 0 0 0 0,1 2 1 0 0,-20 49-1 0 0,27-50-4 0 0,2 0 0 0 0,1 1 1 0 0,2 1-1 0 0,2-1 0 0 0,1 1 0 0 0,2 0 0 0 0,3 53 0 0 0,8 27 142 0 0,26 122 0 0 0,-16-129-173 0 0,6 150 0 0 0,-24-225-95 0 0,-1 1 1 0 0,-1-1 0 0 0,-3 0-1 0 0,0 0 1 0 0,-3 0-1 0 0,-1-1 1 0 0,-1 0 0 0 0,-18 40-1 0 0,16-49-174 0 0,-1 0-1 0 0,-2-1 1 0 0,-29 39-1 0 0,39-56 10 0 0,-1-1-1 0 0,0 0 1 0 0,0-1 0 0 0,-1 1-1 0 0,0-1 1 0 0,0-1-1 0 0,0 1 1 0 0,-1-1-1 0 0,0 0 1 0 0,0-1-1 0 0,0 0 1 0 0,0 0-1 0 0,-1-1 1 0 0,0 0-1 0 0,-15 3 1 0 0,1-5-780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2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5 537 1392 0 0,'-2'-20'659'0'0,"0"-1"-1"0"0,1 1 1 0 0,1-1-1 0 0,1 0 1 0 0,1 0-1 0 0,0 1 1 0 0,2 0 0 0 0,9-32-1 0 0,-8 39-549 0 0,1 0-1 0 0,0 0 1 0 0,0 1-1 0 0,1 0 1 0 0,1 0-1 0 0,0 1 1 0 0,0 0 0 0 0,1 0-1 0 0,0 1 1 0 0,1 0-1 0 0,1 1 1 0 0,-1 0-1 0 0,21-13 1 0 0,-1 6-47 0 0,0 0 0 0 0,0 2 0 0 0,2 1 0 0 0,-1 1 0 0 0,2 2 0 0 0,46-8 0 0 0,207-18-2041 0 0,-167 25-917 0 0,-63 5 902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2.8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 1288 0 0,'4'-14'825'0'0,"-2"4"359"0"0,1 0 0 0 0,0 0 0 0 0,7-15 0 0 0,-9 22-1030 0 0,15 38 75 0 0,-8 2-38 0 0,-1 1 1 0 0,-2-1-1 0 0,0 62 0 0 0,-2-36-16 0 0,10 769 608 0 0,-13-826-820 0 0,-11 179-1116 0 0,7-157-169 0 0,-1 1 0 0 0,-11 34 0 0 0,9-43-73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3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31 367 332 0 0,'-2'-4'594'0'0,"-3"-3"110"0"0,1-1-1 0 0,0 0 0 0 0,0 0 0 0 0,1 0 0 0 0,0 0 0 0 0,-2-9 0 0 0,4 14-639 0 0,1 1 1 0 0,0-1-1 0 0,0 1 0 0 0,0-1 1 0 0,0 1-1 0 0,1 0 0 0 0,-1-1 1 0 0,1 1-1 0 0,-1-1 0 0 0,1 1 1 0 0,0 0-1 0 0,0-1 0 0 0,0 1 1 0 0,0 0-1 0 0,1 0 0 0 0,-1 0 1 0 0,0 0-1 0 0,1 0 0 0 0,0 0 1 0 0,-1 0-1 0 0,1 0 0 0 0,0 1 1 0 0,0-1-1 0 0,0 1 0 0 0,3-2 1 0 0,7-5 3 0 0,1 0 1 0 0,0 1-1 0 0,0 1 1 0 0,1 0 0 0 0,0 1-1 0 0,21-5 1 0 0,92-13-289 0 0,-104 19 150 0 0,306-29-1573 0 0,-188 23 1217 0 0,209-43-1 0 0,-332 50 979 0 0,-1-2-1 0 0,0 0 1 0 0,0-1-1 0 0,-1-1 1 0 0,0-1 0 0 0,20-11-1 0 0,-34 17-379 0 0,2-5 29 0 0,-4 7-194 0 0,0 0 1 0 0,0 0 0 0 0,0 0 0 0 0,0 0-1 0 0,1 0 1 0 0,-1-1 0 0 0,0 1-1 0 0,0 0 1 0 0,0 0 0 0 0,0 0-1 0 0,0 0 1 0 0,0-1 0 0 0,0 1 0 0 0,0 0-1 0 0,0 0 1 0 0,0 0 0 0 0,0-1-1 0 0,0 1 1 0 0,0 0 0 0 0,0 0-1 0 0,0 0 1 0 0,0 0 0 0 0,0-1 0 0 0,0 1-1 0 0,0 0 1 0 0,0 0 0 0 0,0 0-1 0 0,0 0 1 0 0,0-1 0 0 0,0 1-1 0 0,0 0 1 0 0,-1 0 0 0 0,1 0 0 0 0,0 0-1 0 0,0 0 1 0 0,0-1 0 0 0,0 1-1 0 0,0 0 1 0 0,0 0 0 0 0,-1 0 0 0 0,1 0-1 0 0,0 0 1 0 0,0 0 0 0 0,0 0-1 0 0,0-1 1 0 0,-1 1 0 0 0,1 0-1 0 0,0 0 1 0 0,0 0 0 0 0,0 0 0 0 0,-7 1 18 0 0,0-1 1 0 0,0 1-1 0 0,0 1 0 0 0,1-1 1 0 0,-1 1-1 0 0,0 1 1 0 0,1-1-1 0 0,0 1 1 0 0,-1 0-1 0 0,1 0 1 0 0,1 1-1 0 0,-1 0 1 0 0,0 0-1 0 0,1 0 1 0 0,-8 8-1 0 0,-3 4 16 0 0,0 0-1 0 0,0 1 0 0 0,-20 31 1 0 0,25-31-26 0 0,1 0 0 0 0,0 1-1 0 0,2 0 1 0 0,0 0 0 0 0,0 1 0 0 0,2 0 0 0 0,1 0-1 0 0,0 1 1 0 0,1 0 0 0 0,1 0 0 0 0,0 22 0 0 0,3-31-13 0 0,0 1 1 0 0,1-1 0 0 0,0 1-1 0 0,1-1 1 0 0,0 1 0 0 0,1-1 0 0 0,0 0-1 0 0,1 0 1 0 0,0 0 0 0 0,1 0-1 0 0,0-1 1 0 0,1 0 0 0 0,0 0-1 0 0,1 0 1 0 0,-1-1 0 0 0,2 0 0 0 0,-1 0-1 0 0,1-1 1 0 0,1 0 0 0 0,13 10-1 0 0,-8-8 20 0 0,0-1 0 0 0,1-1 0 0 0,0 0 0 0 0,1-1 0 0 0,0 0-1 0 0,0-1 1 0 0,0-1 0 0 0,1-1 0 0 0,0-1 0 0 0,0 0 0 0 0,0-1-1 0 0,0 0 1 0 0,31-2 0 0 0,-39-1-4 0 0,-1 0 1 0 0,1 0-1 0 0,0 0 0 0 0,-1-1 1 0 0,1-1-1 0 0,-1 0 0 0 0,0 0 0 0 0,0 0 1 0 0,0-1-1 0 0,0 0 0 0 0,0-1 1 0 0,-1 1-1 0 0,0-1 0 0 0,0-1 1 0 0,0 0-1 0 0,-1 0 0 0 0,0 0 0 0 0,0 0 1 0 0,0-1-1 0 0,-1 0 0 0 0,0-1 1 0 0,0 1-1 0 0,-1-1 0 0 0,0 1 1 0 0,0-1-1 0 0,-1-1 0 0 0,0 1 0 0 0,2-11 1 0 0,-1-1-21 0 0,-1 1-1 0 0,-1-1 1 0 0,0 0 0 0 0,-2 0 0 0 0,0 0-1 0 0,-1 0 1 0 0,-2 0 0 0 0,1 0 0 0 0,-2 1 0 0 0,-1-1-1 0 0,-1 1 1 0 0,-8-21 0 0 0,6 22-65 0 0,0 0 0 0 0,-1 1 0 0 0,0 0 0 0 0,-2 0 0 0 0,0 1 0 0 0,-1 0 0 0 0,0 1 1 0 0,-1 1-1 0 0,-1 0 0 0 0,0 1 0 0 0,-1 0 0 0 0,-25-16 0 0 0,31 24-224 0 0,-1 0 0 0 0,0 0 1 0 0,0 1-1 0 0,-1 0 0 0 0,1 1 1 0 0,-1 0-1 0 0,-21-2 0 0 0,25 4-369 0 0,-1 1 0 0 0,0 0 0 0 0,0 0 0 0 0,0 1 0 0 0,0 0 0 0 0,-11 3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01:07.5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19 127 224 0 0,'0'0'1756'0'0,"-1"0"-1684"0"0,0 0 1 0 0,0 0 0 0 0,0 0 0 0 0,0 0 0 0 0,0 0 0 0 0,0 0 0 0 0,0 0 0 0 0,0-1-1 0 0,0 1 1 0 0,1 0 0 0 0,-1 0 0 0 0,0-1 0 0 0,0 1 0 0 0,0 0 0 0 0,0-1 0 0 0,0 1 0 0 0,1-1-1 0 0,-2 0 1 0 0,2-2-27 0 0,-1-1 0 0 0,1 1 0 0 0,0-1 0 0 0,0 1 0 0 0,0 0-1 0 0,1-1 1 0 0,-1 1 0 0 0,1 0 0 0 0,0-1 0 0 0,0 1 0 0 0,0 0-1 0 0,0 0 1 0 0,0 0 0 0 0,1 0 0 0 0,0 0 0 0 0,-1 0 0 0 0,5-4-1 0 0,0-3-25 0 0,1 1-1 0 0,1 0 1 0 0,0 1-1 0 0,9-9 0 0 0,-16 16-46 0 0,17-2-64 0 0,-17 3 84 0 0,1-1 1 0 0,0 1-1 0 0,0-1 1 0 0,0 1-1 0 0,-1 0 1 0 0,1 0-1 0 0,0 0 1 0 0,0 0-1 0 0,0 0 1 0 0,-1 0-1 0 0,1 0 1 0 0,0 0-1 0 0,0 1 1 0 0,0-1-1 0 0,-1 1 1 0 0,1-1-1 0 0,0 1 1 0 0,-1 0-1 0 0,1 0 1 0 0,-1 0-1 0 0,1 0 1 0 0,0 0-1 0 0,-1 0 1 0 0,0 0-1 0 0,1 0 1 0 0,-1 0-1 0 0,2 3 1 0 0,0-1 0 0 0,0 0 0 0 0,-1 1 0 0 0,0-1 0 0 0,0 0-1 0 0,0 1 1 0 0,0-1 0 0 0,0 1 0 0 0,-1 0 0 0 0,1 0 0 0 0,1 6 0 0 0,-2-2 6 0 0,-1-1-1 0 0,1 1 0 0 0,-1 0 0 0 0,-1 0 1 0 0,1 0-1 0 0,-5 14 0 0 0,5-19 67 0 0,0-1-1 0 0,-1 1 1 0 0,0-1 0 0 0,1 1-1 0 0,-1-1 1 0 0,0 0-1 0 0,0 1 1 0 0,-1-1-1 0 0,1 0 1 0 0,0 0-1 0 0,-1 0 1 0 0,1 0-1 0 0,-1 0 1 0 0,0 0-1 0 0,1-1 1 0 0,-1 1 0 0 0,0 0-1 0 0,0-1 1 0 0,0 1-1 0 0,0-1 1 0 0,0 0-1 0 0,-1 0 1 0 0,1 0-1 0 0,0 0 1 0 0,-1 0-1 0 0,1 0 1 0 0,-1-1-1 0 0,1 1 1 0 0,-5 0 0 0 0,4-1 60 0 0,-4-5 87 0 0,-10-9-162 0 0,14-14-1897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3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1860 0 0,'5'-2'1644'0'0,"-2"0"-1150"0"0,0 1 1 0 0,0 0 0 0 0,0 0 0 0 0,0 0-1 0 0,0 1 1 0 0,0-1 0 0 0,0 1 0 0 0,3-1 0 0 0,-5 1-476 0 0,0 1 1 0 0,0-1 0 0 0,0 0 0 0 0,0 1-1 0 0,0-1 1 0 0,0 0 0 0 0,0 1 0 0 0,0-1-1 0 0,-1 1 1 0 0,1-1 0 0 0,0 1 0 0 0,0 0-1 0 0,-1-1 1 0 0,1 1 0 0 0,0 0 0 0 0,-1 0-1 0 0,1-1 1 0 0,-1 1 0 0 0,1 0 0 0 0,-1 0-1 0 0,1 0 1 0 0,-1 0 0 0 0,0 0 0 0 0,1 0-1 0 0,-1-1 1 0 0,0 1 0 0 0,0 0 0 0 0,0 0-1 0 0,1 0 1 0 0,-1 0 0 0 0,0 0 0 0 0,0 0-1 0 0,-1 1 1 0 0,13 196 556 0 0,5 53-263 0 0,16-6-279 0 0,14 142-3472 0 0,-47-351 1841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4.1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9 577 232 0 0,'-2'-35'1267'0'0,"-3"-26"489"0"0,4 0 0 0 0,7-73-1 0 0,-5 118-1565 0 0,1 0 1 0 0,1 0-1 0 0,1 0 0 0 0,0 0 1 0 0,1 1-1 0 0,1 0 0 0 0,0 0 1 0 0,1 0-1 0 0,1 1 0 0 0,0 0 1 0 0,1 0-1 0 0,0 1 1 0 0,17-18-1 0 0,-20 25-158 0 0,0 0 1 0 0,1 1 0 0 0,0 0-1 0 0,0 0 1 0 0,0 0 0 0 0,1 1-1 0 0,-1 0 1 0 0,1 0-1 0 0,0 1 1 0 0,0 0 0 0 0,0 1-1 0 0,1 0 1 0 0,-1 0-1 0 0,16-1 1 0 0,-12 2-24 0 0,0 2 1 0 0,1 0-1 0 0,-1 0 1 0 0,0 1-1 0 0,0 0 0 0 0,0 1 1 0 0,0 1-1 0 0,0 0 1 0 0,16 8-1 0 0,-6-1-12 0 0,0 2 0 0 0,0 1 0 0 0,-1 0 0 0 0,-1 2 0 0 0,-1 0 0 0 0,0 1 0 0 0,-1 1 0 0 0,-1 1 0 0 0,21 29 0 0 0,-29-36 2 0 0,-2 0 1 0 0,1 1-1 0 0,-2 0 1 0 0,1 0-1 0 0,-2 0 1 0 0,0 1-1 0 0,-1 0 1 0 0,0 0 0 0 0,3 25-1 0 0,-6-30 3 0 0,-1-1-1 0 0,0 1 0 0 0,0 0 1 0 0,-1 0-1 0 0,0 0 1 0 0,-1-1-1 0 0,0 1 0 0 0,-1-1 1 0 0,1 1-1 0 0,-1-1 0 0 0,-1 0 1 0 0,0 0-1 0 0,0 0 1 0 0,0 0-1 0 0,-1-1 0 0 0,0 0 1 0 0,-7 7-1 0 0,1-2-86 0 0,0-1 0 0 0,0-1 0 0 0,-1 0 0 0 0,0-1 0 0 0,-1 0 0 0 0,0-1 0 0 0,-28 13 0 0 0,31-17-277 0 0,1-1 0 0 0,-1 1 0 0 0,1-2 0 0 0,-1 1-1 0 0,0-1 1 0 0,0-1 0 0 0,0 1 0 0 0,0-2 0 0 0,0 1 0 0 0,0-2 0 0 0,0 1 0 0 0,0-1 0 0 0,-12-3-1 0 0,-6-6-1487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4.4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80 1720 0 0,'-15'-10'3763'0'0,"9"6"-2504"0"0,-16-12 1634 0 0,22 16-2880 0 0,0 0 0 0 0,-1 0 1 0 0,1-1-1 0 0,0 1 0 0 0,0 0 1 0 0,0 0-1 0 0,0 0 0 0 0,0 0 0 0 0,0-1 1 0 0,0 1-1 0 0,0 0 0 0 0,0 0 1 0 0,0 0-1 0 0,0-1 0 0 0,0 1 1 0 0,0 0-1 0 0,0 0 0 0 0,0 0 0 0 0,0-1 1 0 0,0 1-1 0 0,0 0 0 0 0,0 0 1 0 0,0 0-1 0 0,0-1 0 0 0,0 1 1 0 0,0 0-1 0 0,0 0 0 0 0,0 0 0 0 0,0 0 1 0 0,0-1-1 0 0,0 1 0 0 0,0 0 1 0 0,0 0-1 0 0,1 0 0 0 0,-1 0 1 0 0,0 0-1 0 0,0-1 0 0 0,0 1 1 0 0,0 0-1 0 0,1 0 0 0 0,17-4 68 0 0,120-3 151 0 0,73-4-1061 0 0,-75-4-5076 0 0,-116 10 4550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4.8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1 268 0 0,'-3'3'1248'0'0,"-8"18"1591"0"0,11-21-2772 0 0,0 1 1 0 0,-1 0-1 0 0,1-1 1 0 0,0 1-1 0 0,0 0 0 0 0,0-1 1 0 0,0 1-1 0 0,0 0 1 0 0,0 0-1 0 0,0-1 0 0 0,0 1 1 0 0,1 0-1 0 0,-1-1 1 0 0,0 1-1 0 0,0 0 1 0 0,0-1-1 0 0,1 1 0 0 0,-1 0 1 0 0,0-1-1 0 0,1 1 1 0 0,-1-1-1 0 0,1 1 1 0 0,-1 0-1 0 0,0-1 0 0 0,1 1 1 0 0,-1-1-1 0 0,1 1 1 0 0,0-1-1 0 0,-1 0 1 0 0,1 1-1 0 0,-1-1 0 0 0,1 0 1 0 0,0 1-1 0 0,-1-1 1 0 0,1 0-1 0 0,0 1 1 0 0,-1-1-1 0 0,1 0 0 0 0,0 0 1 0 0,-1 0-1 0 0,2 0 1 0 0,19 4 405 0 0,1-1 1 0 0,0 0-1 0 0,40-2 1 0 0,72-12-72 0 0,-40 3-361 0 0,-72 7-155 0 0,39-2-2598 0 0,87-17 0 0 0,-123 15 1130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5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24 120 0 0,'0'0'5662'0'0,"1"-1"-5506"0"0,0 0 1 0 0,0 0-1 0 0,0 0 1 0 0,0 0-1 0 0,0 1 1 0 0,0-1 0 0 0,1 0-1 0 0,-1 1 1 0 0,0-1-1 0 0,0 1 1 0 0,1-1-1 0 0,1 0 1 0 0,195-2 1234 0 0,-42 1-2022 0 0,-3-7-4382 0 0</inkml:trace>
  <inkml:trace contextRef="#ctx0" brushRef="#br0" timeOffset="1">0 514 652 0 0,'1'4'1227'0'0,"0"-2"-1097"0"0,-1-1-1 0 0,1 1 1 0 0,-1 0 0 0 0,1-1 0 0 0,0 1-1 0 0,-1-1 1 0 0,1 1 0 0 0,0-1 0 0 0,0 1-1 0 0,0-1 1 0 0,1 1 0 0 0,-1-1 0 0 0,0 0-1 0 0,0 0 1 0 0,1 0 0 0 0,-1 1 0 0 0,0-1-1 0 0,3 0 1 0 0,0 1 55 0 0,0 0 0 0 0,0 0 0 0 0,1 0 0 0 0,-1-1 0 0 0,0 0 0 0 0,10 1 0 0 0,6 0 133 0 0,1-2-1 0 0,30-2 0 0 0,-34 1-103 0 0,274-30 602 0 0,-99-3-3062 0 0,-146 23 703 0 0,-7 2 115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5.5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1 684 0 0,'0'0'6283'0'0,"4"0"-5697"0"0,505 14 1512 0 0,-442-13-4654 0 0,72-8 1 0 0,-103 2 419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5.9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2132 0 0,'6'-17'5785'0'0,"-3"19"-5520"0"0,-1 1-208 0 0,0-1-1 0 0,0 1 1 0 0,0 0 0 0 0,0 0-1 0 0,-1 0 1 0 0,1 0 0 0 0,-1 0-1 0 0,1 0 1 0 0,-1 0 0 0 0,0 0-1 0 0,0 1 1 0 0,0-1 0 0 0,-1 0-1 0 0,1 5 1 0 0,4 61 322 0 0,-4-36-199 0 0,56 458 346 0 0,-15-285-4872 0 0,-38-189 2641 0 0,1-3 43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6.3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1 376 0 0,'2'4'1106'0'0,"124"248"4156"0"0,-53-99-4111 0 0,4-2-219 0 0,78 164 203 0 0,-126-247-923 0 0,-4 0 0 0 0,31 129 0 0 0,-50-160-333 0 0,-1-1 0 0 0,-1 2 0 0 0,-3-1 0 0 0,-1 0 0 0 0,-1 0 0 0 0,-2 0 0 0 0,-2 0 0 0 0,-1 0 0 0 0,-2-1 0 0 0,-2 0 0 0 0,-1 0 0 0 0,-1-1 0 0 0,-2-1 0 0 0,-2 0 0 0 0,-1-1 0 0 0,-2-1 0 0 0,-1 0 0 0 0,-1-2 0 0 0,-1 0 0 0 0,-2-2 0 0 0,-1 0 0 0 0,-29 24 0 0 0,19-22-1477 0 0,-66 44 0 0 0,28-29-617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6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1140 27 68 0 0,'-12'-5'1025'0'0,"-1"0"0"0"0,0 1 1 0 0,0 0-1 0 0,-16-2 0 0 0,17 4-900 0 0,0 1 1 0 0,1 1 0 0 0,-1 0-1 0 0,0 1 1 0 0,1 0-1 0 0,-1 1 1 0 0,1 0 0 0 0,-1 1-1 0 0,1 0 1 0 0,0 1-1 0 0,0 0 1 0 0,1 0-1 0 0,-20 12 1 0 0,-2 4 54 0 0,0 2 1 0 0,1 1-1 0 0,1 1 0 0 0,1 2 1 0 0,-34 39-1 0 0,-112 159 443 0 0,100-113-230 0 0,5 3 0 0 0,-79 172 0 0 0,109-192-251 0 0,4 1-1 0 0,4 1 1 0 0,-35 181-1 0 0,58-220-102 0 0,3 0-1 0 0,2 0 0 0 0,2 1 1 0 0,4 0-1 0 0,1-1 0 0 0,12 60 1 0 0,-5-70-74 0 0,2 0 1 0 0,2 0-1 0 0,1-1 1 0 0,3-1-1 0 0,2-1 1 0 0,2-1-1 0 0,41 63 1 0 0,-24-53-347 0 0,1-1-1 0 0,3-3 1 0 0,88 80-1 0 0,-61-71-1107 0 0,3-3 0 0 0,92 54 0 0 0,-74-56-509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2T04:34:58.0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59 1220 0 0,'-2'-4'1390'0'0,"-16"-50"3393"0"0,17 57-4653 0 0,-2 3-85 0 0,1 0 0 0 0,0 0 0 0 0,1 0 0 0 0,-1 0 1 0 0,1 1-1 0 0,0-1 0 0 0,1 0 0 0 0,0 8 0 0 0,3 62 135 0 0,0-39-113 0 0,11 964-1850 0 0,-18-909-1188 0 0,-1-70 1953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622CB-08F7-4429-BB27-C7E6959F7A8E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CEEC3-1C04-489A-BF3D-5650F50730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27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CEEC3-1C04-489A-BF3D-5650F50730B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6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A3A3-0071-484F-80D2-C63701DAC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41115-AA4B-41A0-9871-00AAC77E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4C4B-B89C-4D66-A9ED-5D036696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4C76C-D877-4D9B-B021-DF145CE6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FE451-E36F-4EE9-AF5D-F34CEE560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77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EE7B-4891-4257-8A7E-9454B61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2D4F5-08C4-49E9-BDDC-8E5E96A20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A9C5A-B313-4854-A651-CD48460A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7D6DA-55DC-4F69-BB48-71EB6756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ADD25-0C31-478F-9FD3-D6CF3F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15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08F56-AFEF-424C-8F07-5234481D4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48FD4-3378-4F87-9140-5F257DEFD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7F3F6-D2F2-48A6-A4FC-8B2FF48D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B06C4-2A17-4378-AB13-72E49C39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0780-AACB-4A65-B605-A8D9B164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24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797A-686D-46A5-8658-C1ED46DE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D7F1-C670-430A-91FF-B22362D9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4E06C-8B34-4ECA-B108-BB181B3E5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74D0-B5A5-469E-89F9-88118E91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86B2E-4A53-47EE-9CFB-513A8FEB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49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4261-C4BE-4E94-A191-A04DF4B2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8437-51F5-44F3-B0DF-51CCEB720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13074-299C-4D37-A65C-2569ADEC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8FA2F-8A3F-4763-BB31-EA8C5DFB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5F530-5C9C-4EF8-8866-41960223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64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C452-078A-4D27-9CE3-B3D6C6C2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7BED0-EECC-4CFA-8576-54015C516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77EEE-427E-40B4-939D-3602551B6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5441B-95DD-4AD8-86C9-9E80C314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98C19-FA1B-4055-92F7-BBCB1168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DDD93-6CF9-4CD8-8D9A-BF184F7E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25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D8B1-E9E1-4B9E-BF1F-1D0B8229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E006D-13CC-445C-A804-3DEE3BC4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34EB5-6603-4F9E-9A62-FBC209AF1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F7D71-84FE-4938-8ED0-9632B6875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A1BC3-3C4D-4447-905F-EC35724D9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F413D-5001-441E-843E-5C7D395E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41008-A533-4C39-8E54-A6C0B841B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A2974-53AC-4B84-9E9E-B91A4E75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57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F0C0-6F89-4087-B64B-32288C1A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E0799-D7C3-408E-9D1F-80662BCA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22C42-5BD0-4F57-8C5F-66F52200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435D2-B4D4-4053-8179-D0AF5044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79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B5FE7-49AA-443A-9F45-7296F0E58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769EA0-F2E9-44CF-86FD-E813C19B4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A7A24-F25E-407E-985A-B3EC4505F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0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1BDB-5F76-4148-A0B1-51A1D4B3F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BAA5B-013F-452B-96E4-7E1F82A92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9373C-D72E-40CD-BFFF-C1DD80A03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A8405-EA00-465C-8FC0-A5D2F88E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21E41-BFA3-4255-9180-4809FD56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454CE-CB5A-4BE9-A20D-3F69BA43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42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F8F-2030-4493-A664-B6408AB1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D68A1-6906-44F0-8DBE-E0AC9E22B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C6531-1438-45EF-B9DF-4301E255F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00BBA-6B55-445C-8778-5610BB87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DC965-DC25-49DC-98AA-32EB0327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13FFF-E139-47F7-BCA0-BFADBFCC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5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3CAB8-3817-478B-B9ED-6E741940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55EE1-C7B9-475D-B1F6-5B6860E8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5AD1D-8E66-4E5C-93B8-109B3E04C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ABC8-2AC9-4B9F-8667-69053072D73D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B202-7616-41DF-B58D-A79EB6A7B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07611-8A2C-4D71-A01E-91C3DB5B9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5816A-CC38-4D5F-8AED-D7FEED9A3D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03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189" Type="http://schemas.openxmlformats.org/officeDocument/2006/relationships/image" Target="../media/image94.png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3.png"/><Relationship Id="rId21" Type="http://schemas.openxmlformats.org/officeDocument/2006/relationships/image" Target="../media/image1565.png"/><Relationship Id="rId42" Type="http://schemas.openxmlformats.org/officeDocument/2006/relationships/customXml" Target="../ink/ink1578.xml"/><Relationship Id="rId63" Type="http://schemas.openxmlformats.org/officeDocument/2006/relationships/image" Target="../media/image1586.png"/><Relationship Id="rId84" Type="http://schemas.openxmlformats.org/officeDocument/2006/relationships/customXml" Target="../ink/ink1599.xml"/><Relationship Id="rId16" Type="http://schemas.openxmlformats.org/officeDocument/2006/relationships/customXml" Target="../ink/ink1565.xml"/><Relationship Id="rId107" Type="http://schemas.openxmlformats.org/officeDocument/2006/relationships/image" Target="../media/image1608.png"/><Relationship Id="rId11" Type="http://schemas.openxmlformats.org/officeDocument/2006/relationships/image" Target="../media/image1560.png"/><Relationship Id="rId32" Type="http://schemas.openxmlformats.org/officeDocument/2006/relationships/customXml" Target="../ink/ink1573.xml"/><Relationship Id="rId37" Type="http://schemas.openxmlformats.org/officeDocument/2006/relationships/image" Target="../media/image1573.png"/><Relationship Id="rId53" Type="http://schemas.openxmlformats.org/officeDocument/2006/relationships/image" Target="../media/image1581.png"/><Relationship Id="rId58" Type="http://schemas.openxmlformats.org/officeDocument/2006/relationships/customXml" Target="../ink/ink1586.xml"/><Relationship Id="rId74" Type="http://schemas.openxmlformats.org/officeDocument/2006/relationships/customXml" Target="../ink/ink1594.xml"/><Relationship Id="rId79" Type="http://schemas.openxmlformats.org/officeDocument/2006/relationships/image" Target="../media/image1594.png"/><Relationship Id="rId102" Type="http://schemas.openxmlformats.org/officeDocument/2006/relationships/customXml" Target="../ink/ink1608.xml"/><Relationship Id="rId123" Type="http://schemas.openxmlformats.org/officeDocument/2006/relationships/image" Target="../media/image1616.png"/><Relationship Id="rId128" Type="http://schemas.openxmlformats.org/officeDocument/2006/relationships/customXml" Target="../ink/ink1621.xml"/><Relationship Id="rId5" Type="http://schemas.openxmlformats.org/officeDocument/2006/relationships/image" Target="../media/image1557.png"/><Relationship Id="rId90" Type="http://schemas.openxmlformats.org/officeDocument/2006/relationships/customXml" Target="../ink/ink1602.xml"/><Relationship Id="rId95" Type="http://schemas.openxmlformats.org/officeDocument/2006/relationships/image" Target="../media/image1602.png"/><Relationship Id="rId22" Type="http://schemas.openxmlformats.org/officeDocument/2006/relationships/customXml" Target="../ink/ink1568.xml"/><Relationship Id="rId27" Type="http://schemas.openxmlformats.org/officeDocument/2006/relationships/image" Target="../media/image1568.png"/><Relationship Id="rId43" Type="http://schemas.openxmlformats.org/officeDocument/2006/relationships/image" Target="../media/image1576.png"/><Relationship Id="rId48" Type="http://schemas.openxmlformats.org/officeDocument/2006/relationships/customXml" Target="../ink/ink1581.xml"/><Relationship Id="rId64" Type="http://schemas.openxmlformats.org/officeDocument/2006/relationships/customXml" Target="../ink/ink1589.xml"/><Relationship Id="rId69" Type="http://schemas.openxmlformats.org/officeDocument/2006/relationships/image" Target="../media/image1589.png"/><Relationship Id="rId113" Type="http://schemas.openxmlformats.org/officeDocument/2006/relationships/image" Target="../media/image1611.png"/><Relationship Id="rId118" Type="http://schemas.openxmlformats.org/officeDocument/2006/relationships/customXml" Target="../ink/ink1616.xml"/><Relationship Id="rId134" Type="http://schemas.openxmlformats.org/officeDocument/2006/relationships/customXml" Target="../ink/ink1624.xml"/><Relationship Id="rId80" Type="http://schemas.openxmlformats.org/officeDocument/2006/relationships/customXml" Target="../ink/ink1597.xml"/><Relationship Id="rId85" Type="http://schemas.openxmlformats.org/officeDocument/2006/relationships/image" Target="../media/image1597.png"/><Relationship Id="rId12" Type="http://schemas.openxmlformats.org/officeDocument/2006/relationships/customXml" Target="../ink/ink1563.xml"/><Relationship Id="rId17" Type="http://schemas.openxmlformats.org/officeDocument/2006/relationships/image" Target="../media/image1563.png"/><Relationship Id="rId33" Type="http://schemas.openxmlformats.org/officeDocument/2006/relationships/image" Target="../media/image1571.png"/><Relationship Id="rId38" Type="http://schemas.openxmlformats.org/officeDocument/2006/relationships/customXml" Target="../ink/ink1576.xml"/><Relationship Id="rId59" Type="http://schemas.openxmlformats.org/officeDocument/2006/relationships/image" Target="../media/image1584.png"/><Relationship Id="rId103" Type="http://schemas.openxmlformats.org/officeDocument/2006/relationships/image" Target="../media/image1606.png"/><Relationship Id="rId108" Type="http://schemas.openxmlformats.org/officeDocument/2006/relationships/customXml" Target="../ink/ink1611.xml"/><Relationship Id="rId124" Type="http://schemas.openxmlformats.org/officeDocument/2006/relationships/customXml" Target="../ink/ink1619.xml"/><Relationship Id="rId129" Type="http://schemas.openxmlformats.org/officeDocument/2006/relationships/image" Target="../media/image1619.png"/><Relationship Id="rId54" Type="http://schemas.openxmlformats.org/officeDocument/2006/relationships/customXml" Target="../ink/ink1584.xml"/><Relationship Id="rId70" Type="http://schemas.openxmlformats.org/officeDocument/2006/relationships/customXml" Target="../ink/ink1592.xml"/><Relationship Id="rId75" Type="http://schemas.openxmlformats.org/officeDocument/2006/relationships/image" Target="../media/image1592.png"/><Relationship Id="rId91" Type="http://schemas.openxmlformats.org/officeDocument/2006/relationships/image" Target="../media/image1600.png"/><Relationship Id="rId96" Type="http://schemas.openxmlformats.org/officeDocument/2006/relationships/customXml" Target="../ink/ink160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0.xml"/><Relationship Id="rId23" Type="http://schemas.openxmlformats.org/officeDocument/2006/relationships/image" Target="../media/image1566.png"/><Relationship Id="rId28" Type="http://schemas.openxmlformats.org/officeDocument/2006/relationships/customXml" Target="../ink/ink1571.xml"/><Relationship Id="rId49" Type="http://schemas.openxmlformats.org/officeDocument/2006/relationships/image" Target="../media/image1579.png"/><Relationship Id="rId114" Type="http://schemas.openxmlformats.org/officeDocument/2006/relationships/customXml" Target="../ink/ink1614.xml"/><Relationship Id="rId119" Type="http://schemas.openxmlformats.org/officeDocument/2006/relationships/image" Target="../media/image1614.png"/><Relationship Id="rId44" Type="http://schemas.openxmlformats.org/officeDocument/2006/relationships/customXml" Target="../ink/ink1579.xml"/><Relationship Id="rId60" Type="http://schemas.openxmlformats.org/officeDocument/2006/relationships/customXml" Target="../ink/ink1587.xml"/><Relationship Id="rId65" Type="http://schemas.openxmlformats.org/officeDocument/2006/relationships/image" Target="../media/image1587.png"/><Relationship Id="rId81" Type="http://schemas.openxmlformats.org/officeDocument/2006/relationships/image" Target="../media/image1595.png"/><Relationship Id="rId86" Type="http://schemas.openxmlformats.org/officeDocument/2006/relationships/customXml" Target="../ink/ink1600.xml"/><Relationship Id="rId130" Type="http://schemas.openxmlformats.org/officeDocument/2006/relationships/customXml" Target="../ink/ink1622.xml"/><Relationship Id="rId135" Type="http://schemas.openxmlformats.org/officeDocument/2006/relationships/image" Target="../media/image1622.png"/><Relationship Id="rId13" Type="http://schemas.openxmlformats.org/officeDocument/2006/relationships/image" Target="../media/image1561.png"/><Relationship Id="rId18" Type="http://schemas.openxmlformats.org/officeDocument/2006/relationships/customXml" Target="../ink/ink1566.xml"/><Relationship Id="rId39" Type="http://schemas.openxmlformats.org/officeDocument/2006/relationships/image" Target="../media/image1574.png"/><Relationship Id="rId109" Type="http://schemas.openxmlformats.org/officeDocument/2006/relationships/image" Target="../media/image1609.png"/><Relationship Id="rId34" Type="http://schemas.openxmlformats.org/officeDocument/2006/relationships/customXml" Target="../ink/ink1574.xml"/><Relationship Id="rId50" Type="http://schemas.openxmlformats.org/officeDocument/2006/relationships/customXml" Target="../ink/ink1582.xml"/><Relationship Id="rId55" Type="http://schemas.openxmlformats.org/officeDocument/2006/relationships/image" Target="../media/image1582.png"/><Relationship Id="rId76" Type="http://schemas.openxmlformats.org/officeDocument/2006/relationships/customXml" Target="../ink/ink1595.xml"/><Relationship Id="rId97" Type="http://schemas.openxmlformats.org/officeDocument/2006/relationships/image" Target="../media/image1603.png"/><Relationship Id="rId104" Type="http://schemas.openxmlformats.org/officeDocument/2006/relationships/customXml" Target="../ink/ink1609.xml"/><Relationship Id="rId120" Type="http://schemas.openxmlformats.org/officeDocument/2006/relationships/customXml" Target="../ink/ink1617.xml"/><Relationship Id="rId125" Type="http://schemas.openxmlformats.org/officeDocument/2006/relationships/image" Target="../media/image1617.png"/><Relationship Id="rId7" Type="http://schemas.openxmlformats.org/officeDocument/2006/relationships/image" Target="../media/image1558.png"/><Relationship Id="rId71" Type="http://schemas.openxmlformats.org/officeDocument/2006/relationships/image" Target="../media/image1590.png"/><Relationship Id="rId92" Type="http://schemas.openxmlformats.org/officeDocument/2006/relationships/customXml" Target="../ink/ink1603.xml"/><Relationship Id="rId2" Type="http://schemas.openxmlformats.org/officeDocument/2006/relationships/customXml" Target="../ink/ink1558.xml"/><Relationship Id="rId29" Type="http://schemas.openxmlformats.org/officeDocument/2006/relationships/image" Target="../media/image1569.png"/><Relationship Id="rId24" Type="http://schemas.openxmlformats.org/officeDocument/2006/relationships/customXml" Target="../ink/ink1569.xml"/><Relationship Id="rId40" Type="http://schemas.openxmlformats.org/officeDocument/2006/relationships/customXml" Target="../ink/ink1577.xml"/><Relationship Id="rId45" Type="http://schemas.openxmlformats.org/officeDocument/2006/relationships/image" Target="../media/image1577.png"/><Relationship Id="rId66" Type="http://schemas.openxmlformats.org/officeDocument/2006/relationships/customXml" Target="../ink/ink1590.xml"/><Relationship Id="rId87" Type="http://schemas.openxmlformats.org/officeDocument/2006/relationships/image" Target="../media/image1598.png"/><Relationship Id="rId110" Type="http://schemas.openxmlformats.org/officeDocument/2006/relationships/customXml" Target="../ink/ink1612.xml"/><Relationship Id="rId115" Type="http://schemas.openxmlformats.org/officeDocument/2006/relationships/image" Target="../media/image1612.png"/><Relationship Id="rId131" Type="http://schemas.openxmlformats.org/officeDocument/2006/relationships/image" Target="../media/image1620.png"/><Relationship Id="rId61" Type="http://schemas.openxmlformats.org/officeDocument/2006/relationships/image" Target="../media/image1585.png"/><Relationship Id="rId82" Type="http://schemas.openxmlformats.org/officeDocument/2006/relationships/customXml" Target="../ink/ink1598.xml"/><Relationship Id="rId19" Type="http://schemas.openxmlformats.org/officeDocument/2006/relationships/image" Target="../media/image1564.png"/><Relationship Id="rId14" Type="http://schemas.openxmlformats.org/officeDocument/2006/relationships/customXml" Target="../ink/ink1564.xml"/><Relationship Id="rId30" Type="http://schemas.openxmlformats.org/officeDocument/2006/relationships/customXml" Target="../ink/ink1572.xml"/><Relationship Id="rId35" Type="http://schemas.openxmlformats.org/officeDocument/2006/relationships/image" Target="../media/image1572.png"/><Relationship Id="rId56" Type="http://schemas.openxmlformats.org/officeDocument/2006/relationships/customXml" Target="../ink/ink1585.xml"/><Relationship Id="rId77" Type="http://schemas.openxmlformats.org/officeDocument/2006/relationships/image" Target="../media/image1593.png"/><Relationship Id="rId100" Type="http://schemas.openxmlformats.org/officeDocument/2006/relationships/customXml" Target="../ink/ink1607.xml"/><Relationship Id="rId105" Type="http://schemas.openxmlformats.org/officeDocument/2006/relationships/image" Target="../media/image1607.png"/><Relationship Id="rId126" Type="http://schemas.openxmlformats.org/officeDocument/2006/relationships/customXml" Target="../ink/ink1620.xml"/><Relationship Id="rId8" Type="http://schemas.openxmlformats.org/officeDocument/2006/relationships/customXml" Target="../ink/ink1561.xml"/><Relationship Id="rId51" Type="http://schemas.openxmlformats.org/officeDocument/2006/relationships/image" Target="../media/image1580.png"/><Relationship Id="rId72" Type="http://schemas.openxmlformats.org/officeDocument/2006/relationships/customXml" Target="../ink/ink1593.xml"/><Relationship Id="rId93" Type="http://schemas.openxmlformats.org/officeDocument/2006/relationships/image" Target="../media/image1601.png"/><Relationship Id="rId98" Type="http://schemas.openxmlformats.org/officeDocument/2006/relationships/customXml" Target="../ink/ink1606.xml"/><Relationship Id="rId121" Type="http://schemas.openxmlformats.org/officeDocument/2006/relationships/image" Target="../media/image1615.png"/><Relationship Id="rId3" Type="http://schemas.openxmlformats.org/officeDocument/2006/relationships/image" Target="../media/image1556.png"/><Relationship Id="rId25" Type="http://schemas.openxmlformats.org/officeDocument/2006/relationships/image" Target="../media/image1567.png"/><Relationship Id="rId46" Type="http://schemas.openxmlformats.org/officeDocument/2006/relationships/customXml" Target="../ink/ink1580.xml"/><Relationship Id="rId67" Type="http://schemas.openxmlformats.org/officeDocument/2006/relationships/image" Target="../media/image1588.png"/><Relationship Id="rId116" Type="http://schemas.openxmlformats.org/officeDocument/2006/relationships/customXml" Target="../ink/ink1615.xml"/><Relationship Id="rId20" Type="http://schemas.openxmlformats.org/officeDocument/2006/relationships/customXml" Target="../ink/ink1567.xml"/><Relationship Id="rId41" Type="http://schemas.openxmlformats.org/officeDocument/2006/relationships/image" Target="../media/image1575.png"/><Relationship Id="rId62" Type="http://schemas.openxmlformats.org/officeDocument/2006/relationships/customXml" Target="../ink/ink1588.xml"/><Relationship Id="rId83" Type="http://schemas.openxmlformats.org/officeDocument/2006/relationships/image" Target="../media/image1596.png"/><Relationship Id="rId88" Type="http://schemas.openxmlformats.org/officeDocument/2006/relationships/customXml" Target="../ink/ink1601.xml"/><Relationship Id="rId111" Type="http://schemas.openxmlformats.org/officeDocument/2006/relationships/image" Target="../media/image1610.png"/><Relationship Id="rId132" Type="http://schemas.openxmlformats.org/officeDocument/2006/relationships/customXml" Target="../ink/ink1623.xml"/><Relationship Id="rId15" Type="http://schemas.openxmlformats.org/officeDocument/2006/relationships/image" Target="../media/image1562.png"/><Relationship Id="rId36" Type="http://schemas.openxmlformats.org/officeDocument/2006/relationships/customXml" Target="../ink/ink1575.xml"/><Relationship Id="rId57" Type="http://schemas.openxmlformats.org/officeDocument/2006/relationships/image" Target="../media/image1583.png"/><Relationship Id="rId106" Type="http://schemas.openxmlformats.org/officeDocument/2006/relationships/customXml" Target="../ink/ink1610.xml"/><Relationship Id="rId127" Type="http://schemas.openxmlformats.org/officeDocument/2006/relationships/image" Target="../media/image1618.png"/><Relationship Id="rId10" Type="http://schemas.openxmlformats.org/officeDocument/2006/relationships/customXml" Target="../ink/ink1562.xml"/><Relationship Id="rId31" Type="http://schemas.openxmlformats.org/officeDocument/2006/relationships/image" Target="../media/image1570.png"/><Relationship Id="rId52" Type="http://schemas.openxmlformats.org/officeDocument/2006/relationships/customXml" Target="../ink/ink1583.xml"/><Relationship Id="rId73" Type="http://schemas.openxmlformats.org/officeDocument/2006/relationships/image" Target="../media/image1591.png"/><Relationship Id="rId78" Type="http://schemas.openxmlformats.org/officeDocument/2006/relationships/customXml" Target="../ink/ink1596.xml"/><Relationship Id="rId94" Type="http://schemas.openxmlformats.org/officeDocument/2006/relationships/customXml" Target="../ink/ink1604.xml"/><Relationship Id="rId99" Type="http://schemas.openxmlformats.org/officeDocument/2006/relationships/image" Target="../media/image1604.png"/><Relationship Id="rId101" Type="http://schemas.openxmlformats.org/officeDocument/2006/relationships/image" Target="../media/image1605.png"/><Relationship Id="rId122" Type="http://schemas.openxmlformats.org/officeDocument/2006/relationships/customXml" Target="../ink/ink1618.xml"/><Relationship Id="rId4" Type="http://schemas.openxmlformats.org/officeDocument/2006/relationships/customXml" Target="../ink/ink1559.xml"/><Relationship Id="rId9" Type="http://schemas.openxmlformats.org/officeDocument/2006/relationships/image" Target="../media/image1559.png"/><Relationship Id="rId26" Type="http://schemas.openxmlformats.org/officeDocument/2006/relationships/customXml" Target="../ink/ink1570.xml"/><Relationship Id="rId47" Type="http://schemas.openxmlformats.org/officeDocument/2006/relationships/image" Target="../media/image1578.png"/><Relationship Id="rId68" Type="http://schemas.openxmlformats.org/officeDocument/2006/relationships/customXml" Target="../ink/ink1591.xml"/><Relationship Id="rId89" Type="http://schemas.openxmlformats.org/officeDocument/2006/relationships/image" Target="../media/image1599.png"/><Relationship Id="rId112" Type="http://schemas.openxmlformats.org/officeDocument/2006/relationships/customXml" Target="../ink/ink1613.xml"/><Relationship Id="rId133" Type="http://schemas.openxmlformats.org/officeDocument/2006/relationships/image" Target="../media/image162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0.png"/><Relationship Id="rId21" Type="http://schemas.openxmlformats.org/officeDocument/2006/relationships/image" Target="../media/image1632.png"/><Relationship Id="rId63" Type="http://schemas.openxmlformats.org/officeDocument/2006/relationships/image" Target="../media/image1653.png"/><Relationship Id="rId159" Type="http://schemas.openxmlformats.org/officeDocument/2006/relationships/image" Target="../media/image1701.png"/><Relationship Id="rId170" Type="http://schemas.openxmlformats.org/officeDocument/2006/relationships/customXml" Target="../ink/ink1709.xml"/><Relationship Id="rId226" Type="http://schemas.openxmlformats.org/officeDocument/2006/relationships/customXml" Target="../ink/ink1737.xml"/><Relationship Id="rId107" Type="http://schemas.openxmlformats.org/officeDocument/2006/relationships/image" Target="../media/image1675.png"/><Relationship Id="rId11" Type="http://schemas.openxmlformats.org/officeDocument/2006/relationships/image" Target="../media/image1627.png"/><Relationship Id="rId32" Type="http://schemas.openxmlformats.org/officeDocument/2006/relationships/customXml" Target="../ink/ink1640.xml"/><Relationship Id="rId53" Type="http://schemas.openxmlformats.org/officeDocument/2006/relationships/image" Target="../media/image1648.png"/><Relationship Id="rId74" Type="http://schemas.openxmlformats.org/officeDocument/2006/relationships/customXml" Target="../ink/ink1661.xml"/><Relationship Id="rId128" Type="http://schemas.openxmlformats.org/officeDocument/2006/relationships/customXml" Target="../ink/ink1688.xml"/><Relationship Id="rId149" Type="http://schemas.openxmlformats.org/officeDocument/2006/relationships/image" Target="../media/image1696.png"/><Relationship Id="rId5" Type="http://schemas.openxmlformats.org/officeDocument/2006/relationships/image" Target="../media/image1624.png"/><Relationship Id="rId95" Type="http://schemas.openxmlformats.org/officeDocument/2006/relationships/image" Target="../media/image1669.png"/><Relationship Id="rId160" Type="http://schemas.openxmlformats.org/officeDocument/2006/relationships/customXml" Target="../ink/ink1704.xml"/><Relationship Id="rId181" Type="http://schemas.openxmlformats.org/officeDocument/2006/relationships/image" Target="../media/image1712.png"/><Relationship Id="rId216" Type="http://schemas.openxmlformats.org/officeDocument/2006/relationships/customXml" Target="../ink/ink1732.xml"/><Relationship Id="rId237" Type="http://schemas.openxmlformats.org/officeDocument/2006/relationships/image" Target="../media/image1740.png"/><Relationship Id="rId258" Type="http://schemas.openxmlformats.org/officeDocument/2006/relationships/customXml" Target="../ink/ink1753.xml"/><Relationship Id="rId22" Type="http://schemas.openxmlformats.org/officeDocument/2006/relationships/customXml" Target="../ink/ink1635.xml"/><Relationship Id="rId43" Type="http://schemas.openxmlformats.org/officeDocument/2006/relationships/image" Target="../media/image1643.png"/><Relationship Id="rId64" Type="http://schemas.openxmlformats.org/officeDocument/2006/relationships/customXml" Target="../ink/ink1656.xml"/><Relationship Id="rId118" Type="http://schemas.openxmlformats.org/officeDocument/2006/relationships/customXml" Target="../ink/ink1683.xml"/><Relationship Id="rId139" Type="http://schemas.openxmlformats.org/officeDocument/2006/relationships/image" Target="../media/image1691.png"/><Relationship Id="rId85" Type="http://schemas.openxmlformats.org/officeDocument/2006/relationships/image" Target="../media/image1664.png"/><Relationship Id="rId150" Type="http://schemas.openxmlformats.org/officeDocument/2006/relationships/customXml" Target="../ink/ink1699.xml"/><Relationship Id="rId171" Type="http://schemas.openxmlformats.org/officeDocument/2006/relationships/image" Target="../media/image1707.png"/><Relationship Id="rId192" Type="http://schemas.openxmlformats.org/officeDocument/2006/relationships/customXml" Target="../ink/ink1720.xml"/><Relationship Id="rId206" Type="http://schemas.openxmlformats.org/officeDocument/2006/relationships/customXml" Target="../ink/ink1727.xml"/><Relationship Id="rId227" Type="http://schemas.openxmlformats.org/officeDocument/2006/relationships/image" Target="../media/image1735.png"/><Relationship Id="rId248" Type="http://schemas.openxmlformats.org/officeDocument/2006/relationships/customXml" Target="../ink/ink1748.xml"/><Relationship Id="rId12" Type="http://schemas.openxmlformats.org/officeDocument/2006/relationships/customXml" Target="../ink/ink1630.xml"/><Relationship Id="rId33" Type="http://schemas.openxmlformats.org/officeDocument/2006/relationships/image" Target="../media/image1638.png"/><Relationship Id="rId108" Type="http://schemas.openxmlformats.org/officeDocument/2006/relationships/customXml" Target="../ink/ink1678.xml"/><Relationship Id="rId129" Type="http://schemas.openxmlformats.org/officeDocument/2006/relationships/image" Target="../media/image1686.png"/><Relationship Id="rId54" Type="http://schemas.openxmlformats.org/officeDocument/2006/relationships/customXml" Target="../ink/ink1651.xml"/><Relationship Id="rId75" Type="http://schemas.openxmlformats.org/officeDocument/2006/relationships/image" Target="../media/image1659.png"/><Relationship Id="rId96" Type="http://schemas.openxmlformats.org/officeDocument/2006/relationships/customXml" Target="../ink/ink1672.xml"/><Relationship Id="rId140" Type="http://schemas.openxmlformats.org/officeDocument/2006/relationships/customXml" Target="../ink/ink1694.xml"/><Relationship Id="rId161" Type="http://schemas.openxmlformats.org/officeDocument/2006/relationships/image" Target="../media/image1702.png"/><Relationship Id="rId182" Type="http://schemas.openxmlformats.org/officeDocument/2006/relationships/customXml" Target="../ink/ink1715.xml"/><Relationship Id="rId217" Type="http://schemas.openxmlformats.org/officeDocument/2006/relationships/image" Target="../media/image1730.png"/><Relationship Id="rId6" Type="http://schemas.openxmlformats.org/officeDocument/2006/relationships/customXml" Target="../ink/ink1627.xml"/><Relationship Id="rId238" Type="http://schemas.openxmlformats.org/officeDocument/2006/relationships/customXml" Target="../ink/ink1743.xml"/><Relationship Id="rId259" Type="http://schemas.openxmlformats.org/officeDocument/2006/relationships/image" Target="../media/image1751.png"/><Relationship Id="rId23" Type="http://schemas.openxmlformats.org/officeDocument/2006/relationships/image" Target="../media/image1633.png"/><Relationship Id="rId119" Type="http://schemas.openxmlformats.org/officeDocument/2006/relationships/image" Target="../media/image1681.png"/><Relationship Id="rId44" Type="http://schemas.openxmlformats.org/officeDocument/2006/relationships/customXml" Target="../ink/ink1646.xml"/><Relationship Id="rId65" Type="http://schemas.openxmlformats.org/officeDocument/2006/relationships/image" Target="../media/image1654.png"/><Relationship Id="rId86" Type="http://schemas.openxmlformats.org/officeDocument/2006/relationships/customXml" Target="../ink/ink1667.xml"/><Relationship Id="rId130" Type="http://schemas.openxmlformats.org/officeDocument/2006/relationships/customXml" Target="../ink/ink1689.xml"/><Relationship Id="rId151" Type="http://schemas.openxmlformats.org/officeDocument/2006/relationships/image" Target="../media/image1697.png"/><Relationship Id="rId172" Type="http://schemas.openxmlformats.org/officeDocument/2006/relationships/customXml" Target="../ink/ink1710.xml"/><Relationship Id="rId193" Type="http://schemas.openxmlformats.org/officeDocument/2006/relationships/image" Target="../media/image1718.png"/><Relationship Id="rId207" Type="http://schemas.openxmlformats.org/officeDocument/2006/relationships/image" Target="../media/image1725.png"/><Relationship Id="rId228" Type="http://schemas.openxmlformats.org/officeDocument/2006/relationships/customXml" Target="../ink/ink1738.xml"/><Relationship Id="rId249" Type="http://schemas.openxmlformats.org/officeDocument/2006/relationships/image" Target="../media/image1746.png"/><Relationship Id="rId13" Type="http://schemas.openxmlformats.org/officeDocument/2006/relationships/image" Target="../media/image1628.png"/><Relationship Id="rId109" Type="http://schemas.openxmlformats.org/officeDocument/2006/relationships/image" Target="../media/image1676.png"/><Relationship Id="rId260" Type="http://schemas.openxmlformats.org/officeDocument/2006/relationships/customXml" Target="../ink/ink1754.xml"/><Relationship Id="rId34" Type="http://schemas.openxmlformats.org/officeDocument/2006/relationships/customXml" Target="../ink/ink1641.xml"/><Relationship Id="rId55" Type="http://schemas.openxmlformats.org/officeDocument/2006/relationships/image" Target="../media/image1649.png"/><Relationship Id="rId76" Type="http://schemas.openxmlformats.org/officeDocument/2006/relationships/customXml" Target="../ink/ink1662.xml"/><Relationship Id="rId97" Type="http://schemas.openxmlformats.org/officeDocument/2006/relationships/image" Target="../media/image1670.png"/><Relationship Id="rId120" Type="http://schemas.openxmlformats.org/officeDocument/2006/relationships/customXml" Target="../ink/ink1684.xml"/><Relationship Id="rId141" Type="http://schemas.openxmlformats.org/officeDocument/2006/relationships/image" Target="../media/image1692.png"/><Relationship Id="rId7" Type="http://schemas.openxmlformats.org/officeDocument/2006/relationships/image" Target="../media/image1625.png"/><Relationship Id="rId162" Type="http://schemas.openxmlformats.org/officeDocument/2006/relationships/customXml" Target="../ink/ink1705.xml"/><Relationship Id="rId183" Type="http://schemas.openxmlformats.org/officeDocument/2006/relationships/image" Target="../media/image1713.png"/><Relationship Id="rId218" Type="http://schemas.openxmlformats.org/officeDocument/2006/relationships/customXml" Target="../ink/ink1733.xml"/><Relationship Id="rId239" Type="http://schemas.openxmlformats.org/officeDocument/2006/relationships/image" Target="../media/image1741.png"/><Relationship Id="rId250" Type="http://schemas.openxmlformats.org/officeDocument/2006/relationships/customXml" Target="../ink/ink1749.xml"/><Relationship Id="rId24" Type="http://schemas.openxmlformats.org/officeDocument/2006/relationships/customXml" Target="../ink/ink1636.xml"/><Relationship Id="rId45" Type="http://schemas.openxmlformats.org/officeDocument/2006/relationships/image" Target="../media/image1644.png"/><Relationship Id="rId66" Type="http://schemas.openxmlformats.org/officeDocument/2006/relationships/customXml" Target="../ink/ink1657.xml"/><Relationship Id="rId87" Type="http://schemas.openxmlformats.org/officeDocument/2006/relationships/image" Target="../media/image1665.png"/><Relationship Id="rId110" Type="http://schemas.openxmlformats.org/officeDocument/2006/relationships/customXml" Target="../ink/ink1679.xml"/><Relationship Id="rId131" Type="http://schemas.openxmlformats.org/officeDocument/2006/relationships/image" Target="../media/image1687.png"/><Relationship Id="rId152" Type="http://schemas.openxmlformats.org/officeDocument/2006/relationships/customXml" Target="../ink/ink1700.xml"/><Relationship Id="rId173" Type="http://schemas.openxmlformats.org/officeDocument/2006/relationships/image" Target="../media/image1708.png"/><Relationship Id="rId194" Type="http://schemas.openxmlformats.org/officeDocument/2006/relationships/customXml" Target="../ink/ink1721.xml"/><Relationship Id="rId208" Type="http://schemas.openxmlformats.org/officeDocument/2006/relationships/customXml" Target="../ink/ink1728.xml"/><Relationship Id="rId229" Type="http://schemas.openxmlformats.org/officeDocument/2006/relationships/image" Target="../media/image1736.png"/><Relationship Id="rId240" Type="http://schemas.openxmlformats.org/officeDocument/2006/relationships/customXml" Target="../ink/ink1744.xml"/><Relationship Id="rId261" Type="http://schemas.openxmlformats.org/officeDocument/2006/relationships/image" Target="../media/image1752.png"/><Relationship Id="rId14" Type="http://schemas.openxmlformats.org/officeDocument/2006/relationships/customXml" Target="../ink/ink1631.xml"/><Relationship Id="rId35" Type="http://schemas.openxmlformats.org/officeDocument/2006/relationships/image" Target="../media/image1639.png"/><Relationship Id="rId56" Type="http://schemas.openxmlformats.org/officeDocument/2006/relationships/customXml" Target="../ink/ink1652.xml"/><Relationship Id="rId77" Type="http://schemas.openxmlformats.org/officeDocument/2006/relationships/image" Target="../media/image1660.png"/><Relationship Id="rId100" Type="http://schemas.openxmlformats.org/officeDocument/2006/relationships/customXml" Target="../ink/ink1674.xml"/><Relationship Id="rId8" Type="http://schemas.openxmlformats.org/officeDocument/2006/relationships/customXml" Target="../ink/ink1628.xml"/><Relationship Id="rId98" Type="http://schemas.openxmlformats.org/officeDocument/2006/relationships/customXml" Target="../ink/ink1673.xml"/><Relationship Id="rId121" Type="http://schemas.openxmlformats.org/officeDocument/2006/relationships/image" Target="../media/image1682.png"/><Relationship Id="rId142" Type="http://schemas.openxmlformats.org/officeDocument/2006/relationships/customXml" Target="../ink/ink1695.xml"/><Relationship Id="rId163" Type="http://schemas.openxmlformats.org/officeDocument/2006/relationships/image" Target="../media/image1703.png"/><Relationship Id="rId184" Type="http://schemas.openxmlformats.org/officeDocument/2006/relationships/customXml" Target="../ink/ink1716.xml"/><Relationship Id="rId219" Type="http://schemas.openxmlformats.org/officeDocument/2006/relationships/image" Target="../media/image1731.png"/><Relationship Id="rId230" Type="http://schemas.openxmlformats.org/officeDocument/2006/relationships/customXml" Target="../ink/ink1739.xml"/><Relationship Id="rId251" Type="http://schemas.openxmlformats.org/officeDocument/2006/relationships/image" Target="../media/image1747.png"/><Relationship Id="rId25" Type="http://schemas.openxmlformats.org/officeDocument/2006/relationships/image" Target="../media/image1634.png"/><Relationship Id="rId46" Type="http://schemas.openxmlformats.org/officeDocument/2006/relationships/customXml" Target="../ink/ink1647.xml"/><Relationship Id="rId67" Type="http://schemas.openxmlformats.org/officeDocument/2006/relationships/image" Target="../media/image1655.png"/><Relationship Id="rId88" Type="http://schemas.openxmlformats.org/officeDocument/2006/relationships/customXml" Target="../ink/ink1668.xml"/><Relationship Id="rId111" Type="http://schemas.openxmlformats.org/officeDocument/2006/relationships/image" Target="../media/image1677.png"/><Relationship Id="rId132" Type="http://schemas.openxmlformats.org/officeDocument/2006/relationships/customXml" Target="../ink/ink1690.xml"/><Relationship Id="rId153" Type="http://schemas.openxmlformats.org/officeDocument/2006/relationships/image" Target="../media/image1698.png"/><Relationship Id="rId174" Type="http://schemas.openxmlformats.org/officeDocument/2006/relationships/customXml" Target="../ink/ink1711.xml"/><Relationship Id="rId195" Type="http://schemas.openxmlformats.org/officeDocument/2006/relationships/image" Target="../media/image1719.png"/><Relationship Id="rId209" Type="http://schemas.openxmlformats.org/officeDocument/2006/relationships/image" Target="../media/image1726.png"/><Relationship Id="rId220" Type="http://schemas.openxmlformats.org/officeDocument/2006/relationships/customXml" Target="../ink/ink1734.xml"/><Relationship Id="rId241" Type="http://schemas.openxmlformats.org/officeDocument/2006/relationships/image" Target="../media/image1742.png"/><Relationship Id="rId15" Type="http://schemas.openxmlformats.org/officeDocument/2006/relationships/image" Target="../media/image1629.png"/><Relationship Id="rId36" Type="http://schemas.openxmlformats.org/officeDocument/2006/relationships/customXml" Target="../ink/ink1642.xml"/><Relationship Id="rId57" Type="http://schemas.openxmlformats.org/officeDocument/2006/relationships/image" Target="../media/image1650.png"/><Relationship Id="rId262" Type="http://schemas.openxmlformats.org/officeDocument/2006/relationships/customXml" Target="../ink/ink1755.xml"/><Relationship Id="rId78" Type="http://schemas.openxmlformats.org/officeDocument/2006/relationships/customXml" Target="../ink/ink1663.xml"/><Relationship Id="rId99" Type="http://schemas.openxmlformats.org/officeDocument/2006/relationships/image" Target="../media/image1671.png"/><Relationship Id="rId101" Type="http://schemas.openxmlformats.org/officeDocument/2006/relationships/image" Target="../media/image1672.png"/><Relationship Id="rId122" Type="http://schemas.openxmlformats.org/officeDocument/2006/relationships/customXml" Target="../ink/ink1685.xml"/><Relationship Id="rId143" Type="http://schemas.openxmlformats.org/officeDocument/2006/relationships/image" Target="../media/image1693.png"/><Relationship Id="rId164" Type="http://schemas.openxmlformats.org/officeDocument/2006/relationships/customXml" Target="../ink/ink1706.xml"/><Relationship Id="rId185" Type="http://schemas.openxmlformats.org/officeDocument/2006/relationships/image" Target="../media/image1714.png"/><Relationship Id="rId9" Type="http://schemas.openxmlformats.org/officeDocument/2006/relationships/image" Target="../media/image1626.png"/><Relationship Id="rId210" Type="http://schemas.openxmlformats.org/officeDocument/2006/relationships/customXml" Target="../ink/ink1729.xml"/><Relationship Id="rId26" Type="http://schemas.openxmlformats.org/officeDocument/2006/relationships/customXml" Target="../ink/ink1637.xml"/><Relationship Id="rId231" Type="http://schemas.openxmlformats.org/officeDocument/2006/relationships/image" Target="../media/image1737.png"/><Relationship Id="rId252" Type="http://schemas.openxmlformats.org/officeDocument/2006/relationships/customXml" Target="../ink/ink1750.xml"/><Relationship Id="rId47" Type="http://schemas.openxmlformats.org/officeDocument/2006/relationships/image" Target="../media/image1645.png"/><Relationship Id="rId68" Type="http://schemas.openxmlformats.org/officeDocument/2006/relationships/customXml" Target="../ink/ink1658.xml"/><Relationship Id="rId89" Type="http://schemas.openxmlformats.org/officeDocument/2006/relationships/image" Target="../media/image1666.png"/><Relationship Id="rId112" Type="http://schemas.openxmlformats.org/officeDocument/2006/relationships/customXml" Target="../ink/ink1680.xml"/><Relationship Id="rId133" Type="http://schemas.openxmlformats.org/officeDocument/2006/relationships/image" Target="../media/image1688.png"/><Relationship Id="rId154" Type="http://schemas.openxmlformats.org/officeDocument/2006/relationships/customXml" Target="../ink/ink1701.xml"/><Relationship Id="rId175" Type="http://schemas.openxmlformats.org/officeDocument/2006/relationships/image" Target="../media/image1709.png"/><Relationship Id="rId196" Type="http://schemas.openxmlformats.org/officeDocument/2006/relationships/customXml" Target="../ink/ink1722.xml"/><Relationship Id="rId200" Type="http://schemas.openxmlformats.org/officeDocument/2006/relationships/customXml" Target="../ink/ink1724.xml"/><Relationship Id="rId16" Type="http://schemas.openxmlformats.org/officeDocument/2006/relationships/customXml" Target="../ink/ink1632.xml"/><Relationship Id="rId221" Type="http://schemas.openxmlformats.org/officeDocument/2006/relationships/image" Target="../media/image1732.png"/><Relationship Id="rId242" Type="http://schemas.openxmlformats.org/officeDocument/2006/relationships/customXml" Target="../ink/ink1745.xml"/><Relationship Id="rId263" Type="http://schemas.openxmlformats.org/officeDocument/2006/relationships/image" Target="../media/image1753.png"/><Relationship Id="rId37" Type="http://schemas.openxmlformats.org/officeDocument/2006/relationships/image" Target="../media/image1640.png"/><Relationship Id="rId58" Type="http://schemas.openxmlformats.org/officeDocument/2006/relationships/customXml" Target="../ink/ink1653.xml"/><Relationship Id="rId79" Type="http://schemas.openxmlformats.org/officeDocument/2006/relationships/image" Target="../media/image1661.png"/><Relationship Id="rId102" Type="http://schemas.openxmlformats.org/officeDocument/2006/relationships/customXml" Target="../ink/ink1675.xml"/><Relationship Id="rId123" Type="http://schemas.openxmlformats.org/officeDocument/2006/relationships/image" Target="../media/image1683.png"/><Relationship Id="rId144" Type="http://schemas.openxmlformats.org/officeDocument/2006/relationships/customXml" Target="../ink/ink1696.xml"/><Relationship Id="rId90" Type="http://schemas.openxmlformats.org/officeDocument/2006/relationships/customXml" Target="../ink/ink1669.xml"/><Relationship Id="rId165" Type="http://schemas.openxmlformats.org/officeDocument/2006/relationships/image" Target="../media/image1704.png"/><Relationship Id="rId186" Type="http://schemas.openxmlformats.org/officeDocument/2006/relationships/customXml" Target="../ink/ink1717.xml"/><Relationship Id="rId211" Type="http://schemas.openxmlformats.org/officeDocument/2006/relationships/image" Target="../media/image1727.png"/><Relationship Id="rId232" Type="http://schemas.openxmlformats.org/officeDocument/2006/relationships/customXml" Target="../ink/ink1740.xml"/><Relationship Id="rId253" Type="http://schemas.openxmlformats.org/officeDocument/2006/relationships/image" Target="../media/image1748.png"/><Relationship Id="rId27" Type="http://schemas.openxmlformats.org/officeDocument/2006/relationships/image" Target="../media/image1635.png"/><Relationship Id="rId48" Type="http://schemas.openxmlformats.org/officeDocument/2006/relationships/customXml" Target="../ink/ink1648.xml"/><Relationship Id="rId69" Type="http://schemas.openxmlformats.org/officeDocument/2006/relationships/image" Target="../media/image1656.png"/><Relationship Id="rId113" Type="http://schemas.openxmlformats.org/officeDocument/2006/relationships/image" Target="../media/image1678.png"/><Relationship Id="rId134" Type="http://schemas.openxmlformats.org/officeDocument/2006/relationships/customXml" Target="../ink/ink1691.xml"/><Relationship Id="rId80" Type="http://schemas.openxmlformats.org/officeDocument/2006/relationships/customXml" Target="../ink/ink1664.xml"/><Relationship Id="rId155" Type="http://schemas.openxmlformats.org/officeDocument/2006/relationships/image" Target="../media/image1699.png"/><Relationship Id="rId176" Type="http://schemas.openxmlformats.org/officeDocument/2006/relationships/customXml" Target="../ink/ink1712.xml"/><Relationship Id="rId197" Type="http://schemas.openxmlformats.org/officeDocument/2006/relationships/image" Target="../media/image1720.png"/><Relationship Id="rId201" Type="http://schemas.openxmlformats.org/officeDocument/2006/relationships/image" Target="../media/image1722.png"/><Relationship Id="rId222" Type="http://schemas.openxmlformats.org/officeDocument/2006/relationships/customXml" Target="../ink/ink1735.xml"/><Relationship Id="rId243" Type="http://schemas.openxmlformats.org/officeDocument/2006/relationships/image" Target="../media/image1743.png"/><Relationship Id="rId264" Type="http://schemas.openxmlformats.org/officeDocument/2006/relationships/customXml" Target="../ink/ink1756.xml"/><Relationship Id="rId17" Type="http://schemas.openxmlformats.org/officeDocument/2006/relationships/image" Target="../media/image1630.png"/><Relationship Id="rId38" Type="http://schemas.openxmlformats.org/officeDocument/2006/relationships/customXml" Target="../ink/ink1643.xml"/><Relationship Id="rId59" Type="http://schemas.openxmlformats.org/officeDocument/2006/relationships/image" Target="../media/image1651.png"/><Relationship Id="rId103" Type="http://schemas.openxmlformats.org/officeDocument/2006/relationships/image" Target="../media/image1673.png"/><Relationship Id="rId124" Type="http://schemas.openxmlformats.org/officeDocument/2006/relationships/customXml" Target="../ink/ink1686.xml"/><Relationship Id="rId70" Type="http://schemas.openxmlformats.org/officeDocument/2006/relationships/customXml" Target="../ink/ink1659.xml"/><Relationship Id="rId91" Type="http://schemas.openxmlformats.org/officeDocument/2006/relationships/image" Target="../media/image1667.png"/><Relationship Id="rId145" Type="http://schemas.openxmlformats.org/officeDocument/2006/relationships/image" Target="../media/image1694.png"/><Relationship Id="rId166" Type="http://schemas.openxmlformats.org/officeDocument/2006/relationships/customXml" Target="../ink/ink1707.xml"/><Relationship Id="rId187" Type="http://schemas.openxmlformats.org/officeDocument/2006/relationships/image" Target="../media/image17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0.xml"/><Relationship Id="rId233" Type="http://schemas.openxmlformats.org/officeDocument/2006/relationships/image" Target="../media/image1738.png"/><Relationship Id="rId254" Type="http://schemas.openxmlformats.org/officeDocument/2006/relationships/customXml" Target="../ink/ink1751.xml"/><Relationship Id="rId28" Type="http://schemas.openxmlformats.org/officeDocument/2006/relationships/customXml" Target="../ink/ink1638.xml"/><Relationship Id="rId49" Type="http://schemas.openxmlformats.org/officeDocument/2006/relationships/image" Target="../media/image1646.png"/><Relationship Id="rId114" Type="http://schemas.openxmlformats.org/officeDocument/2006/relationships/customXml" Target="../ink/ink1681.xml"/><Relationship Id="rId60" Type="http://schemas.openxmlformats.org/officeDocument/2006/relationships/customXml" Target="../ink/ink1654.xml"/><Relationship Id="rId81" Type="http://schemas.openxmlformats.org/officeDocument/2006/relationships/image" Target="../media/image1662.png"/><Relationship Id="rId135" Type="http://schemas.openxmlformats.org/officeDocument/2006/relationships/image" Target="../media/image1689.png"/><Relationship Id="rId156" Type="http://schemas.openxmlformats.org/officeDocument/2006/relationships/customXml" Target="../ink/ink1702.xml"/><Relationship Id="rId177" Type="http://schemas.openxmlformats.org/officeDocument/2006/relationships/image" Target="../media/image1710.png"/><Relationship Id="rId198" Type="http://schemas.openxmlformats.org/officeDocument/2006/relationships/customXml" Target="../ink/ink1723.xml"/><Relationship Id="rId202" Type="http://schemas.openxmlformats.org/officeDocument/2006/relationships/customXml" Target="../ink/ink1725.xml"/><Relationship Id="rId223" Type="http://schemas.openxmlformats.org/officeDocument/2006/relationships/image" Target="../media/image1733.png"/><Relationship Id="rId244" Type="http://schemas.openxmlformats.org/officeDocument/2006/relationships/customXml" Target="../ink/ink1746.xml"/><Relationship Id="rId18" Type="http://schemas.openxmlformats.org/officeDocument/2006/relationships/customXml" Target="../ink/ink1633.xml"/><Relationship Id="rId39" Type="http://schemas.openxmlformats.org/officeDocument/2006/relationships/image" Target="../media/image1641.png"/><Relationship Id="rId265" Type="http://schemas.openxmlformats.org/officeDocument/2006/relationships/image" Target="../media/image1754.png"/><Relationship Id="rId50" Type="http://schemas.openxmlformats.org/officeDocument/2006/relationships/customXml" Target="../ink/ink1649.xml"/><Relationship Id="rId104" Type="http://schemas.openxmlformats.org/officeDocument/2006/relationships/customXml" Target="../ink/ink1676.xml"/><Relationship Id="rId125" Type="http://schemas.openxmlformats.org/officeDocument/2006/relationships/image" Target="../media/image1684.png"/><Relationship Id="rId146" Type="http://schemas.openxmlformats.org/officeDocument/2006/relationships/customXml" Target="../ink/ink1697.xml"/><Relationship Id="rId167" Type="http://schemas.openxmlformats.org/officeDocument/2006/relationships/image" Target="../media/image1705.png"/><Relationship Id="rId188" Type="http://schemas.openxmlformats.org/officeDocument/2006/relationships/customXml" Target="../ink/ink1718.xml"/><Relationship Id="rId71" Type="http://schemas.openxmlformats.org/officeDocument/2006/relationships/image" Target="../media/image1657.png"/><Relationship Id="rId92" Type="http://schemas.openxmlformats.org/officeDocument/2006/relationships/customXml" Target="../ink/ink1670.xml"/><Relationship Id="rId213" Type="http://schemas.openxmlformats.org/officeDocument/2006/relationships/image" Target="../media/image1728.png"/><Relationship Id="rId234" Type="http://schemas.openxmlformats.org/officeDocument/2006/relationships/customXml" Target="../ink/ink1741.xml"/><Relationship Id="rId2" Type="http://schemas.openxmlformats.org/officeDocument/2006/relationships/customXml" Target="../ink/ink1625.xml"/><Relationship Id="rId29" Type="http://schemas.openxmlformats.org/officeDocument/2006/relationships/image" Target="../media/image1636.png"/><Relationship Id="rId255" Type="http://schemas.openxmlformats.org/officeDocument/2006/relationships/image" Target="../media/image1749.png"/><Relationship Id="rId40" Type="http://schemas.openxmlformats.org/officeDocument/2006/relationships/customXml" Target="../ink/ink1644.xml"/><Relationship Id="rId115" Type="http://schemas.openxmlformats.org/officeDocument/2006/relationships/image" Target="../media/image1679.png"/><Relationship Id="rId136" Type="http://schemas.openxmlformats.org/officeDocument/2006/relationships/customXml" Target="../ink/ink1692.xml"/><Relationship Id="rId157" Type="http://schemas.openxmlformats.org/officeDocument/2006/relationships/image" Target="../media/image1700.png"/><Relationship Id="rId178" Type="http://schemas.openxmlformats.org/officeDocument/2006/relationships/customXml" Target="../ink/ink1713.xml"/><Relationship Id="rId61" Type="http://schemas.openxmlformats.org/officeDocument/2006/relationships/image" Target="../media/image1652.png"/><Relationship Id="rId82" Type="http://schemas.openxmlformats.org/officeDocument/2006/relationships/customXml" Target="../ink/ink1665.xml"/><Relationship Id="rId199" Type="http://schemas.openxmlformats.org/officeDocument/2006/relationships/image" Target="../media/image1721.png"/><Relationship Id="rId203" Type="http://schemas.openxmlformats.org/officeDocument/2006/relationships/image" Target="../media/image1723.png"/><Relationship Id="rId19" Type="http://schemas.openxmlformats.org/officeDocument/2006/relationships/image" Target="../media/image1631.png"/><Relationship Id="rId224" Type="http://schemas.openxmlformats.org/officeDocument/2006/relationships/customXml" Target="../ink/ink1736.xml"/><Relationship Id="rId245" Type="http://schemas.openxmlformats.org/officeDocument/2006/relationships/image" Target="../media/image1744.png"/><Relationship Id="rId30" Type="http://schemas.openxmlformats.org/officeDocument/2006/relationships/customXml" Target="../ink/ink1639.xml"/><Relationship Id="rId105" Type="http://schemas.openxmlformats.org/officeDocument/2006/relationships/image" Target="../media/image1674.png"/><Relationship Id="rId126" Type="http://schemas.openxmlformats.org/officeDocument/2006/relationships/customXml" Target="../ink/ink1687.xml"/><Relationship Id="rId147" Type="http://schemas.openxmlformats.org/officeDocument/2006/relationships/image" Target="../media/image1695.png"/><Relationship Id="rId168" Type="http://schemas.openxmlformats.org/officeDocument/2006/relationships/customXml" Target="../ink/ink1708.xml"/><Relationship Id="rId51" Type="http://schemas.openxmlformats.org/officeDocument/2006/relationships/image" Target="../media/image1647.png"/><Relationship Id="rId72" Type="http://schemas.openxmlformats.org/officeDocument/2006/relationships/customXml" Target="../ink/ink1660.xml"/><Relationship Id="rId93" Type="http://schemas.openxmlformats.org/officeDocument/2006/relationships/image" Target="../media/image1668.png"/><Relationship Id="rId189" Type="http://schemas.openxmlformats.org/officeDocument/2006/relationships/image" Target="../media/image1716.png"/><Relationship Id="rId3" Type="http://schemas.openxmlformats.org/officeDocument/2006/relationships/image" Target="../media/image1623.png"/><Relationship Id="rId214" Type="http://schemas.openxmlformats.org/officeDocument/2006/relationships/customXml" Target="../ink/ink1731.xml"/><Relationship Id="rId235" Type="http://schemas.openxmlformats.org/officeDocument/2006/relationships/image" Target="../media/image1739.png"/><Relationship Id="rId256" Type="http://schemas.openxmlformats.org/officeDocument/2006/relationships/customXml" Target="../ink/ink1752.xml"/><Relationship Id="rId116" Type="http://schemas.openxmlformats.org/officeDocument/2006/relationships/customXml" Target="../ink/ink1682.xml"/><Relationship Id="rId137" Type="http://schemas.openxmlformats.org/officeDocument/2006/relationships/image" Target="../media/image1690.png"/><Relationship Id="rId158" Type="http://schemas.openxmlformats.org/officeDocument/2006/relationships/customXml" Target="../ink/ink1703.xml"/><Relationship Id="rId20" Type="http://schemas.openxmlformats.org/officeDocument/2006/relationships/customXml" Target="../ink/ink1634.xml"/><Relationship Id="rId41" Type="http://schemas.openxmlformats.org/officeDocument/2006/relationships/image" Target="../media/image1642.png"/><Relationship Id="rId62" Type="http://schemas.openxmlformats.org/officeDocument/2006/relationships/customXml" Target="../ink/ink1655.xml"/><Relationship Id="rId83" Type="http://schemas.openxmlformats.org/officeDocument/2006/relationships/image" Target="../media/image1663.png"/><Relationship Id="rId179" Type="http://schemas.openxmlformats.org/officeDocument/2006/relationships/image" Target="../media/image1711.png"/><Relationship Id="rId190" Type="http://schemas.openxmlformats.org/officeDocument/2006/relationships/customXml" Target="../ink/ink1719.xml"/><Relationship Id="rId204" Type="http://schemas.openxmlformats.org/officeDocument/2006/relationships/customXml" Target="../ink/ink1726.xml"/><Relationship Id="rId225" Type="http://schemas.openxmlformats.org/officeDocument/2006/relationships/image" Target="../media/image1734.png"/><Relationship Id="rId246" Type="http://schemas.openxmlformats.org/officeDocument/2006/relationships/customXml" Target="../ink/ink1747.xml"/><Relationship Id="rId106" Type="http://schemas.openxmlformats.org/officeDocument/2006/relationships/customXml" Target="../ink/ink1677.xml"/><Relationship Id="rId127" Type="http://schemas.openxmlformats.org/officeDocument/2006/relationships/image" Target="../media/image1685.png"/><Relationship Id="rId10" Type="http://schemas.openxmlformats.org/officeDocument/2006/relationships/customXml" Target="../ink/ink1629.xml"/><Relationship Id="rId31" Type="http://schemas.openxmlformats.org/officeDocument/2006/relationships/image" Target="../media/image1637.png"/><Relationship Id="rId52" Type="http://schemas.openxmlformats.org/officeDocument/2006/relationships/customXml" Target="../ink/ink1650.xml"/><Relationship Id="rId73" Type="http://schemas.openxmlformats.org/officeDocument/2006/relationships/image" Target="../media/image1658.png"/><Relationship Id="rId94" Type="http://schemas.openxmlformats.org/officeDocument/2006/relationships/customXml" Target="../ink/ink1671.xml"/><Relationship Id="rId148" Type="http://schemas.openxmlformats.org/officeDocument/2006/relationships/customXml" Target="../ink/ink1698.xml"/><Relationship Id="rId169" Type="http://schemas.openxmlformats.org/officeDocument/2006/relationships/image" Target="../media/image1706.png"/><Relationship Id="rId4" Type="http://schemas.openxmlformats.org/officeDocument/2006/relationships/customXml" Target="../ink/ink1626.xml"/><Relationship Id="rId180" Type="http://schemas.openxmlformats.org/officeDocument/2006/relationships/customXml" Target="../ink/ink1714.xml"/><Relationship Id="rId215" Type="http://schemas.openxmlformats.org/officeDocument/2006/relationships/image" Target="../media/image1729.png"/><Relationship Id="rId236" Type="http://schemas.openxmlformats.org/officeDocument/2006/relationships/customXml" Target="../ink/ink1742.xml"/><Relationship Id="rId257" Type="http://schemas.openxmlformats.org/officeDocument/2006/relationships/image" Target="../media/image1750.png"/><Relationship Id="rId42" Type="http://schemas.openxmlformats.org/officeDocument/2006/relationships/customXml" Target="../ink/ink1645.xml"/><Relationship Id="rId84" Type="http://schemas.openxmlformats.org/officeDocument/2006/relationships/customXml" Target="../ink/ink1666.xml"/><Relationship Id="rId138" Type="http://schemas.openxmlformats.org/officeDocument/2006/relationships/customXml" Target="../ink/ink1693.xml"/><Relationship Id="rId191" Type="http://schemas.openxmlformats.org/officeDocument/2006/relationships/image" Target="../media/image1717.png"/><Relationship Id="rId205" Type="http://schemas.openxmlformats.org/officeDocument/2006/relationships/image" Target="../media/image1724.png"/><Relationship Id="rId247" Type="http://schemas.openxmlformats.org/officeDocument/2006/relationships/image" Target="../media/image1745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12.png"/><Relationship Id="rId21" Type="http://schemas.openxmlformats.org/officeDocument/2006/relationships/image" Target="../media/image1764.png"/><Relationship Id="rId42" Type="http://schemas.openxmlformats.org/officeDocument/2006/relationships/customXml" Target="../ink/ink1777.xml"/><Relationship Id="rId63" Type="http://schemas.openxmlformats.org/officeDocument/2006/relationships/image" Target="../media/image1785.png"/><Relationship Id="rId84" Type="http://schemas.openxmlformats.org/officeDocument/2006/relationships/customXml" Target="../ink/ink1798.xml"/><Relationship Id="rId138" Type="http://schemas.openxmlformats.org/officeDocument/2006/relationships/customXml" Target="../ink/ink1825.xml"/><Relationship Id="rId159" Type="http://schemas.openxmlformats.org/officeDocument/2006/relationships/image" Target="../media/image1833.png"/><Relationship Id="rId107" Type="http://schemas.openxmlformats.org/officeDocument/2006/relationships/image" Target="../media/image1807.png"/><Relationship Id="rId11" Type="http://schemas.openxmlformats.org/officeDocument/2006/relationships/image" Target="../media/image1759.png"/><Relationship Id="rId32" Type="http://schemas.openxmlformats.org/officeDocument/2006/relationships/customXml" Target="../ink/ink1772.xml"/><Relationship Id="rId53" Type="http://schemas.openxmlformats.org/officeDocument/2006/relationships/image" Target="../media/image1780.png"/><Relationship Id="rId74" Type="http://schemas.openxmlformats.org/officeDocument/2006/relationships/customXml" Target="../ink/ink1793.xml"/><Relationship Id="rId128" Type="http://schemas.openxmlformats.org/officeDocument/2006/relationships/customXml" Target="../ink/ink1820.xml"/><Relationship Id="rId149" Type="http://schemas.openxmlformats.org/officeDocument/2006/relationships/image" Target="../media/image1828.png"/><Relationship Id="rId5" Type="http://schemas.openxmlformats.org/officeDocument/2006/relationships/image" Target="../media/image1756.png"/><Relationship Id="rId95" Type="http://schemas.openxmlformats.org/officeDocument/2006/relationships/image" Target="../media/image1801.png"/><Relationship Id="rId160" Type="http://schemas.openxmlformats.org/officeDocument/2006/relationships/customXml" Target="../ink/ink1836.xml"/><Relationship Id="rId22" Type="http://schemas.openxmlformats.org/officeDocument/2006/relationships/customXml" Target="../ink/ink1767.xml"/><Relationship Id="rId43" Type="http://schemas.openxmlformats.org/officeDocument/2006/relationships/image" Target="../media/image1775.png"/><Relationship Id="rId64" Type="http://schemas.openxmlformats.org/officeDocument/2006/relationships/customXml" Target="../ink/ink1788.xml"/><Relationship Id="rId118" Type="http://schemas.openxmlformats.org/officeDocument/2006/relationships/customXml" Target="../ink/ink1815.xml"/><Relationship Id="rId139" Type="http://schemas.openxmlformats.org/officeDocument/2006/relationships/image" Target="../media/image1823.png"/><Relationship Id="rId85" Type="http://schemas.openxmlformats.org/officeDocument/2006/relationships/image" Target="../media/image1796.png"/><Relationship Id="rId150" Type="http://schemas.openxmlformats.org/officeDocument/2006/relationships/customXml" Target="../ink/ink1831.xml"/><Relationship Id="rId12" Type="http://schemas.openxmlformats.org/officeDocument/2006/relationships/customXml" Target="../ink/ink1762.xml"/><Relationship Id="rId17" Type="http://schemas.openxmlformats.org/officeDocument/2006/relationships/image" Target="../media/image1762.png"/><Relationship Id="rId33" Type="http://schemas.openxmlformats.org/officeDocument/2006/relationships/image" Target="../media/image1770.png"/><Relationship Id="rId38" Type="http://schemas.openxmlformats.org/officeDocument/2006/relationships/customXml" Target="../ink/ink1775.xml"/><Relationship Id="rId59" Type="http://schemas.openxmlformats.org/officeDocument/2006/relationships/image" Target="../media/image1783.png"/><Relationship Id="rId103" Type="http://schemas.openxmlformats.org/officeDocument/2006/relationships/image" Target="../media/image1805.png"/><Relationship Id="rId108" Type="http://schemas.openxmlformats.org/officeDocument/2006/relationships/customXml" Target="../ink/ink1810.xml"/><Relationship Id="rId124" Type="http://schemas.openxmlformats.org/officeDocument/2006/relationships/customXml" Target="../ink/ink1818.xml"/><Relationship Id="rId129" Type="http://schemas.openxmlformats.org/officeDocument/2006/relationships/image" Target="../media/image1818.png"/><Relationship Id="rId54" Type="http://schemas.openxmlformats.org/officeDocument/2006/relationships/customXml" Target="../ink/ink1783.xml"/><Relationship Id="rId70" Type="http://schemas.openxmlformats.org/officeDocument/2006/relationships/customXml" Target="../ink/ink1791.xml"/><Relationship Id="rId75" Type="http://schemas.openxmlformats.org/officeDocument/2006/relationships/image" Target="../media/image1791.png"/><Relationship Id="rId91" Type="http://schemas.openxmlformats.org/officeDocument/2006/relationships/image" Target="../media/image1799.png"/><Relationship Id="rId96" Type="http://schemas.openxmlformats.org/officeDocument/2006/relationships/customXml" Target="../ink/ink1804.xml"/><Relationship Id="rId140" Type="http://schemas.openxmlformats.org/officeDocument/2006/relationships/customXml" Target="../ink/ink1826.xml"/><Relationship Id="rId145" Type="http://schemas.openxmlformats.org/officeDocument/2006/relationships/image" Target="../media/image1826.png"/><Relationship Id="rId161" Type="http://schemas.openxmlformats.org/officeDocument/2006/relationships/image" Target="../media/image18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9.xml"/><Relationship Id="rId23" Type="http://schemas.openxmlformats.org/officeDocument/2006/relationships/image" Target="../media/image1765.png"/><Relationship Id="rId28" Type="http://schemas.openxmlformats.org/officeDocument/2006/relationships/customXml" Target="../ink/ink1770.xml"/><Relationship Id="rId49" Type="http://schemas.openxmlformats.org/officeDocument/2006/relationships/image" Target="../media/image1778.png"/><Relationship Id="rId114" Type="http://schemas.openxmlformats.org/officeDocument/2006/relationships/customXml" Target="../ink/ink1813.xml"/><Relationship Id="rId119" Type="http://schemas.openxmlformats.org/officeDocument/2006/relationships/image" Target="../media/image1813.png"/><Relationship Id="rId44" Type="http://schemas.openxmlformats.org/officeDocument/2006/relationships/customXml" Target="../ink/ink1778.xml"/><Relationship Id="rId60" Type="http://schemas.openxmlformats.org/officeDocument/2006/relationships/customXml" Target="../ink/ink1786.xml"/><Relationship Id="rId65" Type="http://schemas.openxmlformats.org/officeDocument/2006/relationships/image" Target="../media/image1786.png"/><Relationship Id="rId81" Type="http://schemas.openxmlformats.org/officeDocument/2006/relationships/image" Target="../media/image1794.png"/><Relationship Id="rId86" Type="http://schemas.openxmlformats.org/officeDocument/2006/relationships/customXml" Target="../ink/ink1799.xml"/><Relationship Id="rId130" Type="http://schemas.openxmlformats.org/officeDocument/2006/relationships/customXml" Target="../ink/ink1821.xml"/><Relationship Id="rId135" Type="http://schemas.openxmlformats.org/officeDocument/2006/relationships/image" Target="../media/image1821.png"/><Relationship Id="rId151" Type="http://schemas.openxmlformats.org/officeDocument/2006/relationships/image" Target="../media/image1829.png"/><Relationship Id="rId156" Type="http://schemas.openxmlformats.org/officeDocument/2006/relationships/customXml" Target="../ink/ink1834.xml"/><Relationship Id="rId13" Type="http://schemas.openxmlformats.org/officeDocument/2006/relationships/image" Target="../media/image1760.png"/><Relationship Id="rId18" Type="http://schemas.openxmlformats.org/officeDocument/2006/relationships/customXml" Target="../ink/ink1765.xml"/><Relationship Id="rId39" Type="http://schemas.openxmlformats.org/officeDocument/2006/relationships/image" Target="../media/image1773.png"/><Relationship Id="rId109" Type="http://schemas.openxmlformats.org/officeDocument/2006/relationships/image" Target="../media/image1808.png"/><Relationship Id="rId34" Type="http://schemas.openxmlformats.org/officeDocument/2006/relationships/customXml" Target="../ink/ink1773.xml"/><Relationship Id="rId50" Type="http://schemas.openxmlformats.org/officeDocument/2006/relationships/customXml" Target="../ink/ink1781.xml"/><Relationship Id="rId55" Type="http://schemas.openxmlformats.org/officeDocument/2006/relationships/image" Target="../media/image1781.png"/><Relationship Id="rId76" Type="http://schemas.openxmlformats.org/officeDocument/2006/relationships/customXml" Target="../ink/ink1794.xml"/><Relationship Id="rId97" Type="http://schemas.openxmlformats.org/officeDocument/2006/relationships/image" Target="../media/image1802.png"/><Relationship Id="rId104" Type="http://schemas.openxmlformats.org/officeDocument/2006/relationships/customXml" Target="../ink/ink1808.xml"/><Relationship Id="rId120" Type="http://schemas.openxmlformats.org/officeDocument/2006/relationships/customXml" Target="../ink/ink1816.xml"/><Relationship Id="rId125" Type="http://schemas.openxmlformats.org/officeDocument/2006/relationships/image" Target="../media/image1816.png"/><Relationship Id="rId141" Type="http://schemas.openxmlformats.org/officeDocument/2006/relationships/image" Target="../media/image1824.png"/><Relationship Id="rId146" Type="http://schemas.openxmlformats.org/officeDocument/2006/relationships/customXml" Target="../ink/ink1829.xml"/><Relationship Id="rId7" Type="http://schemas.openxmlformats.org/officeDocument/2006/relationships/image" Target="../media/image1757.png"/><Relationship Id="rId71" Type="http://schemas.openxmlformats.org/officeDocument/2006/relationships/image" Target="../media/image1789.png"/><Relationship Id="rId92" Type="http://schemas.openxmlformats.org/officeDocument/2006/relationships/customXml" Target="../ink/ink1802.xml"/><Relationship Id="rId162" Type="http://schemas.openxmlformats.org/officeDocument/2006/relationships/customXml" Target="../ink/ink1837.xml"/><Relationship Id="rId2" Type="http://schemas.openxmlformats.org/officeDocument/2006/relationships/customXml" Target="../ink/ink1757.xml"/><Relationship Id="rId29" Type="http://schemas.openxmlformats.org/officeDocument/2006/relationships/image" Target="../media/image1768.png"/><Relationship Id="rId24" Type="http://schemas.openxmlformats.org/officeDocument/2006/relationships/customXml" Target="../ink/ink1768.xml"/><Relationship Id="rId40" Type="http://schemas.openxmlformats.org/officeDocument/2006/relationships/customXml" Target="../ink/ink1776.xml"/><Relationship Id="rId45" Type="http://schemas.openxmlformats.org/officeDocument/2006/relationships/image" Target="../media/image1776.png"/><Relationship Id="rId66" Type="http://schemas.openxmlformats.org/officeDocument/2006/relationships/customXml" Target="../ink/ink1789.xml"/><Relationship Id="rId87" Type="http://schemas.openxmlformats.org/officeDocument/2006/relationships/image" Target="../media/image1797.png"/><Relationship Id="rId110" Type="http://schemas.openxmlformats.org/officeDocument/2006/relationships/customXml" Target="../ink/ink1811.xml"/><Relationship Id="rId115" Type="http://schemas.openxmlformats.org/officeDocument/2006/relationships/image" Target="../media/image1811.png"/><Relationship Id="rId131" Type="http://schemas.openxmlformats.org/officeDocument/2006/relationships/image" Target="../media/image1819.png"/><Relationship Id="rId136" Type="http://schemas.openxmlformats.org/officeDocument/2006/relationships/customXml" Target="../ink/ink1824.xml"/><Relationship Id="rId157" Type="http://schemas.openxmlformats.org/officeDocument/2006/relationships/image" Target="../media/image1832.png"/><Relationship Id="rId61" Type="http://schemas.openxmlformats.org/officeDocument/2006/relationships/image" Target="../media/image1784.png"/><Relationship Id="rId82" Type="http://schemas.openxmlformats.org/officeDocument/2006/relationships/customXml" Target="../ink/ink1797.xml"/><Relationship Id="rId152" Type="http://schemas.openxmlformats.org/officeDocument/2006/relationships/customXml" Target="../ink/ink1832.xml"/><Relationship Id="rId19" Type="http://schemas.openxmlformats.org/officeDocument/2006/relationships/image" Target="../media/image1763.png"/><Relationship Id="rId14" Type="http://schemas.openxmlformats.org/officeDocument/2006/relationships/customXml" Target="../ink/ink1763.xml"/><Relationship Id="rId30" Type="http://schemas.openxmlformats.org/officeDocument/2006/relationships/customXml" Target="../ink/ink1771.xml"/><Relationship Id="rId35" Type="http://schemas.openxmlformats.org/officeDocument/2006/relationships/image" Target="../media/image1771.png"/><Relationship Id="rId56" Type="http://schemas.openxmlformats.org/officeDocument/2006/relationships/customXml" Target="../ink/ink1784.xml"/><Relationship Id="rId77" Type="http://schemas.openxmlformats.org/officeDocument/2006/relationships/image" Target="../media/image1792.png"/><Relationship Id="rId100" Type="http://schemas.openxmlformats.org/officeDocument/2006/relationships/customXml" Target="../ink/ink1806.xml"/><Relationship Id="rId105" Type="http://schemas.openxmlformats.org/officeDocument/2006/relationships/image" Target="../media/image1806.png"/><Relationship Id="rId126" Type="http://schemas.openxmlformats.org/officeDocument/2006/relationships/customXml" Target="../ink/ink1819.xml"/><Relationship Id="rId147" Type="http://schemas.openxmlformats.org/officeDocument/2006/relationships/image" Target="../media/image1827.png"/><Relationship Id="rId8" Type="http://schemas.openxmlformats.org/officeDocument/2006/relationships/customXml" Target="../ink/ink1760.xml"/><Relationship Id="rId51" Type="http://schemas.openxmlformats.org/officeDocument/2006/relationships/image" Target="../media/image1779.png"/><Relationship Id="rId72" Type="http://schemas.openxmlformats.org/officeDocument/2006/relationships/customXml" Target="../ink/ink1792.xml"/><Relationship Id="rId93" Type="http://schemas.openxmlformats.org/officeDocument/2006/relationships/image" Target="../media/image1800.png"/><Relationship Id="rId98" Type="http://schemas.openxmlformats.org/officeDocument/2006/relationships/customXml" Target="../ink/ink1805.xml"/><Relationship Id="rId121" Type="http://schemas.openxmlformats.org/officeDocument/2006/relationships/image" Target="../media/image1814.png"/><Relationship Id="rId142" Type="http://schemas.openxmlformats.org/officeDocument/2006/relationships/customXml" Target="../ink/ink1827.xml"/><Relationship Id="rId163" Type="http://schemas.openxmlformats.org/officeDocument/2006/relationships/image" Target="../media/image1835.png"/><Relationship Id="rId3" Type="http://schemas.openxmlformats.org/officeDocument/2006/relationships/image" Target="../media/image1755.png"/><Relationship Id="rId25" Type="http://schemas.openxmlformats.org/officeDocument/2006/relationships/image" Target="../media/image1766.png"/><Relationship Id="rId46" Type="http://schemas.openxmlformats.org/officeDocument/2006/relationships/customXml" Target="../ink/ink1779.xml"/><Relationship Id="rId67" Type="http://schemas.openxmlformats.org/officeDocument/2006/relationships/image" Target="../media/image1787.png"/><Relationship Id="rId116" Type="http://schemas.openxmlformats.org/officeDocument/2006/relationships/customXml" Target="../ink/ink1814.xml"/><Relationship Id="rId137" Type="http://schemas.openxmlformats.org/officeDocument/2006/relationships/image" Target="../media/image1822.png"/><Relationship Id="rId158" Type="http://schemas.openxmlformats.org/officeDocument/2006/relationships/customXml" Target="../ink/ink1835.xml"/><Relationship Id="rId20" Type="http://schemas.openxmlformats.org/officeDocument/2006/relationships/customXml" Target="../ink/ink1766.xml"/><Relationship Id="rId41" Type="http://schemas.openxmlformats.org/officeDocument/2006/relationships/image" Target="../media/image1774.png"/><Relationship Id="rId62" Type="http://schemas.openxmlformats.org/officeDocument/2006/relationships/customXml" Target="../ink/ink1787.xml"/><Relationship Id="rId83" Type="http://schemas.openxmlformats.org/officeDocument/2006/relationships/image" Target="../media/image1795.png"/><Relationship Id="rId88" Type="http://schemas.openxmlformats.org/officeDocument/2006/relationships/customXml" Target="../ink/ink1800.xml"/><Relationship Id="rId111" Type="http://schemas.openxmlformats.org/officeDocument/2006/relationships/image" Target="../media/image1809.png"/><Relationship Id="rId132" Type="http://schemas.openxmlformats.org/officeDocument/2006/relationships/customXml" Target="../ink/ink1822.xml"/><Relationship Id="rId153" Type="http://schemas.openxmlformats.org/officeDocument/2006/relationships/image" Target="../media/image1830.png"/><Relationship Id="rId15" Type="http://schemas.openxmlformats.org/officeDocument/2006/relationships/image" Target="../media/image1761.png"/><Relationship Id="rId36" Type="http://schemas.openxmlformats.org/officeDocument/2006/relationships/customXml" Target="../ink/ink1774.xml"/><Relationship Id="rId57" Type="http://schemas.openxmlformats.org/officeDocument/2006/relationships/image" Target="../media/image1782.png"/><Relationship Id="rId106" Type="http://schemas.openxmlformats.org/officeDocument/2006/relationships/customXml" Target="../ink/ink1809.xml"/><Relationship Id="rId127" Type="http://schemas.openxmlformats.org/officeDocument/2006/relationships/image" Target="../media/image1817.png"/><Relationship Id="rId10" Type="http://schemas.openxmlformats.org/officeDocument/2006/relationships/customXml" Target="../ink/ink1761.xml"/><Relationship Id="rId31" Type="http://schemas.openxmlformats.org/officeDocument/2006/relationships/image" Target="../media/image1769.png"/><Relationship Id="rId52" Type="http://schemas.openxmlformats.org/officeDocument/2006/relationships/customXml" Target="../ink/ink1782.xml"/><Relationship Id="rId73" Type="http://schemas.openxmlformats.org/officeDocument/2006/relationships/image" Target="../media/image1790.png"/><Relationship Id="rId78" Type="http://schemas.openxmlformats.org/officeDocument/2006/relationships/customXml" Target="../ink/ink1795.xml"/><Relationship Id="rId94" Type="http://schemas.openxmlformats.org/officeDocument/2006/relationships/customXml" Target="../ink/ink1803.xml"/><Relationship Id="rId99" Type="http://schemas.openxmlformats.org/officeDocument/2006/relationships/image" Target="../media/image1803.png"/><Relationship Id="rId101" Type="http://schemas.openxmlformats.org/officeDocument/2006/relationships/image" Target="../media/image1804.png"/><Relationship Id="rId122" Type="http://schemas.openxmlformats.org/officeDocument/2006/relationships/customXml" Target="../ink/ink1817.xml"/><Relationship Id="rId143" Type="http://schemas.openxmlformats.org/officeDocument/2006/relationships/image" Target="../media/image1825.png"/><Relationship Id="rId148" Type="http://schemas.openxmlformats.org/officeDocument/2006/relationships/customXml" Target="../ink/ink1830.xml"/><Relationship Id="rId164" Type="http://schemas.openxmlformats.org/officeDocument/2006/relationships/customXml" Target="../ink/ink1838.xml"/><Relationship Id="rId4" Type="http://schemas.openxmlformats.org/officeDocument/2006/relationships/customXml" Target="../ink/ink1758.xml"/><Relationship Id="rId9" Type="http://schemas.openxmlformats.org/officeDocument/2006/relationships/image" Target="../media/image1758.png"/><Relationship Id="rId26" Type="http://schemas.openxmlformats.org/officeDocument/2006/relationships/customXml" Target="../ink/ink1769.xml"/><Relationship Id="rId47" Type="http://schemas.openxmlformats.org/officeDocument/2006/relationships/image" Target="../media/image1777.png"/><Relationship Id="rId68" Type="http://schemas.openxmlformats.org/officeDocument/2006/relationships/customXml" Target="../ink/ink1790.xml"/><Relationship Id="rId89" Type="http://schemas.openxmlformats.org/officeDocument/2006/relationships/image" Target="../media/image1798.png"/><Relationship Id="rId112" Type="http://schemas.openxmlformats.org/officeDocument/2006/relationships/customXml" Target="../ink/ink1812.xml"/><Relationship Id="rId133" Type="http://schemas.openxmlformats.org/officeDocument/2006/relationships/image" Target="../media/image1820.png"/><Relationship Id="rId154" Type="http://schemas.openxmlformats.org/officeDocument/2006/relationships/customXml" Target="../ink/ink1833.xml"/><Relationship Id="rId16" Type="http://schemas.openxmlformats.org/officeDocument/2006/relationships/customXml" Target="../ink/ink1764.xml"/><Relationship Id="rId37" Type="http://schemas.openxmlformats.org/officeDocument/2006/relationships/image" Target="../media/image1772.png"/><Relationship Id="rId58" Type="http://schemas.openxmlformats.org/officeDocument/2006/relationships/customXml" Target="../ink/ink1785.xml"/><Relationship Id="rId79" Type="http://schemas.openxmlformats.org/officeDocument/2006/relationships/image" Target="../media/image1793.png"/><Relationship Id="rId102" Type="http://schemas.openxmlformats.org/officeDocument/2006/relationships/customXml" Target="../ink/ink1807.xml"/><Relationship Id="rId123" Type="http://schemas.openxmlformats.org/officeDocument/2006/relationships/image" Target="../media/image1815.png"/><Relationship Id="rId144" Type="http://schemas.openxmlformats.org/officeDocument/2006/relationships/customXml" Target="../ink/ink1828.xml"/><Relationship Id="rId90" Type="http://schemas.openxmlformats.org/officeDocument/2006/relationships/customXml" Target="../ink/ink1801.xml"/><Relationship Id="rId165" Type="http://schemas.openxmlformats.org/officeDocument/2006/relationships/image" Target="../media/image1836.png"/><Relationship Id="rId27" Type="http://schemas.openxmlformats.org/officeDocument/2006/relationships/image" Target="../media/image1767.png"/><Relationship Id="rId48" Type="http://schemas.openxmlformats.org/officeDocument/2006/relationships/customXml" Target="../ink/ink1780.xml"/><Relationship Id="rId69" Type="http://schemas.openxmlformats.org/officeDocument/2006/relationships/image" Target="../media/image1788.png"/><Relationship Id="rId113" Type="http://schemas.openxmlformats.org/officeDocument/2006/relationships/image" Target="../media/image1810.png"/><Relationship Id="rId134" Type="http://schemas.openxmlformats.org/officeDocument/2006/relationships/customXml" Target="../ink/ink1823.xml"/><Relationship Id="rId80" Type="http://schemas.openxmlformats.org/officeDocument/2006/relationships/customXml" Target="../ink/ink1796.xml"/><Relationship Id="rId155" Type="http://schemas.openxmlformats.org/officeDocument/2006/relationships/image" Target="../media/image1831.png"/></Relationships>
</file>

<file path=ppt/slides/_rels/slide1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846.png"/><Relationship Id="rId63" Type="http://schemas.openxmlformats.org/officeDocument/2006/relationships/image" Target="../media/image1867.png"/><Relationship Id="rId159" Type="http://schemas.openxmlformats.org/officeDocument/2006/relationships/image" Target="../media/image1915.png"/><Relationship Id="rId324" Type="http://schemas.openxmlformats.org/officeDocument/2006/relationships/customXml" Target="../ink/ink1994.xml"/><Relationship Id="rId366" Type="http://schemas.openxmlformats.org/officeDocument/2006/relationships/customXml" Target="../ink/ink2015.xml"/><Relationship Id="rId170" Type="http://schemas.openxmlformats.org/officeDocument/2006/relationships/customXml" Target="../ink/ink1917.xml"/><Relationship Id="rId226" Type="http://schemas.openxmlformats.org/officeDocument/2006/relationships/customXml" Target="../ink/ink1945.xml"/><Relationship Id="rId433" Type="http://schemas.openxmlformats.org/officeDocument/2006/relationships/image" Target="../media/image2052.png"/><Relationship Id="rId268" Type="http://schemas.openxmlformats.org/officeDocument/2006/relationships/customXml" Target="../ink/ink1966.xml"/><Relationship Id="rId475" Type="http://schemas.openxmlformats.org/officeDocument/2006/relationships/image" Target="../media/image2066.png"/><Relationship Id="rId32" Type="http://schemas.openxmlformats.org/officeDocument/2006/relationships/customXml" Target="../ink/ink1854.xml"/><Relationship Id="rId74" Type="http://schemas.openxmlformats.org/officeDocument/2006/relationships/customXml" Target="../ink/ink1875.xml"/><Relationship Id="rId335" Type="http://schemas.openxmlformats.org/officeDocument/2006/relationships/image" Target="../media/image2003.png"/><Relationship Id="rId377" Type="http://schemas.openxmlformats.org/officeDocument/2006/relationships/image" Target="../media/image2024.png"/><Relationship Id="rId500" Type="http://schemas.openxmlformats.org/officeDocument/2006/relationships/customXml" Target="../ink/ink2082.xml"/><Relationship Id="rId5" Type="http://schemas.openxmlformats.org/officeDocument/2006/relationships/image" Target="../media/image1838.png"/><Relationship Id="rId181" Type="http://schemas.openxmlformats.org/officeDocument/2006/relationships/image" Target="../media/image1926.png"/><Relationship Id="rId237" Type="http://schemas.openxmlformats.org/officeDocument/2006/relationships/image" Target="../media/image1954.png"/><Relationship Id="rId402" Type="http://schemas.openxmlformats.org/officeDocument/2006/relationships/customXml" Target="../ink/ink2033.xml"/><Relationship Id="rId279" Type="http://schemas.openxmlformats.org/officeDocument/2006/relationships/image" Target="../media/image1975.png"/><Relationship Id="rId444" Type="http://schemas.openxmlformats.org/officeDocument/2006/relationships/customXml" Target="../ink/ink2054.xml"/><Relationship Id="rId486" Type="http://schemas.openxmlformats.org/officeDocument/2006/relationships/customXml" Target="../ink/ink2075.xml"/><Relationship Id="rId43" Type="http://schemas.openxmlformats.org/officeDocument/2006/relationships/image" Target="../media/image1857.png"/><Relationship Id="rId139" Type="http://schemas.openxmlformats.org/officeDocument/2006/relationships/image" Target="../media/image1905.png"/><Relationship Id="rId290" Type="http://schemas.openxmlformats.org/officeDocument/2006/relationships/customXml" Target="../ink/ink1977.xml"/><Relationship Id="rId304" Type="http://schemas.openxmlformats.org/officeDocument/2006/relationships/customXml" Target="../ink/ink1984.xml"/><Relationship Id="rId346" Type="http://schemas.openxmlformats.org/officeDocument/2006/relationships/customXml" Target="../ink/ink2005.xml"/><Relationship Id="rId388" Type="http://schemas.openxmlformats.org/officeDocument/2006/relationships/customXml" Target="../ink/ink2026.xml"/><Relationship Id="rId511" Type="http://schemas.openxmlformats.org/officeDocument/2006/relationships/image" Target="../media/image2084.png"/><Relationship Id="rId85" Type="http://schemas.openxmlformats.org/officeDocument/2006/relationships/image" Target="../media/image1878.png"/><Relationship Id="rId150" Type="http://schemas.openxmlformats.org/officeDocument/2006/relationships/customXml" Target="../ink/ink1907.xml"/><Relationship Id="rId192" Type="http://schemas.openxmlformats.org/officeDocument/2006/relationships/customXml" Target="../ink/ink1928.xml"/><Relationship Id="rId206" Type="http://schemas.openxmlformats.org/officeDocument/2006/relationships/customXml" Target="../ink/ink1935.xml"/><Relationship Id="rId413" Type="http://schemas.openxmlformats.org/officeDocument/2006/relationships/image" Target="../media/image2042.png"/><Relationship Id="rId248" Type="http://schemas.openxmlformats.org/officeDocument/2006/relationships/customXml" Target="../ink/ink1956.xml"/><Relationship Id="rId455" Type="http://schemas.openxmlformats.org/officeDocument/2006/relationships/image" Target="../media/image1899.png"/><Relationship Id="rId497" Type="http://schemas.openxmlformats.org/officeDocument/2006/relationships/image" Target="../media/image2077.png"/><Relationship Id="rId12" Type="http://schemas.openxmlformats.org/officeDocument/2006/relationships/customXml" Target="../ink/ink1844.xml"/><Relationship Id="rId108" Type="http://schemas.openxmlformats.org/officeDocument/2006/relationships/customXml" Target="../ink/ink1892.xml"/><Relationship Id="rId315" Type="http://schemas.openxmlformats.org/officeDocument/2006/relationships/image" Target="../media/image1993.png"/><Relationship Id="rId357" Type="http://schemas.openxmlformats.org/officeDocument/2006/relationships/image" Target="../media/image2014.png"/><Relationship Id="rId522" Type="http://schemas.openxmlformats.org/officeDocument/2006/relationships/customXml" Target="../ink/ink2093.xml"/><Relationship Id="rId54" Type="http://schemas.openxmlformats.org/officeDocument/2006/relationships/customXml" Target="../ink/ink1865.xml"/><Relationship Id="rId96" Type="http://schemas.openxmlformats.org/officeDocument/2006/relationships/customXml" Target="../ink/ink1886.xml"/><Relationship Id="rId161" Type="http://schemas.openxmlformats.org/officeDocument/2006/relationships/image" Target="../media/image1916.png"/><Relationship Id="rId217" Type="http://schemas.openxmlformats.org/officeDocument/2006/relationships/image" Target="../media/image1944.png"/><Relationship Id="rId399" Type="http://schemas.openxmlformats.org/officeDocument/2006/relationships/image" Target="../media/image2035.png"/><Relationship Id="rId259" Type="http://schemas.openxmlformats.org/officeDocument/2006/relationships/image" Target="../media/image1965.png"/><Relationship Id="rId424" Type="http://schemas.openxmlformats.org/officeDocument/2006/relationships/customXml" Target="../ink/ink2044.xml"/><Relationship Id="rId466" Type="http://schemas.openxmlformats.org/officeDocument/2006/relationships/customXml" Target="../ink/ink2065.xml"/><Relationship Id="rId23" Type="http://schemas.openxmlformats.org/officeDocument/2006/relationships/image" Target="../media/image1847.png"/><Relationship Id="rId270" Type="http://schemas.openxmlformats.org/officeDocument/2006/relationships/customXml" Target="../ink/ink1967.xml"/><Relationship Id="rId326" Type="http://schemas.openxmlformats.org/officeDocument/2006/relationships/customXml" Target="../ink/ink1995.xml"/><Relationship Id="rId65" Type="http://schemas.openxmlformats.org/officeDocument/2006/relationships/image" Target="../media/image1868.png"/><Relationship Id="rId130" Type="http://schemas.openxmlformats.org/officeDocument/2006/relationships/customXml" Target="../ink/ink1897.xml"/><Relationship Id="rId368" Type="http://schemas.openxmlformats.org/officeDocument/2006/relationships/customXml" Target="../ink/ink2016.xml"/><Relationship Id="rId172" Type="http://schemas.openxmlformats.org/officeDocument/2006/relationships/customXml" Target="../ink/ink1918.xml"/><Relationship Id="rId228" Type="http://schemas.openxmlformats.org/officeDocument/2006/relationships/customXml" Target="../ink/ink1946.xml"/><Relationship Id="rId435" Type="http://schemas.openxmlformats.org/officeDocument/2006/relationships/image" Target="../media/image2053.png"/><Relationship Id="rId477" Type="http://schemas.openxmlformats.org/officeDocument/2006/relationships/image" Target="../media/image2067.png"/><Relationship Id="rId281" Type="http://schemas.openxmlformats.org/officeDocument/2006/relationships/image" Target="../media/image1976.png"/><Relationship Id="rId337" Type="http://schemas.openxmlformats.org/officeDocument/2006/relationships/image" Target="../media/image2004.png"/><Relationship Id="rId502" Type="http://schemas.openxmlformats.org/officeDocument/2006/relationships/customXml" Target="../ink/ink2083.xml"/><Relationship Id="rId34" Type="http://schemas.openxmlformats.org/officeDocument/2006/relationships/customXml" Target="../ink/ink1855.xml"/><Relationship Id="rId76" Type="http://schemas.openxmlformats.org/officeDocument/2006/relationships/customXml" Target="../ink/ink1876.xml"/><Relationship Id="rId141" Type="http://schemas.openxmlformats.org/officeDocument/2006/relationships/image" Target="../media/image1906.png"/><Relationship Id="rId379" Type="http://schemas.openxmlformats.org/officeDocument/2006/relationships/image" Target="../media/image2025.png"/><Relationship Id="rId7" Type="http://schemas.openxmlformats.org/officeDocument/2006/relationships/image" Target="../media/image1839.png"/><Relationship Id="rId183" Type="http://schemas.openxmlformats.org/officeDocument/2006/relationships/image" Target="../media/image1927.png"/><Relationship Id="rId239" Type="http://schemas.openxmlformats.org/officeDocument/2006/relationships/image" Target="../media/image1955.png"/><Relationship Id="rId390" Type="http://schemas.openxmlformats.org/officeDocument/2006/relationships/customXml" Target="../ink/ink2027.xml"/><Relationship Id="rId404" Type="http://schemas.openxmlformats.org/officeDocument/2006/relationships/customXml" Target="../ink/ink2034.xml"/><Relationship Id="rId446" Type="http://schemas.openxmlformats.org/officeDocument/2006/relationships/customXml" Target="../ink/ink2055.xml"/><Relationship Id="rId250" Type="http://schemas.openxmlformats.org/officeDocument/2006/relationships/customXml" Target="../ink/ink1957.xml"/><Relationship Id="rId292" Type="http://schemas.openxmlformats.org/officeDocument/2006/relationships/customXml" Target="../ink/ink1978.xml"/><Relationship Id="rId306" Type="http://schemas.openxmlformats.org/officeDocument/2006/relationships/customXml" Target="../ink/ink1985.xml"/><Relationship Id="rId488" Type="http://schemas.openxmlformats.org/officeDocument/2006/relationships/customXml" Target="../ink/ink2076.xml"/><Relationship Id="rId45" Type="http://schemas.openxmlformats.org/officeDocument/2006/relationships/image" Target="../media/image1858.png"/><Relationship Id="rId87" Type="http://schemas.openxmlformats.org/officeDocument/2006/relationships/image" Target="../media/image1879.png"/><Relationship Id="rId110" Type="http://schemas.openxmlformats.org/officeDocument/2006/relationships/customXml" Target="../ink/ink1893.xml"/><Relationship Id="rId348" Type="http://schemas.openxmlformats.org/officeDocument/2006/relationships/customXml" Target="../ink/ink2006.xml"/><Relationship Id="rId513" Type="http://schemas.openxmlformats.org/officeDocument/2006/relationships/image" Target="../media/image2085.png"/><Relationship Id="rId152" Type="http://schemas.openxmlformats.org/officeDocument/2006/relationships/customXml" Target="../ink/ink1908.xml"/><Relationship Id="rId194" Type="http://schemas.openxmlformats.org/officeDocument/2006/relationships/customXml" Target="../ink/ink1929.xml"/><Relationship Id="rId208" Type="http://schemas.openxmlformats.org/officeDocument/2006/relationships/customXml" Target="../ink/ink1936.xml"/><Relationship Id="rId415" Type="http://schemas.openxmlformats.org/officeDocument/2006/relationships/image" Target="../media/image2043.png"/><Relationship Id="rId457" Type="http://schemas.openxmlformats.org/officeDocument/2006/relationships/image" Target="../media/image2057.png"/><Relationship Id="rId261" Type="http://schemas.openxmlformats.org/officeDocument/2006/relationships/image" Target="../media/image1966.png"/><Relationship Id="rId499" Type="http://schemas.openxmlformats.org/officeDocument/2006/relationships/image" Target="../media/image2078.png"/><Relationship Id="rId14" Type="http://schemas.openxmlformats.org/officeDocument/2006/relationships/customXml" Target="../ink/ink1845.xml"/><Relationship Id="rId56" Type="http://schemas.openxmlformats.org/officeDocument/2006/relationships/customXml" Target="../ink/ink1866.xml"/><Relationship Id="rId317" Type="http://schemas.openxmlformats.org/officeDocument/2006/relationships/image" Target="../media/image1994.png"/><Relationship Id="rId359" Type="http://schemas.openxmlformats.org/officeDocument/2006/relationships/image" Target="../media/image2015.png"/><Relationship Id="rId524" Type="http://schemas.openxmlformats.org/officeDocument/2006/relationships/customXml" Target="../ink/ink2094.xml"/><Relationship Id="rId98" Type="http://schemas.openxmlformats.org/officeDocument/2006/relationships/customXml" Target="../ink/ink1887.xml"/><Relationship Id="rId163" Type="http://schemas.openxmlformats.org/officeDocument/2006/relationships/image" Target="../media/image1917.png"/><Relationship Id="rId219" Type="http://schemas.openxmlformats.org/officeDocument/2006/relationships/image" Target="../media/image1945.png"/><Relationship Id="rId370" Type="http://schemas.openxmlformats.org/officeDocument/2006/relationships/customXml" Target="../ink/ink2017.xml"/><Relationship Id="rId426" Type="http://schemas.openxmlformats.org/officeDocument/2006/relationships/customXml" Target="../ink/ink2045.xml"/><Relationship Id="rId230" Type="http://schemas.openxmlformats.org/officeDocument/2006/relationships/customXml" Target="../ink/ink1947.xml"/><Relationship Id="rId468" Type="http://schemas.openxmlformats.org/officeDocument/2006/relationships/customXml" Target="../ink/ink2066.xml"/><Relationship Id="rId25" Type="http://schemas.openxmlformats.org/officeDocument/2006/relationships/image" Target="../media/image1848.png"/><Relationship Id="rId67" Type="http://schemas.openxmlformats.org/officeDocument/2006/relationships/image" Target="../media/image1869.png"/><Relationship Id="rId272" Type="http://schemas.openxmlformats.org/officeDocument/2006/relationships/customXml" Target="../ink/ink1968.xml"/><Relationship Id="rId328" Type="http://schemas.openxmlformats.org/officeDocument/2006/relationships/customXml" Target="../ink/ink1996.xml"/><Relationship Id="rId132" Type="http://schemas.openxmlformats.org/officeDocument/2006/relationships/customXml" Target="../ink/ink1898.xml"/><Relationship Id="rId174" Type="http://schemas.openxmlformats.org/officeDocument/2006/relationships/customXml" Target="../ink/ink1919.xml"/><Relationship Id="rId381" Type="http://schemas.openxmlformats.org/officeDocument/2006/relationships/image" Target="../media/image2026.png"/><Relationship Id="rId241" Type="http://schemas.openxmlformats.org/officeDocument/2006/relationships/image" Target="../media/image1956.png"/><Relationship Id="rId437" Type="http://schemas.openxmlformats.org/officeDocument/2006/relationships/image" Target="../media/image2054.png"/><Relationship Id="rId479" Type="http://schemas.openxmlformats.org/officeDocument/2006/relationships/image" Target="../media/image2068.png"/><Relationship Id="rId36" Type="http://schemas.openxmlformats.org/officeDocument/2006/relationships/customXml" Target="../ink/ink1856.xml"/><Relationship Id="rId283" Type="http://schemas.openxmlformats.org/officeDocument/2006/relationships/image" Target="../media/image1977.png"/><Relationship Id="rId339" Type="http://schemas.openxmlformats.org/officeDocument/2006/relationships/image" Target="../media/image2005.png"/><Relationship Id="rId490" Type="http://schemas.openxmlformats.org/officeDocument/2006/relationships/customXml" Target="../ink/ink2077.xml"/><Relationship Id="rId504" Type="http://schemas.openxmlformats.org/officeDocument/2006/relationships/customXml" Target="../ink/ink2084.xml"/><Relationship Id="rId78" Type="http://schemas.openxmlformats.org/officeDocument/2006/relationships/customXml" Target="../ink/ink1877.xml"/><Relationship Id="rId101" Type="http://schemas.openxmlformats.org/officeDocument/2006/relationships/image" Target="../media/image1886.png"/><Relationship Id="rId143" Type="http://schemas.openxmlformats.org/officeDocument/2006/relationships/image" Target="../media/image1907.png"/><Relationship Id="rId185" Type="http://schemas.openxmlformats.org/officeDocument/2006/relationships/image" Target="../media/image1928.png"/><Relationship Id="rId350" Type="http://schemas.openxmlformats.org/officeDocument/2006/relationships/customXml" Target="../ink/ink2007.xml"/><Relationship Id="rId406" Type="http://schemas.openxmlformats.org/officeDocument/2006/relationships/customXml" Target="../ink/ink2035.xml"/><Relationship Id="rId9" Type="http://schemas.openxmlformats.org/officeDocument/2006/relationships/image" Target="../media/image1840.png"/><Relationship Id="rId210" Type="http://schemas.openxmlformats.org/officeDocument/2006/relationships/customXml" Target="../ink/ink1937.xml"/><Relationship Id="rId392" Type="http://schemas.openxmlformats.org/officeDocument/2006/relationships/customXml" Target="../ink/ink2028.xml"/><Relationship Id="rId448" Type="http://schemas.openxmlformats.org/officeDocument/2006/relationships/customXml" Target="../ink/ink2056.xml"/><Relationship Id="rId252" Type="http://schemas.openxmlformats.org/officeDocument/2006/relationships/customXml" Target="../ink/ink1958.xml"/><Relationship Id="rId294" Type="http://schemas.openxmlformats.org/officeDocument/2006/relationships/customXml" Target="../ink/ink1979.xml"/><Relationship Id="rId308" Type="http://schemas.openxmlformats.org/officeDocument/2006/relationships/customXml" Target="../ink/ink1986.xml"/><Relationship Id="rId515" Type="http://schemas.openxmlformats.org/officeDocument/2006/relationships/image" Target="../media/image2086.png"/><Relationship Id="rId47" Type="http://schemas.openxmlformats.org/officeDocument/2006/relationships/image" Target="../media/image1859.png"/><Relationship Id="rId89" Type="http://schemas.openxmlformats.org/officeDocument/2006/relationships/image" Target="../media/image1880.png"/><Relationship Id="rId112" Type="http://schemas.openxmlformats.org/officeDocument/2006/relationships/customXml" Target="../ink/ink1894.xml"/><Relationship Id="rId154" Type="http://schemas.openxmlformats.org/officeDocument/2006/relationships/customXml" Target="../ink/ink1909.xml"/><Relationship Id="rId361" Type="http://schemas.openxmlformats.org/officeDocument/2006/relationships/image" Target="../media/image2016.png"/><Relationship Id="rId196" Type="http://schemas.openxmlformats.org/officeDocument/2006/relationships/customXml" Target="../ink/ink1930.xml"/><Relationship Id="rId417" Type="http://schemas.openxmlformats.org/officeDocument/2006/relationships/image" Target="../media/image2044.png"/><Relationship Id="rId459" Type="http://schemas.openxmlformats.org/officeDocument/2006/relationships/image" Target="../media/image2058.png"/><Relationship Id="rId16" Type="http://schemas.openxmlformats.org/officeDocument/2006/relationships/customXml" Target="../ink/ink1846.xml"/><Relationship Id="rId221" Type="http://schemas.openxmlformats.org/officeDocument/2006/relationships/image" Target="../media/image1946.png"/><Relationship Id="rId263" Type="http://schemas.openxmlformats.org/officeDocument/2006/relationships/image" Target="../media/image1967.png"/><Relationship Id="rId319" Type="http://schemas.openxmlformats.org/officeDocument/2006/relationships/image" Target="../media/image1995.png"/><Relationship Id="rId470" Type="http://schemas.openxmlformats.org/officeDocument/2006/relationships/customXml" Target="../ink/ink2067.xml"/><Relationship Id="rId58" Type="http://schemas.openxmlformats.org/officeDocument/2006/relationships/customXml" Target="../ink/ink1867.xml"/><Relationship Id="rId330" Type="http://schemas.openxmlformats.org/officeDocument/2006/relationships/customXml" Target="../ink/ink1997.xml"/><Relationship Id="rId165" Type="http://schemas.openxmlformats.org/officeDocument/2006/relationships/image" Target="../media/image1918.png"/><Relationship Id="rId372" Type="http://schemas.openxmlformats.org/officeDocument/2006/relationships/customXml" Target="../ink/ink2018.xml"/><Relationship Id="rId428" Type="http://schemas.openxmlformats.org/officeDocument/2006/relationships/customXml" Target="../ink/ink2046.xml"/><Relationship Id="rId232" Type="http://schemas.openxmlformats.org/officeDocument/2006/relationships/customXml" Target="../ink/ink1948.xml"/><Relationship Id="rId274" Type="http://schemas.openxmlformats.org/officeDocument/2006/relationships/customXml" Target="../ink/ink1969.xml"/><Relationship Id="rId481" Type="http://schemas.openxmlformats.org/officeDocument/2006/relationships/image" Target="../media/image2069.png"/><Relationship Id="rId27" Type="http://schemas.openxmlformats.org/officeDocument/2006/relationships/image" Target="../media/image1849.png"/><Relationship Id="rId69" Type="http://schemas.openxmlformats.org/officeDocument/2006/relationships/image" Target="../media/image1870.png"/><Relationship Id="rId134" Type="http://schemas.openxmlformats.org/officeDocument/2006/relationships/customXml" Target="../ink/ink1899.xml"/><Relationship Id="rId80" Type="http://schemas.openxmlformats.org/officeDocument/2006/relationships/customXml" Target="../ink/ink1878.xml"/><Relationship Id="rId176" Type="http://schemas.openxmlformats.org/officeDocument/2006/relationships/customXml" Target="../ink/ink1920.xml"/><Relationship Id="rId341" Type="http://schemas.openxmlformats.org/officeDocument/2006/relationships/image" Target="../media/image2006.png"/><Relationship Id="rId383" Type="http://schemas.openxmlformats.org/officeDocument/2006/relationships/image" Target="../media/image2027.png"/><Relationship Id="rId439" Type="http://schemas.openxmlformats.org/officeDocument/2006/relationships/image" Target="../media/image2055.png"/><Relationship Id="rId201" Type="http://schemas.openxmlformats.org/officeDocument/2006/relationships/image" Target="../media/image1936.png"/><Relationship Id="rId243" Type="http://schemas.openxmlformats.org/officeDocument/2006/relationships/image" Target="../media/image1957.png"/><Relationship Id="rId285" Type="http://schemas.openxmlformats.org/officeDocument/2006/relationships/image" Target="../media/image1978.png"/><Relationship Id="rId450" Type="http://schemas.openxmlformats.org/officeDocument/2006/relationships/customXml" Target="../ink/ink2057.xml"/><Relationship Id="rId506" Type="http://schemas.openxmlformats.org/officeDocument/2006/relationships/customXml" Target="../ink/ink2085.xml"/><Relationship Id="rId38" Type="http://schemas.openxmlformats.org/officeDocument/2006/relationships/customXml" Target="../ink/ink1857.xml"/><Relationship Id="rId103" Type="http://schemas.openxmlformats.org/officeDocument/2006/relationships/image" Target="../media/image1887.png"/><Relationship Id="rId310" Type="http://schemas.openxmlformats.org/officeDocument/2006/relationships/customXml" Target="../ink/ink1987.xml"/><Relationship Id="rId492" Type="http://schemas.openxmlformats.org/officeDocument/2006/relationships/customXml" Target="../ink/ink2078.xml"/><Relationship Id="rId91" Type="http://schemas.openxmlformats.org/officeDocument/2006/relationships/image" Target="../media/image1881.png"/><Relationship Id="rId145" Type="http://schemas.openxmlformats.org/officeDocument/2006/relationships/image" Target="../media/image1908.png"/><Relationship Id="rId187" Type="http://schemas.openxmlformats.org/officeDocument/2006/relationships/image" Target="../media/image1929.png"/><Relationship Id="rId352" Type="http://schemas.openxmlformats.org/officeDocument/2006/relationships/customXml" Target="../ink/ink2008.xml"/><Relationship Id="rId394" Type="http://schemas.openxmlformats.org/officeDocument/2006/relationships/customXml" Target="../ink/ink2029.xml"/><Relationship Id="rId408" Type="http://schemas.openxmlformats.org/officeDocument/2006/relationships/customXml" Target="../ink/ink2036.xml"/><Relationship Id="rId212" Type="http://schemas.openxmlformats.org/officeDocument/2006/relationships/customXml" Target="../ink/ink1938.xml"/><Relationship Id="rId254" Type="http://schemas.openxmlformats.org/officeDocument/2006/relationships/customXml" Target="../ink/ink1959.xml"/><Relationship Id="rId49" Type="http://schemas.openxmlformats.org/officeDocument/2006/relationships/image" Target="../media/image1860.png"/><Relationship Id="rId114" Type="http://schemas.openxmlformats.org/officeDocument/2006/relationships/customXml" Target="../ink/ink1895.xml"/><Relationship Id="rId296" Type="http://schemas.openxmlformats.org/officeDocument/2006/relationships/customXml" Target="../ink/ink1980.xml"/><Relationship Id="rId461" Type="http://schemas.openxmlformats.org/officeDocument/2006/relationships/image" Target="../media/image2059.png"/><Relationship Id="rId517" Type="http://schemas.openxmlformats.org/officeDocument/2006/relationships/image" Target="../media/image2087.png"/><Relationship Id="rId60" Type="http://schemas.openxmlformats.org/officeDocument/2006/relationships/customXml" Target="../ink/ink1868.xml"/><Relationship Id="rId156" Type="http://schemas.openxmlformats.org/officeDocument/2006/relationships/customXml" Target="../ink/ink1910.xml"/><Relationship Id="rId198" Type="http://schemas.openxmlformats.org/officeDocument/2006/relationships/customXml" Target="../ink/ink1931.xml"/><Relationship Id="rId321" Type="http://schemas.openxmlformats.org/officeDocument/2006/relationships/image" Target="../media/image1996.png"/><Relationship Id="rId363" Type="http://schemas.openxmlformats.org/officeDocument/2006/relationships/image" Target="../media/image2017.png"/><Relationship Id="rId419" Type="http://schemas.openxmlformats.org/officeDocument/2006/relationships/image" Target="../media/image2045.png"/><Relationship Id="rId223" Type="http://schemas.openxmlformats.org/officeDocument/2006/relationships/image" Target="../media/image1947.png"/><Relationship Id="rId430" Type="http://schemas.openxmlformats.org/officeDocument/2006/relationships/customXml" Target="../ink/ink2047.xml"/><Relationship Id="rId18" Type="http://schemas.openxmlformats.org/officeDocument/2006/relationships/customXml" Target="../ink/ink1847.xml"/><Relationship Id="rId265" Type="http://schemas.openxmlformats.org/officeDocument/2006/relationships/image" Target="../media/image1968.png"/><Relationship Id="rId472" Type="http://schemas.openxmlformats.org/officeDocument/2006/relationships/customXml" Target="../ink/ink2068.xml"/><Relationship Id="rId167" Type="http://schemas.openxmlformats.org/officeDocument/2006/relationships/image" Target="../media/image1919.png"/><Relationship Id="rId332" Type="http://schemas.openxmlformats.org/officeDocument/2006/relationships/customXml" Target="../ink/ink1998.xml"/><Relationship Id="rId374" Type="http://schemas.openxmlformats.org/officeDocument/2006/relationships/customXml" Target="../ink/ink2019.xml"/><Relationship Id="rId71" Type="http://schemas.openxmlformats.org/officeDocument/2006/relationships/image" Target="../media/image1871.png"/><Relationship Id="rId234" Type="http://schemas.openxmlformats.org/officeDocument/2006/relationships/customXml" Target="../ink/ink1949.xml"/><Relationship Id="rId2" Type="http://schemas.openxmlformats.org/officeDocument/2006/relationships/customXml" Target="../ink/ink1839.xml"/><Relationship Id="rId29" Type="http://schemas.openxmlformats.org/officeDocument/2006/relationships/image" Target="../media/image1850.png"/><Relationship Id="rId276" Type="http://schemas.openxmlformats.org/officeDocument/2006/relationships/customXml" Target="../ink/ink1970.xml"/><Relationship Id="rId441" Type="http://schemas.openxmlformats.org/officeDocument/2006/relationships/image" Target="../media/image2056.png"/><Relationship Id="rId483" Type="http://schemas.openxmlformats.org/officeDocument/2006/relationships/image" Target="../media/image2070.png"/><Relationship Id="rId40" Type="http://schemas.openxmlformats.org/officeDocument/2006/relationships/customXml" Target="../ink/ink1858.xml"/><Relationship Id="rId136" Type="http://schemas.openxmlformats.org/officeDocument/2006/relationships/customXml" Target="../ink/ink1900.xml"/><Relationship Id="rId178" Type="http://schemas.openxmlformats.org/officeDocument/2006/relationships/customXml" Target="../ink/ink1921.xml"/><Relationship Id="rId301" Type="http://schemas.openxmlformats.org/officeDocument/2006/relationships/image" Target="../media/image1986.png"/><Relationship Id="rId343" Type="http://schemas.openxmlformats.org/officeDocument/2006/relationships/image" Target="../media/image2007.png"/><Relationship Id="rId82" Type="http://schemas.openxmlformats.org/officeDocument/2006/relationships/customXml" Target="../ink/ink1879.xml"/><Relationship Id="rId203" Type="http://schemas.openxmlformats.org/officeDocument/2006/relationships/image" Target="../media/image1937.png"/><Relationship Id="rId385" Type="http://schemas.openxmlformats.org/officeDocument/2006/relationships/image" Target="../media/image2028.png"/><Relationship Id="rId245" Type="http://schemas.openxmlformats.org/officeDocument/2006/relationships/image" Target="../media/image1958.png"/><Relationship Id="rId287" Type="http://schemas.openxmlformats.org/officeDocument/2006/relationships/image" Target="../media/image1979.png"/><Relationship Id="rId410" Type="http://schemas.openxmlformats.org/officeDocument/2006/relationships/customXml" Target="../ink/ink2037.xml"/><Relationship Id="rId452" Type="http://schemas.openxmlformats.org/officeDocument/2006/relationships/customXml" Target="../ink/ink2058.xml"/><Relationship Id="rId494" Type="http://schemas.openxmlformats.org/officeDocument/2006/relationships/customXml" Target="../ink/ink2079.xml"/><Relationship Id="rId508" Type="http://schemas.openxmlformats.org/officeDocument/2006/relationships/customXml" Target="../ink/ink2086.xml"/><Relationship Id="rId105" Type="http://schemas.openxmlformats.org/officeDocument/2006/relationships/image" Target="../media/image1888.png"/><Relationship Id="rId147" Type="http://schemas.openxmlformats.org/officeDocument/2006/relationships/image" Target="../media/image1909.png"/><Relationship Id="rId312" Type="http://schemas.openxmlformats.org/officeDocument/2006/relationships/customXml" Target="../ink/ink1988.xml"/><Relationship Id="rId354" Type="http://schemas.openxmlformats.org/officeDocument/2006/relationships/customXml" Target="../ink/ink2009.xml"/><Relationship Id="rId51" Type="http://schemas.openxmlformats.org/officeDocument/2006/relationships/image" Target="../media/image1861.png"/><Relationship Id="rId93" Type="http://schemas.openxmlformats.org/officeDocument/2006/relationships/image" Target="../media/image1882.png"/><Relationship Id="rId189" Type="http://schemas.openxmlformats.org/officeDocument/2006/relationships/image" Target="../media/image1930.png"/><Relationship Id="rId396" Type="http://schemas.openxmlformats.org/officeDocument/2006/relationships/customXml" Target="../ink/ink2030.xml"/><Relationship Id="rId214" Type="http://schemas.openxmlformats.org/officeDocument/2006/relationships/customXml" Target="../ink/ink1939.xml"/><Relationship Id="rId256" Type="http://schemas.openxmlformats.org/officeDocument/2006/relationships/customXml" Target="../ink/ink1960.xml"/><Relationship Id="rId298" Type="http://schemas.openxmlformats.org/officeDocument/2006/relationships/customXml" Target="../ink/ink1981.xml"/><Relationship Id="rId421" Type="http://schemas.openxmlformats.org/officeDocument/2006/relationships/image" Target="../media/image2046.png"/><Relationship Id="rId463" Type="http://schemas.openxmlformats.org/officeDocument/2006/relationships/image" Target="../media/image2060.png"/><Relationship Id="rId519" Type="http://schemas.openxmlformats.org/officeDocument/2006/relationships/image" Target="../media/image2088.png"/><Relationship Id="rId116" Type="http://schemas.openxmlformats.org/officeDocument/2006/relationships/customXml" Target="../ink/ink1896.xml"/><Relationship Id="rId158" Type="http://schemas.openxmlformats.org/officeDocument/2006/relationships/customXml" Target="../ink/ink1911.xml"/><Relationship Id="rId323" Type="http://schemas.openxmlformats.org/officeDocument/2006/relationships/image" Target="../media/image1997.png"/><Relationship Id="rId20" Type="http://schemas.openxmlformats.org/officeDocument/2006/relationships/customXml" Target="../ink/ink1848.xml"/><Relationship Id="rId62" Type="http://schemas.openxmlformats.org/officeDocument/2006/relationships/customXml" Target="../ink/ink1869.xml"/><Relationship Id="rId365" Type="http://schemas.openxmlformats.org/officeDocument/2006/relationships/image" Target="../media/image2018.png"/><Relationship Id="rId225" Type="http://schemas.openxmlformats.org/officeDocument/2006/relationships/image" Target="../media/image1948.png"/><Relationship Id="rId267" Type="http://schemas.openxmlformats.org/officeDocument/2006/relationships/image" Target="../media/image1969.png"/><Relationship Id="rId432" Type="http://schemas.openxmlformats.org/officeDocument/2006/relationships/customXml" Target="../ink/ink2048.xml"/><Relationship Id="rId474" Type="http://schemas.openxmlformats.org/officeDocument/2006/relationships/customXml" Target="../ink/ink2069.xml"/><Relationship Id="rId31" Type="http://schemas.openxmlformats.org/officeDocument/2006/relationships/image" Target="../media/image1851.png"/><Relationship Id="rId73" Type="http://schemas.openxmlformats.org/officeDocument/2006/relationships/image" Target="../media/image1872.png"/><Relationship Id="rId169" Type="http://schemas.openxmlformats.org/officeDocument/2006/relationships/image" Target="../media/image1920.png"/><Relationship Id="rId334" Type="http://schemas.openxmlformats.org/officeDocument/2006/relationships/customXml" Target="../ink/ink1999.xml"/><Relationship Id="rId376" Type="http://schemas.openxmlformats.org/officeDocument/2006/relationships/customXml" Target="../ink/ink2020.xml"/><Relationship Id="rId4" Type="http://schemas.openxmlformats.org/officeDocument/2006/relationships/customXml" Target="../ink/ink1840.xml"/><Relationship Id="rId180" Type="http://schemas.openxmlformats.org/officeDocument/2006/relationships/customXml" Target="../ink/ink1922.xml"/><Relationship Id="rId236" Type="http://schemas.openxmlformats.org/officeDocument/2006/relationships/customXml" Target="../ink/ink1950.xml"/><Relationship Id="rId278" Type="http://schemas.openxmlformats.org/officeDocument/2006/relationships/customXml" Target="../ink/ink1971.xml"/><Relationship Id="rId401" Type="http://schemas.openxmlformats.org/officeDocument/2006/relationships/image" Target="../media/image2036.png"/><Relationship Id="rId443" Type="http://schemas.openxmlformats.org/officeDocument/2006/relationships/image" Target="../media/image1186.png"/><Relationship Id="rId303" Type="http://schemas.openxmlformats.org/officeDocument/2006/relationships/image" Target="../media/image1987.png"/><Relationship Id="rId485" Type="http://schemas.openxmlformats.org/officeDocument/2006/relationships/image" Target="../media/image2071.png"/><Relationship Id="rId42" Type="http://schemas.openxmlformats.org/officeDocument/2006/relationships/customXml" Target="../ink/ink1859.xml"/><Relationship Id="rId84" Type="http://schemas.openxmlformats.org/officeDocument/2006/relationships/customXml" Target="../ink/ink1880.xml"/><Relationship Id="rId138" Type="http://schemas.openxmlformats.org/officeDocument/2006/relationships/customXml" Target="../ink/ink1901.xml"/><Relationship Id="rId345" Type="http://schemas.openxmlformats.org/officeDocument/2006/relationships/image" Target="../media/image2008.png"/><Relationship Id="rId387" Type="http://schemas.openxmlformats.org/officeDocument/2006/relationships/image" Target="../media/image2029.png"/><Relationship Id="rId510" Type="http://schemas.openxmlformats.org/officeDocument/2006/relationships/customXml" Target="../ink/ink2087.xml"/><Relationship Id="rId191" Type="http://schemas.openxmlformats.org/officeDocument/2006/relationships/image" Target="../media/image1931.png"/><Relationship Id="rId205" Type="http://schemas.openxmlformats.org/officeDocument/2006/relationships/image" Target="../media/image1938.png"/><Relationship Id="rId247" Type="http://schemas.openxmlformats.org/officeDocument/2006/relationships/image" Target="../media/image1959.png"/><Relationship Id="rId412" Type="http://schemas.openxmlformats.org/officeDocument/2006/relationships/customXml" Target="../ink/ink2038.xml"/><Relationship Id="rId107" Type="http://schemas.openxmlformats.org/officeDocument/2006/relationships/image" Target="../media/image1889.png"/><Relationship Id="rId289" Type="http://schemas.openxmlformats.org/officeDocument/2006/relationships/image" Target="../media/image1980.png"/><Relationship Id="rId454" Type="http://schemas.openxmlformats.org/officeDocument/2006/relationships/customXml" Target="../ink/ink2059.xml"/><Relationship Id="rId496" Type="http://schemas.openxmlformats.org/officeDocument/2006/relationships/customXml" Target="../ink/ink2080.xml"/><Relationship Id="rId11" Type="http://schemas.openxmlformats.org/officeDocument/2006/relationships/image" Target="../media/image1841.png"/><Relationship Id="rId53" Type="http://schemas.openxmlformats.org/officeDocument/2006/relationships/image" Target="../media/image1862.png"/><Relationship Id="rId149" Type="http://schemas.openxmlformats.org/officeDocument/2006/relationships/image" Target="../media/image1910.png"/><Relationship Id="rId314" Type="http://schemas.openxmlformats.org/officeDocument/2006/relationships/customXml" Target="../ink/ink1989.xml"/><Relationship Id="rId356" Type="http://schemas.openxmlformats.org/officeDocument/2006/relationships/customXml" Target="../ink/ink2010.xml"/><Relationship Id="rId398" Type="http://schemas.openxmlformats.org/officeDocument/2006/relationships/customXml" Target="../ink/ink2031.xml"/><Relationship Id="rId521" Type="http://schemas.openxmlformats.org/officeDocument/2006/relationships/image" Target="../media/image2089.png"/><Relationship Id="rId95" Type="http://schemas.openxmlformats.org/officeDocument/2006/relationships/image" Target="../media/image1883.png"/><Relationship Id="rId160" Type="http://schemas.openxmlformats.org/officeDocument/2006/relationships/customXml" Target="../ink/ink1912.xml"/><Relationship Id="rId216" Type="http://schemas.openxmlformats.org/officeDocument/2006/relationships/customXml" Target="../ink/ink1940.xml"/><Relationship Id="rId423" Type="http://schemas.openxmlformats.org/officeDocument/2006/relationships/image" Target="../media/image2047.png"/><Relationship Id="rId258" Type="http://schemas.openxmlformats.org/officeDocument/2006/relationships/customXml" Target="../ink/ink1961.xml"/><Relationship Id="rId465" Type="http://schemas.openxmlformats.org/officeDocument/2006/relationships/image" Target="../media/image2061.png"/><Relationship Id="rId22" Type="http://schemas.openxmlformats.org/officeDocument/2006/relationships/customXml" Target="../ink/ink1849.xml"/><Relationship Id="rId64" Type="http://schemas.openxmlformats.org/officeDocument/2006/relationships/customXml" Target="../ink/ink1870.xml"/><Relationship Id="rId325" Type="http://schemas.openxmlformats.org/officeDocument/2006/relationships/image" Target="../media/image1998.png"/><Relationship Id="rId367" Type="http://schemas.openxmlformats.org/officeDocument/2006/relationships/image" Target="../media/image2019.png"/><Relationship Id="rId171" Type="http://schemas.openxmlformats.org/officeDocument/2006/relationships/image" Target="../media/image1921.png"/><Relationship Id="rId227" Type="http://schemas.openxmlformats.org/officeDocument/2006/relationships/image" Target="../media/image1949.png"/><Relationship Id="rId269" Type="http://schemas.openxmlformats.org/officeDocument/2006/relationships/image" Target="../media/image1970.png"/><Relationship Id="rId434" Type="http://schemas.openxmlformats.org/officeDocument/2006/relationships/customXml" Target="../ink/ink2049.xml"/><Relationship Id="rId476" Type="http://schemas.openxmlformats.org/officeDocument/2006/relationships/customXml" Target="../ink/ink2070.xml"/><Relationship Id="rId33" Type="http://schemas.openxmlformats.org/officeDocument/2006/relationships/image" Target="../media/image1852.png"/><Relationship Id="rId129" Type="http://schemas.openxmlformats.org/officeDocument/2006/relationships/image" Target="../media/image1900.png"/><Relationship Id="rId280" Type="http://schemas.openxmlformats.org/officeDocument/2006/relationships/customXml" Target="../ink/ink1972.xml"/><Relationship Id="rId336" Type="http://schemas.openxmlformats.org/officeDocument/2006/relationships/customXml" Target="../ink/ink2000.xml"/><Relationship Id="rId501" Type="http://schemas.openxmlformats.org/officeDocument/2006/relationships/image" Target="../media/image2079.png"/><Relationship Id="rId75" Type="http://schemas.openxmlformats.org/officeDocument/2006/relationships/image" Target="../media/image1873.png"/><Relationship Id="rId140" Type="http://schemas.openxmlformats.org/officeDocument/2006/relationships/customXml" Target="../ink/ink1902.xml"/><Relationship Id="rId182" Type="http://schemas.openxmlformats.org/officeDocument/2006/relationships/customXml" Target="../ink/ink1923.xml"/><Relationship Id="rId378" Type="http://schemas.openxmlformats.org/officeDocument/2006/relationships/customXml" Target="../ink/ink2021.xml"/><Relationship Id="rId403" Type="http://schemas.openxmlformats.org/officeDocument/2006/relationships/image" Target="../media/image2037.png"/><Relationship Id="rId6" Type="http://schemas.openxmlformats.org/officeDocument/2006/relationships/customXml" Target="../ink/ink1841.xml"/><Relationship Id="rId238" Type="http://schemas.openxmlformats.org/officeDocument/2006/relationships/customXml" Target="../ink/ink1951.xml"/><Relationship Id="rId445" Type="http://schemas.openxmlformats.org/officeDocument/2006/relationships/image" Target="../media/image1894.png"/><Relationship Id="rId487" Type="http://schemas.openxmlformats.org/officeDocument/2006/relationships/image" Target="../media/image2072.png"/><Relationship Id="rId291" Type="http://schemas.openxmlformats.org/officeDocument/2006/relationships/image" Target="../media/image1981.png"/><Relationship Id="rId305" Type="http://schemas.openxmlformats.org/officeDocument/2006/relationships/image" Target="../media/image1988.png"/><Relationship Id="rId347" Type="http://schemas.openxmlformats.org/officeDocument/2006/relationships/image" Target="../media/image2009.png"/><Relationship Id="rId512" Type="http://schemas.openxmlformats.org/officeDocument/2006/relationships/customXml" Target="../ink/ink2088.xml"/><Relationship Id="rId44" Type="http://schemas.openxmlformats.org/officeDocument/2006/relationships/customXml" Target="../ink/ink1860.xml"/><Relationship Id="rId86" Type="http://schemas.openxmlformats.org/officeDocument/2006/relationships/customXml" Target="../ink/ink1881.xml"/><Relationship Id="rId151" Type="http://schemas.openxmlformats.org/officeDocument/2006/relationships/image" Target="../media/image1911.png"/><Relationship Id="rId389" Type="http://schemas.openxmlformats.org/officeDocument/2006/relationships/image" Target="../media/image2030.png"/><Relationship Id="rId193" Type="http://schemas.openxmlformats.org/officeDocument/2006/relationships/image" Target="../media/image1932.png"/><Relationship Id="rId207" Type="http://schemas.openxmlformats.org/officeDocument/2006/relationships/image" Target="../media/image1939.png"/><Relationship Id="rId249" Type="http://schemas.openxmlformats.org/officeDocument/2006/relationships/image" Target="../media/image1960.png"/><Relationship Id="rId414" Type="http://schemas.openxmlformats.org/officeDocument/2006/relationships/customXml" Target="../ink/ink2039.xml"/><Relationship Id="rId456" Type="http://schemas.openxmlformats.org/officeDocument/2006/relationships/customXml" Target="../ink/ink2060.xml"/><Relationship Id="rId498" Type="http://schemas.openxmlformats.org/officeDocument/2006/relationships/customXml" Target="../ink/ink2081.xml"/><Relationship Id="rId13" Type="http://schemas.openxmlformats.org/officeDocument/2006/relationships/image" Target="../media/image1842.png"/><Relationship Id="rId109" Type="http://schemas.openxmlformats.org/officeDocument/2006/relationships/image" Target="../media/image1890.png"/><Relationship Id="rId260" Type="http://schemas.openxmlformats.org/officeDocument/2006/relationships/customXml" Target="../ink/ink1962.xml"/><Relationship Id="rId316" Type="http://schemas.openxmlformats.org/officeDocument/2006/relationships/customXml" Target="../ink/ink1990.xml"/><Relationship Id="rId523" Type="http://schemas.openxmlformats.org/officeDocument/2006/relationships/image" Target="../media/image2090.png"/><Relationship Id="rId55" Type="http://schemas.openxmlformats.org/officeDocument/2006/relationships/image" Target="../media/image1863.png"/><Relationship Id="rId97" Type="http://schemas.openxmlformats.org/officeDocument/2006/relationships/image" Target="../media/image1884.png"/><Relationship Id="rId358" Type="http://schemas.openxmlformats.org/officeDocument/2006/relationships/customXml" Target="../ink/ink2011.xml"/><Relationship Id="rId162" Type="http://schemas.openxmlformats.org/officeDocument/2006/relationships/customXml" Target="../ink/ink1913.xml"/><Relationship Id="rId218" Type="http://schemas.openxmlformats.org/officeDocument/2006/relationships/customXml" Target="../ink/ink1941.xml"/><Relationship Id="rId425" Type="http://schemas.openxmlformats.org/officeDocument/2006/relationships/image" Target="../media/image2048.png"/><Relationship Id="rId467" Type="http://schemas.openxmlformats.org/officeDocument/2006/relationships/image" Target="../media/image2062.png"/><Relationship Id="rId271" Type="http://schemas.openxmlformats.org/officeDocument/2006/relationships/image" Target="../media/image1971.png"/><Relationship Id="rId24" Type="http://schemas.openxmlformats.org/officeDocument/2006/relationships/customXml" Target="../ink/ink1850.xml"/><Relationship Id="rId66" Type="http://schemas.openxmlformats.org/officeDocument/2006/relationships/customXml" Target="../ink/ink1871.xml"/><Relationship Id="rId131" Type="http://schemas.openxmlformats.org/officeDocument/2006/relationships/image" Target="../media/image1901.png"/><Relationship Id="rId327" Type="http://schemas.openxmlformats.org/officeDocument/2006/relationships/image" Target="../media/image1999.png"/><Relationship Id="rId369" Type="http://schemas.openxmlformats.org/officeDocument/2006/relationships/image" Target="../media/image2020.png"/><Relationship Id="rId173" Type="http://schemas.openxmlformats.org/officeDocument/2006/relationships/image" Target="../media/image1922.png"/><Relationship Id="rId229" Type="http://schemas.openxmlformats.org/officeDocument/2006/relationships/image" Target="../media/image1950.png"/><Relationship Id="rId380" Type="http://schemas.openxmlformats.org/officeDocument/2006/relationships/customXml" Target="../ink/ink2022.xml"/><Relationship Id="rId436" Type="http://schemas.openxmlformats.org/officeDocument/2006/relationships/customXml" Target="../ink/ink2050.xml"/><Relationship Id="rId240" Type="http://schemas.openxmlformats.org/officeDocument/2006/relationships/customXml" Target="../ink/ink1952.xml"/><Relationship Id="rId478" Type="http://schemas.openxmlformats.org/officeDocument/2006/relationships/customXml" Target="../ink/ink2071.xml"/><Relationship Id="rId35" Type="http://schemas.openxmlformats.org/officeDocument/2006/relationships/image" Target="../media/image1853.png"/><Relationship Id="rId77" Type="http://schemas.openxmlformats.org/officeDocument/2006/relationships/image" Target="../media/image1874.png"/><Relationship Id="rId100" Type="http://schemas.openxmlformats.org/officeDocument/2006/relationships/customXml" Target="../ink/ink1888.xml"/><Relationship Id="rId282" Type="http://schemas.openxmlformats.org/officeDocument/2006/relationships/customXml" Target="../ink/ink1973.xml"/><Relationship Id="rId338" Type="http://schemas.openxmlformats.org/officeDocument/2006/relationships/customXml" Target="../ink/ink2001.xml"/><Relationship Id="rId503" Type="http://schemas.openxmlformats.org/officeDocument/2006/relationships/image" Target="../media/image2080.png"/><Relationship Id="rId8" Type="http://schemas.openxmlformats.org/officeDocument/2006/relationships/customXml" Target="../ink/ink1842.xml"/><Relationship Id="rId142" Type="http://schemas.openxmlformats.org/officeDocument/2006/relationships/customXml" Target="../ink/ink1903.xml"/><Relationship Id="rId184" Type="http://schemas.openxmlformats.org/officeDocument/2006/relationships/customXml" Target="../ink/ink1924.xml"/><Relationship Id="rId391" Type="http://schemas.openxmlformats.org/officeDocument/2006/relationships/image" Target="../media/image2031.png"/><Relationship Id="rId405" Type="http://schemas.openxmlformats.org/officeDocument/2006/relationships/image" Target="../media/image2038.png"/><Relationship Id="rId447" Type="http://schemas.openxmlformats.org/officeDocument/2006/relationships/image" Target="../media/image1895.png"/><Relationship Id="rId251" Type="http://schemas.openxmlformats.org/officeDocument/2006/relationships/image" Target="../media/image1961.png"/><Relationship Id="rId489" Type="http://schemas.openxmlformats.org/officeDocument/2006/relationships/image" Target="../media/image2073.png"/><Relationship Id="rId46" Type="http://schemas.openxmlformats.org/officeDocument/2006/relationships/customXml" Target="../ink/ink1861.xml"/><Relationship Id="rId293" Type="http://schemas.openxmlformats.org/officeDocument/2006/relationships/image" Target="../media/image1982.png"/><Relationship Id="rId307" Type="http://schemas.openxmlformats.org/officeDocument/2006/relationships/image" Target="../media/image1989.png"/><Relationship Id="rId349" Type="http://schemas.openxmlformats.org/officeDocument/2006/relationships/image" Target="../media/image2010.png"/><Relationship Id="rId514" Type="http://schemas.openxmlformats.org/officeDocument/2006/relationships/customXml" Target="../ink/ink2089.xml"/><Relationship Id="rId88" Type="http://schemas.openxmlformats.org/officeDocument/2006/relationships/customXml" Target="../ink/ink1882.xml"/><Relationship Id="rId111" Type="http://schemas.openxmlformats.org/officeDocument/2006/relationships/image" Target="../media/image1891.png"/><Relationship Id="rId153" Type="http://schemas.openxmlformats.org/officeDocument/2006/relationships/image" Target="../media/image1912.png"/><Relationship Id="rId195" Type="http://schemas.openxmlformats.org/officeDocument/2006/relationships/image" Target="../media/image1933.png"/><Relationship Id="rId209" Type="http://schemas.openxmlformats.org/officeDocument/2006/relationships/image" Target="../media/image1940.png"/><Relationship Id="rId360" Type="http://schemas.openxmlformats.org/officeDocument/2006/relationships/customXml" Target="../ink/ink2012.xml"/><Relationship Id="rId416" Type="http://schemas.openxmlformats.org/officeDocument/2006/relationships/customXml" Target="../ink/ink2040.xml"/><Relationship Id="rId220" Type="http://schemas.openxmlformats.org/officeDocument/2006/relationships/customXml" Target="../ink/ink1942.xml"/><Relationship Id="rId458" Type="http://schemas.openxmlformats.org/officeDocument/2006/relationships/customXml" Target="../ink/ink2061.xml"/><Relationship Id="rId15" Type="http://schemas.openxmlformats.org/officeDocument/2006/relationships/image" Target="../media/image1843.png"/><Relationship Id="rId57" Type="http://schemas.openxmlformats.org/officeDocument/2006/relationships/image" Target="../media/image1864.png"/><Relationship Id="rId262" Type="http://schemas.openxmlformats.org/officeDocument/2006/relationships/customXml" Target="../ink/ink1963.xml"/><Relationship Id="rId318" Type="http://schemas.openxmlformats.org/officeDocument/2006/relationships/customXml" Target="../ink/ink1991.xml"/><Relationship Id="rId525" Type="http://schemas.openxmlformats.org/officeDocument/2006/relationships/image" Target="../media/image2091.png"/><Relationship Id="rId99" Type="http://schemas.openxmlformats.org/officeDocument/2006/relationships/image" Target="../media/image1885.png"/><Relationship Id="rId164" Type="http://schemas.openxmlformats.org/officeDocument/2006/relationships/customXml" Target="../ink/ink1914.xml"/><Relationship Id="rId371" Type="http://schemas.openxmlformats.org/officeDocument/2006/relationships/image" Target="../media/image2021.png"/><Relationship Id="rId427" Type="http://schemas.openxmlformats.org/officeDocument/2006/relationships/image" Target="../media/image2049.png"/><Relationship Id="rId469" Type="http://schemas.openxmlformats.org/officeDocument/2006/relationships/image" Target="../media/image2063.png"/><Relationship Id="rId26" Type="http://schemas.openxmlformats.org/officeDocument/2006/relationships/customXml" Target="../ink/ink1851.xml"/><Relationship Id="rId231" Type="http://schemas.openxmlformats.org/officeDocument/2006/relationships/image" Target="../media/image1951.png"/><Relationship Id="rId273" Type="http://schemas.openxmlformats.org/officeDocument/2006/relationships/image" Target="../media/image1972.png"/><Relationship Id="rId329" Type="http://schemas.openxmlformats.org/officeDocument/2006/relationships/image" Target="../media/image2000.png"/><Relationship Id="rId480" Type="http://schemas.openxmlformats.org/officeDocument/2006/relationships/customXml" Target="../ink/ink2072.xml"/><Relationship Id="rId68" Type="http://schemas.openxmlformats.org/officeDocument/2006/relationships/customXml" Target="../ink/ink1872.xml"/><Relationship Id="rId133" Type="http://schemas.openxmlformats.org/officeDocument/2006/relationships/image" Target="../media/image1902.png"/><Relationship Id="rId175" Type="http://schemas.openxmlformats.org/officeDocument/2006/relationships/image" Target="../media/image1923.png"/><Relationship Id="rId340" Type="http://schemas.openxmlformats.org/officeDocument/2006/relationships/customXml" Target="../ink/ink2002.xml"/><Relationship Id="rId200" Type="http://schemas.openxmlformats.org/officeDocument/2006/relationships/customXml" Target="../ink/ink1932.xml"/><Relationship Id="rId382" Type="http://schemas.openxmlformats.org/officeDocument/2006/relationships/customXml" Target="../ink/ink2023.xml"/><Relationship Id="rId438" Type="http://schemas.openxmlformats.org/officeDocument/2006/relationships/customXml" Target="../ink/ink2051.xml"/><Relationship Id="rId242" Type="http://schemas.openxmlformats.org/officeDocument/2006/relationships/customXml" Target="../ink/ink1953.xml"/><Relationship Id="rId284" Type="http://schemas.openxmlformats.org/officeDocument/2006/relationships/customXml" Target="../ink/ink1974.xml"/><Relationship Id="rId491" Type="http://schemas.openxmlformats.org/officeDocument/2006/relationships/image" Target="../media/image2074.png"/><Relationship Id="rId505" Type="http://schemas.openxmlformats.org/officeDocument/2006/relationships/image" Target="../media/image2081.png"/><Relationship Id="rId37" Type="http://schemas.openxmlformats.org/officeDocument/2006/relationships/image" Target="../media/image1854.png"/><Relationship Id="rId79" Type="http://schemas.openxmlformats.org/officeDocument/2006/relationships/image" Target="../media/image1875.png"/><Relationship Id="rId102" Type="http://schemas.openxmlformats.org/officeDocument/2006/relationships/customXml" Target="../ink/ink1889.xml"/><Relationship Id="rId144" Type="http://schemas.openxmlformats.org/officeDocument/2006/relationships/customXml" Target="../ink/ink1904.xml"/><Relationship Id="rId90" Type="http://schemas.openxmlformats.org/officeDocument/2006/relationships/customXml" Target="../ink/ink1883.xml"/><Relationship Id="rId186" Type="http://schemas.openxmlformats.org/officeDocument/2006/relationships/customXml" Target="../ink/ink1925.xml"/><Relationship Id="rId351" Type="http://schemas.openxmlformats.org/officeDocument/2006/relationships/image" Target="../media/image2011.png"/><Relationship Id="rId393" Type="http://schemas.openxmlformats.org/officeDocument/2006/relationships/image" Target="../media/image2032.png"/><Relationship Id="rId407" Type="http://schemas.openxmlformats.org/officeDocument/2006/relationships/image" Target="../media/image2039.png"/><Relationship Id="rId449" Type="http://schemas.openxmlformats.org/officeDocument/2006/relationships/image" Target="../media/image1896.png"/><Relationship Id="rId211" Type="http://schemas.openxmlformats.org/officeDocument/2006/relationships/image" Target="../media/image1941.png"/><Relationship Id="rId253" Type="http://schemas.openxmlformats.org/officeDocument/2006/relationships/image" Target="../media/image1962.png"/><Relationship Id="rId295" Type="http://schemas.openxmlformats.org/officeDocument/2006/relationships/image" Target="../media/image1983.png"/><Relationship Id="rId309" Type="http://schemas.openxmlformats.org/officeDocument/2006/relationships/image" Target="../media/image1990.png"/><Relationship Id="rId460" Type="http://schemas.openxmlformats.org/officeDocument/2006/relationships/customXml" Target="../ink/ink2062.xml"/><Relationship Id="rId516" Type="http://schemas.openxmlformats.org/officeDocument/2006/relationships/customXml" Target="../ink/ink2090.xml"/><Relationship Id="rId48" Type="http://schemas.openxmlformats.org/officeDocument/2006/relationships/customXml" Target="../ink/ink1862.xml"/><Relationship Id="rId113" Type="http://schemas.openxmlformats.org/officeDocument/2006/relationships/image" Target="../media/image1892.png"/><Relationship Id="rId320" Type="http://schemas.openxmlformats.org/officeDocument/2006/relationships/customXml" Target="../ink/ink1992.xml"/><Relationship Id="rId155" Type="http://schemas.openxmlformats.org/officeDocument/2006/relationships/image" Target="../media/image1913.png"/><Relationship Id="rId197" Type="http://schemas.openxmlformats.org/officeDocument/2006/relationships/image" Target="../media/image1934.png"/><Relationship Id="rId362" Type="http://schemas.openxmlformats.org/officeDocument/2006/relationships/customXml" Target="../ink/ink2013.xml"/><Relationship Id="rId418" Type="http://schemas.openxmlformats.org/officeDocument/2006/relationships/customXml" Target="../ink/ink2041.xml"/><Relationship Id="rId222" Type="http://schemas.openxmlformats.org/officeDocument/2006/relationships/customXml" Target="../ink/ink1943.xml"/><Relationship Id="rId264" Type="http://schemas.openxmlformats.org/officeDocument/2006/relationships/customXml" Target="../ink/ink1964.xml"/><Relationship Id="rId471" Type="http://schemas.openxmlformats.org/officeDocument/2006/relationships/image" Target="../media/image2064.png"/><Relationship Id="rId17" Type="http://schemas.openxmlformats.org/officeDocument/2006/relationships/image" Target="../media/image1844.png"/><Relationship Id="rId59" Type="http://schemas.openxmlformats.org/officeDocument/2006/relationships/image" Target="../media/image1865.png"/><Relationship Id="rId70" Type="http://schemas.openxmlformats.org/officeDocument/2006/relationships/customXml" Target="../ink/ink1873.xml"/><Relationship Id="rId166" Type="http://schemas.openxmlformats.org/officeDocument/2006/relationships/customXml" Target="../ink/ink1915.xml"/><Relationship Id="rId331" Type="http://schemas.openxmlformats.org/officeDocument/2006/relationships/image" Target="../media/image2001.png"/><Relationship Id="rId373" Type="http://schemas.openxmlformats.org/officeDocument/2006/relationships/image" Target="../media/image2022.png"/><Relationship Id="rId429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952.png"/><Relationship Id="rId440" Type="http://schemas.openxmlformats.org/officeDocument/2006/relationships/customXml" Target="../ink/ink2052.xml"/><Relationship Id="rId28" Type="http://schemas.openxmlformats.org/officeDocument/2006/relationships/customXml" Target="../ink/ink1852.xml"/><Relationship Id="rId275" Type="http://schemas.openxmlformats.org/officeDocument/2006/relationships/image" Target="../media/image1973.png"/><Relationship Id="rId300" Type="http://schemas.openxmlformats.org/officeDocument/2006/relationships/customXml" Target="../ink/ink1982.xml"/><Relationship Id="rId482" Type="http://schemas.openxmlformats.org/officeDocument/2006/relationships/customXml" Target="../ink/ink2073.xml"/><Relationship Id="rId81" Type="http://schemas.openxmlformats.org/officeDocument/2006/relationships/image" Target="../media/image1876.png"/><Relationship Id="rId135" Type="http://schemas.openxmlformats.org/officeDocument/2006/relationships/image" Target="../media/image1903.png"/><Relationship Id="rId177" Type="http://schemas.openxmlformats.org/officeDocument/2006/relationships/image" Target="../media/image1924.png"/><Relationship Id="rId342" Type="http://schemas.openxmlformats.org/officeDocument/2006/relationships/customXml" Target="../ink/ink2003.xml"/><Relationship Id="rId384" Type="http://schemas.openxmlformats.org/officeDocument/2006/relationships/customXml" Target="../ink/ink2024.xml"/><Relationship Id="rId202" Type="http://schemas.openxmlformats.org/officeDocument/2006/relationships/customXml" Target="../ink/ink1933.xml"/><Relationship Id="rId244" Type="http://schemas.openxmlformats.org/officeDocument/2006/relationships/customXml" Target="../ink/ink1954.xml"/><Relationship Id="rId39" Type="http://schemas.openxmlformats.org/officeDocument/2006/relationships/image" Target="../media/image1855.png"/><Relationship Id="rId286" Type="http://schemas.openxmlformats.org/officeDocument/2006/relationships/customXml" Target="../ink/ink1975.xml"/><Relationship Id="rId451" Type="http://schemas.openxmlformats.org/officeDocument/2006/relationships/image" Target="../media/image1897.png"/><Relationship Id="rId493" Type="http://schemas.openxmlformats.org/officeDocument/2006/relationships/image" Target="../media/image2075.png"/><Relationship Id="rId507" Type="http://schemas.openxmlformats.org/officeDocument/2006/relationships/image" Target="../media/image2082.png"/><Relationship Id="rId50" Type="http://schemas.openxmlformats.org/officeDocument/2006/relationships/customXml" Target="../ink/ink1863.xml"/><Relationship Id="rId104" Type="http://schemas.openxmlformats.org/officeDocument/2006/relationships/customXml" Target="../ink/ink1890.xml"/><Relationship Id="rId146" Type="http://schemas.openxmlformats.org/officeDocument/2006/relationships/customXml" Target="../ink/ink1905.xml"/><Relationship Id="rId188" Type="http://schemas.openxmlformats.org/officeDocument/2006/relationships/customXml" Target="../ink/ink1926.xml"/><Relationship Id="rId311" Type="http://schemas.openxmlformats.org/officeDocument/2006/relationships/image" Target="../media/image1991.png"/><Relationship Id="rId353" Type="http://schemas.openxmlformats.org/officeDocument/2006/relationships/image" Target="../media/image2012.png"/><Relationship Id="rId395" Type="http://schemas.openxmlformats.org/officeDocument/2006/relationships/image" Target="../media/image2033.png"/><Relationship Id="rId409" Type="http://schemas.openxmlformats.org/officeDocument/2006/relationships/image" Target="../media/image2040.png"/><Relationship Id="rId92" Type="http://schemas.openxmlformats.org/officeDocument/2006/relationships/customXml" Target="../ink/ink1884.xml"/><Relationship Id="rId213" Type="http://schemas.openxmlformats.org/officeDocument/2006/relationships/image" Target="../media/image1942.png"/><Relationship Id="rId420" Type="http://schemas.openxmlformats.org/officeDocument/2006/relationships/customXml" Target="../ink/ink2042.xml"/><Relationship Id="rId255" Type="http://schemas.openxmlformats.org/officeDocument/2006/relationships/image" Target="../media/image1963.png"/><Relationship Id="rId297" Type="http://schemas.openxmlformats.org/officeDocument/2006/relationships/image" Target="../media/image1984.png"/><Relationship Id="rId462" Type="http://schemas.openxmlformats.org/officeDocument/2006/relationships/customXml" Target="../ink/ink2063.xml"/><Relationship Id="rId518" Type="http://schemas.openxmlformats.org/officeDocument/2006/relationships/customXml" Target="../ink/ink2091.xml"/><Relationship Id="rId115" Type="http://schemas.openxmlformats.org/officeDocument/2006/relationships/image" Target="../media/image1893.png"/><Relationship Id="rId157" Type="http://schemas.openxmlformats.org/officeDocument/2006/relationships/image" Target="../media/image1914.png"/><Relationship Id="rId322" Type="http://schemas.openxmlformats.org/officeDocument/2006/relationships/customXml" Target="../ink/ink1993.xml"/><Relationship Id="rId364" Type="http://schemas.openxmlformats.org/officeDocument/2006/relationships/customXml" Target="../ink/ink2014.xml"/><Relationship Id="rId61" Type="http://schemas.openxmlformats.org/officeDocument/2006/relationships/image" Target="../media/image1866.png"/><Relationship Id="rId199" Type="http://schemas.openxmlformats.org/officeDocument/2006/relationships/image" Target="../media/image1935.png"/><Relationship Id="rId19" Type="http://schemas.openxmlformats.org/officeDocument/2006/relationships/image" Target="../media/image1845.png"/><Relationship Id="rId224" Type="http://schemas.openxmlformats.org/officeDocument/2006/relationships/customXml" Target="../ink/ink1944.xml"/><Relationship Id="rId266" Type="http://schemas.openxmlformats.org/officeDocument/2006/relationships/customXml" Target="../ink/ink1965.xml"/><Relationship Id="rId431" Type="http://schemas.openxmlformats.org/officeDocument/2006/relationships/image" Target="../media/image2051.png"/><Relationship Id="rId473" Type="http://schemas.openxmlformats.org/officeDocument/2006/relationships/image" Target="../media/image2065.png"/><Relationship Id="rId30" Type="http://schemas.openxmlformats.org/officeDocument/2006/relationships/customXml" Target="../ink/ink1853.xml"/><Relationship Id="rId168" Type="http://schemas.openxmlformats.org/officeDocument/2006/relationships/customXml" Target="../ink/ink1916.xml"/><Relationship Id="rId333" Type="http://schemas.openxmlformats.org/officeDocument/2006/relationships/image" Target="../media/image2002.png"/><Relationship Id="rId72" Type="http://schemas.openxmlformats.org/officeDocument/2006/relationships/customXml" Target="../ink/ink1874.xml"/><Relationship Id="rId375" Type="http://schemas.openxmlformats.org/officeDocument/2006/relationships/image" Target="../media/image2023.png"/><Relationship Id="rId3" Type="http://schemas.openxmlformats.org/officeDocument/2006/relationships/image" Target="../media/image1837.png"/><Relationship Id="rId235" Type="http://schemas.openxmlformats.org/officeDocument/2006/relationships/image" Target="../media/image1953.png"/><Relationship Id="rId277" Type="http://schemas.openxmlformats.org/officeDocument/2006/relationships/image" Target="../media/image1974.png"/><Relationship Id="rId400" Type="http://schemas.openxmlformats.org/officeDocument/2006/relationships/customXml" Target="../ink/ink2032.xml"/><Relationship Id="rId442" Type="http://schemas.openxmlformats.org/officeDocument/2006/relationships/customXml" Target="../ink/ink2053.xml"/><Relationship Id="rId484" Type="http://schemas.openxmlformats.org/officeDocument/2006/relationships/customXml" Target="../ink/ink2074.xml"/><Relationship Id="rId137" Type="http://schemas.openxmlformats.org/officeDocument/2006/relationships/image" Target="../media/image1904.png"/><Relationship Id="rId302" Type="http://schemas.openxmlformats.org/officeDocument/2006/relationships/customXml" Target="../ink/ink1983.xml"/><Relationship Id="rId344" Type="http://schemas.openxmlformats.org/officeDocument/2006/relationships/customXml" Target="../ink/ink2004.xml"/><Relationship Id="rId41" Type="http://schemas.openxmlformats.org/officeDocument/2006/relationships/image" Target="../media/image1856.png"/><Relationship Id="rId83" Type="http://schemas.openxmlformats.org/officeDocument/2006/relationships/image" Target="../media/image1877.png"/><Relationship Id="rId179" Type="http://schemas.openxmlformats.org/officeDocument/2006/relationships/image" Target="../media/image1925.png"/><Relationship Id="rId386" Type="http://schemas.openxmlformats.org/officeDocument/2006/relationships/customXml" Target="../ink/ink2025.xml"/><Relationship Id="rId190" Type="http://schemas.openxmlformats.org/officeDocument/2006/relationships/customXml" Target="../ink/ink1927.xml"/><Relationship Id="rId204" Type="http://schemas.openxmlformats.org/officeDocument/2006/relationships/customXml" Target="../ink/ink1934.xml"/><Relationship Id="rId246" Type="http://schemas.openxmlformats.org/officeDocument/2006/relationships/customXml" Target="../ink/ink1955.xml"/><Relationship Id="rId288" Type="http://schemas.openxmlformats.org/officeDocument/2006/relationships/customXml" Target="../ink/ink1976.xml"/><Relationship Id="rId411" Type="http://schemas.openxmlformats.org/officeDocument/2006/relationships/image" Target="../media/image2041.png"/><Relationship Id="rId453" Type="http://schemas.openxmlformats.org/officeDocument/2006/relationships/image" Target="../media/image1898.png"/><Relationship Id="rId509" Type="http://schemas.openxmlformats.org/officeDocument/2006/relationships/image" Target="../media/image2083.png"/><Relationship Id="rId106" Type="http://schemas.openxmlformats.org/officeDocument/2006/relationships/customXml" Target="../ink/ink1891.xml"/><Relationship Id="rId313" Type="http://schemas.openxmlformats.org/officeDocument/2006/relationships/image" Target="../media/image1992.png"/><Relationship Id="rId495" Type="http://schemas.openxmlformats.org/officeDocument/2006/relationships/image" Target="../media/image2076.png"/><Relationship Id="rId10" Type="http://schemas.openxmlformats.org/officeDocument/2006/relationships/customXml" Target="../ink/ink1843.xml"/><Relationship Id="rId52" Type="http://schemas.openxmlformats.org/officeDocument/2006/relationships/customXml" Target="../ink/ink1864.xml"/><Relationship Id="rId94" Type="http://schemas.openxmlformats.org/officeDocument/2006/relationships/customXml" Target="../ink/ink1885.xml"/><Relationship Id="rId148" Type="http://schemas.openxmlformats.org/officeDocument/2006/relationships/customXml" Target="../ink/ink1906.xml"/><Relationship Id="rId355" Type="http://schemas.openxmlformats.org/officeDocument/2006/relationships/image" Target="../media/image2013.png"/><Relationship Id="rId397" Type="http://schemas.openxmlformats.org/officeDocument/2006/relationships/image" Target="../media/image2034.png"/><Relationship Id="rId520" Type="http://schemas.openxmlformats.org/officeDocument/2006/relationships/customXml" Target="../ink/ink2092.xml"/><Relationship Id="rId215" Type="http://schemas.openxmlformats.org/officeDocument/2006/relationships/image" Target="../media/image1943.png"/><Relationship Id="rId257" Type="http://schemas.openxmlformats.org/officeDocument/2006/relationships/image" Target="../media/image1964.png"/><Relationship Id="rId422" Type="http://schemas.openxmlformats.org/officeDocument/2006/relationships/customXml" Target="../ink/ink2043.xml"/><Relationship Id="rId464" Type="http://schemas.openxmlformats.org/officeDocument/2006/relationships/customXml" Target="../ink/ink2064.xml"/><Relationship Id="rId299" Type="http://schemas.openxmlformats.org/officeDocument/2006/relationships/image" Target="../media/image198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9.png"/><Relationship Id="rId21" Type="http://schemas.openxmlformats.org/officeDocument/2006/relationships/image" Target="../media/image2101.png"/><Relationship Id="rId63" Type="http://schemas.openxmlformats.org/officeDocument/2006/relationships/image" Target="../media/image2122.png"/><Relationship Id="rId159" Type="http://schemas.openxmlformats.org/officeDocument/2006/relationships/image" Target="../media/image2170.png"/><Relationship Id="rId170" Type="http://schemas.openxmlformats.org/officeDocument/2006/relationships/customXml" Target="../ink/ink2179.xml"/><Relationship Id="rId226" Type="http://schemas.openxmlformats.org/officeDocument/2006/relationships/image" Target="../media/image2203.png"/><Relationship Id="rId268" Type="http://schemas.openxmlformats.org/officeDocument/2006/relationships/image" Target="../media/image2224.png"/><Relationship Id="rId32" Type="http://schemas.openxmlformats.org/officeDocument/2006/relationships/customXml" Target="../ink/ink2110.xml"/><Relationship Id="rId74" Type="http://schemas.openxmlformats.org/officeDocument/2006/relationships/customXml" Target="../ink/ink2131.xml"/><Relationship Id="rId128" Type="http://schemas.openxmlformats.org/officeDocument/2006/relationships/customXml" Target="../ink/ink2158.xml"/><Relationship Id="rId5" Type="http://schemas.openxmlformats.org/officeDocument/2006/relationships/image" Target="../media/image2093.png"/><Relationship Id="rId95" Type="http://schemas.openxmlformats.org/officeDocument/2006/relationships/image" Target="../media/image2138.png"/><Relationship Id="rId160" Type="http://schemas.openxmlformats.org/officeDocument/2006/relationships/customXml" Target="../ink/ink2174.xml"/><Relationship Id="rId181" Type="http://schemas.openxmlformats.org/officeDocument/2006/relationships/image" Target="../media/image2181.png"/><Relationship Id="rId216" Type="http://schemas.openxmlformats.org/officeDocument/2006/relationships/image" Target="../media/image2198.png"/><Relationship Id="rId237" Type="http://schemas.openxmlformats.org/officeDocument/2006/relationships/customXml" Target="../ink/ink2213.xml"/><Relationship Id="rId258" Type="http://schemas.openxmlformats.org/officeDocument/2006/relationships/image" Target="../media/image2219.png"/><Relationship Id="rId22" Type="http://schemas.openxmlformats.org/officeDocument/2006/relationships/customXml" Target="../ink/ink2105.xml"/><Relationship Id="rId43" Type="http://schemas.openxmlformats.org/officeDocument/2006/relationships/image" Target="../media/image2112.png"/><Relationship Id="rId64" Type="http://schemas.openxmlformats.org/officeDocument/2006/relationships/customXml" Target="../ink/ink2126.xml"/><Relationship Id="rId118" Type="http://schemas.openxmlformats.org/officeDocument/2006/relationships/customXml" Target="../ink/ink2153.xml"/><Relationship Id="rId139" Type="http://schemas.openxmlformats.org/officeDocument/2006/relationships/image" Target="../media/image2160.png"/><Relationship Id="rId85" Type="http://schemas.openxmlformats.org/officeDocument/2006/relationships/image" Target="../media/image2133.png"/><Relationship Id="rId150" Type="http://schemas.openxmlformats.org/officeDocument/2006/relationships/customXml" Target="../ink/ink2169.xml"/><Relationship Id="rId171" Type="http://schemas.openxmlformats.org/officeDocument/2006/relationships/image" Target="../media/image2176.png"/><Relationship Id="rId192" Type="http://schemas.openxmlformats.org/officeDocument/2006/relationships/customXml" Target="../ink/ink2190.xml"/><Relationship Id="rId206" Type="http://schemas.openxmlformats.org/officeDocument/2006/relationships/customXml" Target="../ink/ink2197.xml"/><Relationship Id="rId227" Type="http://schemas.openxmlformats.org/officeDocument/2006/relationships/customXml" Target="../ink/ink2208.xml"/><Relationship Id="rId248" Type="http://schemas.openxmlformats.org/officeDocument/2006/relationships/image" Target="../media/image2214.png"/><Relationship Id="rId269" Type="http://schemas.openxmlformats.org/officeDocument/2006/relationships/customXml" Target="../ink/ink2229.xml"/><Relationship Id="rId12" Type="http://schemas.openxmlformats.org/officeDocument/2006/relationships/customXml" Target="../ink/ink2100.xml"/><Relationship Id="rId33" Type="http://schemas.openxmlformats.org/officeDocument/2006/relationships/image" Target="../media/image2107.png"/><Relationship Id="rId108" Type="http://schemas.openxmlformats.org/officeDocument/2006/relationships/customXml" Target="../ink/ink2148.xml"/><Relationship Id="rId129" Type="http://schemas.openxmlformats.org/officeDocument/2006/relationships/image" Target="../media/image2155.png"/><Relationship Id="rId54" Type="http://schemas.openxmlformats.org/officeDocument/2006/relationships/customXml" Target="../ink/ink2121.xml"/><Relationship Id="rId75" Type="http://schemas.openxmlformats.org/officeDocument/2006/relationships/image" Target="../media/image2128.png"/><Relationship Id="rId96" Type="http://schemas.openxmlformats.org/officeDocument/2006/relationships/customXml" Target="../ink/ink2142.xml"/><Relationship Id="rId140" Type="http://schemas.openxmlformats.org/officeDocument/2006/relationships/customXml" Target="../ink/ink2164.xml"/><Relationship Id="rId161" Type="http://schemas.openxmlformats.org/officeDocument/2006/relationships/image" Target="../media/image2171.png"/><Relationship Id="rId182" Type="http://schemas.openxmlformats.org/officeDocument/2006/relationships/customXml" Target="../ink/ink2185.xml"/><Relationship Id="rId217" Type="http://schemas.openxmlformats.org/officeDocument/2006/relationships/customXml" Target="../ink/ink2203.xml"/><Relationship Id="rId6" Type="http://schemas.openxmlformats.org/officeDocument/2006/relationships/customXml" Target="../ink/ink2097.xml"/><Relationship Id="rId238" Type="http://schemas.openxmlformats.org/officeDocument/2006/relationships/image" Target="../media/image2209.png"/><Relationship Id="rId259" Type="http://schemas.openxmlformats.org/officeDocument/2006/relationships/customXml" Target="../ink/ink2224.xml"/><Relationship Id="rId23" Type="http://schemas.openxmlformats.org/officeDocument/2006/relationships/image" Target="../media/image2102.png"/><Relationship Id="rId119" Type="http://schemas.openxmlformats.org/officeDocument/2006/relationships/image" Target="../media/image2150.png"/><Relationship Id="rId270" Type="http://schemas.openxmlformats.org/officeDocument/2006/relationships/image" Target="../media/image2225.png"/><Relationship Id="rId44" Type="http://schemas.openxmlformats.org/officeDocument/2006/relationships/customXml" Target="../ink/ink2116.xml"/><Relationship Id="rId65" Type="http://schemas.openxmlformats.org/officeDocument/2006/relationships/image" Target="../media/image2123.png"/><Relationship Id="rId86" Type="http://schemas.openxmlformats.org/officeDocument/2006/relationships/customXml" Target="../ink/ink2137.xml"/><Relationship Id="rId130" Type="http://schemas.openxmlformats.org/officeDocument/2006/relationships/customXml" Target="../ink/ink2159.xml"/><Relationship Id="rId151" Type="http://schemas.openxmlformats.org/officeDocument/2006/relationships/image" Target="../media/image2166.png"/><Relationship Id="rId172" Type="http://schemas.openxmlformats.org/officeDocument/2006/relationships/customXml" Target="../ink/ink2180.xml"/><Relationship Id="rId193" Type="http://schemas.openxmlformats.org/officeDocument/2006/relationships/image" Target="../media/image2187.png"/><Relationship Id="rId207" Type="http://schemas.openxmlformats.org/officeDocument/2006/relationships/customXml" Target="../ink/ink2198.xml"/><Relationship Id="rId228" Type="http://schemas.openxmlformats.org/officeDocument/2006/relationships/image" Target="../media/image2204.png"/><Relationship Id="rId249" Type="http://schemas.openxmlformats.org/officeDocument/2006/relationships/customXml" Target="../ink/ink2219.xml"/><Relationship Id="rId13" Type="http://schemas.openxmlformats.org/officeDocument/2006/relationships/image" Target="../media/image2097.png"/><Relationship Id="rId109" Type="http://schemas.openxmlformats.org/officeDocument/2006/relationships/image" Target="../media/image2145.png"/><Relationship Id="rId260" Type="http://schemas.openxmlformats.org/officeDocument/2006/relationships/image" Target="../media/image2220.png"/><Relationship Id="rId34" Type="http://schemas.openxmlformats.org/officeDocument/2006/relationships/customXml" Target="../ink/ink2111.xml"/><Relationship Id="rId55" Type="http://schemas.openxmlformats.org/officeDocument/2006/relationships/image" Target="../media/image2118.png"/><Relationship Id="rId76" Type="http://schemas.openxmlformats.org/officeDocument/2006/relationships/customXml" Target="../ink/ink2132.xml"/><Relationship Id="rId97" Type="http://schemas.openxmlformats.org/officeDocument/2006/relationships/image" Target="../media/image2139.png"/><Relationship Id="rId120" Type="http://schemas.openxmlformats.org/officeDocument/2006/relationships/customXml" Target="../ink/ink2154.xml"/><Relationship Id="rId141" Type="http://schemas.openxmlformats.org/officeDocument/2006/relationships/image" Target="../media/image2161.png"/><Relationship Id="rId7" Type="http://schemas.openxmlformats.org/officeDocument/2006/relationships/image" Target="../media/image2094.png"/><Relationship Id="rId162" Type="http://schemas.openxmlformats.org/officeDocument/2006/relationships/customXml" Target="../ink/ink2175.xml"/><Relationship Id="rId183" Type="http://schemas.openxmlformats.org/officeDocument/2006/relationships/image" Target="../media/image2182.png"/><Relationship Id="rId218" Type="http://schemas.openxmlformats.org/officeDocument/2006/relationships/image" Target="../media/image2199.png"/><Relationship Id="rId239" Type="http://schemas.openxmlformats.org/officeDocument/2006/relationships/customXml" Target="../ink/ink2214.xml"/><Relationship Id="rId250" Type="http://schemas.openxmlformats.org/officeDocument/2006/relationships/image" Target="../media/image2215.png"/><Relationship Id="rId271" Type="http://schemas.openxmlformats.org/officeDocument/2006/relationships/customXml" Target="../ink/ink2230.xml"/><Relationship Id="rId24" Type="http://schemas.openxmlformats.org/officeDocument/2006/relationships/customXml" Target="../ink/ink2106.xml"/><Relationship Id="rId45" Type="http://schemas.openxmlformats.org/officeDocument/2006/relationships/image" Target="../media/image2113.png"/><Relationship Id="rId66" Type="http://schemas.openxmlformats.org/officeDocument/2006/relationships/customXml" Target="../ink/ink2127.xml"/><Relationship Id="rId87" Type="http://schemas.openxmlformats.org/officeDocument/2006/relationships/image" Target="../media/image2134.png"/><Relationship Id="rId110" Type="http://schemas.openxmlformats.org/officeDocument/2006/relationships/customXml" Target="../ink/ink2149.xml"/><Relationship Id="rId131" Type="http://schemas.openxmlformats.org/officeDocument/2006/relationships/image" Target="../media/image2156.png"/><Relationship Id="rId152" Type="http://schemas.openxmlformats.org/officeDocument/2006/relationships/customXml" Target="../ink/ink2170.xml"/><Relationship Id="rId173" Type="http://schemas.openxmlformats.org/officeDocument/2006/relationships/image" Target="../media/image2177.png"/><Relationship Id="rId194" Type="http://schemas.openxmlformats.org/officeDocument/2006/relationships/customXml" Target="../ink/ink2191.xml"/><Relationship Id="rId208" Type="http://schemas.openxmlformats.org/officeDocument/2006/relationships/image" Target="../media/image2194.png"/><Relationship Id="rId229" Type="http://schemas.openxmlformats.org/officeDocument/2006/relationships/customXml" Target="../ink/ink2209.xml"/><Relationship Id="rId240" Type="http://schemas.openxmlformats.org/officeDocument/2006/relationships/image" Target="../media/image2210.png"/><Relationship Id="rId261" Type="http://schemas.openxmlformats.org/officeDocument/2006/relationships/customXml" Target="../ink/ink2225.xml"/><Relationship Id="rId14" Type="http://schemas.openxmlformats.org/officeDocument/2006/relationships/customXml" Target="../ink/ink2101.xml"/><Relationship Id="rId35" Type="http://schemas.openxmlformats.org/officeDocument/2006/relationships/image" Target="../media/image2108.png"/><Relationship Id="rId56" Type="http://schemas.openxmlformats.org/officeDocument/2006/relationships/customXml" Target="../ink/ink2122.xml"/><Relationship Id="rId77" Type="http://schemas.openxmlformats.org/officeDocument/2006/relationships/image" Target="../media/image2129.png"/><Relationship Id="rId100" Type="http://schemas.openxmlformats.org/officeDocument/2006/relationships/customXml" Target="../ink/ink2144.xml"/><Relationship Id="rId8" Type="http://schemas.openxmlformats.org/officeDocument/2006/relationships/customXml" Target="../ink/ink2098.xml"/><Relationship Id="rId98" Type="http://schemas.openxmlformats.org/officeDocument/2006/relationships/customXml" Target="../ink/ink2143.xml"/><Relationship Id="rId121" Type="http://schemas.openxmlformats.org/officeDocument/2006/relationships/image" Target="../media/image2151.png"/><Relationship Id="rId142" Type="http://schemas.openxmlformats.org/officeDocument/2006/relationships/customXml" Target="../ink/ink2165.xml"/><Relationship Id="rId163" Type="http://schemas.openxmlformats.org/officeDocument/2006/relationships/image" Target="../media/image2172.png"/><Relationship Id="rId184" Type="http://schemas.openxmlformats.org/officeDocument/2006/relationships/customXml" Target="../ink/ink2186.xml"/><Relationship Id="rId219" Type="http://schemas.openxmlformats.org/officeDocument/2006/relationships/customXml" Target="../ink/ink2204.xml"/><Relationship Id="rId230" Type="http://schemas.openxmlformats.org/officeDocument/2006/relationships/image" Target="../media/image2205.png"/><Relationship Id="rId251" Type="http://schemas.openxmlformats.org/officeDocument/2006/relationships/customXml" Target="../ink/ink2220.xml"/><Relationship Id="rId25" Type="http://schemas.openxmlformats.org/officeDocument/2006/relationships/image" Target="../media/image2103.png"/><Relationship Id="rId46" Type="http://schemas.openxmlformats.org/officeDocument/2006/relationships/customXml" Target="../ink/ink2117.xml"/><Relationship Id="rId67" Type="http://schemas.openxmlformats.org/officeDocument/2006/relationships/image" Target="../media/image2124.png"/><Relationship Id="rId272" Type="http://schemas.openxmlformats.org/officeDocument/2006/relationships/image" Target="../media/image2226.png"/><Relationship Id="rId88" Type="http://schemas.openxmlformats.org/officeDocument/2006/relationships/customXml" Target="../ink/ink2138.xml"/><Relationship Id="rId111" Type="http://schemas.openxmlformats.org/officeDocument/2006/relationships/image" Target="../media/image2146.png"/><Relationship Id="rId132" Type="http://schemas.openxmlformats.org/officeDocument/2006/relationships/customXml" Target="../ink/ink2160.xml"/><Relationship Id="rId153" Type="http://schemas.openxmlformats.org/officeDocument/2006/relationships/image" Target="../media/image2167.png"/><Relationship Id="rId174" Type="http://schemas.openxmlformats.org/officeDocument/2006/relationships/customXml" Target="../ink/ink2181.xml"/><Relationship Id="rId195" Type="http://schemas.openxmlformats.org/officeDocument/2006/relationships/image" Target="../media/image2188.png"/><Relationship Id="rId209" Type="http://schemas.openxmlformats.org/officeDocument/2006/relationships/customXml" Target="../ink/ink2199.xml"/><Relationship Id="rId220" Type="http://schemas.openxmlformats.org/officeDocument/2006/relationships/image" Target="../media/image2200.png"/><Relationship Id="rId241" Type="http://schemas.openxmlformats.org/officeDocument/2006/relationships/customXml" Target="../ink/ink2215.xml"/><Relationship Id="rId15" Type="http://schemas.openxmlformats.org/officeDocument/2006/relationships/image" Target="../media/image2098.png"/><Relationship Id="rId36" Type="http://schemas.openxmlformats.org/officeDocument/2006/relationships/customXml" Target="../ink/ink2112.xml"/><Relationship Id="rId57" Type="http://schemas.openxmlformats.org/officeDocument/2006/relationships/image" Target="../media/image2119.png"/><Relationship Id="rId262" Type="http://schemas.openxmlformats.org/officeDocument/2006/relationships/image" Target="../media/image2221.png"/><Relationship Id="rId78" Type="http://schemas.openxmlformats.org/officeDocument/2006/relationships/customXml" Target="../ink/ink2133.xml"/><Relationship Id="rId99" Type="http://schemas.openxmlformats.org/officeDocument/2006/relationships/image" Target="../media/image2140.png"/><Relationship Id="rId101" Type="http://schemas.openxmlformats.org/officeDocument/2006/relationships/image" Target="../media/image2141.png"/><Relationship Id="rId122" Type="http://schemas.openxmlformats.org/officeDocument/2006/relationships/customXml" Target="../ink/ink2155.xml"/><Relationship Id="rId143" Type="http://schemas.openxmlformats.org/officeDocument/2006/relationships/image" Target="../media/image2162.png"/><Relationship Id="rId164" Type="http://schemas.openxmlformats.org/officeDocument/2006/relationships/customXml" Target="../ink/ink2176.xml"/><Relationship Id="rId185" Type="http://schemas.openxmlformats.org/officeDocument/2006/relationships/image" Target="../media/image2183.png"/><Relationship Id="rId9" Type="http://schemas.openxmlformats.org/officeDocument/2006/relationships/image" Target="../media/image2095.png"/><Relationship Id="rId210" Type="http://schemas.openxmlformats.org/officeDocument/2006/relationships/image" Target="../media/image2195.png"/><Relationship Id="rId26" Type="http://schemas.openxmlformats.org/officeDocument/2006/relationships/customXml" Target="../ink/ink2107.xml"/><Relationship Id="rId231" Type="http://schemas.openxmlformats.org/officeDocument/2006/relationships/customXml" Target="../ink/ink2210.xml"/><Relationship Id="rId252" Type="http://schemas.openxmlformats.org/officeDocument/2006/relationships/image" Target="../media/image2216.png"/><Relationship Id="rId273" Type="http://schemas.openxmlformats.org/officeDocument/2006/relationships/customXml" Target="../ink/ink2231.xml"/><Relationship Id="rId47" Type="http://schemas.openxmlformats.org/officeDocument/2006/relationships/image" Target="../media/image2114.png"/><Relationship Id="rId68" Type="http://schemas.openxmlformats.org/officeDocument/2006/relationships/customXml" Target="../ink/ink2128.xml"/><Relationship Id="rId89" Type="http://schemas.openxmlformats.org/officeDocument/2006/relationships/image" Target="../media/image2135.png"/><Relationship Id="rId112" Type="http://schemas.openxmlformats.org/officeDocument/2006/relationships/customXml" Target="../ink/ink2150.xml"/><Relationship Id="rId133" Type="http://schemas.openxmlformats.org/officeDocument/2006/relationships/image" Target="../media/image2157.png"/><Relationship Id="rId154" Type="http://schemas.openxmlformats.org/officeDocument/2006/relationships/customXml" Target="../ink/ink2171.xml"/><Relationship Id="rId175" Type="http://schemas.openxmlformats.org/officeDocument/2006/relationships/image" Target="../media/image2178.png"/><Relationship Id="rId196" Type="http://schemas.openxmlformats.org/officeDocument/2006/relationships/customXml" Target="../ink/ink2192.xml"/><Relationship Id="rId200" Type="http://schemas.openxmlformats.org/officeDocument/2006/relationships/customXml" Target="../ink/ink2194.xml"/><Relationship Id="rId16" Type="http://schemas.openxmlformats.org/officeDocument/2006/relationships/customXml" Target="../ink/ink2102.xml"/><Relationship Id="rId221" Type="http://schemas.openxmlformats.org/officeDocument/2006/relationships/customXml" Target="../ink/ink2205.xml"/><Relationship Id="rId242" Type="http://schemas.openxmlformats.org/officeDocument/2006/relationships/image" Target="../media/image2211.png"/><Relationship Id="rId263" Type="http://schemas.openxmlformats.org/officeDocument/2006/relationships/customXml" Target="../ink/ink2226.xml"/><Relationship Id="rId37" Type="http://schemas.openxmlformats.org/officeDocument/2006/relationships/image" Target="../media/image2109.png"/><Relationship Id="rId58" Type="http://schemas.openxmlformats.org/officeDocument/2006/relationships/customXml" Target="../ink/ink2123.xml"/><Relationship Id="rId79" Type="http://schemas.openxmlformats.org/officeDocument/2006/relationships/image" Target="../media/image2130.png"/><Relationship Id="rId102" Type="http://schemas.openxmlformats.org/officeDocument/2006/relationships/customXml" Target="../ink/ink2145.xml"/><Relationship Id="rId123" Type="http://schemas.openxmlformats.org/officeDocument/2006/relationships/image" Target="../media/image2152.png"/><Relationship Id="rId144" Type="http://schemas.openxmlformats.org/officeDocument/2006/relationships/customXml" Target="../ink/ink2166.xml"/><Relationship Id="rId90" Type="http://schemas.openxmlformats.org/officeDocument/2006/relationships/customXml" Target="../ink/ink2139.xml"/><Relationship Id="rId165" Type="http://schemas.openxmlformats.org/officeDocument/2006/relationships/image" Target="../media/image2173.png"/><Relationship Id="rId186" Type="http://schemas.openxmlformats.org/officeDocument/2006/relationships/customXml" Target="../ink/ink2187.xml"/><Relationship Id="rId211" Type="http://schemas.openxmlformats.org/officeDocument/2006/relationships/customXml" Target="../ink/ink2200.xml"/><Relationship Id="rId232" Type="http://schemas.openxmlformats.org/officeDocument/2006/relationships/image" Target="../media/image2206.png"/><Relationship Id="rId253" Type="http://schemas.openxmlformats.org/officeDocument/2006/relationships/customXml" Target="../ink/ink2221.xml"/><Relationship Id="rId274" Type="http://schemas.openxmlformats.org/officeDocument/2006/relationships/image" Target="../media/image2227.png"/><Relationship Id="rId27" Type="http://schemas.openxmlformats.org/officeDocument/2006/relationships/image" Target="../media/image2104.png"/><Relationship Id="rId48" Type="http://schemas.openxmlformats.org/officeDocument/2006/relationships/customXml" Target="../ink/ink2118.xml"/><Relationship Id="rId69" Type="http://schemas.openxmlformats.org/officeDocument/2006/relationships/image" Target="../media/image2125.png"/><Relationship Id="rId113" Type="http://schemas.openxmlformats.org/officeDocument/2006/relationships/image" Target="../media/image2147.png"/><Relationship Id="rId134" Type="http://schemas.openxmlformats.org/officeDocument/2006/relationships/customXml" Target="../ink/ink2161.xml"/><Relationship Id="rId80" Type="http://schemas.openxmlformats.org/officeDocument/2006/relationships/customXml" Target="../ink/ink2134.xml"/><Relationship Id="rId155" Type="http://schemas.openxmlformats.org/officeDocument/2006/relationships/image" Target="../media/image2168.png"/><Relationship Id="rId176" Type="http://schemas.openxmlformats.org/officeDocument/2006/relationships/customXml" Target="../ink/ink2182.xml"/><Relationship Id="rId197" Type="http://schemas.openxmlformats.org/officeDocument/2006/relationships/image" Target="../media/image2189.png"/><Relationship Id="rId201" Type="http://schemas.openxmlformats.org/officeDocument/2006/relationships/image" Target="../media/image2191.png"/><Relationship Id="rId222" Type="http://schemas.openxmlformats.org/officeDocument/2006/relationships/image" Target="../media/image2201.png"/><Relationship Id="rId243" Type="http://schemas.openxmlformats.org/officeDocument/2006/relationships/customXml" Target="../ink/ink2216.xml"/><Relationship Id="rId264" Type="http://schemas.openxmlformats.org/officeDocument/2006/relationships/image" Target="../media/image2222.png"/><Relationship Id="rId17" Type="http://schemas.openxmlformats.org/officeDocument/2006/relationships/image" Target="../media/image2099.png"/><Relationship Id="rId38" Type="http://schemas.openxmlformats.org/officeDocument/2006/relationships/customXml" Target="../ink/ink2113.xml"/><Relationship Id="rId59" Type="http://schemas.openxmlformats.org/officeDocument/2006/relationships/image" Target="../media/image2120.png"/><Relationship Id="rId103" Type="http://schemas.openxmlformats.org/officeDocument/2006/relationships/image" Target="../media/image2142.png"/><Relationship Id="rId124" Type="http://schemas.openxmlformats.org/officeDocument/2006/relationships/customXml" Target="../ink/ink2156.xml"/><Relationship Id="rId70" Type="http://schemas.openxmlformats.org/officeDocument/2006/relationships/customXml" Target="../ink/ink2129.xml"/><Relationship Id="rId91" Type="http://schemas.openxmlformats.org/officeDocument/2006/relationships/image" Target="../media/image2136.png"/><Relationship Id="rId145" Type="http://schemas.openxmlformats.org/officeDocument/2006/relationships/image" Target="../media/image2163.png"/><Relationship Id="rId166" Type="http://schemas.openxmlformats.org/officeDocument/2006/relationships/customXml" Target="../ink/ink2177.xml"/><Relationship Id="rId187" Type="http://schemas.openxmlformats.org/officeDocument/2006/relationships/image" Target="../media/image218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96.png"/><Relationship Id="rId233" Type="http://schemas.openxmlformats.org/officeDocument/2006/relationships/customXml" Target="../ink/ink2211.xml"/><Relationship Id="rId254" Type="http://schemas.openxmlformats.org/officeDocument/2006/relationships/image" Target="../media/image2217.png"/><Relationship Id="rId28" Type="http://schemas.openxmlformats.org/officeDocument/2006/relationships/customXml" Target="../ink/ink2108.xml"/><Relationship Id="rId49" Type="http://schemas.openxmlformats.org/officeDocument/2006/relationships/image" Target="../media/image2115.png"/><Relationship Id="rId114" Type="http://schemas.openxmlformats.org/officeDocument/2006/relationships/customXml" Target="../ink/ink2151.xml"/><Relationship Id="rId60" Type="http://schemas.openxmlformats.org/officeDocument/2006/relationships/customXml" Target="../ink/ink2124.xml"/><Relationship Id="rId81" Type="http://schemas.openxmlformats.org/officeDocument/2006/relationships/image" Target="../media/image2131.png"/><Relationship Id="rId135" Type="http://schemas.openxmlformats.org/officeDocument/2006/relationships/image" Target="../media/image2158.png"/><Relationship Id="rId156" Type="http://schemas.openxmlformats.org/officeDocument/2006/relationships/customXml" Target="../ink/ink2172.xml"/><Relationship Id="rId177" Type="http://schemas.openxmlformats.org/officeDocument/2006/relationships/image" Target="../media/image2179.png"/><Relationship Id="rId198" Type="http://schemas.openxmlformats.org/officeDocument/2006/relationships/customXml" Target="../ink/ink2193.xml"/><Relationship Id="rId202" Type="http://schemas.openxmlformats.org/officeDocument/2006/relationships/customXml" Target="../ink/ink2195.xml"/><Relationship Id="rId223" Type="http://schemas.openxmlformats.org/officeDocument/2006/relationships/customXml" Target="../ink/ink2206.xml"/><Relationship Id="rId244" Type="http://schemas.openxmlformats.org/officeDocument/2006/relationships/image" Target="../media/image2212.png"/><Relationship Id="rId18" Type="http://schemas.openxmlformats.org/officeDocument/2006/relationships/customXml" Target="../ink/ink2103.xml"/><Relationship Id="rId39" Type="http://schemas.openxmlformats.org/officeDocument/2006/relationships/image" Target="../media/image2110.png"/><Relationship Id="rId265" Type="http://schemas.openxmlformats.org/officeDocument/2006/relationships/customXml" Target="../ink/ink2227.xml"/><Relationship Id="rId50" Type="http://schemas.openxmlformats.org/officeDocument/2006/relationships/customXml" Target="../ink/ink2119.xml"/><Relationship Id="rId104" Type="http://schemas.openxmlformats.org/officeDocument/2006/relationships/customXml" Target="../ink/ink2146.xml"/><Relationship Id="rId125" Type="http://schemas.openxmlformats.org/officeDocument/2006/relationships/image" Target="../media/image2153.png"/><Relationship Id="rId146" Type="http://schemas.openxmlformats.org/officeDocument/2006/relationships/customXml" Target="../ink/ink2167.xml"/><Relationship Id="rId167" Type="http://schemas.openxmlformats.org/officeDocument/2006/relationships/image" Target="../media/image2174.png"/><Relationship Id="rId188" Type="http://schemas.openxmlformats.org/officeDocument/2006/relationships/customXml" Target="../ink/ink2188.xml"/><Relationship Id="rId71" Type="http://schemas.openxmlformats.org/officeDocument/2006/relationships/image" Target="../media/image2126.png"/><Relationship Id="rId92" Type="http://schemas.openxmlformats.org/officeDocument/2006/relationships/customXml" Target="../ink/ink2140.xml"/><Relationship Id="rId213" Type="http://schemas.openxmlformats.org/officeDocument/2006/relationships/customXml" Target="../ink/ink2201.xml"/><Relationship Id="rId234" Type="http://schemas.openxmlformats.org/officeDocument/2006/relationships/image" Target="../media/image2207.png"/><Relationship Id="rId2" Type="http://schemas.openxmlformats.org/officeDocument/2006/relationships/customXml" Target="../ink/ink2095.xml"/><Relationship Id="rId29" Type="http://schemas.openxmlformats.org/officeDocument/2006/relationships/image" Target="../media/image2105.png"/><Relationship Id="rId255" Type="http://schemas.openxmlformats.org/officeDocument/2006/relationships/customXml" Target="../ink/ink2222.xml"/><Relationship Id="rId40" Type="http://schemas.openxmlformats.org/officeDocument/2006/relationships/customXml" Target="../ink/ink2114.xml"/><Relationship Id="rId115" Type="http://schemas.openxmlformats.org/officeDocument/2006/relationships/image" Target="../media/image2148.png"/><Relationship Id="rId136" Type="http://schemas.openxmlformats.org/officeDocument/2006/relationships/customXml" Target="../ink/ink2162.xml"/><Relationship Id="rId157" Type="http://schemas.openxmlformats.org/officeDocument/2006/relationships/image" Target="../media/image2169.png"/><Relationship Id="rId178" Type="http://schemas.openxmlformats.org/officeDocument/2006/relationships/customXml" Target="../ink/ink2183.xml"/><Relationship Id="rId61" Type="http://schemas.openxmlformats.org/officeDocument/2006/relationships/image" Target="../media/image2121.png"/><Relationship Id="rId82" Type="http://schemas.openxmlformats.org/officeDocument/2006/relationships/customXml" Target="../ink/ink2135.xml"/><Relationship Id="rId199" Type="http://schemas.openxmlformats.org/officeDocument/2006/relationships/image" Target="../media/image2190.png"/><Relationship Id="rId203" Type="http://schemas.openxmlformats.org/officeDocument/2006/relationships/image" Target="../media/image2192.png"/><Relationship Id="rId19" Type="http://schemas.openxmlformats.org/officeDocument/2006/relationships/image" Target="../media/image2100.png"/><Relationship Id="rId224" Type="http://schemas.openxmlformats.org/officeDocument/2006/relationships/image" Target="../media/image2202.png"/><Relationship Id="rId245" Type="http://schemas.openxmlformats.org/officeDocument/2006/relationships/customXml" Target="../ink/ink2217.xml"/><Relationship Id="rId266" Type="http://schemas.openxmlformats.org/officeDocument/2006/relationships/image" Target="../media/image2223.png"/><Relationship Id="rId30" Type="http://schemas.openxmlformats.org/officeDocument/2006/relationships/customXml" Target="../ink/ink2109.xml"/><Relationship Id="rId105" Type="http://schemas.openxmlformats.org/officeDocument/2006/relationships/image" Target="../media/image2143.png"/><Relationship Id="rId126" Type="http://schemas.openxmlformats.org/officeDocument/2006/relationships/customXml" Target="../ink/ink2157.xml"/><Relationship Id="rId147" Type="http://schemas.openxmlformats.org/officeDocument/2006/relationships/image" Target="../media/image2164.png"/><Relationship Id="rId168" Type="http://schemas.openxmlformats.org/officeDocument/2006/relationships/customXml" Target="../ink/ink2178.xml"/><Relationship Id="rId51" Type="http://schemas.openxmlformats.org/officeDocument/2006/relationships/image" Target="../media/image2116.png"/><Relationship Id="rId72" Type="http://schemas.openxmlformats.org/officeDocument/2006/relationships/customXml" Target="../ink/ink2130.xml"/><Relationship Id="rId93" Type="http://schemas.openxmlformats.org/officeDocument/2006/relationships/image" Target="../media/image2137.png"/><Relationship Id="rId189" Type="http://schemas.openxmlformats.org/officeDocument/2006/relationships/image" Target="../media/image2185.png"/><Relationship Id="rId3" Type="http://schemas.openxmlformats.org/officeDocument/2006/relationships/image" Target="../media/image2092.png"/><Relationship Id="rId214" Type="http://schemas.openxmlformats.org/officeDocument/2006/relationships/image" Target="../media/image2197.png"/><Relationship Id="rId235" Type="http://schemas.openxmlformats.org/officeDocument/2006/relationships/customXml" Target="../ink/ink2212.xml"/><Relationship Id="rId256" Type="http://schemas.openxmlformats.org/officeDocument/2006/relationships/image" Target="../media/image2218.png"/><Relationship Id="rId116" Type="http://schemas.openxmlformats.org/officeDocument/2006/relationships/customXml" Target="../ink/ink2152.xml"/><Relationship Id="rId137" Type="http://schemas.openxmlformats.org/officeDocument/2006/relationships/image" Target="../media/image2159.png"/><Relationship Id="rId158" Type="http://schemas.openxmlformats.org/officeDocument/2006/relationships/customXml" Target="../ink/ink2173.xml"/><Relationship Id="rId20" Type="http://schemas.openxmlformats.org/officeDocument/2006/relationships/customXml" Target="../ink/ink2104.xml"/><Relationship Id="rId41" Type="http://schemas.openxmlformats.org/officeDocument/2006/relationships/image" Target="../media/image2111.png"/><Relationship Id="rId62" Type="http://schemas.openxmlformats.org/officeDocument/2006/relationships/customXml" Target="../ink/ink2125.xml"/><Relationship Id="rId83" Type="http://schemas.openxmlformats.org/officeDocument/2006/relationships/image" Target="../media/image2132.png"/><Relationship Id="rId179" Type="http://schemas.openxmlformats.org/officeDocument/2006/relationships/image" Target="../media/image2180.png"/><Relationship Id="rId190" Type="http://schemas.openxmlformats.org/officeDocument/2006/relationships/customXml" Target="../ink/ink2189.xml"/><Relationship Id="rId204" Type="http://schemas.openxmlformats.org/officeDocument/2006/relationships/customXml" Target="../ink/ink2196.xml"/><Relationship Id="rId225" Type="http://schemas.openxmlformats.org/officeDocument/2006/relationships/customXml" Target="../ink/ink2207.xml"/><Relationship Id="rId246" Type="http://schemas.openxmlformats.org/officeDocument/2006/relationships/image" Target="../media/image2213.png"/><Relationship Id="rId267" Type="http://schemas.openxmlformats.org/officeDocument/2006/relationships/customXml" Target="../ink/ink2228.xml"/><Relationship Id="rId106" Type="http://schemas.openxmlformats.org/officeDocument/2006/relationships/customXml" Target="../ink/ink2147.xml"/><Relationship Id="rId127" Type="http://schemas.openxmlformats.org/officeDocument/2006/relationships/image" Target="../media/image2154.png"/><Relationship Id="rId10" Type="http://schemas.openxmlformats.org/officeDocument/2006/relationships/customXml" Target="../ink/ink2099.xml"/><Relationship Id="rId31" Type="http://schemas.openxmlformats.org/officeDocument/2006/relationships/image" Target="../media/image2106.png"/><Relationship Id="rId52" Type="http://schemas.openxmlformats.org/officeDocument/2006/relationships/customXml" Target="../ink/ink2120.xml"/><Relationship Id="rId73" Type="http://schemas.openxmlformats.org/officeDocument/2006/relationships/image" Target="../media/image2127.png"/><Relationship Id="rId94" Type="http://schemas.openxmlformats.org/officeDocument/2006/relationships/customXml" Target="../ink/ink2141.xml"/><Relationship Id="rId148" Type="http://schemas.openxmlformats.org/officeDocument/2006/relationships/customXml" Target="../ink/ink2168.xml"/><Relationship Id="rId169" Type="http://schemas.openxmlformats.org/officeDocument/2006/relationships/image" Target="../media/image2175.png"/><Relationship Id="rId4" Type="http://schemas.openxmlformats.org/officeDocument/2006/relationships/customXml" Target="../ink/ink2096.xml"/><Relationship Id="rId180" Type="http://schemas.openxmlformats.org/officeDocument/2006/relationships/customXml" Target="../ink/ink2184.xml"/><Relationship Id="rId215" Type="http://schemas.openxmlformats.org/officeDocument/2006/relationships/customXml" Target="../ink/ink2202.xml"/><Relationship Id="rId236" Type="http://schemas.openxmlformats.org/officeDocument/2006/relationships/image" Target="../media/image2208.png"/><Relationship Id="rId257" Type="http://schemas.openxmlformats.org/officeDocument/2006/relationships/customXml" Target="../ink/ink2223.xml"/><Relationship Id="rId42" Type="http://schemas.openxmlformats.org/officeDocument/2006/relationships/customXml" Target="../ink/ink2115.xml"/><Relationship Id="rId84" Type="http://schemas.openxmlformats.org/officeDocument/2006/relationships/customXml" Target="../ink/ink2136.xml"/><Relationship Id="rId138" Type="http://schemas.openxmlformats.org/officeDocument/2006/relationships/customXml" Target="../ink/ink2163.xml"/><Relationship Id="rId191" Type="http://schemas.openxmlformats.org/officeDocument/2006/relationships/image" Target="../media/image2186.png"/><Relationship Id="rId205" Type="http://schemas.openxmlformats.org/officeDocument/2006/relationships/image" Target="../media/image2193.png"/><Relationship Id="rId247" Type="http://schemas.openxmlformats.org/officeDocument/2006/relationships/customXml" Target="../ink/ink2218.xml"/><Relationship Id="rId107" Type="http://schemas.openxmlformats.org/officeDocument/2006/relationships/image" Target="../media/image2144.png"/><Relationship Id="rId11" Type="http://schemas.openxmlformats.org/officeDocument/2006/relationships/image" Target="../media/image2096.png"/><Relationship Id="rId53" Type="http://schemas.openxmlformats.org/officeDocument/2006/relationships/image" Target="../media/image2117.png"/><Relationship Id="rId149" Type="http://schemas.openxmlformats.org/officeDocument/2006/relationships/image" Target="../media/image216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85.png"/><Relationship Id="rId21" Type="http://schemas.openxmlformats.org/officeDocument/2006/relationships/image" Target="../media/image2237.png"/><Relationship Id="rId63" Type="http://schemas.openxmlformats.org/officeDocument/2006/relationships/image" Target="../media/image2258.png"/><Relationship Id="rId159" Type="http://schemas.openxmlformats.org/officeDocument/2006/relationships/image" Target="../media/image2306.png"/><Relationship Id="rId170" Type="http://schemas.openxmlformats.org/officeDocument/2006/relationships/customXml" Target="../ink/ink2316.xml"/><Relationship Id="rId226" Type="http://schemas.openxmlformats.org/officeDocument/2006/relationships/customXml" Target="../ink/ink2344.xml"/><Relationship Id="rId268" Type="http://schemas.openxmlformats.org/officeDocument/2006/relationships/customXml" Target="../ink/ink2365.xml"/><Relationship Id="rId32" Type="http://schemas.openxmlformats.org/officeDocument/2006/relationships/customXml" Target="../ink/ink2247.xml"/><Relationship Id="rId74" Type="http://schemas.openxmlformats.org/officeDocument/2006/relationships/customXml" Target="../ink/ink2268.xml"/><Relationship Id="rId128" Type="http://schemas.openxmlformats.org/officeDocument/2006/relationships/customXml" Target="../ink/ink2295.xml"/><Relationship Id="rId5" Type="http://schemas.openxmlformats.org/officeDocument/2006/relationships/image" Target="../media/image2229.png"/><Relationship Id="rId181" Type="http://schemas.openxmlformats.org/officeDocument/2006/relationships/image" Target="../media/image2317.png"/><Relationship Id="rId237" Type="http://schemas.openxmlformats.org/officeDocument/2006/relationships/image" Target="../media/image2345.png"/><Relationship Id="rId279" Type="http://schemas.openxmlformats.org/officeDocument/2006/relationships/image" Target="../media/image2366.png"/><Relationship Id="rId43" Type="http://schemas.openxmlformats.org/officeDocument/2006/relationships/image" Target="../media/image2248.png"/><Relationship Id="rId139" Type="http://schemas.openxmlformats.org/officeDocument/2006/relationships/image" Target="../media/image2296.png"/><Relationship Id="rId85" Type="http://schemas.openxmlformats.org/officeDocument/2006/relationships/image" Target="../media/image2269.png"/><Relationship Id="rId150" Type="http://schemas.openxmlformats.org/officeDocument/2006/relationships/customXml" Target="../ink/ink2306.xml"/><Relationship Id="rId192" Type="http://schemas.openxmlformats.org/officeDocument/2006/relationships/customXml" Target="../ink/ink2327.xml"/><Relationship Id="rId206" Type="http://schemas.openxmlformats.org/officeDocument/2006/relationships/customXml" Target="../ink/ink2334.xml"/><Relationship Id="rId248" Type="http://schemas.openxmlformats.org/officeDocument/2006/relationships/customXml" Target="../ink/ink2355.xml"/><Relationship Id="rId269" Type="http://schemas.openxmlformats.org/officeDocument/2006/relationships/image" Target="../media/image2361.png"/><Relationship Id="rId12" Type="http://schemas.openxmlformats.org/officeDocument/2006/relationships/customXml" Target="../ink/ink2237.xml"/><Relationship Id="rId33" Type="http://schemas.openxmlformats.org/officeDocument/2006/relationships/image" Target="../media/image2243.png"/><Relationship Id="rId108" Type="http://schemas.openxmlformats.org/officeDocument/2006/relationships/customXml" Target="../ink/ink2285.xml"/><Relationship Id="rId129" Type="http://schemas.openxmlformats.org/officeDocument/2006/relationships/image" Target="../media/image2291.png"/><Relationship Id="rId280" Type="http://schemas.openxmlformats.org/officeDocument/2006/relationships/customXml" Target="../ink/ink2371.xml"/><Relationship Id="rId54" Type="http://schemas.openxmlformats.org/officeDocument/2006/relationships/customXml" Target="../ink/ink2258.xml"/><Relationship Id="rId75" Type="http://schemas.openxmlformats.org/officeDocument/2006/relationships/image" Target="../media/image2264.png"/><Relationship Id="rId96" Type="http://schemas.openxmlformats.org/officeDocument/2006/relationships/customXml" Target="../ink/ink2279.xml"/><Relationship Id="rId140" Type="http://schemas.openxmlformats.org/officeDocument/2006/relationships/customXml" Target="../ink/ink2301.xml"/><Relationship Id="rId161" Type="http://schemas.openxmlformats.org/officeDocument/2006/relationships/image" Target="../media/image2307.png"/><Relationship Id="rId182" Type="http://schemas.openxmlformats.org/officeDocument/2006/relationships/customXml" Target="../ink/ink2322.xml"/><Relationship Id="rId217" Type="http://schemas.openxmlformats.org/officeDocument/2006/relationships/image" Target="../media/image2335.png"/><Relationship Id="rId6" Type="http://schemas.openxmlformats.org/officeDocument/2006/relationships/customXml" Target="../ink/ink2234.xml"/><Relationship Id="rId238" Type="http://schemas.openxmlformats.org/officeDocument/2006/relationships/customXml" Target="../ink/ink2350.xml"/><Relationship Id="rId259" Type="http://schemas.openxmlformats.org/officeDocument/2006/relationships/image" Target="../media/image2356.png"/><Relationship Id="rId23" Type="http://schemas.openxmlformats.org/officeDocument/2006/relationships/image" Target="../media/image2238.png"/><Relationship Id="rId119" Type="http://schemas.openxmlformats.org/officeDocument/2006/relationships/image" Target="../media/image2286.png"/><Relationship Id="rId270" Type="http://schemas.openxmlformats.org/officeDocument/2006/relationships/customXml" Target="../ink/ink2366.xml"/><Relationship Id="rId44" Type="http://schemas.openxmlformats.org/officeDocument/2006/relationships/customXml" Target="../ink/ink2253.xml"/><Relationship Id="rId65" Type="http://schemas.openxmlformats.org/officeDocument/2006/relationships/image" Target="../media/image2259.png"/><Relationship Id="rId86" Type="http://schemas.openxmlformats.org/officeDocument/2006/relationships/customXml" Target="../ink/ink2274.xml"/><Relationship Id="rId130" Type="http://schemas.openxmlformats.org/officeDocument/2006/relationships/customXml" Target="../ink/ink2296.xml"/><Relationship Id="rId151" Type="http://schemas.openxmlformats.org/officeDocument/2006/relationships/image" Target="../media/image2302.png"/><Relationship Id="rId172" Type="http://schemas.openxmlformats.org/officeDocument/2006/relationships/customXml" Target="../ink/ink2317.xml"/><Relationship Id="rId193" Type="http://schemas.openxmlformats.org/officeDocument/2006/relationships/image" Target="../media/image2323.png"/><Relationship Id="rId207" Type="http://schemas.openxmlformats.org/officeDocument/2006/relationships/image" Target="../media/image2330.png"/><Relationship Id="rId228" Type="http://schemas.openxmlformats.org/officeDocument/2006/relationships/customXml" Target="../ink/ink2345.xml"/><Relationship Id="rId249" Type="http://schemas.openxmlformats.org/officeDocument/2006/relationships/image" Target="../media/image2351.png"/><Relationship Id="rId13" Type="http://schemas.openxmlformats.org/officeDocument/2006/relationships/image" Target="../media/image2233.png"/><Relationship Id="rId109" Type="http://schemas.openxmlformats.org/officeDocument/2006/relationships/image" Target="../media/image2281.png"/><Relationship Id="rId260" Type="http://schemas.openxmlformats.org/officeDocument/2006/relationships/customXml" Target="../ink/ink2361.xml"/><Relationship Id="rId281" Type="http://schemas.openxmlformats.org/officeDocument/2006/relationships/image" Target="../media/image2367.png"/><Relationship Id="rId34" Type="http://schemas.openxmlformats.org/officeDocument/2006/relationships/customXml" Target="../ink/ink2248.xml"/><Relationship Id="rId55" Type="http://schemas.openxmlformats.org/officeDocument/2006/relationships/image" Target="../media/image2254.png"/><Relationship Id="rId76" Type="http://schemas.openxmlformats.org/officeDocument/2006/relationships/customXml" Target="../ink/ink2269.xml"/><Relationship Id="rId97" Type="http://schemas.openxmlformats.org/officeDocument/2006/relationships/image" Target="../media/image2275.png"/><Relationship Id="rId120" Type="http://schemas.openxmlformats.org/officeDocument/2006/relationships/customXml" Target="../ink/ink2291.xml"/><Relationship Id="rId141" Type="http://schemas.openxmlformats.org/officeDocument/2006/relationships/image" Target="../media/image2297.png"/><Relationship Id="rId7" Type="http://schemas.openxmlformats.org/officeDocument/2006/relationships/image" Target="../media/image2230.png"/><Relationship Id="rId162" Type="http://schemas.openxmlformats.org/officeDocument/2006/relationships/customXml" Target="../ink/ink2312.xml"/><Relationship Id="rId183" Type="http://schemas.openxmlformats.org/officeDocument/2006/relationships/image" Target="../media/image2318.png"/><Relationship Id="rId218" Type="http://schemas.openxmlformats.org/officeDocument/2006/relationships/customXml" Target="../ink/ink2340.xml"/><Relationship Id="rId239" Type="http://schemas.openxmlformats.org/officeDocument/2006/relationships/image" Target="../media/image2346.png"/><Relationship Id="rId250" Type="http://schemas.openxmlformats.org/officeDocument/2006/relationships/customXml" Target="../ink/ink2356.xml"/><Relationship Id="rId271" Type="http://schemas.openxmlformats.org/officeDocument/2006/relationships/image" Target="../media/image2362.png"/><Relationship Id="rId24" Type="http://schemas.openxmlformats.org/officeDocument/2006/relationships/customXml" Target="../ink/ink2243.xml"/><Relationship Id="rId45" Type="http://schemas.openxmlformats.org/officeDocument/2006/relationships/image" Target="../media/image2249.png"/><Relationship Id="rId66" Type="http://schemas.openxmlformats.org/officeDocument/2006/relationships/customXml" Target="../ink/ink2264.xml"/><Relationship Id="rId87" Type="http://schemas.openxmlformats.org/officeDocument/2006/relationships/image" Target="../media/image2270.png"/><Relationship Id="rId110" Type="http://schemas.openxmlformats.org/officeDocument/2006/relationships/customXml" Target="../ink/ink2286.xml"/><Relationship Id="rId131" Type="http://schemas.openxmlformats.org/officeDocument/2006/relationships/image" Target="../media/image2292.png"/><Relationship Id="rId152" Type="http://schemas.openxmlformats.org/officeDocument/2006/relationships/customXml" Target="../ink/ink2307.xml"/><Relationship Id="rId173" Type="http://schemas.openxmlformats.org/officeDocument/2006/relationships/image" Target="../media/image2313.png"/><Relationship Id="rId194" Type="http://schemas.openxmlformats.org/officeDocument/2006/relationships/customXml" Target="../ink/ink2328.xml"/><Relationship Id="rId208" Type="http://schemas.openxmlformats.org/officeDocument/2006/relationships/customXml" Target="../ink/ink2335.xml"/><Relationship Id="rId229" Type="http://schemas.openxmlformats.org/officeDocument/2006/relationships/image" Target="../media/image2341.png"/><Relationship Id="rId240" Type="http://schemas.openxmlformats.org/officeDocument/2006/relationships/customXml" Target="../ink/ink2351.xml"/><Relationship Id="rId261" Type="http://schemas.openxmlformats.org/officeDocument/2006/relationships/image" Target="../media/image2357.png"/><Relationship Id="rId14" Type="http://schemas.openxmlformats.org/officeDocument/2006/relationships/customXml" Target="../ink/ink2238.xml"/><Relationship Id="rId35" Type="http://schemas.openxmlformats.org/officeDocument/2006/relationships/image" Target="../media/image2244.png"/><Relationship Id="rId56" Type="http://schemas.openxmlformats.org/officeDocument/2006/relationships/customXml" Target="../ink/ink2259.xml"/><Relationship Id="rId77" Type="http://schemas.openxmlformats.org/officeDocument/2006/relationships/image" Target="../media/image2265.png"/><Relationship Id="rId100" Type="http://schemas.openxmlformats.org/officeDocument/2006/relationships/customXml" Target="../ink/ink2281.xml"/><Relationship Id="rId282" Type="http://schemas.openxmlformats.org/officeDocument/2006/relationships/customXml" Target="../ink/ink2372.xml"/><Relationship Id="rId8" Type="http://schemas.openxmlformats.org/officeDocument/2006/relationships/customXml" Target="../ink/ink2235.xml"/><Relationship Id="rId98" Type="http://schemas.openxmlformats.org/officeDocument/2006/relationships/customXml" Target="../ink/ink2280.xml"/><Relationship Id="rId121" Type="http://schemas.openxmlformats.org/officeDocument/2006/relationships/image" Target="../media/image2287.png"/><Relationship Id="rId142" Type="http://schemas.openxmlformats.org/officeDocument/2006/relationships/customXml" Target="../ink/ink2302.xml"/><Relationship Id="rId163" Type="http://schemas.openxmlformats.org/officeDocument/2006/relationships/image" Target="../media/image2308.png"/><Relationship Id="rId184" Type="http://schemas.openxmlformats.org/officeDocument/2006/relationships/customXml" Target="../ink/ink2323.xml"/><Relationship Id="rId219" Type="http://schemas.openxmlformats.org/officeDocument/2006/relationships/image" Target="../media/image2336.png"/><Relationship Id="rId230" Type="http://schemas.openxmlformats.org/officeDocument/2006/relationships/customXml" Target="../ink/ink2346.xml"/><Relationship Id="rId251" Type="http://schemas.openxmlformats.org/officeDocument/2006/relationships/image" Target="../media/image2352.png"/><Relationship Id="rId25" Type="http://schemas.openxmlformats.org/officeDocument/2006/relationships/image" Target="../media/image2239.png"/><Relationship Id="rId46" Type="http://schemas.openxmlformats.org/officeDocument/2006/relationships/customXml" Target="../ink/ink2254.xml"/><Relationship Id="rId67" Type="http://schemas.openxmlformats.org/officeDocument/2006/relationships/image" Target="../media/image2260.png"/><Relationship Id="rId272" Type="http://schemas.openxmlformats.org/officeDocument/2006/relationships/customXml" Target="../ink/ink2367.xml"/><Relationship Id="rId88" Type="http://schemas.openxmlformats.org/officeDocument/2006/relationships/customXml" Target="../ink/ink2275.xml"/><Relationship Id="rId111" Type="http://schemas.openxmlformats.org/officeDocument/2006/relationships/image" Target="../media/image2282.png"/><Relationship Id="rId132" Type="http://schemas.openxmlformats.org/officeDocument/2006/relationships/customXml" Target="../ink/ink2297.xml"/><Relationship Id="rId153" Type="http://schemas.openxmlformats.org/officeDocument/2006/relationships/image" Target="../media/image2303.png"/><Relationship Id="rId174" Type="http://schemas.openxmlformats.org/officeDocument/2006/relationships/customXml" Target="../ink/ink2318.xml"/><Relationship Id="rId195" Type="http://schemas.openxmlformats.org/officeDocument/2006/relationships/image" Target="../media/image2324.png"/><Relationship Id="rId209" Type="http://schemas.openxmlformats.org/officeDocument/2006/relationships/image" Target="../media/image2331.png"/><Relationship Id="rId220" Type="http://schemas.openxmlformats.org/officeDocument/2006/relationships/customXml" Target="../ink/ink2341.xml"/><Relationship Id="rId241" Type="http://schemas.openxmlformats.org/officeDocument/2006/relationships/image" Target="../media/image2347.png"/><Relationship Id="rId15" Type="http://schemas.openxmlformats.org/officeDocument/2006/relationships/image" Target="../media/image2234.png"/><Relationship Id="rId36" Type="http://schemas.openxmlformats.org/officeDocument/2006/relationships/customXml" Target="../ink/ink2249.xml"/><Relationship Id="rId57" Type="http://schemas.openxmlformats.org/officeDocument/2006/relationships/image" Target="../media/image2255.png"/><Relationship Id="rId262" Type="http://schemas.openxmlformats.org/officeDocument/2006/relationships/customXml" Target="../ink/ink2362.xml"/><Relationship Id="rId283" Type="http://schemas.openxmlformats.org/officeDocument/2006/relationships/image" Target="../media/image2368.png"/><Relationship Id="rId78" Type="http://schemas.openxmlformats.org/officeDocument/2006/relationships/customXml" Target="../ink/ink2270.xml"/><Relationship Id="rId99" Type="http://schemas.openxmlformats.org/officeDocument/2006/relationships/image" Target="../media/image2276.png"/><Relationship Id="rId101" Type="http://schemas.openxmlformats.org/officeDocument/2006/relationships/image" Target="../media/image2277.png"/><Relationship Id="rId122" Type="http://schemas.openxmlformats.org/officeDocument/2006/relationships/customXml" Target="../ink/ink2292.xml"/><Relationship Id="rId143" Type="http://schemas.openxmlformats.org/officeDocument/2006/relationships/image" Target="../media/image2298.png"/><Relationship Id="rId164" Type="http://schemas.openxmlformats.org/officeDocument/2006/relationships/customXml" Target="../ink/ink2313.xml"/><Relationship Id="rId185" Type="http://schemas.openxmlformats.org/officeDocument/2006/relationships/image" Target="../media/image2319.png"/><Relationship Id="rId9" Type="http://schemas.openxmlformats.org/officeDocument/2006/relationships/image" Target="../media/image2231.png"/><Relationship Id="rId210" Type="http://schemas.openxmlformats.org/officeDocument/2006/relationships/customXml" Target="../ink/ink2336.xml"/><Relationship Id="rId26" Type="http://schemas.openxmlformats.org/officeDocument/2006/relationships/customXml" Target="../ink/ink2244.xml"/><Relationship Id="rId231" Type="http://schemas.openxmlformats.org/officeDocument/2006/relationships/image" Target="../media/image2342.png"/><Relationship Id="rId252" Type="http://schemas.openxmlformats.org/officeDocument/2006/relationships/customXml" Target="../ink/ink2357.xml"/><Relationship Id="rId273" Type="http://schemas.openxmlformats.org/officeDocument/2006/relationships/image" Target="../media/image2363.png"/><Relationship Id="rId47" Type="http://schemas.openxmlformats.org/officeDocument/2006/relationships/image" Target="../media/image2250.png"/><Relationship Id="rId68" Type="http://schemas.openxmlformats.org/officeDocument/2006/relationships/customXml" Target="../ink/ink2265.xml"/><Relationship Id="rId89" Type="http://schemas.openxmlformats.org/officeDocument/2006/relationships/image" Target="../media/image2271.png"/><Relationship Id="rId112" Type="http://schemas.openxmlformats.org/officeDocument/2006/relationships/customXml" Target="../ink/ink2287.xml"/><Relationship Id="rId133" Type="http://schemas.openxmlformats.org/officeDocument/2006/relationships/image" Target="../media/image2293.png"/><Relationship Id="rId154" Type="http://schemas.openxmlformats.org/officeDocument/2006/relationships/customXml" Target="../ink/ink2308.xml"/><Relationship Id="rId175" Type="http://schemas.openxmlformats.org/officeDocument/2006/relationships/image" Target="../media/image2314.png"/><Relationship Id="rId196" Type="http://schemas.openxmlformats.org/officeDocument/2006/relationships/customXml" Target="../ink/ink2329.xml"/><Relationship Id="rId200" Type="http://schemas.openxmlformats.org/officeDocument/2006/relationships/customXml" Target="../ink/ink2331.xml"/><Relationship Id="rId16" Type="http://schemas.openxmlformats.org/officeDocument/2006/relationships/customXml" Target="../ink/ink2239.xml"/><Relationship Id="rId221" Type="http://schemas.openxmlformats.org/officeDocument/2006/relationships/image" Target="../media/image2337.png"/><Relationship Id="rId242" Type="http://schemas.openxmlformats.org/officeDocument/2006/relationships/customXml" Target="../ink/ink2352.xml"/><Relationship Id="rId263" Type="http://schemas.openxmlformats.org/officeDocument/2006/relationships/image" Target="../media/image2358.png"/><Relationship Id="rId284" Type="http://schemas.openxmlformats.org/officeDocument/2006/relationships/customXml" Target="../ink/ink2373.xml"/><Relationship Id="rId37" Type="http://schemas.openxmlformats.org/officeDocument/2006/relationships/image" Target="../media/image2245.png"/><Relationship Id="rId58" Type="http://schemas.openxmlformats.org/officeDocument/2006/relationships/customXml" Target="../ink/ink2260.xml"/><Relationship Id="rId79" Type="http://schemas.openxmlformats.org/officeDocument/2006/relationships/image" Target="../media/image2266.png"/><Relationship Id="rId102" Type="http://schemas.openxmlformats.org/officeDocument/2006/relationships/customXml" Target="../ink/ink2282.xml"/><Relationship Id="rId123" Type="http://schemas.openxmlformats.org/officeDocument/2006/relationships/image" Target="../media/image2288.png"/><Relationship Id="rId144" Type="http://schemas.openxmlformats.org/officeDocument/2006/relationships/customXml" Target="../ink/ink2303.xml"/><Relationship Id="rId90" Type="http://schemas.openxmlformats.org/officeDocument/2006/relationships/customXml" Target="../ink/ink2276.xml"/><Relationship Id="rId165" Type="http://schemas.openxmlformats.org/officeDocument/2006/relationships/image" Target="../media/image2309.png"/><Relationship Id="rId186" Type="http://schemas.openxmlformats.org/officeDocument/2006/relationships/customXml" Target="../ink/ink2324.xml"/><Relationship Id="rId211" Type="http://schemas.openxmlformats.org/officeDocument/2006/relationships/image" Target="../media/image2332.png"/><Relationship Id="rId232" Type="http://schemas.openxmlformats.org/officeDocument/2006/relationships/customXml" Target="../ink/ink2347.xml"/><Relationship Id="rId253" Type="http://schemas.openxmlformats.org/officeDocument/2006/relationships/image" Target="../media/image2353.png"/><Relationship Id="rId274" Type="http://schemas.openxmlformats.org/officeDocument/2006/relationships/customXml" Target="../ink/ink2368.xml"/><Relationship Id="rId27" Type="http://schemas.openxmlformats.org/officeDocument/2006/relationships/image" Target="../media/image2240.png"/><Relationship Id="rId48" Type="http://schemas.openxmlformats.org/officeDocument/2006/relationships/customXml" Target="../ink/ink2255.xml"/><Relationship Id="rId69" Type="http://schemas.openxmlformats.org/officeDocument/2006/relationships/image" Target="../media/image2261.png"/><Relationship Id="rId113" Type="http://schemas.openxmlformats.org/officeDocument/2006/relationships/image" Target="../media/image2283.png"/><Relationship Id="rId134" Type="http://schemas.openxmlformats.org/officeDocument/2006/relationships/customXml" Target="../ink/ink2298.xml"/><Relationship Id="rId80" Type="http://schemas.openxmlformats.org/officeDocument/2006/relationships/customXml" Target="../ink/ink2271.xml"/><Relationship Id="rId155" Type="http://schemas.openxmlformats.org/officeDocument/2006/relationships/image" Target="../media/image2304.png"/><Relationship Id="rId176" Type="http://schemas.openxmlformats.org/officeDocument/2006/relationships/customXml" Target="../ink/ink2319.xml"/><Relationship Id="rId197" Type="http://schemas.openxmlformats.org/officeDocument/2006/relationships/image" Target="../media/image2325.png"/><Relationship Id="rId201" Type="http://schemas.openxmlformats.org/officeDocument/2006/relationships/image" Target="../media/image2327.png"/><Relationship Id="rId222" Type="http://schemas.openxmlformats.org/officeDocument/2006/relationships/customXml" Target="../ink/ink2342.xml"/><Relationship Id="rId243" Type="http://schemas.openxmlformats.org/officeDocument/2006/relationships/image" Target="../media/image2348.png"/><Relationship Id="rId264" Type="http://schemas.openxmlformats.org/officeDocument/2006/relationships/customXml" Target="../ink/ink2363.xml"/><Relationship Id="rId285" Type="http://schemas.openxmlformats.org/officeDocument/2006/relationships/image" Target="../media/image2369.png"/><Relationship Id="rId17" Type="http://schemas.openxmlformats.org/officeDocument/2006/relationships/image" Target="../media/image2235.png"/><Relationship Id="rId38" Type="http://schemas.openxmlformats.org/officeDocument/2006/relationships/customXml" Target="../ink/ink2250.xml"/><Relationship Id="rId59" Type="http://schemas.openxmlformats.org/officeDocument/2006/relationships/image" Target="../media/image2256.png"/><Relationship Id="rId103" Type="http://schemas.openxmlformats.org/officeDocument/2006/relationships/image" Target="../media/image2278.png"/><Relationship Id="rId124" Type="http://schemas.openxmlformats.org/officeDocument/2006/relationships/customXml" Target="../ink/ink2293.xml"/><Relationship Id="rId70" Type="http://schemas.openxmlformats.org/officeDocument/2006/relationships/customXml" Target="../ink/ink2266.xml"/><Relationship Id="rId91" Type="http://schemas.openxmlformats.org/officeDocument/2006/relationships/image" Target="../media/image2272.png"/><Relationship Id="rId145" Type="http://schemas.openxmlformats.org/officeDocument/2006/relationships/image" Target="../media/image2299.png"/><Relationship Id="rId166" Type="http://schemas.openxmlformats.org/officeDocument/2006/relationships/customXml" Target="../ink/ink2314.xml"/><Relationship Id="rId187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337.xml"/><Relationship Id="rId233" Type="http://schemas.openxmlformats.org/officeDocument/2006/relationships/image" Target="../media/image2343.png"/><Relationship Id="rId254" Type="http://schemas.openxmlformats.org/officeDocument/2006/relationships/customXml" Target="../ink/ink2358.xml"/><Relationship Id="rId28" Type="http://schemas.openxmlformats.org/officeDocument/2006/relationships/customXml" Target="../ink/ink2245.xml"/><Relationship Id="rId49" Type="http://schemas.openxmlformats.org/officeDocument/2006/relationships/image" Target="../media/image2251.png"/><Relationship Id="rId114" Type="http://schemas.openxmlformats.org/officeDocument/2006/relationships/customXml" Target="../ink/ink2288.xml"/><Relationship Id="rId275" Type="http://schemas.openxmlformats.org/officeDocument/2006/relationships/image" Target="../media/image2364.png"/><Relationship Id="rId60" Type="http://schemas.openxmlformats.org/officeDocument/2006/relationships/customXml" Target="../ink/ink2261.xml"/><Relationship Id="rId81" Type="http://schemas.openxmlformats.org/officeDocument/2006/relationships/image" Target="../media/image2267.png"/><Relationship Id="rId135" Type="http://schemas.openxmlformats.org/officeDocument/2006/relationships/image" Target="../media/image2294.png"/><Relationship Id="rId156" Type="http://schemas.openxmlformats.org/officeDocument/2006/relationships/customXml" Target="../ink/ink2309.xml"/><Relationship Id="rId177" Type="http://schemas.openxmlformats.org/officeDocument/2006/relationships/image" Target="../media/image2315.png"/><Relationship Id="rId198" Type="http://schemas.openxmlformats.org/officeDocument/2006/relationships/customXml" Target="../ink/ink2330.xml"/><Relationship Id="rId202" Type="http://schemas.openxmlformats.org/officeDocument/2006/relationships/customXml" Target="../ink/ink2332.xml"/><Relationship Id="rId223" Type="http://schemas.openxmlformats.org/officeDocument/2006/relationships/image" Target="../media/image2338.png"/><Relationship Id="rId244" Type="http://schemas.openxmlformats.org/officeDocument/2006/relationships/customXml" Target="../ink/ink2353.xml"/><Relationship Id="rId18" Type="http://schemas.openxmlformats.org/officeDocument/2006/relationships/customXml" Target="../ink/ink2240.xml"/><Relationship Id="rId39" Type="http://schemas.openxmlformats.org/officeDocument/2006/relationships/image" Target="../media/image2246.png"/><Relationship Id="rId265" Type="http://schemas.openxmlformats.org/officeDocument/2006/relationships/image" Target="../media/image2359.png"/><Relationship Id="rId286" Type="http://schemas.openxmlformats.org/officeDocument/2006/relationships/customXml" Target="../ink/ink2374.xml"/><Relationship Id="rId50" Type="http://schemas.openxmlformats.org/officeDocument/2006/relationships/customXml" Target="../ink/ink2256.xml"/><Relationship Id="rId104" Type="http://schemas.openxmlformats.org/officeDocument/2006/relationships/customXml" Target="../ink/ink2283.xml"/><Relationship Id="rId125" Type="http://schemas.openxmlformats.org/officeDocument/2006/relationships/image" Target="../media/image2289.png"/><Relationship Id="rId146" Type="http://schemas.openxmlformats.org/officeDocument/2006/relationships/customXml" Target="../ink/ink2304.xml"/><Relationship Id="rId167" Type="http://schemas.openxmlformats.org/officeDocument/2006/relationships/image" Target="../media/image2310.png"/><Relationship Id="rId188" Type="http://schemas.openxmlformats.org/officeDocument/2006/relationships/customXml" Target="../ink/ink2325.xml"/><Relationship Id="rId71" Type="http://schemas.openxmlformats.org/officeDocument/2006/relationships/image" Target="../media/image2262.png"/><Relationship Id="rId92" Type="http://schemas.openxmlformats.org/officeDocument/2006/relationships/customXml" Target="../ink/ink2277.xml"/><Relationship Id="rId213" Type="http://schemas.openxmlformats.org/officeDocument/2006/relationships/image" Target="../media/image2333.png"/><Relationship Id="rId234" Type="http://schemas.openxmlformats.org/officeDocument/2006/relationships/customXml" Target="../ink/ink2348.xml"/><Relationship Id="rId2" Type="http://schemas.openxmlformats.org/officeDocument/2006/relationships/customXml" Target="../ink/ink2232.xml"/><Relationship Id="rId29" Type="http://schemas.openxmlformats.org/officeDocument/2006/relationships/image" Target="../media/image2241.png"/><Relationship Id="rId255" Type="http://schemas.openxmlformats.org/officeDocument/2006/relationships/image" Target="../media/image2354.png"/><Relationship Id="rId276" Type="http://schemas.openxmlformats.org/officeDocument/2006/relationships/customXml" Target="../ink/ink2369.xml"/><Relationship Id="rId40" Type="http://schemas.openxmlformats.org/officeDocument/2006/relationships/customXml" Target="../ink/ink2251.xml"/><Relationship Id="rId115" Type="http://schemas.openxmlformats.org/officeDocument/2006/relationships/image" Target="../media/image2284.png"/><Relationship Id="rId136" Type="http://schemas.openxmlformats.org/officeDocument/2006/relationships/customXml" Target="../ink/ink2299.xml"/><Relationship Id="rId157" Type="http://schemas.openxmlformats.org/officeDocument/2006/relationships/image" Target="../media/image2305.png"/><Relationship Id="rId178" Type="http://schemas.openxmlformats.org/officeDocument/2006/relationships/customXml" Target="../ink/ink2320.xml"/><Relationship Id="rId61" Type="http://schemas.openxmlformats.org/officeDocument/2006/relationships/image" Target="../media/image2257.png"/><Relationship Id="rId82" Type="http://schemas.openxmlformats.org/officeDocument/2006/relationships/customXml" Target="../ink/ink2272.xml"/><Relationship Id="rId199" Type="http://schemas.openxmlformats.org/officeDocument/2006/relationships/image" Target="../media/image2326.png"/><Relationship Id="rId203" Type="http://schemas.openxmlformats.org/officeDocument/2006/relationships/image" Target="../media/image2328.png"/><Relationship Id="rId19" Type="http://schemas.openxmlformats.org/officeDocument/2006/relationships/image" Target="../media/image2236.png"/><Relationship Id="rId224" Type="http://schemas.openxmlformats.org/officeDocument/2006/relationships/customXml" Target="../ink/ink2343.xml"/><Relationship Id="rId245" Type="http://schemas.openxmlformats.org/officeDocument/2006/relationships/image" Target="../media/image2349.png"/><Relationship Id="rId266" Type="http://schemas.openxmlformats.org/officeDocument/2006/relationships/customXml" Target="../ink/ink2364.xml"/><Relationship Id="rId287" Type="http://schemas.openxmlformats.org/officeDocument/2006/relationships/image" Target="../media/image2370.png"/><Relationship Id="rId30" Type="http://schemas.openxmlformats.org/officeDocument/2006/relationships/customXml" Target="../ink/ink2246.xml"/><Relationship Id="rId105" Type="http://schemas.openxmlformats.org/officeDocument/2006/relationships/image" Target="../media/image2279.png"/><Relationship Id="rId126" Type="http://schemas.openxmlformats.org/officeDocument/2006/relationships/customXml" Target="../ink/ink2294.xml"/><Relationship Id="rId147" Type="http://schemas.openxmlformats.org/officeDocument/2006/relationships/image" Target="../media/image2300.png"/><Relationship Id="rId168" Type="http://schemas.openxmlformats.org/officeDocument/2006/relationships/customXml" Target="../ink/ink2315.xml"/><Relationship Id="rId51" Type="http://schemas.openxmlformats.org/officeDocument/2006/relationships/image" Target="../media/image2252.png"/><Relationship Id="rId72" Type="http://schemas.openxmlformats.org/officeDocument/2006/relationships/customXml" Target="../ink/ink2267.xml"/><Relationship Id="rId93" Type="http://schemas.openxmlformats.org/officeDocument/2006/relationships/image" Target="../media/image2273.png"/><Relationship Id="rId189" Type="http://schemas.openxmlformats.org/officeDocument/2006/relationships/image" Target="../media/image2321.png"/><Relationship Id="rId3" Type="http://schemas.openxmlformats.org/officeDocument/2006/relationships/image" Target="../media/image2228.png"/><Relationship Id="rId214" Type="http://schemas.openxmlformats.org/officeDocument/2006/relationships/customXml" Target="../ink/ink2338.xml"/><Relationship Id="rId235" Type="http://schemas.openxmlformats.org/officeDocument/2006/relationships/image" Target="../media/image2344.png"/><Relationship Id="rId256" Type="http://schemas.openxmlformats.org/officeDocument/2006/relationships/customXml" Target="../ink/ink2359.xml"/><Relationship Id="rId277" Type="http://schemas.openxmlformats.org/officeDocument/2006/relationships/image" Target="../media/image2365.png"/><Relationship Id="rId116" Type="http://schemas.openxmlformats.org/officeDocument/2006/relationships/customXml" Target="../ink/ink2289.xml"/><Relationship Id="rId137" Type="http://schemas.openxmlformats.org/officeDocument/2006/relationships/image" Target="../media/image2295.png"/><Relationship Id="rId158" Type="http://schemas.openxmlformats.org/officeDocument/2006/relationships/customXml" Target="../ink/ink2310.xml"/><Relationship Id="rId20" Type="http://schemas.openxmlformats.org/officeDocument/2006/relationships/customXml" Target="../ink/ink2241.xml"/><Relationship Id="rId41" Type="http://schemas.openxmlformats.org/officeDocument/2006/relationships/image" Target="../media/image2247.png"/><Relationship Id="rId62" Type="http://schemas.openxmlformats.org/officeDocument/2006/relationships/customXml" Target="../ink/ink2262.xml"/><Relationship Id="rId83" Type="http://schemas.openxmlformats.org/officeDocument/2006/relationships/image" Target="../media/image2268.png"/><Relationship Id="rId179" Type="http://schemas.openxmlformats.org/officeDocument/2006/relationships/image" Target="../media/image2316.png"/><Relationship Id="rId190" Type="http://schemas.openxmlformats.org/officeDocument/2006/relationships/customXml" Target="../ink/ink2326.xml"/><Relationship Id="rId204" Type="http://schemas.openxmlformats.org/officeDocument/2006/relationships/customXml" Target="../ink/ink2333.xml"/><Relationship Id="rId225" Type="http://schemas.openxmlformats.org/officeDocument/2006/relationships/image" Target="../media/image2339.png"/><Relationship Id="rId246" Type="http://schemas.openxmlformats.org/officeDocument/2006/relationships/customXml" Target="../ink/ink2354.xml"/><Relationship Id="rId267" Type="http://schemas.openxmlformats.org/officeDocument/2006/relationships/image" Target="../media/image2360.png"/><Relationship Id="rId288" Type="http://schemas.openxmlformats.org/officeDocument/2006/relationships/customXml" Target="../ink/ink2375.xml"/><Relationship Id="rId106" Type="http://schemas.openxmlformats.org/officeDocument/2006/relationships/customXml" Target="../ink/ink2284.xml"/><Relationship Id="rId127" Type="http://schemas.openxmlformats.org/officeDocument/2006/relationships/image" Target="../media/image2290.png"/><Relationship Id="rId10" Type="http://schemas.openxmlformats.org/officeDocument/2006/relationships/customXml" Target="../ink/ink2236.xml"/><Relationship Id="rId31" Type="http://schemas.openxmlformats.org/officeDocument/2006/relationships/image" Target="../media/image2242.png"/><Relationship Id="rId52" Type="http://schemas.openxmlformats.org/officeDocument/2006/relationships/customXml" Target="../ink/ink2257.xml"/><Relationship Id="rId73" Type="http://schemas.openxmlformats.org/officeDocument/2006/relationships/image" Target="../media/image2263.png"/><Relationship Id="rId94" Type="http://schemas.openxmlformats.org/officeDocument/2006/relationships/customXml" Target="../ink/ink2278.xml"/><Relationship Id="rId148" Type="http://schemas.openxmlformats.org/officeDocument/2006/relationships/customXml" Target="../ink/ink2305.xml"/><Relationship Id="rId169" Type="http://schemas.openxmlformats.org/officeDocument/2006/relationships/image" Target="../media/image2311.png"/><Relationship Id="rId4" Type="http://schemas.openxmlformats.org/officeDocument/2006/relationships/customXml" Target="../ink/ink2233.xml"/><Relationship Id="rId180" Type="http://schemas.openxmlformats.org/officeDocument/2006/relationships/customXml" Target="../ink/ink2321.xml"/><Relationship Id="rId215" Type="http://schemas.openxmlformats.org/officeDocument/2006/relationships/image" Target="../media/image2334.png"/><Relationship Id="rId236" Type="http://schemas.openxmlformats.org/officeDocument/2006/relationships/customXml" Target="../ink/ink2349.xml"/><Relationship Id="rId257" Type="http://schemas.openxmlformats.org/officeDocument/2006/relationships/image" Target="../media/image2355.png"/><Relationship Id="rId278" Type="http://schemas.openxmlformats.org/officeDocument/2006/relationships/customXml" Target="../ink/ink2370.xml"/><Relationship Id="rId42" Type="http://schemas.openxmlformats.org/officeDocument/2006/relationships/customXml" Target="../ink/ink2252.xml"/><Relationship Id="rId84" Type="http://schemas.openxmlformats.org/officeDocument/2006/relationships/customXml" Target="../ink/ink2273.xml"/><Relationship Id="rId138" Type="http://schemas.openxmlformats.org/officeDocument/2006/relationships/customXml" Target="../ink/ink2300.xml"/><Relationship Id="rId191" Type="http://schemas.openxmlformats.org/officeDocument/2006/relationships/image" Target="../media/image2322.png"/><Relationship Id="rId205" Type="http://schemas.openxmlformats.org/officeDocument/2006/relationships/image" Target="../media/image2329.png"/><Relationship Id="rId247" Type="http://schemas.openxmlformats.org/officeDocument/2006/relationships/image" Target="../media/image2350.png"/><Relationship Id="rId107" Type="http://schemas.openxmlformats.org/officeDocument/2006/relationships/image" Target="../media/image2280.png"/><Relationship Id="rId289" Type="http://schemas.openxmlformats.org/officeDocument/2006/relationships/image" Target="../media/image2371.png"/><Relationship Id="rId11" Type="http://schemas.openxmlformats.org/officeDocument/2006/relationships/image" Target="../media/image2232.png"/><Relationship Id="rId53" Type="http://schemas.openxmlformats.org/officeDocument/2006/relationships/image" Target="../media/image2253.png"/><Relationship Id="rId149" Type="http://schemas.openxmlformats.org/officeDocument/2006/relationships/image" Target="../media/image2301.png"/><Relationship Id="rId95" Type="http://schemas.openxmlformats.org/officeDocument/2006/relationships/image" Target="../media/image2274.png"/><Relationship Id="rId160" Type="http://schemas.openxmlformats.org/officeDocument/2006/relationships/customXml" Target="../ink/ink2311.xml"/><Relationship Id="rId216" Type="http://schemas.openxmlformats.org/officeDocument/2006/relationships/customXml" Target="../ink/ink2339.xml"/><Relationship Id="rId258" Type="http://schemas.openxmlformats.org/officeDocument/2006/relationships/customXml" Target="../ink/ink2360.xml"/><Relationship Id="rId22" Type="http://schemas.openxmlformats.org/officeDocument/2006/relationships/customXml" Target="../ink/ink2242.xml"/><Relationship Id="rId64" Type="http://schemas.openxmlformats.org/officeDocument/2006/relationships/customXml" Target="../ink/ink2263.xml"/><Relationship Id="rId118" Type="http://schemas.openxmlformats.org/officeDocument/2006/relationships/customXml" Target="../ink/ink2290.xml"/><Relationship Id="rId171" Type="http://schemas.openxmlformats.org/officeDocument/2006/relationships/image" Target="../media/image2312.png"/><Relationship Id="rId227" Type="http://schemas.openxmlformats.org/officeDocument/2006/relationships/image" Target="../media/image234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28.png"/><Relationship Id="rId21" Type="http://schemas.openxmlformats.org/officeDocument/2006/relationships/image" Target="../media/image2381.png"/><Relationship Id="rId42" Type="http://schemas.openxmlformats.org/officeDocument/2006/relationships/customXml" Target="../ink/ink2396.xml"/><Relationship Id="rId63" Type="http://schemas.openxmlformats.org/officeDocument/2006/relationships/image" Target="../media/image2401.png"/><Relationship Id="rId84" Type="http://schemas.openxmlformats.org/officeDocument/2006/relationships/customXml" Target="../ink/ink2417.xml"/><Relationship Id="rId138" Type="http://schemas.openxmlformats.org/officeDocument/2006/relationships/customXml" Target="../ink/ink2444.xml"/><Relationship Id="rId159" Type="http://schemas.openxmlformats.org/officeDocument/2006/relationships/image" Target="../media/image2449.png"/><Relationship Id="rId170" Type="http://schemas.openxmlformats.org/officeDocument/2006/relationships/customXml" Target="../ink/ink2460.xml"/><Relationship Id="rId191" Type="http://schemas.openxmlformats.org/officeDocument/2006/relationships/image" Target="../media/image2465.png"/><Relationship Id="rId205" Type="http://schemas.openxmlformats.org/officeDocument/2006/relationships/image" Target="../media/image2472.png"/><Relationship Id="rId226" Type="http://schemas.openxmlformats.org/officeDocument/2006/relationships/customXml" Target="../ink/ink2488.xml"/><Relationship Id="rId107" Type="http://schemas.openxmlformats.org/officeDocument/2006/relationships/image" Target="../media/image2423.png"/><Relationship Id="rId11" Type="http://schemas.openxmlformats.org/officeDocument/2006/relationships/image" Target="../media/image2376.png"/><Relationship Id="rId32" Type="http://schemas.openxmlformats.org/officeDocument/2006/relationships/customXml" Target="../ink/ink2391.xml"/><Relationship Id="rId53" Type="http://schemas.openxmlformats.org/officeDocument/2006/relationships/image" Target="../media/image2396.png"/><Relationship Id="rId74" Type="http://schemas.openxmlformats.org/officeDocument/2006/relationships/customXml" Target="../ink/ink2412.xml"/><Relationship Id="rId128" Type="http://schemas.openxmlformats.org/officeDocument/2006/relationships/customXml" Target="../ink/ink2439.xml"/><Relationship Id="rId149" Type="http://schemas.openxmlformats.org/officeDocument/2006/relationships/image" Target="../media/image2444.png"/><Relationship Id="rId5" Type="http://schemas.openxmlformats.org/officeDocument/2006/relationships/image" Target="../media/image2373.png"/><Relationship Id="rId95" Type="http://schemas.openxmlformats.org/officeDocument/2006/relationships/image" Target="../media/image2417.png"/><Relationship Id="rId160" Type="http://schemas.openxmlformats.org/officeDocument/2006/relationships/customXml" Target="../ink/ink2455.xml"/><Relationship Id="rId181" Type="http://schemas.openxmlformats.org/officeDocument/2006/relationships/image" Target="../media/image2460.png"/><Relationship Id="rId216" Type="http://schemas.openxmlformats.org/officeDocument/2006/relationships/customXml" Target="../ink/ink2483.xml"/><Relationship Id="rId237" Type="http://schemas.openxmlformats.org/officeDocument/2006/relationships/image" Target="../media/image2488.png"/><Relationship Id="rId22" Type="http://schemas.openxmlformats.org/officeDocument/2006/relationships/customXml" Target="../ink/ink2386.xml"/><Relationship Id="rId43" Type="http://schemas.openxmlformats.org/officeDocument/2006/relationships/image" Target="../media/image2392.png"/><Relationship Id="rId64" Type="http://schemas.openxmlformats.org/officeDocument/2006/relationships/customXml" Target="../ink/ink2407.xml"/><Relationship Id="rId118" Type="http://schemas.openxmlformats.org/officeDocument/2006/relationships/customXml" Target="../ink/ink2434.xml"/><Relationship Id="rId139" Type="http://schemas.openxmlformats.org/officeDocument/2006/relationships/image" Target="../media/image2439.png"/><Relationship Id="rId85" Type="http://schemas.openxmlformats.org/officeDocument/2006/relationships/image" Target="../media/image2412.png"/><Relationship Id="rId150" Type="http://schemas.openxmlformats.org/officeDocument/2006/relationships/customXml" Target="../ink/ink2450.xml"/><Relationship Id="rId171" Type="http://schemas.openxmlformats.org/officeDocument/2006/relationships/image" Target="../media/image2455.png"/><Relationship Id="rId192" Type="http://schemas.openxmlformats.org/officeDocument/2006/relationships/customXml" Target="../ink/ink2471.xml"/><Relationship Id="rId206" Type="http://schemas.openxmlformats.org/officeDocument/2006/relationships/customXml" Target="../ink/ink2478.xml"/><Relationship Id="rId227" Type="http://schemas.openxmlformats.org/officeDocument/2006/relationships/image" Target="../media/image2483.png"/><Relationship Id="rId12" Type="http://schemas.openxmlformats.org/officeDocument/2006/relationships/customXml" Target="../ink/ink2381.xml"/><Relationship Id="rId33" Type="http://schemas.openxmlformats.org/officeDocument/2006/relationships/image" Target="../media/image2387.png"/><Relationship Id="rId108" Type="http://schemas.openxmlformats.org/officeDocument/2006/relationships/customXml" Target="../ink/ink2429.xml"/><Relationship Id="rId129" Type="http://schemas.openxmlformats.org/officeDocument/2006/relationships/image" Target="../media/image2434.png"/><Relationship Id="rId54" Type="http://schemas.openxmlformats.org/officeDocument/2006/relationships/customXml" Target="../ink/ink2402.xml"/><Relationship Id="rId75" Type="http://schemas.openxmlformats.org/officeDocument/2006/relationships/image" Target="../media/image2407.png"/><Relationship Id="rId96" Type="http://schemas.openxmlformats.org/officeDocument/2006/relationships/customXml" Target="../ink/ink2423.xml"/><Relationship Id="rId140" Type="http://schemas.openxmlformats.org/officeDocument/2006/relationships/customXml" Target="../ink/ink2445.xml"/><Relationship Id="rId161" Type="http://schemas.openxmlformats.org/officeDocument/2006/relationships/image" Target="../media/image2450.png"/><Relationship Id="rId182" Type="http://schemas.openxmlformats.org/officeDocument/2006/relationships/customXml" Target="../ink/ink2466.xml"/><Relationship Id="rId217" Type="http://schemas.openxmlformats.org/officeDocument/2006/relationships/image" Target="../media/image2478.png"/><Relationship Id="rId6" Type="http://schemas.openxmlformats.org/officeDocument/2006/relationships/customXml" Target="../ink/ink2378.xml"/><Relationship Id="rId23" Type="http://schemas.openxmlformats.org/officeDocument/2006/relationships/image" Target="../media/image2382.png"/><Relationship Id="rId119" Type="http://schemas.openxmlformats.org/officeDocument/2006/relationships/image" Target="../media/image2429.png"/><Relationship Id="rId44" Type="http://schemas.openxmlformats.org/officeDocument/2006/relationships/customXml" Target="../ink/ink2397.xml"/><Relationship Id="rId65" Type="http://schemas.openxmlformats.org/officeDocument/2006/relationships/image" Target="../media/image2402.png"/><Relationship Id="rId86" Type="http://schemas.openxmlformats.org/officeDocument/2006/relationships/customXml" Target="../ink/ink2418.xml"/><Relationship Id="rId130" Type="http://schemas.openxmlformats.org/officeDocument/2006/relationships/customXml" Target="../ink/ink2440.xml"/><Relationship Id="rId151" Type="http://schemas.openxmlformats.org/officeDocument/2006/relationships/image" Target="../media/image2445.png"/><Relationship Id="rId172" Type="http://schemas.openxmlformats.org/officeDocument/2006/relationships/customXml" Target="../ink/ink2461.xml"/><Relationship Id="rId193" Type="http://schemas.openxmlformats.org/officeDocument/2006/relationships/image" Target="../media/image2466.png"/><Relationship Id="rId207" Type="http://schemas.openxmlformats.org/officeDocument/2006/relationships/image" Target="../media/image2473.png"/><Relationship Id="rId228" Type="http://schemas.openxmlformats.org/officeDocument/2006/relationships/customXml" Target="../ink/ink2489.xml"/><Relationship Id="rId13" Type="http://schemas.openxmlformats.org/officeDocument/2006/relationships/image" Target="../media/image2377.png"/><Relationship Id="rId109" Type="http://schemas.openxmlformats.org/officeDocument/2006/relationships/image" Target="../media/image2424.png"/><Relationship Id="rId34" Type="http://schemas.openxmlformats.org/officeDocument/2006/relationships/customXml" Target="../ink/ink2392.xml"/><Relationship Id="rId55" Type="http://schemas.openxmlformats.org/officeDocument/2006/relationships/image" Target="../media/image2397.png"/><Relationship Id="rId76" Type="http://schemas.openxmlformats.org/officeDocument/2006/relationships/customXml" Target="../ink/ink2413.xml"/><Relationship Id="rId97" Type="http://schemas.openxmlformats.org/officeDocument/2006/relationships/image" Target="../media/image2418.png"/><Relationship Id="rId120" Type="http://schemas.openxmlformats.org/officeDocument/2006/relationships/customXml" Target="../ink/ink2435.xml"/><Relationship Id="rId141" Type="http://schemas.openxmlformats.org/officeDocument/2006/relationships/image" Target="../media/image2440.png"/><Relationship Id="rId7" Type="http://schemas.openxmlformats.org/officeDocument/2006/relationships/image" Target="../media/image2374.png"/><Relationship Id="rId162" Type="http://schemas.openxmlformats.org/officeDocument/2006/relationships/customXml" Target="../ink/ink2456.xml"/><Relationship Id="rId183" Type="http://schemas.openxmlformats.org/officeDocument/2006/relationships/image" Target="../media/image2461.png"/><Relationship Id="rId218" Type="http://schemas.openxmlformats.org/officeDocument/2006/relationships/customXml" Target="../ink/ink2484.xml"/><Relationship Id="rId24" Type="http://schemas.openxmlformats.org/officeDocument/2006/relationships/customXml" Target="../ink/ink2387.xml"/><Relationship Id="rId45" Type="http://schemas.openxmlformats.org/officeDocument/2006/relationships/image" Target="../media/image2393.png"/><Relationship Id="rId66" Type="http://schemas.openxmlformats.org/officeDocument/2006/relationships/customXml" Target="../ink/ink2408.xml"/><Relationship Id="rId87" Type="http://schemas.openxmlformats.org/officeDocument/2006/relationships/image" Target="../media/image2413.png"/><Relationship Id="rId110" Type="http://schemas.openxmlformats.org/officeDocument/2006/relationships/customXml" Target="../ink/ink2430.xml"/><Relationship Id="rId131" Type="http://schemas.openxmlformats.org/officeDocument/2006/relationships/image" Target="../media/image2435.png"/><Relationship Id="rId152" Type="http://schemas.openxmlformats.org/officeDocument/2006/relationships/customXml" Target="../ink/ink2451.xml"/><Relationship Id="rId173" Type="http://schemas.openxmlformats.org/officeDocument/2006/relationships/image" Target="../media/image2456.png"/><Relationship Id="rId194" Type="http://schemas.openxmlformats.org/officeDocument/2006/relationships/customXml" Target="../ink/ink2472.xml"/><Relationship Id="rId208" Type="http://schemas.openxmlformats.org/officeDocument/2006/relationships/customXml" Target="../ink/ink2479.xml"/><Relationship Id="rId229" Type="http://schemas.openxmlformats.org/officeDocument/2006/relationships/image" Target="../media/image2484.png"/><Relationship Id="rId14" Type="http://schemas.openxmlformats.org/officeDocument/2006/relationships/customXml" Target="../ink/ink2382.xml"/><Relationship Id="rId35" Type="http://schemas.openxmlformats.org/officeDocument/2006/relationships/image" Target="../media/image2388.png"/><Relationship Id="rId56" Type="http://schemas.openxmlformats.org/officeDocument/2006/relationships/customXml" Target="../ink/ink2403.xml"/><Relationship Id="rId77" Type="http://schemas.openxmlformats.org/officeDocument/2006/relationships/image" Target="../media/image2408.png"/><Relationship Id="rId100" Type="http://schemas.openxmlformats.org/officeDocument/2006/relationships/customXml" Target="../ink/ink2425.xml"/><Relationship Id="rId8" Type="http://schemas.openxmlformats.org/officeDocument/2006/relationships/customXml" Target="../ink/ink2379.xml"/><Relationship Id="rId98" Type="http://schemas.openxmlformats.org/officeDocument/2006/relationships/customXml" Target="../ink/ink2424.xml"/><Relationship Id="rId121" Type="http://schemas.openxmlformats.org/officeDocument/2006/relationships/image" Target="../media/image2430.png"/><Relationship Id="rId142" Type="http://schemas.openxmlformats.org/officeDocument/2006/relationships/customXml" Target="../ink/ink2446.xml"/><Relationship Id="rId163" Type="http://schemas.openxmlformats.org/officeDocument/2006/relationships/image" Target="../media/image2451.png"/><Relationship Id="rId184" Type="http://schemas.openxmlformats.org/officeDocument/2006/relationships/customXml" Target="../ink/ink2467.xml"/><Relationship Id="rId219" Type="http://schemas.openxmlformats.org/officeDocument/2006/relationships/image" Target="../media/image2479.png"/><Relationship Id="rId230" Type="http://schemas.openxmlformats.org/officeDocument/2006/relationships/customXml" Target="../ink/ink2490.xml"/><Relationship Id="rId25" Type="http://schemas.openxmlformats.org/officeDocument/2006/relationships/image" Target="../media/image2383.png"/><Relationship Id="rId46" Type="http://schemas.openxmlformats.org/officeDocument/2006/relationships/customXml" Target="../ink/ink2398.xml"/><Relationship Id="rId67" Type="http://schemas.openxmlformats.org/officeDocument/2006/relationships/image" Target="../media/image2403.png"/><Relationship Id="rId88" Type="http://schemas.openxmlformats.org/officeDocument/2006/relationships/customXml" Target="../ink/ink2419.xml"/><Relationship Id="rId111" Type="http://schemas.openxmlformats.org/officeDocument/2006/relationships/image" Target="../media/image2425.png"/><Relationship Id="rId132" Type="http://schemas.openxmlformats.org/officeDocument/2006/relationships/customXml" Target="../ink/ink2441.xml"/><Relationship Id="rId153" Type="http://schemas.openxmlformats.org/officeDocument/2006/relationships/image" Target="../media/image2446.png"/><Relationship Id="rId174" Type="http://schemas.openxmlformats.org/officeDocument/2006/relationships/customXml" Target="../ink/ink2462.xml"/><Relationship Id="rId195" Type="http://schemas.openxmlformats.org/officeDocument/2006/relationships/image" Target="../media/image2467.png"/><Relationship Id="rId209" Type="http://schemas.openxmlformats.org/officeDocument/2006/relationships/image" Target="../media/image2474.png"/><Relationship Id="rId190" Type="http://schemas.openxmlformats.org/officeDocument/2006/relationships/customXml" Target="../ink/ink2470.xml"/><Relationship Id="rId204" Type="http://schemas.openxmlformats.org/officeDocument/2006/relationships/customXml" Target="../ink/ink2477.xml"/><Relationship Id="rId220" Type="http://schemas.openxmlformats.org/officeDocument/2006/relationships/customXml" Target="../ink/ink2485.xml"/><Relationship Id="rId225" Type="http://schemas.openxmlformats.org/officeDocument/2006/relationships/image" Target="../media/image2482.png"/><Relationship Id="rId15" Type="http://schemas.openxmlformats.org/officeDocument/2006/relationships/image" Target="../media/image2378.png"/><Relationship Id="rId36" Type="http://schemas.openxmlformats.org/officeDocument/2006/relationships/customXml" Target="../ink/ink2393.xml"/><Relationship Id="rId57" Type="http://schemas.openxmlformats.org/officeDocument/2006/relationships/image" Target="../media/image2398.png"/><Relationship Id="rId106" Type="http://schemas.openxmlformats.org/officeDocument/2006/relationships/customXml" Target="../ink/ink2428.xml"/><Relationship Id="rId127" Type="http://schemas.openxmlformats.org/officeDocument/2006/relationships/image" Target="../media/image2433.png"/><Relationship Id="rId10" Type="http://schemas.openxmlformats.org/officeDocument/2006/relationships/customXml" Target="../ink/ink2380.xml"/><Relationship Id="rId31" Type="http://schemas.openxmlformats.org/officeDocument/2006/relationships/image" Target="../media/image2386.png"/><Relationship Id="rId52" Type="http://schemas.openxmlformats.org/officeDocument/2006/relationships/customXml" Target="../ink/ink2401.xml"/><Relationship Id="rId73" Type="http://schemas.openxmlformats.org/officeDocument/2006/relationships/image" Target="../media/image2406.png"/><Relationship Id="rId78" Type="http://schemas.openxmlformats.org/officeDocument/2006/relationships/customXml" Target="../ink/ink2414.xml"/><Relationship Id="rId94" Type="http://schemas.openxmlformats.org/officeDocument/2006/relationships/customXml" Target="../ink/ink2422.xml"/><Relationship Id="rId99" Type="http://schemas.openxmlformats.org/officeDocument/2006/relationships/image" Target="../media/image2419.png"/><Relationship Id="rId101" Type="http://schemas.openxmlformats.org/officeDocument/2006/relationships/image" Target="../media/image2420.png"/><Relationship Id="rId122" Type="http://schemas.openxmlformats.org/officeDocument/2006/relationships/customXml" Target="../ink/ink2436.xml"/><Relationship Id="rId143" Type="http://schemas.openxmlformats.org/officeDocument/2006/relationships/image" Target="../media/image2441.png"/><Relationship Id="rId148" Type="http://schemas.openxmlformats.org/officeDocument/2006/relationships/customXml" Target="../ink/ink2449.xml"/><Relationship Id="rId164" Type="http://schemas.openxmlformats.org/officeDocument/2006/relationships/customXml" Target="../ink/ink2457.xml"/><Relationship Id="rId169" Type="http://schemas.openxmlformats.org/officeDocument/2006/relationships/image" Target="../media/image2454.png"/><Relationship Id="rId185" Type="http://schemas.openxmlformats.org/officeDocument/2006/relationships/image" Target="../media/image2462.png"/><Relationship Id="rId4" Type="http://schemas.openxmlformats.org/officeDocument/2006/relationships/customXml" Target="../ink/ink2377.xml"/><Relationship Id="rId9" Type="http://schemas.openxmlformats.org/officeDocument/2006/relationships/image" Target="../media/image2375.png"/><Relationship Id="rId180" Type="http://schemas.openxmlformats.org/officeDocument/2006/relationships/customXml" Target="../ink/ink2465.xml"/><Relationship Id="rId210" Type="http://schemas.openxmlformats.org/officeDocument/2006/relationships/customXml" Target="../ink/ink2480.xml"/><Relationship Id="rId215" Type="http://schemas.openxmlformats.org/officeDocument/2006/relationships/image" Target="../media/image2477.png"/><Relationship Id="rId236" Type="http://schemas.openxmlformats.org/officeDocument/2006/relationships/customXml" Target="../ink/ink2493.xml"/><Relationship Id="rId26" Type="http://schemas.openxmlformats.org/officeDocument/2006/relationships/customXml" Target="../ink/ink2388.xml"/><Relationship Id="rId231" Type="http://schemas.openxmlformats.org/officeDocument/2006/relationships/image" Target="../media/image2485.png"/><Relationship Id="rId47" Type="http://schemas.openxmlformats.org/officeDocument/2006/relationships/image" Target="../media/image2394.png"/><Relationship Id="rId68" Type="http://schemas.openxmlformats.org/officeDocument/2006/relationships/customXml" Target="../ink/ink2409.xml"/><Relationship Id="rId89" Type="http://schemas.openxmlformats.org/officeDocument/2006/relationships/image" Target="../media/image2414.png"/><Relationship Id="rId112" Type="http://schemas.openxmlformats.org/officeDocument/2006/relationships/customXml" Target="../ink/ink2431.xml"/><Relationship Id="rId133" Type="http://schemas.openxmlformats.org/officeDocument/2006/relationships/image" Target="../media/image2436.png"/><Relationship Id="rId154" Type="http://schemas.openxmlformats.org/officeDocument/2006/relationships/customXml" Target="../ink/ink2452.xml"/><Relationship Id="rId175" Type="http://schemas.openxmlformats.org/officeDocument/2006/relationships/image" Target="../media/image2457.png"/><Relationship Id="rId196" Type="http://schemas.openxmlformats.org/officeDocument/2006/relationships/customXml" Target="../ink/ink2473.xml"/><Relationship Id="rId200" Type="http://schemas.openxmlformats.org/officeDocument/2006/relationships/customXml" Target="../ink/ink2475.xml"/><Relationship Id="rId16" Type="http://schemas.openxmlformats.org/officeDocument/2006/relationships/customXml" Target="../ink/ink2383.xml"/><Relationship Id="rId221" Type="http://schemas.openxmlformats.org/officeDocument/2006/relationships/image" Target="../media/image2480.png"/><Relationship Id="rId37" Type="http://schemas.openxmlformats.org/officeDocument/2006/relationships/image" Target="../media/image2389.png"/><Relationship Id="rId58" Type="http://schemas.openxmlformats.org/officeDocument/2006/relationships/customXml" Target="../ink/ink2404.xml"/><Relationship Id="rId79" Type="http://schemas.openxmlformats.org/officeDocument/2006/relationships/image" Target="../media/image2409.png"/><Relationship Id="rId102" Type="http://schemas.openxmlformats.org/officeDocument/2006/relationships/customXml" Target="../ink/ink2426.xml"/><Relationship Id="rId123" Type="http://schemas.openxmlformats.org/officeDocument/2006/relationships/image" Target="../media/image2431.png"/><Relationship Id="rId144" Type="http://schemas.openxmlformats.org/officeDocument/2006/relationships/customXml" Target="../ink/ink2447.xml"/><Relationship Id="rId90" Type="http://schemas.openxmlformats.org/officeDocument/2006/relationships/customXml" Target="../ink/ink2420.xml"/><Relationship Id="rId165" Type="http://schemas.openxmlformats.org/officeDocument/2006/relationships/image" Target="../media/image2452.png"/><Relationship Id="rId186" Type="http://schemas.openxmlformats.org/officeDocument/2006/relationships/customXml" Target="../ink/ink2468.xml"/><Relationship Id="rId211" Type="http://schemas.openxmlformats.org/officeDocument/2006/relationships/image" Target="../media/image2475.png"/><Relationship Id="rId232" Type="http://schemas.openxmlformats.org/officeDocument/2006/relationships/customXml" Target="../ink/ink2491.xml"/><Relationship Id="rId27" Type="http://schemas.openxmlformats.org/officeDocument/2006/relationships/image" Target="../media/image2384.png"/><Relationship Id="rId48" Type="http://schemas.openxmlformats.org/officeDocument/2006/relationships/customXml" Target="../ink/ink2399.xml"/><Relationship Id="rId69" Type="http://schemas.openxmlformats.org/officeDocument/2006/relationships/image" Target="../media/image2404.png"/><Relationship Id="rId113" Type="http://schemas.openxmlformats.org/officeDocument/2006/relationships/image" Target="../media/image2426.png"/><Relationship Id="rId134" Type="http://schemas.openxmlformats.org/officeDocument/2006/relationships/customXml" Target="../ink/ink2442.xml"/><Relationship Id="rId80" Type="http://schemas.openxmlformats.org/officeDocument/2006/relationships/customXml" Target="../ink/ink2415.xml"/><Relationship Id="rId155" Type="http://schemas.openxmlformats.org/officeDocument/2006/relationships/image" Target="../media/image2447.png"/><Relationship Id="rId176" Type="http://schemas.openxmlformats.org/officeDocument/2006/relationships/customXml" Target="../ink/ink2463.xml"/><Relationship Id="rId197" Type="http://schemas.openxmlformats.org/officeDocument/2006/relationships/image" Target="../media/image2468.png"/><Relationship Id="rId201" Type="http://schemas.openxmlformats.org/officeDocument/2006/relationships/image" Target="../media/image2470.png"/><Relationship Id="rId222" Type="http://schemas.openxmlformats.org/officeDocument/2006/relationships/customXml" Target="../ink/ink2486.xml"/><Relationship Id="rId17" Type="http://schemas.openxmlformats.org/officeDocument/2006/relationships/image" Target="../media/image2379.png"/><Relationship Id="rId38" Type="http://schemas.openxmlformats.org/officeDocument/2006/relationships/customXml" Target="../ink/ink2394.xml"/><Relationship Id="rId59" Type="http://schemas.openxmlformats.org/officeDocument/2006/relationships/image" Target="../media/image2399.png"/><Relationship Id="rId103" Type="http://schemas.openxmlformats.org/officeDocument/2006/relationships/image" Target="../media/image2421.png"/><Relationship Id="rId124" Type="http://schemas.openxmlformats.org/officeDocument/2006/relationships/customXml" Target="../ink/ink2437.xml"/><Relationship Id="rId70" Type="http://schemas.openxmlformats.org/officeDocument/2006/relationships/customXml" Target="../ink/ink2410.xml"/><Relationship Id="rId91" Type="http://schemas.openxmlformats.org/officeDocument/2006/relationships/image" Target="../media/image2415.png"/><Relationship Id="rId145" Type="http://schemas.openxmlformats.org/officeDocument/2006/relationships/image" Target="../media/image2442.png"/><Relationship Id="rId166" Type="http://schemas.openxmlformats.org/officeDocument/2006/relationships/customXml" Target="../ink/ink2458.xml"/><Relationship Id="rId187" Type="http://schemas.openxmlformats.org/officeDocument/2006/relationships/image" Target="../media/image246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81.xml"/><Relationship Id="rId233" Type="http://schemas.openxmlformats.org/officeDocument/2006/relationships/image" Target="../media/image2486.png"/><Relationship Id="rId28" Type="http://schemas.openxmlformats.org/officeDocument/2006/relationships/customXml" Target="../ink/ink2389.xml"/><Relationship Id="rId49" Type="http://schemas.openxmlformats.org/officeDocument/2006/relationships/image" Target="../media/image2129.png"/><Relationship Id="rId114" Type="http://schemas.openxmlformats.org/officeDocument/2006/relationships/customXml" Target="../ink/ink2432.xml"/><Relationship Id="rId60" Type="http://schemas.openxmlformats.org/officeDocument/2006/relationships/customXml" Target="../ink/ink2405.xml"/><Relationship Id="rId81" Type="http://schemas.openxmlformats.org/officeDocument/2006/relationships/image" Target="../media/image2410.png"/><Relationship Id="rId135" Type="http://schemas.openxmlformats.org/officeDocument/2006/relationships/image" Target="../media/image2437.png"/><Relationship Id="rId156" Type="http://schemas.openxmlformats.org/officeDocument/2006/relationships/customXml" Target="../ink/ink2453.xml"/><Relationship Id="rId177" Type="http://schemas.openxmlformats.org/officeDocument/2006/relationships/image" Target="../media/image2458.png"/><Relationship Id="rId198" Type="http://schemas.openxmlformats.org/officeDocument/2006/relationships/customXml" Target="../ink/ink2474.xml"/><Relationship Id="rId202" Type="http://schemas.openxmlformats.org/officeDocument/2006/relationships/customXml" Target="../ink/ink2476.xml"/><Relationship Id="rId223" Type="http://schemas.openxmlformats.org/officeDocument/2006/relationships/image" Target="../media/image2481.png"/><Relationship Id="rId18" Type="http://schemas.openxmlformats.org/officeDocument/2006/relationships/customXml" Target="../ink/ink2384.xml"/><Relationship Id="rId39" Type="http://schemas.openxmlformats.org/officeDocument/2006/relationships/image" Target="../media/image2390.png"/><Relationship Id="rId50" Type="http://schemas.openxmlformats.org/officeDocument/2006/relationships/customXml" Target="../ink/ink2400.xml"/><Relationship Id="rId104" Type="http://schemas.openxmlformats.org/officeDocument/2006/relationships/customXml" Target="../ink/ink2427.xml"/><Relationship Id="rId125" Type="http://schemas.openxmlformats.org/officeDocument/2006/relationships/image" Target="../media/image2432.png"/><Relationship Id="rId146" Type="http://schemas.openxmlformats.org/officeDocument/2006/relationships/customXml" Target="../ink/ink2448.xml"/><Relationship Id="rId167" Type="http://schemas.openxmlformats.org/officeDocument/2006/relationships/image" Target="../media/image2453.png"/><Relationship Id="rId188" Type="http://schemas.openxmlformats.org/officeDocument/2006/relationships/customXml" Target="../ink/ink2469.xml"/><Relationship Id="rId71" Type="http://schemas.openxmlformats.org/officeDocument/2006/relationships/image" Target="../media/image2405.png"/><Relationship Id="rId92" Type="http://schemas.openxmlformats.org/officeDocument/2006/relationships/customXml" Target="../ink/ink2421.xml"/><Relationship Id="rId213" Type="http://schemas.openxmlformats.org/officeDocument/2006/relationships/image" Target="../media/image2476.png"/><Relationship Id="rId234" Type="http://schemas.openxmlformats.org/officeDocument/2006/relationships/customXml" Target="../ink/ink2492.xml"/><Relationship Id="rId2" Type="http://schemas.openxmlformats.org/officeDocument/2006/relationships/customXml" Target="../ink/ink2376.xml"/><Relationship Id="rId29" Type="http://schemas.openxmlformats.org/officeDocument/2006/relationships/image" Target="../media/image2385.png"/><Relationship Id="rId40" Type="http://schemas.openxmlformats.org/officeDocument/2006/relationships/customXml" Target="../ink/ink2395.xml"/><Relationship Id="rId115" Type="http://schemas.openxmlformats.org/officeDocument/2006/relationships/image" Target="../media/image2427.png"/><Relationship Id="rId136" Type="http://schemas.openxmlformats.org/officeDocument/2006/relationships/customXml" Target="../ink/ink2443.xml"/><Relationship Id="rId157" Type="http://schemas.openxmlformats.org/officeDocument/2006/relationships/image" Target="../media/image2448.png"/><Relationship Id="rId178" Type="http://schemas.openxmlformats.org/officeDocument/2006/relationships/customXml" Target="../ink/ink2464.xml"/><Relationship Id="rId61" Type="http://schemas.openxmlformats.org/officeDocument/2006/relationships/image" Target="../media/image2400.png"/><Relationship Id="rId82" Type="http://schemas.openxmlformats.org/officeDocument/2006/relationships/customXml" Target="../ink/ink2416.xml"/><Relationship Id="rId199" Type="http://schemas.openxmlformats.org/officeDocument/2006/relationships/image" Target="../media/image2469.png"/><Relationship Id="rId203" Type="http://schemas.openxmlformats.org/officeDocument/2006/relationships/image" Target="../media/image2471.png"/><Relationship Id="rId19" Type="http://schemas.openxmlformats.org/officeDocument/2006/relationships/image" Target="../media/image2380.png"/><Relationship Id="rId224" Type="http://schemas.openxmlformats.org/officeDocument/2006/relationships/customXml" Target="../ink/ink2487.xml"/><Relationship Id="rId30" Type="http://schemas.openxmlformats.org/officeDocument/2006/relationships/customXml" Target="../ink/ink2390.xml"/><Relationship Id="rId105" Type="http://schemas.openxmlformats.org/officeDocument/2006/relationships/image" Target="../media/image2422.png"/><Relationship Id="rId126" Type="http://schemas.openxmlformats.org/officeDocument/2006/relationships/customXml" Target="../ink/ink2438.xml"/><Relationship Id="rId147" Type="http://schemas.openxmlformats.org/officeDocument/2006/relationships/image" Target="../media/image2443.png"/><Relationship Id="rId168" Type="http://schemas.openxmlformats.org/officeDocument/2006/relationships/customXml" Target="../ink/ink2459.xml"/><Relationship Id="rId51" Type="http://schemas.openxmlformats.org/officeDocument/2006/relationships/image" Target="../media/image2395.png"/><Relationship Id="rId72" Type="http://schemas.openxmlformats.org/officeDocument/2006/relationships/customXml" Target="../ink/ink2411.xml"/><Relationship Id="rId93" Type="http://schemas.openxmlformats.org/officeDocument/2006/relationships/image" Target="../media/image2416.png"/><Relationship Id="rId189" Type="http://schemas.openxmlformats.org/officeDocument/2006/relationships/image" Target="../media/image2464.png"/><Relationship Id="rId3" Type="http://schemas.openxmlformats.org/officeDocument/2006/relationships/image" Target="../media/image2372.png"/><Relationship Id="rId214" Type="http://schemas.openxmlformats.org/officeDocument/2006/relationships/customXml" Target="../ink/ink2482.xml"/><Relationship Id="rId235" Type="http://schemas.openxmlformats.org/officeDocument/2006/relationships/image" Target="../media/image2487.png"/><Relationship Id="rId116" Type="http://schemas.openxmlformats.org/officeDocument/2006/relationships/customXml" Target="../ink/ink2433.xml"/><Relationship Id="rId137" Type="http://schemas.openxmlformats.org/officeDocument/2006/relationships/image" Target="../media/image2438.png"/><Relationship Id="rId158" Type="http://schemas.openxmlformats.org/officeDocument/2006/relationships/customXml" Target="../ink/ink2454.xml"/><Relationship Id="rId20" Type="http://schemas.openxmlformats.org/officeDocument/2006/relationships/customXml" Target="../ink/ink2385.xml"/><Relationship Id="rId41" Type="http://schemas.openxmlformats.org/officeDocument/2006/relationships/image" Target="../media/image2391.png"/><Relationship Id="rId62" Type="http://schemas.openxmlformats.org/officeDocument/2006/relationships/customXml" Target="../ink/ink2406.xml"/><Relationship Id="rId83" Type="http://schemas.openxmlformats.org/officeDocument/2006/relationships/image" Target="../media/image2411.png"/><Relationship Id="rId179" Type="http://schemas.openxmlformats.org/officeDocument/2006/relationships/image" Target="../media/image245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46.png"/><Relationship Id="rId21" Type="http://schemas.openxmlformats.org/officeDocument/2006/relationships/image" Target="../media/image2498.png"/><Relationship Id="rId63" Type="http://schemas.openxmlformats.org/officeDocument/2006/relationships/image" Target="../media/image2519.png"/><Relationship Id="rId159" Type="http://schemas.openxmlformats.org/officeDocument/2006/relationships/image" Target="../media/image2567.png"/><Relationship Id="rId170" Type="http://schemas.openxmlformats.org/officeDocument/2006/relationships/customXml" Target="../ink/ink2578.xml"/><Relationship Id="rId226" Type="http://schemas.openxmlformats.org/officeDocument/2006/relationships/customXml" Target="../ink/ink2606.xml"/><Relationship Id="rId268" Type="http://schemas.openxmlformats.org/officeDocument/2006/relationships/customXml" Target="../ink/ink2627.xml"/><Relationship Id="rId32" Type="http://schemas.openxmlformats.org/officeDocument/2006/relationships/customXml" Target="../ink/ink2509.xml"/><Relationship Id="rId74" Type="http://schemas.openxmlformats.org/officeDocument/2006/relationships/customXml" Target="../ink/ink2530.xml"/><Relationship Id="rId128" Type="http://schemas.openxmlformats.org/officeDocument/2006/relationships/customXml" Target="../ink/ink2557.xml"/><Relationship Id="rId5" Type="http://schemas.openxmlformats.org/officeDocument/2006/relationships/image" Target="../media/image2490.png"/><Relationship Id="rId181" Type="http://schemas.openxmlformats.org/officeDocument/2006/relationships/image" Target="../media/image2578.png"/><Relationship Id="rId237" Type="http://schemas.openxmlformats.org/officeDocument/2006/relationships/image" Target="../media/image2606.png"/><Relationship Id="rId279" Type="http://schemas.openxmlformats.org/officeDocument/2006/relationships/image" Target="../media/image2627.png"/><Relationship Id="rId43" Type="http://schemas.openxmlformats.org/officeDocument/2006/relationships/image" Target="../media/image2509.png"/><Relationship Id="rId139" Type="http://schemas.openxmlformats.org/officeDocument/2006/relationships/image" Target="../media/image2557.png"/><Relationship Id="rId290" Type="http://schemas.openxmlformats.org/officeDocument/2006/relationships/customXml" Target="../ink/ink2638.xml"/><Relationship Id="rId85" Type="http://schemas.openxmlformats.org/officeDocument/2006/relationships/image" Target="../media/image2530.png"/><Relationship Id="rId150" Type="http://schemas.openxmlformats.org/officeDocument/2006/relationships/customXml" Target="../ink/ink2568.xml"/><Relationship Id="rId192" Type="http://schemas.openxmlformats.org/officeDocument/2006/relationships/customXml" Target="../ink/ink2589.xml"/><Relationship Id="rId206" Type="http://schemas.openxmlformats.org/officeDocument/2006/relationships/customXml" Target="../ink/ink2596.xml"/><Relationship Id="rId248" Type="http://schemas.openxmlformats.org/officeDocument/2006/relationships/customXml" Target="../ink/ink2617.xml"/><Relationship Id="rId12" Type="http://schemas.openxmlformats.org/officeDocument/2006/relationships/customXml" Target="../ink/ink2499.xml"/><Relationship Id="rId108" Type="http://schemas.openxmlformats.org/officeDocument/2006/relationships/customXml" Target="../ink/ink2547.xml"/><Relationship Id="rId54" Type="http://schemas.openxmlformats.org/officeDocument/2006/relationships/customXml" Target="../ink/ink2520.xml"/><Relationship Id="rId75" Type="http://schemas.openxmlformats.org/officeDocument/2006/relationships/image" Target="../media/image2525.png"/><Relationship Id="rId96" Type="http://schemas.openxmlformats.org/officeDocument/2006/relationships/customXml" Target="../ink/ink2541.xml"/><Relationship Id="rId140" Type="http://schemas.openxmlformats.org/officeDocument/2006/relationships/customXml" Target="../ink/ink2563.xml"/><Relationship Id="rId161" Type="http://schemas.openxmlformats.org/officeDocument/2006/relationships/image" Target="../media/image2568.png"/><Relationship Id="rId182" Type="http://schemas.openxmlformats.org/officeDocument/2006/relationships/customXml" Target="../ink/ink2584.xml"/><Relationship Id="rId217" Type="http://schemas.openxmlformats.org/officeDocument/2006/relationships/image" Target="../media/image2596.png"/><Relationship Id="rId6" Type="http://schemas.openxmlformats.org/officeDocument/2006/relationships/customXml" Target="../ink/ink2496.xml"/><Relationship Id="rId238" Type="http://schemas.openxmlformats.org/officeDocument/2006/relationships/customXml" Target="../ink/ink2612.xml"/><Relationship Id="rId259" Type="http://schemas.openxmlformats.org/officeDocument/2006/relationships/image" Target="../media/image2617.png"/><Relationship Id="rId23" Type="http://schemas.openxmlformats.org/officeDocument/2006/relationships/image" Target="../media/image2499.png"/><Relationship Id="rId119" Type="http://schemas.openxmlformats.org/officeDocument/2006/relationships/image" Target="../media/image2547.png"/><Relationship Id="rId270" Type="http://schemas.openxmlformats.org/officeDocument/2006/relationships/customXml" Target="../ink/ink2628.xml"/><Relationship Id="rId291" Type="http://schemas.openxmlformats.org/officeDocument/2006/relationships/image" Target="../media/image2633.png"/><Relationship Id="rId44" Type="http://schemas.openxmlformats.org/officeDocument/2006/relationships/customXml" Target="../ink/ink2515.xml"/><Relationship Id="rId65" Type="http://schemas.openxmlformats.org/officeDocument/2006/relationships/image" Target="../media/image2520.png"/><Relationship Id="rId86" Type="http://schemas.openxmlformats.org/officeDocument/2006/relationships/customXml" Target="../ink/ink2536.xml"/><Relationship Id="rId130" Type="http://schemas.openxmlformats.org/officeDocument/2006/relationships/customXml" Target="../ink/ink2558.xml"/><Relationship Id="rId151" Type="http://schemas.openxmlformats.org/officeDocument/2006/relationships/image" Target="../media/image2563.png"/><Relationship Id="rId172" Type="http://schemas.openxmlformats.org/officeDocument/2006/relationships/customXml" Target="../ink/ink2579.xml"/><Relationship Id="rId193" Type="http://schemas.openxmlformats.org/officeDocument/2006/relationships/image" Target="../media/image2584.png"/><Relationship Id="rId207" Type="http://schemas.openxmlformats.org/officeDocument/2006/relationships/image" Target="../media/image2591.png"/><Relationship Id="rId228" Type="http://schemas.openxmlformats.org/officeDocument/2006/relationships/customXml" Target="../ink/ink2607.xml"/><Relationship Id="rId249" Type="http://schemas.openxmlformats.org/officeDocument/2006/relationships/image" Target="../media/image2612.png"/><Relationship Id="rId13" Type="http://schemas.openxmlformats.org/officeDocument/2006/relationships/image" Target="../media/image2494.png"/><Relationship Id="rId109" Type="http://schemas.openxmlformats.org/officeDocument/2006/relationships/image" Target="../media/image2542.png"/><Relationship Id="rId260" Type="http://schemas.openxmlformats.org/officeDocument/2006/relationships/customXml" Target="../ink/ink2623.xml"/><Relationship Id="rId281" Type="http://schemas.openxmlformats.org/officeDocument/2006/relationships/image" Target="../media/image2628.png"/><Relationship Id="rId34" Type="http://schemas.openxmlformats.org/officeDocument/2006/relationships/customXml" Target="../ink/ink2510.xml"/><Relationship Id="rId55" Type="http://schemas.openxmlformats.org/officeDocument/2006/relationships/image" Target="../media/image2515.png"/><Relationship Id="rId76" Type="http://schemas.openxmlformats.org/officeDocument/2006/relationships/customXml" Target="../ink/ink2531.xml"/><Relationship Id="rId97" Type="http://schemas.openxmlformats.org/officeDocument/2006/relationships/image" Target="../media/image2536.png"/><Relationship Id="rId120" Type="http://schemas.openxmlformats.org/officeDocument/2006/relationships/customXml" Target="../ink/ink2553.xml"/><Relationship Id="rId141" Type="http://schemas.openxmlformats.org/officeDocument/2006/relationships/image" Target="../media/image2558.png"/><Relationship Id="rId7" Type="http://schemas.openxmlformats.org/officeDocument/2006/relationships/image" Target="../media/image2491.png"/><Relationship Id="rId162" Type="http://schemas.openxmlformats.org/officeDocument/2006/relationships/customXml" Target="../ink/ink2574.xml"/><Relationship Id="rId183" Type="http://schemas.openxmlformats.org/officeDocument/2006/relationships/image" Target="../media/image2579.png"/><Relationship Id="rId218" Type="http://schemas.openxmlformats.org/officeDocument/2006/relationships/customXml" Target="../ink/ink2602.xml"/><Relationship Id="rId239" Type="http://schemas.openxmlformats.org/officeDocument/2006/relationships/image" Target="../media/image2607.png"/><Relationship Id="rId250" Type="http://schemas.openxmlformats.org/officeDocument/2006/relationships/customXml" Target="../ink/ink2618.xml"/><Relationship Id="rId271" Type="http://schemas.openxmlformats.org/officeDocument/2006/relationships/image" Target="../media/image2623.png"/><Relationship Id="rId292" Type="http://schemas.openxmlformats.org/officeDocument/2006/relationships/customXml" Target="../ink/ink2639.xml"/><Relationship Id="rId24" Type="http://schemas.openxmlformats.org/officeDocument/2006/relationships/customXml" Target="../ink/ink2505.xml"/><Relationship Id="rId45" Type="http://schemas.openxmlformats.org/officeDocument/2006/relationships/image" Target="../media/image2510.png"/><Relationship Id="rId66" Type="http://schemas.openxmlformats.org/officeDocument/2006/relationships/customXml" Target="../ink/ink2526.xml"/><Relationship Id="rId87" Type="http://schemas.openxmlformats.org/officeDocument/2006/relationships/image" Target="../media/image2531.png"/><Relationship Id="rId110" Type="http://schemas.openxmlformats.org/officeDocument/2006/relationships/customXml" Target="../ink/ink2548.xml"/><Relationship Id="rId131" Type="http://schemas.openxmlformats.org/officeDocument/2006/relationships/image" Target="../media/image2553.png"/><Relationship Id="rId152" Type="http://schemas.openxmlformats.org/officeDocument/2006/relationships/customXml" Target="../ink/ink2569.xml"/><Relationship Id="rId173" Type="http://schemas.openxmlformats.org/officeDocument/2006/relationships/image" Target="../media/image2574.png"/><Relationship Id="rId194" Type="http://schemas.openxmlformats.org/officeDocument/2006/relationships/customXml" Target="../ink/ink2590.xml"/><Relationship Id="rId208" Type="http://schemas.openxmlformats.org/officeDocument/2006/relationships/customXml" Target="../ink/ink2597.xml"/><Relationship Id="rId229" Type="http://schemas.openxmlformats.org/officeDocument/2006/relationships/image" Target="../media/image2602.png"/><Relationship Id="rId240" Type="http://schemas.openxmlformats.org/officeDocument/2006/relationships/customXml" Target="../ink/ink2613.xml"/><Relationship Id="rId261" Type="http://schemas.openxmlformats.org/officeDocument/2006/relationships/image" Target="../media/image2618.png"/><Relationship Id="rId14" Type="http://schemas.openxmlformats.org/officeDocument/2006/relationships/customXml" Target="../ink/ink2500.xml"/><Relationship Id="rId35" Type="http://schemas.openxmlformats.org/officeDocument/2006/relationships/image" Target="../media/image2505.png"/><Relationship Id="rId56" Type="http://schemas.openxmlformats.org/officeDocument/2006/relationships/customXml" Target="../ink/ink2521.xml"/><Relationship Id="rId77" Type="http://schemas.openxmlformats.org/officeDocument/2006/relationships/image" Target="../media/image2526.png"/><Relationship Id="rId100" Type="http://schemas.openxmlformats.org/officeDocument/2006/relationships/customXml" Target="../ink/ink2543.xml"/><Relationship Id="rId282" Type="http://schemas.openxmlformats.org/officeDocument/2006/relationships/customXml" Target="../ink/ink2634.xml"/><Relationship Id="rId8" Type="http://schemas.openxmlformats.org/officeDocument/2006/relationships/customXml" Target="../ink/ink2497.xml"/><Relationship Id="rId98" Type="http://schemas.openxmlformats.org/officeDocument/2006/relationships/customXml" Target="../ink/ink2542.xml"/><Relationship Id="rId121" Type="http://schemas.openxmlformats.org/officeDocument/2006/relationships/image" Target="../media/image2548.png"/><Relationship Id="rId142" Type="http://schemas.openxmlformats.org/officeDocument/2006/relationships/customXml" Target="../ink/ink2564.xml"/><Relationship Id="rId163" Type="http://schemas.openxmlformats.org/officeDocument/2006/relationships/image" Target="../media/image2569.png"/><Relationship Id="rId184" Type="http://schemas.openxmlformats.org/officeDocument/2006/relationships/customXml" Target="../ink/ink2585.xml"/><Relationship Id="rId219" Type="http://schemas.openxmlformats.org/officeDocument/2006/relationships/image" Target="../media/image2597.png"/><Relationship Id="rId230" Type="http://schemas.openxmlformats.org/officeDocument/2006/relationships/customXml" Target="../ink/ink2608.xml"/><Relationship Id="rId251" Type="http://schemas.openxmlformats.org/officeDocument/2006/relationships/image" Target="../media/image2613.png"/><Relationship Id="rId25" Type="http://schemas.openxmlformats.org/officeDocument/2006/relationships/image" Target="../media/image2500.png"/><Relationship Id="rId46" Type="http://schemas.openxmlformats.org/officeDocument/2006/relationships/customXml" Target="../ink/ink2516.xml"/><Relationship Id="rId67" Type="http://schemas.openxmlformats.org/officeDocument/2006/relationships/image" Target="../media/image2521.png"/><Relationship Id="rId272" Type="http://schemas.openxmlformats.org/officeDocument/2006/relationships/customXml" Target="../ink/ink2629.xml"/><Relationship Id="rId293" Type="http://schemas.openxmlformats.org/officeDocument/2006/relationships/image" Target="../media/image2634.png"/><Relationship Id="rId88" Type="http://schemas.openxmlformats.org/officeDocument/2006/relationships/customXml" Target="../ink/ink2537.xml"/><Relationship Id="rId111" Type="http://schemas.openxmlformats.org/officeDocument/2006/relationships/image" Target="../media/image2543.png"/><Relationship Id="rId132" Type="http://schemas.openxmlformats.org/officeDocument/2006/relationships/customXml" Target="../ink/ink2559.xml"/><Relationship Id="rId153" Type="http://schemas.openxmlformats.org/officeDocument/2006/relationships/image" Target="../media/image2564.png"/><Relationship Id="rId174" Type="http://schemas.openxmlformats.org/officeDocument/2006/relationships/customXml" Target="../ink/ink2580.xml"/><Relationship Id="rId195" Type="http://schemas.openxmlformats.org/officeDocument/2006/relationships/image" Target="../media/image2585.png"/><Relationship Id="rId209" Type="http://schemas.openxmlformats.org/officeDocument/2006/relationships/image" Target="../media/image2592.png"/><Relationship Id="rId220" Type="http://schemas.openxmlformats.org/officeDocument/2006/relationships/customXml" Target="../ink/ink2603.xml"/><Relationship Id="rId241" Type="http://schemas.openxmlformats.org/officeDocument/2006/relationships/image" Target="../media/image2608.png"/><Relationship Id="rId15" Type="http://schemas.openxmlformats.org/officeDocument/2006/relationships/image" Target="../media/image2495.png"/><Relationship Id="rId36" Type="http://schemas.openxmlformats.org/officeDocument/2006/relationships/customXml" Target="../ink/ink2511.xml"/><Relationship Id="rId57" Type="http://schemas.openxmlformats.org/officeDocument/2006/relationships/image" Target="../media/image2516.png"/><Relationship Id="rId262" Type="http://schemas.openxmlformats.org/officeDocument/2006/relationships/customXml" Target="../ink/ink2624.xml"/><Relationship Id="rId283" Type="http://schemas.openxmlformats.org/officeDocument/2006/relationships/image" Target="../media/image2629.png"/><Relationship Id="rId78" Type="http://schemas.openxmlformats.org/officeDocument/2006/relationships/customXml" Target="../ink/ink2532.xml"/><Relationship Id="rId99" Type="http://schemas.openxmlformats.org/officeDocument/2006/relationships/image" Target="../media/image2537.png"/><Relationship Id="rId101" Type="http://schemas.openxmlformats.org/officeDocument/2006/relationships/image" Target="../media/image2538.png"/><Relationship Id="rId122" Type="http://schemas.openxmlformats.org/officeDocument/2006/relationships/customXml" Target="../ink/ink2554.xml"/><Relationship Id="rId143" Type="http://schemas.openxmlformats.org/officeDocument/2006/relationships/image" Target="../media/image2559.png"/><Relationship Id="rId164" Type="http://schemas.openxmlformats.org/officeDocument/2006/relationships/customXml" Target="../ink/ink2575.xml"/><Relationship Id="rId185" Type="http://schemas.openxmlformats.org/officeDocument/2006/relationships/image" Target="../media/image2580.png"/><Relationship Id="rId9" Type="http://schemas.openxmlformats.org/officeDocument/2006/relationships/image" Target="../media/image2492.png"/><Relationship Id="rId210" Type="http://schemas.openxmlformats.org/officeDocument/2006/relationships/customXml" Target="../ink/ink2598.xml"/><Relationship Id="rId26" Type="http://schemas.openxmlformats.org/officeDocument/2006/relationships/customXml" Target="../ink/ink2506.xml"/><Relationship Id="rId231" Type="http://schemas.openxmlformats.org/officeDocument/2006/relationships/image" Target="../media/image2603.png"/><Relationship Id="rId252" Type="http://schemas.openxmlformats.org/officeDocument/2006/relationships/customXml" Target="../ink/ink2619.xml"/><Relationship Id="rId273" Type="http://schemas.openxmlformats.org/officeDocument/2006/relationships/image" Target="../media/image2624.png"/><Relationship Id="rId294" Type="http://schemas.openxmlformats.org/officeDocument/2006/relationships/customXml" Target="../ink/ink2640.xml"/><Relationship Id="rId47" Type="http://schemas.openxmlformats.org/officeDocument/2006/relationships/image" Target="../media/image2511.png"/><Relationship Id="rId68" Type="http://schemas.openxmlformats.org/officeDocument/2006/relationships/customXml" Target="../ink/ink2527.xml"/><Relationship Id="rId89" Type="http://schemas.openxmlformats.org/officeDocument/2006/relationships/image" Target="../media/image2532.png"/><Relationship Id="rId112" Type="http://schemas.openxmlformats.org/officeDocument/2006/relationships/customXml" Target="../ink/ink2549.xml"/><Relationship Id="rId133" Type="http://schemas.openxmlformats.org/officeDocument/2006/relationships/image" Target="../media/image2554.png"/><Relationship Id="rId154" Type="http://schemas.openxmlformats.org/officeDocument/2006/relationships/customXml" Target="../ink/ink2570.xml"/><Relationship Id="rId175" Type="http://schemas.openxmlformats.org/officeDocument/2006/relationships/image" Target="../media/image2575.png"/><Relationship Id="rId196" Type="http://schemas.openxmlformats.org/officeDocument/2006/relationships/customXml" Target="../ink/ink2591.xml"/><Relationship Id="rId200" Type="http://schemas.openxmlformats.org/officeDocument/2006/relationships/customXml" Target="../ink/ink2593.xml"/><Relationship Id="rId16" Type="http://schemas.openxmlformats.org/officeDocument/2006/relationships/customXml" Target="../ink/ink2501.xml"/><Relationship Id="rId221" Type="http://schemas.openxmlformats.org/officeDocument/2006/relationships/image" Target="../media/image2598.png"/><Relationship Id="rId242" Type="http://schemas.openxmlformats.org/officeDocument/2006/relationships/customXml" Target="../ink/ink2614.xml"/><Relationship Id="rId263" Type="http://schemas.openxmlformats.org/officeDocument/2006/relationships/image" Target="../media/image2619.png"/><Relationship Id="rId284" Type="http://schemas.openxmlformats.org/officeDocument/2006/relationships/customXml" Target="../ink/ink2635.xml"/><Relationship Id="rId37" Type="http://schemas.openxmlformats.org/officeDocument/2006/relationships/image" Target="../media/image2506.png"/><Relationship Id="rId58" Type="http://schemas.openxmlformats.org/officeDocument/2006/relationships/customXml" Target="../ink/ink2522.xml"/><Relationship Id="rId79" Type="http://schemas.openxmlformats.org/officeDocument/2006/relationships/image" Target="../media/image2527.png"/><Relationship Id="rId102" Type="http://schemas.openxmlformats.org/officeDocument/2006/relationships/customXml" Target="../ink/ink2544.xml"/><Relationship Id="rId123" Type="http://schemas.openxmlformats.org/officeDocument/2006/relationships/image" Target="../media/image2549.png"/><Relationship Id="rId144" Type="http://schemas.openxmlformats.org/officeDocument/2006/relationships/customXml" Target="../ink/ink2565.xml"/><Relationship Id="rId90" Type="http://schemas.openxmlformats.org/officeDocument/2006/relationships/customXml" Target="../ink/ink2538.xml"/><Relationship Id="rId165" Type="http://schemas.openxmlformats.org/officeDocument/2006/relationships/image" Target="../media/image2570.png"/><Relationship Id="rId186" Type="http://schemas.openxmlformats.org/officeDocument/2006/relationships/customXml" Target="../ink/ink2586.xml"/><Relationship Id="rId211" Type="http://schemas.openxmlformats.org/officeDocument/2006/relationships/image" Target="../media/image2593.png"/><Relationship Id="rId232" Type="http://schemas.openxmlformats.org/officeDocument/2006/relationships/customXml" Target="../ink/ink2609.xml"/><Relationship Id="rId253" Type="http://schemas.openxmlformats.org/officeDocument/2006/relationships/image" Target="../media/image2614.png"/><Relationship Id="rId274" Type="http://schemas.openxmlformats.org/officeDocument/2006/relationships/customXml" Target="../ink/ink2630.xml"/><Relationship Id="rId295" Type="http://schemas.openxmlformats.org/officeDocument/2006/relationships/image" Target="../media/image2635.png"/><Relationship Id="rId27" Type="http://schemas.openxmlformats.org/officeDocument/2006/relationships/image" Target="../media/image2501.png"/><Relationship Id="rId48" Type="http://schemas.openxmlformats.org/officeDocument/2006/relationships/customXml" Target="../ink/ink2517.xml"/><Relationship Id="rId69" Type="http://schemas.openxmlformats.org/officeDocument/2006/relationships/image" Target="../media/image2522.png"/><Relationship Id="rId113" Type="http://schemas.openxmlformats.org/officeDocument/2006/relationships/image" Target="../media/image2544.png"/><Relationship Id="rId134" Type="http://schemas.openxmlformats.org/officeDocument/2006/relationships/customXml" Target="../ink/ink2560.xml"/><Relationship Id="rId80" Type="http://schemas.openxmlformats.org/officeDocument/2006/relationships/customXml" Target="../ink/ink2533.xml"/><Relationship Id="rId155" Type="http://schemas.openxmlformats.org/officeDocument/2006/relationships/image" Target="../media/image2565.png"/><Relationship Id="rId176" Type="http://schemas.openxmlformats.org/officeDocument/2006/relationships/customXml" Target="../ink/ink2581.xml"/><Relationship Id="rId197" Type="http://schemas.openxmlformats.org/officeDocument/2006/relationships/image" Target="../media/image2586.png"/><Relationship Id="rId201" Type="http://schemas.openxmlformats.org/officeDocument/2006/relationships/image" Target="../media/image2588.png"/><Relationship Id="rId222" Type="http://schemas.openxmlformats.org/officeDocument/2006/relationships/customXml" Target="../ink/ink2604.xml"/><Relationship Id="rId243" Type="http://schemas.openxmlformats.org/officeDocument/2006/relationships/image" Target="../media/image2609.png"/><Relationship Id="rId264" Type="http://schemas.openxmlformats.org/officeDocument/2006/relationships/customXml" Target="../ink/ink2625.xml"/><Relationship Id="rId285" Type="http://schemas.openxmlformats.org/officeDocument/2006/relationships/image" Target="../media/image2630.png"/><Relationship Id="rId17" Type="http://schemas.openxmlformats.org/officeDocument/2006/relationships/image" Target="../media/image2496.png"/><Relationship Id="rId38" Type="http://schemas.openxmlformats.org/officeDocument/2006/relationships/customXml" Target="../ink/ink2512.xml"/><Relationship Id="rId59" Type="http://schemas.openxmlformats.org/officeDocument/2006/relationships/image" Target="../media/image2517.png"/><Relationship Id="rId103" Type="http://schemas.openxmlformats.org/officeDocument/2006/relationships/image" Target="../media/image2539.png"/><Relationship Id="rId124" Type="http://schemas.openxmlformats.org/officeDocument/2006/relationships/customXml" Target="../ink/ink2555.xml"/><Relationship Id="rId70" Type="http://schemas.openxmlformats.org/officeDocument/2006/relationships/customXml" Target="../ink/ink2528.xml"/><Relationship Id="rId91" Type="http://schemas.openxmlformats.org/officeDocument/2006/relationships/image" Target="../media/image2533.png"/><Relationship Id="rId145" Type="http://schemas.openxmlformats.org/officeDocument/2006/relationships/image" Target="../media/image2560.png"/><Relationship Id="rId166" Type="http://schemas.openxmlformats.org/officeDocument/2006/relationships/customXml" Target="../ink/ink2576.xml"/><Relationship Id="rId187" Type="http://schemas.openxmlformats.org/officeDocument/2006/relationships/image" Target="../media/image25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99.xml"/><Relationship Id="rId233" Type="http://schemas.openxmlformats.org/officeDocument/2006/relationships/image" Target="../media/image2604.png"/><Relationship Id="rId254" Type="http://schemas.openxmlformats.org/officeDocument/2006/relationships/customXml" Target="../ink/ink2620.xml"/><Relationship Id="rId28" Type="http://schemas.openxmlformats.org/officeDocument/2006/relationships/customXml" Target="../ink/ink2507.xml"/><Relationship Id="rId49" Type="http://schemas.openxmlformats.org/officeDocument/2006/relationships/image" Target="../media/image2512.png"/><Relationship Id="rId114" Type="http://schemas.openxmlformats.org/officeDocument/2006/relationships/customXml" Target="../ink/ink2550.xml"/><Relationship Id="rId275" Type="http://schemas.openxmlformats.org/officeDocument/2006/relationships/image" Target="../media/image2625.png"/><Relationship Id="rId296" Type="http://schemas.openxmlformats.org/officeDocument/2006/relationships/customXml" Target="../ink/ink2641.xml"/><Relationship Id="rId60" Type="http://schemas.openxmlformats.org/officeDocument/2006/relationships/customXml" Target="../ink/ink2523.xml"/><Relationship Id="rId81" Type="http://schemas.openxmlformats.org/officeDocument/2006/relationships/image" Target="../media/image2528.png"/><Relationship Id="rId135" Type="http://schemas.openxmlformats.org/officeDocument/2006/relationships/image" Target="../media/image2555.png"/><Relationship Id="rId156" Type="http://schemas.openxmlformats.org/officeDocument/2006/relationships/customXml" Target="../ink/ink2571.xml"/><Relationship Id="rId177" Type="http://schemas.openxmlformats.org/officeDocument/2006/relationships/image" Target="../media/image2576.png"/><Relationship Id="rId198" Type="http://schemas.openxmlformats.org/officeDocument/2006/relationships/customXml" Target="../ink/ink2592.xml"/><Relationship Id="rId202" Type="http://schemas.openxmlformats.org/officeDocument/2006/relationships/customXml" Target="../ink/ink2594.xml"/><Relationship Id="rId223" Type="http://schemas.openxmlformats.org/officeDocument/2006/relationships/image" Target="../media/image2599.png"/><Relationship Id="rId244" Type="http://schemas.openxmlformats.org/officeDocument/2006/relationships/customXml" Target="../ink/ink2615.xml"/><Relationship Id="rId18" Type="http://schemas.openxmlformats.org/officeDocument/2006/relationships/customXml" Target="../ink/ink2502.xml"/><Relationship Id="rId39" Type="http://schemas.openxmlformats.org/officeDocument/2006/relationships/image" Target="../media/image2507.png"/><Relationship Id="rId265" Type="http://schemas.openxmlformats.org/officeDocument/2006/relationships/image" Target="../media/image2620.png"/><Relationship Id="rId286" Type="http://schemas.openxmlformats.org/officeDocument/2006/relationships/customXml" Target="../ink/ink2636.xml"/><Relationship Id="rId50" Type="http://schemas.openxmlformats.org/officeDocument/2006/relationships/customXml" Target="../ink/ink2518.xml"/><Relationship Id="rId104" Type="http://schemas.openxmlformats.org/officeDocument/2006/relationships/customXml" Target="../ink/ink2545.xml"/><Relationship Id="rId125" Type="http://schemas.openxmlformats.org/officeDocument/2006/relationships/image" Target="../media/image2550.png"/><Relationship Id="rId146" Type="http://schemas.openxmlformats.org/officeDocument/2006/relationships/customXml" Target="../ink/ink2566.xml"/><Relationship Id="rId167" Type="http://schemas.openxmlformats.org/officeDocument/2006/relationships/image" Target="../media/image2571.png"/><Relationship Id="rId188" Type="http://schemas.openxmlformats.org/officeDocument/2006/relationships/customXml" Target="../ink/ink2587.xml"/><Relationship Id="rId71" Type="http://schemas.openxmlformats.org/officeDocument/2006/relationships/image" Target="../media/image2523.png"/><Relationship Id="rId92" Type="http://schemas.openxmlformats.org/officeDocument/2006/relationships/customXml" Target="../ink/ink2539.xml"/><Relationship Id="rId213" Type="http://schemas.openxmlformats.org/officeDocument/2006/relationships/image" Target="../media/image2594.png"/><Relationship Id="rId234" Type="http://schemas.openxmlformats.org/officeDocument/2006/relationships/customXml" Target="../ink/ink2610.xml"/><Relationship Id="rId2" Type="http://schemas.openxmlformats.org/officeDocument/2006/relationships/customXml" Target="../ink/ink2494.xml"/><Relationship Id="rId29" Type="http://schemas.openxmlformats.org/officeDocument/2006/relationships/image" Target="../media/image2502.png"/><Relationship Id="rId255" Type="http://schemas.openxmlformats.org/officeDocument/2006/relationships/image" Target="../media/image2615.png"/><Relationship Id="rId276" Type="http://schemas.openxmlformats.org/officeDocument/2006/relationships/customXml" Target="../ink/ink2631.xml"/><Relationship Id="rId297" Type="http://schemas.openxmlformats.org/officeDocument/2006/relationships/image" Target="../media/image2636.png"/><Relationship Id="rId40" Type="http://schemas.openxmlformats.org/officeDocument/2006/relationships/customXml" Target="../ink/ink2513.xml"/><Relationship Id="rId115" Type="http://schemas.openxmlformats.org/officeDocument/2006/relationships/image" Target="../media/image2545.png"/><Relationship Id="rId136" Type="http://schemas.openxmlformats.org/officeDocument/2006/relationships/customXml" Target="../ink/ink2561.xml"/><Relationship Id="rId157" Type="http://schemas.openxmlformats.org/officeDocument/2006/relationships/image" Target="../media/image2566.png"/><Relationship Id="rId178" Type="http://schemas.openxmlformats.org/officeDocument/2006/relationships/customXml" Target="../ink/ink2582.xml"/><Relationship Id="rId61" Type="http://schemas.openxmlformats.org/officeDocument/2006/relationships/image" Target="../media/image2518.png"/><Relationship Id="rId82" Type="http://schemas.openxmlformats.org/officeDocument/2006/relationships/customXml" Target="../ink/ink2534.xml"/><Relationship Id="rId199" Type="http://schemas.openxmlformats.org/officeDocument/2006/relationships/image" Target="../media/image2587.png"/><Relationship Id="rId203" Type="http://schemas.openxmlformats.org/officeDocument/2006/relationships/image" Target="../media/image2589.png"/><Relationship Id="rId19" Type="http://schemas.openxmlformats.org/officeDocument/2006/relationships/image" Target="../media/image2497.png"/><Relationship Id="rId224" Type="http://schemas.openxmlformats.org/officeDocument/2006/relationships/customXml" Target="../ink/ink2605.xml"/><Relationship Id="rId245" Type="http://schemas.openxmlformats.org/officeDocument/2006/relationships/image" Target="../media/image2610.png"/><Relationship Id="rId266" Type="http://schemas.openxmlformats.org/officeDocument/2006/relationships/customXml" Target="../ink/ink2626.xml"/><Relationship Id="rId287" Type="http://schemas.openxmlformats.org/officeDocument/2006/relationships/image" Target="../media/image2631.png"/><Relationship Id="rId30" Type="http://schemas.openxmlformats.org/officeDocument/2006/relationships/customXml" Target="../ink/ink2508.xml"/><Relationship Id="rId105" Type="http://schemas.openxmlformats.org/officeDocument/2006/relationships/image" Target="../media/image2540.png"/><Relationship Id="rId126" Type="http://schemas.openxmlformats.org/officeDocument/2006/relationships/customXml" Target="../ink/ink2556.xml"/><Relationship Id="rId147" Type="http://schemas.openxmlformats.org/officeDocument/2006/relationships/image" Target="../media/image2561.png"/><Relationship Id="rId168" Type="http://schemas.openxmlformats.org/officeDocument/2006/relationships/customXml" Target="../ink/ink2577.xml"/><Relationship Id="rId51" Type="http://schemas.openxmlformats.org/officeDocument/2006/relationships/image" Target="../media/image2513.png"/><Relationship Id="rId72" Type="http://schemas.openxmlformats.org/officeDocument/2006/relationships/customXml" Target="../ink/ink2529.xml"/><Relationship Id="rId93" Type="http://schemas.openxmlformats.org/officeDocument/2006/relationships/image" Target="../media/image2534.png"/><Relationship Id="rId189" Type="http://schemas.openxmlformats.org/officeDocument/2006/relationships/image" Target="../media/image2582.png"/><Relationship Id="rId3" Type="http://schemas.openxmlformats.org/officeDocument/2006/relationships/image" Target="../media/image2489.png"/><Relationship Id="rId214" Type="http://schemas.openxmlformats.org/officeDocument/2006/relationships/customXml" Target="../ink/ink2600.xml"/><Relationship Id="rId235" Type="http://schemas.openxmlformats.org/officeDocument/2006/relationships/image" Target="../media/image2605.png"/><Relationship Id="rId256" Type="http://schemas.openxmlformats.org/officeDocument/2006/relationships/customXml" Target="../ink/ink2621.xml"/><Relationship Id="rId277" Type="http://schemas.openxmlformats.org/officeDocument/2006/relationships/image" Target="../media/image2626.png"/><Relationship Id="rId116" Type="http://schemas.openxmlformats.org/officeDocument/2006/relationships/customXml" Target="../ink/ink2551.xml"/><Relationship Id="rId137" Type="http://schemas.openxmlformats.org/officeDocument/2006/relationships/image" Target="../media/image2556.png"/><Relationship Id="rId158" Type="http://schemas.openxmlformats.org/officeDocument/2006/relationships/customXml" Target="../ink/ink2572.xml"/><Relationship Id="rId20" Type="http://schemas.openxmlformats.org/officeDocument/2006/relationships/customXml" Target="../ink/ink2503.xml"/><Relationship Id="rId41" Type="http://schemas.openxmlformats.org/officeDocument/2006/relationships/image" Target="../media/image2508.png"/><Relationship Id="rId62" Type="http://schemas.openxmlformats.org/officeDocument/2006/relationships/customXml" Target="../ink/ink2524.xml"/><Relationship Id="rId83" Type="http://schemas.openxmlformats.org/officeDocument/2006/relationships/image" Target="../media/image2529.png"/><Relationship Id="rId179" Type="http://schemas.openxmlformats.org/officeDocument/2006/relationships/image" Target="../media/image2577.png"/><Relationship Id="rId190" Type="http://schemas.openxmlformats.org/officeDocument/2006/relationships/customXml" Target="../ink/ink2588.xml"/><Relationship Id="rId204" Type="http://schemas.openxmlformats.org/officeDocument/2006/relationships/customXml" Target="../ink/ink2595.xml"/><Relationship Id="rId225" Type="http://schemas.openxmlformats.org/officeDocument/2006/relationships/image" Target="../media/image2600.png"/><Relationship Id="rId246" Type="http://schemas.openxmlformats.org/officeDocument/2006/relationships/customXml" Target="../ink/ink2616.xml"/><Relationship Id="rId267" Type="http://schemas.openxmlformats.org/officeDocument/2006/relationships/image" Target="../media/image2621.png"/><Relationship Id="rId288" Type="http://schemas.openxmlformats.org/officeDocument/2006/relationships/customXml" Target="../ink/ink2637.xml"/><Relationship Id="rId106" Type="http://schemas.openxmlformats.org/officeDocument/2006/relationships/customXml" Target="../ink/ink2546.xml"/><Relationship Id="rId127" Type="http://schemas.openxmlformats.org/officeDocument/2006/relationships/image" Target="../media/image2551.png"/><Relationship Id="rId10" Type="http://schemas.openxmlformats.org/officeDocument/2006/relationships/customXml" Target="../ink/ink2498.xml"/><Relationship Id="rId31" Type="http://schemas.openxmlformats.org/officeDocument/2006/relationships/image" Target="../media/image2503.png"/><Relationship Id="rId52" Type="http://schemas.openxmlformats.org/officeDocument/2006/relationships/customXml" Target="../ink/ink2519.xml"/><Relationship Id="rId73" Type="http://schemas.openxmlformats.org/officeDocument/2006/relationships/image" Target="../media/image2524.png"/><Relationship Id="rId94" Type="http://schemas.openxmlformats.org/officeDocument/2006/relationships/customXml" Target="../ink/ink2540.xml"/><Relationship Id="rId148" Type="http://schemas.openxmlformats.org/officeDocument/2006/relationships/customXml" Target="../ink/ink2567.xml"/><Relationship Id="rId169" Type="http://schemas.openxmlformats.org/officeDocument/2006/relationships/image" Target="../media/image2572.png"/><Relationship Id="rId4" Type="http://schemas.openxmlformats.org/officeDocument/2006/relationships/customXml" Target="../ink/ink2495.xml"/><Relationship Id="rId180" Type="http://schemas.openxmlformats.org/officeDocument/2006/relationships/customXml" Target="../ink/ink2583.xml"/><Relationship Id="rId215" Type="http://schemas.openxmlformats.org/officeDocument/2006/relationships/image" Target="../media/image2595.png"/><Relationship Id="rId236" Type="http://schemas.openxmlformats.org/officeDocument/2006/relationships/customXml" Target="../ink/ink2611.xml"/><Relationship Id="rId257" Type="http://schemas.openxmlformats.org/officeDocument/2006/relationships/image" Target="../media/image2616.png"/><Relationship Id="rId278" Type="http://schemas.openxmlformats.org/officeDocument/2006/relationships/customXml" Target="../ink/ink2632.xml"/><Relationship Id="rId42" Type="http://schemas.openxmlformats.org/officeDocument/2006/relationships/customXml" Target="../ink/ink2514.xml"/><Relationship Id="rId84" Type="http://schemas.openxmlformats.org/officeDocument/2006/relationships/customXml" Target="../ink/ink2535.xml"/><Relationship Id="rId138" Type="http://schemas.openxmlformats.org/officeDocument/2006/relationships/customXml" Target="../ink/ink2562.xml"/><Relationship Id="rId191" Type="http://schemas.openxmlformats.org/officeDocument/2006/relationships/image" Target="../media/image2583.png"/><Relationship Id="rId205" Type="http://schemas.openxmlformats.org/officeDocument/2006/relationships/image" Target="../media/image2590.png"/><Relationship Id="rId247" Type="http://schemas.openxmlformats.org/officeDocument/2006/relationships/image" Target="../media/image2611.png"/><Relationship Id="rId107" Type="http://schemas.openxmlformats.org/officeDocument/2006/relationships/image" Target="../media/image2541.png"/><Relationship Id="rId289" Type="http://schemas.openxmlformats.org/officeDocument/2006/relationships/image" Target="../media/image2632.png"/><Relationship Id="rId11" Type="http://schemas.openxmlformats.org/officeDocument/2006/relationships/image" Target="../media/image2493.png"/><Relationship Id="rId53" Type="http://schemas.openxmlformats.org/officeDocument/2006/relationships/image" Target="../media/image2514.png"/><Relationship Id="rId149" Type="http://schemas.openxmlformats.org/officeDocument/2006/relationships/image" Target="../media/image2562.png"/><Relationship Id="rId95" Type="http://schemas.openxmlformats.org/officeDocument/2006/relationships/image" Target="../media/image2535.png"/><Relationship Id="rId160" Type="http://schemas.openxmlformats.org/officeDocument/2006/relationships/customXml" Target="../ink/ink2573.xml"/><Relationship Id="rId216" Type="http://schemas.openxmlformats.org/officeDocument/2006/relationships/customXml" Target="../ink/ink2601.xml"/><Relationship Id="rId258" Type="http://schemas.openxmlformats.org/officeDocument/2006/relationships/customXml" Target="../ink/ink2622.xml"/><Relationship Id="rId22" Type="http://schemas.openxmlformats.org/officeDocument/2006/relationships/customXml" Target="../ink/ink2504.xml"/><Relationship Id="rId64" Type="http://schemas.openxmlformats.org/officeDocument/2006/relationships/customXml" Target="../ink/ink2525.xml"/><Relationship Id="rId118" Type="http://schemas.openxmlformats.org/officeDocument/2006/relationships/customXml" Target="../ink/ink2552.xml"/><Relationship Id="rId171" Type="http://schemas.openxmlformats.org/officeDocument/2006/relationships/image" Target="../media/image2573.png"/><Relationship Id="rId227" Type="http://schemas.openxmlformats.org/officeDocument/2006/relationships/image" Target="../media/image2601.png"/><Relationship Id="rId269" Type="http://schemas.openxmlformats.org/officeDocument/2006/relationships/image" Target="../media/image2622.png"/><Relationship Id="rId33" Type="http://schemas.openxmlformats.org/officeDocument/2006/relationships/image" Target="../media/image2504.png"/><Relationship Id="rId129" Type="http://schemas.openxmlformats.org/officeDocument/2006/relationships/image" Target="../media/image2552.png"/><Relationship Id="rId280" Type="http://schemas.openxmlformats.org/officeDocument/2006/relationships/customXml" Target="../ink/ink263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94.png"/><Relationship Id="rId21" Type="http://schemas.openxmlformats.org/officeDocument/2006/relationships/image" Target="../media/image2646.png"/><Relationship Id="rId42" Type="http://schemas.openxmlformats.org/officeDocument/2006/relationships/customXml" Target="../ink/ink2662.xml"/><Relationship Id="rId47" Type="http://schemas.openxmlformats.org/officeDocument/2006/relationships/image" Target="../media/image2659.png"/><Relationship Id="rId63" Type="http://schemas.openxmlformats.org/officeDocument/2006/relationships/image" Target="../media/image2667.png"/><Relationship Id="rId68" Type="http://schemas.openxmlformats.org/officeDocument/2006/relationships/customXml" Target="../ink/ink2675.xml"/><Relationship Id="rId84" Type="http://schemas.openxmlformats.org/officeDocument/2006/relationships/customXml" Target="../ink/ink2683.xml"/><Relationship Id="rId89" Type="http://schemas.openxmlformats.org/officeDocument/2006/relationships/image" Target="../media/image2680.png"/><Relationship Id="rId112" Type="http://schemas.openxmlformats.org/officeDocument/2006/relationships/customXml" Target="../ink/ink2697.xml"/><Relationship Id="rId16" Type="http://schemas.openxmlformats.org/officeDocument/2006/relationships/customXml" Target="../ink/ink2649.xml"/><Relationship Id="rId107" Type="http://schemas.openxmlformats.org/officeDocument/2006/relationships/image" Target="../media/image2689.png"/><Relationship Id="rId11" Type="http://schemas.openxmlformats.org/officeDocument/2006/relationships/image" Target="../media/image2641.png"/><Relationship Id="rId32" Type="http://schemas.openxmlformats.org/officeDocument/2006/relationships/customXml" Target="../ink/ink2657.xml"/><Relationship Id="rId37" Type="http://schemas.openxmlformats.org/officeDocument/2006/relationships/image" Target="../media/image2654.png"/><Relationship Id="rId53" Type="http://schemas.openxmlformats.org/officeDocument/2006/relationships/image" Target="../media/image2662.png"/><Relationship Id="rId58" Type="http://schemas.openxmlformats.org/officeDocument/2006/relationships/customXml" Target="../ink/ink2670.xml"/><Relationship Id="rId74" Type="http://schemas.openxmlformats.org/officeDocument/2006/relationships/customXml" Target="../ink/ink2678.xml"/><Relationship Id="rId79" Type="http://schemas.openxmlformats.org/officeDocument/2006/relationships/image" Target="../media/image2675.png"/><Relationship Id="rId102" Type="http://schemas.openxmlformats.org/officeDocument/2006/relationships/customXml" Target="../ink/ink2692.xml"/><Relationship Id="rId123" Type="http://schemas.openxmlformats.org/officeDocument/2006/relationships/image" Target="../media/image2697.png"/><Relationship Id="rId128" Type="http://schemas.openxmlformats.org/officeDocument/2006/relationships/customXml" Target="../ink/ink2705.xml"/><Relationship Id="rId5" Type="http://schemas.openxmlformats.org/officeDocument/2006/relationships/image" Target="../media/image2638.png"/><Relationship Id="rId90" Type="http://schemas.openxmlformats.org/officeDocument/2006/relationships/customXml" Target="../ink/ink2686.xml"/><Relationship Id="rId95" Type="http://schemas.openxmlformats.org/officeDocument/2006/relationships/image" Target="../media/image2683.png"/><Relationship Id="rId22" Type="http://schemas.openxmlformats.org/officeDocument/2006/relationships/customXml" Target="../ink/ink2652.xml"/><Relationship Id="rId27" Type="http://schemas.openxmlformats.org/officeDocument/2006/relationships/image" Target="../media/image2649.png"/><Relationship Id="rId43" Type="http://schemas.openxmlformats.org/officeDocument/2006/relationships/image" Target="../media/image2657.png"/><Relationship Id="rId48" Type="http://schemas.openxmlformats.org/officeDocument/2006/relationships/customXml" Target="../ink/ink2665.xml"/><Relationship Id="rId64" Type="http://schemas.openxmlformats.org/officeDocument/2006/relationships/customXml" Target="../ink/ink2673.xml"/><Relationship Id="rId69" Type="http://schemas.openxmlformats.org/officeDocument/2006/relationships/image" Target="../media/image2670.png"/><Relationship Id="rId113" Type="http://schemas.openxmlformats.org/officeDocument/2006/relationships/image" Target="../media/image2692.png"/><Relationship Id="rId118" Type="http://schemas.openxmlformats.org/officeDocument/2006/relationships/customXml" Target="../ink/ink2700.xml"/><Relationship Id="rId80" Type="http://schemas.openxmlformats.org/officeDocument/2006/relationships/customXml" Target="../ink/ink2681.xml"/><Relationship Id="rId85" Type="http://schemas.openxmlformats.org/officeDocument/2006/relationships/image" Target="../media/image2678.png"/><Relationship Id="rId12" Type="http://schemas.openxmlformats.org/officeDocument/2006/relationships/customXml" Target="../ink/ink2647.xml"/><Relationship Id="rId17" Type="http://schemas.openxmlformats.org/officeDocument/2006/relationships/image" Target="../media/image2644.png"/><Relationship Id="rId33" Type="http://schemas.openxmlformats.org/officeDocument/2006/relationships/image" Target="../media/image2652.png"/><Relationship Id="rId38" Type="http://schemas.openxmlformats.org/officeDocument/2006/relationships/customXml" Target="../ink/ink2660.xml"/><Relationship Id="rId59" Type="http://schemas.openxmlformats.org/officeDocument/2006/relationships/image" Target="../media/image2665.png"/><Relationship Id="rId103" Type="http://schemas.openxmlformats.org/officeDocument/2006/relationships/image" Target="../media/image2687.png"/><Relationship Id="rId108" Type="http://schemas.openxmlformats.org/officeDocument/2006/relationships/customXml" Target="../ink/ink2695.xml"/><Relationship Id="rId124" Type="http://schemas.openxmlformats.org/officeDocument/2006/relationships/customXml" Target="../ink/ink2703.xml"/><Relationship Id="rId129" Type="http://schemas.openxmlformats.org/officeDocument/2006/relationships/image" Target="../media/image2700.png"/><Relationship Id="rId54" Type="http://schemas.openxmlformats.org/officeDocument/2006/relationships/customXml" Target="../ink/ink2668.xml"/><Relationship Id="rId70" Type="http://schemas.openxmlformats.org/officeDocument/2006/relationships/customXml" Target="../ink/ink2676.xml"/><Relationship Id="rId75" Type="http://schemas.openxmlformats.org/officeDocument/2006/relationships/image" Target="../media/image2673.png"/><Relationship Id="rId91" Type="http://schemas.openxmlformats.org/officeDocument/2006/relationships/image" Target="../media/image2681.png"/><Relationship Id="rId96" Type="http://schemas.openxmlformats.org/officeDocument/2006/relationships/customXml" Target="../ink/ink26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44.xml"/><Relationship Id="rId23" Type="http://schemas.openxmlformats.org/officeDocument/2006/relationships/image" Target="../media/image2647.png"/><Relationship Id="rId28" Type="http://schemas.openxmlformats.org/officeDocument/2006/relationships/customXml" Target="../ink/ink2655.xml"/><Relationship Id="rId49" Type="http://schemas.openxmlformats.org/officeDocument/2006/relationships/image" Target="../media/image2660.png"/><Relationship Id="rId114" Type="http://schemas.openxmlformats.org/officeDocument/2006/relationships/customXml" Target="../ink/ink2698.xml"/><Relationship Id="rId119" Type="http://schemas.openxmlformats.org/officeDocument/2006/relationships/image" Target="../media/image2695.png"/><Relationship Id="rId44" Type="http://schemas.openxmlformats.org/officeDocument/2006/relationships/customXml" Target="../ink/ink2663.xml"/><Relationship Id="rId60" Type="http://schemas.openxmlformats.org/officeDocument/2006/relationships/customXml" Target="../ink/ink2671.xml"/><Relationship Id="rId65" Type="http://schemas.openxmlformats.org/officeDocument/2006/relationships/image" Target="../media/image2668.png"/><Relationship Id="rId81" Type="http://schemas.openxmlformats.org/officeDocument/2006/relationships/image" Target="../media/image2676.png"/><Relationship Id="rId86" Type="http://schemas.openxmlformats.org/officeDocument/2006/relationships/customXml" Target="../ink/ink2684.xml"/><Relationship Id="rId130" Type="http://schemas.openxmlformats.org/officeDocument/2006/relationships/customXml" Target="../ink/ink2706.xml"/><Relationship Id="rId13" Type="http://schemas.openxmlformats.org/officeDocument/2006/relationships/image" Target="../media/image2642.png"/><Relationship Id="rId18" Type="http://schemas.openxmlformats.org/officeDocument/2006/relationships/customXml" Target="../ink/ink2650.xml"/><Relationship Id="rId39" Type="http://schemas.openxmlformats.org/officeDocument/2006/relationships/image" Target="../media/image2655.png"/><Relationship Id="rId109" Type="http://schemas.openxmlformats.org/officeDocument/2006/relationships/image" Target="../media/image2690.png"/><Relationship Id="rId34" Type="http://schemas.openxmlformats.org/officeDocument/2006/relationships/customXml" Target="../ink/ink2658.xml"/><Relationship Id="rId50" Type="http://schemas.openxmlformats.org/officeDocument/2006/relationships/customXml" Target="../ink/ink2666.xml"/><Relationship Id="rId55" Type="http://schemas.openxmlformats.org/officeDocument/2006/relationships/image" Target="../media/image2663.png"/><Relationship Id="rId76" Type="http://schemas.openxmlformats.org/officeDocument/2006/relationships/customXml" Target="../ink/ink2679.xml"/><Relationship Id="rId97" Type="http://schemas.openxmlformats.org/officeDocument/2006/relationships/image" Target="../media/image2684.png"/><Relationship Id="rId104" Type="http://schemas.openxmlformats.org/officeDocument/2006/relationships/customXml" Target="../ink/ink2693.xml"/><Relationship Id="rId120" Type="http://schemas.openxmlformats.org/officeDocument/2006/relationships/customXml" Target="../ink/ink2701.xml"/><Relationship Id="rId125" Type="http://schemas.openxmlformats.org/officeDocument/2006/relationships/image" Target="../media/image2698.png"/><Relationship Id="rId7" Type="http://schemas.openxmlformats.org/officeDocument/2006/relationships/image" Target="../media/image2639.png"/><Relationship Id="rId71" Type="http://schemas.openxmlformats.org/officeDocument/2006/relationships/image" Target="../media/image2671.png"/><Relationship Id="rId92" Type="http://schemas.openxmlformats.org/officeDocument/2006/relationships/customXml" Target="../ink/ink2687.xml"/><Relationship Id="rId2" Type="http://schemas.openxmlformats.org/officeDocument/2006/relationships/customXml" Target="../ink/ink2642.xml"/><Relationship Id="rId29" Type="http://schemas.openxmlformats.org/officeDocument/2006/relationships/image" Target="../media/image2650.png"/><Relationship Id="rId24" Type="http://schemas.openxmlformats.org/officeDocument/2006/relationships/customXml" Target="../ink/ink2653.xml"/><Relationship Id="rId40" Type="http://schemas.openxmlformats.org/officeDocument/2006/relationships/customXml" Target="../ink/ink2661.xml"/><Relationship Id="rId45" Type="http://schemas.openxmlformats.org/officeDocument/2006/relationships/image" Target="../media/image2658.png"/><Relationship Id="rId66" Type="http://schemas.openxmlformats.org/officeDocument/2006/relationships/customXml" Target="../ink/ink2674.xml"/><Relationship Id="rId87" Type="http://schemas.openxmlformats.org/officeDocument/2006/relationships/image" Target="../media/image2679.png"/><Relationship Id="rId110" Type="http://schemas.openxmlformats.org/officeDocument/2006/relationships/customXml" Target="../ink/ink2696.xml"/><Relationship Id="rId115" Type="http://schemas.openxmlformats.org/officeDocument/2006/relationships/image" Target="../media/image2693.png"/><Relationship Id="rId131" Type="http://schemas.openxmlformats.org/officeDocument/2006/relationships/image" Target="../media/image2701.png"/><Relationship Id="rId61" Type="http://schemas.openxmlformats.org/officeDocument/2006/relationships/image" Target="../media/image2666.png"/><Relationship Id="rId82" Type="http://schemas.openxmlformats.org/officeDocument/2006/relationships/customXml" Target="../ink/ink2682.xml"/><Relationship Id="rId19" Type="http://schemas.openxmlformats.org/officeDocument/2006/relationships/image" Target="../media/image2645.png"/><Relationship Id="rId14" Type="http://schemas.openxmlformats.org/officeDocument/2006/relationships/customXml" Target="../ink/ink2648.xml"/><Relationship Id="rId30" Type="http://schemas.openxmlformats.org/officeDocument/2006/relationships/customXml" Target="../ink/ink2656.xml"/><Relationship Id="rId35" Type="http://schemas.openxmlformats.org/officeDocument/2006/relationships/image" Target="../media/image2653.png"/><Relationship Id="rId56" Type="http://schemas.openxmlformats.org/officeDocument/2006/relationships/customXml" Target="../ink/ink2669.xml"/><Relationship Id="rId77" Type="http://schemas.openxmlformats.org/officeDocument/2006/relationships/image" Target="../media/image2674.png"/><Relationship Id="rId100" Type="http://schemas.openxmlformats.org/officeDocument/2006/relationships/customXml" Target="../ink/ink2691.xml"/><Relationship Id="rId105" Type="http://schemas.openxmlformats.org/officeDocument/2006/relationships/image" Target="../media/image2688.png"/><Relationship Id="rId126" Type="http://schemas.openxmlformats.org/officeDocument/2006/relationships/customXml" Target="../ink/ink2704.xml"/><Relationship Id="rId8" Type="http://schemas.openxmlformats.org/officeDocument/2006/relationships/customXml" Target="../ink/ink2645.xml"/><Relationship Id="rId51" Type="http://schemas.openxmlformats.org/officeDocument/2006/relationships/image" Target="../media/image2661.png"/><Relationship Id="rId72" Type="http://schemas.openxmlformats.org/officeDocument/2006/relationships/customXml" Target="../ink/ink2677.xml"/><Relationship Id="rId93" Type="http://schemas.openxmlformats.org/officeDocument/2006/relationships/image" Target="../media/image2682.png"/><Relationship Id="rId98" Type="http://schemas.openxmlformats.org/officeDocument/2006/relationships/customXml" Target="../ink/ink2690.xml"/><Relationship Id="rId121" Type="http://schemas.openxmlformats.org/officeDocument/2006/relationships/image" Target="../media/image2696.png"/><Relationship Id="rId3" Type="http://schemas.openxmlformats.org/officeDocument/2006/relationships/image" Target="../media/image2637.png"/><Relationship Id="rId25" Type="http://schemas.openxmlformats.org/officeDocument/2006/relationships/image" Target="../media/image2648.png"/><Relationship Id="rId46" Type="http://schemas.openxmlformats.org/officeDocument/2006/relationships/customXml" Target="../ink/ink2664.xml"/><Relationship Id="rId67" Type="http://schemas.openxmlformats.org/officeDocument/2006/relationships/image" Target="../media/image2669.png"/><Relationship Id="rId116" Type="http://schemas.openxmlformats.org/officeDocument/2006/relationships/customXml" Target="../ink/ink2699.xml"/><Relationship Id="rId20" Type="http://schemas.openxmlformats.org/officeDocument/2006/relationships/customXml" Target="../ink/ink2651.xml"/><Relationship Id="rId41" Type="http://schemas.openxmlformats.org/officeDocument/2006/relationships/image" Target="../media/image2656.png"/><Relationship Id="rId62" Type="http://schemas.openxmlformats.org/officeDocument/2006/relationships/customXml" Target="../ink/ink2672.xml"/><Relationship Id="rId83" Type="http://schemas.openxmlformats.org/officeDocument/2006/relationships/image" Target="../media/image2677.png"/><Relationship Id="rId88" Type="http://schemas.openxmlformats.org/officeDocument/2006/relationships/customXml" Target="../ink/ink2685.xml"/><Relationship Id="rId111" Type="http://schemas.openxmlformats.org/officeDocument/2006/relationships/image" Target="../media/image2691.png"/><Relationship Id="rId15" Type="http://schemas.openxmlformats.org/officeDocument/2006/relationships/image" Target="../media/image2643.png"/><Relationship Id="rId36" Type="http://schemas.openxmlformats.org/officeDocument/2006/relationships/customXml" Target="../ink/ink2659.xml"/><Relationship Id="rId57" Type="http://schemas.openxmlformats.org/officeDocument/2006/relationships/image" Target="../media/image2664.png"/><Relationship Id="rId106" Type="http://schemas.openxmlformats.org/officeDocument/2006/relationships/customXml" Target="../ink/ink2694.xml"/><Relationship Id="rId127" Type="http://schemas.openxmlformats.org/officeDocument/2006/relationships/image" Target="../media/image2699.png"/><Relationship Id="rId10" Type="http://schemas.openxmlformats.org/officeDocument/2006/relationships/customXml" Target="../ink/ink2646.xml"/><Relationship Id="rId31" Type="http://schemas.openxmlformats.org/officeDocument/2006/relationships/image" Target="../media/image2651.png"/><Relationship Id="rId52" Type="http://schemas.openxmlformats.org/officeDocument/2006/relationships/customXml" Target="../ink/ink2667.xml"/><Relationship Id="rId73" Type="http://schemas.openxmlformats.org/officeDocument/2006/relationships/image" Target="../media/image2672.png"/><Relationship Id="rId78" Type="http://schemas.openxmlformats.org/officeDocument/2006/relationships/customXml" Target="../ink/ink2680.xml"/><Relationship Id="rId94" Type="http://schemas.openxmlformats.org/officeDocument/2006/relationships/customXml" Target="../ink/ink2688.xml"/><Relationship Id="rId99" Type="http://schemas.openxmlformats.org/officeDocument/2006/relationships/image" Target="../media/image2685.png"/><Relationship Id="rId101" Type="http://schemas.openxmlformats.org/officeDocument/2006/relationships/image" Target="../media/image2686.png"/><Relationship Id="rId122" Type="http://schemas.openxmlformats.org/officeDocument/2006/relationships/customXml" Target="../ink/ink2702.xml"/><Relationship Id="rId4" Type="http://schemas.openxmlformats.org/officeDocument/2006/relationships/customXml" Target="../ink/ink2643.xml"/><Relationship Id="rId9" Type="http://schemas.openxmlformats.org/officeDocument/2006/relationships/image" Target="../media/image2640.png"/><Relationship Id="rId26" Type="http://schemas.openxmlformats.org/officeDocument/2006/relationships/customXml" Target="../ink/ink265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9.png"/><Relationship Id="rId21" Type="http://schemas.openxmlformats.org/officeDocument/2006/relationships/image" Target="../media/image2711.png"/><Relationship Id="rId42" Type="http://schemas.openxmlformats.org/officeDocument/2006/relationships/customXml" Target="../ink/ink2727.xml"/><Relationship Id="rId63" Type="http://schemas.openxmlformats.org/officeDocument/2006/relationships/image" Target="../media/image2732.png"/><Relationship Id="rId84" Type="http://schemas.openxmlformats.org/officeDocument/2006/relationships/customXml" Target="../ink/ink2748.xml"/><Relationship Id="rId138" Type="http://schemas.openxmlformats.org/officeDocument/2006/relationships/customXml" Target="../ink/ink2775.xml"/><Relationship Id="rId159" Type="http://schemas.openxmlformats.org/officeDocument/2006/relationships/image" Target="../media/image2780.png"/><Relationship Id="rId170" Type="http://schemas.openxmlformats.org/officeDocument/2006/relationships/customXml" Target="../ink/ink2791.xml"/><Relationship Id="rId191" Type="http://schemas.openxmlformats.org/officeDocument/2006/relationships/image" Target="../media/image2796.png"/><Relationship Id="rId107" Type="http://schemas.openxmlformats.org/officeDocument/2006/relationships/image" Target="../media/image2754.png"/><Relationship Id="rId11" Type="http://schemas.openxmlformats.org/officeDocument/2006/relationships/image" Target="../media/image2706.png"/><Relationship Id="rId32" Type="http://schemas.openxmlformats.org/officeDocument/2006/relationships/customXml" Target="../ink/ink2722.xml"/><Relationship Id="rId53" Type="http://schemas.openxmlformats.org/officeDocument/2006/relationships/image" Target="../media/image2727.png"/><Relationship Id="rId74" Type="http://schemas.openxmlformats.org/officeDocument/2006/relationships/customXml" Target="../ink/ink2743.xml"/><Relationship Id="rId128" Type="http://schemas.openxmlformats.org/officeDocument/2006/relationships/customXml" Target="../ink/ink2770.xml"/><Relationship Id="rId149" Type="http://schemas.openxmlformats.org/officeDocument/2006/relationships/image" Target="../media/image2775.png"/><Relationship Id="rId5" Type="http://schemas.openxmlformats.org/officeDocument/2006/relationships/image" Target="../media/image2703.png"/><Relationship Id="rId95" Type="http://schemas.openxmlformats.org/officeDocument/2006/relationships/image" Target="../media/image2748.png"/><Relationship Id="rId160" Type="http://schemas.openxmlformats.org/officeDocument/2006/relationships/customXml" Target="../ink/ink2786.xml"/><Relationship Id="rId181" Type="http://schemas.openxmlformats.org/officeDocument/2006/relationships/image" Target="../media/image2791.png"/><Relationship Id="rId22" Type="http://schemas.openxmlformats.org/officeDocument/2006/relationships/customXml" Target="../ink/ink2717.xml"/><Relationship Id="rId43" Type="http://schemas.openxmlformats.org/officeDocument/2006/relationships/image" Target="../media/image2722.png"/><Relationship Id="rId64" Type="http://schemas.openxmlformats.org/officeDocument/2006/relationships/customXml" Target="../ink/ink2738.xml"/><Relationship Id="rId118" Type="http://schemas.openxmlformats.org/officeDocument/2006/relationships/customXml" Target="../ink/ink2765.xml"/><Relationship Id="rId139" Type="http://schemas.openxmlformats.org/officeDocument/2006/relationships/image" Target="../media/image2770.png"/><Relationship Id="rId85" Type="http://schemas.openxmlformats.org/officeDocument/2006/relationships/image" Target="../media/image2743.png"/><Relationship Id="rId150" Type="http://schemas.openxmlformats.org/officeDocument/2006/relationships/customXml" Target="../ink/ink2781.xml"/><Relationship Id="rId171" Type="http://schemas.openxmlformats.org/officeDocument/2006/relationships/image" Target="../media/image2786.png"/><Relationship Id="rId192" Type="http://schemas.openxmlformats.org/officeDocument/2006/relationships/customXml" Target="../ink/ink2802.xml"/><Relationship Id="rId12" Type="http://schemas.openxmlformats.org/officeDocument/2006/relationships/customXml" Target="../ink/ink2712.xml"/><Relationship Id="rId33" Type="http://schemas.openxmlformats.org/officeDocument/2006/relationships/image" Target="../media/image2717.png"/><Relationship Id="rId108" Type="http://schemas.openxmlformats.org/officeDocument/2006/relationships/customXml" Target="../ink/ink2760.xml"/><Relationship Id="rId129" Type="http://schemas.openxmlformats.org/officeDocument/2006/relationships/image" Target="../media/image2765.png"/><Relationship Id="rId54" Type="http://schemas.openxmlformats.org/officeDocument/2006/relationships/customXml" Target="../ink/ink2733.xml"/><Relationship Id="rId75" Type="http://schemas.openxmlformats.org/officeDocument/2006/relationships/image" Target="../media/image2738.png"/><Relationship Id="rId96" Type="http://schemas.openxmlformats.org/officeDocument/2006/relationships/customXml" Target="../ink/ink2754.xml"/><Relationship Id="rId140" Type="http://schemas.openxmlformats.org/officeDocument/2006/relationships/customXml" Target="../ink/ink2776.xml"/><Relationship Id="rId161" Type="http://schemas.openxmlformats.org/officeDocument/2006/relationships/image" Target="../media/image2781.png"/><Relationship Id="rId182" Type="http://schemas.openxmlformats.org/officeDocument/2006/relationships/customXml" Target="../ink/ink2797.xml"/><Relationship Id="rId6" Type="http://schemas.openxmlformats.org/officeDocument/2006/relationships/customXml" Target="../ink/ink2709.xml"/><Relationship Id="rId23" Type="http://schemas.openxmlformats.org/officeDocument/2006/relationships/image" Target="../media/image2712.png"/><Relationship Id="rId119" Type="http://schemas.openxmlformats.org/officeDocument/2006/relationships/image" Target="../media/image2760.png"/><Relationship Id="rId44" Type="http://schemas.openxmlformats.org/officeDocument/2006/relationships/customXml" Target="../ink/ink2728.xml"/><Relationship Id="rId65" Type="http://schemas.openxmlformats.org/officeDocument/2006/relationships/image" Target="../media/image2733.png"/><Relationship Id="rId86" Type="http://schemas.openxmlformats.org/officeDocument/2006/relationships/customXml" Target="../ink/ink2749.xml"/><Relationship Id="rId130" Type="http://schemas.openxmlformats.org/officeDocument/2006/relationships/customXml" Target="../ink/ink2771.xml"/><Relationship Id="rId151" Type="http://schemas.openxmlformats.org/officeDocument/2006/relationships/image" Target="../media/image2776.png"/><Relationship Id="rId172" Type="http://schemas.openxmlformats.org/officeDocument/2006/relationships/customXml" Target="../ink/ink2792.xml"/><Relationship Id="rId193" Type="http://schemas.openxmlformats.org/officeDocument/2006/relationships/image" Target="../media/image2797.png"/><Relationship Id="rId13" Type="http://schemas.openxmlformats.org/officeDocument/2006/relationships/image" Target="../media/image2707.png"/><Relationship Id="rId109" Type="http://schemas.openxmlformats.org/officeDocument/2006/relationships/image" Target="../media/image2755.png"/><Relationship Id="rId34" Type="http://schemas.openxmlformats.org/officeDocument/2006/relationships/customXml" Target="../ink/ink2723.xml"/><Relationship Id="rId55" Type="http://schemas.openxmlformats.org/officeDocument/2006/relationships/image" Target="../media/image2728.png"/><Relationship Id="rId76" Type="http://schemas.openxmlformats.org/officeDocument/2006/relationships/customXml" Target="../ink/ink2744.xml"/><Relationship Id="rId97" Type="http://schemas.openxmlformats.org/officeDocument/2006/relationships/image" Target="../media/image2749.png"/><Relationship Id="rId120" Type="http://schemas.openxmlformats.org/officeDocument/2006/relationships/customXml" Target="../ink/ink2766.xml"/><Relationship Id="rId141" Type="http://schemas.openxmlformats.org/officeDocument/2006/relationships/image" Target="../media/image2771.png"/><Relationship Id="rId7" Type="http://schemas.openxmlformats.org/officeDocument/2006/relationships/image" Target="../media/image2704.png"/><Relationship Id="rId162" Type="http://schemas.openxmlformats.org/officeDocument/2006/relationships/customXml" Target="../ink/ink2787.xml"/><Relationship Id="rId183" Type="http://schemas.openxmlformats.org/officeDocument/2006/relationships/image" Target="../media/image2792.png"/><Relationship Id="rId2" Type="http://schemas.openxmlformats.org/officeDocument/2006/relationships/customXml" Target="../ink/ink2707.xml"/><Relationship Id="rId29" Type="http://schemas.openxmlformats.org/officeDocument/2006/relationships/image" Target="../media/image2715.png"/><Relationship Id="rId24" Type="http://schemas.openxmlformats.org/officeDocument/2006/relationships/customXml" Target="../ink/ink2718.xml"/><Relationship Id="rId40" Type="http://schemas.openxmlformats.org/officeDocument/2006/relationships/customXml" Target="../ink/ink2726.xml"/><Relationship Id="rId45" Type="http://schemas.openxmlformats.org/officeDocument/2006/relationships/image" Target="../media/image2723.png"/><Relationship Id="rId66" Type="http://schemas.openxmlformats.org/officeDocument/2006/relationships/customXml" Target="../ink/ink2739.xml"/><Relationship Id="rId87" Type="http://schemas.openxmlformats.org/officeDocument/2006/relationships/image" Target="../media/image2744.png"/><Relationship Id="rId110" Type="http://schemas.openxmlformats.org/officeDocument/2006/relationships/customXml" Target="../ink/ink2761.xml"/><Relationship Id="rId115" Type="http://schemas.openxmlformats.org/officeDocument/2006/relationships/image" Target="../media/image2758.png"/><Relationship Id="rId131" Type="http://schemas.openxmlformats.org/officeDocument/2006/relationships/image" Target="../media/image2766.png"/><Relationship Id="rId136" Type="http://schemas.openxmlformats.org/officeDocument/2006/relationships/customXml" Target="../ink/ink2774.xml"/><Relationship Id="rId157" Type="http://schemas.openxmlformats.org/officeDocument/2006/relationships/image" Target="../media/image2779.png"/><Relationship Id="rId178" Type="http://schemas.openxmlformats.org/officeDocument/2006/relationships/customXml" Target="../ink/ink2795.xml"/><Relationship Id="rId61" Type="http://schemas.openxmlformats.org/officeDocument/2006/relationships/image" Target="../media/image2731.png"/><Relationship Id="rId82" Type="http://schemas.openxmlformats.org/officeDocument/2006/relationships/customXml" Target="../ink/ink2747.xml"/><Relationship Id="rId152" Type="http://schemas.openxmlformats.org/officeDocument/2006/relationships/customXml" Target="../ink/ink2782.xml"/><Relationship Id="rId173" Type="http://schemas.openxmlformats.org/officeDocument/2006/relationships/image" Target="../media/image2787.png"/><Relationship Id="rId194" Type="http://schemas.openxmlformats.org/officeDocument/2006/relationships/customXml" Target="../ink/ink2803.xml"/><Relationship Id="rId199" Type="http://schemas.openxmlformats.org/officeDocument/2006/relationships/image" Target="../media/image2800.png"/><Relationship Id="rId203" Type="http://schemas.openxmlformats.org/officeDocument/2006/relationships/image" Target="../media/image2802.png"/><Relationship Id="rId19" Type="http://schemas.openxmlformats.org/officeDocument/2006/relationships/image" Target="../media/image2710.png"/><Relationship Id="rId14" Type="http://schemas.openxmlformats.org/officeDocument/2006/relationships/customXml" Target="../ink/ink2713.xml"/><Relationship Id="rId30" Type="http://schemas.openxmlformats.org/officeDocument/2006/relationships/customXml" Target="../ink/ink2721.xml"/><Relationship Id="rId35" Type="http://schemas.openxmlformats.org/officeDocument/2006/relationships/image" Target="../media/image2718.png"/><Relationship Id="rId56" Type="http://schemas.openxmlformats.org/officeDocument/2006/relationships/customXml" Target="../ink/ink2734.xml"/><Relationship Id="rId77" Type="http://schemas.openxmlformats.org/officeDocument/2006/relationships/image" Target="../media/image2739.png"/><Relationship Id="rId100" Type="http://schemas.openxmlformats.org/officeDocument/2006/relationships/customXml" Target="../ink/ink2756.xml"/><Relationship Id="rId105" Type="http://schemas.openxmlformats.org/officeDocument/2006/relationships/image" Target="../media/image2753.png"/><Relationship Id="rId126" Type="http://schemas.openxmlformats.org/officeDocument/2006/relationships/customXml" Target="../ink/ink2769.xml"/><Relationship Id="rId147" Type="http://schemas.openxmlformats.org/officeDocument/2006/relationships/image" Target="../media/image2774.png"/><Relationship Id="rId168" Type="http://schemas.openxmlformats.org/officeDocument/2006/relationships/customXml" Target="../ink/ink2790.xml"/><Relationship Id="rId8" Type="http://schemas.openxmlformats.org/officeDocument/2006/relationships/customXml" Target="../ink/ink2710.xml"/><Relationship Id="rId51" Type="http://schemas.openxmlformats.org/officeDocument/2006/relationships/image" Target="../media/image2726.png"/><Relationship Id="rId72" Type="http://schemas.openxmlformats.org/officeDocument/2006/relationships/customXml" Target="../ink/ink2742.xml"/><Relationship Id="rId93" Type="http://schemas.openxmlformats.org/officeDocument/2006/relationships/image" Target="../media/image2747.png"/><Relationship Id="rId98" Type="http://schemas.openxmlformats.org/officeDocument/2006/relationships/customXml" Target="../ink/ink2755.xml"/><Relationship Id="rId121" Type="http://schemas.openxmlformats.org/officeDocument/2006/relationships/image" Target="../media/image2761.png"/><Relationship Id="rId142" Type="http://schemas.openxmlformats.org/officeDocument/2006/relationships/customXml" Target="../ink/ink2777.xml"/><Relationship Id="rId163" Type="http://schemas.openxmlformats.org/officeDocument/2006/relationships/image" Target="../media/image2782.png"/><Relationship Id="rId184" Type="http://schemas.openxmlformats.org/officeDocument/2006/relationships/customXml" Target="../ink/ink2798.xml"/><Relationship Id="rId189" Type="http://schemas.openxmlformats.org/officeDocument/2006/relationships/image" Target="../media/image2795.png"/><Relationship Id="rId3" Type="http://schemas.openxmlformats.org/officeDocument/2006/relationships/image" Target="../media/image2702.png"/><Relationship Id="rId25" Type="http://schemas.openxmlformats.org/officeDocument/2006/relationships/image" Target="../media/image2713.png"/><Relationship Id="rId46" Type="http://schemas.openxmlformats.org/officeDocument/2006/relationships/customXml" Target="../ink/ink2729.xml"/><Relationship Id="rId67" Type="http://schemas.openxmlformats.org/officeDocument/2006/relationships/image" Target="../media/image2734.png"/><Relationship Id="rId116" Type="http://schemas.openxmlformats.org/officeDocument/2006/relationships/customXml" Target="../ink/ink2764.xml"/><Relationship Id="rId137" Type="http://schemas.openxmlformats.org/officeDocument/2006/relationships/image" Target="../media/image2769.png"/><Relationship Id="rId158" Type="http://schemas.openxmlformats.org/officeDocument/2006/relationships/customXml" Target="../ink/ink2785.xml"/><Relationship Id="rId20" Type="http://schemas.openxmlformats.org/officeDocument/2006/relationships/customXml" Target="../ink/ink2716.xml"/><Relationship Id="rId41" Type="http://schemas.openxmlformats.org/officeDocument/2006/relationships/image" Target="../media/image2721.png"/><Relationship Id="rId62" Type="http://schemas.openxmlformats.org/officeDocument/2006/relationships/customXml" Target="../ink/ink2737.xml"/><Relationship Id="rId83" Type="http://schemas.openxmlformats.org/officeDocument/2006/relationships/image" Target="../media/image2742.png"/><Relationship Id="rId88" Type="http://schemas.openxmlformats.org/officeDocument/2006/relationships/customXml" Target="../ink/ink2750.xml"/><Relationship Id="rId111" Type="http://schemas.openxmlformats.org/officeDocument/2006/relationships/image" Target="../media/image2756.png"/><Relationship Id="rId132" Type="http://schemas.openxmlformats.org/officeDocument/2006/relationships/customXml" Target="../ink/ink2772.xml"/><Relationship Id="rId153" Type="http://schemas.openxmlformats.org/officeDocument/2006/relationships/image" Target="../media/image2777.png"/><Relationship Id="rId174" Type="http://schemas.openxmlformats.org/officeDocument/2006/relationships/customXml" Target="../ink/ink2793.xml"/><Relationship Id="rId179" Type="http://schemas.openxmlformats.org/officeDocument/2006/relationships/image" Target="../media/image2790.png"/><Relationship Id="rId195" Type="http://schemas.openxmlformats.org/officeDocument/2006/relationships/image" Target="../media/image2798.png"/><Relationship Id="rId190" Type="http://schemas.openxmlformats.org/officeDocument/2006/relationships/customXml" Target="../ink/ink2801.xml"/><Relationship Id="rId15" Type="http://schemas.openxmlformats.org/officeDocument/2006/relationships/image" Target="../media/image2708.png"/><Relationship Id="rId36" Type="http://schemas.openxmlformats.org/officeDocument/2006/relationships/customXml" Target="../ink/ink2724.xml"/><Relationship Id="rId57" Type="http://schemas.openxmlformats.org/officeDocument/2006/relationships/image" Target="../media/image2729.png"/><Relationship Id="rId106" Type="http://schemas.openxmlformats.org/officeDocument/2006/relationships/customXml" Target="../ink/ink2759.xml"/><Relationship Id="rId127" Type="http://schemas.openxmlformats.org/officeDocument/2006/relationships/image" Target="../media/image2764.png"/><Relationship Id="rId10" Type="http://schemas.openxmlformats.org/officeDocument/2006/relationships/customXml" Target="../ink/ink2711.xml"/><Relationship Id="rId31" Type="http://schemas.openxmlformats.org/officeDocument/2006/relationships/image" Target="../media/image2716.png"/><Relationship Id="rId52" Type="http://schemas.openxmlformats.org/officeDocument/2006/relationships/customXml" Target="../ink/ink2732.xml"/><Relationship Id="rId73" Type="http://schemas.openxmlformats.org/officeDocument/2006/relationships/image" Target="../media/image2737.png"/><Relationship Id="rId78" Type="http://schemas.openxmlformats.org/officeDocument/2006/relationships/customXml" Target="../ink/ink2745.xml"/><Relationship Id="rId94" Type="http://schemas.openxmlformats.org/officeDocument/2006/relationships/customXml" Target="../ink/ink2753.xml"/><Relationship Id="rId99" Type="http://schemas.openxmlformats.org/officeDocument/2006/relationships/image" Target="../media/image2750.png"/><Relationship Id="rId101" Type="http://schemas.openxmlformats.org/officeDocument/2006/relationships/image" Target="../media/image2751.png"/><Relationship Id="rId122" Type="http://schemas.openxmlformats.org/officeDocument/2006/relationships/customXml" Target="../ink/ink2767.xml"/><Relationship Id="rId143" Type="http://schemas.openxmlformats.org/officeDocument/2006/relationships/image" Target="../media/image2772.png"/><Relationship Id="rId148" Type="http://schemas.openxmlformats.org/officeDocument/2006/relationships/customXml" Target="../ink/ink2780.xml"/><Relationship Id="rId164" Type="http://schemas.openxmlformats.org/officeDocument/2006/relationships/customXml" Target="../ink/ink2788.xml"/><Relationship Id="rId169" Type="http://schemas.openxmlformats.org/officeDocument/2006/relationships/image" Target="../media/image2785.png"/><Relationship Id="rId185" Type="http://schemas.openxmlformats.org/officeDocument/2006/relationships/image" Target="../media/image2793.png"/><Relationship Id="rId4" Type="http://schemas.openxmlformats.org/officeDocument/2006/relationships/customXml" Target="../ink/ink2708.xml"/><Relationship Id="rId9" Type="http://schemas.openxmlformats.org/officeDocument/2006/relationships/image" Target="../media/image2705.png"/><Relationship Id="rId180" Type="http://schemas.openxmlformats.org/officeDocument/2006/relationships/customXml" Target="../ink/ink2796.xml"/><Relationship Id="rId26" Type="http://schemas.openxmlformats.org/officeDocument/2006/relationships/customXml" Target="../ink/ink2719.xml"/><Relationship Id="rId47" Type="http://schemas.openxmlformats.org/officeDocument/2006/relationships/image" Target="../media/image2724.png"/><Relationship Id="rId68" Type="http://schemas.openxmlformats.org/officeDocument/2006/relationships/customXml" Target="../ink/ink2740.xml"/><Relationship Id="rId89" Type="http://schemas.openxmlformats.org/officeDocument/2006/relationships/image" Target="../media/image2745.png"/><Relationship Id="rId112" Type="http://schemas.openxmlformats.org/officeDocument/2006/relationships/customXml" Target="../ink/ink2762.xml"/><Relationship Id="rId133" Type="http://schemas.openxmlformats.org/officeDocument/2006/relationships/image" Target="../media/image2767.png"/><Relationship Id="rId154" Type="http://schemas.openxmlformats.org/officeDocument/2006/relationships/customXml" Target="../ink/ink2783.xml"/><Relationship Id="rId175" Type="http://schemas.openxmlformats.org/officeDocument/2006/relationships/image" Target="../media/image2788.png"/><Relationship Id="rId196" Type="http://schemas.openxmlformats.org/officeDocument/2006/relationships/customXml" Target="../ink/ink2804.xml"/><Relationship Id="rId200" Type="http://schemas.openxmlformats.org/officeDocument/2006/relationships/customXml" Target="../ink/ink2806.xml"/><Relationship Id="rId16" Type="http://schemas.openxmlformats.org/officeDocument/2006/relationships/customXml" Target="../ink/ink2714.xml"/><Relationship Id="rId37" Type="http://schemas.openxmlformats.org/officeDocument/2006/relationships/image" Target="../media/image2719.png"/><Relationship Id="rId58" Type="http://schemas.openxmlformats.org/officeDocument/2006/relationships/customXml" Target="../ink/ink2735.xml"/><Relationship Id="rId79" Type="http://schemas.openxmlformats.org/officeDocument/2006/relationships/image" Target="../media/image2740.png"/><Relationship Id="rId102" Type="http://schemas.openxmlformats.org/officeDocument/2006/relationships/customXml" Target="../ink/ink2757.xml"/><Relationship Id="rId123" Type="http://schemas.openxmlformats.org/officeDocument/2006/relationships/image" Target="../media/image2762.png"/><Relationship Id="rId144" Type="http://schemas.openxmlformats.org/officeDocument/2006/relationships/customXml" Target="../ink/ink2778.xml"/><Relationship Id="rId90" Type="http://schemas.openxmlformats.org/officeDocument/2006/relationships/customXml" Target="../ink/ink2751.xml"/><Relationship Id="rId165" Type="http://schemas.openxmlformats.org/officeDocument/2006/relationships/image" Target="../media/image2783.png"/><Relationship Id="rId186" Type="http://schemas.openxmlformats.org/officeDocument/2006/relationships/customXml" Target="../ink/ink2799.xml"/><Relationship Id="rId27" Type="http://schemas.openxmlformats.org/officeDocument/2006/relationships/image" Target="../media/image2714.png"/><Relationship Id="rId48" Type="http://schemas.openxmlformats.org/officeDocument/2006/relationships/customXml" Target="../ink/ink2730.xml"/><Relationship Id="rId69" Type="http://schemas.openxmlformats.org/officeDocument/2006/relationships/image" Target="../media/image2735.png"/><Relationship Id="rId113" Type="http://schemas.openxmlformats.org/officeDocument/2006/relationships/image" Target="../media/image2757.png"/><Relationship Id="rId134" Type="http://schemas.openxmlformats.org/officeDocument/2006/relationships/customXml" Target="../ink/ink2773.xml"/><Relationship Id="rId80" Type="http://schemas.openxmlformats.org/officeDocument/2006/relationships/customXml" Target="../ink/ink2746.xml"/><Relationship Id="rId155" Type="http://schemas.openxmlformats.org/officeDocument/2006/relationships/image" Target="../media/image2778.png"/><Relationship Id="rId176" Type="http://schemas.openxmlformats.org/officeDocument/2006/relationships/customXml" Target="../ink/ink2794.xml"/><Relationship Id="rId197" Type="http://schemas.openxmlformats.org/officeDocument/2006/relationships/image" Target="../media/image2799.png"/><Relationship Id="rId201" Type="http://schemas.openxmlformats.org/officeDocument/2006/relationships/image" Target="../media/image2801.png"/><Relationship Id="rId17" Type="http://schemas.openxmlformats.org/officeDocument/2006/relationships/image" Target="../media/image2709.png"/><Relationship Id="rId38" Type="http://schemas.openxmlformats.org/officeDocument/2006/relationships/customXml" Target="../ink/ink2725.xml"/><Relationship Id="rId59" Type="http://schemas.openxmlformats.org/officeDocument/2006/relationships/image" Target="../media/image2730.png"/><Relationship Id="rId103" Type="http://schemas.openxmlformats.org/officeDocument/2006/relationships/image" Target="../media/image2752.png"/><Relationship Id="rId124" Type="http://schemas.openxmlformats.org/officeDocument/2006/relationships/customXml" Target="../ink/ink2768.xml"/><Relationship Id="rId70" Type="http://schemas.openxmlformats.org/officeDocument/2006/relationships/customXml" Target="../ink/ink2741.xml"/><Relationship Id="rId91" Type="http://schemas.openxmlformats.org/officeDocument/2006/relationships/image" Target="../media/image2746.png"/><Relationship Id="rId145" Type="http://schemas.openxmlformats.org/officeDocument/2006/relationships/image" Target="../media/image2773.png"/><Relationship Id="rId166" Type="http://schemas.openxmlformats.org/officeDocument/2006/relationships/customXml" Target="../ink/ink2789.xml"/><Relationship Id="rId187" Type="http://schemas.openxmlformats.org/officeDocument/2006/relationships/image" Target="../media/image279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720.xml"/><Relationship Id="rId49" Type="http://schemas.openxmlformats.org/officeDocument/2006/relationships/image" Target="../media/image2725.png"/><Relationship Id="rId114" Type="http://schemas.openxmlformats.org/officeDocument/2006/relationships/customXml" Target="../ink/ink2763.xml"/><Relationship Id="rId60" Type="http://schemas.openxmlformats.org/officeDocument/2006/relationships/customXml" Target="../ink/ink2736.xml"/><Relationship Id="rId81" Type="http://schemas.openxmlformats.org/officeDocument/2006/relationships/image" Target="../media/image2741.png"/><Relationship Id="rId135" Type="http://schemas.openxmlformats.org/officeDocument/2006/relationships/image" Target="../media/image2768.png"/><Relationship Id="rId156" Type="http://schemas.openxmlformats.org/officeDocument/2006/relationships/customXml" Target="../ink/ink2784.xml"/><Relationship Id="rId177" Type="http://schemas.openxmlformats.org/officeDocument/2006/relationships/image" Target="../media/image2789.png"/><Relationship Id="rId198" Type="http://schemas.openxmlformats.org/officeDocument/2006/relationships/customXml" Target="../ink/ink2805.xml"/><Relationship Id="rId202" Type="http://schemas.openxmlformats.org/officeDocument/2006/relationships/customXml" Target="../ink/ink2807.xml"/><Relationship Id="rId18" Type="http://schemas.openxmlformats.org/officeDocument/2006/relationships/customXml" Target="../ink/ink2715.xml"/><Relationship Id="rId39" Type="http://schemas.openxmlformats.org/officeDocument/2006/relationships/image" Target="../media/image2720.png"/><Relationship Id="rId50" Type="http://schemas.openxmlformats.org/officeDocument/2006/relationships/customXml" Target="../ink/ink2731.xml"/><Relationship Id="rId104" Type="http://schemas.openxmlformats.org/officeDocument/2006/relationships/customXml" Target="../ink/ink2758.xml"/><Relationship Id="rId125" Type="http://schemas.openxmlformats.org/officeDocument/2006/relationships/image" Target="../media/image2763.png"/><Relationship Id="rId146" Type="http://schemas.openxmlformats.org/officeDocument/2006/relationships/customXml" Target="../ink/ink2779.xml"/><Relationship Id="rId167" Type="http://schemas.openxmlformats.org/officeDocument/2006/relationships/image" Target="../media/image2784.png"/><Relationship Id="rId188" Type="http://schemas.openxmlformats.org/officeDocument/2006/relationships/customXml" Target="../ink/ink2800.xml"/><Relationship Id="rId71" Type="http://schemas.openxmlformats.org/officeDocument/2006/relationships/image" Target="../media/image2736.png"/><Relationship Id="rId92" Type="http://schemas.openxmlformats.org/officeDocument/2006/relationships/customXml" Target="../ink/ink275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99" Type="http://schemas.openxmlformats.org/officeDocument/2006/relationships/image" Target="../media/image255.png"/><Relationship Id="rId21" Type="http://schemas.openxmlformats.org/officeDocument/2006/relationships/image" Target="../media/image116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324" Type="http://schemas.openxmlformats.org/officeDocument/2006/relationships/customXml" Target="../ink/ink268.xml"/><Relationship Id="rId366" Type="http://schemas.openxmlformats.org/officeDocument/2006/relationships/customXml" Target="../ink/ink289.xml"/><Relationship Id="rId170" Type="http://schemas.openxmlformats.org/officeDocument/2006/relationships/customXml" Target="../ink/ink191.xml"/><Relationship Id="rId226" Type="http://schemas.openxmlformats.org/officeDocument/2006/relationships/customXml" Target="../ink/ink219.xml"/><Relationship Id="rId268" Type="http://schemas.openxmlformats.org/officeDocument/2006/relationships/customXml" Target="../ink/ink240.xml"/><Relationship Id="rId32" Type="http://schemas.openxmlformats.org/officeDocument/2006/relationships/customXml" Target="../ink/ink122.xml"/><Relationship Id="rId74" Type="http://schemas.openxmlformats.org/officeDocument/2006/relationships/customXml" Target="../ink/ink143.xml"/><Relationship Id="rId128" Type="http://schemas.openxmlformats.org/officeDocument/2006/relationships/customXml" Target="../ink/ink170.xml"/><Relationship Id="rId335" Type="http://schemas.openxmlformats.org/officeDocument/2006/relationships/image" Target="../media/image273.png"/><Relationship Id="rId377" Type="http://schemas.openxmlformats.org/officeDocument/2006/relationships/image" Target="../media/image294.png"/><Relationship Id="rId5" Type="http://schemas.openxmlformats.org/officeDocument/2006/relationships/image" Target="../media/image108.png"/><Relationship Id="rId181" Type="http://schemas.openxmlformats.org/officeDocument/2006/relationships/image" Target="../media/image196.png"/><Relationship Id="rId237" Type="http://schemas.openxmlformats.org/officeDocument/2006/relationships/image" Target="../media/image224.png"/><Relationship Id="rId402" Type="http://schemas.openxmlformats.org/officeDocument/2006/relationships/customXml" Target="../ink/ink307.xml"/><Relationship Id="rId279" Type="http://schemas.openxmlformats.org/officeDocument/2006/relationships/image" Target="../media/image245.png"/><Relationship Id="rId43" Type="http://schemas.openxmlformats.org/officeDocument/2006/relationships/image" Target="../media/image127.png"/><Relationship Id="rId139" Type="http://schemas.openxmlformats.org/officeDocument/2006/relationships/image" Target="../media/image175.png"/><Relationship Id="rId290" Type="http://schemas.openxmlformats.org/officeDocument/2006/relationships/customXml" Target="../ink/ink251.xml"/><Relationship Id="rId304" Type="http://schemas.openxmlformats.org/officeDocument/2006/relationships/customXml" Target="../ink/ink258.xml"/><Relationship Id="rId346" Type="http://schemas.openxmlformats.org/officeDocument/2006/relationships/customXml" Target="../ink/ink279.xml"/><Relationship Id="rId388" Type="http://schemas.openxmlformats.org/officeDocument/2006/relationships/customXml" Target="../ink/ink300.xml"/><Relationship Id="rId85" Type="http://schemas.openxmlformats.org/officeDocument/2006/relationships/image" Target="../media/image148.png"/><Relationship Id="rId150" Type="http://schemas.openxmlformats.org/officeDocument/2006/relationships/customXml" Target="../ink/ink181.xml"/><Relationship Id="rId192" Type="http://schemas.openxmlformats.org/officeDocument/2006/relationships/customXml" Target="../ink/ink202.xml"/><Relationship Id="rId206" Type="http://schemas.openxmlformats.org/officeDocument/2006/relationships/customXml" Target="../ink/ink209.xml"/><Relationship Id="rId248" Type="http://schemas.openxmlformats.org/officeDocument/2006/relationships/customXml" Target="../ink/ink230.xml"/><Relationship Id="rId12" Type="http://schemas.openxmlformats.org/officeDocument/2006/relationships/customXml" Target="../ink/ink112.xml"/><Relationship Id="rId108" Type="http://schemas.openxmlformats.org/officeDocument/2006/relationships/customXml" Target="../ink/ink160.xml"/><Relationship Id="rId315" Type="http://schemas.openxmlformats.org/officeDocument/2006/relationships/image" Target="../media/image263.png"/><Relationship Id="rId357" Type="http://schemas.openxmlformats.org/officeDocument/2006/relationships/image" Target="../media/image284.png"/><Relationship Id="rId54" Type="http://schemas.openxmlformats.org/officeDocument/2006/relationships/customXml" Target="../ink/ink133.xml"/><Relationship Id="rId96" Type="http://schemas.openxmlformats.org/officeDocument/2006/relationships/customXml" Target="../ink/ink154.xml"/><Relationship Id="rId161" Type="http://schemas.openxmlformats.org/officeDocument/2006/relationships/image" Target="../media/image186.png"/><Relationship Id="rId217" Type="http://schemas.openxmlformats.org/officeDocument/2006/relationships/image" Target="../media/image214.png"/><Relationship Id="rId399" Type="http://schemas.openxmlformats.org/officeDocument/2006/relationships/image" Target="../media/image305.png"/><Relationship Id="rId259" Type="http://schemas.openxmlformats.org/officeDocument/2006/relationships/image" Target="../media/image235.png"/><Relationship Id="rId23" Type="http://schemas.openxmlformats.org/officeDocument/2006/relationships/image" Target="../media/image117.png"/><Relationship Id="rId119" Type="http://schemas.openxmlformats.org/officeDocument/2006/relationships/image" Target="../media/image165.png"/><Relationship Id="rId270" Type="http://schemas.openxmlformats.org/officeDocument/2006/relationships/customXml" Target="../ink/ink241.xml"/><Relationship Id="rId326" Type="http://schemas.openxmlformats.org/officeDocument/2006/relationships/customXml" Target="../ink/ink269.xml"/><Relationship Id="rId65" Type="http://schemas.openxmlformats.org/officeDocument/2006/relationships/image" Target="../media/image138.png"/><Relationship Id="rId130" Type="http://schemas.openxmlformats.org/officeDocument/2006/relationships/customXml" Target="../ink/ink171.xml"/><Relationship Id="rId368" Type="http://schemas.openxmlformats.org/officeDocument/2006/relationships/customXml" Target="../ink/ink290.xml"/><Relationship Id="rId172" Type="http://schemas.openxmlformats.org/officeDocument/2006/relationships/customXml" Target="../ink/ink192.xml"/><Relationship Id="rId228" Type="http://schemas.openxmlformats.org/officeDocument/2006/relationships/customXml" Target="../ink/ink220.xml"/><Relationship Id="rId281" Type="http://schemas.openxmlformats.org/officeDocument/2006/relationships/image" Target="../media/image246.png"/><Relationship Id="rId337" Type="http://schemas.openxmlformats.org/officeDocument/2006/relationships/image" Target="../media/image274.png"/><Relationship Id="rId34" Type="http://schemas.openxmlformats.org/officeDocument/2006/relationships/customXml" Target="../ink/ink123.xml"/><Relationship Id="rId76" Type="http://schemas.openxmlformats.org/officeDocument/2006/relationships/customXml" Target="../ink/ink144.xml"/><Relationship Id="rId141" Type="http://schemas.openxmlformats.org/officeDocument/2006/relationships/image" Target="../media/image176.png"/><Relationship Id="rId379" Type="http://schemas.openxmlformats.org/officeDocument/2006/relationships/image" Target="../media/image295.png"/><Relationship Id="rId7" Type="http://schemas.openxmlformats.org/officeDocument/2006/relationships/image" Target="../media/image109.png"/><Relationship Id="rId183" Type="http://schemas.openxmlformats.org/officeDocument/2006/relationships/image" Target="../media/image197.png"/><Relationship Id="rId239" Type="http://schemas.openxmlformats.org/officeDocument/2006/relationships/image" Target="../media/image225.png"/><Relationship Id="rId390" Type="http://schemas.openxmlformats.org/officeDocument/2006/relationships/customXml" Target="../ink/ink301.xml"/><Relationship Id="rId404" Type="http://schemas.openxmlformats.org/officeDocument/2006/relationships/customXml" Target="../ink/ink308.xml"/><Relationship Id="rId250" Type="http://schemas.openxmlformats.org/officeDocument/2006/relationships/customXml" Target="../ink/ink231.xml"/><Relationship Id="rId292" Type="http://schemas.openxmlformats.org/officeDocument/2006/relationships/customXml" Target="../ink/ink252.xml"/><Relationship Id="rId306" Type="http://schemas.openxmlformats.org/officeDocument/2006/relationships/customXml" Target="../ink/ink259.xml"/><Relationship Id="rId45" Type="http://schemas.openxmlformats.org/officeDocument/2006/relationships/image" Target="../media/image128.png"/><Relationship Id="rId87" Type="http://schemas.openxmlformats.org/officeDocument/2006/relationships/image" Target="../media/image149.png"/><Relationship Id="rId110" Type="http://schemas.openxmlformats.org/officeDocument/2006/relationships/customXml" Target="../ink/ink161.xml"/><Relationship Id="rId348" Type="http://schemas.openxmlformats.org/officeDocument/2006/relationships/customXml" Target="../ink/ink280.xml"/><Relationship Id="rId152" Type="http://schemas.openxmlformats.org/officeDocument/2006/relationships/customXml" Target="../ink/ink182.xml"/><Relationship Id="rId194" Type="http://schemas.openxmlformats.org/officeDocument/2006/relationships/customXml" Target="../ink/ink203.xml"/><Relationship Id="rId208" Type="http://schemas.openxmlformats.org/officeDocument/2006/relationships/customXml" Target="../ink/ink210.xml"/><Relationship Id="rId261" Type="http://schemas.openxmlformats.org/officeDocument/2006/relationships/image" Target="../media/image236.png"/><Relationship Id="rId14" Type="http://schemas.openxmlformats.org/officeDocument/2006/relationships/customXml" Target="../ink/ink113.xml"/><Relationship Id="rId56" Type="http://schemas.openxmlformats.org/officeDocument/2006/relationships/customXml" Target="../ink/ink134.xml"/><Relationship Id="rId317" Type="http://schemas.openxmlformats.org/officeDocument/2006/relationships/image" Target="../media/image264.png"/><Relationship Id="rId359" Type="http://schemas.openxmlformats.org/officeDocument/2006/relationships/image" Target="../media/image285.png"/><Relationship Id="rId98" Type="http://schemas.openxmlformats.org/officeDocument/2006/relationships/customXml" Target="../ink/ink155.xml"/><Relationship Id="rId121" Type="http://schemas.openxmlformats.org/officeDocument/2006/relationships/image" Target="../media/image166.png"/><Relationship Id="rId163" Type="http://schemas.openxmlformats.org/officeDocument/2006/relationships/image" Target="../media/image187.png"/><Relationship Id="rId219" Type="http://schemas.openxmlformats.org/officeDocument/2006/relationships/image" Target="../media/image215.png"/><Relationship Id="rId370" Type="http://schemas.openxmlformats.org/officeDocument/2006/relationships/customXml" Target="../ink/ink291.xml"/><Relationship Id="rId230" Type="http://schemas.openxmlformats.org/officeDocument/2006/relationships/customXml" Target="../ink/ink221.xml"/><Relationship Id="rId25" Type="http://schemas.openxmlformats.org/officeDocument/2006/relationships/image" Target="../media/image118.png"/><Relationship Id="rId67" Type="http://schemas.openxmlformats.org/officeDocument/2006/relationships/image" Target="../media/image139.png"/><Relationship Id="rId272" Type="http://schemas.openxmlformats.org/officeDocument/2006/relationships/customXml" Target="../ink/ink242.xml"/><Relationship Id="rId328" Type="http://schemas.openxmlformats.org/officeDocument/2006/relationships/customXml" Target="../ink/ink270.xml"/><Relationship Id="rId132" Type="http://schemas.openxmlformats.org/officeDocument/2006/relationships/customXml" Target="../ink/ink172.xml"/><Relationship Id="rId174" Type="http://schemas.openxmlformats.org/officeDocument/2006/relationships/customXml" Target="../ink/ink193.xml"/><Relationship Id="rId381" Type="http://schemas.openxmlformats.org/officeDocument/2006/relationships/image" Target="../media/image296.png"/><Relationship Id="rId241" Type="http://schemas.openxmlformats.org/officeDocument/2006/relationships/image" Target="../media/image226.png"/><Relationship Id="rId36" Type="http://schemas.openxmlformats.org/officeDocument/2006/relationships/customXml" Target="../ink/ink124.xml"/><Relationship Id="rId283" Type="http://schemas.openxmlformats.org/officeDocument/2006/relationships/image" Target="../media/image247.png"/><Relationship Id="rId339" Type="http://schemas.openxmlformats.org/officeDocument/2006/relationships/image" Target="../media/image275.png"/><Relationship Id="rId78" Type="http://schemas.openxmlformats.org/officeDocument/2006/relationships/customXml" Target="../ink/ink145.xml"/><Relationship Id="rId101" Type="http://schemas.openxmlformats.org/officeDocument/2006/relationships/image" Target="../media/image156.png"/><Relationship Id="rId143" Type="http://schemas.openxmlformats.org/officeDocument/2006/relationships/image" Target="../media/image177.png"/><Relationship Id="rId185" Type="http://schemas.openxmlformats.org/officeDocument/2006/relationships/image" Target="../media/image198.png"/><Relationship Id="rId350" Type="http://schemas.openxmlformats.org/officeDocument/2006/relationships/customXml" Target="../ink/ink281.xml"/><Relationship Id="rId406" Type="http://schemas.openxmlformats.org/officeDocument/2006/relationships/customXml" Target="../ink/ink309.xml"/><Relationship Id="rId9" Type="http://schemas.openxmlformats.org/officeDocument/2006/relationships/image" Target="../media/image110.png"/><Relationship Id="rId210" Type="http://schemas.openxmlformats.org/officeDocument/2006/relationships/customXml" Target="../ink/ink211.xml"/><Relationship Id="rId392" Type="http://schemas.openxmlformats.org/officeDocument/2006/relationships/customXml" Target="../ink/ink302.xml"/><Relationship Id="rId252" Type="http://schemas.openxmlformats.org/officeDocument/2006/relationships/customXml" Target="../ink/ink232.xml"/><Relationship Id="rId294" Type="http://schemas.openxmlformats.org/officeDocument/2006/relationships/customXml" Target="../ink/ink253.xml"/><Relationship Id="rId308" Type="http://schemas.openxmlformats.org/officeDocument/2006/relationships/customXml" Target="../ink/ink260.xml"/><Relationship Id="rId47" Type="http://schemas.openxmlformats.org/officeDocument/2006/relationships/image" Target="../media/image129.png"/><Relationship Id="rId89" Type="http://schemas.openxmlformats.org/officeDocument/2006/relationships/image" Target="../media/image150.png"/><Relationship Id="rId112" Type="http://schemas.openxmlformats.org/officeDocument/2006/relationships/customXml" Target="../ink/ink162.xml"/><Relationship Id="rId154" Type="http://schemas.openxmlformats.org/officeDocument/2006/relationships/customXml" Target="../ink/ink183.xml"/><Relationship Id="rId361" Type="http://schemas.openxmlformats.org/officeDocument/2006/relationships/image" Target="../media/image286.png"/><Relationship Id="rId196" Type="http://schemas.openxmlformats.org/officeDocument/2006/relationships/customXml" Target="../ink/ink204.xml"/><Relationship Id="rId16" Type="http://schemas.openxmlformats.org/officeDocument/2006/relationships/customXml" Target="../ink/ink114.xml"/><Relationship Id="rId221" Type="http://schemas.openxmlformats.org/officeDocument/2006/relationships/image" Target="../media/image216.png"/><Relationship Id="rId263" Type="http://schemas.openxmlformats.org/officeDocument/2006/relationships/image" Target="../media/image237.png"/><Relationship Id="rId319" Type="http://schemas.openxmlformats.org/officeDocument/2006/relationships/image" Target="../media/image265.png"/><Relationship Id="rId58" Type="http://schemas.openxmlformats.org/officeDocument/2006/relationships/customXml" Target="../ink/ink135.xml"/><Relationship Id="rId123" Type="http://schemas.openxmlformats.org/officeDocument/2006/relationships/image" Target="../media/image167.png"/><Relationship Id="rId330" Type="http://schemas.openxmlformats.org/officeDocument/2006/relationships/customXml" Target="../ink/ink271.xml"/><Relationship Id="rId165" Type="http://schemas.openxmlformats.org/officeDocument/2006/relationships/image" Target="../media/image188.png"/><Relationship Id="rId372" Type="http://schemas.openxmlformats.org/officeDocument/2006/relationships/customXml" Target="../ink/ink292.xml"/><Relationship Id="rId232" Type="http://schemas.openxmlformats.org/officeDocument/2006/relationships/customXml" Target="../ink/ink222.xml"/><Relationship Id="rId274" Type="http://schemas.openxmlformats.org/officeDocument/2006/relationships/customXml" Target="../ink/ink243.xml"/><Relationship Id="rId27" Type="http://schemas.openxmlformats.org/officeDocument/2006/relationships/image" Target="../media/image119.png"/><Relationship Id="rId48" Type="http://schemas.openxmlformats.org/officeDocument/2006/relationships/customXml" Target="../ink/ink130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173.xml"/><Relationship Id="rId320" Type="http://schemas.openxmlformats.org/officeDocument/2006/relationships/customXml" Target="../ink/ink266.xml"/><Relationship Id="rId80" Type="http://schemas.openxmlformats.org/officeDocument/2006/relationships/customXml" Target="../ink/ink146.xml"/><Relationship Id="rId155" Type="http://schemas.openxmlformats.org/officeDocument/2006/relationships/image" Target="../media/image183.png"/><Relationship Id="rId176" Type="http://schemas.openxmlformats.org/officeDocument/2006/relationships/customXml" Target="../ink/ink194.xml"/><Relationship Id="rId197" Type="http://schemas.openxmlformats.org/officeDocument/2006/relationships/image" Target="../media/image204.png"/><Relationship Id="rId341" Type="http://schemas.openxmlformats.org/officeDocument/2006/relationships/image" Target="../media/image276.png"/><Relationship Id="rId362" Type="http://schemas.openxmlformats.org/officeDocument/2006/relationships/customXml" Target="../ink/ink287.xml"/><Relationship Id="rId383" Type="http://schemas.openxmlformats.org/officeDocument/2006/relationships/image" Target="../media/image297.png"/><Relationship Id="rId201" Type="http://schemas.openxmlformats.org/officeDocument/2006/relationships/image" Target="../media/image206.png"/><Relationship Id="rId222" Type="http://schemas.openxmlformats.org/officeDocument/2006/relationships/customXml" Target="../ink/ink217.xml"/><Relationship Id="rId243" Type="http://schemas.openxmlformats.org/officeDocument/2006/relationships/image" Target="../media/image227.png"/><Relationship Id="rId264" Type="http://schemas.openxmlformats.org/officeDocument/2006/relationships/customXml" Target="../ink/ink238.xml"/><Relationship Id="rId285" Type="http://schemas.openxmlformats.org/officeDocument/2006/relationships/image" Target="../media/image248.png"/><Relationship Id="rId17" Type="http://schemas.openxmlformats.org/officeDocument/2006/relationships/image" Target="../media/image114.png"/><Relationship Id="rId38" Type="http://schemas.openxmlformats.org/officeDocument/2006/relationships/customXml" Target="../ink/ink125.xml"/><Relationship Id="rId59" Type="http://schemas.openxmlformats.org/officeDocument/2006/relationships/image" Target="../media/image135.png"/><Relationship Id="rId103" Type="http://schemas.openxmlformats.org/officeDocument/2006/relationships/image" Target="../media/image157.png"/><Relationship Id="rId124" Type="http://schemas.openxmlformats.org/officeDocument/2006/relationships/customXml" Target="../ink/ink168.xml"/><Relationship Id="rId310" Type="http://schemas.openxmlformats.org/officeDocument/2006/relationships/customXml" Target="../ink/ink261.xml"/><Relationship Id="rId70" Type="http://schemas.openxmlformats.org/officeDocument/2006/relationships/customXml" Target="../ink/ink141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89.xml"/><Relationship Id="rId187" Type="http://schemas.openxmlformats.org/officeDocument/2006/relationships/image" Target="../media/image199.png"/><Relationship Id="rId331" Type="http://schemas.openxmlformats.org/officeDocument/2006/relationships/image" Target="../media/image271.png"/><Relationship Id="rId352" Type="http://schemas.openxmlformats.org/officeDocument/2006/relationships/customXml" Target="../ink/ink282.xml"/><Relationship Id="rId373" Type="http://schemas.openxmlformats.org/officeDocument/2006/relationships/image" Target="../media/image292.png"/><Relationship Id="rId394" Type="http://schemas.openxmlformats.org/officeDocument/2006/relationships/customXml" Target="../ink/ink303.xml"/><Relationship Id="rId408" Type="http://schemas.openxmlformats.org/officeDocument/2006/relationships/customXml" Target="../ink/ink31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2.xml"/><Relationship Id="rId233" Type="http://schemas.openxmlformats.org/officeDocument/2006/relationships/image" Target="../media/image222.png"/><Relationship Id="rId254" Type="http://schemas.openxmlformats.org/officeDocument/2006/relationships/customXml" Target="../ink/ink233.xml"/><Relationship Id="rId28" Type="http://schemas.openxmlformats.org/officeDocument/2006/relationships/customXml" Target="../ink/ink120.xml"/><Relationship Id="rId49" Type="http://schemas.openxmlformats.org/officeDocument/2006/relationships/image" Target="../media/image130.png"/><Relationship Id="rId114" Type="http://schemas.openxmlformats.org/officeDocument/2006/relationships/customXml" Target="../ink/ink163.xml"/><Relationship Id="rId275" Type="http://schemas.openxmlformats.org/officeDocument/2006/relationships/image" Target="../media/image243.png"/><Relationship Id="rId296" Type="http://schemas.openxmlformats.org/officeDocument/2006/relationships/customXml" Target="../ink/ink254.xml"/><Relationship Id="rId300" Type="http://schemas.openxmlformats.org/officeDocument/2006/relationships/customXml" Target="../ink/ink256.xml"/><Relationship Id="rId60" Type="http://schemas.openxmlformats.org/officeDocument/2006/relationships/customXml" Target="../ink/ink136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84.xml"/><Relationship Id="rId177" Type="http://schemas.openxmlformats.org/officeDocument/2006/relationships/image" Target="../media/image194.png"/><Relationship Id="rId198" Type="http://schemas.openxmlformats.org/officeDocument/2006/relationships/customXml" Target="../ink/ink205.xml"/><Relationship Id="rId321" Type="http://schemas.openxmlformats.org/officeDocument/2006/relationships/image" Target="../media/image266.png"/><Relationship Id="rId342" Type="http://schemas.openxmlformats.org/officeDocument/2006/relationships/customXml" Target="../ink/ink277.xml"/><Relationship Id="rId363" Type="http://schemas.openxmlformats.org/officeDocument/2006/relationships/image" Target="../media/image287.png"/><Relationship Id="rId384" Type="http://schemas.openxmlformats.org/officeDocument/2006/relationships/customXml" Target="../ink/ink298.xml"/><Relationship Id="rId202" Type="http://schemas.openxmlformats.org/officeDocument/2006/relationships/customXml" Target="../ink/ink207.xml"/><Relationship Id="rId223" Type="http://schemas.openxmlformats.org/officeDocument/2006/relationships/image" Target="../media/image217.png"/><Relationship Id="rId244" Type="http://schemas.openxmlformats.org/officeDocument/2006/relationships/customXml" Target="../ink/ink228.xml"/><Relationship Id="rId18" Type="http://schemas.openxmlformats.org/officeDocument/2006/relationships/customXml" Target="../ink/ink115.xml"/><Relationship Id="rId39" Type="http://schemas.openxmlformats.org/officeDocument/2006/relationships/image" Target="../media/image125.png"/><Relationship Id="rId265" Type="http://schemas.openxmlformats.org/officeDocument/2006/relationships/image" Target="../media/image238.png"/><Relationship Id="rId286" Type="http://schemas.openxmlformats.org/officeDocument/2006/relationships/customXml" Target="../ink/ink249.xml"/><Relationship Id="rId50" Type="http://schemas.openxmlformats.org/officeDocument/2006/relationships/customXml" Target="../ink/ink131.xml"/><Relationship Id="rId104" Type="http://schemas.openxmlformats.org/officeDocument/2006/relationships/customXml" Target="../ink/ink158.xml"/><Relationship Id="rId125" Type="http://schemas.openxmlformats.org/officeDocument/2006/relationships/image" Target="../media/image168.png"/><Relationship Id="rId146" Type="http://schemas.openxmlformats.org/officeDocument/2006/relationships/customXml" Target="../ink/ink179.xml"/><Relationship Id="rId167" Type="http://schemas.openxmlformats.org/officeDocument/2006/relationships/image" Target="../media/image189.png"/><Relationship Id="rId188" Type="http://schemas.openxmlformats.org/officeDocument/2006/relationships/customXml" Target="../ink/ink200.xml"/><Relationship Id="rId311" Type="http://schemas.openxmlformats.org/officeDocument/2006/relationships/image" Target="../media/image261.png"/><Relationship Id="rId332" Type="http://schemas.openxmlformats.org/officeDocument/2006/relationships/customXml" Target="../ink/ink272.xml"/><Relationship Id="rId353" Type="http://schemas.openxmlformats.org/officeDocument/2006/relationships/image" Target="../media/image282.png"/><Relationship Id="rId374" Type="http://schemas.openxmlformats.org/officeDocument/2006/relationships/customXml" Target="../ink/ink293.xml"/><Relationship Id="rId395" Type="http://schemas.openxmlformats.org/officeDocument/2006/relationships/image" Target="../media/image303.png"/><Relationship Id="rId409" Type="http://schemas.openxmlformats.org/officeDocument/2006/relationships/image" Target="../media/image310.png"/><Relationship Id="rId71" Type="http://schemas.openxmlformats.org/officeDocument/2006/relationships/image" Target="../media/image141.png"/><Relationship Id="rId92" Type="http://schemas.openxmlformats.org/officeDocument/2006/relationships/customXml" Target="../ink/ink152.xml"/><Relationship Id="rId213" Type="http://schemas.openxmlformats.org/officeDocument/2006/relationships/image" Target="../media/image212.png"/><Relationship Id="rId234" Type="http://schemas.openxmlformats.org/officeDocument/2006/relationships/customXml" Target="../ink/ink223.xml"/><Relationship Id="rId2" Type="http://schemas.openxmlformats.org/officeDocument/2006/relationships/customXml" Target="../ink/ink107.xml"/><Relationship Id="rId29" Type="http://schemas.openxmlformats.org/officeDocument/2006/relationships/image" Target="../media/image120.png"/><Relationship Id="rId255" Type="http://schemas.openxmlformats.org/officeDocument/2006/relationships/image" Target="../media/image233.png"/><Relationship Id="rId276" Type="http://schemas.openxmlformats.org/officeDocument/2006/relationships/customXml" Target="../ink/ink244.xml"/><Relationship Id="rId297" Type="http://schemas.openxmlformats.org/officeDocument/2006/relationships/image" Target="../media/image254.png"/><Relationship Id="rId40" Type="http://schemas.openxmlformats.org/officeDocument/2006/relationships/customXml" Target="../ink/ink126.xml"/><Relationship Id="rId115" Type="http://schemas.openxmlformats.org/officeDocument/2006/relationships/image" Target="../media/image163.png"/><Relationship Id="rId136" Type="http://schemas.openxmlformats.org/officeDocument/2006/relationships/customXml" Target="../ink/ink174.xml"/><Relationship Id="rId157" Type="http://schemas.openxmlformats.org/officeDocument/2006/relationships/image" Target="../media/image184.png"/><Relationship Id="rId178" Type="http://schemas.openxmlformats.org/officeDocument/2006/relationships/customXml" Target="../ink/ink195.xml"/><Relationship Id="rId301" Type="http://schemas.openxmlformats.org/officeDocument/2006/relationships/image" Target="../media/image256.png"/><Relationship Id="rId322" Type="http://schemas.openxmlformats.org/officeDocument/2006/relationships/customXml" Target="../ink/ink267.xml"/><Relationship Id="rId343" Type="http://schemas.openxmlformats.org/officeDocument/2006/relationships/image" Target="../media/image277.png"/><Relationship Id="rId364" Type="http://schemas.openxmlformats.org/officeDocument/2006/relationships/customXml" Target="../ink/ink288.xml"/><Relationship Id="rId61" Type="http://schemas.openxmlformats.org/officeDocument/2006/relationships/image" Target="../media/image136.png"/><Relationship Id="rId82" Type="http://schemas.openxmlformats.org/officeDocument/2006/relationships/customXml" Target="../ink/ink147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385" Type="http://schemas.openxmlformats.org/officeDocument/2006/relationships/image" Target="../media/image298.png"/><Relationship Id="rId19" Type="http://schemas.openxmlformats.org/officeDocument/2006/relationships/image" Target="../media/image115.png"/><Relationship Id="rId224" Type="http://schemas.openxmlformats.org/officeDocument/2006/relationships/customXml" Target="../ink/ink218.xml"/><Relationship Id="rId245" Type="http://schemas.openxmlformats.org/officeDocument/2006/relationships/image" Target="../media/image228.png"/><Relationship Id="rId266" Type="http://schemas.openxmlformats.org/officeDocument/2006/relationships/customXml" Target="../ink/ink239.xml"/><Relationship Id="rId287" Type="http://schemas.openxmlformats.org/officeDocument/2006/relationships/image" Target="../media/image249.png"/><Relationship Id="rId30" Type="http://schemas.openxmlformats.org/officeDocument/2006/relationships/customXml" Target="../ink/ink121.xml"/><Relationship Id="rId105" Type="http://schemas.openxmlformats.org/officeDocument/2006/relationships/image" Target="../media/image158.png"/><Relationship Id="rId126" Type="http://schemas.openxmlformats.org/officeDocument/2006/relationships/customXml" Target="../ink/ink169.xml"/><Relationship Id="rId147" Type="http://schemas.openxmlformats.org/officeDocument/2006/relationships/image" Target="../media/image179.png"/><Relationship Id="rId168" Type="http://schemas.openxmlformats.org/officeDocument/2006/relationships/customXml" Target="../ink/ink190.xml"/><Relationship Id="rId312" Type="http://schemas.openxmlformats.org/officeDocument/2006/relationships/customXml" Target="../ink/ink262.xml"/><Relationship Id="rId333" Type="http://schemas.openxmlformats.org/officeDocument/2006/relationships/image" Target="../media/image272.png"/><Relationship Id="rId354" Type="http://schemas.openxmlformats.org/officeDocument/2006/relationships/customXml" Target="../ink/ink283.xml"/><Relationship Id="rId51" Type="http://schemas.openxmlformats.org/officeDocument/2006/relationships/image" Target="../media/image131.png"/><Relationship Id="rId72" Type="http://schemas.openxmlformats.org/officeDocument/2006/relationships/customXml" Target="../ink/ink142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75" Type="http://schemas.openxmlformats.org/officeDocument/2006/relationships/image" Target="../media/image293.png"/><Relationship Id="rId396" Type="http://schemas.openxmlformats.org/officeDocument/2006/relationships/customXml" Target="../ink/ink304.xml"/><Relationship Id="rId3" Type="http://schemas.openxmlformats.org/officeDocument/2006/relationships/image" Target="../media/image107.png"/><Relationship Id="rId214" Type="http://schemas.openxmlformats.org/officeDocument/2006/relationships/customXml" Target="../ink/ink213.xml"/><Relationship Id="rId235" Type="http://schemas.openxmlformats.org/officeDocument/2006/relationships/image" Target="../media/image223.png"/><Relationship Id="rId256" Type="http://schemas.openxmlformats.org/officeDocument/2006/relationships/customXml" Target="../ink/ink234.xml"/><Relationship Id="rId277" Type="http://schemas.openxmlformats.org/officeDocument/2006/relationships/image" Target="../media/image244.png"/><Relationship Id="rId298" Type="http://schemas.openxmlformats.org/officeDocument/2006/relationships/customXml" Target="../ink/ink255.xml"/><Relationship Id="rId400" Type="http://schemas.openxmlformats.org/officeDocument/2006/relationships/customXml" Target="../ink/ink306.xml"/><Relationship Id="rId116" Type="http://schemas.openxmlformats.org/officeDocument/2006/relationships/customXml" Target="../ink/ink164.xml"/><Relationship Id="rId137" Type="http://schemas.openxmlformats.org/officeDocument/2006/relationships/image" Target="../media/image174.png"/><Relationship Id="rId158" Type="http://schemas.openxmlformats.org/officeDocument/2006/relationships/customXml" Target="../ink/ink185.xml"/><Relationship Id="rId302" Type="http://schemas.openxmlformats.org/officeDocument/2006/relationships/customXml" Target="../ink/ink257.xml"/><Relationship Id="rId323" Type="http://schemas.openxmlformats.org/officeDocument/2006/relationships/image" Target="../media/image267.png"/><Relationship Id="rId344" Type="http://schemas.openxmlformats.org/officeDocument/2006/relationships/customXml" Target="../ink/ink278.xml"/><Relationship Id="rId20" Type="http://schemas.openxmlformats.org/officeDocument/2006/relationships/customXml" Target="../ink/ink116.xml"/><Relationship Id="rId41" Type="http://schemas.openxmlformats.org/officeDocument/2006/relationships/image" Target="../media/image126.png"/><Relationship Id="rId62" Type="http://schemas.openxmlformats.org/officeDocument/2006/relationships/customXml" Target="../ink/ink137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365" Type="http://schemas.openxmlformats.org/officeDocument/2006/relationships/image" Target="../media/image288.png"/><Relationship Id="rId386" Type="http://schemas.openxmlformats.org/officeDocument/2006/relationships/customXml" Target="../ink/ink299.xml"/><Relationship Id="rId190" Type="http://schemas.openxmlformats.org/officeDocument/2006/relationships/customXml" Target="../ink/ink201.xml"/><Relationship Id="rId204" Type="http://schemas.openxmlformats.org/officeDocument/2006/relationships/customXml" Target="../ink/ink208.xml"/><Relationship Id="rId225" Type="http://schemas.openxmlformats.org/officeDocument/2006/relationships/image" Target="../media/image218.png"/><Relationship Id="rId246" Type="http://schemas.openxmlformats.org/officeDocument/2006/relationships/customXml" Target="../ink/ink229.xml"/><Relationship Id="rId267" Type="http://schemas.openxmlformats.org/officeDocument/2006/relationships/image" Target="../media/image239.png"/><Relationship Id="rId288" Type="http://schemas.openxmlformats.org/officeDocument/2006/relationships/customXml" Target="../ink/ink250.xml"/><Relationship Id="rId106" Type="http://schemas.openxmlformats.org/officeDocument/2006/relationships/customXml" Target="../ink/ink159.xml"/><Relationship Id="rId127" Type="http://schemas.openxmlformats.org/officeDocument/2006/relationships/image" Target="../media/image169.png"/><Relationship Id="rId313" Type="http://schemas.openxmlformats.org/officeDocument/2006/relationships/image" Target="../media/image262.png"/><Relationship Id="rId10" Type="http://schemas.openxmlformats.org/officeDocument/2006/relationships/customXml" Target="../ink/ink111.xml"/><Relationship Id="rId31" Type="http://schemas.openxmlformats.org/officeDocument/2006/relationships/image" Target="../media/image121.png"/><Relationship Id="rId52" Type="http://schemas.openxmlformats.org/officeDocument/2006/relationships/customXml" Target="../ink/ink132.xml"/><Relationship Id="rId73" Type="http://schemas.openxmlformats.org/officeDocument/2006/relationships/image" Target="../media/image142.png"/><Relationship Id="rId94" Type="http://schemas.openxmlformats.org/officeDocument/2006/relationships/customXml" Target="../ink/ink153.xml"/><Relationship Id="rId148" Type="http://schemas.openxmlformats.org/officeDocument/2006/relationships/customXml" Target="../ink/ink180.xml"/><Relationship Id="rId169" Type="http://schemas.openxmlformats.org/officeDocument/2006/relationships/image" Target="../media/image190.png"/><Relationship Id="rId334" Type="http://schemas.openxmlformats.org/officeDocument/2006/relationships/customXml" Target="../ink/ink273.xml"/><Relationship Id="rId355" Type="http://schemas.openxmlformats.org/officeDocument/2006/relationships/image" Target="../media/image283.png"/><Relationship Id="rId376" Type="http://schemas.openxmlformats.org/officeDocument/2006/relationships/customXml" Target="../ink/ink294.xml"/><Relationship Id="rId397" Type="http://schemas.openxmlformats.org/officeDocument/2006/relationships/image" Target="../media/image304.png"/><Relationship Id="rId4" Type="http://schemas.openxmlformats.org/officeDocument/2006/relationships/customXml" Target="../ink/ink108.xml"/><Relationship Id="rId180" Type="http://schemas.openxmlformats.org/officeDocument/2006/relationships/customXml" Target="../ink/ink196.xml"/><Relationship Id="rId215" Type="http://schemas.openxmlformats.org/officeDocument/2006/relationships/image" Target="../media/image213.png"/><Relationship Id="rId236" Type="http://schemas.openxmlformats.org/officeDocument/2006/relationships/customXml" Target="../ink/ink224.xml"/><Relationship Id="rId257" Type="http://schemas.openxmlformats.org/officeDocument/2006/relationships/image" Target="../media/image234.png"/><Relationship Id="rId278" Type="http://schemas.openxmlformats.org/officeDocument/2006/relationships/customXml" Target="../ink/ink245.xml"/><Relationship Id="rId401" Type="http://schemas.openxmlformats.org/officeDocument/2006/relationships/image" Target="../media/image306.png"/><Relationship Id="rId303" Type="http://schemas.openxmlformats.org/officeDocument/2006/relationships/image" Target="../media/image257.png"/><Relationship Id="rId42" Type="http://schemas.openxmlformats.org/officeDocument/2006/relationships/customXml" Target="../ink/ink127.xml"/><Relationship Id="rId84" Type="http://schemas.openxmlformats.org/officeDocument/2006/relationships/customXml" Target="../ink/ink148.xml"/><Relationship Id="rId138" Type="http://schemas.openxmlformats.org/officeDocument/2006/relationships/customXml" Target="../ink/ink175.xml"/><Relationship Id="rId345" Type="http://schemas.openxmlformats.org/officeDocument/2006/relationships/image" Target="../media/image278.png"/><Relationship Id="rId387" Type="http://schemas.openxmlformats.org/officeDocument/2006/relationships/image" Target="../media/image299.png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289" Type="http://schemas.openxmlformats.org/officeDocument/2006/relationships/image" Target="../media/image250.png"/><Relationship Id="rId11" Type="http://schemas.openxmlformats.org/officeDocument/2006/relationships/image" Target="../media/image111.png"/><Relationship Id="rId53" Type="http://schemas.openxmlformats.org/officeDocument/2006/relationships/image" Target="../media/image132.png"/><Relationship Id="rId149" Type="http://schemas.openxmlformats.org/officeDocument/2006/relationships/image" Target="../media/image180.png"/><Relationship Id="rId314" Type="http://schemas.openxmlformats.org/officeDocument/2006/relationships/customXml" Target="../ink/ink263.xml"/><Relationship Id="rId356" Type="http://schemas.openxmlformats.org/officeDocument/2006/relationships/customXml" Target="../ink/ink284.xml"/><Relationship Id="rId398" Type="http://schemas.openxmlformats.org/officeDocument/2006/relationships/customXml" Target="../ink/ink305.xml"/><Relationship Id="rId95" Type="http://schemas.openxmlformats.org/officeDocument/2006/relationships/image" Target="../media/image153.png"/><Relationship Id="rId160" Type="http://schemas.openxmlformats.org/officeDocument/2006/relationships/customXml" Target="../ink/ink186.xml"/><Relationship Id="rId216" Type="http://schemas.openxmlformats.org/officeDocument/2006/relationships/customXml" Target="../ink/ink214.xml"/><Relationship Id="rId258" Type="http://schemas.openxmlformats.org/officeDocument/2006/relationships/customXml" Target="../ink/ink235.xml"/><Relationship Id="rId22" Type="http://schemas.openxmlformats.org/officeDocument/2006/relationships/customXml" Target="../ink/ink117.xml"/><Relationship Id="rId64" Type="http://schemas.openxmlformats.org/officeDocument/2006/relationships/customXml" Target="../ink/ink138.xml"/><Relationship Id="rId118" Type="http://schemas.openxmlformats.org/officeDocument/2006/relationships/customXml" Target="../ink/ink165.xml"/><Relationship Id="rId325" Type="http://schemas.openxmlformats.org/officeDocument/2006/relationships/image" Target="../media/image268.png"/><Relationship Id="rId367" Type="http://schemas.openxmlformats.org/officeDocument/2006/relationships/image" Target="../media/image289.png"/><Relationship Id="rId171" Type="http://schemas.openxmlformats.org/officeDocument/2006/relationships/image" Target="../media/image191.png"/><Relationship Id="rId227" Type="http://schemas.openxmlformats.org/officeDocument/2006/relationships/image" Target="../media/image219.png"/><Relationship Id="rId269" Type="http://schemas.openxmlformats.org/officeDocument/2006/relationships/image" Target="../media/image240.png"/><Relationship Id="rId33" Type="http://schemas.openxmlformats.org/officeDocument/2006/relationships/image" Target="../media/image122.png"/><Relationship Id="rId129" Type="http://schemas.openxmlformats.org/officeDocument/2006/relationships/image" Target="../media/image170.png"/><Relationship Id="rId280" Type="http://schemas.openxmlformats.org/officeDocument/2006/relationships/customXml" Target="../ink/ink246.xml"/><Relationship Id="rId336" Type="http://schemas.openxmlformats.org/officeDocument/2006/relationships/customXml" Target="../ink/ink274.xml"/><Relationship Id="rId75" Type="http://schemas.openxmlformats.org/officeDocument/2006/relationships/image" Target="../media/image143.png"/><Relationship Id="rId140" Type="http://schemas.openxmlformats.org/officeDocument/2006/relationships/customXml" Target="../ink/ink176.xml"/><Relationship Id="rId182" Type="http://schemas.openxmlformats.org/officeDocument/2006/relationships/customXml" Target="../ink/ink197.xml"/><Relationship Id="rId378" Type="http://schemas.openxmlformats.org/officeDocument/2006/relationships/customXml" Target="../ink/ink295.xml"/><Relationship Id="rId403" Type="http://schemas.openxmlformats.org/officeDocument/2006/relationships/image" Target="../media/image307.png"/><Relationship Id="rId6" Type="http://schemas.openxmlformats.org/officeDocument/2006/relationships/customXml" Target="../ink/ink109.xml"/><Relationship Id="rId238" Type="http://schemas.openxmlformats.org/officeDocument/2006/relationships/customXml" Target="../ink/ink225.xml"/><Relationship Id="rId291" Type="http://schemas.openxmlformats.org/officeDocument/2006/relationships/image" Target="../media/image251.png"/><Relationship Id="rId305" Type="http://schemas.openxmlformats.org/officeDocument/2006/relationships/image" Target="../media/image258.png"/><Relationship Id="rId347" Type="http://schemas.openxmlformats.org/officeDocument/2006/relationships/image" Target="../media/image279.png"/><Relationship Id="rId44" Type="http://schemas.openxmlformats.org/officeDocument/2006/relationships/customXml" Target="../ink/ink128.xml"/><Relationship Id="rId86" Type="http://schemas.openxmlformats.org/officeDocument/2006/relationships/customXml" Target="../ink/ink149.xml"/><Relationship Id="rId151" Type="http://schemas.openxmlformats.org/officeDocument/2006/relationships/image" Target="../media/image181.png"/><Relationship Id="rId389" Type="http://schemas.openxmlformats.org/officeDocument/2006/relationships/image" Target="../media/image300.png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49" Type="http://schemas.openxmlformats.org/officeDocument/2006/relationships/image" Target="../media/image230.png"/><Relationship Id="rId13" Type="http://schemas.openxmlformats.org/officeDocument/2006/relationships/image" Target="../media/image112.png"/><Relationship Id="rId109" Type="http://schemas.openxmlformats.org/officeDocument/2006/relationships/image" Target="../media/image160.png"/><Relationship Id="rId260" Type="http://schemas.openxmlformats.org/officeDocument/2006/relationships/customXml" Target="../ink/ink236.xml"/><Relationship Id="rId316" Type="http://schemas.openxmlformats.org/officeDocument/2006/relationships/customXml" Target="../ink/ink264.xml"/><Relationship Id="rId55" Type="http://schemas.openxmlformats.org/officeDocument/2006/relationships/image" Target="../media/image133.png"/><Relationship Id="rId97" Type="http://schemas.openxmlformats.org/officeDocument/2006/relationships/image" Target="../media/image154.png"/><Relationship Id="rId120" Type="http://schemas.openxmlformats.org/officeDocument/2006/relationships/customXml" Target="../ink/ink166.xml"/><Relationship Id="rId358" Type="http://schemas.openxmlformats.org/officeDocument/2006/relationships/customXml" Target="../ink/ink285.xml"/><Relationship Id="rId162" Type="http://schemas.openxmlformats.org/officeDocument/2006/relationships/customXml" Target="../ink/ink187.xml"/><Relationship Id="rId218" Type="http://schemas.openxmlformats.org/officeDocument/2006/relationships/customXml" Target="../ink/ink215.xml"/><Relationship Id="rId271" Type="http://schemas.openxmlformats.org/officeDocument/2006/relationships/image" Target="../media/image241.png"/><Relationship Id="rId24" Type="http://schemas.openxmlformats.org/officeDocument/2006/relationships/customXml" Target="../ink/ink118.xml"/><Relationship Id="rId66" Type="http://schemas.openxmlformats.org/officeDocument/2006/relationships/customXml" Target="../ink/ink139.xml"/><Relationship Id="rId131" Type="http://schemas.openxmlformats.org/officeDocument/2006/relationships/image" Target="../media/image171.png"/><Relationship Id="rId327" Type="http://schemas.openxmlformats.org/officeDocument/2006/relationships/image" Target="../media/image269.png"/><Relationship Id="rId369" Type="http://schemas.openxmlformats.org/officeDocument/2006/relationships/image" Target="../media/image290.png"/><Relationship Id="rId173" Type="http://schemas.openxmlformats.org/officeDocument/2006/relationships/image" Target="../media/image192.png"/><Relationship Id="rId229" Type="http://schemas.openxmlformats.org/officeDocument/2006/relationships/image" Target="../media/image220.png"/><Relationship Id="rId380" Type="http://schemas.openxmlformats.org/officeDocument/2006/relationships/customXml" Target="../ink/ink296.xml"/><Relationship Id="rId240" Type="http://schemas.openxmlformats.org/officeDocument/2006/relationships/customXml" Target="../ink/ink226.xml"/><Relationship Id="rId35" Type="http://schemas.openxmlformats.org/officeDocument/2006/relationships/image" Target="../media/image123.png"/><Relationship Id="rId77" Type="http://schemas.openxmlformats.org/officeDocument/2006/relationships/image" Target="../media/image144.png"/><Relationship Id="rId100" Type="http://schemas.openxmlformats.org/officeDocument/2006/relationships/customXml" Target="../ink/ink156.xml"/><Relationship Id="rId282" Type="http://schemas.openxmlformats.org/officeDocument/2006/relationships/customXml" Target="../ink/ink247.xml"/><Relationship Id="rId338" Type="http://schemas.openxmlformats.org/officeDocument/2006/relationships/customXml" Target="../ink/ink275.xml"/><Relationship Id="rId8" Type="http://schemas.openxmlformats.org/officeDocument/2006/relationships/customXml" Target="../ink/ink110.xml"/><Relationship Id="rId142" Type="http://schemas.openxmlformats.org/officeDocument/2006/relationships/customXml" Target="../ink/ink177.xml"/><Relationship Id="rId184" Type="http://schemas.openxmlformats.org/officeDocument/2006/relationships/customXml" Target="../ink/ink198.xml"/><Relationship Id="rId391" Type="http://schemas.openxmlformats.org/officeDocument/2006/relationships/image" Target="../media/image301.png"/><Relationship Id="rId405" Type="http://schemas.openxmlformats.org/officeDocument/2006/relationships/image" Target="../media/image308.png"/><Relationship Id="rId251" Type="http://schemas.openxmlformats.org/officeDocument/2006/relationships/image" Target="../media/image231.png"/><Relationship Id="rId46" Type="http://schemas.openxmlformats.org/officeDocument/2006/relationships/customXml" Target="../ink/ink129.xml"/><Relationship Id="rId293" Type="http://schemas.openxmlformats.org/officeDocument/2006/relationships/image" Target="../media/image252.png"/><Relationship Id="rId307" Type="http://schemas.openxmlformats.org/officeDocument/2006/relationships/image" Target="../media/image259.png"/><Relationship Id="rId349" Type="http://schemas.openxmlformats.org/officeDocument/2006/relationships/image" Target="../media/image280.png"/><Relationship Id="rId88" Type="http://schemas.openxmlformats.org/officeDocument/2006/relationships/customXml" Target="../ink/ink150.xml"/><Relationship Id="rId111" Type="http://schemas.openxmlformats.org/officeDocument/2006/relationships/image" Target="../media/image161.png"/><Relationship Id="rId153" Type="http://schemas.openxmlformats.org/officeDocument/2006/relationships/image" Target="../media/image182.png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360" Type="http://schemas.openxmlformats.org/officeDocument/2006/relationships/customXml" Target="../ink/ink286.xml"/><Relationship Id="rId220" Type="http://schemas.openxmlformats.org/officeDocument/2006/relationships/customXml" Target="../ink/ink216.xml"/><Relationship Id="rId15" Type="http://schemas.openxmlformats.org/officeDocument/2006/relationships/image" Target="../media/image113.png"/><Relationship Id="rId57" Type="http://schemas.openxmlformats.org/officeDocument/2006/relationships/image" Target="../media/image134.png"/><Relationship Id="rId262" Type="http://schemas.openxmlformats.org/officeDocument/2006/relationships/customXml" Target="../ink/ink237.xml"/><Relationship Id="rId318" Type="http://schemas.openxmlformats.org/officeDocument/2006/relationships/customXml" Target="../ink/ink265.xml"/><Relationship Id="rId99" Type="http://schemas.openxmlformats.org/officeDocument/2006/relationships/image" Target="../media/image155.png"/><Relationship Id="rId122" Type="http://schemas.openxmlformats.org/officeDocument/2006/relationships/customXml" Target="../ink/ink167.xml"/><Relationship Id="rId164" Type="http://schemas.openxmlformats.org/officeDocument/2006/relationships/customXml" Target="../ink/ink188.xml"/><Relationship Id="rId371" Type="http://schemas.openxmlformats.org/officeDocument/2006/relationships/image" Target="../media/image291.png"/><Relationship Id="rId26" Type="http://schemas.openxmlformats.org/officeDocument/2006/relationships/customXml" Target="../ink/ink119.xml"/><Relationship Id="rId231" Type="http://schemas.openxmlformats.org/officeDocument/2006/relationships/image" Target="../media/image221.png"/><Relationship Id="rId273" Type="http://schemas.openxmlformats.org/officeDocument/2006/relationships/image" Target="../media/image242.png"/><Relationship Id="rId329" Type="http://schemas.openxmlformats.org/officeDocument/2006/relationships/image" Target="../media/image270.png"/><Relationship Id="rId68" Type="http://schemas.openxmlformats.org/officeDocument/2006/relationships/customXml" Target="../ink/ink140.xml"/><Relationship Id="rId133" Type="http://schemas.openxmlformats.org/officeDocument/2006/relationships/image" Target="../media/image172.png"/><Relationship Id="rId175" Type="http://schemas.openxmlformats.org/officeDocument/2006/relationships/image" Target="../media/image193.png"/><Relationship Id="rId340" Type="http://schemas.openxmlformats.org/officeDocument/2006/relationships/customXml" Target="../ink/ink276.xml"/><Relationship Id="rId200" Type="http://schemas.openxmlformats.org/officeDocument/2006/relationships/customXml" Target="../ink/ink206.xml"/><Relationship Id="rId382" Type="http://schemas.openxmlformats.org/officeDocument/2006/relationships/customXml" Target="../ink/ink297.xml"/><Relationship Id="rId242" Type="http://schemas.openxmlformats.org/officeDocument/2006/relationships/customXml" Target="../ink/ink227.xml"/><Relationship Id="rId284" Type="http://schemas.openxmlformats.org/officeDocument/2006/relationships/customXml" Target="../ink/ink248.xml"/><Relationship Id="rId37" Type="http://schemas.openxmlformats.org/officeDocument/2006/relationships/image" Target="../media/image124.png"/><Relationship Id="rId79" Type="http://schemas.openxmlformats.org/officeDocument/2006/relationships/image" Target="../media/image145.png"/><Relationship Id="rId102" Type="http://schemas.openxmlformats.org/officeDocument/2006/relationships/customXml" Target="../ink/ink157.xml"/><Relationship Id="rId144" Type="http://schemas.openxmlformats.org/officeDocument/2006/relationships/customXml" Target="../ink/ink178.xml"/><Relationship Id="rId90" Type="http://schemas.openxmlformats.org/officeDocument/2006/relationships/customXml" Target="../ink/ink151.xml"/><Relationship Id="rId186" Type="http://schemas.openxmlformats.org/officeDocument/2006/relationships/customXml" Target="../ink/ink199.xml"/><Relationship Id="rId351" Type="http://schemas.openxmlformats.org/officeDocument/2006/relationships/image" Target="../media/image281.png"/><Relationship Id="rId393" Type="http://schemas.openxmlformats.org/officeDocument/2006/relationships/image" Target="../media/image302.png"/><Relationship Id="rId407" Type="http://schemas.openxmlformats.org/officeDocument/2006/relationships/image" Target="../media/image309.png"/><Relationship Id="rId211" Type="http://schemas.openxmlformats.org/officeDocument/2006/relationships/image" Target="../media/image211.png"/><Relationship Id="rId253" Type="http://schemas.openxmlformats.org/officeDocument/2006/relationships/image" Target="../media/image232.png"/><Relationship Id="rId295" Type="http://schemas.openxmlformats.org/officeDocument/2006/relationships/image" Target="../media/image253.png"/><Relationship Id="rId309" Type="http://schemas.openxmlformats.org/officeDocument/2006/relationships/image" Target="../media/image260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60.png"/><Relationship Id="rId21" Type="http://schemas.openxmlformats.org/officeDocument/2006/relationships/image" Target="../media/image2812.png"/><Relationship Id="rId63" Type="http://schemas.openxmlformats.org/officeDocument/2006/relationships/image" Target="../media/image2833.png"/><Relationship Id="rId159" Type="http://schemas.openxmlformats.org/officeDocument/2006/relationships/image" Target="../media/image2881.png"/><Relationship Id="rId170" Type="http://schemas.openxmlformats.org/officeDocument/2006/relationships/customXml" Target="../ink/ink2892.xml"/><Relationship Id="rId226" Type="http://schemas.openxmlformats.org/officeDocument/2006/relationships/customXml" Target="../ink/ink2920.xml"/><Relationship Id="rId268" Type="http://schemas.openxmlformats.org/officeDocument/2006/relationships/customXml" Target="../ink/ink2941.xml"/><Relationship Id="rId11" Type="http://schemas.openxmlformats.org/officeDocument/2006/relationships/image" Target="../media/image2807.png"/><Relationship Id="rId32" Type="http://schemas.openxmlformats.org/officeDocument/2006/relationships/customXml" Target="../ink/ink2823.xml"/><Relationship Id="rId53" Type="http://schemas.openxmlformats.org/officeDocument/2006/relationships/image" Target="../media/image2828.png"/><Relationship Id="rId74" Type="http://schemas.openxmlformats.org/officeDocument/2006/relationships/customXml" Target="../ink/ink2844.xml"/><Relationship Id="rId128" Type="http://schemas.openxmlformats.org/officeDocument/2006/relationships/customXml" Target="../ink/ink2871.xml"/><Relationship Id="rId149" Type="http://schemas.openxmlformats.org/officeDocument/2006/relationships/image" Target="../media/image2876.png"/><Relationship Id="rId5" Type="http://schemas.openxmlformats.org/officeDocument/2006/relationships/image" Target="../media/image2804.png"/><Relationship Id="rId95" Type="http://schemas.openxmlformats.org/officeDocument/2006/relationships/image" Target="../media/image2849.png"/><Relationship Id="rId160" Type="http://schemas.openxmlformats.org/officeDocument/2006/relationships/customXml" Target="../ink/ink2887.xml"/><Relationship Id="rId181" Type="http://schemas.openxmlformats.org/officeDocument/2006/relationships/image" Target="../media/image2892.png"/><Relationship Id="rId216" Type="http://schemas.openxmlformats.org/officeDocument/2006/relationships/customXml" Target="../ink/ink2915.xml"/><Relationship Id="rId237" Type="http://schemas.openxmlformats.org/officeDocument/2006/relationships/image" Target="../media/image2920.png"/><Relationship Id="rId258" Type="http://schemas.openxmlformats.org/officeDocument/2006/relationships/customXml" Target="../ink/ink2936.xml"/><Relationship Id="rId22" Type="http://schemas.openxmlformats.org/officeDocument/2006/relationships/customXml" Target="../ink/ink2818.xml"/><Relationship Id="rId43" Type="http://schemas.openxmlformats.org/officeDocument/2006/relationships/image" Target="../media/image2823.png"/><Relationship Id="rId64" Type="http://schemas.openxmlformats.org/officeDocument/2006/relationships/customXml" Target="../ink/ink2839.xml"/><Relationship Id="rId118" Type="http://schemas.openxmlformats.org/officeDocument/2006/relationships/customXml" Target="../ink/ink2866.xml"/><Relationship Id="rId139" Type="http://schemas.openxmlformats.org/officeDocument/2006/relationships/image" Target="../media/image2871.png"/><Relationship Id="rId85" Type="http://schemas.openxmlformats.org/officeDocument/2006/relationships/image" Target="../media/image2844.png"/><Relationship Id="rId150" Type="http://schemas.openxmlformats.org/officeDocument/2006/relationships/customXml" Target="../ink/ink2882.xml"/><Relationship Id="rId171" Type="http://schemas.openxmlformats.org/officeDocument/2006/relationships/image" Target="../media/image2887.png"/><Relationship Id="rId192" Type="http://schemas.openxmlformats.org/officeDocument/2006/relationships/customXml" Target="../ink/ink2903.xml"/><Relationship Id="rId206" Type="http://schemas.openxmlformats.org/officeDocument/2006/relationships/customXml" Target="../ink/ink2910.xml"/><Relationship Id="rId227" Type="http://schemas.openxmlformats.org/officeDocument/2006/relationships/image" Target="../media/image2915.png"/><Relationship Id="rId248" Type="http://schemas.openxmlformats.org/officeDocument/2006/relationships/customXml" Target="../ink/ink2931.xml"/><Relationship Id="rId269" Type="http://schemas.openxmlformats.org/officeDocument/2006/relationships/image" Target="../media/image2936.png"/><Relationship Id="rId12" Type="http://schemas.openxmlformats.org/officeDocument/2006/relationships/customXml" Target="../ink/ink2813.xml"/><Relationship Id="rId33" Type="http://schemas.openxmlformats.org/officeDocument/2006/relationships/image" Target="../media/image2818.png"/><Relationship Id="rId108" Type="http://schemas.openxmlformats.org/officeDocument/2006/relationships/customXml" Target="../ink/ink2861.xml"/><Relationship Id="rId129" Type="http://schemas.openxmlformats.org/officeDocument/2006/relationships/image" Target="../media/image2866.png"/><Relationship Id="rId54" Type="http://schemas.openxmlformats.org/officeDocument/2006/relationships/customXml" Target="../ink/ink2834.xml"/><Relationship Id="rId75" Type="http://schemas.openxmlformats.org/officeDocument/2006/relationships/image" Target="../media/image2839.png"/><Relationship Id="rId96" Type="http://schemas.openxmlformats.org/officeDocument/2006/relationships/customXml" Target="../ink/ink2855.xml"/><Relationship Id="rId140" Type="http://schemas.openxmlformats.org/officeDocument/2006/relationships/customXml" Target="../ink/ink2877.xml"/><Relationship Id="rId161" Type="http://schemas.openxmlformats.org/officeDocument/2006/relationships/image" Target="../media/image2882.png"/><Relationship Id="rId182" Type="http://schemas.openxmlformats.org/officeDocument/2006/relationships/customXml" Target="../ink/ink2898.xml"/><Relationship Id="rId217" Type="http://schemas.openxmlformats.org/officeDocument/2006/relationships/image" Target="../media/image2910.png"/><Relationship Id="rId6" Type="http://schemas.openxmlformats.org/officeDocument/2006/relationships/customXml" Target="../ink/ink2810.xml"/><Relationship Id="rId238" Type="http://schemas.openxmlformats.org/officeDocument/2006/relationships/customXml" Target="../ink/ink2926.xml"/><Relationship Id="rId259" Type="http://schemas.openxmlformats.org/officeDocument/2006/relationships/image" Target="../media/image2931.png"/><Relationship Id="rId23" Type="http://schemas.openxmlformats.org/officeDocument/2006/relationships/image" Target="../media/image2813.png"/><Relationship Id="rId119" Type="http://schemas.openxmlformats.org/officeDocument/2006/relationships/image" Target="../media/image2861.png"/><Relationship Id="rId44" Type="http://schemas.openxmlformats.org/officeDocument/2006/relationships/customXml" Target="../ink/ink2829.xml"/><Relationship Id="rId65" Type="http://schemas.openxmlformats.org/officeDocument/2006/relationships/image" Target="../media/image2834.png"/><Relationship Id="rId86" Type="http://schemas.openxmlformats.org/officeDocument/2006/relationships/customXml" Target="../ink/ink2850.xml"/><Relationship Id="rId130" Type="http://schemas.openxmlformats.org/officeDocument/2006/relationships/customXml" Target="../ink/ink2872.xml"/><Relationship Id="rId151" Type="http://schemas.openxmlformats.org/officeDocument/2006/relationships/image" Target="../media/image2877.png"/><Relationship Id="rId172" Type="http://schemas.openxmlformats.org/officeDocument/2006/relationships/customXml" Target="../ink/ink2893.xml"/><Relationship Id="rId193" Type="http://schemas.openxmlformats.org/officeDocument/2006/relationships/image" Target="../media/image2898.png"/><Relationship Id="rId207" Type="http://schemas.openxmlformats.org/officeDocument/2006/relationships/image" Target="../media/image2905.png"/><Relationship Id="rId228" Type="http://schemas.openxmlformats.org/officeDocument/2006/relationships/customXml" Target="../ink/ink2921.xml"/><Relationship Id="rId249" Type="http://schemas.openxmlformats.org/officeDocument/2006/relationships/image" Target="../media/image2926.png"/><Relationship Id="rId13" Type="http://schemas.openxmlformats.org/officeDocument/2006/relationships/image" Target="../media/image2808.png"/><Relationship Id="rId109" Type="http://schemas.openxmlformats.org/officeDocument/2006/relationships/image" Target="../media/image2856.png"/><Relationship Id="rId260" Type="http://schemas.openxmlformats.org/officeDocument/2006/relationships/customXml" Target="../ink/ink2937.xml"/><Relationship Id="rId34" Type="http://schemas.openxmlformats.org/officeDocument/2006/relationships/customXml" Target="../ink/ink2824.xml"/><Relationship Id="rId55" Type="http://schemas.openxmlformats.org/officeDocument/2006/relationships/image" Target="../media/image2829.png"/><Relationship Id="rId76" Type="http://schemas.openxmlformats.org/officeDocument/2006/relationships/customXml" Target="../ink/ink2845.xml"/><Relationship Id="rId97" Type="http://schemas.openxmlformats.org/officeDocument/2006/relationships/image" Target="../media/image2850.png"/><Relationship Id="rId120" Type="http://schemas.openxmlformats.org/officeDocument/2006/relationships/customXml" Target="../ink/ink2867.xml"/><Relationship Id="rId141" Type="http://schemas.openxmlformats.org/officeDocument/2006/relationships/image" Target="../media/image2872.png"/><Relationship Id="rId7" Type="http://schemas.openxmlformats.org/officeDocument/2006/relationships/image" Target="../media/image2805.png"/><Relationship Id="rId162" Type="http://schemas.openxmlformats.org/officeDocument/2006/relationships/customXml" Target="../ink/ink2888.xml"/><Relationship Id="rId183" Type="http://schemas.openxmlformats.org/officeDocument/2006/relationships/image" Target="../media/image2893.png"/><Relationship Id="rId218" Type="http://schemas.openxmlformats.org/officeDocument/2006/relationships/customXml" Target="../ink/ink2916.xml"/><Relationship Id="rId239" Type="http://schemas.openxmlformats.org/officeDocument/2006/relationships/image" Target="../media/image2921.png"/><Relationship Id="rId250" Type="http://schemas.openxmlformats.org/officeDocument/2006/relationships/customXml" Target="../ink/ink2932.xml"/><Relationship Id="rId24" Type="http://schemas.openxmlformats.org/officeDocument/2006/relationships/customXml" Target="../ink/ink2819.xml"/><Relationship Id="rId45" Type="http://schemas.openxmlformats.org/officeDocument/2006/relationships/image" Target="../media/image2824.png"/><Relationship Id="rId66" Type="http://schemas.openxmlformats.org/officeDocument/2006/relationships/customXml" Target="../ink/ink2840.xml"/><Relationship Id="rId87" Type="http://schemas.openxmlformats.org/officeDocument/2006/relationships/image" Target="../media/image2845.png"/><Relationship Id="rId110" Type="http://schemas.openxmlformats.org/officeDocument/2006/relationships/customXml" Target="../ink/ink2862.xml"/><Relationship Id="rId131" Type="http://schemas.openxmlformats.org/officeDocument/2006/relationships/image" Target="../media/image2867.png"/><Relationship Id="rId152" Type="http://schemas.openxmlformats.org/officeDocument/2006/relationships/customXml" Target="../ink/ink2883.xml"/><Relationship Id="rId173" Type="http://schemas.openxmlformats.org/officeDocument/2006/relationships/image" Target="../media/image2888.png"/><Relationship Id="rId194" Type="http://schemas.openxmlformats.org/officeDocument/2006/relationships/customXml" Target="../ink/ink2904.xml"/><Relationship Id="rId208" Type="http://schemas.openxmlformats.org/officeDocument/2006/relationships/customXml" Target="../ink/ink2911.xml"/><Relationship Id="rId229" Type="http://schemas.openxmlformats.org/officeDocument/2006/relationships/image" Target="../media/image2916.png"/><Relationship Id="rId240" Type="http://schemas.openxmlformats.org/officeDocument/2006/relationships/customXml" Target="../ink/ink2927.xml"/><Relationship Id="rId261" Type="http://schemas.openxmlformats.org/officeDocument/2006/relationships/image" Target="../media/image2932.png"/><Relationship Id="rId14" Type="http://schemas.openxmlformats.org/officeDocument/2006/relationships/customXml" Target="../ink/ink2814.xml"/><Relationship Id="rId35" Type="http://schemas.openxmlformats.org/officeDocument/2006/relationships/image" Target="../media/image2819.png"/><Relationship Id="rId56" Type="http://schemas.openxmlformats.org/officeDocument/2006/relationships/customXml" Target="../ink/ink2835.xml"/><Relationship Id="rId77" Type="http://schemas.openxmlformats.org/officeDocument/2006/relationships/image" Target="../media/image2840.png"/><Relationship Id="rId100" Type="http://schemas.openxmlformats.org/officeDocument/2006/relationships/customXml" Target="../ink/ink2857.xml"/><Relationship Id="rId8" Type="http://schemas.openxmlformats.org/officeDocument/2006/relationships/customXml" Target="../ink/ink2811.xml"/><Relationship Id="rId98" Type="http://schemas.openxmlformats.org/officeDocument/2006/relationships/customXml" Target="../ink/ink2856.xml"/><Relationship Id="rId121" Type="http://schemas.openxmlformats.org/officeDocument/2006/relationships/image" Target="../media/image2862.png"/><Relationship Id="rId142" Type="http://schemas.openxmlformats.org/officeDocument/2006/relationships/customXml" Target="../ink/ink2878.xml"/><Relationship Id="rId163" Type="http://schemas.openxmlformats.org/officeDocument/2006/relationships/image" Target="../media/image2883.png"/><Relationship Id="rId184" Type="http://schemas.openxmlformats.org/officeDocument/2006/relationships/customXml" Target="../ink/ink2899.xml"/><Relationship Id="rId219" Type="http://schemas.openxmlformats.org/officeDocument/2006/relationships/image" Target="../media/image2911.png"/><Relationship Id="rId230" Type="http://schemas.openxmlformats.org/officeDocument/2006/relationships/customXml" Target="../ink/ink2922.xml"/><Relationship Id="rId251" Type="http://schemas.openxmlformats.org/officeDocument/2006/relationships/image" Target="../media/image2927.png"/><Relationship Id="rId25" Type="http://schemas.openxmlformats.org/officeDocument/2006/relationships/image" Target="../media/image2814.png"/><Relationship Id="rId46" Type="http://schemas.openxmlformats.org/officeDocument/2006/relationships/customXml" Target="../ink/ink2830.xml"/><Relationship Id="rId67" Type="http://schemas.openxmlformats.org/officeDocument/2006/relationships/image" Target="../media/image2835.png"/><Relationship Id="rId88" Type="http://schemas.openxmlformats.org/officeDocument/2006/relationships/customXml" Target="../ink/ink2851.xml"/><Relationship Id="rId111" Type="http://schemas.openxmlformats.org/officeDocument/2006/relationships/image" Target="../media/image2857.png"/><Relationship Id="rId132" Type="http://schemas.openxmlformats.org/officeDocument/2006/relationships/customXml" Target="../ink/ink2873.xml"/><Relationship Id="rId153" Type="http://schemas.openxmlformats.org/officeDocument/2006/relationships/image" Target="../media/image2878.png"/><Relationship Id="rId174" Type="http://schemas.openxmlformats.org/officeDocument/2006/relationships/customXml" Target="../ink/ink2894.xml"/><Relationship Id="rId195" Type="http://schemas.openxmlformats.org/officeDocument/2006/relationships/image" Target="../media/image2899.png"/><Relationship Id="rId209" Type="http://schemas.openxmlformats.org/officeDocument/2006/relationships/image" Target="../media/image2906.png"/><Relationship Id="rId220" Type="http://schemas.openxmlformats.org/officeDocument/2006/relationships/customXml" Target="../ink/ink2917.xml"/><Relationship Id="rId241" Type="http://schemas.openxmlformats.org/officeDocument/2006/relationships/image" Target="../media/image2922.png"/><Relationship Id="rId15" Type="http://schemas.openxmlformats.org/officeDocument/2006/relationships/image" Target="../media/image2809.png"/><Relationship Id="rId36" Type="http://schemas.openxmlformats.org/officeDocument/2006/relationships/customXml" Target="../ink/ink2825.xml"/><Relationship Id="rId57" Type="http://schemas.openxmlformats.org/officeDocument/2006/relationships/image" Target="../media/image2830.png"/><Relationship Id="rId262" Type="http://schemas.openxmlformats.org/officeDocument/2006/relationships/customXml" Target="../ink/ink2938.xml"/><Relationship Id="rId78" Type="http://schemas.openxmlformats.org/officeDocument/2006/relationships/customXml" Target="../ink/ink2846.xml"/><Relationship Id="rId99" Type="http://schemas.openxmlformats.org/officeDocument/2006/relationships/image" Target="../media/image2851.png"/><Relationship Id="rId101" Type="http://schemas.openxmlformats.org/officeDocument/2006/relationships/image" Target="../media/image2852.png"/><Relationship Id="rId122" Type="http://schemas.openxmlformats.org/officeDocument/2006/relationships/customXml" Target="../ink/ink2868.xml"/><Relationship Id="rId143" Type="http://schemas.openxmlformats.org/officeDocument/2006/relationships/image" Target="../media/image2873.png"/><Relationship Id="rId164" Type="http://schemas.openxmlformats.org/officeDocument/2006/relationships/customXml" Target="../ink/ink2889.xml"/><Relationship Id="rId185" Type="http://schemas.openxmlformats.org/officeDocument/2006/relationships/image" Target="../media/image2894.png"/><Relationship Id="rId9" Type="http://schemas.openxmlformats.org/officeDocument/2006/relationships/image" Target="../media/image2806.png"/><Relationship Id="rId210" Type="http://schemas.openxmlformats.org/officeDocument/2006/relationships/customXml" Target="../ink/ink2912.xml"/><Relationship Id="rId26" Type="http://schemas.openxmlformats.org/officeDocument/2006/relationships/customXml" Target="../ink/ink2820.xml"/><Relationship Id="rId231" Type="http://schemas.openxmlformats.org/officeDocument/2006/relationships/image" Target="../media/image2917.png"/><Relationship Id="rId252" Type="http://schemas.openxmlformats.org/officeDocument/2006/relationships/customXml" Target="../ink/ink2933.xml"/><Relationship Id="rId47" Type="http://schemas.openxmlformats.org/officeDocument/2006/relationships/image" Target="../media/image2825.png"/><Relationship Id="rId68" Type="http://schemas.openxmlformats.org/officeDocument/2006/relationships/customXml" Target="../ink/ink2841.xml"/><Relationship Id="rId89" Type="http://schemas.openxmlformats.org/officeDocument/2006/relationships/image" Target="../media/image2846.png"/><Relationship Id="rId112" Type="http://schemas.openxmlformats.org/officeDocument/2006/relationships/customXml" Target="../ink/ink2863.xml"/><Relationship Id="rId133" Type="http://schemas.openxmlformats.org/officeDocument/2006/relationships/image" Target="../media/image2868.png"/><Relationship Id="rId154" Type="http://schemas.openxmlformats.org/officeDocument/2006/relationships/customXml" Target="../ink/ink2884.xml"/><Relationship Id="rId175" Type="http://schemas.openxmlformats.org/officeDocument/2006/relationships/image" Target="../media/image2889.png"/><Relationship Id="rId196" Type="http://schemas.openxmlformats.org/officeDocument/2006/relationships/customXml" Target="../ink/ink2905.xml"/><Relationship Id="rId200" Type="http://schemas.openxmlformats.org/officeDocument/2006/relationships/customXml" Target="../ink/ink2907.xml"/><Relationship Id="rId16" Type="http://schemas.openxmlformats.org/officeDocument/2006/relationships/customXml" Target="../ink/ink2815.xml"/><Relationship Id="rId221" Type="http://schemas.openxmlformats.org/officeDocument/2006/relationships/image" Target="../media/image2912.png"/><Relationship Id="rId242" Type="http://schemas.openxmlformats.org/officeDocument/2006/relationships/customXml" Target="../ink/ink2928.xml"/><Relationship Id="rId263" Type="http://schemas.openxmlformats.org/officeDocument/2006/relationships/image" Target="../media/image2933.png"/><Relationship Id="rId37" Type="http://schemas.openxmlformats.org/officeDocument/2006/relationships/image" Target="../media/image2820.png"/><Relationship Id="rId58" Type="http://schemas.openxmlformats.org/officeDocument/2006/relationships/customXml" Target="../ink/ink2836.xml"/><Relationship Id="rId79" Type="http://schemas.openxmlformats.org/officeDocument/2006/relationships/image" Target="../media/image2841.png"/><Relationship Id="rId102" Type="http://schemas.openxmlformats.org/officeDocument/2006/relationships/customXml" Target="../ink/ink2858.xml"/><Relationship Id="rId123" Type="http://schemas.openxmlformats.org/officeDocument/2006/relationships/image" Target="../media/image2863.png"/><Relationship Id="rId144" Type="http://schemas.openxmlformats.org/officeDocument/2006/relationships/customXml" Target="../ink/ink2879.xml"/><Relationship Id="rId90" Type="http://schemas.openxmlformats.org/officeDocument/2006/relationships/customXml" Target="../ink/ink2852.xml"/><Relationship Id="rId165" Type="http://schemas.openxmlformats.org/officeDocument/2006/relationships/image" Target="../media/image2884.png"/><Relationship Id="rId186" Type="http://schemas.openxmlformats.org/officeDocument/2006/relationships/customXml" Target="../ink/ink2900.xml"/><Relationship Id="rId211" Type="http://schemas.openxmlformats.org/officeDocument/2006/relationships/image" Target="../media/image2907.png"/><Relationship Id="rId232" Type="http://schemas.openxmlformats.org/officeDocument/2006/relationships/customXml" Target="../ink/ink2923.xml"/><Relationship Id="rId253" Type="http://schemas.openxmlformats.org/officeDocument/2006/relationships/image" Target="../media/image2928.png"/><Relationship Id="rId27" Type="http://schemas.openxmlformats.org/officeDocument/2006/relationships/image" Target="../media/image2815.png"/><Relationship Id="rId48" Type="http://schemas.openxmlformats.org/officeDocument/2006/relationships/customXml" Target="../ink/ink2831.xml"/><Relationship Id="rId69" Type="http://schemas.openxmlformats.org/officeDocument/2006/relationships/image" Target="../media/image2836.png"/><Relationship Id="rId113" Type="http://schemas.openxmlformats.org/officeDocument/2006/relationships/image" Target="../media/image2858.png"/><Relationship Id="rId134" Type="http://schemas.openxmlformats.org/officeDocument/2006/relationships/customXml" Target="../ink/ink2874.xml"/><Relationship Id="rId80" Type="http://schemas.openxmlformats.org/officeDocument/2006/relationships/customXml" Target="../ink/ink2847.xml"/><Relationship Id="rId155" Type="http://schemas.openxmlformats.org/officeDocument/2006/relationships/image" Target="../media/image2879.png"/><Relationship Id="rId176" Type="http://schemas.openxmlformats.org/officeDocument/2006/relationships/customXml" Target="../ink/ink2895.xml"/><Relationship Id="rId197" Type="http://schemas.openxmlformats.org/officeDocument/2006/relationships/image" Target="../media/image2900.png"/><Relationship Id="rId201" Type="http://schemas.openxmlformats.org/officeDocument/2006/relationships/image" Target="../media/image2902.png"/><Relationship Id="rId222" Type="http://schemas.openxmlformats.org/officeDocument/2006/relationships/customXml" Target="../ink/ink2918.xml"/><Relationship Id="rId243" Type="http://schemas.openxmlformats.org/officeDocument/2006/relationships/image" Target="../media/image2923.png"/><Relationship Id="rId264" Type="http://schemas.openxmlformats.org/officeDocument/2006/relationships/customXml" Target="../ink/ink2939.xml"/><Relationship Id="rId17" Type="http://schemas.openxmlformats.org/officeDocument/2006/relationships/image" Target="../media/image2810.png"/><Relationship Id="rId38" Type="http://schemas.openxmlformats.org/officeDocument/2006/relationships/customXml" Target="../ink/ink2826.xml"/><Relationship Id="rId59" Type="http://schemas.openxmlformats.org/officeDocument/2006/relationships/image" Target="../media/image2831.png"/><Relationship Id="rId103" Type="http://schemas.openxmlformats.org/officeDocument/2006/relationships/image" Target="../media/image2853.png"/><Relationship Id="rId124" Type="http://schemas.openxmlformats.org/officeDocument/2006/relationships/customXml" Target="../ink/ink2869.xml"/><Relationship Id="rId70" Type="http://schemas.openxmlformats.org/officeDocument/2006/relationships/customXml" Target="../ink/ink2842.xml"/><Relationship Id="rId91" Type="http://schemas.openxmlformats.org/officeDocument/2006/relationships/image" Target="../media/image2847.png"/><Relationship Id="rId145" Type="http://schemas.openxmlformats.org/officeDocument/2006/relationships/image" Target="../media/image2874.png"/><Relationship Id="rId166" Type="http://schemas.openxmlformats.org/officeDocument/2006/relationships/customXml" Target="../ink/ink2890.xml"/><Relationship Id="rId187" Type="http://schemas.openxmlformats.org/officeDocument/2006/relationships/image" Target="../media/image28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913.xml"/><Relationship Id="rId233" Type="http://schemas.openxmlformats.org/officeDocument/2006/relationships/image" Target="../media/image2918.png"/><Relationship Id="rId254" Type="http://schemas.openxmlformats.org/officeDocument/2006/relationships/customXml" Target="../ink/ink2934.xml"/><Relationship Id="rId28" Type="http://schemas.openxmlformats.org/officeDocument/2006/relationships/customXml" Target="../ink/ink2821.xml"/><Relationship Id="rId49" Type="http://schemas.openxmlformats.org/officeDocument/2006/relationships/image" Target="../media/image2826.png"/><Relationship Id="rId114" Type="http://schemas.openxmlformats.org/officeDocument/2006/relationships/customXml" Target="../ink/ink2864.xml"/><Relationship Id="rId60" Type="http://schemas.openxmlformats.org/officeDocument/2006/relationships/customXml" Target="../ink/ink2837.xml"/><Relationship Id="rId81" Type="http://schemas.openxmlformats.org/officeDocument/2006/relationships/image" Target="../media/image2842.png"/><Relationship Id="rId135" Type="http://schemas.openxmlformats.org/officeDocument/2006/relationships/image" Target="../media/image2869.png"/><Relationship Id="rId156" Type="http://schemas.openxmlformats.org/officeDocument/2006/relationships/customXml" Target="../ink/ink2885.xml"/><Relationship Id="rId177" Type="http://schemas.openxmlformats.org/officeDocument/2006/relationships/image" Target="../media/image2890.png"/><Relationship Id="rId198" Type="http://schemas.openxmlformats.org/officeDocument/2006/relationships/customXml" Target="../ink/ink2906.xml"/><Relationship Id="rId202" Type="http://schemas.openxmlformats.org/officeDocument/2006/relationships/customXml" Target="../ink/ink2908.xml"/><Relationship Id="rId223" Type="http://schemas.openxmlformats.org/officeDocument/2006/relationships/image" Target="../media/image2913.png"/><Relationship Id="rId244" Type="http://schemas.openxmlformats.org/officeDocument/2006/relationships/customXml" Target="../ink/ink2929.xml"/><Relationship Id="rId18" Type="http://schemas.openxmlformats.org/officeDocument/2006/relationships/customXml" Target="../ink/ink2816.xml"/><Relationship Id="rId39" Type="http://schemas.openxmlformats.org/officeDocument/2006/relationships/image" Target="../media/image2821.png"/><Relationship Id="rId265" Type="http://schemas.openxmlformats.org/officeDocument/2006/relationships/image" Target="../media/image2934.png"/><Relationship Id="rId50" Type="http://schemas.openxmlformats.org/officeDocument/2006/relationships/customXml" Target="../ink/ink2832.xml"/><Relationship Id="rId104" Type="http://schemas.openxmlformats.org/officeDocument/2006/relationships/customXml" Target="../ink/ink2859.xml"/><Relationship Id="rId125" Type="http://schemas.openxmlformats.org/officeDocument/2006/relationships/image" Target="../media/image2864.png"/><Relationship Id="rId146" Type="http://schemas.openxmlformats.org/officeDocument/2006/relationships/customXml" Target="../ink/ink2880.xml"/><Relationship Id="rId167" Type="http://schemas.openxmlformats.org/officeDocument/2006/relationships/image" Target="../media/image2885.png"/><Relationship Id="rId188" Type="http://schemas.openxmlformats.org/officeDocument/2006/relationships/customXml" Target="../ink/ink2901.xml"/><Relationship Id="rId71" Type="http://schemas.openxmlformats.org/officeDocument/2006/relationships/image" Target="../media/image2837.png"/><Relationship Id="rId92" Type="http://schemas.openxmlformats.org/officeDocument/2006/relationships/customXml" Target="../ink/ink2853.xml"/><Relationship Id="rId213" Type="http://schemas.openxmlformats.org/officeDocument/2006/relationships/image" Target="../media/image2908.png"/><Relationship Id="rId234" Type="http://schemas.openxmlformats.org/officeDocument/2006/relationships/customXml" Target="../ink/ink2924.xml"/><Relationship Id="rId2" Type="http://schemas.openxmlformats.org/officeDocument/2006/relationships/customXml" Target="../ink/ink2808.xml"/><Relationship Id="rId29" Type="http://schemas.openxmlformats.org/officeDocument/2006/relationships/image" Target="../media/image2816.png"/><Relationship Id="rId255" Type="http://schemas.openxmlformats.org/officeDocument/2006/relationships/image" Target="../media/image2929.png"/><Relationship Id="rId40" Type="http://schemas.openxmlformats.org/officeDocument/2006/relationships/customXml" Target="../ink/ink2827.xml"/><Relationship Id="rId115" Type="http://schemas.openxmlformats.org/officeDocument/2006/relationships/image" Target="../media/image2859.png"/><Relationship Id="rId136" Type="http://schemas.openxmlformats.org/officeDocument/2006/relationships/customXml" Target="../ink/ink2875.xml"/><Relationship Id="rId157" Type="http://schemas.openxmlformats.org/officeDocument/2006/relationships/image" Target="../media/image2880.png"/><Relationship Id="rId178" Type="http://schemas.openxmlformats.org/officeDocument/2006/relationships/customXml" Target="../ink/ink2896.xml"/><Relationship Id="rId61" Type="http://schemas.openxmlformats.org/officeDocument/2006/relationships/image" Target="../media/image2832.png"/><Relationship Id="rId82" Type="http://schemas.openxmlformats.org/officeDocument/2006/relationships/customXml" Target="../ink/ink2848.xml"/><Relationship Id="rId199" Type="http://schemas.openxmlformats.org/officeDocument/2006/relationships/image" Target="../media/image2901.png"/><Relationship Id="rId203" Type="http://schemas.openxmlformats.org/officeDocument/2006/relationships/image" Target="../media/image2903.png"/><Relationship Id="rId19" Type="http://schemas.openxmlformats.org/officeDocument/2006/relationships/image" Target="../media/image2811.png"/><Relationship Id="rId224" Type="http://schemas.openxmlformats.org/officeDocument/2006/relationships/customXml" Target="../ink/ink2919.xml"/><Relationship Id="rId245" Type="http://schemas.openxmlformats.org/officeDocument/2006/relationships/image" Target="../media/image2924.png"/><Relationship Id="rId266" Type="http://schemas.openxmlformats.org/officeDocument/2006/relationships/customXml" Target="../ink/ink2940.xml"/><Relationship Id="rId30" Type="http://schemas.openxmlformats.org/officeDocument/2006/relationships/customXml" Target="../ink/ink2822.xml"/><Relationship Id="rId105" Type="http://schemas.openxmlformats.org/officeDocument/2006/relationships/image" Target="../media/image2854.png"/><Relationship Id="rId126" Type="http://schemas.openxmlformats.org/officeDocument/2006/relationships/customXml" Target="../ink/ink2870.xml"/><Relationship Id="rId147" Type="http://schemas.openxmlformats.org/officeDocument/2006/relationships/image" Target="../media/image2875.png"/><Relationship Id="rId168" Type="http://schemas.openxmlformats.org/officeDocument/2006/relationships/customXml" Target="../ink/ink2891.xml"/><Relationship Id="rId51" Type="http://schemas.openxmlformats.org/officeDocument/2006/relationships/image" Target="../media/image2827.png"/><Relationship Id="rId72" Type="http://schemas.openxmlformats.org/officeDocument/2006/relationships/customXml" Target="../ink/ink2843.xml"/><Relationship Id="rId93" Type="http://schemas.openxmlformats.org/officeDocument/2006/relationships/image" Target="../media/image2848.png"/><Relationship Id="rId189" Type="http://schemas.openxmlformats.org/officeDocument/2006/relationships/image" Target="../media/image2896.png"/><Relationship Id="rId3" Type="http://schemas.openxmlformats.org/officeDocument/2006/relationships/image" Target="../media/image2803.png"/><Relationship Id="rId214" Type="http://schemas.openxmlformats.org/officeDocument/2006/relationships/customXml" Target="../ink/ink2914.xml"/><Relationship Id="rId235" Type="http://schemas.openxmlformats.org/officeDocument/2006/relationships/image" Target="../media/image2919.png"/><Relationship Id="rId256" Type="http://schemas.openxmlformats.org/officeDocument/2006/relationships/customXml" Target="../ink/ink2935.xml"/><Relationship Id="rId116" Type="http://schemas.openxmlformats.org/officeDocument/2006/relationships/customXml" Target="../ink/ink2865.xml"/><Relationship Id="rId137" Type="http://schemas.openxmlformats.org/officeDocument/2006/relationships/image" Target="../media/image2870.png"/><Relationship Id="rId158" Type="http://schemas.openxmlformats.org/officeDocument/2006/relationships/customXml" Target="../ink/ink2886.xml"/><Relationship Id="rId20" Type="http://schemas.openxmlformats.org/officeDocument/2006/relationships/customXml" Target="../ink/ink2817.xml"/><Relationship Id="rId41" Type="http://schemas.openxmlformats.org/officeDocument/2006/relationships/image" Target="../media/image2822.png"/><Relationship Id="rId62" Type="http://schemas.openxmlformats.org/officeDocument/2006/relationships/customXml" Target="../ink/ink2838.xml"/><Relationship Id="rId83" Type="http://schemas.openxmlformats.org/officeDocument/2006/relationships/image" Target="../media/image2843.png"/><Relationship Id="rId179" Type="http://schemas.openxmlformats.org/officeDocument/2006/relationships/image" Target="../media/image2891.png"/><Relationship Id="rId190" Type="http://schemas.openxmlformats.org/officeDocument/2006/relationships/customXml" Target="../ink/ink2902.xml"/><Relationship Id="rId204" Type="http://schemas.openxmlformats.org/officeDocument/2006/relationships/customXml" Target="../ink/ink2909.xml"/><Relationship Id="rId225" Type="http://schemas.openxmlformats.org/officeDocument/2006/relationships/image" Target="../media/image2914.png"/><Relationship Id="rId246" Type="http://schemas.openxmlformats.org/officeDocument/2006/relationships/customXml" Target="../ink/ink2930.xml"/><Relationship Id="rId267" Type="http://schemas.openxmlformats.org/officeDocument/2006/relationships/image" Target="../media/image2935.png"/><Relationship Id="rId106" Type="http://schemas.openxmlformats.org/officeDocument/2006/relationships/customXml" Target="../ink/ink2860.xml"/><Relationship Id="rId127" Type="http://schemas.openxmlformats.org/officeDocument/2006/relationships/image" Target="../media/image2865.png"/><Relationship Id="rId10" Type="http://schemas.openxmlformats.org/officeDocument/2006/relationships/customXml" Target="../ink/ink2812.xml"/><Relationship Id="rId31" Type="http://schemas.openxmlformats.org/officeDocument/2006/relationships/image" Target="../media/image2817.png"/><Relationship Id="rId52" Type="http://schemas.openxmlformats.org/officeDocument/2006/relationships/customXml" Target="../ink/ink2833.xml"/><Relationship Id="rId73" Type="http://schemas.openxmlformats.org/officeDocument/2006/relationships/image" Target="../media/image2838.png"/><Relationship Id="rId94" Type="http://schemas.openxmlformats.org/officeDocument/2006/relationships/customXml" Target="../ink/ink2854.xml"/><Relationship Id="rId148" Type="http://schemas.openxmlformats.org/officeDocument/2006/relationships/customXml" Target="../ink/ink2881.xml"/><Relationship Id="rId169" Type="http://schemas.openxmlformats.org/officeDocument/2006/relationships/image" Target="../media/image2886.png"/><Relationship Id="rId4" Type="http://schemas.openxmlformats.org/officeDocument/2006/relationships/customXml" Target="../ink/ink2809.xml"/><Relationship Id="rId180" Type="http://schemas.openxmlformats.org/officeDocument/2006/relationships/customXml" Target="../ink/ink2897.xml"/><Relationship Id="rId215" Type="http://schemas.openxmlformats.org/officeDocument/2006/relationships/image" Target="../media/image2909.png"/><Relationship Id="rId236" Type="http://schemas.openxmlformats.org/officeDocument/2006/relationships/customXml" Target="../ink/ink2925.xml"/><Relationship Id="rId257" Type="http://schemas.openxmlformats.org/officeDocument/2006/relationships/image" Target="../media/image2930.png"/><Relationship Id="rId42" Type="http://schemas.openxmlformats.org/officeDocument/2006/relationships/customXml" Target="../ink/ink2828.xml"/><Relationship Id="rId84" Type="http://schemas.openxmlformats.org/officeDocument/2006/relationships/customXml" Target="../ink/ink2849.xml"/><Relationship Id="rId138" Type="http://schemas.openxmlformats.org/officeDocument/2006/relationships/customXml" Target="../ink/ink2876.xml"/><Relationship Id="rId191" Type="http://schemas.openxmlformats.org/officeDocument/2006/relationships/image" Target="../media/image2897.png"/><Relationship Id="rId205" Type="http://schemas.openxmlformats.org/officeDocument/2006/relationships/image" Target="../media/image2904.png"/><Relationship Id="rId247" Type="http://schemas.openxmlformats.org/officeDocument/2006/relationships/image" Target="../media/image2925.png"/><Relationship Id="rId107" Type="http://schemas.openxmlformats.org/officeDocument/2006/relationships/image" Target="../media/image2855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99.xml"/><Relationship Id="rId299" Type="http://schemas.openxmlformats.org/officeDocument/2006/relationships/customXml" Target="../ink/ink3089.xml"/><Relationship Id="rId21" Type="http://schemas.openxmlformats.org/officeDocument/2006/relationships/customXml" Target="../ink/ink2951.xml"/><Relationship Id="rId63" Type="http://schemas.openxmlformats.org/officeDocument/2006/relationships/customXml" Target="../ink/ink2972.xml"/><Relationship Id="rId159" Type="http://schemas.openxmlformats.org/officeDocument/2006/relationships/customXml" Target="../ink/ink3020.xml"/><Relationship Id="rId324" Type="http://schemas.openxmlformats.org/officeDocument/2006/relationships/image" Target="../media/image3096.png"/><Relationship Id="rId366" Type="http://schemas.openxmlformats.org/officeDocument/2006/relationships/image" Target="../media/image3116.png"/><Relationship Id="rId170" Type="http://schemas.openxmlformats.org/officeDocument/2006/relationships/image" Target="../media/image3019.png"/><Relationship Id="rId226" Type="http://schemas.openxmlformats.org/officeDocument/2006/relationships/image" Target="../media/image3047.png"/><Relationship Id="rId433" Type="http://schemas.openxmlformats.org/officeDocument/2006/relationships/customXml" Target="../ink/ink3156.xml"/><Relationship Id="rId268" Type="http://schemas.openxmlformats.org/officeDocument/2006/relationships/image" Target="../media/image3068.png"/><Relationship Id="rId32" Type="http://schemas.openxmlformats.org/officeDocument/2006/relationships/image" Target="../media/image2951.png"/><Relationship Id="rId74" Type="http://schemas.openxmlformats.org/officeDocument/2006/relationships/image" Target="../media/image2972.png"/><Relationship Id="rId128" Type="http://schemas.openxmlformats.org/officeDocument/2006/relationships/image" Target="../media/image2999.png"/><Relationship Id="rId335" Type="http://schemas.openxmlformats.org/officeDocument/2006/relationships/customXml" Target="../ink/ink3107.xml"/><Relationship Id="rId377" Type="http://schemas.openxmlformats.org/officeDocument/2006/relationships/customXml" Target="../ink/ink3128.xml"/><Relationship Id="rId5" Type="http://schemas.openxmlformats.org/officeDocument/2006/relationships/customXml" Target="../ink/ink2943.xml"/><Relationship Id="rId181" Type="http://schemas.openxmlformats.org/officeDocument/2006/relationships/customXml" Target="../ink/ink3031.xml"/><Relationship Id="rId237" Type="http://schemas.openxmlformats.org/officeDocument/2006/relationships/customXml" Target="../ink/ink3059.xml"/><Relationship Id="rId402" Type="http://schemas.openxmlformats.org/officeDocument/2006/relationships/image" Target="../media/image3134.png"/><Relationship Id="rId279" Type="http://schemas.openxmlformats.org/officeDocument/2006/relationships/customXml" Target="../ink/ink3079.xml"/><Relationship Id="rId43" Type="http://schemas.openxmlformats.org/officeDocument/2006/relationships/customXml" Target="../ink/ink2962.xml"/><Relationship Id="rId139" Type="http://schemas.openxmlformats.org/officeDocument/2006/relationships/customXml" Target="../ink/ink3010.xml"/><Relationship Id="rId290" Type="http://schemas.openxmlformats.org/officeDocument/2006/relationships/image" Target="../media/image3079.png"/><Relationship Id="rId304" Type="http://schemas.openxmlformats.org/officeDocument/2006/relationships/image" Target="../media/image3086.png"/><Relationship Id="rId346" Type="http://schemas.openxmlformats.org/officeDocument/2006/relationships/image" Target="../media/image3106.png"/><Relationship Id="rId388" Type="http://schemas.openxmlformats.org/officeDocument/2006/relationships/image" Target="../media/image3127.png"/><Relationship Id="rId85" Type="http://schemas.openxmlformats.org/officeDocument/2006/relationships/customXml" Target="../ink/ink2983.xml"/><Relationship Id="rId150" Type="http://schemas.openxmlformats.org/officeDocument/2006/relationships/image" Target="../media/image3010.png"/><Relationship Id="rId192" Type="http://schemas.openxmlformats.org/officeDocument/2006/relationships/image" Target="../media/image3030.png"/><Relationship Id="rId206" Type="http://schemas.openxmlformats.org/officeDocument/2006/relationships/image" Target="../media/image3037.png"/><Relationship Id="rId413" Type="http://schemas.openxmlformats.org/officeDocument/2006/relationships/customXml" Target="../ink/ink3146.xml"/><Relationship Id="rId248" Type="http://schemas.openxmlformats.org/officeDocument/2006/relationships/image" Target="../media/image3058.png"/><Relationship Id="rId12" Type="http://schemas.openxmlformats.org/officeDocument/2006/relationships/image" Target="../media/image2941.png"/><Relationship Id="rId108" Type="http://schemas.openxmlformats.org/officeDocument/2006/relationships/image" Target="../media/image2989.png"/><Relationship Id="rId315" Type="http://schemas.openxmlformats.org/officeDocument/2006/relationships/customXml" Target="../ink/ink3097.xml"/><Relationship Id="rId357" Type="http://schemas.openxmlformats.org/officeDocument/2006/relationships/customXml" Target="../ink/ink3118.xml"/><Relationship Id="rId54" Type="http://schemas.openxmlformats.org/officeDocument/2006/relationships/image" Target="../media/image2962.png"/><Relationship Id="rId96" Type="http://schemas.openxmlformats.org/officeDocument/2006/relationships/image" Target="../media/image2983.png"/><Relationship Id="rId161" Type="http://schemas.openxmlformats.org/officeDocument/2006/relationships/customXml" Target="../ink/ink3021.xml"/><Relationship Id="rId217" Type="http://schemas.openxmlformats.org/officeDocument/2006/relationships/customXml" Target="../ink/ink3049.xml"/><Relationship Id="rId399" Type="http://schemas.openxmlformats.org/officeDocument/2006/relationships/customXml" Target="../ink/ink3139.xml"/><Relationship Id="rId259" Type="http://schemas.openxmlformats.org/officeDocument/2006/relationships/customXml" Target="../ink/ink3070.xml"/><Relationship Id="rId424" Type="http://schemas.openxmlformats.org/officeDocument/2006/relationships/image" Target="../media/image3145.png"/><Relationship Id="rId23" Type="http://schemas.openxmlformats.org/officeDocument/2006/relationships/customXml" Target="../ink/ink2952.xml"/><Relationship Id="rId119" Type="http://schemas.openxmlformats.org/officeDocument/2006/relationships/customXml" Target="../ink/ink3000.xml"/><Relationship Id="rId326" Type="http://schemas.openxmlformats.org/officeDocument/2006/relationships/image" Target="../media/image3097.png"/><Relationship Id="rId65" Type="http://schemas.openxmlformats.org/officeDocument/2006/relationships/customXml" Target="../ink/ink2973.xml"/><Relationship Id="rId130" Type="http://schemas.openxmlformats.org/officeDocument/2006/relationships/image" Target="../media/image3000.png"/><Relationship Id="rId368" Type="http://schemas.openxmlformats.org/officeDocument/2006/relationships/image" Target="../media/image3117.png"/><Relationship Id="rId172" Type="http://schemas.openxmlformats.org/officeDocument/2006/relationships/image" Target="../media/image3020.png"/><Relationship Id="rId228" Type="http://schemas.openxmlformats.org/officeDocument/2006/relationships/image" Target="../media/image3048.png"/><Relationship Id="rId435" Type="http://schemas.openxmlformats.org/officeDocument/2006/relationships/customXml" Target="../ink/ink3157.xml"/><Relationship Id="rId281" Type="http://schemas.openxmlformats.org/officeDocument/2006/relationships/customXml" Target="../ink/ink3080.xml"/><Relationship Id="rId337" Type="http://schemas.openxmlformats.org/officeDocument/2006/relationships/customXml" Target="../ink/ink3108.xml"/><Relationship Id="rId34" Type="http://schemas.openxmlformats.org/officeDocument/2006/relationships/image" Target="../media/image2952.png"/><Relationship Id="rId76" Type="http://schemas.openxmlformats.org/officeDocument/2006/relationships/image" Target="../media/image2973.png"/><Relationship Id="rId141" Type="http://schemas.openxmlformats.org/officeDocument/2006/relationships/customXml" Target="../ink/ink3011.xml"/><Relationship Id="rId379" Type="http://schemas.openxmlformats.org/officeDocument/2006/relationships/customXml" Target="../ink/ink3129.xml"/><Relationship Id="rId7" Type="http://schemas.openxmlformats.org/officeDocument/2006/relationships/customXml" Target="../ink/ink2944.xml"/><Relationship Id="rId183" Type="http://schemas.openxmlformats.org/officeDocument/2006/relationships/customXml" Target="../ink/ink3032.xml"/><Relationship Id="rId239" Type="http://schemas.openxmlformats.org/officeDocument/2006/relationships/customXml" Target="../ink/ink3060.xml"/><Relationship Id="rId390" Type="http://schemas.openxmlformats.org/officeDocument/2006/relationships/image" Target="../media/image3128.png"/><Relationship Id="rId404" Type="http://schemas.openxmlformats.org/officeDocument/2006/relationships/image" Target="../media/image3135.png"/><Relationship Id="rId250" Type="http://schemas.openxmlformats.org/officeDocument/2006/relationships/image" Target="../media/image3059.png"/><Relationship Id="rId292" Type="http://schemas.openxmlformats.org/officeDocument/2006/relationships/image" Target="../media/image3080.png"/><Relationship Id="rId306" Type="http://schemas.openxmlformats.org/officeDocument/2006/relationships/image" Target="../media/image3087.png"/><Relationship Id="rId45" Type="http://schemas.openxmlformats.org/officeDocument/2006/relationships/customXml" Target="../ink/ink2963.xml"/><Relationship Id="rId87" Type="http://schemas.openxmlformats.org/officeDocument/2006/relationships/customXml" Target="../ink/ink2984.xml"/><Relationship Id="rId110" Type="http://schemas.openxmlformats.org/officeDocument/2006/relationships/image" Target="../media/image2990.png"/><Relationship Id="rId348" Type="http://schemas.openxmlformats.org/officeDocument/2006/relationships/image" Target="../media/image3107.png"/><Relationship Id="rId152" Type="http://schemas.openxmlformats.org/officeDocument/2006/relationships/image" Target="../media/image2129.png"/><Relationship Id="rId194" Type="http://schemas.openxmlformats.org/officeDocument/2006/relationships/image" Target="../media/image3031.png"/><Relationship Id="rId208" Type="http://schemas.openxmlformats.org/officeDocument/2006/relationships/image" Target="../media/image3038.png"/><Relationship Id="rId415" Type="http://schemas.openxmlformats.org/officeDocument/2006/relationships/customXml" Target="../ink/ink3147.xml"/><Relationship Id="rId261" Type="http://schemas.openxmlformats.org/officeDocument/2006/relationships/customXml" Target="../ink/ink3071.xml"/><Relationship Id="rId14" Type="http://schemas.openxmlformats.org/officeDocument/2006/relationships/image" Target="../media/image2942.png"/><Relationship Id="rId56" Type="http://schemas.openxmlformats.org/officeDocument/2006/relationships/image" Target="../media/image2963.png"/><Relationship Id="rId317" Type="http://schemas.openxmlformats.org/officeDocument/2006/relationships/customXml" Target="../ink/ink3098.xml"/><Relationship Id="rId359" Type="http://schemas.openxmlformats.org/officeDocument/2006/relationships/customXml" Target="../ink/ink3119.xml"/><Relationship Id="rId98" Type="http://schemas.openxmlformats.org/officeDocument/2006/relationships/image" Target="../media/image2984.png"/><Relationship Id="rId121" Type="http://schemas.openxmlformats.org/officeDocument/2006/relationships/customXml" Target="../ink/ink3001.xml"/><Relationship Id="rId163" Type="http://schemas.openxmlformats.org/officeDocument/2006/relationships/customXml" Target="../ink/ink3022.xml"/><Relationship Id="rId219" Type="http://schemas.openxmlformats.org/officeDocument/2006/relationships/customXml" Target="../ink/ink3050.xml"/><Relationship Id="rId370" Type="http://schemas.openxmlformats.org/officeDocument/2006/relationships/image" Target="../media/image3118.png"/><Relationship Id="rId426" Type="http://schemas.openxmlformats.org/officeDocument/2006/relationships/image" Target="../media/image3146.png"/><Relationship Id="rId230" Type="http://schemas.openxmlformats.org/officeDocument/2006/relationships/image" Target="../media/image3049.png"/><Relationship Id="rId25" Type="http://schemas.openxmlformats.org/officeDocument/2006/relationships/customXml" Target="../ink/ink2953.xml"/><Relationship Id="rId67" Type="http://schemas.openxmlformats.org/officeDocument/2006/relationships/customXml" Target="../ink/ink2974.xml"/><Relationship Id="rId272" Type="http://schemas.openxmlformats.org/officeDocument/2006/relationships/image" Target="../media/image3070.png"/><Relationship Id="rId328" Type="http://schemas.openxmlformats.org/officeDocument/2006/relationships/image" Target="../media/image3069.png"/><Relationship Id="rId132" Type="http://schemas.openxmlformats.org/officeDocument/2006/relationships/image" Target="../media/image3001.png"/><Relationship Id="rId174" Type="http://schemas.openxmlformats.org/officeDocument/2006/relationships/image" Target="../media/image3021.png"/><Relationship Id="rId381" Type="http://schemas.openxmlformats.org/officeDocument/2006/relationships/customXml" Target="../ink/ink3130.xml"/><Relationship Id="rId241" Type="http://schemas.openxmlformats.org/officeDocument/2006/relationships/customXml" Target="../ink/ink3061.xml"/><Relationship Id="rId36" Type="http://schemas.openxmlformats.org/officeDocument/2006/relationships/image" Target="../media/image2953.png"/><Relationship Id="rId283" Type="http://schemas.openxmlformats.org/officeDocument/2006/relationships/customXml" Target="../ink/ink3081.xml"/><Relationship Id="rId339" Type="http://schemas.openxmlformats.org/officeDocument/2006/relationships/customXml" Target="../ink/ink3109.xml"/><Relationship Id="rId78" Type="http://schemas.openxmlformats.org/officeDocument/2006/relationships/image" Target="../media/image2974.png"/><Relationship Id="rId101" Type="http://schemas.openxmlformats.org/officeDocument/2006/relationships/customXml" Target="../ink/ink2991.xml"/><Relationship Id="rId143" Type="http://schemas.openxmlformats.org/officeDocument/2006/relationships/customXml" Target="../ink/ink3012.xml"/><Relationship Id="rId185" Type="http://schemas.openxmlformats.org/officeDocument/2006/relationships/customXml" Target="../ink/ink3033.xml"/><Relationship Id="rId350" Type="http://schemas.openxmlformats.org/officeDocument/2006/relationships/image" Target="../media/image3108.png"/><Relationship Id="rId406" Type="http://schemas.openxmlformats.org/officeDocument/2006/relationships/image" Target="../media/image3136.png"/><Relationship Id="rId9" Type="http://schemas.openxmlformats.org/officeDocument/2006/relationships/customXml" Target="../ink/ink2945.xml"/><Relationship Id="rId210" Type="http://schemas.openxmlformats.org/officeDocument/2006/relationships/image" Target="../media/image3039.png"/><Relationship Id="rId392" Type="http://schemas.openxmlformats.org/officeDocument/2006/relationships/image" Target="../media/image3129.png"/><Relationship Id="rId252" Type="http://schemas.openxmlformats.org/officeDocument/2006/relationships/image" Target="../media/image3060.png"/><Relationship Id="rId294" Type="http://schemas.openxmlformats.org/officeDocument/2006/relationships/image" Target="../media/image3081.png"/><Relationship Id="rId308" Type="http://schemas.openxmlformats.org/officeDocument/2006/relationships/image" Target="../media/image3088.png"/><Relationship Id="rId47" Type="http://schemas.openxmlformats.org/officeDocument/2006/relationships/customXml" Target="../ink/ink2964.xml"/><Relationship Id="rId89" Type="http://schemas.openxmlformats.org/officeDocument/2006/relationships/customXml" Target="../ink/ink2985.xml"/><Relationship Id="rId112" Type="http://schemas.openxmlformats.org/officeDocument/2006/relationships/image" Target="../media/image2991.png"/><Relationship Id="rId154" Type="http://schemas.openxmlformats.org/officeDocument/2006/relationships/image" Target="../media/image3011.png"/><Relationship Id="rId361" Type="http://schemas.openxmlformats.org/officeDocument/2006/relationships/customXml" Target="../ink/ink3120.xml"/><Relationship Id="rId196" Type="http://schemas.openxmlformats.org/officeDocument/2006/relationships/image" Target="../media/image3032.png"/><Relationship Id="rId417" Type="http://schemas.openxmlformats.org/officeDocument/2006/relationships/customXml" Target="../ink/ink3148.xml"/><Relationship Id="rId16" Type="http://schemas.openxmlformats.org/officeDocument/2006/relationships/image" Target="../media/image2943.png"/><Relationship Id="rId221" Type="http://schemas.openxmlformats.org/officeDocument/2006/relationships/customXml" Target="../ink/ink3051.xml"/><Relationship Id="rId263" Type="http://schemas.openxmlformats.org/officeDocument/2006/relationships/customXml" Target="../ink/ink3072.xml"/><Relationship Id="rId319" Type="http://schemas.openxmlformats.org/officeDocument/2006/relationships/customXml" Target="../ink/ink3099.xml"/><Relationship Id="rId58" Type="http://schemas.openxmlformats.org/officeDocument/2006/relationships/image" Target="../media/image2964.png"/><Relationship Id="rId123" Type="http://schemas.openxmlformats.org/officeDocument/2006/relationships/customXml" Target="../ink/ink3002.xml"/><Relationship Id="rId330" Type="http://schemas.openxmlformats.org/officeDocument/2006/relationships/image" Target="../media/image3098.png"/><Relationship Id="rId165" Type="http://schemas.openxmlformats.org/officeDocument/2006/relationships/customXml" Target="../ink/ink3023.xml"/><Relationship Id="rId372" Type="http://schemas.openxmlformats.org/officeDocument/2006/relationships/image" Target="../media/image3119.png"/><Relationship Id="rId428" Type="http://schemas.openxmlformats.org/officeDocument/2006/relationships/image" Target="../media/image3147.png"/><Relationship Id="rId232" Type="http://schemas.openxmlformats.org/officeDocument/2006/relationships/image" Target="../media/image3050.png"/><Relationship Id="rId274" Type="http://schemas.openxmlformats.org/officeDocument/2006/relationships/image" Target="../media/image3071.png"/><Relationship Id="rId27" Type="http://schemas.openxmlformats.org/officeDocument/2006/relationships/customXml" Target="../ink/ink2954.xml"/><Relationship Id="rId69" Type="http://schemas.openxmlformats.org/officeDocument/2006/relationships/customXml" Target="../ink/ink2975.xml"/><Relationship Id="rId134" Type="http://schemas.openxmlformats.org/officeDocument/2006/relationships/image" Target="../media/image3002.png"/><Relationship Id="rId80" Type="http://schemas.openxmlformats.org/officeDocument/2006/relationships/image" Target="../media/image2975.png"/><Relationship Id="rId176" Type="http://schemas.openxmlformats.org/officeDocument/2006/relationships/image" Target="../media/image3022.png"/><Relationship Id="rId341" Type="http://schemas.openxmlformats.org/officeDocument/2006/relationships/customXml" Target="../ink/ink3110.xml"/><Relationship Id="rId383" Type="http://schemas.openxmlformats.org/officeDocument/2006/relationships/customXml" Target="../ink/ink3131.xml"/><Relationship Id="rId201" Type="http://schemas.openxmlformats.org/officeDocument/2006/relationships/customXml" Target="../ink/ink3041.xml"/><Relationship Id="rId243" Type="http://schemas.openxmlformats.org/officeDocument/2006/relationships/customXml" Target="../ink/ink3062.xml"/><Relationship Id="rId285" Type="http://schemas.openxmlformats.org/officeDocument/2006/relationships/customXml" Target="../ink/ink3082.xml"/><Relationship Id="rId38" Type="http://schemas.openxmlformats.org/officeDocument/2006/relationships/image" Target="../media/image2954.png"/><Relationship Id="rId103" Type="http://schemas.openxmlformats.org/officeDocument/2006/relationships/customXml" Target="../ink/ink2992.xml"/><Relationship Id="rId310" Type="http://schemas.openxmlformats.org/officeDocument/2006/relationships/image" Target="../media/image3089.png"/><Relationship Id="rId91" Type="http://schemas.openxmlformats.org/officeDocument/2006/relationships/customXml" Target="../ink/ink2986.xml"/><Relationship Id="rId145" Type="http://schemas.openxmlformats.org/officeDocument/2006/relationships/customXml" Target="../ink/ink3013.xml"/><Relationship Id="rId187" Type="http://schemas.openxmlformats.org/officeDocument/2006/relationships/customXml" Target="../ink/ink3034.xml"/><Relationship Id="rId352" Type="http://schemas.openxmlformats.org/officeDocument/2006/relationships/image" Target="../media/image3109.png"/><Relationship Id="rId394" Type="http://schemas.openxmlformats.org/officeDocument/2006/relationships/image" Target="../media/image3130.png"/><Relationship Id="rId408" Type="http://schemas.openxmlformats.org/officeDocument/2006/relationships/image" Target="../media/image3137.png"/><Relationship Id="rId212" Type="http://schemas.openxmlformats.org/officeDocument/2006/relationships/image" Target="../media/image3040.png"/><Relationship Id="rId254" Type="http://schemas.openxmlformats.org/officeDocument/2006/relationships/image" Target="../media/image3061.png"/><Relationship Id="rId28" Type="http://schemas.openxmlformats.org/officeDocument/2006/relationships/image" Target="../media/image2949.png"/><Relationship Id="rId49" Type="http://schemas.openxmlformats.org/officeDocument/2006/relationships/customXml" Target="../ink/ink2965.xml"/><Relationship Id="rId114" Type="http://schemas.openxmlformats.org/officeDocument/2006/relationships/image" Target="../media/image2992.png"/><Relationship Id="rId275" Type="http://schemas.openxmlformats.org/officeDocument/2006/relationships/customXml" Target="../ink/ink3077.xml"/><Relationship Id="rId296" Type="http://schemas.openxmlformats.org/officeDocument/2006/relationships/image" Target="../media/image3082.png"/><Relationship Id="rId300" Type="http://schemas.openxmlformats.org/officeDocument/2006/relationships/image" Target="../media/image3084.png"/><Relationship Id="rId60" Type="http://schemas.openxmlformats.org/officeDocument/2006/relationships/image" Target="../media/image2965.png"/><Relationship Id="rId81" Type="http://schemas.openxmlformats.org/officeDocument/2006/relationships/customXml" Target="../ink/ink2981.xml"/><Relationship Id="rId135" Type="http://schemas.openxmlformats.org/officeDocument/2006/relationships/customXml" Target="../ink/ink3008.xml"/><Relationship Id="rId156" Type="http://schemas.openxmlformats.org/officeDocument/2006/relationships/image" Target="../media/image3012.png"/><Relationship Id="rId177" Type="http://schemas.openxmlformats.org/officeDocument/2006/relationships/customXml" Target="../ink/ink3029.xml"/><Relationship Id="rId198" Type="http://schemas.openxmlformats.org/officeDocument/2006/relationships/image" Target="../media/image3033.png"/><Relationship Id="rId321" Type="http://schemas.openxmlformats.org/officeDocument/2006/relationships/customXml" Target="../ink/ink3100.xml"/><Relationship Id="rId342" Type="http://schemas.openxmlformats.org/officeDocument/2006/relationships/image" Target="../media/image3104.png"/><Relationship Id="rId363" Type="http://schemas.openxmlformats.org/officeDocument/2006/relationships/customXml" Target="../ink/ink3121.xml"/><Relationship Id="rId384" Type="http://schemas.openxmlformats.org/officeDocument/2006/relationships/image" Target="../media/image3125.png"/><Relationship Id="rId419" Type="http://schemas.openxmlformats.org/officeDocument/2006/relationships/customXml" Target="../ink/ink3149.xml"/><Relationship Id="rId202" Type="http://schemas.openxmlformats.org/officeDocument/2006/relationships/image" Target="../media/image3035.png"/><Relationship Id="rId223" Type="http://schemas.openxmlformats.org/officeDocument/2006/relationships/customXml" Target="../ink/ink3052.xml"/><Relationship Id="rId244" Type="http://schemas.openxmlformats.org/officeDocument/2006/relationships/image" Target="../media/image3056.png"/><Relationship Id="rId430" Type="http://schemas.openxmlformats.org/officeDocument/2006/relationships/image" Target="../media/image3148.png"/><Relationship Id="rId18" Type="http://schemas.openxmlformats.org/officeDocument/2006/relationships/image" Target="../media/image2944.png"/><Relationship Id="rId39" Type="http://schemas.openxmlformats.org/officeDocument/2006/relationships/customXml" Target="../ink/ink2960.xml"/><Relationship Id="rId265" Type="http://schemas.openxmlformats.org/officeDocument/2006/relationships/customXml" Target="../ink/ink3073.xml"/><Relationship Id="rId286" Type="http://schemas.openxmlformats.org/officeDocument/2006/relationships/image" Target="../media/image3077.png"/><Relationship Id="rId50" Type="http://schemas.openxmlformats.org/officeDocument/2006/relationships/image" Target="../media/image2960.png"/><Relationship Id="rId104" Type="http://schemas.openxmlformats.org/officeDocument/2006/relationships/image" Target="../media/image2987.png"/><Relationship Id="rId125" Type="http://schemas.openxmlformats.org/officeDocument/2006/relationships/customXml" Target="../ink/ink3003.xml"/><Relationship Id="rId146" Type="http://schemas.openxmlformats.org/officeDocument/2006/relationships/image" Target="../media/image3008.png"/><Relationship Id="rId167" Type="http://schemas.openxmlformats.org/officeDocument/2006/relationships/customXml" Target="../ink/ink3024.xml"/><Relationship Id="rId188" Type="http://schemas.openxmlformats.org/officeDocument/2006/relationships/image" Target="../media/image3028.png"/><Relationship Id="rId311" Type="http://schemas.openxmlformats.org/officeDocument/2006/relationships/customXml" Target="../ink/ink3095.xml"/><Relationship Id="rId332" Type="http://schemas.openxmlformats.org/officeDocument/2006/relationships/image" Target="../media/image3099.png"/><Relationship Id="rId353" Type="http://schemas.openxmlformats.org/officeDocument/2006/relationships/customXml" Target="../ink/ink3116.xml"/><Relationship Id="rId374" Type="http://schemas.openxmlformats.org/officeDocument/2006/relationships/image" Target="../media/image3120.png"/><Relationship Id="rId395" Type="http://schemas.openxmlformats.org/officeDocument/2006/relationships/customXml" Target="../ink/ink3137.xml"/><Relationship Id="rId409" Type="http://schemas.openxmlformats.org/officeDocument/2006/relationships/customXml" Target="../ink/ink3144.xml"/><Relationship Id="rId71" Type="http://schemas.openxmlformats.org/officeDocument/2006/relationships/customXml" Target="../ink/ink2976.xml"/><Relationship Id="rId92" Type="http://schemas.openxmlformats.org/officeDocument/2006/relationships/image" Target="../media/image2981.png"/><Relationship Id="rId213" Type="http://schemas.openxmlformats.org/officeDocument/2006/relationships/customXml" Target="../ink/ink3047.xml"/><Relationship Id="rId234" Type="http://schemas.openxmlformats.org/officeDocument/2006/relationships/image" Target="../media/image3051.png"/><Relationship Id="rId420" Type="http://schemas.openxmlformats.org/officeDocument/2006/relationships/image" Target="../media/image314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2955.xml"/><Relationship Id="rId255" Type="http://schemas.openxmlformats.org/officeDocument/2006/relationships/customXml" Target="../ink/ink3068.xml"/><Relationship Id="rId276" Type="http://schemas.openxmlformats.org/officeDocument/2006/relationships/image" Target="../media/image3072.png"/><Relationship Id="rId297" Type="http://schemas.openxmlformats.org/officeDocument/2006/relationships/customXml" Target="../ink/ink3088.xml"/><Relationship Id="rId40" Type="http://schemas.openxmlformats.org/officeDocument/2006/relationships/image" Target="../media/image2955.png"/><Relationship Id="rId115" Type="http://schemas.openxmlformats.org/officeDocument/2006/relationships/customXml" Target="../ink/ink2998.xml"/><Relationship Id="rId136" Type="http://schemas.openxmlformats.org/officeDocument/2006/relationships/image" Target="../media/image3003.png"/><Relationship Id="rId157" Type="http://schemas.openxmlformats.org/officeDocument/2006/relationships/customXml" Target="../ink/ink3019.xml"/><Relationship Id="rId178" Type="http://schemas.openxmlformats.org/officeDocument/2006/relationships/image" Target="../media/image3023.png"/><Relationship Id="rId301" Type="http://schemas.openxmlformats.org/officeDocument/2006/relationships/customXml" Target="../ink/ink3090.xml"/><Relationship Id="rId322" Type="http://schemas.openxmlformats.org/officeDocument/2006/relationships/image" Target="../media/image3095.png"/><Relationship Id="rId343" Type="http://schemas.openxmlformats.org/officeDocument/2006/relationships/customXml" Target="../ink/ink3111.xml"/><Relationship Id="rId364" Type="http://schemas.openxmlformats.org/officeDocument/2006/relationships/image" Target="../media/image3115.png"/><Relationship Id="rId61" Type="http://schemas.openxmlformats.org/officeDocument/2006/relationships/customXml" Target="../ink/ink2971.xml"/><Relationship Id="rId82" Type="http://schemas.openxmlformats.org/officeDocument/2006/relationships/image" Target="../media/image2976.png"/><Relationship Id="rId199" Type="http://schemas.openxmlformats.org/officeDocument/2006/relationships/customXml" Target="../ink/ink3040.xml"/><Relationship Id="rId203" Type="http://schemas.openxmlformats.org/officeDocument/2006/relationships/customXml" Target="../ink/ink3042.xml"/><Relationship Id="rId385" Type="http://schemas.openxmlformats.org/officeDocument/2006/relationships/customXml" Target="../ink/ink3132.xml"/><Relationship Id="rId19" Type="http://schemas.openxmlformats.org/officeDocument/2006/relationships/customXml" Target="../ink/ink2950.xml"/><Relationship Id="rId224" Type="http://schemas.openxmlformats.org/officeDocument/2006/relationships/image" Target="../media/image3046.png"/><Relationship Id="rId245" Type="http://schemas.openxmlformats.org/officeDocument/2006/relationships/customXml" Target="../ink/ink3063.xml"/><Relationship Id="rId266" Type="http://schemas.openxmlformats.org/officeDocument/2006/relationships/image" Target="../media/image3067.png"/><Relationship Id="rId287" Type="http://schemas.openxmlformats.org/officeDocument/2006/relationships/customXml" Target="../ink/ink3083.xml"/><Relationship Id="rId410" Type="http://schemas.openxmlformats.org/officeDocument/2006/relationships/image" Target="../media/image3138.png"/><Relationship Id="rId431" Type="http://schemas.openxmlformats.org/officeDocument/2006/relationships/customXml" Target="../ink/ink3155.xml"/><Relationship Id="rId30" Type="http://schemas.openxmlformats.org/officeDocument/2006/relationships/image" Target="../media/image2950.png"/><Relationship Id="rId105" Type="http://schemas.openxmlformats.org/officeDocument/2006/relationships/customXml" Target="../ink/ink2993.xml"/><Relationship Id="rId126" Type="http://schemas.openxmlformats.org/officeDocument/2006/relationships/image" Target="../media/image2998.png"/><Relationship Id="rId147" Type="http://schemas.openxmlformats.org/officeDocument/2006/relationships/customXml" Target="../ink/ink3014.xml"/><Relationship Id="rId168" Type="http://schemas.openxmlformats.org/officeDocument/2006/relationships/image" Target="../media/image3018.png"/><Relationship Id="rId312" Type="http://schemas.openxmlformats.org/officeDocument/2006/relationships/image" Target="../media/image3090.png"/><Relationship Id="rId333" Type="http://schemas.openxmlformats.org/officeDocument/2006/relationships/customXml" Target="../ink/ink3106.xml"/><Relationship Id="rId354" Type="http://schemas.openxmlformats.org/officeDocument/2006/relationships/image" Target="../media/image3110.png"/><Relationship Id="rId51" Type="http://schemas.openxmlformats.org/officeDocument/2006/relationships/customXml" Target="../ink/ink2966.xml"/><Relationship Id="rId72" Type="http://schemas.openxmlformats.org/officeDocument/2006/relationships/image" Target="../media/image2971.png"/><Relationship Id="rId93" Type="http://schemas.openxmlformats.org/officeDocument/2006/relationships/customXml" Target="../ink/ink2987.xml"/><Relationship Id="rId189" Type="http://schemas.openxmlformats.org/officeDocument/2006/relationships/customXml" Target="../ink/ink3035.xml"/><Relationship Id="rId375" Type="http://schemas.openxmlformats.org/officeDocument/2006/relationships/customXml" Target="../ink/ink3127.xml"/><Relationship Id="rId396" Type="http://schemas.openxmlformats.org/officeDocument/2006/relationships/image" Target="../media/image3131.png"/><Relationship Id="rId3" Type="http://schemas.openxmlformats.org/officeDocument/2006/relationships/customXml" Target="../ink/ink2942.xml"/><Relationship Id="rId214" Type="http://schemas.openxmlformats.org/officeDocument/2006/relationships/image" Target="../media/image3041.png"/><Relationship Id="rId235" Type="http://schemas.openxmlformats.org/officeDocument/2006/relationships/customXml" Target="../ink/ink3058.xml"/><Relationship Id="rId256" Type="http://schemas.openxmlformats.org/officeDocument/2006/relationships/image" Target="../media/image3062.png"/><Relationship Id="rId277" Type="http://schemas.openxmlformats.org/officeDocument/2006/relationships/customXml" Target="../ink/ink3078.xml"/><Relationship Id="rId298" Type="http://schemas.openxmlformats.org/officeDocument/2006/relationships/image" Target="../media/image3083.png"/><Relationship Id="rId400" Type="http://schemas.openxmlformats.org/officeDocument/2006/relationships/image" Target="../media/image3133.png"/><Relationship Id="rId421" Type="http://schemas.openxmlformats.org/officeDocument/2006/relationships/customXml" Target="../ink/ink3150.xml"/><Relationship Id="rId116" Type="http://schemas.openxmlformats.org/officeDocument/2006/relationships/image" Target="../media/image2993.png"/><Relationship Id="rId137" Type="http://schemas.openxmlformats.org/officeDocument/2006/relationships/customXml" Target="../ink/ink3009.xml"/><Relationship Id="rId158" Type="http://schemas.openxmlformats.org/officeDocument/2006/relationships/image" Target="../media/image3013.png"/><Relationship Id="rId302" Type="http://schemas.openxmlformats.org/officeDocument/2006/relationships/image" Target="../media/image3085.png"/><Relationship Id="rId323" Type="http://schemas.openxmlformats.org/officeDocument/2006/relationships/customXml" Target="../ink/ink3101.xml"/><Relationship Id="rId344" Type="http://schemas.openxmlformats.org/officeDocument/2006/relationships/image" Target="../media/image3105.png"/><Relationship Id="rId20" Type="http://schemas.openxmlformats.org/officeDocument/2006/relationships/image" Target="../media/image2945.png"/><Relationship Id="rId41" Type="http://schemas.openxmlformats.org/officeDocument/2006/relationships/customXml" Target="../ink/ink2961.xml"/><Relationship Id="rId62" Type="http://schemas.openxmlformats.org/officeDocument/2006/relationships/image" Target="../media/image2966.png"/><Relationship Id="rId83" Type="http://schemas.openxmlformats.org/officeDocument/2006/relationships/customXml" Target="../ink/ink2982.xml"/><Relationship Id="rId179" Type="http://schemas.openxmlformats.org/officeDocument/2006/relationships/customXml" Target="../ink/ink3030.xml"/><Relationship Id="rId365" Type="http://schemas.openxmlformats.org/officeDocument/2006/relationships/customXml" Target="../ink/ink3122.xml"/><Relationship Id="rId386" Type="http://schemas.openxmlformats.org/officeDocument/2006/relationships/image" Target="../media/image3126.png"/><Relationship Id="rId190" Type="http://schemas.openxmlformats.org/officeDocument/2006/relationships/image" Target="../media/image3029.png"/><Relationship Id="rId204" Type="http://schemas.openxmlformats.org/officeDocument/2006/relationships/image" Target="../media/image3036.png"/><Relationship Id="rId225" Type="http://schemas.openxmlformats.org/officeDocument/2006/relationships/customXml" Target="../ink/ink3053.xml"/><Relationship Id="rId246" Type="http://schemas.openxmlformats.org/officeDocument/2006/relationships/image" Target="../media/image3057.png"/><Relationship Id="rId267" Type="http://schemas.openxmlformats.org/officeDocument/2006/relationships/customXml" Target="../ink/ink3074.xml"/><Relationship Id="rId288" Type="http://schemas.openxmlformats.org/officeDocument/2006/relationships/image" Target="../media/image3078.png"/><Relationship Id="rId411" Type="http://schemas.openxmlformats.org/officeDocument/2006/relationships/customXml" Target="../ink/ink3145.xml"/><Relationship Id="rId432" Type="http://schemas.openxmlformats.org/officeDocument/2006/relationships/image" Target="../media/image3149.png"/><Relationship Id="rId106" Type="http://schemas.openxmlformats.org/officeDocument/2006/relationships/image" Target="../media/image2988.png"/><Relationship Id="rId127" Type="http://schemas.openxmlformats.org/officeDocument/2006/relationships/customXml" Target="../ink/ink3004.xml"/><Relationship Id="rId313" Type="http://schemas.openxmlformats.org/officeDocument/2006/relationships/customXml" Target="../ink/ink3096.xml"/><Relationship Id="rId10" Type="http://schemas.openxmlformats.org/officeDocument/2006/relationships/image" Target="../media/image2940.png"/><Relationship Id="rId31" Type="http://schemas.openxmlformats.org/officeDocument/2006/relationships/customXml" Target="../ink/ink2956.xml"/><Relationship Id="rId52" Type="http://schemas.openxmlformats.org/officeDocument/2006/relationships/image" Target="../media/image2961.png"/><Relationship Id="rId73" Type="http://schemas.openxmlformats.org/officeDocument/2006/relationships/customXml" Target="../ink/ink2977.xml"/><Relationship Id="rId94" Type="http://schemas.openxmlformats.org/officeDocument/2006/relationships/image" Target="../media/image2982.png"/><Relationship Id="rId148" Type="http://schemas.openxmlformats.org/officeDocument/2006/relationships/image" Target="../media/image3009.png"/><Relationship Id="rId169" Type="http://schemas.openxmlformats.org/officeDocument/2006/relationships/customXml" Target="../ink/ink3025.xml"/><Relationship Id="rId334" Type="http://schemas.openxmlformats.org/officeDocument/2006/relationships/image" Target="../media/image3100.png"/><Relationship Id="rId355" Type="http://schemas.openxmlformats.org/officeDocument/2006/relationships/customXml" Target="../ink/ink3117.xml"/><Relationship Id="rId376" Type="http://schemas.openxmlformats.org/officeDocument/2006/relationships/image" Target="../media/image3121.png"/><Relationship Id="rId397" Type="http://schemas.openxmlformats.org/officeDocument/2006/relationships/customXml" Target="../ink/ink3138.xml"/><Relationship Id="rId4" Type="http://schemas.openxmlformats.org/officeDocument/2006/relationships/image" Target="../media/image2937.png"/><Relationship Id="rId180" Type="http://schemas.openxmlformats.org/officeDocument/2006/relationships/image" Target="../media/image3024.png"/><Relationship Id="rId215" Type="http://schemas.openxmlformats.org/officeDocument/2006/relationships/customXml" Target="../ink/ink3048.xml"/><Relationship Id="rId236" Type="http://schemas.openxmlformats.org/officeDocument/2006/relationships/image" Target="../media/image3052.png"/><Relationship Id="rId257" Type="http://schemas.openxmlformats.org/officeDocument/2006/relationships/customXml" Target="../ink/ink3069.xml"/><Relationship Id="rId278" Type="http://schemas.openxmlformats.org/officeDocument/2006/relationships/image" Target="../media/image3073.png"/><Relationship Id="rId401" Type="http://schemas.openxmlformats.org/officeDocument/2006/relationships/customXml" Target="../ink/ink3140.xml"/><Relationship Id="rId422" Type="http://schemas.openxmlformats.org/officeDocument/2006/relationships/image" Target="../media/image3144.png"/><Relationship Id="rId303" Type="http://schemas.openxmlformats.org/officeDocument/2006/relationships/customXml" Target="../ink/ink3091.xml"/><Relationship Id="rId42" Type="http://schemas.openxmlformats.org/officeDocument/2006/relationships/image" Target="../media/image2956.png"/><Relationship Id="rId84" Type="http://schemas.openxmlformats.org/officeDocument/2006/relationships/image" Target="../media/image2977.png"/><Relationship Id="rId138" Type="http://schemas.openxmlformats.org/officeDocument/2006/relationships/image" Target="../media/image3004.png"/><Relationship Id="rId345" Type="http://schemas.openxmlformats.org/officeDocument/2006/relationships/customXml" Target="../ink/ink3112.xml"/><Relationship Id="rId387" Type="http://schemas.openxmlformats.org/officeDocument/2006/relationships/customXml" Target="../ink/ink3133.xml"/><Relationship Id="rId191" Type="http://schemas.openxmlformats.org/officeDocument/2006/relationships/customXml" Target="../ink/ink3036.xml"/><Relationship Id="rId205" Type="http://schemas.openxmlformats.org/officeDocument/2006/relationships/customXml" Target="../ink/ink3043.xml"/><Relationship Id="rId247" Type="http://schemas.openxmlformats.org/officeDocument/2006/relationships/customXml" Target="../ink/ink3064.xml"/><Relationship Id="rId412" Type="http://schemas.openxmlformats.org/officeDocument/2006/relationships/image" Target="../media/image3139.png"/><Relationship Id="rId107" Type="http://schemas.openxmlformats.org/officeDocument/2006/relationships/customXml" Target="../ink/ink2994.xml"/><Relationship Id="rId289" Type="http://schemas.openxmlformats.org/officeDocument/2006/relationships/customXml" Target="../ink/ink3084.xml"/><Relationship Id="rId11" Type="http://schemas.openxmlformats.org/officeDocument/2006/relationships/customXml" Target="../ink/ink2946.xml"/><Relationship Id="rId53" Type="http://schemas.openxmlformats.org/officeDocument/2006/relationships/customXml" Target="../ink/ink2967.xml"/><Relationship Id="rId149" Type="http://schemas.openxmlformats.org/officeDocument/2006/relationships/customXml" Target="../ink/ink3015.xml"/><Relationship Id="rId314" Type="http://schemas.openxmlformats.org/officeDocument/2006/relationships/image" Target="../media/image3091.png"/><Relationship Id="rId356" Type="http://schemas.openxmlformats.org/officeDocument/2006/relationships/image" Target="../media/image3111.png"/><Relationship Id="rId398" Type="http://schemas.openxmlformats.org/officeDocument/2006/relationships/image" Target="../media/image3132.png"/><Relationship Id="rId95" Type="http://schemas.openxmlformats.org/officeDocument/2006/relationships/customXml" Target="../ink/ink2988.xml"/><Relationship Id="rId160" Type="http://schemas.openxmlformats.org/officeDocument/2006/relationships/image" Target="../media/image3014.png"/><Relationship Id="rId216" Type="http://schemas.openxmlformats.org/officeDocument/2006/relationships/image" Target="../media/image3042.png"/><Relationship Id="rId423" Type="http://schemas.openxmlformats.org/officeDocument/2006/relationships/customXml" Target="../ink/ink3151.xml"/><Relationship Id="rId258" Type="http://schemas.openxmlformats.org/officeDocument/2006/relationships/image" Target="../media/image3063.png"/><Relationship Id="rId22" Type="http://schemas.openxmlformats.org/officeDocument/2006/relationships/image" Target="../media/image2946.png"/><Relationship Id="rId64" Type="http://schemas.openxmlformats.org/officeDocument/2006/relationships/image" Target="../media/image2967.png"/><Relationship Id="rId118" Type="http://schemas.openxmlformats.org/officeDocument/2006/relationships/image" Target="../media/image2994.png"/><Relationship Id="rId325" Type="http://schemas.openxmlformats.org/officeDocument/2006/relationships/customXml" Target="../ink/ink3102.xml"/><Relationship Id="rId367" Type="http://schemas.openxmlformats.org/officeDocument/2006/relationships/customXml" Target="../ink/ink3123.xml"/><Relationship Id="rId171" Type="http://schemas.openxmlformats.org/officeDocument/2006/relationships/customXml" Target="../ink/ink3026.xml"/><Relationship Id="rId227" Type="http://schemas.openxmlformats.org/officeDocument/2006/relationships/customXml" Target="../ink/ink3054.xml"/><Relationship Id="rId269" Type="http://schemas.openxmlformats.org/officeDocument/2006/relationships/customXml" Target="../ink/ink3075.xml"/><Relationship Id="rId434" Type="http://schemas.openxmlformats.org/officeDocument/2006/relationships/image" Target="../media/image3150.png"/><Relationship Id="rId33" Type="http://schemas.openxmlformats.org/officeDocument/2006/relationships/customXml" Target="../ink/ink2957.xml"/><Relationship Id="rId129" Type="http://schemas.openxmlformats.org/officeDocument/2006/relationships/customXml" Target="../ink/ink3005.xml"/><Relationship Id="rId280" Type="http://schemas.openxmlformats.org/officeDocument/2006/relationships/image" Target="../media/image3074.png"/><Relationship Id="rId336" Type="http://schemas.openxmlformats.org/officeDocument/2006/relationships/image" Target="../media/image3101.png"/><Relationship Id="rId75" Type="http://schemas.openxmlformats.org/officeDocument/2006/relationships/customXml" Target="../ink/ink2978.xml"/><Relationship Id="rId140" Type="http://schemas.openxmlformats.org/officeDocument/2006/relationships/image" Target="../media/image3005.png"/><Relationship Id="rId182" Type="http://schemas.openxmlformats.org/officeDocument/2006/relationships/image" Target="../media/image3025.png"/><Relationship Id="rId378" Type="http://schemas.openxmlformats.org/officeDocument/2006/relationships/image" Target="../media/image3122.png"/><Relationship Id="rId403" Type="http://schemas.openxmlformats.org/officeDocument/2006/relationships/customXml" Target="../ink/ink3141.xml"/><Relationship Id="rId6" Type="http://schemas.openxmlformats.org/officeDocument/2006/relationships/image" Target="../media/image2938.png"/><Relationship Id="rId238" Type="http://schemas.openxmlformats.org/officeDocument/2006/relationships/image" Target="../media/image3053.png"/><Relationship Id="rId291" Type="http://schemas.openxmlformats.org/officeDocument/2006/relationships/customXml" Target="../ink/ink3085.xml"/><Relationship Id="rId305" Type="http://schemas.openxmlformats.org/officeDocument/2006/relationships/customXml" Target="../ink/ink3092.xml"/><Relationship Id="rId347" Type="http://schemas.openxmlformats.org/officeDocument/2006/relationships/customXml" Target="../ink/ink3113.xml"/><Relationship Id="rId44" Type="http://schemas.openxmlformats.org/officeDocument/2006/relationships/image" Target="../media/image2957.png"/><Relationship Id="rId86" Type="http://schemas.openxmlformats.org/officeDocument/2006/relationships/image" Target="../media/image2978.png"/><Relationship Id="rId151" Type="http://schemas.openxmlformats.org/officeDocument/2006/relationships/customXml" Target="../ink/ink3016.xml"/><Relationship Id="rId389" Type="http://schemas.openxmlformats.org/officeDocument/2006/relationships/customXml" Target="../ink/ink3134.xml"/><Relationship Id="rId193" Type="http://schemas.openxmlformats.org/officeDocument/2006/relationships/customXml" Target="../ink/ink3037.xml"/><Relationship Id="rId207" Type="http://schemas.openxmlformats.org/officeDocument/2006/relationships/customXml" Target="../ink/ink3044.xml"/><Relationship Id="rId249" Type="http://schemas.openxmlformats.org/officeDocument/2006/relationships/customXml" Target="../ink/ink3065.xml"/><Relationship Id="rId414" Type="http://schemas.openxmlformats.org/officeDocument/2006/relationships/image" Target="../media/image3140.png"/><Relationship Id="rId13" Type="http://schemas.openxmlformats.org/officeDocument/2006/relationships/customXml" Target="../ink/ink2947.xml"/><Relationship Id="rId109" Type="http://schemas.openxmlformats.org/officeDocument/2006/relationships/customXml" Target="../ink/ink2995.xml"/><Relationship Id="rId260" Type="http://schemas.openxmlformats.org/officeDocument/2006/relationships/image" Target="../media/image3064.png"/><Relationship Id="rId316" Type="http://schemas.openxmlformats.org/officeDocument/2006/relationships/image" Target="../media/image3092.png"/><Relationship Id="rId55" Type="http://schemas.openxmlformats.org/officeDocument/2006/relationships/customXml" Target="../ink/ink2968.xml"/><Relationship Id="rId97" Type="http://schemas.openxmlformats.org/officeDocument/2006/relationships/customXml" Target="../ink/ink2989.xml"/><Relationship Id="rId120" Type="http://schemas.openxmlformats.org/officeDocument/2006/relationships/image" Target="../media/image2995.png"/><Relationship Id="rId358" Type="http://schemas.openxmlformats.org/officeDocument/2006/relationships/image" Target="../media/image3112.png"/><Relationship Id="rId162" Type="http://schemas.openxmlformats.org/officeDocument/2006/relationships/image" Target="../media/image3015.png"/><Relationship Id="rId218" Type="http://schemas.openxmlformats.org/officeDocument/2006/relationships/image" Target="../media/image3043.png"/><Relationship Id="rId425" Type="http://schemas.openxmlformats.org/officeDocument/2006/relationships/customXml" Target="../ink/ink3152.xml"/><Relationship Id="rId24" Type="http://schemas.openxmlformats.org/officeDocument/2006/relationships/image" Target="../media/image2947.png"/><Relationship Id="rId66" Type="http://schemas.openxmlformats.org/officeDocument/2006/relationships/image" Target="../media/image2968.png"/><Relationship Id="rId131" Type="http://schemas.openxmlformats.org/officeDocument/2006/relationships/customXml" Target="../ink/ink3006.xml"/><Relationship Id="rId327" Type="http://schemas.openxmlformats.org/officeDocument/2006/relationships/customXml" Target="../ink/ink3103.xml"/><Relationship Id="rId369" Type="http://schemas.openxmlformats.org/officeDocument/2006/relationships/customXml" Target="../ink/ink3124.xml"/><Relationship Id="rId173" Type="http://schemas.openxmlformats.org/officeDocument/2006/relationships/customXml" Target="../ink/ink3027.xml"/><Relationship Id="rId229" Type="http://schemas.openxmlformats.org/officeDocument/2006/relationships/customXml" Target="../ink/ink3055.xml"/><Relationship Id="rId380" Type="http://schemas.openxmlformats.org/officeDocument/2006/relationships/image" Target="../media/image3123.png"/><Relationship Id="rId436" Type="http://schemas.openxmlformats.org/officeDocument/2006/relationships/image" Target="../media/image3151.png"/><Relationship Id="rId240" Type="http://schemas.openxmlformats.org/officeDocument/2006/relationships/image" Target="../media/image3054.png"/><Relationship Id="rId35" Type="http://schemas.openxmlformats.org/officeDocument/2006/relationships/customXml" Target="../ink/ink2958.xml"/><Relationship Id="rId77" Type="http://schemas.openxmlformats.org/officeDocument/2006/relationships/customXml" Target="../ink/ink2979.xml"/><Relationship Id="rId100" Type="http://schemas.openxmlformats.org/officeDocument/2006/relationships/image" Target="../media/image2985.png"/><Relationship Id="rId282" Type="http://schemas.openxmlformats.org/officeDocument/2006/relationships/image" Target="../media/image3075.png"/><Relationship Id="rId338" Type="http://schemas.openxmlformats.org/officeDocument/2006/relationships/image" Target="../media/image3102.png"/><Relationship Id="rId8" Type="http://schemas.openxmlformats.org/officeDocument/2006/relationships/image" Target="../media/image2939.png"/><Relationship Id="rId142" Type="http://schemas.openxmlformats.org/officeDocument/2006/relationships/image" Target="../media/image3006.png"/><Relationship Id="rId184" Type="http://schemas.openxmlformats.org/officeDocument/2006/relationships/image" Target="../media/image3026.png"/><Relationship Id="rId391" Type="http://schemas.openxmlformats.org/officeDocument/2006/relationships/customXml" Target="../ink/ink3135.xml"/><Relationship Id="rId405" Type="http://schemas.openxmlformats.org/officeDocument/2006/relationships/customXml" Target="../ink/ink3142.xml"/><Relationship Id="rId251" Type="http://schemas.openxmlformats.org/officeDocument/2006/relationships/customXml" Target="../ink/ink3066.xml"/><Relationship Id="rId46" Type="http://schemas.openxmlformats.org/officeDocument/2006/relationships/image" Target="../media/image2958.png"/><Relationship Id="rId293" Type="http://schemas.openxmlformats.org/officeDocument/2006/relationships/customXml" Target="../ink/ink3086.xml"/><Relationship Id="rId307" Type="http://schemas.openxmlformats.org/officeDocument/2006/relationships/customXml" Target="../ink/ink3093.xml"/><Relationship Id="rId349" Type="http://schemas.openxmlformats.org/officeDocument/2006/relationships/customXml" Target="../ink/ink3114.xml"/><Relationship Id="rId88" Type="http://schemas.openxmlformats.org/officeDocument/2006/relationships/image" Target="../media/image2979.png"/><Relationship Id="rId111" Type="http://schemas.openxmlformats.org/officeDocument/2006/relationships/customXml" Target="../ink/ink2996.xml"/><Relationship Id="rId153" Type="http://schemas.openxmlformats.org/officeDocument/2006/relationships/customXml" Target="../ink/ink3017.xml"/><Relationship Id="rId195" Type="http://schemas.openxmlformats.org/officeDocument/2006/relationships/customXml" Target="../ink/ink3038.xml"/><Relationship Id="rId209" Type="http://schemas.openxmlformats.org/officeDocument/2006/relationships/customXml" Target="../ink/ink3045.xml"/><Relationship Id="rId360" Type="http://schemas.openxmlformats.org/officeDocument/2006/relationships/image" Target="../media/image3113.png"/><Relationship Id="rId416" Type="http://schemas.openxmlformats.org/officeDocument/2006/relationships/image" Target="../media/image3141.png"/><Relationship Id="rId220" Type="http://schemas.openxmlformats.org/officeDocument/2006/relationships/image" Target="../media/image3044.png"/><Relationship Id="rId15" Type="http://schemas.openxmlformats.org/officeDocument/2006/relationships/customXml" Target="../ink/ink2948.xml"/><Relationship Id="rId57" Type="http://schemas.openxmlformats.org/officeDocument/2006/relationships/customXml" Target="../ink/ink2969.xml"/><Relationship Id="rId262" Type="http://schemas.openxmlformats.org/officeDocument/2006/relationships/image" Target="../media/image3065.png"/><Relationship Id="rId318" Type="http://schemas.openxmlformats.org/officeDocument/2006/relationships/image" Target="../media/image3093.png"/><Relationship Id="rId99" Type="http://schemas.openxmlformats.org/officeDocument/2006/relationships/customXml" Target="../ink/ink2990.xml"/><Relationship Id="rId122" Type="http://schemas.openxmlformats.org/officeDocument/2006/relationships/image" Target="../media/image2996.png"/><Relationship Id="rId164" Type="http://schemas.openxmlformats.org/officeDocument/2006/relationships/image" Target="../media/image3016.png"/><Relationship Id="rId371" Type="http://schemas.openxmlformats.org/officeDocument/2006/relationships/customXml" Target="../ink/ink3125.xml"/><Relationship Id="rId427" Type="http://schemas.openxmlformats.org/officeDocument/2006/relationships/customXml" Target="../ink/ink3153.xml"/><Relationship Id="rId26" Type="http://schemas.openxmlformats.org/officeDocument/2006/relationships/image" Target="../media/image2948.png"/><Relationship Id="rId231" Type="http://schemas.openxmlformats.org/officeDocument/2006/relationships/customXml" Target="../ink/ink3056.xml"/><Relationship Id="rId273" Type="http://schemas.openxmlformats.org/officeDocument/2006/relationships/customXml" Target="../ink/ink3076.xml"/><Relationship Id="rId329" Type="http://schemas.openxmlformats.org/officeDocument/2006/relationships/customXml" Target="../ink/ink3104.xml"/><Relationship Id="rId68" Type="http://schemas.openxmlformats.org/officeDocument/2006/relationships/image" Target="../media/image2969.png"/><Relationship Id="rId133" Type="http://schemas.openxmlformats.org/officeDocument/2006/relationships/customXml" Target="../ink/ink3007.xml"/><Relationship Id="rId175" Type="http://schemas.openxmlformats.org/officeDocument/2006/relationships/customXml" Target="../ink/ink3028.xml"/><Relationship Id="rId340" Type="http://schemas.openxmlformats.org/officeDocument/2006/relationships/image" Target="../media/image3103.png"/><Relationship Id="rId200" Type="http://schemas.openxmlformats.org/officeDocument/2006/relationships/image" Target="../media/image3034.png"/><Relationship Id="rId382" Type="http://schemas.openxmlformats.org/officeDocument/2006/relationships/image" Target="../media/image3124.png"/><Relationship Id="rId242" Type="http://schemas.openxmlformats.org/officeDocument/2006/relationships/image" Target="../media/image3055.png"/><Relationship Id="rId284" Type="http://schemas.openxmlformats.org/officeDocument/2006/relationships/image" Target="../media/image3076.png"/><Relationship Id="rId37" Type="http://schemas.openxmlformats.org/officeDocument/2006/relationships/customXml" Target="../ink/ink2959.xml"/><Relationship Id="rId79" Type="http://schemas.openxmlformats.org/officeDocument/2006/relationships/customXml" Target="../ink/ink2980.xml"/><Relationship Id="rId102" Type="http://schemas.openxmlformats.org/officeDocument/2006/relationships/image" Target="../media/image2986.png"/><Relationship Id="rId144" Type="http://schemas.openxmlformats.org/officeDocument/2006/relationships/image" Target="../media/image3007.png"/><Relationship Id="rId90" Type="http://schemas.openxmlformats.org/officeDocument/2006/relationships/image" Target="../media/image2980.png"/><Relationship Id="rId186" Type="http://schemas.openxmlformats.org/officeDocument/2006/relationships/image" Target="../media/image3027.png"/><Relationship Id="rId351" Type="http://schemas.openxmlformats.org/officeDocument/2006/relationships/customXml" Target="../ink/ink3115.xml"/><Relationship Id="rId393" Type="http://schemas.openxmlformats.org/officeDocument/2006/relationships/customXml" Target="../ink/ink3136.xml"/><Relationship Id="rId407" Type="http://schemas.openxmlformats.org/officeDocument/2006/relationships/customXml" Target="../ink/ink3143.xml"/><Relationship Id="rId211" Type="http://schemas.openxmlformats.org/officeDocument/2006/relationships/customXml" Target="../ink/ink3046.xml"/><Relationship Id="rId253" Type="http://schemas.openxmlformats.org/officeDocument/2006/relationships/customXml" Target="../ink/ink3067.xml"/><Relationship Id="rId295" Type="http://schemas.openxmlformats.org/officeDocument/2006/relationships/customXml" Target="../ink/ink3087.xml"/><Relationship Id="rId309" Type="http://schemas.openxmlformats.org/officeDocument/2006/relationships/customXml" Target="../ink/ink3094.xml"/><Relationship Id="rId48" Type="http://schemas.openxmlformats.org/officeDocument/2006/relationships/image" Target="../media/image2959.png"/><Relationship Id="rId113" Type="http://schemas.openxmlformats.org/officeDocument/2006/relationships/customXml" Target="../ink/ink2997.xml"/><Relationship Id="rId320" Type="http://schemas.openxmlformats.org/officeDocument/2006/relationships/image" Target="../media/image3094.png"/><Relationship Id="rId155" Type="http://schemas.openxmlformats.org/officeDocument/2006/relationships/customXml" Target="../ink/ink3018.xml"/><Relationship Id="rId197" Type="http://schemas.openxmlformats.org/officeDocument/2006/relationships/customXml" Target="../ink/ink3039.xml"/><Relationship Id="rId362" Type="http://schemas.openxmlformats.org/officeDocument/2006/relationships/image" Target="../media/image3114.png"/><Relationship Id="rId418" Type="http://schemas.openxmlformats.org/officeDocument/2006/relationships/image" Target="../media/image3142.png"/><Relationship Id="rId222" Type="http://schemas.openxmlformats.org/officeDocument/2006/relationships/image" Target="../media/image3045.png"/><Relationship Id="rId264" Type="http://schemas.openxmlformats.org/officeDocument/2006/relationships/image" Target="../media/image3066.png"/><Relationship Id="rId17" Type="http://schemas.openxmlformats.org/officeDocument/2006/relationships/customXml" Target="../ink/ink2949.xml"/><Relationship Id="rId59" Type="http://schemas.openxmlformats.org/officeDocument/2006/relationships/customXml" Target="../ink/ink2970.xml"/><Relationship Id="rId124" Type="http://schemas.openxmlformats.org/officeDocument/2006/relationships/image" Target="../media/image2997.png"/><Relationship Id="rId70" Type="http://schemas.openxmlformats.org/officeDocument/2006/relationships/image" Target="../media/image2970.png"/><Relationship Id="rId166" Type="http://schemas.openxmlformats.org/officeDocument/2006/relationships/image" Target="../media/image3017.png"/><Relationship Id="rId331" Type="http://schemas.openxmlformats.org/officeDocument/2006/relationships/customXml" Target="../ink/ink3105.xml"/><Relationship Id="rId373" Type="http://schemas.openxmlformats.org/officeDocument/2006/relationships/customXml" Target="../ink/ink3126.xml"/><Relationship Id="rId429" Type="http://schemas.openxmlformats.org/officeDocument/2006/relationships/customXml" Target="../ink/ink315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05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09.png"/><Relationship Id="rId299" Type="http://schemas.openxmlformats.org/officeDocument/2006/relationships/image" Target="../media/image3300.png"/><Relationship Id="rId21" Type="http://schemas.openxmlformats.org/officeDocument/2006/relationships/image" Target="../media/image3161.png"/><Relationship Id="rId63" Type="http://schemas.openxmlformats.org/officeDocument/2006/relationships/image" Target="../media/image3182.png"/><Relationship Id="rId159" Type="http://schemas.openxmlformats.org/officeDocument/2006/relationships/image" Target="../media/image3230.png"/><Relationship Id="rId324" Type="http://schemas.openxmlformats.org/officeDocument/2006/relationships/customXml" Target="../ink/ink3319.xml"/><Relationship Id="rId170" Type="http://schemas.openxmlformats.org/officeDocument/2006/relationships/customXml" Target="../ink/ink3242.xml"/><Relationship Id="rId226" Type="http://schemas.openxmlformats.org/officeDocument/2006/relationships/customXml" Target="../ink/ink3270.xml"/><Relationship Id="rId268" Type="http://schemas.openxmlformats.org/officeDocument/2006/relationships/customXml" Target="../ink/ink3291.xml"/><Relationship Id="rId32" Type="http://schemas.openxmlformats.org/officeDocument/2006/relationships/customXml" Target="../ink/ink3173.xml"/><Relationship Id="rId74" Type="http://schemas.openxmlformats.org/officeDocument/2006/relationships/customXml" Target="../ink/ink3194.xml"/><Relationship Id="rId128" Type="http://schemas.openxmlformats.org/officeDocument/2006/relationships/customXml" Target="../ink/ink3221.xml"/><Relationship Id="rId335" Type="http://schemas.openxmlformats.org/officeDocument/2006/relationships/image" Target="../media/image3318.png"/><Relationship Id="rId5" Type="http://schemas.openxmlformats.org/officeDocument/2006/relationships/image" Target="../media/image3153.png"/><Relationship Id="rId181" Type="http://schemas.openxmlformats.org/officeDocument/2006/relationships/image" Target="../media/image3241.png"/><Relationship Id="rId237" Type="http://schemas.openxmlformats.org/officeDocument/2006/relationships/image" Target="../media/image3269.png"/><Relationship Id="rId279" Type="http://schemas.openxmlformats.org/officeDocument/2006/relationships/image" Target="../media/image3290.png"/><Relationship Id="rId43" Type="http://schemas.openxmlformats.org/officeDocument/2006/relationships/image" Target="../media/image3172.png"/><Relationship Id="rId139" Type="http://schemas.openxmlformats.org/officeDocument/2006/relationships/image" Target="../media/image3220.png"/><Relationship Id="rId290" Type="http://schemas.openxmlformats.org/officeDocument/2006/relationships/customXml" Target="../ink/ink3302.xml"/><Relationship Id="rId304" Type="http://schemas.openxmlformats.org/officeDocument/2006/relationships/customXml" Target="../ink/ink3309.xml"/><Relationship Id="rId346" Type="http://schemas.openxmlformats.org/officeDocument/2006/relationships/customXml" Target="../ink/ink3330.xml"/><Relationship Id="rId85" Type="http://schemas.openxmlformats.org/officeDocument/2006/relationships/image" Target="../media/image3193.png"/><Relationship Id="rId150" Type="http://schemas.openxmlformats.org/officeDocument/2006/relationships/customXml" Target="../ink/ink3232.xml"/><Relationship Id="rId192" Type="http://schemas.openxmlformats.org/officeDocument/2006/relationships/customXml" Target="../ink/ink3253.xml"/><Relationship Id="rId206" Type="http://schemas.openxmlformats.org/officeDocument/2006/relationships/customXml" Target="../ink/ink3260.xml"/><Relationship Id="rId248" Type="http://schemas.openxmlformats.org/officeDocument/2006/relationships/customXml" Target="../ink/ink3281.xml"/><Relationship Id="rId12" Type="http://schemas.openxmlformats.org/officeDocument/2006/relationships/customXml" Target="../ink/ink3163.xml"/><Relationship Id="rId108" Type="http://schemas.openxmlformats.org/officeDocument/2006/relationships/customXml" Target="../ink/ink3211.xml"/><Relationship Id="rId315" Type="http://schemas.openxmlformats.org/officeDocument/2006/relationships/image" Target="../media/image3308.png"/><Relationship Id="rId54" Type="http://schemas.openxmlformats.org/officeDocument/2006/relationships/customXml" Target="../ink/ink3184.xml"/><Relationship Id="rId96" Type="http://schemas.openxmlformats.org/officeDocument/2006/relationships/customXml" Target="../ink/ink3205.xml"/><Relationship Id="rId161" Type="http://schemas.openxmlformats.org/officeDocument/2006/relationships/image" Target="../media/image3231.png"/><Relationship Id="rId217" Type="http://schemas.openxmlformats.org/officeDocument/2006/relationships/image" Target="../media/image3259.png"/><Relationship Id="rId259" Type="http://schemas.openxmlformats.org/officeDocument/2006/relationships/image" Target="../media/image3280.png"/><Relationship Id="rId23" Type="http://schemas.openxmlformats.org/officeDocument/2006/relationships/image" Target="../media/image3162.png"/><Relationship Id="rId119" Type="http://schemas.openxmlformats.org/officeDocument/2006/relationships/image" Target="../media/image3210.png"/><Relationship Id="rId270" Type="http://schemas.openxmlformats.org/officeDocument/2006/relationships/customXml" Target="../ink/ink3292.xml"/><Relationship Id="rId326" Type="http://schemas.openxmlformats.org/officeDocument/2006/relationships/customXml" Target="../ink/ink3320.xml"/><Relationship Id="rId65" Type="http://schemas.openxmlformats.org/officeDocument/2006/relationships/image" Target="../media/image3183.png"/><Relationship Id="rId130" Type="http://schemas.openxmlformats.org/officeDocument/2006/relationships/customXml" Target="../ink/ink3222.xml"/><Relationship Id="rId172" Type="http://schemas.openxmlformats.org/officeDocument/2006/relationships/customXml" Target="../ink/ink3243.xml"/><Relationship Id="rId228" Type="http://schemas.openxmlformats.org/officeDocument/2006/relationships/customXml" Target="../ink/ink3271.xml"/><Relationship Id="rId281" Type="http://schemas.openxmlformats.org/officeDocument/2006/relationships/image" Target="../media/image3291.png"/><Relationship Id="rId337" Type="http://schemas.openxmlformats.org/officeDocument/2006/relationships/image" Target="../media/image3319.png"/><Relationship Id="rId34" Type="http://schemas.openxmlformats.org/officeDocument/2006/relationships/customXml" Target="../ink/ink3174.xml"/><Relationship Id="rId76" Type="http://schemas.openxmlformats.org/officeDocument/2006/relationships/customXml" Target="../ink/ink3195.xml"/><Relationship Id="rId141" Type="http://schemas.openxmlformats.org/officeDocument/2006/relationships/image" Target="../media/image3221.png"/><Relationship Id="rId7" Type="http://schemas.openxmlformats.org/officeDocument/2006/relationships/image" Target="../media/image3154.png"/><Relationship Id="rId183" Type="http://schemas.openxmlformats.org/officeDocument/2006/relationships/image" Target="../media/image3242.png"/><Relationship Id="rId239" Type="http://schemas.openxmlformats.org/officeDocument/2006/relationships/image" Target="../media/image3270.png"/><Relationship Id="rId250" Type="http://schemas.openxmlformats.org/officeDocument/2006/relationships/customXml" Target="../ink/ink3282.xml"/><Relationship Id="rId292" Type="http://schemas.openxmlformats.org/officeDocument/2006/relationships/customXml" Target="../ink/ink3303.xml"/><Relationship Id="rId306" Type="http://schemas.openxmlformats.org/officeDocument/2006/relationships/customXml" Target="../ink/ink3310.xml"/><Relationship Id="rId45" Type="http://schemas.openxmlformats.org/officeDocument/2006/relationships/image" Target="../media/image3173.png"/><Relationship Id="rId87" Type="http://schemas.openxmlformats.org/officeDocument/2006/relationships/image" Target="../media/image3194.png"/><Relationship Id="rId110" Type="http://schemas.openxmlformats.org/officeDocument/2006/relationships/customXml" Target="../ink/ink3212.xml"/><Relationship Id="rId152" Type="http://schemas.openxmlformats.org/officeDocument/2006/relationships/customXml" Target="../ink/ink3233.xml"/><Relationship Id="rId194" Type="http://schemas.openxmlformats.org/officeDocument/2006/relationships/customXml" Target="../ink/ink3254.xml"/><Relationship Id="rId208" Type="http://schemas.openxmlformats.org/officeDocument/2006/relationships/customXml" Target="../ink/ink3261.xml"/><Relationship Id="rId261" Type="http://schemas.openxmlformats.org/officeDocument/2006/relationships/image" Target="../media/image3281.png"/><Relationship Id="rId14" Type="http://schemas.openxmlformats.org/officeDocument/2006/relationships/customXml" Target="../ink/ink3164.xml"/><Relationship Id="rId35" Type="http://schemas.openxmlformats.org/officeDocument/2006/relationships/image" Target="../media/image3168.png"/><Relationship Id="rId56" Type="http://schemas.openxmlformats.org/officeDocument/2006/relationships/customXml" Target="../ink/ink3185.xml"/><Relationship Id="rId77" Type="http://schemas.openxmlformats.org/officeDocument/2006/relationships/image" Target="../media/image3189.png"/><Relationship Id="rId100" Type="http://schemas.openxmlformats.org/officeDocument/2006/relationships/customXml" Target="../ink/ink3207.xml"/><Relationship Id="rId282" Type="http://schemas.openxmlformats.org/officeDocument/2006/relationships/customXml" Target="../ink/ink3298.xml"/><Relationship Id="rId317" Type="http://schemas.openxmlformats.org/officeDocument/2006/relationships/image" Target="../media/image3309.png"/><Relationship Id="rId338" Type="http://schemas.openxmlformats.org/officeDocument/2006/relationships/customXml" Target="../ink/ink3326.xml"/><Relationship Id="rId8" Type="http://schemas.openxmlformats.org/officeDocument/2006/relationships/customXml" Target="../ink/ink3161.xml"/><Relationship Id="rId98" Type="http://schemas.openxmlformats.org/officeDocument/2006/relationships/customXml" Target="../ink/ink3206.xml"/><Relationship Id="rId121" Type="http://schemas.openxmlformats.org/officeDocument/2006/relationships/image" Target="../media/image3211.png"/><Relationship Id="rId142" Type="http://schemas.openxmlformats.org/officeDocument/2006/relationships/customXml" Target="../ink/ink3228.xml"/><Relationship Id="rId163" Type="http://schemas.openxmlformats.org/officeDocument/2006/relationships/image" Target="../media/image3232.png"/><Relationship Id="rId184" Type="http://schemas.openxmlformats.org/officeDocument/2006/relationships/customXml" Target="../ink/ink3249.xml"/><Relationship Id="rId219" Type="http://schemas.openxmlformats.org/officeDocument/2006/relationships/image" Target="../media/image3260.png"/><Relationship Id="rId230" Type="http://schemas.openxmlformats.org/officeDocument/2006/relationships/customXml" Target="../ink/ink3272.xml"/><Relationship Id="rId251" Type="http://schemas.openxmlformats.org/officeDocument/2006/relationships/image" Target="../media/image3276.png"/><Relationship Id="rId25" Type="http://schemas.openxmlformats.org/officeDocument/2006/relationships/image" Target="../media/image3163.png"/><Relationship Id="rId46" Type="http://schemas.openxmlformats.org/officeDocument/2006/relationships/customXml" Target="../ink/ink3180.xml"/><Relationship Id="rId67" Type="http://schemas.openxmlformats.org/officeDocument/2006/relationships/image" Target="../media/image3184.png"/><Relationship Id="rId272" Type="http://schemas.openxmlformats.org/officeDocument/2006/relationships/customXml" Target="../ink/ink3293.xml"/><Relationship Id="rId293" Type="http://schemas.openxmlformats.org/officeDocument/2006/relationships/image" Target="../media/image3297.png"/><Relationship Id="rId307" Type="http://schemas.openxmlformats.org/officeDocument/2006/relationships/image" Target="../media/image3304.png"/><Relationship Id="rId328" Type="http://schemas.openxmlformats.org/officeDocument/2006/relationships/customXml" Target="../ink/ink3321.xml"/><Relationship Id="rId88" Type="http://schemas.openxmlformats.org/officeDocument/2006/relationships/customXml" Target="../ink/ink3201.xml"/><Relationship Id="rId111" Type="http://schemas.openxmlformats.org/officeDocument/2006/relationships/image" Target="../media/image3206.png"/><Relationship Id="rId132" Type="http://schemas.openxmlformats.org/officeDocument/2006/relationships/customXml" Target="../ink/ink3223.xml"/><Relationship Id="rId153" Type="http://schemas.openxmlformats.org/officeDocument/2006/relationships/image" Target="../media/image3227.png"/><Relationship Id="rId174" Type="http://schemas.openxmlformats.org/officeDocument/2006/relationships/customXml" Target="../ink/ink3244.xml"/><Relationship Id="rId195" Type="http://schemas.openxmlformats.org/officeDocument/2006/relationships/image" Target="../media/image3248.png"/><Relationship Id="rId209" Type="http://schemas.openxmlformats.org/officeDocument/2006/relationships/image" Target="../media/image3255.png"/><Relationship Id="rId220" Type="http://schemas.openxmlformats.org/officeDocument/2006/relationships/customXml" Target="../ink/ink3267.xml"/><Relationship Id="rId241" Type="http://schemas.openxmlformats.org/officeDocument/2006/relationships/image" Target="../media/image3271.png"/><Relationship Id="rId15" Type="http://schemas.openxmlformats.org/officeDocument/2006/relationships/image" Target="../media/image3158.png"/><Relationship Id="rId36" Type="http://schemas.openxmlformats.org/officeDocument/2006/relationships/customXml" Target="../ink/ink3175.xml"/><Relationship Id="rId57" Type="http://schemas.openxmlformats.org/officeDocument/2006/relationships/image" Target="../media/image3179.png"/><Relationship Id="rId262" Type="http://schemas.openxmlformats.org/officeDocument/2006/relationships/customXml" Target="../ink/ink3288.xml"/><Relationship Id="rId283" Type="http://schemas.openxmlformats.org/officeDocument/2006/relationships/image" Target="../media/image3292.png"/><Relationship Id="rId318" Type="http://schemas.openxmlformats.org/officeDocument/2006/relationships/customXml" Target="../ink/ink3316.xml"/><Relationship Id="rId339" Type="http://schemas.openxmlformats.org/officeDocument/2006/relationships/image" Target="../media/image3320.png"/><Relationship Id="rId78" Type="http://schemas.openxmlformats.org/officeDocument/2006/relationships/customXml" Target="../ink/ink3196.xml"/><Relationship Id="rId99" Type="http://schemas.openxmlformats.org/officeDocument/2006/relationships/image" Target="../media/image3200.png"/><Relationship Id="rId101" Type="http://schemas.openxmlformats.org/officeDocument/2006/relationships/image" Target="../media/image3201.png"/><Relationship Id="rId122" Type="http://schemas.openxmlformats.org/officeDocument/2006/relationships/customXml" Target="../ink/ink3218.xml"/><Relationship Id="rId143" Type="http://schemas.openxmlformats.org/officeDocument/2006/relationships/image" Target="../media/image3222.png"/><Relationship Id="rId164" Type="http://schemas.openxmlformats.org/officeDocument/2006/relationships/customXml" Target="../ink/ink3239.xml"/><Relationship Id="rId185" Type="http://schemas.openxmlformats.org/officeDocument/2006/relationships/image" Target="../media/image3243.png"/><Relationship Id="rId9" Type="http://schemas.openxmlformats.org/officeDocument/2006/relationships/image" Target="../media/image3155.png"/><Relationship Id="rId210" Type="http://schemas.openxmlformats.org/officeDocument/2006/relationships/customXml" Target="../ink/ink3262.xml"/><Relationship Id="rId26" Type="http://schemas.openxmlformats.org/officeDocument/2006/relationships/customXml" Target="../ink/ink3170.xml"/><Relationship Id="rId231" Type="http://schemas.openxmlformats.org/officeDocument/2006/relationships/image" Target="../media/image3266.png"/><Relationship Id="rId252" Type="http://schemas.openxmlformats.org/officeDocument/2006/relationships/customXml" Target="../ink/ink3283.xml"/><Relationship Id="rId273" Type="http://schemas.openxmlformats.org/officeDocument/2006/relationships/image" Target="../media/image3287.png"/><Relationship Id="rId294" Type="http://schemas.openxmlformats.org/officeDocument/2006/relationships/customXml" Target="../ink/ink3304.xml"/><Relationship Id="rId308" Type="http://schemas.openxmlformats.org/officeDocument/2006/relationships/customXml" Target="../ink/ink3311.xml"/><Relationship Id="rId329" Type="http://schemas.openxmlformats.org/officeDocument/2006/relationships/image" Target="../media/image3315.png"/><Relationship Id="rId47" Type="http://schemas.openxmlformats.org/officeDocument/2006/relationships/image" Target="../media/image3174.png"/><Relationship Id="rId68" Type="http://schemas.openxmlformats.org/officeDocument/2006/relationships/customXml" Target="../ink/ink3191.xml"/><Relationship Id="rId89" Type="http://schemas.openxmlformats.org/officeDocument/2006/relationships/image" Target="../media/image3195.png"/><Relationship Id="rId112" Type="http://schemas.openxmlformats.org/officeDocument/2006/relationships/customXml" Target="../ink/ink3213.xml"/><Relationship Id="rId133" Type="http://schemas.openxmlformats.org/officeDocument/2006/relationships/image" Target="../media/image3217.png"/><Relationship Id="rId154" Type="http://schemas.openxmlformats.org/officeDocument/2006/relationships/customXml" Target="../ink/ink3234.xml"/><Relationship Id="rId175" Type="http://schemas.openxmlformats.org/officeDocument/2006/relationships/image" Target="../media/image3238.png"/><Relationship Id="rId340" Type="http://schemas.openxmlformats.org/officeDocument/2006/relationships/customXml" Target="../ink/ink3327.xml"/><Relationship Id="rId196" Type="http://schemas.openxmlformats.org/officeDocument/2006/relationships/customXml" Target="../ink/ink3255.xml"/><Relationship Id="rId200" Type="http://schemas.openxmlformats.org/officeDocument/2006/relationships/customXml" Target="../ink/ink3257.xml"/><Relationship Id="rId16" Type="http://schemas.openxmlformats.org/officeDocument/2006/relationships/customXml" Target="../ink/ink3165.xml"/><Relationship Id="rId221" Type="http://schemas.openxmlformats.org/officeDocument/2006/relationships/image" Target="../media/image3261.png"/><Relationship Id="rId242" Type="http://schemas.openxmlformats.org/officeDocument/2006/relationships/customXml" Target="../ink/ink3278.xml"/><Relationship Id="rId263" Type="http://schemas.openxmlformats.org/officeDocument/2006/relationships/image" Target="../media/image3282.png"/><Relationship Id="rId284" Type="http://schemas.openxmlformats.org/officeDocument/2006/relationships/customXml" Target="../ink/ink3299.xml"/><Relationship Id="rId319" Type="http://schemas.openxmlformats.org/officeDocument/2006/relationships/image" Target="../media/image3310.png"/><Relationship Id="rId37" Type="http://schemas.openxmlformats.org/officeDocument/2006/relationships/image" Target="../media/image3169.png"/><Relationship Id="rId58" Type="http://schemas.openxmlformats.org/officeDocument/2006/relationships/customXml" Target="../ink/ink3186.xml"/><Relationship Id="rId79" Type="http://schemas.openxmlformats.org/officeDocument/2006/relationships/image" Target="../media/image3190.png"/><Relationship Id="rId102" Type="http://schemas.openxmlformats.org/officeDocument/2006/relationships/customXml" Target="../ink/ink3208.xml"/><Relationship Id="rId123" Type="http://schemas.openxmlformats.org/officeDocument/2006/relationships/image" Target="../media/image3212.png"/><Relationship Id="rId144" Type="http://schemas.openxmlformats.org/officeDocument/2006/relationships/customXml" Target="../ink/ink3229.xml"/><Relationship Id="rId330" Type="http://schemas.openxmlformats.org/officeDocument/2006/relationships/customXml" Target="../ink/ink3322.xml"/><Relationship Id="rId90" Type="http://schemas.openxmlformats.org/officeDocument/2006/relationships/customXml" Target="../ink/ink3202.xml"/><Relationship Id="rId165" Type="http://schemas.openxmlformats.org/officeDocument/2006/relationships/image" Target="../media/image3233.png"/><Relationship Id="rId186" Type="http://schemas.openxmlformats.org/officeDocument/2006/relationships/customXml" Target="../ink/ink3250.xml"/><Relationship Id="rId211" Type="http://schemas.openxmlformats.org/officeDocument/2006/relationships/image" Target="../media/image3256.png"/><Relationship Id="rId232" Type="http://schemas.openxmlformats.org/officeDocument/2006/relationships/customXml" Target="../ink/ink3273.xml"/><Relationship Id="rId253" Type="http://schemas.openxmlformats.org/officeDocument/2006/relationships/image" Target="../media/image3277.png"/><Relationship Id="rId274" Type="http://schemas.openxmlformats.org/officeDocument/2006/relationships/customXml" Target="../ink/ink3294.xml"/><Relationship Id="rId295" Type="http://schemas.openxmlformats.org/officeDocument/2006/relationships/image" Target="../media/image3298.png"/><Relationship Id="rId309" Type="http://schemas.openxmlformats.org/officeDocument/2006/relationships/image" Target="../media/image3305.png"/><Relationship Id="rId27" Type="http://schemas.openxmlformats.org/officeDocument/2006/relationships/image" Target="../media/image3164.png"/><Relationship Id="rId48" Type="http://schemas.openxmlformats.org/officeDocument/2006/relationships/customXml" Target="../ink/ink3181.xml"/><Relationship Id="rId69" Type="http://schemas.openxmlformats.org/officeDocument/2006/relationships/image" Target="../media/image3185.png"/><Relationship Id="rId113" Type="http://schemas.openxmlformats.org/officeDocument/2006/relationships/image" Target="../media/image3207.png"/><Relationship Id="rId134" Type="http://schemas.openxmlformats.org/officeDocument/2006/relationships/customXml" Target="../ink/ink3224.xml"/><Relationship Id="rId320" Type="http://schemas.openxmlformats.org/officeDocument/2006/relationships/customXml" Target="../ink/ink3317.xml"/><Relationship Id="rId80" Type="http://schemas.openxmlformats.org/officeDocument/2006/relationships/customXml" Target="../ink/ink3197.xml"/><Relationship Id="rId155" Type="http://schemas.openxmlformats.org/officeDocument/2006/relationships/image" Target="../media/image3228.png"/><Relationship Id="rId176" Type="http://schemas.openxmlformats.org/officeDocument/2006/relationships/customXml" Target="../ink/ink3245.xml"/><Relationship Id="rId197" Type="http://schemas.openxmlformats.org/officeDocument/2006/relationships/image" Target="../media/image3249.png"/><Relationship Id="rId341" Type="http://schemas.openxmlformats.org/officeDocument/2006/relationships/image" Target="../media/image3321.png"/><Relationship Id="rId201" Type="http://schemas.openxmlformats.org/officeDocument/2006/relationships/image" Target="../media/image3251.png"/><Relationship Id="rId222" Type="http://schemas.openxmlformats.org/officeDocument/2006/relationships/customXml" Target="../ink/ink3268.xml"/><Relationship Id="rId243" Type="http://schemas.openxmlformats.org/officeDocument/2006/relationships/image" Target="../media/image3272.png"/><Relationship Id="rId264" Type="http://schemas.openxmlformats.org/officeDocument/2006/relationships/customXml" Target="../ink/ink3289.xml"/><Relationship Id="rId285" Type="http://schemas.openxmlformats.org/officeDocument/2006/relationships/image" Target="../media/image3293.png"/><Relationship Id="rId17" Type="http://schemas.openxmlformats.org/officeDocument/2006/relationships/image" Target="../media/image3159.png"/><Relationship Id="rId38" Type="http://schemas.openxmlformats.org/officeDocument/2006/relationships/customXml" Target="../ink/ink3176.xml"/><Relationship Id="rId59" Type="http://schemas.openxmlformats.org/officeDocument/2006/relationships/image" Target="../media/image3180.png"/><Relationship Id="rId103" Type="http://schemas.openxmlformats.org/officeDocument/2006/relationships/image" Target="../media/image3202.png"/><Relationship Id="rId124" Type="http://schemas.openxmlformats.org/officeDocument/2006/relationships/customXml" Target="../ink/ink3219.xml"/><Relationship Id="rId310" Type="http://schemas.openxmlformats.org/officeDocument/2006/relationships/customXml" Target="../ink/ink3312.xml"/><Relationship Id="rId70" Type="http://schemas.openxmlformats.org/officeDocument/2006/relationships/customXml" Target="../ink/ink3192.xml"/><Relationship Id="rId91" Type="http://schemas.openxmlformats.org/officeDocument/2006/relationships/image" Target="../media/image3196.png"/><Relationship Id="rId145" Type="http://schemas.openxmlformats.org/officeDocument/2006/relationships/image" Target="../media/image3223.png"/><Relationship Id="rId166" Type="http://schemas.openxmlformats.org/officeDocument/2006/relationships/customXml" Target="../ink/ink3240.xml"/><Relationship Id="rId187" Type="http://schemas.openxmlformats.org/officeDocument/2006/relationships/image" Target="../media/image3244.png"/><Relationship Id="rId331" Type="http://schemas.openxmlformats.org/officeDocument/2006/relationships/image" Target="../media/image331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63.xml"/><Relationship Id="rId233" Type="http://schemas.openxmlformats.org/officeDocument/2006/relationships/image" Target="../media/image3267.png"/><Relationship Id="rId254" Type="http://schemas.openxmlformats.org/officeDocument/2006/relationships/customXml" Target="../ink/ink3284.xml"/><Relationship Id="rId28" Type="http://schemas.openxmlformats.org/officeDocument/2006/relationships/customXml" Target="../ink/ink3171.xml"/><Relationship Id="rId49" Type="http://schemas.openxmlformats.org/officeDocument/2006/relationships/image" Target="../media/image3175.png"/><Relationship Id="rId114" Type="http://schemas.openxmlformats.org/officeDocument/2006/relationships/customXml" Target="../ink/ink3214.xml"/><Relationship Id="rId275" Type="http://schemas.openxmlformats.org/officeDocument/2006/relationships/image" Target="../media/image3288.png"/><Relationship Id="rId296" Type="http://schemas.openxmlformats.org/officeDocument/2006/relationships/customXml" Target="../ink/ink3305.xml"/><Relationship Id="rId300" Type="http://schemas.openxmlformats.org/officeDocument/2006/relationships/customXml" Target="../ink/ink3307.xml"/><Relationship Id="rId60" Type="http://schemas.openxmlformats.org/officeDocument/2006/relationships/customXml" Target="../ink/ink3187.xml"/><Relationship Id="rId81" Type="http://schemas.openxmlformats.org/officeDocument/2006/relationships/image" Target="../media/image3191.png"/><Relationship Id="rId135" Type="http://schemas.openxmlformats.org/officeDocument/2006/relationships/image" Target="../media/image3218.png"/><Relationship Id="rId156" Type="http://schemas.openxmlformats.org/officeDocument/2006/relationships/customXml" Target="../ink/ink3235.xml"/><Relationship Id="rId177" Type="http://schemas.openxmlformats.org/officeDocument/2006/relationships/image" Target="../media/image3239.png"/><Relationship Id="rId198" Type="http://schemas.openxmlformats.org/officeDocument/2006/relationships/customXml" Target="../ink/ink3256.xml"/><Relationship Id="rId321" Type="http://schemas.openxmlformats.org/officeDocument/2006/relationships/image" Target="../media/image3311.png"/><Relationship Id="rId342" Type="http://schemas.openxmlformats.org/officeDocument/2006/relationships/customXml" Target="../ink/ink3328.xml"/><Relationship Id="rId202" Type="http://schemas.openxmlformats.org/officeDocument/2006/relationships/customXml" Target="../ink/ink3258.xml"/><Relationship Id="rId223" Type="http://schemas.openxmlformats.org/officeDocument/2006/relationships/image" Target="../media/image3262.png"/><Relationship Id="rId244" Type="http://schemas.openxmlformats.org/officeDocument/2006/relationships/customXml" Target="../ink/ink3279.xml"/><Relationship Id="rId18" Type="http://schemas.openxmlformats.org/officeDocument/2006/relationships/customXml" Target="../ink/ink3166.xml"/><Relationship Id="rId39" Type="http://schemas.openxmlformats.org/officeDocument/2006/relationships/image" Target="../media/image3170.png"/><Relationship Id="rId265" Type="http://schemas.openxmlformats.org/officeDocument/2006/relationships/image" Target="../media/image3283.png"/><Relationship Id="rId286" Type="http://schemas.openxmlformats.org/officeDocument/2006/relationships/customXml" Target="../ink/ink3300.xml"/><Relationship Id="rId50" Type="http://schemas.openxmlformats.org/officeDocument/2006/relationships/customXml" Target="../ink/ink3182.xml"/><Relationship Id="rId104" Type="http://schemas.openxmlformats.org/officeDocument/2006/relationships/customXml" Target="../ink/ink3209.xml"/><Relationship Id="rId125" Type="http://schemas.openxmlformats.org/officeDocument/2006/relationships/image" Target="../media/image3213.png"/><Relationship Id="rId146" Type="http://schemas.openxmlformats.org/officeDocument/2006/relationships/customXml" Target="../ink/ink3230.xml"/><Relationship Id="rId167" Type="http://schemas.openxmlformats.org/officeDocument/2006/relationships/image" Target="../media/image3234.png"/><Relationship Id="rId188" Type="http://schemas.openxmlformats.org/officeDocument/2006/relationships/customXml" Target="../ink/ink3251.xml"/><Relationship Id="rId311" Type="http://schemas.openxmlformats.org/officeDocument/2006/relationships/image" Target="../media/image3306.png"/><Relationship Id="rId332" Type="http://schemas.openxmlformats.org/officeDocument/2006/relationships/customXml" Target="../ink/ink3323.xml"/><Relationship Id="rId71" Type="http://schemas.openxmlformats.org/officeDocument/2006/relationships/image" Target="../media/image3186.png"/><Relationship Id="rId92" Type="http://schemas.openxmlformats.org/officeDocument/2006/relationships/customXml" Target="../ink/ink3203.xml"/><Relationship Id="rId213" Type="http://schemas.openxmlformats.org/officeDocument/2006/relationships/image" Target="../media/image3257.png"/><Relationship Id="rId234" Type="http://schemas.openxmlformats.org/officeDocument/2006/relationships/customXml" Target="../ink/ink3274.xml"/><Relationship Id="rId2" Type="http://schemas.openxmlformats.org/officeDocument/2006/relationships/customXml" Target="../ink/ink3158.xml"/><Relationship Id="rId29" Type="http://schemas.openxmlformats.org/officeDocument/2006/relationships/image" Target="../media/image3165.png"/><Relationship Id="rId255" Type="http://schemas.openxmlformats.org/officeDocument/2006/relationships/image" Target="../media/image3278.png"/><Relationship Id="rId276" Type="http://schemas.openxmlformats.org/officeDocument/2006/relationships/customXml" Target="../ink/ink3295.xml"/><Relationship Id="rId297" Type="http://schemas.openxmlformats.org/officeDocument/2006/relationships/image" Target="../media/image3299.png"/><Relationship Id="rId40" Type="http://schemas.openxmlformats.org/officeDocument/2006/relationships/customXml" Target="../ink/ink3177.xml"/><Relationship Id="rId115" Type="http://schemas.openxmlformats.org/officeDocument/2006/relationships/image" Target="../media/image3208.png"/><Relationship Id="rId136" Type="http://schemas.openxmlformats.org/officeDocument/2006/relationships/customXml" Target="../ink/ink3225.xml"/><Relationship Id="rId157" Type="http://schemas.openxmlformats.org/officeDocument/2006/relationships/image" Target="../media/image3229.png"/><Relationship Id="rId178" Type="http://schemas.openxmlformats.org/officeDocument/2006/relationships/customXml" Target="../ink/ink3246.xml"/><Relationship Id="rId301" Type="http://schemas.openxmlformats.org/officeDocument/2006/relationships/image" Target="../media/image3301.png"/><Relationship Id="rId322" Type="http://schemas.openxmlformats.org/officeDocument/2006/relationships/customXml" Target="../ink/ink3318.xml"/><Relationship Id="rId343" Type="http://schemas.openxmlformats.org/officeDocument/2006/relationships/image" Target="../media/image3322.png"/><Relationship Id="rId61" Type="http://schemas.openxmlformats.org/officeDocument/2006/relationships/image" Target="../media/image3181.png"/><Relationship Id="rId82" Type="http://schemas.openxmlformats.org/officeDocument/2006/relationships/customXml" Target="../ink/ink3198.xml"/><Relationship Id="rId199" Type="http://schemas.openxmlformats.org/officeDocument/2006/relationships/image" Target="../media/image3250.png"/><Relationship Id="rId203" Type="http://schemas.openxmlformats.org/officeDocument/2006/relationships/image" Target="../media/image3252.png"/><Relationship Id="rId19" Type="http://schemas.openxmlformats.org/officeDocument/2006/relationships/image" Target="../media/image3160.png"/><Relationship Id="rId224" Type="http://schemas.openxmlformats.org/officeDocument/2006/relationships/customXml" Target="../ink/ink3269.xml"/><Relationship Id="rId245" Type="http://schemas.openxmlformats.org/officeDocument/2006/relationships/image" Target="../media/image3273.png"/><Relationship Id="rId266" Type="http://schemas.openxmlformats.org/officeDocument/2006/relationships/customXml" Target="../ink/ink3290.xml"/><Relationship Id="rId287" Type="http://schemas.openxmlformats.org/officeDocument/2006/relationships/image" Target="../media/image3294.png"/><Relationship Id="rId30" Type="http://schemas.openxmlformats.org/officeDocument/2006/relationships/customXml" Target="../ink/ink3172.xml"/><Relationship Id="rId105" Type="http://schemas.openxmlformats.org/officeDocument/2006/relationships/image" Target="../media/image3203.png"/><Relationship Id="rId126" Type="http://schemas.openxmlformats.org/officeDocument/2006/relationships/customXml" Target="../ink/ink3220.xml"/><Relationship Id="rId147" Type="http://schemas.openxmlformats.org/officeDocument/2006/relationships/image" Target="../media/image3224.png"/><Relationship Id="rId168" Type="http://schemas.openxmlformats.org/officeDocument/2006/relationships/customXml" Target="../ink/ink3241.xml"/><Relationship Id="rId312" Type="http://schemas.openxmlformats.org/officeDocument/2006/relationships/customXml" Target="../ink/ink3313.xml"/><Relationship Id="rId333" Type="http://schemas.openxmlformats.org/officeDocument/2006/relationships/image" Target="../media/image3317.png"/><Relationship Id="rId51" Type="http://schemas.openxmlformats.org/officeDocument/2006/relationships/image" Target="../media/image3176.png"/><Relationship Id="rId72" Type="http://schemas.openxmlformats.org/officeDocument/2006/relationships/customXml" Target="../ink/ink3193.xml"/><Relationship Id="rId93" Type="http://schemas.openxmlformats.org/officeDocument/2006/relationships/image" Target="../media/image3197.png"/><Relationship Id="rId189" Type="http://schemas.openxmlformats.org/officeDocument/2006/relationships/image" Target="../media/image3245.png"/><Relationship Id="rId3" Type="http://schemas.openxmlformats.org/officeDocument/2006/relationships/image" Target="../media/image3152.png"/><Relationship Id="rId214" Type="http://schemas.openxmlformats.org/officeDocument/2006/relationships/customXml" Target="../ink/ink3264.xml"/><Relationship Id="rId235" Type="http://schemas.openxmlformats.org/officeDocument/2006/relationships/image" Target="../media/image3268.png"/><Relationship Id="rId256" Type="http://schemas.openxmlformats.org/officeDocument/2006/relationships/customXml" Target="../ink/ink3285.xml"/><Relationship Id="rId277" Type="http://schemas.openxmlformats.org/officeDocument/2006/relationships/image" Target="../media/image3289.png"/><Relationship Id="rId298" Type="http://schemas.openxmlformats.org/officeDocument/2006/relationships/customXml" Target="../ink/ink3306.xml"/><Relationship Id="rId116" Type="http://schemas.openxmlformats.org/officeDocument/2006/relationships/customXml" Target="../ink/ink3215.xml"/><Relationship Id="rId137" Type="http://schemas.openxmlformats.org/officeDocument/2006/relationships/image" Target="../media/image3219.png"/><Relationship Id="rId158" Type="http://schemas.openxmlformats.org/officeDocument/2006/relationships/customXml" Target="../ink/ink3236.xml"/><Relationship Id="rId302" Type="http://schemas.openxmlformats.org/officeDocument/2006/relationships/customXml" Target="../ink/ink3308.xml"/><Relationship Id="rId323" Type="http://schemas.openxmlformats.org/officeDocument/2006/relationships/image" Target="../media/image3312.png"/><Relationship Id="rId344" Type="http://schemas.openxmlformats.org/officeDocument/2006/relationships/customXml" Target="../ink/ink3329.xml"/><Relationship Id="rId20" Type="http://schemas.openxmlformats.org/officeDocument/2006/relationships/customXml" Target="../ink/ink3167.xml"/><Relationship Id="rId41" Type="http://schemas.openxmlformats.org/officeDocument/2006/relationships/image" Target="../media/image3171.png"/><Relationship Id="rId62" Type="http://schemas.openxmlformats.org/officeDocument/2006/relationships/customXml" Target="../ink/ink3188.xml"/><Relationship Id="rId83" Type="http://schemas.openxmlformats.org/officeDocument/2006/relationships/image" Target="../media/image3192.png"/><Relationship Id="rId179" Type="http://schemas.openxmlformats.org/officeDocument/2006/relationships/image" Target="../media/image3240.png"/><Relationship Id="rId190" Type="http://schemas.openxmlformats.org/officeDocument/2006/relationships/customXml" Target="../ink/ink3252.xml"/><Relationship Id="rId204" Type="http://schemas.openxmlformats.org/officeDocument/2006/relationships/customXml" Target="../ink/ink3259.xml"/><Relationship Id="rId225" Type="http://schemas.openxmlformats.org/officeDocument/2006/relationships/image" Target="../media/image3263.png"/><Relationship Id="rId246" Type="http://schemas.openxmlformats.org/officeDocument/2006/relationships/customXml" Target="../ink/ink3280.xml"/><Relationship Id="rId267" Type="http://schemas.openxmlformats.org/officeDocument/2006/relationships/image" Target="../media/image3284.png"/><Relationship Id="rId288" Type="http://schemas.openxmlformats.org/officeDocument/2006/relationships/customXml" Target="../ink/ink3301.xml"/><Relationship Id="rId106" Type="http://schemas.openxmlformats.org/officeDocument/2006/relationships/customXml" Target="../ink/ink3210.xml"/><Relationship Id="rId127" Type="http://schemas.openxmlformats.org/officeDocument/2006/relationships/image" Target="../media/image3214.png"/><Relationship Id="rId313" Type="http://schemas.openxmlformats.org/officeDocument/2006/relationships/image" Target="../media/image3307.png"/><Relationship Id="rId10" Type="http://schemas.openxmlformats.org/officeDocument/2006/relationships/customXml" Target="../ink/ink3162.xml"/><Relationship Id="rId31" Type="http://schemas.openxmlformats.org/officeDocument/2006/relationships/image" Target="../media/image3166.png"/><Relationship Id="rId52" Type="http://schemas.openxmlformats.org/officeDocument/2006/relationships/customXml" Target="../ink/ink3183.xml"/><Relationship Id="rId73" Type="http://schemas.openxmlformats.org/officeDocument/2006/relationships/image" Target="../media/image3187.png"/><Relationship Id="rId94" Type="http://schemas.openxmlformats.org/officeDocument/2006/relationships/customXml" Target="../ink/ink3204.xml"/><Relationship Id="rId148" Type="http://schemas.openxmlformats.org/officeDocument/2006/relationships/customXml" Target="../ink/ink3231.xml"/><Relationship Id="rId169" Type="http://schemas.openxmlformats.org/officeDocument/2006/relationships/image" Target="../media/image3235.png"/><Relationship Id="rId334" Type="http://schemas.openxmlformats.org/officeDocument/2006/relationships/customXml" Target="../ink/ink3324.xml"/><Relationship Id="rId4" Type="http://schemas.openxmlformats.org/officeDocument/2006/relationships/customXml" Target="../ink/ink3159.xml"/><Relationship Id="rId180" Type="http://schemas.openxmlformats.org/officeDocument/2006/relationships/customXml" Target="../ink/ink3247.xml"/><Relationship Id="rId215" Type="http://schemas.openxmlformats.org/officeDocument/2006/relationships/image" Target="../media/image3258.png"/><Relationship Id="rId236" Type="http://schemas.openxmlformats.org/officeDocument/2006/relationships/customXml" Target="../ink/ink3275.xml"/><Relationship Id="rId257" Type="http://schemas.openxmlformats.org/officeDocument/2006/relationships/image" Target="../media/image3279.png"/><Relationship Id="rId278" Type="http://schemas.openxmlformats.org/officeDocument/2006/relationships/customXml" Target="../ink/ink3296.xml"/><Relationship Id="rId303" Type="http://schemas.openxmlformats.org/officeDocument/2006/relationships/image" Target="../media/image3302.png"/><Relationship Id="rId42" Type="http://schemas.openxmlformats.org/officeDocument/2006/relationships/customXml" Target="../ink/ink3178.xml"/><Relationship Id="rId84" Type="http://schemas.openxmlformats.org/officeDocument/2006/relationships/customXml" Target="../ink/ink3199.xml"/><Relationship Id="rId138" Type="http://schemas.openxmlformats.org/officeDocument/2006/relationships/customXml" Target="../ink/ink3226.xml"/><Relationship Id="rId345" Type="http://schemas.openxmlformats.org/officeDocument/2006/relationships/image" Target="../media/image3323.png"/><Relationship Id="rId191" Type="http://schemas.openxmlformats.org/officeDocument/2006/relationships/image" Target="../media/image3246.png"/><Relationship Id="rId205" Type="http://schemas.openxmlformats.org/officeDocument/2006/relationships/image" Target="../media/image3253.png"/><Relationship Id="rId247" Type="http://schemas.openxmlformats.org/officeDocument/2006/relationships/image" Target="../media/image3274.png"/><Relationship Id="rId107" Type="http://schemas.openxmlformats.org/officeDocument/2006/relationships/image" Target="../media/image3204.png"/><Relationship Id="rId289" Type="http://schemas.openxmlformats.org/officeDocument/2006/relationships/image" Target="../media/image3295.png"/><Relationship Id="rId11" Type="http://schemas.openxmlformats.org/officeDocument/2006/relationships/image" Target="../media/image3156.png"/><Relationship Id="rId53" Type="http://schemas.openxmlformats.org/officeDocument/2006/relationships/image" Target="../media/image3177.png"/><Relationship Id="rId149" Type="http://schemas.openxmlformats.org/officeDocument/2006/relationships/image" Target="../media/image3225.png"/><Relationship Id="rId314" Type="http://schemas.openxmlformats.org/officeDocument/2006/relationships/customXml" Target="../ink/ink3314.xml"/><Relationship Id="rId95" Type="http://schemas.openxmlformats.org/officeDocument/2006/relationships/image" Target="../media/image3198.png"/><Relationship Id="rId160" Type="http://schemas.openxmlformats.org/officeDocument/2006/relationships/customXml" Target="../ink/ink3237.xml"/><Relationship Id="rId216" Type="http://schemas.openxmlformats.org/officeDocument/2006/relationships/customXml" Target="../ink/ink3265.xml"/><Relationship Id="rId258" Type="http://schemas.openxmlformats.org/officeDocument/2006/relationships/customXml" Target="../ink/ink3286.xml"/><Relationship Id="rId22" Type="http://schemas.openxmlformats.org/officeDocument/2006/relationships/customXml" Target="../ink/ink3168.xml"/><Relationship Id="rId64" Type="http://schemas.openxmlformats.org/officeDocument/2006/relationships/customXml" Target="../ink/ink3189.xml"/><Relationship Id="rId118" Type="http://schemas.openxmlformats.org/officeDocument/2006/relationships/customXml" Target="../ink/ink3216.xml"/><Relationship Id="rId325" Type="http://schemas.openxmlformats.org/officeDocument/2006/relationships/image" Target="../media/image3313.png"/><Relationship Id="rId171" Type="http://schemas.openxmlformats.org/officeDocument/2006/relationships/image" Target="../media/image3236.png"/><Relationship Id="rId227" Type="http://schemas.openxmlformats.org/officeDocument/2006/relationships/image" Target="../media/image3264.png"/><Relationship Id="rId269" Type="http://schemas.openxmlformats.org/officeDocument/2006/relationships/image" Target="../media/image3285.png"/><Relationship Id="rId33" Type="http://schemas.openxmlformats.org/officeDocument/2006/relationships/image" Target="../media/image3167.png"/><Relationship Id="rId129" Type="http://schemas.openxmlformats.org/officeDocument/2006/relationships/image" Target="../media/image3215.png"/><Relationship Id="rId280" Type="http://schemas.openxmlformats.org/officeDocument/2006/relationships/customXml" Target="../ink/ink3297.xml"/><Relationship Id="rId336" Type="http://schemas.openxmlformats.org/officeDocument/2006/relationships/customXml" Target="../ink/ink3325.xml"/><Relationship Id="rId75" Type="http://schemas.openxmlformats.org/officeDocument/2006/relationships/image" Target="../media/image3188.png"/><Relationship Id="rId140" Type="http://schemas.openxmlformats.org/officeDocument/2006/relationships/customXml" Target="../ink/ink3227.xml"/><Relationship Id="rId182" Type="http://schemas.openxmlformats.org/officeDocument/2006/relationships/customXml" Target="../ink/ink3248.xml"/><Relationship Id="rId6" Type="http://schemas.openxmlformats.org/officeDocument/2006/relationships/customXml" Target="../ink/ink3160.xml"/><Relationship Id="rId238" Type="http://schemas.openxmlformats.org/officeDocument/2006/relationships/customXml" Target="../ink/ink3276.xml"/><Relationship Id="rId291" Type="http://schemas.openxmlformats.org/officeDocument/2006/relationships/image" Target="../media/image3296.png"/><Relationship Id="rId305" Type="http://schemas.openxmlformats.org/officeDocument/2006/relationships/image" Target="../media/image3303.png"/><Relationship Id="rId347" Type="http://schemas.openxmlformats.org/officeDocument/2006/relationships/image" Target="../media/image3324.png"/><Relationship Id="rId44" Type="http://schemas.openxmlformats.org/officeDocument/2006/relationships/customXml" Target="../ink/ink3179.xml"/><Relationship Id="rId86" Type="http://schemas.openxmlformats.org/officeDocument/2006/relationships/customXml" Target="../ink/ink3200.xml"/><Relationship Id="rId151" Type="http://schemas.openxmlformats.org/officeDocument/2006/relationships/image" Target="../media/image3226.png"/><Relationship Id="rId193" Type="http://schemas.openxmlformats.org/officeDocument/2006/relationships/image" Target="../media/image3247.png"/><Relationship Id="rId207" Type="http://schemas.openxmlformats.org/officeDocument/2006/relationships/image" Target="../media/image3254.png"/><Relationship Id="rId249" Type="http://schemas.openxmlformats.org/officeDocument/2006/relationships/image" Target="../media/image3275.png"/><Relationship Id="rId13" Type="http://schemas.openxmlformats.org/officeDocument/2006/relationships/image" Target="../media/image3157.png"/><Relationship Id="rId109" Type="http://schemas.openxmlformats.org/officeDocument/2006/relationships/image" Target="../media/image3205.png"/><Relationship Id="rId260" Type="http://schemas.openxmlformats.org/officeDocument/2006/relationships/customXml" Target="../ink/ink3287.xml"/><Relationship Id="rId316" Type="http://schemas.openxmlformats.org/officeDocument/2006/relationships/customXml" Target="../ink/ink3315.xml"/><Relationship Id="rId55" Type="http://schemas.openxmlformats.org/officeDocument/2006/relationships/image" Target="../media/image3178.png"/><Relationship Id="rId97" Type="http://schemas.openxmlformats.org/officeDocument/2006/relationships/image" Target="../media/image3199.png"/><Relationship Id="rId120" Type="http://schemas.openxmlformats.org/officeDocument/2006/relationships/customXml" Target="../ink/ink3217.xml"/><Relationship Id="rId162" Type="http://schemas.openxmlformats.org/officeDocument/2006/relationships/customXml" Target="../ink/ink3238.xml"/><Relationship Id="rId218" Type="http://schemas.openxmlformats.org/officeDocument/2006/relationships/customXml" Target="../ink/ink3266.xml"/><Relationship Id="rId271" Type="http://schemas.openxmlformats.org/officeDocument/2006/relationships/image" Target="../media/image3286.png"/><Relationship Id="rId24" Type="http://schemas.openxmlformats.org/officeDocument/2006/relationships/customXml" Target="../ink/ink3169.xml"/><Relationship Id="rId66" Type="http://schemas.openxmlformats.org/officeDocument/2006/relationships/customXml" Target="../ink/ink3190.xml"/><Relationship Id="rId131" Type="http://schemas.openxmlformats.org/officeDocument/2006/relationships/image" Target="../media/image3216.png"/><Relationship Id="rId327" Type="http://schemas.openxmlformats.org/officeDocument/2006/relationships/image" Target="../media/image3314.png"/><Relationship Id="rId173" Type="http://schemas.openxmlformats.org/officeDocument/2006/relationships/image" Target="../media/image3237.png"/><Relationship Id="rId229" Type="http://schemas.openxmlformats.org/officeDocument/2006/relationships/image" Target="../media/image3265.png"/><Relationship Id="rId240" Type="http://schemas.openxmlformats.org/officeDocument/2006/relationships/customXml" Target="../ink/ink3277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2.png"/><Relationship Id="rId21" Type="http://schemas.openxmlformats.org/officeDocument/2006/relationships/image" Target="../media/image3334.png"/><Relationship Id="rId63" Type="http://schemas.openxmlformats.org/officeDocument/2006/relationships/image" Target="../media/image3355.png"/><Relationship Id="rId159" Type="http://schemas.openxmlformats.org/officeDocument/2006/relationships/image" Target="../media/image3403.png"/><Relationship Id="rId170" Type="http://schemas.openxmlformats.org/officeDocument/2006/relationships/customXml" Target="../ink/ink3415.xml"/><Relationship Id="rId226" Type="http://schemas.openxmlformats.org/officeDocument/2006/relationships/customXml" Target="../ink/ink3443.xml"/><Relationship Id="rId268" Type="http://schemas.openxmlformats.org/officeDocument/2006/relationships/customXml" Target="../ink/ink3464.xml"/><Relationship Id="rId11" Type="http://schemas.openxmlformats.org/officeDocument/2006/relationships/image" Target="../media/image3329.png"/><Relationship Id="rId32" Type="http://schemas.openxmlformats.org/officeDocument/2006/relationships/customXml" Target="../ink/ink3346.xml"/><Relationship Id="rId53" Type="http://schemas.openxmlformats.org/officeDocument/2006/relationships/image" Target="../media/image3350.png"/><Relationship Id="rId74" Type="http://schemas.openxmlformats.org/officeDocument/2006/relationships/customXml" Target="../ink/ink3367.xml"/><Relationship Id="rId128" Type="http://schemas.openxmlformats.org/officeDocument/2006/relationships/customXml" Target="../ink/ink3394.xml"/><Relationship Id="rId149" Type="http://schemas.openxmlformats.org/officeDocument/2006/relationships/image" Target="../media/image3398.png"/><Relationship Id="rId5" Type="http://schemas.openxmlformats.org/officeDocument/2006/relationships/image" Target="../media/image3326.png"/><Relationship Id="rId95" Type="http://schemas.openxmlformats.org/officeDocument/2006/relationships/image" Target="../media/image3371.png"/><Relationship Id="rId160" Type="http://schemas.openxmlformats.org/officeDocument/2006/relationships/customXml" Target="../ink/ink3410.xml"/><Relationship Id="rId181" Type="http://schemas.openxmlformats.org/officeDocument/2006/relationships/image" Target="../media/image3414.png"/><Relationship Id="rId216" Type="http://schemas.openxmlformats.org/officeDocument/2006/relationships/customXml" Target="../ink/ink3438.xml"/><Relationship Id="rId237" Type="http://schemas.openxmlformats.org/officeDocument/2006/relationships/image" Target="../media/image3442.png"/><Relationship Id="rId258" Type="http://schemas.openxmlformats.org/officeDocument/2006/relationships/customXml" Target="../ink/ink3459.xml"/><Relationship Id="rId22" Type="http://schemas.openxmlformats.org/officeDocument/2006/relationships/customXml" Target="../ink/ink3341.xml"/><Relationship Id="rId43" Type="http://schemas.openxmlformats.org/officeDocument/2006/relationships/image" Target="../media/image3345.png"/><Relationship Id="rId64" Type="http://schemas.openxmlformats.org/officeDocument/2006/relationships/customXml" Target="../ink/ink3362.xml"/><Relationship Id="rId118" Type="http://schemas.openxmlformats.org/officeDocument/2006/relationships/customXml" Target="../ink/ink3389.xml"/><Relationship Id="rId139" Type="http://schemas.openxmlformats.org/officeDocument/2006/relationships/image" Target="../media/image3393.png"/><Relationship Id="rId85" Type="http://schemas.openxmlformats.org/officeDocument/2006/relationships/image" Target="../media/image3366.png"/><Relationship Id="rId150" Type="http://schemas.openxmlformats.org/officeDocument/2006/relationships/customXml" Target="../ink/ink3405.xml"/><Relationship Id="rId171" Type="http://schemas.openxmlformats.org/officeDocument/2006/relationships/image" Target="../media/image3409.png"/><Relationship Id="rId192" Type="http://schemas.openxmlformats.org/officeDocument/2006/relationships/customXml" Target="../ink/ink3426.xml"/><Relationship Id="rId206" Type="http://schemas.openxmlformats.org/officeDocument/2006/relationships/customXml" Target="../ink/ink3433.xml"/><Relationship Id="rId227" Type="http://schemas.openxmlformats.org/officeDocument/2006/relationships/image" Target="../media/image3437.png"/><Relationship Id="rId248" Type="http://schemas.openxmlformats.org/officeDocument/2006/relationships/customXml" Target="../ink/ink3454.xml"/><Relationship Id="rId269" Type="http://schemas.openxmlformats.org/officeDocument/2006/relationships/image" Target="../media/image3458.png"/><Relationship Id="rId12" Type="http://schemas.openxmlformats.org/officeDocument/2006/relationships/customXml" Target="../ink/ink3336.xml"/><Relationship Id="rId33" Type="http://schemas.openxmlformats.org/officeDocument/2006/relationships/image" Target="../media/image3340.png"/><Relationship Id="rId108" Type="http://schemas.openxmlformats.org/officeDocument/2006/relationships/customXml" Target="../ink/ink3384.xml"/><Relationship Id="rId129" Type="http://schemas.openxmlformats.org/officeDocument/2006/relationships/image" Target="../media/image3388.png"/><Relationship Id="rId54" Type="http://schemas.openxmlformats.org/officeDocument/2006/relationships/customXml" Target="../ink/ink3357.xml"/><Relationship Id="rId75" Type="http://schemas.openxmlformats.org/officeDocument/2006/relationships/image" Target="../media/image3361.png"/><Relationship Id="rId96" Type="http://schemas.openxmlformats.org/officeDocument/2006/relationships/customXml" Target="../ink/ink3378.xml"/><Relationship Id="rId140" Type="http://schemas.openxmlformats.org/officeDocument/2006/relationships/customXml" Target="../ink/ink3400.xml"/><Relationship Id="rId161" Type="http://schemas.openxmlformats.org/officeDocument/2006/relationships/image" Target="../media/image3404.png"/><Relationship Id="rId182" Type="http://schemas.openxmlformats.org/officeDocument/2006/relationships/customXml" Target="../ink/ink3421.xml"/><Relationship Id="rId217" Type="http://schemas.openxmlformats.org/officeDocument/2006/relationships/image" Target="../media/image3432.png"/><Relationship Id="rId6" Type="http://schemas.openxmlformats.org/officeDocument/2006/relationships/customXml" Target="../ink/ink3333.xml"/><Relationship Id="rId238" Type="http://schemas.openxmlformats.org/officeDocument/2006/relationships/customXml" Target="../ink/ink3449.xml"/><Relationship Id="rId259" Type="http://schemas.openxmlformats.org/officeDocument/2006/relationships/image" Target="../media/image3453.png"/><Relationship Id="rId23" Type="http://schemas.openxmlformats.org/officeDocument/2006/relationships/image" Target="../media/image3335.png"/><Relationship Id="rId119" Type="http://schemas.openxmlformats.org/officeDocument/2006/relationships/image" Target="../media/image3383.png"/><Relationship Id="rId270" Type="http://schemas.openxmlformats.org/officeDocument/2006/relationships/customXml" Target="../ink/ink3465.xml"/><Relationship Id="rId44" Type="http://schemas.openxmlformats.org/officeDocument/2006/relationships/customXml" Target="../ink/ink3352.xml"/><Relationship Id="rId65" Type="http://schemas.openxmlformats.org/officeDocument/2006/relationships/image" Target="../media/image3356.png"/><Relationship Id="rId86" Type="http://schemas.openxmlformats.org/officeDocument/2006/relationships/customXml" Target="../ink/ink3373.xml"/><Relationship Id="rId130" Type="http://schemas.openxmlformats.org/officeDocument/2006/relationships/customXml" Target="../ink/ink3395.xml"/><Relationship Id="rId151" Type="http://schemas.openxmlformats.org/officeDocument/2006/relationships/image" Target="../media/image3399.png"/><Relationship Id="rId172" Type="http://schemas.openxmlformats.org/officeDocument/2006/relationships/customXml" Target="../ink/ink3416.xml"/><Relationship Id="rId193" Type="http://schemas.openxmlformats.org/officeDocument/2006/relationships/image" Target="../media/image3420.png"/><Relationship Id="rId207" Type="http://schemas.openxmlformats.org/officeDocument/2006/relationships/image" Target="../media/image3427.png"/><Relationship Id="rId228" Type="http://schemas.openxmlformats.org/officeDocument/2006/relationships/customXml" Target="../ink/ink3444.xml"/><Relationship Id="rId249" Type="http://schemas.openxmlformats.org/officeDocument/2006/relationships/image" Target="../media/image3448.png"/><Relationship Id="rId13" Type="http://schemas.openxmlformats.org/officeDocument/2006/relationships/image" Target="../media/image3330.png"/><Relationship Id="rId109" Type="http://schemas.openxmlformats.org/officeDocument/2006/relationships/image" Target="../media/image3378.png"/><Relationship Id="rId260" Type="http://schemas.openxmlformats.org/officeDocument/2006/relationships/customXml" Target="../ink/ink3460.xml"/><Relationship Id="rId34" Type="http://schemas.openxmlformats.org/officeDocument/2006/relationships/customXml" Target="../ink/ink3347.xml"/><Relationship Id="rId55" Type="http://schemas.openxmlformats.org/officeDocument/2006/relationships/image" Target="../media/image3351.png"/><Relationship Id="rId76" Type="http://schemas.openxmlformats.org/officeDocument/2006/relationships/customXml" Target="../ink/ink3368.xml"/><Relationship Id="rId97" Type="http://schemas.openxmlformats.org/officeDocument/2006/relationships/image" Target="../media/image3372.png"/><Relationship Id="rId120" Type="http://schemas.openxmlformats.org/officeDocument/2006/relationships/customXml" Target="../ink/ink3390.xml"/><Relationship Id="rId141" Type="http://schemas.openxmlformats.org/officeDocument/2006/relationships/image" Target="../media/image3394.png"/><Relationship Id="rId7" Type="http://schemas.openxmlformats.org/officeDocument/2006/relationships/image" Target="../media/image3327.png"/><Relationship Id="rId162" Type="http://schemas.openxmlformats.org/officeDocument/2006/relationships/customXml" Target="../ink/ink3411.xml"/><Relationship Id="rId183" Type="http://schemas.openxmlformats.org/officeDocument/2006/relationships/image" Target="../media/image3415.png"/><Relationship Id="rId218" Type="http://schemas.openxmlformats.org/officeDocument/2006/relationships/customXml" Target="../ink/ink3439.xml"/><Relationship Id="rId239" Type="http://schemas.openxmlformats.org/officeDocument/2006/relationships/image" Target="../media/image3443.png"/><Relationship Id="rId250" Type="http://schemas.openxmlformats.org/officeDocument/2006/relationships/customXml" Target="../ink/ink3455.xml"/><Relationship Id="rId271" Type="http://schemas.openxmlformats.org/officeDocument/2006/relationships/image" Target="../media/image3459.png"/><Relationship Id="rId24" Type="http://schemas.openxmlformats.org/officeDocument/2006/relationships/customXml" Target="../ink/ink3342.xml"/><Relationship Id="rId45" Type="http://schemas.openxmlformats.org/officeDocument/2006/relationships/image" Target="../media/image3346.png"/><Relationship Id="rId66" Type="http://schemas.openxmlformats.org/officeDocument/2006/relationships/customXml" Target="../ink/ink3363.xml"/><Relationship Id="rId87" Type="http://schemas.openxmlformats.org/officeDocument/2006/relationships/image" Target="../media/image3367.png"/><Relationship Id="rId110" Type="http://schemas.openxmlformats.org/officeDocument/2006/relationships/customXml" Target="../ink/ink3385.xml"/><Relationship Id="rId131" Type="http://schemas.openxmlformats.org/officeDocument/2006/relationships/image" Target="../media/image3389.png"/><Relationship Id="rId152" Type="http://schemas.openxmlformats.org/officeDocument/2006/relationships/customXml" Target="../ink/ink3406.xml"/><Relationship Id="rId173" Type="http://schemas.openxmlformats.org/officeDocument/2006/relationships/image" Target="../media/image3410.png"/><Relationship Id="rId194" Type="http://schemas.openxmlformats.org/officeDocument/2006/relationships/customXml" Target="../ink/ink3427.xml"/><Relationship Id="rId208" Type="http://schemas.openxmlformats.org/officeDocument/2006/relationships/customXml" Target="../ink/ink3434.xml"/><Relationship Id="rId229" Type="http://schemas.openxmlformats.org/officeDocument/2006/relationships/image" Target="../media/image3438.png"/><Relationship Id="rId240" Type="http://schemas.openxmlformats.org/officeDocument/2006/relationships/customXml" Target="../ink/ink3450.xml"/><Relationship Id="rId261" Type="http://schemas.openxmlformats.org/officeDocument/2006/relationships/image" Target="../media/image3454.png"/><Relationship Id="rId14" Type="http://schemas.openxmlformats.org/officeDocument/2006/relationships/customXml" Target="../ink/ink3337.xml"/><Relationship Id="rId35" Type="http://schemas.openxmlformats.org/officeDocument/2006/relationships/image" Target="../media/image3341.png"/><Relationship Id="rId56" Type="http://schemas.openxmlformats.org/officeDocument/2006/relationships/customXml" Target="../ink/ink3358.xml"/><Relationship Id="rId77" Type="http://schemas.openxmlformats.org/officeDocument/2006/relationships/image" Target="../media/image3362.png"/><Relationship Id="rId100" Type="http://schemas.openxmlformats.org/officeDocument/2006/relationships/customXml" Target="../ink/ink3380.xml"/><Relationship Id="rId8" Type="http://schemas.openxmlformats.org/officeDocument/2006/relationships/customXml" Target="../ink/ink3334.xml"/><Relationship Id="rId98" Type="http://schemas.openxmlformats.org/officeDocument/2006/relationships/customXml" Target="../ink/ink3379.xml"/><Relationship Id="rId121" Type="http://schemas.openxmlformats.org/officeDocument/2006/relationships/image" Target="../media/image3384.png"/><Relationship Id="rId142" Type="http://schemas.openxmlformats.org/officeDocument/2006/relationships/customXml" Target="../ink/ink3401.xml"/><Relationship Id="rId163" Type="http://schemas.openxmlformats.org/officeDocument/2006/relationships/image" Target="../media/image3405.png"/><Relationship Id="rId184" Type="http://schemas.openxmlformats.org/officeDocument/2006/relationships/customXml" Target="../ink/ink3422.xml"/><Relationship Id="rId219" Type="http://schemas.openxmlformats.org/officeDocument/2006/relationships/image" Target="../media/image3433.png"/><Relationship Id="rId230" Type="http://schemas.openxmlformats.org/officeDocument/2006/relationships/customXml" Target="../ink/ink3445.xml"/><Relationship Id="rId251" Type="http://schemas.openxmlformats.org/officeDocument/2006/relationships/image" Target="../media/image3449.png"/><Relationship Id="rId25" Type="http://schemas.openxmlformats.org/officeDocument/2006/relationships/image" Target="../media/image3336.png"/><Relationship Id="rId46" Type="http://schemas.openxmlformats.org/officeDocument/2006/relationships/customXml" Target="../ink/ink3353.xml"/><Relationship Id="rId67" Type="http://schemas.openxmlformats.org/officeDocument/2006/relationships/image" Target="../media/image3357.png"/><Relationship Id="rId88" Type="http://schemas.openxmlformats.org/officeDocument/2006/relationships/customXml" Target="../ink/ink3374.xml"/><Relationship Id="rId111" Type="http://schemas.openxmlformats.org/officeDocument/2006/relationships/image" Target="../media/image3379.png"/><Relationship Id="rId132" Type="http://schemas.openxmlformats.org/officeDocument/2006/relationships/customXml" Target="../ink/ink3396.xml"/><Relationship Id="rId153" Type="http://schemas.openxmlformats.org/officeDocument/2006/relationships/image" Target="../media/image3400.png"/><Relationship Id="rId174" Type="http://schemas.openxmlformats.org/officeDocument/2006/relationships/customXml" Target="../ink/ink3417.xml"/><Relationship Id="rId195" Type="http://schemas.openxmlformats.org/officeDocument/2006/relationships/image" Target="../media/image3421.png"/><Relationship Id="rId209" Type="http://schemas.openxmlformats.org/officeDocument/2006/relationships/image" Target="../media/image3428.png"/><Relationship Id="rId220" Type="http://schemas.openxmlformats.org/officeDocument/2006/relationships/customXml" Target="../ink/ink3440.xml"/><Relationship Id="rId241" Type="http://schemas.openxmlformats.org/officeDocument/2006/relationships/image" Target="../media/image3444.png"/><Relationship Id="rId15" Type="http://schemas.openxmlformats.org/officeDocument/2006/relationships/image" Target="../media/image3331.png"/><Relationship Id="rId36" Type="http://schemas.openxmlformats.org/officeDocument/2006/relationships/customXml" Target="../ink/ink3348.xml"/><Relationship Id="rId57" Type="http://schemas.openxmlformats.org/officeDocument/2006/relationships/image" Target="../media/image3352.png"/><Relationship Id="rId262" Type="http://schemas.openxmlformats.org/officeDocument/2006/relationships/customXml" Target="../ink/ink3461.xml"/><Relationship Id="rId78" Type="http://schemas.openxmlformats.org/officeDocument/2006/relationships/customXml" Target="../ink/ink3369.xml"/><Relationship Id="rId99" Type="http://schemas.openxmlformats.org/officeDocument/2006/relationships/image" Target="../media/image3373.png"/><Relationship Id="rId101" Type="http://schemas.openxmlformats.org/officeDocument/2006/relationships/image" Target="../media/image3374.png"/><Relationship Id="rId122" Type="http://schemas.openxmlformats.org/officeDocument/2006/relationships/customXml" Target="../ink/ink3391.xml"/><Relationship Id="rId143" Type="http://schemas.openxmlformats.org/officeDocument/2006/relationships/image" Target="../media/image3395.png"/><Relationship Id="rId164" Type="http://schemas.openxmlformats.org/officeDocument/2006/relationships/customXml" Target="../ink/ink3412.xml"/><Relationship Id="rId185" Type="http://schemas.openxmlformats.org/officeDocument/2006/relationships/image" Target="../media/image3416.png"/><Relationship Id="rId9" Type="http://schemas.openxmlformats.org/officeDocument/2006/relationships/image" Target="../media/image3328.png"/><Relationship Id="rId210" Type="http://schemas.openxmlformats.org/officeDocument/2006/relationships/customXml" Target="../ink/ink3435.xml"/><Relationship Id="rId26" Type="http://schemas.openxmlformats.org/officeDocument/2006/relationships/customXml" Target="../ink/ink3343.xml"/><Relationship Id="rId231" Type="http://schemas.openxmlformats.org/officeDocument/2006/relationships/image" Target="../media/image3439.png"/><Relationship Id="rId252" Type="http://schemas.openxmlformats.org/officeDocument/2006/relationships/customXml" Target="../ink/ink3456.xml"/><Relationship Id="rId47" Type="http://schemas.openxmlformats.org/officeDocument/2006/relationships/image" Target="../media/image3347.png"/><Relationship Id="rId68" Type="http://schemas.openxmlformats.org/officeDocument/2006/relationships/customXml" Target="../ink/ink3364.xml"/><Relationship Id="rId89" Type="http://schemas.openxmlformats.org/officeDocument/2006/relationships/image" Target="../media/image3368.png"/><Relationship Id="rId112" Type="http://schemas.openxmlformats.org/officeDocument/2006/relationships/customXml" Target="../ink/ink3386.xml"/><Relationship Id="rId133" Type="http://schemas.openxmlformats.org/officeDocument/2006/relationships/image" Target="../media/image3390.png"/><Relationship Id="rId154" Type="http://schemas.openxmlformats.org/officeDocument/2006/relationships/customXml" Target="../ink/ink3407.xml"/><Relationship Id="rId175" Type="http://schemas.openxmlformats.org/officeDocument/2006/relationships/image" Target="../media/image3411.png"/><Relationship Id="rId196" Type="http://schemas.openxmlformats.org/officeDocument/2006/relationships/customXml" Target="../ink/ink3428.xml"/><Relationship Id="rId200" Type="http://schemas.openxmlformats.org/officeDocument/2006/relationships/customXml" Target="../ink/ink3430.xml"/><Relationship Id="rId16" Type="http://schemas.openxmlformats.org/officeDocument/2006/relationships/customXml" Target="../ink/ink3338.xml"/><Relationship Id="rId221" Type="http://schemas.openxmlformats.org/officeDocument/2006/relationships/image" Target="../media/image3434.png"/><Relationship Id="rId242" Type="http://schemas.openxmlformats.org/officeDocument/2006/relationships/customXml" Target="../ink/ink3451.xml"/><Relationship Id="rId263" Type="http://schemas.openxmlformats.org/officeDocument/2006/relationships/image" Target="../media/image3455.png"/><Relationship Id="rId37" Type="http://schemas.openxmlformats.org/officeDocument/2006/relationships/image" Target="../media/image3342.png"/><Relationship Id="rId58" Type="http://schemas.openxmlformats.org/officeDocument/2006/relationships/customXml" Target="../ink/ink3359.xml"/><Relationship Id="rId79" Type="http://schemas.openxmlformats.org/officeDocument/2006/relationships/image" Target="../media/image3363.png"/><Relationship Id="rId102" Type="http://schemas.openxmlformats.org/officeDocument/2006/relationships/customXml" Target="../ink/ink3381.xml"/><Relationship Id="rId123" Type="http://schemas.openxmlformats.org/officeDocument/2006/relationships/image" Target="../media/image3385.png"/><Relationship Id="rId144" Type="http://schemas.openxmlformats.org/officeDocument/2006/relationships/customXml" Target="../ink/ink3402.xml"/><Relationship Id="rId90" Type="http://schemas.openxmlformats.org/officeDocument/2006/relationships/customXml" Target="../ink/ink3375.xml"/><Relationship Id="rId165" Type="http://schemas.openxmlformats.org/officeDocument/2006/relationships/image" Target="../media/image3406.png"/><Relationship Id="rId186" Type="http://schemas.openxmlformats.org/officeDocument/2006/relationships/customXml" Target="../ink/ink3423.xml"/><Relationship Id="rId211" Type="http://schemas.openxmlformats.org/officeDocument/2006/relationships/image" Target="../media/image3429.png"/><Relationship Id="rId232" Type="http://schemas.openxmlformats.org/officeDocument/2006/relationships/customXml" Target="../ink/ink3446.xml"/><Relationship Id="rId253" Type="http://schemas.openxmlformats.org/officeDocument/2006/relationships/image" Target="../media/image3450.png"/><Relationship Id="rId27" Type="http://schemas.openxmlformats.org/officeDocument/2006/relationships/image" Target="../media/image3337.png"/><Relationship Id="rId48" Type="http://schemas.openxmlformats.org/officeDocument/2006/relationships/customXml" Target="../ink/ink3354.xml"/><Relationship Id="rId69" Type="http://schemas.openxmlformats.org/officeDocument/2006/relationships/image" Target="../media/image3358.png"/><Relationship Id="rId113" Type="http://schemas.openxmlformats.org/officeDocument/2006/relationships/image" Target="../media/image3380.png"/><Relationship Id="rId134" Type="http://schemas.openxmlformats.org/officeDocument/2006/relationships/customXml" Target="../ink/ink3397.xml"/><Relationship Id="rId80" Type="http://schemas.openxmlformats.org/officeDocument/2006/relationships/customXml" Target="../ink/ink3370.xml"/><Relationship Id="rId155" Type="http://schemas.openxmlformats.org/officeDocument/2006/relationships/image" Target="../media/image3401.png"/><Relationship Id="rId176" Type="http://schemas.openxmlformats.org/officeDocument/2006/relationships/customXml" Target="../ink/ink3418.xml"/><Relationship Id="rId197" Type="http://schemas.openxmlformats.org/officeDocument/2006/relationships/image" Target="../media/image3422.png"/><Relationship Id="rId201" Type="http://schemas.openxmlformats.org/officeDocument/2006/relationships/image" Target="../media/image3424.png"/><Relationship Id="rId222" Type="http://schemas.openxmlformats.org/officeDocument/2006/relationships/customXml" Target="../ink/ink3441.xml"/><Relationship Id="rId243" Type="http://schemas.openxmlformats.org/officeDocument/2006/relationships/image" Target="../media/image3445.png"/><Relationship Id="rId264" Type="http://schemas.openxmlformats.org/officeDocument/2006/relationships/customXml" Target="../ink/ink3462.xml"/><Relationship Id="rId17" Type="http://schemas.openxmlformats.org/officeDocument/2006/relationships/image" Target="../media/image3332.png"/><Relationship Id="rId38" Type="http://schemas.openxmlformats.org/officeDocument/2006/relationships/customXml" Target="../ink/ink3349.xml"/><Relationship Id="rId59" Type="http://schemas.openxmlformats.org/officeDocument/2006/relationships/image" Target="../media/image3353.png"/><Relationship Id="rId103" Type="http://schemas.openxmlformats.org/officeDocument/2006/relationships/image" Target="../media/image3375.png"/><Relationship Id="rId124" Type="http://schemas.openxmlformats.org/officeDocument/2006/relationships/customXml" Target="../ink/ink3392.xml"/><Relationship Id="rId70" Type="http://schemas.openxmlformats.org/officeDocument/2006/relationships/customXml" Target="../ink/ink3365.xml"/><Relationship Id="rId91" Type="http://schemas.openxmlformats.org/officeDocument/2006/relationships/image" Target="../media/image3369.png"/><Relationship Id="rId145" Type="http://schemas.openxmlformats.org/officeDocument/2006/relationships/image" Target="../media/image3396.png"/><Relationship Id="rId166" Type="http://schemas.openxmlformats.org/officeDocument/2006/relationships/customXml" Target="../ink/ink3413.xml"/><Relationship Id="rId187" Type="http://schemas.openxmlformats.org/officeDocument/2006/relationships/image" Target="../media/image341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36.xml"/><Relationship Id="rId233" Type="http://schemas.openxmlformats.org/officeDocument/2006/relationships/image" Target="../media/image3440.png"/><Relationship Id="rId254" Type="http://schemas.openxmlformats.org/officeDocument/2006/relationships/customXml" Target="../ink/ink3457.xml"/><Relationship Id="rId28" Type="http://schemas.openxmlformats.org/officeDocument/2006/relationships/customXml" Target="../ink/ink3344.xml"/><Relationship Id="rId49" Type="http://schemas.openxmlformats.org/officeDocument/2006/relationships/image" Target="../media/image3348.png"/><Relationship Id="rId114" Type="http://schemas.openxmlformats.org/officeDocument/2006/relationships/customXml" Target="../ink/ink3387.xml"/><Relationship Id="rId60" Type="http://schemas.openxmlformats.org/officeDocument/2006/relationships/customXml" Target="../ink/ink3360.xml"/><Relationship Id="rId81" Type="http://schemas.openxmlformats.org/officeDocument/2006/relationships/image" Target="../media/image3364.png"/><Relationship Id="rId135" Type="http://schemas.openxmlformats.org/officeDocument/2006/relationships/image" Target="../media/image3391.png"/><Relationship Id="rId156" Type="http://schemas.openxmlformats.org/officeDocument/2006/relationships/customXml" Target="../ink/ink3408.xml"/><Relationship Id="rId177" Type="http://schemas.openxmlformats.org/officeDocument/2006/relationships/image" Target="../media/image3412.png"/><Relationship Id="rId198" Type="http://schemas.openxmlformats.org/officeDocument/2006/relationships/customXml" Target="../ink/ink3429.xml"/><Relationship Id="rId202" Type="http://schemas.openxmlformats.org/officeDocument/2006/relationships/customXml" Target="../ink/ink3431.xml"/><Relationship Id="rId223" Type="http://schemas.openxmlformats.org/officeDocument/2006/relationships/image" Target="../media/image3435.png"/><Relationship Id="rId244" Type="http://schemas.openxmlformats.org/officeDocument/2006/relationships/customXml" Target="../ink/ink3452.xml"/><Relationship Id="rId18" Type="http://schemas.openxmlformats.org/officeDocument/2006/relationships/customXml" Target="../ink/ink3339.xml"/><Relationship Id="rId39" Type="http://schemas.openxmlformats.org/officeDocument/2006/relationships/image" Target="../media/image3343.png"/><Relationship Id="rId265" Type="http://schemas.openxmlformats.org/officeDocument/2006/relationships/image" Target="../media/image3456.png"/><Relationship Id="rId50" Type="http://schemas.openxmlformats.org/officeDocument/2006/relationships/customXml" Target="../ink/ink3355.xml"/><Relationship Id="rId104" Type="http://schemas.openxmlformats.org/officeDocument/2006/relationships/customXml" Target="../ink/ink3382.xml"/><Relationship Id="rId125" Type="http://schemas.openxmlformats.org/officeDocument/2006/relationships/image" Target="../media/image3386.png"/><Relationship Id="rId146" Type="http://schemas.openxmlformats.org/officeDocument/2006/relationships/customXml" Target="../ink/ink3403.xml"/><Relationship Id="rId167" Type="http://schemas.openxmlformats.org/officeDocument/2006/relationships/image" Target="../media/image3407.png"/><Relationship Id="rId188" Type="http://schemas.openxmlformats.org/officeDocument/2006/relationships/customXml" Target="../ink/ink3424.xml"/><Relationship Id="rId71" Type="http://schemas.openxmlformats.org/officeDocument/2006/relationships/image" Target="../media/image3359.png"/><Relationship Id="rId92" Type="http://schemas.openxmlformats.org/officeDocument/2006/relationships/customXml" Target="../ink/ink3376.xml"/><Relationship Id="rId213" Type="http://schemas.openxmlformats.org/officeDocument/2006/relationships/image" Target="../media/image3430.png"/><Relationship Id="rId234" Type="http://schemas.openxmlformats.org/officeDocument/2006/relationships/customXml" Target="../ink/ink3447.xml"/><Relationship Id="rId2" Type="http://schemas.openxmlformats.org/officeDocument/2006/relationships/customXml" Target="../ink/ink3331.xml"/><Relationship Id="rId29" Type="http://schemas.openxmlformats.org/officeDocument/2006/relationships/image" Target="../media/image3338.png"/><Relationship Id="rId255" Type="http://schemas.openxmlformats.org/officeDocument/2006/relationships/image" Target="../media/image3451.png"/><Relationship Id="rId40" Type="http://schemas.openxmlformats.org/officeDocument/2006/relationships/customXml" Target="../ink/ink3350.xml"/><Relationship Id="rId115" Type="http://schemas.openxmlformats.org/officeDocument/2006/relationships/image" Target="../media/image3381.png"/><Relationship Id="rId136" Type="http://schemas.openxmlformats.org/officeDocument/2006/relationships/customXml" Target="../ink/ink3398.xml"/><Relationship Id="rId157" Type="http://schemas.openxmlformats.org/officeDocument/2006/relationships/image" Target="../media/image3402.png"/><Relationship Id="rId178" Type="http://schemas.openxmlformats.org/officeDocument/2006/relationships/customXml" Target="../ink/ink3419.xml"/><Relationship Id="rId61" Type="http://schemas.openxmlformats.org/officeDocument/2006/relationships/image" Target="../media/image3354.png"/><Relationship Id="rId82" Type="http://schemas.openxmlformats.org/officeDocument/2006/relationships/customXml" Target="../ink/ink3371.xml"/><Relationship Id="rId199" Type="http://schemas.openxmlformats.org/officeDocument/2006/relationships/image" Target="../media/image3423.png"/><Relationship Id="rId203" Type="http://schemas.openxmlformats.org/officeDocument/2006/relationships/image" Target="../media/image3425.png"/><Relationship Id="rId19" Type="http://schemas.openxmlformats.org/officeDocument/2006/relationships/image" Target="../media/image3333.png"/><Relationship Id="rId224" Type="http://schemas.openxmlformats.org/officeDocument/2006/relationships/customXml" Target="../ink/ink3442.xml"/><Relationship Id="rId245" Type="http://schemas.openxmlformats.org/officeDocument/2006/relationships/image" Target="../media/image3446.png"/><Relationship Id="rId266" Type="http://schemas.openxmlformats.org/officeDocument/2006/relationships/customXml" Target="../ink/ink3463.xml"/><Relationship Id="rId30" Type="http://schemas.openxmlformats.org/officeDocument/2006/relationships/customXml" Target="../ink/ink3345.xml"/><Relationship Id="rId105" Type="http://schemas.openxmlformats.org/officeDocument/2006/relationships/image" Target="../media/image3376.png"/><Relationship Id="rId126" Type="http://schemas.openxmlformats.org/officeDocument/2006/relationships/customXml" Target="../ink/ink3393.xml"/><Relationship Id="rId147" Type="http://schemas.openxmlformats.org/officeDocument/2006/relationships/image" Target="../media/image3397.png"/><Relationship Id="rId168" Type="http://schemas.openxmlformats.org/officeDocument/2006/relationships/customXml" Target="../ink/ink3414.xml"/><Relationship Id="rId51" Type="http://schemas.openxmlformats.org/officeDocument/2006/relationships/image" Target="../media/image3349.png"/><Relationship Id="rId72" Type="http://schemas.openxmlformats.org/officeDocument/2006/relationships/customXml" Target="../ink/ink3366.xml"/><Relationship Id="rId93" Type="http://schemas.openxmlformats.org/officeDocument/2006/relationships/image" Target="../media/image3370.png"/><Relationship Id="rId189" Type="http://schemas.openxmlformats.org/officeDocument/2006/relationships/image" Target="../media/image3418.png"/><Relationship Id="rId3" Type="http://schemas.openxmlformats.org/officeDocument/2006/relationships/image" Target="../media/image3325.png"/><Relationship Id="rId214" Type="http://schemas.openxmlformats.org/officeDocument/2006/relationships/customXml" Target="../ink/ink3437.xml"/><Relationship Id="rId235" Type="http://schemas.openxmlformats.org/officeDocument/2006/relationships/image" Target="../media/image3441.png"/><Relationship Id="rId256" Type="http://schemas.openxmlformats.org/officeDocument/2006/relationships/customXml" Target="../ink/ink3458.xml"/><Relationship Id="rId116" Type="http://schemas.openxmlformats.org/officeDocument/2006/relationships/customXml" Target="../ink/ink3388.xml"/><Relationship Id="rId137" Type="http://schemas.openxmlformats.org/officeDocument/2006/relationships/image" Target="../media/image3392.png"/><Relationship Id="rId158" Type="http://schemas.openxmlformats.org/officeDocument/2006/relationships/customXml" Target="../ink/ink3409.xml"/><Relationship Id="rId20" Type="http://schemas.openxmlformats.org/officeDocument/2006/relationships/customXml" Target="../ink/ink3340.xml"/><Relationship Id="rId41" Type="http://schemas.openxmlformats.org/officeDocument/2006/relationships/image" Target="../media/image3344.png"/><Relationship Id="rId62" Type="http://schemas.openxmlformats.org/officeDocument/2006/relationships/customXml" Target="../ink/ink3361.xml"/><Relationship Id="rId83" Type="http://schemas.openxmlformats.org/officeDocument/2006/relationships/image" Target="../media/image3365.png"/><Relationship Id="rId179" Type="http://schemas.openxmlformats.org/officeDocument/2006/relationships/image" Target="../media/image3413.png"/><Relationship Id="rId190" Type="http://schemas.openxmlformats.org/officeDocument/2006/relationships/customXml" Target="../ink/ink3425.xml"/><Relationship Id="rId204" Type="http://schemas.openxmlformats.org/officeDocument/2006/relationships/customXml" Target="../ink/ink3432.xml"/><Relationship Id="rId225" Type="http://schemas.openxmlformats.org/officeDocument/2006/relationships/image" Target="../media/image3436.png"/><Relationship Id="rId246" Type="http://schemas.openxmlformats.org/officeDocument/2006/relationships/customXml" Target="../ink/ink3453.xml"/><Relationship Id="rId267" Type="http://schemas.openxmlformats.org/officeDocument/2006/relationships/image" Target="../media/image3457.png"/><Relationship Id="rId106" Type="http://schemas.openxmlformats.org/officeDocument/2006/relationships/customXml" Target="../ink/ink3383.xml"/><Relationship Id="rId127" Type="http://schemas.openxmlformats.org/officeDocument/2006/relationships/image" Target="../media/image3387.png"/><Relationship Id="rId10" Type="http://schemas.openxmlformats.org/officeDocument/2006/relationships/customXml" Target="../ink/ink3335.xml"/><Relationship Id="rId31" Type="http://schemas.openxmlformats.org/officeDocument/2006/relationships/image" Target="../media/image3339.png"/><Relationship Id="rId52" Type="http://schemas.openxmlformats.org/officeDocument/2006/relationships/customXml" Target="../ink/ink3356.xml"/><Relationship Id="rId73" Type="http://schemas.openxmlformats.org/officeDocument/2006/relationships/image" Target="../media/image3360.png"/><Relationship Id="rId94" Type="http://schemas.openxmlformats.org/officeDocument/2006/relationships/customXml" Target="../ink/ink3377.xml"/><Relationship Id="rId148" Type="http://schemas.openxmlformats.org/officeDocument/2006/relationships/customXml" Target="../ink/ink3404.xml"/><Relationship Id="rId169" Type="http://schemas.openxmlformats.org/officeDocument/2006/relationships/image" Target="../media/image3408.png"/><Relationship Id="rId4" Type="http://schemas.openxmlformats.org/officeDocument/2006/relationships/customXml" Target="../ink/ink3332.xml"/><Relationship Id="rId180" Type="http://schemas.openxmlformats.org/officeDocument/2006/relationships/customXml" Target="../ink/ink3420.xml"/><Relationship Id="rId215" Type="http://schemas.openxmlformats.org/officeDocument/2006/relationships/image" Target="../media/image3431.png"/><Relationship Id="rId236" Type="http://schemas.openxmlformats.org/officeDocument/2006/relationships/customXml" Target="../ink/ink3448.xml"/><Relationship Id="rId257" Type="http://schemas.openxmlformats.org/officeDocument/2006/relationships/image" Target="../media/image3452.png"/><Relationship Id="rId42" Type="http://schemas.openxmlformats.org/officeDocument/2006/relationships/customXml" Target="../ink/ink3351.xml"/><Relationship Id="rId84" Type="http://schemas.openxmlformats.org/officeDocument/2006/relationships/customXml" Target="../ink/ink3372.xml"/><Relationship Id="rId138" Type="http://schemas.openxmlformats.org/officeDocument/2006/relationships/customXml" Target="../ink/ink3399.xml"/><Relationship Id="rId191" Type="http://schemas.openxmlformats.org/officeDocument/2006/relationships/image" Target="../media/image3419.png"/><Relationship Id="rId205" Type="http://schemas.openxmlformats.org/officeDocument/2006/relationships/image" Target="../media/image3426.png"/><Relationship Id="rId247" Type="http://schemas.openxmlformats.org/officeDocument/2006/relationships/image" Target="../media/image3447.png"/><Relationship Id="rId107" Type="http://schemas.openxmlformats.org/officeDocument/2006/relationships/image" Target="../media/image3377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17.png"/><Relationship Id="rId21" Type="http://schemas.openxmlformats.org/officeDocument/2006/relationships/image" Target="../media/image3469.png"/><Relationship Id="rId42" Type="http://schemas.openxmlformats.org/officeDocument/2006/relationships/customXml" Target="../ink/ink3486.xml"/><Relationship Id="rId63" Type="http://schemas.openxmlformats.org/officeDocument/2006/relationships/image" Target="../media/image3490.png"/><Relationship Id="rId84" Type="http://schemas.openxmlformats.org/officeDocument/2006/relationships/customXml" Target="../ink/ink3507.xml"/><Relationship Id="rId138" Type="http://schemas.openxmlformats.org/officeDocument/2006/relationships/customXml" Target="../ink/ink3534.xml"/><Relationship Id="rId159" Type="http://schemas.openxmlformats.org/officeDocument/2006/relationships/image" Target="../media/image3538.png"/><Relationship Id="rId170" Type="http://schemas.openxmlformats.org/officeDocument/2006/relationships/customXml" Target="../ink/ink3550.xml"/><Relationship Id="rId191" Type="http://schemas.openxmlformats.org/officeDocument/2006/relationships/image" Target="../media/image3554.png"/><Relationship Id="rId205" Type="http://schemas.openxmlformats.org/officeDocument/2006/relationships/image" Target="../media/image3561.png"/><Relationship Id="rId226" Type="http://schemas.openxmlformats.org/officeDocument/2006/relationships/customXml" Target="../ink/ink3578.xml"/><Relationship Id="rId247" Type="http://schemas.openxmlformats.org/officeDocument/2006/relationships/image" Target="../media/image3582.png"/><Relationship Id="rId107" Type="http://schemas.openxmlformats.org/officeDocument/2006/relationships/image" Target="../media/image3512.png"/><Relationship Id="rId11" Type="http://schemas.openxmlformats.org/officeDocument/2006/relationships/image" Target="../media/image3464.png"/><Relationship Id="rId32" Type="http://schemas.openxmlformats.org/officeDocument/2006/relationships/customXml" Target="../ink/ink3481.xml"/><Relationship Id="rId53" Type="http://schemas.openxmlformats.org/officeDocument/2006/relationships/image" Target="../media/image3485.png"/><Relationship Id="rId74" Type="http://schemas.openxmlformats.org/officeDocument/2006/relationships/customXml" Target="../ink/ink3502.xml"/><Relationship Id="rId128" Type="http://schemas.openxmlformats.org/officeDocument/2006/relationships/customXml" Target="../ink/ink3529.xml"/><Relationship Id="rId149" Type="http://schemas.openxmlformats.org/officeDocument/2006/relationships/image" Target="../media/image3533.png"/><Relationship Id="rId5" Type="http://schemas.openxmlformats.org/officeDocument/2006/relationships/image" Target="../media/image3461.png"/><Relationship Id="rId95" Type="http://schemas.openxmlformats.org/officeDocument/2006/relationships/image" Target="../media/image3506.png"/><Relationship Id="rId160" Type="http://schemas.openxmlformats.org/officeDocument/2006/relationships/customXml" Target="../ink/ink3545.xml"/><Relationship Id="rId181" Type="http://schemas.openxmlformats.org/officeDocument/2006/relationships/image" Target="../media/image3549.png"/><Relationship Id="rId216" Type="http://schemas.openxmlformats.org/officeDocument/2006/relationships/customXml" Target="../ink/ink3573.xml"/><Relationship Id="rId237" Type="http://schemas.openxmlformats.org/officeDocument/2006/relationships/image" Target="../media/image3577.png"/><Relationship Id="rId258" Type="http://schemas.openxmlformats.org/officeDocument/2006/relationships/customXml" Target="../ink/ink3594.xml"/><Relationship Id="rId22" Type="http://schemas.openxmlformats.org/officeDocument/2006/relationships/customXml" Target="../ink/ink3476.xml"/><Relationship Id="rId43" Type="http://schemas.openxmlformats.org/officeDocument/2006/relationships/image" Target="../media/image3480.png"/><Relationship Id="rId64" Type="http://schemas.openxmlformats.org/officeDocument/2006/relationships/customXml" Target="../ink/ink3497.xml"/><Relationship Id="rId118" Type="http://schemas.openxmlformats.org/officeDocument/2006/relationships/customXml" Target="../ink/ink3524.xml"/><Relationship Id="rId139" Type="http://schemas.openxmlformats.org/officeDocument/2006/relationships/image" Target="../media/image3528.png"/><Relationship Id="rId85" Type="http://schemas.openxmlformats.org/officeDocument/2006/relationships/image" Target="../media/image3501.png"/><Relationship Id="rId150" Type="http://schemas.openxmlformats.org/officeDocument/2006/relationships/customXml" Target="../ink/ink3540.xml"/><Relationship Id="rId171" Type="http://schemas.openxmlformats.org/officeDocument/2006/relationships/image" Target="../media/image3544.png"/><Relationship Id="rId192" Type="http://schemas.openxmlformats.org/officeDocument/2006/relationships/customXml" Target="../ink/ink3561.xml"/><Relationship Id="rId206" Type="http://schemas.openxmlformats.org/officeDocument/2006/relationships/customXml" Target="../ink/ink3568.xml"/><Relationship Id="rId227" Type="http://schemas.openxmlformats.org/officeDocument/2006/relationships/image" Target="../media/image3572.png"/><Relationship Id="rId248" Type="http://schemas.openxmlformats.org/officeDocument/2006/relationships/customXml" Target="../ink/ink3589.xml"/><Relationship Id="rId12" Type="http://schemas.openxmlformats.org/officeDocument/2006/relationships/customXml" Target="../ink/ink3471.xml"/><Relationship Id="rId33" Type="http://schemas.openxmlformats.org/officeDocument/2006/relationships/image" Target="../media/image3475.png"/><Relationship Id="rId108" Type="http://schemas.openxmlformats.org/officeDocument/2006/relationships/customXml" Target="../ink/ink3519.xml"/><Relationship Id="rId129" Type="http://schemas.openxmlformats.org/officeDocument/2006/relationships/image" Target="../media/image3523.png"/><Relationship Id="rId54" Type="http://schemas.openxmlformats.org/officeDocument/2006/relationships/customXml" Target="../ink/ink3492.xml"/><Relationship Id="rId75" Type="http://schemas.openxmlformats.org/officeDocument/2006/relationships/image" Target="../media/image3496.png"/><Relationship Id="rId96" Type="http://schemas.openxmlformats.org/officeDocument/2006/relationships/customXml" Target="../ink/ink3513.xml"/><Relationship Id="rId140" Type="http://schemas.openxmlformats.org/officeDocument/2006/relationships/customXml" Target="../ink/ink3535.xml"/><Relationship Id="rId161" Type="http://schemas.openxmlformats.org/officeDocument/2006/relationships/image" Target="../media/image3539.png"/><Relationship Id="rId182" Type="http://schemas.openxmlformats.org/officeDocument/2006/relationships/customXml" Target="../ink/ink3556.xml"/><Relationship Id="rId217" Type="http://schemas.openxmlformats.org/officeDocument/2006/relationships/image" Target="../media/image3567.png"/><Relationship Id="rId6" Type="http://schemas.openxmlformats.org/officeDocument/2006/relationships/customXml" Target="../ink/ink3468.xml"/><Relationship Id="rId238" Type="http://schemas.openxmlformats.org/officeDocument/2006/relationships/customXml" Target="../ink/ink3584.xml"/><Relationship Id="rId259" Type="http://schemas.openxmlformats.org/officeDocument/2006/relationships/image" Target="../media/image3588.png"/><Relationship Id="rId23" Type="http://schemas.openxmlformats.org/officeDocument/2006/relationships/image" Target="../media/image3470.png"/><Relationship Id="rId119" Type="http://schemas.openxmlformats.org/officeDocument/2006/relationships/image" Target="../media/image3518.png"/><Relationship Id="rId44" Type="http://schemas.openxmlformats.org/officeDocument/2006/relationships/customXml" Target="../ink/ink3487.xml"/><Relationship Id="rId65" Type="http://schemas.openxmlformats.org/officeDocument/2006/relationships/image" Target="../media/image3491.png"/><Relationship Id="rId86" Type="http://schemas.openxmlformats.org/officeDocument/2006/relationships/customXml" Target="../ink/ink3508.xml"/><Relationship Id="rId130" Type="http://schemas.openxmlformats.org/officeDocument/2006/relationships/customXml" Target="../ink/ink3530.xml"/><Relationship Id="rId151" Type="http://schemas.openxmlformats.org/officeDocument/2006/relationships/image" Target="../media/image3534.png"/><Relationship Id="rId172" Type="http://schemas.openxmlformats.org/officeDocument/2006/relationships/customXml" Target="../ink/ink3551.xml"/><Relationship Id="rId193" Type="http://schemas.openxmlformats.org/officeDocument/2006/relationships/image" Target="../media/image3555.png"/><Relationship Id="rId207" Type="http://schemas.openxmlformats.org/officeDocument/2006/relationships/image" Target="../media/image3562.png"/><Relationship Id="rId228" Type="http://schemas.openxmlformats.org/officeDocument/2006/relationships/customXml" Target="../ink/ink3579.xml"/><Relationship Id="rId249" Type="http://schemas.openxmlformats.org/officeDocument/2006/relationships/image" Target="../media/image3583.png"/><Relationship Id="rId13" Type="http://schemas.openxmlformats.org/officeDocument/2006/relationships/image" Target="../media/image3465.png"/><Relationship Id="rId109" Type="http://schemas.openxmlformats.org/officeDocument/2006/relationships/image" Target="../media/image3513.png"/><Relationship Id="rId34" Type="http://schemas.openxmlformats.org/officeDocument/2006/relationships/customXml" Target="../ink/ink3482.xml"/><Relationship Id="rId55" Type="http://schemas.openxmlformats.org/officeDocument/2006/relationships/image" Target="../media/image3486.png"/><Relationship Id="rId76" Type="http://schemas.openxmlformats.org/officeDocument/2006/relationships/customXml" Target="../ink/ink3503.xml"/><Relationship Id="rId97" Type="http://schemas.openxmlformats.org/officeDocument/2006/relationships/image" Target="../media/image3507.png"/><Relationship Id="rId120" Type="http://schemas.openxmlformats.org/officeDocument/2006/relationships/customXml" Target="../ink/ink3525.xml"/><Relationship Id="rId141" Type="http://schemas.openxmlformats.org/officeDocument/2006/relationships/image" Target="../media/image3529.png"/><Relationship Id="rId7" Type="http://schemas.openxmlformats.org/officeDocument/2006/relationships/image" Target="../media/image3462.png"/><Relationship Id="rId162" Type="http://schemas.openxmlformats.org/officeDocument/2006/relationships/customXml" Target="../ink/ink3546.xml"/><Relationship Id="rId183" Type="http://schemas.openxmlformats.org/officeDocument/2006/relationships/image" Target="../media/image3550.png"/><Relationship Id="rId218" Type="http://schemas.openxmlformats.org/officeDocument/2006/relationships/customXml" Target="../ink/ink3574.xml"/><Relationship Id="rId239" Type="http://schemas.openxmlformats.org/officeDocument/2006/relationships/image" Target="../media/image3578.png"/><Relationship Id="rId250" Type="http://schemas.openxmlformats.org/officeDocument/2006/relationships/customXml" Target="../ink/ink3590.xml"/><Relationship Id="rId24" Type="http://schemas.openxmlformats.org/officeDocument/2006/relationships/customXml" Target="../ink/ink3477.xml"/><Relationship Id="rId45" Type="http://schemas.openxmlformats.org/officeDocument/2006/relationships/image" Target="../media/image3481.png"/><Relationship Id="rId66" Type="http://schemas.openxmlformats.org/officeDocument/2006/relationships/customXml" Target="../ink/ink3498.xml"/><Relationship Id="rId87" Type="http://schemas.openxmlformats.org/officeDocument/2006/relationships/image" Target="../media/image3502.png"/><Relationship Id="rId110" Type="http://schemas.openxmlformats.org/officeDocument/2006/relationships/customXml" Target="../ink/ink3520.xml"/><Relationship Id="rId131" Type="http://schemas.openxmlformats.org/officeDocument/2006/relationships/image" Target="../media/image3524.png"/><Relationship Id="rId152" Type="http://schemas.openxmlformats.org/officeDocument/2006/relationships/customXml" Target="../ink/ink3541.xml"/><Relationship Id="rId173" Type="http://schemas.openxmlformats.org/officeDocument/2006/relationships/image" Target="../media/image3545.png"/><Relationship Id="rId194" Type="http://schemas.openxmlformats.org/officeDocument/2006/relationships/customXml" Target="../ink/ink3562.xml"/><Relationship Id="rId208" Type="http://schemas.openxmlformats.org/officeDocument/2006/relationships/customXml" Target="../ink/ink3569.xml"/><Relationship Id="rId229" Type="http://schemas.openxmlformats.org/officeDocument/2006/relationships/image" Target="../media/image3573.png"/><Relationship Id="rId240" Type="http://schemas.openxmlformats.org/officeDocument/2006/relationships/customXml" Target="../ink/ink3585.xml"/><Relationship Id="rId14" Type="http://schemas.openxmlformats.org/officeDocument/2006/relationships/customXml" Target="../ink/ink3472.xml"/><Relationship Id="rId35" Type="http://schemas.openxmlformats.org/officeDocument/2006/relationships/image" Target="../media/image3476.png"/><Relationship Id="rId56" Type="http://schemas.openxmlformats.org/officeDocument/2006/relationships/customXml" Target="../ink/ink3493.xml"/><Relationship Id="rId77" Type="http://schemas.openxmlformats.org/officeDocument/2006/relationships/image" Target="../media/image3497.png"/><Relationship Id="rId100" Type="http://schemas.openxmlformats.org/officeDocument/2006/relationships/customXml" Target="../ink/ink3515.xml"/><Relationship Id="rId8" Type="http://schemas.openxmlformats.org/officeDocument/2006/relationships/customXml" Target="../ink/ink3469.xml"/><Relationship Id="rId98" Type="http://schemas.openxmlformats.org/officeDocument/2006/relationships/customXml" Target="../ink/ink3514.xml"/><Relationship Id="rId121" Type="http://schemas.openxmlformats.org/officeDocument/2006/relationships/image" Target="../media/image3519.png"/><Relationship Id="rId142" Type="http://schemas.openxmlformats.org/officeDocument/2006/relationships/customXml" Target="../ink/ink3536.xml"/><Relationship Id="rId163" Type="http://schemas.openxmlformats.org/officeDocument/2006/relationships/image" Target="../media/image3540.png"/><Relationship Id="rId184" Type="http://schemas.openxmlformats.org/officeDocument/2006/relationships/customXml" Target="../ink/ink3557.xml"/><Relationship Id="rId219" Type="http://schemas.openxmlformats.org/officeDocument/2006/relationships/image" Target="../media/image3568.png"/><Relationship Id="rId230" Type="http://schemas.openxmlformats.org/officeDocument/2006/relationships/customXml" Target="../ink/ink3580.xml"/><Relationship Id="rId251" Type="http://schemas.openxmlformats.org/officeDocument/2006/relationships/image" Target="../media/image3584.png"/><Relationship Id="rId25" Type="http://schemas.openxmlformats.org/officeDocument/2006/relationships/image" Target="../media/image3471.png"/><Relationship Id="rId46" Type="http://schemas.openxmlformats.org/officeDocument/2006/relationships/customXml" Target="../ink/ink3488.xml"/><Relationship Id="rId67" Type="http://schemas.openxmlformats.org/officeDocument/2006/relationships/image" Target="../media/image3492.png"/><Relationship Id="rId88" Type="http://schemas.openxmlformats.org/officeDocument/2006/relationships/customXml" Target="../ink/ink3509.xml"/><Relationship Id="rId111" Type="http://schemas.openxmlformats.org/officeDocument/2006/relationships/image" Target="../media/image3514.png"/><Relationship Id="rId132" Type="http://schemas.openxmlformats.org/officeDocument/2006/relationships/customXml" Target="../ink/ink3531.xml"/><Relationship Id="rId153" Type="http://schemas.openxmlformats.org/officeDocument/2006/relationships/image" Target="../media/image3535.png"/><Relationship Id="rId174" Type="http://schemas.openxmlformats.org/officeDocument/2006/relationships/customXml" Target="../ink/ink3552.xml"/><Relationship Id="rId195" Type="http://schemas.openxmlformats.org/officeDocument/2006/relationships/image" Target="../media/image3556.png"/><Relationship Id="rId209" Type="http://schemas.openxmlformats.org/officeDocument/2006/relationships/image" Target="../media/image3563.png"/><Relationship Id="rId220" Type="http://schemas.openxmlformats.org/officeDocument/2006/relationships/customXml" Target="../ink/ink3575.xml"/><Relationship Id="rId241" Type="http://schemas.openxmlformats.org/officeDocument/2006/relationships/image" Target="../media/image3579.png"/><Relationship Id="rId15" Type="http://schemas.openxmlformats.org/officeDocument/2006/relationships/image" Target="../media/image3466.png"/><Relationship Id="rId36" Type="http://schemas.openxmlformats.org/officeDocument/2006/relationships/customXml" Target="../ink/ink3483.xml"/><Relationship Id="rId57" Type="http://schemas.openxmlformats.org/officeDocument/2006/relationships/image" Target="../media/image3487.png"/><Relationship Id="rId78" Type="http://schemas.openxmlformats.org/officeDocument/2006/relationships/customXml" Target="../ink/ink3504.xml"/><Relationship Id="rId99" Type="http://schemas.openxmlformats.org/officeDocument/2006/relationships/image" Target="../media/image3508.png"/><Relationship Id="rId101" Type="http://schemas.openxmlformats.org/officeDocument/2006/relationships/image" Target="../media/image3509.png"/><Relationship Id="rId122" Type="http://schemas.openxmlformats.org/officeDocument/2006/relationships/customXml" Target="../ink/ink3526.xml"/><Relationship Id="rId143" Type="http://schemas.openxmlformats.org/officeDocument/2006/relationships/image" Target="../media/image3530.png"/><Relationship Id="rId164" Type="http://schemas.openxmlformats.org/officeDocument/2006/relationships/customXml" Target="../ink/ink3547.xml"/><Relationship Id="rId185" Type="http://schemas.openxmlformats.org/officeDocument/2006/relationships/image" Target="../media/image3551.png"/><Relationship Id="rId9" Type="http://schemas.openxmlformats.org/officeDocument/2006/relationships/image" Target="../media/image3463.png"/><Relationship Id="rId210" Type="http://schemas.openxmlformats.org/officeDocument/2006/relationships/customXml" Target="../ink/ink3570.xml"/><Relationship Id="rId26" Type="http://schemas.openxmlformats.org/officeDocument/2006/relationships/customXml" Target="../ink/ink3478.xml"/><Relationship Id="rId231" Type="http://schemas.openxmlformats.org/officeDocument/2006/relationships/image" Target="../media/image3574.png"/><Relationship Id="rId252" Type="http://schemas.openxmlformats.org/officeDocument/2006/relationships/customXml" Target="../ink/ink3591.xml"/><Relationship Id="rId47" Type="http://schemas.openxmlformats.org/officeDocument/2006/relationships/image" Target="../media/image3482.png"/><Relationship Id="rId68" Type="http://schemas.openxmlformats.org/officeDocument/2006/relationships/customXml" Target="../ink/ink3499.xml"/><Relationship Id="rId89" Type="http://schemas.openxmlformats.org/officeDocument/2006/relationships/image" Target="../media/image3503.png"/><Relationship Id="rId112" Type="http://schemas.openxmlformats.org/officeDocument/2006/relationships/customXml" Target="../ink/ink3521.xml"/><Relationship Id="rId133" Type="http://schemas.openxmlformats.org/officeDocument/2006/relationships/image" Target="../media/image3525.png"/><Relationship Id="rId154" Type="http://schemas.openxmlformats.org/officeDocument/2006/relationships/customXml" Target="../ink/ink3542.xml"/><Relationship Id="rId175" Type="http://schemas.openxmlformats.org/officeDocument/2006/relationships/image" Target="../media/image3546.png"/><Relationship Id="rId196" Type="http://schemas.openxmlformats.org/officeDocument/2006/relationships/customXml" Target="../ink/ink3563.xml"/><Relationship Id="rId200" Type="http://schemas.openxmlformats.org/officeDocument/2006/relationships/customXml" Target="../ink/ink3565.xml"/><Relationship Id="rId16" Type="http://schemas.openxmlformats.org/officeDocument/2006/relationships/customXml" Target="../ink/ink3473.xml"/><Relationship Id="rId221" Type="http://schemas.openxmlformats.org/officeDocument/2006/relationships/image" Target="../media/image3569.png"/><Relationship Id="rId242" Type="http://schemas.openxmlformats.org/officeDocument/2006/relationships/customXml" Target="../ink/ink3586.xml"/><Relationship Id="rId37" Type="http://schemas.openxmlformats.org/officeDocument/2006/relationships/image" Target="../media/image3477.png"/><Relationship Id="rId58" Type="http://schemas.openxmlformats.org/officeDocument/2006/relationships/customXml" Target="../ink/ink3494.xml"/><Relationship Id="rId79" Type="http://schemas.openxmlformats.org/officeDocument/2006/relationships/image" Target="../media/image3498.png"/><Relationship Id="rId102" Type="http://schemas.openxmlformats.org/officeDocument/2006/relationships/customXml" Target="../ink/ink3516.xml"/><Relationship Id="rId123" Type="http://schemas.openxmlformats.org/officeDocument/2006/relationships/image" Target="../media/image3520.png"/><Relationship Id="rId144" Type="http://schemas.openxmlformats.org/officeDocument/2006/relationships/customXml" Target="../ink/ink3537.xml"/><Relationship Id="rId90" Type="http://schemas.openxmlformats.org/officeDocument/2006/relationships/customXml" Target="../ink/ink3510.xml"/><Relationship Id="rId165" Type="http://schemas.openxmlformats.org/officeDocument/2006/relationships/image" Target="../media/image3541.png"/><Relationship Id="rId186" Type="http://schemas.openxmlformats.org/officeDocument/2006/relationships/customXml" Target="../ink/ink3558.xml"/><Relationship Id="rId211" Type="http://schemas.openxmlformats.org/officeDocument/2006/relationships/image" Target="../media/image3564.png"/><Relationship Id="rId232" Type="http://schemas.openxmlformats.org/officeDocument/2006/relationships/customXml" Target="../ink/ink3581.xml"/><Relationship Id="rId253" Type="http://schemas.openxmlformats.org/officeDocument/2006/relationships/image" Target="../media/image3585.png"/><Relationship Id="rId27" Type="http://schemas.openxmlformats.org/officeDocument/2006/relationships/image" Target="../media/image3472.png"/><Relationship Id="rId48" Type="http://schemas.openxmlformats.org/officeDocument/2006/relationships/customXml" Target="../ink/ink3489.xml"/><Relationship Id="rId69" Type="http://schemas.openxmlformats.org/officeDocument/2006/relationships/image" Target="../media/image3493.png"/><Relationship Id="rId113" Type="http://schemas.openxmlformats.org/officeDocument/2006/relationships/image" Target="../media/image3515.png"/><Relationship Id="rId134" Type="http://schemas.openxmlformats.org/officeDocument/2006/relationships/customXml" Target="../ink/ink3532.xml"/><Relationship Id="rId80" Type="http://schemas.openxmlformats.org/officeDocument/2006/relationships/customXml" Target="../ink/ink3505.xml"/><Relationship Id="rId155" Type="http://schemas.openxmlformats.org/officeDocument/2006/relationships/image" Target="../media/image3536.png"/><Relationship Id="rId176" Type="http://schemas.openxmlformats.org/officeDocument/2006/relationships/customXml" Target="../ink/ink3553.xml"/><Relationship Id="rId197" Type="http://schemas.openxmlformats.org/officeDocument/2006/relationships/image" Target="../media/image3557.png"/><Relationship Id="rId201" Type="http://schemas.openxmlformats.org/officeDocument/2006/relationships/image" Target="../media/image3559.png"/><Relationship Id="rId222" Type="http://schemas.openxmlformats.org/officeDocument/2006/relationships/customXml" Target="../ink/ink3576.xml"/><Relationship Id="rId243" Type="http://schemas.openxmlformats.org/officeDocument/2006/relationships/image" Target="../media/image3580.png"/><Relationship Id="rId17" Type="http://schemas.openxmlformats.org/officeDocument/2006/relationships/image" Target="../media/image3467.png"/><Relationship Id="rId38" Type="http://schemas.openxmlformats.org/officeDocument/2006/relationships/customXml" Target="../ink/ink3484.xml"/><Relationship Id="rId59" Type="http://schemas.openxmlformats.org/officeDocument/2006/relationships/image" Target="../media/image3488.png"/><Relationship Id="rId103" Type="http://schemas.openxmlformats.org/officeDocument/2006/relationships/image" Target="../media/image3510.png"/><Relationship Id="rId124" Type="http://schemas.openxmlformats.org/officeDocument/2006/relationships/customXml" Target="../ink/ink3527.xml"/><Relationship Id="rId70" Type="http://schemas.openxmlformats.org/officeDocument/2006/relationships/customXml" Target="../ink/ink3500.xml"/><Relationship Id="rId91" Type="http://schemas.openxmlformats.org/officeDocument/2006/relationships/image" Target="../media/image3504.png"/><Relationship Id="rId145" Type="http://schemas.openxmlformats.org/officeDocument/2006/relationships/image" Target="../media/image3531.png"/><Relationship Id="rId166" Type="http://schemas.openxmlformats.org/officeDocument/2006/relationships/customXml" Target="../ink/ink3548.xml"/><Relationship Id="rId187" Type="http://schemas.openxmlformats.org/officeDocument/2006/relationships/image" Target="../media/image35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71.xml"/><Relationship Id="rId233" Type="http://schemas.openxmlformats.org/officeDocument/2006/relationships/image" Target="../media/image3575.png"/><Relationship Id="rId254" Type="http://schemas.openxmlformats.org/officeDocument/2006/relationships/customXml" Target="../ink/ink3592.xml"/><Relationship Id="rId28" Type="http://schemas.openxmlformats.org/officeDocument/2006/relationships/customXml" Target="../ink/ink3479.xml"/><Relationship Id="rId49" Type="http://schemas.openxmlformats.org/officeDocument/2006/relationships/image" Target="../media/image3483.png"/><Relationship Id="rId114" Type="http://schemas.openxmlformats.org/officeDocument/2006/relationships/customXml" Target="../ink/ink3522.xml"/><Relationship Id="rId60" Type="http://schemas.openxmlformats.org/officeDocument/2006/relationships/customXml" Target="../ink/ink3495.xml"/><Relationship Id="rId81" Type="http://schemas.openxmlformats.org/officeDocument/2006/relationships/image" Target="../media/image3499.png"/><Relationship Id="rId135" Type="http://schemas.openxmlformats.org/officeDocument/2006/relationships/image" Target="../media/image3526.png"/><Relationship Id="rId156" Type="http://schemas.openxmlformats.org/officeDocument/2006/relationships/customXml" Target="../ink/ink3543.xml"/><Relationship Id="rId177" Type="http://schemas.openxmlformats.org/officeDocument/2006/relationships/image" Target="../media/image3547.png"/><Relationship Id="rId198" Type="http://schemas.openxmlformats.org/officeDocument/2006/relationships/customXml" Target="../ink/ink3564.xml"/><Relationship Id="rId202" Type="http://schemas.openxmlformats.org/officeDocument/2006/relationships/customXml" Target="../ink/ink3566.xml"/><Relationship Id="rId223" Type="http://schemas.openxmlformats.org/officeDocument/2006/relationships/image" Target="../media/image3570.png"/><Relationship Id="rId244" Type="http://schemas.openxmlformats.org/officeDocument/2006/relationships/customXml" Target="../ink/ink3587.xml"/><Relationship Id="rId18" Type="http://schemas.openxmlformats.org/officeDocument/2006/relationships/customXml" Target="../ink/ink3474.xml"/><Relationship Id="rId39" Type="http://schemas.openxmlformats.org/officeDocument/2006/relationships/image" Target="../media/image3478.png"/><Relationship Id="rId50" Type="http://schemas.openxmlformats.org/officeDocument/2006/relationships/customXml" Target="../ink/ink3490.xml"/><Relationship Id="rId104" Type="http://schemas.openxmlformats.org/officeDocument/2006/relationships/customXml" Target="../ink/ink3517.xml"/><Relationship Id="rId125" Type="http://schemas.openxmlformats.org/officeDocument/2006/relationships/image" Target="../media/image3521.png"/><Relationship Id="rId146" Type="http://schemas.openxmlformats.org/officeDocument/2006/relationships/customXml" Target="../ink/ink3538.xml"/><Relationship Id="rId167" Type="http://schemas.openxmlformats.org/officeDocument/2006/relationships/image" Target="../media/image3542.png"/><Relationship Id="rId188" Type="http://schemas.openxmlformats.org/officeDocument/2006/relationships/customXml" Target="../ink/ink3559.xml"/><Relationship Id="rId71" Type="http://schemas.openxmlformats.org/officeDocument/2006/relationships/image" Target="../media/image3494.png"/><Relationship Id="rId92" Type="http://schemas.openxmlformats.org/officeDocument/2006/relationships/customXml" Target="../ink/ink3511.xml"/><Relationship Id="rId213" Type="http://schemas.openxmlformats.org/officeDocument/2006/relationships/image" Target="../media/image3565.png"/><Relationship Id="rId234" Type="http://schemas.openxmlformats.org/officeDocument/2006/relationships/customXml" Target="../ink/ink3582.xml"/><Relationship Id="rId2" Type="http://schemas.openxmlformats.org/officeDocument/2006/relationships/customXml" Target="../ink/ink3466.xml"/><Relationship Id="rId29" Type="http://schemas.openxmlformats.org/officeDocument/2006/relationships/image" Target="../media/image3473.png"/><Relationship Id="rId255" Type="http://schemas.openxmlformats.org/officeDocument/2006/relationships/image" Target="../media/image3586.png"/><Relationship Id="rId40" Type="http://schemas.openxmlformats.org/officeDocument/2006/relationships/customXml" Target="../ink/ink3485.xml"/><Relationship Id="rId115" Type="http://schemas.openxmlformats.org/officeDocument/2006/relationships/image" Target="../media/image3516.png"/><Relationship Id="rId136" Type="http://schemas.openxmlformats.org/officeDocument/2006/relationships/customXml" Target="../ink/ink3533.xml"/><Relationship Id="rId157" Type="http://schemas.openxmlformats.org/officeDocument/2006/relationships/image" Target="../media/image3537.png"/><Relationship Id="rId178" Type="http://schemas.openxmlformats.org/officeDocument/2006/relationships/customXml" Target="../ink/ink3554.xml"/><Relationship Id="rId61" Type="http://schemas.openxmlformats.org/officeDocument/2006/relationships/image" Target="../media/image3489.png"/><Relationship Id="rId82" Type="http://schemas.openxmlformats.org/officeDocument/2006/relationships/customXml" Target="../ink/ink3506.xml"/><Relationship Id="rId199" Type="http://schemas.openxmlformats.org/officeDocument/2006/relationships/image" Target="../media/image3558.png"/><Relationship Id="rId203" Type="http://schemas.openxmlformats.org/officeDocument/2006/relationships/image" Target="../media/image3560.png"/><Relationship Id="rId19" Type="http://schemas.openxmlformats.org/officeDocument/2006/relationships/image" Target="../media/image3468.png"/><Relationship Id="rId224" Type="http://schemas.openxmlformats.org/officeDocument/2006/relationships/customXml" Target="../ink/ink3577.xml"/><Relationship Id="rId245" Type="http://schemas.openxmlformats.org/officeDocument/2006/relationships/image" Target="../media/image3581.png"/><Relationship Id="rId30" Type="http://schemas.openxmlformats.org/officeDocument/2006/relationships/customXml" Target="../ink/ink3480.xml"/><Relationship Id="rId105" Type="http://schemas.openxmlformats.org/officeDocument/2006/relationships/image" Target="../media/image3511.png"/><Relationship Id="rId126" Type="http://schemas.openxmlformats.org/officeDocument/2006/relationships/customXml" Target="../ink/ink3528.xml"/><Relationship Id="rId147" Type="http://schemas.openxmlformats.org/officeDocument/2006/relationships/image" Target="../media/image3532.png"/><Relationship Id="rId168" Type="http://schemas.openxmlformats.org/officeDocument/2006/relationships/customXml" Target="../ink/ink3549.xml"/><Relationship Id="rId51" Type="http://schemas.openxmlformats.org/officeDocument/2006/relationships/image" Target="../media/image3484.png"/><Relationship Id="rId72" Type="http://schemas.openxmlformats.org/officeDocument/2006/relationships/customXml" Target="../ink/ink3501.xml"/><Relationship Id="rId93" Type="http://schemas.openxmlformats.org/officeDocument/2006/relationships/image" Target="../media/image3505.png"/><Relationship Id="rId189" Type="http://schemas.openxmlformats.org/officeDocument/2006/relationships/image" Target="../media/image3553.png"/><Relationship Id="rId3" Type="http://schemas.openxmlformats.org/officeDocument/2006/relationships/image" Target="../media/image3460.png"/><Relationship Id="rId214" Type="http://schemas.openxmlformats.org/officeDocument/2006/relationships/customXml" Target="../ink/ink3572.xml"/><Relationship Id="rId235" Type="http://schemas.openxmlformats.org/officeDocument/2006/relationships/image" Target="../media/image3576.png"/><Relationship Id="rId256" Type="http://schemas.openxmlformats.org/officeDocument/2006/relationships/customXml" Target="../ink/ink3593.xml"/><Relationship Id="rId116" Type="http://schemas.openxmlformats.org/officeDocument/2006/relationships/customXml" Target="../ink/ink3523.xml"/><Relationship Id="rId137" Type="http://schemas.openxmlformats.org/officeDocument/2006/relationships/image" Target="../media/image3527.png"/><Relationship Id="rId158" Type="http://schemas.openxmlformats.org/officeDocument/2006/relationships/customXml" Target="../ink/ink3544.xml"/><Relationship Id="rId20" Type="http://schemas.openxmlformats.org/officeDocument/2006/relationships/customXml" Target="../ink/ink3475.xml"/><Relationship Id="rId41" Type="http://schemas.openxmlformats.org/officeDocument/2006/relationships/image" Target="../media/image3479.png"/><Relationship Id="rId62" Type="http://schemas.openxmlformats.org/officeDocument/2006/relationships/customXml" Target="../ink/ink3496.xml"/><Relationship Id="rId83" Type="http://schemas.openxmlformats.org/officeDocument/2006/relationships/image" Target="../media/image3500.png"/><Relationship Id="rId179" Type="http://schemas.openxmlformats.org/officeDocument/2006/relationships/image" Target="../media/image3548.png"/><Relationship Id="rId190" Type="http://schemas.openxmlformats.org/officeDocument/2006/relationships/customXml" Target="../ink/ink3560.xml"/><Relationship Id="rId204" Type="http://schemas.openxmlformats.org/officeDocument/2006/relationships/customXml" Target="../ink/ink3567.xml"/><Relationship Id="rId225" Type="http://schemas.openxmlformats.org/officeDocument/2006/relationships/image" Target="../media/image3571.png"/><Relationship Id="rId246" Type="http://schemas.openxmlformats.org/officeDocument/2006/relationships/customXml" Target="../ink/ink3588.xml"/><Relationship Id="rId106" Type="http://schemas.openxmlformats.org/officeDocument/2006/relationships/customXml" Target="../ink/ink3518.xml"/><Relationship Id="rId127" Type="http://schemas.openxmlformats.org/officeDocument/2006/relationships/image" Target="../media/image3522.png"/><Relationship Id="rId10" Type="http://schemas.openxmlformats.org/officeDocument/2006/relationships/customXml" Target="../ink/ink3470.xml"/><Relationship Id="rId31" Type="http://schemas.openxmlformats.org/officeDocument/2006/relationships/image" Target="../media/image3474.png"/><Relationship Id="rId52" Type="http://schemas.openxmlformats.org/officeDocument/2006/relationships/customXml" Target="../ink/ink3491.xml"/><Relationship Id="rId73" Type="http://schemas.openxmlformats.org/officeDocument/2006/relationships/image" Target="../media/image3495.png"/><Relationship Id="rId94" Type="http://schemas.openxmlformats.org/officeDocument/2006/relationships/customXml" Target="../ink/ink3512.xml"/><Relationship Id="rId148" Type="http://schemas.openxmlformats.org/officeDocument/2006/relationships/customXml" Target="../ink/ink3539.xml"/><Relationship Id="rId169" Type="http://schemas.openxmlformats.org/officeDocument/2006/relationships/image" Target="../media/image3543.png"/><Relationship Id="rId4" Type="http://schemas.openxmlformats.org/officeDocument/2006/relationships/customXml" Target="../ink/ink3467.xml"/><Relationship Id="rId180" Type="http://schemas.openxmlformats.org/officeDocument/2006/relationships/customXml" Target="../ink/ink3555.xml"/><Relationship Id="rId215" Type="http://schemas.openxmlformats.org/officeDocument/2006/relationships/image" Target="../media/image3566.png"/><Relationship Id="rId236" Type="http://schemas.openxmlformats.org/officeDocument/2006/relationships/customXml" Target="../ink/ink3583.xml"/><Relationship Id="rId257" Type="http://schemas.openxmlformats.org/officeDocument/2006/relationships/image" Target="../media/image358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46.png"/><Relationship Id="rId21" Type="http://schemas.openxmlformats.org/officeDocument/2006/relationships/image" Target="../media/image3598.png"/><Relationship Id="rId63" Type="http://schemas.openxmlformats.org/officeDocument/2006/relationships/image" Target="../media/image3619.png"/><Relationship Id="rId159" Type="http://schemas.openxmlformats.org/officeDocument/2006/relationships/image" Target="../media/image3667.png"/><Relationship Id="rId170" Type="http://schemas.openxmlformats.org/officeDocument/2006/relationships/customXml" Target="../ink/ink3679.xml"/><Relationship Id="rId226" Type="http://schemas.openxmlformats.org/officeDocument/2006/relationships/customXml" Target="../ink/ink3707.xml"/><Relationship Id="rId268" Type="http://schemas.openxmlformats.org/officeDocument/2006/relationships/customXml" Target="../ink/ink3728.xml"/><Relationship Id="rId32" Type="http://schemas.openxmlformats.org/officeDocument/2006/relationships/customXml" Target="../ink/ink3610.xml"/><Relationship Id="rId74" Type="http://schemas.openxmlformats.org/officeDocument/2006/relationships/customXml" Target="../ink/ink3631.xml"/><Relationship Id="rId128" Type="http://schemas.openxmlformats.org/officeDocument/2006/relationships/customXml" Target="../ink/ink3658.xml"/><Relationship Id="rId5" Type="http://schemas.openxmlformats.org/officeDocument/2006/relationships/image" Target="../media/image3590.png"/><Relationship Id="rId181" Type="http://schemas.openxmlformats.org/officeDocument/2006/relationships/image" Target="../media/image3678.png"/><Relationship Id="rId237" Type="http://schemas.openxmlformats.org/officeDocument/2006/relationships/image" Target="../media/image3706.png"/><Relationship Id="rId258" Type="http://schemas.openxmlformats.org/officeDocument/2006/relationships/customXml" Target="../ink/ink3723.xml"/><Relationship Id="rId22" Type="http://schemas.openxmlformats.org/officeDocument/2006/relationships/customXml" Target="../ink/ink3605.xml"/><Relationship Id="rId43" Type="http://schemas.openxmlformats.org/officeDocument/2006/relationships/image" Target="../media/image3609.png"/><Relationship Id="rId64" Type="http://schemas.openxmlformats.org/officeDocument/2006/relationships/customXml" Target="../ink/ink3626.xml"/><Relationship Id="rId118" Type="http://schemas.openxmlformats.org/officeDocument/2006/relationships/customXml" Target="../ink/ink3653.xml"/><Relationship Id="rId139" Type="http://schemas.openxmlformats.org/officeDocument/2006/relationships/image" Target="../media/image3657.png"/><Relationship Id="rId85" Type="http://schemas.openxmlformats.org/officeDocument/2006/relationships/image" Target="../media/image3630.png"/><Relationship Id="rId150" Type="http://schemas.openxmlformats.org/officeDocument/2006/relationships/customXml" Target="../ink/ink3669.xml"/><Relationship Id="rId171" Type="http://schemas.openxmlformats.org/officeDocument/2006/relationships/image" Target="../media/image3673.png"/><Relationship Id="rId192" Type="http://schemas.openxmlformats.org/officeDocument/2006/relationships/customXml" Target="../ink/ink3690.xml"/><Relationship Id="rId206" Type="http://schemas.openxmlformats.org/officeDocument/2006/relationships/customXml" Target="../ink/ink3697.xml"/><Relationship Id="rId227" Type="http://schemas.openxmlformats.org/officeDocument/2006/relationships/image" Target="../media/image3701.png"/><Relationship Id="rId248" Type="http://schemas.openxmlformats.org/officeDocument/2006/relationships/customXml" Target="../ink/ink3718.xml"/><Relationship Id="rId269" Type="http://schemas.openxmlformats.org/officeDocument/2006/relationships/image" Target="../media/image3722.png"/><Relationship Id="rId12" Type="http://schemas.openxmlformats.org/officeDocument/2006/relationships/customXml" Target="../ink/ink3600.xml"/><Relationship Id="rId33" Type="http://schemas.openxmlformats.org/officeDocument/2006/relationships/image" Target="../media/image3604.png"/><Relationship Id="rId108" Type="http://schemas.openxmlformats.org/officeDocument/2006/relationships/customXml" Target="../ink/ink3648.xml"/><Relationship Id="rId129" Type="http://schemas.openxmlformats.org/officeDocument/2006/relationships/image" Target="../media/image3652.png"/><Relationship Id="rId54" Type="http://schemas.openxmlformats.org/officeDocument/2006/relationships/customXml" Target="../ink/ink3621.xml"/><Relationship Id="rId75" Type="http://schemas.openxmlformats.org/officeDocument/2006/relationships/image" Target="../media/image3625.png"/><Relationship Id="rId96" Type="http://schemas.openxmlformats.org/officeDocument/2006/relationships/customXml" Target="../ink/ink3642.xml"/><Relationship Id="rId140" Type="http://schemas.openxmlformats.org/officeDocument/2006/relationships/customXml" Target="../ink/ink3664.xml"/><Relationship Id="rId161" Type="http://schemas.openxmlformats.org/officeDocument/2006/relationships/image" Target="../media/image3668.png"/><Relationship Id="rId182" Type="http://schemas.openxmlformats.org/officeDocument/2006/relationships/customXml" Target="../ink/ink3685.xml"/><Relationship Id="rId217" Type="http://schemas.openxmlformats.org/officeDocument/2006/relationships/image" Target="../media/image3696.png"/><Relationship Id="rId6" Type="http://schemas.openxmlformats.org/officeDocument/2006/relationships/customXml" Target="../ink/ink3597.xml"/><Relationship Id="rId238" Type="http://schemas.openxmlformats.org/officeDocument/2006/relationships/customXml" Target="../ink/ink3713.xml"/><Relationship Id="rId259" Type="http://schemas.openxmlformats.org/officeDocument/2006/relationships/image" Target="../media/image3717.png"/><Relationship Id="rId23" Type="http://schemas.openxmlformats.org/officeDocument/2006/relationships/image" Target="../media/image3599.png"/><Relationship Id="rId119" Type="http://schemas.openxmlformats.org/officeDocument/2006/relationships/image" Target="../media/image3647.png"/><Relationship Id="rId270" Type="http://schemas.openxmlformats.org/officeDocument/2006/relationships/customXml" Target="../ink/ink3729.xml"/><Relationship Id="rId44" Type="http://schemas.openxmlformats.org/officeDocument/2006/relationships/customXml" Target="../ink/ink3616.xml"/><Relationship Id="rId65" Type="http://schemas.openxmlformats.org/officeDocument/2006/relationships/image" Target="../media/image3620.png"/><Relationship Id="rId86" Type="http://schemas.openxmlformats.org/officeDocument/2006/relationships/customXml" Target="../ink/ink3637.xml"/><Relationship Id="rId130" Type="http://schemas.openxmlformats.org/officeDocument/2006/relationships/customXml" Target="../ink/ink3659.xml"/><Relationship Id="rId151" Type="http://schemas.openxmlformats.org/officeDocument/2006/relationships/image" Target="../media/image3663.png"/><Relationship Id="rId172" Type="http://schemas.openxmlformats.org/officeDocument/2006/relationships/customXml" Target="../ink/ink3680.xml"/><Relationship Id="rId193" Type="http://schemas.openxmlformats.org/officeDocument/2006/relationships/image" Target="../media/image3684.png"/><Relationship Id="rId207" Type="http://schemas.openxmlformats.org/officeDocument/2006/relationships/image" Target="../media/image3691.png"/><Relationship Id="rId228" Type="http://schemas.openxmlformats.org/officeDocument/2006/relationships/customXml" Target="../ink/ink3708.xml"/><Relationship Id="rId249" Type="http://schemas.openxmlformats.org/officeDocument/2006/relationships/image" Target="../media/image3712.png"/><Relationship Id="rId13" Type="http://schemas.openxmlformats.org/officeDocument/2006/relationships/image" Target="../media/image3594.png"/><Relationship Id="rId109" Type="http://schemas.openxmlformats.org/officeDocument/2006/relationships/image" Target="../media/image3642.png"/><Relationship Id="rId260" Type="http://schemas.openxmlformats.org/officeDocument/2006/relationships/customXml" Target="../ink/ink3724.xml"/><Relationship Id="rId34" Type="http://schemas.openxmlformats.org/officeDocument/2006/relationships/customXml" Target="../ink/ink3611.xml"/><Relationship Id="rId55" Type="http://schemas.openxmlformats.org/officeDocument/2006/relationships/image" Target="../media/image3615.png"/><Relationship Id="rId76" Type="http://schemas.openxmlformats.org/officeDocument/2006/relationships/customXml" Target="../ink/ink3632.xml"/><Relationship Id="rId97" Type="http://schemas.openxmlformats.org/officeDocument/2006/relationships/image" Target="../media/image3636.png"/><Relationship Id="rId120" Type="http://schemas.openxmlformats.org/officeDocument/2006/relationships/customXml" Target="../ink/ink3654.xml"/><Relationship Id="rId141" Type="http://schemas.openxmlformats.org/officeDocument/2006/relationships/image" Target="../media/image3658.png"/><Relationship Id="rId7" Type="http://schemas.openxmlformats.org/officeDocument/2006/relationships/image" Target="../media/image3591.png"/><Relationship Id="rId162" Type="http://schemas.openxmlformats.org/officeDocument/2006/relationships/customXml" Target="../ink/ink3675.xml"/><Relationship Id="rId183" Type="http://schemas.openxmlformats.org/officeDocument/2006/relationships/image" Target="../media/image3679.png"/><Relationship Id="rId218" Type="http://schemas.openxmlformats.org/officeDocument/2006/relationships/customXml" Target="../ink/ink3703.xml"/><Relationship Id="rId239" Type="http://schemas.openxmlformats.org/officeDocument/2006/relationships/image" Target="../media/image3707.png"/><Relationship Id="rId250" Type="http://schemas.openxmlformats.org/officeDocument/2006/relationships/customXml" Target="../ink/ink3719.xml"/><Relationship Id="rId271" Type="http://schemas.openxmlformats.org/officeDocument/2006/relationships/image" Target="../media/image3723.png"/><Relationship Id="rId24" Type="http://schemas.openxmlformats.org/officeDocument/2006/relationships/customXml" Target="../ink/ink3606.xml"/><Relationship Id="rId45" Type="http://schemas.openxmlformats.org/officeDocument/2006/relationships/image" Target="../media/image3610.png"/><Relationship Id="rId66" Type="http://schemas.openxmlformats.org/officeDocument/2006/relationships/customXml" Target="../ink/ink3627.xml"/><Relationship Id="rId87" Type="http://schemas.openxmlformats.org/officeDocument/2006/relationships/image" Target="../media/image3631.png"/><Relationship Id="rId110" Type="http://schemas.openxmlformats.org/officeDocument/2006/relationships/customXml" Target="../ink/ink3649.xml"/><Relationship Id="rId131" Type="http://schemas.openxmlformats.org/officeDocument/2006/relationships/image" Target="../media/image3653.png"/><Relationship Id="rId152" Type="http://schemas.openxmlformats.org/officeDocument/2006/relationships/customXml" Target="../ink/ink3670.xml"/><Relationship Id="rId173" Type="http://schemas.openxmlformats.org/officeDocument/2006/relationships/image" Target="../media/image3674.png"/><Relationship Id="rId194" Type="http://schemas.openxmlformats.org/officeDocument/2006/relationships/customXml" Target="../ink/ink3691.xml"/><Relationship Id="rId208" Type="http://schemas.openxmlformats.org/officeDocument/2006/relationships/customXml" Target="../ink/ink3698.xml"/><Relationship Id="rId229" Type="http://schemas.openxmlformats.org/officeDocument/2006/relationships/image" Target="../media/image3702.png"/><Relationship Id="rId240" Type="http://schemas.openxmlformats.org/officeDocument/2006/relationships/customXml" Target="../ink/ink3714.xml"/><Relationship Id="rId261" Type="http://schemas.openxmlformats.org/officeDocument/2006/relationships/image" Target="../media/image3718.png"/><Relationship Id="rId14" Type="http://schemas.openxmlformats.org/officeDocument/2006/relationships/customXml" Target="../ink/ink3601.xml"/><Relationship Id="rId35" Type="http://schemas.openxmlformats.org/officeDocument/2006/relationships/image" Target="../media/image3605.png"/><Relationship Id="rId56" Type="http://schemas.openxmlformats.org/officeDocument/2006/relationships/customXml" Target="../ink/ink3622.xml"/><Relationship Id="rId77" Type="http://schemas.openxmlformats.org/officeDocument/2006/relationships/image" Target="../media/image3626.png"/><Relationship Id="rId100" Type="http://schemas.openxmlformats.org/officeDocument/2006/relationships/customXml" Target="../ink/ink3644.xml"/><Relationship Id="rId8" Type="http://schemas.openxmlformats.org/officeDocument/2006/relationships/customXml" Target="../ink/ink3598.xml"/><Relationship Id="rId98" Type="http://schemas.openxmlformats.org/officeDocument/2006/relationships/customXml" Target="../ink/ink3643.xml"/><Relationship Id="rId121" Type="http://schemas.openxmlformats.org/officeDocument/2006/relationships/image" Target="../media/image3648.png"/><Relationship Id="rId142" Type="http://schemas.openxmlformats.org/officeDocument/2006/relationships/customXml" Target="../ink/ink3665.xml"/><Relationship Id="rId163" Type="http://schemas.openxmlformats.org/officeDocument/2006/relationships/image" Target="../media/image3669.png"/><Relationship Id="rId184" Type="http://schemas.openxmlformats.org/officeDocument/2006/relationships/customXml" Target="../ink/ink3686.xml"/><Relationship Id="rId219" Type="http://schemas.openxmlformats.org/officeDocument/2006/relationships/image" Target="../media/image3697.png"/><Relationship Id="rId230" Type="http://schemas.openxmlformats.org/officeDocument/2006/relationships/customXml" Target="../ink/ink3709.xml"/><Relationship Id="rId251" Type="http://schemas.openxmlformats.org/officeDocument/2006/relationships/image" Target="../media/image3713.png"/><Relationship Id="rId25" Type="http://schemas.openxmlformats.org/officeDocument/2006/relationships/image" Target="../media/image3600.png"/><Relationship Id="rId46" Type="http://schemas.openxmlformats.org/officeDocument/2006/relationships/customXml" Target="../ink/ink3617.xml"/><Relationship Id="rId67" Type="http://schemas.openxmlformats.org/officeDocument/2006/relationships/image" Target="../media/image3621.png"/><Relationship Id="rId272" Type="http://schemas.openxmlformats.org/officeDocument/2006/relationships/customXml" Target="../ink/ink3730.xml"/><Relationship Id="rId88" Type="http://schemas.openxmlformats.org/officeDocument/2006/relationships/customXml" Target="../ink/ink3638.xml"/><Relationship Id="rId111" Type="http://schemas.openxmlformats.org/officeDocument/2006/relationships/image" Target="../media/image3643.png"/><Relationship Id="rId132" Type="http://schemas.openxmlformats.org/officeDocument/2006/relationships/customXml" Target="../ink/ink3660.xml"/><Relationship Id="rId153" Type="http://schemas.openxmlformats.org/officeDocument/2006/relationships/image" Target="../media/image3664.png"/><Relationship Id="rId174" Type="http://schemas.openxmlformats.org/officeDocument/2006/relationships/customXml" Target="../ink/ink3681.xml"/><Relationship Id="rId195" Type="http://schemas.openxmlformats.org/officeDocument/2006/relationships/image" Target="../media/image3685.png"/><Relationship Id="rId209" Type="http://schemas.openxmlformats.org/officeDocument/2006/relationships/image" Target="../media/image3692.png"/><Relationship Id="rId220" Type="http://schemas.openxmlformats.org/officeDocument/2006/relationships/customXml" Target="../ink/ink3704.xml"/><Relationship Id="rId241" Type="http://schemas.openxmlformats.org/officeDocument/2006/relationships/image" Target="../media/image3708.png"/><Relationship Id="rId15" Type="http://schemas.openxmlformats.org/officeDocument/2006/relationships/image" Target="../media/image3595.png"/><Relationship Id="rId36" Type="http://schemas.openxmlformats.org/officeDocument/2006/relationships/customXml" Target="../ink/ink3612.xml"/><Relationship Id="rId57" Type="http://schemas.openxmlformats.org/officeDocument/2006/relationships/image" Target="../media/image3616.png"/><Relationship Id="rId262" Type="http://schemas.openxmlformats.org/officeDocument/2006/relationships/customXml" Target="../ink/ink3725.xml"/><Relationship Id="rId78" Type="http://schemas.openxmlformats.org/officeDocument/2006/relationships/customXml" Target="../ink/ink3633.xml"/><Relationship Id="rId99" Type="http://schemas.openxmlformats.org/officeDocument/2006/relationships/image" Target="../media/image3637.png"/><Relationship Id="rId101" Type="http://schemas.openxmlformats.org/officeDocument/2006/relationships/image" Target="../media/image3638.png"/><Relationship Id="rId122" Type="http://schemas.openxmlformats.org/officeDocument/2006/relationships/customXml" Target="../ink/ink3655.xml"/><Relationship Id="rId143" Type="http://schemas.openxmlformats.org/officeDocument/2006/relationships/image" Target="../media/image3659.png"/><Relationship Id="rId164" Type="http://schemas.openxmlformats.org/officeDocument/2006/relationships/customXml" Target="../ink/ink3676.xml"/><Relationship Id="rId185" Type="http://schemas.openxmlformats.org/officeDocument/2006/relationships/image" Target="../media/image3680.png"/><Relationship Id="rId9" Type="http://schemas.openxmlformats.org/officeDocument/2006/relationships/image" Target="../media/image3592.png"/><Relationship Id="rId210" Type="http://schemas.openxmlformats.org/officeDocument/2006/relationships/customXml" Target="../ink/ink3699.xml"/><Relationship Id="rId26" Type="http://schemas.openxmlformats.org/officeDocument/2006/relationships/customXml" Target="../ink/ink3607.xml"/><Relationship Id="rId231" Type="http://schemas.openxmlformats.org/officeDocument/2006/relationships/image" Target="../media/image3703.png"/><Relationship Id="rId252" Type="http://schemas.openxmlformats.org/officeDocument/2006/relationships/customXml" Target="../ink/ink3720.xml"/><Relationship Id="rId273" Type="http://schemas.openxmlformats.org/officeDocument/2006/relationships/image" Target="../media/image3724.png"/><Relationship Id="rId47" Type="http://schemas.openxmlformats.org/officeDocument/2006/relationships/image" Target="../media/image3611.png"/><Relationship Id="rId68" Type="http://schemas.openxmlformats.org/officeDocument/2006/relationships/customXml" Target="../ink/ink3628.xml"/><Relationship Id="rId89" Type="http://schemas.openxmlformats.org/officeDocument/2006/relationships/image" Target="../media/image3632.png"/><Relationship Id="rId112" Type="http://schemas.openxmlformats.org/officeDocument/2006/relationships/customXml" Target="../ink/ink3650.xml"/><Relationship Id="rId133" Type="http://schemas.openxmlformats.org/officeDocument/2006/relationships/image" Target="../media/image3654.png"/><Relationship Id="rId154" Type="http://schemas.openxmlformats.org/officeDocument/2006/relationships/customXml" Target="../ink/ink3671.xml"/><Relationship Id="rId175" Type="http://schemas.openxmlformats.org/officeDocument/2006/relationships/image" Target="../media/image3675.png"/><Relationship Id="rId196" Type="http://schemas.openxmlformats.org/officeDocument/2006/relationships/customXml" Target="../ink/ink3692.xml"/><Relationship Id="rId200" Type="http://schemas.openxmlformats.org/officeDocument/2006/relationships/customXml" Target="../ink/ink3694.xml"/><Relationship Id="rId16" Type="http://schemas.openxmlformats.org/officeDocument/2006/relationships/customXml" Target="../ink/ink3602.xml"/><Relationship Id="rId221" Type="http://schemas.openxmlformats.org/officeDocument/2006/relationships/image" Target="../media/image3698.png"/><Relationship Id="rId242" Type="http://schemas.openxmlformats.org/officeDocument/2006/relationships/customXml" Target="../ink/ink3715.xml"/><Relationship Id="rId263" Type="http://schemas.openxmlformats.org/officeDocument/2006/relationships/image" Target="../media/image3719.png"/><Relationship Id="rId37" Type="http://schemas.openxmlformats.org/officeDocument/2006/relationships/image" Target="../media/image3606.png"/><Relationship Id="rId58" Type="http://schemas.openxmlformats.org/officeDocument/2006/relationships/customXml" Target="../ink/ink3623.xml"/><Relationship Id="rId79" Type="http://schemas.openxmlformats.org/officeDocument/2006/relationships/image" Target="../media/image3627.png"/><Relationship Id="rId102" Type="http://schemas.openxmlformats.org/officeDocument/2006/relationships/customXml" Target="../ink/ink3645.xml"/><Relationship Id="rId123" Type="http://schemas.openxmlformats.org/officeDocument/2006/relationships/image" Target="../media/image3649.png"/><Relationship Id="rId144" Type="http://schemas.openxmlformats.org/officeDocument/2006/relationships/customXml" Target="../ink/ink3666.xml"/><Relationship Id="rId90" Type="http://schemas.openxmlformats.org/officeDocument/2006/relationships/customXml" Target="../ink/ink3639.xml"/><Relationship Id="rId165" Type="http://schemas.openxmlformats.org/officeDocument/2006/relationships/image" Target="../media/image3670.png"/><Relationship Id="rId186" Type="http://schemas.openxmlformats.org/officeDocument/2006/relationships/customXml" Target="../ink/ink3687.xml"/><Relationship Id="rId211" Type="http://schemas.openxmlformats.org/officeDocument/2006/relationships/image" Target="../media/image3693.png"/><Relationship Id="rId232" Type="http://schemas.openxmlformats.org/officeDocument/2006/relationships/customXml" Target="../ink/ink3710.xml"/><Relationship Id="rId253" Type="http://schemas.openxmlformats.org/officeDocument/2006/relationships/image" Target="../media/image3714.png"/><Relationship Id="rId274" Type="http://schemas.openxmlformats.org/officeDocument/2006/relationships/customXml" Target="../ink/ink3731.xml"/><Relationship Id="rId27" Type="http://schemas.openxmlformats.org/officeDocument/2006/relationships/image" Target="../media/image3601.png"/><Relationship Id="rId48" Type="http://schemas.openxmlformats.org/officeDocument/2006/relationships/customXml" Target="../ink/ink3618.xml"/><Relationship Id="rId69" Type="http://schemas.openxmlformats.org/officeDocument/2006/relationships/image" Target="../media/image3622.png"/><Relationship Id="rId113" Type="http://schemas.openxmlformats.org/officeDocument/2006/relationships/image" Target="../media/image3644.png"/><Relationship Id="rId134" Type="http://schemas.openxmlformats.org/officeDocument/2006/relationships/customXml" Target="../ink/ink3661.xml"/><Relationship Id="rId80" Type="http://schemas.openxmlformats.org/officeDocument/2006/relationships/customXml" Target="../ink/ink3634.xml"/><Relationship Id="rId155" Type="http://schemas.openxmlformats.org/officeDocument/2006/relationships/image" Target="../media/image3665.png"/><Relationship Id="rId176" Type="http://schemas.openxmlformats.org/officeDocument/2006/relationships/customXml" Target="../ink/ink3682.xml"/><Relationship Id="rId197" Type="http://schemas.openxmlformats.org/officeDocument/2006/relationships/image" Target="../media/image3686.png"/><Relationship Id="rId201" Type="http://schemas.openxmlformats.org/officeDocument/2006/relationships/image" Target="../media/image3688.png"/><Relationship Id="rId222" Type="http://schemas.openxmlformats.org/officeDocument/2006/relationships/customXml" Target="../ink/ink3705.xml"/><Relationship Id="rId243" Type="http://schemas.openxmlformats.org/officeDocument/2006/relationships/image" Target="../media/image3709.png"/><Relationship Id="rId264" Type="http://schemas.openxmlformats.org/officeDocument/2006/relationships/customXml" Target="../ink/ink3726.xml"/><Relationship Id="rId17" Type="http://schemas.openxmlformats.org/officeDocument/2006/relationships/image" Target="../media/image3596.png"/><Relationship Id="rId38" Type="http://schemas.openxmlformats.org/officeDocument/2006/relationships/customXml" Target="../ink/ink3613.xml"/><Relationship Id="rId59" Type="http://schemas.openxmlformats.org/officeDocument/2006/relationships/image" Target="../media/image3617.png"/><Relationship Id="rId103" Type="http://schemas.openxmlformats.org/officeDocument/2006/relationships/image" Target="../media/image3639.png"/><Relationship Id="rId124" Type="http://schemas.openxmlformats.org/officeDocument/2006/relationships/customXml" Target="../ink/ink3656.xml"/><Relationship Id="rId70" Type="http://schemas.openxmlformats.org/officeDocument/2006/relationships/customXml" Target="../ink/ink3629.xml"/><Relationship Id="rId91" Type="http://schemas.openxmlformats.org/officeDocument/2006/relationships/image" Target="../media/image3633.png"/><Relationship Id="rId145" Type="http://schemas.openxmlformats.org/officeDocument/2006/relationships/image" Target="../media/image3660.png"/><Relationship Id="rId166" Type="http://schemas.openxmlformats.org/officeDocument/2006/relationships/customXml" Target="../ink/ink3677.xml"/><Relationship Id="rId187" Type="http://schemas.openxmlformats.org/officeDocument/2006/relationships/image" Target="../media/image36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700.xml"/><Relationship Id="rId233" Type="http://schemas.openxmlformats.org/officeDocument/2006/relationships/image" Target="../media/image3704.png"/><Relationship Id="rId254" Type="http://schemas.openxmlformats.org/officeDocument/2006/relationships/customXml" Target="../ink/ink3721.xml"/><Relationship Id="rId28" Type="http://schemas.openxmlformats.org/officeDocument/2006/relationships/customXml" Target="../ink/ink3608.xml"/><Relationship Id="rId49" Type="http://schemas.openxmlformats.org/officeDocument/2006/relationships/image" Target="../media/image3612.png"/><Relationship Id="rId114" Type="http://schemas.openxmlformats.org/officeDocument/2006/relationships/customXml" Target="../ink/ink3651.xml"/><Relationship Id="rId275" Type="http://schemas.openxmlformats.org/officeDocument/2006/relationships/image" Target="../media/image3725.png"/><Relationship Id="rId60" Type="http://schemas.openxmlformats.org/officeDocument/2006/relationships/customXml" Target="../ink/ink3624.xml"/><Relationship Id="rId81" Type="http://schemas.openxmlformats.org/officeDocument/2006/relationships/image" Target="../media/image3628.png"/><Relationship Id="rId135" Type="http://schemas.openxmlformats.org/officeDocument/2006/relationships/image" Target="../media/image3655.png"/><Relationship Id="rId156" Type="http://schemas.openxmlformats.org/officeDocument/2006/relationships/customXml" Target="../ink/ink3672.xml"/><Relationship Id="rId177" Type="http://schemas.openxmlformats.org/officeDocument/2006/relationships/image" Target="../media/image3676.png"/><Relationship Id="rId198" Type="http://schemas.openxmlformats.org/officeDocument/2006/relationships/customXml" Target="../ink/ink3693.xml"/><Relationship Id="rId202" Type="http://schemas.openxmlformats.org/officeDocument/2006/relationships/customXml" Target="../ink/ink3695.xml"/><Relationship Id="rId223" Type="http://schemas.openxmlformats.org/officeDocument/2006/relationships/image" Target="../media/image3699.png"/><Relationship Id="rId244" Type="http://schemas.openxmlformats.org/officeDocument/2006/relationships/customXml" Target="../ink/ink3716.xml"/><Relationship Id="rId18" Type="http://schemas.openxmlformats.org/officeDocument/2006/relationships/customXml" Target="../ink/ink3603.xml"/><Relationship Id="rId39" Type="http://schemas.openxmlformats.org/officeDocument/2006/relationships/image" Target="../media/image3607.png"/><Relationship Id="rId265" Type="http://schemas.openxmlformats.org/officeDocument/2006/relationships/image" Target="../media/image3720.png"/><Relationship Id="rId50" Type="http://schemas.openxmlformats.org/officeDocument/2006/relationships/customXml" Target="../ink/ink3619.xml"/><Relationship Id="rId104" Type="http://schemas.openxmlformats.org/officeDocument/2006/relationships/customXml" Target="../ink/ink3646.xml"/><Relationship Id="rId125" Type="http://schemas.openxmlformats.org/officeDocument/2006/relationships/image" Target="../media/image3650.png"/><Relationship Id="rId146" Type="http://schemas.openxmlformats.org/officeDocument/2006/relationships/customXml" Target="../ink/ink3667.xml"/><Relationship Id="rId167" Type="http://schemas.openxmlformats.org/officeDocument/2006/relationships/image" Target="../media/image3671.png"/><Relationship Id="rId188" Type="http://schemas.openxmlformats.org/officeDocument/2006/relationships/customXml" Target="../ink/ink3688.xml"/><Relationship Id="rId71" Type="http://schemas.openxmlformats.org/officeDocument/2006/relationships/image" Target="../media/image3623.png"/><Relationship Id="rId92" Type="http://schemas.openxmlformats.org/officeDocument/2006/relationships/customXml" Target="../ink/ink3640.xml"/><Relationship Id="rId213" Type="http://schemas.openxmlformats.org/officeDocument/2006/relationships/image" Target="../media/image3694.png"/><Relationship Id="rId234" Type="http://schemas.openxmlformats.org/officeDocument/2006/relationships/customXml" Target="../ink/ink3711.xml"/><Relationship Id="rId2" Type="http://schemas.openxmlformats.org/officeDocument/2006/relationships/customXml" Target="../ink/ink3595.xml"/><Relationship Id="rId29" Type="http://schemas.openxmlformats.org/officeDocument/2006/relationships/image" Target="../media/image3602.png"/><Relationship Id="rId255" Type="http://schemas.openxmlformats.org/officeDocument/2006/relationships/image" Target="../media/image3715.png"/><Relationship Id="rId276" Type="http://schemas.openxmlformats.org/officeDocument/2006/relationships/customXml" Target="../ink/ink3732.xml"/><Relationship Id="rId40" Type="http://schemas.openxmlformats.org/officeDocument/2006/relationships/customXml" Target="../ink/ink3614.xml"/><Relationship Id="rId115" Type="http://schemas.openxmlformats.org/officeDocument/2006/relationships/image" Target="../media/image3645.png"/><Relationship Id="rId136" Type="http://schemas.openxmlformats.org/officeDocument/2006/relationships/customXml" Target="../ink/ink3662.xml"/><Relationship Id="rId157" Type="http://schemas.openxmlformats.org/officeDocument/2006/relationships/image" Target="../media/image3666.png"/><Relationship Id="rId178" Type="http://schemas.openxmlformats.org/officeDocument/2006/relationships/customXml" Target="../ink/ink3683.xml"/><Relationship Id="rId61" Type="http://schemas.openxmlformats.org/officeDocument/2006/relationships/image" Target="../media/image3618.png"/><Relationship Id="rId82" Type="http://schemas.openxmlformats.org/officeDocument/2006/relationships/customXml" Target="../ink/ink3635.xml"/><Relationship Id="rId199" Type="http://schemas.openxmlformats.org/officeDocument/2006/relationships/image" Target="../media/image3687.png"/><Relationship Id="rId203" Type="http://schemas.openxmlformats.org/officeDocument/2006/relationships/image" Target="../media/image3689.png"/><Relationship Id="rId19" Type="http://schemas.openxmlformats.org/officeDocument/2006/relationships/image" Target="../media/image3597.png"/><Relationship Id="rId224" Type="http://schemas.openxmlformats.org/officeDocument/2006/relationships/customXml" Target="../ink/ink3706.xml"/><Relationship Id="rId245" Type="http://schemas.openxmlformats.org/officeDocument/2006/relationships/image" Target="../media/image3710.png"/><Relationship Id="rId266" Type="http://schemas.openxmlformats.org/officeDocument/2006/relationships/customXml" Target="../ink/ink3727.xml"/><Relationship Id="rId30" Type="http://schemas.openxmlformats.org/officeDocument/2006/relationships/customXml" Target="../ink/ink3609.xml"/><Relationship Id="rId105" Type="http://schemas.openxmlformats.org/officeDocument/2006/relationships/image" Target="../media/image3640.png"/><Relationship Id="rId126" Type="http://schemas.openxmlformats.org/officeDocument/2006/relationships/customXml" Target="../ink/ink3657.xml"/><Relationship Id="rId147" Type="http://schemas.openxmlformats.org/officeDocument/2006/relationships/image" Target="../media/image3661.png"/><Relationship Id="rId168" Type="http://schemas.openxmlformats.org/officeDocument/2006/relationships/customXml" Target="../ink/ink3678.xml"/><Relationship Id="rId51" Type="http://schemas.openxmlformats.org/officeDocument/2006/relationships/image" Target="../media/image3613.png"/><Relationship Id="rId72" Type="http://schemas.openxmlformats.org/officeDocument/2006/relationships/customXml" Target="../ink/ink3630.xml"/><Relationship Id="rId93" Type="http://schemas.openxmlformats.org/officeDocument/2006/relationships/image" Target="../media/image3634.png"/><Relationship Id="rId189" Type="http://schemas.openxmlformats.org/officeDocument/2006/relationships/image" Target="../media/image3682.png"/><Relationship Id="rId3" Type="http://schemas.openxmlformats.org/officeDocument/2006/relationships/image" Target="../media/image3589.png"/><Relationship Id="rId214" Type="http://schemas.openxmlformats.org/officeDocument/2006/relationships/customXml" Target="../ink/ink3701.xml"/><Relationship Id="rId235" Type="http://schemas.openxmlformats.org/officeDocument/2006/relationships/image" Target="../media/image3705.png"/><Relationship Id="rId256" Type="http://schemas.openxmlformats.org/officeDocument/2006/relationships/customXml" Target="../ink/ink3722.xml"/><Relationship Id="rId277" Type="http://schemas.openxmlformats.org/officeDocument/2006/relationships/image" Target="../media/image3726.png"/><Relationship Id="rId116" Type="http://schemas.openxmlformats.org/officeDocument/2006/relationships/customXml" Target="../ink/ink3652.xml"/><Relationship Id="rId137" Type="http://schemas.openxmlformats.org/officeDocument/2006/relationships/image" Target="../media/image3656.png"/><Relationship Id="rId158" Type="http://schemas.openxmlformats.org/officeDocument/2006/relationships/customXml" Target="../ink/ink3673.xml"/><Relationship Id="rId20" Type="http://schemas.openxmlformats.org/officeDocument/2006/relationships/customXml" Target="../ink/ink3604.xml"/><Relationship Id="rId41" Type="http://schemas.openxmlformats.org/officeDocument/2006/relationships/image" Target="../media/image3608.png"/><Relationship Id="rId62" Type="http://schemas.openxmlformats.org/officeDocument/2006/relationships/customXml" Target="../ink/ink3625.xml"/><Relationship Id="rId83" Type="http://schemas.openxmlformats.org/officeDocument/2006/relationships/image" Target="../media/image3629.png"/><Relationship Id="rId179" Type="http://schemas.openxmlformats.org/officeDocument/2006/relationships/image" Target="../media/image3677.png"/><Relationship Id="rId190" Type="http://schemas.openxmlformats.org/officeDocument/2006/relationships/customXml" Target="../ink/ink3689.xml"/><Relationship Id="rId204" Type="http://schemas.openxmlformats.org/officeDocument/2006/relationships/customXml" Target="../ink/ink3696.xml"/><Relationship Id="rId225" Type="http://schemas.openxmlformats.org/officeDocument/2006/relationships/image" Target="../media/image3700.png"/><Relationship Id="rId246" Type="http://schemas.openxmlformats.org/officeDocument/2006/relationships/customXml" Target="../ink/ink3717.xml"/><Relationship Id="rId267" Type="http://schemas.openxmlformats.org/officeDocument/2006/relationships/image" Target="../media/image3721.png"/><Relationship Id="rId106" Type="http://schemas.openxmlformats.org/officeDocument/2006/relationships/customXml" Target="../ink/ink3647.xml"/><Relationship Id="rId127" Type="http://schemas.openxmlformats.org/officeDocument/2006/relationships/image" Target="../media/image3651.png"/><Relationship Id="rId10" Type="http://schemas.openxmlformats.org/officeDocument/2006/relationships/customXml" Target="../ink/ink3599.xml"/><Relationship Id="rId31" Type="http://schemas.openxmlformats.org/officeDocument/2006/relationships/image" Target="../media/image3603.png"/><Relationship Id="rId52" Type="http://schemas.openxmlformats.org/officeDocument/2006/relationships/customXml" Target="../ink/ink3620.xml"/><Relationship Id="rId73" Type="http://schemas.openxmlformats.org/officeDocument/2006/relationships/image" Target="../media/image3624.png"/><Relationship Id="rId94" Type="http://schemas.openxmlformats.org/officeDocument/2006/relationships/customXml" Target="../ink/ink3641.xml"/><Relationship Id="rId148" Type="http://schemas.openxmlformats.org/officeDocument/2006/relationships/customXml" Target="../ink/ink3668.xml"/><Relationship Id="rId169" Type="http://schemas.openxmlformats.org/officeDocument/2006/relationships/image" Target="../media/image3672.png"/><Relationship Id="rId4" Type="http://schemas.openxmlformats.org/officeDocument/2006/relationships/customXml" Target="../ink/ink3596.xml"/><Relationship Id="rId180" Type="http://schemas.openxmlformats.org/officeDocument/2006/relationships/customXml" Target="../ink/ink3684.xml"/><Relationship Id="rId215" Type="http://schemas.openxmlformats.org/officeDocument/2006/relationships/image" Target="../media/image3695.png"/><Relationship Id="rId236" Type="http://schemas.openxmlformats.org/officeDocument/2006/relationships/customXml" Target="../ink/ink3712.xml"/><Relationship Id="rId257" Type="http://schemas.openxmlformats.org/officeDocument/2006/relationships/image" Target="../media/image3716.png"/><Relationship Id="rId42" Type="http://schemas.openxmlformats.org/officeDocument/2006/relationships/customXml" Target="../ink/ink3615.xml"/><Relationship Id="rId84" Type="http://schemas.openxmlformats.org/officeDocument/2006/relationships/customXml" Target="../ink/ink3636.xml"/><Relationship Id="rId138" Type="http://schemas.openxmlformats.org/officeDocument/2006/relationships/customXml" Target="../ink/ink3663.xml"/><Relationship Id="rId191" Type="http://schemas.openxmlformats.org/officeDocument/2006/relationships/image" Target="../media/image3683.png"/><Relationship Id="rId205" Type="http://schemas.openxmlformats.org/officeDocument/2006/relationships/image" Target="../media/image3690.png"/><Relationship Id="rId247" Type="http://schemas.openxmlformats.org/officeDocument/2006/relationships/image" Target="../media/image3711.png"/><Relationship Id="rId107" Type="http://schemas.openxmlformats.org/officeDocument/2006/relationships/image" Target="../media/image3641.png"/><Relationship Id="rId11" Type="http://schemas.openxmlformats.org/officeDocument/2006/relationships/image" Target="../media/image3593.png"/><Relationship Id="rId53" Type="http://schemas.openxmlformats.org/officeDocument/2006/relationships/image" Target="../media/image3614.png"/><Relationship Id="rId149" Type="http://schemas.openxmlformats.org/officeDocument/2006/relationships/image" Target="../media/image3662.png"/><Relationship Id="rId95" Type="http://schemas.openxmlformats.org/officeDocument/2006/relationships/image" Target="../media/image3635.png"/><Relationship Id="rId160" Type="http://schemas.openxmlformats.org/officeDocument/2006/relationships/customXml" Target="../ink/ink3674.xml"/><Relationship Id="rId216" Type="http://schemas.openxmlformats.org/officeDocument/2006/relationships/customXml" Target="../ink/ink370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84.png"/><Relationship Id="rId21" Type="http://schemas.openxmlformats.org/officeDocument/2006/relationships/image" Target="../media/image3736.png"/><Relationship Id="rId42" Type="http://schemas.openxmlformats.org/officeDocument/2006/relationships/customXml" Target="../ink/ink3753.xml"/><Relationship Id="rId63" Type="http://schemas.openxmlformats.org/officeDocument/2006/relationships/image" Target="../media/image3757.png"/><Relationship Id="rId84" Type="http://schemas.openxmlformats.org/officeDocument/2006/relationships/customXml" Target="../ink/ink3774.xml"/><Relationship Id="rId138" Type="http://schemas.openxmlformats.org/officeDocument/2006/relationships/customXml" Target="../ink/ink3801.xml"/><Relationship Id="rId159" Type="http://schemas.openxmlformats.org/officeDocument/2006/relationships/image" Target="../media/image3805.png"/><Relationship Id="rId170" Type="http://schemas.openxmlformats.org/officeDocument/2006/relationships/customXml" Target="../ink/ink3817.xml"/><Relationship Id="rId191" Type="http://schemas.openxmlformats.org/officeDocument/2006/relationships/image" Target="../media/image3821.png"/><Relationship Id="rId205" Type="http://schemas.openxmlformats.org/officeDocument/2006/relationships/image" Target="../media/image3828.png"/><Relationship Id="rId226" Type="http://schemas.openxmlformats.org/officeDocument/2006/relationships/customXml" Target="../ink/ink3845.xml"/><Relationship Id="rId247" Type="http://schemas.openxmlformats.org/officeDocument/2006/relationships/image" Target="../media/image3849.png"/><Relationship Id="rId107" Type="http://schemas.openxmlformats.org/officeDocument/2006/relationships/image" Target="../media/image3779.png"/><Relationship Id="rId11" Type="http://schemas.openxmlformats.org/officeDocument/2006/relationships/image" Target="../media/image3731.png"/><Relationship Id="rId32" Type="http://schemas.openxmlformats.org/officeDocument/2006/relationships/customXml" Target="../ink/ink3748.xml"/><Relationship Id="rId53" Type="http://schemas.openxmlformats.org/officeDocument/2006/relationships/image" Target="../media/image3752.png"/><Relationship Id="rId74" Type="http://schemas.openxmlformats.org/officeDocument/2006/relationships/customXml" Target="../ink/ink3769.xml"/><Relationship Id="rId128" Type="http://schemas.openxmlformats.org/officeDocument/2006/relationships/customXml" Target="../ink/ink3796.xml"/><Relationship Id="rId149" Type="http://schemas.openxmlformats.org/officeDocument/2006/relationships/image" Target="../media/image3800.png"/><Relationship Id="rId5" Type="http://schemas.openxmlformats.org/officeDocument/2006/relationships/image" Target="../media/image3728.png"/><Relationship Id="rId95" Type="http://schemas.openxmlformats.org/officeDocument/2006/relationships/image" Target="../media/image3773.png"/><Relationship Id="rId160" Type="http://schemas.openxmlformats.org/officeDocument/2006/relationships/customXml" Target="../ink/ink3812.xml"/><Relationship Id="rId181" Type="http://schemas.openxmlformats.org/officeDocument/2006/relationships/image" Target="../media/image3816.png"/><Relationship Id="rId216" Type="http://schemas.openxmlformats.org/officeDocument/2006/relationships/customXml" Target="../ink/ink3840.xml"/><Relationship Id="rId237" Type="http://schemas.openxmlformats.org/officeDocument/2006/relationships/image" Target="../media/image3844.png"/><Relationship Id="rId22" Type="http://schemas.openxmlformats.org/officeDocument/2006/relationships/customXml" Target="../ink/ink3743.xml"/><Relationship Id="rId43" Type="http://schemas.openxmlformats.org/officeDocument/2006/relationships/image" Target="../media/image3747.png"/><Relationship Id="rId64" Type="http://schemas.openxmlformats.org/officeDocument/2006/relationships/customXml" Target="../ink/ink3764.xml"/><Relationship Id="rId118" Type="http://schemas.openxmlformats.org/officeDocument/2006/relationships/customXml" Target="../ink/ink3791.xml"/><Relationship Id="rId139" Type="http://schemas.openxmlformats.org/officeDocument/2006/relationships/image" Target="../media/image3795.png"/><Relationship Id="rId85" Type="http://schemas.openxmlformats.org/officeDocument/2006/relationships/image" Target="../media/image3768.png"/><Relationship Id="rId150" Type="http://schemas.openxmlformats.org/officeDocument/2006/relationships/customXml" Target="../ink/ink3807.xml"/><Relationship Id="rId171" Type="http://schemas.openxmlformats.org/officeDocument/2006/relationships/image" Target="../media/image3811.png"/><Relationship Id="rId192" Type="http://schemas.openxmlformats.org/officeDocument/2006/relationships/customXml" Target="../ink/ink3828.xml"/><Relationship Id="rId206" Type="http://schemas.openxmlformats.org/officeDocument/2006/relationships/customXml" Target="../ink/ink3835.xml"/><Relationship Id="rId227" Type="http://schemas.openxmlformats.org/officeDocument/2006/relationships/image" Target="../media/image3839.png"/><Relationship Id="rId248" Type="http://schemas.openxmlformats.org/officeDocument/2006/relationships/customXml" Target="../ink/ink3856.xml"/><Relationship Id="rId12" Type="http://schemas.openxmlformats.org/officeDocument/2006/relationships/customXml" Target="../ink/ink3738.xml"/><Relationship Id="rId33" Type="http://schemas.openxmlformats.org/officeDocument/2006/relationships/image" Target="../media/image3742.png"/><Relationship Id="rId108" Type="http://schemas.openxmlformats.org/officeDocument/2006/relationships/customXml" Target="../ink/ink3786.xml"/><Relationship Id="rId129" Type="http://schemas.openxmlformats.org/officeDocument/2006/relationships/image" Target="../media/image3790.png"/><Relationship Id="rId54" Type="http://schemas.openxmlformats.org/officeDocument/2006/relationships/customXml" Target="../ink/ink3759.xml"/><Relationship Id="rId75" Type="http://schemas.openxmlformats.org/officeDocument/2006/relationships/image" Target="../media/image3763.png"/><Relationship Id="rId96" Type="http://schemas.openxmlformats.org/officeDocument/2006/relationships/customXml" Target="../ink/ink3780.xml"/><Relationship Id="rId140" Type="http://schemas.openxmlformats.org/officeDocument/2006/relationships/customXml" Target="../ink/ink3802.xml"/><Relationship Id="rId161" Type="http://schemas.openxmlformats.org/officeDocument/2006/relationships/image" Target="../media/image3806.png"/><Relationship Id="rId182" Type="http://schemas.openxmlformats.org/officeDocument/2006/relationships/customXml" Target="../ink/ink3823.xml"/><Relationship Id="rId217" Type="http://schemas.openxmlformats.org/officeDocument/2006/relationships/image" Target="../media/image3834.png"/><Relationship Id="rId6" Type="http://schemas.openxmlformats.org/officeDocument/2006/relationships/customXml" Target="../ink/ink3735.xml"/><Relationship Id="rId238" Type="http://schemas.openxmlformats.org/officeDocument/2006/relationships/customXml" Target="../ink/ink3851.xml"/><Relationship Id="rId23" Type="http://schemas.openxmlformats.org/officeDocument/2006/relationships/image" Target="../media/image3737.png"/><Relationship Id="rId119" Type="http://schemas.openxmlformats.org/officeDocument/2006/relationships/image" Target="../media/image3785.png"/><Relationship Id="rId44" Type="http://schemas.openxmlformats.org/officeDocument/2006/relationships/customXml" Target="../ink/ink3754.xml"/><Relationship Id="rId65" Type="http://schemas.openxmlformats.org/officeDocument/2006/relationships/image" Target="../media/image3758.png"/><Relationship Id="rId86" Type="http://schemas.openxmlformats.org/officeDocument/2006/relationships/customXml" Target="../ink/ink3775.xml"/><Relationship Id="rId130" Type="http://schemas.openxmlformats.org/officeDocument/2006/relationships/customXml" Target="../ink/ink3797.xml"/><Relationship Id="rId151" Type="http://schemas.openxmlformats.org/officeDocument/2006/relationships/image" Target="../media/image3801.png"/><Relationship Id="rId172" Type="http://schemas.openxmlformats.org/officeDocument/2006/relationships/customXml" Target="../ink/ink3818.xml"/><Relationship Id="rId193" Type="http://schemas.openxmlformats.org/officeDocument/2006/relationships/image" Target="../media/image3822.png"/><Relationship Id="rId207" Type="http://schemas.openxmlformats.org/officeDocument/2006/relationships/image" Target="../media/image3829.png"/><Relationship Id="rId228" Type="http://schemas.openxmlformats.org/officeDocument/2006/relationships/customXml" Target="../ink/ink3846.xml"/><Relationship Id="rId249" Type="http://schemas.openxmlformats.org/officeDocument/2006/relationships/image" Target="../media/image3850.png"/><Relationship Id="rId13" Type="http://schemas.openxmlformats.org/officeDocument/2006/relationships/image" Target="../media/image3732.png"/><Relationship Id="rId109" Type="http://schemas.openxmlformats.org/officeDocument/2006/relationships/image" Target="../media/image3780.png"/><Relationship Id="rId34" Type="http://schemas.openxmlformats.org/officeDocument/2006/relationships/customXml" Target="../ink/ink3749.xml"/><Relationship Id="rId55" Type="http://schemas.openxmlformats.org/officeDocument/2006/relationships/image" Target="../media/image3753.png"/><Relationship Id="rId76" Type="http://schemas.openxmlformats.org/officeDocument/2006/relationships/customXml" Target="../ink/ink3770.xml"/><Relationship Id="rId97" Type="http://schemas.openxmlformats.org/officeDocument/2006/relationships/image" Target="../media/image3774.png"/><Relationship Id="rId120" Type="http://schemas.openxmlformats.org/officeDocument/2006/relationships/customXml" Target="../ink/ink3792.xml"/><Relationship Id="rId141" Type="http://schemas.openxmlformats.org/officeDocument/2006/relationships/image" Target="../media/image3796.png"/><Relationship Id="rId7" Type="http://schemas.openxmlformats.org/officeDocument/2006/relationships/image" Target="../media/image3729.png"/><Relationship Id="rId162" Type="http://schemas.openxmlformats.org/officeDocument/2006/relationships/customXml" Target="../ink/ink3813.xml"/><Relationship Id="rId183" Type="http://schemas.openxmlformats.org/officeDocument/2006/relationships/image" Target="../media/image3817.png"/><Relationship Id="rId218" Type="http://schemas.openxmlformats.org/officeDocument/2006/relationships/customXml" Target="../ink/ink3841.xml"/><Relationship Id="rId239" Type="http://schemas.openxmlformats.org/officeDocument/2006/relationships/image" Target="../media/image3845.png"/><Relationship Id="rId250" Type="http://schemas.openxmlformats.org/officeDocument/2006/relationships/customXml" Target="../ink/ink3857.xml"/><Relationship Id="rId24" Type="http://schemas.openxmlformats.org/officeDocument/2006/relationships/customXml" Target="../ink/ink3744.xml"/><Relationship Id="rId45" Type="http://schemas.openxmlformats.org/officeDocument/2006/relationships/image" Target="../media/image3748.png"/><Relationship Id="rId66" Type="http://schemas.openxmlformats.org/officeDocument/2006/relationships/customXml" Target="../ink/ink3765.xml"/><Relationship Id="rId87" Type="http://schemas.openxmlformats.org/officeDocument/2006/relationships/image" Target="../media/image3769.png"/><Relationship Id="rId110" Type="http://schemas.openxmlformats.org/officeDocument/2006/relationships/customXml" Target="../ink/ink3787.xml"/><Relationship Id="rId131" Type="http://schemas.openxmlformats.org/officeDocument/2006/relationships/image" Target="../media/image3791.png"/><Relationship Id="rId152" Type="http://schemas.openxmlformats.org/officeDocument/2006/relationships/customXml" Target="../ink/ink3808.xml"/><Relationship Id="rId173" Type="http://schemas.openxmlformats.org/officeDocument/2006/relationships/image" Target="../media/image3812.png"/><Relationship Id="rId194" Type="http://schemas.openxmlformats.org/officeDocument/2006/relationships/customXml" Target="../ink/ink3829.xml"/><Relationship Id="rId208" Type="http://schemas.openxmlformats.org/officeDocument/2006/relationships/customXml" Target="../ink/ink3836.xml"/><Relationship Id="rId229" Type="http://schemas.openxmlformats.org/officeDocument/2006/relationships/image" Target="../media/image3840.png"/><Relationship Id="rId240" Type="http://schemas.openxmlformats.org/officeDocument/2006/relationships/customXml" Target="../ink/ink3852.xml"/><Relationship Id="rId14" Type="http://schemas.openxmlformats.org/officeDocument/2006/relationships/customXml" Target="../ink/ink3739.xml"/><Relationship Id="rId35" Type="http://schemas.openxmlformats.org/officeDocument/2006/relationships/image" Target="../media/image3743.png"/><Relationship Id="rId56" Type="http://schemas.openxmlformats.org/officeDocument/2006/relationships/customXml" Target="../ink/ink3760.xml"/><Relationship Id="rId77" Type="http://schemas.openxmlformats.org/officeDocument/2006/relationships/image" Target="../media/image3764.png"/><Relationship Id="rId100" Type="http://schemas.openxmlformats.org/officeDocument/2006/relationships/customXml" Target="../ink/ink3782.xml"/><Relationship Id="rId8" Type="http://schemas.openxmlformats.org/officeDocument/2006/relationships/customXml" Target="../ink/ink3736.xml"/><Relationship Id="rId98" Type="http://schemas.openxmlformats.org/officeDocument/2006/relationships/customXml" Target="../ink/ink3781.xml"/><Relationship Id="rId121" Type="http://schemas.openxmlformats.org/officeDocument/2006/relationships/image" Target="../media/image3786.png"/><Relationship Id="rId142" Type="http://schemas.openxmlformats.org/officeDocument/2006/relationships/customXml" Target="../ink/ink3803.xml"/><Relationship Id="rId163" Type="http://schemas.openxmlformats.org/officeDocument/2006/relationships/image" Target="../media/image3807.png"/><Relationship Id="rId184" Type="http://schemas.openxmlformats.org/officeDocument/2006/relationships/customXml" Target="../ink/ink3824.xml"/><Relationship Id="rId219" Type="http://schemas.openxmlformats.org/officeDocument/2006/relationships/image" Target="../media/image3835.png"/><Relationship Id="rId230" Type="http://schemas.openxmlformats.org/officeDocument/2006/relationships/customXml" Target="../ink/ink3847.xml"/><Relationship Id="rId251" Type="http://schemas.openxmlformats.org/officeDocument/2006/relationships/image" Target="../media/image3851.png"/><Relationship Id="rId25" Type="http://schemas.openxmlformats.org/officeDocument/2006/relationships/image" Target="../media/image3738.png"/><Relationship Id="rId46" Type="http://schemas.openxmlformats.org/officeDocument/2006/relationships/customXml" Target="../ink/ink3755.xml"/><Relationship Id="rId67" Type="http://schemas.openxmlformats.org/officeDocument/2006/relationships/image" Target="../media/image3759.png"/><Relationship Id="rId88" Type="http://schemas.openxmlformats.org/officeDocument/2006/relationships/customXml" Target="../ink/ink3776.xml"/><Relationship Id="rId111" Type="http://schemas.openxmlformats.org/officeDocument/2006/relationships/image" Target="../media/image3781.png"/><Relationship Id="rId132" Type="http://schemas.openxmlformats.org/officeDocument/2006/relationships/customXml" Target="../ink/ink3798.xml"/><Relationship Id="rId153" Type="http://schemas.openxmlformats.org/officeDocument/2006/relationships/image" Target="../media/image3802.png"/><Relationship Id="rId174" Type="http://schemas.openxmlformats.org/officeDocument/2006/relationships/customXml" Target="../ink/ink3819.xml"/><Relationship Id="rId195" Type="http://schemas.openxmlformats.org/officeDocument/2006/relationships/image" Target="../media/image3823.png"/><Relationship Id="rId209" Type="http://schemas.openxmlformats.org/officeDocument/2006/relationships/image" Target="../media/image3830.png"/><Relationship Id="rId220" Type="http://schemas.openxmlformats.org/officeDocument/2006/relationships/customXml" Target="../ink/ink3842.xml"/><Relationship Id="rId241" Type="http://schemas.openxmlformats.org/officeDocument/2006/relationships/image" Target="../media/image3846.png"/><Relationship Id="rId15" Type="http://schemas.openxmlformats.org/officeDocument/2006/relationships/image" Target="../media/image3733.png"/><Relationship Id="rId36" Type="http://schemas.openxmlformats.org/officeDocument/2006/relationships/customXml" Target="../ink/ink3750.xml"/><Relationship Id="rId57" Type="http://schemas.openxmlformats.org/officeDocument/2006/relationships/image" Target="../media/image3754.png"/><Relationship Id="rId78" Type="http://schemas.openxmlformats.org/officeDocument/2006/relationships/customXml" Target="../ink/ink3771.xml"/><Relationship Id="rId99" Type="http://schemas.openxmlformats.org/officeDocument/2006/relationships/image" Target="../media/image3775.png"/><Relationship Id="rId101" Type="http://schemas.openxmlformats.org/officeDocument/2006/relationships/image" Target="../media/image3776.png"/><Relationship Id="rId122" Type="http://schemas.openxmlformats.org/officeDocument/2006/relationships/customXml" Target="../ink/ink3793.xml"/><Relationship Id="rId143" Type="http://schemas.openxmlformats.org/officeDocument/2006/relationships/image" Target="../media/image3797.png"/><Relationship Id="rId164" Type="http://schemas.openxmlformats.org/officeDocument/2006/relationships/customXml" Target="../ink/ink3814.xml"/><Relationship Id="rId185" Type="http://schemas.openxmlformats.org/officeDocument/2006/relationships/image" Target="../media/image3818.png"/><Relationship Id="rId9" Type="http://schemas.openxmlformats.org/officeDocument/2006/relationships/image" Target="../media/image3730.png"/><Relationship Id="rId210" Type="http://schemas.openxmlformats.org/officeDocument/2006/relationships/customXml" Target="../ink/ink3837.xml"/><Relationship Id="rId26" Type="http://schemas.openxmlformats.org/officeDocument/2006/relationships/customXml" Target="../ink/ink3745.xml"/><Relationship Id="rId231" Type="http://schemas.openxmlformats.org/officeDocument/2006/relationships/image" Target="../media/image3841.png"/><Relationship Id="rId252" Type="http://schemas.openxmlformats.org/officeDocument/2006/relationships/customXml" Target="../ink/ink3858.xml"/><Relationship Id="rId47" Type="http://schemas.openxmlformats.org/officeDocument/2006/relationships/image" Target="../media/image3749.png"/><Relationship Id="rId68" Type="http://schemas.openxmlformats.org/officeDocument/2006/relationships/customXml" Target="../ink/ink3766.xml"/><Relationship Id="rId89" Type="http://schemas.openxmlformats.org/officeDocument/2006/relationships/image" Target="../media/image3770.png"/><Relationship Id="rId112" Type="http://schemas.openxmlformats.org/officeDocument/2006/relationships/customXml" Target="../ink/ink3788.xml"/><Relationship Id="rId133" Type="http://schemas.openxmlformats.org/officeDocument/2006/relationships/image" Target="../media/image3792.png"/><Relationship Id="rId154" Type="http://schemas.openxmlformats.org/officeDocument/2006/relationships/customXml" Target="../ink/ink3809.xml"/><Relationship Id="rId175" Type="http://schemas.openxmlformats.org/officeDocument/2006/relationships/image" Target="../media/image3813.png"/><Relationship Id="rId196" Type="http://schemas.openxmlformats.org/officeDocument/2006/relationships/customXml" Target="../ink/ink3830.xml"/><Relationship Id="rId200" Type="http://schemas.openxmlformats.org/officeDocument/2006/relationships/customXml" Target="../ink/ink3832.xml"/><Relationship Id="rId16" Type="http://schemas.openxmlformats.org/officeDocument/2006/relationships/customXml" Target="../ink/ink3740.xml"/><Relationship Id="rId221" Type="http://schemas.openxmlformats.org/officeDocument/2006/relationships/image" Target="../media/image3836.png"/><Relationship Id="rId242" Type="http://schemas.openxmlformats.org/officeDocument/2006/relationships/customXml" Target="../ink/ink3853.xml"/><Relationship Id="rId37" Type="http://schemas.openxmlformats.org/officeDocument/2006/relationships/image" Target="../media/image3744.png"/><Relationship Id="rId58" Type="http://schemas.openxmlformats.org/officeDocument/2006/relationships/customXml" Target="../ink/ink3761.xml"/><Relationship Id="rId79" Type="http://schemas.openxmlformats.org/officeDocument/2006/relationships/image" Target="../media/image3765.png"/><Relationship Id="rId102" Type="http://schemas.openxmlformats.org/officeDocument/2006/relationships/customXml" Target="../ink/ink3783.xml"/><Relationship Id="rId123" Type="http://schemas.openxmlformats.org/officeDocument/2006/relationships/image" Target="../media/image3787.png"/><Relationship Id="rId144" Type="http://schemas.openxmlformats.org/officeDocument/2006/relationships/customXml" Target="../ink/ink3804.xml"/><Relationship Id="rId90" Type="http://schemas.openxmlformats.org/officeDocument/2006/relationships/customXml" Target="../ink/ink3777.xml"/><Relationship Id="rId165" Type="http://schemas.openxmlformats.org/officeDocument/2006/relationships/image" Target="../media/image3808.png"/><Relationship Id="rId186" Type="http://schemas.openxmlformats.org/officeDocument/2006/relationships/customXml" Target="../ink/ink3825.xml"/><Relationship Id="rId211" Type="http://schemas.openxmlformats.org/officeDocument/2006/relationships/image" Target="../media/image3831.png"/><Relationship Id="rId232" Type="http://schemas.openxmlformats.org/officeDocument/2006/relationships/customXml" Target="../ink/ink3848.xml"/><Relationship Id="rId253" Type="http://schemas.openxmlformats.org/officeDocument/2006/relationships/image" Target="../media/image3852.png"/><Relationship Id="rId27" Type="http://schemas.openxmlformats.org/officeDocument/2006/relationships/image" Target="../media/image3739.png"/><Relationship Id="rId48" Type="http://schemas.openxmlformats.org/officeDocument/2006/relationships/customXml" Target="../ink/ink3756.xml"/><Relationship Id="rId69" Type="http://schemas.openxmlformats.org/officeDocument/2006/relationships/image" Target="../media/image3760.png"/><Relationship Id="rId113" Type="http://schemas.openxmlformats.org/officeDocument/2006/relationships/image" Target="../media/image3782.png"/><Relationship Id="rId134" Type="http://schemas.openxmlformats.org/officeDocument/2006/relationships/customXml" Target="../ink/ink3799.xml"/><Relationship Id="rId80" Type="http://schemas.openxmlformats.org/officeDocument/2006/relationships/customXml" Target="../ink/ink3772.xml"/><Relationship Id="rId155" Type="http://schemas.openxmlformats.org/officeDocument/2006/relationships/image" Target="../media/image3803.png"/><Relationship Id="rId176" Type="http://schemas.openxmlformats.org/officeDocument/2006/relationships/customXml" Target="../ink/ink3820.xml"/><Relationship Id="rId197" Type="http://schemas.openxmlformats.org/officeDocument/2006/relationships/image" Target="../media/image3824.png"/><Relationship Id="rId201" Type="http://schemas.openxmlformats.org/officeDocument/2006/relationships/image" Target="../media/image3826.png"/><Relationship Id="rId222" Type="http://schemas.openxmlformats.org/officeDocument/2006/relationships/customXml" Target="../ink/ink3843.xml"/><Relationship Id="rId243" Type="http://schemas.openxmlformats.org/officeDocument/2006/relationships/image" Target="../media/image3847.png"/><Relationship Id="rId17" Type="http://schemas.openxmlformats.org/officeDocument/2006/relationships/image" Target="../media/image3734.png"/><Relationship Id="rId38" Type="http://schemas.openxmlformats.org/officeDocument/2006/relationships/customXml" Target="../ink/ink3751.xml"/><Relationship Id="rId59" Type="http://schemas.openxmlformats.org/officeDocument/2006/relationships/image" Target="../media/image3755.png"/><Relationship Id="rId103" Type="http://schemas.openxmlformats.org/officeDocument/2006/relationships/image" Target="../media/image3777.png"/><Relationship Id="rId124" Type="http://schemas.openxmlformats.org/officeDocument/2006/relationships/customXml" Target="../ink/ink3794.xml"/><Relationship Id="rId70" Type="http://schemas.openxmlformats.org/officeDocument/2006/relationships/customXml" Target="../ink/ink3767.xml"/><Relationship Id="rId91" Type="http://schemas.openxmlformats.org/officeDocument/2006/relationships/image" Target="../media/image3771.png"/><Relationship Id="rId145" Type="http://schemas.openxmlformats.org/officeDocument/2006/relationships/image" Target="../media/image3798.png"/><Relationship Id="rId166" Type="http://schemas.openxmlformats.org/officeDocument/2006/relationships/customXml" Target="../ink/ink3815.xml"/><Relationship Id="rId187" Type="http://schemas.openxmlformats.org/officeDocument/2006/relationships/image" Target="../media/image381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838.xml"/><Relationship Id="rId233" Type="http://schemas.openxmlformats.org/officeDocument/2006/relationships/image" Target="../media/image3842.png"/><Relationship Id="rId28" Type="http://schemas.openxmlformats.org/officeDocument/2006/relationships/customXml" Target="../ink/ink3746.xml"/><Relationship Id="rId49" Type="http://schemas.openxmlformats.org/officeDocument/2006/relationships/image" Target="../media/image3750.png"/><Relationship Id="rId114" Type="http://schemas.openxmlformats.org/officeDocument/2006/relationships/customXml" Target="../ink/ink3789.xml"/><Relationship Id="rId60" Type="http://schemas.openxmlformats.org/officeDocument/2006/relationships/customXml" Target="../ink/ink3762.xml"/><Relationship Id="rId81" Type="http://schemas.openxmlformats.org/officeDocument/2006/relationships/image" Target="../media/image3766.png"/><Relationship Id="rId135" Type="http://schemas.openxmlformats.org/officeDocument/2006/relationships/image" Target="../media/image3793.png"/><Relationship Id="rId156" Type="http://schemas.openxmlformats.org/officeDocument/2006/relationships/customXml" Target="../ink/ink3810.xml"/><Relationship Id="rId177" Type="http://schemas.openxmlformats.org/officeDocument/2006/relationships/image" Target="../media/image3814.png"/><Relationship Id="rId198" Type="http://schemas.openxmlformats.org/officeDocument/2006/relationships/customXml" Target="../ink/ink3831.xml"/><Relationship Id="rId202" Type="http://schemas.openxmlformats.org/officeDocument/2006/relationships/customXml" Target="../ink/ink3833.xml"/><Relationship Id="rId223" Type="http://schemas.openxmlformats.org/officeDocument/2006/relationships/image" Target="../media/image3837.png"/><Relationship Id="rId244" Type="http://schemas.openxmlformats.org/officeDocument/2006/relationships/customXml" Target="../ink/ink3854.xml"/><Relationship Id="rId18" Type="http://schemas.openxmlformats.org/officeDocument/2006/relationships/customXml" Target="../ink/ink3741.xml"/><Relationship Id="rId39" Type="http://schemas.openxmlformats.org/officeDocument/2006/relationships/image" Target="../media/image3745.png"/><Relationship Id="rId50" Type="http://schemas.openxmlformats.org/officeDocument/2006/relationships/customXml" Target="../ink/ink3757.xml"/><Relationship Id="rId104" Type="http://schemas.openxmlformats.org/officeDocument/2006/relationships/customXml" Target="../ink/ink3784.xml"/><Relationship Id="rId125" Type="http://schemas.openxmlformats.org/officeDocument/2006/relationships/image" Target="../media/image3788.png"/><Relationship Id="rId146" Type="http://schemas.openxmlformats.org/officeDocument/2006/relationships/customXml" Target="../ink/ink3805.xml"/><Relationship Id="rId167" Type="http://schemas.openxmlformats.org/officeDocument/2006/relationships/image" Target="../media/image3809.png"/><Relationship Id="rId188" Type="http://schemas.openxmlformats.org/officeDocument/2006/relationships/customXml" Target="../ink/ink3826.xml"/><Relationship Id="rId71" Type="http://schemas.openxmlformats.org/officeDocument/2006/relationships/image" Target="../media/image3761.png"/><Relationship Id="rId92" Type="http://schemas.openxmlformats.org/officeDocument/2006/relationships/customXml" Target="../ink/ink3778.xml"/><Relationship Id="rId213" Type="http://schemas.openxmlformats.org/officeDocument/2006/relationships/image" Target="../media/image3832.png"/><Relationship Id="rId234" Type="http://schemas.openxmlformats.org/officeDocument/2006/relationships/customXml" Target="../ink/ink3849.xml"/><Relationship Id="rId2" Type="http://schemas.openxmlformats.org/officeDocument/2006/relationships/customXml" Target="../ink/ink3733.xml"/><Relationship Id="rId29" Type="http://schemas.openxmlformats.org/officeDocument/2006/relationships/image" Target="../media/image3740.png"/><Relationship Id="rId40" Type="http://schemas.openxmlformats.org/officeDocument/2006/relationships/customXml" Target="../ink/ink3752.xml"/><Relationship Id="rId115" Type="http://schemas.openxmlformats.org/officeDocument/2006/relationships/image" Target="../media/image3783.png"/><Relationship Id="rId136" Type="http://schemas.openxmlformats.org/officeDocument/2006/relationships/customXml" Target="../ink/ink3800.xml"/><Relationship Id="rId157" Type="http://schemas.openxmlformats.org/officeDocument/2006/relationships/image" Target="../media/image3804.png"/><Relationship Id="rId178" Type="http://schemas.openxmlformats.org/officeDocument/2006/relationships/customXml" Target="../ink/ink3821.xml"/><Relationship Id="rId61" Type="http://schemas.openxmlformats.org/officeDocument/2006/relationships/image" Target="../media/image3756.png"/><Relationship Id="rId82" Type="http://schemas.openxmlformats.org/officeDocument/2006/relationships/customXml" Target="../ink/ink3773.xml"/><Relationship Id="rId199" Type="http://schemas.openxmlformats.org/officeDocument/2006/relationships/image" Target="../media/image3825.png"/><Relationship Id="rId203" Type="http://schemas.openxmlformats.org/officeDocument/2006/relationships/image" Target="../media/image3827.png"/><Relationship Id="rId19" Type="http://schemas.openxmlformats.org/officeDocument/2006/relationships/image" Target="../media/image3735.png"/><Relationship Id="rId224" Type="http://schemas.openxmlformats.org/officeDocument/2006/relationships/customXml" Target="../ink/ink3844.xml"/><Relationship Id="rId245" Type="http://schemas.openxmlformats.org/officeDocument/2006/relationships/image" Target="../media/image3848.png"/><Relationship Id="rId30" Type="http://schemas.openxmlformats.org/officeDocument/2006/relationships/customXml" Target="../ink/ink3747.xml"/><Relationship Id="rId105" Type="http://schemas.openxmlformats.org/officeDocument/2006/relationships/image" Target="../media/image3778.png"/><Relationship Id="rId126" Type="http://schemas.openxmlformats.org/officeDocument/2006/relationships/customXml" Target="../ink/ink3795.xml"/><Relationship Id="rId147" Type="http://schemas.openxmlformats.org/officeDocument/2006/relationships/image" Target="../media/image3799.png"/><Relationship Id="rId168" Type="http://schemas.openxmlformats.org/officeDocument/2006/relationships/customXml" Target="../ink/ink3816.xml"/><Relationship Id="rId51" Type="http://schemas.openxmlformats.org/officeDocument/2006/relationships/image" Target="../media/image3751.png"/><Relationship Id="rId72" Type="http://schemas.openxmlformats.org/officeDocument/2006/relationships/customXml" Target="../ink/ink3768.xml"/><Relationship Id="rId93" Type="http://schemas.openxmlformats.org/officeDocument/2006/relationships/image" Target="../media/image3772.png"/><Relationship Id="rId189" Type="http://schemas.openxmlformats.org/officeDocument/2006/relationships/image" Target="../media/image3820.png"/><Relationship Id="rId3" Type="http://schemas.openxmlformats.org/officeDocument/2006/relationships/image" Target="../media/image3727.png"/><Relationship Id="rId214" Type="http://schemas.openxmlformats.org/officeDocument/2006/relationships/customXml" Target="../ink/ink3839.xml"/><Relationship Id="rId235" Type="http://schemas.openxmlformats.org/officeDocument/2006/relationships/image" Target="../media/image3843.png"/><Relationship Id="rId116" Type="http://schemas.openxmlformats.org/officeDocument/2006/relationships/customXml" Target="../ink/ink3790.xml"/><Relationship Id="rId137" Type="http://schemas.openxmlformats.org/officeDocument/2006/relationships/image" Target="../media/image3794.png"/><Relationship Id="rId158" Type="http://schemas.openxmlformats.org/officeDocument/2006/relationships/customXml" Target="../ink/ink3811.xml"/><Relationship Id="rId20" Type="http://schemas.openxmlformats.org/officeDocument/2006/relationships/customXml" Target="../ink/ink3742.xml"/><Relationship Id="rId41" Type="http://schemas.openxmlformats.org/officeDocument/2006/relationships/image" Target="../media/image3746.png"/><Relationship Id="rId62" Type="http://schemas.openxmlformats.org/officeDocument/2006/relationships/customXml" Target="../ink/ink3763.xml"/><Relationship Id="rId83" Type="http://schemas.openxmlformats.org/officeDocument/2006/relationships/image" Target="../media/image3767.png"/><Relationship Id="rId179" Type="http://schemas.openxmlformats.org/officeDocument/2006/relationships/image" Target="../media/image3815.png"/><Relationship Id="rId190" Type="http://schemas.openxmlformats.org/officeDocument/2006/relationships/customXml" Target="../ink/ink3827.xml"/><Relationship Id="rId204" Type="http://schemas.openxmlformats.org/officeDocument/2006/relationships/customXml" Target="../ink/ink3834.xml"/><Relationship Id="rId225" Type="http://schemas.openxmlformats.org/officeDocument/2006/relationships/image" Target="../media/image3838.png"/><Relationship Id="rId246" Type="http://schemas.openxmlformats.org/officeDocument/2006/relationships/customXml" Target="../ink/ink3855.xml"/><Relationship Id="rId106" Type="http://schemas.openxmlformats.org/officeDocument/2006/relationships/customXml" Target="../ink/ink3785.xml"/><Relationship Id="rId127" Type="http://schemas.openxmlformats.org/officeDocument/2006/relationships/image" Target="../media/image3789.png"/><Relationship Id="rId10" Type="http://schemas.openxmlformats.org/officeDocument/2006/relationships/customXml" Target="../ink/ink3737.xml"/><Relationship Id="rId31" Type="http://schemas.openxmlformats.org/officeDocument/2006/relationships/image" Target="../media/image3741.png"/><Relationship Id="rId52" Type="http://schemas.openxmlformats.org/officeDocument/2006/relationships/customXml" Target="../ink/ink3758.xml"/><Relationship Id="rId73" Type="http://schemas.openxmlformats.org/officeDocument/2006/relationships/image" Target="../media/image3762.png"/><Relationship Id="rId94" Type="http://schemas.openxmlformats.org/officeDocument/2006/relationships/customXml" Target="../ink/ink3779.xml"/><Relationship Id="rId148" Type="http://schemas.openxmlformats.org/officeDocument/2006/relationships/customXml" Target="../ink/ink3806.xml"/><Relationship Id="rId169" Type="http://schemas.openxmlformats.org/officeDocument/2006/relationships/image" Target="../media/image3810.png"/><Relationship Id="rId4" Type="http://schemas.openxmlformats.org/officeDocument/2006/relationships/customXml" Target="../ink/ink3734.xml"/><Relationship Id="rId180" Type="http://schemas.openxmlformats.org/officeDocument/2006/relationships/customXml" Target="../ink/ink3822.xml"/><Relationship Id="rId215" Type="http://schemas.openxmlformats.org/officeDocument/2006/relationships/image" Target="../media/image3833.png"/><Relationship Id="rId236" Type="http://schemas.openxmlformats.org/officeDocument/2006/relationships/customXml" Target="../ink/ink3850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10.png"/><Relationship Id="rId21" Type="http://schemas.openxmlformats.org/officeDocument/2006/relationships/image" Target="../media/image3862.png"/><Relationship Id="rId42" Type="http://schemas.openxmlformats.org/officeDocument/2006/relationships/customXml" Target="../ink/ink3879.xml"/><Relationship Id="rId63" Type="http://schemas.openxmlformats.org/officeDocument/2006/relationships/image" Target="../media/image3883.png"/><Relationship Id="rId84" Type="http://schemas.openxmlformats.org/officeDocument/2006/relationships/customXml" Target="../ink/ink3900.xml"/><Relationship Id="rId138" Type="http://schemas.openxmlformats.org/officeDocument/2006/relationships/customXml" Target="../ink/ink3927.xml"/><Relationship Id="rId159" Type="http://schemas.openxmlformats.org/officeDocument/2006/relationships/image" Target="../media/image3931.png"/><Relationship Id="rId170" Type="http://schemas.openxmlformats.org/officeDocument/2006/relationships/customXml" Target="../ink/ink3943.xml"/><Relationship Id="rId191" Type="http://schemas.openxmlformats.org/officeDocument/2006/relationships/image" Target="../media/image3947.png"/><Relationship Id="rId205" Type="http://schemas.openxmlformats.org/officeDocument/2006/relationships/image" Target="../media/image3954.png"/><Relationship Id="rId107" Type="http://schemas.openxmlformats.org/officeDocument/2006/relationships/image" Target="../media/image3905.png"/><Relationship Id="rId11" Type="http://schemas.openxmlformats.org/officeDocument/2006/relationships/image" Target="../media/image3857.png"/><Relationship Id="rId32" Type="http://schemas.openxmlformats.org/officeDocument/2006/relationships/customXml" Target="../ink/ink3874.xml"/><Relationship Id="rId53" Type="http://schemas.openxmlformats.org/officeDocument/2006/relationships/image" Target="../media/image3878.png"/><Relationship Id="rId74" Type="http://schemas.openxmlformats.org/officeDocument/2006/relationships/customXml" Target="../ink/ink3895.xml"/><Relationship Id="rId128" Type="http://schemas.openxmlformats.org/officeDocument/2006/relationships/customXml" Target="../ink/ink3922.xml"/><Relationship Id="rId149" Type="http://schemas.openxmlformats.org/officeDocument/2006/relationships/image" Target="../media/image3926.png"/><Relationship Id="rId5" Type="http://schemas.openxmlformats.org/officeDocument/2006/relationships/image" Target="../media/image3854.png"/><Relationship Id="rId95" Type="http://schemas.openxmlformats.org/officeDocument/2006/relationships/image" Target="../media/image3899.png"/><Relationship Id="rId160" Type="http://schemas.openxmlformats.org/officeDocument/2006/relationships/customXml" Target="../ink/ink3938.xml"/><Relationship Id="rId181" Type="http://schemas.openxmlformats.org/officeDocument/2006/relationships/image" Target="../media/image3942.png"/><Relationship Id="rId22" Type="http://schemas.openxmlformats.org/officeDocument/2006/relationships/customXml" Target="../ink/ink3869.xml"/><Relationship Id="rId43" Type="http://schemas.openxmlformats.org/officeDocument/2006/relationships/image" Target="../media/image3873.png"/><Relationship Id="rId64" Type="http://schemas.openxmlformats.org/officeDocument/2006/relationships/customXml" Target="../ink/ink3890.xml"/><Relationship Id="rId118" Type="http://schemas.openxmlformats.org/officeDocument/2006/relationships/customXml" Target="../ink/ink3917.xml"/><Relationship Id="rId139" Type="http://schemas.openxmlformats.org/officeDocument/2006/relationships/image" Target="../media/image3921.png"/><Relationship Id="rId85" Type="http://schemas.openxmlformats.org/officeDocument/2006/relationships/image" Target="../media/image3894.png"/><Relationship Id="rId150" Type="http://schemas.openxmlformats.org/officeDocument/2006/relationships/customXml" Target="../ink/ink3933.xml"/><Relationship Id="rId171" Type="http://schemas.openxmlformats.org/officeDocument/2006/relationships/image" Target="../media/image3937.png"/><Relationship Id="rId192" Type="http://schemas.openxmlformats.org/officeDocument/2006/relationships/customXml" Target="../ink/ink3954.xml"/><Relationship Id="rId206" Type="http://schemas.openxmlformats.org/officeDocument/2006/relationships/customXml" Target="../ink/ink3961.xml"/><Relationship Id="rId12" Type="http://schemas.openxmlformats.org/officeDocument/2006/relationships/customXml" Target="../ink/ink3864.xml"/><Relationship Id="rId33" Type="http://schemas.openxmlformats.org/officeDocument/2006/relationships/image" Target="../media/image3868.png"/><Relationship Id="rId108" Type="http://schemas.openxmlformats.org/officeDocument/2006/relationships/customXml" Target="../ink/ink3912.xml"/><Relationship Id="rId129" Type="http://schemas.openxmlformats.org/officeDocument/2006/relationships/image" Target="../media/image3916.png"/><Relationship Id="rId54" Type="http://schemas.openxmlformats.org/officeDocument/2006/relationships/customXml" Target="../ink/ink3885.xml"/><Relationship Id="rId75" Type="http://schemas.openxmlformats.org/officeDocument/2006/relationships/image" Target="../media/image3889.png"/><Relationship Id="rId96" Type="http://schemas.openxmlformats.org/officeDocument/2006/relationships/customXml" Target="../ink/ink3906.xml"/><Relationship Id="rId140" Type="http://schemas.openxmlformats.org/officeDocument/2006/relationships/customXml" Target="../ink/ink3928.xml"/><Relationship Id="rId161" Type="http://schemas.openxmlformats.org/officeDocument/2006/relationships/image" Target="../media/image3932.png"/><Relationship Id="rId182" Type="http://schemas.openxmlformats.org/officeDocument/2006/relationships/customXml" Target="../ink/ink3949.xml"/><Relationship Id="rId6" Type="http://schemas.openxmlformats.org/officeDocument/2006/relationships/customXml" Target="../ink/ink3861.xml"/><Relationship Id="rId23" Type="http://schemas.openxmlformats.org/officeDocument/2006/relationships/image" Target="../media/image3863.png"/><Relationship Id="rId119" Type="http://schemas.openxmlformats.org/officeDocument/2006/relationships/image" Target="../media/image3911.png"/><Relationship Id="rId44" Type="http://schemas.openxmlformats.org/officeDocument/2006/relationships/customXml" Target="../ink/ink3880.xml"/><Relationship Id="rId65" Type="http://schemas.openxmlformats.org/officeDocument/2006/relationships/image" Target="../media/image3884.png"/><Relationship Id="rId86" Type="http://schemas.openxmlformats.org/officeDocument/2006/relationships/customXml" Target="../ink/ink3901.xml"/><Relationship Id="rId130" Type="http://schemas.openxmlformats.org/officeDocument/2006/relationships/customXml" Target="../ink/ink3923.xml"/><Relationship Id="rId151" Type="http://schemas.openxmlformats.org/officeDocument/2006/relationships/image" Target="../media/image3927.png"/><Relationship Id="rId172" Type="http://schemas.openxmlformats.org/officeDocument/2006/relationships/customXml" Target="../ink/ink3944.xml"/><Relationship Id="rId193" Type="http://schemas.openxmlformats.org/officeDocument/2006/relationships/image" Target="../media/image3948.png"/><Relationship Id="rId207" Type="http://schemas.openxmlformats.org/officeDocument/2006/relationships/image" Target="../media/image3955.png"/><Relationship Id="rId13" Type="http://schemas.openxmlformats.org/officeDocument/2006/relationships/image" Target="../media/image3858.png"/><Relationship Id="rId109" Type="http://schemas.openxmlformats.org/officeDocument/2006/relationships/image" Target="../media/image3906.png"/><Relationship Id="rId34" Type="http://schemas.openxmlformats.org/officeDocument/2006/relationships/customXml" Target="../ink/ink3875.xml"/><Relationship Id="rId55" Type="http://schemas.openxmlformats.org/officeDocument/2006/relationships/image" Target="../media/image3879.png"/><Relationship Id="rId76" Type="http://schemas.openxmlformats.org/officeDocument/2006/relationships/customXml" Target="../ink/ink3896.xml"/><Relationship Id="rId97" Type="http://schemas.openxmlformats.org/officeDocument/2006/relationships/image" Target="../media/image3900.png"/><Relationship Id="rId120" Type="http://schemas.openxmlformats.org/officeDocument/2006/relationships/customXml" Target="../ink/ink3918.xml"/><Relationship Id="rId141" Type="http://schemas.openxmlformats.org/officeDocument/2006/relationships/image" Target="../media/image3922.png"/><Relationship Id="rId7" Type="http://schemas.openxmlformats.org/officeDocument/2006/relationships/image" Target="../media/image3855.png"/><Relationship Id="rId162" Type="http://schemas.openxmlformats.org/officeDocument/2006/relationships/customXml" Target="../ink/ink3939.xml"/><Relationship Id="rId183" Type="http://schemas.openxmlformats.org/officeDocument/2006/relationships/image" Target="../media/image3943.png"/><Relationship Id="rId24" Type="http://schemas.openxmlformats.org/officeDocument/2006/relationships/customXml" Target="../ink/ink3870.xml"/><Relationship Id="rId45" Type="http://schemas.openxmlformats.org/officeDocument/2006/relationships/image" Target="../media/image3874.png"/><Relationship Id="rId66" Type="http://schemas.openxmlformats.org/officeDocument/2006/relationships/customXml" Target="../ink/ink3891.xml"/><Relationship Id="rId87" Type="http://schemas.openxmlformats.org/officeDocument/2006/relationships/image" Target="../media/image3895.png"/><Relationship Id="rId110" Type="http://schemas.openxmlformats.org/officeDocument/2006/relationships/customXml" Target="../ink/ink3913.xml"/><Relationship Id="rId131" Type="http://schemas.openxmlformats.org/officeDocument/2006/relationships/image" Target="../media/image3917.png"/><Relationship Id="rId61" Type="http://schemas.openxmlformats.org/officeDocument/2006/relationships/image" Target="../media/image3882.png"/><Relationship Id="rId82" Type="http://schemas.openxmlformats.org/officeDocument/2006/relationships/customXml" Target="../ink/ink3899.xml"/><Relationship Id="rId152" Type="http://schemas.openxmlformats.org/officeDocument/2006/relationships/customXml" Target="../ink/ink3934.xml"/><Relationship Id="rId173" Type="http://schemas.openxmlformats.org/officeDocument/2006/relationships/image" Target="../media/image3938.png"/><Relationship Id="rId194" Type="http://schemas.openxmlformats.org/officeDocument/2006/relationships/customXml" Target="../ink/ink3955.xml"/><Relationship Id="rId199" Type="http://schemas.openxmlformats.org/officeDocument/2006/relationships/image" Target="../media/image3951.png"/><Relationship Id="rId203" Type="http://schemas.openxmlformats.org/officeDocument/2006/relationships/image" Target="../media/image3953.png"/><Relationship Id="rId208" Type="http://schemas.openxmlformats.org/officeDocument/2006/relationships/customXml" Target="../ink/ink3962.xml"/><Relationship Id="rId19" Type="http://schemas.openxmlformats.org/officeDocument/2006/relationships/image" Target="../media/image3861.png"/><Relationship Id="rId14" Type="http://schemas.openxmlformats.org/officeDocument/2006/relationships/customXml" Target="../ink/ink3865.xml"/><Relationship Id="rId30" Type="http://schemas.openxmlformats.org/officeDocument/2006/relationships/customXml" Target="../ink/ink3873.xml"/><Relationship Id="rId35" Type="http://schemas.openxmlformats.org/officeDocument/2006/relationships/image" Target="../media/image3869.png"/><Relationship Id="rId56" Type="http://schemas.openxmlformats.org/officeDocument/2006/relationships/customXml" Target="../ink/ink3886.xml"/><Relationship Id="rId77" Type="http://schemas.openxmlformats.org/officeDocument/2006/relationships/image" Target="../media/image3890.png"/><Relationship Id="rId100" Type="http://schemas.openxmlformats.org/officeDocument/2006/relationships/customXml" Target="../ink/ink3908.xml"/><Relationship Id="rId105" Type="http://schemas.openxmlformats.org/officeDocument/2006/relationships/image" Target="../media/image3904.png"/><Relationship Id="rId126" Type="http://schemas.openxmlformats.org/officeDocument/2006/relationships/customXml" Target="../ink/ink3921.xml"/><Relationship Id="rId147" Type="http://schemas.openxmlformats.org/officeDocument/2006/relationships/image" Target="../media/image3925.png"/><Relationship Id="rId168" Type="http://schemas.openxmlformats.org/officeDocument/2006/relationships/customXml" Target="../ink/ink3942.xml"/><Relationship Id="rId8" Type="http://schemas.openxmlformats.org/officeDocument/2006/relationships/customXml" Target="../ink/ink3862.xml"/><Relationship Id="rId51" Type="http://schemas.openxmlformats.org/officeDocument/2006/relationships/image" Target="../media/image3877.png"/><Relationship Id="rId72" Type="http://schemas.openxmlformats.org/officeDocument/2006/relationships/customXml" Target="../ink/ink3894.xml"/><Relationship Id="rId93" Type="http://schemas.openxmlformats.org/officeDocument/2006/relationships/image" Target="../media/image3898.png"/><Relationship Id="rId98" Type="http://schemas.openxmlformats.org/officeDocument/2006/relationships/customXml" Target="../ink/ink3907.xml"/><Relationship Id="rId121" Type="http://schemas.openxmlformats.org/officeDocument/2006/relationships/image" Target="../media/image3912.png"/><Relationship Id="rId142" Type="http://schemas.openxmlformats.org/officeDocument/2006/relationships/customXml" Target="../ink/ink3929.xml"/><Relationship Id="rId163" Type="http://schemas.openxmlformats.org/officeDocument/2006/relationships/image" Target="../media/image3933.png"/><Relationship Id="rId184" Type="http://schemas.openxmlformats.org/officeDocument/2006/relationships/customXml" Target="../ink/ink3950.xml"/><Relationship Id="rId189" Type="http://schemas.openxmlformats.org/officeDocument/2006/relationships/image" Target="../media/image3946.png"/><Relationship Id="rId3" Type="http://schemas.openxmlformats.org/officeDocument/2006/relationships/image" Target="../media/image3853.png"/><Relationship Id="rId25" Type="http://schemas.openxmlformats.org/officeDocument/2006/relationships/image" Target="../media/image3864.png"/><Relationship Id="rId46" Type="http://schemas.openxmlformats.org/officeDocument/2006/relationships/customXml" Target="../ink/ink3881.xml"/><Relationship Id="rId67" Type="http://schemas.openxmlformats.org/officeDocument/2006/relationships/image" Target="../media/image3885.png"/><Relationship Id="rId116" Type="http://schemas.openxmlformats.org/officeDocument/2006/relationships/customXml" Target="../ink/ink3916.xml"/><Relationship Id="rId137" Type="http://schemas.openxmlformats.org/officeDocument/2006/relationships/image" Target="../media/image3920.png"/><Relationship Id="rId158" Type="http://schemas.openxmlformats.org/officeDocument/2006/relationships/customXml" Target="../ink/ink3937.xml"/><Relationship Id="rId20" Type="http://schemas.openxmlformats.org/officeDocument/2006/relationships/customXml" Target="../ink/ink3868.xml"/><Relationship Id="rId41" Type="http://schemas.openxmlformats.org/officeDocument/2006/relationships/image" Target="../media/image3872.png"/><Relationship Id="rId62" Type="http://schemas.openxmlformats.org/officeDocument/2006/relationships/customXml" Target="../ink/ink3889.xml"/><Relationship Id="rId83" Type="http://schemas.openxmlformats.org/officeDocument/2006/relationships/image" Target="../media/image3893.png"/><Relationship Id="rId88" Type="http://schemas.openxmlformats.org/officeDocument/2006/relationships/customXml" Target="../ink/ink3902.xml"/><Relationship Id="rId111" Type="http://schemas.openxmlformats.org/officeDocument/2006/relationships/image" Target="../media/image3907.png"/><Relationship Id="rId132" Type="http://schemas.openxmlformats.org/officeDocument/2006/relationships/customXml" Target="../ink/ink3924.xml"/><Relationship Id="rId153" Type="http://schemas.openxmlformats.org/officeDocument/2006/relationships/image" Target="../media/image3928.png"/><Relationship Id="rId174" Type="http://schemas.openxmlformats.org/officeDocument/2006/relationships/customXml" Target="../ink/ink3945.xml"/><Relationship Id="rId179" Type="http://schemas.openxmlformats.org/officeDocument/2006/relationships/image" Target="../media/image3941.png"/><Relationship Id="rId195" Type="http://schemas.openxmlformats.org/officeDocument/2006/relationships/image" Target="../media/image3949.png"/><Relationship Id="rId209" Type="http://schemas.openxmlformats.org/officeDocument/2006/relationships/image" Target="../media/image3956.png"/><Relationship Id="rId190" Type="http://schemas.openxmlformats.org/officeDocument/2006/relationships/customXml" Target="../ink/ink3953.xml"/><Relationship Id="rId204" Type="http://schemas.openxmlformats.org/officeDocument/2006/relationships/customXml" Target="../ink/ink3960.xml"/><Relationship Id="rId15" Type="http://schemas.openxmlformats.org/officeDocument/2006/relationships/image" Target="../media/image3859.png"/><Relationship Id="rId36" Type="http://schemas.openxmlformats.org/officeDocument/2006/relationships/customXml" Target="../ink/ink3876.xml"/><Relationship Id="rId57" Type="http://schemas.openxmlformats.org/officeDocument/2006/relationships/image" Target="../media/image3880.png"/><Relationship Id="rId106" Type="http://schemas.openxmlformats.org/officeDocument/2006/relationships/customXml" Target="../ink/ink3911.xml"/><Relationship Id="rId127" Type="http://schemas.openxmlformats.org/officeDocument/2006/relationships/image" Target="../media/image3915.png"/><Relationship Id="rId10" Type="http://schemas.openxmlformats.org/officeDocument/2006/relationships/customXml" Target="../ink/ink3863.xml"/><Relationship Id="rId31" Type="http://schemas.openxmlformats.org/officeDocument/2006/relationships/image" Target="../media/image3867.png"/><Relationship Id="rId52" Type="http://schemas.openxmlformats.org/officeDocument/2006/relationships/customXml" Target="../ink/ink3884.xml"/><Relationship Id="rId73" Type="http://schemas.openxmlformats.org/officeDocument/2006/relationships/image" Target="../media/image3888.png"/><Relationship Id="rId78" Type="http://schemas.openxmlformats.org/officeDocument/2006/relationships/customXml" Target="../ink/ink3897.xml"/><Relationship Id="rId94" Type="http://schemas.openxmlformats.org/officeDocument/2006/relationships/customXml" Target="../ink/ink3905.xml"/><Relationship Id="rId99" Type="http://schemas.openxmlformats.org/officeDocument/2006/relationships/image" Target="../media/image3901.png"/><Relationship Id="rId101" Type="http://schemas.openxmlformats.org/officeDocument/2006/relationships/image" Target="../media/image3902.png"/><Relationship Id="rId122" Type="http://schemas.openxmlformats.org/officeDocument/2006/relationships/customXml" Target="../ink/ink3919.xml"/><Relationship Id="rId143" Type="http://schemas.openxmlformats.org/officeDocument/2006/relationships/image" Target="../media/image3923.png"/><Relationship Id="rId148" Type="http://schemas.openxmlformats.org/officeDocument/2006/relationships/customXml" Target="../ink/ink3932.xml"/><Relationship Id="rId164" Type="http://schemas.openxmlformats.org/officeDocument/2006/relationships/customXml" Target="../ink/ink3940.xml"/><Relationship Id="rId169" Type="http://schemas.openxmlformats.org/officeDocument/2006/relationships/image" Target="../media/image3936.png"/><Relationship Id="rId185" Type="http://schemas.openxmlformats.org/officeDocument/2006/relationships/image" Target="../media/image3944.png"/><Relationship Id="rId4" Type="http://schemas.openxmlformats.org/officeDocument/2006/relationships/customXml" Target="../ink/ink3860.xml"/><Relationship Id="rId9" Type="http://schemas.openxmlformats.org/officeDocument/2006/relationships/image" Target="../media/image3856.png"/><Relationship Id="rId180" Type="http://schemas.openxmlformats.org/officeDocument/2006/relationships/customXml" Target="../ink/ink3948.xml"/><Relationship Id="rId26" Type="http://schemas.openxmlformats.org/officeDocument/2006/relationships/customXml" Target="../ink/ink3871.xml"/><Relationship Id="rId47" Type="http://schemas.openxmlformats.org/officeDocument/2006/relationships/image" Target="../media/image3875.png"/><Relationship Id="rId68" Type="http://schemas.openxmlformats.org/officeDocument/2006/relationships/customXml" Target="../ink/ink3892.xml"/><Relationship Id="rId89" Type="http://schemas.openxmlformats.org/officeDocument/2006/relationships/image" Target="../media/image3896.png"/><Relationship Id="rId112" Type="http://schemas.openxmlformats.org/officeDocument/2006/relationships/customXml" Target="../ink/ink3914.xml"/><Relationship Id="rId133" Type="http://schemas.openxmlformats.org/officeDocument/2006/relationships/image" Target="../media/image3918.png"/><Relationship Id="rId154" Type="http://schemas.openxmlformats.org/officeDocument/2006/relationships/customXml" Target="../ink/ink3935.xml"/><Relationship Id="rId175" Type="http://schemas.openxmlformats.org/officeDocument/2006/relationships/image" Target="../media/image3939.png"/><Relationship Id="rId196" Type="http://schemas.openxmlformats.org/officeDocument/2006/relationships/customXml" Target="../ink/ink3956.xml"/><Relationship Id="rId200" Type="http://schemas.openxmlformats.org/officeDocument/2006/relationships/customXml" Target="../ink/ink3958.xml"/><Relationship Id="rId16" Type="http://schemas.openxmlformats.org/officeDocument/2006/relationships/customXml" Target="../ink/ink3866.xml"/><Relationship Id="rId37" Type="http://schemas.openxmlformats.org/officeDocument/2006/relationships/image" Target="../media/image3870.png"/><Relationship Id="rId58" Type="http://schemas.openxmlformats.org/officeDocument/2006/relationships/customXml" Target="../ink/ink3887.xml"/><Relationship Id="rId79" Type="http://schemas.openxmlformats.org/officeDocument/2006/relationships/image" Target="../media/image3891.png"/><Relationship Id="rId102" Type="http://schemas.openxmlformats.org/officeDocument/2006/relationships/customXml" Target="../ink/ink3909.xml"/><Relationship Id="rId123" Type="http://schemas.openxmlformats.org/officeDocument/2006/relationships/image" Target="../media/image3913.png"/><Relationship Id="rId144" Type="http://schemas.openxmlformats.org/officeDocument/2006/relationships/customXml" Target="../ink/ink3930.xml"/><Relationship Id="rId90" Type="http://schemas.openxmlformats.org/officeDocument/2006/relationships/customXml" Target="../ink/ink3903.xml"/><Relationship Id="rId165" Type="http://schemas.openxmlformats.org/officeDocument/2006/relationships/image" Target="../media/image3934.png"/><Relationship Id="rId186" Type="http://schemas.openxmlformats.org/officeDocument/2006/relationships/customXml" Target="../ink/ink3951.xml"/><Relationship Id="rId27" Type="http://schemas.openxmlformats.org/officeDocument/2006/relationships/image" Target="../media/image3865.png"/><Relationship Id="rId48" Type="http://schemas.openxmlformats.org/officeDocument/2006/relationships/customXml" Target="../ink/ink3882.xml"/><Relationship Id="rId69" Type="http://schemas.openxmlformats.org/officeDocument/2006/relationships/image" Target="../media/image3886.png"/><Relationship Id="rId113" Type="http://schemas.openxmlformats.org/officeDocument/2006/relationships/image" Target="../media/image3908.png"/><Relationship Id="rId134" Type="http://schemas.openxmlformats.org/officeDocument/2006/relationships/customXml" Target="../ink/ink3925.xml"/><Relationship Id="rId80" Type="http://schemas.openxmlformats.org/officeDocument/2006/relationships/customXml" Target="../ink/ink3898.xml"/><Relationship Id="rId155" Type="http://schemas.openxmlformats.org/officeDocument/2006/relationships/image" Target="../media/image3929.png"/><Relationship Id="rId176" Type="http://schemas.openxmlformats.org/officeDocument/2006/relationships/customXml" Target="../ink/ink3946.xml"/><Relationship Id="rId197" Type="http://schemas.openxmlformats.org/officeDocument/2006/relationships/image" Target="../media/image3950.png"/><Relationship Id="rId201" Type="http://schemas.openxmlformats.org/officeDocument/2006/relationships/image" Target="../media/image3952.png"/><Relationship Id="rId17" Type="http://schemas.openxmlformats.org/officeDocument/2006/relationships/image" Target="../media/image3860.png"/><Relationship Id="rId38" Type="http://schemas.openxmlformats.org/officeDocument/2006/relationships/customXml" Target="../ink/ink3877.xml"/><Relationship Id="rId59" Type="http://schemas.openxmlformats.org/officeDocument/2006/relationships/image" Target="../media/image3881.png"/><Relationship Id="rId103" Type="http://schemas.openxmlformats.org/officeDocument/2006/relationships/image" Target="../media/image3903.png"/><Relationship Id="rId124" Type="http://schemas.openxmlformats.org/officeDocument/2006/relationships/customXml" Target="../ink/ink3920.xml"/><Relationship Id="rId70" Type="http://schemas.openxmlformats.org/officeDocument/2006/relationships/customXml" Target="../ink/ink3893.xml"/><Relationship Id="rId91" Type="http://schemas.openxmlformats.org/officeDocument/2006/relationships/image" Target="../media/image3897.png"/><Relationship Id="rId145" Type="http://schemas.openxmlformats.org/officeDocument/2006/relationships/image" Target="../media/image3924.png"/><Relationship Id="rId166" Type="http://schemas.openxmlformats.org/officeDocument/2006/relationships/customXml" Target="../ink/ink3941.xml"/><Relationship Id="rId187" Type="http://schemas.openxmlformats.org/officeDocument/2006/relationships/image" Target="../media/image394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872.xml"/><Relationship Id="rId49" Type="http://schemas.openxmlformats.org/officeDocument/2006/relationships/image" Target="../media/image3876.png"/><Relationship Id="rId114" Type="http://schemas.openxmlformats.org/officeDocument/2006/relationships/customXml" Target="../ink/ink3915.xml"/><Relationship Id="rId60" Type="http://schemas.openxmlformats.org/officeDocument/2006/relationships/customXml" Target="../ink/ink3888.xml"/><Relationship Id="rId81" Type="http://schemas.openxmlformats.org/officeDocument/2006/relationships/image" Target="../media/image3892.png"/><Relationship Id="rId135" Type="http://schemas.openxmlformats.org/officeDocument/2006/relationships/image" Target="../media/image3919.png"/><Relationship Id="rId156" Type="http://schemas.openxmlformats.org/officeDocument/2006/relationships/customXml" Target="../ink/ink3936.xml"/><Relationship Id="rId177" Type="http://schemas.openxmlformats.org/officeDocument/2006/relationships/image" Target="../media/image3940.png"/><Relationship Id="rId198" Type="http://schemas.openxmlformats.org/officeDocument/2006/relationships/customXml" Target="../ink/ink3957.xml"/><Relationship Id="rId202" Type="http://schemas.openxmlformats.org/officeDocument/2006/relationships/customXml" Target="../ink/ink3959.xml"/><Relationship Id="rId18" Type="http://schemas.openxmlformats.org/officeDocument/2006/relationships/customXml" Target="../ink/ink3867.xml"/><Relationship Id="rId39" Type="http://schemas.openxmlformats.org/officeDocument/2006/relationships/image" Target="../media/image3871.png"/><Relationship Id="rId50" Type="http://schemas.openxmlformats.org/officeDocument/2006/relationships/customXml" Target="../ink/ink3883.xml"/><Relationship Id="rId104" Type="http://schemas.openxmlformats.org/officeDocument/2006/relationships/customXml" Target="../ink/ink3910.xml"/><Relationship Id="rId125" Type="http://schemas.openxmlformats.org/officeDocument/2006/relationships/image" Target="../media/image3914.png"/><Relationship Id="rId146" Type="http://schemas.openxmlformats.org/officeDocument/2006/relationships/customXml" Target="../ink/ink3931.xml"/><Relationship Id="rId167" Type="http://schemas.openxmlformats.org/officeDocument/2006/relationships/image" Target="../media/image3935.png"/><Relationship Id="rId188" Type="http://schemas.openxmlformats.org/officeDocument/2006/relationships/customXml" Target="../ink/ink3952.xml"/><Relationship Id="rId71" Type="http://schemas.openxmlformats.org/officeDocument/2006/relationships/image" Target="../media/image3887.png"/><Relationship Id="rId92" Type="http://schemas.openxmlformats.org/officeDocument/2006/relationships/customXml" Target="../ink/ink3904.xml"/><Relationship Id="rId2" Type="http://schemas.openxmlformats.org/officeDocument/2006/relationships/customXml" Target="../ink/ink3859.xml"/><Relationship Id="rId29" Type="http://schemas.openxmlformats.org/officeDocument/2006/relationships/image" Target="../media/image3866.png"/><Relationship Id="rId40" Type="http://schemas.openxmlformats.org/officeDocument/2006/relationships/customXml" Target="../ink/ink3878.xml"/><Relationship Id="rId115" Type="http://schemas.openxmlformats.org/officeDocument/2006/relationships/image" Target="../media/image3909.png"/><Relationship Id="rId136" Type="http://schemas.openxmlformats.org/officeDocument/2006/relationships/customXml" Target="../ink/ink3926.xml"/><Relationship Id="rId157" Type="http://schemas.openxmlformats.org/officeDocument/2006/relationships/image" Target="../media/image3930.png"/><Relationship Id="rId178" Type="http://schemas.openxmlformats.org/officeDocument/2006/relationships/customXml" Target="../ink/ink3947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14.png"/><Relationship Id="rId21" Type="http://schemas.openxmlformats.org/officeDocument/2006/relationships/image" Target="../media/image3966.png"/><Relationship Id="rId63" Type="http://schemas.openxmlformats.org/officeDocument/2006/relationships/image" Target="../media/image3987.png"/><Relationship Id="rId159" Type="http://schemas.openxmlformats.org/officeDocument/2006/relationships/image" Target="../media/image4035.png"/><Relationship Id="rId170" Type="http://schemas.openxmlformats.org/officeDocument/2006/relationships/customXml" Target="../ink/ink4047.xml"/><Relationship Id="rId226" Type="http://schemas.openxmlformats.org/officeDocument/2006/relationships/customXml" Target="../ink/ink4075.xml"/><Relationship Id="rId268" Type="http://schemas.openxmlformats.org/officeDocument/2006/relationships/customXml" Target="../ink/ink4096.xml"/><Relationship Id="rId32" Type="http://schemas.openxmlformats.org/officeDocument/2006/relationships/customXml" Target="../ink/ink3978.xml"/><Relationship Id="rId74" Type="http://schemas.openxmlformats.org/officeDocument/2006/relationships/customXml" Target="../ink/ink3999.xml"/><Relationship Id="rId128" Type="http://schemas.openxmlformats.org/officeDocument/2006/relationships/customXml" Target="../ink/ink4026.xml"/><Relationship Id="rId5" Type="http://schemas.openxmlformats.org/officeDocument/2006/relationships/image" Target="../media/image3958.png"/><Relationship Id="rId181" Type="http://schemas.openxmlformats.org/officeDocument/2006/relationships/image" Target="../media/image4046.png"/><Relationship Id="rId237" Type="http://schemas.openxmlformats.org/officeDocument/2006/relationships/image" Target="../media/image4074.png"/><Relationship Id="rId279" Type="http://schemas.openxmlformats.org/officeDocument/2006/relationships/image" Target="../media/image4095.png"/><Relationship Id="rId22" Type="http://schemas.openxmlformats.org/officeDocument/2006/relationships/customXml" Target="../ink/ink3973.xml"/><Relationship Id="rId43" Type="http://schemas.openxmlformats.org/officeDocument/2006/relationships/image" Target="../media/image3977.png"/><Relationship Id="rId64" Type="http://schemas.openxmlformats.org/officeDocument/2006/relationships/customXml" Target="../ink/ink3994.xml"/><Relationship Id="rId118" Type="http://schemas.openxmlformats.org/officeDocument/2006/relationships/customXml" Target="../ink/ink4021.xml"/><Relationship Id="rId139" Type="http://schemas.openxmlformats.org/officeDocument/2006/relationships/image" Target="../media/image4025.png"/><Relationship Id="rId85" Type="http://schemas.openxmlformats.org/officeDocument/2006/relationships/image" Target="../media/image3998.png"/><Relationship Id="rId150" Type="http://schemas.openxmlformats.org/officeDocument/2006/relationships/customXml" Target="../ink/ink4037.xml"/><Relationship Id="rId171" Type="http://schemas.openxmlformats.org/officeDocument/2006/relationships/image" Target="../media/image4041.png"/><Relationship Id="rId192" Type="http://schemas.openxmlformats.org/officeDocument/2006/relationships/customXml" Target="../ink/ink4058.xml"/><Relationship Id="rId206" Type="http://schemas.openxmlformats.org/officeDocument/2006/relationships/customXml" Target="../ink/ink4065.xml"/><Relationship Id="rId227" Type="http://schemas.openxmlformats.org/officeDocument/2006/relationships/image" Target="../media/image4069.png"/><Relationship Id="rId248" Type="http://schemas.openxmlformats.org/officeDocument/2006/relationships/customXml" Target="../ink/ink4086.xml"/><Relationship Id="rId269" Type="http://schemas.openxmlformats.org/officeDocument/2006/relationships/image" Target="../media/image4090.png"/><Relationship Id="rId12" Type="http://schemas.openxmlformats.org/officeDocument/2006/relationships/customXml" Target="../ink/ink3968.xml"/><Relationship Id="rId33" Type="http://schemas.openxmlformats.org/officeDocument/2006/relationships/image" Target="../media/image3972.png"/><Relationship Id="rId108" Type="http://schemas.openxmlformats.org/officeDocument/2006/relationships/customXml" Target="../ink/ink4016.xml"/><Relationship Id="rId129" Type="http://schemas.openxmlformats.org/officeDocument/2006/relationships/image" Target="../media/image4020.png"/><Relationship Id="rId280" Type="http://schemas.openxmlformats.org/officeDocument/2006/relationships/customXml" Target="../ink/ink4102.xml"/><Relationship Id="rId54" Type="http://schemas.openxmlformats.org/officeDocument/2006/relationships/customXml" Target="../ink/ink3989.xml"/><Relationship Id="rId75" Type="http://schemas.openxmlformats.org/officeDocument/2006/relationships/image" Target="../media/image3993.png"/><Relationship Id="rId96" Type="http://schemas.openxmlformats.org/officeDocument/2006/relationships/customXml" Target="../ink/ink4010.xml"/><Relationship Id="rId140" Type="http://schemas.openxmlformats.org/officeDocument/2006/relationships/customXml" Target="../ink/ink4032.xml"/><Relationship Id="rId161" Type="http://schemas.openxmlformats.org/officeDocument/2006/relationships/image" Target="../media/image4036.png"/><Relationship Id="rId182" Type="http://schemas.openxmlformats.org/officeDocument/2006/relationships/customXml" Target="../ink/ink4053.xml"/><Relationship Id="rId217" Type="http://schemas.openxmlformats.org/officeDocument/2006/relationships/image" Target="../media/image4064.png"/><Relationship Id="rId6" Type="http://schemas.openxmlformats.org/officeDocument/2006/relationships/customXml" Target="../ink/ink3965.xml"/><Relationship Id="rId238" Type="http://schemas.openxmlformats.org/officeDocument/2006/relationships/customXml" Target="../ink/ink4081.xml"/><Relationship Id="rId259" Type="http://schemas.openxmlformats.org/officeDocument/2006/relationships/image" Target="../media/image4085.png"/><Relationship Id="rId23" Type="http://schemas.openxmlformats.org/officeDocument/2006/relationships/image" Target="../media/image3967.png"/><Relationship Id="rId119" Type="http://schemas.openxmlformats.org/officeDocument/2006/relationships/image" Target="../media/image4015.png"/><Relationship Id="rId270" Type="http://schemas.openxmlformats.org/officeDocument/2006/relationships/customXml" Target="../ink/ink4097.xml"/><Relationship Id="rId44" Type="http://schemas.openxmlformats.org/officeDocument/2006/relationships/customXml" Target="../ink/ink3984.xml"/><Relationship Id="rId65" Type="http://schemas.openxmlformats.org/officeDocument/2006/relationships/image" Target="../media/image3988.png"/><Relationship Id="rId86" Type="http://schemas.openxmlformats.org/officeDocument/2006/relationships/customXml" Target="../ink/ink4005.xml"/><Relationship Id="rId130" Type="http://schemas.openxmlformats.org/officeDocument/2006/relationships/customXml" Target="../ink/ink4027.xml"/><Relationship Id="rId151" Type="http://schemas.openxmlformats.org/officeDocument/2006/relationships/image" Target="../media/image4031.png"/><Relationship Id="rId172" Type="http://schemas.openxmlformats.org/officeDocument/2006/relationships/customXml" Target="../ink/ink4048.xml"/><Relationship Id="rId193" Type="http://schemas.openxmlformats.org/officeDocument/2006/relationships/image" Target="../media/image4052.png"/><Relationship Id="rId207" Type="http://schemas.openxmlformats.org/officeDocument/2006/relationships/image" Target="../media/image4059.png"/><Relationship Id="rId228" Type="http://schemas.openxmlformats.org/officeDocument/2006/relationships/customXml" Target="../ink/ink4076.xml"/><Relationship Id="rId249" Type="http://schemas.openxmlformats.org/officeDocument/2006/relationships/image" Target="../media/image4080.png"/><Relationship Id="rId13" Type="http://schemas.openxmlformats.org/officeDocument/2006/relationships/image" Target="../media/image3962.png"/><Relationship Id="rId109" Type="http://schemas.openxmlformats.org/officeDocument/2006/relationships/image" Target="../media/image4010.png"/><Relationship Id="rId260" Type="http://schemas.openxmlformats.org/officeDocument/2006/relationships/customXml" Target="../ink/ink4092.xml"/><Relationship Id="rId281" Type="http://schemas.openxmlformats.org/officeDocument/2006/relationships/image" Target="../media/image4096.png"/><Relationship Id="rId34" Type="http://schemas.openxmlformats.org/officeDocument/2006/relationships/customXml" Target="../ink/ink3979.xml"/><Relationship Id="rId55" Type="http://schemas.openxmlformats.org/officeDocument/2006/relationships/image" Target="../media/image3983.png"/><Relationship Id="rId76" Type="http://schemas.openxmlformats.org/officeDocument/2006/relationships/customXml" Target="../ink/ink4000.xml"/><Relationship Id="rId97" Type="http://schemas.openxmlformats.org/officeDocument/2006/relationships/image" Target="../media/image4004.png"/><Relationship Id="rId120" Type="http://schemas.openxmlformats.org/officeDocument/2006/relationships/customXml" Target="../ink/ink4022.xml"/><Relationship Id="rId141" Type="http://schemas.openxmlformats.org/officeDocument/2006/relationships/image" Target="../media/image4026.png"/><Relationship Id="rId7" Type="http://schemas.openxmlformats.org/officeDocument/2006/relationships/image" Target="../media/image3959.png"/><Relationship Id="rId162" Type="http://schemas.openxmlformats.org/officeDocument/2006/relationships/customXml" Target="../ink/ink4043.xml"/><Relationship Id="rId183" Type="http://schemas.openxmlformats.org/officeDocument/2006/relationships/image" Target="../media/image4047.png"/><Relationship Id="rId218" Type="http://schemas.openxmlformats.org/officeDocument/2006/relationships/customXml" Target="../ink/ink4071.xml"/><Relationship Id="rId239" Type="http://schemas.openxmlformats.org/officeDocument/2006/relationships/image" Target="../media/image4075.png"/><Relationship Id="rId250" Type="http://schemas.openxmlformats.org/officeDocument/2006/relationships/customXml" Target="../ink/ink4087.xml"/><Relationship Id="rId271" Type="http://schemas.openxmlformats.org/officeDocument/2006/relationships/image" Target="../media/image4091.png"/><Relationship Id="rId24" Type="http://schemas.openxmlformats.org/officeDocument/2006/relationships/customXml" Target="../ink/ink3974.xml"/><Relationship Id="rId45" Type="http://schemas.openxmlformats.org/officeDocument/2006/relationships/image" Target="../media/image3978.png"/><Relationship Id="rId66" Type="http://schemas.openxmlformats.org/officeDocument/2006/relationships/customXml" Target="../ink/ink3995.xml"/><Relationship Id="rId87" Type="http://schemas.openxmlformats.org/officeDocument/2006/relationships/image" Target="../media/image3999.png"/><Relationship Id="rId110" Type="http://schemas.openxmlformats.org/officeDocument/2006/relationships/customXml" Target="../ink/ink4017.xml"/><Relationship Id="rId131" Type="http://schemas.openxmlformats.org/officeDocument/2006/relationships/image" Target="../media/image4021.png"/><Relationship Id="rId152" Type="http://schemas.openxmlformats.org/officeDocument/2006/relationships/customXml" Target="../ink/ink4038.xml"/><Relationship Id="rId173" Type="http://schemas.openxmlformats.org/officeDocument/2006/relationships/image" Target="../media/image4042.png"/><Relationship Id="rId194" Type="http://schemas.openxmlformats.org/officeDocument/2006/relationships/customXml" Target="../ink/ink4059.xml"/><Relationship Id="rId208" Type="http://schemas.openxmlformats.org/officeDocument/2006/relationships/customXml" Target="../ink/ink4066.xml"/><Relationship Id="rId229" Type="http://schemas.openxmlformats.org/officeDocument/2006/relationships/image" Target="../media/image4070.png"/><Relationship Id="rId240" Type="http://schemas.openxmlformats.org/officeDocument/2006/relationships/customXml" Target="../ink/ink4082.xml"/><Relationship Id="rId261" Type="http://schemas.openxmlformats.org/officeDocument/2006/relationships/image" Target="../media/image4086.png"/><Relationship Id="rId14" Type="http://schemas.openxmlformats.org/officeDocument/2006/relationships/customXml" Target="../ink/ink3969.xml"/><Relationship Id="rId35" Type="http://schemas.openxmlformats.org/officeDocument/2006/relationships/image" Target="../media/image3973.png"/><Relationship Id="rId56" Type="http://schemas.openxmlformats.org/officeDocument/2006/relationships/customXml" Target="../ink/ink3990.xml"/><Relationship Id="rId77" Type="http://schemas.openxmlformats.org/officeDocument/2006/relationships/image" Target="../media/image3994.png"/><Relationship Id="rId100" Type="http://schemas.openxmlformats.org/officeDocument/2006/relationships/customXml" Target="../ink/ink4012.xml"/><Relationship Id="rId282" Type="http://schemas.openxmlformats.org/officeDocument/2006/relationships/customXml" Target="../ink/ink4103.xml"/><Relationship Id="rId8" Type="http://schemas.openxmlformats.org/officeDocument/2006/relationships/customXml" Target="../ink/ink3966.xml"/><Relationship Id="rId98" Type="http://schemas.openxmlformats.org/officeDocument/2006/relationships/customXml" Target="../ink/ink4011.xml"/><Relationship Id="rId121" Type="http://schemas.openxmlformats.org/officeDocument/2006/relationships/image" Target="../media/image4016.png"/><Relationship Id="rId142" Type="http://schemas.openxmlformats.org/officeDocument/2006/relationships/customXml" Target="../ink/ink4033.xml"/><Relationship Id="rId163" Type="http://schemas.openxmlformats.org/officeDocument/2006/relationships/image" Target="../media/image4037.png"/><Relationship Id="rId184" Type="http://schemas.openxmlformats.org/officeDocument/2006/relationships/customXml" Target="../ink/ink4054.xml"/><Relationship Id="rId219" Type="http://schemas.openxmlformats.org/officeDocument/2006/relationships/image" Target="../media/image4065.png"/><Relationship Id="rId230" Type="http://schemas.openxmlformats.org/officeDocument/2006/relationships/customXml" Target="../ink/ink4077.xml"/><Relationship Id="rId251" Type="http://schemas.openxmlformats.org/officeDocument/2006/relationships/image" Target="../media/image4081.png"/><Relationship Id="rId25" Type="http://schemas.openxmlformats.org/officeDocument/2006/relationships/image" Target="../media/image3968.png"/><Relationship Id="rId46" Type="http://schemas.openxmlformats.org/officeDocument/2006/relationships/customXml" Target="../ink/ink3985.xml"/><Relationship Id="rId67" Type="http://schemas.openxmlformats.org/officeDocument/2006/relationships/image" Target="../media/image3989.png"/><Relationship Id="rId272" Type="http://schemas.openxmlformats.org/officeDocument/2006/relationships/customXml" Target="../ink/ink4098.xml"/><Relationship Id="rId88" Type="http://schemas.openxmlformats.org/officeDocument/2006/relationships/customXml" Target="../ink/ink4006.xml"/><Relationship Id="rId111" Type="http://schemas.openxmlformats.org/officeDocument/2006/relationships/image" Target="../media/image4011.png"/><Relationship Id="rId132" Type="http://schemas.openxmlformats.org/officeDocument/2006/relationships/customXml" Target="../ink/ink4028.xml"/><Relationship Id="rId153" Type="http://schemas.openxmlformats.org/officeDocument/2006/relationships/image" Target="../media/image4032.png"/><Relationship Id="rId174" Type="http://schemas.openxmlformats.org/officeDocument/2006/relationships/customXml" Target="../ink/ink4049.xml"/><Relationship Id="rId195" Type="http://schemas.openxmlformats.org/officeDocument/2006/relationships/image" Target="../media/image4053.png"/><Relationship Id="rId209" Type="http://schemas.openxmlformats.org/officeDocument/2006/relationships/image" Target="../media/image4060.png"/><Relationship Id="rId220" Type="http://schemas.openxmlformats.org/officeDocument/2006/relationships/customXml" Target="../ink/ink4072.xml"/><Relationship Id="rId241" Type="http://schemas.openxmlformats.org/officeDocument/2006/relationships/image" Target="../media/image4076.png"/><Relationship Id="rId15" Type="http://schemas.openxmlformats.org/officeDocument/2006/relationships/image" Target="../media/image3963.png"/><Relationship Id="rId36" Type="http://schemas.openxmlformats.org/officeDocument/2006/relationships/customXml" Target="../ink/ink3980.xml"/><Relationship Id="rId57" Type="http://schemas.openxmlformats.org/officeDocument/2006/relationships/image" Target="../media/image3984.png"/><Relationship Id="rId262" Type="http://schemas.openxmlformats.org/officeDocument/2006/relationships/customXml" Target="../ink/ink4093.xml"/><Relationship Id="rId283" Type="http://schemas.openxmlformats.org/officeDocument/2006/relationships/image" Target="../media/image4097.png"/><Relationship Id="rId78" Type="http://schemas.openxmlformats.org/officeDocument/2006/relationships/customXml" Target="../ink/ink4001.xml"/><Relationship Id="rId99" Type="http://schemas.openxmlformats.org/officeDocument/2006/relationships/image" Target="../media/image4005.png"/><Relationship Id="rId101" Type="http://schemas.openxmlformats.org/officeDocument/2006/relationships/image" Target="../media/image4006.png"/><Relationship Id="rId122" Type="http://schemas.openxmlformats.org/officeDocument/2006/relationships/customXml" Target="../ink/ink4023.xml"/><Relationship Id="rId143" Type="http://schemas.openxmlformats.org/officeDocument/2006/relationships/image" Target="../media/image4027.png"/><Relationship Id="rId164" Type="http://schemas.openxmlformats.org/officeDocument/2006/relationships/customXml" Target="../ink/ink4044.xml"/><Relationship Id="rId185" Type="http://schemas.openxmlformats.org/officeDocument/2006/relationships/image" Target="../media/image4048.png"/><Relationship Id="rId9" Type="http://schemas.openxmlformats.org/officeDocument/2006/relationships/image" Target="../media/image3960.png"/><Relationship Id="rId210" Type="http://schemas.openxmlformats.org/officeDocument/2006/relationships/customXml" Target="../ink/ink4067.xml"/><Relationship Id="rId26" Type="http://schemas.openxmlformats.org/officeDocument/2006/relationships/customXml" Target="../ink/ink3975.xml"/><Relationship Id="rId231" Type="http://schemas.openxmlformats.org/officeDocument/2006/relationships/image" Target="../media/image4071.png"/><Relationship Id="rId252" Type="http://schemas.openxmlformats.org/officeDocument/2006/relationships/customXml" Target="../ink/ink4088.xml"/><Relationship Id="rId273" Type="http://schemas.openxmlformats.org/officeDocument/2006/relationships/image" Target="../media/image4092.png"/><Relationship Id="rId47" Type="http://schemas.openxmlformats.org/officeDocument/2006/relationships/image" Target="../media/image3979.png"/><Relationship Id="rId68" Type="http://schemas.openxmlformats.org/officeDocument/2006/relationships/customXml" Target="../ink/ink3996.xml"/><Relationship Id="rId89" Type="http://schemas.openxmlformats.org/officeDocument/2006/relationships/image" Target="../media/image4000.png"/><Relationship Id="rId112" Type="http://schemas.openxmlformats.org/officeDocument/2006/relationships/customXml" Target="../ink/ink4018.xml"/><Relationship Id="rId133" Type="http://schemas.openxmlformats.org/officeDocument/2006/relationships/image" Target="../media/image4022.png"/><Relationship Id="rId154" Type="http://schemas.openxmlformats.org/officeDocument/2006/relationships/customXml" Target="../ink/ink4039.xml"/><Relationship Id="rId175" Type="http://schemas.openxmlformats.org/officeDocument/2006/relationships/image" Target="../media/image4043.png"/><Relationship Id="rId196" Type="http://schemas.openxmlformats.org/officeDocument/2006/relationships/customXml" Target="../ink/ink4060.xml"/><Relationship Id="rId200" Type="http://schemas.openxmlformats.org/officeDocument/2006/relationships/customXml" Target="../ink/ink4062.xml"/><Relationship Id="rId16" Type="http://schemas.openxmlformats.org/officeDocument/2006/relationships/customXml" Target="../ink/ink3970.xml"/><Relationship Id="rId221" Type="http://schemas.openxmlformats.org/officeDocument/2006/relationships/image" Target="../media/image4066.png"/><Relationship Id="rId242" Type="http://schemas.openxmlformats.org/officeDocument/2006/relationships/customXml" Target="../ink/ink4083.xml"/><Relationship Id="rId263" Type="http://schemas.openxmlformats.org/officeDocument/2006/relationships/image" Target="../media/image4087.png"/><Relationship Id="rId37" Type="http://schemas.openxmlformats.org/officeDocument/2006/relationships/image" Target="../media/image3974.png"/><Relationship Id="rId58" Type="http://schemas.openxmlformats.org/officeDocument/2006/relationships/customXml" Target="../ink/ink3991.xml"/><Relationship Id="rId79" Type="http://schemas.openxmlformats.org/officeDocument/2006/relationships/image" Target="../media/image3995.png"/><Relationship Id="rId102" Type="http://schemas.openxmlformats.org/officeDocument/2006/relationships/customXml" Target="../ink/ink4013.xml"/><Relationship Id="rId123" Type="http://schemas.openxmlformats.org/officeDocument/2006/relationships/image" Target="../media/image4017.png"/><Relationship Id="rId144" Type="http://schemas.openxmlformats.org/officeDocument/2006/relationships/customXml" Target="../ink/ink4034.xml"/><Relationship Id="rId90" Type="http://schemas.openxmlformats.org/officeDocument/2006/relationships/customXml" Target="../ink/ink4007.xml"/><Relationship Id="rId165" Type="http://schemas.openxmlformats.org/officeDocument/2006/relationships/image" Target="../media/image4038.png"/><Relationship Id="rId186" Type="http://schemas.openxmlformats.org/officeDocument/2006/relationships/customXml" Target="../ink/ink4055.xml"/><Relationship Id="rId211" Type="http://schemas.openxmlformats.org/officeDocument/2006/relationships/image" Target="../media/image4061.png"/><Relationship Id="rId232" Type="http://schemas.openxmlformats.org/officeDocument/2006/relationships/customXml" Target="../ink/ink4078.xml"/><Relationship Id="rId253" Type="http://schemas.openxmlformats.org/officeDocument/2006/relationships/image" Target="../media/image4082.png"/><Relationship Id="rId274" Type="http://schemas.openxmlformats.org/officeDocument/2006/relationships/customXml" Target="../ink/ink4099.xml"/><Relationship Id="rId27" Type="http://schemas.openxmlformats.org/officeDocument/2006/relationships/image" Target="../media/image3969.png"/><Relationship Id="rId48" Type="http://schemas.openxmlformats.org/officeDocument/2006/relationships/customXml" Target="../ink/ink3986.xml"/><Relationship Id="rId69" Type="http://schemas.openxmlformats.org/officeDocument/2006/relationships/image" Target="../media/image3990.png"/><Relationship Id="rId113" Type="http://schemas.openxmlformats.org/officeDocument/2006/relationships/image" Target="../media/image4012.png"/><Relationship Id="rId134" Type="http://schemas.openxmlformats.org/officeDocument/2006/relationships/customXml" Target="../ink/ink4029.xml"/><Relationship Id="rId80" Type="http://schemas.openxmlformats.org/officeDocument/2006/relationships/customXml" Target="../ink/ink4002.xml"/><Relationship Id="rId155" Type="http://schemas.openxmlformats.org/officeDocument/2006/relationships/image" Target="../media/image4033.png"/><Relationship Id="rId176" Type="http://schemas.openxmlformats.org/officeDocument/2006/relationships/customXml" Target="../ink/ink4050.xml"/><Relationship Id="rId197" Type="http://schemas.openxmlformats.org/officeDocument/2006/relationships/image" Target="../media/image4054.png"/><Relationship Id="rId201" Type="http://schemas.openxmlformats.org/officeDocument/2006/relationships/image" Target="../media/image4056.png"/><Relationship Id="rId222" Type="http://schemas.openxmlformats.org/officeDocument/2006/relationships/customXml" Target="../ink/ink4073.xml"/><Relationship Id="rId243" Type="http://schemas.openxmlformats.org/officeDocument/2006/relationships/image" Target="../media/image4077.png"/><Relationship Id="rId264" Type="http://schemas.openxmlformats.org/officeDocument/2006/relationships/customXml" Target="../ink/ink4094.xml"/><Relationship Id="rId17" Type="http://schemas.openxmlformats.org/officeDocument/2006/relationships/image" Target="../media/image3964.png"/><Relationship Id="rId38" Type="http://schemas.openxmlformats.org/officeDocument/2006/relationships/customXml" Target="../ink/ink3981.xml"/><Relationship Id="rId59" Type="http://schemas.openxmlformats.org/officeDocument/2006/relationships/image" Target="../media/image3985.png"/><Relationship Id="rId103" Type="http://schemas.openxmlformats.org/officeDocument/2006/relationships/image" Target="../media/image4007.png"/><Relationship Id="rId124" Type="http://schemas.openxmlformats.org/officeDocument/2006/relationships/customXml" Target="../ink/ink4024.xml"/><Relationship Id="rId70" Type="http://schemas.openxmlformats.org/officeDocument/2006/relationships/customXml" Target="../ink/ink3997.xml"/><Relationship Id="rId91" Type="http://schemas.openxmlformats.org/officeDocument/2006/relationships/image" Target="../media/image4001.png"/><Relationship Id="rId145" Type="http://schemas.openxmlformats.org/officeDocument/2006/relationships/image" Target="../media/image4028.png"/><Relationship Id="rId166" Type="http://schemas.openxmlformats.org/officeDocument/2006/relationships/customXml" Target="../ink/ink4045.xml"/><Relationship Id="rId187" Type="http://schemas.openxmlformats.org/officeDocument/2006/relationships/image" Target="../media/image404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068.xml"/><Relationship Id="rId233" Type="http://schemas.openxmlformats.org/officeDocument/2006/relationships/image" Target="../media/image4072.png"/><Relationship Id="rId254" Type="http://schemas.openxmlformats.org/officeDocument/2006/relationships/customXml" Target="../ink/ink4089.xml"/><Relationship Id="rId28" Type="http://schemas.openxmlformats.org/officeDocument/2006/relationships/customXml" Target="../ink/ink3976.xml"/><Relationship Id="rId49" Type="http://schemas.openxmlformats.org/officeDocument/2006/relationships/image" Target="../media/image3980.png"/><Relationship Id="rId114" Type="http://schemas.openxmlformats.org/officeDocument/2006/relationships/customXml" Target="../ink/ink4019.xml"/><Relationship Id="rId275" Type="http://schemas.openxmlformats.org/officeDocument/2006/relationships/image" Target="../media/image4093.png"/><Relationship Id="rId60" Type="http://schemas.openxmlformats.org/officeDocument/2006/relationships/customXml" Target="../ink/ink3992.xml"/><Relationship Id="rId81" Type="http://schemas.openxmlformats.org/officeDocument/2006/relationships/image" Target="../media/image3996.png"/><Relationship Id="rId135" Type="http://schemas.openxmlformats.org/officeDocument/2006/relationships/image" Target="../media/image4023.png"/><Relationship Id="rId156" Type="http://schemas.openxmlformats.org/officeDocument/2006/relationships/customXml" Target="../ink/ink4040.xml"/><Relationship Id="rId177" Type="http://schemas.openxmlformats.org/officeDocument/2006/relationships/image" Target="../media/image4044.png"/><Relationship Id="rId198" Type="http://schemas.openxmlformats.org/officeDocument/2006/relationships/customXml" Target="../ink/ink4061.xml"/><Relationship Id="rId202" Type="http://schemas.openxmlformats.org/officeDocument/2006/relationships/customXml" Target="../ink/ink4063.xml"/><Relationship Id="rId223" Type="http://schemas.openxmlformats.org/officeDocument/2006/relationships/image" Target="../media/image4067.png"/><Relationship Id="rId244" Type="http://schemas.openxmlformats.org/officeDocument/2006/relationships/customXml" Target="../ink/ink4084.xml"/><Relationship Id="rId18" Type="http://schemas.openxmlformats.org/officeDocument/2006/relationships/customXml" Target="../ink/ink3971.xml"/><Relationship Id="rId39" Type="http://schemas.openxmlformats.org/officeDocument/2006/relationships/image" Target="../media/image3975.png"/><Relationship Id="rId265" Type="http://schemas.openxmlformats.org/officeDocument/2006/relationships/image" Target="../media/image4088.png"/><Relationship Id="rId50" Type="http://schemas.openxmlformats.org/officeDocument/2006/relationships/customXml" Target="../ink/ink3987.xml"/><Relationship Id="rId104" Type="http://schemas.openxmlformats.org/officeDocument/2006/relationships/customXml" Target="../ink/ink4014.xml"/><Relationship Id="rId125" Type="http://schemas.openxmlformats.org/officeDocument/2006/relationships/image" Target="../media/image4018.png"/><Relationship Id="rId146" Type="http://schemas.openxmlformats.org/officeDocument/2006/relationships/customXml" Target="../ink/ink4035.xml"/><Relationship Id="rId167" Type="http://schemas.openxmlformats.org/officeDocument/2006/relationships/image" Target="../media/image4039.png"/><Relationship Id="rId188" Type="http://schemas.openxmlformats.org/officeDocument/2006/relationships/customXml" Target="../ink/ink4056.xml"/><Relationship Id="rId71" Type="http://schemas.openxmlformats.org/officeDocument/2006/relationships/image" Target="../media/image3991.png"/><Relationship Id="rId92" Type="http://schemas.openxmlformats.org/officeDocument/2006/relationships/customXml" Target="../ink/ink4008.xml"/><Relationship Id="rId213" Type="http://schemas.openxmlformats.org/officeDocument/2006/relationships/image" Target="../media/image4062.png"/><Relationship Id="rId234" Type="http://schemas.openxmlformats.org/officeDocument/2006/relationships/customXml" Target="../ink/ink4079.xml"/><Relationship Id="rId2" Type="http://schemas.openxmlformats.org/officeDocument/2006/relationships/customXml" Target="../ink/ink3963.xml"/><Relationship Id="rId29" Type="http://schemas.openxmlformats.org/officeDocument/2006/relationships/image" Target="../media/image3970.png"/><Relationship Id="rId255" Type="http://schemas.openxmlformats.org/officeDocument/2006/relationships/image" Target="../media/image4083.png"/><Relationship Id="rId276" Type="http://schemas.openxmlformats.org/officeDocument/2006/relationships/customXml" Target="../ink/ink4100.xml"/><Relationship Id="rId40" Type="http://schemas.openxmlformats.org/officeDocument/2006/relationships/customXml" Target="../ink/ink3982.xml"/><Relationship Id="rId115" Type="http://schemas.openxmlformats.org/officeDocument/2006/relationships/image" Target="../media/image4013.png"/><Relationship Id="rId136" Type="http://schemas.openxmlformats.org/officeDocument/2006/relationships/customXml" Target="../ink/ink4030.xml"/><Relationship Id="rId157" Type="http://schemas.openxmlformats.org/officeDocument/2006/relationships/image" Target="../media/image4034.png"/><Relationship Id="rId178" Type="http://schemas.openxmlformats.org/officeDocument/2006/relationships/customXml" Target="../ink/ink4051.xml"/><Relationship Id="rId61" Type="http://schemas.openxmlformats.org/officeDocument/2006/relationships/image" Target="../media/image3986.png"/><Relationship Id="rId82" Type="http://schemas.openxmlformats.org/officeDocument/2006/relationships/customXml" Target="../ink/ink4003.xml"/><Relationship Id="rId199" Type="http://schemas.openxmlformats.org/officeDocument/2006/relationships/image" Target="../media/image4055.png"/><Relationship Id="rId203" Type="http://schemas.openxmlformats.org/officeDocument/2006/relationships/image" Target="../media/image4057.png"/><Relationship Id="rId19" Type="http://schemas.openxmlformats.org/officeDocument/2006/relationships/image" Target="../media/image3965.png"/><Relationship Id="rId224" Type="http://schemas.openxmlformats.org/officeDocument/2006/relationships/customXml" Target="../ink/ink4074.xml"/><Relationship Id="rId245" Type="http://schemas.openxmlformats.org/officeDocument/2006/relationships/image" Target="../media/image4078.png"/><Relationship Id="rId266" Type="http://schemas.openxmlformats.org/officeDocument/2006/relationships/customXml" Target="../ink/ink4095.xml"/><Relationship Id="rId30" Type="http://schemas.openxmlformats.org/officeDocument/2006/relationships/customXml" Target="../ink/ink3977.xml"/><Relationship Id="rId105" Type="http://schemas.openxmlformats.org/officeDocument/2006/relationships/image" Target="../media/image4008.png"/><Relationship Id="rId126" Type="http://schemas.openxmlformats.org/officeDocument/2006/relationships/customXml" Target="../ink/ink4025.xml"/><Relationship Id="rId147" Type="http://schemas.openxmlformats.org/officeDocument/2006/relationships/image" Target="../media/image4029.png"/><Relationship Id="rId168" Type="http://schemas.openxmlformats.org/officeDocument/2006/relationships/customXml" Target="../ink/ink4046.xml"/><Relationship Id="rId51" Type="http://schemas.openxmlformats.org/officeDocument/2006/relationships/image" Target="../media/image3981.png"/><Relationship Id="rId72" Type="http://schemas.openxmlformats.org/officeDocument/2006/relationships/customXml" Target="../ink/ink3998.xml"/><Relationship Id="rId93" Type="http://schemas.openxmlformats.org/officeDocument/2006/relationships/image" Target="../media/image4002.png"/><Relationship Id="rId189" Type="http://schemas.openxmlformats.org/officeDocument/2006/relationships/image" Target="../media/image4050.png"/><Relationship Id="rId3" Type="http://schemas.openxmlformats.org/officeDocument/2006/relationships/image" Target="../media/image3957.png"/><Relationship Id="rId214" Type="http://schemas.openxmlformats.org/officeDocument/2006/relationships/customXml" Target="../ink/ink4069.xml"/><Relationship Id="rId235" Type="http://schemas.openxmlformats.org/officeDocument/2006/relationships/image" Target="../media/image4073.png"/><Relationship Id="rId256" Type="http://schemas.openxmlformats.org/officeDocument/2006/relationships/customXml" Target="../ink/ink4090.xml"/><Relationship Id="rId277" Type="http://schemas.openxmlformats.org/officeDocument/2006/relationships/image" Target="../media/image4094.png"/><Relationship Id="rId116" Type="http://schemas.openxmlformats.org/officeDocument/2006/relationships/customXml" Target="../ink/ink4020.xml"/><Relationship Id="rId137" Type="http://schemas.openxmlformats.org/officeDocument/2006/relationships/image" Target="../media/image4024.png"/><Relationship Id="rId158" Type="http://schemas.openxmlformats.org/officeDocument/2006/relationships/customXml" Target="../ink/ink4041.xml"/><Relationship Id="rId20" Type="http://schemas.openxmlformats.org/officeDocument/2006/relationships/customXml" Target="../ink/ink3972.xml"/><Relationship Id="rId41" Type="http://schemas.openxmlformats.org/officeDocument/2006/relationships/image" Target="../media/image3976.png"/><Relationship Id="rId62" Type="http://schemas.openxmlformats.org/officeDocument/2006/relationships/customXml" Target="../ink/ink3993.xml"/><Relationship Id="rId83" Type="http://schemas.openxmlformats.org/officeDocument/2006/relationships/image" Target="../media/image3997.png"/><Relationship Id="rId179" Type="http://schemas.openxmlformats.org/officeDocument/2006/relationships/image" Target="../media/image4045.png"/><Relationship Id="rId190" Type="http://schemas.openxmlformats.org/officeDocument/2006/relationships/customXml" Target="../ink/ink4057.xml"/><Relationship Id="rId204" Type="http://schemas.openxmlformats.org/officeDocument/2006/relationships/customXml" Target="../ink/ink4064.xml"/><Relationship Id="rId225" Type="http://schemas.openxmlformats.org/officeDocument/2006/relationships/image" Target="../media/image4068.png"/><Relationship Id="rId246" Type="http://schemas.openxmlformats.org/officeDocument/2006/relationships/customXml" Target="../ink/ink4085.xml"/><Relationship Id="rId267" Type="http://schemas.openxmlformats.org/officeDocument/2006/relationships/image" Target="../media/image4089.png"/><Relationship Id="rId106" Type="http://schemas.openxmlformats.org/officeDocument/2006/relationships/customXml" Target="../ink/ink4015.xml"/><Relationship Id="rId127" Type="http://schemas.openxmlformats.org/officeDocument/2006/relationships/image" Target="../media/image4019.png"/><Relationship Id="rId10" Type="http://schemas.openxmlformats.org/officeDocument/2006/relationships/customXml" Target="../ink/ink3967.xml"/><Relationship Id="rId31" Type="http://schemas.openxmlformats.org/officeDocument/2006/relationships/image" Target="../media/image3971.png"/><Relationship Id="rId52" Type="http://schemas.openxmlformats.org/officeDocument/2006/relationships/customXml" Target="../ink/ink3988.xml"/><Relationship Id="rId73" Type="http://schemas.openxmlformats.org/officeDocument/2006/relationships/image" Target="../media/image3992.png"/><Relationship Id="rId94" Type="http://schemas.openxmlformats.org/officeDocument/2006/relationships/customXml" Target="../ink/ink4009.xml"/><Relationship Id="rId148" Type="http://schemas.openxmlformats.org/officeDocument/2006/relationships/customXml" Target="../ink/ink4036.xml"/><Relationship Id="rId169" Type="http://schemas.openxmlformats.org/officeDocument/2006/relationships/image" Target="../media/image4040.png"/><Relationship Id="rId4" Type="http://schemas.openxmlformats.org/officeDocument/2006/relationships/customXml" Target="../ink/ink3964.xml"/><Relationship Id="rId180" Type="http://schemas.openxmlformats.org/officeDocument/2006/relationships/customXml" Target="../ink/ink4052.xml"/><Relationship Id="rId215" Type="http://schemas.openxmlformats.org/officeDocument/2006/relationships/image" Target="../media/image4063.png"/><Relationship Id="rId236" Type="http://schemas.openxmlformats.org/officeDocument/2006/relationships/customXml" Target="../ink/ink4080.xml"/><Relationship Id="rId257" Type="http://schemas.openxmlformats.org/officeDocument/2006/relationships/image" Target="../media/image4084.png"/><Relationship Id="rId278" Type="http://schemas.openxmlformats.org/officeDocument/2006/relationships/customXml" Target="../ink/ink4101.xml"/><Relationship Id="rId42" Type="http://schemas.openxmlformats.org/officeDocument/2006/relationships/customXml" Target="../ink/ink3983.xml"/><Relationship Id="rId84" Type="http://schemas.openxmlformats.org/officeDocument/2006/relationships/customXml" Target="../ink/ink4004.xml"/><Relationship Id="rId138" Type="http://schemas.openxmlformats.org/officeDocument/2006/relationships/customXml" Target="../ink/ink4031.xml"/><Relationship Id="rId191" Type="http://schemas.openxmlformats.org/officeDocument/2006/relationships/image" Target="../media/image4051.png"/><Relationship Id="rId205" Type="http://schemas.openxmlformats.org/officeDocument/2006/relationships/image" Target="../media/image4058.png"/><Relationship Id="rId247" Type="http://schemas.openxmlformats.org/officeDocument/2006/relationships/image" Target="../media/image4079.png"/><Relationship Id="rId107" Type="http://schemas.openxmlformats.org/officeDocument/2006/relationships/image" Target="../media/image4009.png"/><Relationship Id="rId11" Type="http://schemas.openxmlformats.org/officeDocument/2006/relationships/image" Target="../media/image3961.png"/><Relationship Id="rId53" Type="http://schemas.openxmlformats.org/officeDocument/2006/relationships/image" Target="../media/image3982.png"/><Relationship Id="rId149" Type="http://schemas.openxmlformats.org/officeDocument/2006/relationships/image" Target="../media/image4030.png"/><Relationship Id="rId95" Type="http://schemas.openxmlformats.org/officeDocument/2006/relationships/image" Target="../media/image4003.png"/><Relationship Id="rId160" Type="http://schemas.openxmlformats.org/officeDocument/2006/relationships/customXml" Target="../ink/ink4042.xml"/><Relationship Id="rId216" Type="http://schemas.openxmlformats.org/officeDocument/2006/relationships/customXml" Target="../ink/ink4070.xml"/><Relationship Id="rId258" Type="http://schemas.openxmlformats.org/officeDocument/2006/relationships/customXml" Target="../ink/ink4091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54.png"/><Relationship Id="rId299" Type="http://schemas.openxmlformats.org/officeDocument/2006/relationships/image" Target="../media/image4245.png"/><Relationship Id="rId21" Type="http://schemas.openxmlformats.org/officeDocument/2006/relationships/image" Target="../media/image4107.png"/><Relationship Id="rId63" Type="http://schemas.openxmlformats.org/officeDocument/2006/relationships/image" Target="../media/image4127.png"/><Relationship Id="rId159" Type="http://schemas.openxmlformats.org/officeDocument/2006/relationships/image" Target="../media/image4175.png"/><Relationship Id="rId170" Type="http://schemas.openxmlformats.org/officeDocument/2006/relationships/customXml" Target="../ink/ink4188.xml"/><Relationship Id="rId226" Type="http://schemas.openxmlformats.org/officeDocument/2006/relationships/customXml" Target="../ink/ink4216.xml"/><Relationship Id="rId268" Type="http://schemas.openxmlformats.org/officeDocument/2006/relationships/customXml" Target="../ink/ink4237.xml"/><Relationship Id="rId32" Type="http://schemas.openxmlformats.org/officeDocument/2006/relationships/customXml" Target="../ink/ink4119.xml"/><Relationship Id="rId74" Type="http://schemas.openxmlformats.org/officeDocument/2006/relationships/customXml" Target="../ink/ink4140.xml"/><Relationship Id="rId128" Type="http://schemas.openxmlformats.org/officeDocument/2006/relationships/customXml" Target="../ink/ink4167.xml"/><Relationship Id="rId5" Type="http://schemas.openxmlformats.org/officeDocument/2006/relationships/image" Target="../media/image4099.png"/><Relationship Id="rId181" Type="http://schemas.openxmlformats.org/officeDocument/2006/relationships/image" Target="../media/image4186.png"/><Relationship Id="rId237" Type="http://schemas.openxmlformats.org/officeDocument/2006/relationships/image" Target="../media/image4214.png"/><Relationship Id="rId279" Type="http://schemas.openxmlformats.org/officeDocument/2006/relationships/image" Target="../media/image4235.png"/><Relationship Id="rId43" Type="http://schemas.openxmlformats.org/officeDocument/2006/relationships/image" Target="../media/image4117.png"/><Relationship Id="rId139" Type="http://schemas.openxmlformats.org/officeDocument/2006/relationships/image" Target="../media/image4165.png"/><Relationship Id="rId290" Type="http://schemas.openxmlformats.org/officeDocument/2006/relationships/customXml" Target="../ink/ink4248.xml"/><Relationship Id="rId304" Type="http://schemas.openxmlformats.org/officeDocument/2006/relationships/customXml" Target="../ink/ink4255.xml"/><Relationship Id="rId85" Type="http://schemas.openxmlformats.org/officeDocument/2006/relationships/image" Target="../media/image4138.png"/><Relationship Id="rId150" Type="http://schemas.openxmlformats.org/officeDocument/2006/relationships/customXml" Target="../ink/ink4178.xml"/><Relationship Id="rId192" Type="http://schemas.openxmlformats.org/officeDocument/2006/relationships/customXml" Target="../ink/ink4199.xml"/><Relationship Id="rId206" Type="http://schemas.openxmlformats.org/officeDocument/2006/relationships/customXml" Target="../ink/ink4206.xml"/><Relationship Id="rId248" Type="http://schemas.openxmlformats.org/officeDocument/2006/relationships/customXml" Target="../ink/ink4227.xml"/><Relationship Id="rId12" Type="http://schemas.openxmlformats.org/officeDocument/2006/relationships/customXml" Target="../ink/ink4109.xml"/><Relationship Id="rId108" Type="http://schemas.openxmlformats.org/officeDocument/2006/relationships/customXml" Target="../ink/ink4157.xml"/><Relationship Id="rId315" Type="http://schemas.openxmlformats.org/officeDocument/2006/relationships/image" Target="../media/image4253.png"/><Relationship Id="rId54" Type="http://schemas.openxmlformats.org/officeDocument/2006/relationships/customXml" Target="../ink/ink4130.xml"/><Relationship Id="rId96" Type="http://schemas.openxmlformats.org/officeDocument/2006/relationships/customXml" Target="../ink/ink4151.xml"/><Relationship Id="rId161" Type="http://schemas.openxmlformats.org/officeDocument/2006/relationships/image" Target="../media/image4176.png"/><Relationship Id="rId217" Type="http://schemas.openxmlformats.org/officeDocument/2006/relationships/image" Target="../media/image4204.png"/><Relationship Id="rId259" Type="http://schemas.openxmlformats.org/officeDocument/2006/relationships/image" Target="../media/image4225.png"/><Relationship Id="rId23" Type="http://schemas.openxmlformats.org/officeDocument/2006/relationships/image" Target="../media/image4108.png"/><Relationship Id="rId119" Type="http://schemas.openxmlformats.org/officeDocument/2006/relationships/image" Target="../media/image4155.png"/><Relationship Id="rId270" Type="http://schemas.openxmlformats.org/officeDocument/2006/relationships/customXml" Target="../ink/ink4238.xml"/><Relationship Id="rId65" Type="http://schemas.openxmlformats.org/officeDocument/2006/relationships/image" Target="../media/image4128.png"/><Relationship Id="rId130" Type="http://schemas.openxmlformats.org/officeDocument/2006/relationships/customXml" Target="../ink/ink4168.xml"/><Relationship Id="rId172" Type="http://schemas.openxmlformats.org/officeDocument/2006/relationships/customXml" Target="../ink/ink4189.xml"/><Relationship Id="rId228" Type="http://schemas.openxmlformats.org/officeDocument/2006/relationships/customXml" Target="../ink/ink4217.xml"/><Relationship Id="rId13" Type="http://schemas.openxmlformats.org/officeDocument/2006/relationships/image" Target="../media/image4103.png"/><Relationship Id="rId109" Type="http://schemas.openxmlformats.org/officeDocument/2006/relationships/image" Target="../media/image4150.png"/><Relationship Id="rId260" Type="http://schemas.openxmlformats.org/officeDocument/2006/relationships/customXml" Target="../ink/ink4233.xml"/><Relationship Id="rId281" Type="http://schemas.openxmlformats.org/officeDocument/2006/relationships/image" Target="../media/image4236.png"/><Relationship Id="rId316" Type="http://schemas.openxmlformats.org/officeDocument/2006/relationships/customXml" Target="../ink/ink4261.xml"/><Relationship Id="rId34" Type="http://schemas.openxmlformats.org/officeDocument/2006/relationships/customXml" Target="../ink/ink4120.xml"/><Relationship Id="rId55" Type="http://schemas.openxmlformats.org/officeDocument/2006/relationships/image" Target="../media/image4123.png"/><Relationship Id="rId76" Type="http://schemas.openxmlformats.org/officeDocument/2006/relationships/customXml" Target="../ink/ink4141.xml"/><Relationship Id="rId97" Type="http://schemas.openxmlformats.org/officeDocument/2006/relationships/image" Target="../media/image4144.png"/><Relationship Id="rId120" Type="http://schemas.openxmlformats.org/officeDocument/2006/relationships/customXml" Target="../ink/ink4163.xml"/><Relationship Id="rId141" Type="http://schemas.openxmlformats.org/officeDocument/2006/relationships/image" Target="../media/image4166.png"/><Relationship Id="rId7" Type="http://schemas.openxmlformats.org/officeDocument/2006/relationships/image" Target="../media/image4100.png"/><Relationship Id="rId162" Type="http://schemas.openxmlformats.org/officeDocument/2006/relationships/customXml" Target="../ink/ink4184.xml"/><Relationship Id="rId183" Type="http://schemas.openxmlformats.org/officeDocument/2006/relationships/image" Target="../media/image4187.png"/><Relationship Id="rId218" Type="http://schemas.openxmlformats.org/officeDocument/2006/relationships/customXml" Target="../ink/ink4212.xml"/><Relationship Id="rId239" Type="http://schemas.openxmlformats.org/officeDocument/2006/relationships/image" Target="../media/image4215.png"/><Relationship Id="rId250" Type="http://schemas.openxmlformats.org/officeDocument/2006/relationships/customXml" Target="../ink/ink4228.xml"/><Relationship Id="rId271" Type="http://schemas.openxmlformats.org/officeDocument/2006/relationships/image" Target="../media/image4231.png"/><Relationship Id="rId292" Type="http://schemas.openxmlformats.org/officeDocument/2006/relationships/customXml" Target="../ink/ink4249.xml"/><Relationship Id="rId306" Type="http://schemas.openxmlformats.org/officeDocument/2006/relationships/customXml" Target="../ink/ink4256.xml"/><Relationship Id="rId24" Type="http://schemas.openxmlformats.org/officeDocument/2006/relationships/customXml" Target="../ink/ink4115.xml"/><Relationship Id="rId45" Type="http://schemas.openxmlformats.org/officeDocument/2006/relationships/image" Target="../media/image4118.png"/><Relationship Id="rId66" Type="http://schemas.openxmlformats.org/officeDocument/2006/relationships/customXml" Target="../ink/ink4136.xml"/><Relationship Id="rId87" Type="http://schemas.openxmlformats.org/officeDocument/2006/relationships/image" Target="../media/image4139.png"/><Relationship Id="rId110" Type="http://schemas.openxmlformats.org/officeDocument/2006/relationships/customXml" Target="../ink/ink4158.xml"/><Relationship Id="rId131" Type="http://schemas.openxmlformats.org/officeDocument/2006/relationships/image" Target="../media/image4161.png"/><Relationship Id="rId152" Type="http://schemas.openxmlformats.org/officeDocument/2006/relationships/customXml" Target="../ink/ink4179.xml"/><Relationship Id="rId173" Type="http://schemas.openxmlformats.org/officeDocument/2006/relationships/image" Target="../media/image4182.png"/><Relationship Id="rId194" Type="http://schemas.openxmlformats.org/officeDocument/2006/relationships/customXml" Target="../ink/ink4200.xml"/><Relationship Id="rId208" Type="http://schemas.openxmlformats.org/officeDocument/2006/relationships/customXml" Target="../ink/ink4207.xml"/><Relationship Id="rId229" Type="http://schemas.openxmlformats.org/officeDocument/2006/relationships/image" Target="../media/image4210.png"/><Relationship Id="rId240" Type="http://schemas.openxmlformats.org/officeDocument/2006/relationships/customXml" Target="../ink/ink4223.xml"/><Relationship Id="rId261" Type="http://schemas.openxmlformats.org/officeDocument/2006/relationships/image" Target="../media/image4226.png"/><Relationship Id="rId14" Type="http://schemas.openxmlformats.org/officeDocument/2006/relationships/customXml" Target="../ink/ink4110.xml"/><Relationship Id="rId35" Type="http://schemas.openxmlformats.org/officeDocument/2006/relationships/image" Target="../media/image4113.png"/><Relationship Id="rId56" Type="http://schemas.openxmlformats.org/officeDocument/2006/relationships/customXml" Target="../ink/ink4131.xml"/><Relationship Id="rId77" Type="http://schemas.openxmlformats.org/officeDocument/2006/relationships/image" Target="../media/image4134.png"/><Relationship Id="rId100" Type="http://schemas.openxmlformats.org/officeDocument/2006/relationships/customXml" Target="../ink/ink4153.xml"/><Relationship Id="rId282" Type="http://schemas.openxmlformats.org/officeDocument/2006/relationships/customXml" Target="../ink/ink4244.xml"/><Relationship Id="rId317" Type="http://schemas.openxmlformats.org/officeDocument/2006/relationships/image" Target="../media/image4254.png"/><Relationship Id="rId8" Type="http://schemas.openxmlformats.org/officeDocument/2006/relationships/customXml" Target="../ink/ink4107.xml"/><Relationship Id="rId98" Type="http://schemas.openxmlformats.org/officeDocument/2006/relationships/customXml" Target="../ink/ink4152.xml"/><Relationship Id="rId121" Type="http://schemas.openxmlformats.org/officeDocument/2006/relationships/image" Target="../media/image4156.png"/><Relationship Id="rId142" Type="http://schemas.openxmlformats.org/officeDocument/2006/relationships/customXml" Target="../ink/ink4174.xml"/><Relationship Id="rId163" Type="http://schemas.openxmlformats.org/officeDocument/2006/relationships/image" Target="../media/image4177.png"/><Relationship Id="rId184" Type="http://schemas.openxmlformats.org/officeDocument/2006/relationships/customXml" Target="../ink/ink4195.xml"/><Relationship Id="rId219" Type="http://schemas.openxmlformats.org/officeDocument/2006/relationships/image" Target="../media/image4205.png"/><Relationship Id="rId230" Type="http://schemas.openxmlformats.org/officeDocument/2006/relationships/customXml" Target="../ink/ink4218.xml"/><Relationship Id="rId251" Type="http://schemas.openxmlformats.org/officeDocument/2006/relationships/image" Target="../media/image4221.png"/><Relationship Id="rId25" Type="http://schemas.openxmlformats.org/officeDocument/2006/relationships/image" Target="../media/image4109.png"/><Relationship Id="rId46" Type="http://schemas.openxmlformats.org/officeDocument/2006/relationships/customXml" Target="../ink/ink4126.xml"/><Relationship Id="rId67" Type="http://schemas.openxmlformats.org/officeDocument/2006/relationships/image" Target="../media/image4129.png"/><Relationship Id="rId272" Type="http://schemas.openxmlformats.org/officeDocument/2006/relationships/customXml" Target="../ink/ink4239.xml"/><Relationship Id="rId293" Type="http://schemas.openxmlformats.org/officeDocument/2006/relationships/image" Target="../media/image4242.png"/><Relationship Id="rId307" Type="http://schemas.openxmlformats.org/officeDocument/2006/relationships/image" Target="../media/image4249.png"/><Relationship Id="rId88" Type="http://schemas.openxmlformats.org/officeDocument/2006/relationships/customXml" Target="../ink/ink4147.xml"/><Relationship Id="rId111" Type="http://schemas.openxmlformats.org/officeDocument/2006/relationships/image" Target="../media/image4151.png"/><Relationship Id="rId132" Type="http://schemas.openxmlformats.org/officeDocument/2006/relationships/customXml" Target="../ink/ink4169.xml"/><Relationship Id="rId153" Type="http://schemas.openxmlformats.org/officeDocument/2006/relationships/image" Target="../media/image4172.png"/><Relationship Id="rId174" Type="http://schemas.openxmlformats.org/officeDocument/2006/relationships/customXml" Target="../ink/ink4190.xml"/><Relationship Id="rId195" Type="http://schemas.openxmlformats.org/officeDocument/2006/relationships/image" Target="../media/image4193.png"/><Relationship Id="rId209" Type="http://schemas.openxmlformats.org/officeDocument/2006/relationships/image" Target="../media/image4200.png"/><Relationship Id="rId220" Type="http://schemas.openxmlformats.org/officeDocument/2006/relationships/customXml" Target="../ink/ink4213.xml"/><Relationship Id="rId241" Type="http://schemas.openxmlformats.org/officeDocument/2006/relationships/image" Target="../media/image4216.png"/><Relationship Id="rId15" Type="http://schemas.openxmlformats.org/officeDocument/2006/relationships/image" Target="../media/image4104.png"/><Relationship Id="rId36" Type="http://schemas.openxmlformats.org/officeDocument/2006/relationships/customXml" Target="../ink/ink4121.xml"/><Relationship Id="rId57" Type="http://schemas.openxmlformats.org/officeDocument/2006/relationships/image" Target="../media/image4124.png"/><Relationship Id="rId262" Type="http://schemas.openxmlformats.org/officeDocument/2006/relationships/customXml" Target="../ink/ink4234.xml"/><Relationship Id="rId283" Type="http://schemas.openxmlformats.org/officeDocument/2006/relationships/image" Target="../media/image4237.png"/><Relationship Id="rId78" Type="http://schemas.openxmlformats.org/officeDocument/2006/relationships/customXml" Target="../ink/ink4142.xml"/><Relationship Id="rId99" Type="http://schemas.openxmlformats.org/officeDocument/2006/relationships/image" Target="../media/image4145.png"/><Relationship Id="rId101" Type="http://schemas.openxmlformats.org/officeDocument/2006/relationships/image" Target="../media/image4146.png"/><Relationship Id="rId122" Type="http://schemas.openxmlformats.org/officeDocument/2006/relationships/customXml" Target="../ink/ink4164.xml"/><Relationship Id="rId143" Type="http://schemas.openxmlformats.org/officeDocument/2006/relationships/image" Target="../media/image4167.png"/><Relationship Id="rId164" Type="http://schemas.openxmlformats.org/officeDocument/2006/relationships/customXml" Target="../ink/ink4185.xml"/><Relationship Id="rId185" Type="http://schemas.openxmlformats.org/officeDocument/2006/relationships/image" Target="../media/image4188.png"/><Relationship Id="rId9" Type="http://schemas.openxmlformats.org/officeDocument/2006/relationships/image" Target="../media/image4101.png"/><Relationship Id="rId210" Type="http://schemas.openxmlformats.org/officeDocument/2006/relationships/customXml" Target="../ink/ink4208.xml"/><Relationship Id="rId26" Type="http://schemas.openxmlformats.org/officeDocument/2006/relationships/customXml" Target="../ink/ink4116.xml"/><Relationship Id="rId231" Type="http://schemas.openxmlformats.org/officeDocument/2006/relationships/image" Target="../media/image4211.png"/><Relationship Id="rId252" Type="http://schemas.openxmlformats.org/officeDocument/2006/relationships/customXml" Target="../ink/ink4229.xml"/><Relationship Id="rId273" Type="http://schemas.openxmlformats.org/officeDocument/2006/relationships/image" Target="../media/image4232.png"/><Relationship Id="rId294" Type="http://schemas.openxmlformats.org/officeDocument/2006/relationships/customXml" Target="../ink/ink4250.xml"/><Relationship Id="rId308" Type="http://schemas.openxmlformats.org/officeDocument/2006/relationships/customXml" Target="../ink/ink4257.xml"/><Relationship Id="rId47" Type="http://schemas.openxmlformats.org/officeDocument/2006/relationships/image" Target="../media/image4119.png"/><Relationship Id="rId68" Type="http://schemas.openxmlformats.org/officeDocument/2006/relationships/customXml" Target="../ink/ink4137.xml"/><Relationship Id="rId89" Type="http://schemas.openxmlformats.org/officeDocument/2006/relationships/image" Target="../media/image4140.png"/><Relationship Id="rId112" Type="http://schemas.openxmlformats.org/officeDocument/2006/relationships/customXml" Target="../ink/ink4159.xml"/><Relationship Id="rId133" Type="http://schemas.openxmlformats.org/officeDocument/2006/relationships/image" Target="../media/image4162.png"/><Relationship Id="rId154" Type="http://schemas.openxmlformats.org/officeDocument/2006/relationships/customXml" Target="../ink/ink4180.xml"/><Relationship Id="rId175" Type="http://schemas.openxmlformats.org/officeDocument/2006/relationships/image" Target="../media/image4183.png"/><Relationship Id="rId196" Type="http://schemas.openxmlformats.org/officeDocument/2006/relationships/customXml" Target="../ink/ink4201.xml"/><Relationship Id="rId200" Type="http://schemas.openxmlformats.org/officeDocument/2006/relationships/customXml" Target="../ink/ink4203.xml"/><Relationship Id="rId16" Type="http://schemas.openxmlformats.org/officeDocument/2006/relationships/customXml" Target="../ink/ink4111.xml"/><Relationship Id="rId221" Type="http://schemas.openxmlformats.org/officeDocument/2006/relationships/image" Target="../media/image4206.png"/><Relationship Id="rId242" Type="http://schemas.openxmlformats.org/officeDocument/2006/relationships/customXml" Target="../ink/ink4224.xml"/><Relationship Id="rId263" Type="http://schemas.openxmlformats.org/officeDocument/2006/relationships/image" Target="../media/image4227.png"/><Relationship Id="rId284" Type="http://schemas.openxmlformats.org/officeDocument/2006/relationships/customXml" Target="../ink/ink4245.xml"/><Relationship Id="rId37" Type="http://schemas.openxmlformats.org/officeDocument/2006/relationships/image" Target="../media/image4114.png"/><Relationship Id="rId58" Type="http://schemas.openxmlformats.org/officeDocument/2006/relationships/customXml" Target="../ink/ink4132.xml"/><Relationship Id="rId79" Type="http://schemas.openxmlformats.org/officeDocument/2006/relationships/image" Target="../media/image4135.png"/><Relationship Id="rId102" Type="http://schemas.openxmlformats.org/officeDocument/2006/relationships/customXml" Target="../ink/ink4154.xml"/><Relationship Id="rId123" Type="http://schemas.openxmlformats.org/officeDocument/2006/relationships/image" Target="../media/image4157.png"/><Relationship Id="rId144" Type="http://schemas.openxmlformats.org/officeDocument/2006/relationships/customXml" Target="../ink/ink4175.xml"/><Relationship Id="rId90" Type="http://schemas.openxmlformats.org/officeDocument/2006/relationships/customXml" Target="../ink/ink4148.xml"/><Relationship Id="rId165" Type="http://schemas.openxmlformats.org/officeDocument/2006/relationships/image" Target="../media/image4178.png"/><Relationship Id="rId186" Type="http://schemas.openxmlformats.org/officeDocument/2006/relationships/customXml" Target="../ink/ink4196.xml"/><Relationship Id="rId211" Type="http://schemas.openxmlformats.org/officeDocument/2006/relationships/image" Target="../media/image4201.png"/><Relationship Id="rId232" Type="http://schemas.openxmlformats.org/officeDocument/2006/relationships/customXml" Target="../ink/ink4219.xml"/><Relationship Id="rId253" Type="http://schemas.openxmlformats.org/officeDocument/2006/relationships/image" Target="../media/image4222.png"/><Relationship Id="rId274" Type="http://schemas.openxmlformats.org/officeDocument/2006/relationships/customXml" Target="../ink/ink4240.xml"/><Relationship Id="rId295" Type="http://schemas.openxmlformats.org/officeDocument/2006/relationships/image" Target="../media/image4243.png"/><Relationship Id="rId309" Type="http://schemas.openxmlformats.org/officeDocument/2006/relationships/image" Target="../media/image4250.png"/><Relationship Id="rId27" Type="http://schemas.openxmlformats.org/officeDocument/2006/relationships/image" Target="../media/image3069.png"/><Relationship Id="rId48" Type="http://schemas.openxmlformats.org/officeDocument/2006/relationships/customXml" Target="../ink/ink4127.xml"/><Relationship Id="rId69" Type="http://schemas.openxmlformats.org/officeDocument/2006/relationships/image" Target="../media/image4130.png"/><Relationship Id="rId113" Type="http://schemas.openxmlformats.org/officeDocument/2006/relationships/image" Target="../media/image4152.png"/><Relationship Id="rId134" Type="http://schemas.openxmlformats.org/officeDocument/2006/relationships/customXml" Target="../ink/ink4170.xml"/><Relationship Id="rId80" Type="http://schemas.openxmlformats.org/officeDocument/2006/relationships/customXml" Target="../ink/ink4143.xml"/><Relationship Id="rId155" Type="http://schemas.openxmlformats.org/officeDocument/2006/relationships/image" Target="../media/image4173.png"/><Relationship Id="rId176" Type="http://schemas.openxmlformats.org/officeDocument/2006/relationships/customXml" Target="../ink/ink4191.xml"/><Relationship Id="rId197" Type="http://schemas.openxmlformats.org/officeDocument/2006/relationships/image" Target="../media/image4194.png"/><Relationship Id="rId201" Type="http://schemas.openxmlformats.org/officeDocument/2006/relationships/image" Target="../media/image4196.png"/><Relationship Id="rId222" Type="http://schemas.openxmlformats.org/officeDocument/2006/relationships/customXml" Target="../ink/ink4214.xml"/><Relationship Id="rId243" Type="http://schemas.openxmlformats.org/officeDocument/2006/relationships/image" Target="../media/image4217.png"/><Relationship Id="rId264" Type="http://schemas.openxmlformats.org/officeDocument/2006/relationships/customXml" Target="../ink/ink4235.xml"/><Relationship Id="rId285" Type="http://schemas.openxmlformats.org/officeDocument/2006/relationships/image" Target="../media/image4238.png"/><Relationship Id="rId17" Type="http://schemas.openxmlformats.org/officeDocument/2006/relationships/image" Target="../media/image4105.png"/><Relationship Id="rId38" Type="http://schemas.openxmlformats.org/officeDocument/2006/relationships/customXml" Target="../ink/ink4122.xml"/><Relationship Id="rId59" Type="http://schemas.openxmlformats.org/officeDocument/2006/relationships/image" Target="../media/image4125.png"/><Relationship Id="rId103" Type="http://schemas.openxmlformats.org/officeDocument/2006/relationships/image" Target="../media/image4147.png"/><Relationship Id="rId124" Type="http://schemas.openxmlformats.org/officeDocument/2006/relationships/customXml" Target="../ink/ink4165.xml"/><Relationship Id="rId310" Type="http://schemas.openxmlformats.org/officeDocument/2006/relationships/customXml" Target="../ink/ink4258.xml"/><Relationship Id="rId70" Type="http://schemas.openxmlformats.org/officeDocument/2006/relationships/customXml" Target="../ink/ink4138.xml"/><Relationship Id="rId91" Type="http://schemas.openxmlformats.org/officeDocument/2006/relationships/image" Target="../media/image4141.png"/><Relationship Id="rId145" Type="http://schemas.openxmlformats.org/officeDocument/2006/relationships/image" Target="../media/image4168.png"/><Relationship Id="rId166" Type="http://schemas.openxmlformats.org/officeDocument/2006/relationships/customXml" Target="../ink/ink4186.xml"/><Relationship Id="rId187" Type="http://schemas.openxmlformats.org/officeDocument/2006/relationships/image" Target="../media/image418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209.xml"/><Relationship Id="rId233" Type="http://schemas.openxmlformats.org/officeDocument/2006/relationships/image" Target="../media/image4212.png"/><Relationship Id="rId254" Type="http://schemas.openxmlformats.org/officeDocument/2006/relationships/customXml" Target="../ink/ink4230.xml"/><Relationship Id="rId28" Type="http://schemas.openxmlformats.org/officeDocument/2006/relationships/customXml" Target="../ink/ink4117.xml"/><Relationship Id="rId49" Type="http://schemas.openxmlformats.org/officeDocument/2006/relationships/image" Target="../media/image4120.png"/><Relationship Id="rId114" Type="http://schemas.openxmlformats.org/officeDocument/2006/relationships/customXml" Target="../ink/ink4160.xml"/><Relationship Id="rId275" Type="http://schemas.openxmlformats.org/officeDocument/2006/relationships/image" Target="../media/image4233.png"/><Relationship Id="rId296" Type="http://schemas.openxmlformats.org/officeDocument/2006/relationships/customXml" Target="../ink/ink4251.xml"/><Relationship Id="rId300" Type="http://schemas.openxmlformats.org/officeDocument/2006/relationships/customXml" Target="../ink/ink4253.xml"/><Relationship Id="rId60" Type="http://schemas.openxmlformats.org/officeDocument/2006/relationships/customXml" Target="../ink/ink4133.xml"/><Relationship Id="rId81" Type="http://schemas.openxmlformats.org/officeDocument/2006/relationships/image" Target="../media/image4136.png"/><Relationship Id="rId135" Type="http://schemas.openxmlformats.org/officeDocument/2006/relationships/image" Target="../media/image4163.png"/><Relationship Id="rId156" Type="http://schemas.openxmlformats.org/officeDocument/2006/relationships/customXml" Target="../ink/ink4181.xml"/><Relationship Id="rId177" Type="http://schemas.openxmlformats.org/officeDocument/2006/relationships/image" Target="../media/image4184.png"/><Relationship Id="rId198" Type="http://schemas.openxmlformats.org/officeDocument/2006/relationships/customXml" Target="../ink/ink4202.xml"/><Relationship Id="rId202" Type="http://schemas.openxmlformats.org/officeDocument/2006/relationships/customXml" Target="../ink/ink4204.xml"/><Relationship Id="rId223" Type="http://schemas.openxmlformats.org/officeDocument/2006/relationships/image" Target="../media/image4207.png"/><Relationship Id="rId244" Type="http://schemas.openxmlformats.org/officeDocument/2006/relationships/customXml" Target="../ink/ink4225.xml"/><Relationship Id="rId18" Type="http://schemas.openxmlformats.org/officeDocument/2006/relationships/customXml" Target="../ink/ink4112.xml"/><Relationship Id="rId39" Type="http://schemas.openxmlformats.org/officeDocument/2006/relationships/image" Target="../media/image4115.png"/><Relationship Id="rId265" Type="http://schemas.openxmlformats.org/officeDocument/2006/relationships/image" Target="../media/image4228.png"/><Relationship Id="rId286" Type="http://schemas.openxmlformats.org/officeDocument/2006/relationships/customXml" Target="../ink/ink4246.xml"/><Relationship Id="rId50" Type="http://schemas.openxmlformats.org/officeDocument/2006/relationships/customXml" Target="../ink/ink4128.xml"/><Relationship Id="rId104" Type="http://schemas.openxmlformats.org/officeDocument/2006/relationships/customXml" Target="../ink/ink4155.xml"/><Relationship Id="rId125" Type="http://schemas.openxmlformats.org/officeDocument/2006/relationships/image" Target="../media/image4158.png"/><Relationship Id="rId146" Type="http://schemas.openxmlformats.org/officeDocument/2006/relationships/customXml" Target="../ink/ink4176.xml"/><Relationship Id="rId167" Type="http://schemas.openxmlformats.org/officeDocument/2006/relationships/image" Target="../media/image4179.png"/><Relationship Id="rId188" Type="http://schemas.openxmlformats.org/officeDocument/2006/relationships/customXml" Target="../ink/ink4197.xml"/><Relationship Id="rId311" Type="http://schemas.openxmlformats.org/officeDocument/2006/relationships/image" Target="../media/image4251.png"/><Relationship Id="rId71" Type="http://schemas.openxmlformats.org/officeDocument/2006/relationships/image" Target="../media/image4131.png"/><Relationship Id="rId92" Type="http://schemas.openxmlformats.org/officeDocument/2006/relationships/customXml" Target="../ink/ink4149.xml"/><Relationship Id="rId213" Type="http://schemas.openxmlformats.org/officeDocument/2006/relationships/image" Target="../media/image4202.png"/><Relationship Id="rId234" Type="http://schemas.openxmlformats.org/officeDocument/2006/relationships/customXml" Target="../ink/ink4220.xml"/><Relationship Id="rId2" Type="http://schemas.openxmlformats.org/officeDocument/2006/relationships/customXml" Target="../ink/ink4104.xml"/><Relationship Id="rId29" Type="http://schemas.openxmlformats.org/officeDocument/2006/relationships/image" Target="../media/image4110.png"/><Relationship Id="rId255" Type="http://schemas.openxmlformats.org/officeDocument/2006/relationships/image" Target="../media/image4223.png"/><Relationship Id="rId276" Type="http://schemas.openxmlformats.org/officeDocument/2006/relationships/customXml" Target="../ink/ink4241.xml"/><Relationship Id="rId297" Type="http://schemas.openxmlformats.org/officeDocument/2006/relationships/image" Target="../media/image4244.png"/><Relationship Id="rId40" Type="http://schemas.openxmlformats.org/officeDocument/2006/relationships/customXml" Target="../ink/ink4123.xml"/><Relationship Id="rId115" Type="http://schemas.openxmlformats.org/officeDocument/2006/relationships/image" Target="../media/image4153.png"/><Relationship Id="rId136" Type="http://schemas.openxmlformats.org/officeDocument/2006/relationships/customXml" Target="../ink/ink4171.xml"/><Relationship Id="rId157" Type="http://schemas.openxmlformats.org/officeDocument/2006/relationships/image" Target="../media/image4174.png"/><Relationship Id="rId178" Type="http://schemas.openxmlformats.org/officeDocument/2006/relationships/customXml" Target="../ink/ink4192.xml"/><Relationship Id="rId301" Type="http://schemas.openxmlformats.org/officeDocument/2006/relationships/image" Target="../media/image4246.png"/><Relationship Id="rId61" Type="http://schemas.openxmlformats.org/officeDocument/2006/relationships/image" Target="../media/image4126.png"/><Relationship Id="rId82" Type="http://schemas.openxmlformats.org/officeDocument/2006/relationships/customXml" Target="../ink/ink4144.xml"/><Relationship Id="rId199" Type="http://schemas.openxmlformats.org/officeDocument/2006/relationships/image" Target="../media/image4195.png"/><Relationship Id="rId203" Type="http://schemas.openxmlformats.org/officeDocument/2006/relationships/image" Target="../media/image4197.png"/><Relationship Id="rId19" Type="http://schemas.openxmlformats.org/officeDocument/2006/relationships/image" Target="../media/image4106.png"/><Relationship Id="rId224" Type="http://schemas.openxmlformats.org/officeDocument/2006/relationships/customXml" Target="../ink/ink4215.xml"/><Relationship Id="rId245" Type="http://schemas.openxmlformats.org/officeDocument/2006/relationships/image" Target="../media/image4218.png"/><Relationship Id="rId266" Type="http://schemas.openxmlformats.org/officeDocument/2006/relationships/customXml" Target="../ink/ink4236.xml"/><Relationship Id="rId287" Type="http://schemas.openxmlformats.org/officeDocument/2006/relationships/image" Target="../media/image4239.png"/><Relationship Id="rId30" Type="http://schemas.openxmlformats.org/officeDocument/2006/relationships/customXml" Target="../ink/ink4118.xml"/><Relationship Id="rId105" Type="http://schemas.openxmlformats.org/officeDocument/2006/relationships/image" Target="../media/image4148.png"/><Relationship Id="rId126" Type="http://schemas.openxmlformats.org/officeDocument/2006/relationships/customXml" Target="../ink/ink4166.xml"/><Relationship Id="rId147" Type="http://schemas.openxmlformats.org/officeDocument/2006/relationships/image" Target="../media/image4169.png"/><Relationship Id="rId168" Type="http://schemas.openxmlformats.org/officeDocument/2006/relationships/customXml" Target="../ink/ink4187.xml"/><Relationship Id="rId312" Type="http://schemas.openxmlformats.org/officeDocument/2006/relationships/customXml" Target="../ink/ink4259.xml"/><Relationship Id="rId51" Type="http://schemas.openxmlformats.org/officeDocument/2006/relationships/image" Target="../media/image4121.png"/><Relationship Id="rId72" Type="http://schemas.openxmlformats.org/officeDocument/2006/relationships/customXml" Target="../ink/ink4139.xml"/><Relationship Id="rId93" Type="http://schemas.openxmlformats.org/officeDocument/2006/relationships/image" Target="../media/image4142.png"/><Relationship Id="rId189" Type="http://schemas.openxmlformats.org/officeDocument/2006/relationships/image" Target="../media/image4190.png"/><Relationship Id="rId3" Type="http://schemas.openxmlformats.org/officeDocument/2006/relationships/image" Target="../media/image4098.png"/><Relationship Id="rId214" Type="http://schemas.openxmlformats.org/officeDocument/2006/relationships/customXml" Target="../ink/ink4210.xml"/><Relationship Id="rId235" Type="http://schemas.openxmlformats.org/officeDocument/2006/relationships/image" Target="../media/image4213.png"/><Relationship Id="rId256" Type="http://schemas.openxmlformats.org/officeDocument/2006/relationships/customXml" Target="../ink/ink4231.xml"/><Relationship Id="rId277" Type="http://schemas.openxmlformats.org/officeDocument/2006/relationships/image" Target="../media/image4234.png"/><Relationship Id="rId298" Type="http://schemas.openxmlformats.org/officeDocument/2006/relationships/customXml" Target="../ink/ink4252.xml"/><Relationship Id="rId116" Type="http://schemas.openxmlformats.org/officeDocument/2006/relationships/customXml" Target="../ink/ink4161.xml"/><Relationship Id="rId137" Type="http://schemas.openxmlformats.org/officeDocument/2006/relationships/image" Target="../media/image4164.png"/><Relationship Id="rId158" Type="http://schemas.openxmlformats.org/officeDocument/2006/relationships/customXml" Target="../ink/ink4182.xml"/><Relationship Id="rId302" Type="http://schemas.openxmlformats.org/officeDocument/2006/relationships/customXml" Target="../ink/ink4254.xml"/><Relationship Id="rId20" Type="http://schemas.openxmlformats.org/officeDocument/2006/relationships/customXml" Target="../ink/ink4113.xml"/><Relationship Id="rId41" Type="http://schemas.openxmlformats.org/officeDocument/2006/relationships/image" Target="../media/image4116.png"/><Relationship Id="rId62" Type="http://schemas.openxmlformats.org/officeDocument/2006/relationships/customXml" Target="../ink/ink4134.xml"/><Relationship Id="rId83" Type="http://schemas.openxmlformats.org/officeDocument/2006/relationships/image" Target="../media/image4137.png"/><Relationship Id="rId179" Type="http://schemas.openxmlformats.org/officeDocument/2006/relationships/image" Target="../media/image4185.png"/><Relationship Id="rId190" Type="http://schemas.openxmlformats.org/officeDocument/2006/relationships/customXml" Target="../ink/ink4198.xml"/><Relationship Id="rId204" Type="http://schemas.openxmlformats.org/officeDocument/2006/relationships/customXml" Target="../ink/ink4205.xml"/><Relationship Id="rId225" Type="http://schemas.openxmlformats.org/officeDocument/2006/relationships/image" Target="../media/image4208.png"/><Relationship Id="rId246" Type="http://schemas.openxmlformats.org/officeDocument/2006/relationships/customXml" Target="../ink/ink4226.xml"/><Relationship Id="rId267" Type="http://schemas.openxmlformats.org/officeDocument/2006/relationships/image" Target="../media/image4229.png"/><Relationship Id="rId288" Type="http://schemas.openxmlformats.org/officeDocument/2006/relationships/customXml" Target="../ink/ink4247.xml"/><Relationship Id="rId106" Type="http://schemas.openxmlformats.org/officeDocument/2006/relationships/customXml" Target="../ink/ink4156.xml"/><Relationship Id="rId127" Type="http://schemas.openxmlformats.org/officeDocument/2006/relationships/image" Target="../media/image4159.png"/><Relationship Id="rId313" Type="http://schemas.openxmlformats.org/officeDocument/2006/relationships/image" Target="../media/image4252.png"/><Relationship Id="rId10" Type="http://schemas.openxmlformats.org/officeDocument/2006/relationships/customXml" Target="../ink/ink4108.xml"/><Relationship Id="rId31" Type="http://schemas.openxmlformats.org/officeDocument/2006/relationships/image" Target="../media/image4111.png"/><Relationship Id="rId52" Type="http://schemas.openxmlformats.org/officeDocument/2006/relationships/customXml" Target="../ink/ink4129.xml"/><Relationship Id="rId73" Type="http://schemas.openxmlformats.org/officeDocument/2006/relationships/image" Target="../media/image4132.png"/><Relationship Id="rId94" Type="http://schemas.openxmlformats.org/officeDocument/2006/relationships/customXml" Target="../ink/ink4150.xml"/><Relationship Id="rId148" Type="http://schemas.openxmlformats.org/officeDocument/2006/relationships/customXml" Target="../ink/ink4177.xml"/><Relationship Id="rId169" Type="http://schemas.openxmlformats.org/officeDocument/2006/relationships/image" Target="../media/image4180.png"/><Relationship Id="rId4" Type="http://schemas.openxmlformats.org/officeDocument/2006/relationships/customXml" Target="../ink/ink4105.xml"/><Relationship Id="rId180" Type="http://schemas.openxmlformats.org/officeDocument/2006/relationships/customXml" Target="../ink/ink4193.xml"/><Relationship Id="rId215" Type="http://schemas.openxmlformats.org/officeDocument/2006/relationships/image" Target="../media/image4203.png"/><Relationship Id="rId236" Type="http://schemas.openxmlformats.org/officeDocument/2006/relationships/customXml" Target="../ink/ink4221.xml"/><Relationship Id="rId257" Type="http://schemas.openxmlformats.org/officeDocument/2006/relationships/image" Target="../media/image4224.png"/><Relationship Id="rId278" Type="http://schemas.openxmlformats.org/officeDocument/2006/relationships/customXml" Target="../ink/ink4242.xml"/><Relationship Id="rId303" Type="http://schemas.openxmlformats.org/officeDocument/2006/relationships/image" Target="../media/image4247.png"/><Relationship Id="rId42" Type="http://schemas.openxmlformats.org/officeDocument/2006/relationships/customXml" Target="../ink/ink4124.xml"/><Relationship Id="rId84" Type="http://schemas.openxmlformats.org/officeDocument/2006/relationships/customXml" Target="../ink/ink4145.xml"/><Relationship Id="rId138" Type="http://schemas.openxmlformats.org/officeDocument/2006/relationships/customXml" Target="../ink/ink4172.xml"/><Relationship Id="rId191" Type="http://schemas.openxmlformats.org/officeDocument/2006/relationships/image" Target="../media/image4191.png"/><Relationship Id="rId205" Type="http://schemas.openxmlformats.org/officeDocument/2006/relationships/image" Target="../media/image4198.png"/><Relationship Id="rId247" Type="http://schemas.openxmlformats.org/officeDocument/2006/relationships/image" Target="../media/image4219.png"/><Relationship Id="rId107" Type="http://schemas.openxmlformats.org/officeDocument/2006/relationships/image" Target="../media/image4149.png"/><Relationship Id="rId289" Type="http://schemas.openxmlformats.org/officeDocument/2006/relationships/image" Target="../media/image4240.png"/><Relationship Id="rId11" Type="http://schemas.openxmlformats.org/officeDocument/2006/relationships/image" Target="../media/image4102.png"/><Relationship Id="rId53" Type="http://schemas.openxmlformats.org/officeDocument/2006/relationships/image" Target="../media/image4122.png"/><Relationship Id="rId149" Type="http://schemas.openxmlformats.org/officeDocument/2006/relationships/image" Target="../media/image4170.png"/><Relationship Id="rId314" Type="http://schemas.openxmlformats.org/officeDocument/2006/relationships/customXml" Target="../ink/ink4260.xml"/><Relationship Id="rId95" Type="http://schemas.openxmlformats.org/officeDocument/2006/relationships/image" Target="../media/image4143.png"/><Relationship Id="rId160" Type="http://schemas.openxmlformats.org/officeDocument/2006/relationships/customXml" Target="../ink/ink4183.xml"/><Relationship Id="rId216" Type="http://schemas.openxmlformats.org/officeDocument/2006/relationships/customXml" Target="../ink/ink4211.xml"/><Relationship Id="rId258" Type="http://schemas.openxmlformats.org/officeDocument/2006/relationships/customXml" Target="../ink/ink4232.xml"/><Relationship Id="rId22" Type="http://schemas.openxmlformats.org/officeDocument/2006/relationships/customXml" Target="../ink/ink4114.xml"/><Relationship Id="rId64" Type="http://schemas.openxmlformats.org/officeDocument/2006/relationships/customXml" Target="../ink/ink4135.xml"/><Relationship Id="rId118" Type="http://schemas.openxmlformats.org/officeDocument/2006/relationships/customXml" Target="../ink/ink4162.xml"/><Relationship Id="rId171" Type="http://schemas.openxmlformats.org/officeDocument/2006/relationships/image" Target="../media/image4181.png"/><Relationship Id="rId227" Type="http://schemas.openxmlformats.org/officeDocument/2006/relationships/image" Target="../media/image4209.png"/><Relationship Id="rId269" Type="http://schemas.openxmlformats.org/officeDocument/2006/relationships/image" Target="../media/image4230.png"/><Relationship Id="rId33" Type="http://schemas.openxmlformats.org/officeDocument/2006/relationships/image" Target="../media/image4112.png"/><Relationship Id="rId129" Type="http://schemas.openxmlformats.org/officeDocument/2006/relationships/image" Target="../media/image4160.png"/><Relationship Id="rId280" Type="http://schemas.openxmlformats.org/officeDocument/2006/relationships/customXml" Target="../ink/ink4243.xml"/><Relationship Id="rId75" Type="http://schemas.openxmlformats.org/officeDocument/2006/relationships/image" Target="../media/image4133.png"/><Relationship Id="rId140" Type="http://schemas.openxmlformats.org/officeDocument/2006/relationships/customXml" Target="../ink/ink4173.xml"/><Relationship Id="rId182" Type="http://schemas.openxmlformats.org/officeDocument/2006/relationships/customXml" Target="../ink/ink4194.xml"/><Relationship Id="rId6" Type="http://schemas.openxmlformats.org/officeDocument/2006/relationships/customXml" Target="../ink/ink4106.xml"/><Relationship Id="rId238" Type="http://schemas.openxmlformats.org/officeDocument/2006/relationships/customXml" Target="../ink/ink4222.xml"/><Relationship Id="rId291" Type="http://schemas.openxmlformats.org/officeDocument/2006/relationships/image" Target="../media/image4241.png"/><Relationship Id="rId305" Type="http://schemas.openxmlformats.org/officeDocument/2006/relationships/image" Target="../media/image4248.png"/><Relationship Id="rId44" Type="http://schemas.openxmlformats.org/officeDocument/2006/relationships/customXml" Target="../ink/ink4125.xml"/><Relationship Id="rId86" Type="http://schemas.openxmlformats.org/officeDocument/2006/relationships/customXml" Target="../ink/ink4146.xml"/><Relationship Id="rId151" Type="http://schemas.openxmlformats.org/officeDocument/2006/relationships/image" Target="../media/image4171.png"/><Relationship Id="rId193" Type="http://schemas.openxmlformats.org/officeDocument/2006/relationships/image" Target="../media/image4192.png"/><Relationship Id="rId207" Type="http://schemas.openxmlformats.org/officeDocument/2006/relationships/image" Target="../media/image4199.png"/><Relationship Id="rId249" Type="http://schemas.openxmlformats.org/officeDocument/2006/relationships/image" Target="../media/image4220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8.png"/><Relationship Id="rId299" Type="http://schemas.openxmlformats.org/officeDocument/2006/relationships/image" Target="../media/image459.png"/><Relationship Id="rId21" Type="http://schemas.openxmlformats.org/officeDocument/2006/relationships/image" Target="../media/image320.png"/><Relationship Id="rId63" Type="http://schemas.openxmlformats.org/officeDocument/2006/relationships/image" Target="../media/image341.png"/><Relationship Id="rId159" Type="http://schemas.openxmlformats.org/officeDocument/2006/relationships/image" Target="../media/image389.png"/><Relationship Id="rId324" Type="http://schemas.openxmlformats.org/officeDocument/2006/relationships/customXml" Target="../ink/ink472.xml"/><Relationship Id="rId366" Type="http://schemas.openxmlformats.org/officeDocument/2006/relationships/customXml" Target="../ink/ink493.xml"/><Relationship Id="rId170" Type="http://schemas.openxmlformats.org/officeDocument/2006/relationships/customXml" Target="../ink/ink395.xml"/><Relationship Id="rId226" Type="http://schemas.openxmlformats.org/officeDocument/2006/relationships/customXml" Target="../ink/ink423.xml"/><Relationship Id="rId433" Type="http://schemas.openxmlformats.org/officeDocument/2006/relationships/image" Target="../media/image526.png"/><Relationship Id="rId268" Type="http://schemas.openxmlformats.org/officeDocument/2006/relationships/customXml" Target="../ink/ink444.xml"/><Relationship Id="rId32" Type="http://schemas.openxmlformats.org/officeDocument/2006/relationships/customXml" Target="../ink/ink326.xml"/><Relationship Id="rId74" Type="http://schemas.openxmlformats.org/officeDocument/2006/relationships/customXml" Target="../ink/ink347.xml"/><Relationship Id="rId128" Type="http://schemas.openxmlformats.org/officeDocument/2006/relationships/customXml" Target="../ink/ink374.xml"/><Relationship Id="rId335" Type="http://schemas.openxmlformats.org/officeDocument/2006/relationships/image" Target="../media/image477.png"/><Relationship Id="rId377" Type="http://schemas.openxmlformats.org/officeDocument/2006/relationships/image" Target="../media/image498.png"/><Relationship Id="rId5" Type="http://schemas.openxmlformats.org/officeDocument/2006/relationships/image" Target="../media/image312.png"/><Relationship Id="rId181" Type="http://schemas.openxmlformats.org/officeDocument/2006/relationships/image" Target="../media/image400.png"/><Relationship Id="rId237" Type="http://schemas.openxmlformats.org/officeDocument/2006/relationships/image" Target="../media/image428.png"/><Relationship Id="rId402" Type="http://schemas.openxmlformats.org/officeDocument/2006/relationships/customXml" Target="../ink/ink511.xml"/><Relationship Id="rId279" Type="http://schemas.openxmlformats.org/officeDocument/2006/relationships/image" Target="../media/image449.png"/><Relationship Id="rId43" Type="http://schemas.openxmlformats.org/officeDocument/2006/relationships/image" Target="../media/image331.png"/><Relationship Id="rId139" Type="http://schemas.openxmlformats.org/officeDocument/2006/relationships/image" Target="../media/image379.png"/><Relationship Id="rId290" Type="http://schemas.openxmlformats.org/officeDocument/2006/relationships/customXml" Target="../ink/ink455.xml"/><Relationship Id="rId304" Type="http://schemas.openxmlformats.org/officeDocument/2006/relationships/customXml" Target="../ink/ink462.xml"/><Relationship Id="rId346" Type="http://schemas.openxmlformats.org/officeDocument/2006/relationships/customXml" Target="../ink/ink483.xml"/><Relationship Id="rId388" Type="http://schemas.openxmlformats.org/officeDocument/2006/relationships/customXml" Target="../ink/ink504.xml"/><Relationship Id="rId85" Type="http://schemas.openxmlformats.org/officeDocument/2006/relationships/image" Target="../media/image352.png"/><Relationship Id="rId150" Type="http://schemas.openxmlformats.org/officeDocument/2006/relationships/customXml" Target="../ink/ink385.xml"/><Relationship Id="rId192" Type="http://schemas.openxmlformats.org/officeDocument/2006/relationships/customXml" Target="../ink/ink406.xml"/><Relationship Id="rId206" Type="http://schemas.openxmlformats.org/officeDocument/2006/relationships/customXml" Target="../ink/ink413.xml"/><Relationship Id="rId413" Type="http://schemas.openxmlformats.org/officeDocument/2006/relationships/image" Target="../media/image516.png"/><Relationship Id="rId248" Type="http://schemas.openxmlformats.org/officeDocument/2006/relationships/customXml" Target="../ink/ink434.xml"/><Relationship Id="rId12" Type="http://schemas.openxmlformats.org/officeDocument/2006/relationships/customXml" Target="../ink/ink316.xml"/><Relationship Id="rId108" Type="http://schemas.openxmlformats.org/officeDocument/2006/relationships/customXml" Target="../ink/ink364.xml"/><Relationship Id="rId315" Type="http://schemas.openxmlformats.org/officeDocument/2006/relationships/image" Target="../media/image467.png"/><Relationship Id="rId357" Type="http://schemas.openxmlformats.org/officeDocument/2006/relationships/image" Target="../media/image488.png"/><Relationship Id="rId54" Type="http://schemas.openxmlformats.org/officeDocument/2006/relationships/customXml" Target="../ink/ink337.xml"/><Relationship Id="rId96" Type="http://schemas.openxmlformats.org/officeDocument/2006/relationships/customXml" Target="../ink/ink358.xml"/><Relationship Id="rId161" Type="http://schemas.openxmlformats.org/officeDocument/2006/relationships/image" Target="../media/image390.png"/><Relationship Id="rId217" Type="http://schemas.openxmlformats.org/officeDocument/2006/relationships/image" Target="../media/image418.png"/><Relationship Id="rId399" Type="http://schemas.openxmlformats.org/officeDocument/2006/relationships/image" Target="../media/image509.png"/><Relationship Id="rId259" Type="http://schemas.openxmlformats.org/officeDocument/2006/relationships/image" Target="../media/image439.png"/><Relationship Id="rId424" Type="http://schemas.openxmlformats.org/officeDocument/2006/relationships/customXml" Target="../ink/ink522.xml"/><Relationship Id="rId23" Type="http://schemas.openxmlformats.org/officeDocument/2006/relationships/image" Target="../media/image321.png"/><Relationship Id="rId119" Type="http://schemas.openxmlformats.org/officeDocument/2006/relationships/image" Target="../media/image369.png"/><Relationship Id="rId270" Type="http://schemas.openxmlformats.org/officeDocument/2006/relationships/customXml" Target="../ink/ink445.xml"/><Relationship Id="rId326" Type="http://schemas.openxmlformats.org/officeDocument/2006/relationships/customXml" Target="../ink/ink473.xml"/><Relationship Id="rId65" Type="http://schemas.openxmlformats.org/officeDocument/2006/relationships/image" Target="../media/image342.png"/><Relationship Id="rId130" Type="http://schemas.openxmlformats.org/officeDocument/2006/relationships/customXml" Target="../ink/ink375.xml"/><Relationship Id="rId368" Type="http://schemas.openxmlformats.org/officeDocument/2006/relationships/customXml" Target="../ink/ink494.xml"/><Relationship Id="rId172" Type="http://schemas.openxmlformats.org/officeDocument/2006/relationships/customXml" Target="../ink/ink396.xml"/><Relationship Id="rId228" Type="http://schemas.openxmlformats.org/officeDocument/2006/relationships/customXml" Target="../ink/ink424.xml"/><Relationship Id="rId435" Type="http://schemas.openxmlformats.org/officeDocument/2006/relationships/image" Target="../media/image527.png"/><Relationship Id="rId281" Type="http://schemas.openxmlformats.org/officeDocument/2006/relationships/image" Target="../media/image450.png"/><Relationship Id="rId337" Type="http://schemas.openxmlformats.org/officeDocument/2006/relationships/image" Target="../media/image478.png"/><Relationship Id="rId34" Type="http://schemas.openxmlformats.org/officeDocument/2006/relationships/customXml" Target="../ink/ink327.xml"/><Relationship Id="rId76" Type="http://schemas.openxmlformats.org/officeDocument/2006/relationships/customXml" Target="../ink/ink348.xml"/><Relationship Id="rId141" Type="http://schemas.openxmlformats.org/officeDocument/2006/relationships/image" Target="../media/image380.png"/><Relationship Id="rId379" Type="http://schemas.openxmlformats.org/officeDocument/2006/relationships/image" Target="../media/image499.png"/><Relationship Id="rId7" Type="http://schemas.openxmlformats.org/officeDocument/2006/relationships/image" Target="../media/image313.png"/><Relationship Id="rId183" Type="http://schemas.openxmlformats.org/officeDocument/2006/relationships/image" Target="../media/image401.png"/><Relationship Id="rId239" Type="http://schemas.openxmlformats.org/officeDocument/2006/relationships/image" Target="../media/image429.png"/><Relationship Id="rId390" Type="http://schemas.openxmlformats.org/officeDocument/2006/relationships/customXml" Target="../ink/ink505.xml"/><Relationship Id="rId404" Type="http://schemas.openxmlformats.org/officeDocument/2006/relationships/customXml" Target="../ink/ink512.xml"/><Relationship Id="rId250" Type="http://schemas.openxmlformats.org/officeDocument/2006/relationships/customXml" Target="../ink/ink435.xml"/><Relationship Id="rId292" Type="http://schemas.openxmlformats.org/officeDocument/2006/relationships/customXml" Target="../ink/ink456.xml"/><Relationship Id="rId306" Type="http://schemas.openxmlformats.org/officeDocument/2006/relationships/customXml" Target="../ink/ink463.xml"/><Relationship Id="rId45" Type="http://schemas.openxmlformats.org/officeDocument/2006/relationships/image" Target="../media/image332.png"/><Relationship Id="rId87" Type="http://schemas.openxmlformats.org/officeDocument/2006/relationships/image" Target="../media/image353.png"/><Relationship Id="rId110" Type="http://schemas.openxmlformats.org/officeDocument/2006/relationships/customXml" Target="../ink/ink365.xml"/><Relationship Id="rId348" Type="http://schemas.openxmlformats.org/officeDocument/2006/relationships/customXml" Target="../ink/ink484.xml"/><Relationship Id="rId152" Type="http://schemas.openxmlformats.org/officeDocument/2006/relationships/customXml" Target="../ink/ink386.xml"/><Relationship Id="rId194" Type="http://schemas.openxmlformats.org/officeDocument/2006/relationships/customXml" Target="../ink/ink407.xml"/><Relationship Id="rId208" Type="http://schemas.openxmlformats.org/officeDocument/2006/relationships/customXml" Target="../ink/ink414.xml"/><Relationship Id="rId415" Type="http://schemas.openxmlformats.org/officeDocument/2006/relationships/image" Target="../media/image517.png"/><Relationship Id="rId261" Type="http://schemas.openxmlformats.org/officeDocument/2006/relationships/image" Target="../media/image440.png"/><Relationship Id="rId14" Type="http://schemas.openxmlformats.org/officeDocument/2006/relationships/customXml" Target="../ink/ink317.xml"/><Relationship Id="rId56" Type="http://schemas.openxmlformats.org/officeDocument/2006/relationships/customXml" Target="../ink/ink338.xml"/><Relationship Id="rId317" Type="http://schemas.openxmlformats.org/officeDocument/2006/relationships/image" Target="../media/image468.png"/><Relationship Id="rId359" Type="http://schemas.openxmlformats.org/officeDocument/2006/relationships/image" Target="../media/image489.png"/><Relationship Id="rId98" Type="http://schemas.openxmlformats.org/officeDocument/2006/relationships/customXml" Target="../ink/ink359.xml"/><Relationship Id="rId121" Type="http://schemas.openxmlformats.org/officeDocument/2006/relationships/image" Target="../media/image370.png"/><Relationship Id="rId163" Type="http://schemas.openxmlformats.org/officeDocument/2006/relationships/image" Target="../media/image391.png"/><Relationship Id="rId219" Type="http://schemas.openxmlformats.org/officeDocument/2006/relationships/image" Target="../media/image419.png"/><Relationship Id="rId370" Type="http://schemas.openxmlformats.org/officeDocument/2006/relationships/customXml" Target="../ink/ink495.xml"/><Relationship Id="rId426" Type="http://schemas.openxmlformats.org/officeDocument/2006/relationships/customXml" Target="../ink/ink523.xml"/><Relationship Id="rId230" Type="http://schemas.openxmlformats.org/officeDocument/2006/relationships/customXml" Target="../ink/ink425.xml"/><Relationship Id="rId25" Type="http://schemas.openxmlformats.org/officeDocument/2006/relationships/image" Target="../media/image322.png"/><Relationship Id="rId67" Type="http://schemas.openxmlformats.org/officeDocument/2006/relationships/image" Target="../media/image343.png"/><Relationship Id="rId272" Type="http://schemas.openxmlformats.org/officeDocument/2006/relationships/customXml" Target="../ink/ink446.xml"/><Relationship Id="rId328" Type="http://schemas.openxmlformats.org/officeDocument/2006/relationships/customXml" Target="../ink/ink474.xml"/><Relationship Id="rId132" Type="http://schemas.openxmlformats.org/officeDocument/2006/relationships/customXml" Target="../ink/ink376.xml"/><Relationship Id="rId174" Type="http://schemas.openxmlformats.org/officeDocument/2006/relationships/customXml" Target="../ink/ink397.xml"/><Relationship Id="rId381" Type="http://schemas.openxmlformats.org/officeDocument/2006/relationships/image" Target="../media/image500.png"/><Relationship Id="rId241" Type="http://schemas.openxmlformats.org/officeDocument/2006/relationships/image" Target="../media/image430.png"/><Relationship Id="rId437" Type="http://schemas.openxmlformats.org/officeDocument/2006/relationships/image" Target="../media/image528.png"/><Relationship Id="rId36" Type="http://schemas.openxmlformats.org/officeDocument/2006/relationships/customXml" Target="../ink/ink328.xml"/><Relationship Id="rId283" Type="http://schemas.openxmlformats.org/officeDocument/2006/relationships/image" Target="../media/image451.png"/><Relationship Id="rId339" Type="http://schemas.openxmlformats.org/officeDocument/2006/relationships/image" Target="../media/image479.png"/><Relationship Id="rId78" Type="http://schemas.openxmlformats.org/officeDocument/2006/relationships/customXml" Target="../ink/ink349.xml"/><Relationship Id="rId101" Type="http://schemas.openxmlformats.org/officeDocument/2006/relationships/image" Target="../media/image360.png"/><Relationship Id="rId143" Type="http://schemas.openxmlformats.org/officeDocument/2006/relationships/image" Target="../media/image381.png"/><Relationship Id="rId185" Type="http://schemas.openxmlformats.org/officeDocument/2006/relationships/image" Target="../media/image402.png"/><Relationship Id="rId350" Type="http://schemas.openxmlformats.org/officeDocument/2006/relationships/customXml" Target="../ink/ink485.xml"/><Relationship Id="rId406" Type="http://schemas.openxmlformats.org/officeDocument/2006/relationships/customXml" Target="../ink/ink513.xml"/><Relationship Id="rId9" Type="http://schemas.openxmlformats.org/officeDocument/2006/relationships/image" Target="../media/image314.png"/><Relationship Id="rId210" Type="http://schemas.openxmlformats.org/officeDocument/2006/relationships/customXml" Target="../ink/ink415.xml"/><Relationship Id="rId392" Type="http://schemas.openxmlformats.org/officeDocument/2006/relationships/customXml" Target="../ink/ink506.xml"/><Relationship Id="rId252" Type="http://schemas.openxmlformats.org/officeDocument/2006/relationships/customXml" Target="../ink/ink436.xml"/><Relationship Id="rId294" Type="http://schemas.openxmlformats.org/officeDocument/2006/relationships/customXml" Target="../ink/ink457.xml"/><Relationship Id="rId308" Type="http://schemas.openxmlformats.org/officeDocument/2006/relationships/customXml" Target="../ink/ink464.xml"/><Relationship Id="rId47" Type="http://schemas.openxmlformats.org/officeDocument/2006/relationships/image" Target="../media/image333.png"/><Relationship Id="rId89" Type="http://schemas.openxmlformats.org/officeDocument/2006/relationships/image" Target="../media/image354.png"/><Relationship Id="rId112" Type="http://schemas.openxmlformats.org/officeDocument/2006/relationships/customXml" Target="../ink/ink366.xml"/><Relationship Id="rId154" Type="http://schemas.openxmlformats.org/officeDocument/2006/relationships/customXml" Target="../ink/ink387.xml"/><Relationship Id="rId361" Type="http://schemas.openxmlformats.org/officeDocument/2006/relationships/image" Target="../media/image490.png"/><Relationship Id="rId196" Type="http://schemas.openxmlformats.org/officeDocument/2006/relationships/customXml" Target="../ink/ink408.xml"/><Relationship Id="rId417" Type="http://schemas.openxmlformats.org/officeDocument/2006/relationships/image" Target="../media/image518.png"/><Relationship Id="rId16" Type="http://schemas.openxmlformats.org/officeDocument/2006/relationships/customXml" Target="../ink/ink318.xml"/><Relationship Id="rId221" Type="http://schemas.openxmlformats.org/officeDocument/2006/relationships/image" Target="../media/image420.png"/><Relationship Id="rId263" Type="http://schemas.openxmlformats.org/officeDocument/2006/relationships/image" Target="../media/image441.png"/><Relationship Id="rId319" Type="http://schemas.openxmlformats.org/officeDocument/2006/relationships/image" Target="../media/image469.png"/><Relationship Id="rId58" Type="http://schemas.openxmlformats.org/officeDocument/2006/relationships/customXml" Target="../ink/ink339.xml"/><Relationship Id="rId123" Type="http://schemas.openxmlformats.org/officeDocument/2006/relationships/image" Target="../media/image371.png"/><Relationship Id="rId330" Type="http://schemas.openxmlformats.org/officeDocument/2006/relationships/customXml" Target="../ink/ink475.xml"/><Relationship Id="rId165" Type="http://schemas.openxmlformats.org/officeDocument/2006/relationships/image" Target="../media/image392.png"/><Relationship Id="rId372" Type="http://schemas.openxmlformats.org/officeDocument/2006/relationships/customXml" Target="../ink/ink496.xml"/><Relationship Id="rId428" Type="http://schemas.openxmlformats.org/officeDocument/2006/relationships/customXml" Target="../ink/ink524.xml"/><Relationship Id="rId232" Type="http://schemas.openxmlformats.org/officeDocument/2006/relationships/customXml" Target="../ink/ink426.xml"/><Relationship Id="rId274" Type="http://schemas.openxmlformats.org/officeDocument/2006/relationships/customXml" Target="../ink/ink447.xml"/><Relationship Id="rId27" Type="http://schemas.openxmlformats.org/officeDocument/2006/relationships/image" Target="../media/image323.png"/><Relationship Id="rId69" Type="http://schemas.openxmlformats.org/officeDocument/2006/relationships/image" Target="../media/image344.png"/><Relationship Id="rId134" Type="http://schemas.openxmlformats.org/officeDocument/2006/relationships/customXml" Target="../ink/ink377.xml"/><Relationship Id="rId80" Type="http://schemas.openxmlformats.org/officeDocument/2006/relationships/customXml" Target="../ink/ink350.xml"/><Relationship Id="rId176" Type="http://schemas.openxmlformats.org/officeDocument/2006/relationships/customXml" Target="../ink/ink398.xml"/><Relationship Id="rId341" Type="http://schemas.openxmlformats.org/officeDocument/2006/relationships/image" Target="../media/image480.png"/><Relationship Id="rId383" Type="http://schemas.openxmlformats.org/officeDocument/2006/relationships/image" Target="../media/image501.png"/><Relationship Id="rId439" Type="http://schemas.openxmlformats.org/officeDocument/2006/relationships/image" Target="../media/image529.png"/><Relationship Id="rId201" Type="http://schemas.openxmlformats.org/officeDocument/2006/relationships/image" Target="../media/image410.png"/><Relationship Id="rId243" Type="http://schemas.openxmlformats.org/officeDocument/2006/relationships/image" Target="../media/image431.png"/><Relationship Id="rId285" Type="http://schemas.openxmlformats.org/officeDocument/2006/relationships/image" Target="../media/image452.png"/><Relationship Id="rId38" Type="http://schemas.openxmlformats.org/officeDocument/2006/relationships/customXml" Target="../ink/ink329.xml"/><Relationship Id="rId103" Type="http://schemas.openxmlformats.org/officeDocument/2006/relationships/image" Target="../media/image361.png"/><Relationship Id="rId310" Type="http://schemas.openxmlformats.org/officeDocument/2006/relationships/customXml" Target="../ink/ink465.xml"/><Relationship Id="rId91" Type="http://schemas.openxmlformats.org/officeDocument/2006/relationships/image" Target="../media/image355.png"/><Relationship Id="rId145" Type="http://schemas.openxmlformats.org/officeDocument/2006/relationships/image" Target="../media/image382.png"/><Relationship Id="rId187" Type="http://schemas.openxmlformats.org/officeDocument/2006/relationships/image" Target="../media/image403.png"/><Relationship Id="rId352" Type="http://schemas.openxmlformats.org/officeDocument/2006/relationships/customXml" Target="../ink/ink486.xml"/><Relationship Id="rId394" Type="http://schemas.openxmlformats.org/officeDocument/2006/relationships/customXml" Target="../ink/ink507.xml"/><Relationship Id="rId408" Type="http://schemas.openxmlformats.org/officeDocument/2006/relationships/customXml" Target="../ink/ink514.xml"/><Relationship Id="rId212" Type="http://schemas.openxmlformats.org/officeDocument/2006/relationships/customXml" Target="../ink/ink416.xml"/><Relationship Id="rId254" Type="http://schemas.openxmlformats.org/officeDocument/2006/relationships/customXml" Target="../ink/ink437.xml"/><Relationship Id="rId49" Type="http://schemas.openxmlformats.org/officeDocument/2006/relationships/image" Target="../media/image334.png"/><Relationship Id="rId114" Type="http://schemas.openxmlformats.org/officeDocument/2006/relationships/customXml" Target="../ink/ink367.xml"/><Relationship Id="rId296" Type="http://schemas.openxmlformats.org/officeDocument/2006/relationships/customXml" Target="../ink/ink458.xml"/><Relationship Id="rId60" Type="http://schemas.openxmlformats.org/officeDocument/2006/relationships/customXml" Target="../ink/ink340.xml"/><Relationship Id="rId156" Type="http://schemas.openxmlformats.org/officeDocument/2006/relationships/customXml" Target="../ink/ink388.xml"/><Relationship Id="rId198" Type="http://schemas.openxmlformats.org/officeDocument/2006/relationships/customXml" Target="../ink/ink409.xml"/><Relationship Id="rId321" Type="http://schemas.openxmlformats.org/officeDocument/2006/relationships/image" Target="../media/image470.png"/><Relationship Id="rId363" Type="http://schemas.openxmlformats.org/officeDocument/2006/relationships/image" Target="../media/image491.png"/><Relationship Id="rId419" Type="http://schemas.openxmlformats.org/officeDocument/2006/relationships/image" Target="../media/image519.png"/><Relationship Id="rId202" Type="http://schemas.openxmlformats.org/officeDocument/2006/relationships/customXml" Target="../ink/ink411.xml"/><Relationship Id="rId223" Type="http://schemas.openxmlformats.org/officeDocument/2006/relationships/image" Target="../media/image421.png"/><Relationship Id="rId244" Type="http://schemas.openxmlformats.org/officeDocument/2006/relationships/customXml" Target="../ink/ink432.xml"/><Relationship Id="rId430" Type="http://schemas.openxmlformats.org/officeDocument/2006/relationships/customXml" Target="../ink/ink525.xml"/><Relationship Id="rId18" Type="http://schemas.openxmlformats.org/officeDocument/2006/relationships/customXml" Target="../ink/ink319.xml"/><Relationship Id="rId39" Type="http://schemas.openxmlformats.org/officeDocument/2006/relationships/image" Target="../media/image329.png"/><Relationship Id="rId265" Type="http://schemas.openxmlformats.org/officeDocument/2006/relationships/image" Target="../media/image442.png"/><Relationship Id="rId286" Type="http://schemas.openxmlformats.org/officeDocument/2006/relationships/customXml" Target="../ink/ink453.xml"/><Relationship Id="rId50" Type="http://schemas.openxmlformats.org/officeDocument/2006/relationships/customXml" Target="../ink/ink335.xml"/><Relationship Id="rId104" Type="http://schemas.openxmlformats.org/officeDocument/2006/relationships/customXml" Target="../ink/ink362.xml"/><Relationship Id="rId125" Type="http://schemas.openxmlformats.org/officeDocument/2006/relationships/image" Target="../media/image372.png"/><Relationship Id="rId146" Type="http://schemas.openxmlformats.org/officeDocument/2006/relationships/customXml" Target="../ink/ink383.xml"/><Relationship Id="rId167" Type="http://schemas.openxmlformats.org/officeDocument/2006/relationships/image" Target="../media/image393.png"/><Relationship Id="rId188" Type="http://schemas.openxmlformats.org/officeDocument/2006/relationships/customXml" Target="../ink/ink404.xml"/><Relationship Id="rId311" Type="http://schemas.openxmlformats.org/officeDocument/2006/relationships/image" Target="../media/image465.png"/><Relationship Id="rId332" Type="http://schemas.openxmlformats.org/officeDocument/2006/relationships/customXml" Target="../ink/ink476.xml"/><Relationship Id="rId353" Type="http://schemas.openxmlformats.org/officeDocument/2006/relationships/image" Target="../media/image486.png"/><Relationship Id="rId374" Type="http://schemas.openxmlformats.org/officeDocument/2006/relationships/customXml" Target="../ink/ink497.xml"/><Relationship Id="rId395" Type="http://schemas.openxmlformats.org/officeDocument/2006/relationships/image" Target="../media/image507.png"/><Relationship Id="rId409" Type="http://schemas.openxmlformats.org/officeDocument/2006/relationships/image" Target="../media/image514.png"/><Relationship Id="rId71" Type="http://schemas.openxmlformats.org/officeDocument/2006/relationships/image" Target="../media/image345.png"/><Relationship Id="rId92" Type="http://schemas.openxmlformats.org/officeDocument/2006/relationships/customXml" Target="../ink/ink356.xml"/><Relationship Id="rId213" Type="http://schemas.openxmlformats.org/officeDocument/2006/relationships/image" Target="../media/image416.png"/><Relationship Id="rId234" Type="http://schemas.openxmlformats.org/officeDocument/2006/relationships/customXml" Target="../ink/ink427.xml"/><Relationship Id="rId420" Type="http://schemas.openxmlformats.org/officeDocument/2006/relationships/customXml" Target="../ink/ink520.xml"/><Relationship Id="rId2" Type="http://schemas.openxmlformats.org/officeDocument/2006/relationships/customXml" Target="../ink/ink311.xml"/><Relationship Id="rId29" Type="http://schemas.openxmlformats.org/officeDocument/2006/relationships/image" Target="../media/image324.png"/><Relationship Id="rId255" Type="http://schemas.openxmlformats.org/officeDocument/2006/relationships/image" Target="../media/image437.png"/><Relationship Id="rId276" Type="http://schemas.openxmlformats.org/officeDocument/2006/relationships/customXml" Target="../ink/ink448.xml"/><Relationship Id="rId297" Type="http://schemas.openxmlformats.org/officeDocument/2006/relationships/image" Target="../media/image458.png"/><Relationship Id="rId441" Type="http://schemas.openxmlformats.org/officeDocument/2006/relationships/image" Target="../media/image530.png"/><Relationship Id="rId40" Type="http://schemas.openxmlformats.org/officeDocument/2006/relationships/customXml" Target="../ink/ink330.xml"/><Relationship Id="rId115" Type="http://schemas.openxmlformats.org/officeDocument/2006/relationships/image" Target="../media/image367.png"/><Relationship Id="rId136" Type="http://schemas.openxmlformats.org/officeDocument/2006/relationships/customXml" Target="../ink/ink378.xml"/><Relationship Id="rId157" Type="http://schemas.openxmlformats.org/officeDocument/2006/relationships/image" Target="../media/image388.png"/><Relationship Id="rId178" Type="http://schemas.openxmlformats.org/officeDocument/2006/relationships/customXml" Target="../ink/ink399.xml"/><Relationship Id="rId301" Type="http://schemas.openxmlformats.org/officeDocument/2006/relationships/image" Target="../media/image460.png"/><Relationship Id="rId322" Type="http://schemas.openxmlformats.org/officeDocument/2006/relationships/customXml" Target="../ink/ink471.xml"/><Relationship Id="rId343" Type="http://schemas.openxmlformats.org/officeDocument/2006/relationships/image" Target="../media/image481.png"/><Relationship Id="rId364" Type="http://schemas.openxmlformats.org/officeDocument/2006/relationships/customXml" Target="../ink/ink492.xml"/><Relationship Id="rId61" Type="http://schemas.openxmlformats.org/officeDocument/2006/relationships/image" Target="../media/image340.png"/><Relationship Id="rId82" Type="http://schemas.openxmlformats.org/officeDocument/2006/relationships/customXml" Target="../ink/ink351.xml"/><Relationship Id="rId199" Type="http://schemas.openxmlformats.org/officeDocument/2006/relationships/image" Target="../media/image409.png"/><Relationship Id="rId203" Type="http://schemas.openxmlformats.org/officeDocument/2006/relationships/image" Target="../media/image411.png"/><Relationship Id="rId385" Type="http://schemas.openxmlformats.org/officeDocument/2006/relationships/image" Target="../media/image502.png"/><Relationship Id="rId19" Type="http://schemas.openxmlformats.org/officeDocument/2006/relationships/image" Target="../media/image319.png"/><Relationship Id="rId224" Type="http://schemas.openxmlformats.org/officeDocument/2006/relationships/customXml" Target="../ink/ink422.xml"/><Relationship Id="rId245" Type="http://schemas.openxmlformats.org/officeDocument/2006/relationships/image" Target="../media/image432.png"/><Relationship Id="rId266" Type="http://schemas.openxmlformats.org/officeDocument/2006/relationships/customXml" Target="../ink/ink443.xml"/><Relationship Id="rId287" Type="http://schemas.openxmlformats.org/officeDocument/2006/relationships/image" Target="../media/image453.png"/><Relationship Id="rId410" Type="http://schemas.openxmlformats.org/officeDocument/2006/relationships/customXml" Target="../ink/ink515.xml"/><Relationship Id="rId431" Type="http://schemas.openxmlformats.org/officeDocument/2006/relationships/image" Target="../media/image525.png"/><Relationship Id="rId30" Type="http://schemas.openxmlformats.org/officeDocument/2006/relationships/customXml" Target="../ink/ink325.xml"/><Relationship Id="rId105" Type="http://schemas.openxmlformats.org/officeDocument/2006/relationships/image" Target="../media/image362.png"/><Relationship Id="rId126" Type="http://schemas.openxmlformats.org/officeDocument/2006/relationships/customXml" Target="../ink/ink373.xml"/><Relationship Id="rId147" Type="http://schemas.openxmlformats.org/officeDocument/2006/relationships/image" Target="../media/image383.png"/><Relationship Id="rId168" Type="http://schemas.openxmlformats.org/officeDocument/2006/relationships/customXml" Target="../ink/ink394.xml"/><Relationship Id="rId312" Type="http://schemas.openxmlformats.org/officeDocument/2006/relationships/customXml" Target="../ink/ink466.xml"/><Relationship Id="rId333" Type="http://schemas.openxmlformats.org/officeDocument/2006/relationships/image" Target="../media/image476.png"/><Relationship Id="rId354" Type="http://schemas.openxmlformats.org/officeDocument/2006/relationships/customXml" Target="../ink/ink487.xml"/><Relationship Id="rId51" Type="http://schemas.openxmlformats.org/officeDocument/2006/relationships/image" Target="../media/image335.png"/><Relationship Id="rId72" Type="http://schemas.openxmlformats.org/officeDocument/2006/relationships/customXml" Target="../ink/ink346.xml"/><Relationship Id="rId93" Type="http://schemas.openxmlformats.org/officeDocument/2006/relationships/image" Target="../media/image356.png"/><Relationship Id="rId189" Type="http://schemas.openxmlformats.org/officeDocument/2006/relationships/image" Target="../media/image404.png"/><Relationship Id="rId375" Type="http://schemas.openxmlformats.org/officeDocument/2006/relationships/image" Target="../media/image497.png"/><Relationship Id="rId396" Type="http://schemas.openxmlformats.org/officeDocument/2006/relationships/customXml" Target="../ink/ink508.xml"/><Relationship Id="rId3" Type="http://schemas.openxmlformats.org/officeDocument/2006/relationships/image" Target="../media/image311.png"/><Relationship Id="rId214" Type="http://schemas.openxmlformats.org/officeDocument/2006/relationships/customXml" Target="../ink/ink417.xml"/><Relationship Id="rId235" Type="http://schemas.openxmlformats.org/officeDocument/2006/relationships/image" Target="../media/image427.png"/><Relationship Id="rId256" Type="http://schemas.openxmlformats.org/officeDocument/2006/relationships/customXml" Target="../ink/ink438.xml"/><Relationship Id="rId277" Type="http://schemas.openxmlformats.org/officeDocument/2006/relationships/image" Target="../media/image448.png"/><Relationship Id="rId298" Type="http://schemas.openxmlformats.org/officeDocument/2006/relationships/customXml" Target="../ink/ink459.xml"/><Relationship Id="rId400" Type="http://schemas.openxmlformats.org/officeDocument/2006/relationships/customXml" Target="../ink/ink510.xml"/><Relationship Id="rId421" Type="http://schemas.openxmlformats.org/officeDocument/2006/relationships/image" Target="../media/image520.png"/><Relationship Id="rId442" Type="http://schemas.openxmlformats.org/officeDocument/2006/relationships/customXml" Target="../ink/ink531.xml"/><Relationship Id="rId116" Type="http://schemas.openxmlformats.org/officeDocument/2006/relationships/customXml" Target="../ink/ink368.xml"/><Relationship Id="rId137" Type="http://schemas.openxmlformats.org/officeDocument/2006/relationships/image" Target="../media/image378.png"/><Relationship Id="rId158" Type="http://schemas.openxmlformats.org/officeDocument/2006/relationships/customXml" Target="../ink/ink389.xml"/><Relationship Id="rId302" Type="http://schemas.openxmlformats.org/officeDocument/2006/relationships/customXml" Target="../ink/ink461.xml"/><Relationship Id="rId323" Type="http://schemas.openxmlformats.org/officeDocument/2006/relationships/image" Target="../media/image471.png"/><Relationship Id="rId344" Type="http://schemas.openxmlformats.org/officeDocument/2006/relationships/customXml" Target="../ink/ink482.xml"/><Relationship Id="rId20" Type="http://schemas.openxmlformats.org/officeDocument/2006/relationships/customXml" Target="../ink/ink320.xml"/><Relationship Id="rId41" Type="http://schemas.openxmlformats.org/officeDocument/2006/relationships/image" Target="../media/image330.png"/><Relationship Id="rId62" Type="http://schemas.openxmlformats.org/officeDocument/2006/relationships/customXml" Target="../ink/ink341.xml"/><Relationship Id="rId83" Type="http://schemas.openxmlformats.org/officeDocument/2006/relationships/image" Target="../media/image351.png"/><Relationship Id="rId179" Type="http://schemas.openxmlformats.org/officeDocument/2006/relationships/image" Target="../media/image399.png"/><Relationship Id="rId365" Type="http://schemas.openxmlformats.org/officeDocument/2006/relationships/image" Target="../media/image492.png"/><Relationship Id="rId386" Type="http://schemas.openxmlformats.org/officeDocument/2006/relationships/customXml" Target="../ink/ink503.xml"/><Relationship Id="rId190" Type="http://schemas.openxmlformats.org/officeDocument/2006/relationships/customXml" Target="../ink/ink405.xml"/><Relationship Id="rId204" Type="http://schemas.openxmlformats.org/officeDocument/2006/relationships/customXml" Target="../ink/ink412.xml"/><Relationship Id="rId225" Type="http://schemas.openxmlformats.org/officeDocument/2006/relationships/image" Target="../media/image422.png"/><Relationship Id="rId246" Type="http://schemas.openxmlformats.org/officeDocument/2006/relationships/customXml" Target="../ink/ink433.xml"/><Relationship Id="rId267" Type="http://schemas.openxmlformats.org/officeDocument/2006/relationships/image" Target="../media/image443.png"/><Relationship Id="rId288" Type="http://schemas.openxmlformats.org/officeDocument/2006/relationships/customXml" Target="../ink/ink454.xml"/><Relationship Id="rId411" Type="http://schemas.openxmlformats.org/officeDocument/2006/relationships/image" Target="../media/image515.png"/><Relationship Id="rId432" Type="http://schemas.openxmlformats.org/officeDocument/2006/relationships/customXml" Target="../ink/ink526.xml"/><Relationship Id="rId106" Type="http://schemas.openxmlformats.org/officeDocument/2006/relationships/customXml" Target="../ink/ink363.xml"/><Relationship Id="rId127" Type="http://schemas.openxmlformats.org/officeDocument/2006/relationships/image" Target="../media/image373.png"/><Relationship Id="rId313" Type="http://schemas.openxmlformats.org/officeDocument/2006/relationships/image" Target="../media/image466.png"/><Relationship Id="rId10" Type="http://schemas.openxmlformats.org/officeDocument/2006/relationships/customXml" Target="../ink/ink315.xml"/><Relationship Id="rId31" Type="http://schemas.openxmlformats.org/officeDocument/2006/relationships/image" Target="../media/image325.png"/><Relationship Id="rId52" Type="http://schemas.openxmlformats.org/officeDocument/2006/relationships/customXml" Target="../ink/ink336.xml"/><Relationship Id="rId73" Type="http://schemas.openxmlformats.org/officeDocument/2006/relationships/image" Target="../media/image346.png"/><Relationship Id="rId94" Type="http://schemas.openxmlformats.org/officeDocument/2006/relationships/customXml" Target="../ink/ink357.xml"/><Relationship Id="rId148" Type="http://schemas.openxmlformats.org/officeDocument/2006/relationships/customXml" Target="../ink/ink384.xml"/><Relationship Id="rId169" Type="http://schemas.openxmlformats.org/officeDocument/2006/relationships/image" Target="../media/image394.png"/><Relationship Id="rId334" Type="http://schemas.openxmlformats.org/officeDocument/2006/relationships/customXml" Target="../ink/ink477.xml"/><Relationship Id="rId355" Type="http://schemas.openxmlformats.org/officeDocument/2006/relationships/image" Target="../media/image487.png"/><Relationship Id="rId376" Type="http://schemas.openxmlformats.org/officeDocument/2006/relationships/customXml" Target="../ink/ink498.xml"/><Relationship Id="rId397" Type="http://schemas.openxmlformats.org/officeDocument/2006/relationships/image" Target="../media/image508.png"/><Relationship Id="rId4" Type="http://schemas.openxmlformats.org/officeDocument/2006/relationships/customXml" Target="../ink/ink312.xml"/><Relationship Id="rId180" Type="http://schemas.openxmlformats.org/officeDocument/2006/relationships/customXml" Target="../ink/ink400.xml"/><Relationship Id="rId215" Type="http://schemas.openxmlformats.org/officeDocument/2006/relationships/image" Target="../media/image417.png"/><Relationship Id="rId236" Type="http://schemas.openxmlformats.org/officeDocument/2006/relationships/customXml" Target="../ink/ink428.xml"/><Relationship Id="rId257" Type="http://schemas.openxmlformats.org/officeDocument/2006/relationships/image" Target="../media/image438.png"/><Relationship Id="rId278" Type="http://schemas.openxmlformats.org/officeDocument/2006/relationships/customXml" Target="../ink/ink449.xml"/><Relationship Id="rId401" Type="http://schemas.openxmlformats.org/officeDocument/2006/relationships/image" Target="../media/image510.png"/><Relationship Id="rId422" Type="http://schemas.openxmlformats.org/officeDocument/2006/relationships/customXml" Target="../ink/ink521.xml"/><Relationship Id="rId443" Type="http://schemas.openxmlformats.org/officeDocument/2006/relationships/image" Target="../media/image531.png"/><Relationship Id="rId303" Type="http://schemas.openxmlformats.org/officeDocument/2006/relationships/image" Target="../media/image461.png"/><Relationship Id="rId42" Type="http://schemas.openxmlformats.org/officeDocument/2006/relationships/customXml" Target="../ink/ink331.xml"/><Relationship Id="rId84" Type="http://schemas.openxmlformats.org/officeDocument/2006/relationships/customXml" Target="../ink/ink352.xml"/><Relationship Id="rId138" Type="http://schemas.openxmlformats.org/officeDocument/2006/relationships/customXml" Target="../ink/ink379.xml"/><Relationship Id="rId345" Type="http://schemas.openxmlformats.org/officeDocument/2006/relationships/image" Target="../media/image482.png"/><Relationship Id="rId387" Type="http://schemas.openxmlformats.org/officeDocument/2006/relationships/image" Target="../media/image503.png"/><Relationship Id="rId191" Type="http://schemas.openxmlformats.org/officeDocument/2006/relationships/image" Target="../media/image405.png"/><Relationship Id="rId205" Type="http://schemas.openxmlformats.org/officeDocument/2006/relationships/image" Target="../media/image412.png"/><Relationship Id="rId247" Type="http://schemas.openxmlformats.org/officeDocument/2006/relationships/image" Target="../media/image433.png"/><Relationship Id="rId412" Type="http://schemas.openxmlformats.org/officeDocument/2006/relationships/customXml" Target="../ink/ink516.xml"/><Relationship Id="rId107" Type="http://schemas.openxmlformats.org/officeDocument/2006/relationships/image" Target="../media/image363.png"/><Relationship Id="rId289" Type="http://schemas.openxmlformats.org/officeDocument/2006/relationships/image" Target="../media/image454.png"/><Relationship Id="rId11" Type="http://schemas.openxmlformats.org/officeDocument/2006/relationships/image" Target="../media/image315.png"/><Relationship Id="rId53" Type="http://schemas.openxmlformats.org/officeDocument/2006/relationships/image" Target="../media/image336.png"/><Relationship Id="rId149" Type="http://schemas.openxmlformats.org/officeDocument/2006/relationships/image" Target="../media/image384.png"/><Relationship Id="rId314" Type="http://schemas.openxmlformats.org/officeDocument/2006/relationships/customXml" Target="../ink/ink467.xml"/><Relationship Id="rId356" Type="http://schemas.openxmlformats.org/officeDocument/2006/relationships/customXml" Target="../ink/ink488.xml"/><Relationship Id="rId398" Type="http://schemas.openxmlformats.org/officeDocument/2006/relationships/customXml" Target="../ink/ink509.xml"/><Relationship Id="rId95" Type="http://schemas.openxmlformats.org/officeDocument/2006/relationships/image" Target="../media/image357.png"/><Relationship Id="rId160" Type="http://schemas.openxmlformats.org/officeDocument/2006/relationships/customXml" Target="../ink/ink390.xml"/><Relationship Id="rId216" Type="http://schemas.openxmlformats.org/officeDocument/2006/relationships/customXml" Target="../ink/ink418.xml"/><Relationship Id="rId423" Type="http://schemas.openxmlformats.org/officeDocument/2006/relationships/image" Target="../media/image521.png"/><Relationship Id="rId258" Type="http://schemas.openxmlformats.org/officeDocument/2006/relationships/customXml" Target="../ink/ink439.xml"/><Relationship Id="rId22" Type="http://schemas.openxmlformats.org/officeDocument/2006/relationships/customXml" Target="../ink/ink321.xml"/><Relationship Id="rId64" Type="http://schemas.openxmlformats.org/officeDocument/2006/relationships/customXml" Target="../ink/ink342.xml"/><Relationship Id="rId118" Type="http://schemas.openxmlformats.org/officeDocument/2006/relationships/customXml" Target="../ink/ink369.xml"/><Relationship Id="rId325" Type="http://schemas.openxmlformats.org/officeDocument/2006/relationships/image" Target="../media/image472.png"/><Relationship Id="rId367" Type="http://schemas.openxmlformats.org/officeDocument/2006/relationships/image" Target="../media/image493.png"/><Relationship Id="rId171" Type="http://schemas.openxmlformats.org/officeDocument/2006/relationships/image" Target="../media/image395.png"/><Relationship Id="rId227" Type="http://schemas.openxmlformats.org/officeDocument/2006/relationships/image" Target="../media/image423.png"/><Relationship Id="rId269" Type="http://schemas.openxmlformats.org/officeDocument/2006/relationships/image" Target="../media/image444.png"/><Relationship Id="rId434" Type="http://schemas.openxmlformats.org/officeDocument/2006/relationships/customXml" Target="../ink/ink527.xml"/><Relationship Id="rId33" Type="http://schemas.openxmlformats.org/officeDocument/2006/relationships/image" Target="../media/image326.png"/><Relationship Id="rId129" Type="http://schemas.openxmlformats.org/officeDocument/2006/relationships/image" Target="../media/image374.png"/><Relationship Id="rId280" Type="http://schemas.openxmlformats.org/officeDocument/2006/relationships/customXml" Target="../ink/ink450.xml"/><Relationship Id="rId336" Type="http://schemas.openxmlformats.org/officeDocument/2006/relationships/customXml" Target="../ink/ink478.xml"/><Relationship Id="rId75" Type="http://schemas.openxmlformats.org/officeDocument/2006/relationships/image" Target="../media/image347.png"/><Relationship Id="rId140" Type="http://schemas.openxmlformats.org/officeDocument/2006/relationships/customXml" Target="../ink/ink380.xml"/><Relationship Id="rId182" Type="http://schemas.openxmlformats.org/officeDocument/2006/relationships/customXml" Target="../ink/ink401.xml"/><Relationship Id="rId378" Type="http://schemas.openxmlformats.org/officeDocument/2006/relationships/customXml" Target="../ink/ink499.xml"/><Relationship Id="rId403" Type="http://schemas.openxmlformats.org/officeDocument/2006/relationships/image" Target="../media/image511.png"/><Relationship Id="rId6" Type="http://schemas.openxmlformats.org/officeDocument/2006/relationships/customXml" Target="../ink/ink313.xml"/><Relationship Id="rId238" Type="http://schemas.openxmlformats.org/officeDocument/2006/relationships/customXml" Target="../ink/ink429.xml"/><Relationship Id="rId291" Type="http://schemas.openxmlformats.org/officeDocument/2006/relationships/image" Target="../media/image455.png"/><Relationship Id="rId305" Type="http://schemas.openxmlformats.org/officeDocument/2006/relationships/image" Target="../media/image462.png"/><Relationship Id="rId347" Type="http://schemas.openxmlformats.org/officeDocument/2006/relationships/image" Target="../media/image483.png"/><Relationship Id="rId44" Type="http://schemas.openxmlformats.org/officeDocument/2006/relationships/customXml" Target="../ink/ink332.xml"/><Relationship Id="rId86" Type="http://schemas.openxmlformats.org/officeDocument/2006/relationships/customXml" Target="../ink/ink353.xml"/><Relationship Id="rId151" Type="http://schemas.openxmlformats.org/officeDocument/2006/relationships/image" Target="../media/image385.png"/><Relationship Id="rId389" Type="http://schemas.openxmlformats.org/officeDocument/2006/relationships/image" Target="../media/image504.png"/><Relationship Id="rId193" Type="http://schemas.openxmlformats.org/officeDocument/2006/relationships/image" Target="../media/image406.png"/><Relationship Id="rId207" Type="http://schemas.openxmlformats.org/officeDocument/2006/relationships/image" Target="../media/image413.png"/><Relationship Id="rId249" Type="http://schemas.openxmlformats.org/officeDocument/2006/relationships/image" Target="../media/image434.png"/><Relationship Id="rId414" Type="http://schemas.openxmlformats.org/officeDocument/2006/relationships/customXml" Target="../ink/ink517.xml"/><Relationship Id="rId13" Type="http://schemas.openxmlformats.org/officeDocument/2006/relationships/image" Target="../media/image316.png"/><Relationship Id="rId109" Type="http://schemas.openxmlformats.org/officeDocument/2006/relationships/image" Target="../media/image364.png"/><Relationship Id="rId260" Type="http://schemas.openxmlformats.org/officeDocument/2006/relationships/customXml" Target="../ink/ink440.xml"/><Relationship Id="rId316" Type="http://schemas.openxmlformats.org/officeDocument/2006/relationships/customXml" Target="../ink/ink468.xml"/><Relationship Id="rId55" Type="http://schemas.openxmlformats.org/officeDocument/2006/relationships/image" Target="../media/image337.png"/><Relationship Id="rId97" Type="http://schemas.openxmlformats.org/officeDocument/2006/relationships/image" Target="../media/image358.png"/><Relationship Id="rId120" Type="http://schemas.openxmlformats.org/officeDocument/2006/relationships/customXml" Target="../ink/ink370.xml"/><Relationship Id="rId358" Type="http://schemas.openxmlformats.org/officeDocument/2006/relationships/customXml" Target="../ink/ink489.xml"/><Relationship Id="rId162" Type="http://schemas.openxmlformats.org/officeDocument/2006/relationships/customXml" Target="../ink/ink391.xml"/><Relationship Id="rId218" Type="http://schemas.openxmlformats.org/officeDocument/2006/relationships/customXml" Target="../ink/ink419.xml"/><Relationship Id="rId425" Type="http://schemas.openxmlformats.org/officeDocument/2006/relationships/image" Target="../media/image522.png"/><Relationship Id="rId271" Type="http://schemas.openxmlformats.org/officeDocument/2006/relationships/image" Target="../media/image445.png"/><Relationship Id="rId24" Type="http://schemas.openxmlformats.org/officeDocument/2006/relationships/customXml" Target="../ink/ink322.xml"/><Relationship Id="rId66" Type="http://schemas.openxmlformats.org/officeDocument/2006/relationships/customXml" Target="../ink/ink343.xml"/><Relationship Id="rId131" Type="http://schemas.openxmlformats.org/officeDocument/2006/relationships/image" Target="../media/image375.png"/><Relationship Id="rId327" Type="http://schemas.openxmlformats.org/officeDocument/2006/relationships/image" Target="../media/image473.png"/><Relationship Id="rId369" Type="http://schemas.openxmlformats.org/officeDocument/2006/relationships/image" Target="../media/image494.png"/><Relationship Id="rId173" Type="http://schemas.openxmlformats.org/officeDocument/2006/relationships/image" Target="../media/image396.png"/><Relationship Id="rId229" Type="http://schemas.openxmlformats.org/officeDocument/2006/relationships/image" Target="../media/image424.png"/><Relationship Id="rId380" Type="http://schemas.openxmlformats.org/officeDocument/2006/relationships/customXml" Target="../ink/ink500.xml"/><Relationship Id="rId436" Type="http://schemas.openxmlformats.org/officeDocument/2006/relationships/customXml" Target="../ink/ink528.xml"/><Relationship Id="rId240" Type="http://schemas.openxmlformats.org/officeDocument/2006/relationships/customXml" Target="../ink/ink430.xml"/><Relationship Id="rId35" Type="http://schemas.openxmlformats.org/officeDocument/2006/relationships/image" Target="../media/image327.png"/><Relationship Id="rId77" Type="http://schemas.openxmlformats.org/officeDocument/2006/relationships/image" Target="../media/image348.png"/><Relationship Id="rId100" Type="http://schemas.openxmlformats.org/officeDocument/2006/relationships/customXml" Target="../ink/ink360.xml"/><Relationship Id="rId282" Type="http://schemas.openxmlformats.org/officeDocument/2006/relationships/customXml" Target="../ink/ink451.xml"/><Relationship Id="rId338" Type="http://schemas.openxmlformats.org/officeDocument/2006/relationships/customXml" Target="../ink/ink479.xml"/><Relationship Id="rId8" Type="http://schemas.openxmlformats.org/officeDocument/2006/relationships/customXml" Target="../ink/ink314.xml"/><Relationship Id="rId142" Type="http://schemas.openxmlformats.org/officeDocument/2006/relationships/customXml" Target="../ink/ink381.xml"/><Relationship Id="rId184" Type="http://schemas.openxmlformats.org/officeDocument/2006/relationships/customXml" Target="../ink/ink402.xml"/><Relationship Id="rId391" Type="http://schemas.openxmlformats.org/officeDocument/2006/relationships/image" Target="../media/image505.png"/><Relationship Id="rId405" Type="http://schemas.openxmlformats.org/officeDocument/2006/relationships/image" Target="../media/image512.png"/><Relationship Id="rId251" Type="http://schemas.openxmlformats.org/officeDocument/2006/relationships/image" Target="../media/image435.png"/><Relationship Id="rId46" Type="http://schemas.openxmlformats.org/officeDocument/2006/relationships/customXml" Target="../ink/ink333.xml"/><Relationship Id="rId293" Type="http://schemas.openxmlformats.org/officeDocument/2006/relationships/image" Target="../media/image456.png"/><Relationship Id="rId307" Type="http://schemas.openxmlformats.org/officeDocument/2006/relationships/image" Target="../media/image463.png"/><Relationship Id="rId349" Type="http://schemas.openxmlformats.org/officeDocument/2006/relationships/image" Target="../media/image484.png"/><Relationship Id="rId88" Type="http://schemas.openxmlformats.org/officeDocument/2006/relationships/customXml" Target="../ink/ink354.xml"/><Relationship Id="rId111" Type="http://schemas.openxmlformats.org/officeDocument/2006/relationships/image" Target="../media/image365.png"/><Relationship Id="rId153" Type="http://schemas.openxmlformats.org/officeDocument/2006/relationships/image" Target="../media/image386.png"/><Relationship Id="rId195" Type="http://schemas.openxmlformats.org/officeDocument/2006/relationships/image" Target="../media/image407.png"/><Relationship Id="rId209" Type="http://schemas.openxmlformats.org/officeDocument/2006/relationships/image" Target="../media/image414.png"/><Relationship Id="rId360" Type="http://schemas.openxmlformats.org/officeDocument/2006/relationships/customXml" Target="../ink/ink490.xml"/><Relationship Id="rId416" Type="http://schemas.openxmlformats.org/officeDocument/2006/relationships/customXml" Target="../ink/ink518.xml"/><Relationship Id="rId220" Type="http://schemas.openxmlformats.org/officeDocument/2006/relationships/customXml" Target="../ink/ink420.xml"/><Relationship Id="rId15" Type="http://schemas.openxmlformats.org/officeDocument/2006/relationships/image" Target="../media/image317.png"/><Relationship Id="rId57" Type="http://schemas.openxmlformats.org/officeDocument/2006/relationships/image" Target="../media/image338.png"/><Relationship Id="rId262" Type="http://schemas.openxmlformats.org/officeDocument/2006/relationships/customXml" Target="../ink/ink441.xml"/><Relationship Id="rId318" Type="http://schemas.openxmlformats.org/officeDocument/2006/relationships/customXml" Target="../ink/ink469.xml"/><Relationship Id="rId99" Type="http://schemas.openxmlformats.org/officeDocument/2006/relationships/image" Target="../media/image359.png"/><Relationship Id="rId122" Type="http://schemas.openxmlformats.org/officeDocument/2006/relationships/customXml" Target="../ink/ink371.xml"/><Relationship Id="rId164" Type="http://schemas.openxmlformats.org/officeDocument/2006/relationships/customXml" Target="../ink/ink392.xml"/><Relationship Id="rId371" Type="http://schemas.openxmlformats.org/officeDocument/2006/relationships/image" Target="../media/image495.png"/><Relationship Id="rId427" Type="http://schemas.openxmlformats.org/officeDocument/2006/relationships/image" Target="../media/image523.png"/><Relationship Id="rId26" Type="http://schemas.openxmlformats.org/officeDocument/2006/relationships/customXml" Target="../ink/ink323.xml"/><Relationship Id="rId231" Type="http://schemas.openxmlformats.org/officeDocument/2006/relationships/image" Target="../media/image425.png"/><Relationship Id="rId273" Type="http://schemas.openxmlformats.org/officeDocument/2006/relationships/image" Target="../media/image446.png"/><Relationship Id="rId329" Type="http://schemas.openxmlformats.org/officeDocument/2006/relationships/image" Target="../media/image474.png"/><Relationship Id="rId68" Type="http://schemas.openxmlformats.org/officeDocument/2006/relationships/customXml" Target="../ink/ink344.xml"/><Relationship Id="rId133" Type="http://schemas.openxmlformats.org/officeDocument/2006/relationships/image" Target="../media/image376.png"/><Relationship Id="rId175" Type="http://schemas.openxmlformats.org/officeDocument/2006/relationships/image" Target="../media/image397.png"/><Relationship Id="rId340" Type="http://schemas.openxmlformats.org/officeDocument/2006/relationships/customXml" Target="../ink/ink480.xml"/><Relationship Id="rId200" Type="http://schemas.openxmlformats.org/officeDocument/2006/relationships/customXml" Target="../ink/ink410.xml"/><Relationship Id="rId382" Type="http://schemas.openxmlformats.org/officeDocument/2006/relationships/customXml" Target="../ink/ink501.xml"/><Relationship Id="rId438" Type="http://schemas.openxmlformats.org/officeDocument/2006/relationships/customXml" Target="../ink/ink529.xml"/><Relationship Id="rId242" Type="http://schemas.openxmlformats.org/officeDocument/2006/relationships/customXml" Target="../ink/ink431.xml"/><Relationship Id="rId284" Type="http://schemas.openxmlformats.org/officeDocument/2006/relationships/customXml" Target="../ink/ink452.xml"/><Relationship Id="rId37" Type="http://schemas.openxmlformats.org/officeDocument/2006/relationships/image" Target="../media/image328.png"/><Relationship Id="rId79" Type="http://schemas.openxmlformats.org/officeDocument/2006/relationships/image" Target="../media/image349.png"/><Relationship Id="rId102" Type="http://schemas.openxmlformats.org/officeDocument/2006/relationships/customXml" Target="../ink/ink361.xml"/><Relationship Id="rId144" Type="http://schemas.openxmlformats.org/officeDocument/2006/relationships/customXml" Target="../ink/ink382.xml"/><Relationship Id="rId90" Type="http://schemas.openxmlformats.org/officeDocument/2006/relationships/customXml" Target="../ink/ink355.xml"/><Relationship Id="rId186" Type="http://schemas.openxmlformats.org/officeDocument/2006/relationships/customXml" Target="../ink/ink403.xml"/><Relationship Id="rId351" Type="http://schemas.openxmlformats.org/officeDocument/2006/relationships/image" Target="../media/image485.png"/><Relationship Id="rId393" Type="http://schemas.openxmlformats.org/officeDocument/2006/relationships/image" Target="../media/image506.png"/><Relationship Id="rId407" Type="http://schemas.openxmlformats.org/officeDocument/2006/relationships/image" Target="../media/image513.png"/><Relationship Id="rId211" Type="http://schemas.openxmlformats.org/officeDocument/2006/relationships/image" Target="../media/image415.png"/><Relationship Id="rId253" Type="http://schemas.openxmlformats.org/officeDocument/2006/relationships/image" Target="../media/image436.png"/><Relationship Id="rId295" Type="http://schemas.openxmlformats.org/officeDocument/2006/relationships/image" Target="../media/image457.png"/><Relationship Id="rId309" Type="http://schemas.openxmlformats.org/officeDocument/2006/relationships/image" Target="../media/image464.png"/><Relationship Id="rId48" Type="http://schemas.openxmlformats.org/officeDocument/2006/relationships/customXml" Target="../ink/ink334.xml"/><Relationship Id="rId113" Type="http://schemas.openxmlformats.org/officeDocument/2006/relationships/image" Target="../media/image366.png"/><Relationship Id="rId320" Type="http://schemas.openxmlformats.org/officeDocument/2006/relationships/customXml" Target="../ink/ink470.xml"/><Relationship Id="rId155" Type="http://schemas.openxmlformats.org/officeDocument/2006/relationships/image" Target="../media/image387.png"/><Relationship Id="rId197" Type="http://schemas.openxmlformats.org/officeDocument/2006/relationships/image" Target="../media/image408.png"/><Relationship Id="rId362" Type="http://schemas.openxmlformats.org/officeDocument/2006/relationships/customXml" Target="../ink/ink491.xml"/><Relationship Id="rId418" Type="http://schemas.openxmlformats.org/officeDocument/2006/relationships/customXml" Target="../ink/ink519.xml"/><Relationship Id="rId222" Type="http://schemas.openxmlformats.org/officeDocument/2006/relationships/customXml" Target="../ink/ink421.xml"/><Relationship Id="rId264" Type="http://schemas.openxmlformats.org/officeDocument/2006/relationships/customXml" Target="../ink/ink442.xml"/><Relationship Id="rId17" Type="http://schemas.openxmlformats.org/officeDocument/2006/relationships/image" Target="../media/image318.png"/><Relationship Id="rId59" Type="http://schemas.openxmlformats.org/officeDocument/2006/relationships/image" Target="../media/image339.png"/><Relationship Id="rId124" Type="http://schemas.openxmlformats.org/officeDocument/2006/relationships/customXml" Target="../ink/ink372.xml"/><Relationship Id="rId70" Type="http://schemas.openxmlformats.org/officeDocument/2006/relationships/customXml" Target="../ink/ink345.xml"/><Relationship Id="rId166" Type="http://schemas.openxmlformats.org/officeDocument/2006/relationships/customXml" Target="../ink/ink393.xml"/><Relationship Id="rId331" Type="http://schemas.openxmlformats.org/officeDocument/2006/relationships/image" Target="../media/image475.png"/><Relationship Id="rId373" Type="http://schemas.openxmlformats.org/officeDocument/2006/relationships/image" Target="../media/image496.png"/><Relationship Id="rId429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26.png"/><Relationship Id="rId440" Type="http://schemas.openxmlformats.org/officeDocument/2006/relationships/customXml" Target="../ink/ink530.xml"/><Relationship Id="rId28" Type="http://schemas.openxmlformats.org/officeDocument/2006/relationships/customXml" Target="../ink/ink324.xml"/><Relationship Id="rId275" Type="http://schemas.openxmlformats.org/officeDocument/2006/relationships/image" Target="../media/image447.png"/><Relationship Id="rId300" Type="http://schemas.openxmlformats.org/officeDocument/2006/relationships/customXml" Target="../ink/ink460.xml"/><Relationship Id="rId81" Type="http://schemas.openxmlformats.org/officeDocument/2006/relationships/image" Target="../media/image350.png"/><Relationship Id="rId135" Type="http://schemas.openxmlformats.org/officeDocument/2006/relationships/image" Target="../media/image377.png"/><Relationship Id="rId177" Type="http://schemas.openxmlformats.org/officeDocument/2006/relationships/image" Target="../media/image398.png"/><Relationship Id="rId342" Type="http://schemas.openxmlformats.org/officeDocument/2006/relationships/customXml" Target="../ink/ink481.xml"/><Relationship Id="rId384" Type="http://schemas.openxmlformats.org/officeDocument/2006/relationships/customXml" Target="../ink/ink50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74.xml"/><Relationship Id="rId117" Type="http://schemas.openxmlformats.org/officeDocument/2006/relationships/image" Target="../media/image4312.png"/><Relationship Id="rId21" Type="http://schemas.openxmlformats.org/officeDocument/2006/relationships/image" Target="../media/image4264.png"/><Relationship Id="rId42" Type="http://schemas.openxmlformats.org/officeDocument/2006/relationships/customXml" Target="../ink/ink4282.xml"/><Relationship Id="rId47" Type="http://schemas.openxmlformats.org/officeDocument/2006/relationships/image" Target="../media/image4277.png"/><Relationship Id="rId63" Type="http://schemas.openxmlformats.org/officeDocument/2006/relationships/image" Target="../media/image4285.png"/><Relationship Id="rId68" Type="http://schemas.openxmlformats.org/officeDocument/2006/relationships/customXml" Target="../ink/ink4295.xml"/><Relationship Id="rId84" Type="http://schemas.openxmlformats.org/officeDocument/2006/relationships/customXml" Target="../ink/ink4303.xml"/><Relationship Id="rId89" Type="http://schemas.openxmlformats.org/officeDocument/2006/relationships/image" Target="../media/image4298.png"/><Relationship Id="rId112" Type="http://schemas.openxmlformats.org/officeDocument/2006/relationships/customXml" Target="../ink/ink4317.xml"/><Relationship Id="rId16" Type="http://schemas.openxmlformats.org/officeDocument/2006/relationships/customXml" Target="../ink/ink4269.xml"/><Relationship Id="rId107" Type="http://schemas.openxmlformats.org/officeDocument/2006/relationships/image" Target="../media/image4307.png"/><Relationship Id="rId11" Type="http://schemas.openxmlformats.org/officeDocument/2006/relationships/image" Target="../media/image4259.png"/><Relationship Id="rId32" Type="http://schemas.openxmlformats.org/officeDocument/2006/relationships/customXml" Target="../ink/ink4277.xml"/><Relationship Id="rId37" Type="http://schemas.openxmlformats.org/officeDocument/2006/relationships/image" Target="../media/image4272.png"/><Relationship Id="rId53" Type="http://schemas.openxmlformats.org/officeDocument/2006/relationships/image" Target="../media/image4280.png"/><Relationship Id="rId58" Type="http://schemas.openxmlformats.org/officeDocument/2006/relationships/customXml" Target="../ink/ink4290.xml"/><Relationship Id="rId74" Type="http://schemas.openxmlformats.org/officeDocument/2006/relationships/customXml" Target="../ink/ink4298.xml"/><Relationship Id="rId79" Type="http://schemas.openxmlformats.org/officeDocument/2006/relationships/image" Target="../media/image4293.png"/><Relationship Id="rId102" Type="http://schemas.openxmlformats.org/officeDocument/2006/relationships/customXml" Target="../ink/ink4312.xml"/><Relationship Id="rId123" Type="http://schemas.openxmlformats.org/officeDocument/2006/relationships/image" Target="../media/image4315.png"/><Relationship Id="rId5" Type="http://schemas.openxmlformats.org/officeDocument/2006/relationships/image" Target="../media/image4256.png"/><Relationship Id="rId90" Type="http://schemas.openxmlformats.org/officeDocument/2006/relationships/customXml" Target="../ink/ink4306.xml"/><Relationship Id="rId95" Type="http://schemas.openxmlformats.org/officeDocument/2006/relationships/image" Target="../media/image4301.png"/><Relationship Id="rId22" Type="http://schemas.openxmlformats.org/officeDocument/2006/relationships/customXml" Target="../ink/ink4272.xml"/><Relationship Id="rId27" Type="http://schemas.openxmlformats.org/officeDocument/2006/relationships/image" Target="../media/image4267.png"/><Relationship Id="rId43" Type="http://schemas.openxmlformats.org/officeDocument/2006/relationships/image" Target="../media/image4275.png"/><Relationship Id="rId48" Type="http://schemas.openxmlformats.org/officeDocument/2006/relationships/customXml" Target="../ink/ink4285.xml"/><Relationship Id="rId64" Type="http://schemas.openxmlformats.org/officeDocument/2006/relationships/customXml" Target="../ink/ink4293.xml"/><Relationship Id="rId69" Type="http://schemas.openxmlformats.org/officeDocument/2006/relationships/image" Target="../media/image4288.png"/><Relationship Id="rId113" Type="http://schemas.openxmlformats.org/officeDocument/2006/relationships/image" Target="../media/image4310.png"/><Relationship Id="rId118" Type="http://schemas.openxmlformats.org/officeDocument/2006/relationships/customXml" Target="../ink/ink4320.xml"/><Relationship Id="rId80" Type="http://schemas.openxmlformats.org/officeDocument/2006/relationships/customXml" Target="../ink/ink4301.xml"/><Relationship Id="rId85" Type="http://schemas.openxmlformats.org/officeDocument/2006/relationships/image" Target="../media/image4296.png"/><Relationship Id="rId12" Type="http://schemas.openxmlformats.org/officeDocument/2006/relationships/customXml" Target="../ink/ink4267.xml"/><Relationship Id="rId17" Type="http://schemas.openxmlformats.org/officeDocument/2006/relationships/image" Target="../media/image4262.png"/><Relationship Id="rId33" Type="http://schemas.openxmlformats.org/officeDocument/2006/relationships/image" Target="../media/image4270.png"/><Relationship Id="rId38" Type="http://schemas.openxmlformats.org/officeDocument/2006/relationships/customXml" Target="../ink/ink4280.xml"/><Relationship Id="rId59" Type="http://schemas.openxmlformats.org/officeDocument/2006/relationships/image" Target="../media/image4283.png"/><Relationship Id="rId103" Type="http://schemas.openxmlformats.org/officeDocument/2006/relationships/image" Target="../media/image4305.png"/><Relationship Id="rId108" Type="http://schemas.openxmlformats.org/officeDocument/2006/relationships/customXml" Target="../ink/ink4315.xml"/><Relationship Id="rId124" Type="http://schemas.openxmlformats.org/officeDocument/2006/relationships/customXml" Target="../ink/ink4323.xml"/><Relationship Id="rId54" Type="http://schemas.openxmlformats.org/officeDocument/2006/relationships/customXml" Target="../ink/ink4288.xml"/><Relationship Id="rId70" Type="http://schemas.openxmlformats.org/officeDocument/2006/relationships/customXml" Target="../ink/ink4296.xml"/><Relationship Id="rId75" Type="http://schemas.openxmlformats.org/officeDocument/2006/relationships/image" Target="../media/image4291.png"/><Relationship Id="rId91" Type="http://schemas.openxmlformats.org/officeDocument/2006/relationships/image" Target="../media/image4299.png"/><Relationship Id="rId96" Type="http://schemas.openxmlformats.org/officeDocument/2006/relationships/customXml" Target="../ink/ink43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64.xml"/><Relationship Id="rId23" Type="http://schemas.openxmlformats.org/officeDocument/2006/relationships/image" Target="../media/image4265.png"/><Relationship Id="rId28" Type="http://schemas.openxmlformats.org/officeDocument/2006/relationships/customXml" Target="../ink/ink4275.xml"/><Relationship Id="rId49" Type="http://schemas.openxmlformats.org/officeDocument/2006/relationships/image" Target="../media/image4278.png"/><Relationship Id="rId114" Type="http://schemas.openxmlformats.org/officeDocument/2006/relationships/customXml" Target="../ink/ink4318.xml"/><Relationship Id="rId119" Type="http://schemas.openxmlformats.org/officeDocument/2006/relationships/image" Target="../media/image4313.png"/><Relationship Id="rId44" Type="http://schemas.openxmlformats.org/officeDocument/2006/relationships/customXml" Target="../ink/ink4283.xml"/><Relationship Id="rId60" Type="http://schemas.openxmlformats.org/officeDocument/2006/relationships/customXml" Target="../ink/ink4291.xml"/><Relationship Id="rId65" Type="http://schemas.openxmlformats.org/officeDocument/2006/relationships/image" Target="../media/image4286.png"/><Relationship Id="rId81" Type="http://schemas.openxmlformats.org/officeDocument/2006/relationships/image" Target="../media/image4294.png"/><Relationship Id="rId86" Type="http://schemas.openxmlformats.org/officeDocument/2006/relationships/customXml" Target="../ink/ink4304.xml"/><Relationship Id="rId13" Type="http://schemas.openxmlformats.org/officeDocument/2006/relationships/image" Target="../media/image4260.png"/><Relationship Id="rId18" Type="http://schemas.openxmlformats.org/officeDocument/2006/relationships/customXml" Target="../ink/ink4270.xml"/><Relationship Id="rId39" Type="http://schemas.openxmlformats.org/officeDocument/2006/relationships/image" Target="../media/image4273.png"/><Relationship Id="rId109" Type="http://schemas.openxmlformats.org/officeDocument/2006/relationships/image" Target="../media/image4308.png"/><Relationship Id="rId34" Type="http://schemas.openxmlformats.org/officeDocument/2006/relationships/customXml" Target="../ink/ink4278.xml"/><Relationship Id="rId50" Type="http://schemas.openxmlformats.org/officeDocument/2006/relationships/customXml" Target="../ink/ink4286.xml"/><Relationship Id="rId55" Type="http://schemas.openxmlformats.org/officeDocument/2006/relationships/image" Target="../media/image4281.png"/><Relationship Id="rId76" Type="http://schemas.openxmlformats.org/officeDocument/2006/relationships/customXml" Target="../ink/ink4299.xml"/><Relationship Id="rId97" Type="http://schemas.openxmlformats.org/officeDocument/2006/relationships/image" Target="../media/image4302.png"/><Relationship Id="rId104" Type="http://schemas.openxmlformats.org/officeDocument/2006/relationships/customXml" Target="../ink/ink4313.xml"/><Relationship Id="rId120" Type="http://schemas.openxmlformats.org/officeDocument/2006/relationships/customXml" Target="../ink/ink4321.xml"/><Relationship Id="rId125" Type="http://schemas.openxmlformats.org/officeDocument/2006/relationships/image" Target="../media/image4316.png"/><Relationship Id="rId7" Type="http://schemas.openxmlformats.org/officeDocument/2006/relationships/image" Target="../media/image4257.png"/><Relationship Id="rId71" Type="http://schemas.openxmlformats.org/officeDocument/2006/relationships/image" Target="../media/image4289.png"/><Relationship Id="rId92" Type="http://schemas.openxmlformats.org/officeDocument/2006/relationships/customXml" Target="../ink/ink4307.xml"/><Relationship Id="rId2" Type="http://schemas.openxmlformats.org/officeDocument/2006/relationships/customXml" Target="../ink/ink4262.xml"/><Relationship Id="rId29" Type="http://schemas.openxmlformats.org/officeDocument/2006/relationships/image" Target="../media/image4268.png"/><Relationship Id="rId24" Type="http://schemas.openxmlformats.org/officeDocument/2006/relationships/customXml" Target="../ink/ink4273.xml"/><Relationship Id="rId40" Type="http://schemas.openxmlformats.org/officeDocument/2006/relationships/customXml" Target="../ink/ink4281.xml"/><Relationship Id="rId45" Type="http://schemas.openxmlformats.org/officeDocument/2006/relationships/image" Target="../media/image4276.png"/><Relationship Id="rId66" Type="http://schemas.openxmlformats.org/officeDocument/2006/relationships/customXml" Target="../ink/ink4294.xml"/><Relationship Id="rId87" Type="http://schemas.openxmlformats.org/officeDocument/2006/relationships/image" Target="../media/image4297.png"/><Relationship Id="rId110" Type="http://schemas.openxmlformats.org/officeDocument/2006/relationships/customXml" Target="../ink/ink4316.xml"/><Relationship Id="rId115" Type="http://schemas.openxmlformats.org/officeDocument/2006/relationships/image" Target="../media/image4311.png"/><Relationship Id="rId61" Type="http://schemas.openxmlformats.org/officeDocument/2006/relationships/image" Target="../media/image4284.png"/><Relationship Id="rId82" Type="http://schemas.openxmlformats.org/officeDocument/2006/relationships/customXml" Target="../ink/ink4302.xml"/><Relationship Id="rId19" Type="http://schemas.openxmlformats.org/officeDocument/2006/relationships/image" Target="../media/image4263.png"/><Relationship Id="rId14" Type="http://schemas.openxmlformats.org/officeDocument/2006/relationships/customXml" Target="../ink/ink4268.xml"/><Relationship Id="rId30" Type="http://schemas.openxmlformats.org/officeDocument/2006/relationships/customXml" Target="../ink/ink4276.xml"/><Relationship Id="rId35" Type="http://schemas.openxmlformats.org/officeDocument/2006/relationships/image" Target="../media/image4271.png"/><Relationship Id="rId56" Type="http://schemas.openxmlformats.org/officeDocument/2006/relationships/customXml" Target="../ink/ink4289.xml"/><Relationship Id="rId77" Type="http://schemas.openxmlformats.org/officeDocument/2006/relationships/image" Target="../media/image4292.png"/><Relationship Id="rId100" Type="http://schemas.openxmlformats.org/officeDocument/2006/relationships/customXml" Target="../ink/ink4311.xml"/><Relationship Id="rId105" Type="http://schemas.openxmlformats.org/officeDocument/2006/relationships/image" Target="../media/image4306.png"/><Relationship Id="rId126" Type="http://schemas.openxmlformats.org/officeDocument/2006/relationships/customXml" Target="../ink/ink4324.xml"/><Relationship Id="rId8" Type="http://schemas.openxmlformats.org/officeDocument/2006/relationships/customXml" Target="../ink/ink4265.xml"/><Relationship Id="rId51" Type="http://schemas.openxmlformats.org/officeDocument/2006/relationships/image" Target="../media/image4279.png"/><Relationship Id="rId72" Type="http://schemas.openxmlformats.org/officeDocument/2006/relationships/customXml" Target="../ink/ink4297.xml"/><Relationship Id="rId93" Type="http://schemas.openxmlformats.org/officeDocument/2006/relationships/image" Target="../media/image4300.png"/><Relationship Id="rId98" Type="http://schemas.openxmlformats.org/officeDocument/2006/relationships/customXml" Target="../ink/ink4310.xml"/><Relationship Id="rId121" Type="http://schemas.openxmlformats.org/officeDocument/2006/relationships/image" Target="../media/image4314.png"/><Relationship Id="rId3" Type="http://schemas.openxmlformats.org/officeDocument/2006/relationships/image" Target="../media/image4255.png"/><Relationship Id="rId25" Type="http://schemas.openxmlformats.org/officeDocument/2006/relationships/image" Target="../media/image4266.png"/><Relationship Id="rId46" Type="http://schemas.openxmlformats.org/officeDocument/2006/relationships/customXml" Target="../ink/ink4284.xml"/><Relationship Id="rId67" Type="http://schemas.openxmlformats.org/officeDocument/2006/relationships/image" Target="../media/image4287.png"/><Relationship Id="rId116" Type="http://schemas.openxmlformats.org/officeDocument/2006/relationships/customXml" Target="../ink/ink4319.xml"/><Relationship Id="rId20" Type="http://schemas.openxmlformats.org/officeDocument/2006/relationships/customXml" Target="../ink/ink4271.xml"/><Relationship Id="rId41" Type="http://schemas.openxmlformats.org/officeDocument/2006/relationships/image" Target="../media/image4274.png"/><Relationship Id="rId62" Type="http://schemas.openxmlformats.org/officeDocument/2006/relationships/customXml" Target="../ink/ink4292.xml"/><Relationship Id="rId83" Type="http://schemas.openxmlformats.org/officeDocument/2006/relationships/image" Target="../media/image4295.png"/><Relationship Id="rId88" Type="http://schemas.openxmlformats.org/officeDocument/2006/relationships/customXml" Target="../ink/ink4305.xml"/><Relationship Id="rId111" Type="http://schemas.openxmlformats.org/officeDocument/2006/relationships/image" Target="../media/image4309.png"/><Relationship Id="rId15" Type="http://schemas.openxmlformats.org/officeDocument/2006/relationships/image" Target="../media/image4261.png"/><Relationship Id="rId36" Type="http://schemas.openxmlformats.org/officeDocument/2006/relationships/customXml" Target="../ink/ink4279.xml"/><Relationship Id="rId57" Type="http://schemas.openxmlformats.org/officeDocument/2006/relationships/image" Target="../media/image4282.png"/><Relationship Id="rId106" Type="http://schemas.openxmlformats.org/officeDocument/2006/relationships/customXml" Target="../ink/ink4314.xml"/><Relationship Id="rId127" Type="http://schemas.openxmlformats.org/officeDocument/2006/relationships/image" Target="../media/image4317.png"/><Relationship Id="rId10" Type="http://schemas.openxmlformats.org/officeDocument/2006/relationships/customXml" Target="../ink/ink4266.xml"/><Relationship Id="rId31" Type="http://schemas.openxmlformats.org/officeDocument/2006/relationships/image" Target="../media/image4269.png"/><Relationship Id="rId52" Type="http://schemas.openxmlformats.org/officeDocument/2006/relationships/customXml" Target="../ink/ink4287.xml"/><Relationship Id="rId73" Type="http://schemas.openxmlformats.org/officeDocument/2006/relationships/image" Target="../media/image4290.png"/><Relationship Id="rId78" Type="http://schemas.openxmlformats.org/officeDocument/2006/relationships/customXml" Target="../ink/ink4300.xml"/><Relationship Id="rId94" Type="http://schemas.openxmlformats.org/officeDocument/2006/relationships/customXml" Target="../ink/ink4308.xml"/><Relationship Id="rId99" Type="http://schemas.openxmlformats.org/officeDocument/2006/relationships/image" Target="../media/image4303.png"/><Relationship Id="rId101" Type="http://schemas.openxmlformats.org/officeDocument/2006/relationships/image" Target="../media/image4304.png"/><Relationship Id="rId122" Type="http://schemas.openxmlformats.org/officeDocument/2006/relationships/customXml" Target="../ink/ink4322.xml"/><Relationship Id="rId4" Type="http://schemas.openxmlformats.org/officeDocument/2006/relationships/customXml" Target="../ink/ink4263.xml"/><Relationship Id="rId9" Type="http://schemas.openxmlformats.org/officeDocument/2006/relationships/image" Target="../media/image425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75.png"/><Relationship Id="rId21" Type="http://schemas.openxmlformats.org/officeDocument/2006/relationships/image" Target="../media/image4327.png"/><Relationship Id="rId42" Type="http://schemas.openxmlformats.org/officeDocument/2006/relationships/customXml" Target="../ink/ink4345.xml"/><Relationship Id="rId63" Type="http://schemas.openxmlformats.org/officeDocument/2006/relationships/image" Target="../media/image4348.png"/><Relationship Id="rId84" Type="http://schemas.openxmlformats.org/officeDocument/2006/relationships/customXml" Target="../ink/ink4366.xml"/><Relationship Id="rId138" Type="http://schemas.openxmlformats.org/officeDocument/2006/relationships/customXml" Target="../ink/ink4393.xml"/><Relationship Id="rId107" Type="http://schemas.openxmlformats.org/officeDocument/2006/relationships/image" Target="../media/image4370.png"/><Relationship Id="rId11" Type="http://schemas.openxmlformats.org/officeDocument/2006/relationships/image" Target="../media/image4322.png"/><Relationship Id="rId32" Type="http://schemas.openxmlformats.org/officeDocument/2006/relationships/customXml" Target="../ink/ink4340.xml"/><Relationship Id="rId53" Type="http://schemas.openxmlformats.org/officeDocument/2006/relationships/image" Target="../media/image4343.png"/><Relationship Id="rId74" Type="http://schemas.openxmlformats.org/officeDocument/2006/relationships/customXml" Target="../ink/ink4361.xml"/><Relationship Id="rId128" Type="http://schemas.openxmlformats.org/officeDocument/2006/relationships/customXml" Target="../ink/ink4388.xml"/><Relationship Id="rId149" Type="http://schemas.openxmlformats.org/officeDocument/2006/relationships/customXml" Target="../ink/ink4399.xml"/><Relationship Id="rId5" Type="http://schemas.openxmlformats.org/officeDocument/2006/relationships/image" Target="../media/image4319.png"/><Relationship Id="rId95" Type="http://schemas.openxmlformats.org/officeDocument/2006/relationships/image" Target="../media/image4364.png"/><Relationship Id="rId22" Type="http://schemas.openxmlformats.org/officeDocument/2006/relationships/customXml" Target="../ink/ink4335.xml"/><Relationship Id="rId27" Type="http://schemas.openxmlformats.org/officeDocument/2006/relationships/image" Target="../media/image4330.png"/><Relationship Id="rId43" Type="http://schemas.openxmlformats.org/officeDocument/2006/relationships/image" Target="../media/image4338.png"/><Relationship Id="rId48" Type="http://schemas.openxmlformats.org/officeDocument/2006/relationships/customXml" Target="../ink/ink4348.xml"/><Relationship Id="rId64" Type="http://schemas.openxmlformats.org/officeDocument/2006/relationships/customXml" Target="../ink/ink4356.xml"/><Relationship Id="rId69" Type="http://schemas.openxmlformats.org/officeDocument/2006/relationships/image" Target="../media/image4351.png"/><Relationship Id="rId113" Type="http://schemas.openxmlformats.org/officeDocument/2006/relationships/image" Target="../media/image4373.png"/><Relationship Id="rId118" Type="http://schemas.openxmlformats.org/officeDocument/2006/relationships/customXml" Target="../ink/ink4383.xml"/><Relationship Id="rId134" Type="http://schemas.openxmlformats.org/officeDocument/2006/relationships/customXml" Target="../ink/ink4391.xml"/><Relationship Id="rId139" Type="http://schemas.openxmlformats.org/officeDocument/2006/relationships/image" Target="../media/image4386.png"/><Relationship Id="rId80" Type="http://schemas.openxmlformats.org/officeDocument/2006/relationships/customXml" Target="../ink/ink4364.xml"/><Relationship Id="rId85" Type="http://schemas.openxmlformats.org/officeDocument/2006/relationships/image" Target="../media/image4359.png"/><Relationship Id="rId150" Type="http://schemas.openxmlformats.org/officeDocument/2006/relationships/image" Target="../media/image4390.png"/><Relationship Id="rId12" Type="http://schemas.openxmlformats.org/officeDocument/2006/relationships/customXml" Target="../ink/ink4330.xml"/><Relationship Id="rId17" Type="http://schemas.openxmlformats.org/officeDocument/2006/relationships/image" Target="../media/image4325.png"/><Relationship Id="rId33" Type="http://schemas.openxmlformats.org/officeDocument/2006/relationships/image" Target="../media/image4333.png"/><Relationship Id="rId38" Type="http://schemas.openxmlformats.org/officeDocument/2006/relationships/customXml" Target="../ink/ink4343.xml"/><Relationship Id="rId59" Type="http://schemas.openxmlformats.org/officeDocument/2006/relationships/image" Target="../media/image4346.png"/><Relationship Id="rId103" Type="http://schemas.openxmlformats.org/officeDocument/2006/relationships/image" Target="../media/image4368.png"/><Relationship Id="rId108" Type="http://schemas.openxmlformats.org/officeDocument/2006/relationships/customXml" Target="../ink/ink4378.xml"/><Relationship Id="rId124" Type="http://schemas.openxmlformats.org/officeDocument/2006/relationships/customXml" Target="../ink/ink4386.xml"/><Relationship Id="rId129" Type="http://schemas.openxmlformats.org/officeDocument/2006/relationships/image" Target="../media/image4381.png"/><Relationship Id="rId54" Type="http://schemas.openxmlformats.org/officeDocument/2006/relationships/customXml" Target="../ink/ink4351.xml"/><Relationship Id="rId70" Type="http://schemas.openxmlformats.org/officeDocument/2006/relationships/customXml" Target="../ink/ink4359.xml"/><Relationship Id="rId75" Type="http://schemas.openxmlformats.org/officeDocument/2006/relationships/image" Target="../media/image4354.png"/><Relationship Id="rId91" Type="http://schemas.openxmlformats.org/officeDocument/2006/relationships/image" Target="../media/image4362.png"/><Relationship Id="rId96" Type="http://schemas.openxmlformats.org/officeDocument/2006/relationships/customXml" Target="../ink/ink4372.xml"/><Relationship Id="rId140" Type="http://schemas.openxmlformats.org/officeDocument/2006/relationships/customXml" Target="../ink/ink4394.xml"/><Relationship Id="rId145" Type="http://schemas.openxmlformats.org/officeDocument/2006/relationships/customXml" Target="../ink/ink43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27.xml"/><Relationship Id="rId23" Type="http://schemas.openxmlformats.org/officeDocument/2006/relationships/image" Target="../media/image4328.png"/><Relationship Id="rId28" Type="http://schemas.openxmlformats.org/officeDocument/2006/relationships/customXml" Target="../ink/ink4338.xml"/><Relationship Id="rId49" Type="http://schemas.openxmlformats.org/officeDocument/2006/relationships/image" Target="../media/image4341.png"/><Relationship Id="rId114" Type="http://schemas.openxmlformats.org/officeDocument/2006/relationships/customXml" Target="../ink/ink4381.xml"/><Relationship Id="rId119" Type="http://schemas.openxmlformats.org/officeDocument/2006/relationships/image" Target="../media/image4376.png"/><Relationship Id="rId44" Type="http://schemas.openxmlformats.org/officeDocument/2006/relationships/customXml" Target="../ink/ink4346.xml"/><Relationship Id="rId60" Type="http://schemas.openxmlformats.org/officeDocument/2006/relationships/customXml" Target="../ink/ink4354.xml"/><Relationship Id="rId65" Type="http://schemas.openxmlformats.org/officeDocument/2006/relationships/image" Target="../media/image4349.png"/><Relationship Id="rId81" Type="http://schemas.openxmlformats.org/officeDocument/2006/relationships/image" Target="../media/image4357.png"/><Relationship Id="rId86" Type="http://schemas.openxmlformats.org/officeDocument/2006/relationships/customXml" Target="../ink/ink4367.xml"/><Relationship Id="rId130" Type="http://schemas.openxmlformats.org/officeDocument/2006/relationships/customXml" Target="../ink/ink4389.xml"/><Relationship Id="rId135" Type="http://schemas.openxmlformats.org/officeDocument/2006/relationships/image" Target="../media/image4384.png"/><Relationship Id="rId13" Type="http://schemas.openxmlformats.org/officeDocument/2006/relationships/image" Target="../media/image4323.png"/><Relationship Id="rId18" Type="http://schemas.openxmlformats.org/officeDocument/2006/relationships/customXml" Target="../ink/ink4333.xml"/><Relationship Id="rId39" Type="http://schemas.openxmlformats.org/officeDocument/2006/relationships/image" Target="../media/image4336.png"/><Relationship Id="rId109" Type="http://schemas.openxmlformats.org/officeDocument/2006/relationships/image" Target="../media/image4371.png"/><Relationship Id="rId34" Type="http://schemas.openxmlformats.org/officeDocument/2006/relationships/customXml" Target="../ink/ink4341.xml"/><Relationship Id="rId50" Type="http://schemas.openxmlformats.org/officeDocument/2006/relationships/customXml" Target="../ink/ink4349.xml"/><Relationship Id="rId55" Type="http://schemas.openxmlformats.org/officeDocument/2006/relationships/image" Target="../media/image4344.png"/><Relationship Id="rId76" Type="http://schemas.openxmlformats.org/officeDocument/2006/relationships/customXml" Target="../ink/ink4362.xml"/><Relationship Id="rId97" Type="http://schemas.openxmlformats.org/officeDocument/2006/relationships/image" Target="../media/image4365.png"/><Relationship Id="rId104" Type="http://schemas.openxmlformats.org/officeDocument/2006/relationships/customXml" Target="../ink/ink4376.xml"/><Relationship Id="rId120" Type="http://schemas.openxmlformats.org/officeDocument/2006/relationships/customXml" Target="../ink/ink4384.xml"/><Relationship Id="rId125" Type="http://schemas.openxmlformats.org/officeDocument/2006/relationships/image" Target="../media/image4379.png"/><Relationship Id="rId141" Type="http://schemas.openxmlformats.org/officeDocument/2006/relationships/image" Target="../media/image3069.png"/><Relationship Id="rId146" Type="http://schemas.openxmlformats.org/officeDocument/2006/relationships/image" Target="../media/image4388.png"/><Relationship Id="rId7" Type="http://schemas.openxmlformats.org/officeDocument/2006/relationships/image" Target="../media/image4320.png"/><Relationship Id="rId71" Type="http://schemas.openxmlformats.org/officeDocument/2006/relationships/image" Target="../media/image4352.png"/><Relationship Id="rId92" Type="http://schemas.openxmlformats.org/officeDocument/2006/relationships/customXml" Target="../ink/ink4370.xml"/><Relationship Id="rId2" Type="http://schemas.openxmlformats.org/officeDocument/2006/relationships/customXml" Target="../ink/ink4325.xml"/><Relationship Id="rId29" Type="http://schemas.openxmlformats.org/officeDocument/2006/relationships/image" Target="../media/image4331.png"/><Relationship Id="rId24" Type="http://schemas.openxmlformats.org/officeDocument/2006/relationships/customXml" Target="../ink/ink4336.xml"/><Relationship Id="rId40" Type="http://schemas.openxmlformats.org/officeDocument/2006/relationships/customXml" Target="../ink/ink4344.xml"/><Relationship Id="rId45" Type="http://schemas.openxmlformats.org/officeDocument/2006/relationships/image" Target="../media/image4339.png"/><Relationship Id="rId66" Type="http://schemas.openxmlformats.org/officeDocument/2006/relationships/customXml" Target="../ink/ink4357.xml"/><Relationship Id="rId87" Type="http://schemas.openxmlformats.org/officeDocument/2006/relationships/image" Target="../media/image4360.png"/><Relationship Id="rId110" Type="http://schemas.openxmlformats.org/officeDocument/2006/relationships/customXml" Target="../ink/ink4379.xml"/><Relationship Id="rId115" Type="http://schemas.openxmlformats.org/officeDocument/2006/relationships/image" Target="../media/image4374.png"/><Relationship Id="rId131" Type="http://schemas.openxmlformats.org/officeDocument/2006/relationships/image" Target="../media/image4382.png"/><Relationship Id="rId136" Type="http://schemas.openxmlformats.org/officeDocument/2006/relationships/customXml" Target="../ink/ink4392.xml"/><Relationship Id="rId61" Type="http://schemas.openxmlformats.org/officeDocument/2006/relationships/image" Target="../media/image4347.png"/><Relationship Id="rId82" Type="http://schemas.openxmlformats.org/officeDocument/2006/relationships/customXml" Target="../ink/ink4365.xml"/><Relationship Id="rId19" Type="http://schemas.openxmlformats.org/officeDocument/2006/relationships/image" Target="../media/image4326.png"/><Relationship Id="rId14" Type="http://schemas.openxmlformats.org/officeDocument/2006/relationships/customXml" Target="../ink/ink4331.xml"/><Relationship Id="rId30" Type="http://schemas.openxmlformats.org/officeDocument/2006/relationships/customXml" Target="../ink/ink4339.xml"/><Relationship Id="rId35" Type="http://schemas.openxmlformats.org/officeDocument/2006/relationships/image" Target="../media/image4334.png"/><Relationship Id="rId56" Type="http://schemas.openxmlformats.org/officeDocument/2006/relationships/customXml" Target="../ink/ink4352.xml"/><Relationship Id="rId77" Type="http://schemas.openxmlformats.org/officeDocument/2006/relationships/image" Target="../media/image4355.png"/><Relationship Id="rId100" Type="http://schemas.openxmlformats.org/officeDocument/2006/relationships/customXml" Target="../ink/ink4374.xml"/><Relationship Id="rId105" Type="http://schemas.openxmlformats.org/officeDocument/2006/relationships/image" Target="../media/image4369.png"/><Relationship Id="rId126" Type="http://schemas.openxmlformats.org/officeDocument/2006/relationships/customXml" Target="../ink/ink4387.xml"/><Relationship Id="rId147" Type="http://schemas.openxmlformats.org/officeDocument/2006/relationships/customXml" Target="../ink/ink4398.xml"/><Relationship Id="rId8" Type="http://schemas.openxmlformats.org/officeDocument/2006/relationships/customXml" Target="../ink/ink4328.xml"/><Relationship Id="rId51" Type="http://schemas.openxmlformats.org/officeDocument/2006/relationships/image" Target="../media/image4342.png"/><Relationship Id="rId72" Type="http://schemas.openxmlformats.org/officeDocument/2006/relationships/customXml" Target="../ink/ink4360.xml"/><Relationship Id="rId93" Type="http://schemas.openxmlformats.org/officeDocument/2006/relationships/image" Target="../media/image4363.png"/><Relationship Id="rId98" Type="http://schemas.openxmlformats.org/officeDocument/2006/relationships/customXml" Target="../ink/ink4373.xml"/><Relationship Id="rId121" Type="http://schemas.openxmlformats.org/officeDocument/2006/relationships/image" Target="../media/image4377.png"/><Relationship Id="rId142" Type="http://schemas.openxmlformats.org/officeDocument/2006/relationships/customXml" Target="../ink/ink4395.xml"/><Relationship Id="rId3" Type="http://schemas.openxmlformats.org/officeDocument/2006/relationships/image" Target="../media/image4318.png"/><Relationship Id="rId25" Type="http://schemas.openxmlformats.org/officeDocument/2006/relationships/image" Target="../media/image4329.png"/><Relationship Id="rId46" Type="http://schemas.openxmlformats.org/officeDocument/2006/relationships/customXml" Target="../ink/ink4347.xml"/><Relationship Id="rId67" Type="http://schemas.openxmlformats.org/officeDocument/2006/relationships/image" Target="../media/image4350.png"/><Relationship Id="rId116" Type="http://schemas.openxmlformats.org/officeDocument/2006/relationships/customXml" Target="../ink/ink4382.xml"/><Relationship Id="rId137" Type="http://schemas.openxmlformats.org/officeDocument/2006/relationships/image" Target="../media/image4385.png"/><Relationship Id="rId20" Type="http://schemas.openxmlformats.org/officeDocument/2006/relationships/customXml" Target="../ink/ink4334.xml"/><Relationship Id="rId41" Type="http://schemas.openxmlformats.org/officeDocument/2006/relationships/image" Target="../media/image4337.png"/><Relationship Id="rId62" Type="http://schemas.openxmlformats.org/officeDocument/2006/relationships/customXml" Target="../ink/ink4355.xml"/><Relationship Id="rId83" Type="http://schemas.openxmlformats.org/officeDocument/2006/relationships/image" Target="../media/image4358.png"/><Relationship Id="rId88" Type="http://schemas.openxmlformats.org/officeDocument/2006/relationships/customXml" Target="../ink/ink4368.xml"/><Relationship Id="rId111" Type="http://schemas.openxmlformats.org/officeDocument/2006/relationships/image" Target="../media/image4372.png"/><Relationship Id="rId132" Type="http://schemas.openxmlformats.org/officeDocument/2006/relationships/customXml" Target="../ink/ink4390.xml"/><Relationship Id="rId15" Type="http://schemas.openxmlformats.org/officeDocument/2006/relationships/image" Target="../media/image4324.png"/><Relationship Id="rId36" Type="http://schemas.openxmlformats.org/officeDocument/2006/relationships/customXml" Target="../ink/ink4342.xml"/><Relationship Id="rId57" Type="http://schemas.openxmlformats.org/officeDocument/2006/relationships/image" Target="../media/image4345.png"/><Relationship Id="rId106" Type="http://schemas.openxmlformats.org/officeDocument/2006/relationships/customXml" Target="../ink/ink4377.xml"/><Relationship Id="rId127" Type="http://schemas.openxmlformats.org/officeDocument/2006/relationships/image" Target="../media/image4380.png"/><Relationship Id="rId10" Type="http://schemas.openxmlformats.org/officeDocument/2006/relationships/customXml" Target="../ink/ink4329.xml"/><Relationship Id="rId31" Type="http://schemas.openxmlformats.org/officeDocument/2006/relationships/image" Target="../media/image4332.png"/><Relationship Id="rId52" Type="http://schemas.openxmlformats.org/officeDocument/2006/relationships/customXml" Target="../ink/ink4350.xml"/><Relationship Id="rId73" Type="http://schemas.openxmlformats.org/officeDocument/2006/relationships/image" Target="../media/image4353.png"/><Relationship Id="rId78" Type="http://schemas.openxmlformats.org/officeDocument/2006/relationships/customXml" Target="../ink/ink4363.xml"/><Relationship Id="rId94" Type="http://schemas.openxmlformats.org/officeDocument/2006/relationships/customXml" Target="../ink/ink4371.xml"/><Relationship Id="rId99" Type="http://schemas.openxmlformats.org/officeDocument/2006/relationships/image" Target="../media/image4366.png"/><Relationship Id="rId101" Type="http://schemas.openxmlformats.org/officeDocument/2006/relationships/image" Target="../media/image4367.png"/><Relationship Id="rId122" Type="http://schemas.openxmlformats.org/officeDocument/2006/relationships/customXml" Target="../ink/ink4385.xml"/><Relationship Id="rId143" Type="http://schemas.openxmlformats.org/officeDocument/2006/relationships/customXml" Target="../ink/ink4396.xml"/><Relationship Id="rId148" Type="http://schemas.openxmlformats.org/officeDocument/2006/relationships/image" Target="../media/image4389.png"/><Relationship Id="rId4" Type="http://schemas.openxmlformats.org/officeDocument/2006/relationships/customXml" Target="../ink/ink4326.xml"/><Relationship Id="rId9" Type="http://schemas.openxmlformats.org/officeDocument/2006/relationships/image" Target="../media/image4321.png"/><Relationship Id="rId26" Type="http://schemas.openxmlformats.org/officeDocument/2006/relationships/customXml" Target="../ink/ink4337.xml"/><Relationship Id="rId47" Type="http://schemas.openxmlformats.org/officeDocument/2006/relationships/image" Target="../media/image4340.png"/><Relationship Id="rId68" Type="http://schemas.openxmlformats.org/officeDocument/2006/relationships/customXml" Target="../ink/ink4358.xml"/><Relationship Id="rId89" Type="http://schemas.openxmlformats.org/officeDocument/2006/relationships/image" Target="../media/image4361.png"/><Relationship Id="rId112" Type="http://schemas.openxmlformats.org/officeDocument/2006/relationships/customXml" Target="../ink/ink4380.xml"/><Relationship Id="rId133" Type="http://schemas.openxmlformats.org/officeDocument/2006/relationships/image" Target="../media/image4383.png"/><Relationship Id="rId16" Type="http://schemas.openxmlformats.org/officeDocument/2006/relationships/customXml" Target="../ink/ink4332.xml"/><Relationship Id="rId37" Type="http://schemas.openxmlformats.org/officeDocument/2006/relationships/image" Target="../media/image4335.png"/><Relationship Id="rId58" Type="http://schemas.openxmlformats.org/officeDocument/2006/relationships/customXml" Target="../ink/ink4353.xml"/><Relationship Id="rId79" Type="http://schemas.openxmlformats.org/officeDocument/2006/relationships/image" Target="../media/image4356.png"/><Relationship Id="rId102" Type="http://schemas.openxmlformats.org/officeDocument/2006/relationships/customXml" Target="../ink/ink4375.xml"/><Relationship Id="rId123" Type="http://schemas.openxmlformats.org/officeDocument/2006/relationships/image" Target="../media/image4378.png"/><Relationship Id="rId144" Type="http://schemas.openxmlformats.org/officeDocument/2006/relationships/image" Target="../media/image4387.png"/><Relationship Id="rId90" Type="http://schemas.openxmlformats.org/officeDocument/2006/relationships/customXml" Target="../ink/ink436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1" Type="http://schemas.openxmlformats.org/officeDocument/2006/relationships/customXml" Target="../ink/ink542.xml"/><Relationship Id="rId63" Type="http://schemas.openxmlformats.org/officeDocument/2006/relationships/customXml" Target="../ink/ink563.xml"/><Relationship Id="rId159" Type="http://schemas.openxmlformats.org/officeDocument/2006/relationships/customXml" Target="../ink/ink611.xml"/><Relationship Id="rId170" Type="http://schemas.openxmlformats.org/officeDocument/2006/relationships/image" Target="../media/image614.png"/><Relationship Id="rId226" Type="http://schemas.openxmlformats.org/officeDocument/2006/relationships/image" Target="../media/image642.png"/><Relationship Id="rId268" Type="http://schemas.openxmlformats.org/officeDocument/2006/relationships/image" Target="../media/image663.png"/><Relationship Id="rId32" Type="http://schemas.openxmlformats.org/officeDocument/2006/relationships/image" Target="../media/image545.png"/><Relationship Id="rId74" Type="http://schemas.openxmlformats.org/officeDocument/2006/relationships/image" Target="../media/image566.png"/><Relationship Id="rId128" Type="http://schemas.openxmlformats.org/officeDocument/2006/relationships/image" Target="../media/image593.png"/><Relationship Id="rId5" Type="http://schemas.openxmlformats.org/officeDocument/2006/relationships/customXml" Target="../ink/ink534.xml"/><Relationship Id="rId181" Type="http://schemas.openxmlformats.org/officeDocument/2006/relationships/customXml" Target="../ink/ink622.xml"/><Relationship Id="rId237" Type="http://schemas.openxmlformats.org/officeDocument/2006/relationships/customXml" Target="../ink/ink650.xml"/><Relationship Id="rId258" Type="http://schemas.openxmlformats.org/officeDocument/2006/relationships/image" Target="../media/image658.png"/><Relationship Id="rId279" Type="http://schemas.openxmlformats.org/officeDocument/2006/relationships/customXml" Target="../ink/ink671.xml"/><Relationship Id="rId22" Type="http://schemas.openxmlformats.org/officeDocument/2006/relationships/image" Target="../media/image540.png"/><Relationship Id="rId43" Type="http://schemas.openxmlformats.org/officeDocument/2006/relationships/customXml" Target="../ink/ink553.xml"/><Relationship Id="rId64" Type="http://schemas.openxmlformats.org/officeDocument/2006/relationships/image" Target="../media/image561.png"/><Relationship Id="rId118" Type="http://schemas.openxmlformats.org/officeDocument/2006/relationships/image" Target="../media/image588.png"/><Relationship Id="rId139" Type="http://schemas.openxmlformats.org/officeDocument/2006/relationships/customXml" Target="../ink/ink601.xml"/><Relationship Id="rId85" Type="http://schemas.openxmlformats.org/officeDocument/2006/relationships/customXml" Target="../ink/ink574.xml"/><Relationship Id="rId150" Type="http://schemas.openxmlformats.org/officeDocument/2006/relationships/image" Target="../media/image604.png"/><Relationship Id="rId171" Type="http://schemas.openxmlformats.org/officeDocument/2006/relationships/customXml" Target="../ink/ink617.xml"/><Relationship Id="rId192" Type="http://schemas.openxmlformats.org/officeDocument/2006/relationships/image" Target="../media/image625.png"/><Relationship Id="rId206" Type="http://schemas.openxmlformats.org/officeDocument/2006/relationships/image" Target="../media/image632.png"/><Relationship Id="rId227" Type="http://schemas.openxmlformats.org/officeDocument/2006/relationships/customXml" Target="../ink/ink645.xml"/><Relationship Id="rId248" Type="http://schemas.openxmlformats.org/officeDocument/2006/relationships/image" Target="../media/image653.png"/><Relationship Id="rId269" Type="http://schemas.openxmlformats.org/officeDocument/2006/relationships/customXml" Target="../ink/ink666.xml"/><Relationship Id="rId12" Type="http://schemas.openxmlformats.org/officeDocument/2006/relationships/image" Target="../media/image535.png"/><Relationship Id="rId33" Type="http://schemas.openxmlformats.org/officeDocument/2006/relationships/customXml" Target="../ink/ink548.xml"/><Relationship Id="rId108" Type="http://schemas.openxmlformats.org/officeDocument/2006/relationships/image" Target="../media/image583.png"/><Relationship Id="rId129" Type="http://schemas.openxmlformats.org/officeDocument/2006/relationships/customXml" Target="../ink/ink596.xml"/><Relationship Id="rId280" Type="http://schemas.openxmlformats.org/officeDocument/2006/relationships/image" Target="../media/image669.png"/><Relationship Id="rId54" Type="http://schemas.openxmlformats.org/officeDocument/2006/relationships/image" Target="../media/image556.png"/><Relationship Id="rId75" Type="http://schemas.openxmlformats.org/officeDocument/2006/relationships/customXml" Target="../ink/ink569.xml"/><Relationship Id="rId96" Type="http://schemas.openxmlformats.org/officeDocument/2006/relationships/image" Target="../media/image577.png"/><Relationship Id="rId140" Type="http://schemas.openxmlformats.org/officeDocument/2006/relationships/image" Target="../media/image599.png"/><Relationship Id="rId161" Type="http://schemas.openxmlformats.org/officeDocument/2006/relationships/customXml" Target="../ink/ink612.xml"/><Relationship Id="rId182" Type="http://schemas.openxmlformats.org/officeDocument/2006/relationships/image" Target="../media/image620.png"/><Relationship Id="rId217" Type="http://schemas.openxmlformats.org/officeDocument/2006/relationships/customXml" Target="../ink/ink640.xml"/><Relationship Id="rId6" Type="http://schemas.openxmlformats.org/officeDocument/2006/relationships/image" Target="../media/image532.png"/><Relationship Id="rId238" Type="http://schemas.openxmlformats.org/officeDocument/2006/relationships/image" Target="../media/image648.png"/><Relationship Id="rId259" Type="http://schemas.openxmlformats.org/officeDocument/2006/relationships/customXml" Target="../ink/ink661.xml"/><Relationship Id="rId23" Type="http://schemas.openxmlformats.org/officeDocument/2006/relationships/customXml" Target="../ink/ink543.xml"/><Relationship Id="rId119" Type="http://schemas.openxmlformats.org/officeDocument/2006/relationships/customXml" Target="../ink/ink591.xml"/><Relationship Id="rId270" Type="http://schemas.openxmlformats.org/officeDocument/2006/relationships/image" Target="../media/image664.png"/><Relationship Id="rId44" Type="http://schemas.openxmlformats.org/officeDocument/2006/relationships/image" Target="../media/image551.png"/><Relationship Id="rId65" Type="http://schemas.openxmlformats.org/officeDocument/2006/relationships/customXml" Target="../ink/ink564.xml"/><Relationship Id="rId86" Type="http://schemas.openxmlformats.org/officeDocument/2006/relationships/image" Target="../media/image572.png"/><Relationship Id="rId130" Type="http://schemas.openxmlformats.org/officeDocument/2006/relationships/image" Target="../media/image594.png"/><Relationship Id="rId151" Type="http://schemas.openxmlformats.org/officeDocument/2006/relationships/customXml" Target="../ink/ink607.xml"/><Relationship Id="rId172" Type="http://schemas.openxmlformats.org/officeDocument/2006/relationships/image" Target="../media/image615.png"/><Relationship Id="rId193" Type="http://schemas.openxmlformats.org/officeDocument/2006/relationships/customXml" Target="../ink/ink628.xml"/><Relationship Id="rId207" Type="http://schemas.openxmlformats.org/officeDocument/2006/relationships/customXml" Target="../ink/ink635.xml"/><Relationship Id="rId228" Type="http://schemas.openxmlformats.org/officeDocument/2006/relationships/image" Target="../media/image643.png"/><Relationship Id="rId249" Type="http://schemas.openxmlformats.org/officeDocument/2006/relationships/customXml" Target="../ink/ink656.xml"/><Relationship Id="rId13" Type="http://schemas.openxmlformats.org/officeDocument/2006/relationships/customXml" Target="../ink/ink538.xml"/><Relationship Id="rId109" Type="http://schemas.openxmlformats.org/officeDocument/2006/relationships/customXml" Target="../ink/ink586.xml"/><Relationship Id="rId260" Type="http://schemas.openxmlformats.org/officeDocument/2006/relationships/image" Target="../media/image659.png"/><Relationship Id="rId34" Type="http://schemas.openxmlformats.org/officeDocument/2006/relationships/image" Target="../media/image546.png"/><Relationship Id="rId55" Type="http://schemas.openxmlformats.org/officeDocument/2006/relationships/customXml" Target="../ink/ink559.xml"/><Relationship Id="rId76" Type="http://schemas.openxmlformats.org/officeDocument/2006/relationships/image" Target="../media/image567.png"/><Relationship Id="rId97" Type="http://schemas.openxmlformats.org/officeDocument/2006/relationships/customXml" Target="../ink/ink580.xml"/><Relationship Id="rId120" Type="http://schemas.openxmlformats.org/officeDocument/2006/relationships/image" Target="../media/image589.png"/><Relationship Id="rId141" Type="http://schemas.openxmlformats.org/officeDocument/2006/relationships/customXml" Target="../ink/ink602.xml"/><Relationship Id="rId7" Type="http://schemas.openxmlformats.org/officeDocument/2006/relationships/customXml" Target="../ink/ink535.xml"/><Relationship Id="rId162" Type="http://schemas.openxmlformats.org/officeDocument/2006/relationships/image" Target="../media/image610.png"/><Relationship Id="rId183" Type="http://schemas.openxmlformats.org/officeDocument/2006/relationships/customXml" Target="../ink/ink623.xml"/><Relationship Id="rId218" Type="http://schemas.openxmlformats.org/officeDocument/2006/relationships/image" Target="../media/image638.png"/><Relationship Id="rId239" Type="http://schemas.openxmlformats.org/officeDocument/2006/relationships/customXml" Target="../ink/ink651.xml"/><Relationship Id="rId250" Type="http://schemas.openxmlformats.org/officeDocument/2006/relationships/image" Target="../media/image654.png"/><Relationship Id="rId271" Type="http://schemas.openxmlformats.org/officeDocument/2006/relationships/customXml" Target="../ink/ink667.xml"/><Relationship Id="rId24" Type="http://schemas.openxmlformats.org/officeDocument/2006/relationships/image" Target="../media/image541.png"/><Relationship Id="rId45" Type="http://schemas.openxmlformats.org/officeDocument/2006/relationships/customXml" Target="../ink/ink554.xml"/><Relationship Id="rId66" Type="http://schemas.openxmlformats.org/officeDocument/2006/relationships/image" Target="../media/image562.png"/><Relationship Id="rId87" Type="http://schemas.openxmlformats.org/officeDocument/2006/relationships/customXml" Target="../ink/ink575.xml"/><Relationship Id="rId110" Type="http://schemas.openxmlformats.org/officeDocument/2006/relationships/image" Target="../media/image584.png"/><Relationship Id="rId131" Type="http://schemas.openxmlformats.org/officeDocument/2006/relationships/customXml" Target="../ink/ink597.xml"/><Relationship Id="rId152" Type="http://schemas.openxmlformats.org/officeDocument/2006/relationships/image" Target="../media/image605.png"/><Relationship Id="rId173" Type="http://schemas.openxmlformats.org/officeDocument/2006/relationships/customXml" Target="../ink/ink618.xml"/><Relationship Id="rId194" Type="http://schemas.openxmlformats.org/officeDocument/2006/relationships/image" Target="../media/image626.png"/><Relationship Id="rId208" Type="http://schemas.openxmlformats.org/officeDocument/2006/relationships/image" Target="../media/image633.png"/><Relationship Id="rId229" Type="http://schemas.openxmlformats.org/officeDocument/2006/relationships/customXml" Target="../ink/ink646.xml"/><Relationship Id="rId240" Type="http://schemas.openxmlformats.org/officeDocument/2006/relationships/image" Target="../media/image649.png"/><Relationship Id="rId261" Type="http://schemas.openxmlformats.org/officeDocument/2006/relationships/customXml" Target="../ink/ink662.xml"/><Relationship Id="rId14" Type="http://schemas.openxmlformats.org/officeDocument/2006/relationships/image" Target="../media/image536.png"/><Relationship Id="rId35" Type="http://schemas.openxmlformats.org/officeDocument/2006/relationships/customXml" Target="../ink/ink549.xml"/><Relationship Id="rId56" Type="http://schemas.openxmlformats.org/officeDocument/2006/relationships/image" Target="../media/image557.png"/><Relationship Id="rId77" Type="http://schemas.openxmlformats.org/officeDocument/2006/relationships/customXml" Target="../ink/ink570.xml"/><Relationship Id="rId100" Type="http://schemas.openxmlformats.org/officeDocument/2006/relationships/image" Target="../media/image579.png"/><Relationship Id="rId8" Type="http://schemas.openxmlformats.org/officeDocument/2006/relationships/image" Target="../media/image533.png"/><Relationship Id="rId98" Type="http://schemas.openxmlformats.org/officeDocument/2006/relationships/image" Target="../media/image578.png"/><Relationship Id="rId121" Type="http://schemas.openxmlformats.org/officeDocument/2006/relationships/customXml" Target="../ink/ink592.xml"/><Relationship Id="rId142" Type="http://schemas.openxmlformats.org/officeDocument/2006/relationships/image" Target="../media/image600.png"/><Relationship Id="rId163" Type="http://schemas.openxmlformats.org/officeDocument/2006/relationships/customXml" Target="../ink/ink613.xml"/><Relationship Id="rId184" Type="http://schemas.openxmlformats.org/officeDocument/2006/relationships/image" Target="../media/image621.png"/><Relationship Id="rId219" Type="http://schemas.openxmlformats.org/officeDocument/2006/relationships/customXml" Target="../ink/ink641.xml"/><Relationship Id="rId230" Type="http://schemas.openxmlformats.org/officeDocument/2006/relationships/image" Target="../media/image644.png"/><Relationship Id="rId251" Type="http://schemas.openxmlformats.org/officeDocument/2006/relationships/customXml" Target="../ink/ink657.xml"/><Relationship Id="rId25" Type="http://schemas.openxmlformats.org/officeDocument/2006/relationships/customXml" Target="../ink/ink544.xml"/><Relationship Id="rId46" Type="http://schemas.openxmlformats.org/officeDocument/2006/relationships/image" Target="../media/image552.png"/><Relationship Id="rId67" Type="http://schemas.openxmlformats.org/officeDocument/2006/relationships/customXml" Target="../ink/ink565.xml"/><Relationship Id="rId272" Type="http://schemas.openxmlformats.org/officeDocument/2006/relationships/image" Target="../media/image665.png"/><Relationship Id="rId88" Type="http://schemas.openxmlformats.org/officeDocument/2006/relationships/image" Target="../media/image573.png"/><Relationship Id="rId111" Type="http://schemas.openxmlformats.org/officeDocument/2006/relationships/customXml" Target="../ink/ink587.xml"/><Relationship Id="rId132" Type="http://schemas.openxmlformats.org/officeDocument/2006/relationships/image" Target="../media/image595.png"/><Relationship Id="rId153" Type="http://schemas.openxmlformats.org/officeDocument/2006/relationships/customXml" Target="../ink/ink608.xml"/><Relationship Id="rId174" Type="http://schemas.openxmlformats.org/officeDocument/2006/relationships/image" Target="../media/image616.png"/><Relationship Id="rId195" Type="http://schemas.openxmlformats.org/officeDocument/2006/relationships/customXml" Target="../ink/ink629.xml"/><Relationship Id="rId209" Type="http://schemas.openxmlformats.org/officeDocument/2006/relationships/customXml" Target="../ink/ink636.xml"/><Relationship Id="rId220" Type="http://schemas.openxmlformats.org/officeDocument/2006/relationships/image" Target="../media/image639.png"/><Relationship Id="rId241" Type="http://schemas.openxmlformats.org/officeDocument/2006/relationships/customXml" Target="../ink/ink652.xml"/><Relationship Id="rId15" Type="http://schemas.openxmlformats.org/officeDocument/2006/relationships/customXml" Target="../ink/ink539.xml"/><Relationship Id="rId36" Type="http://schemas.openxmlformats.org/officeDocument/2006/relationships/image" Target="../media/image547.png"/><Relationship Id="rId57" Type="http://schemas.openxmlformats.org/officeDocument/2006/relationships/customXml" Target="../ink/ink560.xml"/><Relationship Id="rId262" Type="http://schemas.openxmlformats.org/officeDocument/2006/relationships/image" Target="../media/image660.png"/><Relationship Id="rId78" Type="http://schemas.openxmlformats.org/officeDocument/2006/relationships/image" Target="../media/image568.png"/><Relationship Id="rId99" Type="http://schemas.openxmlformats.org/officeDocument/2006/relationships/customXml" Target="../ink/ink581.xml"/><Relationship Id="rId101" Type="http://schemas.openxmlformats.org/officeDocument/2006/relationships/customXml" Target="../ink/ink582.xml"/><Relationship Id="rId122" Type="http://schemas.openxmlformats.org/officeDocument/2006/relationships/image" Target="../media/image590.png"/><Relationship Id="rId143" Type="http://schemas.openxmlformats.org/officeDocument/2006/relationships/customXml" Target="../ink/ink603.xml"/><Relationship Id="rId164" Type="http://schemas.openxmlformats.org/officeDocument/2006/relationships/image" Target="../media/image611.png"/><Relationship Id="rId185" Type="http://schemas.openxmlformats.org/officeDocument/2006/relationships/customXml" Target="../ink/ink624.xml"/><Relationship Id="rId9" Type="http://schemas.openxmlformats.org/officeDocument/2006/relationships/customXml" Target="../ink/ink536.xml"/><Relationship Id="rId210" Type="http://schemas.openxmlformats.org/officeDocument/2006/relationships/image" Target="../media/image634.png"/><Relationship Id="rId26" Type="http://schemas.openxmlformats.org/officeDocument/2006/relationships/image" Target="../media/image542.png"/><Relationship Id="rId231" Type="http://schemas.openxmlformats.org/officeDocument/2006/relationships/customXml" Target="../ink/ink647.xml"/><Relationship Id="rId252" Type="http://schemas.openxmlformats.org/officeDocument/2006/relationships/image" Target="../media/image655.png"/><Relationship Id="rId273" Type="http://schemas.openxmlformats.org/officeDocument/2006/relationships/customXml" Target="../ink/ink668.xml"/><Relationship Id="rId47" Type="http://schemas.openxmlformats.org/officeDocument/2006/relationships/customXml" Target="../ink/ink555.xml"/><Relationship Id="rId68" Type="http://schemas.openxmlformats.org/officeDocument/2006/relationships/image" Target="../media/image563.png"/><Relationship Id="rId89" Type="http://schemas.openxmlformats.org/officeDocument/2006/relationships/customXml" Target="../ink/ink576.xml"/><Relationship Id="rId112" Type="http://schemas.openxmlformats.org/officeDocument/2006/relationships/image" Target="../media/image585.png"/><Relationship Id="rId133" Type="http://schemas.openxmlformats.org/officeDocument/2006/relationships/customXml" Target="../ink/ink598.xml"/><Relationship Id="rId154" Type="http://schemas.openxmlformats.org/officeDocument/2006/relationships/image" Target="../media/image606.png"/><Relationship Id="rId175" Type="http://schemas.openxmlformats.org/officeDocument/2006/relationships/customXml" Target="../ink/ink619.xml"/><Relationship Id="rId196" Type="http://schemas.openxmlformats.org/officeDocument/2006/relationships/image" Target="../media/image627.png"/><Relationship Id="rId200" Type="http://schemas.openxmlformats.org/officeDocument/2006/relationships/image" Target="../media/image629.png"/><Relationship Id="rId16" Type="http://schemas.openxmlformats.org/officeDocument/2006/relationships/image" Target="../media/image537.png"/><Relationship Id="rId221" Type="http://schemas.openxmlformats.org/officeDocument/2006/relationships/customXml" Target="../ink/ink642.xml"/><Relationship Id="rId242" Type="http://schemas.openxmlformats.org/officeDocument/2006/relationships/image" Target="../media/image650.png"/><Relationship Id="rId263" Type="http://schemas.openxmlformats.org/officeDocument/2006/relationships/customXml" Target="../ink/ink663.xml"/><Relationship Id="rId37" Type="http://schemas.openxmlformats.org/officeDocument/2006/relationships/customXml" Target="../ink/ink550.xml"/><Relationship Id="rId58" Type="http://schemas.openxmlformats.org/officeDocument/2006/relationships/image" Target="../media/image558.png"/><Relationship Id="rId79" Type="http://schemas.openxmlformats.org/officeDocument/2006/relationships/customXml" Target="../ink/ink571.xml"/><Relationship Id="rId102" Type="http://schemas.openxmlformats.org/officeDocument/2006/relationships/image" Target="../media/image580.png"/><Relationship Id="rId123" Type="http://schemas.openxmlformats.org/officeDocument/2006/relationships/customXml" Target="../ink/ink593.xml"/><Relationship Id="rId144" Type="http://schemas.openxmlformats.org/officeDocument/2006/relationships/image" Target="../media/image601.png"/><Relationship Id="rId90" Type="http://schemas.openxmlformats.org/officeDocument/2006/relationships/image" Target="../media/image574.png"/><Relationship Id="rId165" Type="http://schemas.openxmlformats.org/officeDocument/2006/relationships/customXml" Target="../ink/ink614.xml"/><Relationship Id="rId186" Type="http://schemas.openxmlformats.org/officeDocument/2006/relationships/image" Target="../media/image622.png"/><Relationship Id="rId211" Type="http://schemas.openxmlformats.org/officeDocument/2006/relationships/customXml" Target="../ink/ink637.xml"/><Relationship Id="rId232" Type="http://schemas.openxmlformats.org/officeDocument/2006/relationships/image" Target="../media/image645.png"/><Relationship Id="rId253" Type="http://schemas.openxmlformats.org/officeDocument/2006/relationships/customXml" Target="../ink/ink658.xml"/><Relationship Id="rId274" Type="http://schemas.openxmlformats.org/officeDocument/2006/relationships/image" Target="../media/image666.png"/><Relationship Id="rId27" Type="http://schemas.openxmlformats.org/officeDocument/2006/relationships/customXml" Target="../ink/ink545.xml"/><Relationship Id="rId48" Type="http://schemas.openxmlformats.org/officeDocument/2006/relationships/image" Target="../media/image553.png"/><Relationship Id="rId69" Type="http://schemas.openxmlformats.org/officeDocument/2006/relationships/customXml" Target="../ink/ink566.xml"/><Relationship Id="rId113" Type="http://schemas.openxmlformats.org/officeDocument/2006/relationships/customXml" Target="../ink/ink588.xml"/><Relationship Id="rId134" Type="http://schemas.openxmlformats.org/officeDocument/2006/relationships/image" Target="../media/image596.png"/><Relationship Id="rId80" Type="http://schemas.openxmlformats.org/officeDocument/2006/relationships/image" Target="../media/image569.png"/><Relationship Id="rId155" Type="http://schemas.openxmlformats.org/officeDocument/2006/relationships/customXml" Target="../ink/ink609.xml"/><Relationship Id="rId176" Type="http://schemas.openxmlformats.org/officeDocument/2006/relationships/image" Target="../media/image617.png"/><Relationship Id="rId197" Type="http://schemas.openxmlformats.org/officeDocument/2006/relationships/customXml" Target="../ink/ink630.xml"/><Relationship Id="rId201" Type="http://schemas.openxmlformats.org/officeDocument/2006/relationships/customXml" Target="../ink/ink632.xml"/><Relationship Id="rId222" Type="http://schemas.openxmlformats.org/officeDocument/2006/relationships/image" Target="../media/image640.png"/><Relationship Id="rId243" Type="http://schemas.openxmlformats.org/officeDocument/2006/relationships/customXml" Target="../ink/ink653.xml"/><Relationship Id="rId264" Type="http://schemas.openxmlformats.org/officeDocument/2006/relationships/image" Target="../media/image661.png"/><Relationship Id="rId17" Type="http://schemas.openxmlformats.org/officeDocument/2006/relationships/customXml" Target="../ink/ink540.xml"/><Relationship Id="rId38" Type="http://schemas.openxmlformats.org/officeDocument/2006/relationships/image" Target="../media/image548.png"/><Relationship Id="rId59" Type="http://schemas.openxmlformats.org/officeDocument/2006/relationships/customXml" Target="../ink/ink561.xml"/><Relationship Id="rId103" Type="http://schemas.openxmlformats.org/officeDocument/2006/relationships/customXml" Target="../ink/ink583.xml"/><Relationship Id="rId124" Type="http://schemas.openxmlformats.org/officeDocument/2006/relationships/image" Target="../media/image591.png"/><Relationship Id="rId70" Type="http://schemas.openxmlformats.org/officeDocument/2006/relationships/image" Target="../media/image564.png"/><Relationship Id="rId91" Type="http://schemas.openxmlformats.org/officeDocument/2006/relationships/customXml" Target="../ink/ink577.xml"/><Relationship Id="rId145" Type="http://schemas.openxmlformats.org/officeDocument/2006/relationships/customXml" Target="../ink/ink604.xml"/><Relationship Id="rId166" Type="http://schemas.openxmlformats.org/officeDocument/2006/relationships/image" Target="../media/image612.png"/><Relationship Id="rId187" Type="http://schemas.openxmlformats.org/officeDocument/2006/relationships/customXml" Target="../ink/ink62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35.png"/><Relationship Id="rId233" Type="http://schemas.openxmlformats.org/officeDocument/2006/relationships/customXml" Target="../ink/ink648.xml"/><Relationship Id="rId254" Type="http://schemas.openxmlformats.org/officeDocument/2006/relationships/image" Target="../media/image656.png"/><Relationship Id="rId28" Type="http://schemas.openxmlformats.org/officeDocument/2006/relationships/image" Target="../media/image543.png"/><Relationship Id="rId49" Type="http://schemas.openxmlformats.org/officeDocument/2006/relationships/customXml" Target="../ink/ink556.xml"/><Relationship Id="rId114" Type="http://schemas.openxmlformats.org/officeDocument/2006/relationships/image" Target="../media/image586.png"/><Relationship Id="rId275" Type="http://schemas.openxmlformats.org/officeDocument/2006/relationships/customXml" Target="../ink/ink669.xml"/><Relationship Id="rId60" Type="http://schemas.openxmlformats.org/officeDocument/2006/relationships/image" Target="../media/image559.png"/><Relationship Id="rId81" Type="http://schemas.openxmlformats.org/officeDocument/2006/relationships/customXml" Target="../ink/ink572.xml"/><Relationship Id="rId135" Type="http://schemas.openxmlformats.org/officeDocument/2006/relationships/customXml" Target="../ink/ink599.xml"/><Relationship Id="rId156" Type="http://schemas.openxmlformats.org/officeDocument/2006/relationships/image" Target="../media/image607.png"/><Relationship Id="rId177" Type="http://schemas.openxmlformats.org/officeDocument/2006/relationships/customXml" Target="../ink/ink620.xml"/><Relationship Id="rId198" Type="http://schemas.openxmlformats.org/officeDocument/2006/relationships/image" Target="../media/image628.png"/><Relationship Id="rId202" Type="http://schemas.openxmlformats.org/officeDocument/2006/relationships/image" Target="../media/image630.png"/><Relationship Id="rId223" Type="http://schemas.openxmlformats.org/officeDocument/2006/relationships/customXml" Target="../ink/ink643.xml"/><Relationship Id="rId244" Type="http://schemas.openxmlformats.org/officeDocument/2006/relationships/image" Target="../media/image651.png"/><Relationship Id="rId18" Type="http://schemas.openxmlformats.org/officeDocument/2006/relationships/image" Target="../media/image538.png"/><Relationship Id="rId39" Type="http://schemas.openxmlformats.org/officeDocument/2006/relationships/customXml" Target="../ink/ink551.xml"/><Relationship Id="rId265" Type="http://schemas.openxmlformats.org/officeDocument/2006/relationships/customXml" Target="../ink/ink664.xml"/><Relationship Id="rId50" Type="http://schemas.openxmlformats.org/officeDocument/2006/relationships/image" Target="../media/image554.png"/><Relationship Id="rId104" Type="http://schemas.openxmlformats.org/officeDocument/2006/relationships/image" Target="../media/image581.png"/><Relationship Id="rId125" Type="http://schemas.openxmlformats.org/officeDocument/2006/relationships/customXml" Target="../ink/ink594.xml"/><Relationship Id="rId146" Type="http://schemas.openxmlformats.org/officeDocument/2006/relationships/image" Target="../media/image602.png"/><Relationship Id="rId167" Type="http://schemas.openxmlformats.org/officeDocument/2006/relationships/customXml" Target="../ink/ink615.xml"/><Relationship Id="rId188" Type="http://schemas.openxmlformats.org/officeDocument/2006/relationships/image" Target="../media/image623.png"/><Relationship Id="rId71" Type="http://schemas.openxmlformats.org/officeDocument/2006/relationships/customXml" Target="../ink/ink567.xml"/><Relationship Id="rId92" Type="http://schemas.openxmlformats.org/officeDocument/2006/relationships/image" Target="../media/image575.png"/><Relationship Id="rId213" Type="http://schemas.openxmlformats.org/officeDocument/2006/relationships/customXml" Target="../ink/ink638.xml"/><Relationship Id="rId234" Type="http://schemas.openxmlformats.org/officeDocument/2006/relationships/image" Target="../media/image646.png"/><Relationship Id="rId2" Type="http://schemas.openxmlformats.org/officeDocument/2006/relationships/customXml" Target="../ink/ink532.xml"/><Relationship Id="rId29" Type="http://schemas.openxmlformats.org/officeDocument/2006/relationships/customXml" Target="../ink/ink546.xml"/><Relationship Id="rId255" Type="http://schemas.openxmlformats.org/officeDocument/2006/relationships/customXml" Target="../ink/ink659.xml"/><Relationship Id="rId276" Type="http://schemas.openxmlformats.org/officeDocument/2006/relationships/image" Target="../media/image667.png"/><Relationship Id="rId40" Type="http://schemas.openxmlformats.org/officeDocument/2006/relationships/image" Target="../media/image549.png"/><Relationship Id="rId115" Type="http://schemas.openxmlformats.org/officeDocument/2006/relationships/customXml" Target="../ink/ink589.xml"/><Relationship Id="rId136" Type="http://schemas.openxmlformats.org/officeDocument/2006/relationships/image" Target="../media/image597.png"/><Relationship Id="rId157" Type="http://schemas.openxmlformats.org/officeDocument/2006/relationships/customXml" Target="../ink/ink610.xml"/><Relationship Id="rId178" Type="http://schemas.openxmlformats.org/officeDocument/2006/relationships/image" Target="../media/image618.png"/><Relationship Id="rId61" Type="http://schemas.openxmlformats.org/officeDocument/2006/relationships/customXml" Target="../ink/ink562.xml"/><Relationship Id="rId82" Type="http://schemas.openxmlformats.org/officeDocument/2006/relationships/image" Target="../media/image570.png"/><Relationship Id="rId199" Type="http://schemas.openxmlformats.org/officeDocument/2006/relationships/customXml" Target="../ink/ink631.xml"/><Relationship Id="rId203" Type="http://schemas.openxmlformats.org/officeDocument/2006/relationships/customXml" Target="../ink/ink633.xml"/><Relationship Id="rId19" Type="http://schemas.openxmlformats.org/officeDocument/2006/relationships/customXml" Target="../ink/ink541.xml"/><Relationship Id="rId224" Type="http://schemas.openxmlformats.org/officeDocument/2006/relationships/image" Target="../media/image641.png"/><Relationship Id="rId245" Type="http://schemas.openxmlformats.org/officeDocument/2006/relationships/customXml" Target="../ink/ink654.xml"/><Relationship Id="rId266" Type="http://schemas.openxmlformats.org/officeDocument/2006/relationships/image" Target="../media/image662.png"/><Relationship Id="rId30" Type="http://schemas.openxmlformats.org/officeDocument/2006/relationships/image" Target="../media/image544.png"/><Relationship Id="rId105" Type="http://schemas.openxmlformats.org/officeDocument/2006/relationships/customXml" Target="../ink/ink584.xml"/><Relationship Id="rId126" Type="http://schemas.openxmlformats.org/officeDocument/2006/relationships/image" Target="../media/image592.png"/><Relationship Id="rId147" Type="http://schemas.openxmlformats.org/officeDocument/2006/relationships/customXml" Target="../ink/ink605.xml"/><Relationship Id="rId168" Type="http://schemas.openxmlformats.org/officeDocument/2006/relationships/image" Target="../media/image613.png"/><Relationship Id="rId51" Type="http://schemas.openxmlformats.org/officeDocument/2006/relationships/customXml" Target="../ink/ink557.xml"/><Relationship Id="rId72" Type="http://schemas.openxmlformats.org/officeDocument/2006/relationships/image" Target="../media/image565.png"/><Relationship Id="rId93" Type="http://schemas.openxmlformats.org/officeDocument/2006/relationships/customXml" Target="../ink/ink578.xml"/><Relationship Id="rId189" Type="http://schemas.openxmlformats.org/officeDocument/2006/relationships/customXml" Target="../ink/ink626.xml"/><Relationship Id="rId3" Type="http://schemas.openxmlformats.org/officeDocument/2006/relationships/image" Target="../media/image17.png"/><Relationship Id="rId214" Type="http://schemas.openxmlformats.org/officeDocument/2006/relationships/image" Target="../media/image636.png"/><Relationship Id="rId235" Type="http://schemas.openxmlformats.org/officeDocument/2006/relationships/customXml" Target="../ink/ink649.xml"/><Relationship Id="rId256" Type="http://schemas.openxmlformats.org/officeDocument/2006/relationships/image" Target="../media/image657.png"/><Relationship Id="rId277" Type="http://schemas.openxmlformats.org/officeDocument/2006/relationships/customXml" Target="../ink/ink670.xml"/><Relationship Id="rId116" Type="http://schemas.openxmlformats.org/officeDocument/2006/relationships/image" Target="../media/image587.png"/><Relationship Id="rId137" Type="http://schemas.openxmlformats.org/officeDocument/2006/relationships/customXml" Target="../ink/ink600.xml"/><Relationship Id="rId158" Type="http://schemas.openxmlformats.org/officeDocument/2006/relationships/image" Target="../media/image608.png"/><Relationship Id="rId20" Type="http://schemas.openxmlformats.org/officeDocument/2006/relationships/image" Target="../media/image539.png"/><Relationship Id="rId41" Type="http://schemas.openxmlformats.org/officeDocument/2006/relationships/customXml" Target="../ink/ink552.xml"/><Relationship Id="rId62" Type="http://schemas.openxmlformats.org/officeDocument/2006/relationships/image" Target="../media/image560.png"/><Relationship Id="rId83" Type="http://schemas.openxmlformats.org/officeDocument/2006/relationships/customXml" Target="../ink/ink573.xml"/><Relationship Id="rId179" Type="http://schemas.openxmlformats.org/officeDocument/2006/relationships/customXml" Target="../ink/ink621.xml"/><Relationship Id="rId190" Type="http://schemas.openxmlformats.org/officeDocument/2006/relationships/image" Target="../media/image624.png"/><Relationship Id="rId204" Type="http://schemas.openxmlformats.org/officeDocument/2006/relationships/image" Target="../media/image631.png"/><Relationship Id="rId225" Type="http://schemas.openxmlformats.org/officeDocument/2006/relationships/customXml" Target="../ink/ink644.xml"/><Relationship Id="rId246" Type="http://schemas.openxmlformats.org/officeDocument/2006/relationships/image" Target="../media/image652.png"/><Relationship Id="rId267" Type="http://schemas.openxmlformats.org/officeDocument/2006/relationships/customXml" Target="../ink/ink665.xml"/><Relationship Id="rId106" Type="http://schemas.openxmlformats.org/officeDocument/2006/relationships/image" Target="../media/image582.png"/><Relationship Id="rId127" Type="http://schemas.openxmlformats.org/officeDocument/2006/relationships/customXml" Target="../ink/ink595.xml"/><Relationship Id="rId10" Type="http://schemas.openxmlformats.org/officeDocument/2006/relationships/image" Target="../media/image534.png"/><Relationship Id="rId31" Type="http://schemas.openxmlformats.org/officeDocument/2006/relationships/customXml" Target="../ink/ink547.xml"/><Relationship Id="rId52" Type="http://schemas.openxmlformats.org/officeDocument/2006/relationships/image" Target="../media/image555.png"/><Relationship Id="rId73" Type="http://schemas.openxmlformats.org/officeDocument/2006/relationships/customXml" Target="../ink/ink568.xml"/><Relationship Id="rId94" Type="http://schemas.openxmlformats.org/officeDocument/2006/relationships/image" Target="../media/image576.png"/><Relationship Id="rId148" Type="http://schemas.openxmlformats.org/officeDocument/2006/relationships/image" Target="../media/image603.png"/><Relationship Id="rId169" Type="http://schemas.openxmlformats.org/officeDocument/2006/relationships/customXml" Target="../ink/ink616.xml"/><Relationship Id="rId4" Type="http://schemas.openxmlformats.org/officeDocument/2006/relationships/customXml" Target="../ink/ink533.xml"/><Relationship Id="rId180" Type="http://schemas.openxmlformats.org/officeDocument/2006/relationships/image" Target="../media/image619.png"/><Relationship Id="rId215" Type="http://schemas.openxmlformats.org/officeDocument/2006/relationships/customXml" Target="../ink/ink639.xml"/><Relationship Id="rId236" Type="http://schemas.openxmlformats.org/officeDocument/2006/relationships/image" Target="../media/image647.png"/><Relationship Id="rId257" Type="http://schemas.openxmlformats.org/officeDocument/2006/relationships/customXml" Target="../ink/ink660.xml"/><Relationship Id="rId278" Type="http://schemas.openxmlformats.org/officeDocument/2006/relationships/image" Target="../media/image668.png"/><Relationship Id="rId42" Type="http://schemas.openxmlformats.org/officeDocument/2006/relationships/image" Target="../media/image550.png"/><Relationship Id="rId84" Type="http://schemas.openxmlformats.org/officeDocument/2006/relationships/image" Target="../media/image571.png"/><Relationship Id="rId138" Type="http://schemas.openxmlformats.org/officeDocument/2006/relationships/image" Target="../media/image598.png"/><Relationship Id="rId191" Type="http://schemas.openxmlformats.org/officeDocument/2006/relationships/customXml" Target="../ink/ink627.xml"/><Relationship Id="rId205" Type="http://schemas.openxmlformats.org/officeDocument/2006/relationships/customXml" Target="../ink/ink634.xml"/><Relationship Id="rId247" Type="http://schemas.openxmlformats.org/officeDocument/2006/relationships/customXml" Target="../ink/ink655.xml"/><Relationship Id="rId107" Type="http://schemas.openxmlformats.org/officeDocument/2006/relationships/customXml" Target="../ink/ink585.xml"/><Relationship Id="rId11" Type="http://schemas.openxmlformats.org/officeDocument/2006/relationships/customXml" Target="../ink/ink537.xml"/><Relationship Id="rId53" Type="http://schemas.openxmlformats.org/officeDocument/2006/relationships/customXml" Target="../ink/ink558.xml"/><Relationship Id="rId149" Type="http://schemas.openxmlformats.org/officeDocument/2006/relationships/customXml" Target="../ink/ink606.xml"/><Relationship Id="rId95" Type="http://schemas.openxmlformats.org/officeDocument/2006/relationships/customXml" Target="../ink/ink579.xml"/><Relationship Id="rId160" Type="http://schemas.openxmlformats.org/officeDocument/2006/relationships/image" Target="../media/image609.png"/><Relationship Id="rId216" Type="http://schemas.openxmlformats.org/officeDocument/2006/relationships/image" Target="../media/image63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7.png"/><Relationship Id="rId299" Type="http://schemas.openxmlformats.org/officeDocument/2006/relationships/image" Target="../media/image818.png"/><Relationship Id="rId21" Type="http://schemas.openxmlformats.org/officeDocument/2006/relationships/image" Target="../media/image679.png"/><Relationship Id="rId63" Type="http://schemas.openxmlformats.org/officeDocument/2006/relationships/image" Target="../media/image700.png"/><Relationship Id="rId159" Type="http://schemas.openxmlformats.org/officeDocument/2006/relationships/image" Target="../media/image748.png"/><Relationship Id="rId324" Type="http://schemas.openxmlformats.org/officeDocument/2006/relationships/customXml" Target="../ink/ink833.xml"/><Relationship Id="rId366" Type="http://schemas.openxmlformats.org/officeDocument/2006/relationships/customXml" Target="../ink/ink854.xml"/><Relationship Id="rId170" Type="http://schemas.openxmlformats.org/officeDocument/2006/relationships/customXml" Target="../ink/ink756.xml"/><Relationship Id="rId226" Type="http://schemas.openxmlformats.org/officeDocument/2006/relationships/customXml" Target="../ink/ink784.xml"/><Relationship Id="rId433" Type="http://schemas.openxmlformats.org/officeDocument/2006/relationships/image" Target="../media/image885.png"/><Relationship Id="rId268" Type="http://schemas.openxmlformats.org/officeDocument/2006/relationships/customXml" Target="../ink/ink805.xml"/><Relationship Id="rId32" Type="http://schemas.openxmlformats.org/officeDocument/2006/relationships/customXml" Target="../ink/ink687.xml"/><Relationship Id="rId74" Type="http://schemas.openxmlformats.org/officeDocument/2006/relationships/customXml" Target="../ink/ink708.xml"/><Relationship Id="rId128" Type="http://schemas.openxmlformats.org/officeDocument/2006/relationships/customXml" Target="../ink/ink735.xml"/><Relationship Id="rId335" Type="http://schemas.openxmlformats.org/officeDocument/2006/relationships/image" Target="../media/image836.png"/><Relationship Id="rId377" Type="http://schemas.openxmlformats.org/officeDocument/2006/relationships/image" Target="../media/image857.png"/><Relationship Id="rId5" Type="http://schemas.openxmlformats.org/officeDocument/2006/relationships/image" Target="../media/image671.png"/><Relationship Id="rId181" Type="http://schemas.openxmlformats.org/officeDocument/2006/relationships/image" Target="../media/image759.png"/><Relationship Id="rId237" Type="http://schemas.openxmlformats.org/officeDocument/2006/relationships/image" Target="../media/image787.png"/><Relationship Id="rId402" Type="http://schemas.openxmlformats.org/officeDocument/2006/relationships/customXml" Target="../ink/ink872.xml"/><Relationship Id="rId279" Type="http://schemas.openxmlformats.org/officeDocument/2006/relationships/image" Target="../media/image808.png"/><Relationship Id="rId444" Type="http://schemas.openxmlformats.org/officeDocument/2006/relationships/customXml" Target="../ink/ink893.xml"/><Relationship Id="rId43" Type="http://schemas.openxmlformats.org/officeDocument/2006/relationships/image" Target="../media/image690.png"/><Relationship Id="rId139" Type="http://schemas.openxmlformats.org/officeDocument/2006/relationships/image" Target="../media/image738.png"/><Relationship Id="rId290" Type="http://schemas.openxmlformats.org/officeDocument/2006/relationships/customXml" Target="../ink/ink816.xml"/><Relationship Id="rId304" Type="http://schemas.openxmlformats.org/officeDocument/2006/relationships/customXml" Target="../ink/ink823.xml"/><Relationship Id="rId346" Type="http://schemas.openxmlformats.org/officeDocument/2006/relationships/customXml" Target="../ink/ink844.xml"/><Relationship Id="rId388" Type="http://schemas.openxmlformats.org/officeDocument/2006/relationships/customXml" Target="../ink/ink865.xml"/><Relationship Id="rId85" Type="http://schemas.openxmlformats.org/officeDocument/2006/relationships/image" Target="../media/image711.png"/><Relationship Id="rId150" Type="http://schemas.openxmlformats.org/officeDocument/2006/relationships/customXml" Target="../ink/ink746.xml"/><Relationship Id="rId192" Type="http://schemas.openxmlformats.org/officeDocument/2006/relationships/customXml" Target="../ink/ink767.xml"/><Relationship Id="rId206" Type="http://schemas.openxmlformats.org/officeDocument/2006/relationships/customXml" Target="../ink/ink774.xml"/><Relationship Id="rId413" Type="http://schemas.openxmlformats.org/officeDocument/2006/relationships/image" Target="../media/image875.png"/><Relationship Id="rId248" Type="http://schemas.openxmlformats.org/officeDocument/2006/relationships/customXml" Target="../ink/ink795.xml"/><Relationship Id="rId12" Type="http://schemas.openxmlformats.org/officeDocument/2006/relationships/customXml" Target="../ink/ink677.xml"/><Relationship Id="rId108" Type="http://schemas.openxmlformats.org/officeDocument/2006/relationships/customXml" Target="../ink/ink725.xml"/><Relationship Id="rId315" Type="http://schemas.openxmlformats.org/officeDocument/2006/relationships/image" Target="../media/image826.png"/><Relationship Id="rId357" Type="http://schemas.openxmlformats.org/officeDocument/2006/relationships/image" Target="../media/image847.png"/><Relationship Id="rId54" Type="http://schemas.openxmlformats.org/officeDocument/2006/relationships/customXml" Target="../ink/ink698.xml"/><Relationship Id="rId96" Type="http://schemas.openxmlformats.org/officeDocument/2006/relationships/customXml" Target="../ink/ink719.xml"/><Relationship Id="rId161" Type="http://schemas.openxmlformats.org/officeDocument/2006/relationships/image" Target="../media/image749.png"/><Relationship Id="rId217" Type="http://schemas.openxmlformats.org/officeDocument/2006/relationships/image" Target="../media/image777.png"/><Relationship Id="rId399" Type="http://schemas.openxmlformats.org/officeDocument/2006/relationships/image" Target="../media/image868.png"/><Relationship Id="rId259" Type="http://schemas.openxmlformats.org/officeDocument/2006/relationships/image" Target="../media/image798.png"/><Relationship Id="rId424" Type="http://schemas.openxmlformats.org/officeDocument/2006/relationships/customXml" Target="../ink/ink883.xml"/><Relationship Id="rId23" Type="http://schemas.openxmlformats.org/officeDocument/2006/relationships/image" Target="../media/image680.png"/><Relationship Id="rId119" Type="http://schemas.openxmlformats.org/officeDocument/2006/relationships/image" Target="../media/image728.png"/><Relationship Id="rId270" Type="http://schemas.openxmlformats.org/officeDocument/2006/relationships/customXml" Target="../ink/ink806.xml"/><Relationship Id="rId326" Type="http://schemas.openxmlformats.org/officeDocument/2006/relationships/customXml" Target="../ink/ink834.xml"/><Relationship Id="rId65" Type="http://schemas.openxmlformats.org/officeDocument/2006/relationships/image" Target="../media/image701.png"/><Relationship Id="rId130" Type="http://schemas.openxmlformats.org/officeDocument/2006/relationships/customXml" Target="../ink/ink736.xml"/><Relationship Id="rId368" Type="http://schemas.openxmlformats.org/officeDocument/2006/relationships/customXml" Target="../ink/ink855.xml"/><Relationship Id="rId172" Type="http://schemas.openxmlformats.org/officeDocument/2006/relationships/customXml" Target="../ink/ink757.xml"/><Relationship Id="rId228" Type="http://schemas.openxmlformats.org/officeDocument/2006/relationships/customXml" Target="../ink/ink785.xml"/><Relationship Id="rId435" Type="http://schemas.openxmlformats.org/officeDocument/2006/relationships/image" Target="../media/image886.png"/><Relationship Id="rId281" Type="http://schemas.openxmlformats.org/officeDocument/2006/relationships/image" Target="../media/image809.png"/><Relationship Id="rId337" Type="http://schemas.openxmlformats.org/officeDocument/2006/relationships/image" Target="../media/image837.png"/><Relationship Id="rId34" Type="http://schemas.openxmlformats.org/officeDocument/2006/relationships/customXml" Target="../ink/ink688.xml"/><Relationship Id="rId76" Type="http://schemas.openxmlformats.org/officeDocument/2006/relationships/customXml" Target="../ink/ink709.xml"/><Relationship Id="rId141" Type="http://schemas.openxmlformats.org/officeDocument/2006/relationships/image" Target="../media/image739.png"/><Relationship Id="rId379" Type="http://schemas.openxmlformats.org/officeDocument/2006/relationships/image" Target="../media/image858.png"/><Relationship Id="rId7" Type="http://schemas.openxmlformats.org/officeDocument/2006/relationships/image" Target="../media/image672.png"/><Relationship Id="rId183" Type="http://schemas.openxmlformats.org/officeDocument/2006/relationships/image" Target="../media/image760.png"/><Relationship Id="rId239" Type="http://schemas.openxmlformats.org/officeDocument/2006/relationships/image" Target="../media/image788.png"/><Relationship Id="rId390" Type="http://schemas.openxmlformats.org/officeDocument/2006/relationships/customXml" Target="../ink/ink866.xml"/><Relationship Id="rId404" Type="http://schemas.openxmlformats.org/officeDocument/2006/relationships/customXml" Target="../ink/ink873.xml"/><Relationship Id="rId250" Type="http://schemas.openxmlformats.org/officeDocument/2006/relationships/customXml" Target="../ink/ink796.xml"/><Relationship Id="rId292" Type="http://schemas.openxmlformats.org/officeDocument/2006/relationships/customXml" Target="../ink/ink817.xml"/><Relationship Id="rId306" Type="http://schemas.openxmlformats.org/officeDocument/2006/relationships/customXml" Target="../ink/ink824.xml"/><Relationship Id="rId45" Type="http://schemas.openxmlformats.org/officeDocument/2006/relationships/image" Target="../media/image691.png"/><Relationship Id="rId87" Type="http://schemas.openxmlformats.org/officeDocument/2006/relationships/image" Target="../media/image712.png"/><Relationship Id="rId110" Type="http://schemas.openxmlformats.org/officeDocument/2006/relationships/customXml" Target="../ink/ink726.xml"/><Relationship Id="rId348" Type="http://schemas.openxmlformats.org/officeDocument/2006/relationships/customXml" Target="../ink/ink845.xml"/><Relationship Id="rId152" Type="http://schemas.openxmlformats.org/officeDocument/2006/relationships/customXml" Target="../ink/ink747.xml"/><Relationship Id="rId194" Type="http://schemas.openxmlformats.org/officeDocument/2006/relationships/customXml" Target="../ink/ink768.xml"/><Relationship Id="rId208" Type="http://schemas.openxmlformats.org/officeDocument/2006/relationships/customXml" Target="../ink/ink775.xml"/><Relationship Id="rId415" Type="http://schemas.openxmlformats.org/officeDocument/2006/relationships/image" Target="../media/image876.png"/><Relationship Id="rId261" Type="http://schemas.openxmlformats.org/officeDocument/2006/relationships/image" Target="../media/image799.png"/><Relationship Id="rId14" Type="http://schemas.openxmlformats.org/officeDocument/2006/relationships/customXml" Target="../ink/ink678.xml"/><Relationship Id="rId56" Type="http://schemas.openxmlformats.org/officeDocument/2006/relationships/customXml" Target="../ink/ink699.xml"/><Relationship Id="rId317" Type="http://schemas.openxmlformats.org/officeDocument/2006/relationships/image" Target="../media/image827.png"/><Relationship Id="rId359" Type="http://schemas.openxmlformats.org/officeDocument/2006/relationships/image" Target="../media/image848.png"/><Relationship Id="rId98" Type="http://schemas.openxmlformats.org/officeDocument/2006/relationships/customXml" Target="../ink/ink720.xml"/><Relationship Id="rId121" Type="http://schemas.openxmlformats.org/officeDocument/2006/relationships/image" Target="../media/image729.png"/><Relationship Id="rId163" Type="http://schemas.openxmlformats.org/officeDocument/2006/relationships/image" Target="../media/image750.png"/><Relationship Id="rId219" Type="http://schemas.openxmlformats.org/officeDocument/2006/relationships/image" Target="../media/image778.png"/><Relationship Id="rId370" Type="http://schemas.openxmlformats.org/officeDocument/2006/relationships/customXml" Target="../ink/ink856.xml"/><Relationship Id="rId426" Type="http://schemas.openxmlformats.org/officeDocument/2006/relationships/customXml" Target="../ink/ink884.xml"/><Relationship Id="rId230" Type="http://schemas.openxmlformats.org/officeDocument/2006/relationships/customXml" Target="../ink/ink786.xml"/><Relationship Id="rId25" Type="http://schemas.openxmlformats.org/officeDocument/2006/relationships/image" Target="../media/image681.png"/><Relationship Id="rId67" Type="http://schemas.openxmlformats.org/officeDocument/2006/relationships/image" Target="../media/image702.png"/><Relationship Id="rId272" Type="http://schemas.openxmlformats.org/officeDocument/2006/relationships/customXml" Target="../ink/ink807.xml"/><Relationship Id="rId328" Type="http://schemas.openxmlformats.org/officeDocument/2006/relationships/customXml" Target="../ink/ink835.xml"/><Relationship Id="rId132" Type="http://schemas.openxmlformats.org/officeDocument/2006/relationships/customXml" Target="../ink/ink737.xml"/><Relationship Id="rId174" Type="http://schemas.openxmlformats.org/officeDocument/2006/relationships/customXml" Target="../ink/ink758.xml"/><Relationship Id="rId381" Type="http://schemas.openxmlformats.org/officeDocument/2006/relationships/image" Target="../media/image859.png"/><Relationship Id="rId241" Type="http://schemas.openxmlformats.org/officeDocument/2006/relationships/image" Target="../media/image789.png"/><Relationship Id="rId437" Type="http://schemas.openxmlformats.org/officeDocument/2006/relationships/image" Target="../media/image887.png"/><Relationship Id="rId36" Type="http://schemas.openxmlformats.org/officeDocument/2006/relationships/customXml" Target="../ink/ink689.xml"/><Relationship Id="rId283" Type="http://schemas.openxmlformats.org/officeDocument/2006/relationships/image" Target="../media/image810.png"/><Relationship Id="rId339" Type="http://schemas.openxmlformats.org/officeDocument/2006/relationships/image" Target="../media/image838.png"/><Relationship Id="rId78" Type="http://schemas.openxmlformats.org/officeDocument/2006/relationships/customXml" Target="../ink/ink710.xml"/><Relationship Id="rId101" Type="http://schemas.openxmlformats.org/officeDocument/2006/relationships/image" Target="../media/image719.png"/><Relationship Id="rId143" Type="http://schemas.openxmlformats.org/officeDocument/2006/relationships/image" Target="../media/image740.png"/><Relationship Id="rId185" Type="http://schemas.openxmlformats.org/officeDocument/2006/relationships/image" Target="../media/image761.png"/><Relationship Id="rId350" Type="http://schemas.openxmlformats.org/officeDocument/2006/relationships/customXml" Target="../ink/ink846.xml"/><Relationship Id="rId406" Type="http://schemas.openxmlformats.org/officeDocument/2006/relationships/customXml" Target="../ink/ink874.xml"/><Relationship Id="rId9" Type="http://schemas.openxmlformats.org/officeDocument/2006/relationships/image" Target="../media/image673.png"/><Relationship Id="rId210" Type="http://schemas.openxmlformats.org/officeDocument/2006/relationships/customXml" Target="../ink/ink776.xml"/><Relationship Id="rId392" Type="http://schemas.openxmlformats.org/officeDocument/2006/relationships/customXml" Target="../ink/ink867.xml"/><Relationship Id="rId252" Type="http://schemas.openxmlformats.org/officeDocument/2006/relationships/customXml" Target="../ink/ink797.xml"/><Relationship Id="rId294" Type="http://schemas.openxmlformats.org/officeDocument/2006/relationships/customXml" Target="../ink/ink818.xml"/><Relationship Id="rId308" Type="http://schemas.openxmlformats.org/officeDocument/2006/relationships/customXml" Target="../ink/ink825.xml"/><Relationship Id="rId47" Type="http://schemas.openxmlformats.org/officeDocument/2006/relationships/image" Target="../media/image692.png"/><Relationship Id="rId89" Type="http://schemas.openxmlformats.org/officeDocument/2006/relationships/image" Target="../media/image713.png"/><Relationship Id="rId112" Type="http://schemas.openxmlformats.org/officeDocument/2006/relationships/customXml" Target="../ink/ink727.xml"/><Relationship Id="rId154" Type="http://schemas.openxmlformats.org/officeDocument/2006/relationships/customXml" Target="../ink/ink748.xml"/><Relationship Id="rId361" Type="http://schemas.openxmlformats.org/officeDocument/2006/relationships/image" Target="../media/image849.png"/><Relationship Id="rId196" Type="http://schemas.openxmlformats.org/officeDocument/2006/relationships/customXml" Target="../ink/ink769.xml"/><Relationship Id="rId417" Type="http://schemas.openxmlformats.org/officeDocument/2006/relationships/image" Target="../media/image877.png"/><Relationship Id="rId16" Type="http://schemas.openxmlformats.org/officeDocument/2006/relationships/customXml" Target="../ink/ink679.xml"/><Relationship Id="rId221" Type="http://schemas.openxmlformats.org/officeDocument/2006/relationships/image" Target="../media/image779.png"/><Relationship Id="rId263" Type="http://schemas.openxmlformats.org/officeDocument/2006/relationships/image" Target="../media/image800.png"/><Relationship Id="rId319" Type="http://schemas.openxmlformats.org/officeDocument/2006/relationships/image" Target="../media/image828.png"/><Relationship Id="rId58" Type="http://schemas.openxmlformats.org/officeDocument/2006/relationships/customXml" Target="../ink/ink700.xml"/><Relationship Id="rId123" Type="http://schemas.openxmlformats.org/officeDocument/2006/relationships/image" Target="../media/image730.png"/><Relationship Id="rId330" Type="http://schemas.openxmlformats.org/officeDocument/2006/relationships/customXml" Target="../ink/ink836.xml"/><Relationship Id="rId165" Type="http://schemas.openxmlformats.org/officeDocument/2006/relationships/image" Target="../media/image751.png"/><Relationship Id="rId372" Type="http://schemas.openxmlformats.org/officeDocument/2006/relationships/customXml" Target="../ink/ink857.xml"/><Relationship Id="rId428" Type="http://schemas.openxmlformats.org/officeDocument/2006/relationships/customXml" Target="../ink/ink885.xml"/><Relationship Id="rId232" Type="http://schemas.openxmlformats.org/officeDocument/2006/relationships/customXml" Target="../ink/ink787.xml"/><Relationship Id="rId274" Type="http://schemas.openxmlformats.org/officeDocument/2006/relationships/customXml" Target="../ink/ink808.xml"/><Relationship Id="rId27" Type="http://schemas.openxmlformats.org/officeDocument/2006/relationships/image" Target="../media/image682.png"/><Relationship Id="rId69" Type="http://schemas.openxmlformats.org/officeDocument/2006/relationships/image" Target="../media/image703.png"/><Relationship Id="rId134" Type="http://schemas.openxmlformats.org/officeDocument/2006/relationships/customXml" Target="../ink/ink738.xml"/><Relationship Id="rId80" Type="http://schemas.openxmlformats.org/officeDocument/2006/relationships/customXml" Target="../ink/ink711.xml"/><Relationship Id="rId176" Type="http://schemas.openxmlformats.org/officeDocument/2006/relationships/customXml" Target="../ink/ink759.xml"/><Relationship Id="rId341" Type="http://schemas.openxmlformats.org/officeDocument/2006/relationships/image" Target="../media/image839.png"/><Relationship Id="rId383" Type="http://schemas.openxmlformats.org/officeDocument/2006/relationships/image" Target="../media/image860.png"/><Relationship Id="rId439" Type="http://schemas.openxmlformats.org/officeDocument/2006/relationships/image" Target="../media/image888.png"/><Relationship Id="rId201" Type="http://schemas.openxmlformats.org/officeDocument/2006/relationships/image" Target="../media/image769.png"/><Relationship Id="rId243" Type="http://schemas.openxmlformats.org/officeDocument/2006/relationships/image" Target="../media/image790.png"/><Relationship Id="rId285" Type="http://schemas.openxmlformats.org/officeDocument/2006/relationships/image" Target="../media/image811.png"/><Relationship Id="rId38" Type="http://schemas.openxmlformats.org/officeDocument/2006/relationships/customXml" Target="../ink/ink690.xml"/><Relationship Id="rId103" Type="http://schemas.openxmlformats.org/officeDocument/2006/relationships/image" Target="../media/image720.png"/><Relationship Id="rId310" Type="http://schemas.openxmlformats.org/officeDocument/2006/relationships/customXml" Target="../ink/ink826.xml"/><Relationship Id="rId91" Type="http://schemas.openxmlformats.org/officeDocument/2006/relationships/image" Target="../media/image714.png"/><Relationship Id="rId145" Type="http://schemas.openxmlformats.org/officeDocument/2006/relationships/image" Target="../media/image741.png"/><Relationship Id="rId187" Type="http://schemas.openxmlformats.org/officeDocument/2006/relationships/image" Target="../media/image762.png"/><Relationship Id="rId352" Type="http://schemas.openxmlformats.org/officeDocument/2006/relationships/customXml" Target="../ink/ink847.xml"/><Relationship Id="rId394" Type="http://schemas.openxmlformats.org/officeDocument/2006/relationships/customXml" Target="../ink/ink868.xml"/><Relationship Id="rId408" Type="http://schemas.openxmlformats.org/officeDocument/2006/relationships/customXml" Target="../ink/ink875.xml"/><Relationship Id="rId212" Type="http://schemas.openxmlformats.org/officeDocument/2006/relationships/customXml" Target="../ink/ink777.xml"/><Relationship Id="rId254" Type="http://schemas.openxmlformats.org/officeDocument/2006/relationships/customXml" Target="../ink/ink798.xml"/><Relationship Id="rId49" Type="http://schemas.openxmlformats.org/officeDocument/2006/relationships/image" Target="../media/image693.png"/><Relationship Id="rId114" Type="http://schemas.openxmlformats.org/officeDocument/2006/relationships/customXml" Target="../ink/ink728.xml"/><Relationship Id="rId296" Type="http://schemas.openxmlformats.org/officeDocument/2006/relationships/customXml" Target="../ink/ink819.xml"/><Relationship Id="rId60" Type="http://schemas.openxmlformats.org/officeDocument/2006/relationships/customXml" Target="../ink/ink701.xml"/><Relationship Id="rId156" Type="http://schemas.openxmlformats.org/officeDocument/2006/relationships/customXml" Target="../ink/ink749.xml"/><Relationship Id="rId198" Type="http://schemas.openxmlformats.org/officeDocument/2006/relationships/customXml" Target="../ink/ink770.xml"/><Relationship Id="rId321" Type="http://schemas.openxmlformats.org/officeDocument/2006/relationships/image" Target="../media/image829.png"/><Relationship Id="rId363" Type="http://schemas.openxmlformats.org/officeDocument/2006/relationships/image" Target="../media/image850.png"/><Relationship Id="rId419" Type="http://schemas.openxmlformats.org/officeDocument/2006/relationships/image" Target="../media/image878.png"/><Relationship Id="rId223" Type="http://schemas.openxmlformats.org/officeDocument/2006/relationships/image" Target="../media/image780.png"/><Relationship Id="rId430" Type="http://schemas.openxmlformats.org/officeDocument/2006/relationships/customXml" Target="../ink/ink886.xml"/><Relationship Id="rId18" Type="http://schemas.openxmlformats.org/officeDocument/2006/relationships/customXml" Target="../ink/ink680.xml"/><Relationship Id="rId39" Type="http://schemas.openxmlformats.org/officeDocument/2006/relationships/image" Target="../media/image688.png"/><Relationship Id="rId265" Type="http://schemas.openxmlformats.org/officeDocument/2006/relationships/image" Target="../media/image801.png"/><Relationship Id="rId286" Type="http://schemas.openxmlformats.org/officeDocument/2006/relationships/customXml" Target="../ink/ink814.xml"/><Relationship Id="rId50" Type="http://schemas.openxmlformats.org/officeDocument/2006/relationships/customXml" Target="../ink/ink696.xml"/><Relationship Id="rId104" Type="http://schemas.openxmlformats.org/officeDocument/2006/relationships/customXml" Target="../ink/ink723.xml"/><Relationship Id="rId125" Type="http://schemas.openxmlformats.org/officeDocument/2006/relationships/image" Target="../media/image731.png"/><Relationship Id="rId146" Type="http://schemas.openxmlformats.org/officeDocument/2006/relationships/customXml" Target="../ink/ink744.xml"/><Relationship Id="rId167" Type="http://schemas.openxmlformats.org/officeDocument/2006/relationships/image" Target="../media/image752.png"/><Relationship Id="rId188" Type="http://schemas.openxmlformats.org/officeDocument/2006/relationships/customXml" Target="../ink/ink765.xml"/><Relationship Id="rId311" Type="http://schemas.openxmlformats.org/officeDocument/2006/relationships/image" Target="../media/image824.png"/><Relationship Id="rId332" Type="http://schemas.openxmlformats.org/officeDocument/2006/relationships/customXml" Target="../ink/ink837.xml"/><Relationship Id="rId353" Type="http://schemas.openxmlformats.org/officeDocument/2006/relationships/image" Target="../media/image845.png"/><Relationship Id="rId374" Type="http://schemas.openxmlformats.org/officeDocument/2006/relationships/customXml" Target="../ink/ink858.xml"/><Relationship Id="rId395" Type="http://schemas.openxmlformats.org/officeDocument/2006/relationships/image" Target="../media/image866.png"/><Relationship Id="rId409" Type="http://schemas.openxmlformats.org/officeDocument/2006/relationships/image" Target="../media/image873.png"/><Relationship Id="rId71" Type="http://schemas.openxmlformats.org/officeDocument/2006/relationships/image" Target="../media/image704.png"/><Relationship Id="rId92" Type="http://schemas.openxmlformats.org/officeDocument/2006/relationships/customXml" Target="../ink/ink717.xml"/><Relationship Id="rId213" Type="http://schemas.openxmlformats.org/officeDocument/2006/relationships/image" Target="../media/image775.png"/><Relationship Id="rId234" Type="http://schemas.openxmlformats.org/officeDocument/2006/relationships/customXml" Target="../ink/ink788.xml"/><Relationship Id="rId420" Type="http://schemas.openxmlformats.org/officeDocument/2006/relationships/customXml" Target="../ink/ink881.xml"/><Relationship Id="rId2" Type="http://schemas.openxmlformats.org/officeDocument/2006/relationships/customXml" Target="../ink/ink672.xml"/><Relationship Id="rId29" Type="http://schemas.openxmlformats.org/officeDocument/2006/relationships/image" Target="../media/image683.png"/><Relationship Id="rId255" Type="http://schemas.openxmlformats.org/officeDocument/2006/relationships/image" Target="../media/image796.png"/><Relationship Id="rId276" Type="http://schemas.openxmlformats.org/officeDocument/2006/relationships/customXml" Target="../ink/ink809.xml"/><Relationship Id="rId297" Type="http://schemas.openxmlformats.org/officeDocument/2006/relationships/image" Target="../media/image817.png"/><Relationship Id="rId441" Type="http://schemas.openxmlformats.org/officeDocument/2006/relationships/image" Target="../media/image889.png"/><Relationship Id="rId40" Type="http://schemas.openxmlformats.org/officeDocument/2006/relationships/customXml" Target="../ink/ink691.xml"/><Relationship Id="rId115" Type="http://schemas.openxmlformats.org/officeDocument/2006/relationships/image" Target="../media/image726.png"/><Relationship Id="rId136" Type="http://schemas.openxmlformats.org/officeDocument/2006/relationships/customXml" Target="../ink/ink739.xml"/><Relationship Id="rId157" Type="http://schemas.openxmlformats.org/officeDocument/2006/relationships/image" Target="../media/image747.png"/><Relationship Id="rId178" Type="http://schemas.openxmlformats.org/officeDocument/2006/relationships/customXml" Target="../ink/ink760.xml"/><Relationship Id="rId301" Type="http://schemas.openxmlformats.org/officeDocument/2006/relationships/image" Target="../media/image819.png"/><Relationship Id="rId322" Type="http://schemas.openxmlformats.org/officeDocument/2006/relationships/customXml" Target="../ink/ink832.xml"/><Relationship Id="rId343" Type="http://schemas.openxmlformats.org/officeDocument/2006/relationships/image" Target="../media/image840.png"/><Relationship Id="rId364" Type="http://schemas.openxmlformats.org/officeDocument/2006/relationships/customXml" Target="../ink/ink853.xml"/><Relationship Id="rId61" Type="http://schemas.openxmlformats.org/officeDocument/2006/relationships/image" Target="../media/image699.png"/><Relationship Id="rId82" Type="http://schemas.openxmlformats.org/officeDocument/2006/relationships/customXml" Target="../ink/ink712.xml"/><Relationship Id="rId199" Type="http://schemas.openxmlformats.org/officeDocument/2006/relationships/image" Target="../media/image768.png"/><Relationship Id="rId203" Type="http://schemas.openxmlformats.org/officeDocument/2006/relationships/image" Target="../media/image770.png"/><Relationship Id="rId385" Type="http://schemas.openxmlformats.org/officeDocument/2006/relationships/image" Target="../media/image861.png"/><Relationship Id="rId19" Type="http://schemas.openxmlformats.org/officeDocument/2006/relationships/image" Target="../media/image678.png"/><Relationship Id="rId224" Type="http://schemas.openxmlformats.org/officeDocument/2006/relationships/customXml" Target="../ink/ink783.xml"/><Relationship Id="rId245" Type="http://schemas.openxmlformats.org/officeDocument/2006/relationships/image" Target="../media/image791.png"/><Relationship Id="rId266" Type="http://schemas.openxmlformats.org/officeDocument/2006/relationships/customXml" Target="../ink/ink804.xml"/><Relationship Id="rId287" Type="http://schemas.openxmlformats.org/officeDocument/2006/relationships/image" Target="../media/image812.png"/><Relationship Id="rId410" Type="http://schemas.openxmlformats.org/officeDocument/2006/relationships/customXml" Target="../ink/ink876.xml"/><Relationship Id="rId431" Type="http://schemas.openxmlformats.org/officeDocument/2006/relationships/image" Target="../media/image884.png"/><Relationship Id="rId30" Type="http://schemas.openxmlformats.org/officeDocument/2006/relationships/customXml" Target="../ink/ink686.xml"/><Relationship Id="rId105" Type="http://schemas.openxmlformats.org/officeDocument/2006/relationships/image" Target="../media/image721.png"/><Relationship Id="rId126" Type="http://schemas.openxmlformats.org/officeDocument/2006/relationships/customXml" Target="../ink/ink734.xml"/><Relationship Id="rId147" Type="http://schemas.openxmlformats.org/officeDocument/2006/relationships/image" Target="../media/image742.png"/><Relationship Id="rId168" Type="http://schemas.openxmlformats.org/officeDocument/2006/relationships/customXml" Target="../ink/ink755.xml"/><Relationship Id="rId312" Type="http://schemas.openxmlformats.org/officeDocument/2006/relationships/customXml" Target="../ink/ink827.xml"/><Relationship Id="rId333" Type="http://schemas.openxmlformats.org/officeDocument/2006/relationships/image" Target="../media/image835.png"/><Relationship Id="rId354" Type="http://schemas.openxmlformats.org/officeDocument/2006/relationships/customXml" Target="../ink/ink848.xml"/><Relationship Id="rId51" Type="http://schemas.openxmlformats.org/officeDocument/2006/relationships/image" Target="../media/image694.png"/><Relationship Id="rId72" Type="http://schemas.openxmlformats.org/officeDocument/2006/relationships/customXml" Target="../ink/ink707.xml"/><Relationship Id="rId93" Type="http://schemas.openxmlformats.org/officeDocument/2006/relationships/image" Target="../media/image715.png"/><Relationship Id="rId189" Type="http://schemas.openxmlformats.org/officeDocument/2006/relationships/image" Target="../media/image763.png"/><Relationship Id="rId375" Type="http://schemas.openxmlformats.org/officeDocument/2006/relationships/image" Target="../media/image856.png"/><Relationship Id="rId396" Type="http://schemas.openxmlformats.org/officeDocument/2006/relationships/customXml" Target="../ink/ink869.xml"/><Relationship Id="rId3" Type="http://schemas.openxmlformats.org/officeDocument/2006/relationships/image" Target="../media/image670.png"/><Relationship Id="rId214" Type="http://schemas.openxmlformats.org/officeDocument/2006/relationships/customXml" Target="../ink/ink778.xml"/><Relationship Id="rId235" Type="http://schemas.openxmlformats.org/officeDocument/2006/relationships/image" Target="../media/image786.png"/><Relationship Id="rId256" Type="http://schemas.openxmlformats.org/officeDocument/2006/relationships/customXml" Target="../ink/ink799.xml"/><Relationship Id="rId277" Type="http://schemas.openxmlformats.org/officeDocument/2006/relationships/image" Target="../media/image807.png"/><Relationship Id="rId298" Type="http://schemas.openxmlformats.org/officeDocument/2006/relationships/customXml" Target="../ink/ink820.xml"/><Relationship Id="rId400" Type="http://schemas.openxmlformats.org/officeDocument/2006/relationships/customXml" Target="../ink/ink871.xml"/><Relationship Id="rId421" Type="http://schemas.openxmlformats.org/officeDocument/2006/relationships/image" Target="../media/image879.png"/><Relationship Id="rId442" Type="http://schemas.openxmlformats.org/officeDocument/2006/relationships/customXml" Target="../ink/ink892.xml"/><Relationship Id="rId116" Type="http://schemas.openxmlformats.org/officeDocument/2006/relationships/customXml" Target="../ink/ink729.xml"/><Relationship Id="rId137" Type="http://schemas.openxmlformats.org/officeDocument/2006/relationships/image" Target="../media/image737.png"/><Relationship Id="rId158" Type="http://schemas.openxmlformats.org/officeDocument/2006/relationships/customXml" Target="../ink/ink750.xml"/><Relationship Id="rId302" Type="http://schemas.openxmlformats.org/officeDocument/2006/relationships/customXml" Target="../ink/ink822.xml"/><Relationship Id="rId323" Type="http://schemas.openxmlformats.org/officeDocument/2006/relationships/image" Target="../media/image830.png"/><Relationship Id="rId344" Type="http://schemas.openxmlformats.org/officeDocument/2006/relationships/customXml" Target="../ink/ink843.xml"/><Relationship Id="rId20" Type="http://schemas.openxmlformats.org/officeDocument/2006/relationships/customXml" Target="../ink/ink681.xml"/><Relationship Id="rId41" Type="http://schemas.openxmlformats.org/officeDocument/2006/relationships/image" Target="../media/image689.png"/><Relationship Id="rId62" Type="http://schemas.openxmlformats.org/officeDocument/2006/relationships/customXml" Target="../ink/ink702.xml"/><Relationship Id="rId83" Type="http://schemas.openxmlformats.org/officeDocument/2006/relationships/image" Target="../media/image710.png"/><Relationship Id="rId179" Type="http://schemas.openxmlformats.org/officeDocument/2006/relationships/image" Target="../media/image758.png"/><Relationship Id="rId365" Type="http://schemas.openxmlformats.org/officeDocument/2006/relationships/image" Target="../media/image851.png"/><Relationship Id="rId386" Type="http://schemas.openxmlformats.org/officeDocument/2006/relationships/customXml" Target="../ink/ink864.xml"/><Relationship Id="rId190" Type="http://schemas.openxmlformats.org/officeDocument/2006/relationships/customXml" Target="../ink/ink766.xml"/><Relationship Id="rId204" Type="http://schemas.openxmlformats.org/officeDocument/2006/relationships/customXml" Target="../ink/ink773.xml"/><Relationship Id="rId225" Type="http://schemas.openxmlformats.org/officeDocument/2006/relationships/image" Target="../media/image781.png"/><Relationship Id="rId246" Type="http://schemas.openxmlformats.org/officeDocument/2006/relationships/customXml" Target="../ink/ink794.xml"/><Relationship Id="rId267" Type="http://schemas.openxmlformats.org/officeDocument/2006/relationships/image" Target="../media/image802.png"/><Relationship Id="rId288" Type="http://schemas.openxmlformats.org/officeDocument/2006/relationships/customXml" Target="../ink/ink815.xml"/><Relationship Id="rId411" Type="http://schemas.openxmlformats.org/officeDocument/2006/relationships/image" Target="../media/image874.png"/><Relationship Id="rId432" Type="http://schemas.openxmlformats.org/officeDocument/2006/relationships/customXml" Target="../ink/ink887.xml"/><Relationship Id="rId106" Type="http://schemas.openxmlformats.org/officeDocument/2006/relationships/customXml" Target="../ink/ink724.xml"/><Relationship Id="rId127" Type="http://schemas.openxmlformats.org/officeDocument/2006/relationships/image" Target="../media/image732.png"/><Relationship Id="rId313" Type="http://schemas.openxmlformats.org/officeDocument/2006/relationships/image" Target="../media/image825.png"/><Relationship Id="rId10" Type="http://schemas.openxmlformats.org/officeDocument/2006/relationships/customXml" Target="../ink/ink676.xml"/><Relationship Id="rId31" Type="http://schemas.openxmlformats.org/officeDocument/2006/relationships/image" Target="../media/image684.png"/><Relationship Id="rId52" Type="http://schemas.openxmlformats.org/officeDocument/2006/relationships/customXml" Target="../ink/ink697.xml"/><Relationship Id="rId73" Type="http://schemas.openxmlformats.org/officeDocument/2006/relationships/image" Target="../media/image705.png"/><Relationship Id="rId94" Type="http://schemas.openxmlformats.org/officeDocument/2006/relationships/customXml" Target="../ink/ink718.xml"/><Relationship Id="rId148" Type="http://schemas.openxmlformats.org/officeDocument/2006/relationships/customXml" Target="../ink/ink745.xml"/><Relationship Id="rId169" Type="http://schemas.openxmlformats.org/officeDocument/2006/relationships/image" Target="../media/image753.png"/><Relationship Id="rId334" Type="http://schemas.openxmlformats.org/officeDocument/2006/relationships/customXml" Target="../ink/ink838.xml"/><Relationship Id="rId355" Type="http://schemas.openxmlformats.org/officeDocument/2006/relationships/image" Target="../media/image846.png"/><Relationship Id="rId376" Type="http://schemas.openxmlformats.org/officeDocument/2006/relationships/customXml" Target="../ink/ink859.xml"/><Relationship Id="rId397" Type="http://schemas.openxmlformats.org/officeDocument/2006/relationships/image" Target="../media/image867.png"/><Relationship Id="rId4" Type="http://schemas.openxmlformats.org/officeDocument/2006/relationships/customXml" Target="../ink/ink673.xml"/><Relationship Id="rId180" Type="http://schemas.openxmlformats.org/officeDocument/2006/relationships/customXml" Target="../ink/ink761.xml"/><Relationship Id="rId215" Type="http://schemas.openxmlformats.org/officeDocument/2006/relationships/image" Target="../media/image776.png"/><Relationship Id="rId236" Type="http://schemas.openxmlformats.org/officeDocument/2006/relationships/customXml" Target="../ink/ink789.xml"/><Relationship Id="rId257" Type="http://schemas.openxmlformats.org/officeDocument/2006/relationships/image" Target="../media/image797.png"/><Relationship Id="rId278" Type="http://schemas.openxmlformats.org/officeDocument/2006/relationships/customXml" Target="../ink/ink810.xml"/><Relationship Id="rId401" Type="http://schemas.openxmlformats.org/officeDocument/2006/relationships/image" Target="../media/image869.png"/><Relationship Id="rId422" Type="http://schemas.openxmlformats.org/officeDocument/2006/relationships/customXml" Target="../ink/ink882.xml"/><Relationship Id="rId443" Type="http://schemas.openxmlformats.org/officeDocument/2006/relationships/image" Target="../media/image890.png"/><Relationship Id="rId303" Type="http://schemas.openxmlformats.org/officeDocument/2006/relationships/image" Target="../media/image820.png"/><Relationship Id="rId42" Type="http://schemas.openxmlformats.org/officeDocument/2006/relationships/customXml" Target="../ink/ink692.xml"/><Relationship Id="rId84" Type="http://schemas.openxmlformats.org/officeDocument/2006/relationships/customXml" Target="../ink/ink713.xml"/><Relationship Id="rId138" Type="http://schemas.openxmlformats.org/officeDocument/2006/relationships/customXml" Target="../ink/ink740.xml"/><Relationship Id="rId345" Type="http://schemas.openxmlformats.org/officeDocument/2006/relationships/image" Target="../media/image841.png"/><Relationship Id="rId387" Type="http://schemas.openxmlformats.org/officeDocument/2006/relationships/image" Target="../media/image862.png"/><Relationship Id="rId191" Type="http://schemas.openxmlformats.org/officeDocument/2006/relationships/image" Target="../media/image764.png"/><Relationship Id="rId205" Type="http://schemas.openxmlformats.org/officeDocument/2006/relationships/image" Target="../media/image771.png"/><Relationship Id="rId247" Type="http://schemas.openxmlformats.org/officeDocument/2006/relationships/image" Target="../media/image792.png"/><Relationship Id="rId412" Type="http://schemas.openxmlformats.org/officeDocument/2006/relationships/customXml" Target="../ink/ink877.xml"/><Relationship Id="rId107" Type="http://schemas.openxmlformats.org/officeDocument/2006/relationships/image" Target="../media/image722.png"/><Relationship Id="rId289" Type="http://schemas.openxmlformats.org/officeDocument/2006/relationships/image" Target="../media/image813.png"/><Relationship Id="rId11" Type="http://schemas.openxmlformats.org/officeDocument/2006/relationships/image" Target="../media/image674.png"/><Relationship Id="rId53" Type="http://schemas.openxmlformats.org/officeDocument/2006/relationships/image" Target="../media/image695.png"/><Relationship Id="rId149" Type="http://schemas.openxmlformats.org/officeDocument/2006/relationships/image" Target="../media/image743.png"/><Relationship Id="rId314" Type="http://schemas.openxmlformats.org/officeDocument/2006/relationships/customXml" Target="../ink/ink828.xml"/><Relationship Id="rId356" Type="http://schemas.openxmlformats.org/officeDocument/2006/relationships/customXml" Target="../ink/ink849.xml"/><Relationship Id="rId398" Type="http://schemas.openxmlformats.org/officeDocument/2006/relationships/customXml" Target="../ink/ink870.xml"/><Relationship Id="rId95" Type="http://schemas.openxmlformats.org/officeDocument/2006/relationships/image" Target="../media/image716.png"/><Relationship Id="rId160" Type="http://schemas.openxmlformats.org/officeDocument/2006/relationships/customXml" Target="../ink/ink751.xml"/><Relationship Id="rId216" Type="http://schemas.openxmlformats.org/officeDocument/2006/relationships/customXml" Target="../ink/ink779.xml"/><Relationship Id="rId423" Type="http://schemas.openxmlformats.org/officeDocument/2006/relationships/image" Target="../media/image880.png"/><Relationship Id="rId258" Type="http://schemas.openxmlformats.org/officeDocument/2006/relationships/customXml" Target="../ink/ink800.xml"/><Relationship Id="rId22" Type="http://schemas.openxmlformats.org/officeDocument/2006/relationships/customXml" Target="../ink/ink682.xml"/><Relationship Id="rId64" Type="http://schemas.openxmlformats.org/officeDocument/2006/relationships/customXml" Target="../ink/ink703.xml"/><Relationship Id="rId118" Type="http://schemas.openxmlformats.org/officeDocument/2006/relationships/customXml" Target="../ink/ink730.xml"/><Relationship Id="rId325" Type="http://schemas.openxmlformats.org/officeDocument/2006/relationships/image" Target="../media/image831.png"/><Relationship Id="rId367" Type="http://schemas.openxmlformats.org/officeDocument/2006/relationships/image" Target="../media/image852.png"/><Relationship Id="rId171" Type="http://schemas.openxmlformats.org/officeDocument/2006/relationships/image" Target="../media/image754.png"/><Relationship Id="rId227" Type="http://schemas.openxmlformats.org/officeDocument/2006/relationships/image" Target="../media/image782.png"/><Relationship Id="rId269" Type="http://schemas.openxmlformats.org/officeDocument/2006/relationships/image" Target="../media/image803.png"/><Relationship Id="rId434" Type="http://schemas.openxmlformats.org/officeDocument/2006/relationships/customXml" Target="../ink/ink888.xml"/><Relationship Id="rId33" Type="http://schemas.openxmlformats.org/officeDocument/2006/relationships/image" Target="../media/image685.png"/><Relationship Id="rId129" Type="http://schemas.openxmlformats.org/officeDocument/2006/relationships/image" Target="../media/image733.png"/><Relationship Id="rId280" Type="http://schemas.openxmlformats.org/officeDocument/2006/relationships/customXml" Target="../ink/ink811.xml"/><Relationship Id="rId336" Type="http://schemas.openxmlformats.org/officeDocument/2006/relationships/customXml" Target="../ink/ink839.xml"/><Relationship Id="rId75" Type="http://schemas.openxmlformats.org/officeDocument/2006/relationships/image" Target="../media/image706.png"/><Relationship Id="rId140" Type="http://schemas.openxmlformats.org/officeDocument/2006/relationships/customXml" Target="../ink/ink741.xml"/><Relationship Id="rId182" Type="http://schemas.openxmlformats.org/officeDocument/2006/relationships/customXml" Target="../ink/ink762.xml"/><Relationship Id="rId378" Type="http://schemas.openxmlformats.org/officeDocument/2006/relationships/customXml" Target="../ink/ink860.xml"/><Relationship Id="rId403" Type="http://schemas.openxmlformats.org/officeDocument/2006/relationships/image" Target="../media/image870.png"/><Relationship Id="rId6" Type="http://schemas.openxmlformats.org/officeDocument/2006/relationships/customXml" Target="../ink/ink674.xml"/><Relationship Id="rId238" Type="http://schemas.openxmlformats.org/officeDocument/2006/relationships/customXml" Target="../ink/ink790.xml"/><Relationship Id="rId445" Type="http://schemas.openxmlformats.org/officeDocument/2006/relationships/image" Target="../media/image891.png"/><Relationship Id="rId291" Type="http://schemas.openxmlformats.org/officeDocument/2006/relationships/image" Target="../media/image814.png"/><Relationship Id="rId305" Type="http://schemas.openxmlformats.org/officeDocument/2006/relationships/image" Target="../media/image821.png"/><Relationship Id="rId347" Type="http://schemas.openxmlformats.org/officeDocument/2006/relationships/image" Target="../media/image842.png"/><Relationship Id="rId44" Type="http://schemas.openxmlformats.org/officeDocument/2006/relationships/customXml" Target="../ink/ink693.xml"/><Relationship Id="rId86" Type="http://schemas.openxmlformats.org/officeDocument/2006/relationships/customXml" Target="../ink/ink714.xml"/><Relationship Id="rId151" Type="http://schemas.openxmlformats.org/officeDocument/2006/relationships/image" Target="../media/image744.png"/><Relationship Id="rId389" Type="http://schemas.openxmlformats.org/officeDocument/2006/relationships/image" Target="../media/image863.png"/><Relationship Id="rId193" Type="http://schemas.openxmlformats.org/officeDocument/2006/relationships/image" Target="../media/image765.png"/><Relationship Id="rId207" Type="http://schemas.openxmlformats.org/officeDocument/2006/relationships/image" Target="../media/image772.png"/><Relationship Id="rId249" Type="http://schemas.openxmlformats.org/officeDocument/2006/relationships/image" Target="../media/image793.png"/><Relationship Id="rId414" Type="http://schemas.openxmlformats.org/officeDocument/2006/relationships/customXml" Target="../ink/ink878.xml"/><Relationship Id="rId13" Type="http://schemas.openxmlformats.org/officeDocument/2006/relationships/image" Target="../media/image675.png"/><Relationship Id="rId109" Type="http://schemas.openxmlformats.org/officeDocument/2006/relationships/image" Target="../media/image723.png"/><Relationship Id="rId260" Type="http://schemas.openxmlformats.org/officeDocument/2006/relationships/customXml" Target="../ink/ink801.xml"/><Relationship Id="rId316" Type="http://schemas.openxmlformats.org/officeDocument/2006/relationships/customXml" Target="../ink/ink829.xml"/><Relationship Id="rId55" Type="http://schemas.openxmlformats.org/officeDocument/2006/relationships/image" Target="../media/image696.png"/><Relationship Id="rId97" Type="http://schemas.openxmlformats.org/officeDocument/2006/relationships/image" Target="../media/image717.png"/><Relationship Id="rId120" Type="http://schemas.openxmlformats.org/officeDocument/2006/relationships/customXml" Target="../ink/ink731.xml"/><Relationship Id="rId358" Type="http://schemas.openxmlformats.org/officeDocument/2006/relationships/customXml" Target="../ink/ink850.xml"/><Relationship Id="rId162" Type="http://schemas.openxmlformats.org/officeDocument/2006/relationships/customXml" Target="../ink/ink752.xml"/><Relationship Id="rId218" Type="http://schemas.openxmlformats.org/officeDocument/2006/relationships/customXml" Target="../ink/ink780.xml"/><Relationship Id="rId425" Type="http://schemas.openxmlformats.org/officeDocument/2006/relationships/image" Target="../media/image881.png"/><Relationship Id="rId271" Type="http://schemas.openxmlformats.org/officeDocument/2006/relationships/image" Target="../media/image804.png"/><Relationship Id="rId24" Type="http://schemas.openxmlformats.org/officeDocument/2006/relationships/customXml" Target="../ink/ink683.xml"/><Relationship Id="rId66" Type="http://schemas.openxmlformats.org/officeDocument/2006/relationships/customXml" Target="../ink/ink704.xml"/><Relationship Id="rId131" Type="http://schemas.openxmlformats.org/officeDocument/2006/relationships/image" Target="../media/image734.png"/><Relationship Id="rId327" Type="http://schemas.openxmlformats.org/officeDocument/2006/relationships/image" Target="../media/image832.png"/><Relationship Id="rId369" Type="http://schemas.openxmlformats.org/officeDocument/2006/relationships/image" Target="../media/image853.png"/><Relationship Id="rId173" Type="http://schemas.openxmlformats.org/officeDocument/2006/relationships/image" Target="../media/image755.png"/><Relationship Id="rId229" Type="http://schemas.openxmlformats.org/officeDocument/2006/relationships/image" Target="../media/image783.png"/><Relationship Id="rId380" Type="http://schemas.openxmlformats.org/officeDocument/2006/relationships/customXml" Target="../ink/ink861.xml"/><Relationship Id="rId436" Type="http://schemas.openxmlformats.org/officeDocument/2006/relationships/customXml" Target="../ink/ink889.xml"/><Relationship Id="rId240" Type="http://schemas.openxmlformats.org/officeDocument/2006/relationships/customXml" Target="../ink/ink791.xml"/><Relationship Id="rId35" Type="http://schemas.openxmlformats.org/officeDocument/2006/relationships/image" Target="../media/image686.png"/><Relationship Id="rId77" Type="http://schemas.openxmlformats.org/officeDocument/2006/relationships/image" Target="../media/image707.png"/><Relationship Id="rId100" Type="http://schemas.openxmlformats.org/officeDocument/2006/relationships/customXml" Target="../ink/ink721.xml"/><Relationship Id="rId282" Type="http://schemas.openxmlformats.org/officeDocument/2006/relationships/customXml" Target="../ink/ink812.xml"/><Relationship Id="rId338" Type="http://schemas.openxmlformats.org/officeDocument/2006/relationships/customXml" Target="../ink/ink840.xml"/><Relationship Id="rId8" Type="http://schemas.openxmlformats.org/officeDocument/2006/relationships/customXml" Target="../ink/ink675.xml"/><Relationship Id="rId142" Type="http://schemas.openxmlformats.org/officeDocument/2006/relationships/customXml" Target="../ink/ink742.xml"/><Relationship Id="rId184" Type="http://schemas.openxmlformats.org/officeDocument/2006/relationships/customXml" Target="../ink/ink763.xml"/><Relationship Id="rId391" Type="http://schemas.openxmlformats.org/officeDocument/2006/relationships/image" Target="../media/image864.png"/><Relationship Id="rId405" Type="http://schemas.openxmlformats.org/officeDocument/2006/relationships/image" Target="../media/image871.png"/><Relationship Id="rId251" Type="http://schemas.openxmlformats.org/officeDocument/2006/relationships/image" Target="../media/image794.png"/><Relationship Id="rId46" Type="http://schemas.openxmlformats.org/officeDocument/2006/relationships/customXml" Target="../ink/ink694.xml"/><Relationship Id="rId293" Type="http://schemas.openxmlformats.org/officeDocument/2006/relationships/image" Target="../media/image815.png"/><Relationship Id="rId307" Type="http://schemas.openxmlformats.org/officeDocument/2006/relationships/image" Target="../media/image822.png"/><Relationship Id="rId349" Type="http://schemas.openxmlformats.org/officeDocument/2006/relationships/image" Target="../media/image843.png"/><Relationship Id="rId88" Type="http://schemas.openxmlformats.org/officeDocument/2006/relationships/customXml" Target="../ink/ink715.xml"/><Relationship Id="rId111" Type="http://schemas.openxmlformats.org/officeDocument/2006/relationships/image" Target="../media/image724.png"/><Relationship Id="rId153" Type="http://schemas.openxmlformats.org/officeDocument/2006/relationships/image" Target="../media/image745.png"/><Relationship Id="rId195" Type="http://schemas.openxmlformats.org/officeDocument/2006/relationships/image" Target="../media/image766.png"/><Relationship Id="rId209" Type="http://schemas.openxmlformats.org/officeDocument/2006/relationships/image" Target="../media/image773.png"/><Relationship Id="rId360" Type="http://schemas.openxmlformats.org/officeDocument/2006/relationships/customXml" Target="../ink/ink851.xml"/><Relationship Id="rId416" Type="http://schemas.openxmlformats.org/officeDocument/2006/relationships/customXml" Target="../ink/ink879.xml"/><Relationship Id="rId220" Type="http://schemas.openxmlformats.org/officeDocument/2006/relationships/customXml" Target="../ink/ink781.xml"/><Relationship Id="rId15" Type="http://schemas.openxmlformats.org/officeDocument/2006/relationships/image" Target="../media/image676.png"/><Relationship Id="rId57" Type="http://schemas.openxmlformats.org/officeDocument/2006/relationships/image" Target="../media/image697.png"/><Relationship Id="rId262" Type="http://schemas.openxmlformats.org/officeDocument/2006/relationships/customXml" Target="../ink/ink802.xml"/><Relationship Id="rId318" Type="http://schemas.openxmlformats.org/officeDocument/2006/relationships/customXml" Target="../ink/ink830.xml"/><Relationship Id="rId99" Type="http://schemas.openxmlformats.org/officeDocument/2006/relationships/image" Target="../media/image718.png"/><Relationship Id="rId122" Type="http://schemas.openxmlformats.org/officeDocument/2006/relationships/customXml" Target="../ink/ink732.xml"/><Relationship Id="rId164" Type="http://schemas.openxmlformats.org/officeDocument/2006/relationships/customXml" Target="../ink/ink753.xml"/><Relationship Id="rId371" Type="http://schemas.openxmlformats.org/officeDocument/2006/relationships/image" Target="../media/image854.png"/><Relationship Id="rId427" Type="http://schemas.openxmlformats.org/officeDocument/2006/relationships/image" Target="../media/image882.png"/><Relationship Id="rId26" Type="http://schemas.openxmlformats.org/officeDocument/2006/relationships/customXml" Target="../ink/ink684.xml"/><Relationship Id="rId231" Type="http://schemas.openxmlformats.org/officeDocument/2006/relationships/image" Target="../media/image784.png"/><Relationship Id="rId273" Type="http://schemas.openxmlformats.org/officeDocument/2006/relationships/image" Target="../media/image805.png"/><Relationship Id="rId329" Type="http://schemas.openxmlformats.org/officeDocument/2006/relationships/image" Target="../media/image833.png"/><Relationship Id="rId68" Type="http://schemas.openxmlformats.org/officeDocument/2006/relationships/customXml" Target="../ink/ink705.xml"/><Relationship Id="rId133" Type="http://schemas.openxmlformats.org/officeDocument/2006/relationships/image" Target="../media/image735.png"/><Relationship Id="rId175" Type="http://schemas.openxmlformats.org/officeDocument/2006/relationships/image" Target="../media/image756.png"/><Relationship Id="rId340" Type="http://schemas.openxmlformats.org/officeDocument/2006/relationships/customXml" Target="../ink/ink841.xml"/><Relationship Id="rId200" Type="http://schemas.openxmlformats.org/officeDocument/2006/relationships/customXml" Target="../ink/ink771.xml"/><Relationship Id="rId382" Type="http://schemas.openxmlformats.org/officeDocument/2006/relationships/customXml" Target="../ink/ink862.xml"/><Relationship Id="rId438" Type="http://schemas.openxmlformats.org/officeDocument/2006/relationships/customXml" Target="../ink/ink890.xml"/><Relationship Id="rId242" Type="http://schemas.openxmlformats.org/officeDocument/2006/relationships/customXml" Target="../ink/ink792.xml"/><Relationship Id="rId284" Type="http://schemas.openxmlformats.org/officeDocument/2006/relationships/customXml" Target="../ink/ink813.xml"/><Relationship Id="rId37" Type="http://schemas.openxmlformats.org/officeDocument/2006/relationships/image" Target="../media/image687.png"/><Relationship Id="rId79" Type="http://schemas.openxmlformats.org/officeDocument/2006/relationships/image" Target="../media/image708.png"/><Relationship Id="rId102" Type="http://schemas.openxmlformats.org/officeDocument/2006/relationships/customXml" Target="../ink/ink722.xml"/><Relationship Id="rId144" Type="http://schemas.openxmlformats.org/officeDocument/2006/relationships/customXml" Target="../ink/ink743.xml"/><Relationship Id="rId90" Type="http://schemas.openxmlformats.org/officeDocument/2006/relationships/customXml" Target="../ink/ink716.xml"/><Relationship Id="rId186" Type="http://schemas.openxmlformats.org/officeDocument/2006/relationships/customXml" Target="../ink/ink764.xml"/><Relationship Id="rId351" Type="http://schemas.openxmlformats.org/officeDocument/2006/relationships/image" Target="../media/image844.png"/><Relationship Id="rId393" Type="http://schemas.openxmlformats.org/officeDocument/2006/relationships/image" Target="../media/image865.png"/><Relationship Id="rId407" Type="http://schemas.openxmlformats.org/officeDocument/2006/relationships/image" Target="../media/image872.png"/><Relationship Id="rId211" Type="http://schemas.openxmlformats.org/officeDocument/2006/relationships/image" Target="../media/image774.png"/><Relationship Id="rId253" Type="http://schemas.openxmlformats.org/officeDocument/2006/relationships/image" Target="../media/image795.png"/><Relationship Id="rId295" Type="http://schemas.openxmlformats.org/officeDocument/2006/relationships/image" Target="../media/image816.png"/><Relationship Id="rId309" Type="http://schemas.openxmlformats.org/officeDocument/2006/relationships/image" Target="../media/image823.png"/><Relationship Id="rId48" Type="http://schemas.openxmlformats.org/officeDocument/2006/relationships/customXml" Target="../ink/ink695.xml"/><Relationship Id="rId113" Type="http://schemas.openxmlformats.org/officeDocument/2006/relationships/image" Target="../media/image725.png"/><Relationship Id="rId320" Type="http://schemas.openxmlformats.org/officeDocument/2006/relationships/customXml" Target="../ink/ink831.xml"/><Relationship Id="rId155" Type="http://schemas.openxmlformats.org/officeDocument/2006/relationships/image" Target="../media/image746.png"/><Relationship Id="rId197" Type="http://schemas.openxmlformats.org/officeDocument/2006/relationships/image" Target="../media/image767.png"/><Relationship Id="rId362" Type="http://schemas.openxmlformats.org/officeDocument/2006/relationships/customXml" Target="../ink/ink852.xml"/><Relationship Id="rId418" Type="http://schemas.openxmlformats.org/officeDocument/2006/relationships/customXml" Target="../ink/ink880.xml"/><Relationship Id="rId222" Type="http://schemas.openxmlformats.org/officeDocument/2006/relationships/customXml" Target="../ink/ink782.xml"/><Relationship Id="rId264" Type="http://schemas.openxmlformats.org/officeDocument/2006/relationships/customXml" Target="../ink/ink803.xml"/><Relationship Id="rId17" Type="http://schemas.openxmlformats.org/officeDocument/2006/relationships/image" Target="../media/image677.png"/><Relationship Id="rId59" Type="http://schemas.openxmlformats.org/officeDocument/2006/relationships/image" Target="../media/image698.png"/><Relationship Id="rId124" Type="http://schemas.openxmlformats.org/officeDocument/2006/relationships/customXml" Target="../ink/ink733.xml"/><Relationship Id="rId70" Type="http://schemas.openxmlformats.org/officeDocument/2006/relationships/customXml" Target="../ink/ink706.xml"/><Relationship Id="rId166" Type="http://schemas.openxmlformats.org/officeDocument/2006/relationships/customXml" Target="../ink/ink754.xml"/><Relationship Id="rId331" Type="http://schemas.openxmlformats.org/officeDocument/2006/relationships/image" Target="../media/image834.png"/><Relationship Id="rId373" Type="http://schemas.openxmlformats.org/officeDocument/2006/relationships/image" Target="../media/image855.png"/><Relationship Id="rId429" Type="http://schemas.openxmlformats.org/officeDocument/2006/relationships/image" Target="../media/image88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85.png"/><Relationship Id="rId440" Type="http://schemas.openxmlformats.org/officeDocument/2006/relationships/customXml" Target="../ink/ink891.xml"/><Relationship Id="rId28" Type="http://schemas.openxmlformats.org/officeDocument/2006/relationships/customXml" Target="../ink/ink685.xml"/><Relationship Id="rId275" Type="http://schemas.openxmlformats.org/officeDocument/2006/relationships/image" Target="../media/image806.png"/><Relationship Id="rId300" Type="http://schemas.openxmlformats.org/officeDocument/2006/relationships/customXml" Target="../ink/ink821.xml"/><Relationship Id="rId81" Type="http://schemas.openxmlformats.org/officeDocument/2006/relationships/image" Target="../media/image709.png"/><Relationship Id="rId135" Type="http://schemas.openxmlformats.org/officeDocument/2006/relationships/image" Target="../media/image736.png"/><Relationship Id="rId177" Type="http://schemas.openxmlformats.org/officeDocument/2006/relationships/image" Target="../media/image757.png"/><Relationship Id="rId342" Type="http://schemas.openxmlformats.org/officeDocument/2006/relationships/customXml" Target="../ink/ink842.xml"/><Relationship Id="rId384" Type="http://schemas.openxmlformats.org/officeDocument/2006/relationships/customXml" Target="../ink/ink863.xml"/><Relationship Id="rId202" Type="http://schemas.openxmlformats.org/officeDocument/2006/relationships/customXml" Target="../ink/ink772.xml"/><Relationship Id="rId244" Type="http://schemas.openxmlformats.org/officeDocument/2006/relationships/customXml" Target="../ink/ink79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49.png"/><Relationship Id="rId21" Type="http://schemas.openxmlformats.org/officeDocument/2006/relationships/image" Target="../media/image901.png"/><Relationship Id="rId42" Type="http://schemas.openxmlformats.org/officeDocument/2006/relationships/customXml" Target="../ink/ink914.xml"/><Relationship Id="rId63" Type="http://schemas.openxmlformats.org/officeDocument/2006/relationships/image" Target="../media/image922.png"/><Relationship Id="rId84" Type="http://schemas.openxmlformats.org/officeDocument/2006/relationships/customXml" Target="../ink/ink935.xml"/><Relationship Id="rId138" Type="http://schemas.openxmlformats.org/officeDocument/2006/relationships/customXml" Target="../ink/ink962.xml"/><Relationship Id="rId159" Type="http://schemas.openxmlformats.org/officeDocument/2006/relationships/image" Target="../media/image970.png"/><Relationship Id="rId170" Type="http://schemas.openxmlformats.org/officeDocument/2006/relationships/customXml" Target="../ink/ink978.xml"/><Relationship Id="rId191" Type="http://schemas.openxmlformats.org/officeDocument/2006/relationships/image" Target="../media/image986.png"/><Relationship Id="rId205" Type="http://schemas.openxmlformats.org/officeDocument/2006/relationships/image" Target="../media/image993.png"/><Relationship Id="rId226" Type="http://schemas.openxmlformats.org/officeDocument/2006/relationships/customXml" Target="../ink/ink1006.xml"/><Relationship Id="rId107" Type="http://schemas.openxmlformats.org/officeDocument/2006/relationships/image" Target="../media/image944.png"/><Relationship Id="rId11" Type="http://schemas.openxmlformats.org/officeDocument/2006/relationships/image" Target="../media/image896.png"/><Relationship Id="rId32" Type="http://schemas.openxmlformats.org/officeDocument/2006/relationships/customXml" Target="../ink/ink909.xml"/><Relationship Id="rId53" Type="http://schemas.openxmlformats.org/officeDocument/2006/relationships/image" Target="../media/image917.png"/><Relationship Id="rId74" Type="http://schemas.openxmlformats.org/officeDocument/2006/relationships/customXml" Target="../ink/ink930.xml"/><Relationship Id="rId128" Type="http://schemas.openxmlformats.org/officeDocument/2006/relationships/customXml" Target="../ink/ink957.xml"/><Relationship Id="rId149" Type="http://schemas.openxmlformats.org/officeDocument/2006/relationships/image" Target="../media/image965.png"/><Relationship Id="rId5" Type="http://schemas.openxmlformats.org/officeDocument/2006/relationships/image" Target="../media/image893.png"/><Relationship Id="rId95" Type="http://schemas.openxmlformats.org/officeDocument/2006/relationships/image" Target="../media/image938.png"/><Relationship Id="rId160" Type="http://schemas.openxmlformats.org/officeDocument/2006/relationships/customXml" Target="../ink/ink973.xml"/><Relationship Id="rId181" Type="http://schemas.openxmlformats.org/officeDocument/2006/relationships/image" Target="../media/image981.png"/><Relationship Id="rId216" Type="http://schemas.openxmlformats.org/officeDocument/2006/relationships/customXml" Target="../ink/ink1001.xml"/><Relationship Id="rId237" Type="http://schemas.openxmlformats.org/officeDocument/2006/relationships/image" Target="../media/image1009.png"/><Relationship Id="rId22" Type="http://schemas.openxmlformats.org/officeDocument/2006/relationships/customXml" Target="../ink/ink904.xml"/><Relationship Id="rId43" Type="http://schemas.openxmlformats.org/officeDocument/2006/relationships/image" Target="../media/image912.png"/><Relationship Id="rId64" Type="http://schemas.openxmlformats.org/officeDocument/2006/relationships/customXml" Target="../ink/ink925.xml"/><Relationship Id="rId118" Type="http://schemas.openxmlformats.org/officeDocument/2006/relationships/customXml" Target="../ink/ink952.xml"/><Relationship Id="rId139" Type="http://schemas.openxmlformats.org/officeDocument/2006/relationships/image" Target="../media/image960.png"/><Relationship Id="rId85" Type="http://schemas.openxmlformats.org/officeDocument/2006/relationships/image" Target="../media/image933.png"/><Relationship Id="rId150" Type="http://schemas.openxmlformats.org/officeDocument/2006/relationships/customXml" Target="../ink/ink968.xml"/><Relationship Id="rId171" Type="http://schemas.openxmlformats.org/officeDocument/2006/relationships/image" Target="../media/image976.png"/><Relationship Id="rId192" Type="http://schemas.openxmlformats.org/officeDocument/2006/relationships/customXml" Target="../ink/ink989.xml"/><Relationship Id="rId206" Type="http://schemas.openxmlformats.org/officeDocument/2006/relationships/customXml" Target="../ink/ink996.xml"/><Relationship Id="rId227" Type="http://schemas.openxmlformats.org/officeDocument/2006/relationships/image" Target="../media/image1004.png"/><Relationship Id="rId12" Type="http://schemas.openxmlformats.org/officeDocument/2006/relationships/customXml" Target="../ink/ink899.xml"/><Relationship Id="rId33" Type="http://schemas.openxmlformats.org/officeDocument/2006/relationships/image" Target="../media/image907.png"/><Relationship Id="rId108" Type="http://schemas.openxmlformats.org/officeDocument/2006/relationships/customXml" Target="../ink/ink947.xml"/><Relationship Id="rId129" Type="http://schemas.openxmlformats.org/officeDocument/2006/relationships/image" Target="../media/image955.png"/><Relationship Id="rId54" Type="http://schemas.openxmlformats.org/officeDocument/2006/relationships/customXml" Target="../ink/ink920.xml"/><Relationship Id="rId75" Type="http://schemas.openxmlformats.org/officeDocument/2006/relationships/image" Target="../media/image928.png"/><Relationship Id="rId96" Type="http://schemas.openxmlformats.org/officeDocument/2006/relationships/customXml" Target="../ink/ink941.xml"/><Relationship Id="rId140" Type="http://schemas.openxmlformats.org/officeDocument/2006/relationships/customXml" Target="../ink/ink963.xml"/><Relationship Id="rId161" Type="http://schemas.openxmlformats.org/officeDocument/2006/relationships/image" Target="../media/image971.png"/><Relationship Id="rId182" Type="http://schemas.openxmlformats.org/officeDocument/2006/relationships/customXml" Target="../ink/ink984.xml"/><Relationship Id="rId217" Type="http://schemas.openxmlformats.org/officeDocument/2006/relationships/image" Target="../media/image999.png"/><Relationship Id="rId6" Type="http://schemas.openxmlformats.org/officeDocument/2006/relationships/customXml" Target="../ink/ink896.xml"/><Relationship Id="rId23" Type="http://schemas.openxmlformats.org/officeDocument/2006/relationships/image" Target="../media/image902.png"/><Relationship Id="rId119" Type="http://schemas.openxmlformats.org/officeDocument/2006/relationships/image" Target="../media/image950.png"/><Relationship Id="rId44" Type="http://schemas.openxmlformats.org/officeDocument/2006/relationships/customXml" Target="../ink/ink915.xml"/><Relationship Id="rId65" Type="http://schemas.openxmlformats.org/officeDocument/2006/relationships/image" Target="../media/image923.png"/><Relationship Id="rId86" Type="http://schemas.openxmlformats.org/officeDocument/2006/relationships/customXml" Target="../ink/ink936.xml"/><Relationship Id="rId130" Type="http://schemas.openxmlformats.org/officeDocument/2006/relationships/customXml" Target="../ink/ink958.xml"/><Relationship Id="rId151" Type="http://schemas.openxmlformats.org/officeDocument/2006/relationships/image" Target="../media/image966.png"/><Relationship Id="rId172" Type="http://schemas.openxmlformats.org/officeDocument/2006/relationships/customXml" Target="../ink/ink979.xml"/><Relationship Id="rId193" Type="http://schemas.openxmlformats.org/officeDocument/2006/relationships/image" Target="../media/image987.png"/><Relationship Id="rId207" Type="http://schemas.openxmlformats.org/officeDocument/2006/relationships/image" Target="../media/image994.png"/><Relationship Id="rId228" Type="http://schemas.openxmlformats.org/officeDocument/2006/relationships/customXml" Target="../ink/ink1007.xml"/><Relationship Id="rId13" Type="http://schemas.openxmlformats.org/officeDocument/2006/relationships/image" Target="../media/image897.png"/><Relationship Id="rId109" Type="http://schemas.openxmlformats.org/officeDocument/2006/relationships/image" Target="../media/image945.png"/><Relationship Id="rId34" Type="http://schemas.openxmlformats.org/officeDocument/2006/relationships/customXml" Target="../ink/ink910.xml"/><Relationship Id="rId55" Type="http://schemas.openxmlformats.org/officeDocument/2006/relationships/image" Target="../media/image918.png"/><Relationship Id="rId76" Type="http://schemas.openxmlformats.org/officeDocument/2006/relationships/customXml" Target="../ink/ink931.xml"/><Relationship Id="rId97" Type="http://schemas.openxmlformats.org/officeDocument/2006/relationships/image" Target="../media/image939.png"/><Relationship Id="rId120" Type="http://schemas.openxmlformats.org/officeDocument/2006/relationships/customXml" Target="../ink/ink953.xml"/><Relationship Id="rId141" Type="http://schemas.openxmlformats.org/officeDocument/2006/relationships/image" Target="../media/image961.png"/><Relationship Id="rId7" Type="http://schemas.openxmlformats.org/officeDocument/2006/relationships/image" Target="../media/image894.png"/><Relationship Id="rId162" Type="http://schemas.openxmlformats.org/officeDocument/2006/relationships/customXml" Target="../ink/ink974.xml"/><Relationship Id="rId183" Type="http://schemas.openxmlformats.org/officeDocument/2006/relationships/image" Target="../media/image982.png"/><Relationship Id="rId218" Type="http://schemas.openxmlformats.org/officeDocument/2006/relationships/customXml" Target="../ink/ink1002.xml"/><Relationship Id="rId24" Type="http://schemas.openxmlformats.org/officeDocument/2006/relationships/customXml" Target="../ink/ink905.xml"/><Relationship Id="rId45" Type="http://schemas.openxmlformats.org/officeDocument/2006/relationships/image" Target="../media/image913.png"/><Relationship Id="rId66" Type="http://schemas.openxmlformats.org/officeDocument/2006/relationships/customXml" Target="../ink/ink926.xml"/><Relationship Id="rId87" Type="http://schemas.openxmlformats.org/officeDocument/2006/relationships/image" Target="../media/image934.png"/><Relationship Id="rId110" Type="http://schemas.openxmlformats.org/officeDocument/2006/relationships/customXml" Target="../ink/ink948.xml"/><Relationship Id="rId131" Type="http://schemas.openxmlformats.org/officeDocument/2006/relationships/image" Target="../media/image956.png"/><Relationship Id="rId152" Type="http://schemas.openxmlformats.org/officeDocument/2006/relationships/customXml" Target="../ink/ink969.xml"/><Relationship Id="rId173" Type="http://schemas.openxmlformats.org/officeDocument/2006/relationships/image" Target="../media/image977.png"/><Relationship Id="rId194" Type="http://schemas.openxmlformats.org/officeDocument/2006/relationships/customXml" Target="../ink/ink990.xml"/><Relationship Id="rId208" Type="http://schemas.openxmlformats.org/officeDocument/2006/relationships/customXml" Target="../ink/ink997.xml"/><Relationship Id="rId229" Type="http://schemas.openxmlformats.org/officeDocument/2006/relationships/image" Target="../media/image1005.png"/><Relationship Id="rId14" Type="http://schemas.openxmlformats.org/officeDocument/2006/relationships/customXml" Target="../ink/ink900.xml"/><Relationship Id="rId35" Type="http://schemas.openxmlformats.org/officeDocument/2006/relationships/image" Target="../media/image908.png"/><Relationship Id="rId56" Type="http://schemas.openxmlformats.org/officeDocument/2006/relationships/customXml" Target="../ink/ink921.xml"/><Relationship Id="rId77" Type="http://schemas.openxmlformats.org/officeDocument/2006/relationships/image" Target="../media/image929.png"/><Relationship Id="rId100" Type="http://schemas.openxmlformats.org/officeDocument/2006/relationships/customXml" Target="../ink/ink943.xml"/><Relationship Id="rId8" Type="http://schemas.openxmlformats.org/officeDocument/2006/relationships/customXml" Target="../ink/ink897.xml"/><Relationship Id="rId98" Type="http://schemas.openxmlformats.org/officeDocument/2006/relationships/customXml" Target="../ink/ink942.xml"/><Relationship Id="rId121" Type="http://schemas.openxmlformats.org/officeDocument/2006/relationships/image" Target="../media/image951.png"/><Relationship Id="rId142" Type="http://schemas.openxmlformats.org/officeDocument/2006/relationships/customXml" Target="../ink/ink964.xml"/><Relationship Id="rId163" Type="http://schemas.openxmlformats.org/officeDocument/2006/relationships/image" Target="../media/image972.png"/><Relationship Id="rId184" Type="http://schemas.openxmlformats.org/officeDocument/2006/relationships/customXml" Target="../ink/ink985.xml"/><Relationship Id="rId219" Type="http://schemas.openxmlformats.org/officeDocument/2006/relationships/image" Target="../media/image1000.png"/><Relationship Id="rId230" Type="http://schemas.openxmlformats.org/officeDocument/2006/relationships/customXml" Target="../ink/ink1008.xml"/><Relationship Id="rId25" Type="http://schemas.openxmlformats.org/officeDocument/2006/relationships/image" Target="../media/image903.png"/><Relationship Id="rId46" Type="http://schemas.openxmlformats.org/officeDocument/2006/relationships/customXml" Target="../ink/ink916.xml"/><Relationship Id="rId67" Type="http://schemas.openxmlformats.org/officeDocument/2006/relationships/image" Target="../media/image924.png"/><Relationship Id="rId88" Type="http://schemas.openxmlformats.org/officeDocument/2006/relationships/customXml" Target="../ink/ink937.xml"/><Relationship Id="rId111" Type="http://schemas.openxmlformats.org/officeDocument/2006/relationships/image" Target="../media/image946.png"/><Relationship Id="rId132" Type="http://schemas.openxmlformats.org/officeDocument/2006/relationships/customXml" Target="../ink/ink959.xml"/><Relationship Id="rId153" Type="http://schemas.openxmlformats.org/officeDocument/2006/relationships/image" Target="../media/image967.png"/><Relationship Id="rId174" Type="http://schemas.openxmlformats.org/officeDocument/2006/relationships/customXml" Target="../ink/ink980.xml"/><Relationship Id="rId195" Type="http://schemas.openxmlformats.org/officeDocument/2006/relationships/image" Target="../media/image988.png"/><Relationship Id="rId209" Type="http://schemas.openxmlformats.org/officeDocument/2006/relationships/image" Target="../media/image995.png"/><Relationship Id="rId190" Type="http://schemas.openxmlformats.org/officeDocument/2006/relationships/customXml" Target="../ink/ink988.xml"/><Relationship Id="rId204" Type="http://schemas.openxmlformats.org/officeDocument/2006/relationships/customXml" Target="../ink/ink995.xml"/><Relationship Id="rId220" Type="http://schemas.openxmlformats.org/officeDocument/2006/relationships/customXml" Target="../ink/ink1003.xml"/><Relationship Id="rId225" Type="http://schemas.openxmlformats.org/officeDocument/2006/relationships/image" Target="../media/image1003.png"/><Relationship Id="rId15" Type="http://schemas.openxmlformats.org/officeDocument/2006/relationships/image" Target="../media/image898.png"/><Relationship Id="rId36" Type="http://schemas.openxmlformats.org/officeDocument/2006/relationships/customXml" Target="../ink/ink911.xml"/><Relationship Id="rId57" Type="http://schemas.openxmlformats.org/officeDocument/2006/relationships/image" Target="../media/image919.png"/><Relationship Id="rId106" Type="http://schemas.openxmlformats.org/officeDocument/2006/relationships/customXml" Target="../ink/ink946.xml"/><Relationship Id="rId127" Type="http://schemas.openxmlformats.org/officeDocument/2006/relationships/image" Target="../media/image954.png"/><Relationship Id="rId10" Type="http://schemas.openxmlformats.org/officeDocument/2006/relationships/customXml" Target="../ink/ink898.xml"/><Relationship Id="rId31" Type="http://schemas.openxmlformats.org/officeDocument/2006/relationships/image" Target="../media/image906.png"/><Relationship Id="rId52" Type="http://schemas.openxmlformats.org/officeDocument/2006/relationships/customXml" Target="../ink/ink919.xml"/><Relationship Id="rId73" Type="http://schemas.openxmlformats.org/officeDocument/2006/relationships/image" Target="../media/image927.png"/><Relationship Id="rId78" Type="http://schemas.openxmlformats.org/officeDocument/2006/relationships/customXml" Target="../ink/ink932.xml"/><Relationship Id="rId94" Type="http://schemas.openxmlformats.org/officeDocument/2006/relationships/customXml" Target="../ink/ink940.xml"/><Relationship Id="rId99" Type="http://schemas.openxmlformats.org/officeDocument/2006/relationships/image" Target="../media/image940.png"/><Relationship Id="rId101" Type="http://schemas.openxmlformats.org/officeDocument/2006/relationships/image" Target="../media/image941.png"/><Relationship Id="rId122" Type="http://schemas.openxmlformats.org/officeDocument/2006/relationships/customXml" Target="../ink/ink954.xml"/><Relationship Id="rId143" Type="http://schemas.openxmlformats.org/officeDocument/2006/relationships/image" Target="../media/image962.png"/><Relationship Id="rId148" Type="http://schemas.openxmlformats.org/officeDocument/2006/relationships/customXml" Target="../ink/ink967.xml"/><Relationship Id="rId164" Type="http://schemas.openxmlformats.org/officeDocument/2006/relationships/customXml" Target="../ink/ink975.xml"/><Relationship Id="rId169" Type="http://schemas.openxmlformats.org/officeDocument/2006/relationships/image" Target="../media/image975.png"/><Relationship Id="rId185" Type="http://schemas.openxmlformats.org/officeDocument/2006/relationships/image" Target="../media/image983.png"/><Relationship Id="rId4" Type="http://schemas.openxmlformats.org/officeDocument/2006/relationships/customXml" Target="../ink/ink895.xml"/><Relationship Id="rId9" Type="http://schemas.openxmlformats.org/officeDocument/2006/relationships/image" Target="../media/image895.png"/><Relationship Id="rId180" Type="http://schemas.openxmlformats.org/officeDocument/2006/relationships/customXml" Target="../ink/ink983.xml"/><Relationship Id="rId210" Type="http://schemas.openxmlformats.org/officeDocument/2006/relationships/customXml" Target="../ink/ink998.xml"/><Relationship Id="rId215" Type="http://schemas.openxmlformats.org/officeDocument/2006/relationships/image" Target="../media/image998.png"/><Relationship Id="rId236" Type="http://schemas.openxmlformats.org/officeDocument/2006/relationships/customXml" Target="../ink/ink1011.xml"/><Relationship Id="rId26" Type="http://schemas.openxmlformats.org/officeDocument/2006/relationships/customXml" Target="../ink/ink906.xml"/><Relationship Id="rId231" Type="http://schemas.openxmlformats.org/officeDocument/2006/relationships/image" Target="../media/image1006.png"/><Relationship Id="rId47" Type="http://schemas.openxmlformats.org/officeDocument/2006/relationships/image" Target="../media/image914.png"/><Relationship Id="rId68" Type="http://schemas.openxmlformats.org/officeDocument/2006/relationships/customXml" Target="../ink/ink927.xml"/><Relationship Id="rId89" Type="http://schemas.openxmlformats.org/officeDocument/2006/relationships/image" Target="../media/image935.png"/><Relationship Id="rId112" Type="http://schemas.openxmlformats.org/officeDocument/2006/relationships/customXml" Target="../ink/ink949.xml"/><Relationship Id="rId133" Type="http://schemas.openxmlformats.org/officeDocument/2006/relationships/image" Target="../media/image957.png"/><Relationship Id="rId154" Type="http://schemas.openxmlformats.org/officeDocument/2006/relationships/customXml" Target="../ink/ink970.xml"/><Relationship Id="rId175" Type="http://schemas.openxmlformats.org/officeDocument/2006/relationships/image" Target="../media/image978.png"/><Relationship Id="rId196" Type="http://schemas.openxmlformats.org/officeDocument/2006/relationships/customXml" Target="../ink/ink991.xml"/><Relationship Id="rId200" Type="http://schemas.openxmlformats.org/officeDocument/2006/relationships/customXml" Target="../ink/ink993.xml"/><Relationship Id="rId16" Type="http://schemas.openxmlformats.org/officeDocument/2006/relationships/customXml" Target="../ink/ink901.xml"/><Relationship Id="rId221" Type="http://schemas.openxmlformats.org/officeDocument/2006/relationships/image" Target="../media/image1001.png"/><Relationship Id="rId37" Type="http://schemas.openxmlformats.org/officeDocument/2006/relationships/image" Target="../media/image909.png"/><Relationship Id="rId58" Type="http://schemas.openxmlformats.org/officeDocument/2006/relationships/customXml" Target="../ink/ink922.xml"/><Relationship Id="rId79" Type="http://schemas.openxmlformats.org/officeDocument/2006/relationships/image" Target="../media/image930.png"/><Relationship Id="rId102" Type="http://schemas.openxmlformats.org/officeDocument/2006/relationships/customXml" Target="../ink/ink944.xml"/><Relationship Id="rId123" Type="http://schemas.openxmlformats.org/officeDocument/2006/relationships/image" Target="../media/image952.png"/><Relationship Id="rId144" Type="http://schemas.openxmlformats.org/officeDocument/2006/relationships/customXml" Target="../ink/ink965.xml"/><Relationship Id="rId90" Type="http://schemas.openxmlformats.org/officeDocument/2006/relationships/customXml" Target="../ink/ink938.xml"/><Relationship Id="rId165" Type="http://schemas.openxmlformats.org/officeDocument/2006/relationships/image" Target="../media/image973.png"/><Relationship Id="rId186" Type="http://schemas.openxmlformats.org/officeDocument/2006/relationships/customXml" Target="../ink/ink986.xml"/><Relationship Id="rId211" Type="http://schemas.openxmlformats.org/officeDocument/2006/relationships/image" Target="../media/image996.png"/><Relationship Id="rId232" Type="http://schemas.openxmlformats.org/officeDocument/2006/relationships/customXml" Target="../ink/ink1009.xml"/><Relationship Id="rId27" Type="http://schemas.openxmlformats.org/officeDocument/2006/relationships/image" Target="../media/image904.png"/><Relationship Id="rId48" Type="http://schemas.openxmlformats.org/officeDocument/2006/relationships/customXml" Target="../ink/ink917.xml"/><Relationship Id="rId69" Type="http://schemas.openxmlformats.org/officeDocument/2006/relationships/image" Target="../media/image925.png"/><Relationship Id="rId113" Type="http://schemas.openxmlformats.org/officeDocument/2006/relationships/image" Target="../media/image947.png"/><Relationship Id="rId134" Type="http://schemas.openxmlformats.org/officeDocument/2006/relationships/customXml" Target="../ink/ink960.xml"/><Relationship Id="rId80" Type="http://schemas.openxmlformats.org/officeDocument/2006/relationships/customXml" Target="../ink/ink933.xml"/><Relationship Id="rId155" Type="http://schemas.openxmlformats.org/officeDocument/2006/relationships/image" Target="../media/image968.png"/><Relationship Id="rId176" Type="http://schemas.openxmlformats.org/officeDocument/2006/relationships/customXml" Target="../ink/ink981.xml"/><Relationship Id="rId197" Type="http://schemas.openxmlformats.org/officeDocument/2006/relationships/image" Target="../media/image989.png"/><Relationship Id="rId201" Type="http://schemas.openxmlformats.org/officeDocument/2006/relationships/image" Target="../media/image991.png"/><Relationship Id="rId222" Type="http://schemas.openxmlformats.org/officeDocument/2006/relationships/customXml" Target="../ink/ink1004.xml"/><Relationship Id="rId17" Type="http://schemas.openxmlformats.org/officeDocument/2006/relationships/image" Target="../media/image899.png"/><Relationship Id="rId38" Type="http://schemas.openxmlformats.org/officeDocument/2006/relationships/customXml" Target="../ink/ink912.xml"/><Relationship Id="rId59" Type="http://schemas.openxmlformats.org/officeDocument/2006/relationships/image" Target="../media/image920.png"/><Relationship Id="rId103" Type="http://schemas.openxmlformats.org/officeDocument/2006/relationships/image" Target="../media/image942.png"/><Relationship Id="rId124" Type="http://schemas.openxmlformats.org/officeDocument/2006/relationships/customXml" Target="../ink/ink955.xml"/><Relationship Id="rId70" Type="http://schemas.openxmlformats.org/officeDocument/2006/relationships/customXml" Target="../ink/ink928.xml"/><Relationship Id="rId91" Type="http://schemas.openxmlformats.org/officeDocument/2006/relationships/image" Target="../media/image936.png"/><Relationship Id="rId145" Type="http://schemas.openxmlformats.org/officeDocument/2006/relationships/image" Target="../media/image963.png"/><Relationship Id="rId166" Type="http://schemas.openxmlformats.org/officeDocument/2006/relationships/customXml" Target="../ink/ink976.xml"/><Relationship Id="rId187" Type="http://schemas.openxmlformats.org/officeDocument/2006/relationships/image" Target="../media/image98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99.xml"/><Relationship Id="rId233" Type="http://schemas.openxmlformats.org/officeDocument/2006/relationships/image" Target="../media/image1007.png"/><Relationship Id="rId28" Type="http://schemas.openxmlformats.org/officeDocument/2006/relationships/customXml" Target="../ink/ink907.xml"/><Relationship Id="rId49" Type="http://schemas.openxmlformats.org/officeDocument/2006/relationships/image" Target="../media/image915.png"/><Relationship Id="rId114" Type="http://schemas.openxmlformats.org/officeDocument/2006/relationships/customXml" Target="../ink/ink950.xml"/><Relationship Id="rId60" Type="http://schemas.openxmlformats.org/officeDocument/2006/relationships/customXml" Target="../ink/ink923.xml"/><Relationship Id="rId81" Type="http://schemas.openxmlformats.org/officeDocument/2006/relationships/image" Target="../media/image931.png"/><Relationship Id="rId135" Type="http://schemas.openxmlformats.org/officeDocument/2006/relationships/image" Target="../media/image958.png"/><Relationship Id="rId156" Type="http://schemas.openxmlformats.org/officeDocument/2006/relationships/customXml" Target="../ink/ink971.xml"/><Relationship Id="rId177" Type="http://schemas.openxmlformats.org/officeDocument/2006/relationships/image" Target="../media/image979.png"/><Relationship Id="rId198" Type="http://schemas.openxmlformats.org/officeDocument/2006/relationships/customXml" Target="../ink/ink992.xml"/><Relationship Id="rId202" Type="http://schemas.openxmlformats.org/officeDocument/2006/relationships/customXml" Target="../ink/ink994.xml"/><Relationship Id="rId223" Type="http://schemas.openxmlformats.org/officeDocument/2006/relationships/image" Target="../media/image1002.png"/><Relationship Id="rId18" Type="http://schemas.openxmlformats.org/officeDocument/2006/relationships/customXml" Target="../ink/ink902.xml"/><Relationship Id="rId39" Type="http://schemas.openxmlformats.org/officeDocument/2006/relationships/image" Target="../media/image910.png"/><Relationship Id="rId50" Type="http://schemas.openxmlformats.org/officeDocument/2006/relationships/customXml" Target="../ink/ink918.xml"/><Relationship Id="rId104" Type="http://schemas.openxmlformats.org/officeDocument/2006/relationships/customXml" Target="../ink/ink945.xml"/><Relationship Id="rId125" Type="http://schemas.openxmlformats.org/officeDocument/2006/relationships/image" Target="../media/image953.png"/><Relationship Id="rId146" Type="http://schemas.openxmlformats.org/officeDocument/2006/relationships/customXml" Target="../ink/ink966.xml"/><Relationship Id="rId167" Type="http://schemas.openxmlformats.org/officeDocument/2006/relationships/image" Target="../media/image974.png"/><Relationship Id="rId188" Type="http://schemas.openxmlformats.org/officeDocument/2006/relationships/customXml" Target="../ink/ink987.xml"/><Relationship Id="rId71" Type="http://schemas.openxmlformats.org/officeDocument/2006/relationships/image" Target="../media/image926.png"/><Relationship Id="rId92" Type="http://schemas.openxmlformats.org/officeDocument/2006/relationships/customXml" Target="../ink/ink939.xml"/><Relationship Id="rId213" Type="http://schemas.openxmlformats.org/officeDocument/2006/relationships/image" Target="../media/image997.png"/><Relationship Id="rId234" Type="http://schemas.openxmlformats.org/officeDocument/2006/relationships/customXml" Target="../ink/ink1010.xml"/><Relationship Id="rId2" Type="http://schemas.openxmlformats.org/officeDocument/2006/relationships/customXml" Target="../ink/ink894.xml"/><Relationship Id="rId29" Type="http://schemas.openxmlformats.org/officeDocument/2006/relationships/image" Target="../media/image905.png"/><Relationship Id="rId40" Type="http://schemas.openxmlformats.org/officeDocument/2006/relationships/customXml" Target="../ink/ink913.xml"/><Relationship Id="rId115" Type="http://schemas.openxmlformats.org/officeDocument/2006/relationships/image" Target="../media/image948.png"/><Relationship Id="rId136" Type="http://schemas.openxmlformats.org/officeDocument/2006/relationships/customXml" Target="../ink/ink961.xml"/><Relationship Id="rId157" Type="http://schemas.openxmlformats.org/officeDocument/2006/relationships/image" Target="../media/image969.png"/><Relationship Id="rId178" Type="http://schemas.openxmlformats.org/officeDocument/2006/relationships/customXml" Target="../ink/ink982.xml"/><Relationship Id="rId61" Type="http://schemas.openxmlformats.org/officeDocument/2006/relationships/image" Target="../media/image921.png"/><Relationship Id="rId82" Type="http://schemas.openxmlformats.org/officeDocument/2006/relationships/customXml" Target="../ink/ink934.xml"/><Relationship Id="rId199" Type="http://schemas.openxmlformats.org/officeDocument/2006/relationships/image" Target="../media/image990.png"/><Relationship Id="rId203" Type="http://schemas.openxmlformats.org/officeDocument/2006/relationships/image" Target="../media/image992.png"/><Relationship Id="rId19" Type="http://schemas.openxmlformats.org/officeDocument/2006/relationships/image" Target="../media/image900.png"/><Relationship Id="rId224" Type="http://schemas.openxmlformats.org/officeDocument/2006/relationships/customXml" Target="../ink/ink1005.xml"/><Relationship Id="rId30" Type="http://schemas.openxmlformats.org/officeDocument/2006/relationships/customXml" Target="../ink/ink908.xml"/><Relationship Id="rId105" Type="http://schemas.openxmlformats.org/officeDocument/2006/relationships/image" Target="../media/image943.png"/><Relationship Id="rId126" Type="http://schemas.openxmlformats.org/officeDocument/2006/relationships/customXml" Target="../ink/ink956.xml"/><Relationship Id="rId147" Type="http://schemas.openxmlformats.org/officeDocument/2006/relationships/image" Target="../media/image964.png"/><Relationship Id="rId168" Type="http://schemas.openxmlformats.org/officeDocument/2006/relationships/customXml" Target="../ink/ink977.xml"/><Relationship Id="rId51" Type="http://schemas.openxmlformats.org/officeDocument/2006/relationships/image" Target="../media/image916.png"/><Relationship Id="rId72" Type="http://schemas.openxmlformats.org/officeDocument/2006/relationships/customXml" Target="../ink/ink929.xml"/><Relationship Id="rId93" Type="http://schemas.openxmlformats.org/officeDocument/2006/relationships/image" Target="../media/image937.png"/><Relationship Id="rId189" Type="http://schemas.openxmlformats.org/officeDocument/2006/relationships/image" Target="../media/image985.png"/><Relationship Id="rId3" Type="http://schemas.openxmlformats.org/officeDocument/2006/relationships/image" Target="../media/image892.png"/><Relationship Id="rId214" Type="http://schemas.openxmlformats.org/officeDocument/2006/relationships/customXml" Target="../ink/ink1000.xml"/><Relationship Id="rId235" Type="http://schemas.openxmlformats.org/officeDocument/2006/relationships/image" Target="../media/image1008.png"/><Relationship Id="rId116" Type="http://schemas.openxmlformats.org/officeDocument/2006/relationships/customXml" Target="../ink/ink951.xml"/><Relationship Id="rId137" Type="http://schemas.openxmlformats.org/officeDocument/2006/relationships/image" Target="../media/image959.png"/><Relationship Id="rId158" Type="http://schemas.openxmlformats.org/officeDocument/2006/relationships/customXml" Target="../ink/ink972.xml"/><Relationship Id="rId20" Type="http://schemas.openxmlformats.org/officeDocument/2006/relationships/customXml" Target="../ink/ink903.xml"/><Relationship Id="rId41" Type="http://schemas.openxmlformats.org/officeDocument/2006/relationships/image" Target="../media/image911.png"/><Relationship Id="rId62" Type="http://schemas.openxmlformats.org/officeDocument/2006/relationships/customXml" Target="../ink/ink924.xml"/><Relationship Id="rId83" Type="http://schemas.openxmlformats.org/officeDocument/2006/relationships/image" Target="../media/image932.png"/><Relationship Id="rId179" Type="http://schemas.openxmlformats.org/officeDocument/2006/relationships/image" Target="../media/image98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7.png"/><Relationship Id="rId299" Type="http://schemas.openxmlformats.org/officeDocument/2006/relationships/image" Target="../media/image1158.png"/><Relationship Id="rId21" Type="http://schemas.openxmlformats.org/officeDocument/2006/relationships/image" Target="../media/image1019.png"/><Relationship Id="rId63" Type="http://schemas.openxmlformats.org/officeDocument/2006/relationships/image" Target="../media/image1040.png"/><Relationship Id="rId159" Type="http://schemas.openxmlformats.org/officeDocument/2006/relationships/image" Target="../media/image1088.png"/><Relationship Id="rId324" Type="http://schemas.openxmlformats.org/officeDocument/2006/relationships/customXml" Target="../ink/ink1173.xml"/><Relationship Id="rId366" Type="http://schemas.openxmlformats.org/officeDocument/2006/relationships/customXml" Target="../ink/ink1194.xml"/><Relationship Id="rId170" Type="http://schemas.openxmlformats.org/officeDocument/2006/relationships/customXml" Target="../ink/ink1096.xml"/><Relationship Id="rId226" Type="http://schemas.openxmlformats.org/officeDocument/2006/relationships/customXml" Target="../ink/ink1124.xml"/><Relationship Id="rId268" Type="http://schemas.openxmlformats.org/officeDocument/2006/relationships/customXml" Target="../ink/ink1145.xml"/><Relationship Id="rId32" Type="http://schemas.openxmlformats.org/officeDocument/2006/relationships/customXml" Target="../ink/ink1027.xml"/><Relationship Id="rId74" Type="http://schemas.openxmlformats.org/officeDocument/2006/relationships/customXml" Target="../ink/ink1048.xml"/><Relationship Id="rId128" Type="http://schemas.openxmlformats.org/officeDocument/2006/relationships/customXml" Target="../ink/ink1075.xml"/><Relationship Id="rId335" Type="http://schemas.openxmlformats.org/officeDocument/2006/relationships/image" Target="../media/image1176.png"/><Relationship Id="rId377" Type="http://schemas.openxmlformats.org/officeDocument/2006/relationships/image" Target="../media/image1197.png"/><Relationship Id="rId5" Type="http://schemas.openxmlformats.org/officeDocument/2006/relationships/image" Target="../media/image1011.png"/><Relationship Id="rId181" Type="http://schemas.openxmlformats.org/officeDocument/2006/relationships/image" Target="../media/image1099.png"/><Relationship Id="rId237" Type="http://schemas.openxmlformats.org/officeDocument/2006/relationships/image" Target="../media/image1127.png"/><Relationship Id="rId279" Type="http://schemas.openxmlformats.org/officeDocument/2006/relationships/image" Target="../media/image1148.png"/><Relationship Id="rId43" Type="http://schemas.openxmlformats.org/officeDocument/2006/relationships/image" Target="../media/image1030.png"/><Relationship Id="rId139" Type="http://schemas.openxmlformats.org/officeDocument/2006/relationships/image" Target="../media/image1078.png"/><Relationship Id="rId290" Type="http://schemas.openxmlformats.org/officeDocument/2006/relationships/customXml" Target="../ink/ink1156.xml"/><Relationship Id="rId304" Type="http://schemas.openxmlformats.org/officeDocument/2006/relationships/customXml" Target="../ink/ink1163.xml"/><Relationship Id="rId346" Type="http://schemas.openxmlformats.org/officeDocument/2006/relationships/customXml" Target="../ink/ink1184.xml"/><Relationship Id="rId388" Type="http://schemas.openxmlformats.org/officeDocument/2006/relationships/customXml" Target="../ink/ink1205.xml"/><Relationship Id="rId85" Type="http://schemas.openxmlformats.org/officeDocument/2006/relationships/image" Target="../media/image1051.png"/><Relationship Id="rId150" Type="http://schemas.openxmlformats.org/officeDocument/2006/relationships/customXml" Target="../ink/ink1086.xml"/><Relationship Id="rId192" Type="http://schemas.openxmlformats.org/officeDocument/2006/relationships/customXml" Target="../ink/ink1107.xml"/><Relationship Id="rId206" Type="http://schemas.openxmlformats.org/officeDocument/2006/relationships/customXml" Target="../ink/ink1114.xml"/><Relationship Id="rId248" Type="http://schemas.openxmlformats.org/officeDocument/2006/relationships/customXml" Target="../ink/ink1135.xml"/><Relationship Id="rId12" Type="http://schemas.openxmlformats.org/officeDocument/2006/relationships/customXml" Target="../ink/ink1017.xml"/><Relationship Id="rId108" Type="http://schemas.openxmlformats.org/officeDocument/2006/relationships/customXml" Target="../ink/ink1065.xml"/><Relationship Id="rId315" Type="http://schemas.openxmlformats.org/officeDocument/2006/relationships/image" Target="../media/image1166.png"/><Relationship Id="rId357" Type="http://schemas.openxmlformats.org/officeDocument/2006/relationships/image" Target="../media/image1187.png"/><Relationship Id="rId54" Type="http://schemas.openxmlformats.org/officeDocument/2006/relationships/customXml" Target="../ink/ink1038.xml"/><Relationship Id="rId96" Type="http://schemas.openxmlformats.org/officeDocument/2006/relationships/customXml" Target="../ink/ink1059.xml"/><Relationship Id="rId161" Type="http://schemas.openxmlformats.org/officeDocument/2006/relationships/image" Target="../media/image1089.png"/><Relationship Id="rId217" Type="http://schemas.openxmlformats.org/officeDocument/2006/relationships/image" Target="../media/image1117.png"/><Relationship Id="rId399" Type="http://schemas.openxmlformats.org/officeDocument/2006/relationships/image" Target="../media/image1208.png"/><Relationship Id="rId259" Type="http://schemas.openxmlformats.org/officeDocument/2006/relationships/image" Target="../media/image1138.png"/><Relationship Id="rId23" Type="http://schemas.openxmlformats.org/officeDocument/2006/relationships/image" Target="../media/image1020.png"/><Relationship Id="rId119" Type="http://schemas.openxmlformats.org/officeDocument/2006/relationships/image" Target="../media/image1068.png"/><Relationship Id="rId270" Type="http://schemas.openxmlformats.org/officeDocument/2006/relationships/customXml" Target="../ink/ink1146.xml"/><Relationship Id="rId326" Type="http://schemas.openxmlformats.org/officeDocument/2006/relationships/customXml" Target="../ink/ink1174.xml"/><Relationship Id="rId65" Type="http://schemas.openxmlformats.org/officeDocument/2006/relationships/image" Target="../media/image1041.png"/><Relationship Id="rId130" Type="http://schemas.openxmlformats.org/officeDocument/2006/relationships/customXml" Target="../ink/ink1076.xml"/><Relationship Id="rId368" Type="http://schemas.openxmlformats.org/officeDocument/2006/relationships/customXml" Target="../ink/ink1195.xml"/><Relationship Id="rId172" Type="http://schemas.openxmlformats.org/officeDocument/2006/relationships/customXml" Target="../ink/ink1097.xml"/><Relationship Id="rId228" Type="http://schemas.openxmlformats.org/officeDocument/2006/relationships/customXml" Target="../ink/ink1125.xml"/><Relationship Id="rId281" Type="http://schemas.openxmlformats.org/officeDocument/2006/relationships/image" Target="../media/image1149.png"/><Relationship Id="rId337" Type="http://schemas.openxmlformats.org/officeDocument/2006/relationships/image" Target="../media/image1177.png"/><Relationship Id="rId34" Type="http://schemas.openxmlformats.org/officeDocument/2006/relationships/customXml" Target="../ink/ink1028.xml"/><Relationship Id="rId76" Type="http://schemas.openxmlformats.org/officeDocument/2006/relationships/customXml" Target="../ink/ink1049.xml"/><Relationship Id="rId141" Type="http://schemas.openxmlformats.org/officeDocument/2006/relationships/image" Target="../media/image1079.png"/><Relationship Id="rId379" Type="http://schemas.openxmlformats.org/officeDocument/2006/relationships/image" Target="../media/image1198.png"/><Relationship Id="rId7" Type="http://schemas.openxmlformats.org/officeDocument/2006/relationships/image" Target="../media/image1012.png"/><Relationship Id="rId183" Type="http://schemas.openxmlformats.org/officeDocument/2006/relationships/image" Target="../media/image1100.png"/><Relationship Id="rId239" Type="http://schemas.openxmlformats.org/officeDocument/2006/relationships/image" Target="../media/image1128.png"/><Relationship Id="rId390" Type="http://schemas.openxmlformats.org/officeDocument/2006/relationships/customXml" Target="../ink/ink1206.xml"/><Relationship Id="rId250" Type="http://schemas.openxmlformats.org/officeDocument/2006/relationships/customXml" Target="../ink/ink1136.xml"/><Relationship Id="rId292" Type="http://schemas.openxmlformats.org/officeDocument/2006/relationships/customXml" Target="../ink/ink1157.xml"/><Relationship Id="rId306" Type="http://schemas.openxmlformats.org/officeDocument/2006/relationships/customXml" Target="../ink/ink1164.xml"/><Relationship Id="rId45" Type="http://schemas.openxmlformats.org/officeDocument/2006/relationships/image" Target="../media/image1031.png"/><Relationship Id="rId87" Type="http://schemas.openxmlformats.org/officeDocument/2006/relationships/image" Target="../media/image1052.png"/><Relationship Id="rId110" Type="http://schemas.openxmlformats.org/officeDocument/2006/relationships/customXml" Target="../ink/ink1066.xml"/><Relationship Id="rId348" Type="http://schemas.openxmlformats.org/officeDocument/2006/relationships/customXml" Target="../ink/ink1185.xml"/><Relationship Id="rId152" Type="http://schemas.openxmlformats.org/officeDocument/2006/relationships/customXml" Target="../ink/ink1087.xml"/><Relationship Id="rId194" Type="http://schemas.openxmlformats.org/officeDocument/2006/relationships/customXml" Target="../ink/ink1108.xml"/><Relationship Id="rId208" Type="http://schemas.openxmlformats.org/officeDocument/2006/relationships/customXml" Target="../ink/ink1115.xml"/><Relationship Id="rId261" Type="http://schemas.openxmlformats.org/officeDocument/2006/relationships/image" Target="../media/image1139.png"/><Relationship Id="rId14" Type="http://schemas.openxmlformats.org/officeDocument/2006/relationships/customXml" Target="../ink/ink1018.xml"/><Relationship Id="rId56" Type="http://schemas.openxmlformats.org/officeDocument/2006/relationships/customXml" Target="../ink/ink1039.xml"/><Relationship Id="rId317" Type="http://schemas.openxmlformats.org/officeDocument/2006/relationships/image" Target="../media/image1167.png"/><Relationship Id="rId359" Type="http://schemas.openxmlformats.org/officeDocument/2006/relationships/image" Target="../media/image1188.png"/><Relationship Id="rId98" Type="http://schemas.openxmlformats.org/officeDocument/2006/relationships/customXml" Target="../ink/ink1060.xml"/><Relationship Id="rId121" Type="http://schemas.openxmlformats.org/officeDocument/2006/relationships/image" Target="../media/image1069.png"/><Relationship Id="rId163" Type="http://schemas.openxmlformats.org/officeDocument/2006/relationships/image" Target="../media/image1090.png"/><Relationship Id="rId219" Type="http://schemas.openxmlformats.org/officeDocument/2006/relationships/image" Target="../media/image1118.png"/><Relationship Id="rId370" Type="http://schemas.openxmlformats.org/officeDocument/2006/relationships/customXml" Target="../ink/ink1196.xml"/><Relationship Id="rId230" Type="http://schemas.openxmlformats.org/officeDocument/2006/relationships/customXml" Target="../ink/ink1126.xml"/><Relationship Id="rId25" Type="http://schemas.openxmlformats.org/officeDocument/2006/relationships/image" Target="../media/image1021.png"/><Relationship Id="rId67" Type="http://schemas.openxmlformats.org/officeDocument/2006/relationships/image" Target="../media/image1042.png"/><Relationship Id="rId272" Type="http://schemas.openxmlformats.org/officeDocument/2006/relationships/customXml" Target="../ink/ink1147.xml"/><Relationship Id="rId328" Type="http://schemas.openxmlformats.org/officeDocument/2006/relationships/customXml" Target="../ink/ink1175.xml"/><Relationship Id="rId132" Type="http://schemas.openxmlformats.org/officeDocument/2006/relationships/customXml" Target="../ink/ink1077.xml"/><Relationship Id="rId174" Type="http://schemas.openxmlformats.org/officeDocument/2006/relationships/customXml" Target="../ink/ink1098.xml"/><Relationship Id="rId381" Type="http://schemas.openxmlformats.org/officeDocument/2006/relationships/image" Target="../media/image1199.png"/><Relationship Id="rId241" Type="http://schemas.openxmlformats.org/officeDocument/2006/relationships/image" Target="../media/image1129.png"/><Relationship Id="rId36" Type="http://schemas.openxmlformats.org/officeDocument/2006/relationships/customXml" Target="../ink/ink1029.xml"/><Relationship Id="rId283" Type="http://schemas.openxmlformats.org/officeDocument/2006/relationships/image" Target="../media/image1150.png"/><Relationship Id="rId339" Type="http://schemas.openxmlformats.org/officeDocument/2006/relationships/image" Target="../media/image1178.png"/><Relationship Id="rId78" Type="http://schemas.openxmlformats.org/officeDocument/2006/relationships/customXml" Target="../ink/ink1050.xml"/><Relationship Id="rId101" Type="http://schemas.openxmlformats.org/officeDocument/2006/relationships/image" Target="../media/image1059.png"/><Relationship Id="rId143" Type="http://schemas.openxmlformats.org/officeDocument/2006/relationships/image" Target="../media/image1080.png"/><Relationship Id="rId185" Type="http://schemas.openxmlformats.org/officeDocument/2006/relationships/image" Target="../media/image1101.png"/><Relationship Id="rId350" Type="http://schemas.openxmlformats.org/officeDocument/2006/relationships/customXml" Target="../ink/ink1186.xml"/><Relationship Id="rId9" Type="http://schemas.openxmlformats.org/officeDocument/2006/relationships/image" Target="../media/image1013.png"/><Relationship Id="rId210" Type="http://schemas.openxmlformats.org/officeDocument/2006/relationships/customXml" Target="../ink/ink1116.xml"/><Relationship Id="rId392" Type="http://schemas.openxmlformats.org/officeDocument/2006/relationships/customXml" Target="../ink/ink1207.xml"/><Relationship Id="rId252" Type="http://schemas.openxmlformats.org/officeDocument/2006/relationships/customXml" Target="../ink/ink1137.xml"/><Relationship Id="rId294" Type="http://schemas.openxmlformats.org/officeDocument/2006/relationships/customXml" Target="../ink/ink1158.xml"/><Relationship Id="rId308" Type="http://schemas.openxmlformats.org/officeDocument/2006/relationships/customXml" Target="../ink/ink1165.xml"/><Relationship Id="rId47" Type="http://schemas.openxmlformats.org/officeDocument/2006/relationships/image" Target="../media/image1032.png"/><Relationship Id="rId89" Type="http://schemas.openxmlformats.org/officeDocument/2006/relationships/image" Target="../media/image1053.png"/><Relationship Id="rId112" Type="http://schemas.openxmlformats.org/officeDocument/2006/relationships/customXml" Target="../ink/ink1067.xml"/><Relationship Id="rId154" Type="http://schemas.openxmlformats.org/officeDocument/2006/relationships/customXml" Target="../ink/ink1088.xml"/><Relationship Id="rId361" Type="http://schemas.openxmlformats.org/officeDocument/2006/relationships/image" Target="../media/image1189.png"/><Relationship Id="rId196" Type="http://schemas.openxmlformats.org/officeDocument/2006/relationships/customXml" Target="../ink/ink1109.xml"/><Relationship Id="rId16" Type="http://schemas.openxmlformats.org/officeDocument/2006/relationships/customXml" Target="../ink/ink1019.xml"/><Relationship Id="rId221" Type="http://schemas.openxmlformats.org/officeDocument/2006/relationships/image" Target="../media/image1119.png"/><Relationship Id="rId263" Type="http://schemas.openxmlformats.org/officeDocument/2006/relationships/image" Target="../media/image1140.png"/><Relationship Id="rId319" Type="http://schemas.openxmlformats.org/officeDocument/2006/relationships/image" Target="../media/image1168.png"/><Relationship Id="rId58" Type="http://schemas.openxmlformats.org/officeDocument/2006/relationships/customXml" Target="../ink/ink1040.xml"/><Relationship Id="rId123" Type="http://schemas.openxmlformats.org/officeDocument/2006/relationships/image" Target="../media/image1070.png"/><Relationship Id="rId330" Type="http://schemas.openxmlformats.org/officeDocument/2006/relationships/customXml" Target="../ink/ink1176.xml"/><Relationship Id="rId90" Type="http://schemas.openxmlformats.org/officeDocument/2006/relationships/customXml" Target="../ink/ink1056.xml"/><Relationship Id="rId165" Type="http://schemas.openxmlformats.org/officeDocument/2006/relationships/image" Target="../media/image1091.png"/><Relationship Id="rId186" Type="http://schemas.openxmlformats.org/officeDocument/2006/relationships/customXml" Target="../ink/ink1104.xml"/><Relationship Id="rId351" Type="http://schemas.openxmlformats.org/officeDocument/2006/relationships/image" Target="../media/image1184.png"/><Relationship Id="rId372" Type="http://schemas.openxmlformats.org/officeDocument/2006/relationships/customXml" Target="../ink/ink1197.xml"/><Relationship Id="rId393" Type="http://schemas.openxmlformats.org/officeDocument/2006/relationships/image" Target="../media/image1205.png"/><Relationship Id="rId211" Type="http://schemas.openxmlformats.org/officeDocument/2006/relationships/image" Target="../media/image1114.png"/><Relationship Id="rId232" Type="http://schemas.openxmlformats.org/officeDocument/2006/relationships/customXml" Target="../ink/ink1127.xml"/><Relationship Id="rId253" Type="http://schemas.openxmlformats.org/officeDocument/2006/relationships/image" Target="../media/image1135.png"/><Relationship Id="rId274" Type="http://schemas.openxmlformats.org/officeDocument/2006/relationships/customXml" Target="../ink/ink1148.xml"/><Relationship Id="rId295" Type="http://schemas.openxmlformats.org/officeDocument/2006/relationships/image" Target="../media/image1156.png"/><Relationship Id="rId309" Type="http://schemas.openxmlformats.org/officeDocument/2006/relationships/image" Target="../media/image1163.png"/><Relationship Id="rId27" Type="http://schemas.openxmlformats.org/officeDocument/2006/relationships/image" Target="../media/image1022.png"/><Relationship Id="rId48" Type="http://schemas.openxmlformats.org/officeDocument/2006/relationships/customXml" Target="../ink/ink1035.xml"/><Relationship Id="rId69" Type="http://schemas.openxmlformats.org/officeDocument/2006/relationships/image" Target="../media/image1043.png"/><Relationship Id="rId113" Type="http://schemas.openxmlformats.org/officeDocument/2006/relationships/image" Target="../media/image1065.png"/><Relationship Id="rId134" Type="http://schemas.openxmlformats.org/officeDocument/2006/relationships/customXml" Target="../ink/ink1078.xml"/><Relationship Id="rId320" Type="http://schemas.openxmlformats.org/officeDocument/2006/relationships/customXml" Target="../ink/ink1171.xml"/><Relationship Id="rId80" Type="http://schemas.openxmlformats.org/officeDocument/2006/relationships/customXml" Target="../ink/ink1051.xml"/><Relationship Id="rId155" Type="http://schemas.openxmlformats.org/officeDocument/2006/relationships/image" Target="../media/image1086.png"/><Relationship Id="rId176" Type="http://schemas.openxmlformats.org/officeDocument/2006/relationships/customXml" Target="../ink/ink1099.xml"/><Relationship Id="rId197" Type="http://schemas.openxmlformats.org/officeDocument/2006/relationships/image" Target="../media/image1107.png"/><Relationship Id="rId341" Type="http://schemas.openxmlformats.org/officeDocument/2006/relationships/image" Target="../media/image1179.png"/><Relationship Id="rId362" Type="http://schemas.openxmlformats.org/officeDocument/2006/relationships/customXml" Target="../ink/ink1192.xml"/><Relationship Id="rId383" Type="http://schemas.openxmlformats.org/officeDocument/2006/relationships/image" Target="../media/image1200.png"/><Relationship Id="rId201" Type="http://schemas.openxmlformats.org/officeDocument/2006/relationships/image" Target="../media/image1109.png"/><Relationship Id="rId222" Type="http://schemas.openxmlformats.org/officeDocument/2006/relationships/customXml" Target="../ink/ink1122.xml"/><Relationship Id="rId243" Type="http://schemas.openxmlformats.org/officeDocument/2006/relationships/image" Target="../media/image1130.png"/><Relationship Id="rId264" Type="http://schemas.openxmlformats.org/officeDocument/2006/relationships/customXml" Target="../ink/ink1143.xml"/><Relationship Id="rId285" Type="http://schemas.openxmlformats.org/officeDocument/2006/relationships/image" Target="../media/image1151.png"/><Relationship Id="rId17" Type="http://schemas.openxmlformats.org/officeDocument/2006/relationships/image" Target="../media/image1017.png"/><Relationship Id="rId38" Type="http://schemas.openxmlformats.org/officeDocument/2006/relationships/customXml" Target="../ink/ink1030.xml"/><Relationship Id="rId59" Type="http://schemas.openxmlformats.org/officeDocument/2006/relationships/image" Target="../media/image1038.png"/><Relationship Id="rId103" Type="http://schemas.openxmlformats.org/officeDocument/2006/relationships/image" Target="../media/image1060.png"/><Relationship Id="rId124" Type="http://schemas.openxmlformats.org/officeDocument/2006/relationships/customXml" Target="../ink/ink1073.xml"/><Relationship Id="rId310" Type="http://schemas.openxmlformats.org/officeDocument/2006/relationships/customXml" Target="../ink/ink1166.xml"/><Relationship Id="rId70" Type="http://schemas.openxmlformats.org/officeDocument/2006/relationships/customXml" Target="../ink/ink1046.xml"/><Relationship Id="rId91" Type="http://schemas.openxmlformats.org/officeDocument/2006/relationships/image" Target="../media/image1054.png"/><Relationship Id="rId145" Type="http://schemas.openxmlformats.org/officeDocument/2006/relationships/image" Target="../media/image1081.png"/><Relationship Id="rId166" Type="http://schemas.openxmlformats.org/officeDocument/2006/relationships/customXml" Target="../ink/ink1094.xml"/><Relationship Id="rId187" Type="http://schemas.openxmlformats.org/officeDocument/2006/relationships/image" Target="../media/image1102.png"/><Relationship Id="rId331" Type="http://schemas.openxmlformats.org/officeDocument/2006/relationships/image" Target="../media/image1174.png"/><Relationship Id="rId352" Type="http://schemas.openxmlformats.org/officeDocument/2006/relationships/customXml" Target="../ink/ink1187.xml"/><Relationship Id="rId373" Type="http://schemas.openxmlformats.org/officeDocument/2006/relationships/image" Target="../media/image1195.png"/><Relationship Id="rId394" Type="http://schemas.openxmlformats.org/officeDocument/2006/relationships/customXml" Target="../ink/ink120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17.xml"/><Relationship Id="rId233" Type="http://schemas.openxmlformats.org/officeDocument/2006/relationships/image" Target="../media/image1125.png"/><Relationship Id="rId254" Type="http://schemas.openxmlformats.org/officeDocument/2006/relationships/customXml" Target="../ink/ink1138.xml"/><Relationship Id="rId28" Type="http://schemas.openxmlformats.org/officeDocument/2006/relationships/customXml" Target="../ink/ink1025.xml"/><Relationship Id="rId49" Type="http://schemas.openxmlformats.org/officeDocument/2006/relationships/image" Target="../media/image1033.png"/><Relationship Id="rId114" Type="http://schemas.openxmlformats.org/officeDocument/2006/relationships/customXml" Target="../ink/ink1068.xml"/><Relationship Id="rId275" Type="http://schemas.openxmlformats.org/officeDocument/2006/relationships/image" Target="../media/image1146.png"/><Relationship Id="rId296" Type="http://schemas.openxmlformats.org/officeDocument/2006/relationships/customXml" Target="../ink/ink1159.xml"/><Relationship Id="rId300" Type="http://schemas.openxmlformats.org/officeDocument/2006/relationships/customXml" Target="../ink/ink1161.xml"/><Relationship Id="rId60" Type="http://schemas.openxmlformats.org/officeDocument/2006/relationships/customXml" Target="../ink/ink1041.xml"/><Relationship Id="rId81" Type="http://schemas.openxmlformats.org/officeDocument/2006/relationships/image" Target="../media/image1049.png"/><Relationship Id="rId135" Type="http://schemas.openxmlformats.org/officeDocument/2006/relationships/image" Target="../media/image1076.png"/><Relationship Id="rId156" Type="http://schemas.openxmlformats.org/officeDocument/2006/relationships/customXml" Target="../ink/ink1089.xml"/><Relationship Id="rId177" Type="http://schemas.openxmlformats.org/officeDocument/2006/relationships/image" Target="../media/image1097.png"/><Relationship Id="rId198" Type="http://schemas.openxmlformats.org/officeDocument/2006/relationships/customXml" Target="../ink/ink1110.xml"/><Relationship Id="rId321" Type="http://schemas.openxmlformats.org/officeDocument/2006/relationships/image" Target="../media/image1169.png"/><Relationship Id="rId342" Type="http://schemas.openxmlformats.org/officeDocument/2006/relationships/customXml" Target="../ink/ink1182.xml"/><Relationship Id="rId363" Type="http://schemas.openxmlformats.org/officeDocument/2006/relationships/image" Target="../media/image1190.png"/><Relationship Id="rId384" Type="http://schemas.openxmlformats.org/officeDocument/2006/relationships/customXml" Target="../ink/ink1203.xml"/><Relationship Id="rId202" Type="http://schemas.openxmlformats.org/officeDocument/2006/relationships/customXml" Target="../ink/ink1112.xml"/><Relationship Id="rId223" Type="http://schemas.openxmlformats.org/officeDocument/2006/relationships/image" Target="../media/image1120.png"/><Relationship Id="rId244" Type="http://schemas.openxmlformats.org/officeDocument/2006/relationships/customXml" Target="../ink/ink1133.xml"/><Relationship Id="rId18" Type="http://schemas.openxmlformats.org/officeDocument/2006/relationships/customXml" Target="../ink/ink1020.xml"/><Relationship Id="rId39" Type="http://schemas.openxmlformats.org/officeDocument/2006/relationships/image" Target="../media/image1028.png"/><Relationship Id="rId265" Type="http://schemas.openxmlformats.org/officeDocument/2006/relationships/image" Target="../media/image1141.png"/><Relationship Id="rId286" Type="http://schemas.openxmlformats.org/officeDocument/2006/relationships/customXml" Target="../ink/ink1154.xml"/><Relationship Id="rId50" Type="http://schemas.openxmlformats.org/officeDocument/2006/relationships/customXml" Target="../ink/ink1036.xml"/><Relationship Id="rId104" Type="http://schemas.openxmlformats.org/officeDocument/2006/relationships/customXml" Target="../ink/ink1063.xml"/><Relationship Id="rId125" Type="http://schemas.openxmlformats.org/officeDocument/2006/relationships/image" Target="../media/image1071.png"/><Relationship Id="rId146" Type="http://schemas.openxmlformats.org/officeDocument/2006/relationships/customXml" Target="../ink/ink1084.xml"/><Relationship Id="rId167" Type="http://schemas.openxmlformats.org/officeDocument/2006/relationships/image" Target="../media/image1092.png"/><Relationship Id="rId188" Type="http://schemas.openxmlformats.org/officeDocument/2006/relationships/customXml" Target="../ink/ink1105.xml"/><Relationship Id="rId311" Type="http://schemas.openxmlformats.org/officeDocument/2006/relationships/image" Target="../media/image1164.png"/><Relationship Id="rId332" Type="http://schemas.openxmlformats.org/officeDocument/2006/relationships/customXml" Target="../ink/ink1177.xml"/><Relationship Id="rId353" Type="http://schemas.openxmlformats.org/officeDocument/2006/relationships/image" Target="../media/image1185.png"/><Relationship Id="rId374" Type="http://schemas.openxmlformats.org/officeDocument/2006/relationships/customXml" Target="../ink/ink1198.xml"/><Relationship Id="rId395" Type="http://schemas.openxmlformats.org/officeDocument/2006/relationships/image" Target="../media/image1206.png"/><Relationship Id="rId71" Type="http://schemas.openxmlformats.org/officeDocument/2006/relationships/image" Target="../media/image1044.png"/><Relationship Id="rId92" Type="http://schemas.openxmlformats.org/officeDocument/2006/relationships/customXml" Target="../ink/ink1057.xml"/><Relationship Id="rId213" Type="http://schemas.openxmlformats.org/officeDocument/2006/relationships/image" Target="../media/image1115.png"/><Relationship Id="rId234" Type="http://schemas.openxmlformats.org/officeDocument/2006/relationships/customXml" Target="../ink/ink1128.xml"/><Relationship Id="rId2" Type="http://schemas.openxmlformats.org/officeDocument/2006/relationships/customXml" Target="../ink/ink1012.xml"/><Relationship Id="rId29" Type="http://schemas.openxmlformats.org/officeDocument/2006/relationships/image" Target="../media/image1023.png"/><Relationship Id="rId255" Type="http://schemas.openxmlformats.org/officeDocument/2006/relationships/image" Target="../media/image1136.png"/><Relationship Id="rId276" Type="http://schemas.openxmlformats.org/officeDocument/2006/relationships/customXml" Target="../ink/ink1149.xml"/><Relationship Id="rId297" Type="http://schemas.openxmlformats.org/officeDocument/2006/relationships/image" Target="../media/image1157.png"/><Relationship Id="rId40" Type="http://schemas.openxmlformats.org/officeDocument/2006/relationships/customXml" Target="../ink/ink1031.xml"/><Relationship Id="rId115" Type="http://schemas.openxmlformats.org/officeDocument/2006/relationships/image" Target="../media/image1066.png"/><Relationship Id="rId136" Type="http://schemas.openxmlformats.org/officeDocument/2006/relationships/customXml" Target="../ink/ink1079.xml"/><Relationship Id="rId157" Type="http://schemas.openxmlformats.org/officeDocument/2006/relationships/image" Target="../media/image1087.png"/><Relationship Id="rId178" Type="http://schemas.openxmlformats.org/officeDocument/2006/relationships/customXml" Target="../ink/ink1100.xml"/><Relationship Id="rId301" Type="http://schemas.openxmlformats.org/officeDocument/2006/relationships/image" Target="../media/image1159.png"/><Relationship Id="rId322" Type="http://schemas.openxmlformats.org/officeDocument/2006/relationships/customXml" Target="../ink/ink1172.xml"/><Relationship Id="rId343" Type="http://schemas.openxmlformats.org/officeDocument/2006/relationships/image" Target="../media/image1180.png"/><Relationship Id="rId364" Type="http://schemas.openxmlformats.org/officeDocument/2006/relationships/customXml" Target="../ink/ink1193.xml"/><Relationship Id="rId61" Type="http://schemas.openxmlformats.org/officeDocument/2006/relationships/image" Target="../media/image1039.png"/><Relationship Id="rId82" Type="http://schemas.openxmlformats.org/officeDocument/2006/relationships/customXml" Target="../ink/ink1052.xml"/><Relationship Id="rId199" Type="http://schemas.openxmlformats.org/officeDocument/2006/relationships/image" Target="../media/image1108.png"/><Relationship Id="rId203" Type="http://schemas.openxmlformats.org/officeDocument/2006/relationships/image" Target="../media/image1110.png"/><Relationship Id="rId385" Type="http://schemas.openxmlformats.org/officeDocument/2006/relationships/image" Target="../media/image1201.png"/><Relationship Id="rId19" Type="http://schemas.openxmlformats.org/officeDocument/2006/relationships/image" Target="../media/image1018.png"/><Relationship Id="rId224" Type="http://schemas.openxmlformats.org/officeDocument/2006/relationships/customXml" Target="../ink/ink1123.xml"/><Relationship Id="rId245" Type="http://schemas.openxmlformats.org/officeDocument/2006/relationships/image" Target="../media/image1131.png"/><Relationship Id="rId266" Type="http://schemas.openxmlformats.org/officeDocument/2006/relationships/customXml" Target="../ink/ink1144.xml"/><Relationship Id="rId287" Type="http://schemas.openxmlformats.org/officeDocument/2006/relationships/image" Target="../media/image1152.png"/><Relationship Id="rId30" Type="http://schemas.openxmlformats.org/officeDocument/2006/relationships/customXml" Target="../ink/ink1026.xml"/><Relationship Id="rId105" Type="http://schemas.openxmlformats.org/officeDocument/2006/relationships/image" Target="../media/image1061.png"/><Relationship Id="rId126" Type="http://schemas.openxmlformats.org/officeDocument/2006/relationships/customXml" Target="../ink/ink1074.xml"/><Relationship Id="rId147" Type="http://schemas.openxmlformats.org/officeDocument/2006/relationships/image" Target="../media/image1082.png"/><Relationship Id="rId168" Type="http://schemas.openxmlformats.org/officeDocument/2006/relationships/customXml" Target="../ink/ink1095.xml"/><Relationship Id="rId312" Type="http://schemas.openxmlformats.org/officeDocument/2006/relationships/customXml" Target="../ink/ink1167.xml"/><Relationship Id="rId333" Type="http://schemas.openxmlformats.org/officeDocument/2006/relationships/image" Target="../media/image1175.png"/><Relationship Id="rId354" Type="http://schemas.openxmlformats.org/officeDocument/2006/relationships/customXml" Target="../ink/ink1188.xml"/><Relationship Id="rId51" Type="http://schemas.openxmlformats.org/officeDocument/2006/relationships/image" Target="../media/image1034.png"/><Relationship Id="rId72" Type="http://schemas.openxmlformats.org/officeDocument/2006/relationships/customXml" Target="../ink/ink1047.xml"/><Relationship Id="rId93" Type="http://schemas.openxmlformats.org/officeDocument/2006/relationships/image" Target="../media/image1055.png"/><Relationship Id="rId189" Type="http://schemas.openxmlformats.org/officeDocument/2006/relationships/image" Target="../media/image1103.png"/><Relationship Id="rId375" Type="http://schemas.openxmlformats.org/officeDocument/2006/relationships/image" Target="../media/image1196.png"/><Relationship Id="rId396" Type="http://schemas.openxmlformats.org/officeDocument/2006/relationships/customXml" Target="../ink/ink1209.xml"/><Relationship Id="rId3" Type="http://schemas.openxmlformats.org/officeDocument/2006/relationships/image" Target="../media/image1010.png"/><Relationship Id="rId214" Type="http://schemas.openxmlformats.org/officeDocument/2006/relationships/customXml" Target="../ink/ink1118.xml"/><Relationship Id="rId235" Type="http://schemas.openxmlformats.org/officeDocument/2006/relationships/image" Target="../media/image1126.png"/><Relationship Id="rId256" Type="http://schemas.openxmlformats.org/officeDocument/2006/relationships/customXml" Target="../ink/ink1139.xml"/><Relationship Id="rId277" Type="http://schemas.openxmlformats.org/officeDocument/2006/relationships/image" Target="../media/image1147.png"/><Relationship Id="rId298" Type="http://schemas.openxmlformats.org/officeDocument/2006/relationships/customXml" Target="../ink/ink1160.xml"/><Relationship Id="rId400" Type="http://schemas.openxmlformats.org/officeDocument/2006/relationships/customXml" Target="../ink/ink1211.xml"/><Relationship Id="rId116" Type="http://schemas.openxmlformats.org/officeDocument/2006/relationships/customXml" Target="../ink/ink1069.xml"/><Relationship Id="rId137" Type="http://schemas.openxmlformats.org/officeDocument/2006/relationships/image" Target="../media/image1077.png"/><Relationship Id="rId158" Type="http://schemas.openxmlformats.org/officeDocument/2006/relationships/customXml" Target="../ink/ink1090.xml"/><Relationship Id="rId302" Type="http://schemas.openxmlformats.org/officeDocument/2006/relationships/customXml" Target="../ink/ink1162.xml"/><Relationship Id="rId323" Type="http://schemas.openxmlformats.org/officeDocument/2006/relationships/image" Target="../media/image1170.png"/><Relationship Id="rId344" Type="http://schemas.openxmlformats.org/officeDocument/2006/relationships/customXml" Target="../ink/ink1183.xml"/><Relationship Id="rId20" Type="http://schemas.openxmlformats.org/officeDocument/2006/relationships/customXml" Target="../ink/ink1021.xml"/><Relationship Id="rId41" Type="http://schemas.openxmlformats.org/officeDocument/2006/relationships/image" Target="../media/image1029.png"/><Relationship Id="rId62" Type="http://schemas.openxmlformats.org/officeDocument/2006/relationships/customXml" Target="../ink/ink1042.xml"/><Relationship Id="rId83" Type="http://schemas.openxmlformats.org/officeDocument/2006/relationships/image" Target="../media/image1050.png"/><Relationship Id="rId179" Type="http://schemas.openxmlformats.org/officeDocument/2006/relationships/image" Target="../media/image1098.png"/><Relationship Id="rId365" Type="http://schemas.openxmlformats.org/officeDocument/2006/relationships/image" Target="../media/image1191.png"/><Relationship Id="rId386" Type="http://schemas.openxmlformats.org/officeDocument/2006/relationships/customXml" Target="../ink/ink1204.xml"/><Relationship Id="rId190" Type="http://schemas.openxmlformats.org/officeDocument/2006/relationships/customXml" Target="../ink/ink1106.xml"/><Relationship Id="rId204" Type="http://schemas.openxmlformats.org/officeDocument/2006/relationships/customXml" Target="../ink/ink1113.xml"/><Relationship Id="rId225" Type="http://schemas.openxmlformats.org/officeDocument/2006/relationships/image" Target="../media/image1121.png"/><Relationship Id="rId246" Type="http://schemas.openxmlformats.org/officeDocument/2006/relationships/customXml" Target="../ink/ink1134.xml"/><Relationship Id="rId267" Type="http://schemas.openxmlformats.org/officeDocument/2006/relationships/image" Target="../media/image1142.png"/><Relationship Id="rId288" Type="http://schemas.openxmlformats.org/officeDocument/2006/relationships/customXml" Target="../ink/ink1155.xml"/><Relationship Id="rId106" Type="http://schemas.openxmlformats.org/officeDocument/2006/relationships/customXml" Target="../ink/ink1064.xml"/><Relationship Id="rId127" Type="http://schemas.openxmlformats.org/officeDocument/2006/relationships/image" Target="../media/image1072.png"/><Relationship Id="rId313" Type="http://schemas.openxmlformats.org/officeDocument/2006/relationships/image" Target="../media/image1165.png"/><Relationship Id="rId10" Type="http://schemas.openxmlformats.org/officeDocument/2006/relationships/customXml" Target="../ink/ink1016.xml"/><Relationship Id="rId31" Type="http://schemas.openxmlformats.org/officeDocument/2006/relationships/image" Target="../media/image1024.png"/><Relationship Id="rId52" Type="http://schemas.openxmlformats.org/officeDocument/2006/relationships/customXml" Target="../ink/ink1037.xml"/><Relationship Id="rId73" Type="http://schemas.openxmlformats.org/officeDocument/2006/relationships/image" Target="../media/image1045.png"/><Relationship Id="rId94" Type="http://schemas.openxmlformats.org/officeDocument/2006/relationships/customXml" Target="../ink/ink1058.xml"/><Relationship Id="rId148" Type="http://schemas.openxmlformats.org/officeDocument/2006/relationships/customXml" Target="../ink/ink1085.xml"/><Relationship Id="rId169" Type="http://schemas.openxmlformats.org/officeDocument/2006/relationships/image" Target="../media/image1093.png"/><Relationship Id="rId334" Type="http://schemas.openxmlformats.org/officeDocument/2006/relationships/customXml" Target="../ink/ink1178.xml"/><Relationship Id="rId355" Type="http://schemas.openxmlformats.org/officeDocument/2006/relationships/image" Target="../media/image1186.png"/><Relationship Id="rId376" Type="http://schemas.openxmlformats.org/officeDocument/2006/relationships/customXml" Target="../ink/ink1199.xml"/><Relationship Id="rId397" Type="http://schemas.openxmlformats.org/officeDocument/2006/relationships/image" Target="../media/image1207.png"/><Relationship Id="rId4" Type="http://schemas.openxmlformats.org/officeDocument/2006/relationships/customXml" Target="../ink/ink1013.xml"/><Relationship Id="rId180" Type="http://schemas.openxmlformats.org/officeDocument/2006/relationships/customXml" Target="../ink/ink1101.xml"/><Relationship Id="rId215" Type="http://schemas.openxmlformats.org/officeDocument/2006/relationships/image" Target="../media/image1116.png"/><Relationship Id="rId236" Type="http://schemas.openxmlformats.org/officeDocument/2006/relationships/customXml" Target="../ink/ink1129.xml"/><Relationship Id="rId257" Type="http://schemas.openxmlformats.org/officeDocument/2006/relationships/image" Target="../media/image1137.png"/><Relationship Id="rId278" Type="http://schemas.openxmlformats.org/officeDocument/2006/relationships/customXml" Target="../ink/ink1150.xml"/><Relationship Id="rId401" Type="http://schemas.openxmlformats.org/officeDocument/2006/relationships/image" Target="../media/image1209.png"/><Relationship Id="rId303" Type="http://schemas.openxmlformats.org/officeDocument/2006/relationships/image" Target="../media/image1160.png"/><Relationship Id="rId42" Type="http://schemas.openxmlformats.org/officeDocument/2006/relationships/customXml" Target="../ink/ink1032.xml"/><Relationship Id="rId84" Type="http://schemas.openxmlformats.org/officeDocument/2006/relationships/customXml" Target="../ink/ink1053.xml"/><Relationship Id="rId138" Type="http://schemas.openxmlformats.org/officeDocument/2006/relationships/customXml" Target="../ink/ink1080.xml"/><Relationship Id="rId345" Type="http://schemas.openxmlformats.org/officeDocument/2006/relationships/image" Target="../media/image1181.png"/><Relationship Id="rId387" Type="http://schemas.openxmlformats.org/officeDocument/2006/relationships/image" Target="../media/image1202.png"/><Relationship Id="rId191" Type="http://schemas.openxmlformats.org/officeDocument/2006/relationships/image" Target="../media/image1104.png"/><Relationship Id="rId205" Type="http://schemas.openxmlformats.org/officeDocument/2006/relationships/image" Target="../media/image1111.png"/><Relationship Id="rId247" Type="http://schemas.openxmlformats.org/officeDocument/2006/relationships/image" Target="../media/image1132.png"/><Relationship Id="rId107" Type="http://schemas.openxmlformats.org/officeDocument/2006/relationships/image" Target="../media/image1062.png"/><Relationship Id="rId289" Type="http://schemas.openxmlformats.org/officeDocument/2006/relationships/image" Target="../media/image1153.png"/><Relationship Id="rId11" Type="http://schemas.openxmlformats.org/officeDocument/2006/relationships/image" Target="../media/image1014.png"/><Relationship Id="rId53" Type="http://schemas.openxmlformats.org/officeDocument/2006/relationships/image" Target="../media/image1035.png"/><Relationship Id="rId149" Type="http://schemas.openxmlformats.org/officeDocument/2006/relationships/image" Target="../media/image1083.png"/><Relationship Id="rId314" Type="http://schemas.openxmlformats.org/officeDocument/2006/relationships/customXml" Target="../ink/ink1168.xml"/><Relationship Id="rId356" Type="http://schemas.openxmlformats.org/officeDocument/2006/relationships/customXml" Target="../ink/ink1189.xml"/><Relationship Id="rId398" Type="http://schemas.openxmlformats.org/officeDocument/2006/relationships/customXml" Target="../ink/ink1210.xml"/><Relationship Id="rId95" Type="http://schemas.openxmlformats.org/officeDocument/2006/relationships/image" Target="../media/image1056.png"/><Relationship Id="rId160" Type="http://schemas.openxmlformats.org/officeDocument/2006/relationships/customXml" Target="../ink/ink1091.xml"/><Relationship Id="rId216" Type="http://schemas.openxmlformats.org/officeDocument/2006/relationships/customXml" Target="../ink/ink1119.xml"/><Relationship Id="rId258" Type="http://schemas.openxmlformats.org/officeDocument/2006/relationships/customXml" Target="../ink/ink1140.xml"/><Relationship Id="rId22" Type="http://schemas.openxmlformats.org/officeDocument/2006/relationships/customXml" Target="../ink/ink1022.xml"/><Relationship Id="rId64" Type="http://schemas.openxmlformats.org/officeDocument/2006/relationships/customXml" Target="../ink/ink1043.xml"/><Relationship Id="rId118" Type="http://schemas.openxmlformats.org/officeDocument/2006/relationships/customXml" Target="../ink/ink1070.xml"/><Relationship Id="rId325" Type="http://schemas.openxmlformats.org/officeDocument/2006/relationships/image" Target="../media/image1171.png"/><Relationship Id="rId367" Type="http://schemas.openxmlformats.org/officeDocument/2006/relationships/image" Target="../media/image1192.png"/><Relationship Id="rId171" Type="http://schemas.openxmlformats.org/officeDocument/2006/relationships/image" Target="../media/image1094.png"/><Relationship Id="rId227" Type="http://schemas.openxmlformats.org/officeDocument/2006/relationships/image" Target="../media/image1122.png"/><Relationship Id="rId269" Type="http://schemas.openxmlformats.org/officeDocument/2006/relationships/image" Target="../media/image1143.png"/><Relationship Id="rId33" Type="http://schemas.openxmlformats.org/officeDocument/2006/relationships/image" Target="../media/image1025.png"/><Relationship Id="rId129" Type="http://schemas.openxmlformats.org/officeDocument/2006/relationships/image" Target="../media/image1073.png"/><Relationship Id="rId280" Type="http://schemas.openxmlformats.org/officeDocument/2006/relationships/customXml" Target="../ink/ink1151.xml"/><Relationship Id="rId336" Type="http://schemas.openxmlformats.org/officeDocument/2006/relationships/customXml" Target="../ink/ink1179.xml"/><Relationship Id="rId75" Type="http://schemas.openxmlformats.org/officeDocument/2006/relationships/image" Target="../media/image1046.png"/><Relationship Id="rId140" Type="http://schemas.openxmlformats.org/officeDocument/2006/relationships/customXml" Target="../ink/ink1081.xml"/><Relationship Id="rId182" Type="http://schemas.openxmlformats.org/officeDocument/2006/relationships/customXml" Target="../ink/ink1102.xml"/><Relationship Id="rId378" Type="http://schemas.openxmlformats.org/officeDocument/2006/relationships/customXml" Target="../ink/ink1200.xml"/><Relationship Id="rId6" Type="http://schemas.openxmlformats.org/officeDocument/2006/relationships/customXml" Target="../ink/ink1014.xml"/><Relationship Id="rId238" Type="http://schemas.openxmlformats.org/officeDocument/2006/relationships/customXml" Target="../ink/ink1130.xml"/><Relationship Id="rId291" Type="http://schemas.openxmlformats.org/officeDocument/2006/relationships/image" Target="../media/image1154.png"/><Relationship Id="rId305" Type="http://schemas.openxmlformats.org/officeDocument/2006/relationships/image" Target="../media/image1161.png"/><Relationship Id="rId347" Type="http://schemas.openxmlformats.org/officeDocument/2006/relationships/image" Target="../media/image1182.png"/><Relationship Id="rId44" Type="http://schemas.openxmlformats.org/officeDocument/2006/relationships/customXml" Target="../ink/ink1033.xml"/><Relationship Id="rId86" Type="http://schemas.openxmlformats.org/officeDocument/2006/relationships/customXml" Target="../ink/ink1054.xml"/><Relationship Id="rId151" Type="http://schemas.openxmlformats.org/officeDocument/2006/relationships/image" Target="../media/image1084.png"/><Relationship Id="rId389" Type="http://schemas.openxmlformats.org/officeDocument/2006/relationships/image" Target="../media/image1203.png"/><Relationship Id="rId193" Type="http://schemas.openxmlformats.org/officeDocument/2006/relationships/image" Target="../media/image1105.png"/><Relationship Id="rId207" Type="http://schemas.openxmlformats.org/officeDocument/2006/relationships/image" Target="../media/image1112.png"/><Relationship Id="rId249" Type="http://schemas.openxmlformats.org/officeDocument/2006/relationships/image" Target="../media/image1133.png"/><Relationship Id="rId13" Type="http://schemas.openxmlformats.org/officeDocument/2006/relationships/image" Target="../media/image1015.png"/><Relationship Id="rId109" Type="http://schemas.openxmlformats.org/officeDocument/2006/relationships/image" Target="../media/image1063.png"/><Relationship Id="rId260" Type="http://schemas.openxmlformats.org/officeDocument/2006/relationships/customXml" Target="../ink/ink1141.xml"/><Relationship Id="rId316" Type="http://schemas.openxmlformats.org/officeDocument/2006/relationships/customXml" Target="../ink/ink1169.xml"/><Relationship Id="rId55" Type="http://schemas.openxmlformats.org/officeDocument/2006/relationships/image" Target="../media/image1036.png"/><Relationship Id="rId97" Type="http://schemas.openxmlformats.org/officeDocument/2006/relationships/image" Target="../media/image1057.png"/><Relationship Id="rId120" Type="http://schemas.openxmlformats.org/officeDocument/2006/relationships/customXml" Target="../ink/ink1071.xml"/><Relationship Id="rId358" Type="http://schemas.openxmlformats.org/officeDocument/2006/relationships/customXml" Target="../ink/ink1190.xml"/><Relationship Id="rId162" Type="http://schemas.openxmlformats.org/officeDocument/2006/relationships/customXml" Target="../ink/ink1092.xml"/><Relationship Id="rId218" Type="http://schemas.openxmlformats.org/officeDocument/2006/relationships/customXml" Target="../ink/ink1120.xml"/><Relationship Id="rId271" Type="http://schemas.openxmlformats.org/officeDocument/2006/relationships/image" Target="../media/image1144.png"/><Relationship Id="rId24" Type="http://schemas.openxmlformats.org/officeDocument/2006/relationships/customXml" Target="../ink/ink1023.xml"/><Relationship Id="rId66" Type="http://schemas.openxmlformats.org/officeDocument/2006/relationships/customXml" Target="../ink/ink1044.xml"/><Relationship Id="rId131" Type="http://schemas.openxmlformats.org/officeDocument/2006/relationships/image" Target="../media/image1074.png"/><Relationship Id="rId327" Type="http://schemas.openxmlformats.org/officeDocument/2006/relationships/image" Target="../media/image1172.png"/><Relationship Id="rId369" Type="http://schemas.openxmlformats.org/officeDocument/2006/relationships/image" Target="../media/image1193.png"/><Relationship Id="rId173" Type="http://schemas.openxmlformats.org/officeDocument/2006/relationships/image" Target="../media/image1095.png"/><Relationship Id="rId229" Type="http://schemas.openxmlformats.org/officeDocument/2006/relationships/image" Target="../media/image1123.png"/><Relationship Id="rId380" Type="http://schemas.openxmlformats.org/officeDocument/2006/relationships/customXml" Target="../ink/ink1201.xml"/><Relationship Id="rId240" Type="http://schemas.openxmlformats.org/officeDocument/2006/relationships/customXml" Target="../ink/ink1131.xml"/><Relationship Id="rId35" Type="http://schemas.openxmlformats.org/officeDocument/2006/relationships/image" Target="../media/image1026.png"/><Relationship Id="rId77" Type="http://schemas.openxmlformats.org/officeDocument/2006/relationships/image" Target="../media/image1047.png"/><Relationship Id="rId100" Type="http://schemas.openxmlformats.org/officeDocument/2006/relationships/customXml" Target="../ink/ink1061.xml"/><Relationship Id="rId282" Type="http://schemas.openxmlformats.org/officeDocument/2006/relationships/customXml" Target="../ink/ink1152.xml"/><Relationship Id="rId338" Type="http://schemas.openxmlformats.org/officeDocument/2006/relationships/customXml" Target="../ink/ink1180.xml"/><Relationship Id="rId8" Type="http://schemas.openxmlformats.org/officeDocument/2006/relationships/customXml" Target="../ink/ink1015.xml"/><Relationship Id="rId142" Type="http://schemas.openxmlformats.org/officeDocument/2006/relationships/customXml" Target="../ink/ink1082.xml"/><Relationship Id="rId184" Type="http://schemas.openxmlformats.org/officeDocument/2006/relationships/customXml" Target="../ink/ink1103.xml"/><Relationship Id="rId391" Type="http://schemas.openxmlformats.org/officeDocument/2006/relationships/image" Target="../media/image1204.png"/><Relationship Id="rId251" Type="http://schemas.openxmlformats.org/officeDocument/2006/relationships/image" Target="../media/image1134.png"/><Relationship Id="rId46" Type="http://schemas.openxmlformats.org/officeDocument/2006/relationships/customXml" Target="../ink/ink1034.xml"/><Relationship Id="rId293" Type="http://schemas.openxmlformats.org/officeDocument/2006/relationships/image" Target="../media/image1155.png"/><Relationship Id="rId307" Type="http://schemas.openxmlformats.org/officeDocument/2006/relationships/image" Target="../media/image1162.png"/><Relationship Id="rId349" Type="http://schemas.openxmlformats.org/officeDocument/2006/relationships/image" Target="../media/image1183.png"/><Relationship Id="rId88" Type="http://schemas.openxmlformats.org/officeDocument/2006/relationships/customXml" Target="../ink/ink1055.xml"/><Relationship Id="rId111" Type="http://schemas.openxmlformats.org/officeDocument/2006/relationships/image" Target="../media/image1064.png"/><Relationship Id="rId153" Type="http://schemas.openxmlformats.org/officeDocument/2006/relationships/image" Target="../media/image1085.png"/><Relationship Id="rId195" Type="http://schemas.openxmlformats.org/officeDocument/2006/relationships/image" Target="../media/image1106.png"/><Relationship Id="rId209" Type="http://schemas.openxmlformats.org/officeDocument/2006/relationships/image" Target="../media/image1113.png"/><Relationship Id="rId360" Type="http://schemas.openxmlformats.org/officeDocument/2006/relationships/customXml" Target="../ink/ink1191.xml"/><Relationship Id="rId220" Type="http://schemas.openxmlformats.org/officeDocument/2006/relationships/customXml" Target="../ink/ink1121.xml"/><Relationship Id="rId15" Type="http://schemas.openxmlformats.org/officeDocument/2006/relationships/image" Target="../media/image1016.png"/><Relationship Id="rId57" Type="http://schemas.openxmlformats.org/officeDocument/2006/relationships/image" Target="../media/image1037.png"/><Relationship Id="rId262" Type="http://schemas.openxmlformats.org/officeDocument/2006/relationships/customXml" Target="../ink/ink1142.xml"/><Relationship Id="rId318" Type="http://schemas.openxmlformats.org/officeDocument/2006/relationships/customXml" Target="../ink/ink1170.xml"/><Relationship Id="rId99" Type="http://schemas.openxmlformats.org/officeDocument/2006/relationships/image" Target="../media/image1058.png"/><Relationship Id="rId122" Type="http://schemas.openxmlformats.org/officeDocument/2006/relationships/customXml" Target="../ink/ink1072.xml"/><Relationship Id="rId164" Type="http://schemas.openxmlformats.org/officeDocument/2006/relationships/customXml" Target="../ink/ink1093.xml"/><Relationship Id="rId371" Type="http://schemas.openxmlformats.org/officeDocument/2006/relationships/image" Target="../media/image1194.png"/><Relationship Id="rId26" Type="http://schemas.openxmlformats.org/officeDocument/2006/relationships/customXml" Target="../ink/ink1024.xml"/><Relationship Id="rId231" Type="http://schemas.openxmlformats.org/officeDocument/2006/relationships/image" Target="../media/image1124.png"/><Relationship Id="rId273" Type="http://schemas.openxmlformats.org/officeDocument/2006/relationships/image" Target="../media/image1145.png"/><Relationship Id="rId329" Type="http://schemas.openxmlformats.org/officeDocument/2006/relationships/image" Target="../media/image1173.png"/><Relationship Id="rId68" Type="http://schemas.openxmlformats.org/officeDocument/2006/relationships/customXml" Target="../ink/ink1045.xml"/><Relationship Id="rId133" Type="http://schemas.openxmlformats.org/officeDocument/2006/relationships/image" Target="../media/image1075.png"/><Relationship Id="rId175" Type="http://schemas.openxmlformats.org/officeDocument/2006/relationships/image" Target="../media/image1096.png"/><Relationship Id="rId340" Type="http://schemas.openxmlformats.org/officeDocument/2006/relationships/customXml" Target="../ink/ink1181.xml"/><Relationship Id="rId200" Type="http://schemas.openxmlformats.org/officeDocument/2006/relationships/customXml" Target="../ink/ink1111.xml"/><Relationship Id="rId382" Type="http://schemas.openxmlformats.org/officeDocument/2006/relationships/customXml" Target="../ink/ink1202.xml"/><Relationship Id="rId242" Type="http://schemas.openxmlformats.org/officeDocument/2006/relationships/customXml" Target="../ink/ink1132.xml"/><Relationship Id="rId284" Type="http://schemas.openxmlformats.org/officeDocument/2006/relationships/customXml" Target="../ink/ink1153.xml"/><Relationship Id="rId37" Type="http://schemas.openxmlformats.org/officeDocument/2006/relationships/image" Target="../media/image1027.png"/><Relationship Id="rId79" Type="http://schemas.openxmlformats.org/officeDocument/2006/relationships/image" Target="../media/image1048.png"/><Relationship Id="rId102" Type="http://schemas.openxmlformats.org/officeDocument/2006/relationships/customXml" Target="../ink/ink1062.xml"/><Relationship Id="rId144" Type="http://schemas.openxmlformats.org/officeDocument/2006/relationships/customXml" Target="../ink/ink108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7.png"/><Relationship Id="rId299" Type="http://schemas.openxmlformats.org/officeDocument/2006/relationships/image" Target="../media/image1358.png"/><Relationship Id="rId21" Type="http://schemas.openxmlformats.org/officeDocument/2006/relationships/image" Target="../media/image1219.png"/><Relationship Id="rId63" Type="http://schemas.openxmlformats.org/officeDocument/2006/relationships/image" Target="../media/image1240.png"/><Relationship Id="rId159" Type="http://schemas.openxmlformats.org/officeDocument/2006/relationships/image" Target="../media/image1288.png"/><Relationship Id="rId170" Type="http://schemas.openxmlformats.org/officeDocument/2006/relationships/customXml" Target="../ink/ink1296.xml"/><Relationship Id="rId226" Type="http://schemas.openxmlformats.org/officeDocument/2006/relationships/customXml" Target="../ink/ink1324.xml"/><Relationship Id="rId268" Type="http://schemas.openxmlformats.org/officeDocument/2006/relationships/customXml" Target="../ink/ink1345.xml"/><Relationship Id="rId32" Type="http://schemas.openxmlformats.org/officeDocument/2006/relationships/customXml" Target="../ink/ink1227.xml"/><Relationship Id="rId74" Type="http://schemas.openxmlformats.org/officeDocument/2006/relationships/customXml" Target="../ink/ink1248.xml"/><Relationship Id="rId128" Type="http://schemas.openxmlformats.org/officeDocument/2006/relationships/customXml" Target="../ink/ink1275.xml"/><Relationship Id="rId5" Type="http://schemas.openxmlformats.org/officeDocument/2006/relationships/image" Target="../media/image1211.png"/><Relationship Id="rId181" Type="http://schemas.openxmlformats.org/officeDocument/2006/relationships/image" Target="../media/image1299.png"/><Relationship Id="rId237" Type="http://schemas.openxmlformats.org/officeDocument/2006/relationships/image" Target="../media/image1327.png"/><Relationship Id="rId279" Type="http://schemas.openxmlformats.org/officeDocument/2006/relationships/image" Target="../media/image1348.png"/><Relationship Id="rId43" Type="http://schemas.openxmlformats.org/officeDocument/2006/relationships/image" Target="../media/image1230.png"/><Relationship Id="rId139" Type="http://schemas.openxmlformats.org/officeDocument/2006/relationships/image" Target="../media/image1278.png"/><Relationship Id="rId290" Type="http://schemas.openxmlformats.org/officeDocument/2006/relationships/customXml" Target="../ink/ink1356.xml"/><Relationship Id="rId304" Type="http://schemas.openxmlformats.org/officeDocument/2006/relationships/customXml" Target="../ink/ink1363.xml"/><Relationship Id="rId85" Type="http://schemas.openxmlformats.org/officeDocument/2006/relationships/image" Target="../media/image1251.png"/><Relationship Id="rId150" Type="http://schemas.openxmlformats.org/officeDocument/2006/relationships/customXml" Target="../ink/ink1286.xml"/><Relationship Id="rId192" Type="http://schemas.openxmlformats.org/officeDocument/2006/relationships/customXml" Target="../ink/ink1307.xml"/><Relationship Id="rId206" Type="http://schemas.openxmlformats.org/officeDocument/2006/relationships/customXml" Target="../ink/ink1314.xml"/><Relationship Id="rId248" Type="http://schemas.openxmlformats.org/officeDocument/2006/relationships/customXml" Target="../ink/ink1335.xml"/><Relationship Id="rId12" Type="http://schemas.openxmlformats.org/officeDocument/2006/relationships/customXml" Target="../ink/ink1217.xml"/><Relationship Id="rId108" Type="http://schemas.openxmlformats.org/officeDocument/2006/relationships/customXml" Target="../ink/ink1265.xml"/><Relationship Id="rId315" Type="http://schemas.openxmlformats.org/officeDocument/2006/relationships/image" Target="../media/image1366.png"/><Relationship Id="rId54" Type="http://schemas.openxmlformats.org/officeDocument/2006/relationships/customXml" Target="../ink/ink1238.xml"/><Relationship Id="rId96" Type="http://schemas.openxmlformats.org/officeDocument/2006/relationships/customXml" Target="../ink/ink1259.xml"/><Relationship Id="rId161" Type="http://schemas.openxmlformats.org/officeDocument/2006/relationships/image" Target="../media/image1289.png"/><Relationship Id="rId217" Type="http://schemas.openxmlformats.org/officeDocument/2006/relationships/image" Target="../media/image1317.png"/><Relationship Id="rId259" Type="http://schemas.openxmlformats.org/officeDocument/2006/relationships/image" Target="../media/image1338.png"/><Relationship Id="rId23" Type="http://schemas.openxmlformats.org/officeDocument/2006/relationships/image" Target="../media/image1220.png"/><Relationship Id="rId119" Type="http://schemas.openxmlformats.org/officeDocument/2006/relationships/image" Target="../media/image1268.png"/><Relationship Id="rId270" Type="http://schemas.openxmlformats.org/officeDocument/2006/relationships/customXml" Target="../ink/ink1346.xml"/><Relationship Id="rId65" Type="http://schemas.openxmlformats.org/officeDocument/2006/relationships/image" Target="../media/image1241.png"/><Relationship Id="rId130" Type="http://schemas.openxmlformats.org/officeDocument/2006/relationships/customXml" Target="../ink/ink1276.xml"/><Relationship Id="rId172" Type="http://schemas.openxmlformats.org/officeDocument/2006/relationships/customXml" Target="../ink/ink1297.xml"/><Relationship Id="rId228" Type="http://schemas.openxmlformats.org/officeDocument/2006/relationships/customXml" Target="../ink/ink1325.xml"/><Relationship Id="rId281" Type="http://schemas.openxmlformats.org/officeDocument/2006/relationships/image" Target="../media/image1349.png"/><Relationship Id="rId34" Type="http://schemas.openxmlformats.org/officeDocument/2006/relationships/customXml" Target="../ink/ink1228.xml"/><Relationship Id="rId55" Type="http://schemas.openxmlformats.org/officeDocument/2006/relationships/image" Target="../media/image1236.png"/><Relationship Id="rId76" Type="http://schemas.openxmlformats.org/officeDocument/2006/relationships/customXml" Target="../ink/ink1249.xml"/><Relationship Id="rId97" Type="http://schemas.openxmlformats.org/officeDocument/2006/relationships/image" Target="../media/image1257.png"/><Relationship Id="rId120" Type="http://schemas.openxmlformats.org/officeDocument/2006/relationships/customXml" Target="../ink/ink1271.xml"/><Relationship Id="rId141" Type="http://schemas.openxmlformats.org/officeDocument/2006/relationships/image" Target="../media/image1279.png"/><Relationship Id="rId7" Type="http://schemas.openxmlformats.org/officeDocument/2006/relationships/image" Target="../media/image1212.png"/><Relationship Id="rId162" Type="http://schemas.openxmlformats.org/officeDocument/2006/relationships/customXml" Target="../ink/ink1292.xml"/><Relationship Id="rId183" Type="http://schemas.openxmlformats.org/officeDocument/2006/relationships/image" Target="../media/image1300.png"/><Relationship Id="rId218" Type="http://schemas.openxmlformats.org/officeDocument/2006/relationships/customXml" Target="../ink/ink1320.xml"/><Relationship Id="rId239" Type="http://schemas.openxmlformats.org/officeDocument/2006/relationships/image" Target="../media/image1328.png"/><Relationship Id="rId250" Type="http://schemas.openxmlformats.org/officeDocument/2006/relationships/customXml" Target="../ink/ink1336.xml"/><Relationship Id="rId271" Type="http://schemas.openxmlformats.org/officeDocument/2006/relationships/image" Target="../media/image1344.png"/><Relationship Id="rId292" Type="http://schemas.openxmlformats.org/officeDocument/2006/relationships/customXml" Target="../ink/ink1357.xml"/><Relationship Id="rId306" Type="http://schemas.openxmlformats.org/officeDocument/2006/relationships/customXml" Target="../ink/ink1364.xml"/><Relationship Id="rId24" Type="http://schemas.openxmlformats.org/officeDocument/2006/relationships/customXml" Target="../ink/ink1223.xml"/><Relationship Id="rId45" Type="http://schemas.openxmlformats.org/officeDocument/2006/relationships/image" Target="../media/image1231.png"/><Relationship Id="rId66" Type="http://schemas.openxmlformats.org/officeDocument/2006/relationships/customXml" Target="../ink/ink1244.xml"/><Relationship Id="rId87" Type="http://schemas.openxmlformats.org/officeDocument/2006/relationships/image" Target="../media/image1252.png"/><Relationship Id="rId110" Type="http://schemas.openxmlformats.org/officeDocument/2006/relationships/customXml" Target="../ink/ink1266.xml"/><Relationship Id="rId131" Type="http://schemas.openxmlformats.org/officeDocument/2006/relationships/image" Target="../media/image1274.png"/><Relationship Id="rId152" Type="http://schemas.openxmlformats.org/officeDocument/2006/relationships/customXml" Target="../ink/ink1287.xml"/><Relationship Id="rId173" Type="http://schemas.openxmlformats.org/officeDocument/2006/relationships/image" Target="../media/image1295.png"/><Relationship Id="rId194" Type="http://schemas.openxmlformats.org/officeDocument/2006/relationships/customXml" Target="../ink/ink1308.xml"/><Relationship Id="rId208" Type="http://schemas.openxmlformats.org/officeDocument/2006/relationships/customXml" Target="../ink/ink1315.xml"/><Relationship Id="rId229" Type="http://schemas.openxmlformats.org/officeDocument/2006/relationships/image" Target="../media/image1323.png"/><Relationship Id="rId240" Type="http://schemas.openxmlformats.org/officeDocument/2006/relationships/customXml" Target="../ink/ink1331.xml"/><Relationship Id="rId261" Type="http://schemas.openxmlformats.org/officeDocument/2006/relationships/image" Target="../media/image1339.png"/><Relationship Id="rId14" Type="http://schemas.openxmlformats.org/officeDocument/2006/relationships/customXml" Target="../ink/ink1218.xml"/><Relationship Id="rId35" Type="http://schemas.openxmlformats.org/officeDocument/2006/relationships/image" Target="../media/image1226.png"/><Relationship Id="rId56" Type="http://schemas.openxmlformats.org/officeDocument/2006/relationships/customXml" Target="../ink/ink1239.xml"/><Relationship Id="rId77" Type="http://schemas.openxmlformats.org/officeDocument/2006/relationships/image" Target="../media/image1247.png"/><Relationship Id="rId100" Type="http://schemas.openxmlformats.org/officeDocument/2006/relationships/customXml" Target="../ink/ink1261.xml"/><Relationship Id="rId282" Type="http://schemas.openxmlformats.org/officeDocument/2006/relationships/customXml" Target="../ink/ink1352.xml"/><Relationship Id="rId317" Type="http://schemas.openxmlformats.org/officeDocument/2006/relationships/image" Target="../media/image1367.png"/><Relationship Id="rId8" Type="http://schemas.openxmlformats.org/officeDocument/2006/relationships/customXml" Target="../ink/ink1215.xml"/><Relationship Id="rId98" Type="http://schemas.openxmlformats.org/officeDocument/2006/relationships/customXml" Target="../ink/ink1260.xml"/><Relationship Id="rId121" Type="http://schemas.openxmlformats.org/officeDocument/2006/relationships/image" Target="../media/image1269.png"/><Relationship Id="rId142" Type="http://schemas.openxmlformats.org/officeDocument/2006/relationships/customXml" Target="../ink/ink1282.xml"/><Relationship Id="rId163" Type="http://schemas.openxmlformats.org/officeDocument/2006/relationships/image" Target="../media/image1290.png"/><Relationship Id="rId184" Type="http://schemas.openxmlformats.org/officeDocument/2006/relationships/customXml" Target="../ink/ink1303.xml"/><Relationship Id="rId219" Type="http://schemas.openxmlformats.org/officeDocument/2006/relationships/image" Target="../media/image1318.png"/><Relationship Id="rId230" Type="http://schemas.openxmlformats.org/officeDocument/2006/relationships/customXml" Target="../ink/ink1326.xml"/><Relationship Id="rId251" Type="http://schemas.openxmlformats.org/officeDocument/2006/relationships/image" Target="../media/image1334.png"/><Relationship Id="rId25" Type="http://schemas.openxmlformats.org/officeDocument/2006/relationships/image" Target="../media/image1221.png"/><Relationship Id="rId46" Type="http://schemas.openxmlformats.org/officeDocument/2006/relationships/customXml" Target="../ink/ink1234.xml"/><Relationship Id="rId67" Type="http://schemas.openxmlformats.org/officeDocument/2006/relationships/image" Target="../media/image1242.png"/><Relationship Id="rId272" Type="http://schemas.openxmlformats.org/officeDocument/2006/relationships/customXml" Target="../ink/ink1347.xml"/><Relationship Id="rId293" Type="http://schemas.openxmlformats.org/officeDocument/2006/relationships/image" Target="../media/image1355.png"/><Relationship Id="rId307" Type="http://schemas.openxmlformats.org/officeDocument/2006/relationships/image" Target="../media/image1362.png"/><Relationship Id="rId88" Type="http://schemas.openxmlformats.org/officeDocument/2006/relationships/customXml" Target="../ink/ink1255.xml"/><Relationship Id="rId111" Type="http://schemas.openxmlformats.org/officeDocument/2006/relationships/image" Target="../media/image1264.png"/><Relationship Id="rId132" Type="http://schemas.openxmlformats.org/officeDocument/2006/relationships/customXml" Target="../ink/ink1277.xml"/><Relationship Id="rId153" Type="http://schemas.openxmlformats.org/officeDocument/2006/relationships/image" Target="../media/image1285.png"/><Relationship Id="rId174" Type="http://schemas.openxmlformats.org/officeDocument/2006/relationships/customXml" Target="../ink/ink1298.xml"/><Relationship Id="rId195" Type="http://schemas.openxmlformats.org/officeDocument/2006/relationships/image" Target="../media/image1306.png"/><Relationship Id="rId209" Type="http://schemas.openxmlformats.org/officeDocument/2006/relationships/image" Target="../media/image1313.png"/><Relationship Id="rId220" Type="http://schemas.openxmlformats.org/officeDocument/2006/relationships/customXml" Target="../ink/ink1321.xml"/><Relationship Id="rId241" Type="http://schemas.openxmlformats.org/officeDocument/2006/relationships/image" Target="../media/image1329.png"/><Relationship Id="rId15" Type="http://schemas.openxmlformats.org/officeDocument/2006/relationships/image" Target="../media/image1216.png"/><Relationship Id="rId36" Type="http://schemas.openxmlformats.org/officeDocument/2006/relationships/customXml" Target="../ink/ink1229.xml"/><Relationship Id="rId57" Type="http://schemas.openxmlformats.org/officeDocument/2006/relationships/image" Target="../media/image1237.png"/><Relationship Id="rId262" Type="http://schemas.openxmlformats.org/officeDocument/2006/relationships/customXml" Target="../ink/ink1342.xml"/><Relationship Id="rId283" Type="http://schemas.openxmlformats.org/officeDocument/2006/relationships/image" Target="../media/image1350.png"/><Relationship Id="rId318" Type="http://schemas.openxmlformats.org/officeDocument/2006/relationships/customXml" Target="../ink/ink1370.xml"/><Relationship Id="rId78" Type="http://schemas.openxmlformats.org/officeDocument/2006/relationships/customXml" Target="../ink/ink1250.xml"/><Relationship Id="rId99" Type="http://schemas.openxmlformats.org/officeDocument/2006/relationships/image" Target="../media/image1258.png"/><Relationship Id="rId101" Type="http://schemas.openxmlformats.org/officeDocument/2006/relationships/image" Target="../media/image1259.png"/><Relationship Id="rId122" Type="http://schemas.openxmlformats.org/officeDocument/2006/relationships/customXml" Target="../ink/ink1272.xml"/><Relationship Id="rId143" Type="http://schemas.openxmlformats.org/officeDocument/2006/relationships/image" Target="../media/image1280.png"/><Relationship Id="rId164" Type="http://schemas.openxmlformats.org/officeDocument/2006/relationships/customXml" Target="../ink/ink1293.xml"/><Relationship Id="rId185" Type="http://schemas.openxmlformats.org/officeDocument/2006/relationships/image" Target="../media/image1301.png"/><Relationship Id="rId9" Type="http://schemas.openxmlformats.org/officeDocument/2006/relationships/image" Target="../media/image1213.png"/><Relationship Id="rId210" Type="http://schemas.openxmlformats.org/officeDocument/2006/relationships/customXml" Target="../ink/ink1316.xml"/><Relationship Id="rId26" Type="http://schemas.openxmlformats.org/officeDocument/2006/relationships/customXml" Target="../ink/ink1224.xml"/><Relationship Id="rId231" Type="http://schemas.openxmlformats.org/officeDocument/2006/relationships/image" Target="../media/image1324.png"/><Relationship Id="rId252" Type="http://schemas.openxmlformats.org/officeDocument/2006/relationships/customXml" Target="../ink/ink1337.xml"/><Relationship Id="rId273" Type="http://schemas.openxmlformats.org/officeDocument/2006/relationships/image" Target="../media/image1345.png"/><Relationship Id="rId294" Type="http://schemas.openxmlformats.org/officeDocument/2006/relationships/customXml" Target="../ink/ink1358.xml"/><Relationship Id="rId308" Type="http://schemas.openxmlformats.org/officeDocument/2006/relationships/customXml" Target="../ink/ink1365.xml"/><Relationship Id="rId47" Type="http://schemas.openxmlformats.org/officeDocument/2006/relationships/image" Target="../media/image1232.png"/><Relationship Id="rId68" Type="http://schemas.openxmlformats.org/officeDocument/2006/relationships/customXml" Target="../ink/ink1245.xml"/><Relationship Id="rId89" Type="http://schemas.openxmlformats.org/officeDocument/2006/relationships/image" Target="../media/image1253.png"/><Relationship Id="rId112" Type="http://schemas.openxmlformats.org/officeDocument/2006/relationships/customXml" Target="../ink/ink1267.xml"/><Relationship Id="rId133" Type="http://schemas.openxmlformats.org/officeDocument/2006/relationships/image" Target="../media/image1275.png"/><Relationship Id="rId154" Type="http://schemas.openxmlformats.org/officeDocument/2006/relationships/customXml" Target="../ink/ink1288.xml"/><Relationship Id="rId175" Type="http://schemas.openxmlformats.org/officeDocument/2006/relationships/image" Target="../media/image1296.png"/><Relationship Id="rId196" Type="http://schemas.openxmlformats.org/officeDocument/2006/relationships/customXml" Target="../ink/ink1309.xml"/><Relationship Id="rId200" Type="http://schemas.openxmlformats.org/officeDocument/2006/relationships/customXml" Target="../ink/ink1311.xml"/><Relationship Id="rId16" Type="http://schemas.openxmlformats.org/officeDocument/2006/relationships/customXml" Target="../ink/ink1219.xml"/><Relationship Id="rId221" Type="http://schemas.openxmlformats.org/officeDocument/2006/relationships/image" Target="../media/image1319.png"/><Relationship Id="rId242" Type="http://schemas.openxmlformats.org/officeDocument/2006/relationships/customXml" Target="../ink/ink1332.xml"/><Relationship Id="rId263" Type="http://schemas.openxmlformats.org/officeDocument/2006/relationships/image" Target="../media/image1340.png"/><Relationship Id="rId284" Type="http://schemas.openxmlformats.org/officeDocument/2006/relationships/customXml" Target="../ink/ink1353.xml"/><Relationship Id="rId319" Type="http://schemas.openxmlformats.org/officeDocument/2006/relationships/image" Target="../media/image1368.png"/><Relationship Id="rId37" Type="http://schemas.openxmlformats.org/officeDocument/2006/relationships/image" Target="../media/image1227.png"/><Relationship Id="rId58" Type="http://schemas.openxmlformats.org/officeDocument/2006/relationships/customXml" Target="../ink/ink1240.xml"/><Relationship Id="rId79" Type="http://schemas.openxmlformats.org/officeDocument/2006/relationships/image" Target="../media/image1248.png"/><Relationship Id="rId102" Type="http://schemas.openxmlformats.org/officeDocument/2006/relationships/customXml" Target="../ink/ink1262.xml"/><Relationship Id="rId123" Type="http://schemas.openxmlformats.org/officeDocument/2006/relationships/image" Target="../media/image1270.png"/><Relationship Id="rId144" Type="http://schemas.openxmlformats.org/officeDocument/2006/relationships/customXml" Target="../ink/ink1283.xml"/><Relationship Id="rId90" Type="http://schemas.openxmlformats.org/officeDocument/2006/relationships/customXml" Target="../ink/ink1256.xml"/><Relationship Id="rId165" Type="http://schemas.openxmlformats.org/officeDocument/2006/relationships/image" Target="../media/image1291.png"/><Relationship Id="rId186" Type="http://schemas.openxmlformats.org/officeDocument/2006/relationships/customXml" Target="../ink/ink1304.xml"/><Relationship Id="rId211" Type="http://schemas.openxmlformats.org/officeDocument/2006/relationships/image" Target="../media/image1314.png"/><Relationship Id="rId232" Type="http://schemas.openxmlformats.org/officeDocument/2006/relationships/customXml" Target="../ink/ink1327.xml"/><Relationship Id="rId253" Type="http://schemas.openxmlformats.org/officeDocument/2006/relationships/image" Target="../media/image1335.png"/><Relationship Id="rId274" Type="http://schemas.openxmlformats.org/officeDocument/2006/relationships/customXml" Target="../ink/ink1348.xml"/><Relationship Id="rId295" Type="http://schemas.openxmlformats.org/officeDocument/2006/relationships/image" Target="../media/image1356.png"/><Relationship Id="rId309" Type="http://schemas.openxmlformats.org/officeDocument/2006/relationships/image" Target="../media/image1363.png"/><Relationship Id="rId27" Type="http://schemas.openxmlformats.org/officeDocument/2006/relationships/image" Target="../media/image1222.png"/><Relationship Id="rId48" Type="http://schemas.openxmlformats.org/officeDocument/2006/relationships/customXml" Target="../ink/ink1235.xml"/><Relationship Id="rId69" Type="http://schemas.openxmlformats.org/officeDocument/2006/relationships/image" Target="../media/image1243.png"/><Relationship Id="rId113" Type="http://schemas.openxmlformats.org/officeDocument/2006/relationships/image" Target="../media/image1265.png"/><Relationship Id="rId134" Type="http://schemas.openxmlformats.org/officeDocument/2006/relationships/customXml" Target="../ink/ink1278.xml"/><Relationship Id="rId320" Type="http://schemas.openxmlformats.org/officeDocument/2006/relationships/customXml" Target="../ink/ink1371.xml"/><Relationship Id="rId80" Type="http://schemas.openxmlformats.org/officeDocument/2006/relationships/customXml" Target="../ink/ink1251.xml"/><Relationship Id="rId155" Type="http://schemas.openxmlformats.org/officeDocument/2006/relationships/image" Target="../media/image1286.png"/><Relationship Id="rId176" Type="http://schemas.openxmlformats.org/officeDocument/2006/relationships/customXml" Target="../ink/ink1299.xml"/><Relationship Id="rId197" Type="http://schemas.openxmlformats.org/officeDocument/2006/relationships/image" Target="../media/image1307.png"/><Relationship Id="rId201" Type="http://schemas.openxmlformats.org/officeDocument/2006/relationships/image" Target="../media/image1309.png"/><Relationship Id="rId222" Type="http://schemas.openxmlformats.org/officeDocument/2006/relationships/customXml" Target="../ink/ink1322.xml"/><Relationship Id="rId243" Type="http://schemas.openxmlformats.org/officeDocument/2006/relationships/image" Target="../media/image1330.png"/><Relationship Id="rId264" Type="http://schemas.openxmlformats.org/officeDocument/2006/relationships/customXml" Target="../ink/ink1343.xml"/><Relationship Id="rId285" Type="http://schemas.openxmlformats.org/officeDocument/2006/relationships/image" Target="../media/image1351.png"/><Relationship Id="rId17" Type="http://schemas.openxmlformats.org/officeDocument/2006/relationships/image" Target="../media/image1217.png"/><Relationship Id="rId38" Type="http://schemas.openxmlformats.org/officeDocument/2006/relationships/customXml" Target="../ink/ink1230.xml"/><Relationship Id="rId59" Type="http://schemas.openxmlformats.org/officeDocument/2006/relationships/image" Target="../media/image1238.png"/><Relationship Id="rId103" Type="http://schemas.openxmlformats.org/officeDocument/2006/relationships/image" Target="../media/image1260.png"/><Relationship Id="rId124" Type="http://schemas.openxmlformats.org/officeDocument/2006/relationships/customXml" Target="../ink/ink1273.xml"/><Relationship Id="rId310" Type="http://schemas.openxmlformats.org/officeDocument/2006/relationships/customXml" Target="../ink/ink1366.xml"/><Relationship Id="rId70" Type="http://schemas.openxmlformats.org/officeDocument/2006/relationships/customXml" Target="../ink/ink1246.xml"/><Relationship Id="rId91" Type="http://schemas.openxmlformats.org/officeDocument/2006/relationships/image" Target="../media/image1254.png"/><Relationship Id="rId145" Type="http://schemas.openxmlformats.org/officeDocument/2006/relationships/image" Target="../media/image1281.png"/><Relationship Id="rId166" Type="http://schemas.openxmlformats.org/officeDocument/2006/relationships/customXml" Target="../ink/ink1294.xml"/><Relationship Id="rId187" Type="http://schemas.openxmlformats.org/officeDocument/2006/relationships/image" Target="../media/image13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7.xml"/><Relationship Id="rId233" Type="http://schemas.openxmlformats.org/officeDocument/2006/relationships/image" Target="../media/image1325.png"/><Relationship Id="rId254" Type="http://schemas.openxmlformats.org/officeDocument/2006/relationships/customXml" Target="../ink/ink1338.xml"/><Relationship Id="rId28" Type="http://schemas.openxmlformats.org/officeDocument/2006/relationships/customXml" Target="../ink/ink1225.xml"/><Relationship Id="rId49" Type="http://schemas.openxmlformats.org/officeDocument/2006/relationships/image" Target="../media/image1233.png"/><Relationship Id="rId114" Type="http://schemas.openxmlformats.org/officeDocument/2006/relationships/customXml" Target="../ink/ink1268.xml"/><Relationship Id="rId275" Type="http://schemas.openxmlformats.org/officeDocument/2006/relationships/image" Target="../media/image1346.png"/><Relationship Id="rId296" Type="http://schemas.openxmlformats.org/officeDocument/2006/relationships/customXml" Target="../ink/ink1359.xml"/><Relationship Id="rId300" Type="http://schemas.openxmlformats.org/officeDocument/2006/relationships/customXml" Target="../ink/ink1361.xml"/><Relationship Id="rId60" Type="http://schemas.openxmlformats.org/officeDocument/2006/relationships/customXml" Target="../ink/ink1241.xml"/><Relationship Id="rId81" Type="http://schemas.openxmlformats.org/officeDocument/2006/relationships/image" Target="../media/image1249.png"/><Relationship Id="rId135" Type="http://schemas.openxmlformats.org/officeDocument/2006/relationships/image" Target="../media/image1276.png"/><Relationship Id="rId156" Type="http://schemas.openxmlformats.org/officeDocument/2006/relationships/customXml" Target="../ink/ink1289.xml"/><Relationship Id="rId177" Type="http://schemas.openxmlformats.org/officeDocument/2006/relationships/image" Target="../media/image1297.png"/><Relationship Id="rId198" Type="http://schemas.openxmlformats.org/officeDocument/2006/relationships/customXml" Target="../ink/ink1310.xml"/><Relationship Id="rId321" Type="http://schemas.openxmlformats.org/officeDocument/2006/relationships/image" Target="../media/image1369.png"/><Relationship Id="rId202" Type="http://schemas.openxmlformats.org/officeDocument/2006/relationships/customXml" Target="../ink/ink1312.xml"/><Relationship Id="rId223" Type="http://schemas.openxmlformats.org/officeDocument/2006/relationships/image" Target="../media/image1320.png"/><Relationship Id="rId244" Type="http://schemas.openxmlformats.org/officeDocument/2006/relationships/customXml" Target="../ink/ink1333.xml"/><Relationship Id="rId18" Type="http://schemas.openxmlformats.org/officeDocument/2006/relationships/customXml" Target="../ink/ink1220.xml"/><Relationship Id="rId39" Type="http://schemas.openxmlformats.org/officeDocument/2006/relationships/image" Target="../media/image1228.png"/><Relationship Id="rId265" Type="http://schemas.openxmlformats.org/officeDocument/2006/relationships/image" Target="../media/image1341.png"/><Relationship Id="rId286" Type="http://schemas.openxmlformats.org/officeDocument/2006/relationships/customXml" Target="../ink/ink1354.xml"/><Relationship Id="rId50" Type="http://schemas.openxmlformats.org/officeDocument/2006/relationships/customXml" Target="../ink/ink1236.xml"/><Relationship Id="rId104" Type="http://schemas.openxmlformats.org/officeDocument/2006/relationships/customXml" Target="../ink/ink1263.xml"/><Relationship Id="rId125" Type="http://schemas.openxmlformats.org/officeDocument/2006/relationships/image" Target="../media/image1271.png"/><Relationship Id="rId146" Type="http://schemas.openxmlformats.org/officeDocument/2006/relationships/customXml" Target="../ink/ink1284.xml"/><Relationship Id="rId167" Type="http://schemas.openxmlformats.org/officeDocument/2006/relationships/image" Target="../media/image1292.png"/><Relationship Id="rId188" Type="http://schemas.openxmlformats.org/officeDocument/2006/relationships/customXml" Target="../ink/ink1305.xml"/><Relationship Id="rId311" Type="http://schemas.openxmlformats.org/officeDocument/2006/relationships/image" Target="../media/image1364.png"/><Relationship Id="rId71" Type="http://schemas.openxmlformats.org/officeDocument/2006/relationships/image" Target="../media/image1244.png"/><Relationship Id="rId92" Type="http://schemas.openxmlformats.org/officeDocument/2006/relationships/customXml" Target="../ink/ink1257.xml"/><Relationship Id="rId213" Type="http://schemas.openxmlformats.org/officeDocument/2006/relationships/image" Target="../media/image1315.png"/><Relationship Id="rId234" Type="http://schemas.openxmlformats.org/officeDocument/2006/relationships/customXml" Target="../ink/ink1328.xml"/><Relationship Id="rId2" Type="http://schemas.openxmlformats.org/officeDocument/2006/relationships/customXml" Target="../ink/ink1212.xml"/><Relationship Id="rId29" Type="http://schemas.openxmlformats.org/officeDocument/2006/relationships/image" Target="../media/image1223.png"/><Relationship Id="rId255" Type="http://schemas.openxmlformats.org/officeDocument/2006/relationships/image" Target="../media/image1336.png"/><Relationship Id="rId276" Type="http://schemas.openxmlformats.org/officeDocument/2006/relationships/customXml" Target="../ink/ink1349.xml"/><Relationship Id="rId297" Type="http://schemas.openxmlformats.org/officeDocument/2006/relationships/image" Target="../media/image1357.png"/><Relationship Id="rId40" Type="http://schemas.openxmlformats.org/officeDocument/2006/relationships/customXml" Target="../ink/ink1231.xml"/><Relationship Id="rId115" Type="http://schemas.openxmlformats.org/officeDocument/2006/relationships/image" Target="../media/image1266.png"/><Relationship Id="rId136" Type="http://schemas.openxmlformats.org/officeDocument/2006/relationships/customXml" Target="../ink/ink1279.xml"/><Relationship Id="rId157" Type="http://schemas.openxmlformats.org/officeDocument/2006/relationships/image" Target="../media/image1287.png"/><Relationship Id="rId178" Type="http://schemas.openxmlformats.org/officeDocument/2006/relationships/customXml" Target="../ink/ink1300.xml"/><Relationship Id="rId301" Type="http://schemas.openxmlformats.org/officeDocument/2006/relationships/image" Target="../media/image1359.png"/><Relationship Id="rId61" Type="http://schemas.openxmlformats.org/officeDocument/2006/relationships/image" Target="../media/image1239.png"/><Relationship Id="rId82" Type="http://schemas.openxmlformats.org/officeDocument/2006/relationships/customXml" Target="../ink/ink1252.xml"/><Relationship Id="rId199" Type="http://schemas.openxmlformats.org/officeDocument/2006/relationships/image" Target="../media/image1308.png"/><Relationship Id="rId203" Type="http://schemas.openxmlformats.org/officeDocument/2006/relationships/image" Target="../media/image1310.png"/><Relationship Id="rId19" Type="http://schemas.openxmlformats.org/officeDocument/2006/relationships/image" Target="../media/image1218.png"/><Relationship Id="rId224" Type="http://schemas.openxmlformats.org/officeDocument/2006/relationships/customXml" Target="../ink/ink1323.xml"/><Relationship Id="rId245" Type="http://schemas.openxmlformats.org/officeDocument/2006/relationships/image" Target="../media/image1331.png"/><Relationship Id="rId266" Type="http://schemas.openxmlformats.org/officeDocument/2006/relationships/customXml" Target="../ink/ink1344.xml"/><Relationship Id="rId287" Type="http://schemas.openxmlformats.org/officeDocument/2006/relationships/image" Target="../media/image1352.png"/><Relationship Id="rId30" Type="http://schemas.openxmlformats.org/officeDocument/2006/relationships/customXml" Target="../ink/ink1226.xml"/><Relationship Id="rId105" Type="http://schemas.openxmlformats.org/officeDocument/2006/relationships/image" Target="../media/image1261.png"/><Relationship Id="rId126" Type="http://schemas.openxmlformats.org/officeDocument/2006/relationships/customXml" Target="../ink/ink1274.xml"/><Relationship Id="rId147" Type="http://schemas.openxmlformats.org/officeDocument/2006/relationships/image" Target="../media/image1282.png"/><Relationship Id="rId168" Type="http://schemas.openxmlformats.org/officeDocument/2006/relationships/customXml" Target="../ink/ink1295.xml"/><Relationship Id="rId312" Type="http://schemas.openxmlformats.org/officeDocument/2006/relationships/customXml" Target="../ink/ink1367.xml"/><Relationship Id="rId51" Type="http://schemas.openxmlformats.org/officeDocument/2006/relationships/image" Target="../media/image1234.png"/><Relationship Id="rId72" Type="http://schemas.openxmlformats.org/officeDocument/2006/relationships/customXml" Target="../ink/ink1247.xml"/><Relationship Id="rId93" Type="http://schemas.openxmlformats.org/officeDocument/2006/relationships/image" Target="../media/image1255.png"/><Relationship Id="rId189" Type="http://schemas.openxmlformats.org/officeDocument/2006/relationships/image" Target="../media/image1303.png"/><Relationship Id="rId3" Type="http://schemas.openxmlformats.org/officeDocument/2006/relationships/image" Target="../media/image1210.png"/><Relationship Id="rId214" Type="http://schemas.openxmlformats.org/officeDocument/2006/relationships/customXml" Target="../ink/ink1318.xml"/><Relationship Id="rId235" Type="http://schemas.openxmlformats.org/officeDocument/2006/relationships/image" Target="../media/image1326.png"/><Relationship Id="rId256" Type="http://schemas.openxmlformats.org/officeDocument/2006/relationships/customXml" Target="../ink/ink1339.xml"/><Relationship Id="rId277" Type="http://schemas.openxmlformats.org/officeDocument/2006/relationships/image" Target="../media/image1347.png"/><Relationship Id="rId298" Type="http://schemas.openxmlformats.org/officeDocument/2006/relationships/customXml" Target="../ink/ink1360.xml"/><Relationship Id="rId116" Type="http://schemas.openxmlformats.org/officeDocument/2006/relationships/customXml" Target="../ink/ink1269.xml"/><Relationship Id="rId137" Type="http://schemas.openxmlformats.org/officeDocument/2006/relationships/image" Target="../media/image1277.png"/><Relationship Id="rId158" Type="http://schemas.openxmlformats.org/officeDocument/2006/relationships/customXml" Target="../ink/ink1290.xml"/><Relationship Id="rId302" Type="http://schemas.openxmlformats.org/officeDocument/2006/relationships/customXml" Target="../ink/ink1362.xml"/><Relationship Id="rId20" Type="http://schemas.openxmlformats.org/officeDocument/2006/relationships/customXml" Target="../ink/ink1221.xml"/><Relationship Id="rId41" Type="http://schemas.openxmlformats.org/officeDocument/2006/relationships/image" Target="../media/image1229.png"/><Relationship Id="rId62" Type="http://schemas.openxmlformats.org/officeDocument/2006/relationships/customXml" Target="../ink/ink1242.xml"/><Relationship Id="rId83" Type="http://schemas.openxmlformats.org/officeDocument/2006/relationships/image" Target="../media/image1250.png"/><Relationship Id="rId179" Type="http://schemas.openxmlformats.org/officeDocument/2006/relationships/image" Target="../media/image1298.png"/><Relationship Id="rId190" Type="http://schemas.openxmlformats.org/officeDocument/2006/relationships/customXml" Target="../ink/ink1306.xml"/><Relationship Id="rId204" Type="http://schemas.openxmlformats.org/officeDocument/2006/relationships/customXml" Target="../ink/ink1313.xml"/><Relationship Id="rId225" Type="http://schemas.openxmlformats.org/officeDocument/2006/relationships/image" Target="../media/image1321.png"/><Relationship Id="rId246" Type="http://schemas.openxmlformats.org/officeDocument/2006/relationships/customXml" Target="../ink/ink1334.xml"/><Relationship Id="rId267" Type="http://schemas.openxmlformats.org/officeDocument/2006/relationships/image" Target="../media/image1342.png"/><Relationship Id="rId288" Type="http://schemas.openxmlformats.org/officeDocument/2006/relationships/customXml" Target="../ink/ink1355.xml"/><Relationship Id="rId106" Type="http://schemas.openxmlformats.org/officeDocument/2006/relationships/customXml" Target="../ink/ink1264.xml"/><Relationship Id="rId127" Type="http://schemas.openxmlformats.org/officeDocument/2006/relationships/image" Target="../media/image1272.png"/><Relationship Id="rId313" Type="http://schemas.openxmlformats.org/officeDocument/2006/relationships/image" Target="../media/image1365.png"/><Relationship Id="rId10" Type="http://schemas.openxmlformats.org/officeDocument/2006/relationships/customXml" Target="../ink/ink1216.xml"/><Relationship Id="rId31" Type="http://schemas.openxmlformats.org/officeDocument/2006/relationships/image" Target="../media/image1224.png"/><Relationship Id="rId52" Type="http://schemas.openxmlformats.org/officeDocument/2006/relationships/customXml" Target="../ink/ink1237.xml"/><Relationship Id="rId73" Type="http://schemas.openxmlformats.org/officeDocument/2006/relationships/image" Target="../media/image1245.png"/><Relationship Id="rId94" Type="http://schemas.openxmlformats.org/officeDocument/2006/relationships/customXml" Target="../ink/ink1258.xml"/><Relationship Id="rId148" Type="http://schemas.openxmlformats.org/officeDocument/2006/relationships/customXml" Target="../ink/ink1285.xml"/><Relationship Id="rId169" Type="http://schemas.openxmlformats.org/officeDocument/2006/relationships/image" Target="../media/image1293.png"/><Relationship Id="rId4" Type="http://schemas.openxmlformats.org/officeDocument/2006/relationships/customXml" Target="../ink/ink1213.xml"/><Relationship Id="rId180" Type="http://schemas.openxmlformats.org/officeDocument/2006/relationships/customXml" Target="../ink/ink1301.xml"/><Relationship Id="rId215" Type="http://schemas.openxmlformats.org/officeDocument/2006/relationships/image" Target="../media/image1316.png"/><Relationship Id="rId236" Type="http://schemas.openxmlformats.org/officeDocument/2006/relationships/customXml" Target="../ink/ink1329.xml"/><Relationship Id="rId257" Type="http://schemas.openxmlformats.org/officeDocument/2006/relationships/image" Target="../media/image1337.png"/><Relationship Id="rId278" Type="http://schemas.openxmlformats.org/officeDocument/2006/relationships/customXml" Target="../ink/ink1350.xml"/><Relationship Id="rId303" Type="http://schemas.openxmlformats.org/officeDocument/2006/relationships/image" Target="../media/image1360.png"/><Relationship Id="rId42" Type="http://schemas.openxmlformats.org/officeDocument/2006/relationships/customXml" Target="../ink/ink1232.xml"/><Relationship Id="rId84" Type="http://schemas.openxmlformats.org/officeDocument/2006/relationships/customXml" Target="../ink/ink1253.xml"/><Relationship Id="rId138" Type="http://schemas.openxmlformats.org/officeDocument/2006/relationships/customXml" Target="../ink/ink1280.xml"/><Relationship Id="rId191" Type="http://schemas.openxmlformats.org/officeDocument/2006/relationships/image" Target="../media/image1304.png"/><Relationship Id="rId205" Type="http://schemas.openxmlformats.org/officeDocument/2006/relationships/image" Target="../media/image1311.png"/><Relationship Id="rId247" Type="http://schemas.openxmlformats.org/officeDocument/2006/relationships/image" Target="../media/image1332.png"/><Relationship Id="rId107" Type="http://schemas.openxmlformats.org/officeDocument/2006/relationships/image" Target="../media/image1262.png"/><Relationship Id="rId289" Type="http://schemas.openxmlformats.org/officeDocument/2006/relationships/image" Target="../media/image1353.png"/><Relationship Id="rId11" Type="http://schemas.openxmlformats.org/officeDocument/2006/relationships/image" Target="../media/image1214.png"/><Relationship Id="rId53" Type="http://schemas.openxmlformats.org/officeDocument/2006/relationships/image" Target="../media/image1235.png"/><Relationship Id="rId149" Type="http://schemas.openxmlformats.org/officeDocument/2006/relationships/image" Target="../media/image1283.png"/><Relationship Id="rId314" Type="http://schemas.openxmlformats.org/officeDocument/2006/relationships/customXml" Target="../ink/ink1368.xml"/><Relationship Id="rId95" Type="http://schemas.openxmlformats.org/officeDocument/2006/relationships/image" Target="../media/image1256.png"/><Relationship Id="rId160" Type="http://schemas.openxmlformats.org/officeDocument/2006/relationships/customXml" Target="../ink/ink1291.xml"/><Relationship Id="rId216" Type="http://schemas.openxmlformats.org/officeDocument/2006/relationships/customXml" Target="../ink/ink1319.xml"/><Relationship Id="rId258" Type="http://schemas.openxmlformats.org/officeDocument/2006/relationships/customXml" Target="../ink/ink1340.xml"/><Relationship Id="rId22" Type="http://schemas.openxmlformats.org/officeDocument/2006/relationships/customXml" Target="../ink/ink1222.xml"/><Relationship Id="rId64" Type="http://schemas.openxmlformats.org/officeDocument/2006/relationships/customXml" Target="../ink/ink1243.xml"/><Relationship Id="rId118" Type="http://schemas.openxmlformats.org/officeDocument/2006/relationships/customXml" Target="../ink/ink1270.xml"/><Relationship Id="rId171" Type="http://schemas.openxmlformats.org/officeDocument/2006/relationships/image" Target="../media/image1294.png"/><Relationship Id="rId227" Type="http://schemas.openxmlformats.org/officeDocument/2006/relationships/image" Target="../media/image1322.png"/><Relationship Id="rId269" Type="http://schemas.openxmlformats.org/officeDocument/2006/relationships/image" Target="../media/image1343.png"/><Relationship Id="rId33" Type="http://schemas.openxmlformats.org/officeDocument/2006/relationships/image" Target="../media/image1225.png"/><Relationship Id="rId129" Type="http://schemas.openxmlformats.org/officeDocument/2006/relationships/image" Target="../media/image1273.png"/><Relationship Id="rId280" Type="http://schemas.openxmlformats.org/officeDocument/2006/relationships/customXml" Target="../ink/ink1351.xml"/><Relationship Id="rId75" Type="http://schemas.openxmlformats.org/officeDocument/2006/relationships/image" Target="../media/image1246.png"/><Relationship Id="rId140" Type="http://schemas.openxmlformats.org/officeDocument/2006/relationships/customXml" Target="../ink/ink1281.xml"/><Relationship Id="rId182" Type="http://schemas.openxmlformats.org/officeDocument/2006/relationships/customXml" Target="../ink/ink1302.xml"/><Relationship Id="rId6" Type="http://schemas.openxmlformats.org/officeDocument/2006/relationships/customXml" Target="../ink/ink1214.xml"/><Relationship Id="rId238" Type="http://schemas.openxmlformats.org/officeDocument/2006/relationships/customXml" Target="../ink/ink1330.xml"/><Relationship Id="rId291" Type="http://schemas.openxmlformats.org/officeDocument/2006/relationships/image" Target="../media/image1354.png"/><Relationship Id="rId305" Type="http://schemas.openxmlformats.org/officeDocument/2006/relationships/image" Target="../media/image1361.png"/><Relationship Id="rId44" Type="http://schemas.openxmlformats.org/officeDocument/2006/relationships/customXml" Target="../ink/ink1233.xml"/><Relationship Id="rId86" Type="http://schemas.openxmlformats.org/officeDocument/2006/relationships/customXml" Target="../ink/ink1254.xml"/><Relationship Id="rId151" Type="http://schemas.openxmlformats.org/officeDocument/2006/relationships/image" Target="../media/image1284.png"/><Relationship Id="rId193" Type="http://schemas.openxmlformats.org/officeDocument/2006/relationships/image" Target="../media/image1305.png"/><Relationship Id="rId207" Type="http://schemas.openxmlformats.org/officeDocument/2006/relationships/image" Target="../media/image1312.png"/><Relationship Id="rId249" Type="http://schemas.openxmlformats.org/officeDocument/2006/relationships/image" Target="../media/image1333.png"/><Relationship Id="rId13" Type="http://schemas.openxmlformats.org/officeDocument/2006/relationships/image" Target="../media/image1215.png"/><Relationship Id="rId109" Type="http://schemas.openxmlformats.org/officeDocument/2006/relationships/image" Target="../media/image1263.png"/><Relationship Id="rId260" Type="http://schemas.openxmlformats.org/officeDocument/2006/relationships/customXml" Target="../ink/ink1341.xml"/><Relationship Id="rId316" Type="http://schemas.openxmlformats.org/officeDocument/2006/relationships/customXml" Target="../ink/ink136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27.png"/><Relationship Id="rId299" Type="http://schemas.openxmlformats.org/officeDocument/2006/relationships/image" Target="../media/image1518.png"/><Relationship Id="rId21" Type="http://schemas.openxmlformats.org/officeDocument/2006/relationships/image" Target="../media/image1379.png"/><Relationship Id="rId63" Type="http://schemas.openxmlformats.org/officeDocument/2006/relationships/image" Target="../media/image1400.png"/><Relationship Id="rId159" Type="http://schemas.openxmlformats.org/officeDocument/2006/relationships/image" Target="../media/image1448.png"/><Relationship Id="rId324" Type="http://schemas.openxmlformats.org/officeDocument/2006/relationships/customXml" Target="../ink/ink1533.xml"/><Relationship Id="rId366" Type="http://schemas.openxmlformats.org/officeDocument/2006/relationships/customXml" Target="../ink/ink1554.xml"/><Relationship Id="rId170" Type="http://schemas.openxmlformats.org/officeDocument/2006/relationships/customXml" Target="../ink/ink1456.xml"/><Relationship Id="rId226" Type="http://schemas.openxmlformats.org/officeDocument/2006/relationships/customXml" Target="../ink/ink1484.xml"/><Relationship Id="rId268" Type="http://schemas.openxmlformats.org/officeDocument/2006/relationships/customXml" Target="../ink/ink1505.xml"/><Relationship Id="rId32" Type="http://schemas.openxmlformats.org/officeDocument/2006/relationships/customXml" Target="../ink/ink1387.xml"/><Relationship Id="rId74" Type="http://schemas.openxmlformats.org/officeDocument/2006/relationships/customXml" Target="../ink/ink1408.xml"/><Relationship Id="rId128" Type="http://schemas.openxmlformats.org/officeDocument/2006/relationships/customXml" Target="../ink/ink1435.xml"/><Relationship Id="rId335" Type="http://schemas.openxmlformats.org/officeDocument/2006/relationships/image" Target="../media/image1536.png"/><Relationship Id="rId5" Type="http://schemas.openxmlformats.org/officeDocument/2006/relationships/image" Target="../media/image1371.png"/><Relationship Id="rId181" Type="http://schemas.openxmlformats.org/officeDocument/2006/relationships/image" Target="../media/image1459.png"/><Relationship Id="rId237" Type="http://schemas.openxmlformats.org/officeDocument/2006/relationships/image" Target="../media/image1487.png"/><Relationship Id="rId279" Type="http://schemas.openxmlformats.org/officeDocument/2006/relationships/image" Target="../media/image1508.png"/><Relationship Id="rId43" Type="http://schemas.openxmlformats.org/officeDocument/2006/relationships/image" Target="../media/image1390.png"/><Relationship Id="rId139" Type="http://schemas.openxmlformats.org/officeDocument/2006/relationships/image" Target="../media/image1438.png"/><Relationship Id="rId290" Type="http://schemas.openxmlformats.org/officeDocument/2006/relationships/customXml" Target="../ink/ink1516.xml"/><Relationship Id="rId304" Type="http://schemas.openxmlformats.org/officeDocument/2006/relationships/customXml" Target="../ink/ink1523.xml"/><Relationship Id="rId346" Type="http://schemas.openxmlformats.org/officeDocument/2006/relationships/customXml" Target="../ink/ink1544.xml"/><Relationship Id="rId85" Type="http://schemas.openxmlformats.org/officeDocument/2006/relationships/image" Target="../media/image1411.png"/><Relationship Id="rId150" Type="http://schemas.openxmlformats.org/officeDocument/2006/relationships/customXml" Target="../ink/ink1446.xml"/><Relationship Id="rId192" Type="http://schemas.openxmlformats.org/officeDocument/2006/relationships/customXml" Target="../ink/ink1467.xml"/><Relationship Id="rId206" Type="http://schemas.openxmlformats.org/officeDocument/2006/relationships/customXml" Target="../ink/ink1474.xml"/><Relationship Id="rId248" Type="http://schemas.openxmlformats.org/officeDocument/2006/relationships/customXml" Target="../ink/ink1495.xml"/><Relationship Id="rId12" Type="http://schemas.openxmlformats.org/officeDocument/2006/relationships/customXml" Target="../ink/ink1377.xml"/><Relationship Id="rId108" Type="http://schemas.openxmlformats.org/officeDocument/2006/relationships/customXml" Target="../ink/ink1425.xml"/><Relationship Id="rId315" Type="http://schemas.openxmlformats.org/officeDocument/2006/relationships/image" Target="../media/image1526.png"/><Relationship Id="rId357" Type="http://schemas.openxmlformats.org/officeDocument/2006/relationships/image" Target="../media/image1547.png"/><Relationship Id="rId54" Type="http://schemas.openxmlformats.org/officeDocument/2006/relationships/customXml" Target="../ink/ink1398.xml"/><Relationship Id="rId96" Type="http://schemas.openxmlformats.org/officeDocument/2006/relationships/customXml" Target="../ink/ink1419.xml"/><Relationship Id="rId161" Type="http://schemas.openxmlformats.org/officeDocument/2006/relationships/image" Target="../media/image1449.png"/><Relationship Id="rId217" Type="http://schemas.openxmlformats.org/officeDocument/2006/relationships/image" Target="../media/image1477.png"/><Relationship Id="rId259" Type="http://schemas.openxmlformats.org/officeDocument/2006/relationships/image" Target="../media/image1498.png"/><Relationship Id="rId23" Type="http://schemas.openxmlformats.org/officeDocument/2006/relationships/image" Target="../media/image1380.png"/><Relationship Id="rId119" Type="http://schemas.openxmlformats.org/officeDocument/2006/relationships/image" Target="../media/image1428.png"/><Relationship Id="rId270" Type="http://schemas.openxmlformats.org/officeDocument/2006/relationships/customXml" Target="../ink/ink1506.xml"/><Relationship Id="rId326" Type="http://schemas.openxmlformats.org/officeDocument/2006/relationships/customXml" Target="../ink/ink1534.xml"/><Relationship Id="rId65" Type="http://schemas.openxmlformats.org/officeDocument/2006/relationships/image" Target="../media/image1401.png"/><Relationship Id="rId130" Type="http://schemas.openxmlformats.org/officeDocument/2006/relationships/customXml" Target="../ink/ink1436.xml"/><Relationship Id="rId368" Type="http://schemas.openxmlformats.org/officeDocument/2006/relationships/customXml" Target="../ink/ink1555.xml"/><Relationship Id="rId172" Type="http://schemas.openxmlformats.org/officeDocument/2006/relationships/customXml" Target="../ink/ink1457.xml"/><Relationship Id="rId228" Type="http://schemas.openxmlformats.org/officeDocument/2006/relationships/customXml" Target="../ink/ink1485.xml"/><Relationship Id="rId281" Type="http://schemas.openxmlformats.org/officeDocument/2006/relationships/image" Target="../media/image1509.png"/><Relationship Id="rId337" Type="http://schemas.openxmlformats.org/officeDocument/2006/relationships/image" Target="../media/image1537.png"/><Relationship Id="rId34" Type="http://schemas.openxmlformats.org/officeDocument/2006/relationships/customXml" Target="../ink/ink1388.xml"/><Relationship Id="rId76" Type="http://schemas.openxmlformats.org/officeDocument/2006/relationships/customXml" Target="../ink/ink1409.xml"/><Relationship Id="rId141" Type="http://schemas.openxmlformats.org/officeDocument/2006/relationships/image" Target="../media/image1439.png"/><Relationship Id="rId7" Type="http://schemas.openxmlformats.org/officeDocument/2006/relationships/image" Target="../media/image1372.png"/><Relationship Id="rId183" Type="http://schemas.openxmlformats.org/officeDocument/2006/relationships/image" Target="../media/image1460.png"/><Relationship Id="rId239" Type="http://schemas.openxmlformats.org/officeDocument/2006/relationships/image" Target="../media/image1488.png"/><Relationship Id="rId250" Type="http://schemas.openxmlformats.org/officeDocument/2006/relationships/customXml" Target="../ink/ink1496.xml"/><Relationship Id="rId292" Type="http://schemas.openxmlformats.org/officeDocument/2006/relationships/customXml" Target="../ink/ink1517.xml"/><Relationship Id="rId306" Type="http://schemas.openxmlformats.org/officeDocument/2006/relationships/customXml" Target="../ink/ink1524.xml"/><Relationship Id="rId45" Type="http://schemas.openxmlformats.org/officeDocument/2006/relationships/image" Target="../media/image1391.png"/><Relationship Id="rId87" Type="http://schemas.openxmlformats.org/officeDocument/2006/relationships/image" Target="../media/image1412.png"/><Relationship Id="rId110" Type="http://schemas.openxmlformats.org/officeDocument/2006/relationships/customXml" Target="../ink/ink1426.xml"/><Relationship Id="rId348" Type="http://schemas.openxmlformats.org/officeDocument/2006/relationships/customXml" Target="../ink/ink1545.xml"/><Relationship Id="rId152" Type="http://schemas.openxmlformats.org/officeDocument/2006/relationships/customXml" Target="../ink/ink1447.xml"/><Relationship Id="rId194" Type="http://schemas.openxmlformats.org/officeDocument/2006/relationships/customXml" Target="../ink/ink1468.xml"/><Relationship Id="rId208" Type="http://schemas.openxmlformats.org/officeDocument/2006/relationships/customXml" Target="../ink/ink1475.xml"/><Relationship Id="rId261" Type="http://schemas.openxmlformats.org/officeDocument/2006/relationships/image" Target="../media/image1499.png"/><Relationship Id="rId14" Type="http://schemas.openxmlformats.org/officeDocument/2006/relationships/customXml" Target="../ink/ink1378.xml"/><Relationship Id="rId56" Type="http://schemas.openxmlformats.org/officeDocument/2006/relationships/customXml" Target="../ink/ink1399.xml"/><Relationship Id="rId317" Type="http://schemas.openxmlformats.org/officeDocument/2006/relationships/image" Target="../media/image1527.png"/><Relationship Id="rId359" Type="http://schemas.openxmlformats.org/officeDocument/2006/relationships/image" Target="../media/image1548.png"/><Relationship Id="rId98" Type="http://schemas.openxmlformats.org/officeDocument/2006/relationships/customXml" Target="../ink/ink1420.xml"/><Relationship Id="rId121" Type="http://schemas.openxmlformats.org/officeDocument/2006/relationships/image" Target="../media/image1429.png"/><Relationship Id="rId163" Type="http://schemas.openxmlformats.org/officeDocument/2006/relationships/image" Target="../media/image1450.png"/><Relationship Id="rId219" Type="http://schemas.openxmlformats.org/officeDocument/2006/relationships/image" Target="../media/image1478.png"/><Relationship Id="rId370" Type="http://schemas.openxmlformats.org/officeDocument/2006/relationships/customXml" Target="../ink/ink1556.xml"/><Relationship Id="rId230" Type="http://schemas.openxmlformats.org/officeDocument/2006/relationships/customXml" Target="../ink/ink1486.xml"/><Relationship Id="rId25" Type="http://schemas.openxmlformats.org/officeDocument/2006/relationships/image" Target="../media/image1381.png"/><Relationship Id="rId67" Type="http://schemas.openxmlformats.org/officeDocument/2006/relationships/image" Target="../media/image1402.png"/><Relationship Id="rId272" Type="http://schemas.openxmlformats.org/officeDocument/2006/relationships/customXml" Target="../ink/ink1507.xml"/><Relationship Id="rId328" Type="http://schemas.openxmlformats.org/officeDocument/2006/relationships/customXml" Target="../ink/ink1535.xml"/><Relationship Id="rId132" Type="http://schemas.openxmlformats.org/officeDocument/2006/relationships/customXml" Target="../ink/ink1437.xml"/><Relationship Id="rId174" Type="http://schemas.openxmlformats.org/officeDocument/2006/relationships/customXml" Target="../ink/ink1458.xml"/><Relationship Id="rId241" Type="http://schemas.openxmlformats.org/officeDocument/2006/relationships/image" Target="../media/image1489.png"/><Relationship Id="rId36" Type="http://schemas.openxmlformats.org/officeDocument/2006/relationships/customXml" Target="../ink/ink1389.xml"/><Relationship Id="rId283" Type="http://schemas.openxmlformats.org/officeDocument/2006/relationships/image" Target="../media/image1510.png"/><Relationship Id="rId339" Type="http://schemas.openxmlformats.org/officeDocument/2006/relationships/image" Target="../media/image1538.png"/><Relationship Id="rId78" Type="http://schemas.openxmlformats.org/officeDocument/2006/relationships/customXml" Target="../ink/ink1410.xml"/><Relationship Id="rId99" Type="http://schemas.openxmlformats.org/officeDocument/2006/relationships/image" Target="../media/image1418.png"/><Relationship Id="rId101" Type="http://schemas.openxmlformats.org/officeDocument/2006/relationships/image" Target="../media/image1419.png"/><Relationship Id="rId122" Type="http://schemas.openxmlformats.org/officeDocument/2006/relationships/customXml" Target="../ink/ink1432.xml"/><Relationship Id="rId143" Type="http://schemas.openxmlformats.org/officeDocument/2006/relationships/image" Target="../media/image1440.png"/><Relationship Id="rId164" Type="http://schemas.openxmlformats.org/officeDocument/2006/relationships/customXml" Target="../ink/ink1453.xml"/><Relationship Id="rId185" Type="http://schemas.openxmlformats.org/officeDocument/2006/relationships/image" Target="../media/image1461.png"/><Relationship Id="rId350" Type="http://schemas.openxmlformats.org/officeDocument/2006/relationships/customXml" Target="../ink/ink1546.xml"/><Relationship Id="rId371" Type="http://schemas.openxmlformats.org/officeDocument/2006/relationships/image" Target="../media/image1554.png"/><Relationship Id="rId9" Type="http://schemas.openxmlformats.org/officeDocument/2006/relationships/image" Target="../media/image1373.png"/><Relationship Id="rId210" Type="http://schemas.openxmlformats.org/officeDocument/2006/relationships/customXml" Target="../ink/ink1476.xml"/><Relationship Id="rId26" Type="http://schemas.openxmlformats.org/officeDocument/2006/relationships/customXml" Target="../ink/ink1384.xml"/><Relationship Id="rId231" Type="http://schemas.openxmlformats.org/officeDocument/2006/relationships/image" Target="../media/image1484.png"/><Relationship Id="rId252" Type="http://schemas.openxmlformats.org/officeDocument/2006/relationships/customXml" Target="../ink/ink1497.xml"/><Relationship Id="rId273" Type="http://schemas.openxmlformats.org/officeDocument/2006/relationships/image" Target="../media/image1505.png"/><Relationship Id="rId294" Type="http://schemas.openxmlformats.org/officeDocument/2006/relationships/customXml" Target="../ink/ink1518.xml"/><Relationship Id="rId308" Type="http://schemas.openxmlformats.org/officeDocument/2006/relationships/customXml" Target="../ink/ink1525.xml"/><Relationship Id="rId329" Type="http://schemas.openxmlformats.org/officeDocument/2006/relationships/image" Target="../media/image1533.png"/><Relationship Id="rId47" Type="http://schemas.openxmlformats.org/officeDocument/2006/relationships/image" Target="../media/image1392.png"/><Relationship Id="rId68" Type="http://schemas.openxmlformats.org/officeDocument/2006/relationships/customXml" Target="../ink/ink1405.xml"/><Relationship Id="rId89" Type="http://schemas.openxmlformats.org/officeDocument/2006/relationships/image" Target="../media/image1413.png"/><Relationship Id="rId112" Type="http://schemas.openxmlformats.org/officeDocument/2006/relationships/customXml" Target="../ink/ink1427.xml"/><Relationship Id="rId133" Type="http://schemas.openxmlformats.org/officeDocument/2006/relationships/image" Target="../media/image1435.png"/><Relationship Id="rId154" Type="http://schemas.openxmlformats.org/officeDocument/2006/relationships/customXml" Target="../ink/ink1448.xml"/><Relationship Id="rId175" Type="http://schemas.openxmlformats.org/officeDocument/2006/relationships/image" Target="../media/image1456.png"/><Relationship Id="rId340" Type="http://schemas.openxmlformats.org/officeDocument/2006/relationships/customXml" Target="../ink/ink1541.xml"/><Relationship Id="rId361" Type="http://schemas.openxmlformats.org/officeDocument/2006/relationships/image" Target="../media/image1549.png"/><Relationship Id="rId196" Type="http://schemas.openxmlformats.org/officeDocument/2006/relationships/customXml" Target="../ink/ink1469.xml"/><Relationship Id="rId200" Type="http://schemas.openxmlformats.org/officeDocument/2006/relationships/customXml" Target="../ink/ink1471.xml"/><Relationship Id="rId16" Type="http://schemas.openxmlformats.org/officeDocument/2006/relationships/customXml" Target="../ink/ink1379.xml"/><Relationship Id="rId221" Type="http://schemas.openxmlformats.org/officeDocument/2006/relationships/image" Target="../media/image1479.png"/><Relationship Id="rId242" Type="http://schemas.openxmlformats.org/officeDocument/2006/relationships/customXml" Target="../ink/ink1492.xml"/><Relationship Id="rId263" Type="http://schemas.openxmlformats.org/officeDocument/2006/relationships/image" Target="../media/image1500.png"/><Relationship Id="rId284" Type="http://schemas.openxmlformats.org/officeDocument/2006/relationships/customXml" Target="../ink/ink1513.xml"/><Relationship Id="rId319" Type="http://schemas.openxmlformats.org/officeDocument/2006/relationships/image" Target="../media/image1528.png"/><Relationship Id="rId37" Type="http://schemas.openxmlformats.org/officeDocument/2006/relationships/image" Target="../media/image1387.png"/><Relationship Id="rId58" Type="http://schemas.openxmlformats.org/officeDocument/2006/relationships/customXml" Target="../ink/ink1400.xml"/><Relationship Id="rId79" Type="http://schemas.openxmlformats.org/officeDocument/2006/relationships/image" Target="../media/image1408.png"/><Relationship Id="rId102" Type="http://schemas.openxmlformats.org/officeDocument/2006/relationships/customXml" Target="../ink/ink1422.xml"/><Relationship Id="rId123" Type="http://schemas.openxmlformats.org/officeDocument/2006/relationships/image" Target="../media/image1430.png"/><Relationship Id="rId144" Type="http://schemas.openxmlformats.org/officeDocument/2006/relationships/customXml" Target="../ink/ink1443.xml"/><Relationship Id="rId330" Type="http://schemas.openxmlformats.org/officeDocument/2006/relationships/customXml" Target="../ink/ink1536.xml"/><Relationship Id="rId90" Type="http://schemas.openxmlformats.org/officeDocument/2006/relationships/customXml" Target="../ink/ink1416.xml"/><Relationship Id="rId165" Type="http://schemas.openxmlformats.org/officeDocument/2006/relationships/image" Target="../media/image1451.png"/><Relationship Id="rId186" Type="http://schemas.openxmlformats.org/officeDocument/2006/relationships/customXml" Target="../ink/ink1464.xml"/><Relationship Id="rId351" Type="http://schemas.openxmlformats.org/officeDocument/2006/relationships/image" Target="../media/image1544.png"/><Relationship Id="rId372" Type="http://schemas.openxmlformats.org/officeDocument/2006/relationships/customXml" Target="../ink/ink1557.xml"/><Relationship Id="rId211" Type="http://schemas.openxmlformats.org/officeDocument/2006/relationships/image" Target="../media/image1474.png"/><Relationship Id="rId232" Type="http://schemas.openxmlformats.org/officeDocument/2006/relationships/customXml" Target="../ink/ink1487.xml"/><Relationship Id="rId253" Type="http://schemas.openxmlformats.org/officeDocument/2006/relationships/image" Target="../media/image1495.png"/><Relationship Id="rId274" Type="http://schemas.openxmlformats.org/officeDocument/2006/relationships/customXml" Target="../ink/ink1508.xml"/><Relationship Id="rId295" Type="http://schemas.openxmlformats.org/officeDocument/2006/relationships/image" Target="../media/image1516.png"/><Relationship Id="rId309" Type="http://schemas.openxmlformats.org/officeDocument/2006/relationships/image" Target="../media/image1523.png"/><Relationship Id="rId27" Type="http://schemas.openxmlformats.org/officeDocument/2006/relationships/image" Target="../media/image1382.png"/><Relationship Id="rId48" Type="http://schemas.openxmlformats.org/officeDocument/2006/relationships/customXml" Target="../ink/ink1395.xml"/><Relationship Id="rId69" Type="http://schemas.openxmlformats.org/officeDocument/2006/relationships/image" Target="../media/image1403.png"/><Relationship Id="rId113" Type="http://schemas.openxmlformats.org/officeDocument/2006/relationships/image" Target="../media/image1425.png"/><Relationship Id="rId134" Type="http://schemas.openxmlformats.org/officeDocument/2006/relationships/customXml" Target="../ink/ink1438.xml"/><Relationship Id="rId320" Type="http://schemas.openxmlformats.org/officeDocument/2006/relationships/customXml" Target="../ink/ink1531.xml"/><Relationship Id="rId80" Type="http://schemas.openxmlformats.org/officeDocument/2006/relationships/customXml" Target="../ink/ink1411.xml"/><Relationship Id="rId155" Type="http://schemas.openxmlformats.org/officeDocument/2006/relationships/image" Target="../media/image1446.png"/><Relationship Id="rId176" Type="http://schemas.openxmlformats.org/officeDocument/2006/relationships/customXml" Target="../ink/ink1459.xml"/><Relationship Id="rId197" Type="http://schemas.openxmlformats.org/officeDocument/2006/relationships/image" Target="../media/image1467.png"/><Relationship Id="rId341" Type="http://schemas.openxmlformats.org/officeDocument/2006/relationships/image" Target="../media/image1539.png"/><Relationship Id="rId362" Type="http://schemas.openxmlformats.org/officeDocument/2006/relationships/customXml" Target="../ink/ink1552.xml"/><Relationship Id="rId201" Type="http://schemas.openxmlformats.org/officeDocument/2006/relationships/image" Target="../media/image1469.png"/><Relationship Id="rId222" Type="http://schemas.openxmlformats.org/officeDocument/2006/relationships/customXml" Target="../ink/ink1482.xml"/><Relationship Id="rId243" Type="http://schemas.openxmlformats.org/officeDocument/2006/relationships/image" Target="../media/image1490.png"/><Relationship Id="rId264" Type="http://schemas.openxmlformats.org/officeDocument/2006/relationships/customXml" Target="../ink/ink1503.xml"/><Relationship Id="rId285" Type="http://schemas.openxmlformats.org/officeDocument/2006/relationships/image" Target="../media/image1511.png"/><Relationship Id="rId17" Type="http://schemas.openxmlformats.org/officeDocument/2006/relationships/image" Target="../media/image1377.png"/><Relationship Id="rId38" Type="http://schemas.openxmlformats.org/officeDocument/2006/relationships/customXml" Target="../ink/ink1390.xml"/><Relationship Id="rId59" Type="http://schemas.openxmlformats.org/officeDocument/2006/relationships/image" Target="../media/image1398.png"/><Relationship Id="rId103" Type="http://schemas.openxmlformats.org/officeDocument/2006/relationships/image" Target="../media/image1420.png"/><Relationship Id="rId124" Type="http://schemas.openxmlformats.org/officeDocument/2006/relationships/customXml" Target="../ink/ink1433.xml"/><Relationship Id="rId310" Type="http://schemas.openxmlformats.org/officeDocument/2006/relationships/customXml" Target="../ink/ink1526.xml"/><Relationship Id="rId70" Type="http://schemas.openxmlformats.org/officeDocument/2006/relationships/customXml" Target="../ink/ink1406.xml"/><Relationship Id="rId91" Type="http://schemas.openxmlformats.org/officeDocument/2006/relationships/image" Target="../media/image1414.png"/><Relationship Id="rId145" Type="http://schemas.openxmlformats.org/officeDocument/2006/relationships/image" Target="../media/image1441.png"/><Relationship Id="rId166" Type="http://schemas.openxmlformats.org/officeDocument/2006/relationships/customXml" Target="../ink/ink1454.xml"/><Relationship Id="rId187" Type="http://schemas.openxmlformats.org/officeDocument/2006/relationships/image" Target="../media/image1462.png"/><Relationship Id="rId331" Type="http://schemas.openxmlformats.org/officeDocument/2006/relationships/image" Target="../media/image1534.png"/><Relationship Id="rId352" Type="http://schemas.openxmlformats.org/officeDocument/2006/relationships/customXml" Target="../ink/ink1547.xml"/><Relationship Id="rId373" Type="http://schemas.openxmlformats.org/officeDocument/2006/relationships/image" Target="../media/image15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77.xml"/><Relationship Id="rId233" Type="http://schemas.openxmlformats.org/officeDocument/2006/relationships/image" Target="../media/image1485.png"/><Relationship Id="rId254" Type="http://schemas.openxmlformats.org/officeDocument/2006/relationships/customXml" Target="../ink/ink1498.xml"/><Relationship Id="rId28" Type="http://schemas.openxmlformats.org/officeDocument/2006/relationships/customXml" Target="../ink/ink1385.xml"/><Relationship Id="rId49" Type="http://schemas.openxmlformats.org/officeDocument/2006/relationships/image" Target="../media/image1393.png"/><Relationship Id="rId114" Type="http://schemas.openxmlformats.org/officeDocument/2006/relationships/customXml" Target="../ink/ink1428.xml"/><Relationship Id="rId275" Type="http://schemas.openxmlformats.org/officeDocument/2006/relationships/image" Target="../media/image1506.png"/><Relationship Id="rId296" Type="http://schemas.openxmlformats.org/officeDocument/2006/relationships/customXml" Target="../ink/ink1519.xml"/><Relationship Id="rId300" Type="http://schemas.openxmlformats.org/officeDocument/2006/relationships/customXml" Target="../ink/ink1521.xml"/><Relationship Id="rId60" Type="http://schemas.openxmlformats.org/officeDocument/2006/relationships/customXml" Target="../ink/ink1401.xml"/><Relationship Id="rId81" Type="http://schemas.openxmlformats.org/officeDocument/2006/relationships/image" Target="../media/image1409.png"/><Relationship Id="rId135" Type="http://schemas.openxmlformats.org/officeDocument/2006/relationships/image" Target="../media/image1436.png"/><Relationship Id="rId156" Type="http://schemas.openxmlformats.org/officeDocument/2006/relationships/customXml" Target="../ink/ink1449.xml"/><Relationship Id="rId177" Type="http://schemas.openxmlformats.org/officeDocument/2006/relationships/image" Target="../media/image1457.png"/><Relationship Id="rId198" Type="http://schemas.openxmlformats.org/officeDocument/2006/relationships/customXml" Target="../ink/ink1470.xml"/><Relationship Id="rId321" Type="http://schemas.openxmlformats.org/officeDocument/2006/relationships/image" Target="../media/image1529.png"/><Relationship Id="rId342" Type="http://schemas.openxmlformats.org/officeDocument/2006/relationships/customXml" Target="../ink/ink1542.xml"/><Relationship Id="rId363" Type="http://schemas.openxmlformats.org/officeDocument/2006/relationships/image" Target="../media/image1550.png"/><Relationship Id="rId202" Type="http://schemas.openxmlformats.org/officeDocument/2006/relationships/customXml" Target="../ink/ink1472.xml"/><Relationship Id="rId223" Type="http://schemas.openxmlformats.org/officeDocument/2006/relationships/image" Target="../media/image1480.png"/><Relationship Id="rId244" Type="http://schemas.openxmlformats.org/officeDocument/2006/relationships/customXml" Target="../ink/ink1493.xml"/><Relationship Id="rId18" Type="http://schemas.openxmlformats.org/officeDocument/2006/relationships/customXml" Target="../ink/ink1380.xml"/><Relationship Id="rId39" Type="http://schemas.openxmlformats.org/officeDocument/2006/relationships/image" Target="../media/image1388.png"/><Relationship Id="rId265" Type="http://schemas.openxmlformats.org/officeDocument/2006/relationships/image" Target="../media/image1501.png"/><Relationship Id="rId286" Type="http://schemas.openxmlformats.org/officeDocument/2006/relationships/customXml" Target="../ink/ink1514.xml"/><Relationship Id="rId50" Type="http://schemas.openxmlformats.org/officeDocument/2006/relationships/customXml" Target="../ink/ink1396.xml"/><Relationship Id="rId104" Type="http://schemas.openxmlformats.org/officeDocument/2006/relationships/customXml" Target="../ink/ink1423.xml"/><Relationship Id="rId125" Type="http://schemas.openxmlformats.org/officeDocument/2006/relationships/image" Target="../media/image1431.png"/><Relationship Id="rId146" Type="http://schemas.openxmlformats.org/officeDocument/2006/relationships/customXml" Target="../ink/ink1444.xml"/><Relationship Id="rId167" Type="http://schemas.openxmlformats.org/officeDocument/2006/relationships/image" Target="../media/image1452.png"/><Relationship Id="rId188" Type="http://schemas.openxmlformats.org/officeDocument/2006/relationships/customXml" Target="../ink/ink1465.xml"/><Relationship Id="rId311" Type="http://schemas.openxmlformats.org/officeDocument/2006/relationships/image" Target="../media/image1524.png"/><Relationship Id="rId332" Type="http://schemas.openxmlformats.org/officeDocument/2006/relationships/customXml" Target="../ink/ink1537.xml"/><Relationship Id="rId353" Type="http://schemas.openxmlformats.org/officeDocument/2006/relationships/image" Target="../media/image1545.png"/><Relationship Id="rId71" Type="http://schemas.openxmlformats.org/officeDocument/2006/relationships/image" Target="../media/image1404.png"/><Relationship Id="rId92" Type="http://schemas.openxmlformats.org/officeDocument/2006/relationships/customXml" Target="../ink/ink1417.xml"/><Relationship Id="rId213" Type="http://schemas.openxmlformats.org/officeDocument/2006/relationships/image" Target="../media/image1475.png"/><Relationship Id="rId234" Type="http://schemas.openxmlformats.org/officeDocument/2006/relationships/customXml" Target="../ink/ink1488.xml"/><Relationship Id="rId2" Type="http://schemas.openxmlformats.org/officeDocument/2006/relationships/customXml" Target="../ink/ink1372.xml"/><Relationship Id="rId29" Type="http://schemas.openxmlformats.org/officeDocument/2006/relationships/image" Target="../media/image1383.png"/><Relationship Id="rId255" Type="http://schemas.openxmlformats.org/officeDocument/2006/relationships/image" Target="../media/image1496.png"/><Relationship Id="rId276" Type="http://schemas.openxmlformats.org/officeDocument/2006/relationships/customXml" Target="../ink/ink1509.xml"/><Relationship Id="rId297" Type="http://schemas.openxmlformats.org/officeDocument/2006/relationships/image" Target="../media/image1517.png"/><Relationship Id="rId40" Type="http://schemas.openxmlformats.org/officeDocument/2006/relationships/customXml" Target="../ink/ink1391.xml"/><Relationship Id="rId115" Type="http://schemas.openxmlformats.org/officeDocument/2006/relationships/image" Target="../media/image1426.png"/><Relationship Id="rId136" Type="http://schemas.openxmlformats.org/officeDocument/2006/relationships/customXml" Target="../ink/ink1439.xml"/><Relationship Id="rId157" Type="http://schemas.openxmlformats.org/officeDocument/2006/relationships/image" Target="../media/image1447.png"/><Relationship Id="rId178" Type="http://schemas.openxmlformats.org/officeDocument/2006/relationships/customXml" Target="../ink/ink1460.xml"/><Relationship Id="rId301" Type="http://schemas.openxmlformats.org/officeDocument/2006/relationships/image" Target="../media/image1519.png"/><Relationship Id="rId322" Type="http://schemas.openxmlformats.org/officeDocument/2006/relationships/customXml" Target="../ink/ink1532.xml"/><Relationship Id="rId343" Type="http://schemas.openxmlformats.org/officeDocument/2006/relationships/image" Target="../media/image1540.png"/><Relationship Id="rId364" Type="http://schemas.openxmlformats.org/officeDocument/2006/relationships/customXml" Target="../ink/ink1553.xml"/><Relationship Id="rId61" Type="http://schemas.openxmlformats.org/officeDocument/2006/relationships/image" Target="../media/image1399.png"/><Relationship Id="rId82" Type="http://schemas.openxmlformats.org/officeDocument/2006/relationships/customXml" Target="../ink/ink1412.xml"/><Relationship Id="rId199" Type="http://schemas.openxmlformats.org/officeDocument/2006/relationships/image" Target="../media/image1468.png"/><Relationship Id="rId203" Type="http://schemas.openxmlformats.org/officeDocument/2006/relationships/image" Target="../media/image1470.png"/><Relationship Id="rId19" Type="http://schemas.openxmlformats.org/officeDocument/2006/relationships/image" Target="../media/image1378.png"/><Relationship Id="rId224" Type="http://schemas.openxmlformats.org/officeDocument/2006/relationships/customXml" Target="../ink/ink1483.xml"/><Relationship Id="rId245" Type="http://schemas.openxmlformats.org/officeDocument/2006/relationships/image" Target="../media/image1491.png"/><Relationship Id="rId266" Type="http://schemas.openxmlformats.org/officeDocument/2006/relationships/customXml" Target="../ink/ink1504.xml"/><Relationship Id="rId287" Type="http://schemas.openxmlformats.org/officeDocument/2006/relationships/image" Target="../media/image1512.png"/><Relationship Id="rId30" Type="http://schemas.openxmlformats.org/officeDocument/2006/relationships/customXml" Target="../ink/ink1386.xml"/><Relationship Id="rId105" Type="http://schemas.openxmlformats.org/officeDocument/2006/relationships/image" Target="../media/image1421.png"/><Relationship Id="rId126" Type="http://schemas.openxmlformats.org/officeDocument/2006/relationships/customXml" Target="../ink/ink1434.xml"/><Relationship Id="rId147" Type="http://schemas.openxmlformats.org/officeDocument/2006/relationships/image" Target="../media/image1442.png"/><Relationship Id="rId168" Type="http://schemas.openxmlformats.org/officeDocument/2006/relationships/customXml" Target="../ink/ink1455.xml"/><Relationship Id="rId312" Type="http://schemas.openxmlformats.org/officeDocument/2006/relationships/customXml" Target="../ink/ink1527.xml"/><Relationship Id="rId333" Type="http://schemas.openxmlformats.org/officeDocument/2006/relationships/image" Target="../media/image1535.png"/><Relationship Id="rId354" Type="http://schemas.openxmlformats.org/officeDocument/2006/relationships/customXml" Target="../ink/ink1548.xml"/><Relationship Id="rId51" Type="http://schemas.openxmlformats.org/officeDocument/2006/relationships/image" Target="../media/image1394.png"/><Relationship Id="rId72" Type="http://schemas.openxmlformats.org/officeDocument/2006/relationships/customXml" Target="../ink/ink1407.xml"/><Relationship Id="rId93" Type="http://schemas.openxmlformats.org/officeDocument/2006/relationships/image" Target="../media/image1415.png"/><Relationship Id="rId189" Type="http://schemas.openxmlformats.org/officeDocument/2006/relationships/image" Target="../media/image1463.png"/><Relationship Id="rId3" Type="http://schemas.openxmlformats.org/officeDocument/2006/relationships/image" Target="../media/image1370.png"/><Relationship Id="rId214" Type="http://schemas.openxmlformats.org/officeDocument/2006/relationships/customXml" Target="../ink/ink1478.xml"/><Relationship Id="rId235" Type="http://schemas.openxmlformats.org/officeDocument/2006/relationships/image" Target="../media/image1486.png"/><Relationship Id="rId256" Type="http://schemas.openxmlformats.org/officeDocument/2006/relationships/customXml" Target="../ink/ink1499.xml"/><Relationship Id="rId277" Type="http://schemas.openxmlformats.org/officeDocument/2006/relationships/image" Target="../media/image1507.png"/><Relationship Id="rId298" Type="http://schemas.openxmlformats.org/officeDocument/2006/relationships/customXml" Target="../ink/ink1520.xml"/><Relationship Id="rId116" Type="http://schemas.openxmlformats.org/officeDocument/2006/relationships/customXml" Target="../ink/ink1429.xml"/><Relationship Id="rId137" Type="http://schemas.openxmlformats.org/officeDocument/2006/relationships/image" Target="../media/image1437.png"/><Relationship Id="rId158" Type="http://schemas.openxmlformats.org/officeDocument/2006/relationships/customXml" Target="../ink/ink1450.xml"/><Relationship Id="rId302" Type="http://schemas.openxmlformats.org/officeDocument/2006/relationships/customXml" Target="../ink/ink1522.xml"/><Relationship Id="rId323" Type="http://schemas.openxmlformats.org/officeDocument/2006/relationships/image" Target="../media/image1530.png"/><Relationship Id="rId344" Type="http://schemas.openxmlformats.org/officeDocument/2006/relationships/customXml" Target="../ink/ink1543.xml"/><Relationship Id="rId20" Type="http://schemas.openxmlformats.org/officeDocument/2006/relationships/customXml" Target="../ink/ink1381.xml"/><Relationship Id="rId41" Type="http://schemas.openxmlformats.org/officeDocument/2006/relationships/image" Target="../media/image1389.png"/><Relationship Id="rId62" Type="http://schemas.openxmlformats.org/officeDocument/2006/relationships/customXml" Target="../ink/ink1402.xml"/><Relationship Id="rId83" Type="http://schemas.openxmlformats.org/officeDocument/2006/relationships/image" Target="../media/image1410.png"/><Relationship Id="rId179" Type="http://schemas.openxmlformats.org/officeDocument/2006/relationships/image" Target="../media/image1458.png"/><Relationship Id="rId365" Type="http://schemas.openxmlformats.org/officeDocument/2006/relationships/image" Target="../media/image1551.png"/><Relationship Id="rId190" Type="http://schemas.openxmlformats.org/officeDocument/2006/relationships/customXml" Target="../ink/ink1466.xml"/><Relationship Id="rId204" Type="http://schemas.openxmlformats.org/officeDocument/2006/relationships/customXml" Target="../ink/ink1473.xml"/><Relationship Id="rId225" Type="http://schemas.openxmlformats.org/officeDocument/2006/relationships/image" Target="../media/image1481.png"/><Relationship Id="rId246" Type="http://schemas.openxmlformats.org/officeDocument/2006/relationships/customXml" Target="../ink/ink1494.xml"/><Relationship Id="rId267" Type="http://schemas.openxmlformats.org/officeDocument/2006/relationships/image" Target="../media/image1502.png"/><Relationship Id="rId288" Type="http://schemas.openxmlformats.org/officeDocument/2006/relationships/customXml" Target="../ink/ink1515.xml"/><Relationship Id="rId106" Type="http://schemas.openxmlformats.org/officeDocument/2006/relationships/customXml" Target="../ink/ink1424.xml"/><Relationship Id="rId127" Type="http://schemas.openxmlformats.org/officeDocument/2006/relationships/image" Target="../media/image1432.png"/><Relationship Id="rId313" Type="http://schemas.openxmlformats.org/officeDocument/2006/relationships/image" Target="../media/image1525.png"/><Relationship Id="rId10" Type="http://schemas.openxmlformats.org/officeDocument/2006/relationships/customXml" Target="../ink/ink1376.xml"/><Relationship Id="rId31" Type="http://schemas.openxmlformats.org/officeDocument/2006/relationships/image" Target="../media/image1384.png"/><Relationship Id="rId52" Type="http://schemas.openxmlformats.org/officeDocument/2006/relationships/customXml" Target="../ink/ink1397.xml"/><Relationship Id="rId73" Type="http://schemas.openxmlformats.org/officeDocument/2006/relationships/image" Target="../media/image1405.png"/><Relationship Id="rId94" Type="http://schemas.openxmlformats.org/officeDocument/2006/relationships/customXml" Target="../ink/ink1418.xml"/><Relationship Id="rId148" Type="http://schemas.openxmlformats.org/officeDocument/2006/relationships/customXml" Target="../ink/ink1445.xml"/><Relationship Id="rId169" Type="http://schemas.openxmlformats.org/officeDocument/2006/relationships/image" Target="../media/image1453.png"/><Relationship Id="rId334" Type="http://schemas.openxmlformats.org/officeDocument/2006/relationships/customXml" Target="../ink/ink1538.xml"/><Relationship Id="rId355" Type="http://schemas.openxmlformats.org/officeDocument/2006/relationships/image" Target="../media/image1546.png"/><Relationship Id="rId4" Type="http://schemas.openxmlformats.org/officeDocument/2006/relationships/customXml" Target="../ink/ink1373.xml"/><Relationship Id="rId180" Type="http://schemas.openxmlformats.org/officeDocument/2006/relationships/customXml" Target="../ink/ink1461.xml"/><Relationship Id="rId215" Type="http://schemas.openxmlformats.org/officeDocument/2006/relationships/image" Target="../media/image1476.png"/><Relationship Id="rId236" Type="http://schemas.openxmlformats.org/officeDocument/2006/relationships/customXml" Target="../ink/ink1489.xml"/><Relationship Id="rId257" Type="http://schemas.openxmlformats.org/officeDocument/2006/relationships/image" Target="../media/image1497.png"/><Relationship Id="rId278" Type="http://schemas.openxmlformats.org/officeDocument/2006/relationships/customXml" Target="../ink/ink1510.xml"/><Relationship Id="rId303" Type="http://schemas.openxmlformats.org/officeDocument/2006/relationships/image" Target="../media/image1520.png"/><Relationship Id="rId42" Type="http://schemas.openxmlformats.org/officeDocument/2006/relationships/customXml" Target="../ink/ink1392.xml"/><Relationship Id="rId84" Type="http://schemas.openxmlformats.org/officeDocument/2006/relationships/customXml" Target="../ink/ink1413.xml"/><Relationship Id="rId138" Type="http://schemas.openxmlformats.org/officeDocument/2006/relationships/customXml" Target="../ink/ink1440.xml"/><Relationship Id="rId345" Type="http://schemas.openxmlformats.org/officeDocument/2006/relationships/image" Target="../media/image1541.png"/><Relationship Id="rId191" Type="http://schemas.openxmlformats.org/officeDocument/2006/relationships/image" Target="../media/image1464.png"/><Relationship Id="rId205" Type="http://schemas.openxmlformats.org/officeDocument/2006/relationships/image" Target="../media/image1471.png"/><Relationship Id="rId247" Type="http://schemas.openxmlformats.org/officeDocument/2006/relationships/image" Target="../media/image1492.png"/><Relationship Id="rId107" Type="http://schemas.openxmlformats.org/officeDocument/2006/relationships/image" Target="../media/image1422.png"/><Relationship Id="rId289" Type="http://schemas.openxmlformats.org/officeDocument/2006/relationships/image" Target="../media/image1513.png"/><Relationship Id="rId11" Type="http://schemas.openxmlformats.org/officeDocument/2006/relationships/image" Target="../media/image1374.png"/><Relationship Id="rId53" Type="http://schemas.openxmlformats.org/officeDocument/2006/relationships/image" Target="../media/image1395.png"/><Relationship Id="rId149" Type="http://schemas.openxmlformats.org/officeDocument/2006/relationships/image" Target="../media/image1443.png"/><Relationship Id="rId314" Type="http://schemas.openxmlformats.org/officeDocument/2006/relationships/customXml" Target="../ink/ink1528.xml"/><Relationship Id="rId356" Type="http://schemas.openxmlformats.org/officeDocument/2006/relationships/customXml" Target="../ink/ink1549.xml"/><Relationship Id="rId95" Type="http://schemas.openxmlformats.org/officeDocument/2006/relationships/image" Target="../media/image1416.png"/><Relationship Id="rId160" Type="http://schemas.openxmlformats.org/officeDocument/2006/relationships/customXml" Target="../ink/ink1451.xml"/><Relationship Id="rId216" Type="http://schemas.openxmlformats.org/officeDocument/2006/relationships/customXml" Target="../ink/ink1479.xml"/><Relationship Id="rId258" Type="http://schemas.openxmlformats.org/officeDocument/2006/relationships/customXml" Target="../ink/ink1500.xml"/><Relationship Id="rId22" Type="http://schemas.openxmlformats.org/officeDocument/2006/relationships/customXml" Target="../ink/ink1382.xml"/><Relationship Id="rId64" Type="http://schemas.openxmlformats.org/officeDocument/2006/relationships/customXml" Target="../ink/ink1403.xml"/><Relationship Id="rId118" Type="http://schemas.openxmlformats.org/officeDocument/2006/relationships/customXml" Target="../ink/ink1430.xml"/><Relationship Id="rId325" Type="http://schemas.openxmlformats.org/officeDocument/2006/relationships/image" Target="../media/image1531.png"/><Relationship Id="rId367" Type="http://schemas.openxmlformats.org/officeDocument/2006/relationships/image" Target="../media/image1552.png"/><Relationship Id="rId171" Type="http://schemas.openxmlformats.org/officeDocument/2006/relationships/image" Target="../media/image1454.png"/><Relationship Id="rId227" Type="http://schemas.openxmlformats.org/officeDocument/2006/relationships/image" Target="../media/image1482.png"/><Relationship Id="rId269" Type="http://schemas.openxmlformats.org/officeDocument/2006/relationships/image" Target="../media/image1503.png"/><Relationship Id="rId33" Type="http://schemas.openxmlformats.org/officeDocument/2006/relationships/image" Target="../media/image1385.png"/><Relationship Id="rId129" Type="http://schemas.openxmlformats.org/officeDocument/2006/relationships/image" Target="../media/image1433.png"/><Relationship Id="rId280" Type="http://schemas.openxmlformats.org/officeDocument/2006/relationships/customXml" Target="../ink/ink1511.xml"/><Relationship Id="rId336" Type="http://schemas.openxmlformats.org/officeDocument/2006/relationships/customXml" Target="../ink/ink1539.xml"/><Relationship Id="rId75" Type="http://schemas.openxmlformats.org/officeDocument/2006/relationships/image" Target="../media/image1406.png"/><Relationship Id="rId140" Type="http://schemas.openxmlformats.org/officeDocument/2006/relationships/customXml" Target="../ink/ink1441.xml"/><Relationship Id="rId182" Type="http://schemas.openxmlformats.org/officeDocument/2006/relationships/customXml" Target="../ink/ink1462.xml"/><Relationship Id="rId6" Type="http://schemas.openxmlformats.org/officeDocument/2006/relationships/customXml" Target="../ink/ink1374.xml"/><Relationship Id="rId238" Type="http://schemas.openxmlformats.org/officeDocument/2006/relationships/customXml" Target="../ink/ink1490.xml"/><Relationship Id="rId291" Type="http://schemas.openxmlformats.org/officeDocument/2006/relationships/image" Target="../media/image1514.png"/><Relationship Id="rId305" Type="http://schemas.openxmlformats.org/officeDocument/2006/relationships/image" Target="../media/image1521.png"/><Relationship Id="rId347" Type="http://schemas.openxmlformats.org/officeDocument/2006/relationships/image" Target="../media/image1542.png"/><Relationship Id="rId44" Type="http://schemas.openxmlformats.org/officeDocument/2006/relationships/customXml" Target="../ink/ink1393.xml"/><Relationship Id="rId86" Type="http://schemas.openxmlformats.org/officeDocument/2006/relationships/customXml" Target="../ink/ink1414.xml"/><Relationship Id="rId151" Type="http://schemas.openxmlformats.org/officeDocument/2006/relationships/image" Target="../media/image1444.png"/><Relationship Id="rId193" Type="http://schemas.openxmlformats.org/officeDocument/2006/relationships/image" Target="../media/image1465.png"/><Relationship Id="rId207" Type="http://schemas.openxmlformats.org/officeDocument/2006/relationships/image" Target="../media/image1472.png"/><Relationship Id="rId249" Type="http://schemas.openxmlformats.org/officeDocument/2006/relationships/image" Target="../media/image1493.png"/><Relationship Id="rId13" Type="http://schemas.openxmlformats.org/officeDocument/2006/relationships/image" Target="../media/image1375.png"/><Relationship Id="rId109" Type="http://schemas.openxmlformats.org/officeDocument/2006/relationships/image" Target="../media/image1423.png"/><Relationship Id="rId260" Type="http://schemas.openxmlformats.org/officeDocument/2006/relationships/customXml" Target="../ink/ink1501.xml"/><Relationship Id="rId316" Type="http://schemas.openxmlformats.org/officeDocument/2006/relationships/customXml" Target="../ink/ink1529.xml"/><Relationship Id="rId55" Type="http://schemas.openxmlformats.org/officeDocument/2006/relationships/image" Target="../media/image1396.png"/><Relationship Id="rId97" Type="http://schemas.openxmlformats.org/officeDocument/2006/relationships/image" Target="../media/image1417.png"/><Relationship Id="rId120" Type="http://schemas.openxmlformats.org/officeDocument/2006/relationships/customXml" Target="../ink/ink1431.xml"/><Relationship Id="rId358" Type="http://schemas.openxmlformats.org/officeDocument/2006/relationships/customXml" Target="../ink/ink1550.xml"/><Relationship Id="rId162" Type="http://schemas.openxmlformats.org/officeDocument/2006/relationships/customXml" Target="../ink/ink1452.xml"/><Relationship Id="rId218" Type="http://schemas.openxmlformats.org/officeDocument/2006/relationships/customXml" Target="../ink/ink1480.xml"/><Relationship Id="rId271" Type="http://schemas.openxmlformats.org/officeDocument/2006/relationships/image" Target="../media/image1504.png"/><Relationship Id="rId24" Type="http://schemas.openxmlformats.org/officeDocument/2006/relationships/customXml" Target="../ink/ink1383.xml"/><Relationship Id="rId66" Type="http://schemas.openxmlformats.org/officeDocument/2006/relationships/customXml" Target="../ink/ink1404.xml"/><Relationship Id="rId131" Type="http://schemas.openxmlformats.org/officeDocument/2006/relationships/image" Target="../media/image1434.png"/><Relationship Id="rId327" Type="http://schemas.openxmlformats.org/officeDocument/2006/relationships/image" Target="../media/image1532.png"/><Relationship Id="rId369" Type="http://schemas.openxmlformats.org/officeDocument/2006/relationships/image" Target="../media/image1553.png"/><Relationship Id="rId173" Type="http://schemas.openxmlformats.org/officeDocument/2006/relationships/image" Target="../media/image1455.png"/><Relationship Id="rId229" Type="http://schemas.openxmlformats.org/officeDocument/2006/relationships/image" Target="../media/image1483.png"/><Relationship Id="rId240" Type="http://schemas.openxmlformats.org/officeDocument/2006/relationships/customXml" Target="../ink/ink1491.xml"/><Relationship Id="rId35" Type="http://schemas.openxmlformats.org/officeDocument/2006/relationships/image" Target="../media/image1386.png"/><Relationship Id="rId77" Type="http://schemas.openxmlformats.org/officeDocument/2006/relationships/image" Target="../media/image1407.png"/><Relationship Id="rId100" Type="http://schemas.openxmlformats.org/officeDocument/2006/relationships/customXml" Target="../ink/ink1421.xml"/><Relationship Id="rId282" Type="http://schemas.openxmlformats.org/officeDocument/2006/relationships/customXml" Target="../ink/ink1512.xml"/><Relationship Id="rId338" Type="http://schemas.openxmlformats.org/officeDocument/2006/relationships/customXml" Target="../ink/ink1540.xml"/><Relationship Id="rId8" Type="http://schemas.openxmlformats.org/officeDocument/2006/relationships/customXml" Target="../ink/ink1375.xml"/><Relationship Id="rId142" Type="http://schemas.openxmlformats.org/officeDocument/2006/relationships/customXml" Target="../ink/ink1442.xml"/><Relationship Id="rId184" Type="http://schemas.openxmlformats.org/officeDocument/2006/relationships/customXml" Target="../ink/ink1463.xml"/><Relationship Id="rId251" Type="http://schemas.openxmlformats.org/officeDocument/2006/relationships/image" Target="../media/image1494.png"/><Relationship Id="rId46" Type="http://schemas.openxmlformats.org/officeDocument/2006/relationships/customXml" Target="../ink/ink1394.xml"/><Relationship Id="rId293" Type="http://schemas.openxmlformats.org/officeDocument/2006/relationships/image" Target="../media/image1515.png"/><Relationship Id="rId307" Type="http://schemas.openxmlformats.org/officeDocument/2006/relationships/image" Target="../media/image1522.png"/><Relationship Id="rId349" Type="http://schemas.openxmlformats.org/officeDocument/2006/relationships/image" Target="../media/image1543.png"/><Relationship Id="rId88" Type="http://schemas.openxmlformats.org/officeDocument/2006/relationships/customXml" Target="../ink/ink1415.xml"/><Relationship Id="rId111" Type="http://schemas.openxmlformats.org/officeDocument/2006/relationships/image" Target="../media/image1424.png"/><Relationship Id="rId153" Type="http://schemas.openxmlformats.org/officeDocument/2006/relationships/image" Target="../media/image1445.png"/><Relationship Id="rId195" Type="http://schemas.openxmlformats.org/officeDocument/2006/relationships/image" Target="../media/image1466.png"/><Relationship Id="rId209" Type="http://schemas.openxmlformats.org/officeDocument/2006/relationships/image" Target="../media/image1473.png"/><Relationship Id="rId360" Type="http://schemas.openxmlformats.org/officeDocument/2006/relationships/customXml" Target="../ink/ink1551.xml"/><Relationship Id="rId220" Type="http://schemas.openxmlformats.org/officeDocument/2006/relationships/customXml" Target="../ink/ink1481.xml"/><Relationship Id="rId15" Type="http://schemas.openxmlformats.org/officeDocument/2006/relationships/image" Target="../media/image1376.png"/><Relationship Id="rId57" Type="http://schemas.openxmlformats.org/officeDocument/2006/relationships/image" Target="../media/image1397.png"/><Relationship Id="rId262" Type="http://schemas.openxmlformats.org/officeDocument/2006/relationships/customXml" Target="../ink/ink1502.xml"/><Relationship Id="rId318" Type="http://schemas.openxmlformats.org/officeDocument/2006/relationships/customXml" Target="../ink/ink15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EF206D-40AE-4A1B-8637-DE41378FEB38}"/>
                  </a:ext>
                </a:extLst>
              </p14:cNvPr>
              <p14:cNvContentPartPr/>
              <p14:nvPr/>
            </p14:nvContentPartPr>
            <p14:xfrm>
              <a:off x="675632" y="2724473"/>
              <a:ext cx="1188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EF206D-40AE-4A1B-8637-DE41378FE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32" y="2688833"/>
                <a:ext cx="8352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EE5DEB7-E0F3-4BDB-97F4-789435CBCF93}"/>
              </a:ext>
            </a:extLst>
          </p:cNvPr>
          <p:cNvGrpSpPr/>
          <p:nvPr/>
        </p:nvGrpSpPr>
        <p:grpSpPr>
          <a:xfrm>
            <a:off x="1244072" y="446753"/>
            <a:ext cx="762480" cy="410040"/>
            <a:chOff x="1244072" y="446753"/>
            <a:chExt cx="76248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30A038-8882-4C64-AD38-89A2238204B1}"/>
                    </a:ext>
                  </a:extLst>
                </p14:cNvPr>
                <p14:cNvContentPartPr/>
                <p14:nvPr/>
              </p14:nvContentPartPr>
              <p14:xfrm>
                <a:off x="1244072" y="446753"/>
                <a:ext cx="171000" cy="41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30A038-8882-4C64-AD38-89A2238204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8432" y="410753"/>
                  <a:ext cx="2426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40E535-8065-4409-8F8A-8B2D914A4781}"/>
                    </a:ext>
                  </a:extLst>
                </p14:cNvPr>
                <p14:cNvContentPartPr/>
                <p14:nvPr/>
              </p14:nvContentPartPr>
              <p14:xfrm>
                <a:off x="1575992" y="498593"/>
                <a:ext cx="70200" cy="303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40E535-8065-4409-8F8A-8B2D914A47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0352" y="462593"/>
                  <a:ext cx="1418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6DCCF4-C548-401F-9E47-1821D0B1400D}"/>
                    </a:ext>
                  </a:extLst>
                </p14:cNvPr>
                <p14:cNvContentPartPr/>
                <p14:nvPr/>
              </p14:nvContentPartPr>
              <p14:xfrm>
                <a:off x="1785512" y="465473"/>
                <a:ext cx="221040" cy="29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6DCCF4-C548-401F-9E47-1821D0B140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9872" y="429833"/>
                  <a:ext cx="29268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2CE631-E729-4F6A-B288-5125324C5CB5}"/>
              </a:ext>
            </a:extLst>
          </p:cNvPr>
          <p:cNvGrpSpPr/>
          <p:nvPr/>
        </p:nvGrpSpPr>
        <p:grpSpPr>
          <a:xfrm>
            <a:off x="2710712" y="298433"/>
            <a:ext cx="853200" cy="527040"/>
            <a:chOff x="2710712" y="298433"/>
            <a:chExt cx="85320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BC759E-164D-43CA-B952-7E39D665D01D}"/>
                    </a:ext>
                  </a:extLst>
                </p14:cNvPr>
                <p14:cNvContentPartPr/>
                <p14:nvPr/>
              </p14:nvContentPartPr>
              <p14:xfrm>
                <a:off x="2710712" y="357473"/>
                <a:ext cx="276480" cy="36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BC759E-164D-43CA-B952-7E39D665D0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4712" y="321473"/>
                  <a:ext cx="3481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8648557-D918-478F-9A03-4A12D1F4488B}"/>
                    </a:ext>
                  </a:extLst>
                </p14:cNvPr>
                <p14:cNvContentPartPr/>
                <p14:nvPr/>
              </p14:nvContentPartPr>
              <p14:xfrm>
                <a:off x="3085832" y="432353"/>
                <a:ext cx="237960" cy="27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8648557-D918-478F-9A03-4A12D1F448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9832" y="396353"/>
                  <a:ext cx="309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96FD461-71F0-4999-B75B-2A3171CADF36}"/>
                    </a:ext>
                  </a:extLst>
                </p14:cNvPr>
                <p14:cNvContentPartPr/>
                <p14:nvPr/>
              </p14:nvContentPartPr>
              <p14:xfrm>
                <a:off x="3366992" y="298433"/>
                <a:ext cx="196920" cy="52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96FD461-71F0-4999-B75B-2A3171CADF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1352" y="262793"/>
                  <a:ext cx="268560" cy="59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E6159A-2437-4573-9F9E-5D5C77751A12}"/>
              </a:ext>
            </a:extLst>
          </p:cNvPr>
          <p:cNvGrpSpPr/>
          <p:nvPr/>
        </p:nvGrpSpPr>
        <p:grpSpPr>
          <a:xfrm>
            <a:off x="884432" y="1112033"/>
            <a:ext cx="1875960" cy="545760"/>
            <a:chOff x="884432" y="1112033"/>
            <a:chExt cx="187596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0F4F1E-4F21-4287-BD4D-CDE5E0645828}"/>
                    </a:ext>
                  </a:extLst>
                </p14:cNvPr>
                <p14:cNvContentPartPr/>
                <p14:nvPr/>
              </p14:nvContentPartPr>
              <p14:xfrm>
                <a:off x="1060472" y="1237673"/>
                <a:ext cx="79560" cy="38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0F4F1E-4F21-4287-BD4D-CDE5E06458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4472" y="1201673"/>
                  <a:ext cx="1512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C3C9AB-99AB-401F-9B07-AB594207B018}"/>
                    </a:ext>
                  </a:extLst>
                </p14:cNvPr>
                <p14:cNvContentPartPr/>
                <p14:nvPr/>
              </p14:nvContentPartPr>
              <p14:xfrm>
                <a:off x="884432" y="1284473"/>
                <a:ext cx="383400" cy="37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C3C9AB-99AB-401F-9B07-AB594207B0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8432" y="1248833"/>
                  <a:ext cx="455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2445F2-9CA7-4214-AAB3-DF01E866B804}"/>
                    </a:ext>
                  </a:extLst>
                </p14:cNvPr>
                <p14:cNvContentPartPr/>
                <p14:nvPr/>
              </p14:nvContentPartPr>
              <p14:xfrm>
                <a:off x="1351712" y="1394273"/>
                <a:ext cx="197280" cy="24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2445F2-9CA7-4214-AAB3-DF01E866B80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16072" y="1358273"/>
                  <a:ext cx="268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72B4AC-C8F0-49B1-8770-77BC8D891B85}"/>
                    </a:ext>
                  </a:extLst>
                </p14:cNvPr>
                <p14:cNvContentPartPr/>
                <p14:nvPr/>
              </p14:nvContentPartPr>
              <p14:xfrm>
                <a:off x="1625312" y="1187273"/>
                <a:ext cx="95760" cy="43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72B4AC-C8F0-49B1-8770-77BC8D891B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89312" y="1151273"/>
                  <a:ext cx="1674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79C687-1C67-4E19-837D-A06804B255F7}"/>
                    </a:ext>
                  </a:extLst>
                </p14:cNvPr>
                <p14:cNvContentPartPr/>
                <p14:nvPr/>
              </p14:nvContentPartPr>
              <p14:xfrm>
                <a:off x="1835192" y="1328033"/>
                <a:ext cx="223920" cy="26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79C687-1C67-4E19-837D-A06804B255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99552" y="1292393"/>
                  <a:ext cx="295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46B76B-2DEB-4A49-9420-3BED0A4377D7}"/>
                    </a:ext>
                  </a:extLst>
                </p14:cNvPr>
                <p14:cNvContentPartPr/>
                <p14:nvPr/>
              </p14:nvContentPartPr>
              <p14:xfrm>
                <a:off x="2192312" y="1112033"/>
                <a:ext cx="82800" cy="47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46B76B-2DEB-4A49-9420-3BED0A4377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56672" y="1076393"/>
                  <a:ext cx="1544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21CC10-B500-44C6-A21D-BDECABF4F753}"/>
                    </a:ext>
                  </a:extLst>
                </p14:cNvPr>
                <p14:cNvContentPartPr/>
                <p14:nvPr/>
              </p14:nvContentPartPr>
              <p14:xfrm>
                <a:off x="2136512" y="1367993"/>
                <a:ext cx="194040" cy="4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21CC10-B500-44C6-A21D-BDECABF4F7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00512" y="1332353"/>
                  <a:ext cx="265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744F48-0A5E-4B00-ACFA-2B982CDA969A}"/>
                    </a:ext>
                  </a:extLst>
                </p14:cNvPr>
                <p14:cNvContentPartPr/>
                <p14:nvPr/>
              </p14:nvContentPartPr>
              <p14:xfrm>
                <a:off x="2407592" y="1303913"/>
                <a:ext cx="352800" cy="26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744F48-0A5E-4B00-ACFA-2B982CDA96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71952" y="1268273"/>
                  <a:ext cx="424440" cy="34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E9CC34-D387-4EF9-BA2F-C629A5DAB6FF}"/>
              </a:ext>
            </a:extLst>
          </p:cNvPr>
          <p:cNvGrpSpPr/>
          <p:nvPr/>
        </p:nvGrpSpPr>
        <p:grpSpPr>
          <a:xfrm>
            <a:off x="2680472" y="925193"/>
            <a:ext cx="589680" cy="58680"/>
            <a:chOff x="2680472" y="925193"/>
            <a:chExt cx="58968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F9248F-BEF0-4123-93AC-E3730AF28E5A}"/>
                    </a:ext>
                  </a:extLst>
                </p14:cNvPr>
                <p14:cNvContentPartPr/>
                <p14:nvPr/>
              </p14:nvContentPartPr>
              <p14:xfrm>
                <a:off x="2680472" y="932033"/>
                <a:ext cx="589680" cy="5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F9248F-BEF0-4123-93AC-E3730AF28E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44472" y="896033"/>
                  <a:ext cx="661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54B6E0F-C638-487C-B548-59360AB82EC8}"/>
                    </a:ext>
                  </a:extLst>
                </p14:cNvPr>
                <p14:cNvContentPartPr/>
                <p14:nvPr/>
              </p14:nvContentPartPr>
              <p14:xfrm>
                <a:off x="2689112" y="981353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54B6E0F-C638-487C-B548-59360AB82E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3472" y="94571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F30211D-4519-4F5E-B798-13A49691B4A2}"/>
                    </a:ext>
                  </a:extLst>
                </p14:cNvPr>
                <p14:cNvContentPartPr/>
                <p14:nvPr/>
              </p14:nvContentPartPr>
              <p14:xfrm>
                <a:off x="2689112" y="925193"/>
                <a:ext cx="565920" cy="5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F30211D-4519-4F5E-B798-13A49691B4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3472" y="889193"/>
                  <a:ext cx="6375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FDB556-EA92-4DBB-A3A8-00C17F232A44}"/>
              </a:ext>
            </a:extLst>
          </p:cNvPr>
          <p:cNvGrpSpPr/>
          <p:nvPr/>
        </p:nvGrpSpPr>
        <p:grpSpPr>
          <a:xfrm>
            <a:off x="895232" y="2931473"/>
            <a:ext cx="1733040" cy="550800"/>
            <a:chOff x="895232" y="2931473"/>
            <a:chExt cx="173304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DE3922-A083-408D-ABD3-9A1A6896BD11}"/>
                    </a:ext>
                  </a:extLst>
                </p14:cNvPr>
                <p14:cNvContentPartPr/>
                <p14:nvPr/>
              </p14:nvContentPartPr>
              <p14:xfrm>
                <a:off x="1065152" y="3090593"/>
                <a:ext cx="39960" cy="30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DE3922-A083-408D-ABD3-9A1A6896BD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9152" y="3054953"/>
                  <a:ext cx="1116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2ACB4F-56DC-4CC6-BF9D-7DE7A89A02FB}"/>
                    </a:ext>
                  </a:extLst>
                </p14:cNvPr>
                <p14:cNvContentPartPr/>
                <p14:nvPr/>
              </p14:nvContentPartPr>
              <p14:xfrm>
                <a:off x="895232" y="3064673"/>
                <a:ext cx="426600" cy="41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2ACB4F-56DC-4CC6-BF9D-7DE7A89A0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9592" y="3029033"/>
                  <a:ext cx="4982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D26AFE-9C0C-44B8-8190-9CF417FF9308}"/>
                    </a:ext>
                  </a:extLst>
                </p14:cNvPr>
                <p14:cNvContentPartPr/>
                <p14:nvPr/>
              </p14:nvContentPartPr>
              <p14:xfrm>
                <a:off x="1422992" y="3087713"/>
                <a:ext cx="170280" cy="29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D26AFE-9C0C-44B8-8190-9CF417FF93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7352" y="3051713"/>
                  <a:ext cx="2419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78A1B4-A630-4BCE-8992-0AC66EC697C2}"/>
                    </a:ext>
                  </a:extLst>
                </p14:cNvPr>
                <p14:cNvContentPartPr/>
                <p14:nvPr/>
              </p14:nvContentPartPr>
              <p14:xfrm>
                <a:off x="1676792" y="2948753"/>
                <a:ext cx="52200" cy="42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78A1B4-A630-4BCE-8992-0AC66EC697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1152" y="2912753"/>
                  <a:ext cx="123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B267AF-30FC-4E29-BBA2-B4B72C908D85}"/>
                    </a:ext>
                  </a:extLst>
                </p14:cNvPr>
                <p14:cNvContentPartPr/>
                <p14:nvPr/>
              </p14:nvContentPartPr>
              <p14:xfrm>
                <a:off x="1829432" y="3080513"/>
                <a:ext cx="147960" cy="28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B267AF-30FC-4E29-BBA2-B4B72C908D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93792" y="3044873"/>
                  <a:ext cx="219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BB6D5A-174A-4163-9285-5ADDFDD1304E}"/>
                    </a:ext>
                  </a:extLst>
                </p14:cNvPr>
                <p14:cNvContentPartPr/>
                <p14:nvPr/>
              </p14:nvContentPartPr>
              <p14:xfrm>
                <a:off x="2123192" y="2931473"/>
                <a:ext cx="51840" cy="39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BB6D5A-174A-4163-9285-5ADDFDD130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7552" y="2895833"/>
                  <a:ext cx="12348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3218775-E3E8-4C95-AF02-B391FF46D2A9}"/>
                    </a:ext>
                  </a:extLst>
                </p14:cNvPr>
                <p14:cNvContentPartPr/>
                <p14:nvPr/>
              </p14:nvContentPartPr>
              <p14:xfrm>
                <a:off x="2127152" y="3143513"/>
                <a:ext cx="113400" cy="2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3218775-E3E8-4C95-AF02-B391FF46D2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91152" y="3107873"/>
                  <a:ext cx="185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371C50-050A-4761-B6A3-7509A605FDD9}"/>
                    </a:ext>
                  </a:extLst>
                </p14:cNvPr>
                <p14:cNvContentPartPr/>
                <p14:nvPr/>
              </p14:nvContentPartPr>
              <p14:xfrm>
                <a:off x="2342432" y="2996633"/>
                <a:ext cx="285840" cy="285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371C50-050A-4761-B6A3-7509A605FD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06792" y="2960633"/>
                  <a:ext cx="3574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8FC7B1-4934-4643-BCD8-D3FFCC0B9FA7}"/>
              </a:ext>
            </a:extLst>
          </p:cNvPr>
          <p:cNvGrpSpPr/>
          <p:nvPr/>
        </p:nvGrpSpPr>
        <p:grpSpPr>
          <a:xfrm>
            <a:off x="1592912" y="1902593"/>
            <a:ext cx="941040" cy="712080"/>
            <a:chOff x="1592912" y="1902593"/>
            <a:chExt cx="941040" cy="71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E5BC3C-17BC-41AF-9E3C-C03F2F18D5BD}"/>
                    </a:ext>
                  </a:extLst>
                </p14:cNvPr>
                <p14:cNvContentPartPr/>
                <p14:nvPr/>
              </p14:nvContentPartPr>
              <p14:xfrm>
                <a:off x="1592912" y="1925993"/>
                <a:ext cx="168840" cy="563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E5BC3C-17BC-41AF-9E3C-C03F2F18D5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6912" y="1889993"/>
                  <a:ext cx="24048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C09572-7225-439C-85F6-B7B4FB8D9BFB}"/>
                    </a:ext>
                  </a:extLst>
                </p14:cNvPr>
                <p14:cNvContentPartPr/>
                <p14:nvPr/>
              </p14:nvContentPartPr>
              <p14:xfrm>
                <a:off x="1899632" y="2109233"/>
                <a:ext cx="16560" cy="28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C09572-7225-439C-85F6-B7B4FB8D9B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3632" y="2073593"/>
                  <a:ext cx="882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EE3372-B86B-4B74-9971-7BD14F25BEE1}"/>
                    </a:ext>
                  </a:extLst>
                </p14:cNvPr>
                <p14:cNvContentPartPr/>
                <p14:nvPr/>
              </p14:nvContentPartPr>
              <p14:xfrm>
                <a:off x="2049752" y="2076113"/>
                <a:ext cx="241200" cy="281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EE3372-B86B-4B74-9971-7BD14F25BE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13752" y="2040473"/>
                  <a:ext cx="312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D6095E8-AA1B-4E4F-9399-A95DDDFB6C02}"/>
                    </a:ext>
                  </a:extLst>
                </p14:cNvPr>
                <p14:cNvContentPartPr/>
                <p14:nvPr/>
              </p14:nvContentPartPr>
              <p14:xfrm>
                <a:off x="2313992" y="1902593"/>
                <a:ext cx="219960" cy="57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D6095E8-AA1B-4E4F-9399-A95DDDFB6C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78352" y="1866593"/>
                  <a:ext cx="2916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AEA1F0-D0AD-4D43-91A8-2CFF84B8AF20}"/>
                    </a:ext>
                  </a:extLst>
                </p14:cNvPr>
                <p14:cNvContentPartPr/>
                <p14:nvPr/>
              </p14:nvContentPartPr>
              <p14:xfrm>
                <a:off x="1844912" y="2554553"/>
                <a:ext cx="459360" cy="6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AEA1F0-D0AD-4D43-91A8-2CFF84B8AF2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9272" y="2518553"/>
                  <a:ext cx="5310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0A5CD6-DB8F-4378-9DCD-B827130DD2B6}"/>
              </a:ext>
            </a:extLst>
          </p:cNvPr>
          <p:cNvGrpSpPr/>
          <p:nvPr/>
        </p:nvGrpSpPr>
        <p:grpSpPr>
          <a:xfrm>
            <a:off x="1788752" y="3579473"/>
            <a:ext cx="626040" cy="590400"/>
            <a:chOff x="1788752" y="3579473"/>
            <a:chExt cx="62604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5912F4-EE01-4F6A-85F4-5B4A15E83BF3}"/>
                    </a:ext>
                  </a:extLst>
                </p14:cNvPr>
                <p14:cNvContentPartPr/>
                <p14:nvPr/>
              </p14:nvContentPartPr>
              <p14:xfrm>
                <a:off x="1788752" y="3593873"/>
                <a:ext cx="189360" cy="576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5912F4-EE01-4F6A-85F4-5B4A15E83B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53112" y="3557873"/>
                  <a:ext cx="26100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371019-B414-4B05-BCA6-FB7988E456A7}"/>
                    </a:ext>
                  </a:extLst>
                </p14:cNvPr>
                <p14:cNvContentPartPr/>
                <p14:nvPr/>
              </p14:nvContentPartPr>
              <p14:xfrm>
                <a:off x="2244872" y="3579473"/>
                <a:ext cx="16992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371019-B414-4B05-BCA6-FB7988E456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08872" y="3543833"/>
                  <a:ext cx="241560" cy="65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919A3C-1266-49A0-A645-FF32392B1B7C}"/>
              </a:ext>
            </a:extLst>
          </p:cNvPr>
          <p:cNvGrpSpPr/>
          <p:nvPr/>
        </p:nvGrpSpPr>
        <p:grpSpPr>
          <a:xfrm>
            <a:off x="5562632" y="143633"/>
            <a:ext cx="632880" cy="426960"/>
            <a:chOff x="5562632" y="143633"/>
            <a:chExt cx="63288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A6DC164-A4A9-4567-96F8-2D6A89936029}"/>
                    </a:ext>
                  </a:extLst>
                </p14:cNvPr>
                <p14:cNvContentPartPr/>
                <p14:nvPr/>
              </p14:nvContentPartPr>
              <p14:xfrm>
                <a:off x="5562632" y="143633"/>
                <a:ext cx="315720" cy="31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A6DC164-A4A9-4567-96F8-2D6A899360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6992" y="107633"/>
                  <a:ext cx="3873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15C242-784F-48DE-B002-6B998E8D89EC}"/>
                    </a:ext>
                  </a:extLst>
                </p14:cNvPr>
                <p14:cNvContentPartPr/>
                <p14:nvPr/>
              </p14:nvContentPartPr>
              <p14:xfrm>
                <a:off x="5768192" y="300953"/>
                <a:ext cx="39240" cy="26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15C242-784F-48DE-B002-6B998E8D89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32552" y="264953"/>
                  <a:ext cx="110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ADE489-040A-41AA-BC4F-47C1F5DB49EC}"/>
                    </a:ext>
                  </a:extLst>
                </p14:cNvPr>
                <p14:cNvContentPartPr/>
                <p14:nvPr/>
              </p14:nvContentPartPr>
              <p14:xfrm>
                <a:off x="5981672" y="254873"/>
                <a:ext cx="213840" cy="251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ADE489-040A-41AA-BC4F-47C1F5DB49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46032" y="218873"/>
                  <a:ext cx="2854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A45A2E-AF50-4260-8033-489026A485FF}"/>
              </a:ext>
            </a:extLst>
          </p:cNvPr>
          <p:cNvGrpSpPr/>
          <p:nvPr/>
        </p:nvGrpSpPr>
        <p:grpSpPr>
          <a:xfrm>
            <a:off x="5584592" y="889913"/>
            <a:ext cx="653760" cy="320400"/>
            <a:chOff x="5584592" y="889913"/>
            <a:chExt cx="6537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D39948-0AE8-4155-ADEB-36C335205161}"/>
                    </a:ext>
                  </a:extLst>
                </p14:cNvPr>
                <p14:cNvContentPartPr/>
                <p14:nvPr/>
              </p14:nvContentPartPr>
              <p14:xfrm>
                <a:off x="5584592" y="889913"/>
                <a:ext cx="368280" cy="320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D39948-0AE8-4155-ADEB-36C3352051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48592" y="853913"/>
                  <a:ext cx="4399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34426D-9592-4570-8A2E-002D64298E1C}"/>
                    </a:ext>
                  </a:extLst>
                </p14:cNvPr>
                <p14:cNvContentPartPr/>
                <p14:nvPr/>
              </p14:nvContentPartPr>
              <p14:xfrm>
                <a:off x="6071312" y="975593"/>
                <a:ext cx="167040" cy="222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34426D-9592-4570-8A2E-002D64298E1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35312" y="939593"/>
                  <a:ext cx="23868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6377C5-C9BF-4F12-A6B2-BC9FB2F7D1F7}"/>
              </a:ext>
            </a:extLst>
          </p:cNvPr>
          <p:cNvGrpSpPr/>
          <p:nvPr/>
        </p:nvGrpSpPr>
        <p:grpSpPr>
          <a:xfrm>
            <a:off x="5595392" y="1465913"/>
            <a:ext cx="632880" cy="383400"/>
            <a:chOff x="5595392" y="1465913"/>
            <a:chExt cx="6328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66583C-1C51-48ED-83B0-2C64E01203D6}"/>
                    </a:ext>
                  </a:extLst>
                </p14:cNvPr>
                <p14:cNvContentPartPr/>
                <p14:nvPr/>
              </p14:nvContentPartPr>
              <p14:xfrm>
                <a:off x="5595392" y="1465913"/>
                <a:ext cx="341280" cy="38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66583C-1C51-48ED-83B0-2C64E01203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59392" y="1429913"/>
                  <a:ext cx="4129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807685-EA59-4BF7-A7F1-2B1B4175F568}"/>
                    </a:ext>
                  </a:extLst>
                </p14:cNvPr>
                <p14:cNvContentPartPr/>
                <p14:nvPr/>
              </p14:nvContentPartPr>
              <p14:xfrm>
                <a:off x="6030272" y="1558073"/>
                <a:ext cx="198000" cy="235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807685-EA59-4BF7-A7F1-2B1B4175F5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94272" y="1522433"/>
                  <a:ext cx="26964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41767B-C9B6-4C40-B074-9D370E8D3C7F}"/>
              </a:ext>
            </a:extLst>
          </p:cNvPr>
          <p:cNvGrpSpPr/>
          <p:nvPr/>
        </p:nvGrpSpPr>
        <p:grpSpPr>
          <a:xfrm>
            <a:off x="5652992" y="2246033"/>
            <a:ext cx="500760" cy="370800"/>
            <a:chOff x="5652992" y="2246033"/>
            <a:chExt cx="5007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6E2070-2381-404D-86AD-0D0D06456EE8}"/>
                    </a:ext>
                  </a:extLst>
                </p14:cNvPr>
                <p14:cNvContentPartPr/>
                <p14:nvPr/>
              </p14:nvContentPartPr>
              <p14:xfrm>
                <a:off x="5652992" y="2269793"/>
                <a:ext cx="22680" cy="347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6E2070-2381-404D-86AD-0D0D06456E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16992" y="2233793"/>
                  <a:ext cx="94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22295A1-5C16-471B-9B74-A4EE231BD5EE}"/>
                    </a:ext>
                  </a:extLst>
                </p14:cNvPr>
                <p14:cNvContentPartPr/>
                <p14:nvPr/>
              </p14:nvContentPartPr>
              <p14:xfrm>
                <a:off x="5892032" y="2246033"/>
                <a:ext cx="261720" cy="30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22295A1-5C16-471B-9B74-A4EE231BD5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56392" y="2210033"/>
                  <a:ext cx="33336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9F29D6-5E4F-48AF-B645-856C9B33A36A}"/>
              </a:ext>
            </a:extLst>
          </p:cNvPr>
          <p:cNvGrpSpPr/>
          <p:nvPr/>
        </p:nvGrpSpPr>
        <p:grpSpPr>
          <a:xfrm>
            <a:off x="471152" y="4931633"/>
            <a:ext cx="1570680" cy="619200"/>
            <a:chOff x="471152" y="4931633"/>
            <a:chExt cx="15706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38F129-0666-4591-A036-35A3CC48B0F1}"/>
                    </a:ext>
                  </a:extLst>
                </p14:cNvPr>
                <p14:cNvContentPartPr/>
                <p14:nvPr/>
              </p14:nvContentPartPr>
              <p14:xfrm>
                <a:off x="471152" y="4931633"/>
                <a:ext cx="440640" cy="61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38F129-0666-4591-A036-35A3CC48B0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5152" y="4895993"/>
                  <a:ext cx="5122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BAE4280-37A0-4CD6-A7C3-8168DEFA38B0}"/>
                    </a:ext>
                  </a:extLst>
                </p14:cNvPr>
                <p14:cNvContentPartPr/>
                <p14:nvPr/>
              </p14:nvContentPartPr>
              <p14:xfrm>
                <a:off x="1045352" y="5112353"/>
                <a:ext cx="681840" cy="405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BAE4280-37A0-4CD6-A7C3-8168DEFA38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9712" y="5076353"/>
                  <a:ext cx="7534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3CF9A1F-B335-4209-8B54-11F5EBC57D34}"/>
                    </a:ext>
                  </a:extLst>
                </p14:cNvPr>
                <p14:cNvContentPartPr/>
                <p14:nvPr/>
              </p14:nvContentPartPr>
              <p14:xfrm>
                <a:off x="1812152" y="4971233"/>
                <a:ext cx="167040" cy="484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3CF9A1F-B335-4209-8B54-11F5EBC57D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76512" y="4935233"/>
                  <a:ext cx="2386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05A116-EC2B-4EBF-A61A-1C2FCBFDDC2D}"/>
                    </a:ext>
                  </a:extLst>
                </p14:cNvPr>
                <p14:cNvContentPartPr/>
                <p14:nvPr/>
              </p14:nvContentPartPr>
              <p14:xfrm>
                <a:off x="1713512" y="5213873"/>
                <a:ext cx="328320" cy="52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05A116-EC2B-4EBF-A61A-1C2FCBFDDC2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7512" y="5177873"/>
                  <a:ext cx="3999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D9D725-C90E-460E-91FB-4241BE4F143A}"/>
              </a:ext>
            </a:extLst>
          </p:cNvPr>
          <p:cNvGrpSpPr/>
          <p:nvPr/>
        </p:nvGrpSpPr>
        <p:grpSpPr>
          <a:xfrm>
            <a:off x="2592272" y="4922633"/>
            <a:ext cx="475560" cy="527400"/>
            <a:chOff x="2592272" y="4922633"/>
            <a:chExt cx="47556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50127C-D116-49F4-9A21-C8B9D95EC636}"/>
                    </a:ext>
                  </a:extLst>
                </p14:cNvPr>
                <p14:cNvContentPartPr/>
                <p14:nvPr/>
              </p14:nvContentPartPr>
              <p14:xfrm>
                <a:off x="2592272" y="4922633"/>
                <a:ext cx="48600" cy="49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50127C-D116-49F4-9A21-C8B9D95EC6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56632" y="4886633"/>
                  <a:ext cx="1202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2CDD04-C6A8-4381-93DA-58DA5BBF6A99}"/>
                    </a:ext>
                  </a:extLst>
                </p14:cNvPr>
                <p14:cNvContentPartPr/>
                <p14:nvPr/>
              </p14:nvContentPartPr>
              <p14:xfrm>
                <a:off x="2660672" y="5164913"/>
                <a:ext cx="407160" cy="285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2CDD04-C6A8-4381-93DA-58DA5BBF6A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25032" y="5129273"/>
                  <a:ext cx="47880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907C6DA-01F2-41CB-8B4B-1D51B64112BB}"/>
              </a:ext>
            </a:extLst>
          </p:cNvPr>
          <p:cNvGrpSpPr/>
          <p:nvPr/>
        </p:nvGrpSpPr>
        <p:grpSpPr>
          <a:xfrm>
            <a:off x="3553472" y="4757753"/>
            <a:ext cx="1200240" cy="513000"/>
            <a:chOff x="3553472" y="4757753"/>
            <a:chExt cx="120024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03D645-4C8F-42AC-9B16-A07927449D47}"/>
                    </a:ext>
                  </a:extLst>
                </p14:cNvPr>
                <p14:cNvContentPartPr/>
                <p14:nvPr/>
              </p14:nvContentPartPr>
              <p14:xfrm>
                <a:off x="3575432" y="4757753"/>
                <a:ext cx="114120" cy="51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03D645-4C8F-42AC-9B16-A07927449D4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39432" y="4721753"/>
                  <a:ext cx="1857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0A6B44-C31D-48B3-9D06-849A6802CE99}"/>
                    </a:ext>
                  </a:extLst>
                </p14:cNvPr>
                <p14:cNvContentPartPr/>
                <p14:nvPr/>
              </p14:nvContentPartPr>
              <p14:xfrm>
                <a:off x="3553472" y="4786193"/>
                <a:ext cx="282960" cy="54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0A6B44-C31D-48B3-9D06-849A6802CE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17472" y="4750193"/>
                  <a:ext cx="354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51B024-DA4A-4479-B882-A1244AD5E77D}"/>
                    </a:ext>
                  </a:extLst>
                </p14:cNvPr>
                <p14:cNvContentPartPr/>
                <p14:nvPr/>
              </p14:nvContentPartPr>
              <p14:xfrm>
                <a:off x="3648152" y="4956473"/>
                <a:ext cx="191880" cy="20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51B024-DA4A-4479-B882-A1244AD5E7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12512" y="4920833"/>
                  <a:ext cx="263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B59665A-F127-4F59-96ED-FB26F2D112D2}"/>
                    </a:ext>
                  </a:extLst>
                </p14:cNvPr>
                <p14:cNvContentPartPr/>
                <p14:nvPr/>
              </p14:nvContentPartPr>
              <p14:xfrm>
                <a:off x="3943352" y="4961513"/>
                <a:ext cx="57240" cy="29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B59665A-F127-4F59-96ED-FB26F2D112D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07352" y="4925513"/>
                  <a:ext cx="1288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07BC11B-4B81-4A30-A814-1E5726B5221B}"/>
                    </a:ext>
                  </a:extLst>
                </p14:cNvPr>
                <p14:cNvContentPartPr/>
                <p14:nvPr/>
              </p14:nvContentPartPr>
              <p14:xfrm>
                <a:off x="3942272" y="4849913"/>
                <a:ext cx="468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07BC11B-4B81-4A30-A814-1E5726B522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6272" y="4813913"/>
                  <a:ext cx="76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1709ACF-BC5B-4B36-8770-352845937EDE}"/>
                    </a:ext>
                  </a:extLst>
                </p14:cNvPr>
                <p14:cNvContentPartPr/>
                <p14:nvPr/>
              </p14:nvContentPartPr>
              <p14:xfrm>
                <a:off x="4068632" y="4896353"/>
                <a:ext cx="484560" cy="34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1709ACF-BC5B-4B36-8770-352845937E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32632" y="4860713"/>
                  <a:ext cx="5562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F7A47A-DB50-4AB3-9217-DB2BB1C78D74}"/>
                    </a:ext>
                  </a:extLst>
                </p14:cNvPr>
                <p14:cNvContentPartPr/>
                <p14:nvPr/>
              </p14:nvContentPartPr>
              <p14:xfrm>
                <a:off x="4662272" y="4856393"/>
                <a:ext cx="86760" cy="410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F7A47A-DB50-4AB3-9217-DB2BB1C78D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26272" y="4820753"/>
                  <a:ext cx="158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C08D7E-0876-42DE-A9A4-45D6CC7E9093}"/>
                    </a:ext>
                  </a:extLst>
                </p14:cNvPr>
                <p14:cNvContentPartPr/>
                <p14:nvPr/>
              </p14:nvContentPartPr>
              <p14:xfrm>
                <a:off x="4602512" y="5073833"/>
                <a:ext cx="151200" cy="4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C08D7E-0876-42DE-A9A4-45D6CC7E90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66512" y="5037833"/>
                  <a:ext cx="2228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0F3F65B-76C2-4E48-9C9A-BE26CDEF320B}"/>
              </a:ext>
            </a:extLst>
          </p:cNvPr>
          <p:cNvGrpSpPr/>
          <p:nvPr/>
        </p:nvGrpSpPr>
        <p:grpSpPr>
          <a:xfrm>
            <a:off x="5219912" y="4692593"/>
            <a:ext cx="969120" cy="552600"/>
            <a:chOff x="5219912" y="4692593"/>
            <a:chExt cx="96912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F32142D-32F1-49C3-9EE3-D06BAA0FF040}"/>
                    </a:ext>
                  </a:extLst>
                </p14:cNvPr>
                <p14:cNvContentPartPr/>
                <p14:nvPr/>
              </p14:nvContentPartPr>
              <p14:xfrm>
                <a:off x="5219912" y="4692593"/>
                <a:ext cx="375120" cy="552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F32142D-32F1-49C3-9EE3-D06BAA0FF0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84272" y="4656593"/>
                  <a:ext cx="4467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2BFABF-59A5-4A97-8800-CF4D826203BB}"/>
                    </a:ext>
                  </a:extLst>
                </p14:cNvPr>
                <p14:cNvContentPartPr/>
                <p14:nvPr/>
              </p14:nvContentPartPr>
              <p14:xfrm>
                <a:off x="5606912" y="4960073"/>
                <a:ext cx="336240" cy="26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2BFABF-59A5-4A97-8800-CF4D826203B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70912" y="4924073"/>
                  <a:ext cx="4078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57670C-F2DB-403C-8160-E13FDDB3F07A}"/>
                    </a:ext>
                  </a:extLst>
                </p14:cNvPr>
                <p14:cNvContentPartPr/>
                <p14:nvPr/>
              </p14:nvContentPartPr>
              <p14:xfrm>
                <a:off x="6090752" y="4723553"/>
                <a:ext cx="98280" cy="493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57670C-F2DB-403C-8160-E13FDDB3F0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55112" y="4687553"/>
                  <a:ext cx="16992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EE61510-1C07-41B5-A180-9BE325ACCDAB}"/>
                    </a:ext>
                  </a:extLst>
                </p14:cNvPr>
                <p14:cNvContentPartPr/>
                <p14:nvPr/>
              </p14:nvContentPartPr>
              <p14:xfrm>
                <a:off x="6007232" y="5011913"/>
                <a:ext cx="147960" cy="41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EE61510-1C07-41B5-A180-9BE325ACCD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71232" y="4976273"/>
                  <a:ext cx="2196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BF8C8B1-90DB-47EA-9EA9-CF96E5738CDD}"/>
              </a:ext>
            </a:extLst>
          </p:cNvPr>
          <p:cNvGrpSpPr/>
          <p:nvPr/>
        </p:nvGrpSpPr>
        <p:grpSpPr>
          <a:xfrm>
            <a:off x="6509072" y="4602593"/>
            <a:ext cx="2034360" cy="696240"/>
            <a:chOff x="6509072" y="4602593"/>
            <a:chExt cx="203436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707088F-9755-4054-B9B0-E9DAA61916BC}"/>
                    </a:ext>
                  </a:extLst>
                </p14:cNvPr>
                <p14:cNvContentPartPr/>
                <p14:nvPr/>
              </p14:nvContentPartPr>
              <p14:xfrm>
                <a:off x="6509072" y="4602593"/>
                <a:ext cx="206640" cy="585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707088F-9755-4054-B9B0-E9DAA61916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73432" y="4566593"/>
                  <a:ext cx="2782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32DDEC-D821-4280-AE5E-4D2FD4D88595}"/>
                    </a:ext>
                  </a:extLst>
                </p14:cNvPr>
                <p14:cNvContentPartPr/>
                <p14:nvPr/>
              </p14:nvContentPartPr>
              <p14:xfrm>
                <a:off x="6894992" y="4854233"/>
                <a:ext cx="314280" cy="33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32DDEC-D821-4280-AE5E-4D2FD4D885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8992" y="4818593"/>
                  <a:ext cx="385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3157E71-C66F-4938-A6D2-5B007A25A6C0}"/>
                    </a:ext>
                  </a:extLst>
                </p14:cNvPr>
                <p14:cNvContentPartPr/>
                <p14:nvPr/>
              </p14:nvContentPartPr>
              <p14:xfrm>
                <a:off x="7379552" y="4857113"/>
                <a:ext cx="47880" cy="348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3157E71-C66F-4938-A6D2-5B007A25A6C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43552" y="4821113"/>
                  <a:ext cx="1195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6762D4E-1AFC-4F54-9C7E-CBD2969424C8}"/>
                    </a:ext>
                  </a:extLst>
                </p14:cNvPr>
                <p14:cNvContentPartPr/>
                <p14:nvPr/>
              </p14:nvContentPartPr>
              <p14:xfrm>
                <a:off x="7641272" y="4854233"/>
                <a:ext cx="66600" cy="373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6762D4E-1AFC-4F54-9C7E-CBD2969424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5272" y="4818593"/>
                  <a:ext cx="138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26ED19B-F36D-4FE8-951F-05E4EEBBE55E}"/>
                    </a:ext>
                  </a:extLst>
                </p14:cNvPr>
                <p14:cNvContentPartPr/>
                <p14:nvPr/>
              </p14:nvContentPartPr>
              <p14:xfrm>
                <a:off x="7674392" y="4778633"/>
                <a:ext cx="278280" cy="172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26ED19B-F36D-4FE8-951F-05E4EEBBE5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38752" y="4742993"/>
                  <a:ext cx="349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23C2E48-E4E2-495E-92AD-A8C44A894ADF}"/>
                    </a:ext>
                  </a:extLst>
                </p14:cNvPr>
                <p14:cNvContentPartPr/>
                <p14:nvPr/>
              </p14:nvContentPartPr>
              <p14:xfrm>
                <a:off x="8052752" y="4822553"/>
                <a:ext cx="271080" cy="305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23C2E48-E4E2-495E-92AD-A8C44A894A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17112" y="4786553"/>
                  <a:ext cx="34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E1170E4-5201-4BA8-936B-1F5881FDCDEF}"/>
                    </a:ext>
                  </a:extLst>
                </p14:cNvPr>
                <p14:cNvContentPartPr/>
                <p14:nvPr/>
              </p14:nvContentPartPr>
              <p14:xfrm>
                <a:off x="8366672" y="4623113"/>
                <a:ext cx="176760" cy="675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E1170E4-5201-4BA8-936B-1F5881FDCD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31032" y="4587473"/>
                  <a:ext cx="248400" cy="74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0CCA0FD-8E95-4F0F-91BE-86BC3D10A14C}"/>
              </a:ext>
            </a:extLst>
          </p:cNvPr>
          <p:cNvGrpSpPr/>
          <p:nvPr/>
        </p:nvGrpSpPr>
        <p:grpSpPr>
          <a:xfrm>
            <a:off x="4547432" y="5874113"/>
            <a:ext cx="1015560" cy="331200"/>
            <a:chOff x="4547432" y="5874113"/>
            <a:chExt cx="10155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448D54E-3E3C-43BF-B105-9D47D9C8D130}"/>
                    </a:ext>
                  </a:extLst>
                </p14:cNvPr>
                <p14:cNvContentPartPr/>
                <p14:nvPr/>
              </p14:nvContentPartPr>
              <p14:xfrm>
                <a:off x="4547432" y="5946833"/>
                <a:ext cx="318240" cy="258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448D54E-3E3C-43BF-B105-9D47D9C8D1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11432" y="5910833"/>
                  <a:ext cx="3898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101F0B7-2064-43E6-B156-C3FC117836C6}"/>
                    </a:ext>
                  </a:extLst>
                </p14:cNvPr>
                <p14:cNvContentPartPr/>
                <p14:nvPr/>
              </p14:nvContentPartPr>
              <p14:xfrm>
                <a:off x="4931192" y="5965553"/>
                <a:ext cx="128520" cy="210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101F0B7-2064-43E6-B156-C3FC117836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95552" y="5929553"/>
                  <a:ext cx="200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33A1D8-2857-41C2-99E0-9DA4A949DF9E}"/>
                    </a:ext>
                  </a:extLst>
                </p14:cNvPr>
                <p14:cNvContentPartPr/>
                <p14:nvPr/>
              </p14:nvContentPartPr>
              <p14:xfrm>
                <a:off x="5128472" y="5874113"/>
                <a:ext cx="434520" cy="261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33A1D8-2857-41C2-99E0-9DA4A949DF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92832" y="5838473"/>
                  <a:ext cx="50616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D8481C0-CBDE-4BCA-BC88-7F264AC54693}"/>
              </a:ext>
            </a:extLst>
          </p:cNvPr>
          <p:cNvGrpSpPr/>
          <p:nvPr/>
        </p:nvGrpSpPr>
        <p:grpSpPr>
          <a:xfrm>
            <a:off x="5947832" y="5673593"/>
            <a:ext cx="2617560" cy="497520"/>
            <a:chOff x="5947832" y="5673593"/>
            <a:chExt cx="261756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68D1F1-32BE-4556-8269-F7D373243FF0}"/>
                    </a:ext>
                  </a:extLst>
                </p14:cNvPr>
                <p14:cNvContentPartPr/>
                <p14:nvPr/>
              </p14:nvContentPartPr>
              <p14:xfrm>
                <a:off x="5947832" y="5686553"/>
                <a:ext cx="1050480" cy="484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68D1F1-32BE-4556-8269-F7D373243F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11832" y="5650553"/>
                  <a:ext cx="11221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8220C9A-AB98-4E08-9771-A3E1C437E407}"/>
                    </a:ext>
                  </a:extLst>
                </p14:cNvPr>
                <p14:cNvContentPartPr/>
                <p14:nvPr/>
              </p14:nvContentPartPr>
              <p14:xfrm>
                <a:off x="7127912" y="5835593"/>
                <a:ext cx="128880" cy="272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8220C9A-AB98-4E08-9771-A3E1C437E4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91912" y="5799953"/>
                  <a:ext cx="2005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228A48A-C7BC-47D6-ADFC-9F134A96A358}"/>
                    </a:ext>
                  </a:extLst>
                </p14:cNvPr>
                <p14:cNvContentPartPr/>
                <p14:nvPr/>
              </p14:nvContentPartPr>
              <p14:xfrm>
                <a:off x="7317992" y="5871233"/>
                <a:ext cx="273240" cy="229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228A48A-C7BC-47D6-ADFC-9F134A96A35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2352" y="5835593"/>
                  <a:ext cx="344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8E2B481-EFBF-4053-B81D-F1BD442339E7}"/>
                    </a:ext>
                  </a:extLst>
                </p14:cNvPr>
                <p14:cNvContentPartPr/>
                <p14:nvPr/>
              </p14:nvContentPartPr>
              <p14:xfrm>
                <a:off x="7712192" y="5673593"/>
                <a:ext cx="48240" cy="425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8E2B481-EFBF-4053-B81D-F1BD442339E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76192" y="5637593"/>
                  <a:ext cx="1198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F772AE2-4472-4BDE-BA24-977729F7F05B}"/>
                    </a:ext>
                  </a:extLst>
                </p14:cNvPr>
                <p14:cNvContentPartPr/>
                <p14:nvPr/>
              </p14:nvContentPartPr>
              <p14:xfrm>
                <a:off x="7625792" y="5869073"/>
                <a:ext cx="238680" cy="14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F772AE2-4472-4BDE-BA24-977729F7F05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90152" y="5833433"/>
                  <a:ext cx="310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046493-C984-40AD-8E92-B34307DD994D}"/>
                    </a:ext>
                  </a:extLst>
                </p14:cNvPr>
                <p14:cNvContentPartPr/>
                <p14:nvPr/>
              </p14:nvContentPartPr>
              <p14:xfrm>
                <a:off x="8067872" y="5799953"/>
                <a:ext cx="21240" cy="3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046493-C984-40AD-8E92-B34307DD99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31872" y="5764313"/>
                  <a:ext cx="92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C0C5489-7E5E-427D-B82B-388519277E0B}"/>
                    </a:ext>
                  </a:extLst>
                </p14:cNvPr>
                <p14:cNvContentPartPr/>
                <p14:nvPr/>
              </p14:nvContentPartPr>
              <p14:xfrm>
                <a:off x="8054192" y="6040073"/>
                <a:ext cx="15480" cy="2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C0C5489-7E5E-427D-B82B-388519277E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18192" y="6004073"/>
                  <a:ext cx="87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DA4A9AB-F3B1-43F5-8C18-9FA76D1B5E97}"/>
                    </a:ext>
                  </a:extLst>
                </p14:cNvPr>
                <p14:cNvContentPartPr/>
                <p14:nvPr/>
              </p14:nvContentPartPr>
              <p14:xfrm>
                <a:off x="8140232" y="5980313"/>
                <a:ext cx="425160" cy="35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DA4A9AB-F3B1-43F5-8C18-9FA76D1B5E9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04592" y="5944673"/>
                  <a:ext cx="49680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E36168E-2839-4D91-969D-B55D8ECA88EC}"/>
              </a:ext>
            </a:extLst>
          </p:cNvPr>
          <p:cNvGrpSpPr/>
          <p:nvPr/>
        </p:nvGrpSpPr>
        <p:grpSpPr>
          <a:xfrm>
            <a:off x="9172712" y="5554433"/>
            <a:ext cx="1486440" cy="555120"/>
            <a:chOff x="9172712" y="5554433"/>
            <a:chExt cx="148644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B45EDD4-0571-4A9E-8173-0BD7EB4794E3}"/>
                    </a:ext>
                  </a:extLst>
                </p14:cNvPr>
                <p14:cNvContentPartPr/>
                <p14:nvPr/>
              </p14:nvContentPartPr>
              <p14:xfrm>
                <a:off x="9172712" y="5683673"/>
                <a:ext cx="82440" cy="425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B45EDD4-0571-4A9E-8173-0BD7EB4794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36712" y="5648033"/>
                  <a:ext cx="1540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952CF72-47AB-4080-9EB0-032C7D51CCB9}"/>
                    </a:ext>
                  </a:extLst>
                </p14:cNvPr>
                <p14:cNvContentPartPr/>
                <p14:nvPr/>
              </p14:nvContentPartPr>
              <p14:xfrm>
                <a:off x="9198272" y="5606633"/>
                <a:ext cx="253440" cy="28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952CF72-47AB-4080-9EB0-032C7D51CCB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162632" y="5570633"/>
                  <a:ext cx="325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12586C-AB33-4783-B126-57354F9AB1B4}"/>
                    </a:ext>
                  </a:extLst>
                </p14:cNvPr>
                <p14:cNvContentPartPr/>
                <p14:nvPr/>
              </p14:nvContentPartPr>
              <p14:xfrm>
                <a:off x="9616952" y="5611313"/>
                <a:ext cx="303840" cy="32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12586C-AB33-4783-B126-57354F9AB1B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81312" y="5575673"/>
                  <a:ext cx="3754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69B63D8-1FC7-42AC-A56B-723A17109138}"/>
                    </a:ext>
                  </a:extLst>
                </p14:cNvPr>
                <p14:cNvContentPartPr/>
                <p14:nvPr/>
              </p14:nvContentPartPr>
              <p14:xfrm>
                <a:off x="10030952" y="5613473"/>
                <a:ext cx="27180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69B63D8-1FC7-42AC-A56B-723A171091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95312" y="5577473"/>
                  <a:ext cx="3434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5F5E34D-64F4-40DF-B036-CF6981F8DB45}"/>
                    </a:ext>
                  </a:extLst>
                </p14:cNvPr>
                <p14:cNvContentPartPr/>
                <p14:nvPr/>
              </p14:nvContentPartPr>
              <p14:xfrm>
                <a:off x="10428032" y="5554433"/>
                <a:ext cx="231120" cy="455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5F5E34D-64F4-40DF-B036-CF6981F8DB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92032" y="5518433"/>
                  <a:ext cx="302760" cy="52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93ECE14-FD3B-445C-AB6E-151FDB9EE6E1}"/>
              </a:ext>
            </a:extLst>
          </p:cNvPr>
          <p:cNvGrpSpPr/>
          <p:nvPr/>
        </p:nvGrpSpPr>
        <p:grpSpPr>
          <a:xfrm>
            <a:off x="1780112" y="5806433"/>
            <a:ext cx="2400120" cy="1010880"/>
            <a:chOff x="1780112" y="5806433"/>
            <a:chExt cx="240012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500EE11-615D-40D2-9031-449B73D3E84F}"/>
                    </a:ext>
                  </a:extLst>
                </p14:cNvPr>
                <p14:cNvContentPartPr/>
                <p14:nvPr/>
              </p14:nvContentPartPr>
              <p14:xfrm>
                <a:off x="1780112" y="5806433"/>
                <a:ext cx="75240" cy="481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500EE11-615D-40D2-9031-449B73D3E8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44112" y="5770793"/>
                  <a:ext cx="1468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76AC6F9-0E9B-41B1-92DD-AF676C4655BD}"/>
                    </a:ext>
                  </a:extLst>
                </p14:cNvPr>
                <p14:cNvContentPartPr/>
                <p14:nvPr/>
              </p14:nvContentPartPr>
              <p14:xfrm>
                <a:off x="1945712" y="5988593"/>
                <a:ext cx="338040" cy="239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76AC6F9-0E9B-41B1-92DD-AF676C4655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09712" y="5952593"/>
                  <a:ext cx="409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23682C3-7465-4C2C-A81C-48328B38AFD4}"/>
                    </a:ext>
                  </a:extLst>
                </p14:cNvPr>
                <p14:cNvContentPartPr/>
                <p14:nvPr/>
              </p14:nvContentPartPr>
              <p14:xfrm>
                <a:off x="2373392" y="5940353"/>
                <a:ext cx="252000" cy="238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23682C3-7465-4C2C-A81C-48328B38AF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337392" y="5904353"/>
                  <a:ext cx="323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0A4F64-332E-4094-A666-9CC1CB49512A}"/>
                    </a:ext>
                  </a:extLst>
                </p14:cNvPr>
                <p14:cNvContentPartPr/>
                <p14:nvPr/>
              </p14:nvContentPartPr>
              <p14:xfrm>
                <a:off x="2672552" y="5823353"/>
                <a:ext cx="502920" cy="37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0A4F64-332E-4094-A666-9CC1CB4951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636912" y="5787713"/>
                  <a:ext cx="5745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2D2A77-AC98-49C6-AC9F-571CDFD5A297}"/>
                    </a:ext>
                  </a:extLst>
                </p14:cNvPr>
                <p14:cNvContentPartPr/>
                <p14:nvPr/>
              </p14:nvContentPartPr>
              <p14:xfrm>
                <a:off x="3208232" y="5834153"/>
                <a:ext cx="95760" cy="346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2D2A77-AC98-49C6-AC9F-571CDFD5A2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72592" y="5798153"/>
                  <a:ext cx="1674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4B1AFD-8E6C-4D9F-B2F1-6CE11A8530C5}"/>
                    </a:ext>
                  </a:extLst>
                </p14:cNvPr>
                <p14:cNvContentPartPr/>
                <p14:nvPr/>
              </p14:nvContentPartPr>
              <p14:xfrm>
                <a:off x="3167912" y="5982473"/>
                <a:ext cx="160200" cy="56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4B1AFD-8E6C-4D9F-B2F1-6CE11A8530C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31912" y="5946833"/>
                  <a:ext cx="23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FB084C-C3F5-4FB1-B6EE-5CBBE56FFFAB}"/>
                    </a:ext>
                  </a:extLst>
                </p14:cNvPr>
                <p14:cNvContentPartPr/>
                <p14:nvPr/>
              </p14:nvContentPartPr>
              <p14:xfrm>
                <a:off x="3923192" y="5860073"/>
                <a:ext cx="257040" cy="304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FB084C-C3F5-4FB1-B6EE-5CBBE56FFF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87192" y="5824073"/>
                  <a:ext cx="3286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DB684C-EE21-43E0-97F9-12372138B43F}"/>
                    </a:ext>
                  </a:extLst>
                </p14:cNvPr>
                <p14:cNvContentPartPr/>
                <p14:nvPr/>
              </p14:nvContentPartPr>
              <p14:xfrm>
                <a:off x="2211752" y="6478913"/>
                <a:ext cx="93960" cy="29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DB684C-EE21-43E0-97F9-12372138B43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76112" y="6442913"/>
                  <a:ext cx="1656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191E49-5F32-43C6-B359-8BB20D02DD20}"/>
                    </a:ext>
                  </a:extLst>
                </p14:cNvPr>
                <p14:cNvContentPartPr/>
                <p14:nvPr/>
              </p14:nvContentPartPr>
              <p14:xfrm>
                <a:off x="2013752" y="6485393"/>
                <a:ext cx="428400" cy="331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191E49-5F32-43C6-B359-8BB20D02DD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78112" y="6449753"/>
                  <a:ext cx="500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36130A5-E44A-4959-8477-2A49D0EA0D80}"/>
                    </a:ext>
                  </a:extLst>
                </p14:cNvPr>
                <p14:cNvContentPartPr/>
                <p14:nvPr/>
              </p14:nvContentPartPr>
              <p14:xfrm>
                <a:off x="2541152" y="6510534"/>
                <a:ext cx="172080" cy="264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36130A5-E44A-4959-8477-2A49D0EA0D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05512" y="6474894"/>
                  <a:ext cx="243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F52D01C-20D8-4CEA-A77E-0530CFCAF651}"/>
                    </a:ext>
                  </a:extLst>
                </p14:cNvPr>
                <p14:cNvContentPartPr/>
                <p14:nvPr/>
              </p14:nvContentPartPr>
              <p14:xfrm>
                <a:off x="2799272" y="6336654"/>
                <a:ext cx="106560" cy="407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F52D01C-20D8-4CEA-A77E-0530CFCAF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63272" y="6300654"/>
                  <a:ext cx="178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77F3D46-33E7-41C1-9CC4-80334FEEBBF9}"/>
                    </a:ext>
                  </a:extLst>
                </p14:cNvPr>
                <p14:cNvContentPartPr/>
                <p14:nvPr/>
              </p14:nvContentPartPr>
              <p14:xfrm>
                <a:off x="2970632" y="6492894"/>
                <a:ext cx="182880" cy="282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77F3D46-33E7-41C1-9CC4-80334FEEBBF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34992" y="6456894"/>
                  <a:ext cx="254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A10E247-9FA8-4CEB-9654-4DA76C16E2A7}"/>
                    </a:ext>
                  </a:extLst>
                </p14:cNvPr>
                <p14:cNvContentPartPr/>
                <p14:nvPr/>
              </p14:nvContentPartPr>
              <p14:xfrm>
                <a:off x="3272672" y="6329814"/>
                <a:ext cx="110160" cy="358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A10E247-9FA8-4CEB-9654-4DA76C16E2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37032" y="6294174"/>
                  <a:ext cx="1818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1C9798B-9125-43FB-8504-8C4D048C5EF2}"/>
                    </a:ext>
                  </a:extLst>
                </p14:cNvPr>
                <p14:cNvContentPartPr/>
                <p14:nvPr/>
              </p14:nvContentPartPr>
              <p14:xfrm>
                <a:off x="3268712" y="6517374"/>
                <a:ext cx="126720" cy="37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1C9798B-9125-43FB-8504-8C4D048C5E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32712" y="6481374"/>
                  <a:ext cx="19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F445FD-530A-4916-B865-ED1DF5737956}"/>
                    </a:ext>
                  </a:extLst>
                </p14:cNvPr>
                <p14:cNvContentPartPr/>
                <p14:nvPr/>
              </p14:nvContentPartPr>
              <p14:xfrm>
                <a:off x="3467432" y="6442854"/>
                <a:ext cx="285840" cy="256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F445FD-530A-4916-B865-ED1DF573795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31792" y="6407214"/>
                  <a:ext cx="35748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AC31A85-B33E-476A-BF27-CC2F8F5494D2}"/>
              </a:ext>
            </a:extLst>
          </p:cNvPr>
          <p:cNvGrpSpPr/>
          <p:nvPr/>
        </p:nvGrpSpPr>
        <p:grpSpPr>
          <a:xfrm>
            <a:off x="4120472" y="6466614"/>
            <a:ext cx="708480" cy="315720"/>
            <a:chOff x="4120472" y="6466614"/>
            <a:chExt cx="70848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09EDF5A-53F7-4895-B2DE-0845EEB3A35F}"/>
                    </a:ext>
                  </a:extLst>
                </p14:cNvPr>
                <p14:cNvContentPartPr/>
                <p14:nvPr/>
              </p14:nvContentPartPr>
              <p14:xfrm>
                <a:off x="4120472" y="6466614"/>
                <a:ext cx="56880" cy="65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09EDF5A-53F7-4895-B2DE-0845EEB3A35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84472" y="6430974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6C690E-4B4E-4208-BA98-59F06B3D50FA}"/>
                    </a:ext>
                  </a:extLst>
                </p14:cNvPr>
                <p14:cNvContentPartPr/>
                <p14:nvPr/>
              </p14:nvContentPartPr>
              <p14:xfrm>
                <a:off x="4209392" y="6716814"/>
                <a:ext cx="43920" cy="65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6C690E-4B4E-4208-BA98-59F06B3D50F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73752" y="6680814"/>
                  <a:ext cx="11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D58EEB8-6BA2-48BF-A11B-B1CE453EE7C4}"/>
                    </a:ext>
                  </a:extLst>
                </p14:cNvPr>
                <p14:cNvContentPartPr/>
                <p14:nvPr/>
              </p14:nvContentPartPr>
              <p14:xfrm>
                <a:off x="4297232" y="6545094"/>
                <a:ext cx="531720" cy="7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D58EEB8-6BA2-48BF-A11B-B1CE453EE7C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61232" y="6509454"/>
                  <a:ext cx="603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52E920E-DA83-4339-B4CD-AB3D5C13375D}"/>
              </a:ext>
            </a:extLst>
          </p:cNvPr>
          <p:cNvGrpSpPr/>
          <p:nvPr/>
        </p:nvGrpSpPr>
        <p:grpSpPr>
          <a:xfrm>
            <a:off x="5408192" y="6383454"/>
            <a:ext cx="812880" cy="393120"/>
            <a:chOff x="5408192" y="6383454"/>
            <a:chExt cx="812880" cy="3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92A0BC0-DB4C-4B04-9C02-EB12C35F8357}"/>
                    </a:ext>
                  </a:extLst>
                </p14:cNvPr>
                <p14:cNvContentPartPr/>
                <p14:nvPr/>
              </p14:nvContentPartPr>
              <p14:xfrm>
                <a:off x="5435192" y="6435294"/>
                <a:ext cx="38160" cy="341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92A0BC0-DB4C-4B04-9C02-EB12C35F835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99552" y="6399294"/>
                  <a:ext cx="109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DD7E69E-D81D-49DE-8E26-7C9744B416DA}"/>
                    </a:ext>
                  </a:extLst>
                </p14:cNvPr>
                <p14:cNvContentPartPr/>
                <p14:nvPr/>
              </p14:nvContentPartPr>
              <p14:xfrm>
                <a:off x="5408192" y="6383454"/>
                <a:ext cx="181800" cy="212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DD7E69E-D81D-49DE-8E26-7C9744B416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72192" y="6347814"/>
                  <a:ext cx="253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6FE9A7B-C5D5-4705-8823-2ECD1AF98E0F}"/>
                    </a:ext>
                  </a:extLst>
                </p14:cNvPr>
                <p14:cNvContentPartPr/>
                <p14:nvPr/>
              </p14:nvContentPartPr>
              <p14:xfrm>
                <a:off x="5677112" y="6459054"/>
                <a:ext cx="222480" cy="266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6FE9A7B-C5D5-4705-8823-2ECD1AF98E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41472" y="6423054"/>
                  <a:ext cx="294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BFA2D5C-1369-4CE6-8EFB-1F6237A48018}"/>
                    </a:ext>
                  </a:extLst>
                </p14:cNvPr>
                <p14:cNvContentPartPr/>
                <p14:nvPr/>
              </p14:nvContentPartPr>
              <p14:xfrm>
                <a:off x="6071672" y="6508374"/>
                <a:ext cx="13320" cy="258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BFA2D5C-1369-4CE6-8EFB-1F6237A480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36032" y="6472374"/>
                  <a:ext cx="849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804C962-D45D-44AE-B563-5F74EAE9CC08}"/>
                    </a:ext>
                  </a:extLst>
                </p14:cNvPr>
                <p14:cNvContentPartPr/>
                <p14:nvPr/>
              </p14:nvContentPartPr>
              <p14:xfrm>
                <a:off x="6017672" y="6402174"/>
                <a:ext cx="203400" cy="161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804C962-D45D-44AE-B563-5F74EAE9CC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81672" y="6366534"/>
                  <a:ext cx="275040" cy="23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474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D14F6A-D6AF-485F-8CB7-1E181AC49744}"/>
                  </a:ext>
                </a:extLst>
              </p14:cNvPr>
              <p14:cNvContentPartPr/>
              <p14:nvPr/>
            </p14:nvContentPartPr>
            <p14:xfrm>
              <a:off x="575192" y="844193"/>
              <a:ext cx="191880" cy="38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D14F6A-D6AF-485F-8CB7-1E181AC497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192" y="808553"/>
                <a:ext cx="263520" cy="45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74E4534-9A09-4B31-8B97-E39B50586AA6}"/>
              </a:ext>
            </a:extLst>
          </p:cNvPr>
          <p:cNvGrpSpPr/>
          <p:nvPr/>
        </p:nvGrpSpPr>
        <p:grpSpPr>
          <a:xfrm>
            <a:off x="1522712" y="788033"/>
            <a:ext cx="1733400" cy="532080"/>
            <a:chOff x="1522712" y="788033"/>
            <a:chExt cx="173340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F8155F-3C95-40DD-9513-07981143A003}"/>
                    </a:ext>
                  </a:extLst>
                </p14:cNvPr>
                <p14:cNvContentPartPr/>
                <p14:nvPr/>
              </p14:nvContentPartPr>
              <p14:xfrm>
                <a:off x="1641512" y="843833"/>
                <a:ext cx="44640" cy="303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F8155F-3C95-40DD-9513-07981143A0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5872" y="807833"/>
                  <a:ext cx="116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542CB73-3B6C-42F6-B0F3-00E13A8AB6AC}"/>
                    </a:ext>
                  </a:extLst>
                </p14:cNvPr>
                <p14:cNvContentPartPr/>
                <p14:nvPr/>
              </p14:nvContentPartPr>
              <p14:xfrm>
                <a:off x="1522712" y="837713"/>
                <a:ext cx="159840" cy="2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542CB73-3B6C-42F6-B0F3-00E13A8AB6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86712" y="802073"/>
                  <a:ext cx="231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359B3B-1C58-47A4-A093-5055F8FD0B07}"/>
                    </a:ext>
                  </a:extLst>
                </p14:cNvPr>
                <p14:cNvContentPartPr/>
                <p14:nvPr/>
              </p14:nvContentPartPr>
              <p14:xfrm>
                <a:off x="1588592" y="1128593"/>
                <a:ext cx="20196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359B3B-1C58-47A4-A093-5055F8FD0B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2952" y="1092593"/>
                  <a:ext cx="273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7861B1-F059-4EB5-9523-561E3E4F9A1D}"/>
                    </a:ext>
                  </a:extLst>
                </p14:cNvPr>
                <p14:cNvContentPartPr/>
                <p14:nvPr/>
              </p14:nvContentPartPr>
              <p14:xfrm>
                <a:off x="1928072" y="920153"/>
                <a:ext cx="250560" cy="1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7861B1-F059-4EB5-9523-561E3E4F9A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2432" y="884513"/>
                  <a:ext cx="322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B28A77-7658-49FC-9422-989FEA4DEA5A}"/>
                    </a:ext>
                  </a:extLst>
                </p14:cNvPr>
                <p14:cNvContentPartPr/>
                <p14:nvPr/>
              </p14:nvContentPartPr>
              <p14:xfrm>
                <a:off x="1978832" y="1067033"/>
                <a:ext cx="290880" cy="2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B28A77-7658-49FC-9422-989FEA4DEA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3192" y="1031033"/>
                  <a:ext cx="362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1BDD47-9FB1-4535-9D2B-DC53E9C505D3}"/>
                    </a:ext>
                  </a:extLst>
                </p14:cNvPr>
                <p14:cNvContentPartPr/>
                <p14:nvPr/>
              </p14:nvContentPartPr>
              <p14:xfrm>
                <a:off x="2531792" y="788033"/>
                <a:ext cx="56520" cy="37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1BDD47-9FB1-4535-9D2B-DC53E9C505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5792" y="752393"/>
                  <a:ext cx="1281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6C008E-7FD6-4127-B468-3F48ED8015AA}"/>
                    </a:ext>
                  </a:extLst>
                </p14:cNvPr>
                <p14:cNvContentPartPr/>
                <p14:nvPr/>
              </p14:nvContentPartPr>
              <p14:xfrm>
                <a:off x="2382392" y="911873"/>
                <a:ext cx="236160" cy="4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6C008E-7FD6-4127-B468-3F48ED8015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46392" y="876233"/>
                  <a:ext cx="307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C32BF7-C63A-45F4-9E93-F55423D57E56}"/>
                    </a:ext>
                  </a:extLst>
                </p14:cNvPr>
                <p14:cNvContentPartPr/>
                <p14:nvPr/>
              </p14:nvContentPartPr>
              <p14:xfrm>
                <a:off x="2727272" y="863993"/>
                <a:ext cx="175320" cy="345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C32BF7-C63A-45F4-9E93-F55423D57E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1632" y="828353"/>
                  <a:ext cx="246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A32BB5-9AB5-4E55-82D4-CE7A17D460F7}"/>
                    </a:ext>
                  </a:extLst>
                </p14:cNvPr>
                <p14:cNvContentPartPr/>
                <p14:nvPr/>
              </p14:nvContentPartPr>
              <p14:xfrm>
                <a:off x="3045152" y="926273"/>
                <a:ext cx="68040" cy="39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A32BB5-9AB5-4E55-82D4-CE7A17D460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9152" y="890273"/>
                  <a:ext cx="1396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3CF0C27-E08B-45D1-8641-624C2F5772CF}"/>
                    </a:ext>
                  </a:extLst>
                </p14:cNvPr>
                <p14:cNvContentPartPr/>
                <p14:nvPr/>
              </p14:nvContentPartPr>
              <p14:xfrm>
                <a:off x="3048752" y="851033"/>
                <a:ext cx="207360" cy="224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3CF0C27-E08B-45D1-8641-624C2F5772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3112" y="815033"/>
                  <a:ext cx="2790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B3EF33-3A76-4FB1-92B0-E49AAB62C582}"/>
              </a:ext>
            </a:extLst>
          </p:cNvPr>
          <p:cNvGrpSpPr/>
          <p:nvPr/>
        </p:nvGrpSpPr>
        <p:grpSpPr>
          <a:xfrm>
            <a:off x="593552" y="1667153"/>
            <a:ext cx="409320" cy="421200"/>
            <a:chOff x="593552" y="1667153"/>
            <a:chExt cx="40932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288C560-8E66-42F2-AF9E-FF19005642DE}"/>
                    </a:ext>
                  </a:extLst>
                </p14:cNvPr>
                <p14:cNvContentPartPr/>
                <p14:nvPr/>
              </p14:nvContentPartPr>
              <p14:xfrm>
                <a:off x="593552" y="1667153"/>
                <a:ext cx="193680" cy="421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288C560-8E66-42F2-AF9E-FF19005642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7552" y="1631153"/>
                  <a:ext cx="2653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B20016-A569-4BA2-9CE6-2B89EE47AAA3}"/>
                    </a:ext>
                  </a:extLst>
                </p14:cNvPr>
                <p14:cNvContentPartPr/>
                <p14:nvPr/>
              </p14:nvContentPartPr>
              <p14:xfrm>
                <a:off x="985232" y="2025713"/>
                <a:ext cx="17640" cy="6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B20016-A569-4BA2-9CE6-2B89EE47AA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9232" y="1990073"/>
                  <a:ext cx="8928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07EB3-FD65-4779-AB1B-D9134084453A}"/>
              </a:ext>
            </a:extLst>
          </p:cNvPr>
          <p:cNvGrpSpPr/>
          <p:nvPr/>
        </p:nvGrpSpPr>
        <p:grpSpPr>
          <a:xfrm>
            <a:off x="1777952" y="1591553"/>
            <a:ext cx="1499760" cy="584280"/>
            <a:chOff x="1777952" y="1591553"/>
            <a:chExt cx="149976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0F6D686-FBB8-4698-B141-7072589D54FA}"/>
                    </a:ext>
                  </a:extLst>
                </p14:cNvPr>
                <p14:cNvContentPartPr/>
                <p14:nvPr/>
              </p14:nvContentPartPr>
              <p14:xfrm>
                <a:off x="1777952" y="1591553"/>
                <a:ext cx="193320" cy="473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0F6D686-FBB8-4698-B141-7072589D54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41952" y="1555553"/>
                  <a:ext cx="2649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831DF5-4D4A-4556-8481-4D89348B55D8}"/>
                    </a:ext>
                  </a:extLst>
                </p14:cNvPr>
                <p14:cNvContentPartPr/>
                <p14:nvPr/>
              </p14:nvContentPartPr>
              <p14:xfrm>
                <a:off x="1830152" y="1811873"/>
                <a:ext cx="428400" cy="24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831DF5-4D4A-4556-8481-4D89348B55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94512" y="1776233"/>
                  <a:ext cx="500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F4E828-A7A5-4CEE-9D30-01D2F1235678}"/>
                    </a:ext>
                  </a:extLst>
                </p14:cNvPr>
                <p14:cNvContentPartPr/>
                <p14:nvPr/>
              </p14:nvContentPartPr>
              <p14:xfrm>
                <a:off x="2298512" y="1884593"/>
                <a:ext cx="38160" cy="29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F4E828-A7A5-4CEE-9D30-01D2F12356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62512" y="1848953"/>
                  <a:ext cx="109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47949E-5875-4678-9249-2E23160B7B50}"/>
                    </a:ext>
                  </a:extLst>
                </p14:cNvPr>
                <p14:cNvContentPartPr/>
                <p14:nvPr/>
              </p14:nvContentPartPr>
              <p14:xfrm>
                <a:off x="2298512" y="1790993"/>
                <a:ext cx="138600" cy="223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47949E-5875-4678-9249-2E23160B7B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62512" y="1754993"/>
                  <a:ext cx="2102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04F1C1-1BBD-4515-ADAB-226135ED5ED9}"/>
                    </a:ext>
                  </a:extLst>
                </p14:cNvPr>
                <p14:cNvContentPartPr/>
                <p14:nvPr/>
              </p14:nvContentPartPr>
              <p14:xfrm>
                <a:off x="2491832" y="1830233"/>
                <a:ext cx="520200" cy="22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04F1C1-1BBD-4515-ADAB-226135ED5E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6192" y="1794233"/>
                  <a:ext cx="591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F06FA0-8717-4623-BF0A-4B9AAAE52D30}"/>
                    </a:ext>
                  </a:extLst>
                </p14:cNvPr>
                <p14:cNvContentPartPr/>
                <p14:nvPr/>
              </p14:nvContentPartPr>
              <p14:xfrm>
                <a:off x="3139472" y="1620353"/>
                <a:ext cx="56880" cy="40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F06FA0-8717-4623-BF0A-4B9AAAE52D3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03832" y="1584353"/>
                  <a:ext cx="1285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B5ED3F-67BE-4FA7-BC54-AFF1570F38D0}"/>
                    </a:ext>
                  </a:extLst>
                </p14:cNvPr>
                <p14:cNvContentPartPr/>
                <p14:nvPr/>
              </p14:nvContentPartPr>
              <p14:xfrm>
                <a:off x="3099512" y="1808273"/>
                <a:ext cx="178200" cy="5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B5ED3F-67BE-4FA7-BC54-AFF1570F38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63872" y="1772633"/>
                  <a:ext cx="249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C6E9BD-69F9-4694-940D-7E4C0E7266B2}"/>
              </a:ext>
            </a:extLst>
          </p:cNvPr>
          <p:cNvGrpSpPr/>
          <p:nvPr/>
        </p:nvGrpSpPr>
        <p:grpSpPr>
          <a:xfrm>
            <a:off x="3664352" y="1594793"/>
            <a:ext cx="992520" cy="535680"/>
            <a:chOff x="3664352" y="1594793"/>
            <a:chExt cx="99252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BF26426-A1DD-4FEA-9CE6-C27C3CFA21F9}"/>
                    </a:ext>
                  </a:extLst>
                </p14:cNvPr>
                <p14:cNvContentPartPr/>
                <p14:nvPr/>
              </p14:nvContentPartPr>
              <p14:xfrm>
                <a:off x="3664352" y="1594793"/>
                <a:ext cx="838440" cy="535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BF26426-A1DD-4FEA-9CE6-C27C3CFA21F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8712" y="1559153"/>
                  <a:ext cx="9100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A7DEF4-8633-450C-9449-897E2B7A8023}"/>
                    </a:ext>
                  </a:extLst>
                </p14:cNvPr>
                <p14:cNvContentPartPr/>
                <p14:nvPr/>
              </p14:nvContentPartPr>
              <p14:xfrm>
                <a:off x="4465712" y="1725113"/>
                <a:ext cx="191160" cy="239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A7DEF4-8633-450C-9449-897E2B7A80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30072" y="1689113"/>
                  <a:ext cx="262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BB99F0-DBDE-4D1C-B2BB-B4BBE4BCCEB9}"/>
                    </a:ext>
                  </a:extLst>
                </p14:cNvPr>
                <p14:cNvContentPartPr/>
                <p14:nvPr/>
              </p14:nvContentPartPr>
              <p14:xfrm>
                <a:off x="4039112" y="1635113"/>
                <a:ext cx="207360" cy="1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BB99F0-DBDE-4D1C-B2BB-B4BBE4BCCE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3112" y="1599113"/>
                  <a:ext cx="27900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BEA09B-D3B7-45E0-AFBB-CA37C3004B0D}"/>
              </a:ext>
            </a:extLst>
          </p:cNvPr>
          <p:cNvGrpSpPr/>
          <p:nvPr/>
        </p:nvGrpSpPr>
        <p:grpSpPr>
          <a:xfrm>
            <a:off x="6360392" y="1492913"/>
            <a:ext cx="1266480" cy="501120"/>
            <a:chOff x="6360392" y="1492913"/>
            <a:chExt cx="126648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40E303-3445-4C56-B935-84C903DC2BCE}"/>
                    </a:ext>
                  </a:extLst>
                </p14:cNvPr>
                <p14:cNvContentPartPr/>
                <p14:nvPr/>
              </p14:nvContentPartPr>
              <p14:xfrm>
                <a:off x="6360392" y="1492913"/>
                <a:ext cx="831600" cy="50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40E303-3445-4C56-B935-84C903DC2B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24392" y="1456913"/>
                  <a:ext cx="9032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C14C1B-B6FF-4E76-B405-D6897EB5511D}"/>
                    </a:ext>
                  </a:extLst>
                </p14:cNvPr>
                <p14:cNvContentPartPr/>
                <p14:nvPr/>
              </p14:nvContentPartPr>
              <p14:xfrm>
                <a:off x="7267232" y="1724393"/>
                <a:ext cx="16200" cy="174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C14C1B-B6FF-4E76-B405-D6897EB551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31592" y="1688753"/>
                  <a:ext cx="878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D8DDBC-84C8-40E3-809C-73BBD64317E9}"/>
                    </a:ext>
                  </a:extLst>
                </p14:cNvPr>
                <p14:cNvContentPartPr/>
                <p14:nvPr/>
              </p14:nvContentPartPr>
              <p14:xfrm>
                <a:off x="7254632" y="1533953"/>
                <a:ext cx="4320" cy="80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D8DDBC-84C8-40E3-809C-73BBD64317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18992" y="1497953"/>
                  <a:ext cx="75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9739C9-4DC6-44D2-A54D-08542F49EEA2}"/>
                    </a:ext>
                  </a:extLst>
                </p14:cNvPr>
                <p14:cNvContentPartPr/>
                <p14:nvPr/>
              </p14:nvContentPartPr>
              <p14:xfrm>
                <a:off x="7383152" y="1521713"/>
                <a:ext cx="243720" cy="439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9739C9-4DC6-44D2-A54D-08542F49EE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47512" y="1486073"/>
                  <a:ext cx="31536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20227E-236C-4F02-A6A7-30E3CD444E08}"/>
              </a:ext>
            </a:extLst>
          </p:cNvPr>
          <p:cNvGrpSpPr/>
          <p:nvPr/>
        </p:nvGrpSpPr>
        <p:grpSpPr>
          <a:xfrm>
            <a:off x="7974272" y="1505153"/>
            <a:ext cx="1632240" cy="483120"/>
            <a:chOff x="7974272" y="1505153"/>
            <a:chExt cx="16322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7175AAA-3120-4C88-9809-A21F45C147F3}"/>
                    </a:ext>
                  </a:extLst>
                </p14:cNvPr>
                <p14:cNvContentPartPr/>
                <p14:nvPr/>
              </p14:nvContentPartPr>
              <p14:xfrm>
                <a:off x="8147792" y="1559513"/>
                <a:ext cx="44640" cy="37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7175AAA-3120-4C88-9809-A21F45C147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1792" y="1523873"/>
                  <a:ext cx="1162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44FBC5-0725-4D2A-B1B6-AA1F10FAA3AB}"/>
                    </a:ext>
                  </a:extLst>
                </p14:cNvPr>
                <p14:cNvContentPartPr/>
                <p14:nvPr/>
              </p14:nvContentPartPr>
              <p14:xfrm>
                <a:off x="8061032" y="1542953"/>
                <a:ext cx="210240" cy="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944FBC5-0725-4D2A-B1B6-AA1F10FAA3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25392" y="1506953"/>
                  <a:ext cx="281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0BB1521-0386-491F-9640-3509198F1285}"/>
                    </a:ext>
                  </a:extLst>
                </p14:cNvPr>
                <p14:cNvContentPartPr/>
                <p14:nvPr/>
              </p14:nvContentPartPr>
              <p14:xfrm>
                <a:off x="7974272" y="1949753"/>
                <a:ext cx="247320" cy="38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0BB1521-0386-491F-9640-3509198F128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38272" y="1914113"/>
                  <a:ext cx="318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F5162E-9299-4C82-8298-149AC8EEFFBC}"/>
                    </a:ext>
                  </a:extLst>
                </p14:cNvPr>
                <p14:cNvContentPartPr/>
                <p14:nvPr/>
              </p14:nvContentPartPr>
              <p14:xfrm>
                <a:off x="8491952" y="1555193"/>
                <a:ext cx="224280" cy="378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F5162E-9299-4C82-8298-149AC8EEFF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56312" y="1519553"/>
                  <a:ext cx="295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07A715-ACC9-4895-BD3C-427AAD496E39}"/>
                    </a:ext>
                  </a:extLst>
                </p14:cNvPr>
                <p14:cNvContentPartPr/>
                <p14:nvPr/>
              </p14:nvContentPartPr>
              <p14:xfrm>
                <a:off x="8809112" y="1677593"/>
                <a:ext cx="180720" cy="11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07A715-ACC9-4895-BD3C-427AAD496E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3112" y="1641593"/>
                  <a:ext cx="252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591F21E-5675-40BC-9ED0-57B7E7841FB6}"/>
                    </a:ext>
                  </a:extLst>
                </p14:cNvPr>
                <p14:cNvContentPartPr/>
                <p14:nvPr/>
              </p14:nvContentPartPr>
              <p14:xfrm>
                <a:off x="8766632" y="1824833"/>
                <a:ext cx="210960" cy="14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591F21E-5675-40BC-9ED0-57B7E7841F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30632" y="1788833"/>
                  <a:ext cx="282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F74215-F463-4270-A0E6-D8522910DD5E}"/>
                    </a:ext>
                  </a:extLst>
                </p14:cNvPr>
                <p14:cNvContentPartPr/>
                <p14:nvPr/>
              </p14:nvContentPartPr>
              <p14:xfrm>
                <a:off x="9281072" y="1505153"/>
                <a:ext cx="325440" cy="34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F74215-F463-4270-A0E6-D8522910DD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45432" y="1469513"/>
                  <a:ext cx="39708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64A945-D87C-4B6D-8785-538DAD2C0105}"/>
              </a:ext>
            </a:extLst>
          </p:cNvPr>
          <p:cNvGrpSpPr/>
          <p:nvPr/>
        </p:nvGrpSpPr>
        <p:grpSpPr>
          <a:xfrm>
            <a:off x="566912" y="2723393"/>
            <a:ext cx="315360" cy="450360"/>
            <a:chOff x="566912" y="2723393"/>
            <a:chExt cx="315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373595-9F02-4CA5-A354-8FE8EC3BAEBA}"/>
                    </a:ext>
                  </a:extLst>
                </p14:cNvPr>
                <p14:cNvContentPartPr/>
                <p14:nvPr/>
              </p14:nvContentPartPr>
              <p14:xfrm>
                <a:off x="566912" y="2723393"/>
                <a:ext cx="232560" cy="450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373595-9F02-4CA5-A354-8FE8EC3BAE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1272" y="2687393"/>
                  <a:ext cx="3042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15838E-101A-4640-8124-C1CBF084C232}"/>
                    </a:ext>
                  </a:extLst>
                </p14:cNvPr>
                <p14:cNvContentPartPr/>
                <p14:nvPr/>
              </p14:nvContentPartPr>
              <p14:xfrm>
                <a:off x="613352" y="2960633"/>
                <a:ext cx="268920" cy="39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15838E-101A-4640-8124-C1CBF084C2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7352" y="2924633"/>
                  <a:ext cx="3405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C60C8BD-9218-4E8B-A88F-E49338ED9532}"/>
              </a:ext>
            </a:extLst>
          </p:cNvPr>
          <p:cNvGrpSpPr/>
          <p:nvPr/>
        </p:nvGrpSpPr>
        <p:grpSpPr>
          <a:xfrm>
            <a:off x="3066032" y="2301473"/>
            <a:ext cx="3286080" cy="825120"/>
            <a:chOff x="3066032" y="2301473"/>
            <a:chExt cx="328608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697FAC-B8A3-430B-8961-DCE32A72D6D6}"/>
                    </a:ext>
                  </a:extLst>
                </p14:cNvPr>
                <p14:cNvContentPartPr/>
                <p14:nvPr/>
              </p14:nvContentPartPr>
              <p14:xfrm>
                <a:off x="3066032" y="2533313"/>
                <a:ext cx="544680" cy="50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697FAC-B8A3-430B-8961-DCE32A72D6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30392" y="2497313"/>
                  <a:ext cx="61632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4ADD284-FCB0-48DA-8E75-1AE688C558E3}"/>
                    </a:ext>
                  </a:extLst>
                </p14:cNvPr>
                <p14:cNvContentPartPr/>
                <p14:nvPr/>
              </p14:nvContentPartPr>
              <p14:xfrm>
                <a:off x="3682352" y="2648873"/>
                <a:ext cx="398520" cy="35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4ADD284-FCB0-48DA-8E75-1AE688C558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6712" y="2613233"/>
                  <a:ext cx="470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124AC25-9544-47C9-ACC7-6EF0341098FE}"/>
                    </a:ext>
                  </a:extLst>
                </p14:cNvPr>
                <p14:cNvContentPartPr/>
                <p14:nvPr/>
              </p14:nvContentPartPr>
              <p14:xfrm>
                <a:off x="3964232" y="2561033"/>
                <a:ext cx="7560" cy="6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124AC25-9544-47C9-ACC7-6EF0341098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28232" y="2525033"/>
                  <a:ext cx="79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950B6D-EA10-4B7C-A1AE-22019649D94E}"/>
                    </a:ext>
                  </a:extLst>
                </p14:cNvPr>
                <p14:cNvContentPartPr/>
                <p14:nvPr/>
              </p14:nvContentPartPr>
              <p14:xfrm>
                <a:off x="4116152" y="2499113"/>
                <a:ext cx="138240" cy="515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950B6D-EA10-4B7C-A1AE-22019649D9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80152" y="2463473"/>
                  <a:ext cx="2098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6B91EF-86FE-4B27-8FB6-DDB70D89631D}"/>
                    </a:ext>
                  </a:extLst>
                </p14:cNvPr>
                <p14:cNvContentPartPr/>
                <p14:nvPr/>
              </p14:nvContentPartPr>
              <p14:xfrm>
                <a:off x="4341872" y="2711873"/>
                <a:ext cx="191880" cy="25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6B91EF-86FE-4B27-8FB6-DDB70D8963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06232" y="2676233"/>
                  <a:ext cx="2635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A96F6B-20B0-4650-BE97-F32EB9809EA6}"/>
                    </a:ext>
                  </a:extLst>
                </p14:cNvPr>
                <p14:cNvContentPartPr/>
                <p14:nvPr/>
              </p14:nvContentPartPr>
              <p14:xfrm>
                <a:off x="4760192" y="2375993"/>
                <a:ext cx="198720" cy="588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A96F6B-20B0-4650-BE97-F32EB9809EA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24552" y="2340353"/>
                  <a:ext cx="27036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6BE394-C82F-40DC-AFCA-D1BD9C97EAA5}"/>
                    </a:ext>
                  </a:extLst>
                </p14:cNvPr>
                <p14:cNvContentPartPr/>
                <p14:nvPr/>
              </p14:nvContentPartPr>
              <p14:xfrm>
                <a:off x="5193272" y="2462393"/>
                <a:ext cx="249480" cy="417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6BE394-C82F-40DC-AFCA-D1BD9C97EA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7632" y="2426753"/>
                  <a:ext cx="3211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3C582F1-50E5-4301-92B7-6644C0943A7D}"/>
                    </a:ext>
                  </a:extLst>
                </p14:cNvPr>
                <p14:cNvContentPartPr/>
                <p14:nvPr/>
              </p14:nvContentPartPr>
              <p14:xfrm>
                <a:off x="5492072" y="2373473"/>
                <a:ext cx="299880" cy="57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3C582F1-50E5-4301-92B7-6644C0943A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56432" y="2337473"/>
                  <a:ext cx="3715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DF58528-D75B-46DA-9DF1-D79A82B9771A}"/>
                    </a:ext>
                  </a:extLst>
                </p14:cNvPr>
                <p14:cNvContentPartPr/>
                <p14:nvPr/>
              </p14:nvContentPartPr>
              <p14:xfrm>
                <a:off x="5781152" y="2514593"/>
                <a:ext cx="39240" cy="29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DF58528-D75B-46DA-9DF1-D79A82B977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45512" y="2478593"/>
                  <a:ext cx="110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4C3047-90CC-4823-B140-1BB810CAC2F6}"/>
                    </a:ext>
                  </a:extLst>
                </p14:cNvPr>
                <p14:cNvContentPartPr/>
                <p14:nvPr/>
              </p14:nvContentPartPr>
              <p14:xfrm>
                <a:off x="5707712" y="2504153"/>
                <a:ext cx="13608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4C3047-90CC-4823-B140-1BB810CAC2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2072" y="2468153"/>
                  <a:ext cx="207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5FAF00B-6382-44CB-8EB2-6A13B0AFEAF6}"/>
                    </a:ext>
                  </a:extLst>
                </p14:cNvPr>
                <p14:cNvContentPartPr/>
                <p14:nvPr/>
              </p14:nvContentPartPr>
              <p14:xfrm>
                <a:off x="5676752" y="2825273"/>
                <a:ext cx="184680" cy="18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5FAF00B-6382-44CB-8EB2-6A13B0AFEAF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1112" y="2789273"/>
                  <a:ext cx="25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D6F47B-6BB6-47A7-BD07-604548E6C440}"/>
                    </a:ext>
                  </a:extLst>
                </p14:cNvPr>
                <p14:cNvContentPartPr/>
                <p14:nvPr/>
              </p14:nvContentPartPr>
              <p14:xfrm>
                <a:off x="5886992" y="2370593"/>
                <a:ext cx="22140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D6F47B-6BB6-47A7-BD07-604548E6C4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50992" y="2334953"/>
                  <a:ext cx="293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8BD1A9-A1FE-456C-99FF-AE418DB09C93}"/>
                    </a:ext>
                  </a:extLst>
                </p14:cNvPr>
                <p14:cNvContentPartPr/>
                <p14:nvPr/>
              </p14:nvContentPartPr>
              <p14:xfrm>
                <a:off x="6153032" y="2301473"/>
                <a:ext cx="199080" cy="825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8BD1A9-A1FE-456C-99FF-AE418DB09C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17392" y="2265473"/>
                  <a:ext cx="270720" cy="89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2327E2-802A-41F3-91C9-5DEEFEAD2B55}"/>
              </a:ext>
            </a:extLst>
          </p:cNvPr>
          <p:cNvGrpSpPr/>
          <p:nvPr/>
        </p:nvGrpSpPr>
        <p:grpSpPr>
          <a:xfrm>
            <a:off x="568352" y="3620873"/>
            <a:ext cx="343440" cy="404280"/>
            <a:chOff x="568352" y="3620873"/>
            <a:chExt cx="34344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D0BA2A7-44B8-4BAD-A9FD-C51552A084BB}"/>
                    </a:ext>
                  </a:extLst>
                </p14:cNvPr>
                <p14:cNvContentPartPr/>
                <p14:nvPr/>
              </p14:nvContentPartPr>
              <p14:xfrm>
                <a:off x="568352" y="3620873"/>
                <a:ext cx="201960" cy="404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D0BA2A7-44B8-4BAD-A9FD-C51552A084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2352" y="3584873"/>
                  <a:ext cx="2736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8FDD874-E4FC-4E8D-B08B-D0D0AF45391D}"/>
                    </a:ext>
                  </a:extLst>
                </p14:cNvPr>
                <p14:cNvContentPartPr/>
                <p14:nvPr/>
              </p14:nvContentPartPr>
              <p14:xfrm>
                <a:off x="883352" y="3769193"/>
                <a:ext cx="28440" cy="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8FDD874-E4FC-4E8D-B08B-D0D0AF4539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7352" y="3733553"/>
                  <a:ext cx="1000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C3C3F81-4C2B-4E1D-8BED-2CE828755835}"/>
              </a:ext>
            </a:extLst>
          </p:cNvPr>
          <p:cNvGrpSpPr/>
          <p:nvPr/>
        </p:nvGrpSpPr>
        <p:grpSpPr>
          <a:xfrm>
            <a:off x="3205712" y="3399113"/>
            <a:ext cx="294120" cy="403200"/>
            <a:chOff x="3205712" y="3399113"/>
            <a:chExt cx="2941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A0700D-6218-4346-A02E-9AA3D1FFE6A8}"/>
                    </a:ext>
                  </a:extLst>
                </p14:cNvPr>
                <p14:cNvContentPartPr/>
                <p14:nvPr/>
              </p14:nvContentPartPr>
              <p14:xfrm>
                <a:off x="3405872" y="3425033"/>
                <a:ext cx="45360" cy="36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A0700D-6218-4346-A02E-9AA3D1FFE6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69872" y="3389393"/>
                  <a:ext cx="1170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CD10321-1142-426A-A3FA-C175B38A9749}"/>
                    </a:ext>
                  </a:extLst>
                </p14:cNvPr>
                <p14:cNvContentPartPr/>
                <p14:nvPr/>
              </p14:nvContentPartPr>
              <p14:xfrm>
                <a:off x="3205712" y="3399113"/>
                <a:ext cx="275760" cy="38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CD10321-1142-426A-A3FA-C175B38A97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170072" y="3363473"/>
                  <a:ext cx="34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3AA701C-1A90-4FD8-865E-C3629C737F49}"/>
                    </a:ext>
                  </a:extLst>
                </p14:cNvPr>
                <p14:cNvContentPartPr/>
                <p14:nvPr/>
              </p14:nvContentPartPr>
              <p14:xfrm>
                <a:off x="3334232" y="3780713"/>
                <a:ext cx="165600" cy="2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3AA701C-1A90-4FD8-865E-C3629C737F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98592" y="3744713"/>
                  <a:ext cx="2372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8916A-554D-4D7E-9724-41A9D4390F7A}"/>
              </a:ext>
            </a:extLst>
          </p:cNvPr>
          <p:cNvGrpSpPr/>
          <p:nvPr/>
        </p:nvGrpSpPr>
        <p:grpSpPr>
          <a:xfrm>
            <a:off x="3791432" y="3355913"/>
            <a:ext cx="1532160" cy="363600"/>
            <a:chOff x="3791432" y="3355913"/>
            <a:chExt cx="15321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A9266F9-5A87-4CEF-BD93-D2BFB0CFA7FD}"/>
                    </a:ext>
                  </a:extLst>
                </p14:cNvPr>
                <p14:cNvContentPartPr/>
                <p14:nvPr/>
              </p14:nvContentPartPr>
              <p14:xfrm>
                <a:off x="3866312" y="3495233"/>
                <a:ext cx="20160" cy="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A9266F9-5A87-4CEF-BD93-D2BFB0CFA7F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30312" y="3459593"/>
                  <a:ext cx="91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4489F7-E52B-4787-9EAE-155F5D4A3C6D}"/>
                    </a:ext>
                  </a:extLst>
                </p14:cNvPr>
                <p14:cNvContentPartPr/>
                <p14:nvPr/>
              </p14:nvContentPartPr>
              <p14:xfrm>
                <a:off x="3791432" y="3503513"/>
                <a:ext cx="265680" cy="1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4489F7-E52B-4787-9EAE-155F5D4A3C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5432" y="3467513"/>
                  <a:ext cx="33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3DF23E-96AE-4359-800F-DAFE46B1F8A4}"/>
                    </a:ext>
                  </a:extLst>
                </p14:cNvPr>
                <p14:cNvContentPartPr/>
                <p14:nvPr/>
              </p14:nvContentPartPr>
              <p14:xfrm>
                <a:off x="3842192" y="3655433"/>
                <a:ext cx="224280" cy="2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3DF23E-96AE-4359-800F-DAFE46B1F8A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06552" y="3619793"/>
                  <a:ext cx="2959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25640C-7D90-479D-9135-05A898C8BE01}"/>
                    </a:ext>
                  </a:extLst>
                </p14:cNvPr>
                <p14:cNvContentPartPr/>
                <p14:nvPr/>
              </p14:nvContentPartPr>
              <p14:xfrm>
                <a:off x="4459952" y="3396233"/>
                <a:ext cx="28800" cy="306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25640C-7D90-479D-9135-05A898C8BE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24312" y="3360593"/>
                  <a:ext cx="100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839931C-2B44-43DD-85A0-A480D7057E0F}"/>
                    </a:ext>
                  </a:extLst>
                </p14:cNvPr>
                <p14:cNvContentPartPr/>
                <p14:nvPr/>
              </p14:nvContentPartPr>
              <p14:xfrm>
                <a:off x="4357352" y="3395153"/>
                <a:ext cx="21168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839931C-2B44-43DD-85A0-A480D7057E0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21352" y="3359153"/>
                  <a:ext cx="283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7E4BE3-61DD-490D-A791-5F6FC94F49FE}"/>
                    </a:ext>
                  </a:extLst>
                </p14:cNvPr>
                <p14:cNvContentPartPr/>
                <p14:nvPr/>
              </p14:nvContentPartPr>
              <p14:xfrm>
                <a:off x="4349432" y="3572993"/>
                <a:ext cx="672840" cy="146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7E4BE3-61DD-490D-A791-5F6FC94F49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13432" y="3536993"/>
                  <a:ext cx="744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A0BB53D-9896-466F-8875-3493BCF19EB4}"/>
                    </a:ext>
                  </a:extLst>
                </p14:cNvPr>
                <p14:cNvContentPartPr/>
                <p14:nvPr/>
              </p14:nvContentPartPr>
              <p14:xfrm>
                <a:off x="5269592" y="3355913"/>
                <a:ext cx="54000" cy="256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A0BB53D-9896-466F-8875-3493BCF19E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3952" y="3320273"/>
                  <a:ext cx="125640" cy="32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7225679-4D28-425C-93EC-83E6225C5C3E}"/>
              </a:ext>
            </a:extLst>
          </p:cNvPr>
          <p:cNvGrpSpPr/>
          <p:nvPr/>
        </p:nvGrpSpPr>
        <p:grpSpPr>
          <a:xfrm>
            <a:off x="704072" y="4929473"/>
            <a:ext cx="296280" cy="435600"/>
            <a:chOff x="704072" y="4929473"/>
            <a:chExt cx="29628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5402DB-A7C2-488D-A442-F09E1A48B5D2}"/>
                    </a:ext>
                  </a:extLst>
                </p14:cNvPr>
                <p14:cNvContentPartPr/>
                <p14:nvPr/>
              </p14:nvContentPartPr>
              <p14:xfrm>
                <a:off x="704072" y="4929473"/>
                <a:ext cx="203040" cy="43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5402DB-A7C2-488D-A442-F09E1A48B5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8432" y="4893473"/>
                  <a:ext cx="27468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532E11D-C63B-4100-AB21-E9164370B851}"/>
                    </a:ext>
                  </a:extLst>
                </p14:cNvPr>
                <p14:cNvContentPartPr/>
                <p14:nvPr/>
              </p14:nvContentPartPr>
              <p14:xfrm>
                <a:off x="960392" y="5185073"/>
                <a:ext cx="39960" cy="109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532E11D-C63B-4100-AB21-E9164370B8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4392" y="5149433"/>
                  <a:ext cx="1116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975AF3B-A477-46BD-9963-98DCADD54780}"/>
              </a:ext>
            </a:extLst>
          </p:cNvPr>
          <p:cNvGrpSpPr/>
          <p:nvPr/>
        </p:nvGrpSpPr>
        <p:grpSpPr>
          <a:xfrm>
            <a:off x="4840472" y="1710353"/>
            <a:ext cx="765720" cy="366480"/>
            <a:chOff x="4840472" y="1710353"/>
            <a:chExt cx="76572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286DD3F-5E7D-4576-9A48-A23C03C75EB8}"/>
                    </a:ext>
                  </a:extLst>
                </p14:cNvPr>
                <p14:cNvContentPartPr/>
                <p14:nvPr/>
              </p14:nvContentPartPr>
              <p14:xfrm>
                <a:off x="4888712" y="1710353"/>
                <a:ext cx="150480" cy="366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286DD3F-5E7D-4576-9A48-A23C03C75E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2712" y="1674353"/>
                  <a:ext cx="222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5EFAD7-CF3E-4BB1-9705-4B949D838D8A}"/>
                    </a:ext>
                  </a:extLst>
                </p14:cNvPr>
                <p14:cNvContentPartPr/>
                <p14:nvPr/>
              </p14:nvContentPartPr>
              <p14:xfrm>
                <a:off x="4840472" y="1879913"/>
                <a:ext cx="147960" cy="30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5EFAD7-CF3E-4BB1-9705-4B949D838D8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04472" y="1843913"/>
                  <a:ext cx="219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0831C9F-34BA-4308-9847-563FBDD4FD77}"/>
                    </a:ext>
                  </a:extLst>
                </p14:cNvPr>
                <p14:cNvContentPartPr/>
                <p14:nvPr/>
              </p14:nvContentPartPr>
              <p14:xfrm>
                <a:off x="5141792" y="1726553"/>
                <a:ext cx="464400" cy="277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0831C9F-34BA-4308-9847-563FBDD4FD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06152" y="1690913"/>
                  <a:ext cx="536040" cy="34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E81DACC-86EE-43E1-9027-6E7155222C94}"/>
                  </a:ext>
                </a:extLst>
              </p14:cNvPr>
              <p14:cNvContentPartPr/>
              <p14:nvPr/>
            </p14:nvContentPartPr>
            <p14:xfrm>
              <a:off x="5955392" y="1679033"/>
              <a:ext cx="185040" cy="340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E81DACC-86EE-43E1-9027-6E7155222C9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919392" y="1643393"/>
                <a:ext cx="256680" cy="4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60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3BF211-7417-4808-ABAA-1761EA5C6DC7}"/>
                  </a:ext>
                </a:extLst>
              </p14:cNvPr>
              <p14:cNvContentPartPr/>
              <p14:nvPr/>
            </p14:nvContentPartPr>
            <p14:xfrm>
              <a:off x="731432" y="528113"/>
              <a:ext cx="365760" cy="52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3BF211-7417-4808-ABAA-1761EA5C6D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432" y="492473"/>
                <a:ext cx="437400" cy="59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D87B9F-E682-4806-B901-378AC147C0F6}"/>
              </a:ext>
            </a:extLst>
          </p:cNvPr>
          <p:cNvGrpSpPr/>
          <p:nvPr/>
        </p:nvGrpSpPr>
        <p:grpSpPr>
          <a:xfrm>
            <a:off x="356312" y="1522073"/>
            <a:ext cx="2486520" cy="532440"/>
            <a:chOff x="356312" y="1522073"/>
            <a:chExt cx="248652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A07598-15D4-4B36-91C5-03E2FD5AEE75}"/>
                    </a:ext>
                  </a:extLst>
                </p14:cNvPr>
                <p14:cNvContentPartPr/>
                <p14:nvPr/>
              </p14:nvContentPartPr>
              <p14:xfrm>
                <a:off x="499592" y="1522073"/>
                <a:ext cx="182880" cy="53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A07598-15D4-4B36-91C5-03E2FD5AEE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592" y="1486433"/>
                  <a:ext cx="2545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1FA5BD-343E-42CC-82FD-4703B86B8A46}"/>
                    </a:ext>
                  </a:extLst>
                </p14:cNvPr>
                <p14:cNvContentPartPr/>
                <p14:nvPr/>
              </p14:nvContentPartPr>
              <p14:xfrm>
                <a:off x="356312" y="1794953"/>
                <a:ext cx="281160" cy="11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1FA5BD-343E-42CC-82FD-4703B86B8A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672" y="1758953"/>
                  <a:ext cx="352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B05DE2-947D-4D95-B4E7-E5A24D7E447D}"/>
                    </a:ext>
                  </a:extLst>
                </p14:cNvPr>
                <p14:cNvContentPartPr/>
                <p14:nvPr/>
              </p14:nvContentPartPr>
              <p14:xfrm>
                <a:off x="728192" y="1692713"/>
                <a:ext cx="215280" cy="32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B05DE2-947D-4D95-B4E7-E5A24D7E44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92" y="1657073"/>
                  <a:ext cx="286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A995D9-4C85-47D3-80A8-C42A7A78A0CB}"/>
                    </a:ext>
                  </a:extLst>
                </p14:cNvPr>
                <p14:cNvContentPartPr/>
                <p14:nvPr/>
              </p14:nvContentPartPr>
              <p14:xfrm>
                <a:off x="1002512" y="1715393"/>
                <a:ext cx="266760" cy="21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A995D9-4C85-47D3-80A8-C42A7A78A0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6872" y="1679393"/>
                  <a:ext cx="338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1D54CA-1742-4144-A2BC-2F824EDDBF8C}"/>
                    </a:ext>
                  </a:extLst>
                </p14:cNvPr>
                <p14:cNvContentPartPr/>
                <p14:nvPr/>
              </p14:nvContentPartPr>
              <p14:xfrm>
                <a:off x="1420112" y="1639433"/>
                <a:ext cx="165600" cy="294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1D54CA-1742-4144-A2BC-2F824EDDBF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4112" y="1603433"/>
                  <a:ext cx="237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70BA221-1503-4EEC-B400-84953AE597D9}"/>
                    </a:ext>
                  </a:extLst>
                </p14:cNvPr>
                <p14:cNvContentPartPr/>
                <p14:nvPr/>
              </p14:nvContentPartPr>
              <p14:xfrm>
                <a:off x="1695872" y="1536833"/>
                <a:ext cx="100800" cy="35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70BA221-1503-4EEC-B400-84953AE597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9872" y="1500833"/>
                  <a:ext cx="172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313F27-DC14-4597-A034-E1CD2959CDCC}"/>
                    </a:ext>
                  </a:extLst>
                </p14:cNvPr>
                <p14:cNvContentPartPr/>
                <p14:nvPr/>
              </p14:nvContentPartPr>
              <p14:xfrm>
                <a:off x="1672112" y="1586873"/>
                <a:ext cx="364680" cy="32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313F27-DC14-4597-A034-E1CD2959CD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36112" y="1551233"/>
                  <a:ext cx="436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9ACD42E-F08F-4885-B0B5-6FF56AF87CAA}"/>
                    </a:ext>
                  </a:extLst>
                </p14:cNvPr>
                <p14:cNvContentPartPr/>
                <p14:nvPr/>
              </p14:nvContentPartPr>
              <p14:xfrm>
                <a:off x="2179712" y="1660313"/>
                <a:ext cx="497160" cy="270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9ACD42E-F08F-4885-B0B5-6FF56AF87C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3712" y="1624313"/>
                  <a:ext cx="5688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12FDC85-FA8D-4103-A836-5EFF45A87A5C}"/>
                    </a:ext>
                  </a:extLst>
                </p14:cNvPr>
                <p14:cNvContentPartPr/>
                <p14:nvPr/>
              </p14:nvContentPartPr>
              <p14:xfrm>
                <a:off x="2816552" y="1670753"/>
                <a:ext cx="26280" cy="19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12FDC85-FA8D-4103-A836-5EFF45A87A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0552" y="1634753"/>
                  <a:ext cx="979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1D798E-93FF-4951-967A-DBB2DD83D0F3}"/>
                  </a:ext>
                </a:extLst>
              </p14:cNvPr>
              <p14:cNvContentPartPr/>
              <p14:nvPr/>
            </p14:nvContentPartPr>
            <p14:xfrm>
              <a:off x="598952" y="1169273"/>
              <a:ext cx="684360" cy="155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1D798E-93FF-4951-967A-DBB2DD83D0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3312" y="1133273"/>
                <a:ext cx="756000" cy="22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17CF2D0-61B3-4916-9CA4-C67A42639AB2}"/>
              </a:ext>
            </a:extLst>
          </p:cNvPr>
          <p:cNvGrpSpPr/>
          <p:nvPr/>
        </p:nvGrpSpPr>
        <p:grpSpPr>
          <a:xfrm>
            <a:off x="3352232" y="1378433"/>
            <a:ext cx="2348280" cy="556920"/>
            <a:chOff x="3352232" y="1378433"/>
            <a:chExt cx="23482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A3283E-A176-42C7-865C-5E4D41A3BF05}"/>
                    </a:ext>
                  </a:extLst>
                </p14:cNvPr>
                <p14:cNvContentPartPr/>
                <p14:nvPr/>
              </p14:nvContentPartPr>
              <p14:xfrm>
                <a:off x="3352232" y="1614953"/>
                <a:ext cx="223920" cy="30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A3283E-A176-42C7-865C-5E4D41A3BF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6232" y="1579313"/>
                  <a:ext cx="2955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32A31EA-E821-4963-B81E-FDE41B50E38D}"/>
                    </a:ext>
                  </a:extLst>
                </p14:cNvPr>
                <p14:cNvContentPartPr/>
                <p14:nvPr/>
              </p14:nvContentPartPr>
              <p14:xfrm>
                <a:off x="3701072" y="1424153"/>
                <a:ext cx="41760" cy="43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32A31EA-E821-4963-B81E-FDE41B50E3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5432" y="1388513"/>
                  <a:ext cx="1134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C2C571-93CE-4F66-A4EB-84F772B0004A}"/>
                    </a:ext>
                  </a:extLst>
                </p14:cNvPr>
                <p14:cNvContentPartPr/>
                <p14:nvPr/>
              </p14:nvContentPartPr>
              <p14:xfrm>
                <a:off x="3937592" y="1628993"/>
                <a:ext cx="134640" cy="30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C2C571-93CE-4F66-A4EB-84F772B000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01592" y="1592993"/>
                  <a:ext cx="2062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E620FC-41A0-4CEF-90F7-28C79AFB5A94}"/>
                    </a:ext>
                  </a:extLst>
                </p14:cNvPr>
                <p14:cNvContentPartPr/>
                <p14:nvPr/>
              </p14:nvContentPartPr>
              <p14:xfrm>
                <a:off x="4227752" y="1639073"/>
                <a:ext cx="947880" cy="24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E620FC-41A0-4CEF-90F7-28C79AFB5A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1752" y="1603433"/>
                  <a:ext cx="1019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17B556-DC8E-411F-A222-146787960AB8}"/>
                    </a:ext>
                  </a:extLst>
                </p14:cNvPr>
                <p14:cNvContentPartPr/>
                <p14:nvPr/>
              </p14:nvContentPartPr>
              <p14:xfrm>
                <a:off x="5264552" y="1378433"/>
                <a:ext cx="207360" cy="49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17B556-DC8E-411F-A222-146787960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28552" y="1342433"/>
                  <a:ext cx="2790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3EB1695-839D-4A7C-A592-FE4B43508BD2}"/>
                    </a:ext>
                  </a:extLst>
                </p14:cNvPr>
                <p14:cNvContentPartPr/>
                <p14:nvPr/>
              </p14:nvContentPartPr>
              <p14:xfrm>
                <a:off x="5154392" y="1544033"/>
                <a:ext cx="207000" cy="13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3EB1695-839D-4A7C-A592-FE4B43508B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8392" y="1508393"/>
                  <a:ext cx="278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BD46BD-70AA-4C11-BCD9-C817993A3ECB}"/>
                    </a:ext>
                  </a:extLst>
                </p14:cNvPr>
                <p14:cNvContentPartPr/>
                <p14:nvPr/>
              </p14:nvContentPartPr>
              <p14:xfrm>
                <a:off x="5517632" y="1590833"/>
                <a:ext cx="182880" cy="26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BD46BD-70AA-4C11-BCD9-C817993A3E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81992" y="1554833"/>
                  <a:ext cx="25452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695B4A-EC4B-44CB-9BC2-844CAB47163B}"/>
              </a:ext>
            </a:extLst>
          </p:cNvPr>
          <p:cNvGrpSpPr/>
          <p:nvPr/>
        </p:nvGrpSpPr>
        <p:grpSpPr>
          <a:xfrm>
            <a:off x="6136472" y="1470593"/>
            <a:ext cx="1283760" cy="511560"/>
            <a:chOff x="6136472" y="1470593"/>
            <a:chExt cx="12837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708DC2-F911-4085-B667-17CD1147BE36}"/>
                    </a:ext>
                  </a:extLst>
                </p14:cNvPr>
                <p14:cNvContentPartPr/>
                <p14:nvPr/>
              </p14:nvContentPartPr>
              <p14:xfrm>
                <a:off x="6136472" y="1519193"/>
                <a:ext cx="231480" cy="33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708DC2-F911-4085-B667-17CD1147BE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0832" y="1483193"/>
                  <a:ext cx="3031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A00406-A9F0-4D57-98C7-884285BC4E38}"/>
                    </a:ext>
                  </a:extLst>
                </p14:cNvPr>
                <p14:cNvContentPartPr/>
                <p14:nvPr/>
              </p14:nvContentPartPr>
              <p14:xfrm>
                <a:off x="6511232" y="1470593"/>
                <a:ext cx="177120" cy="511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A00406-A9F0-4D57-98C7-884285BC4E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75232" y="1434953"/>
                  <a:ext cx="2487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D88B5C-0367-4732-999D-262BC6ADCF48}"/>
                    </a:ext>
                  </a:extLst>
                </p14:cNvPr>
                <p14:cNvContentPartPr/>
                <p14:nvPr/>
              </p14:nvContentPartPr>
              <p14:xfrm>
                <a:off x="6397112" y="1716833"/>
                <a:ext cx="300960" cy="3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D88B5C-0367-4732-999D-262BC6ADCF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61112" y="1680833"/>
                  <a:ext cx="37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D01863-4F60-487D-87A0-25178F9E5AC0}"/>
                    </a:ext>
                  </a:extLst>
                </p14:cNvPr>
                <p14:cNvContentPartPr/>
                <p14:nvPr/>
              </p14:nvContentPartPr>
              <p14:xfrm>
                <a:off x="7004432" y="1485353"/>
                <a:ext cx="415800" cy="37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D01863-4F60-487D-87A0-25178F9E5A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8432" y="1449713"/>
                  <a:ext cx="48744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DE9E1F5-F3EB-4607-9649-24F05392B7F8}"/>
                  </a:ext>
                </a:extLst>
              </p14:cNvPr>
              <p14:cNvContentPartPr/>
              <p14:nvPr/>
            </p14:nvContentPartPr>
            <p14:xfrm>
              <a:off x="1612712" y="586433"/>
              <a:ext cx="29880" cy="27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DE9E1F5-F3EB-4607-9649-24F05392B7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77072" y="550793"/>
                <a:ext cx="101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EE88E6E-AE2C-405C-8F85-564784B8CEB8}"/>
                  </a:ext>
                </a:extLst>
              </p14:cNvPr>
              <p14:cNvContentPartPr/>
              <p14:nvPr/>
            </p14:nvContentPartPr>
            <p14:xfrm>
              <a:off x="1638272" y="879473"/>
              <a:ext cx="46080" cy="35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EE88E6E-AE2C-405C-8F85-564784B8CE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02632" y="843833"/>
                <a:ext cx="11772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3AED6AD-52BA-42D8-9B25-C96301CA8A25}"/>
              </a:ext>
            </a:extLst>
          </p:cNvPr>
          <p:cNvGrpSpPr/>
          <p:nvPr/>
        </p:nvGrpSpPr>
        <p:grpSpPr>
          <a:xfrm>
            <a:off x="2247752" y="561593"/>
            <a:ext cx="1434240" cy="434880"/>
            <a:chOff x="2247752" y="561593"/>
            <a:chExt cx="143424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6A6908-99A3-41F8-884F-7981AEB10ADA}"/>
                    </a:ext>
                  </a:extLst>
                </p14:cNvPr>
                <p14:cNvContentPartPr/>
                <p14:nvPr/>
              </p14:nvContentPartPr>
              <p14:xfrm>
                <a:off x="2247752" y="561593"/>
                <a:ext cx="709200" cy="36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6A6908-99A3-41F8-884F-7981AEB10A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12112" y="525593"/>
                  <a:ext cx="7808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B212C8-AE54-4DA7-A830-326498EBACE9}"/>
                    </a:ext>
                  </a:extLst>
                </p14:cNvPr>
                <p14:cNvContentPartPr/>
                <p14:nvPr/>
              </p14:nvContentPartPr>
              <p14:xfrm>
                <a:off x="3073232" y="648353"/>
                <a:ext cx="608760" cy="348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B212C8-AE54-4DA7-A830-326498EBAC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37232" y="612353"/>
                  <a:ext cx="680400" cy="41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19506A1-8E23-4C65-B825-F44CF3E8BD21}"/>
                  </a:ext>
                </a:extLst>
              </p14:cNvPr>
              <p14:cNvContentPartPr/>
              <p14:nvPr/>
            </p14:nvContentPartPr>
            <p14:xfrm>
              <a:off x="413192" y="2469593"/>
              <a:ext cx="1705680" cy="55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19506A1-8E23-4C65-B825-F44CF3E8BD2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7552" y="2433593"/>
                <a:ext cx="1777320" cy="62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0DF2A64-A30B-457E-9504-A39072B2D947}"/>
              </a:ext>
            </a:extLst>
          </p:cNvPr>
          <p:cNvGrpSpPr/>
          <p:nvPr/>
        </p:nvGrpSpPr>
        <p:grpSpPr>
          <a:xfrm>
            <a:off x="2559512" y="2556713"/>
            <a:ext cx="552960" cy="474120"/>
            <a:chOff x="2559512" y="2556713"/>
            <a:chExt cx="55296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79089A-7639-45C7-9D1A-5970B24F86F6}"/>
                    </a:ext>
                  </a:extLst>
                </p14:cNvPr>
                <p14:cNvContentPartPr/>
                <p14:nvPr/>
              </p14:nvContentPartPr>
              <p14:xfrm>
                <a:off x="2689832" y="2556713"/>
                <a:ext cx="98640" cy="474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79089A-7639-45C7-9D1A-5970B24F86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3832" y="2520713"/>
                  <a:ext cx="1702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171C24-FF5A-4265-825E-6575EF0E45D4}"/>
                    </a:ext>
                  </a:extLst>
                </p14:cNvPr>
                <p14:cNvContentPartPr/>
                <p14:nvPr/>
              </p14:nvContentPartPr>
              <p14:xfrm>
                <a:off x="2559512" y="2769833"/>
                <a:ext cx="552960" cy="21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171C24-FF5A-4265-825E-6575EF0E45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23872" y="2734193"/>
                  <a:ext cx="6246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9BF558-4290-4F1A-BDA5-7DCBD7E56ED6}"/>
              </a:ext>
            </a:extLst>
          </p:cNvPr>
          <p:cNvGrpSpPr/>
          <p:nvPr/>
        </p:nvGrpSpPr>
        <p:grpSpPr>
          <a:xfrm>
            <a:off x="3900872" y="2569313"/>
            <a:ext cx="1758600" cy="546480"/>
            <a:chOff x="3900872" y="2569313"/>
            <a:chExt cx="175860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BCABB4-52F6-4F68-B497-9B79AB0798BD}"/>
                    </a:ext>
                  </a:extLst>
                </p14:cNvPr>
                <p14:cNvContentPartPr/>
                <p14:nvPr/>
              </p14:nvContentPartPr>
              <p14:xfrm>
                <a:off x="3900872" y="2569313"/>
                <a:ext cx="505800" cy="546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BCABB4-52F6-4F68-B497-9B79AB0798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65232" y="2533673"/>
                  <a:ext cx="5774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F4A926E-E642-43EE-9F4E-FA24A4F7D32C}"/>
                    </a:ext>
                  </a:extLst>
                </p14:cNvPr>
                <p14:cNvContentPartPr/>
                <p14:nvPr/>
              </p14:nvContentPartPr>
              <p14:xfrm>
                <a:off x="4427912" y="2729513"/>
                <a:ext cx="243000" cy="268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F4A926E-E642-43EE-9F4E-FA24A4F7D3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91912" y="2693513"/>
                  <a:ext cx="314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795E69-2366-47E9-9257-8BD67CB5352A}"/>
                    </a:ext>
                  </a:extLst>
                </p14:cNvPr>
                <p14:cNvContentPartPr/>
                <p14:nvPr/>
              </p14:nvContentPartPr>
              <p14:xfrm>
                <a:off x="4772432" y="2614673"/>
                <a:ext cx="41400" cy="396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795E69-2366-47E9-9257-8BD67CB535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36792" y="2579033"/>
                  <a:ext cx="1130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CE023C-1306-422B-B950-8C036E9F5021}"/>
                    </a:ext>
                  </a:extLst>
                </p14:cNvPr>
                <p14:cNvContentPartPr/>
                <p14:nvPr/>
              </p14:nvContentPartPr>
              <p14:xfrm>
                <a:off x="4932992" y="2680193"/>
                <a:ext cx="726480" cy="39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CE023C-1306-422B-B950-8C036E9F5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97352" y="2644553"/>
                  <a:ext cx="798120" cy="46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B26C8CF-D317-42F0-BA8E-CE08D52B2B18}"/>
                  </a:ext>
                </a:extLst>
              </p14:cNvPr>
              <p14:cNvContentPartPr/>
              <p14:nvPr/>
            </p14:nvContentPartPr>
            <p14:xfrm>
              <a:off x="6144032" y="2693153"/>
              <a:ext cx="251640" cy="316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B26C8CF-D317-42F0-BA8E-CE08D52B2B1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08032" y="2657153"/>
                <a:ext cx="323280" cy="38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BD705C7-FAD9-4525-813A-D6ABDAC4513C}"/>
              </a:ext>
            </a:extLst>
          </p:cNvPr>
          <p:cNvGrpSpPr/>
          <p:nvPr/>
        </p:nvGrpSpPr>
        <p:grpSpPr>
          <a:xfrm>
            <a:off x="6764672" y="2490833"/>
            <a:ext cx="255240" cy="527400"/>
            <a:chOff x="6764672" y="2490833"/>
            <a:chExt cx="2552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F6DD28C-CF49-4206-AC2A-0407BA6E04D2}"/>
                    </a:ext>
                  </a:extLst>
                </p14:cNvPr>
                <p14:cNvContentPartPr/>
                <p14:nvPr/>
              </p14:nvContentPartPr>
              <p14:xfrm>
                <a:off x="6764672" y="2490833"/>
                <a:ext cx="175680" cy="46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F6DD28C-CF49-4206-AC2A-0407BA6E04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29032" y="2455193"/>
                  <a:ext cx="2473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E08D83-51AA-4B91-A9E3-E8839D7BAC13}"/>
                    </a:ext>
                  </a:extLst>
                </p14:cNvPr>
                <p14:cNvContentPartPr/>
                <p14:nvPr/>
              </p14:nvContentPartPr>
              <p14:xfrm>
                <a:off x="7002632" y="3011393"/>
                <a:ext cx="17280" cy="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E08D83-51AA-4B91-A9E3-E8839D7BAC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66992" y="2975753"/>
                  <a:ext cx="889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A55FCC-BA25-4CBF-854F-3110FC505F2C}"/>
              </a:ext>
            </a:extLst>
          </p:cNvPr>
          <p:cNvGrpSpPr/>
          <p:nvPr/>
        </p:nvGrpSpPr>
        <p:grpSpPr>
          <a:xfrm>
            <a:off x="926912" y="3518633"/>
            <a:ext cx="915480" cy="527760"/>
            <a:chOff x="926912" y="3518633"/>
            <a:chExt cx="91548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ECDCB7-0FDB-4735-93CD-8E5103463235}"/>
                    </a:ext>
                  </a:extLst>
                </p14:cNvPr>
                <p14:cNvContentPartPr/>
                <p14:nvPr/>
              </p14:nvContentPartPr>
              <p14:xfrm>
                <a:off x="974432" y="3680993"/>
                <a:ext cx="12960" cy="365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ECDCB7-0FDB-4735-93CD-8E51034632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8432" y="3644993"/>
                  <a:ext cx="846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ADBCF8A-3331-4CEF-8EB2-DD8AACC1F54D}"/>
                    </a:ext>
                  </a:extLst>
                </p14:cNvPr>
                <p14:cNvContentPartPr/>
                <p14:nvPr/>
              </p14:nvContentPartPr>
              <p14:xfrm>
                <a:off x="926912" y="3518633"/>
                <a:ext cx="21600" cy="55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ADBCF8A-3331-4CEF-8EB2-DD8AACC1F5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1272" y="3482633"/>
                  <a:ext cx="93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B2D38AB-FF6F-42C6-AF7D-4C91F3630BED}"/>
                    </a:ext>
                  </a:extLst>
                </p14:cNvPr>
                <p14:cNvContentPartPr/>
                <p14:nvPr/>
              </p14:nvContentPartPr>
              <p14:xfrm>
                <a:off x="1165952" y="3705473"/>
                <a:ext cx="308520" cy="27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B2D38AB-FF6F-42C6-AF7D-4C91F3630BE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9952" y="3669833"/>
                  <a:ext cx="380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C56F31-9AEF-422E-B3FD-35F43E38F634}"/>
                    </a:ext>
                  </a:extLst>
                </p14:cNvPr>
                <p14:cNvContentPartPr/>
                <p14:nvPr/>
              </p14:nvContentPartPr>
              <p14:xfrm>
                <a:off x="1621352" y="3539513"/>
                <a:ext cx="64800" cy="48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C56F31-9AEF-422E-B3FD-35F43E38F6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85712" y="3503513"/>
                  <a:ext cx="13644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59F126-B5FD-4AAB-AE2C-85EA0D21F45E}"/>
                    </a:ext>
                  </a:extLst>
                </p14:cNvPr>
                <p14:cNvContentPartPr/>
                <p14:nvPr/>
              </p14:nvContentPartPr>
              <p14:xfrm>
                <a:off x="1564832" y="3793313"/>
                <a:ext cx="277560" cy="41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59F126-B5FD-4AAB-AE2C-85EA0D21F4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29192" y="3757313"/>
                  <a:ext cx="3492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3C5E75-AFFA-427E-96EF-DA0645AC95B4}"/>
              </a:ext>
            </a:extLst>
          </p:cNvPr>
          <p:cNvGrpSpPr/>
          <p:nvPr/>
        </p:nvGrpSpPr>
        <p:grpSpPr>
          <a:xfrm>
            <a:off x="2513072" y="3498833"/>
            <a:ext cx="1686960" cy="649800"/>
            <a:chOff x="2513072" y="3498833"/>
            <a:chExt cx="168696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B636E50-549C-4896-A773-92C00BA479D9}"/>
                    </a:ext>
                  </a:extLst>
                </p14:cNvPr>
                <p14:cNvContentPartPr/>
                <p14:nvPr/>
              </p14:nvContentPartPr>
              <p14:xfrm>
                <a:off x="2513072" y="3635633"/>
                <a:ext cx="326160" cy="40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B636E50-549C-4896-A773-92C00BA479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77432" y="3599633"/>
                  <a:ext cx="3978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2B06DE-6B37-46B2-B2B1-1AE9B852ADFB}"/>
                    </a:ext>
                  </a:extLst>
                </p14:cNvPr>
                <p14:cNvContentPartPr/>
                <p14:nvPr/>
              </p14:nvContentPartPr>
              <p14:xfrm>
                <a:off x="3010592" y="3537353"/>
                <a:ext cx="276120" cy="611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2B06DE-6B37-46B2-B2B1-1AE9B852AD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74952" y="3501353"/>
                  <a:ext cx="34776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5EE0AC-92C8-4ACE-845D-DE403CA00DCF}"/>
                    </a:ext>
                  </a:extLst>
                </p14:cNvPr>
                <p14:cNvContentPartPr/>
                <p14:nvPr/>
              </p14:nvContentPartPr>
              <p14:xfrm>
                <a:off x="3243872" y="3735353"/>
                <a:ext cx="282960" cy="25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5EE0AC-92C8-4ACE-845D-DE403CA00DC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08232" y="3699353"/>
                  <a:ext cx="3546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298EE9-AC6B-474F-9CE6-6B769AC75C65}"/>
                    </a:ext>
                  </a:extLst>
                </p14:cNvPr>
                <p14:cNvContentPartPr/>
                <p14:nvPr/>
              </p14:nvContentPartPr>
              <p14:xfrm>
                <a:off x="3606392" y="3720593"/>
                <a:ext cx="81720" cy="166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298EE9-AC6B-474F-9CE6-6B769AC75C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70752" y="3684593"/>
                  <a:ext cx="153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4467F3-1435-4FC3-850E-CEC8FDDA3CE4}"/>
                    </a:ext>
                  </a:extLst>
                </p14:cNvPr>
                <p14:cNvContentPartPr/>
                <p14:nvPr/>
              </p14:nvContentPartPr>
              <p14:xfrm>
                <a:off x="3656792" y="3498833"/>
                <a:ext cx="330840" cy="551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4467F3-1435-4FC3-850E-CEC8FDDA3C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0792" y="3463193"/>
                  <a:ext cx="40248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26CA7F-2CE0-43F5-8B25-4A98BC6A1FD6}"/>
                    </a:ext>
                  </a:extLst>
                </p14:cNvPr>
                <p14:cNvContentPartPr/>
                <p14:nvPr/>
              </p14:nvContentPartPr>
              <p14:xfrm>
                <a:off x="4045232" y="3678473"/>
                <a:ext cx="15480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26CA7F-2CE0-43F5-8B25-4A98BC6A1F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09232" y="3642473"/>
                  <a:ext cx="226440" cy="47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8893FB-757C-4D5E-B09C-A8D03A3E05B3}"/>
              </a:ext>
            </a:extLst>
          </p:cNvPr>
          <p:cNvGrpSpPr/>
          <p:nvPr/>
        </p:nvGrpSpPr>
        <p:grpSpPr>
          <a:xfrm>
            <a:off x="8928632" y="376553"/>
            <a:ext cx="1830960" cy="736560"/>
            <a:chOff x="8928632" y="376553"/>
            <a:chExt cx="183096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3C9193D-C85D-49EC-8D46-BE1F70255D7A}"/>
                    </a:ext>
                  </a:extLst>
                </p14:cNvPr>
                <p14:cNvContentPartPr/>
                <p14:nvPr/>
              </p14:nvContentPartPr>
              <p14:xfrm>
                <a:off x="8942312" y="648353"/>
                <a:ext cx="37440" cy="464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3C9193D-C85D-49EC-8D46-BE1F70255D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06312" y="612353"/>
                  <a:ext cx="1090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151100-361D-42C4-900E-4BE9F8895F63}"/>
                    </a:ext>
                  </a:extLst>
                </p14:cNvPr>
                <p14:cNvContentPartPr/>
                <p14:nvPr/>
              </p14:nvContentPartPr>
              <p14:xfrm>
                <a:off x="8928632" y="602273"/>
                <a:ext cx="254520" cy="287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151100-361D-42C4-900E-4BE9F8895F6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92992" y="566273"/>
                  <a:ext cx="3261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BD1BC48-31FE-4108-8D50-7A2645A1BBDF}"/>
                    </a:ext>
                  </a:extLst>
                </p14:cNvPr>
                <p14:cNvContentPartPr/>
                <p14:nvPr/>
              </p14:nvContentPartPr>
              <p14:xfrm>
                <a:off x="9324272" y="376553"/>
                <a:ext cx="1203120" cy="574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BD1BC48-31FE-4108-8D50-7A2645A1BB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88272" y="340913"/>
                  <a:ext cx="12747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9FFFB21-0098-4F15-ABDC-7CC3E1D76E75}"/>
                    </a:ext>
                  </a:extLst>
                </p14:cNvPr>
                <p14:cNvContentPartPr/>
                <p14:nvPr/>
              </p14:nvContentPartPr>
              <p14:xfrm>
                <a:off x="10661312" y="454673"/>
                <a:ext cx="98280" cy="37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9FFFB21-0098-4F15-ABDC-7CC3E1D76E7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25312" y="418673"/>
                  <a:ext cx="169920" cy="44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4023597-8B1D-461C-A9EA-72B42F7033FF}"/>
                  </a:ext>
                </a:extLst>
              </p14:cNvPr>
              <p14:cNvContentPartPr/>
              <p14:nvPr/>
            </p14:nvContentPartPr>
            <p14:xfrm>
              <a:off x="11161712" y="471953"/>
              <a:ext cx="136800" cy="380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4023597-8B1D-461C-A9EA-72B42F7033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25712" y="436313"/>
                <a:ext cx="208440" cy="4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A3DF3265-205D-4676-A5F9-9D709F0DB8E7}"/>
              </a:ext>
            </a:extLst>
          </p:cNvPr>
          <p:cNvGrpSpPr/>
          <p:nvPr/>
        </p:nvGrpSpPr>
        <p:grpSpPr>
          <a:xfrm>
            <a:off x="8911352" y="1563113"/>
            <a:ext cx="1774080" cy="554400"/>
            <a:chOff x="8911352" y="1563113"/>
            <a:chExt cx="177408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3BF4095-1690-4F06-8465-8652647D2D3C}"/>
                    </a:ext>
                  </a:extLst>
                </p14:cNvPr>
                <p14:cNvContentPartPr/>
                <p14:nvPr/>
              </p14:nvContentPartPr>
              <p14:xfrm>
                <a:off x="8911352" y="1749953"/>
                <a:ext cx="53280" cy="367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3BF4095-1690-4F06-8465-8652647D2D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75712" y="1713953"/>
                  <a:ext cx="1249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1AE807-A870-4A66-A958-544F8B7B29D1}"/>
                    </a:ext>
                  </a:extLst>
                </p14:cNvPr>
                <p14:cNvContentPartPr/>
                <p14:nvPr/>
              </p14:nvContentPartPr>
              <p14:xfrm>
                <a:off x="8936552" y="1602353"/>
                <a:ext cx="251640" cy="282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1AE807-A870-4A66-A958-544F8B7B29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0912" y="1566353"/>
                  <a:ext cx="323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6092B4-670C-4962-81A1-F2429D8FF261}"/>
                    </a:ext>
                  </a:extLst>
                </p14:cNvPr>
                <p14:cNvContentPartPr/>
                <p14:nvPr/>
              </p14:nvContentPartPr>
              <p14:xfrm>
                <a:off x="9352712" y="1653473"/>
                <a:ext cx="216360" cy="313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6092B4-670C-4962-81A1-F2429D8FF2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17072" y="1617473"/>
                  <a:ext cx="2880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5767C7-7170-48E5-BBA9-881B9C153C62}"/>
                    </a:ext>
                  </a:extLst>
                </p14:cNvPr>
                <p14:cNvContentPartPr/>
                <p14:nvPr/>
              </p14:nvContentPartPr>
              <p14:xfrm>
                <a:off x="9699032" y="1689833"/>
                <a:ext cx="66960" cy="395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5767C7-7170-48E5-BBA9-881B9C153C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63392" y="1654193"/>
                  <a:ext cx="1386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CF6A47-8EC4-4122-93F8-746C0400D557}"/>
                    </a:ext>
                  </a:extLst>
                </p14:cNvPr>
                <p14:cNvContentPartPr/>
                <p14:nvPr/>
              </p14:nvContentPartPr>
              <p14:xfrm>
                <a:off x="9717392" y="1654913"/>
                <a:ext cx="185400" cy="26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CF6A47-8EC4-4122-93F8-746C0400D5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1392" y="1619273"/>
                  <a:ext cx="2570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E067BC-38E2-41B4-8205-879837D1373E}"/>
                    </a:ext>
                  </a:extLst>
                </p14:cNvPr>
                <p14:cNvContentPartPr/>
                <p14:nvPr/>
              </p14:nvContentPartPr>
              <p14:xfrm>
                <a:off x="10064432" y="1563113"/>
                <a:ext cx="621000" cy="421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E067BC-38E2-41B4-8205-879837D137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28792" y="1527113"/>
                  <a:ext cx="692640" cy="49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67714C2-FCC7-4090-8EAD-DD89C98086ED}"/>
              </a:ext>
            </a:extLst>
          </p:cNvPr>
          <p:cNvGrpSpPr/>
          <p:nvPr/>
        </p:nvGrpSpPr>
        <p:grpSpPr>
          <a:xfrm>
            <a:off x="8746472" y="2572193"/>
            <a:ext cx="2686680" cy="788400"/>
            <a:chOff x="8746472" y="2572193"/>
            <a:chExt cx="26866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1D4D25-CECF-440B-A8CF-7E1A199803B3}"/>
                    </a:ext>
                  </a:extLst>
                </p14:cNvPr>
                <p14:cNvContentPartPr/>
                <p14:nvPr/>
              </p14:nvContentPartPr>
              <p14:xfrm>
                <a:off x="8746472" y="2572193"/>
                <a:ext cx="974880" cy="595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1D4D25-CECF-440B-A8CF-7E1A199803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10832" y="2536193"/>
                  <a:ext cx="104652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2DEA2C6-FA1B-483E-82E9-CB779D788FAC}"/>
                    </a:ext>
                  </a:extLst>
                </p14:cNvPr>
                <p14:cNvContentPartPr/>
                <p14:nvPr/>
              </p14:nvContentPartPr>
              <p14:xfrm>
                <a:off x="9402392" y="2706833"/>
                <a:ext cx="25200" cy="25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2DEA2C6-FA1B-483E-82E9-CB779D788F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66392" y="2670833"/>
                  <a:ext cx="96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2DE9C69-623C-4096-AC7E-4B05D0ECA549}"/>
                    </a:ext>
                  </a:extLst>
                </p14:cNvPr>
                <p14:cNvContentPartPr/>
                <p14:nvPr/>
              </p14:nvContentPartPr>
              <p14:xfrm>
                <a:off x="9826112" y="2787833"/>
                <a:ext cx="235080" cy="57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2DE9C69-623C-4096-AC7E-4B05D0ECA5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90112" y="2752193"/>
                  <a:ext cx="3067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1EF3D3-6AB6-44D3-A58F-F8FF779A4F9B}"/>
                    </a:ext>
                  </a:extLst>
                </p14:cNvPr>
                <p14:cNvContentPartPr/>
                <p14:nvPr/>
              </p14:nvContentPartPr>
              <p14:xfrm>
                <a:off x="10174232" y="2639153"/>
                <a:ext cx="54000" cy="526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1EF3D3-6AB6-44D3-A58F-F8FF779A4F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38232" y="2603153"/>
                  <a:ext cx="1256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47E688E-89D0-450F-8FB8-7DFAC5F0B8C2}"/>
                    </a:ext>
                  </a:extLst>
                </p14:cNvPr>
                <p14:cNvContentPartPr/>
                <p14:nvPr/>
              </p14:nvContentPartPr>
              <p14:xfrm>
                <a:off x="10303832" y="2837513"/>
                <a:ext cx="764640" cy="400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47E688E-89D0-450F-8FB8-7DFAC5F0B8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68192" y="2801513"/>
                  <a:ext cx="8362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7B4FFF-B3C4-4391-A143-7BF51C769F78}"/>
                    </a:ext>
                  </a:extLst>
                </p14:cNvPr>
                <p14:cNvContentPartPr/>
                <p14:nvPr/>
              </p14:nvContentPartPr>
              <p14:xfrm>
                <a:off x="11238392" y="2658233"/>
                <a:ext cx="194760" cy="531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7B4FFF-B3C4-4391-A143-7BF51C769F7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2392" y="2622593"/>
                  <a:ext cx="26640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92AFBBD-0CC0-40CE-9785-3C0CBDFDBEEB}"/>
                  </a:ext>
                </a:extLst>
              </p14:cNvPr>
              <p14:cNvContentPartPr/>
              <p14:nvPr/>
            </p14:nvContentPartPr>
            <p14:xfrm>
              <a:off x="11797472" y="2677673"/>
              <a:ext cx="166320" cy="620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92AFBBD-0CC0-40CE-9785-3C0CBDFDBE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61472" y="2642033"/>
                <a:ext cx="23796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F0F5010-A4E5-48BA-BDEB-F6B8C23E7900}"/>
                  </a:ext>
                </a:extLst>
              </p14:cNvPr>
              <p14:cNvContentPartPr/>
              <p14:nvPr/>
            </p14:nvContentPartPr>
            <p14:xfrm>
              <a:off x="447032" y="5342393"/>
              <a:ext cx="225720" cy="8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F0F5010-A4E5-48BA-BDEB-F6B8C23E79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1032" y="5306393"/>
                <a:ext cx="29736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6B9B4295-8DD5-4CEB-BF07-D0073BFB792A}"/>
              </a:ext>
            </a:extLst>
          </p:cNvPr>
          <p:cNvGrpSpPr/>
          <p:nvPr/>
        </p:nvGrpSpPr>
        <p:grpSpPr>
          <a:xfrm>
            <a:off x="1320752" y="4868993"/>
            <a:ext cx="2574720" cy="794880"/>
            <a:chOff x="1320752" y="4868993"/>
            <a:chExt cx="2574720" cy="7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C023C42-BFA1-403F-A8AD-F2DE96067E43}"/>
                    </a:ext>
                  </a:extLst>
                </p14:cNvPr>
                <p14:cNvContentPartPr/>
                <p14:nvPr/>
              </p14:nvContentPartPr>
              <p14:xfrm>
                <a:off x="1320752" y="5002913"/>
                <a:ext cx="304920" cy="58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C023C42-BFA1-403F-A8AD-F2DE96067E4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84752" y="4967273"/>
                  <a:ext cx="37656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46B0D1-6E00-4164-81C7-6C3B123B3F7C}"/>
                    </a:ext>
                  </a:extLst>
                </p14:cNvPr>
                <p14:cNvContentPartPr/>
                <p14:nvPr/>
              </p14:nvContentPartPr>
              <p14:xfrm>
                <a:off x="1780472" y="4955393"/>
                <a:ext cx="74520" cy="463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46B0D1-6E00-4164-81C7-6C3B123B3F7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44472" y="4919393"/>
                  <a:ext cx="1461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2B78F5-15C2-444F-A76A-BE4FCD55C831}"/>
                    </a:ext>
                  </a:extLst>
                </p14:cNvPr>
                <p14:cNvContentPartPr/>
                <p14:nvPr/>
              </p14:nvContentPartPr>
              <p14:xfrm>
                <a:off x="2058752" y="5105513"/>
                <a:ext cx="236520" cy="319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2B78F5-15C2-444F-A76A-BE4FCD55C83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23112" y="5069873"/>
                  <a:ext cx="3081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124188F-B7F2-45CD-B23D-8BCE6B6685DE}"/>
                    </a:ext>
                  </a:extLst>
                </p14:cNvPr>
                <p14:cNvContentPartPr/>
                <p14:nvPr/>
              </p14:nvContentPartPr>
              <p14:xfrm>
                <a:off x="2452952" y="4933433"/>
                <a:ext cx="291240" cy="48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124188F-B7F2-45CD-B23D-8BCE6B6685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16952" y="4897433"/>
                  <a:ext cx="3628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AE884D9-C0C9-4816-8DC8-F1C129407832}"/>
                    </a:ext>
                  </a:extLst>
                </p14:cNvPr>
                <p14:cNvContentPartPr/>
                <p14:nvPr/>
              </p14:nvContentPartPr>
              <p14:xfrm>
                <a:off x="2833472" y="5082833"/>
                <a:ext cx="330120" cy="341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AE884D9-C0C9-4816-8DC8-F1C12940783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97472" y="5047193"/>
                  <a:ext cx="40176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56F5017-7F51-4BED-9A96-2FB7D70BA84B}"/>
                    </a:ext>
                  </a:extLst>
                </p14:cNvPr>
                <p14:cNvContentPartPr/>
                <p14:nvPr/>
              </p14:nvContentPartPr>
              <p14:xfrm>
                <a:off x="3302552" y="4891673"/>
                <a:ext cx="39240" cy="476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56F5017-7F51-4BED-9A96-2FB7D70BA8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66552" y="4856033"/>
                  <a:ext cx="1108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56A0B8-9527-403B-9223-18EAA841909F}"/>
                    </a:ext>
                  </a:extLst>
                </p14:cNvPr>
                <p14:cNvContentPartPr/>
                <p14:nvPr/>
              </p14:nvContentPartPr>
              <p14:xfrm>
                <a:off x="3458432" y="4868993"/>
                <a:ext cx="270360" cy="474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56A0B8-9527-403B-9223-18EAA84190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22432" y="4833353"/>
                  <a:ext cx="3420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0067C80-BBC8-4102-B888-B45117EEADFD}"/>
                    </a:ext>
                  </a:extLst>
                </p14:cNvPr>
                <p14:cNvContentPartPr/>
                <p14:nvPr/>
              </p14:nvContentPartPr>
              <p14:xfrm>
                <a:off x="3640232" y="5157713"/>
                <a:ext cx="255240" cy="506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0067C80-BBC8-4102-B888-B45117EEAD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04592" y="5122073"/>
                  <a:ext cx="3268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397673E-4DF8-44EB-A83A-22EBC93CAE5C}"/>
                    </a:ext>
                  </a:extLst>
                </p14:cNvPr>
                <p14:cNvContentPartPr/>
                <p14:nvPr/>
              </p14:nvContentPartPr>
              <p14:xfrm>
                <a:off x="3636272" y="5144753"/>
                <a:ext cx="189720" cy="168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397673E-4DF8-44EB-A83A-22EBC93CAE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00272" y="5108753"/>
                  <a:ext cx="2613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398FE23-5641-4294-93FD-219E65142EAC}"/>
              </a:ext>
            </a:extLst>
          </p:cNvPr>
          <p:cNvGrpSpPr/>
          <p:nvPr/>
        </p:nvGrpSpPr>
        <p:grpSpPr>
          <a:xfrm>
            <a:off x="4454192" y="4809953"/>
            <a:ext cx="191520" cy="824400"/>
            <a:chOff x="4454192" y="4809953"/>
            <a:chExt cx="191520" cy="82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388FB49-D1F7-49A1-A1B2-420A959CBE8B}"/>
                    </a:ext>
                  </a:extLst>
                </p14:cNvPr>
                <p14:cNvContentPartPr/>
                <p14:nvPr/>
              </p14:nvContentPartPr>
              <p14:xfrm>
                <a:off x="4454192" y="4809953"/>
                <a:ext cx="191520" cy="593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388FB49-D1F7-49A1-A1B2-420A959CBE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18192" y="4774313"/>
                  <a:ext cx="26316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6B62600-B16F-454E-98B2-33A20B05EF2C}"/>
                    </a:ext>
                  </a:extLst>
                </p14:cNvPr>
                <p14:cNvContentPartPr/>
                <p14:nvPr/>
              </p14:nvContentPartPr>
              <p14:xfrm>
                <a:off x="4585952" y="5589713"/>
                <a:ext cx="34200" cy="44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6B62600-B16F-454E-98B2-33A20B05EF2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49952" y="5554073"/>
                  <a:ext cx="10584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15D2F94-7EC5-4A31-8C4C-211D6C6598C3}"/>
                  </a:ext>
                </a:extLst>
              </p14:cNvPr>
              <p14:cNvContentPartPr/>
              <p14:nvPr/>
            </p14:nvContentPartPr>
            <p14:xfrm>
              <a:off x="5000672" y="4956833"/>
              <a:ext cx="618120" cy="173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15D2F94-7EC5-4A31-8C4C-211D6C6598C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64672" y="4921193"/>
                <a:ext cx="68976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6F61873-3073-48CB-80F8-195F399B5701}"/>
              </a:ext>
            </a:extLst>
          </p:cNvPr>
          <p:cNvGrpSpPr/>
          <p:nvPr/>
        </p:nvGrpSpPr>
        <p:grpSpPr>
          <a:xfrm>
            <a:off x="5978072" y="4694753"/>
            <a:ext cx="2176200" cy="565560"/>
            <a:chOff x="5978072" y="4694753"/>
            <a:chExt cx="217620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986CA0-7ACE-48FE-9B57-64308429320A}"/>
                    </a:ext>
                  </a:extLst>
                </p14:cNvPr>
                <p14:cNvContentPartPr/>
                <p14:nvPr/>
              </p14:nvContentPartPr>
              <p14:xfrm>
                <a:off x="5978072" y="4828673"/>
                <a:ext cx="295200" cy="36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986CA0-7ACE-48FE-9B57-6430842932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42432" y="4792673"/>
                  <a:ext cx="3668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662F8E-935A-4C08-8000-904555F2BCAE}"/>
                    </a:ext>
                  </a:extLst>
                </p14:cNvPr>
                <p14:cNvContentPartPr/>
                <p14:nvPr/>
              </p14:nvContentPartPr>
              <p14:xfrm>
                <a:off x="6388832" y="4891673"/>
                <a:ext cx="245160" cy="315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662F8E-935A-4C08-8000-904555F2BC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52832" y="4856033"/>
                  <a:ext cx="3168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C086BB4-9158-4BA4-B7C5-5597481BB4AA}"/>
                    </a:ext>
                  </a:extLst>
                </p14:cNvPr>
                <p14:cNvContentPartPr/>
                <p14:nvPr/>
              </p14:nvContentPartPr>
              <p14:xfrm>
                <a:off x="6810392" y="4780793"/>
                <a:ext cx="20520" cy="44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C086BB4-9158-4BA4-B7C5-5597481BB4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74392" y="4745153"/>
                  <a:ext cx="921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BA4F96-6D65-4708-8A1B-8DADC0FC3B07}"/>
                    </a:ext>
                  </a:extLst>
                </p14:cNvPr>
                <p14:cNvContentPartPr/>
                <p14:nvPr/>
              </p14:nvContentPartPr>
              <p14:xfrm>
                <a:off x="6672512" y="4996433"/>
                <a:ext cx="251280" cy="3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BA4F96-6D65-4708-8A1B-8DADC0FC3B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36872" y="4960793"/>
                  <a:ext cx="32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2D8B82-C96E-4B90-B4E7-164AC0D0E672}"/>
                    </a:ext>
                  </a:extLst>
                </p14:cNvPr>
                <p14:cNvContentPartPr/>
                <p14:nvPr/>
              </p14:nvContentPartPr>
              <p14:xfrm>
                <a:off x="6977072" y="4879793"/>
                <a:ext cx="267840" cy="29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2D8B82-C96E-4B90-B4E7-164AC0D0E6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41072" y="4844153"/>
                  <a:ext cx="3394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D7B611-27EC-43A1-A445-43772E7AA07E}"/>
                    </a:ext>
                  </a:extLst>
                </p14:cNvPr>
                <p14:cNvContentPartPr/>
                <p14:nvPr/>
              </p14:nvContentPartPr>
              <p14:xfrm>
                <a:off x="7429952" y="4909313"/>
                <a:ext cx="27000" cy="29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D7B611-27EC-43A1-A445-43772E7AA07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93952" y="4873313"/>
                  <a:ext cx="98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2DAB1B-7921-4602-9E1C-A76BD42D99C0}"/>
                    </a:ext>
                  </a:extLst>
                </p14:cNvPr>
                <p14:cNvContentPartPr/>
                <p14:nvPr/>
              </p14:nvContentPartPr>
              <p14:xfrm>
                <a:off x="7441112" y="4764233"/>
                <a:ext cx="11880" cy="11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2DAB1B-7921-4602-9E1C-A76BD42D99C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05472" y="4728593"/>
                  <a:ext cx="83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18E45B-BED8-4371-9975-279858CADB73}"/>
                    </a:ext>
                  </a:extLst>
                </p14:cNvPr>
                <p14:cNvContentPartPr/>
                <p14:nvPr/>
              </p14:nvContentPartPr>
              <p14:xfrm>
                <a:off x="7605992" y="4694753"/>
                <a:ext cx="548280" cy="565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18E45B-BED8-4371-9975-279858CADB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69992" y="4659113"/>
                  <a:ext cx="619920" cy="63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42984C8-1841-4056-9AD6-3CACBA897649}"/>
              </a:ext>
            </a:extLst>
          </p:cNvPr>
          <p:cNvGrpSpPr/>
          <p:nvPr/>
        </p:nvGrpSpPr>
        <p:grpSpPr>
          <a:xfrm>
            <a:off x="8659352" y="4789433"/>
            <a:ext cx="672840" cy="424800"/>
            <a:chOff x="8659352" y="4789433"/>
            <a:chExt cx="67284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889900E-5A93-4D29-A584-AFAAB7E2D727}"/>
                    </a:ext>
                  </a:extLst>
                </p14:cNvPr>
                <p14:cNvContentPartPr/>
                <p14:nvPr/>
              </p14:nvContentPartPr>
              <p14:xfrm>
                <a:off x="8659352" y="4893473"/>
                <a:ext cx="479880" cy="320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889900E-5A93-4D29-A584-AFAAB7E2D7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23352" y="4857473"/>
                  <a:ext cx="551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F30EE6-72D2-4A73-8025-71FA9A2D8989}"/>
                    </a:ext>
                  </a:extLst>
                </p14:cNvPr>
                <p14:cNvContentPartPr/>
                <p14:nvPr/>
              </p14:nvContentPartPr>
              <p14:xfrm>
                <a:off x="9173432" y="4789433"/>
                <a:ext cx="45000" cy="361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F30EE6-72D2-4A73-8025-71FA9A2D89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37432" y="4753793"/>
                  <a:ext cx="1166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67C9B7E-30A4-4F27-B33B-B10723E5E3A2}"/>
                    </a:ext>
                  </a:extLst>
                </p14:cNvPr>
                <p14:cNvContentPartPr/>
                <p14:nvPr/>
              </p14:nvContentPartPr>
              <p14:xfrm>
                <a:off x="9299432" y="4830473"/>
                <a:ext cx="32760" cy="306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67C9B7E-30A4-4F27-B33B-B10723E5E3A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63792" y="4794473"/>
                  <a:ext cx="10440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6C30D1-3CBD-488D-A278-61EFC47A6439}"/>
              </a:ext>
            </a:extLst>
          </p:cNvPr>
          <p:cNvGrpSpPr/>
          <p:nvPr/>
        </p:nvGrpSpPr>
        <p:grpSpPr>
          <a:xfrm>
            <a:off x="10018352" y="4690433"/>
            <a:ext cx="2171160" cy="538200"/>
            <a:chOff x="10018352" y="4690433"/>
            <a:chExt cx="217116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D48419C-FCBE-44F3-A29F-967482B44F91}"/>
                    </a:ext>
                  </a:extLst>
                </p14:cNvPr>
                <p14:cNvContentPartPr/>
                <p14:nvPr/>
              </p14:nvContentPartPr>
              <p14:xfrm>
                <a:off x="10139672" y="4690433"/>
                <a:ext cx="177840" cy="538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D48419C-FCBE-44F3-A29F-967482B44F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04032" y="4654793"/>
                  <a:ext cx="2494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6E2222F-A6D6-414D-8029-010356974491}"/>
                    </a:ext>
                  </a:extLst>
                </p14:cNvPr>
                <p14:cNvContentPartPr/>
                <p14:nvPr/>
              </p14:nvContentPartPr>
              <p14:xfrm>
                <a:off x="10018352" y="4947113"/>
                <a:ext cx="350280" cy="51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6E2222F-A6D6-414D-8029-01035697449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982712" y="4911113"/>
                  <a:ext cx="421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C9A5BEC-9F2C-4134-900B-45F09B6AE1E6}"/>
                    </a:ext>
                  </a:extLst>
                </p14:cNvPr>
                <p14:cNvContentPartPr/>
                <p14:nvPr/>
              </p14:nvContentPartPr>
              <p14:xfrm>
                <a:off x="10441352" y="4895273"/>
                <a:ext cx="264240" cy="265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C9A5BEC-9F2C-4134-900B-45F09B6AE1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405712" y="4859273"/>
                  <a:ext cx="3358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2430FAD-BA50-48BC-B427-E130FCDC7144}"/>
                    </a:ext>
                  </a:extLst>
                </p14:cNvPr>
                <p14:cNvContentPartPr/>
                <p14:nvPr/>
              </p14:nvContentPartPr>
              <p14:xfrm>
                <a:off x="10793072" y="4913273"/>
                <a:ext cx="317520" cy="229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2430FAD-BA50-48BC-B427-E130FCDC71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757072" y="4877273"/>
                  <a:ext cx="389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F917B97-A4F5-4453-8B43-1D9C55C5C914}"/>
                    </a:ext>
                  </a:extLst>
                </p14:cNvPr>
                <p14:cNvContentPartPr/>
                <p14:nvPr/>
              </p14:nvContentPartPr>
              <p14:xfrm>
                <a:off x="11198432" y="4913993"/>
                <a:ext cx="135720" cy="223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F917B97-A4F5-4453-8B43-1D9C55C5C91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162432" y="4878353"/>
                  <a:ext cx="2073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D484EF7-5403-4B74-BA94-3A9CC10752FF}"/>
                    </a:ext>
                  </a:extLst>
                </p14:cNvPr>
                <p14:cNvContentPartPr/>
                <p14:nvPr/>
              </p14:nvContentPartPr>
              <p14:xfrm>
                <a:off x="11378072" y="4809593"/>
                <a:ext cx="264600" cy="283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D484EF7-5403-4B74-BA94-3A9CC10752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42432" y="4773593"/>
                  <a:ext cx="3362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D4016E-933F-4B40-907A-12D7F660390D}"/>
                    </a:ext>
                  </a:extLst>
                </p14:cNvPr>
                <p14:cNvContentPartPr/>
                <p14:nvPr/>
              </p14:nvContentPartPr>
              <p14:xfrm>
                <a:off x="11655632" y="4784033"/>
                <a:ext cx="14400" cy="53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D4016E-933F-4B40-907A-12D7F66039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19992" y="4748393"/>
                  <a:ext cx="86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9E22A9F-D9CC-4484-A8AC-19FBB139478C}"/>
                    </a:ext>
                  </a:extLst>
                </p14:cNvPr>
                <p14:cNvContentPartPr/>
                <p14:nvPr/>
              </p14:nvContentPartPr>
              <p14:xfrm>
                <a:off x="11727272" y="4876553"/>
                <a:ext cx="462240" cy="266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9E22A9F-D9CC-4484-A8AC-19FBB139478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91272" y="4840913"/>
                  <a:ext cx="533880" cy="33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09CB7DE-14F9-4597-8660-0AE4FD73EEFA}"/>
                  </a:ext>
                </a:extLst>
              </p14:cNvPr>
              <p14:cNvContentPartPr/>
              <p14:nvPr/>
            </p14:nvContentPartPr>
            <p14:xfrm>
              <a:off x="621992" y="6369113"/>
              <a:ext cx="440640" cy="56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09CB7DE-14F9-4597-8660-0AE4FD73EEF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85992" y="6333473"/>
                <a:ext cx="51228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415ED94-EF18-43E7-BFAA-416A761901A1}"/>
              </a:ext>
            </a:extLst>
          </p:cNvPr>
          <p:cNvGrpSpPr/>
          <p:nvPr/>
        </p:nvGrpSpPr>
        <p:grpSpPr>
          <a:xfrm>
            <a:off x="6352112" y="6043313"/>
            <a:ext cx="1348560" cy="417240"/>
            <a:chOff x="6352112" y="6043313"/>
            <a:chExt cx="134856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D79D0AE-3EBB-4272-8024-F2EB56D3DEDE}"/>
                    </a:ext>
                  </a:extLst>
                </p14:cNvPr>
                <p14:cNvContentPartPr/>
                <p14:nvPr/>
              </p14:nvContentPartPr>
              <p14:xfrm>
                <a:off x="6352112" y="6060593"/>
                <a:ext cx="14040" cy="372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D79D0AE-3EBB-4272-8024-F2EB56D3DE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16112" y="6024953"/>
                  <a:ext cx="856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467137-B6FF-4708-A80C-1B85D52673C3}"/>
                    </a:ext>
                  </a:extLst>
                </p14:cNvPr>
                <p14:cNvContentPartPr/>
                <p14:nvPr/>
              </p14:nvContentPartPr>
              <p14:xfrm>
                <a:off x="6577832" y="6112793"/>
                <a:ext cx="195480" cy="274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467137-B6FF-4708-A80C-1B85D52673C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42192" y="6077153"/>
                  <a:ext cx="2671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E95917E-8311-463F-8A03-5836545FBE14}"/>
                    </a:ext>
                  </a:extLst>
                </p14:cNvPr>
                <p14:cNvContentPartPr/>
                <p14:nvPr/>
              </p14:nvContentPartPr>
              <p14:xfrm>
                <a:off x="6980672" y="6172193"/>
                <a:ext cx="168480" cy="288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E95917E-8311-463F-8A03-5836545FBE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45032" y="6136193"/>
                  <a:ext cx="240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BA67DA-6CA1-49E6-B234-600EB55F7020}"/>
                    </a:ext>
                  </a:extLst>
                </p14:cNvPr>
                <p14:cNvContentPartPr/>
                <p14:nvPr/>
              </p14:nvContentPartPr>
              <p14:xfrm>
                <a:off x="7246352" y="6247073"/>
                <a:ext cx="256320" cy="183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BA67DA-6CA1-49E6-B234-600EB55F702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10712" y="6211073"/>
                  <a:ext cx="327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58DBFF-9A36-4827-B29E-4E46867FE200}"/>
                    </a:ext>
                  </a:extLst>
                </p14:cNvPr>
                <p14:cNvContentPartPr/>
                <p14:nvPr/>
              </p14:nvContentPartPr>
              <p14:xfrm>
                <a:off x="7688432" y="6043313"/>
                <a:ext cx="12240" cy="387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58DBFF-9A36-4827-B29E-4E46867FE20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52432" y="6007673"/>
                  <a:ext cx="8388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41F5BBF-D147-4595-A2D1-977F1C27D049}"/>
              </a:ext>
            </a:extLst>
          </p:cNvPr>
          <p:cNvGrpSpPr/>
          <p:nvPr/>
        </p:nvGrpSpPr>
        <p:grpSpPr>
          <a:xfrm>
            <a:off x="8407712" y="5872673"/>
            <a:ext cx="575280" cy="456480"/>
            <a:chOff x="8407712" y="5872673"/>
            <a:chExt cx="5752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1774106-21BA-4426-AD9C-077BB01DDD3B}"/>
                    </a:ext>
                  </a:extLst>
                </p14:cNvPr>
                <p14:cNvContentPartPr/>
                <p14:nvPr/>
              </p14:nvContentPartPr>
              <p14:xfrm>
                <a:off x="8557472" y="5872673"/>
                <a:ext cx="73440" cy="437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1774106-21BA-4426-AD9C-077BB01DDD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21832" y="5836673"/>
                  <a:ext cx="1450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3DE987B-3C15-4B0B-BEC7-1CD8E4BECFB5}"/>
                    </a:ext>
                  </a:extLst>
                </p14:cNvPr>
                <p14:cNvContentPartPr/>
                <p14:nvPr/>
              </p14:nvContentPartPr>
              <p14:xfrm>
                <a:off x="8407712" y="6058433"/>
                <a:ext cx="575280" cy="270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3DE987B-3C15-4B0B-BEC7-1CD8E4BECF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72072" y="6022433"/>
                  <a:ext cx="64692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15051E4-F189-400F-BD6A-653ED756E05F}"/>
              </a:ext>
            </a:extLst>
          </p:cNvPr>
          <p:cNvGrpSpPr/>
          <p:nvPr/>
        </p:nvGrpSpPr>
        <p:grpSpPr>
          <a:xfrm>
            <a:off x="9371432" y="6062393"/>
            <a:ext cx="1355400" cy="381600"/>
            <a:chOff x="9371432" y="6062393"/>
            <a:chExt cx="135540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63918A0-8DB7-406E-8339-CBBAF1D07B2E}"/>
                    </a:ext>
                  </a:extLst>
                </p14:cNvPr>
                <p14:cNvContentPartPr/>
                <p14:nvPr/>
              </p14:nvContentPartPr>
              <p14:xfrm>
                <a:off x="9371432" y="6159953"/>
                <a:ext cx="497520" cy="212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63918A0-8DB7-406E-8339-CBBAF1D07B2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35792" y="6123953"/>
                  <a:ext cx="569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D67F4D8-F287-4BA5-8C05-1D9ABD5685B3}"/>
                    </a:ext>
                  </a:extLst>
                </p14:cNvPr>
                <p14:cNvContentPartPr/>
                <p14:nvPr/>
              </p14:nvContentPartPr>
              <p14:xfrm>
                <a:off x="9957152" y="6195593"/>
                <a:ext cx="277920" cy="248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D67F4D8-F287-4BA5-8C05-1D9ABD5685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21512" y="6159953"/>
                  <a:ext cx="349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02BE8FE-1197-4CB4-B513-494026C95A45}"/>
                    </a:ext>
                  </a:extLst>
                </p14:cNvPr>
                <p14:cNvContentPartPr/>
                <p14:nvPr/>
              </p14:nvContentPartPr>
              <p14:xfrm>
                <a:off x="10345952" y="6062393"/>
                <a:ext cx="42840" cy="370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02BE8FE-1197-4CB4-B513-494026C95A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10312" y="6026753"/>
                  <a:ext cx="1144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91FC005-57F3-425D-8444-D5D211DBB86D}"/>
                    </a:ext>
                  </a:extLst>
                </p14:cNvPr>
                <p14:cNvContentPartPr/>
                <p14:nvPr/>
              </p14:nvContentPartPr>
              <p14:xfrm>
                <a:off x="10515512" y="6224753"/>
                <a:ext cx="211320" cy="193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91FC005-57F3-425D-8444-D5D211DBB86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79512" y="6189113"/>
                  <a:ext cx="282960" cy="26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A12DECD-96FD-4D42-BCCB-15D13EFF5EB1}"/>
                  </a:ext>
                </a:extLst>
              </p14:cNvPr>
              <p14:cNvContentPartPr/>
              <p14:nvPr/>
            </p14:nvContentPartPr>
            <p14:xfrm>
              <a:off x="1098992" y="6751073"/>
              <a:ext cx="250200" cy="19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A12DECD-96FD-4D42-BCCB-15D13EFF5E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63352" y="6715073"/>
                <a:ext cx="32184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655D852-62D0-466A-8F99-895219C4D737}"/>
              </a:ext>
            </a:extLst>
          </p:cNvPr>
          <p:cNvGrpSpPr/>
          <p:nvPr/>
        </p:nvGrpSpPr>
        <p:grpSpPr>
          <a:xfrm>
            <a:off x="1773992" y="5990753"/>
            <a:ext cx="1664280" cy="821160"/>
            <a:chOff x="1773992" y="5990753"/>
            <a:chExt cx="1664280" cy="82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638C23-5E97-49DB-BE69-C5B99805EE62}"/>
                    </a:ext>
                  </a:extLst>
                </p14:cNvPr>
                <p14:cNvContentPartPr/>
                <p14:nvPr/>
              </p14:nvContentPartPr>
              <p14:xfrm>
                <a:off x="1829432" y="6164993"/>
                <a:ext cx="14040" cy="300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638C23-5E97-49DB-BE69-C5B99805EE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93432" y="6129353"/>
                  <a:ext cx="85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A0EC9FE-7ADC-412D-8729-5083117695BC}"/>
                    </a:ext>
                  </a:extLst>
                </p14:cNvPr>
                <p14:cNvContentPartPr/>
                <p14:nvPr/>
              </p14:nvContentPartPr>
              <p14:xfrm>
                <a:off x="1773992" y="5990753"/>
                <a:ext cx="30240" cy="103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A0EC9FE-7ADC-412D-8729-5083117695B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38352" y="5955113"/>
                  <a:ext cx="101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A07835-5AAD-464A-A47E-D2529858A542}"/>
                    </a:ext>
                  </a:extLst>
                </p14:cNvPr>
                <p14:cNvContentPartPr/>
                <p14:nvPr/>
              </p14:nvContentPartPr>
              <p14:xfrm>
                <a:off x="2009072" y="6167153"/>
                <a:ext cx="225000" cy="279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A07835-5AAD-464A-A47E-D2529858A54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73072" y="6131513"/>
                  <a:ext cx="2966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17FA627-B54F-4606-999B-175EDEBEFF4C}"/>
                    </a:ext>
                  </a:extLst>
                </p14:cNvPr>
                <p14:cNvContentPartPr/>
                <p14:nvPr/>
              </p14:nvContentPartPr>
              <p14:xfrm>
                <a:off x="2370512" y="6160313"/>
                <a:ext cx="329400" cy="268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17FA627-B54F-4606-999B-175EDEBEFF4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334512" y="6124313"/>
                  <a:ext cx="4010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841DCC-F1C7-4253-B647-DEA8C68EC0D8}"/>
                    </a:ext>
                  </a:extLst>
                </p14:cNvPr>
                <p14:cNvContentPartPr/>
                <p14:nvPr/>
              </p14:nvContentPartPr>
              <p14:xfrm>
                <a:off x="2830592" y="6206033"/>
                <a:ext cx="36360" cy="253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841DCC-F1C7-4253-B647-DEA8C68EC0D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794952" y="6170393"/>
                  <a:ext cx="1080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BFAA86-BD5D-4F99-BA5C-7AF4BA87A1C2}"/>
                    </a:ext>
                  </a:extLst>
                </p14:cNvPr>
                <p14:cNvContentPartPr/>
                <p14:nvPr/>
              </p14:nvContentPartPr>
              <p14:xfrm>
                <a:off x="2786672" y="6080753"/>
                <a:ext cx="6840" cy="64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BFAA86-BD5D-4F99-BA5C-7AF4BA87A1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50672" y="6044753"/>
                  <a:ext cx="78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B8C8DB0-AC94-4D9A-BBE5-9E445481AA72}"/>
                    </a:ext>
                  </a:extLst>
                </p14:cNvPr>
                <p14:cNvContentPartPr/>
                <p14:nvPr/>
              </p14:nvContentPartPr>
              <p14:xfrm>
                <a:off x="2953352" y="5995073"/>
                <a:ext cx="484920" cy="509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B8C8DB0-AC94-4D9A-BBE5-9E445481AA7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17712" y="5959433"/>
                  <a:ext cx="5565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6324C32-CE1E-4B38-AB88-8FAC67B288C8}"/>
                    </a:ext>
                  </a:extLst>
                </p14:cNvPr>
                <p14:cNvContentPartPr/>
                <p14:nvPr/>
              </p14:nvContentPartPr>
              <p14:xfrm>
                <a:off x="1871552" y="6609593"/>
                <a:ext cx="55080" cy="202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6324C32-CE1E-4B38-AB88-8FAC67B288C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35912" y="6573593"/>
                  <a:ext cx="126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24E26A-FAC9-4E57-9CC7-BE44A39A7975}"/>
                    </a:ext>
                  </a:extLst>
                </p14:cNvPr>
                <p14:cNvContentPartPr/>
                <p14:nvPr/>
              </p14:nvContentPartPr>
              <p14:xfrm>
                <a:off x="1833032" y="6614574"/>
                <a:ext cx="123120" cy="165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24E26A-FAC9-4E57-9CC7-BE44A39A79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97032" y="6578574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1626DCE-9D46-4AB0-A0B2-8879124BB44A}"/>
                    </a:ext>
                  </a:extLst>
                </p14:cNvPr>
                <p14:cNvContentPartPr/>
                <p14:nvPr/>
              </p14:nvContentPartPr>
              <p14:xfrm>
                <a:off x="2123912" y="6571734"/>
                <a:ext cx="577440" cy="232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1626DCE-9D46-4AB0-A0B2-8879124BB44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087912" y="6536094"/>
                  <a:ext cx="649080" cy="30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13EEF57-BC2E-48C8-9B26-AFCB448E628E}"/>
                  </a:ext>
                </a:extLst>
              </p14:cNvPr>
              <p14:cNvContentPartPr/>
              <p14:nvPr/>
            </p14:nvContentPartPr>
            <p14:xfrm>
              <a:off x="3150632" y="6677574"/>
              <a:ext cx="309600" cy="174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13EEF57-BC2E-48C8-9B26-AFCB448E628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114632" y="6641574"/>
                <a:ext cx="38124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062FF21-E794-4BCB-9D41-8827B4119148}"/>
              </a:ext>
            </a:extLst>
          </p:cNvPr>
          <p:cNvGrpSpPr/>
          <p:nvPr/>
        </p:nvGrpSpPr>
        <p:grpSpPr>
          <a:xfrm>
            <a:off x="3845072" y="6150593"/>
            <a:ext cx="1933200" cy="741541"/>
            <a:chOff x="3845072" y="6150593"/>
            <a:chExt cx="1933200" cy="7415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ABDACFB-65DC-43D1-9662-8686A8B148C3}"/>
                    </a:ext>
                  </a:extLst>
                </p14:cNvPr>
                <p14:cNvContentPartPr/>
                <p14:nvPr/>
              </p14:nvContentPartPr>
              <p14:xfrm>
                <a:off x="3845072" y="6298913"/>
                <a:ext cx="431640" cy="207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ABDACFB-65DC-43D1-9662-8686A8B148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9072" y="6263273"/>
                  <a:ext cx="503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016A09-D0F8-4476-BF02-DF47E3526F53}"/>
                    </a:ext>
                  </a:extLst>
                </p14:cNvPr>
                <p14:cNvContentPartPr/>
                <p14:nvPr/>
              </p14:nvContentPartPr>
              <p14:xfrm>
                <a:off x="4371392" y="6312953"/>
                <a:ext cx="461880" cy="207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016A09-D0F8-4476-BF02-DF47E3526F5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335752" y="6276953"/>
                  <a:ext cx="533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8012FD-7E0C-4F69-98DD-597EBF502548}"/>
                    </a:ext>
                  </a:extLst>
                </p14:cNvPr>
                <p14:cNvContentPartPr/>
                <p14:nvPr/>
              </p14:nvContentPartPr>
              <p14:xfrm>
                <a:off x="4826072" y="6150593"/>
                <a:ext cx="16200" cy="5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8012FD-7E0C-4F69-98DD-597EBF50254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90432" y="6114593"/>
                  <a:ext cx="87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C1FA53E-1A71-4EF1-861A-46EF71B1D217}"/>
                    </a:ext>
                  </a:extLst>
                </p14:cNvPr>
                <p14:cNvContentPartPr/>
                <p14:nvPr/>
              </p14:nvContentPartPr>
              <p14:xfrm>
                <a:off x="4963592" y="6281633"/>
                <a:ext cx="272520" cy="213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C1FA53E-1A71-4EF1-861A-46EF71B1D2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27592" y="6245993"/>
                  <a:ext cx="344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CC674D-9657-4D8E-B837-4BC1F587A5D9}"/>
                    </a:ext>
                  </a:extLst>
                </p14:cNvPr>
                <p14:cNvContentPartPr/>
                <p14:nvPr/>
              </p14:nvContentPartPr>
              <p14:xfrm>
                <a:off x="5532392" y="6199913"/>
                <a:ext cx="101520" cy="83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CC674D-9657-4D8E-B837-4BC1F587A5D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96392" y="6163913"/>
                  <a:ext cx="173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7C73B4-3254-4718-A71E-277B0075ABB9}"/>
                    </a:ext>
                  </a:extLst>
                </p14:cNvPr>
                <p14:cNvContentPartPr/>
                <p14:nvPr/>
              </p14:nvContentPartPr>
              <p14:xfrm>
                <a:off x="5583512" y="6441473"/>
                <a:ext cx="42840" cy="48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7C73B4-3254-4718-A71E-277B0075AB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547512" y="6405833"/>
                  <a:ext cx="114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EA976C-5DBA-4AA9-A6C9-5F8548E1C64E}"/>
                    </a:ext>
                  </a:extLst>
                </p14:cNvPr>
                <p14:cNvContentPartPr/>
                <p14:nvPr/>
              </p14:nvContentPartPr>
              <p14:xfrm>
                <a:off x="3867392" y="6658854"/>
                <a:ext cx="322200" cy="19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EA976C-5DBA-4AA9-A6C9-5F8548E1C6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31752" y="6622854"/>
                  <a:ext cx="393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DBCB9A5-22EF-460D-8C9F-0690636AD461}"/>
                    </a:ext>
                  </a:extLst>
                </p14:cNvPr>
                <p14:cNvContentPartPr/>
                <p14:nvPr/>
              </p14:nvContentPartPr>
              <p14:xfrm>
                <a:off x="4287512" y="6676494"/>
                <a:ext cx="418320" cy="215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DBCB9A5-22EF-460D-8C9F-0690636AD4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51872" y="6640494"/>
                  <a:ext cx="48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42B1E7D-1015-4D68-8DD0-BDA074AE9A7F}"/>
                    </a:ext>
                  </a:extLst>
                </p14:cNvPr>
                <p14:cNvContentPartPr/>
                <p14:nvPr/>
              </p14:nvContentPartPr>
              <p14:xfrm>
                <a:off x="4810592" y="6697374"/>
                <a:ext cx="661680" cy="16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42B1E7D-1015-4D68-8DD0-BDA074AE9A7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74592" y="6661374"/>
                  <a:ext cx="733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13F3FA-E4ED-4649-86D9-B94F08980C8E}"/>
                    </a:ext>
                  </a:extLst>
                </p14:cNvPr>
                <p14:cNvContentPartPr/>
                <p14:nvPr/>
              </p14:nvContentPartPr>
              <p14:xfrm>
                <a:off x="5573432" y="6594414"/>
                <a:ext cx="204840" cy="24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13F3FA-E4ED-4649-86D9-B94F08980C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37792" y="6558774"/>
                  <a:ext cx="276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E91DEF3-845A-4A11-9D9F-6947F6E6F0D7}"/>
                    </a:ext>
                  </a:extLst>
                </p14:cNvPr>
                <p14:cNvContentPartPr/>
                <p14:nvPr/>
              </p14:nvContentPartPr>
              <p14:xfrm>
                <a:off x="5447792" y="6653814"/>
                <a:ext cx="196560" cy="41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E91DEF3-845A-4A11-9D9F-6947F6E6F0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11792" y="6617814"/>
                  <a:ext cx="26820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0136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431CBE3-C721-4A70-8204-5D8BD01F84DD}"/>
              </a:ext>
            </a:extLst>
          </p:cNvPr>
          <p:cNvGrpSpPr/>
          <p:nvPr/>
        </p:nvGrpSpPr>
        <p:grpSpPr>
          <a:xfrm>
            <a:off x="2427392" y="534953"/>
            <a:ext cx="1642680" cy="538560"/>
            <a:chOff x="2427392" y="534953"/>
            <a:chExt cx="164268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249DEEB-BD53-4D4B-867F-121FFB08F61F}"/>
                    </a:ext>
                  </a:extLst>
                </p14:cNvPr>
                <p14:cNvContentPartPr/>
                <p14:nvPr/>
              </p14:nvContentPartPr>
              <p14:xfrm>
                <a:off x="2427392" y="708113"/>
                <a:ext cx="477000" cy="24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249DEEB-BD53-4D4B-867F-121FFB08F6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91392" y="672473"/>
                  <a:ext cx="548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0B8FD8-933D-44C7-8207-7E439DAEFB8A}"/>
                    </a:ext>
                  </a:extLst>
                </p14:cNvPr>
                <p14:cNvContentPartPr/>
                <p14:nvPr/>
              </p14:nvContentPartPr>
              <p14:xfrm>
                <a:off x="3004832" y="633233"/>
                <a:ext cx="220680" cy="318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0B8FD8-933D-44C7-8207-7E439DAEFB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68832" y="597593"/>
                  <a:ext cx="2923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E1397D-4E1E-4711-B72E-89CDD18C84C9}"/>
                    </a:ext>
                  </a:extLst>
                </p14:cNvPr>
                <p14:cNvContentPartPr/>
                <p14:nvPr/>
              </p14:nvContentPartPr>
              <p14:xfrm>
                <a:off x="3341432" y="685433"/>
                <a:ext cx="32760" cy="32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E1397D-4E1E-4711-B72E-89CDD18C84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5432" y="649433"/>
                  <a:ext cx="1044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9CEFD8-AB4E-4148-85DE-BFC46E3E23F2}"/>
                    </a:ext>
                  </a:extLst>
                </p14:cNvPr>
                <p14:cNvContentPartPr/>
                <p14:nvPr/>
              </p14:nvContentPartPr>
              <p14:xfrm>
                <a:off x="3294992" y="572033"/>
                <a:ext cx="12240" cy="7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9CEFD8-AB4E-4148-85DE-BFC46E3E23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58992" y="536033"/>
                  <a:ext cx="83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A64811-FADF-4950-A259-B616A768FDA5}"/>
                    </a:ext>
                  </a:extLst>
                </p14:cNvPr>
                <p14:cNvContentPartPr/>
                <p14:nvPr/>
              </p14:nvContentPartPr>
              <p14:xfrm>
                <a:off x="3443672" y="679673"/>
                <a:ext cx="316800" cy="25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A64811-FADF-4950-A259-B616A768FD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8032" y="643673"/>
                  <a:ext cx="38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3FC4E3-CF64-4E26-A5AC-BB50CF8AF4BF}"/>
                    </a:ext>
                  </a:extLst>
                </p14:cNvPr>
                <p14:cNvContentPartPr/>
                <p14:nvPr/>
              </p14:nvContentPartPr>
              <p14:xfrm>
                <a:off x="3912752" y="534953"/>
                <a:ext cx="157320" cy="53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3FC4E3-CF64-4E26-A5AC-BB50CF8AF4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6752" y="498953"/>
                  <a:ext cx="228960" cy="61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136E81-634C-4115-9BB0-86602EE49743}"/>
                  </a:ext>
                </a:extLst>
              </p14:cNvPr>
              <p14:cNvContentPartPr/>
              <p14:nvPr/>
            </p14:nvContentPartPr>
            <p14:xfrm>
              <a:off x="4415672" y="534593"/>
              <a:ext cx="144360" cy="542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136E81-634C-4115-9BB0-86602EE497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0032" y="498593"/>
                <a:ext cx="21600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FF36CB-A87D-4AF3-8189-A115633E4F81}"/>
                  </a:ext>
                </a:extLst>
              </p14:cNvPr>
              <p14:cNvContentPartPr/>
              <p14:nvPr/>
            </p14:nvContentPartPr>
            <p14:xfrm>
              <a:off x="5073752" y="379433"/>
              <a:ext cx="204120" cy="72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FF36CB-A87D-4AF3-8189-A115633E4F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37752" y="343793"/>
                <a:ext cx="275760" cy="79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76C44E3-AFD2-4F8D-B8AA-E4C01E8464FD}"/>
              </a:ext>
            </a:extLst>
          </p:cNvPr>
          <p:cNvGrpSpPr/>
          <p:nvPr/>
        </p:nvGrpSpPr>
        <p:grpSpPr>
          <a:xfrm>
            <a:off x="2376632" y="1606313"/>
            <a:ext cx="456840" cy="438480"/>
            <a:chOff x="2376632" y="1606313"/>
            <a:chExt cx="45684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4AC06C-444B-4D80-9BF1-4B25456A43D0}"/>
                    </a:ext>
                  </a:extLst>
                </p14:cNvPr>
                <p14:cNvContentPartPr/>
                <p14:nvPr/>
              </p14:nvContentPartPr>
              <p14:xfrm>
                <a:off x="2438552" y="1791353"/>
                <a:ext cx="31680" cy="241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4AC06C-444B-4D80-9BF1-4B25456A43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2912" y="1755353"/>
                  <a:ext cx="103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DB3C6F-EB61-4684-A21E-45CF2646B53A}"/>
                    </a:ext>
                  </a:extLst>
                </p14:cNvPr>
                <p14:cNvContentPartPr/>
                <p14:nvPr/>
              </p14:nvContentPartPr>
              <p14:xfrm>
                <a:off x="2376632" y="1606313"/>
                <a:ext cx="6480" cy="70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DB3C6F-EB61-4684-A21E-45CF2646B5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0632" y="1570313"/>
                  <a:ext cx="78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8D39C5-5AAE-403E-99C0-5B05591846CF}"/>
                    </a:ext>
                  </a:extLst>
                </p14:cNvPr>
                <p14:cNvContentPartPr/>
                <p14:nvPr/>
              </p14:nvContentPartPr>
              <p14:xfrm>
                <a:off x="2565992" y="1790633"/>
                <a:ext cx="267480" cy="25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8D39C5-5AAE-403E-99C0-5B05591846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0352" y="1754993"/>
                  <a:ext cx="3391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4864CD-F958-4081-9947-35C61F612674}"/>
              </a:ext>
            </a:extLst>
          </p:cNvPr>
          <p:cNvGrpSpPr/>
          <p:nvPr/>
        </p:nvGrpSpPr>
        <p:grpSpPr>
          <a:xfrm>
            <a:off x="2892512" y="1694873"/>
            <a:ext cx="236880" cy="332280"/>
            <a:chOff x="2892512" y="1694873"/>
            <a:chExt cx="2368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425BE7-ACC9-4380-AD41-3F45719ED4DB}"/>
                    </a:ext>
                  </a:extLst>
                </p14:cNvPr>
                <p14:cNvContentPartPr/>
                <p14:nvPr/>
              </p14:nvContentPartPr>
              <p14:xfrm>
                <a:off x="2941472" y="1694873"/>
                <a:ext cx="12600" cy="33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425BE7-ACC9-4380-AD41-3F45719ED4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05472" y="1659233"/>
                  <a:ext cx="842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50F46A-EC93-4755-B908-1A80751542F0}"/>
                    </a:ext>
                  </a:extLst>
                </p14:cNvPr>
                <p14:cNvContentPartPr/>
                <p14:nvPr/>
              </p14:nvContentPartPr>
              <p14:xfrm>
                <a:off x="2892512" y="1794953"/>
                <a:ext cx="236880" cy="18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50F46A-EC93-4755-B908-1A80751542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56512" y="1758953"/>
                  <a:ext cx="3085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42A64A-F524-4346-95E0-5CEAB59F8937}"/>
              </a:ext>
            </a:extLst>
          </p:cNvPr>
          <p:cNvGrpSpPr/>
          <p:nvPr/>
        </p:nvGrpSpPr>
        <p:grpSpPr>
          <a:xfrm>
            <a:off x="3774872" y="1531073"/>
            <a:ext cx="1797480" cy="537120"/>
            <a:chOff x="3774872" y="1531073"/>
            <a:chExt cx="179748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9E7BFD-F326-4323-B337-EE017E09DA2F}"/>
                    </a:ext>
                  </a:extLst>
                </p14:cNvPr>
                <p14:cNvContentPartPr/>
                <p14:nvPr/>
              </p14:nvContentPartPr>
              <p14:xfrm>
                <a:off x="3774872" y="1607033"/>
                <a:ext cx="374040" cy="40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9E7BFD-F326-4323-B337-EE017E09DA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39232" y="1571393"/>
                  <a:ext cx="44568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AE948F2-8B17-405E-A695-02A771B2A3D1}"/>
                    </a:ext>
                  </a:extLst>
                </p14:cNvPr>
                <p14:cNvContentPartPr/>
                <p14:nvPr/>
              </p14:nvContentPartPr>
              <p14:xfrm>
                <a:off x="4310912" y="1541513"/>
                <a:ext cx="260280" cy="52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AE948F2-8B17-405E-A695-02A771B2A3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4912" y="1505513"/>
                  <a:ext cx="33192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95EB05-09E5-4A22-A735-DDB1F2CF4E55}"/>
                    </a:ext>
                  </a:extLst>
                </p14:cNvPr>
                <p14:cNvContentPartPr/>
                <p14:nvPr/>
              </p14:nvContentPartPr>
              <p14:xfrm>
                <a:off x="4581992" y="1630793"/>
                <a:ext cx="192600" cy="328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95EB05-09E5-4A22-A735-DDB1F2CF4E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45992" y="1595153"/>
                  <a:ext cx="264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62774B-6734-46F1-90EE-3BF71CF2B417}"/>
                    </a:ext>
                  </a:extLst>
                </p14:cNvPr>
                <p14:cNvContentPartPr/>
                <p14:nvPr/>
              </p14:nvContentPartPr>
              <p14:xfrm>
                <a:off x="4926512" y="1697393"/>
                <a:ext cx="168480" cy="25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62774B-6734-46F1-90EE-3BF71CF2B4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0872" y="1661393"/>
                  <a:ext cx="240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FE08728-4A49-460A-ADF9-2C4DF686CA10}"/>
                    </a:ext>
                  </a:extLst>
                </p14:cNvPr>
                <p14:cNvContentPartPr/>
                <p14:nvPr/>
              </p14:nvContentPartPr>
              <p14:xfrm>
                <a:off x="5092472" y="1531073"/>
                <a:ext cx="264960" cy="51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FE08728-4A49-460A-ADF9-2C4DF686CA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6472" y="1495433"/>
                  <a:ext cx="3366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494363-FD0B-4091-A891-CAB0E7E3BCE6}"/>
                    </a:ext>
                  </a:extLst>
                </p14:cNvPr>
                <p14:cNvContentPartPr/>
                <p14:nvPr/>
              </p14:nvContentPartPr>
              <p14:xfrm>
                <a:off x="5477312" y="1660313"/>
                <a:ext cx="95040" cy="28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494363-FD0B-4091-A891-CAB0E7E3BC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1672" y="1624313"/>
                  <a:ext cx="166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4A56F0A-9CA0-4ECB-A474-0C93E23843E4}"/>
                    </a:ext>
                  </a:extLst>
                </p14:cNvPr>
                <p14:cNvContentPartPr/>
                <p14:nvPr/>
              </p14:nvContentPartPr>
              <p14:xfrm>
                <a:off x="5444912" y="1531433"/>
                <a:ext cx="41760" cy="41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4A56F0A-9CA0-4ECB-A474-0C93E23843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9272" y="1495793"/>
                  <a:ext cx="11340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1BABF37-0F84-4D5A-862B-A602ABB02F59}"/>
              </a:ext>
            </a:extLst>
          </p:cNvPr>
          <p:cNvGrpSpPr/>
          <p:nvPr/>
        </p:nvGrpSpPr>
        <p:grpSpPr>
          <a:xfrm>
            <a:off x="2523152" y="2824553"/>
            <a:ext cx="2778480" cy="918360"/>
            <a:chOff x="2523152" y="2824553"/>
            <a:chExt cx="2778480" cy="9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95761A-3AC5-4C4D-87BB-F6337259E21F}"/>
                    </a:ext>
                  </a:extLst>
                </p14:cNvPr>
                <p14:cNvContentPartPr/>
                <p14:nvPr/>
              </p14:nvContentPartPr>
              <p14:xfrm>
                <a:off x="2523152" y="3306953"/>
                <a:ext cx="18000" cy="43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95761A-3AC5-4C4D-87BB-F6337259E2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87152" y="3271313"/>
                  <a:ext cx="896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9032F16-4BEB-4F95-934F-3C7F2958AC7A}"/>
                    </a:ext>
                  </a:extLst>
                </p14:cNvPr>
                <p14:cNvContentPartPr/>
                <p14:nvPr/>
              </p14:nvContentPartPr>
              <p14:xfrm>
                <a:off x="2558432" y="3217313"/>
                <a:ext cx="261000" cy="284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9032F16-4BEB-4F95-934F-3C7F2958AC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22432" y="3181313"/>
                  <a:ext cx="332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ED21A2-C48F-4BFB-84B2-8D94C6A7B078}"/>
                    </a:ext>
                  </a:extLst>
                </p14:cNvPr>
                <p14:cNvContentPartPr/>
                <p14:nvPr/>
              </p14:nvContentPartPr>
              <p14:xfrm>
                <a:off x="2936432" y="3221273"/>
                <a:ext cx="549720" cy="29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ED21A2-C48F-4BFB-84B2-8D94C6A7B0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00792" y="3185633"/>
                  <a:ext cx="6213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C1DF89-DB05-4070-8104-CC41017281DF}"/>
                    </a:ext>
                  </a:extLst>
                </p14:cNvPr>
                <p14:cNvContentPartPr/>
                <p14:nvPr/>
              </p14:nvContentPartPr>
              <p14:xfrm>
                <a:off x="3639512" y="3128753"/>
                <a:ext cx="246240" cy="395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C1DF89-DB05-4070-8104-CC41017281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3512" y="3093113"/>
                  <a:ext cx="31788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1B4842-30FE-4B0E-8021-32E074B661EB}"/>
                    </a:ext>
                  </a:extLst>
                </p14:cNvPr>
                <p14:cNvContentPartPr/>
                <p14:nvPr/>
              </p14:nvContentPartPr>
              <p14:xfrm>
                <a:off x="4122272" y="2961353"/>
                <a:ext cx="158400" cy="574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1B4842-30FE-4B0E-8021-32E074B661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86632" y="2925353"/>
                  <a:ext cx="230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6528EEC-BC37-485E-90B1-0C2A3861F214}"/>
                    </a:ext>
                  </a:extLst>
                </p14:cNvPr>
                <p14:cNvContentPartPr/>
                <p14:nvPr/>
              </p14:nvContentPartPr>
              <p14:xfrm>
                <a:off x="4470752" y="3119393"/>
                <a:ext cx="318600" cy="31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6528EEC-BC37-485E-90B1-0C2A3861F2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35112" y="3083753"/>
                  <a:ext cx="3902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9400AC1-5D3C-4C96-8D21-24642D598C95}"/>
                    </a:ext>
                  </a:extLst>
                </p14:cNvPr>
                <p14:cNvContentPartPr/>
                <p14:nvPr/>
              </p14:nvContentPartPr>
              <p14:xfrm>
                <a:off x="4859912" y="2824553"/>
                <a:ext cx="210600" cy="78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9400AC1-5D3C-4C96-8D21-24642D598C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23912" y="2788553"/>
                  <a:ext cx="2822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ADFB91C-1EDD-4403-A27E-979C6E2CF942}"/>
                    </a:ext>
                  </a:extLst>
                </p14:cNvPr>
                <p14:cNvContentPartPr/>
                <p14:nvPr/>
              </p14:nvContentPartPr>
              <p14:xfrm>
                <a:off x="5298752" y="3113633"/>
                <a:ext cx="2880" cy="14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ADFB91C-1EDD-4403-A27E-979C6E2CF9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2752" y="3077633"/>
                  <a:ext cx="74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DCDCA8-198F-469F-9416-EBFC3E756341}"/>
                    </a:ext>
                  </a:extLst>
                </p14:cNvPr>
                <p14:cNvContentPartPr/>
                <p14:nvPr/>
              </p14:nvContentPartPr>
              <p14:xfrm>
                <a:off x="5201552" y="3316673"/>
                <a:ext cx="84600" cy="156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DCDCA8-198F-469F-9416-EBFC3E75634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5552" y="3281033"/>
                  <a:ext cx="15624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A5C1C93-E106-42AE-8ECC-2FA98E037980}"/>
                  </a:ext>
                </a:extLst>
              </p14:cNvPr>
              <p14:cNvContentPartPr/>
              <p14:nvPr/>
            </p14:nvContentPartPr>
            <p14:xfrm>
              <a:off x="695432" y="5121353"/>
              <a:ext cx="68760" cy="468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A5C1C93-E106-42AE-8ECC-2FA98E0379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432" y="5085713"/>
                <a:ext cx="140400" cy="54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9179660-243B-4DB8-8C6A-8E6C9A2D82C5}"/>
              </a:ext>
            </a:extLst>
          </p:cNvPr>
          <p:cNvGrpSpPr/>
          <p:nvPr/>
        </p:nvGrpSpPr>
        <p:grpSpPr>
          <a:xfrm>
            <a:off x="1319312" y="5582153"/>
            <a:ext cx="1037880" cy="483480"/>
            <a:chOff x="1319312" y="5582153"/>
            <a:chExt cx="1037880" cy="48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534378-66CA-4C84-A13B-B948D6BB1B05}"/>
                    </a:ext>
                  </a:extLst>
                </p14:cNvPr>
                <p14:cNvContentPartPr/>
                <p14:nvPr/>
              </p14:nvContentPartPr>
              <p14:xfrm>
                <a:off x="1319312" y="5760713"/>
                <a:ext cx="270720" cy="270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534378-66CA-4C84-A13B-B948D6BB1B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3312" y="5724713"/>
                  <a:ext cx="342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9F42E-51D7-4C5A-A5AE-BC987EEED171}"/>
                    </a:ext>
                  </a:extLst>
                </p14:cNvPr>
                <p14:cNvContentPartPr/>
                <p14:nvPr/>
              </p14:nvContentPartPr>
              <p14:xfrm>
                <a:off x="1707752" y="5782313"/>
                <a:ext cx="165600" cy="227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9F42E-51D7-4C5A-A5AE-BC987EEED17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71752" y="5746673"/>
                  <a:ext cx="237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E25390-82AE-4679-8430-51A64D7D675B}"/>
                    </a:ext>
                  </a:extLst>
                </p14:cNvPr>
                <p14:cNvContentPartPr/>
                <p14:nvPr/>
              </p14:nvContentPartPr>
              <p14:xfrm>
                <a:off x="1981712" y="5782673"/>
                <a:ext cx="85680" cy="248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E25390-82AE-4679-8430-51A64D7D67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46072" y="5746673"/>
                  <a:ext cx="1573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4314F4-296E-4054-B713-3D14EACFB6AA}"/>
                    </a:ext>
                  </a:extLst>
                </p14:cNvPr>
                <p14:cNvContentPartPr/>
                <p14:nvPr/>
              </p14:nvContentPartPr>
              <p14:xfrm>
                <a:off x="1941752" y="5599793"/>
                <a:ext cx="9000" cy="51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4314F4-296E-4054-B713-3D14EACFB6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06112" y="5563793"/>
                  <a:ext cx="80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F22161-F709-4DB5-BAC1-7E70C42409D5}"/>
                    </a:ext>
                  </a:extLst>
                </p14:cNvPr>
                <p14:cNvContentPartPr/>
                <p14:nvPr/>
              </p14:nvContentPartPr>
              <p14:xfrm>
                <a:off x="2154152" y="5582153"/>
                <a:ext cx="203040" cy="48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F22161-F709-4DB5-BAC1-7E70C42409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18152" y="5546153"/>
                  <a:ext cx="274680" cy="55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74427D9-FBDF-4846-85C7-7004C5D62B48}"/>
                  </a:ext>
                </a:extLst>
              </p14:cNvPr>
              <p14:cNvContentPartPr/>
              <p14:nvPr/>
            </p14:nvContentPartPr>
            <p14:xfrm>
              <a:off x="6761792" y="5344193"/>
              <a:ext cx="231120" cy="695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74427D9-FBDF-4846-85C7-7004C5D62B4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25792" y="5308193"/>
                <a:ext cx="3027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6DBD87A-56DF-48E0-BE0D-368BDFB1A5C8}"/>
                  </a:ext>
                </a:extLst>
              </p14:cNvPr>
              <p14:cNvContentPartPr/>
              <p14:nvPr/>
            </p14:nvContentPartPr>
            <p14:xfrm>
              <a:off x="11008352" y="4794833"/>
              <a:ext cx="3240" cy="5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6DBD87A-56DF-48E0-BE0D-368BDFB1A5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72712" y="4758833"/>
                <a:ext cx="7488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59121E9-5C4E-490B-8852-9332F1D90388}"/>
              </a:ext>
            </a:extLst>
          </p:cNvPr>
          <p:cNvGrpSpPr/>
          <p:nvPr/>
        </p:nvGrpSpPr>
        <p:grpSpPr>
          <a:xfrm>
            <a:off x="7366232" y="722153"/>
            <a:ext cx="932040" cy="451800"/>
            <a:chOff x="7366232" y="722153"/>
            <a:chExt cx="93204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0891C72-4FD2-462D-A48E-D444437D0F4B}"/>
                    </a:ext>
                  </a:extLst>
                </p14:cNvPr>
                <p14:cNvContentPartPr/>
                <p14:nvPr/>
              </p14:nvContentPartPr>
              <p14:xfrm>
                <a:off x="7639832" y="722153"/>
                <a:ext cx="40680" cy="446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0891C72-4FD2-462D-A48E-D444437D0F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3832" y="686513"/>
                  <a:ext cx="1123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26F1EC-72D2-4688-B05D-C4537ACA1343}"/>
                    </a:ext>
                  </a:extLst>
                </p14:cNvPr>
                <p14:cNvContentPartPr/>
                <p14:nvPr/>
              </p14:nvContentPartPr>
              <p14:xfrm>
                <a:off x="7366232" y="738353"/>
                <a:ext cx="932040" cy="435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26F1EC-72D2-4688-B05D-C4537ACA13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30592" y="702353"/>
                  <a:ext cx="100368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5D379FF-2779-46D2-BB02-EC8FC8F5AAD5}"/>
                  </a:ext>
                </a:extLst>
              </p14:cNvPr>
              <p14:cNvContentPartPr/>
              <p14:nvPr/>
            </p14:nvContentPartPr>
            <p14:xfrm>
              <a:off x="8865632" y="827273"/>
              <a:ext cx="287640" cy="443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5D379FF-2779-46D2-BB02-EC8FC8F5AAD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29992" y="791273"/>
                <a:ext cx="359280" cy="51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C61E52C-F9C5-4F7A-8AB7-F3A24DB48DB7}"/>
              </a:ext>
            </a:extLst>
          </p:cNvPr>
          <p:cNvGrpSpPr/>
          <p:nvPr/>
        </p:nvGrpSpPr>
        <p:grpSpPr>
          <a:xfrm>
            <a:off x="9705872" y="700913"/>
            <a:ext cx="2595600" cy="807120"/>
            <a:chOff x="9705872" y="700913"/>
            <a:chExt cx="2595600" cy="8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403F323-5A13-4E23-A15A-123CA0CCB27C}"/>
                    </a:ext>
                  </a:extLst>
                </p14:cNvPr>
                <p14:cNvContentPartPr/>
                <p14:nvPr/>
              </p14:nvContentPartPr>
              <p14:xfrm>
                <a:off x="9705872" y="847793"/>
                <a:ext cx="55800" cy="45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403F323-5A13-4E23-A15A-123CA0CCB27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70232" y="811793"/>
                  <a:ext cx="12744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8267A89-A012-457E-9CD6-AB5EB13C9DBF}"/>
                    </a:ext>
                  </a:extLst>
                </p14:cNvPr>
                <p14:cNvContentPartPr/>
                <p14:nvPr/>
              </p14:nvContentPartPr>
              <p14:xfrm>
                <a:off x="9742952" y="700913"/>
                <a:ext cx="196200" cy="282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8267A89-A012-457E-9CD6-AB5EB13C9D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06952" y="665273"/>
                  <a:ext cx="267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422A849-4AE4-4CA3-AF12-946BA504B102}"/>
                    </a:ext>
                  </a:extLst>
                </p14:cNvPr>
                <p14:cNvContentPartPr/>
                <p14:nvPr/>
              </p14:nvContentPartPr>
              <p14:xfrm>
                <a:off x="9909992" y="1029233"/>
                <a:ext cx="217080" cy="279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422A849-4AE4-4CA3-AF12-946BA504B10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873992" y="993593"/>
                  <a:ext cx="288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E4169F7-B922-48DE-92F3-97CFE8D6CC82}"/>
                    </a:ext>
                  </a:extLst>
                </p14:cNvPr>
                <p14:cNvContentPartPr/>
                <p14:nvPr/>
              </p14:nvContentPartPr>
              <p14:xfrm>
                <a:off x="10188272" y="1031033"/>
                <a:ext cx="201960" cy="219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E4169F7-B922-48DE-92F3-97CFE8D6CC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152272" y="995393"/>
                  <a:ext cx="273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6B682F8-D537-41A2-BF51-66A02AE0768F}"/>
                    </a:ext>
                  </a:extLst>
                </p14:cNvPr>
                <p14:cNvContentPartPr/>
                <p14:nvPr/>
              </p14:nvContentPartPr>
              <p14:xfrm>
                <a:off x="10433792" y="970193"/>
                <a:ext cx="413640" cy="537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6B682F8-D537-41A2-BF51-66A02AE076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98152" y="934553"/>
                  <a:ext cx="48528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F25E36-FFEE-40B6-99D4-30F93C0336D5}"/>
                    </a:ext>
                  </a:extLst>
                </p14:cNvPr>
                <p14:cNvContentPartPr/>
                <p14:nvPr/>
              </p14:nvContentPartPr>
              <p14:xfrm>
                <a:off x="10906832" y="1020233"/>
                <a:ext cx="270000" cy="214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F25E36-FFEE-40B6-99D4-30F93C0336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70832" y="984233"/>
                  <a:ext cx="341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2434E5-17E0-415A-B669-99FE6352CA8C}"/>
                    </a:ext>
                  </a:extLst>
                </p14:cNvPr>
                <p14:cNvContentPartPr/>
                <p14:nvPr/>
              </p14:nvContentPartPr>
              <p14:xfrm>
                <a:off x="11214632" y="1037153"/>
                <a:ext cx="314640" cy="14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2434E5-17E0-415A-B669-99FE6352CA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78992" y="1001153"/>
                  <a:ext cx="386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DE63F32-B58D-4230-B508-AEEAF0867233}"/>
                    </a:ext>
                  </a:extLst>
                </p14:cNvPr>
                <p14:cNvContentPartPr/>
                <p14:nvPr/>
              </p14:nvContentPartPr>
              <p14:xfrm>
                <a:off x="11620352" y="999713"/>
                <a:ext cx="205920" cy="141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DE63F32-B58D-4230-B508-AEEAF08672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84352" y="963713"/>
                  <a:ext cx="277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97F1D7F-12C3-4CAF-8F0E-DD567C9BE140}"/>
                    </a:ext>
                  </a:extLst>
                </p14:cNvPr>
                <p14:cNvContentPartPr/>
                <p14:nvPr/>
              </p14:nvContentPartPr>
              <p14:xfrm>
                <a:off x="11932472" y="898913"/>
                <a:ext cx="37080" cy="25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97F1D7F-12C3-4CAF-8F0E-DD567C9BE14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896832" y="863273"/>
                  <a:ext cx="108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9F4808-6FD7-46A6-A0E6-B7E326814B9D}"/>
                    </a:ext>
                  </a:extLst>
                </p14:cNvPr>
                <p14:cNvContentPartPr/>
                <p14:nvPr/>
              </p14:nvContentPartPr>
              <p14:xfrm>
                <a:off x="12039392" y="1020233"/>
                <a:ext cx="24840" cy="171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9F4808-6FD7-46A6-A0E6-B7E326814B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003752" y="984233"/>
                  <a:ext cx="96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62BEFD-4CAC-4027-A4A7-084C5E9668A9}"/>
                    </a:ext>
                  </a:extLst>
                </p14:cNvPr>
                <p14:cNvContentPartPr/>
                <p14:nvPr/>
              </p14:nvContentPartPr>
              <p14:xfrm>
                <a:off x="12035792" y="935993"/>
                <a:ext cx="265680" cy="474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62BEFD-4CAC-4027-A4A7-084C5E9668A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000152" y="900353"/>
                  <a:ext cx="337320" cy="54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8D2512F-266B-4DE5-894E-59178ACB6AE3}"/>
              </a:ext>
            </a:extLst>
          </p:cNvPr>
          <p:cNvGrpSpPr/>
          <p:nvPr/>
        </p:nvGrpSpPr>
        <p:grpSpPr>
          <a:xfrm>
            <a:off x="7887872" y="1551233"/>
            <a:ext cx="2864520" cy="748080"/>
            <a:chOff x="7887872" y="1551233"/>
            <a:chExt cx="2864520" cy="7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94F8D0-0B47-44BB-B33C-284E68B7C090}"/>
                    </a:ext>
                  </a:extLst>
                </p14:cNvPr>
                <p14:cNvContentPartPr/>
                <p14:nvPr/>
              </p14:nvContentPartPr>
              <p14:xfrm>
                <a:off x="7887872" y="1551233"/>
                <a:ext cx="370080" cy="538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94F8D0-0B47-44BB-B33C-284E68B7C0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51872" y="1515593"/>
                  <a:ext cx="44172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4E95AA-A600-44C8-B98D-92CF96559F96}"/>
                    </a:ext>
                  </a:extLst>
                </p14:cNvPr>
                <p14:cNvContentPartPr/>
                <p14:nvPr/>
              </p14:nvContentPartPr>
              <p14:xfrm>
                <a:off x="8411672" y="1740233"/>
                <a:ext cx="2340720" cy="559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4E95AA-A600-44C8-B98D-92CF96559F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76032" y="1704233"/>
                  <a:ext cx="2412360" cy="63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224A361-C2D3-4B26-9D94-D25B4C180B85}"/>
              </a:ext>
            </a:extLst>
          </p:cNvPr>
          <p:cNvGrpSpPr/>
          <p:nvPr/>
        </p:nvGrpSpPr>
        <p:grpSpPr>
          <a:xfrm>
            <a:off x="7606352" y="2824193"/>
            <a:ext cx="3999960" cy="1272960"/>
            <a:chOff x="7606352" y="2824193"/>
            <a:chExt cx="3999960" cy="12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96D024-F704-491E-8670-BB056DA8385D}"/>
                    </a:ext>
                  </a:extLst>
                </p14:cNvPr>
                <p14:cNvContentPartPr/>
                <p14:nvPr/>
              </p14:nvContentPartPr>
              <p14:xfrm>
                <a:off x="7606352" y="3240353"/>
                <a:ext cx="575640" cy="9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96D024-F704-491E-8670-BB056DA838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70352" y="3204353"/>
                  <a:ext cx="647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6BB3F31-36E5-4DC8-9BE8-45E65DE52ECE}"/>
                    </a:ext>
                  </a:extLst>
                </p14:cNvPr>
                <p14:cNvContentPartPr/>
                <p14:nvPr/>
              </p14:nvContentPartPr>
              <p14:xfrm>
                <a:off x="8518592" y="2862713"/>
                <a:ext cx="28080" cy="552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6BB3F31-36E5-4DC8-9BE8-45E65DE52E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2592" y="2827073"/>
                  <a:ext cx="997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114F45-0C20-46C9-BE11-2AB22702EA26}"/>
                    </a:ext>
                  </a:extLst>
                </p14:cNvPr>
                <p14:cNvContentPartPr/>
                <p14:nvPr/>
              </p14:nvContentPartPr>
              <p14:xfrm>
                <a:off x="8568632" y="2894033"/>
                <a:ext cx="250920" cy="486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114F45-0C20-46C9-BE11-2AB22702EA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2992" y="2858033"/>
                  <a:ext cx="32256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1C8F285-E726-4377-8C1F-F589E2184605}"/>
                    </a:ext>
                  </a:extLst>
                </p14:cNvPr>
                <p14:cNvContentPartPr/>
                <p14:nvPr/>
              </p14:nvContentPartPr>
              <p14:xfrm>
                <a:off x="8854832" y="3053873"/>
                <a:ext cx="396360" cy="329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1C8F285-E726-4377-8C1F-F589E218460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19192" y="3018233"/>
                  <a:ext cx="468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501582F-CD26-4BBC-AF5F-D979A306B15C}"/>
                    </a:ext>
                  </a:extLst>
                </p14:cNvPr>
                <p14:cNvContentPartPr/>
                <p14:nvPr/>
              </p14:nvContentPartPr>
              <p14:xfrm>
                <a:off x="9358832" y="3113273"/>
                <a:ext cx="256320" cy="259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501582F-CD26-4BBC-AF5F-D979A306B1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23192" y="3077273"/>
                  <a:ext cx="327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BBF9E90-16BE-44EF-9AEB-C6CA78A961E6}"/>
                    </a:ext>
                  </a:extLst>
                </p14:cNvPr>
                <p14:cNvContentPartPr/>
                <p14:nvPr/>
              </p14:nvContentPartPr>
              <p14:xfrm>
                <a:off x="9716312" y="3111113"/>
                <a:ext cx="30960" cy="15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BBF9E90-16BE-44EF-9AEB-C6CA78A961E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80312" y="3075473"/>
                  <a:ext cx="102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03F5A49-9390-43C3-B403-AD519AC74AC9}"/>
                    </a:ext>
                  </a:extLst>
                </p14:cNvPr>
                <p14:cNvContentPartPr/>
                <p14:nvPr/>
              </p14:nvContentPartPr>
              <p14:xfrm>
                <a:off x="9702272" y="2948393"/>
                <a:ext cx="3240" cy="52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03F5A49-9390-43C3-B403-AD519AC74A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66632" y="2912753"/>
                  <a:ext cx="7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83B997E-9B85-4D6D-8697-C5BE03345235}"/>
                    </a:ext>
                  </a:extLst>
                </p14:cNvPr>
                <p14:cNvContentPartPr/>
                <p14:nvPr/>
              </p14:nvContentPartPr>
              <p14:xfrm>
                <a:off x="9818912" y="2995913"/>
                <a:ext cx="302400" cy="546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83B997E-9B85-4D6D-8697-C5BE033452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3272" y="2960273"/>
                  <a:ext cx="3740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31B130F-D8A1-435D-8860-315A671E19B1}"/>
                    </a:ext>
                  </a:extLst>
                </p14:cNvPr>
                <p14:cNvContentPartPr/>
                <p14:nvPr/>
              </p14:nvContentPartPr>
              <p14:xfrm>
                <a:off x="10089992" y="2888273"/>
                <a:ext cx="263880" cy="416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31B130F-D8A1-435D-8860-315A671E19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54352" y="2852633"/>
                  <a:ext cx="335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96140B5-8005-42A6-BDF2-17E805E7A422}"/>
                    </a:ext>
                  </a:extLst>
                </p14:cNvPr>
                <p14:cNvContentPartPr/>
                <p14:nvPr/>
              </p14:nvContentPartPr>
              <p14:xfrm>
                <a:off x="10364312" y="2958113"/>
                <a:ext cx="232200" cy="258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96140B5-8005-42A6-BDF2-17E805E7A4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28672" y="2922473"/>
                  <a:ext cx="303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BC3335F-28E8-46A0-ADB4-38C431EE47B2}"/>
                    </a:ext>
                  </a:extLst>
                </p14:cNvPr>
                <p14:cNvContentPartPr/>
                <p14:nvPr/>
              </p14:nvContentPartPr>
              <p14:xfrm>
                <a:off x="10674632" y="2985473"/>
                <a:ext cx="275400" cy="188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BC3335F-28E8-46A0-ADB4-38C431EE47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38632" y="2949473"/>
                  <a:ext cx="347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0A853BD-46D8-48DF-B7CB-8729E5D9142F}"/>
                    </a:ext>
                  </a:extLst>
                </p14:cNvPr>
                <p14:cNvContentPartPr/>
                <p14:nvPr/>
              </p14:nvContentPartPr>
              <p14:xfrm>
                <a:off x="11268632" y="2824193"/>
                <a:ext cx="337680" cy="383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0A853BD-46D8-48DF-B7CB-8729E5D9142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32992" y="2788553"/>
                  <a:ext cx="4093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62F5343-5360-49DD-AD2F-365060E0984E}"/>
                    </a:ext>
                  </a:extLst>
                </p14:cNvPr>
                <p14:cNvContentPartPr/>
                <p14:nvPr/>
              </p14:nvContentPartPr>
              <p14:xfrm>
                <a:off x="8666912" y="3701513"/>
                <a:ext cx="33480" cy="39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62F5343-5360-49DD-AD2F-365060E098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0912" y="3665873"/>
                  <a:ext cx="1051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7CE5907-7BEC-410A-B585-3B8E32E531E8}"/>
                    </a:ext>
                  </a:extLst>
                </p14:cNvPr>
                <p14:cNvContentPartPr/>
                <p14:nvPr/>
              </p14:nvContentPartPr>
              <p14:xfrm>
                <a:off x="8638112" y="3629513"/>
                <a:ext cx="31284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7CE5907-7BEC-410A-B585-3B8E32E531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602112" y="3593513"/>
                  <a:ext cx="38448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FC16EC8-FCCB-4D4F-AE6C-1D414FE31BF8}"/>
                    </a:ext>
                  </a:extLst>
                </p14:cNvPr>
                <p14:cNvContentPartPr/>
                <p14:nvPr/>
              </p14:nvContentPartPr>
              <p14:xfrm>
                <a:off x="9048512" y="3828233"/>
                <a:ext cx="8280" cy="22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FC16EC8-FCCB-4D4F-AE6C-1D414FE31B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12512" y="3792233"/>
                  <a:ext cx="79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86CD5FE-80F4-4DDB-AF1F-500AC96070A4}"/>
                    </a:ext>
                  </a:extLst>
                </p14:cNvPr>
                <p14:cNvContentPartPr/>
                <p14:nvPr/>
              </p14:nvContentPartPr>
              <p14:xfrm>
                <a:off x="9007112" y="3631313"/>
                <a:ext cx="184320" cy="408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86CD5FE-80F4-4DDB-AF1F-500AC96070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71112" y="3595673"/>
                  <a:ext cx="25596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3306525-A153-49EC-8FD7-DE273C1B6621}"/>
                    </a:ext>
                  </a:extLst>
                </p14:cNvPr>
                <p14:cNvContentPartPr/>
                <p14:nvPr/>
              </p14:nvContentPartPr>
              <p14:xfrm>
                <a:off x="9102152" y="3788273"/>
                <a:ext cx="135000" cy="38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3306525-A153-49EC-8FD7-DE273C1B66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66152" y="3752273"/>
                  <a:ext cx="206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D5B35F1-D169-46BF-A32E-7ED5C82B5E91}"/>
                    </a:ext>
                  </a:extLst>
                </p14:cNvPr>
                <p14:cNvContentPartPr/>
                <p14:nvPr/>
              </p14:nvContentPartPr>
              <p14:xfrm>
                <a:off x="9237152" y="3698993"/>
                <a:ext cx="191880" cy="326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D5B35F1-D169-46BF-A32E-7ED5C82B5E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01512" y="3662993"/>
                  <a:ext cx="2635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5ABBEB0-D80E-444C-82DB-2939084DAF3C}"/>
                    </a:ext>
                  </a:extLst>
                </p14:cNvPr>
                <p14:cNvContentPartPr/>
                <p14:nvPr/>
              </p14:nvContentPartPr>
              <p14:xfrm>
                <a:off x="9559712" y="3600713"/>
                <a:ext cx="227160" cy="455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5ABBEB0-D80E-444C-82DB-2939084DAF3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24072" y="3565073"/>
                  <a:ext cx="2988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A1DDF1-B177-478C-9E45-8BA9C7A93FA3}"/>
                    </a:ext>
                  </a:extLst>
                </p14:cNvPr>
                <p14:cNvContentPartPr/>
                <p14:nvPr/>
              </p14:nvContentPartPr>
              <p14:xfrm>
                <a:off x="9857792" y="3563633"/>
                <a:ext cx="45000" cy="43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A1DDF1-B177-478C-9E45-8BA9C7A93F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22152" y="3527993"/>
                  <a:ext cx="1166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C8BA9CA-96C6-4C3A-91C7-84F1C384B234}"/>
                    </a:ext>
                  </a:extLst>
                </p14:cNvPr>
                <p14:cNvContentPartPr/>
                <p14:nvPr/>
              </p14:nvContentPartPr>
              <p14:xfrm>
                <a:off x="9972992" y="3718433"/>
                <a:ext cx="227160" cy="261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C8BA9CA-96C6-4C3A-91C7-84F1C384B2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36992" y="3682793"/>
                  <a:ext cx="29880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6D54A2-511E-4204-9D23-483482B5EF02}"/>
              </a:ext>
            </a:extLst>
          </p:cNvPr>
          <p:cNvGrpSpPr/>
          <p:nvPr/>
        </p:nvGrpSpPr>
        <p:grpSpPr>
          <a:xfrm>
            <a:off x="2986472" y="5492873"/>
            <a:ext cx="1252800" cy="550080"/>
            <a:chOff x="2986472" y="5492873"/>
            <a:chExt cx="125280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D45FEE0-89E9-44C9-BEDC-664BBD70AFB7}"/>
                    </a:ext>
                  </a:extLst>
                </p14:cNvPr>
                <p14:cNvContentPartPr/>
                <p14:nvPr/>
              </p14:nvContentPartPr>
              <p14:xfrm>
                <a:off x="2986472" y="5661353"/>
                <a:ext cx="122400" cy="381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D45FEE0-89E9-44C9-BEDC-664BBD70AFB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50832" y="5625353"/>
                  <a:ext cx="1940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C4C1C69-42BA-4FBD-A43D-99797978E679}"/>
                    </a:ext>
                  </a:extLst>
                </p14:cNvPr>
                <p14:cNvContentPartPr/>
                <p14:nvPr/>
              </p14:nvContentPartPr>
              <p14:xfrm>
                <a:off x="3080072" y="5620673"/>
                <a:ext cx="200520" cy="233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C4C1C69-42BA-4FBD-A43D-99797978E6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44432" y="5585033"/>
                  <a:ext cx="27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D4019A-D5C3-444C-AC27-54D2C640C6F7}"/>
                    </a:ext>
                  </a:extLst>
                </p14:cNvPr>
                <p14:cNvContentPartPr/>
                <p14:nvPr/>
              </p14:nvContentPartPr>
              <p14:xfrm>
                <a:off x="3403352" y="5492873"/>
                <a:ext cx="835920" cy="457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D4019A-D5C3-444C-AC27-54D2C640C6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67352" y="5456873"/>
                  <a:ext cx="907560" cy="52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89A7036-A0C8-4D79-AAB7-47F065867302}"/>
                  </a:ext>
                </a:extLst>
              </p14:cNvPr>
              <p14:cNvContentPartPr/>
              <p14:nvPr/>
            </p14:nvContentPartPr>
            <p14:xfrm>
              <a:off x="4413152" y="5198393"/>
              <a:ext cx="263520" cy="921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89A7036-A0C8-4D79-AAB7-47F06586730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377512" y="5162753"/>
                <a:ext cx="335160" cy="9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955A9-2663-40E5-A045-FFEC3E91B216}"/>
              </a:ext>
            </a:extLst>
          </p:cNvPr>
          <p:cNvGrpSpPr/>
          <p:nvPr/>
        </p:nvGrpSpPr>
        <p:grpSpPr>
          <a:xfrm>
            <a:off x="860312" y="430193"/>
            <a:ext cx="960840" cy="528840"/>
            <a:chOff x="860312" y="430193"/>
            <a:chExt cx="96084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15CEA2-BC1A-4165-AD55-EC5E07F269C9}"/>
                    </a:ext>
                  </a:extLst>
                </p14:cNvPr>
                <p14:cNvContentPartPr/>
                <p14:nvPr/>
              </p14:nvContentPartPr>
              <p14:xfrm>
                <a:off x="1220672" y="629633"/>
                <a:ext cx="25560" cy="329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15CEA2-BC1A-4165-AD55-EC5E07F269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84672" y="593633"/>
                  <a:ext cx="97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9C29C5-FF12-4C39-805A-FA7160EB1CB3}"/>
                    </a:ext>
                  </a:extLst>
                </p14:cNvPr>
                <p14:cNvContentPartPr/>
                <p14:nvPr/>
              </p14:nvContentPartPr>
              <p14:xfrm>
                <a:off x="1133552" y="430193"/>
                <a:ext cx="9360" cy="77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9C29C5-FF12-4C39-805A-FA7160EB1C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97912" y="394553"/>
                  <a:ext cx="8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D12CD4-C206-4A42-966C-CF9B0A3DC6C4}"/>
                    </a:ext>
                  </a:extLst>
                </p14:cNvPr>
                <p14:cNvContentPartPr/>
                <p14:nvPr/>
              </p14:nvContentPartPr>
              <p14:xfrm>
                <a:off x="1666712" y="743033"/>
                <a:ext cx="154440" cy="4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D12CD4-C206-4A42-966C-CF9B0A3DC6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31072" y="707393"/>
                  <a:ext cx="22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1637505-1CE5-4510-BBD4-C0C7E452C2B1}"/>
                    </a:ext>
                  </a:extLst>
                </p14:cNvPr>
                <p14:cNvContentPartPr/>
                <p14:nvPr/>
              </p14:nvContentPartPr>
              <p14:xfrm>
                <a:off x="860312" y="601913"/>
                <a:ext cx="775800" cy="352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1637505-1CE5-4510-BBD4-C0C7E452C2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4312" y="566273"/>
                  <a:ext cx="847440" cy="42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7270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7982299D-BE8D-4AB6-AD20-47421AF399E7}"/>
              </a:ext>
            </a:extLst>
          </p:cNvPr>
          <p:cNvGrpSpPr/>
          <p:nvPr/>
        </p:nvGrpSpPr>
        <p:grpSpPr>
          <a:xfrm>
            <a:off x="465752" y="209513"/>
            <a:ext cx="5184000" cy="1057680"/>
            <a:chOff x="465752" y="209513"/>
            <a:chExt cx="5184000" cy="10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37E78D-5712-4551-88EE-327ECF3EAC4F}"/>
                    </a:ext>
                  </a:extLst>
                </p14:cNvPr>
                <p14:cNvContentPartPr/>
                <p14:nvPr/>
              </p14:nvContentPartPr>
              <p14:xfrm>
                <a:off x="465752" y="382313"/>
                <a:ext cx="280080" cy="18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37E78D-5712-4551-88EE-327ECF3EAC4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9752" y="346313"/>
                  <a:ext cx="35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D4B251C-8061-4326-B187-6DED9D8BF77E}"/>
                    </a:ext>
                  </a:extLst>
                </p14:cNvPr>
                <p14:cNvContentPartPr/>
                <p14:nvPr/>
              </p14:nvContentPartPr>
              <p14:xfrm>
                <a:off x="496712" y="521633"/>
                <a:ext cx="331920" cy="2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D4B251C-8061-4326-B187-6DED9D8BF7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072" y="485993"/>
                  <a:ext cx="403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B04BCD4-78A1-4CA5-8B99-6ED1BC0D1516}"/>
                    </a:ext>
                  </a:extLst>
                </p14:cNvPr>
                <p14:cNvContentPartPr/>
                <p14:nvPr/>
              </p14:nvContentPartPr>
              <p14:xfrm>
                <a:off x="535952" y="289433"/>
                <a:ext cx="185400" cy="39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B04BCD4-78A1-4CA5-8B99-6ED1BC0D15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0312" y="253433"/>
                  <a:ext cx="2570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2887B5-2B37-487B-A3A4-6D395407DE94}"/>
                    </a:ext>
                  </a:extLst>
                </p14:cNvPr>
                <p14:cNvContentPartPr/>
                <p14:nvPr/>
              </p14:nvContentPartPr>
              <p14:xfrm>
                <a:off x="691472" y="321113"/>
                <a:ext cx="126000" cy="31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2887B5-2B37-487B-A3A4-6D395407DE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5832" y="285113"/>
                  <a:ext cx="197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31D34D-03BA-47F4-BDCB-9CA9D121EE2E}"/>
                    </a:ext>
                  </a:extLst>
                </p14:cNvPr>
                <p14:cNvContentPartPr/>
                <p14:nvPr/>
              </p14:nvContentPartPr>
              <p14:xfrm>
                <a:off x="1030232" y="209513"/>
                <a:ext cx="567000" cy="43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31D34D-03BA-47F4-BDCB-9CA9D121EE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4232" y="173513"/>
                  <a:ext cx="6386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E3CB57-DFBB-426C-98F6-977D63F0BCAF}"/>
                    </a:ext>
                  </a:extLst>
                </p14:cNvPr>
                <p14:cNvContentPartPr/>
                <p14:nvPr/>
              </p14:nvContentPartPr>
              <p14:xfrm>
                <a:off x="1606232" y="215273"/>
                <a:ext cx="192240" cy="64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E3CB57-DFBB-426C-98F6-977D63F0BC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0592" y="179633"/>
                  <a:ext cx="26388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D44AF6-3EEF-427B-8AAD-371882995416}"/>
                    </a:ext>
                  </a:extLst>
                </p14:cNvPr>
                <p14:cNvContentPartPr/>
                <p14:nvPr/>
              </p14:nvContentPartPr>
              <p14:xfrm>
                <a:off x="1621352" y="546833"/>
                <a:ext cx="239760" cy="6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D44AF6-3EEF-427B-8AAD-3718829954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5712" y="511193"/>
                  <a:ext cx="31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45789A-EC84-4F9A-834D-705A55D260E9}"/>
                    </a:ext>
                  </a:extLst>
                </p14:cNvPr>
                <p14:cNvContentPartPr/>
                <p14:nvPr/>
              </p14:nvContentPartPr>
              <p14:xfrm>
                <a:off x="1923392" y="380513"/>
                <a:ext cx="68040" cy="34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45789A-EC84-4F9A-834D-705A55D260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7392" y="344873"/>
                  <a:ext cx="139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F36767-960A-4D8A-9706-8FCA74F2159E}"/>
                    </a:ext>
                  </a:extLst>
                </p14:cNvPr>
                <p14:cNvContentPartPr/>
                <p14:nvPr/>
              </p14:nvContentPartPr>
              <p14:xfrm>
                <a:off x="2056952" y="450713"/>
                <a:ext cx="545040" cy="24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F36767-960A-4D8A-9706-8FCA74F215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0952" y="414713"/>
                  <a:ext cx="6166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2291B5-ECA7-4986-A572-60BF515845A5}"/>
                    </a:ext>
                  </a:extLst>
                </p14:cNvPr>
                <p14:cNvContentPartPr/>
                <p14:nvPr/>
              </p14:nvContentPartPr>
              <p14:xfrm>
                <a:off x="3178352" y="312473"/>
                <a:ext cx="212400" cy="38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2291B5-ECA7-4986-A572-60BF515845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42352" y="276833"/>
                  <a:ext cx="2840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3FF695-59DF-4645-A278-126D4985D281}"/>
                    </a:ext>
                  </a:extLst>
                </p14:cNvPr>
                <p14:cNvContentPartPr/>
                <p14:nvPr/>
              </p14:nvContentPartPr>
              <p14:xfrm>
                <a:off x="3509912" y="414713"/>
                <a:ext cx="394560" cy="28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3FF695-59DF-4645-A278-126D4985D28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73912" y="378713"/>
                  <a:ext cx="4662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BEC2CE-3CF2-401F-AF2A-C42137419169}"/>
                    </a:ext>
                  </a:extLst>
                </p14:cNvPr>
                <p14:cNvContentPartPr/>
                <p14:nvPr/>
              </p14:nvContentPartPr>
              <p14:xfrm>
                <a:off x="3805472" y="297353"/>
                <a:ext cx="443520" cy="390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BEC2CE-3CF2-401F-AF2A-C421374191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9472" y="261353"/>
                  <a:ext cx="5151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710ACE3-6488-4F15-9751-6B8162463AC0}"/>
                    </a:ext>
                  </a:extLst>
                </p14:cNvPr>
                <p14:cNvContentPartPr/>
                <p14:nvPr/>
              </p14:nvContentPartPr>
              <p14:xfrm>
                <a:off x="4376792" y="503633"/>
                <a:ext cx="60480" cy="17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710ACE3-6488-4F15-9751-6B8162463A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40792" y="467633"/>
                  <a:ext cx="132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3DC39E-0FB2-48CD-A9C1-990602083FFF}"/>
                    </a:ext>
                  </a:extLst>
                </p14:cNvPr>
                <p14:cNvContentPartPr/>
                <p14:nvPr/>
              </p14:nvContentPartPr>
              <p14:xfrm>
                <a:off x="4452392" y="330473"/>
                <a:ext cx="5400" cy="63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3DC39E-0FB2-48CD-A9C1-990602083F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16392" y="294473"/>
                  <a:ext cx="77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34D0C9-451E-4EC8-890E-5965D7163F1A}"/>
                    </a:ext>
                  </a:extLst>
                </p14:cNvPr>
                <p14:cNvContentPartPr/>
                <p14:nvPr/>
              </p14:nvContentPartPr>
              <p14:xfrm>
                <a:off x="4575152" y="425513"/>
                <a:ext cx="290880" cy="24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34D0C9-451E-4EC8-890E-5965D7163F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9512" y="389873"/>
                  <a:ext cx="362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9AF1B7-F670-4B8B-BB39-6F056F000D87}"/>
                    </a:ext>
                  </a:extLst>
                </p14:cNvPr>
                <p14:cNvContentPartPr/>
                <p14:nvPr/>
              </p14:nvContentPartPr>
              <p14:xfrm>
                <a:off x="4945952" y="411113"/>
                <a:ext cx="225360" cy="231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9AF1B7-F670-4B8B-BB39-6F056F000D8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10312" y="375113"/>
                  <a:ext cx="297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12DB6E-AF3B-4D5E-AE30-64E6FD8D512E}"/>
                    </a:ext>
                  </a:extLst>
                </p14:cNvPr>
                <p14:cNvContentPartPr/>
                <p14:nvPr/>
              </p14:nvContentPartPr>
              <p14:xfrm>
                <a:off x="5235752" y="284033"/>
                <a:ext cx="235080" cy="56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12DB6E-AF3B-4D5E-AE30-64E6FD8D51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00112" y="248393"/>
                  <a:ext cx="30672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137CC8-B343-432E-8FE8-65E9C930853B}"/>
                    </a:ext>
                  </a:extLst>
                </p14:cNvPr>
                <p14:cNvContentPartPr/>
                <p14:nvPr/>
              </p14:nvContentPartPr>
              <p14:xfrm>
                <a:off x="635672" y="1211393"/>
                <a:ext cx="19440" cy="5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137CC8-B343-432E-8FE8-65E9C93085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9672" y="1175393"/>
                  <a:ext cx="91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014338-3B72-4E7E-8A91-8641759DE064}"/>
                    </a:ext>
                  </a:extLst>
                </p14:cNvPr>
                <p14:cNvContentPartPr/>
                <p14:nvPr/>
              </p14:nvContentPartPr>
              <p14:xfrm>
                <a:off x="491312" y="998993"/>
                <a:ext cx="22176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014338-3B72-4E7E-8A91-8641759DE0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5672" y="963353"/>
                  <a:ext cx="29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39B276-DCD9-4C21-BB16-42EE9DB2F3E6}"/>
                    </a:ext>
                  </a:extLst>
                </p14:cNvPr>
                <p14:cNvContentPartPr/>
                <p14:nvPr/>
              </p14:nvContentPartPr>
              <p14:xfrm>
                <a:off x="552872" y="1104473"/>
                <a:ext cx="166680" cy="1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39B276-DCD9-4C21-BB16-42EE9DB2F3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7232" y="1068833"/>
                  <a:ext cx="238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D8E1D0-E7E4-436E-AE3E-39050E78A82A}"/>
                    </a:ext>
                  </a:extLst>
                </p14:cNvPr>
                <p14:cNvContentPartPr/>
                <p14:nvPr/>
              </p14:nvContentPartPr>
              <p14:xfrm>
                <a:off x="594632" y="905033"/>
                <a:ext cx="140400" cy="28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D8E1D0-E7E4-436E-AE3E-39050E78A8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992" y="869033"/>
                  <a:ext cx="2120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248C25-E84A-4A8A-AEF4-D33627EB9B85}"/>
                    </a:ext>
                  </a:extLst>
                </p14:cNvPr>
                <p14:cNvContentPartPr/>
                <p14:nvPr/>
              </p14:nvContentPartPr>
              <p14:xfrm>
                <a:off x="679952" y="974513"/>
                <a:ext cx="81000" cy="18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248C25-E84A-4A8A-AEF4-D33627EB9B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3952" y="938513"/>
                  <a:ext cx="152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AC7249-EFCF-4BC9-89B2-4E94FAB9244D}"/>
                    </a:ext>
                  </a:extLst>
                </p14:cNvPr>
                <p14:cNvContentPartPr/>
                <p14:nvPr/>
              </p14:nvContentPartPr>
              <p14:xfrm>
                <a:off x="873272" y="819353"/>
                <a:ext cx="424440" cy="317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AC7249-EFCF-4BC9-89B2-4E94FAB924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7632" y="783353"/>
                  <a:ext cx="4960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A19749-ADF8-49E4-B925-C3A09807D6A7}"/>
                    </a:ext>
                  </a:extLst>
                </p14:cNvPr>
                <p14:cNvContentPartPr/>
                <p14:nvPr/>
              </p14:nvContentPartPr>
              <p14:xfrm>
                <a:off x="1427312" y="811073"/>
                <a:ext cx="12600" cy="26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A19749-ADF8-49E4-B925-C3A09807D6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91312" y="775433"/>
                  <a:ext cx="84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D24D17-E656-4E9B-9737-51FCBC1A8998}"/>
                    </a:ext>
                  </a:extLst>
                </p14:cNvPr>
                <p14:cNvContentPartPr/>
                <p14:nvPr/>
              </p14:nvContentPartPr>
              <p14:xfrm>
                <a:off x="1328312" y="830873"/>
                <a:ext cx="358200" cy="23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D24D17-E656-4E9B-9737-51FCBC1A89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92312" y="794873"/>
                  <a:ext cx="429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27ECBA-E6E1-4420-AFF1-E0DAF5F616FD}"/>
                    </a:ext>
                  </a:extLst>
                </p14:cNvPr>
                <p14:cNvContentPartPr/>
                <p14:nvPr/>
              </p14:nvContentPartPr>
              <p14:xfrm>
                <a:off x="1752752" y="883433"/>
                <a:ext cx="403560" cy="182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27ECBA-E6E1-4420-AFF1-E0DAF5F616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16752" y="847433"/>
                  <a:ext cx="475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723F99-CDA4-41FE-BF5F-267D6D3978DB}"/>
                    </a:ext>
                  </a:extLst>
                </p14:cNvPr>
                <p14:cNvContentPartPr/>
                <p14:nvPr/>
              </p14:nvContentPartPr>
              <p14:xfrm>
                <a:off x="2755352" y="974153"/>
                <a:ext cx="515520" cy="163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723F99-CDA4-41FE-BF5F-267D6D3978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19352" y="938153"/>
                  <a:ext cx="587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2B029C0-93E6-4FBC-86A9-491F3991D118}"/>
                    </a:ext>
                  </a:extLst>
                </p14:cNvPr>
                <p14:cNvContentPartPr/>
                <p14:nvPr/>
              </p14:nvContentPartPr>
              <p14:xfrm>
                <a:off x="3310832" y="974873"/>
                <a:ext cx="244080" cy="186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2B029C0-93E6-4FBC-86A9-491F3991D1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75192" y="939233"/>
                  <a:ext cx="315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265AF2-4577-4832-BFD4-A0E6E98BFB58}"/>
                    </a:ext>
                  </a:extLst>
                </p14:cNvPr>
                <p14:cNvContentPartPr/>
                <p14:nvPr/>
              </p14:nvContentPartPr>
              <p14:xfrm>
                <a:off x="3635552" y="959033"/>
                <a:ext cx="100080" cy="19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265AF2-4577-4832-BFD4-A0E6E98BFB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99552" y="923393"/>
                  <a:ext cx="171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85E325-A4B5-413A-89DB-768A87628594}"/>
                    </a:ext>
                  </a:extLst>
                </p14:cNvPr>
                <p14:cNvContentPartPr/>
                <p14:nvPr/>
              </p14:nvContentPartPr>
              <p14:xfrm>
                <a:off x="3552032" y="1010153"/>
                <a:ext cx="212400" cy="11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85E325-A4B5-413A-89DB-768A8762859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16032" y="974513"/>
                  <a:ext cx="28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6726B4-80F7-430F-9537-D2626F7F7BA8}"/>
                    </a:ext>
                  </a:extLst>
                </p14:cNvPr>
                <p14:cNvContentPartPr/>
                <p14:nvPr/>
              </p14:nvContentPartPr>
              <p14:xfrm>
                <a:off x="3793592" y="948233"/>
                <a:ext cx="223200" cy="22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6726B4-80F7-430F-9537-D2626F7F7B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57592" y="912233"/>
                  <a:ext cx="294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B976AC-210A-4A48-9C20-0DD81453B2B0}"/>
                    </a:ext>
                  </a:extLst>
                </p14:cNvPr>
                <p14:cNvContentPartPr/>
                <p14:nvPr/>
              </p14:nvContentPartPr>
              <p14:xfrm>
                <a:off x="4112912" y="975953"/>
                <a:ext cx="62640" cy="20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B976AC-210A-4A48-9C20-0DD81453B2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76912" y="939953"/>
                  <a:ext cx="134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BFCE81-3FF4-42D4-B60A-C67838E8319C}"/>
                    </a:ext>
                  </a:extLst>
                </p14:cNvPr>
                <p14:cNvContentPartPr/>
                <p14:nvPr/>
              </p14:nvContentPartPr>
              <p14:xfrm>
                <a:off x="4118312" y="950753"/>
                <a:ext cx="16560" cy="37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BFCE81-3FF4-42D4-B60A-C67838E831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82312" y="914753"/>
                  <a:ext cx="88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321771-8CA1-4525-9682-00C22A2CD982}"/>
                    </a:ext>
                  </a:extLst>
                </p14:cNvPr>
                <p14:cNvContentPartPr/>
                <p14:nvPr/>
              </p14:nvContentPartPr>
              <p14:xfrm>
                <a:off x="4177712" y="967313"/>
                <a:ext cx="19332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321771-8CA1-4525-9682-00C22A2CD9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42072" y="931673"/>
                  <a:ext cx="264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7EB667-4C8E-4A98-8DDF-27A249B90BA9}"/>
                    </a:ext>
                  </a:extLst>
                </p14:cNvPr>
                <p14:cNvContentPartPr/>
                <p14:nvPr/>
              </p14:nvContentPartPr>
              <p14:xfrm>
                <a:off x="4490552" y="983153"/>
                <a:ext cx="144000" cy="22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7EB667-4C8E-4A98-8DDF-27A249B90BA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4912" y="947513"/>
                  <a:ext cx="215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CB2EA9-4602-4C69-B010-84B43F7B3A8E}"/>
                    </a:ext>
                  </a:extLst>
                </p14:cNvPr>
                <p14:cNvContentPartPr/>
                <p14:nvPr/>
              </p14:nvContentPartPr>
              <p14:xfrm>
                <a:off x="5102192" y="942833"/>
                <a:ext cx="547560" cy="23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CB2EA9-4602-4C69-B010-84B43F7B3A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6552" y="906833"/>
                  <a:ext cx="61920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7FBEAC6-6255-4C57-8072-EF7BBCAEF89E}"/>
              </a:ext>
            </a:extLst>
          </p:cNvPr>
          <p:cNvGrpSpPr/>
          <p:nvPr/>
        </p:nvGrpSpPr>
        <p:grpSpPr>
          <a:xfrm>
            <a:off x="577712" y="1745273"/>
            <a:ext cx="854640" cy="466200"/>
            <a:chOff x="577712" y="1745273"/>
            <a:chExt cx="85464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2F9C91-986D-4FA9-8D63-20495843D991}"/>
                    </a:ext>
                  </a:extLst>
                </p14:cNvPr>
                <p14:cNvContentPartPr/>
                <p14:nvPr/>
              </p14:nvContentPartPr>
              <p14:xfrm>
                <a:off x="619112" y="1961633"/>
                <a:ext cx="41760" cy="24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2F9C91-986D-4FA9-8D63-20495843D9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3472" y="1925633"/>
                  <a:ext cx="1134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EA4DD1-9974-4B66-A34B-40923572BF1A}"/>
                    </a:ext>
                  </a:extLst>
                </p14:cNvPr>
                <p14:cNvContentPartPr/>
                <p14:nvPr/>
              </p14:nvContentPartPr>
              <p14:xfrm>
                <a:off x="577712" y="1745273"/>
                <a:ext cx="16920" cy="93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EA4DD1-9974-4B66-A34B-40923572BF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1712" y="1709633"/>
                  <a:ext cx="88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47B360-0E7B-4658-925A-691BEF5F2898}"/>
                    </a:ext>
                  </a:extLst>
                </p14:cNvPr>
                <p14:cNvContentPartPr/>
                <p14:nvPr/>
              </p14:nvContentPartPr>
              <p14:xfrm>
                <a:off x="822512" y="1898993"/>
                <a:ext cx="32580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47B360-0E7B-4658-925A-691BEF5F28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6872" y="1862993"/>
                  <a:ext cx="397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F5F8692-1339-4666-9C46-563F32315956}"/>
                    </a:ext>
                  </a:extLst>
                </p14:cNvPr>
                <p14:cNvContentPartPr/>
                <p14:nvPr/>
              </p14:nvContentPartPr>
              <p14:xfrm>
                <a:off x="1189712" y="1812593"/>
                <a:ext cx="242640" cy="398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F5F8692-1339-4666-9C46-563F323159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3712" y="1776593"/>
                  <a:ext cx="314280" cy="47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0E2E81-AFC1-4456-BE49-A461BA6BE1CA}"/>
              </a:ext>
            </a:extLst>
          </p:cNvPr>
          <p:cNvGrpSpPr/>
          <p:nvPr/>
        </p:nvGrpSpPr>
        <p:grpSpPr>
          <a:xfrm>
            <a:off x="1961552" y="1608833"/>
            <a:ext cx="4590000" cy="703440"/>
            <a:chOff x="1961552" y="1608833"/>
            <a:chExt cx="459000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67A7A0-3DD6-4139-8866-F4D6F87F2448}"/>
                    </a:ext>
                  </a:extLst>
                </p14:cNvPr>
                <p14:cNvContentPartPr/>
                <p14:nvPr/>
              </p14:nvContentPartPr>
              <p14:xfrm>
                <a:off x="1961552" y="1855793"/>
                <a:ext cx="240120" cy="337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67A7A0-3DD6-4139-8866-F4D6F87F24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5552" y="1819793"/>
                  <a:ext cx="311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0DB6EB-D678-4F29-A567-F423A8C68860}"/>
                    </a:ext>
                  </a:extLst>
                </p14:cNvPr>
                <p14:cNvContentPartPr/>
                <p14:nvPr/>
              </p14:nvContentPartPr>
              <p14:xfrm>
                <a:off x="2329472" y="1637633"/>
                <a:ext cx="317520" cy="64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0DB6EB-D678-4F29-A567-F423A8C688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93472" y="1601633"/>
                  <a:ext cx="38916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FD1CD9-672E-4F14-9BC8-D9AB0D7BC68C}"/>
                    </a:ext>
                  </a:extLst>
                </p14:cNvPr>
                <p14:cNvContentPartPr/>
                <p14:nvPr/>
              </p14:nvContentPartPr>
              <p14:xfrm>
                <a:off x="2594792" y="1885313"/>
                <a:ext cx="521280" cy="248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FD1CD9-672E-4F14-9BC8-D9AB0D7BC6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59152" y="1849673"/>
                  <a:ext cx="592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8A6A7F-CFB0-40AD-9E06-97857CB6A480}"/>
                    </a:ext>
                  </a:extLst>
                </p14:cNvPr>
                <p14:cNvContentPartPr/>
                <p14:nvPr/>
              </p14:nvContentPartPr>
              <p14:xfrm>
                <a:off x="3190952" y="1869833"/>
                <a:ext cx="265680" cy="207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8A6A7F-CFB0-40AD-9E06-97857CB6A4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54952" y="1834193"/>
                  <a:ext cx="337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EF8A5D9-72EE-416D-9479-41277A5B1FE9}"/>
                    </a:ext>
                  </a:extLst>
                </p14:cNvPr>
                <p14:cNvContentPartPr/>
                <p14:nvPr/>
              </p14:nvContentPartPr>
              <p14:xfrm>
                <a:off x="3563912" y="1829153"/>
                <a:ext cx="126000" cy="295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EF8A5D9-72EE-416D-9479-41277A5B1F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28272" y="1793153"/>
                  <a:ext cx="1976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95D1814-2192-49B5-B4C2-AB66EF4F3C55}"/>
                    </a:ext>
                  </a:extLst>
                </p14:cNvPr>
                <p14:cNvContentPartPr/>
                <p14:nvPr/>
              </p14:nvContentPartPr>
              <p14:xfrm>
                <a:off x="3489032" y="1938593"/>
                <a:ext cx="225000" cy="13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95D1814-2192-49B5-B4C2-AB66EF4F3C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53392" y="1902953"/>
                  <a:ext cx="296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F34ECF-1A3A-4C4A-B0C8-903D3C036D0C}"/>
                    </a:ext>
                  </a:extLst>
                </p14:cNvPr>
                <p14:cNvContentPartPr/>
                <p14:nvPr/>
              </p14:nvContentPartPr>
              <p14:xfrm>
                <a:off x="3836072" y="1817993"/>
                <a:ext cx="440280" cy="29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F34ECF-1A3A-4C4A-B0C8-903D3C036D0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00072" y="1782353"/>
                  <a:ext cx="5119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7E1C61-6CEF-41E0-9602-648A4F244D05}"/>
                    </a:ext>
                  </a:extLst>
                </p14:cNvPr>
                <p14:cNvContentPartPr/>
                <p14:nvPr/>
              </p14:nvContentPartPr>
              <p14:xfrm>
                <a:off x="4214072" y="1774433"/>
                <a:ext cx="29880" cy="29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7E1C61-6CEF-41E0-9602-648A4F244D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78072" y="1738433"/>
                  <a:ext cx="101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244D93-E9AB-49C7-A71F-AE96D2B069C5}"/>
                    </a:ext>
                  </a:extLst>
                </p14:cNvPr>
                <p14:cNvContentPartPr/>
                <p14:nvPr/>
              </p14:nvContentPartPr>
              <p14:xfrm>
                <a:off x="4276352" y="1859753"/>
                <a:ext cx="242640" cy="221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244D93-E9AB-49C7-A71F-AE96D2B06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40352" y="1823753"/>
                  <a:ext cx="314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9C398A8-4226-4E73-A058-32A8E83E8A08}"/>
                    </a:ext>
                  </a:extLst>
                </p14:cNvPr>
                <p14:cNvContentPartPr/>
                <p14:nvPr/>
              </p14:nvContentPartPr>
              <p14:xfrm>
                <a:off x="4626272" y="1851833"/>
                <a:ext cx="126000" cy="236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9C398A8-4226-4E73-A058-32A8E83E8A0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90272" y="1815833"/>
                  <a:ext cx="1976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DF6BD9-989B-49F3-B5B6-7FF93B9CFD06}"/>
                    </a:ext>
                  </a:extLst>
                </p14:cNvPr>
                <p14:cNvContentPartPr/>
                <p14:nvPr/>
              </p14:nvContentPartPr>
              <p14:xfrm>
                <a:off x="4790792" y="1608833"/>
                <a:ext cx="298800" cy="626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DF6BD9-989B-49F3-B5B6-7FF93B9CFD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54792" y="1573193"/>
                  <a:ext cx="37044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FA1B1C1-65CE-4F0E-A3B9-3220EC7087B1}"/>
                    </a:ext>
                  </a:extLst>
                </p14:cNvPr>
                <p14:cNvContentPartPr/>
                <p14:nvPr/>
              </p14:nvContentPartPr>
              <p14:xfrm>
                <a:off x="5209832" y="2152073"/>
                <a:ext cx="57240" cy="14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FA1B1C1-65CE-4F0E-A3B9-3220EC7087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74192" y="2116073"/>
                  <a:ext cx="128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F64CE97-AFB7-4A43-A548-4086B3BF5D62}"/>
                    </a:ext>
                  </a:extLst>
                </p14:cNvPr>
                <p14:cNvContentPartPr/>
                <p14:nvPr/>
              </p14:nvContentPartPr>
              <p14:xfrm>
                <a:off x="5475152" y="1694153"/>
                <a:ext cx="84600" cy="37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F64CE97-AFB7-4A43-A548-4086B3BF5D6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39512" y="1658153"/>
                  <a:ext cx="1562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6C14405-89D1-4FFD-84C8-AC69EB789AD5}"/>
                    </a:ext>
                  </a:extLst>
                </p14:cNvPr>
                <p14:cNvContentPartPr/>
                <p14:nvPr/>
              </p14:nvContentPartPr>
              <p14:xfrm>
                <a:off x="5411432" y="1852553"/>
                <a:ext cx="442440" cy="244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6C14405-89D1-4FFD-84C8-AC69EB789A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75792" y="1816913"/>
                  <a:ext cx="514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E01EBC-5B85-45D6-B836-78B2B7BF51AE}"/>
                    </a:ext>
                  </a:extLst>
                </p14:cNvPr>
                <p14:cNvContentPartPr/>
                <p14:nvPr/>
              </p14:nvContentPartPr>
              <p14:xfrm>
                <a:off x="5970152" y="1875593"/>
                <a:ext cx="91800" cy="43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E01EBC-5B85-45D6-B836-78B2B7BF51A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34152" y="1839953"/>
                  <a:ext cx="163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64252B-BCC6-46D9-903D-4473B207CAE6}"/>
                    </a:ext>
                  </a:extLst>
                </p14:cNvPr>
                <p14:cNvContentPartPr/>
                <p14:nvPr/>
              </p14:nvContentPartPr>
              <p14:xfrm>
                <a:off x="6046112" y="1860113"/>
                <a:ext cx="161280" cy="211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64252B-BCC6-46D9-903D-4473B207CA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10112" y="1824473"/>
                  <a:ext cx="232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D1AC3A-C607-441D-A35A-EAB4A30242DF}"/>
                    </a:ext>
                  </a:extLst>
                </p14:cNvPr>
                <p14:cNvContentPartPr/>
                <p14:nvPr/>
              </p14:nvContentPartPr>
              <p14:xfrm>
                <a:off x="6437432" y="1842113"/>
                <a:ext cx="114120" cy="35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D1AC3A-C607-441D-A35A-EAB4A30242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01432" y="1806113"/>
                  <a:ext cx="185760" cy="42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6798145-3F48-4E28-A683-12E19C71C70F}"/>
              </a:ext>
            </a:extLst>
          </p:cNvPr>
          <p:cNvGrpSpPr/>
          <p:nvPr/>
        </p:nvGrpSpPr>
        <p:grpSpPr>
          <a:xfrm>
            <a:off x="7458752" y="116993"/>
            <a:ext cx="5542920" cy="2433960"/>
            <a:chOff x="7458752" y="116993"/>
            <a:chExt cx="5542920" cy="24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F01BAB8-4D8B-48D0-A065-24E3C5BF8F05}"/>
                    </a:ext>
                  </a:extLst>
                </p14:cNvPr>
                <p14:cNvContentPartPr/>
                <p14:nvPr/>
              </p14:nvContentPartPr>
              <p14:xfrm>
                <a:off x="7458752" y="458993"/>
                <a:ext cx="173880" cy="27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F01BAB8-4D8B-48D0-A065-24E3C5BF8F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23112" y="422993"/>
                  <a:ext cx="245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C52F05A-6B75-411C-BCA4-113E05824060}"/>
                    </a:ext>
                  </a:extLst>
                </p14:cNvPr>
                <p14:cNvContentPartPr/>
                <p14:nvPr/>
              </p14:nvContentPartPr>
              <p14:xfrm>
                <a:off x="7723712" y="470873"/>
                <a:ext cx="137880" cy="243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C52F05A-6B75-411C-BCA4-113E0582406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8072" y="435233"/>
                  <a:ext cx="209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EA57E9-AF04-4BE8-8958-98A780DC8D7D}"/>
                    </a:ext>
                  </a:extLst>
                </p14:cNvPr>
                <p14:cNvContentPartPr/>
                <p14:nvPr/>
              </p14:nvContentPartPr>
              <p14:xfrm>
                <a:off x="7976432" y="503273"/>
                <a:ext cx="18000" cy="224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EA57E9-AF04-4BE8-8958-98A780DC8D7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40432" y="467633"/>
                  <a:ext cx="896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DE5993-29A1-44E8-B2D7-B5F8A1D69A85}"/>
                    </a:ext>
                  </a:extLst>
                </p14:cNvPr>
                <p14:cNvContentPartPr/>
                <p14:nvPr/>
              </p14:nvContentPartPr>
              <p14:xfrm>
                <a:off x="7932512" y="349913"/>
                <a:ext cx="18360" cy="8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DE5993-29A1-44E8-B2D7-B5F8A1D69A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96872" y="313913"/>
                  <a:ext cx="90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7AEA881-5AED-4F82-8B0B-8C37CABADFC9}"/>
                    </a:ext>
                  </a:extLst>
                </p14:cNvPr>
                <p14:cNvContentPartPr/>
                <p14:nvPr/>
              </p14:nvContentPartPr>
              <p14:xfrm>
                <a:off x="8104952" y="353873"/>
                <a:ext cx="167760" cy="388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7AEA881-5AED-4F82-8B0B-8C37CABADF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69312" y="317873"/>
                  <a:ext cx="2394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489A52-5935-456B-889E-29E983BD2844}"/>
                    </a:ext>
                  </a:extLst>
                </p14:cNvPr>
                <p14:cNvContentPartPr/>
                <p14:nvPr/>
              </p14:nvContentPartPr>
              <p14:xfrm>
                <a:off x="8955632" y="469793"/>
                <a:ext cx="65880" cy="37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489A52-5935-456B-889E-29E983BD28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919632" y="434153"/>
                  <a:ext cx="1375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BB0B33C-B886-4AB3-A1C1-B6CA157FFDA6}"/>
                    </a:ext>
                  </a:extLst>
                </p14:cNvPr>
                <p14:cNvContentPartPr/>
                <p14:nvPr/>
              </p14:nvContentPartPr>
              <p14:xfrm>
                <a:off x="9013592" y="406433"/>
                <a:ext cx="214920" cy="17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BB0B33C-B886-4AB3-A1C1-B6CA157FFD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77952" y="370433"/>
                  <a:ext cx="286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BE7B83-FA9B-4578-9EEB-4912689C9518}"/>
                    </a:ext>
                  </a:extLst>
                </p14:cNvPr>
                <p14:cNvContentPartPr/>
                <p14:nvPr/>
              </p14:nvContentPartPr>
              <p14:xfrm>
                <a:off x="9307712" y="278273"/>
                <a:ext cx="854640" cy="434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BE7B83-FA9B-4578-9EEB-4912689C95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1712" y="242633"/>
                  <a:ext cx="9262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465075-EAA8-4DBD-B80F-709EABA5C14D}"/>
                    </a:ext>
                  </a:extLst>
                </p14:cNvPr>
                <p14:cNvContentPartPr/>
                <p14:nvPr/>
              </p14:nvContentPartPr>
              <p14:xfrm>
                <a:off x="10205912" y="245873"/>
                <a:ext cx="178560" cy="539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465075-EAA8-4DBD-B80F-709EABA5C1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70272" y="210233"/>
                  <a:ext cx="2502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F0A793-BAC7-4DD6-A044-551DB5334C13}"/>
                    </a:ext>
                  </a:extLst>
                </p14:cNvPr>
                <p14:cNvContentPartPr/>
                <p14:nvPr/>
              </p14:nvContentPartPr>
              <p14:xfrm>
                <a:off x="10754912" y="242993"/>
                <a:ext cx="159840" cy="542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F0A793-BAC7-4DD6-A044-551DB5334C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18912" y="207353"/>
                  <a:ext cx="2314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2F607C-6FE9-454D-9D66-9E38A1A0ADBF}"/>
                    </a:ext>
                  </a:extLst>
                </p14:cNvPr>
                <p14:cNvContentPartPr/>
                <p14:nvPr/>
              </p14:nvContentPartPr>
              <p14:xfrm>
                <a:off x="11256032" y="116993"/>
                <a:ext cx="164880" cy="589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2F607C-6FE9-454D-9D66-9E38A1A0ADB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20392" y="80993"/>
                  <a:ext cx="2365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1496FB-0B17-4BAF-80B0-D4C80FE06FC3}"/>
                    </a:ext>
                  </a:extLst>
                </p14:cNvPr>
                <p14:cNvContentPartPr/>
                <p14:nvPr/>
              </p14:nvContentPartPr>
              <p14:xfrm>
                <a:off x="7740272" y="1392113"/>
                <a:ext cx="23760" cy="36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1496FB-0B17-4BAF-80B0-D4C80FE06FC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04272" y="1356113"/>
                  <a:ext cx="954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8E5DCD7-4959-4F76-A52D-2109EBB93FFE}"/>
                    </a:ext>
                  </a:extLst>
                </p14:cNvPr>
                <p14:cNvContentPartPr/>
                <p14:nvPr/>
              </p14:nvContentPartPr>
              <p14:xfrm>
                <a:off x="7708952" y="1316153"/>
                <a:ext cx="228240" cy="221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8E5DCD7-4959-4F76-A52D-2109EBB93F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73312" y="1280513"/>
                  <a:ext cx="29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A1896A0-DCD9-449C-AB0E-A11B6AB7B7A2}"/>
                    </a:ext>
                  </a:extLst>
                </p14:cNvPr>
                <p14:cNvContentPartPr/>
                <p14:nvPr/>
              </p14:nvContentPartPr>
              <p14:xfrm>
                <a:off x="8034392" y="1290593"/>
                <a:ext cx="411120" cy="348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A1896A0-DCD9-449C-AB0E-A11B6AB7B7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8752" y="1254593"/>
                  <a:ext cx="4827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C5168E-ADCC-4945-9CBF-5128097DDF2C}"/>
                    </a:ext>
                  </a:extLst>
                </p14:cNvPr>
                <p14:cNvContentPartPr/>
                <p14:nvPr/>
              </p14:nvContentPartPr>
              <p14:xfrm>
                <a:off x="8368472" y="1274393"/>
                <a:ext cx="9720" cy="48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C5168E-ADCC-4945-9CBF-5128097DDF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32832" y="1238393"/>
                  <a:ext cx="81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F78D860-2419-43FE-86FF-5BF74ED69C17}"/>
                    </a:ext>
                  </a:extLst>
                </p14:cNvPr>
                <p14:cNvContentPartPr/>
                <p14:nvPr/>
              </p14:nvContentPartPr>
              <p14:xfrm>
                <a:off x="8506352" y="1400753"/>
                <a:ext cx="245880" cy="186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F78D860-2419-43FE-86FF-5BF74ED69C1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70352" y="1365113"/>
                  <a:ext cx="31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C90DD0-BBF4-43A5-BB45-ADCACCC65664}"/>
                    </a:ext>
                  </a:extLst>
                </p14:cNvPr>
                <p14:cNvContentPartPr/>
                <p14:nvPr/>
              </p14:nvContentPartPr>
              <p14:xfrm>
                <a:off x="8783192" y="1261073"/>
                <a:ext cx="1083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C90DD0-BBF4-43A5-BB45-ADCACCC656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7552" y="1225073"/>
                  <a:ext cx="1800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A6C7DF-E003-4CE5-9433-A5D369387B8E}"/>
                    </a:ext>
                  </a:extLst>
                </p14:cNvPr>
                <p14:cNvContentPartPr/>
                <p14:nvPr/>
              </p14:nvContentPartPr>
              <p14:xfrm>
                <a:off x="8969312" y="1146953"/>
                <a:ext cx="170280" cy="47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A6C7DF-E003-4CE5-9433-A5D369387B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33672" y="1111313"/>
                  <a:ext cx="2419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41B401-E919-47A6-873C-B270830C912C}"/>
                    </a:ext>
                  </a:extLst>
                </p14:cNvPr>
                <p14:cNvContentPartPr/>
                <p14:nvPr/>
              </p14:nvContentPartPr>
              <p14:xfrm>
                <a:off x="9282152" y="1271513"/>
                <a:ext cx="52920" cy="4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41B401-E919-47A6-873C-B270830C912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46152" y="1235513"/>
                  <a:ext cx="124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1356FEC-9632-4892-B7C7-3A996C6A0528}"/>
                    </a:ext>
                  </a:extLst>
                </p14:cNvPr>
                <p14:cNvContentPartPr/>
                <p14:nvPr/>
              </p14:nvContentPartPr>
              <p14:xfrm>
                <a:off x="9493112" y="1226873"/>
                <a:ext cx="18000" cy="29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1356FEC-9632-4892-B7C7-3A996C6A052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57112" y="1191233"/>
                  <a:ext cx="89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C0693F-3744-4147-93CD-B5AF9DC9D5A2}"/>
                    </a:ext>
                  </a:extLst>
                </p14:cNvPr>
                <p14:cNvContentPartPr/>
                <p14:nvPr/>
              </p14:nvContentPartPr>
              <p14:xfrm>
                <a:off x="9482672" y="1217153"/>
                <a:ext cx="179280" cy="7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C0693F-3744-4147-93CD-B5AF9DC9D5A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46672" y="1181513"/>
                  <a:ext cx="250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5B8254-417A-4663-B3C4-D37F1A593CB5}"/>
                    </a:ext>
                  </a:extLst>
                </p14:cNvPr>
                <p14:cNvContentPartPr/>
                <p14:nvPr/>
              </p14:nvContentPartPr>
              <p14:xfrm>
                <a:off x="9507872" y="1341713"/>
                <a:ext cx="180720" cy="16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5B8254-417A-4663-B3C4-D37F1A593C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71872" y="1305713"/>
                  <a:ext cx="252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B68CFE2-72BC-4378-9A7D-AC99DF235A31}"/>
                    </a:ext>
                  </a:extLst>
                </p14:cNvPr>
                <p14:cNvContentPartPr/>
                <p14:nvPr/>
              </p14:nvContentPartPr>
              <p14:xfrm>
                <a:off x="9831512" y="1182233"/>
                <a:ext cx="1202400" cy="344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B68CFE2-72BC-4378-9A7D-AC99DF235A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95512" y="1146593"/>
                  <a:ext cx="12740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4E753F7-1173-4B34-B15C-D16C0212C706}"/>
                    </a:ext>
                  </a:extLst>
                </p14:cNvPr>
                <p14:cNvContentPartPr/>
                <p14:nvPr/>
              </p14:nvContentPartPr>
              <p14:xfrm>
                <a:off x="11083592" y="1081073"/>
                <a:ext cx="44280" cy="410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4E753F7-1173-4B34-B15C-D16C0212C7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47592" y="1045433"/>
                  <a:ext cx="115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4A5A28C-0C74-4FF0-BAD6-16CC1442A1BA}"/>
                    </a:ext>
                  </a:extLst>
                </p14:cNvPr>
                <p14:cNvContentPartPr/>
                <p14:nvPr/>
              </p14:nvContentPartPr>
              <p14:xfrm>
                <a:off x="11000072" y="1230113"/>
                <a:ext cx="234000" cy="50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4A5A28C-0C74-4FF0-BAD6-16CC1442A1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64432" y="1194473"/>
                  <a:ext cx="305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7E53E32-8928-48C2-AC7D-806174F26514}"/>
                    </a:ext>
                  </a:extLst>
                </p14:cNvPr>
                <p14:cNvContentPartPr/>
                <p14:nvPr/>
              </p14:nvContentPartPr>
              <p14:xfrm>
                <a:off x="11342072" y="1190873"/>
                <a:ext cx="41400" cy="205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7E53E32-8928-48C2-AC7D-806174F265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06432" y="1155233"/>
                  <a:ext cx="113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8526BAF-03DE-4846-9E6C-CE2F2217782A}"/>
                    </a:ext>
                  </a:extLst>
                </p14:cNvPr>
                <p14:cNvContentPartPr/>
                <p14:nvPr/>
              </p14:nvContentPartPr>
              <p14:xfrm>
                <a:off x="11574992" y="979913"/>
                <a:ext cx="43920" cy="147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8526BAF-03DE-4846-9E6C-CE2F221778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38992" y="944273"/>
                  <a:ext cx="115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B55834-3970-4DF8-A11C-D434D0E13614}"/>
                    </a:ext>
                  </a:extLst>
                </p14:cNvPr>
                <p14:cNvContentPartPr/>
                <p14:nvPr/>
              </p14:nvContentPartPr>
              <p14:xfrm>
                <a:off x="11770832" y="836273"/>
                <a:ext cx="105840" cy="66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B55834-3970-4DF8-A11C-D434D0E1361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734832" y="800633"/>
                  <a:ext cx="177480" cy="7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CDCB339-2755-477B-8B73-8706EA2C112D}"/>
                    </a:ext>
                  </a:extLst>
                </p14:cNvPr>
                <p14:cNvContentPartPr/>
                <p14:nvPr/>
              </p14:nvContentPartPr>
              <p14:xfrm>
                <a:off x="11910872" y="1198073"/>
                <a:ext cx="119160" cy="351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CDCB339-2755-477B-8B73-8706EA2C112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875232" y="1162073"/>
                  <a:ext cx="1908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54C647D-BEAA-44D8-8CC6-BAD1AED72574}"/>
                    </a:ext>
                  </a:extLst>
                </p14:cNvPr>
                <p14:cNvContentPartPr/>
                <p14:nvPr/>
              </p14:nvContentPartPr>
              <p14:xfrm>
                <a:off x="7645592" y="2201033"/>
                <a:ext cx="281880" cy="296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54C647D-BEAA-44D8-8CC6-BAD1AED7257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09952" y="2165033"/>
                  <a:ext cx="3535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70C5D5F-70E3-425A-83EC-710E25DDBFEF}"/>
                    </a:ext>
                  </a:extLst>
                </p14:cNvPr>
                <p14:cNvContentPartPr/>
                <p14:nvPr/>
              </p14:nvContentPartPr>
              <p14:xfrm>
                <a:off x="8062832" y="2159633"/>
                <a:ext cx="126720" cy="294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70C5D5F-70E3-425A-83EC-710E25DDBFE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26832" y="2123633"/>
                  <a:ext cx="1983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2443A8F-265E-47F1-9017-D3A06BFA8C24}"/>
                    </a:ext>
                  </a:extLst>
                </p14:cNvPr>
                <p14:cNvContentPartPr/>
                <p14:nvPr/>
              </p14:nvContentPartPr>
              <p14:xfrm>
                <a:off x="8270912" y="2213993"/>
                <a:ext cx="587880" cy="217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2443A8F-265E-47F1-9017-D3A06BFA8C2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34912" y="2177993"/>
                  <a:ext cx="659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940FBD-0F95-4E66-BF5E-FBEC85351698}"/>
                    </a:ext>
                  </a:extLst>
                </p14:cNvPr>
                <p14:cNvContentPartPr/>
                <p14:nvPr/>
              </p14:nvContentPartPr>
              <p14:xfrm>
                <a:off x="8905232" y="1997273"/>
                <a:ext cx="132840" cy="553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940FBD-0F95-4E66-BF5E-FBEC853516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69232" y="1961273"/>
                  <a:ext cx="2044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F96122-9DAE-4E37-9189-197604C2C334}"/>
                    </a:ext>
                  </a:extLst>
                </p14:cNvPr>
                <p14:cNvContentPartPr/>
                <p14:nvPr/>
              </p14:nvContentPartPr>
              <p14:xfrm>
                <a:off x="8876792" y="2212913"/>
                <a:ext cx="137160" cy="3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F96122-9DAE-4E37-9189-197604C2C3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41152" y="2176913"/>
                  <a:ext cx="208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2D8B71-D289-4281-81B6-B8F886CA2D11}"/>
                    </a:ext>
                  </a:extLst>
                </p14:cNvPr>
                <p14:cNvContentPartPr/>
                <p14:nvPr/>
              </p14:nvContentPartPr>
              <p14:xfrm>
                <a:off x="9168752" y="1944353"/>
                <a:ext cx="152640" cy="504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2D8B71-D289-4281-81B6-B8F886CA2D1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32752" y="1908713"/>
                  <a:ext cx="2242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4227915-2EB1-43DB-8BC1-7FFC66084959}"/>
                    </a:ext>
                  </a:extLst>
                </p14:cNvPr>
                <p14:cNvContentPartPr/>
                <p14:nvPr/>
              </p14:nvContentPartPr>
              <p14:xfrm>
                <a:off x="9380792" y="2017793"/>
                <a:ext cx="138240" cy="51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4227915-2EB1-43DB-8BC1-7FFC660849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45152" y="1981793"/>
                  <a:ext cx="20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CA2D8D-3967-4A78-8B37-D992EAC2EF8B}"/>
                    </a:ext>
                  </a:extLst>
                </p14:cNvPr>
                <p14:cNvContentPartPr/>
                <p14:nvPr/>
              </p14:nvContentPartPr>
              <p14:xfrm>
                <a:off x="9647552" y="1986833"/>
                <a:ext cx="132120" cy="389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CA2D8D-3967-4A78-8B37-D992EAC2EF8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11912" y="1950833"/>
                  <a:ext cx="2037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98D923B-2DAD-4A02-94F2-9C6316E3F875}"/>
                    </a:ext>
                  </a:extLst>
                </p14:cNvPr>
                <p14:cNvContentPartPr/>
                <p14:nvPr/>
              </p14:nvContentPartPr>
              <p14:xfrm>
                <a:off x="9779312" y="2219753"/>
                <a:ext cx="23400" cy="17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98D923B-2DAD-4A02-94F2-9C6316E3F8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43672" y="2183753"/>
                  <a:ext cx="95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86F4461-2721-4790-BC09-930BB8D73E30}"/>
                    </a:ext>
                  </a:extLst>
                </p14:cNvPr>
                <p14:cNvContentPartPr/>
                <p14:nvPr/>
              </p14:nvContentPartPr>
              <p14:xfrm>
                <a:off x="9911072" y="1921673"/>
                <a:ext cx="211680" cy="419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86F4461-2721-4790-BC09-930BB8D73E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75072" y="1886033"/>
                  <a:ext cx="2833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7E588AD-B3F8-4F99-9B53-7BFEF59D6D7D}"/>
                    </a:ext>
                  </a:extLst>
                </p14:cNvPr>
                <p14:cNvContentPartPr/>
                <p14:nvPr/>
              </p14:nvContentPartPr>
              <p14:xfrm>
                <a:off x="10309952" y="1878833"/>
                <a:ext cx="36360" cy="61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7E588AD-B3F8-4F99-9B53-7BFEF59D6D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73952" y="1843193"/>
                  <a:ext cx="10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2C5D93-9C93-43D7-B42D-51C4F274B274}"/>
                    </a:ext>
                  </a:extLst>
                </p14:cNvPr>
                <p14:cNvContentPartPr/>
                <p14:nvPr/>
              </p14:nvContentPartPr>
              <p14:xfrm>
                <a:off x="10351352" y="1878473"/>
                <a:ext cx="86400" cy="555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2C5D93-9C93-43D7-B42D-51C4F274B27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15712" y="1842833"/>
                  <a:ext cx="1580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C82639F-8882-4A40-984A-88118924B5FF}"/>
                    </a:ext>
                  </a:extLst>
                </p14:cNvPr>
                <p14:cNvContentPartPr/>
                <p14:nvPr/>
              </p14:nvContentPartPr>
              <p14:xfrm>
                <a:off x="10674272" y="1924553"/>
                <a:ext cx="256680" cy="372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C82639F-8882-4A40-984A-88118924B5F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638632" y="1888553"/>
                  <a:ext cx="3283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667B82E-50E9-4EC9-BC68-55FF9EE83F97}"/>
                    </a:ext>
                  </a:extLst>
                </p14:cNvPr>
                <p14:cNvContentPartPr/>
                <p14:nvPr/>
              </p14:nvContentPartPr>
              <p14:xfrm>
                <a:off x="11126072" y="1853633"/>
                <a:ext cx="1394640" cy="47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667B82E-50E9-4EC9-BC68-55FF9EE83F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90072" y="1817993"/>
                  <a:ext cx="146628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C2B46EB-C96C-4B40-9BF0-239FB8D693B1}"/>
                    </a:ext>
                  </a:extLst>
                </p14:cNvPr>
                <p14:cNvContentPartPr/>
                <p14:nvPr/>
              </p14:nvContentPartPr>
              <p14:xfrm>
                <a:off x="12599552" y="1822313"/>
                <a:ext cx="20520" cy="356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C2B46EB-C96C-4B40-9BF0-239FB8D693B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563552" y="1786313"/>
                  <a:ext cx="921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44F199-DE39-44CA-9473-8A00F8B6D537}"/>
                    </a:ext>
                  </a:extLst>
                </p14:cNvPr>
                <p14:cNvContentPartPr/>
                <p14:nvPr/>
              </p14:nvContentPartPr>
              <p14:xfrm>
                <a:off x="12561752" y="1982153"/>
                <a:ext cx="162360" cy="38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44F199-DE39-44CA-9473-8A00F8B6D53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2525752" y="1946513"/>
                  <a:ext cx="234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3A4488F-8FDE-4388-98D2-3C5A7D6B0186}"/>
                    </a:ext>
                  </a:extLst>
                </p14:cNvPr>
                <p14:cNvContentPartPr/>
                <p14:nvPr/>
              </p14:nvContentPartPr>
              <p14:xfrm>
                <a:off x="12762632" y="1696313"/>
                <a:ext cx="106560" cy="68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3A4488F-8FDE-4388-98D2-3C5A7D6B018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726632" y="1660313"/>
                  <a:ext cx="17820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94E3C7-E8B0-4453-869F-488FCF471BF5}"/>
                    </a:ext>
                  </a:extLst>
                </p14:cNvPr>
                <p14:cNvContentPartPr/>
                <p14:nvPr/>
              </p14:nvContentPartPr>
              <p14:xfrm>
                <a:off x="12868832" y="1929593"/>
                <a:ext cx="132840" cy="364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94E3C7-E8B0-4453-869F-488FCF471BF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2833192" y="1893953"/>
                  <a:ext cx="20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7B234A3-4F12-42D7-A5CD-E48663D58A07}"/>
                    </a:ext>
                  </a:extLst>
                </p14:cNvPr>
                <p14:cNvContentPartPr/>
                <p14:nvPr/>
              </p14:nvContentPartPr>
              <p14:xfrm>
                <a:off x="7832432" y="1007273"/>
                <a:ext cx="17280" cy="133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7B234A3-4F12-42D7-A5CD-E48663D58A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96432" y="971633"/>
                  <a:ext cx="88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ECCA97-C7F7-4B14-A681-1BD666AFDF40}"/>
                    </a:ext>
                  </a:extLst>
                </p14:cNvPr>
                <p14:cNvContentPartPr/>
                <p14:nvPr/>
              </p14:nvContentPartPr>
              <p14:xfrm>
                <a:off x="7766192" y="876953"/>
                <a:ext cx="6480" cy="30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ECCA97-C7F7-4B14-A681-1BD666AFDF4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30192" y="841313"/>
                  <a:ext cx="78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EEAF688-46F5-4776-B375-060D76C59A57}"/>
                    </a:ext>
                  </a:extLst>
                </p14:cNvPr>
                <p14:cNvContentPartPr/>
                <p14:nvPr/>
              </p14:nvContentPartPr>
              <p14:xfrm>
                <a:off x="7884632" y="978473"/>
                <a:ext cx="192240" cy="136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EEAF688-46F5-4776-B375-060D76C59A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8992" y="942473"/>
                  <a:ext cx="26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98DF8E0-923C-4992-81E9-A11D503D83E6}"/>
                    </a:ext>
                  </a:extLst>
                </p14:cNvPr>
                <p14:cNvContentPartPr/>
                <p14:nvPr/>
              </p14:nvContentPartPr>
              <p14:xfrm>
                <a:off x="8125832" y="885233"/>
                <a:ext cx="58680" cy="20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98DF8E0-923C-4992-81E9-A11D503D83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89832" y="849233"/>
                  <a:ext cx="130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EAAD98C-1A55-4B4D-A5B1-E2B802C6469E}"/>
                    </a:ext>
                  </a:extLst>
                </p14:cNvPr>
                <p14:cNvContentPartPr/>
                <p14:nvPr/>
              </p14:nvContentPartPr>
              <p14:xfrm>
                <a:off x="8080472" y="1005833"/>
                <a:ext cx="147960" cy="7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EAAD98C-1A55-4B4D-A5B1-E2B802C646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44472" y="969833"/>
                  <a:ext cx="219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0B7FE1B-1FF6-48CE-A891-E44A4EAD005A}"/>
                    </a:ext>
                  </a:extLst>
                </p14:cNvPr>
                <p14:cNvContentPartPr/>
                <p14:nvPr/>
              </p14:nvContentPartPr>
              <p14:xfrm>
                <a:off x="8426072" y="946433"/>
                <a:ext cx="99720" cy="169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0B7FE1B-1FF6-48CE-A891-E44A4EAD005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90432" y="910433"/>
                  <a:ext cx="171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5520B4-898F-4DD9-959E-1CB142B66896}"/>
                    </a:ext>
                  </a:extLst>
                </p14:cNvPr>
                <p14:cNvContentPartPr/>
                <p14:nvPr/>
              </p14:nvContentPartPr>
              <p14:xfrm>
                <a:off x="8606792" y="895673"/>
                <a:ext cx="409320" cy="227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5520B4-898F-4DD9-959E-1CB142B6689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570792" y="859673"/>
                  <a:ext cx="480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E08B5E4-B376-447B-8281-A323ED08E092}"/>
                    </a:ext>
                  </a:extLst>
                </p14:cNvPr>
                <p14:cNvContentPartPr/>
                <p14:nvPr/>
              </p14:nvContentPartPr>
              <p14:xfrm>
                <a:off x="9021152" y="941393"/>
                <a:ext cx="565200" cy="113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E08B5E4-B376-447B-8281-A323ED08E0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85152" y="905393"/>
                  <a:ext cx="636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ABA6345-C489-4491-BDA7-85A59F997CAC}"/>
                    </a:ext>
                  </a:extLst>
                </p14:cNvPr>
                <p14:cNvContentPartPr/>
                <p14:nvPr/>
              </p14:nvContentPartPr>
              <p14:xfrm>
                <a:off x="9612992" y="847793"/>
                <a:ext cx="59400" cy="246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ABA6345-C489-4491-BDA7-85A59F997C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76992" y="811793"/>
                  <a:ext cx="131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DE75C3A-D600-48AE-9036-97371EE2796A}"/>
                    </a:ext>
                  </a:extLst>
                </p14:cNvPr>
                <p14:cNvContentPartPr/>
                <p14:nvPr/>
              </p14:nvContentPartPr>
              <p14:xfrm>
                <a:off x="9570152" y="957953"/>
                <a:ext cx="118440" cy="6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DE75C3A-D600-48AE-9036-97371EE279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34152" y="922313"/>
                  <a:ext cx="190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B5D015-A43D-4C60-9D53-C22E5324F146}"/>
                    </a:ext>
                  </a:extLst>
                </p14:cNvPr>
                <p14:cNvContentPartPr/>
                <p14:nvPr/>
              </p14:nvContentPartPr>
              <p14:xfrm>
                <a:off x="9882632" y="888833"/>
                <a:ext cx="1692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B5D015-A43D-4C60-9D53-C22E5324F14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46992" y="852833"/>
                  <a:ext cx="88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7AF7BED-40E6-4088-B47F-23059888EE3B}"/>
                    </a:ext>
                  </a:extLst>
                </p14:cNvPr>
                <p14:cNvContentPartPr/>
                <p14:nvPr/>
              </p14:nvContentPartPr>
              <p14:xfrm>
                <a:off x="9854912" y="986393"/>
                <a:ext cx="52920" cy="123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7AF7BED-40E6-4088-B47F-23059888EE3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819272" y="950753"/>
                  <a:ext cx="12456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6E95187-9E02-4E6E-A31D-B22C3A2201CE}"/>
              </a:ext>
            </a:extLst>
          </p:cNvPr>
          <p:cNvGrpSpPr/>
          <p:nvPr/>
        </p:nvGrpSpPr>
        <p:grpSpPr>
          <a:xfrm>
            <a:off x="483032" y="2738153"/>
            <a:ext cx="3602160" cy="1051200"/>
            <a:chOff x="483032" y="2738153"/>
            <a:chExt cx="3602160" cy="10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F706FF0-2FBE-4C12-8949-76B78F6EFA54}"/>
                    </a:ext>
                  </a:extLst>
                </p14:cNvPr>
                <p14:cNvContentPartPr/>
                <p14:nvPr/>
              </p14:nvContentPartPr>
              <p14:xfrm>
                <a:off x="570512" y="2990513"/>
                <a:ext cx="12240" cy="308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F706FF0-2FBE-4C12-8949-76B78F6EFA5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4512" y="2954513"/>
                  <a:ext cx="838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EED806-6EB4-44B9-B7F1-34023404E8BE}"/>
                    </a:ext>
                  </a:extLst>
                </p14:cNvPr>
                <p14:cNvContentPartPr/>
                <p14:nvPr/>
              </p14:nvContentPartPr>
              <p14:xfrm>
                <a:off x="532352" y="2839313"/>
                <a:ext cx="4680" cy="36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EED806-6EB4-44B9-B7F1-34023404E8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6712" y="2803313"/>
                  <a:ext cx="76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8FA7473-DB67-4C22-957C-9093825F8BD3}"/>
                    </a:ext>
                  </a:extLst>
                </p14:cNvPr>
                <p14:cNvContentPartPr/>
                <p14:nvPr/>
              </p14:nvContentPartPr>
              <p14:xfrm>
                <a:off x="760232" y="3045953"/>
                <a:ext cx="228960" cy="205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8FA7473-DB67-4C22-957C-9093825F8BD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4232" y="3009953"/>
                  <a:ext cx="300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905033-9DFB-4F38-B986-829BABD26148}"/>
                    </a:ext>
                  </a:extLst>
                </p14:cNvPr>
                <p14:cNvContentPartPr/>
                <p14:nvPr/>
              </p14:nvContentPartPr>
              <p14:xfrm>
                <a:off x="1124912" y="2878553"/>
                <a:ext cx="38160" cy="401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905033-9DFB-4F38-B986-829BABD2614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9272" y="2842553"/>
                  <a:ext cx="1098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0C5E958-C117-4EC2-9CD9-36DD6BDF82BD}"/>
                    </a:ext>
                  </a:extLst>
                </p14:cNvPr>
                <p14:cNvContentPartPr/>
                <p14:nvPr/>
              </p14:nvContentPartPr>
              <p14:xfrm>
                <a:off x="1024112" y="3101753"/>
                <a:ext cx="220320" cy="34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0C5E958-C117-4EC2-9CD9-36DD6BDF82B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8472" y="3066113"/>
                  <a:ext cx="29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BD2B6-4984-4F45-B24D-E02CFAF8BD73}"/>
                    </a:ext>
                  </a:extLst>
                </p14:cNvPr>
                <p14:cNvContentPartPr/>
                <p14:nvPr/>
              </p14:nvContentPartPr>
              <p14:xfrm>
                <a:off x="1620272" y="2968913"/>
                <a:ext cx="594000" cy="253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3BD2B6-4984-4F45-B24D-E02CFAF8BD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84632" y="2932913"/>
                  <a:ext cx="665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272070-4F41-411E-B414-13C4D95F9BF9}"/>
                    </a:ext>
                  </a:extLst>
                </p14:cNvPr>
                <p14:cNvContentPartPr/>
                <p14:nvPr/>
              </p14:nvContentPartPr>
              <p14:xfrm>
                <a:off x="2299232" y="2996993"/>
                <a:ext cx="290160" cy="246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272070-4F41-411E-B414-13C4D95F9B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63592" y="2960993"/>
                  <a:ext cx="361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EB2CEA-C064-41C2-8FE0-F481C87DAEDA}"/>
                    </a:ext>
                  </a:extLst>
                </p14:cNvPr>
                <p14:cNvContentPartPr/>
                <p14:nvPr/>
              </p14:nvContentPartPr>
              <p14:xfrm>
                <a:off x="2671472" y="2900513"/>
                <a:ext cx="64440" cy="36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EB2CEA-C064-41C2-8FE0-F481C87DAED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35832" y="2864513"/>
                  <a:ext cx="1360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FDB8176-791E-422E-9773-50CF543AB8F5}"/>
                    </a:ext>
                  </a:extLst>
                </p14:cNvPr>
                <p14:cNvContentPartPr/>
                <p14:nvPr/>
              </p14:nvContentPartPr>
              <p14:xfrm>
                <a:off x="2834552" y="3017513"/>
                <a:ext cx="309960" cy="228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FDB8176-791E-422E-9773-50CF543AB8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98552" y="2981873"/>
                  <a:ext cx="381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9A188FE-4594-4977-9DBE-89F219395EF6}"/>
                    </a:ext>
                  </a:extLst>
                </p14:cNvPr>
                <p14:cNvContentPartPr/>
                <p14:nvPr/>
              </p14:nvContentPartPr>
              <p14:xfrm>
                <a:off x="3218312" y="2915993"/>
                <a:ext cx="86400" cy="40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9A188FE-4594-4977-9DBE-89F219395EF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82672" y="2880353"/>
                  <a:ext cx="15804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20DD69-8E56-47BB-B5BA-2C16EFE3C1C5}"/>
                    </a:ext>
                  </a:extLst>
                </p14:cNvPr>
                <p14:cNvContentPartPr/>
                <p14:nvPr/>
              </p14:nvContentPartPr>
              <p14:xfrm>
                <a:off x="3562832" y="2857673"/>
                <a:ext cx="128160" cy="467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20DD69-8E56-47BB-B5BA-2C16EFE3C1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26832" y="2821673"/>
                  <a:ext cx="1998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F03E15-2909-4DED-BA53-0185816B100C}"/>
                    </a:ext>
                  </a:extLst>
                </p14:cNvPr>
                <p14:cNvContentPartPr/>
                <p14:nvPr/>
              </p14:nvContentPartPr>
              <p14:xfrm>
                <a:off x="3889352" y="2738153"/>
                <a:ext cx="195840" cy="592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F03E15-2909-4DED-BA53-0185816B10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53712" y="2702153"/>
                  <a:ext cx="26748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74CEFEF-06DD-4341-B432-96F3822EBD43}"/>
                    </a:ext>
                  </a:extLst>
                </p14:cNvPr>
                <p14:cNvContentPartPr/>
                <p14:nvPr/>
              </p14:nvContentPartPr>
              <p14:xfrm>
                <a:off x="603992" y="3476513"/>
                <a:ext cx="32760" cy="269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74CEFEF-06DD-4341-B432-96F3822EBD4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7992" y="3440513"/>
                  <a:ext cx="104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FBD981-0607-443A-B0AF-8EED47E5780D}"/>
                    </a:ext>
                  </a:extLst>
                </p14:cNvPr>
                <p14:cNvContentPartPr/>
                <p14:nvPr/>
              </p14:nvContentPartPr>
              <p14:xfrm>
                <a:off x="483032" y="3587393"/>
                <a:ext cx="191880" cy="32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FBD981-0607-443A-B0AF-8EED47E5780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7392" y="3551753"/>
                  <a:ext cx="263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95BEC88-FF2A-4964-9137-AC6A54EB3515}"/>
                    </a:ext>
                  </a:extLst>
                </p14:cNvPr>
                <p14:cNvContentPartPr/>
                <p14:nvPr/>
              </p14:nvContentPartPr>
              <p14:xfrm>
                <a:off x="740792" y="3545633"/>
                <a:ext cx="154800" cy="162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95BEC88-FF2A-4964-9137-AC6A54EB351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4792" y="3509993"/>
                  <a:ext cx="226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C1445F0-C9A7-4339-B610-EB1EC9DE6EC1}"/>
                    </a:ext>
                  </a:extLst>
                </p14:cNvPr>
                <p14:cNvContentPartPr/>
                <p14:nvPr/>
              </p14:nvContentPartPr>
              <p14:xfrm>
                <a:off x="968672" y="3550673"/>
                <a:ext cx="91080" cy="238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C1445F0-C9A7-4339-B610-EB1EC9DE6E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32672" y="3515033"/>
                  <a:ext cx="162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C2DEFA-33AB-4A4B-8594-6D515CD85703}"/>
                    </a:ext>
                  </a:extLst>
                </p14:cNvPr>
                <p14:cNvContentPartPr/>
                <p14:nvPr/>
              </p14:nvContentPartPr>
              <p14:xfrm>
                <a:off x="962552" y="3513593"/>
                <a:ext cx="151560" cy="131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C2DEFA-33AB-4A4B-8594-6D515CD8570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6912" y="3477953"/>
                  <a:ext cx="223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22D2202-0207-4A3D-912E-5CF95063C094}"/>
                    </a:ext>
                  </a:extLst>
                </p14:cNvPr>
                <p14:cNvContentPartPr/>
                <p14:nvPr/>
              </p14:nvContentPartPr>
              <p14:xfrm>
                <a:off x="1198352" y="3536633"/>
                <a:ext cx="134280" cy="9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22D2202-0207-4A3D-912E-5CF95063C0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62352" y="3500993"/>
                  <a:ext cx="205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6EDD553-979E-4A8C-9B91-03B2DA5844C9}"/>
                    </a:ext>
                  </a:extLst>
                </p14:cNvPr>
                <p14:cNvContentPartPr/>
                <p14:nvPr/>
              </p14:nvContentPartPr>
              <p14:xfrm>
                <a:off x="1239392" y="3644273"/>
                <a:ext cx="130320" cy="5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6EDD553-979E-4A8C-9B91-03B2DA5844C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03392" y="3608633"/>
                  <a:ext cx="201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8C5601B-0FB6-4F28-99B4-2B0813CF4092}"/>
                    </a:ext>
                  </a:extLst>
                </p14:cNvPr>
                <p14:cNvContentPartPr/>
                <p14:nvPr/>
              </p14:nvContentPartPr>
              <p14:xfrm>
                <a:off x="1533872" y="3415673"/>
                <a:ext cx="261000" cy="238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8C5601B-0FB6-4F28-99B4-2B0813CF409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98232" y="3379673"/>
                  <a:ext cx="332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FB92918-EF13-43EF-ADAD-8E25EA81C7D4}"/>
                    </a:ext>
                  </a:extLst>
                </p14:cNvPr>
                <p14:cNvContentPartPr/>
                <p14:nvPr/>
              </p14:nvContentPartPr>
              <p14:xfrm>
                <a:off x="1967672" y="3517553"/>
                <a:ext cx="45720" cy="185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FB92918-EF13-43EF-ADAD-8E25EA81C7D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31672" y="3481553"/>
                  <a:ext cx="11736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5AA6EFF-80E9-4612-9B42-C3C812BDADD0}"/>
              </a:ext>
            </a:extLst>
          </p:cNvPr>
          <p:cNvGrpSpPr/>
          <p:nvPr/>
        </p:nvGrpSpPr>
        <p:grpSpPr>
          <a:xfrm>
            <a:off x="7775192" y="2791073"/>
            <a:ext cx="5764959" cy="1460160"/>
            <a:chOff x="7775192" y="2791073"/>
            <a:chExt cx="5764959" cy="14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3962207-02A4-423C-A5A5-E756ECF39580}"/>
                    </a:ext>
                  </a:extLst>
                </p14:cNvPr>
                <p14:cNvContentPartPr/>
                <p14:nvPr/>
              </p14:nvContentPartPr>
              <p14:xfrm>
                <a:off x="7775192" y="3059633"/>
                <a:ext cx="62640" cy="213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3962207-02A4-423C-A5A5-E756ECF395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39552" y="3023633"/>
                  <a:ext cx="134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580D752-7185-473E-9525-517F383AF6F3}"/>
                    </a:ext>
                  </a:extLst>
                </p14:cNvPr>
                <p14:cNvContentPartPr/>
                <p14:nvPr/>
              </p14:nvContentPartPr>
              <p14:xfrm>
                <a:off x="7823432" y="2847233"/>
                <a:ext cx="8280" cy="67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580D752-7185-473E-9525-517F383AF6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87432" y="2811593"/>
                  <a:ext cx="79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857319C-A544-42F9-8FB6-D5C21CBFE60F}"/>
                    </a:ext>
                  </a:extLst>
                </p14:cNvPr>
                <p14:cNvContentPartPr/>
                <p14:nvPr/>
              </p14:nvContentPartPr>
              <p14:xfrm>
                <a:off x="7945112" y="2942273"/>
                <a:ext cx="178560" cy="385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857319C-A544-42F9-8FB6-D5C21CBFE60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09472" y="2906633"/>
                  <a:ext cx="2502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CBCD3B-4EDA-4599-B9AE-8C3B4A6501D8}"/>
                    </a:ext>
                  </a:extLst>
                </p14:cNvPr>
                <p14:cNvContentPartPr/>
                <p14:nvPr/>
              </p14:nvContentPartPr>
              <p14:xfrm>
                <a:off x="8451632" y="2898713"/>
                <a:ext cx="167400" cy="466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CBCD3B-4EDA-4599-B9AE-8C3B4A6501D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15992" y="2863073"/>
                  <a:ext cx="2390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09E5B6B-9C1A-440C-9B3E-9738AB70783F}"/>
                    </a:ext>
                  </a:extLst>
                </p14:cNvPr>
                <p14:cNvContentPartPr/>
                <p14:nvPr/>
              </p14:nvContentPartPr>
              <p14:xfrm>
                <a:off x="8908112" y="2914193"/>
                <a:ext cx="58320" cy="33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09E5B6B-9C1A-440C-9B3E-9738AB7078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72472" y="2878193"/>
                  <a:ext cx="129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A33FAD4-CEE5-4AD9-9410-F57F8FA242F8}"/>
                    </a:ext>
                  </a:extLst>
                </p14:cNvPr>
                <p14:cNvContentPartPr/>
                <p14:nvPr/>
              </p14:nvContentPartPr>
              <p14:xfrm>
                <a:off x="8827832" y="3067913"/>
                <a:ext cx="324000" cy="141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A33FAD4-CEE5-4AD9-9410-F57F8FA242F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91832" y="3031913"/>
                  <a:ext cx="3956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23A7FFA-6829-438A-AE71-8FEB48869CC0}"/>
                    </a:ext>
                  </a:extLst>
                </p14:cNvPr>
                <p14:cNvContentPartPr/>
                <p14:nvPr/>
              </p14:nvContentPartPr>
              <p14:xfrm>
                <a:off x="9228512" y="3035513"/>
                <a:ext cx="63720" cy="258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23A7FFA-6829-438A-AE71-8FEB48869C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92512" y="2999873"/>
                  <a:ext cx="135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93C3D9F-AD4C-4102-9C55-4B59D62FF9A9}"/>
                    </a:ext>
                  </a:extLst>
                </p14:cNvPr>
                <p14:cNvContentPartPr/>
                <p14:nvPr/>
              </p14:nvContentPartPr>
              <p14:xfrm>
                <a:off x="9273872" y="2965673"/>
                <a:ext cx="140760" cy="154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93C3D9F-AD4C-4102-9C55-4B59D62FF9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37872" y="2929673"/>
                  <a:ext cx="212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1721514-C49A-4833-83BB-80D50AEFD866}"/>
                    </a:ext>
                  </a:extLst>
                </p14:cNvPr>
                <p14:cNvContentPartPr/>
                <p14:nvPr/>
              </p14:nvContentPartPr>
              <p14:xfrm>
                <a:off x="9584912" y="2999513"/>
                <a:ext cx="148680" cy="134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1721514-C49A-4833-83BB-80D50AEFD86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48912" y="2963513"/>
                  <a:ext cx="220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A9F10A4-E769-4BDF-AB37-F92FAB753AE4}"/>
                    </a:ext>
                  </a:extLst>
                </p14:cNvPr>
                <p14:cNvContentPartPr/>
                <p14:nvPr/>
              </p14:nvContentPartPr>
              <p14:xfrm>
                <a:off x="9896672" y="2960633"/>
                <a:ext cx="162360" cy="142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A9F10A4-E769-4BDF-AB37-F92FAB753AE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60672" y="2924633"/>
                  <a:ext cx="234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8395F48-CC14-4749-B556-3BFD09BAD403}"/>
                    </a:ext>
                  </a:extLst>
                </p14:cNvPr>
                <p14:cNvContentPartPr/>
                <p14:nvPr/>
              </p14:nvContentPartPr>
              <p14:xfrm>
                <a:off x="10254152" y="2897993"/>
                <a:ext cx="332280" cy="20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8395F48-CC14-4749-B556-3BFD09BAD40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218152" y="2862353"/>
                  <a:ext cx="403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92C9282-1C4B-4139-874D-00BE92B28E31}"/>
                    </a:ext>
                  </a:extLst>
                </p14:cNvPr>
                <p14:cNvContentPartPr/>
                <p14:nvPr/>
              </p14:nvContentPartPr>
              <p14:xfrm>
                <a:off x="10636112" y="2900513"/>
                <a:ext cx="190080" cy="180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92C9282-1C4B-4139-874D-00BE92B28E3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00472" y="2864513"/>
                  <a:ext cx="261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2BE3610-9814-4160-9548-04FD4972E3B7}"/>
                    </a:ext>
                  </a:extLst>
                </p14:cNvPr>
                <p14:cNvContentPartPr/>
                <p14:nvPr/>
              </p14:nvContentPartPr>
              <p14:xfrm>
                <a:off x="10912592" y="2922113"/>
                <a:ext cx="79920" cy="176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2BE3610-9814-4160-9548-04FD4972E3B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76952" y="2886113"/>
                  <a:ext cx="15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D918655-D07D-4800-8DCB-ED6EA6CAF025}"/>
                    </a:ext>
                  </a:extLst>
                </p14:cNvPr>
                <p14:cNvContentPartPr/>
                <p14:nvPr/>
              </p14:nvContentPartPr>
              <p14:xfrm>
                <a:off x="10844552" y="2909513"/>
                <a:ext cx="251640" cy="192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D918655-D07D-4800-8DCB-ED6EA6CAF02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808552" y="2873513"/>
                  <a:ext cx="323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9769026-4826-443D-A86E-C2DAC7A4D344}"/>
                    </a:ext>
                  </a:extLst>
                </p14:cNvPr>
                <p14:cNvContentPartPr/>
                <p14:nvPr/>
              </p14:nvContentPartPr>
              <p14:xfrm>
                <a:off x="11157752" y="2880353"/>
                <a:ext cx="149760" cy="239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9769026-4826-443D-A86E-C2DAC7A4D34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121752" y="2844713"/>
                  <a:ext cx="221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204AE5F-A1A7-4686-8572-A056ACBB2398}"/>
                    </a:ext>
                  </a:extLst>
                </p14:cNvPr>
                <p14:cNvContentPartPr/>
                <p14:nvPr/>
              </p14:nvContentPartPr>
              <p14:xfrm>
                <a:off x="11343512" y="2849753"/>
                <a:ext cx="75240" cy="244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204AE5F-A1A7-4686-8572-A056ACBB23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307872" y="2813753"/>
                  <a:ext cx="146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8BC4227-9A4A-4118-937E-7D2A727E3998}"/>
                    </a:ext>
                  </a:extLst>
                </p14:cNvPr>
                <p14:cNvContentPartPr/>
                <p14:nvPr/>
              </p14:nvContentPartPr>
              <p14:xfrm>
                <a:off x="11457272" y="2893673"/>
                <a:ext cx="191160" cy="206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8BC4227-9A4A-4118-937E-7D2A727E399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21632" y="2858033"/>
                  <a:ext cx="262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3D7503-E0FB-4438-9B14-894B15A37BB0}"/>
                    </a:ext>
                  </a:extLst>
                </p14:cNvPr>
                <p14:cNvContentPartPr/>
                <p14:nvPr/>
              </p14:nvContentPartPr>
              <p14:xfrm>
                <a:off x="11718632" y="2925713"/>
                <a:ext cx="137880" cy="171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3D7503-E0FB-4438-9B14-894B15A37BB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682632" y="2889713"/>
                  <a:ext cx="209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8B3023F-29D1-44A4-ABF1-245B74E1DD57}"/>
                    </a:ext>
                  </a:extLst>
                </p14:cNvPr>
                <p14:cNvContentPartPr/>
                <p14:nvPr/>
              </p14:nvContentPartPr>
              <p14:xfrm>
                <a:off x="11948312" y="3004913"/>
                <a:ext cx="186840" cy="17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8B3023F-29D1-44A4-ABF1-245B74E1DD5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912312" y="2969273"/>
                  <a:ext cx="25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AD89CE4-2D1D-40AA-8BA5-6A8B739C2E6D}"/>
                    </a:ext>
                  </a:extLst>
                </p14:cNvPr>
                <p14:cNvContentPartPr/>
                <p14:nvPr/>
              </p14:nvContentPartPr>
              <p14:xfrm>
                <a:off x="12313712" y="2910233"/>
                <a:ext cx="11520" cy="209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AD89CE4-2D1D-40AA-8BA5-6A8B739C2E6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2278072" y="2874593"/>
                  <a:ext cx="831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BC7421-25AF-4035-87B4-993F35D6E3C6}"/>
                    </a:ext>
                  </a:extLst>
                </p14:cNvPr>
                <p14:cNvContentPartPr/>
                <p14:nvPr/>
              </p14:nvContentPartPr>
              <p14:xfrm>
                <a:off x="12460952" y="2791073"/>
                <a:ext cx="108360" cy="491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BC7421-25AF-4035-87B4-993F35D6E3C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2425312" y="2755073"/>
                  <a:ext cx="1800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693A4A7-8A42-4431-A12E-7B2FFFB0C11D}"/>
                    </a:ext>
                  </a:extLst>
                </p14:cNvPr>
                <p14:cNvContentPartPr/>
                <p14:nvPr/>
              </p14:nvContentPartPr>
              <p14:xfrm>
                <a:off x="8229152" y="3524753"/>
                <a:ext cx="231480" cy="388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693A4A7-8A42-4431-A12E-7B2FFFB0C11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93152" y="3489113"/>
                  <a:ext cx="3031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64B473-E6A5-46B8-B9D9-45A8AA61F92A}"/>
                    </a:ext>
                  </a:extLst>
                </p14:cNvPr>
                <p14:cNvContentPartPr/>
                <p14:nvPr/>
              </p14:nvContentPartPr>
              <p14:xfrm>
                <a:off x="8721992" y="3968273"/>
                <a:ext cx="22320" cy="252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64B473-E6A5-46B8-B9D9-45A8AA61F92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686352" y="3932273"/>
                  <a:ext cx="93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84A9BA9-E56A-443E-9AF7-4738435D77F5}"/>
                    </a:ext>
                  </a:extLst>
                </p14:cNvPr>
                <p14:cNvContentPartPr/>
                <p14:nvPr/>
              </p14:nvContentPartPr>
              <p14:xfrm>
                <a:off x="8722712" y="3885833"/>
                <a:ext cx="129960" cy="17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84A9BA9-E56A-443E-9AF7-4738435D77F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686712" y="3849833"/>
                  <a:ext cx="201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B6BBF3E-7E1F-415D-AEBF-8590A35BF74A}"/>
                    </a:ext>
                  </a:extLst>
                </p14:cNvPr>
                <p14:cNvContentPartPr/>
                <p14:nvPr/>
              </p14:nvContentPartPr>
              <p14:xfrm>
                <a:off x="8866712" y="3864233"/>
                <a:ext cx="385560" cy="259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B6BBF3E-7E1F-415D-AEBF-8590A35BF74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30712" y="3828593"/>
                  <a:ext cx="4572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17F7074-EBC9-4D51-B992-18A34E8387B4}"/>
                    </a:ext>
                  </a:extLst>
                </p14:cNvPr>
                <p14:cNvContentPartPr/>
                <p14:nvPr/>
              </p14:nvContentPartPr>
              <p14:xfrm>
                <a:off x="9177752" y="3749033"/>
                <a:ext cx="10080" cy="87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17F7074-EBC9-4D51-B992-18A34E8387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141752" y="3713033"/>
                  <a:ext cx="81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D03CA7D-0557-4350-9443-D8BA292B2DDB}"/>
                    </a:ext>
                  </a:extLst>
                </p14:cNvPr>
                <p14:cNvContentPartPr/>
                <p14:nvPr/>
              </p14:nvContentPartPr>
              <p14:xfrm>
                <a:off x="9309872" y="3901673"/>
                <a:ext cx="349560" cy="283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D03CA7D-0557-4350-9443-D8BA292B2D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273872" y="3865673"/>
                  <a:ext cx="4212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E76EEA-0D49-4E4E-BA2A-121B0AEB7888}"/>
                    </a:ext>
                  </a:extLst>
                </p14:cNvPr>
                <p14:cNvContentPartPr/>
                <p14:nvPr/>
              </p14:nvContentPartPr>
              <p14:xfrm>
                <a:off x="9584912" y="3743633"/>
                <a:ext cx="208080" cy="399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E76EEA-0D49-4E4E-BA2A-121B0AEB78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548912" y="3707993"/>
                  <a:ext cx="279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693FFF7-0749-4BD2-8C09-ADD5F8CF4FB2}"/>
                    </a:ext>
                  </a:extLst>
                </p14:cNvPr>
                <p14:cNvContentPartPr/>
                <p14:nvPr/>
              </p14:nvContentPartPr>
              <p14:xfrm>
                <a:off x="9899912" y="3751913"/>
                <a:ext cx="192240" cy="499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693FFF7-0749-4BD2-8C09-ADD5F8CF4FB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63912" y="3716273"/>
                  <a:ext cx="2638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CD3F8EE-3435-438B-85DF-16EF51A742E5}"/>
                    </a:ext>
                  </a:extLst>
                </p14:cNvPr>
                <p14:cNvContentPartPr/>
                <p14:nvPr/>
              </p14:nvContentPartPr>
              <p14:xfrm>
                <a:off x="9820712" y="3997793"/>
                <a:ext cx="167760" cy="44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CD3F8EE-3435-438B-85DF-16EF51A742E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784712" y="3962153"/>
                  <a:ext cx="239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1C1EF72-57AF-4A6D-858E-5671C0D9B12E}"/>
                    </a:ext>
                  </a:extLst>
                </p14:cNvPr>
                <p14:cNvContentPartPr/>
                <p14:nvPr/>
              </p14:nvContentPartPr>
              <p14:xfrm>
                <a:off x="10052192" y="3629873"/>
                <a:ext cx="173520" cy="461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1C1EF72-57AF-4A6D-858E-5671C0D9B12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16552" y="3594233"/>
                  <a:ext cx="24516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D0C9CB-D56D-4F72-8627-E86700455796}"/>
                    </a:ext>
                  </a:extLst>
                </p14:cNvPr>
                <p14:cNvContentPartPr/>
                <p14:nvPr/>
              </p14:nvContentPartPr>
              <p14:xfrm>
                <a:off x="10274672" y="3745073"/>
                <a:ext cx="79200" cy="101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D0C9CB-D56D-4F72-8627-E8670045579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39032" y="3709073"/>
                  <a:ext cx="150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D34F38C-1B54-4896-9A34-1BBE689AE550}"/>
                    </a:ext>
                  </a:extLst>
                </p14:cNvPr>
                <p14:cNvContentPartPr/>
                <p14:nvPr/>
              </p14:nvContentPartPr>
              <p14:xfrm>
                <a:off x="10520192" y="3682433"/>
                <a:ext cx="148680" cy="371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D34F38C-1B54-4896-9A34-1BBE689AE5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484552" y="3646433"/>
                  <a:ext cx="2203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EBA75D9-FC9C-4514-88DE-D42D3309E85C}"/>
                    </a:ext>
                  </a:extLst>
                </p14:cNvPr>
                <p14:cNvContentPartPr/>
                <p14:nvPr/>
              </p14:nvContentPartPr>
              <p14:xfrm>
                <a:off x="10688672" y="3762353"/>
                <a:ext cx="89640" cy="2836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EBA75D9-FC9C-4514-88DE-D42D3309E85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52672" y="3726353"/>
                  <a:ext cx="1612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2AF501-128F-4218-9F70-4E24D35401F8}"/>
                    </a:ext>
                  </a:extLst>
                </p14:cNvPr>
                <p14:cNvContentPartPr/>
                <p14:nvPr/>
              </p14:nvContentPartPr>
              <p14:xfrm>
                <a:off x="10667072" y="3866753"/>
                <a:ext cx="336960" cy="167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2AF501-128F-4218-9F70-4E24D35401F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631072" y="3831113"/>
                  <a:ext cx="4086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F2E9E2A-2467-434A-9B48-F2FBBFC037F4}"/>
                    </a:ext>
                  </a:extLst>
                </p14:cNvPr>
                <p14:cNvContentPartPr/>
                <p14:nvPr/>
              </p14:nvContentPartPr>
              <p14:xfrm>
                <a:off x="11051912" y="3842633"/>
                <a:ext cx="91800" cy="21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F2E9E2A-2467-434A-9B48-F2FBBFC037F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16272" y="3806633"/>
                  <a:ext cx="163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390F77D-832E-447B-91B2-7F7330219690}"/>
                    </a:ext>
                  </a:extLst>
                </p14:cNvPr>
                <p14:cNvContentPartPr/>
                <p14:nvPr/>
              </p14:nvContentPartPr>
              <p14:xfrm>
                <a:off x="11263952" y="3783593"/>
                <a:ext cx="176760" cy="226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390F77D-832E-447B-91B2-7F73302196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28312" y="3747593"/>
                  <a:ext cx="248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49A0975-3473-4B33-827E-5B69CCCF58C9}"/>
                    </a:ext>
                  </a:extLst>
                </p14:cNvPr>
                <p14:cNvContentPartPr/>
                <p14:nvPr/>
              </p14:nvContentPartPr>
              <p14:xfrm>
                <a:off x="11488592" y="3695753"/>
                <a:ext cx="183600" cy="294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49A0975-3473-4B33-827E-5B69CCCF58C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52952" y="3659753"/>
                  <a:ext cx="255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546C2E7-397F-4C9D-B72D-AE00AEF05FC7}"/>
                    </a:ext>
                  </a:extLst>
                </p14:cNvPr>
                <p14:cNvContentPartPr/>
                <p14:nvPr/>
              </p14:nvContentPartPr>
              <p14:xfrm>
                <a:off x="11690912" y="3783953"/>
                <a:ext cx="177840" cy="254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546C2E7-397F-4C9D-B72D-AE00AEF05FC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654912" y="3748313"/>
                  <a:ext cx="249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36CAFC9-39B2-41AE-BFBC-9366BAF83B7A}"/>
                    </a:ext>
                  </a:extLst>
                </p14:cNvPr>
                <p14:cNvContentPartPr/>
                <p14:nvPr/>
              </p14:nvContentPartPr>
              <p14:xfrm>
                <a:off x="11924552" y="3713753"/>
                <a:ext cx="294480" cy="306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36CAFC9-39B2-41AE-BFBC-9366BAF83B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888552" y="3677753"/>
                  <a:ext cx="366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59E63A4-1977-4155-A524-C0757380C78E}"/>
                    </a:ext>
                  </a:extLst>
                </p14:cNvPr>
                <p14:cNvContentPartPr/>
                <p14:nvPr/>
              </p14:nvContentPartPr>
              <p14:xfrm>
                <a:off x="12262592" y="3671273"/>
                <a:ext cx="129600" cy="392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59E63A4-1977-4155-A524-C0757380C7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226952" y="3635633"/>
                  <a:ext cx="201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0370A6C-C086-4260-A318-D3A2094FA173}"/>
                    </a:ext>
                  </a:extLst>
                </p14:cNvPr>
                <p14:cNvContentPartPr/>
                <p14:nvPr/>
              </p14:nvContentPartPr>
              <p14:xfrm>
                <a:off x="12188432" y="3753353"/>
                <a:ext cx="246240" cy="2278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0370A6C-C086-4260-A318-D3A2094FA1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2152432" y="3717713"/>
                  <a:ext cx="317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DD4BAAE-E1B0-472C-A4B1-E0A350ABF3AA}"/>
                    </a:ext>
                  </a:extLst>
                </p14:cNvPr>
                <p14:cNvContentPartPr/>
                <p14:nvPr/>
              </p14:nvContentPartPr>
              <p14:xfrm>
                <a:off x="12489032" y="3716993"/>
                <a:ext cx="89280" cy="2322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DD4BAAE-E1B0-472C-A4B1-E0A350ABF3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2453032" y="3680993"/>
                  <a:ext cx="160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21406D8-07C0-4973-B430-99AA5112B282}"/>
                    </a:ext>
                  </a:extLst>
                </p14:cNvPr>
                <p14:cNvContentPartPr/>
                <p14:nvPr/>
              </p14:nvContentPartPr>
              <p14:xfrm>
                <a:off x="12638072" y="3723473"/>
                <a:ext cx="277560" cy="177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21406D8-07C0-4973-B430-99AA5112B28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2602432" y="3687473"/>
                  <a:ext cx="349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33E62E-5793-4734-B9B7-1E8AD45CF5EB}"/>
                    </a:ext>
                  </a:extLst>
                </p14:cNvPr>
                <p14:cNvContentPartPr/>
                <p14:nvPr/>
              </p14:nvContentPartPr>
              <p14:xfrm>
                <a:off x="12955952" y="3664073"/>
                <a:ext cx="114120" cy="302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33E62E-5793-4734-B9B7-1E8AD45CF5E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919952" y="3628073"/>
                  <a:ext cx="1857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3EAAF2E-921A-4DDD-B1FD-B58BFEEF5F1E}"/>
                    </a:ext>
                  </a:extLst>
                </p14:cNvPr>
                <p14:cNvContentPartPr/>
                <p14:nvPr/>
              </p14:nvContentPartPr>
              <p14:xfrm>
                <a:off x="13119392" y="3758033"/>
                <a:ext cx="171720" cy="152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3EAAF2E-921A-4DDD-B1FD-B58BFEEF5F1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083752" y="3722033"/>
                  <a:ext cx="243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19C81E3-98C0-4A77-B5BA-64C8D62715D6}"/>
                    </a:ext>
                  </a:extLst>
                </p14:cNvPr>
                <p14:cNvContentPartPr/>
                <p14:nvPr/>
              </p14:nvContentPartPr>
              <p14:xfrm>
                <a:off x="13221992" y="3468953"/>
                <a:ext cx="121680" cy="138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19C81E3-98C0-4A77-B5BA-64C8D62715D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186352" y="3433313"/>
                  <a:ext cx="193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F2B42B1-7FCE-42A6-BD32-03196854B853}"/>
                    </a:ext>
                  </a:extLst>
                </p14:cNvPr>
                <p14:cNvContentPartPr/>
                <p14:nvPr/>
              </p14:nvContentPartPr>
              <p14:xfrm>
                <a:off x="13209032" y="3369593"/>
                <a:ext cx="266760" cy="618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F2B42B1-7FCE-42A6-BD32-03196854B85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173032" y="3333593"/>
                  <a:ext cx="338400" cy="6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FFFEB72-EE17-4D33-AD57-AC7C3ECDB560}"/>
                    </a:ext>
                  </a:extLst>
                </p14:cNvPr>
                <p14:cNvContentPartPr/>
                <p14:nvPr/>
              </p14:nvContentPartPr>
              <p14:xfrm>
                <a:off x="13510271" y="3858113"/>
                <a:ext cx="29880" cy="12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FFFEB72-EE17-4D33-AD57-AC7C3ECDB56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3474271" y="3822473"/>
                  <a:ext cx="101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7C6E77-F408-492B-A311-C08DB4DC52FE}"/>
                    </a:ext>
                  </a:extLst>
                </p14:cNvPr>
                <p14:cNvContentPartPr/>
                <p14:nvPr/>
              </p14:nvContentPartPr>
              <p14:xfrm>
                <a:off x="13354185" y="3755873"/>
                <a:ext cx="10800" cy="37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7C6E77-F408-492B-A311-C08DB4DC52F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318545" y="3719873"/>
                  <a:ext cx="82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44E7B04-65D2-4409-870D-BA18D3498E81}"/>
                    </a:ext>
                  </a:extLst>
                </p14:cNvPr>
                <p14:cNvContentPartPr/>
                <p14:nvPr/>
              </p14:nvContentPartPr>
              <p14:xfrm>
                <a:off x="13190745" y="3900233"/>
                <a:ext cx="181080" cy="213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44E7B04-65D2-4409-870D-BA18D3498E8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154745" y="3864593"/>
                  <a:ext cx="2527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6866B03-55A3-4921-8F1E-55E6B984C0AC}"/>
              </a:ext>
            </a:extLst>
          </p:cNvPr>
          <p:cNvGrpSpPr/>
          <p:nvPr/>
        </p:nvGrpSpPr>
        <p:grpSpPr>
          <a:xfrm>
            <a:off x="8669145" y="4381913"/>
            <a:ext cx="1788840" cy="481680"/>
            <a:chOff x="8669145" y="4381913"/>
            <a:chExt cx="178884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E423F36-F708-4887-8575-23B1515185D1}"/>
                    </a:ext>
                  </a:extLst>
                </p14:cNvPr>
                <p14:cNvContentPartPr/>
                <p14:nvPr/>
              </p14:nvContentPartPr>
              <p14:xfrm>
                <a:off x="8669145" y="4381913"/>
                <a:ext cx="452880" cy="418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E423F36-F708-4887-8575-23B1515185D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33145" y="4346273"/>
                  <a:ext cx="524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B7860A8-AA70-4191-8AA1-E397E7AB9731}"/>
                    </a:ext>
                  </a:extLst>
                </p14:cNvPr>
                <p14:cNvContentPartPr/>
                <p14:nvPr/>
              </p14:nvContentPartPr>
              <p14:xfrm>
                <a:off x="9189705" y="4427633"/>
                <a:ext cx="19800" cy="353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B7860A8-AA70-4191-8AA1-E397E7AB973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54065" y="4391993"/>
                  <a:ext cx="914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C754F89-A3A7-483F-86D0-352969A3C7CB}"/>
                    </a:ext>
                  </a:extLst>
                </p14:cNvPr>
                <p14:cNvContentPartPr/>
                <p14:nvPr/>
              </p14:nvContentPartPr>
              <p14:xfrm>
                <a:off x="9089265" y="4424753"/>
                <a:ext cx="1261080" cy="3844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C754F89-A3A7-483F-86D0-352969A3C7C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053625" y="4388753"/>
                  <a:ext cx="13327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30271E8-4094-4BF3-A831-FA879F70AC78}"/>
                    </a:ext>
                  </a:extLst>
                </p14:cNvPr>
                <p14:cNvContentPartPr/>
                <p14:nvPr/>
              </p14:nvContentPartPr>
              <p14:xfrm>
                <a:off x="10356465" y="4532393"/>
                <a:ext cx="101520" cy="331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30271E8-4094-4BF3-A831-FA879F70AC7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320825" y="4496753"/>
                  <a:ext cx="17316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DA41912-9CC3-4CC2-AC18-61625F547572}"/>
                  </a:ext>
                </a:extLst>
              </p14:cNvPr>
              <p14:cNvContentPartPr/>
              <p14:nvPr/>
            </p14:nvContentPartPr>
            <p14:xfrm>
              <a:off x="8139585" y="4912193"/>
              <a:ext cx="223200" cy="438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DA41912-9CC3-4CC2-AC18-61625F54757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8103945" y="4876553"/>
                <a:ext cx="294840" cy="51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B672D45-33DC-45A6-9473-8A889A673FAF}"/>
              </a:ext>
            </a:extLst>
          </p:cNvPr>
          <p:cNvGrpSpPr/>
          <p:nvPr/>
        </p:nvGrpSpPr>
        <p:grpSpPr>
          <a:xfrm>
            <a:off x="10563465" y="5268593"/>
            <a:ext cx="1534320" cy="510840"/>
            <a:chOff x="10563465" y="5268593"/>
            <a:chExt cx="153432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6F3C500-7799-4F1E-BCA8-73A8AFF8F627}"/>
                    </a:ext>
                  </a:extLst>
                </p14:cNvPr>
                <p14:cNvContentPartPr/>
                <p14:nvPr/>
              </p14:nvContentPartPr>
              <p14:xfrm>
                <a:off x="10563465" y="5307473"/>
                <a:ext cx="1391040" cy="4719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6F3C500-7799-4F1E-BCA8-73A8AFF8F62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527465" y="5271833"/>
                  <a:ext cx="14626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EA0CD0B-18F6-45A2-9CF4-30D58CEC85C9}"/>
                    </a:ext>
                  </a:extLst>
                </p14:cNvPr>
                <p14:cNvContentPartPr/>
                <p14:nvPr/>
              </p14:nvContentPartPr>
              <p14:xfrm>
                <a:off x="11977905" y="5268593"/>
                <a:ext cx="24480" cy="473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EA0CD0B-18F6-45A2-9CF4-30D58CEC85C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942265" y="5232953"/>
                  <a:ext cx="9612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D9AC87D-DB0B-483C-8843-475FE26C130B}"/>
                    </a:ext>
                  </a:extLst>
                </p14:cNvPr>
                <p14:cNvContentPartPr/>
                <p14:nvPr/>
              </p14:nvContentPartPr>
              <p14:xfrm>
                <a:off x="11904105" y="5475233"/>
                <a:ext cx="191880" cy="50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D9AC87D-DB0B-483C-8843-475FE26C130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868465" y="5439593"/>
                  <a:ext cx="263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08DD3AD-6031-4592-A403-340D5203CBC5}"/>
                    </a:ext>
                  </a:extLst>
                </p14:cNvPr>
                <p14:cNvContentPartPr/>
                <p14:nvPr/>
              </p14:nvContentPartPr>
              <p14:xfrm>
                <a:off x="11992305" y="5681873"/>
                <a:ext cx="105480" cy="71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08DD3AD-6031-4592-A403-340D5203CBC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956665" y="5646233"/>
                  <a:ext cx="177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3CC92F0-4FC7-4DCD-B7C9-A2D53B8D0F98}"/>
              </a:ext>
            </a:extLst>
          </p:cNvPr>
          <p:cNvGrpSpPr/>
          <p:nvPr/>
        </p:nvGrpSpPr>
        <p:grpSpPr>
          <a:xfrm>
            <a:off x="7889025" y="6357593"/>
            <a:ext cx="1848960" cy="514800"/>
            <a:chOff x="7889025" y="6357593"/>
            <a:chExt cx="184896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4169882-C594-4DAC-80F9-159063B76946}"/>
                    </a:ext>
                  </a:extLst>
                </p14:cNvPr>
                <p14:cNvContentPartPr/>
                <p14:nvPr/>
              </p14:nvContentPartPr>
              <p14:xfrm>
                <a:off x="7889025" y="6412313"/>
                <a:ext cx="515160" cy="324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4169882-C594-4DAC-80F9-159063B7694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53385" y="6376673"/>
                  <a:ext cx="586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FBD61D-1D94-48A3-A83D-ADE69905C87E}"/>
                    </a:ext>
                  </a:extLst>
                </p14:cNvPr>
                <p14:cNvContentPartPr/>
                <p14:nvPr/>
              </p14:nvContentPartPr>
              <p14:xfrm>
                <a:off x="8281425" y="6408353"/>
                <a:ext cx="924840" cy="239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FBD61D-1D94-48A3-A83D-ADE69905C8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45425" y="6372353"/>
                  <a:ext cx="9964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689C8DE-7D5B-4AFC-A443-54515FD72BCC}"/>
                    </a:ext>
                  </a:extLst>
                </p14:cNvPr>
                <p14:cNvContentPartPr/>
                <p14:nvPr/>
              </p14:nvContentPartPr>
              <p14:xfrm>
                <a:off x="9323625" y="6476753"/>
                <a:ext cx="43200" cy="159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689C8DE-7D5B-4AFC-A443-54515FD72BC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87985" y="6440753"/>
                  <a:ext cx="114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1DCF105-44DE-4319-9D92-54F8B8CBB49A}"/>
                    </a:ext>
                  </a:extLst>
                </p14:cNvPr>
                <p14:cNvContentPartPr/>
                <p14:nvPr/>
              </p14:nvContentPartPr>
              <p14:xfrm>
                <a:off x="9595425" y="6357593"/>
                <a:ext cx="142560" cy="514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1DCF105-44DE-4319-9D92-54F8B8CBB49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59785" y="6321953"/>
                  <a:ext cx="214200" cy="58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8C232F7-2300-4AD1-A8EA-FB087CC8996D}"/>
                  </a:ext>
                </a:extLst>
              </p14:cNvPr>
              <p14:cNvContentPartPr/>
              <p14:nvPr/>
            </p14:nvContentPartPr>
            <p14:xfrm>
              <a:off x="9615225" y="5550473"/>
              <a:ext cx="204120" cy="4579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8C232F7-2300-4AD1-A8EA-FB087CC8996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579225" y="5514473"/>
                <a:ext cx="27576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E6E75D4-1ED7-49AF-A4F0-2D703D8A0D68}"/>
                  </a:ext>
                </a:extLst>
              </p14:cNvPr>
              <p14:cNvContentPartPr/>
              <p14:nvPr/>
            </p14:nvContentPartPr>
            <p14:xfrm>
              <a:off x="10011945" y="5740553"/>
              <a:ext cx="196560" cy="244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E6E75D4-1ED7-49AF-A4F0-2D703D8A0D6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976305" y="5704553"/>
                <a:ext cx="268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9F81AB8-60E2-471E-BDA8-DA7910022E53}"/>
                  </a:ext>
                </a:extLst>
              </p14:cNvPr>
              <p14:cNvContentPartPr/>
              <p14:nvPr/>
            </p14:nvContentPartPr>
            <p14:xfrm>
              <a:off x="10016985" y="5829473"/>
              <a:ext cx="212760" cy="284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9F81AB8-60E2-471E-BDA8-DA7910022E53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980985" y="5793473"/>
                <a:ext cx="284400" cy="10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D71B438-6E57-4E95-AAFE-A871D81535C0}"/>
              </a:ext>
            </a:extLst>
          </p:cNvPr>
          <p:cNvGrpSpPr/>
          <p:nvPr/>
        </p:nvGrpSpPr>
        <p:grpSpPr>
          <a:xfrm>
            <a:off x="7810905" y="5596193"/>
            <a:ext cx="1720800" cy="469800"/>
            <a:chOff x="7810905" y="5596193"/>
            <a:chExt cx="17208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E35071C-1D5B-4C42-9B74-407A75A751A2}"/>
                    </a:ext>
                  </a:extLst>
                </p14:cNvPr>
                <p14:cNvContentPartPr/>
                <p14:nvPr/>
              </p14:nvContentPartPr>
              <p14:xfrm>
                <a:off x="7810905" y="5662073"/>
                <a:ext cx="338760" cy="403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E35071C-1D5B-4C42-9B74-407A75A751A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775265" y="5626073"/>
                  <a:ext cx="4104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50BCF58-5262-4B54-8370-51F91CFE3A5A}"/>
                    </a:ext>
                  </a:extLst>
                </p14:cNvPr>
                <p14:cNvContentPartPr/>
                <p14:nvPr/>
              </p14:nvContentPartPr>
              <p14:xfrm>
                <a:off x="8186745" y="5596193"/>
                <a:ext cx="298440" cy="464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50BCF58-5262-4B54-8370-51F91CFE3A5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50745" y="5560553"/>
                  <a:ext cx="3700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CEDBF2E-AEA5-4F03-AE71-F17489152E42}"/>
                    </a:ext>
                  </a:extLst>
                </p14:cNvPr>
                <p14:cNvContentPartPr/>
                <p14:nvPr/>
              </p14:nvContentPartPr>
              <p14:xfrm>
                <a:off x="8331465" y="5857134"/>
                <a:ext cx="190080" cy="18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CEDBF2E-AEA5-4F03-AE71-F17489152E4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95465" y="5821134"/>
                  <a:ext cx="261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F7EEAA8-3CFB-44E4-89DD-7B22E11D207C}"/>
                    </a:ext>
                  </a:extLst>
                </p14:cNvPr>
                <p14:cNvContentPartPr/>
                <p14:nvPr/>
              </p14:nvContentPartPr>
              <p14:xfrm>
                <a:off x="8411385" y="5779014"/>
                <a:ext cx="17280" cy="150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F7EEAA8-3CFB-44E4-89DD-7B22E11D207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75745" y="5743014"/>
                  <a:ext cx="88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F60F8A7-B6AC-42CB-B58C-D3E97AB820C2}"/>
                    </a:ext>
                  </a:extLst>
                </p14:cNvPr>
                <p14:cNvContentPartPr/>
                <p14:nvPr/>
              </p14:nvContentPartPr>
              <p14:xfrm>
                <a:off x="8604345" y="5828334"/>
                <a:ext cx="171000" cy="1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F60F8A7-B6AC-42CB-B58C-D3E97AB820C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68705" y="5792334"/>
                  <a:ext cx="242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61D30B9-1617-4C28-9C95-AD3488FBA69D}"/>
                    </a:ext>
                  </a:extLst>
                </p14:cNvPr>
                <p14:cNvContentPartPr/>
                <p14:nvPr/>
              </p14:nvContentPartPr>
              <p14:xfrm>
                <a:off x="8683185" y="5741214"/>
                <a:ext cx="33480" cy="2062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61D30B9-1617-4C28-9C95-AD3488FBA69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47185" y="5705574"/>
                  <a:ext cx="105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2E7D127-17E6-4A16-BC4F-BF5F38C38CCC}"/>
                    </a:ext>
                  </a:extLst>
                </p14:cNvPr>
                <p14:cNvContentPartPr/>
                <p14:nvPr/>
              </p14:nvContentPartPr>
              <p14:xfrm>
                <a:off x="9013665" y="5656254"/>
                <a:ext cx="26640" cy="261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2E7D127-17E6-4A16-BC4F-BF5F38C38C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978025" y="5620254"/>
                  <a:ext cx="98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A700096-887C-4425-9E0D-B881A71D95DE}"/>
                    </a:ext>
                  </a:extLst>
                </p14:cNvPr>
                <p14:cNvContentPartPr/>
                <p14:nvPr/>
              </p14:nvContentPartPr>
              <p14:xfrm>
                <a:off x="8888025" y="5734374"/>
                <a:ext cx="335880" cy="148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A700096-887C-4425-9E0D-B881A71D95D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852385" y="5698374"/>
                  <a:ext cx="407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C9A8AD1-AB38-4492-9FA3-2560207259C1}"/>
                    </a:ext>
                  </a:extLst>
                </p14:cNvPr>
                <p14:cNvContentPartPr/>
                <p14:nvPr/>
              </p14:nvContentPartPr>
              <p14:xfrm>
                <a:off x="9304905" y="5755254"/>
                <a:ext cx="47160" cy="2732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C9A8AD1-AB38-4492-9FA3-2560207259C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68905" y="5719254"/>
                  <a:ext cx="1188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72A25C2-2A66-4B95-8D74-508ECCDAAA4F}"/>
                    </a:ext>
                  </a:extLst>
                </p14:cNvPr>
                <p14:cNvContentPartPr/>
                <p14:nvPr/>
              </p14:nvContentPartPr>
              <p14:xfrm>
                <a:off x="9311745" y="5695494"/>
                <a:ext cx="219960" cy="203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72A25C2-2A66-4B95-8D74-508ECCDAAA4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276105" y="5659494"/>
                  <a:ext cx="29160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B1F387CC-4EB7-4D34-BCA0-D7FBFD579509}"/>
                  </a:ext>
                </a:extLst>
              </p14:cNvPr>
              <p14:cNvContentPartPr/>
              <p14:nvPr/>
            </p14:nvContentPartPr>
            <p14:xfrm>
              <a:off x="4786545" y="4669854"/>
              <a:ext cx="360" cy="3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B1F387CC-4EB7-4D34-BCA0-D7FBFD579509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750545" y="4633854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D5A0F98F-BBF8-4D46-A633-6C5D9C878EF3}"/>
              </a:ext>
            </a:extLst>
          </p:cNvPr>
          <p:cNvGrpSpPr/>
          <p:nvPr/>
        </p:nvGrpSpPr>
        <p:grpSpPr>
          <a:xfrm>
            <a:off x="744105" y="3970734"/>
            <a:ext cx="1731240" cy="475200"/>
            <a:chOff x="744105" y="3970734"/>
            <a:chExt cx="173124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86C1692-35C6-4833-9472-F39CE7AB6B31}"/>
                    </a:ext>
                  </a:extLst>
                </p14:cNvPr>
                <p14:cNvContentPartPr/>
                <p14:nvPr/>
              </p14:nvContentPartPr>
              <p14:xfrm>
                <a:off x="757425" y="4203654"/>
                <a:ext cx="60120" cy="24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86C1692-35C6-4833-9472-F39CE7AB6B3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1425" y="4168014"/>
                  <a:ext cx="1317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858B28-C7EF-4678-ADFE-BF2456C2E245}"/>
                    </a:ext>
                  </a:extLst>
                </p14:cNvPr>
                <p14:cNvContentPartPr/>
                <p14:nvPr/>
              </p14:nvContentPartPr>
              <p14:xfrm>
                <a:off x="744105" y="4085574"/>
                <a:ext cx="160200" cy="21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858B28-C7EF-4678-ADFE-BF2456C2E24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8105" y="4049574"/>
                  <a:ext cx="231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F20F2A-37F7-4C63-AA5B-435687B76E3D}"/>
                    </a:ext>
                  </a:extLst>
                </p14:cNvPr>
                <p14:cNvContentPartPr/>
                <p14:nvPr/>
              </p14:nvContentPartPr>
              <p14:xfrm>
                <a:off x="988185" y="4040214"/>
                <a:ext cx="772920" cy="33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F20F2A-37F7-4C63-AA5B-435687B76E3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2185" y="4004574"/>
                  <a:ext cx="8445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D349D2-70FF-4110-94D8-91CD79AC7EA7}"/>
                    </a:ext>
                  </a:extLst>
                </p14:cNvPr>
                <p14:cNvContentPartPr/>
                <p14:nvPr/>
              </p14:nvContentPartPr>
              <p14:xfrm>
                <a:off x="1780185" y="3990534"/>
                <a:ext cx="121680" cy="325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D349D2-70FF-4110-94D8-91CD79AC7EA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744545" y="3954894"/>
                  <a:ext cx="1933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EFC8E60-F67D-4BCD-943E-A8D55E7702EB}"/>
                    </a:ext>
                  </a:extLst>
                </p14:cNvPr>
                <p14:cNvContentPartPr/>
                <p14:nvPr/>
              </p14:nvContentPartPr>
              <p14:xfrm>
                <a:off x="2084025" y="3970734"/>
                <a:ext cx="166680" cy="403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EFC8E60-F67D-4BCD-943E-A8D55E7702E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048385" y="3935094"/>
                  <a:ext cx="238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DFA326-71C4-41F7-A8BE-E4BF7FC00596}"/>
                    </a:ext>
                  </a:extLst>
                </p14:cNvPr>
                <p14:cNvContentPartPr/>
                <p14:nvPr/>
              </p14:nvContentPartPr>
              <p14:xfrm>
                <a:off x="2394705" y="4025454"/>
                <a:ext cx="80640" cy="322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DFA326-71C4-41F7-A8BE-E4BF7FC0059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358705" y="3989814"/>
                  <a:ext cx="152280" cy="39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9361E3F-BEB7-4DC2-9ED2-42B770DB21A7}"/>
                  </a:ext>
                </a:extLst>
              </p14:cNvPr>
              <p14:cNvContentPartPr/>
              <p14:nvPr/>
            </p14:nvContentPartPr>
            <p14:xfrm>
              <a:off x="814665" y="4803054"/>
              <a:ext cx="63720" cy="32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9361E3F-BEB7-4DC2-9ED2-42B770DB21A7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779025" y="4767054"/>
                <a:ext cx="1353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29C15F6-1142-4FAB-9180-2078C4ADFDD2}"/>
                  </a:ext>
                </a:extLst>
              </p14:cNvPr>
              <p14:cNvContentPartPr/>
              <p14:nvPr/>
            </p14:nvContentPartPr>
            <p14:xfrm>
              <a:off x="780825" y="4768134"/>
              <a:ext cx="182160" cy="217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29C15F6-1142-4FAB-9180-2078C4ADFDD2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44825" y="4732134"/>
                <a:ext cx="2538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AB3EC1D-4DD6-4529-A61D-0CDBB5065002}"/>
                  </a:ext>
                </a:extLst>
              </p14:cNvPr>
              <p14:cNvContentPartPr/>
              <p14:nvPr/>
            </p14:nvContentPartPr>
            <p14:xfrm>
              <a:off x="998265" y="4642494"/>
              <a:ext cx="718200" cy="354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AB3EC1D-4DD6-4529-A61D-0CDBB506500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962625" y="4606494"/>
                <a:ext cx="789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2429946-2A32-472A-97AA-B2F4ADDABFA7}"/>
                  </a:ext>
                </a:extLst>
              </p14:cNvPr>
              <p14:cNvContentPartPr/>
              <p14:nvPr/>
            </p14:nvContentPartPr>
            <p14:xfrm>
              <a:off x="1844985" y="4599654"/>
              <a:ext cx="119520" cy="370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2429946-2A32-472A-97AA-B2F4ADDABFA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808985" y="4564014"/>
                <a:ext cx="1911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5AB8EEA-79D0-4A74-A582-DDC8CFDEDC98}"/>
                  </a:ext>
                </a:extLst>
              </p14:cNvPr>
              <p14:cNvContentPartPr/>
              <p14:nvPr/>
            </p14:nvContentPartPr>
            <p14:xfrm>
              <a:off x="2127585" y="4566534"/>
              <a:ext cx="119880" cy="4021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5AB8EEA-79D0-4A74-A582-DDC8CFDEDC98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2091945" y="4530894"/>
                <a:ext cx="1915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FDDF0E-B2DE-498F-836E-C5BD88EA5342}"/>
                  </a:ext>
                </a:extLst>
              </p14:cNvPr>
              <p14:cNvContentPartPr/>
              <p14:nvPr/>
            </p14:nvContentPartPr>
            <p14:xfrm>
              <a:off x="2438985" y="4591374"/>
              <a:ext cx="13320" cy="29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FDDF0E-B2DE-498F-836E-C5BD88EA5342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2403345" y="4555734"/>
                <a:ext cx="849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6AE5BA9-F976-45E7-A782-68615E72D515}"/>
                  </a:ext>
                </a:extLst>
              </p14:cNvPr>
              <p14:cNvContentPartPr/>
              <p14:nvPr/>
            </p14:nvContentPartPr>
            <p14:xfrm>
              <a:off x="2428545" y="4731774"/>
              <a:ext cx="78120" cy="215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6AE5BA9-F976-45E7-A782-68615E72D515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392905" y="4695774"/>
                <a:ext cx="14976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2A7A0D4-D514-470E-ACB4-AC3C661F1F71}"/>
              </a:ext>
            </a:extLst>
          </p:cNvPr>
          <p:cNvGrpSpPr/>
          <p:nvPr/>
        </p:nvGrpSpPr>
        <p:grpSpPr>
          <a:xfrm>
            <a:off x="826905" y="5165214"/>
            <a:ext cx="2208240" cy="1767600"/>
            <a:chOff x="826905" y="5165214"/>
            <a:chExt cx="2208240" cy="17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6A5757D-9A5C-457A-86D2-905624DA3759}"/>
                    </a:ext>
                  </a:extLst>
                </p14:cNvPr>
                <p14:cNvContentPartPr/>
                <p14:nvPr/>
              </p14:nvContentPartPr>
              <p14:xfrm>
                <a:off x="826905" y="5371134"/>
                <a:ext cx="76680" cy="324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6A5757D-9A5C-457A-86D2-905624DA375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90905" y="5335134"/>
                  <a:ext cx="148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C9090EE-CE95-4153-BCBE-D4DBD52C8D34}"/>
                    </a:ext>
                  </a:extLst>
                </p14:cNvPr>
                <p14:cNvContentPartPr/>
                <p14:nvPr/>
              </p14:nvContentPartPr>
              <p14:xfrm>
                <a:off x="826905" y="5323614"/>
                <a:ext cx="142560" cy="170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C9090EE-CE95-4153-BCBE-D4DBD52C8D34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91265" y="5287614"/>
                  <a:ext cx="214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E511D6E-D6A1-49B6-B65C-74490B3E7FE9}"/>
                    </a:ext>
                  </a:extLst>
                </p14:cNvPr>
                <p14:cNvContentPartPr/>
                <p14:nvPr/>
              </p14:nvContentPartPr>
              <p14:xfrm>
                <a:off x="1043265" y="5366094"/>
                <a:ext cx="117720" cy="220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E511D6E-D6A1-49B6-B65C-74490B3E7FE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07625" y="5330454"/>
                  <a:ext cx="189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0A935BA-E0B7-4E7E-B403-1609B00C704F}"/>
                    </a:ext>
                  </a:extLst>
                </p14:cNvPr>
                <p14:cNvContentPartPr/>
                <p14:nvPr/>
              </p14:nvContentPartPr>
              <p14:xfrm>
                <a:off x="1232985" y="5397054"/>
                <a:ext cx="63720" cy="271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0A935BA-E0B7-4E7E-B403-1609B00C704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197345" y="5361054"/>
                  <a:ext cx="135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3728FED-9E9C-4ADC-A5AB-D80914B018F3}"/>
                    </a:ext>
                  </a:extLst>
                </p14:cNvPr>
                <p14:cNvContentPartPr/>
                <p14:nvPr/>
              </p14:nvContentPartPr>
              <p14:xfrm>
                <a:off x="1221465" y="5357454"/>
                <a:ext cx="144360" cy="139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3728FED-9E9C-4ADC-A5AB-D80914B018F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185825" y="5321814"/>
                  <a:ext cx="216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AC563F9-528F-4C89-96E0-5A176A1BB796}"/>
                    </a:ext>
                  </a:extLst>
                </p14:cNvPr>
                <p14:cNvContentPartPr/>
                <p14:nvPr/>
              </p14:nvContentPartPr>
              <p14:xfrm>
                <a:off x="1485345" y="5238654"/>
                <a:ext cx="347400" cy="358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AC563F9-528F-4C89-96E0-5A176A1BB79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49705" y="5203014"/>
                  <a:ext cx="4190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C601670-63EE-40CF-89F1-8A9A9F405776}"/>
                    </a:ext>
                  </a:extLst>
                </p14:cNvPr>
                <p14:cNvContentPartPr/>
                <p14:nvPr/>
              </p14:nvContentPartPr>
              <p14:xfrm>
                <a:off x="1985745" y="5165214"/>
                <a:ext cx="2880" cy="5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C601670-63EE-40CF-89F1-8A9A9F40577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949745" y="5129214"/>
                  <a:ext cx="74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B44D4A9-72A2-4839-8A56-6EE56B5F9401}"/>
                    </a:ext>
                  </a:extLst>
                </p14:cNvPr>
                <p14:cNvContentPartPr/>
                <p14:nvPr/>
              </p14:nvContentPartPr>
              <p14:xfrm>
                <a:off x="1977465" y="5320734"/>
                <a:ext cx="63000" cy="2350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B44D4A9-72A2-4839-8A56-6EE56B5F940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941825" y="5285094"/>
                  <a:ext cx="1346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044D5B1-C1BC-4304-B45C-192D20583053}"/>
                    </a:ext>
                  </a:extLst>
                </p14:cNvPr>
                <p14:cNvContentPartPr/>
                <p14:nvPr/>
              </p14:nvContentPartPr>
              <p14:xfrm>
                <a:off x="916185" y="5883774"/>
                <a:ext cx="46080" cy="231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044D5B1-C1BC-4304-B45C-192D2058305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80545" y="5848134"/>
                  <a:ext cx="117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8D153237-5C17-4CC3-A1E9-B21FB9365ED1}"/>
                    </a:ext>
                  </a:extLst>
                </p14:cNvPr>
                <p14:cNvContentPartPr/>
                <p14:nvPr/>
              </p14:nvContentPartPr>
              <p14:xfrm>
                <a:off x="902145" y="5823294"/>
                <a:ext cx="185400" cy="148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8D153237-5C17-4CC3-A1E9-B21FB9365ED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66145" y="5787654"/>
                  <a:ext cx="257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86D5937-691D-4FAC-A6B7-46383E751677}"/>
                    </a:ext>
                  </a:extLst>
                </p14:cNvPr>
                <p14:cNvContentPartPr/>
                <p14:nvPr/>
              </p14:nvContentPartPr>
              <p14:xfrm>
                <a:off x="1115985" y="5763174"/>
                <a:ext cx="593280" cy="324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86D5937-691D-4FAC-A6B7-46383E75167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079985" y="5727174"/>
                  <a:ext cx="664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264BA00-5D32-4D32-9B90-08699FBD9876}"/>
                    </a:ext>
                  </a:extLst>
                </p14:cNvPr>
                <p14:cNvContentPartPr/>
                <p14:nvPr/>
              </p14:nvContentPartPr>
              <p14:xfrm>
                <a:off x="1730865" y="5748774"/>
                <a:ext cx="111240" cy="303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264BA00-5D32-4D32-9B90-08699FBD987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695225" y="5712774"/>
                  <a:ext cx="182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16A2EB5-BB70-48C0-A886-894F9E0833BD}"/>
                    </a:ext>
                  </a:extLst>
                </p14:cNvPr>
                <p14:cNvContentPartPr/>
                <p14:nvPr/>
              </p14:nvContentPartPr>
              <p14:xfrm>
                <a:off x="2013825" y="5725374"/>
                <a:ext cx="133920" cy="324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16A2EB5-BB70-48C0-A886-894F9E0833B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977825" y="5689374"/>
                  <a:ext cx="205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4555C0A-A1AC-4D17-B38D-A774427D8CDC}"/>
                    </a:ext>
                  </a:extLst>
                </p14:cNvPr>
                <p14:cNvContentPartPr/>
                <p14:nvPr/>
              </p14:nvContentPartPr>
              <p14:xfrm>
                <a:off x="2224065" y="5725374"/>
                <a:ext cx="97920" cy="276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4555C0A-A1AC-4D17-B38D-A774427D8CD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188425" y="5689374"/>
                  <a:ext cx="169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CFB744-A764-4695-96C2-9D39DE05157B}"/>
                    </a:ext>
                  </a:extLst>
                </p14:cNvPr>
                <p14:cNvContentPartPr/>
                <p14:nvPr/>
              </p14:nvContentPartPr>
              <p14:xfrm>
                <a:off x="946785" y="6202734"/>
                <a:ext cx="536400" cy="309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CFB744-A764-4695-96C2-9D39DE05157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11145" y="6166734"/>
                  <a:ext cx="6080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F3D2E1E-1E2E-4D21-853A-C8C7DE70740E}"/>
                    </a:ext>
                  </a:extLst>
                </p14:cNvPr>
                <p14:cNvContentPartPr/>
                <p14:nvPr/>
              </p14:nvContentPartPr>
              <p14:xfrm>
                <a:off x="1262505" y="6216774"/>
                <a:ext cx="17280" cy="302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F3D2E1E-1E2E-4D21-853A-C8C7DE70740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226505" y="6180774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C1D3DF9-1F6F-4688-A42F-1FA73D51DE06}"/>
                    </a:ext>
                  </a:extLst>
                </p14:cNvPr>
                <p14:cNvContentPartPr/>
                <p14:nvPr/>
              </p14:nvContentPartPr>
              <p14:xfrm>
                <a:off x="1567065" y="6255294"/>
                <a:ext cx="120960" cy="296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C1D3DF9-1F6F-4688-A42F-1FA73D51DE0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531425" y="6219654"/>
                  <a:ext cx="1926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7878AF1-A810-4CBA-95C9-0CAFCCE601C1}"/>
                    </a:ext>
                  </a:extLst>
                </p14:cNvPr>
                <p14:cNvContentPartPr/>
                <p14:nvPr/>
              </p14:nvContentPartPr>
              <p14:xfrm>
                <a:off x="1688745" y="6183294"/>
                <a:ext cx="74520" cy="2725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7878AF1-A810-4CBA-95C9-0CAFCCE601C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653105" y="6147294"/>
                  <a:ext cx="146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5179E5A-DFBA-4C21-AC68-1730D9FCE458}"/>
                    </a:ext>
                  </a:extLst>
                </p14:cNvPr>
                <p14:cNvContentPartPr/>
                <p14:nvPr/>
              </p14:nvContentPartPr>
              <p14:xfrm>
                <a:off x="1831305" y="6209574"/>
                <a:ext cx="480600" cy="255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5179E5A-DFBA-4C21-AC68-1730D9FCE45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795305" y="6173934"/>
                  <a:ext cx="552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43B22221-59BA-4135-941F-A5E5232BF1F9}"/>
                    </a:ext>
                  </a:extLst>
                </p14:cNvPr>
                <p14:cNvContentPartPr/>
                <p14:nvPr/>
              </p14:nvContentPartPr>
              <p14:xfrm>
                <a:off x="2393625" y="6129654"/>
                <a:ext cx="68040" cy="323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43B22221-59BA-4135-941F-A5E5232BF1F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357985" y="6093654"/>
                  <a:ext cx="139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47CED90-9C02-4A25-BC27-8F3A3BF5465C}"/>
                    </a:ext>
                  </a:extLst>
                </p14:cNvPr>
                <p14:cNvContentPartPr/>
                <p14:nvPr/>
              </p14:nvContentPartPr>
              <p14:xfrm>
                <a:off x="2751105" y="6063414"/>
                <a:ext cx="108720" cy="3531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47CED90-9C02-4A25-BC27-8F3A3BF5465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15465" y="6027414"/>
                  <a:ext cx="1803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B2994FD-1A1C-493B-A60F-9F44187A07A7}"/>
                    </a:ext>
                  </a:extLst>
                </p14:cNvPr>
                <p14:cNvContentPartPr/>
                <p14:nvPr/>
              </p14:nvContentPartPr>
              <p14:xfrm>
                <a:off x="1342065" y="6589014"/>
                <a:ext cx="306000" cy="228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B2994FD-1A1C-493B-A60F-9F44187A07A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306425" y="6553374"/>
                  <a:ext cx="377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4CBB4B0-2529-4BFF-A7D9-CD17A0B1FF7E}"/>
                    </a:ext>
                  </a:extLst>
                </p14:cNvPr>
                <p14:cNvContentPartPr/>
                <p14:nvPr/>
              </p14:nvContentPartPr>
              <p14:xfrm>
                <a:off x="1685505" y="6644814"/>
                <a:ext cx="4680" cy="1594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4CBB4B0-2529-4BFF-A7D9-CD17A0B1FF7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49865" y="6609174"/>
                  <a:ext cx="76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29AB31DE-5070-4EFB-AD80-1FEEAA5060BF}"/>
                    </a:ext>
                  </a:extLst>
                </p14:cNvPr>
                <p14:cNvContentPartPr/>
                <p14:nvPr/>
              </p14:nvContentPartPr>
              <p14:xfrm>
                <a:off x="1628985" y="6609894"/>
                <a:ext cx="622440" cy="185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29AB31DE-5070-4EFB-AD80-1FEEAA5060B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592985" y="6573894"/>
                  <a:ext cx="694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AD3A7B8-B227-4CF1-8F6E-B443DB3CBBB5}"/>
                    </a:ext>
                  </a:extLst>
                </p14:cNvPr>
                <p14:cNvContentPartPr/>
                <p14:nvPr/>
              </p14:nvContentPartPr>
              <p14:xfrm>
                <a:off x="2379945" y="6608094"/>
                <a:ext cx="68760" cy="182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AD3A7B8-B227-4CF1-8F6E-B443DB3CBBB5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2344305" y="6572454"/>
                  <a:ext cx="140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3EDE19D-2EF6-483A-AC66-01FB0EC7D849}"/>
                    </a:ext>
                  </a:extLst>
                </p14:cNvPr>
                <p14:cNvContentPartPr/>
                <p14:nvPr/>
              </p14:nvContentPartPr>
              <p14:xfrm>
                <a:off x="2536185" y="6634014"/>
                <a:ext cx="35280" cy="12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3EDE19D-2EF6-483A-AC66-01FB0EC7D84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500545" y="6598014"/>
                  <a:ext cx="106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F36EA9-9F1B-4BF8-B4C7-1F8640C036D0}"/>
                    </a:ext>
                  </a:extLst>
                </p14:cNvPr>
                <p14:cNvContentPartPr/>
                <p14:nvPr/>
              </p14:nvContentPartPr>
              <p14:xfrm>
                <a:off x="2546265" y="6739494"/>
                <a:ext cx="32400" cy="1346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F36EA9-9F1B-4BF8-B4C7-1F8640C036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510265" y="6703854"/>
                  <a:ext cx="104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D9E4508-03DA-4F36-B9C2-CBBC91E190DA}"/>
                    </a:ext>
                  </a:extLst>
                </p14:cNvPr>
                <p14:cNvContentPartPr/>
                <p14:nvPr/>
              </p14:nvContentPartPr>
              <p14:xfrm>
                <a:off x="2833185" y="6533934"/>
                <a:ext cx="201960" cy="398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D9E4508-03DA-4F36-B9C2-CBBC91E190D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97185" y="6497934"/>
                  <a:ext cx="273600" cy="47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318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653E9E-7E80-4079-B659-94094B9BBAD1}"/>
              </a:ext>
            </a:extLst>
          </p:cNvPr>
          <p:cNvGrpSpPr/>
          <p:nvPr/>
        </p:nvGrpSpPr>
        <p:grpSpPr>
          <a:xfrm>
            <a:off x="478352" y="338033"/>
            <a:ext cx="1122480" cy="556560"/>
            <a:chOff x="478352" y="338033"/>
            <a:chExt cx="112248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95553C-1FD8-4D96-A09D-7F4FDFF57981}"/>
                    </a:ext>
                  </a:extLst>
                </p14:cNvPr>
                <p14:cNvContentPartPr/>
                <p14:nvPr/>
              </p14:nvContentPartPr>
              <p14:xfrm>
                <a:off x="478352" y="525953"/>
                <a:ext cx="226800" cy="357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95553C-1FD8-4D96-A09D-7F4FDFF579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2352" y="489953"/>
                  <a:ext cx="2984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88A1797-04BD-4805-9118-EF2DEFB8939B}"/>
                    </a:ext>
                  </a:extLst>
                </p14:cNvPr>
                <p14:cNvContentPartPr/>
                <p14:nvPr/>
              </p14:nvContentPartPr>
              <p14:xfrm>
                <a:off x="784352" y="544673"/>
                <a:ext cx="270000" cy="334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88A1797-04BD-4805-9118-EF2DEFB893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712" y="509033"/>
                  <a:ext cx="3416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4EF167-F1DD-4B1E-B999-AAD09FD46EB9}"/>
                    </a:ext>
                  </a:extLst>
                </p14:cNvPr>
                <p14:cNvContentPartPr/>
                <p14:nvPr/>
              </p14:nvContentPartPr>
              <p14:xfrm>
                <a:off x="1272872" y="578513"/>
                <a:ext cx="76680" cy="30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4EF167-F1DD-4B1E-B999-AAD09FD46E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6872" y="542873"/>
                  <a:ext cx="148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627DA63-C869-403E-9BD3-0F0808FDD7E9}"/>
                    </a:ext>
                  </a:extLst>
                </p14:cNvPr>
                <p14:cNvContentPartPr/>
                <p14:nvPr/>
              </p14:nvContentPartPr>
              <p14:xfrm>
                <a:off x="1214552" y="338033"/>
                <a:ext cx="33120" cy="79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627DA63-C869-403E-9BD3-0F0808FDD7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8912" y="302393"/>
                  <a:ext cx="10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25D9F7-2F7D-4F58-8909-AED1F40DF214}"/>
                    </a:ext>
                  </a:extLst>
                </p14:cNvPr>
                <p14:cNvContentPartPr/>
                <p14:nvPr/>
              </p14:nvContentPartPr>
              <p14:xfrm>
                <a:off x="1446752" y="445313"/>
                <a:ext cx="154080" cy="449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25D9F7-2F7D-4F58-8909-AED1F40DF2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1112" y="409673"/>
                  <a:ext cx="225720" cy="5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6E1FB8-16C3-4C91-9FBD-CEFD422E2B4C}"/>
              </a:ext>
            </a:extLst>
          </p:cNvPr>
          <p:cNvGrpSpPr/>
          <p:nvPr/>
        </p:nvGrpSpPr>
        <p:grpSpPr>
          <a:xfrm>
            <a:off x="2279072" y="474473"/>
            <a:ext cx="1316880" cy="555480"/>
            <a:chOff x="2279072" y="474473"/>
            <a:chExt cx="13168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B912D3-F953-4688-AEAA-B572DF240983}"/>
                    </a:ext>
                  </a:extLst>
                </p14:cNvPr>
                <p14:cNvContentPartPr/>
                <p14:nvPr/>
              </p14:nvContentPartPr>
              <p14:xfrm>
                <a:off x="2313632" y="554033"/>
                <a:ext cx="17280" cy="47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B912D3-F953-4688-AEAA-B572DF240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7632" y="518393"/>
                  <a:ext cx="88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7180DD-0AC2-4101-8415-3D5574F98BBE}"/>
                    </a:ext>
                  </a:extLst>
                </p14:cNvPr>
                <p14:cNvContentPartPr/>
                <p14:nvPr/>
              </p14:nvContentPartPr>
              <p14:xfrm>
                <a:off x="2279072" y="522713"/>
                <a:ext cx="280440" cy="264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7180DD-0AC2-4101-8415-3D5574F98B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43432" y="487073"/>
                  <a:ext cx="352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37F967-5CD7-478F-AF02-0B631C4BC29F}"/>
                    </a:ext>
                  </a:extLst>
                </p14:cNvPr>
                <p14:cNvContentPartPr/>
                <p14:nvPr/>
              </p14:nvContentPartPr>
              <p14:xfrm>
                <a:off x="2655992" y="512633"/>
                <a:ext cx="285120" cy="302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37F967-5CD7-478F-AF02-0B631C4BC2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0352" y="476993"/>
                  <a:ext cx="3567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5FCE0F-0D9A-4FE4-8D26-8FAB38624C73}"/>
                    </a:ext>
                  </a:extLst>
                </p14:cNvPr>
                <p14:cNvContentPartPr/>
                <p14:nvPr/>
              </p14:nvContentPartPr>
              <p14:xfrm>
                <a:off x="3082592" y="592193"/>
                <a:ext cx="35280" cy="408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5FCE0F-0D9A-4FE4-8D26-8FAB38624C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6952" y="556553"/>
                  <a:ext cx="1069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27784F-0484-4C77-94C4-AD84005F1EF8}"/>
                    </a:ext>
                  </a:extLst>
                </p14:cNvPr>
                <p14:cNvContentPartPr/>
                <p14:nvPr/>
              </p14:nvContentPartPr>
              <p14:xfrm>
                <a:off x="3059912" y="538553"/>
                <a:ext cx="191160" cy="23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27784F-0484-4C77-94C4-AD84005F1E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3912" y="502913"/>
                  <a:ext cx="262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F25A95-8002-4CAC-A0F1-B1F5F34C238A}"/>
                    </a:ext>
                  </a:extLst>
                </p14:cNvPr>
                <p14:cNvContentPartPr/>
                <p14:nvPr/>
              </p14:nvContentPartPr>
              <p14:xfrm>
                <a:off x="3422792" y="474473"/>
                <a:ext cx="173160" cy="46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F25A95-8002-4CAC-A0F1-B1F5F34C23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87152" y="438473"/>
                  <a:ext cx="244800" cy="53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E4C7B1-A5B2-4CDC-98DD-3D25D493B8A5}"/>
                  </a:ext>
                </a:extLst>
              </p14:cNvPr>
              <p14:cNvContentPartPr/>
              <p14:nvPr/>
            </p14:nvContentPartPr>
            <p14:xfrm>
              <a:off x="3910592" y="476273"/>
              <a:ext cx="111960" cy="47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E4C7B1-A5B2-4CDC-98DD-3D25D493B8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4592" y="440273"/>
                <a:ext cx="1836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FDD270-9A36-4E2F-8D74-6F581763A0C3}"/>
                  </a:ext>
                </a:extLst>
              </p14:cNvPr>
              <p14:cNvContentPartPr/>
              <p14:nvPr/>
            </p14:nvContentPartPr>
            <p14:xfrm>
              <a:off x="4382552" y="447113"/>
              <a:ext cx="159840" cy="64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FDD270-9A36-4E2F-8D74-6F581763A0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46552" y="411113"/>
                <a:ext cx="231480" cy="71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830B7D3-4175-45B3-99D9-E5936D83C998}"/>
              </a:ext>
            </a:extLst>
          </p:cNvPr>
          <p:cNvGrpSpPr/>
          <p:nvPr/>
        </p:nvGrpSpPr>
        <p:grpSpPr>
          <a:xfrm>
            <a:off x="884072" y="1429193"/>
            <a:ext cx="362520" cy="478440"/>
            <a:chOff x="884072" y="1429193"/>
            <a:chExt cx="3625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C90CF7-B0AD-4787-8F6E-ACC24E71108A}"/>
                    </a:ext>
                  </a:extLst>
                </p14:cNvPr>
                <p14:cNvContentPartPr/>
                <p14:nvPr/>
              </p14:nvContentPartPr>
              <p14:xfrm>
                <a:off x="924752" y="1621793"/>
                <a:ext cx="33840" cy="21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C90CF7-B0AD-4787-8F6E-ACC24E7110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9112" y="1585793"/>
                  <a:ext cx="105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38638D-CBBA-46EC-9038-7B5FA0887650}"/>
                    </a:ext>
                  </a:extLst>
                </p14:cNvPr>
                <p14:cNvContentPartPr/>
                <p14:nvPr/>
              </p14:nvContentPartPr>
              <p14:xfrm>
                <a:off x="884072" y="1429193"/>
                <a:ext cx="28080" cy="57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38638D-CBBA-46EC-9038-7B5FA08876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8072" y="1393193"/>
                  <a:ext cx="99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E6BCEE-B150-4EB7-BAD5-D3774B73A1A5}"/>
                    </a:ext>
                  </a:extLst>
                </p14:cNvPr>
                <p14:cNvContentPartPr/>
                <p14:nvPr/>
              </p14:nvContentPartPr>
              <p14:xfrm>
                <a:off x="1083872" y="1445753"/>
                <a:ext cx="162720" cy="46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E6BCEE-B150-4EB7-BAD5-D3774B73A1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8232" y="1409753"/>
                  <a:ext cx="2343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935311-E10E-45A1-966E-1C0D195B8F09}"/>
                    </a:ext>
                  </a:extLst>
                </p14:cNvPr>
                <p14:cNvContentPartPr/>
                <p14:nvPr/>
              </p14:nvContentPartPr>
              <p14:xfrm>
                <a:off x="1068392" y="1692713"/>
                <a:ext cx="154440" cy="2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935311-E10E-45A1-966E-1C0D195B8F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2392" y="1657073"/>
                  <a:ext cx="22608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775B15D-6826-441F-A879-E035C8B81670}"/>
                  </a:ext>
                </a:extLst>
              </p14:cNvPr>
              <p14:cNvContentPartPr/>
              <p14:nvPr/>
            </p14:nvContentPartPr>
            <p14:xfrm>
              <a:off x="5196872" y="2410553"/>
              <a:ext cx="250200" cy="281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775B15D-6826-441F-A879-E035C8B816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60872" y="2374913"/>
                <a:ext cx="3218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0F61086-4F2E-482A-905F-C79579EAF4B9}"/>
                  </a:ext>
                </a:extLst>
              </p14:cNvPr>
              <p14:cNvContentPartPr/>
              <p14:nvPr/>
            </p14:nvContentPartPr>
            <p14:xfrm>
              <a:off x="5516552" y="2445833"/>
              <a:ext cx="203760" cy="232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0F61086-4F2E-482A-905F-C79579EAF4B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80912" y="2410193"/>
                <a:ext cx="2754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3818D7F-4381-40BE-AD04-A72ED05AD089}"/>
                  </a:ext>
                </a:extLst>
              </p14:cNvPr>
              <p14:cNvContentPartPr/>
              <p14:nvPr/>
            </p14:nvContentPartPr>
            <p14:xfrm>
              <a:off x="5799872" y="2226593"/>
              <a:ext cx="645120" cy="431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3818D7F-4381-40BE-AD04-A72ED05AD08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63872" y="2190953"/>
                <a:ext cx="7167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46FA6ED-93BE-4DDF-8322-8C9EC3055F02}"/>
                  </a:ext>
                </a:extLst>
              </p14:cNvPr>
              <p14:cNvContentPartPr/>
              <p14:nvPr/>
            </p14:nvContentPartPr>
            <p14:xfrm>
              <a:off x="6644432" y="2242793"/>
              <a:ext cx="190800" cy="405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46FA6ED-93BE-4DDF-8322-8C9EC3055F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08792" y="2206793"/>
                <a:ext cx="2624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D23FC2-0666-4EB9-A713-9977144FB21D}"/>
                  </a:ext>
                </a:extLst>
              </p14:cNvPr>
              <p14:cNvContentPartPr/>
              <p14:nvPr/>
            </p14:nvContentPartPr>
            <p14:xfrm>
              <a:off x="6606272" y="2423153"/>
              <a:ext cx="151200" cy="13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D23FC2-0666-4EB9-A713-9977144FB21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70632" y="2387153"/>
                <a:ext cx="222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435179D-1E77-4374-9ED8-A6BA159382AE}"/>
                  </a:ext>
                </a:extLst>
              </p14:cNvPr>
              <p14:cNvContentPartPr/>
              <p14:nvPr/>
            </p14:nvContentPartPr>
            <p14:xfrm>
              <a:off x="6889592" y="2289233"/>
              <a:ext cx="27720" cy="302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435179D-1E77-4374-9ED8-A6BA159382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53592" y="2253233"/>
                <a:ext cx="993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F3A2A84-7DE0-4599-93A7-7186EADF5B29}"/>
                  </a:ext>
                </a:extLst>
              </p14:cNvPr>
              <p14:cNvContentPartPr/>
              <p14:nvPr/>
            </p14:nvContentPartPr>
            <p14:xfrm>
              <a:off x="6979592" y="2342873"/>
              <a:ext cx="160920" cy="282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F3A2A84-7DE0-4599-93A7-7186EADF5B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43952" y="2306873"/>
                <a:ext cx="2325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71A0077-8149-4B9A-848F-6C6AC86CF25D}"/>
                  </a:ext>
                </a:extLst>
              </p14:cNvPr>
              <p14:cNvContentPartPr/>
              <p14:nvPr/>
            </p14:nvContentPartPr>
            <p14:xfrm>
              <a:off x="7228712" y="2305073"/>
              <a:ext cx="516960" cy="274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71A0077-8149-4B9A-848F-6C6AC86CF2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92712" y="2269073"/>
                <a:ext cx="5886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D90646-7DBF-454D-8933-FF56E8289462}"/>
                  </a:ext>
                </a:extLst>
              </p14:cNvPr>
              <p14:cNvContentPartPr/>
              <p14:nvPr/>
            </p14:nvContentPartPr>
            <p14:xfrm>
              <a:off x="7784552" y="2170073"/>
              <a:ext cx="113760" cy="107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D90646-7DBF-454D-8933-FF56E82894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48912" y="2134433"/>
                <a:ext cx="185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C99914-A51A-4CAE-A5CC-EC6DE443E20B}"/>
                  </a:ext>
                </a:extLst>
              </p14:cNvPr>
              <p14:cNvContentPartPr/>
              <p14:nvPr/>
            </p14:nvContentPartPr>
            <p14:xfrm>
              <a:off x="7902992" y="2184473"/>
              <a:ext cx="77040" cy="137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C99914-A51A-4CAE-A5CC-EC6DE443E20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67352" y="2148833"/>
                <a:ext cx="1486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B419DD8-6855-4AE5-B494-0DB0AFD49C32}"/>
                  </a:ext>
                </a:extLst>
              </p14:cNvPr>
              <p14:cNvContentPartPr/>
              <p14:nvPr/>
            </p14:nvContentPartPr>
            <p14:xfrm>
              <a:off x="7895792" y="2002313"/>
              <a:ext cx="198000" cy="710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B419DD8-6855-4AE5-B494-0DB0AFD49C3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59792" y="1966313"/>
                <a:ext cx="26964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6EA3C8E-9BD1-4EB9-81DA-BE034A804A3F}"/>
                  </a:ext>
                </a:extLst>
              </p14:cNvPr>
              <p14:cNvContentPartPr/>
              <p14:nvPr/>
            </p14:nvContentPartPr>
            <p14:xfrm>
              <a:off x="8275952" y="2438273"/>
              <a:ext cx="15120" cy="6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6EA3C8E-9BD1-4EB9-81DA-BE034A804A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40312" y="2402633"/>
                <a:ext cx="86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0434C40-A7AF-457C-ADC2-623DC67A4175}"/>
                  </a:ext>
                </a:extLst>
              </p14:cNvPr>
              <p14:cNvContentPartPr/>
              <p14:nvPr/>
            </p14:nvContentPartPr>
            <p14:xfrm>
              <a:off x="8125832" y="2562113"/>
              <a:ext cx="108000" cy="89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0434C40-A7AF-457C-ADC2-623DC67A417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9832" y="2526473"/>
                <a:ext cx="17964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FA001-FE4E-413D-891B-C2B4FBC98151}"/>
              </a:ext>
            </a:extLst>
          </p:cNvPr>
          <p:cNvGrpSpPr/>
          <p:nvPr/>
        </p:nvGrpSpPr>
        <p:grpSpPr>
          <a:xfrm>
            <a:off x="1817912" y="3119033"/>
            <a:ext cx="1971360" cy="423000"/>
            <a:chOff x="1817912" y="3119033"/>
            <a:chExt cx="19713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62E4FC-36B6-460E-8D52-B0683393E9BE}"/>
                    </a:ext>
                  </a:extLst>
                </p14:cNvPr>
                <p14:cNvContentPartPr/>
                <p14:nvPr/>
              </p14:nvContentPartPr>
              <p14:xfrm>
                <a:off x="1817912" y="3179513"/>
                <a:ext cx="643320" cy="362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62E4FC-36B6-460E-8D52-B0683393E9B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82272" y="3143513"/>
                  <a:ext cx="7149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E63CE5-1628-4F5E-90B4-D02BE765A46E}"/>
                    </a:ext>
                  </a:extLst>
                </p14:cNvPr>
                <p14:cNvContentPartPr/>
                <p14:nvPr/>
              </p14:nvContentPartPr>
              <p14:xfrm>
                <a:off x="2625032" y="3119033"/>
                <a:ext cx="20880" cy="356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E63CE5-1628-4F5E-90B4-D02BE765A4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89392" y="3083393"/>
                  <a:ext cx="92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962315-813A-4BB1-8846-16DC03C6F13D}"/>
                    </a:ext>
                  </a:extLst>
                </p14:cNvPr>
                <p14:cNvContentPartPr/>
                <p14:nvPr/>
              </p14:nvContentPartPr>
              <p14:xfrm>
                <a:off x="2564912" y="3275273"/>
                <a:ext cx="166680" cy="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962315-813A-4BB1-8846-16DC03C6F1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29272" y="3239273"/>
                  <a:ext cx="238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1B931D-C91D-41BC-841D-AE2B97493C5E}"/>
                    </a:ext>
                  </a:extLst>
                </p14:cNvPr>
                <p14:cNvContentPartPr/>
                <p14:nvPr/>
              </p14:nvContentPartPr>
              <p14:xfrm>
                <a:off x="2755352" y="3158273"/>
                <a:ext cx="517680" cy="341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1B931D-C91D-41BC-841D-AE2B97493C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9712" y="3122633"/>
                  <a:ext cx="589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34F298-0E5A-496D-80D7-0E3D7D901881}"/>
                    </a:ext>
                  </a:extLst>
                </p14:cNvPr>
                <p14:cNvContentPartPr/>
                <p14:nvPr/>
              </p14:nvContentPartPr>
              <p14:xfrm>
                <a:off x="3329552" y="3246833"/>
                <a:ext cx="203040" cy="244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34F298-0E5A-496D-80D7-0E3D7D9018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93552" y="3210833"/>
                  <a:ext cx="2746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3D05FE7-6C6A-4BB0-B331-5D948C9B62FC}"/>
                    </a:ext>
                  </a:extLst>
                </p14:cNvPr>
                <p14:cNvContentPartPr/>
                <p14:nvPr/>
              </p14:nvContentPartPr>
              <p14:xfrm>
                <a:off x="3751472" y="3241793"/>
                <a:ext cx="2520" cy="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3D05FE7-6C6A-4BB0-B331-5D948C9B62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15832" y="3206153"/>
                  <a:ext cx="74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1C9B6B2-BD3E-42FA-BA1A-E58B61C73F82}"/>
                    </a:ext>
                  </a:extLst>
                </p14:cNvPr>
                <p14:cNvContentPartPr/>
                <p14:nvPr/>
              </p14:nvContentPartPr>
              <p14:xfrm>
                <a:off x="3722312" y="3352313"/>
                <a:ext cx="66960" cy="167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1C9B6B2-BD3E-42FA-BA1A-E58B61C73F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86672" y="3316313"/>
                  <a:ext cx="138600" cy="23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D6DA793-8E5F-4944-874D-E2237DD3CF23}"/>
                  </a:ext>
                </a:extLst>
              </p14:cNvPr>
              <p14:cNvContentPartPr/>
              <p14:nvPr/>
            </p14:nvContentPartPr>
            <p14:xfrm>
              <a:off x="1691912" y="451619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D6DA793-8E5F-4944-874D-E2237DD3CF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56272" y="448019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04B323C-F82B-4C33-B07A-68C8FC881E68}"/>
              </a:ext>
            </a:extLst>
          </p:cNvPr>
          <p:cNvGrpSpPr/>
          <p:nvPr/>
        </p:nvGrpSpPr>
        <p:grpSpPr>
          <a:xfrm>
            <a:off x="2866232" y="4225673"/>
            <a:ext cx="1743840" cy="613800"/>
            <a:chOff x="2866232" y="4225673"/>
            <a:chExt cx="17438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0E763D-EF38-4E43-A747-6CE8E5FFD836}"/>
                    </a:ext>
                  </a:extLst>
                </p14:cNvPr>
                <p14:cNvContentPartPr/>
                <p14:nvPr/>
              </p14:nvContentPartPr>
              <p14:xfrm>
                <a:off x="2866232" y="4356713"/>
                <a:ext cx="100800" cy="81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0E763D-EF38-4E43-A747-6CE8E5FFD8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30592" y="4320713"/>
                  <a:ext cx="172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69E04CC-70EC-4E7B-BC5F-7E97264D8899}"/>
                    </a:ext>
                  </a:extLst>
                </p14:cNvPr>
                <p14:cNvContentPartPr/>
                <p14:nvPr/>
              </p14:nvContentPartPr>
              <p14:xfrm>
                <a:off x="2995472" y="4325033"/>
                <a:ext cx="63000" cy="97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69E04CC-70EC-4E7B-BC5F-7E97264D88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9472" y="4289033"/>
                  <a:ext cx="134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28DA41-D892-4749-B10B-96D6DA3F875A}"/>
                    </a:ext>
                  </a:extLst>
                </p14:cNvPr>
                <p14:cNvContentPartPr/>
                <p14:nvPr/>
              </p14:nvContentPartPr>
              <p14:xfrm>
                <a:off x="3191672" y="4294793"/>
                <a:ext cx="32760" cy="39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28DA41-D892-4749-B10B-96D6DA3F87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55672" y="4259153"/>
                  <a:ext cx="1044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588BC7-CC42-473F-8F7E-F001C55293EF}"/>
                    </a:ext>
                  </a:extLst>
                </p14:cNvPr>
                <p14:cNvContentPartPr/>
                <p14:nvPr/>
              </p14:nvContentPartPr>
              <p14:xfrm>
                <a:off x="3246392" y="4225673"/>
                <a:ext cx="201600" cy="231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588BC7-CC42-473F-8F7E-F001C55293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210392" y="4190033"/>
                  <a:ext cx="2732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54F76C9-81D0-40CF-A31D-401646A4A36F}"/>
                    </a:ext>
                  </a:extLst>
                </p14:cNvPr>
                <p14:cNvContentPartPr/>
                <p14:nvPr/>
              </p14:nvContentPartPr>
              <p14:xfrm>
                <a:off x="3388952" y="4451753"/>
                <a:ext cx="195480" cy="247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54F76C9-81D0-40CF-A31D-401646A4A3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53312" y="4415753"/>
                  <a:ext cx="2671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334A3EE-5D57-45BC-812F-413F195D1750}"/>
                    </a:ext>
                  </a:extLst>
                </p14:cNvPr>
                <p14:cNvContentPartPr/>
                <p14:nvPr/>
              </p14:nvContentPartPr>
              <p14:xfrm>
                <a:off x="3702872" y="4482353"/>
                <a:ext cx="42480" cy="357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334A3EE-5D57-45BC-812F-413F195D17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66872" y="4446713"/>
                  <a:ext cx="1141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23AC4F9-B1FD-40CE-94CE-2381A655E4E1}"/>
                    </a:ext>
                  </a:extLst>
                </p14:cNvPr>
                <p14:cNvContentPartPr/>
                <p14:nvPr/>
              </p14:nvContentPartPr>
              <p14:xfrm>
                <a:off x="3697832" y="4429793"/>
                <a:ext cx="218880" cy="21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23AC4F9-B1FD-40CE-94CE-2381A655E4E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62192" y="4393793"/>
                  <a:ext cx="290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41FE1FC-7004-4AA6-ADD7-DE6FD5971096}"/>
                    </a:ext>
                  </a:extLst>
                </p14:cNvPr>
                <p14:cNvContentPartPr/>
                <p14:nvPr/>
              </p14:nvContentPartPr>
              <p14:xfrm>
                <a:off x="3966752" y="4506473"/>
                <a:ext cx="54000" cy="28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41FE1FC-7004-4AA6-ADD7-DE6FD597109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30752" y="4470473"/>
                  <a:ext cx="125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2A611F-198D-4861-B6D9-0C8FF0F5DBD5}"/>
                    </a:ext>
                  </a:extLst>
                </p14:cNvPr>
                <p14:cNvContentPartPr/>
                <p14:nvPr/>
              </p14:nvContentPartPr>
              <p14:xfrm>
                <a:off x="3982232" y="4445993"/>
                <a:ext cx="156600" cy="193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2A611F-198D-4861-B6D9-0C8FF0F5DB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6232" y="4410353"/>
                  <a:ext cx="228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F20E54-B930-452A-A686-7F9355498DAF}"/>
                    </a:ext>
                  </a:extLst>
                </p14:cNvPr>
                <p14:cNvContentPartPr/>
                <p14:nvPr/>
              </p14:nvContentPartPr>
              <p14:xfrm>
                <a:off x="4188872" y="4409273"/>
                <a:ext cx="160920" cy="25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F20E54-B930-452A-A686-7F9355498D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52872" y="4373633"/>
                  <a:ext cx="232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6A8BAB-7502-4AD0-B903-362D7EB49F2D}"/>
                    </a:ext>
                  </a:extLst>
                </p14:cNvPr>
                <p14:cNvContentPartPr/>
                <p14:nvPr/>
              </p14:nvContentPartPr>
              <p14:xfrm>
                <a:off x="4422512" y="4275353"/>
                <a:ext cx="187560" cy="389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6A8BAB-7502-4AD0-B903-362D7EB49F2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86512" y="4239713"/>
                  <a:ext cx="259200" cy="46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7C79DCB-10EE-42F6-996B-27DCBD37680D}"/>
              </a:ext>
            </a:extLst>
          </p:cNvPr>
          <p:cNvGrpSpPr/>
          <p:nvPr/>
        </p:nvGrpSpPr>
        <p:grpSpPr>
          <a:xfrm>
            <a:off x="4927952" y="4160873"/>
            <a:ext cx="2082240" cy="482760"/>
            <a:chOff x="4927952" y="4160873"/>
            <a:chExt cx="20822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81A1F54-3F32-4FC5-94F8-6DFA15F432EC}"/>
                    </a:ext>
                  </a:extLst>
                </p14:cNvPr>
                <p14:cNvContentPartPr/>
                <p14:nvPr/>
              </p14:nvContentPartPr>
              <p14:xfrm>
                <a:off x="4969352" y="4314953"/>
                <a:ext cx="23040" cy="29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81A1F54-3F32-4FC5-94F8-6DFA15F432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33352" y="4278953"/>
                  <a:ext cx="946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ADDBD94-DA7A-4E3C-AAA5-DF4470C81670}"/>
                    </a:ext>
                  </a:extLst>
                </p14:cNvPr>
                <p14:cNvContentPartPr/>
                <p14:nvPr/>
              </p14:nvContentPartPr>
              <p14:xfrm>
                <a:off x="4960712" y="4261673"/>
                <a:ext cx="182880" cy="60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ADDBD94-DA7A-4E3C-AAA5-DF4470C8167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24712" y="4225673"/>
                  <a:ext cx="254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CCE2D6-F739-4820-AE0B-79FB648AD2A3}"/>
                    </a:ext>
                  </a:extLst>
                </p14:cNvPr>
                <p14:cNvContentPartPr/>
                <p14:nvPr/>
              </p14:nvContentPartPr>
              <p14:xfrm>
                <a:off x="4927952" y="4437353"/>
                <a:ext cx="284400" cy="185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CCE2D6-F739-4820-AE0B-79FB648AD2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92312" y="4401713"/>
                  <a:ext cx="356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E6C1FD-1517-4C32-9A34-EDB9FDC58E3D}"/>
                    </a:ext>
                  </a:extLst>
                </p14:cNvPr>
                <p14:cNvContentPartPr/>
                <p14:nvPr/>
              </p14:nvContentPartPr>
              <p14:xfrm>
                <a:off x="5318192" y="4295873"/>
                <a:ext cx="20160" cy="347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E6C1FD-1517-4C32-9A34-EDB9FDC58E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82552" y="4259873"/>
                  <a:ext cx="918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33F8D2B-8887-4056-8500-1A0771BAB4E5}"/>
                    </a:ext>
                  </a:extLst>
                </p14:cNvPr>
                <p14:cNvContentPartPr/>
                <p14:nvPr/>
              </p14:nvContentPartPr>
              <p14:xfrm>
                <a:off x="5470472" y="4370393"/>
                <a:ext cx="129600" cy="246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33F8D2B-8887-4056-8500-1A0771BAB4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4832" y="4334753"/>
                  <a:ext cx="201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695BBF-702E-4CEB-9FF5-D11384995F8A}"/>
                    </a:ext>
                  </a:extLst>
                </p14:cNvPr>
                <p14:cNvContentPartPr/>
                <p14:nvPr/>
              </p14:nvContentPartPr>
              <p14:xfrm>
                <a:off x="5719952" y="4388753"/>
                <a:ext cx="360000" cy="252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695BBF-702E-4CEB-9FF5-D11384995F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4312" y="4352753"/>
                  <a:ext cx="431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A7C74C2-1CA6-4B39-A264-71DE90120981}"/>
                    </a:ext>
                  </a:extLst>
                </p14:cNvPr>
                <p14:cNvContentPartPr/>
                <p14:nvPr/>
              </p14:nvContentPartPr>
              <p14:xfrm>
                <a:off x="6166352" y="4384793"/>
                <a:ext cx="155160" cy="23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A7C74C2-1CA6-4B39-A264-71DE9012098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30352" y="4348793"/>
                  <a:ext cx="226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6EF966D-E4E1-4C48-A6B8-31F09E2EFA06}"/>
                    </a:ext>
                  </a:extLst>
                </p14:cNvPr>
                <p14:cNvContentPartPr/>
                <p14:nvPr/>
              </p14:nvContentPartPr>
              <p14:xfrm>
                <a:off x="6413312" y="4345553"/>
                <a:ext cx="230040" cy="254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6EF966D-E4E1-4C48-A6B8-31F09E2EFA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77672" y="4309913"/>
                  <a:ext cx="301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20DFCC9-7375-455E-919D-8F86E405A11B}"/>
                    </a:ext>
                  </a:extLst>
                </p14:cNvPr>
                <p14:cNvContentPartPr/>
                <p14:nvPr/>
              </p14:nvContentPartPr>
              <p14:xfrm>
                <a:off x="6736592" y="4160873"/>
                <a:ext cx="57240" cy="412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20DFCC9-7375-455E-919D-8F86E405A1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00592" y="4124873"/>
                  <a:ext cx="1288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6D9E11C-E06D-46C3-B7CF-D483907977A9}"/>
                    </a:ext>
                  </a:extLst>
                </p14:cNvPr>
                <p14:cNvContentPartPr/>
                <p14:nvPr/>
              </p14:nvContentPartPr>
              <p14:xfrm>
                <a:off x="6665312" y="4417193"/>
                <a:ext cx="344880" cy="23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6D9E11C-E06D-46C3-B7CF-D483907977A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9672" y="4381193"/>
                  <a:ext cx="41652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5E306E9-9D23-48FF-BFBD-F821B45E876B}"/>
              </a:ext>
            </a:extLst>
          </p:cNvPr>
          <p:cNvGrpSpPr/>
          <p:nvPr/>
        </p:nvGrpSpPr>
        <p:grpSpPr>
          <a:xfrm>
            <a:off x="7240592" y="3944153"/>
            <a:ext cx="2214360" cy="691920"/>
            <a:chOff x="7240592" y="3944153"/>
            <a:chExt cx="221436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3237FD7-679A-4310-91E7-AE13F6342CE8}"/>
                    </a:ext>
                  </a:extLst>
                </p14:cNvPr>
                <p14:cNvContentPartPr/>
                <p14:nvPr/>
              </p14:nvContentPartPr>
              <p14:xfrm>
                <a:off x="7240592" y="4393793"/>
                <a:ext cx="38520" cy="213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3237FD7-679A-4310-91E7-AE13F6342C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04592" y="4358153"/>
                  <a:ext cx="110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6514797-DEE9-4573-A6CC-87F0065CC456}"/>
                    </a:ext>
                  </a:extLst>
                </p14:cNvPr>
                <p14:cNvContentPartPr/>
                <p14:nvPr/>
              </p14:nvContentPartPr>
              <p14:xfrm>
                <a:off x="7306832" y="4228913"/>
                <a:ext cx="15120" cy="48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6514797-DEE9-4573-A6CC-87F0065CC45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70832" y="4192913"/>
                  <a:ext cx="86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B24B415-F69D-4128-A59D-933BA2715FCE}"/>
                    </a:ext>
                  </a:extLst>
                </p14:cNvPr>
                <p14:cNvContentPartPr/>
                <p14:nvPr/>
              </p14:nvContentPartPr>
              <p14:xfrm>
                <a:off x="7314392" y="4335113"/>
                <a:ext cx="286560" cy="29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B24B415-F69D-4128-A59D-933BA2715F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78752" y="4299113"/>
                  <a:ext cx="358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8EC3565-845D-4264-895A-B5A7B7C705C5}"/>
                    </a:ext>
                  </a:extLst>
                </p14:cNvPr>
                <p14:cNvContentPartPr/>
                <p14:nvPr/>
              </p14:nvContentPartPr>
              <p14:xfrm>
                <a:off x="7706432" y="4391273"/>
                <a:ext cx="29520" cy="23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8EC3565-845D-4264-895A-B5A7B7C705C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70432" y="4355273"/>
                  <a:ext cx="101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6895DC6-49F0-4D07-91B9-DBFDD431DB61}"/>
                    </a:ext>
                  </a:extLst>
                </p14:cNvPr>
                <p14:cNvContentPartPr/>
                <p14:nvPr/>
              </p14:nvContentPartPr>
              <p14:xfrm>
                <a:off x="7721552" y="4560113"/>
                <a:ext cx="17640" cy="33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6895DC6-49F0-4D07-91B9-DBFDD431DB6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85552" y="4524113"/>
                  <a:ext cx="89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184815-D8C3-4502-AF4B-F8E43EAEB1A0}"/>
                    </a:ext>
                  </a:extLst>
                </p14:cNvPr>
                <p14:cNvContentPartPr/>
                <p14:nvPr/>
              </p14:nvContentPartPr>
              <p14:xfrm>
                <a:off x="7982912" y="4262033"/>
                <a:ext cx="210240" cy="334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184815-D8C3-4502-AF4B-F8E43EAEB1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47272" y="4226033"/>
                  <a:ext cx="281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FFB943A-69B5-4A14-8302-097EB18DE29D}"/>
                    </a:ext>
                  </a:extLst>
                </p14:cNvPr>
                <p14:cNvContentPartPr/>
                <p14:nvPr/>
              </p14:nvContentPartPr>
              <p14:xfrm>
                <a:off x="8003792" y="4299113"/>
                <a:ext cx="38520" cy="3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FFB943A-69B5-4A14-8302-097EB18DE29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67792" y="4263113"/>
                  <a:ext cx="11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D5759CD-7343-4688-A00A-2FBE6DFA0F9C}"/>
                    </a:ext>
                  </a:extLst>
                </p14:cNvPr>
                <p14:cNvContentPartPr/>
                <p14:nvPr/>
              </p14:nvContentPartPr>
              <p14:xfrm>
                <a:off x="8167232" y="4498913"/>
                <a:ext cx="52200" cy="43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D5759CD-7343-4688-A00A-2FBE6DFA0F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31592" y="4463273"/>
                  <a:ext cx="123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5B28932-FAC0-4589-9B9B-9FB543427989}"/>
                    </a:ext>
                  </a:extLst>
                </p14:cNvPr>
                <p14:cNvContentPartPr/>
                <p14:nvPr/>
              </p14:nvContentPartPr>
              <p14:xfrm>
                <a:off x="8312312" y="4199753"/>
                <a:ext cx="205200" cy="395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5B28932-FAC0-4589-9B9B-9FB5434279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76672" y="4164113"/>
                  <a:ext cx="2768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222865-02B2-40D3-9076-4ADFBA4B2610}"/>
                    </a:ext>
                  </a:extLst>
                </p14:cNvPr>
                <p14:cNvContentPartPr/>
                <p14:nvPr/>
              </p14:nvContentPartPr>
              <p14:xfrm>
                <a:off x="8665472" y="4378313"/>
                <a:ext cx="189720" cy="208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222865-02B2-40D3-9076-4ADFBA4B261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29472" y="4342673"/>
                  <a:ext cx="26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E3F8450-EF16-4403-BD5C-1206DA602FAD}"/>
                    </a:ext>
                  </a:extLst>
                </p14:cNvPr>
                <p14:cNvContentPartPr/>
                <p14:nvPr/>
              </p14:nvContentPartPr>
              <p14:xfrm>
                <a:off x="8877512" y="4280753"/>
                <a:ext cx="326520" cy="293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E3F8450-EF16-4403-BD5C-1206DA602F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41512" y="4245113"/>
                  <a:ext cx="3981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23E7A33-B37F-4EC5-9EE7-BEAAC54DFDB0}"/>
                    </a:ext>
                  </a:extLst>
                </p14:cNvPr>
                <p14:cNvContentPartPr/>
                <p14:nvPr/>
              </p14:nvContentPartPr>
              <p14:xfrm>
                <a:off x="9168752" y="3944153"/>
                <a:ext cx="71280" cy="91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23E7A33-B37F-4EC5-9EE7-BEAAC54DFD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33112" y="3908153"/>
                  <a:ext cx="142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B128FD5-B9DC-45B1-940D-E386F5466EDD}"/>
                    </a:ext>
                  </a:extLst>
                </p14:cNvPr>
                <p14:cNvContentPartPr/>
                <p14:nvPr/>
              </p14:nvContentPartPr>
              <p14:xfrm>
                <a:off x="9244712" y="3955673"/>
                <a:ext cx="63720" cy="98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B128FD5-B9DC-45B1-940D-E386F5466E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09072" y="3920033"/>
                  <a:ext cx="135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6452B94-FE61-4F68-ACB3-C571E873E81F}"/>
                    </a:ext>
                  </a:extLst>
                </p14:cNvPr>
                <p14:cNvContentPartPr/>
                <p14:nvPr/>
              </p14:nvContentPartPr>
              <p14:xfrm>
                <a:off x="9361352" y="4455713"/>
                <a:ext cx="93600" cy="180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6452B94-FE61-4F68-ACB3-C571E873E8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25352" y="4420073"/>
                  <a:ext cx="1652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F890759-771B-40CC-B055-E26B9EBBC8B2}"/>
              </a:ext>
            </a:extLst>
          </p:cNvPr>
          <p:cNvGrpSpPr/>
          <p:nvPr/>
        </p:nvGrpSpPr>
        <p:grpSpPr>
          <a:xfrm>
            <a:off x="993152" y="6001193"/>
            <a:ext cx="1596600" cy="353520"/>
            <a:chOff x="993152" y="6001193"/>
            <a:chExt cx="15966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6379DB-485B-409B-AC4B-5D95BF3F5A9A}"/>
                    </a:ext>
                  </a:extLst>
                </p14:cNvPr>
                <p14:cNvContentPartPr/>
                <p14:nvPr/>
              </p14:nvContentPartPr>
              <p14:xfrm>
                <a:off x="993152" y="6001193"/>
                <a:ext cx="1476000" cy="3535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6379DB-485B-409B-AC4B-5D95BF3F5A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7512" y="5965193"/>
                  <a:ext cx="15476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30E33B5-C941-461A-9AA0-55D3C22B0E79}"/>
                    </a:ext>
                  </a:extLst>
                </p14:cNvPr>
                <p14:cNvContentPartPr/>
                <p14:nvPr/>
              </p14:nvContentPartPr>
              <p14:xfrm>
                <a:off x="1244432" y="6125753"/>
                <a:ext cx="290880" cy="17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30E33B5-C941-461A-9AA0-55D3C22B0E7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8792" y="6090113"/>
                  <a:ext cx="362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9B36EE2-D45E-40AF-88D7-66C65D753858}"/>
                    </a:ext>
                  </a:extLst>
                </p14:cNvPr>
                <p14:cNvContentPartPr/>
                <p14:nvPr/>
              </p14:nvContentPartPr>
              <p14:xfrm>
                <a:off x="2465912" y="6044393"/>
                <a:ext cx="12960" cy="10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9B36EE2-D45E-40AF-88D7-66C65D7538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30272" y="6008393"/>
                  <a:ext cx="846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23E1E10-7FE0-4434-8AE1-24BD40C2252A}"/>
                    </a:ext>
                  </a:extLst>
                </p14:cNvPr>
                <p14:cNvContentPartPr/>
                <p14:nvPr/>
              </p14:nvContentPartPr>
              <p14:xfrm>
                <a:off x="2546912" y="6199553"/>
                <a:ext cx="42840" cy="128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23E1E10-7FE0-4434-8AE1-24BD40C225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11272" y="6163913"/>
                  <a:ext cx="114480" cy="2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32BF944-6563-4DF7-84F5-6E96653E9278}"/>
                  </a:ext>
                </a:extLst>
              </p14:cNvPr>
              <p14:cNvContentPartPr/>
              <p14:nvPr/>
            </p14:nvContentPartPr>
            <p14:xfrm>
              <a:off x="416432" y="6455153"/>
              <a:ext cx="174240" cy="340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32BF944-6563-4DF7-84F5-6E96653E92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80432" y="6419153"/>
                <a:ext cx="245880" cy="41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20D9401-EF96-4A80-833C-30AF98AABEA7}"/>
              </a:ext>
            </a:extLst>
          </p:cNvPr>
          <p:cNvGrpSpPr/>
          <p:nvPr/>
        </p:nvGrpSpPr>
        <p:grpSpPr>
          <a:xfrm>
            <a:off x="9729632" y="3748254"/>
            <a:ext cx="2256480" cy="913680"/>
            <a:chOff x="9729632" y="3748254"/>
            <a:chExt cx="2256480" cy="91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9EB1EE2-7A4C-49F3-B594-2344E71F4CEF}"/>
                    </a:ext>
                  </a:extLst>
                </p14:cNvPr>
                <p14:cNvContentPartPr/>
                <p14:nvPr/>
              </p14:nvContentPartPr>
              <p14:xfrm>
                <a:off x="9729632" y="4179233"/>
                <a:ext cx="228960" cy="247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9EB1EE2-7A4C-49F3-B594-2344E71F4CE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93992" y="4143233"/>
                  <a:ext cx="3006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6CDE3D-818F-47D7-90DC-D91BB2107230}"/>
                    </a:ext>
                  </a:extLst>
                </p14:cNvPr>
                <p14:cNvContentPartPr/>
                <p14:nvPr/>
              </p14:nvContentPartPr>
              <p14:xfrm>
                <a:off x="10050032" y="4056473"/>
                <a:ext cx="220680" cy="443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6CDE3D-818F-47D7-90DC-D91BB21072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14032" y="4020833"/>
                  <a:ext cx="292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006DD5-5E8C-4521-96D1-86279335015F}"/>
                    </a:ext>
                  </a:extLst>
                </p14:cNvPr>
                <p14:cNvContentPartPr/>
                <p14:nvPr/>
              </p14:nvContentPartPr>
              <p14:xfrm>
                <a:off x="10329392" y="4125593"/>
                <a:ext cx="50040" cy="284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006DD5-5E8C-4521-96D1-8627933501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293752" y="4089593"/>
                  <a:ext cx="121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0F5F09D-4FE6-46CF-B6C7-91FEE9F0C0CC}"/>
                    </a:ext>
                  </a:extLst>
                </p14:cNvPr>
                <p14:cNvContentPartPr/>
                <p14:nvPr/>
              </p14:nvContentPartPr>
              <p14:xfrm>
                <a:off x="10218872" y="4259873"/>
                <a:ext cx="221400" cy="12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0F5F09D-4FE6-46CF-B6C7-91FEE9F0C0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83232" y="4223873"/>
                  <a:ext cx="293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C95267-668D-486B-AFAE-695E4E16C9F9}"/>
                    </a:ext>
                  </a:extLst>
                </p14:cNvPr>
                <p14:cNvContentPartPr/>
                <p14:nvPr/>
              </p14:nvContentPartPr>
              <p14:xfrm>
                <a:off x="10444952" y="4213433"/>
                <a:ext cx="200880" cy="20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C95267-668D-486B-AFAE-695E4E16C9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09312" y="4177433"/>
                  <a:ext cx="272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886AC14-94A5-437A-8E20-A0D2CDDBBC11}"/>
                    </a:ext>
                  </a:extLst>
                </p14:cNvPr>
                <p14:cNvContentPartPr/>
                <p14:nvPr/>
              </p14:nvContentPartPr>
              <p14:xfrm>
                <a:off x="10710992" y="4217033"/>
                <a:ext cx="44640" cy="285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886AC14-94A5-437A-8E20-A0D2CDDBBC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675352" y="4181033"/>
                  <a:ext cx="116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58547B-0D86-4E84-BF29-5055C7831F4A}"/>
                    </a:ext>
                  </a:extLst>
                </p14:cNvPr>
                <p14:cNvContentPartPr/>
                <p14:nvPr/>
              </p14:nvContentPartPr>
              <p14:xfrm>
                <a:off x="10689392" y="4157633"/>
                <a:ext cx="164520" cy="181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58547B-0D86-4E84-BF29-5055C7831F4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653392" y="4121633"/>
                  <a:ext cx="236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1DE7743-5676-4AA6-BB28-5C28AE2DA23F}"/>
                    </a:ext>
                  </a:extLst>
                </p14:cNvPr>
                <p14:cNvContentPartPr/>
                <p14:nvPr/>
              </p14:nvContentPartPr>
              <p14:xfrm>
                <a:off x="10928432" y="4263414"/>
                <a:ext cx="183960" cy="41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1DE7743-5676-4AA6-BB28-5C28AE2DA2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92792" y="4227774"/>
                  <a:ext cx="255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831AED3-2022-4720-9CFE-DD7A5B5039E2}"/>
                    </a:ext>
                  </a:extLst>
                </p14:cNvPr>
                <p14:cNvContentPartPr/>
                <p14:nvPr/>
              </p14:nvContentPartPr>
              <p14:xfrm>
                <a:off x="11211752" y="4297614"/>
                <a:ext cx="156960" cy="16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831AED3-2022-4720-9CFE-DD7A5B5039E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76112" y="4261974"/>
                  <a:ext cx="228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904E60C-923F-452A-8950-EC4E775363C6}"/>
                    </a:ext>
                  </a:extLst>
                </p14:cNvPr>
                <p14:cNvContentPartPr/>
                <p14:nvPr/>
              </p14:nvContentPartPr>
              <p14:xfrm>
                <a:off x="11210312" y="3930774"/>
                <a:ext cx="297000" cy="57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904E60C-923F-452A-8950-EC4E775363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74312" y="3895134"/>
                  <a:ext cx="36864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848425F-85EB-42B8-BEB7-3F5D9BAB46B4}"/>
                    </a:ext>
                  </a:extLst>
                </p14:cNvPr>
                <p14:cNvContentPartPr/>
                <p14:nvPr/>
              </p14:nvContentPartPr>
              <p14:xfrm>
                <a:off x="11524952" y="3748254"/>
                <a:ext cx="281160" cy="913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848425F-85EB-42B8-BEB7-3F5D9BAB46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89312" y="3712254"/>
                  <a:ext cx="35280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AFC8AD5-FA92-4696-AA20-F240046D53C4}"/>
                    </a:ext>
                  </a:extLst>
                </p14:cNvPr>
                <p14:cNvContentPartPr/>
                <p14:nvPr/>
              </p14:nvContentPartPr>
              <p14:xfrm>
                <a:off x="11967392" y="4217334"/>
                <a:ext cx="18720" cy="12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AFC8AD5-FA92-4696-AA20-F240046D53C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931752" y="4181334"/>
                  <a:ext cx="90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321F068-CE13-4CA9-9BA2-5C8660A35948}"/>
                    </a:ext>
                  </a:extLst>
                </p14:cNvPr>
                <p14:cNvContentPartPr/>
                <p14:nvPr/>
              </p14:nvContentPartPr>
              <p14:xfrm>
                <a:off x="11721152" y="4459974"/>
                <a:ext cx="189000" cy="165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321F068-CE13-4CA9-9BA2-5C8660A359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85152" y="4424334"/>
                  <a:ext cx="2606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36367A9-749E-4D96-B289-E7E3A37DD536}"/>
              </a:ext>
            </a:extLst>
          </p:cNvPr>
          <p:cNvGrpSpPr/>
          <p:nvPr/>
        </p:nvGrpSpPr>
        <p:grpSpPr>
          <a:xfrm>
            <a:off x="809192" y="4341233"/>
            <a:ext cx="1904760" cy="656280"/>
            <a:chOff x="809192" y="4341233"/>
            <a:chExt cx="190476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D87FFA2-A2DA-4787-87E4-3A286311FB75}"/>
                    </a:ext>
                  </a:extLst>
                </p14:cNvPr>
                <p14:cNvContentPartPr/>
                <p14:nvPr/>
              </p14:nvContentPartPr>
              <p14:xfrm>
                <a:off x="946712" y="4580993"/>
                <a:ext cx="35280" cy="416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D87FFA2-A2DA-4787-87E4-3A286311FB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1072" y="4545353"/>
                  <a:ext cx="106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5F4787C-A6C1-4229-95E3-55447082988B}"/>
                    </a:ext>
                  </a:extLst>
                </p14:cNvPr>
                <p14:cNvContentPartPr/>
                <p14:nvPr/>
              </p14:nvContentPartPr>
              <p14:xfrm>
                <a:off x="872192" y="4582073"/>
                <a:ext cx="253080" cy="24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5F4787C-A6C1-4229-95E3-5544708298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6552" y="4546433"/>
                  <a:ext cx="324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CA2B872-6DBF-46B0-AF7F-51650C8A34E7}"/>
                    </a:ext>
                  </a:extLst>
                </p14:cNvPr>
                <p14:cNvContentPartPr/>
                <p14:nvPr/>
              </p14:nvContentPartPr>
              <p14:xfrm>
                <a:off x="1130312" y="4571993"/>
                <a:ext cx="339840" cy="280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CA2B872-6DBF-46B0-AF7F-51650C8A34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4672" y="4535993"/>
                  <a:ext cx="411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7090EC4-A693-4210-A967-75D636D387B1}"/>
                    </a:ext>
                  </a:extLst>
                </p14:cNvPr>
                <p14:cNvContentPartPr/>
                <p14:nvPr/>
              </p14:nvContentPartPr>
              <p14:xfrm>
                <a:off x="1554392" y="4641113"/>
                <a:ext cx="26640" cy="206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7090EC4-A693-4210-A967-75D636D387B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18392" y="4605113"/>
                  <a:ext cx="98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96C0038-95F3-440B-8D2D-C5A2492CDE98}"/>
                    </a:ext>
                  </a:extLst>
                </p14:cNvPr>
                <p14:cNvContentPartPr/>
                <p14:nvPr/>
              </p14:nvContentPartPr>
              <p14:xfrm>
                <a:off x="1457552" y="4526273"/>
                <a:ext cx="6120" cy="51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96C0038-95F3-440B-8D2D-C5A2492CDE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21552" y="4490273"/>
                  <a:ext cx="7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2D74DDC-E29E-409C-9968-1F86F1DC6040}"/>
                    </a:ext>
                  </a:extLst>
                </p14:cNvPr>
                <p14:cNvContentPartPr/>
                <p14:nvPr/>
              </p14:nvContentPartPr>
              <p14:xfrm>
                <a:off x="1600832" y="4615913"/>
                <a:ext cx="317880" cy="240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2D74DDC-E29E-409C-9968-1F86F1DC60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64832" y="4579913"/>
                  <a:ext cx="3895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3B6389-2F74-4BFB-A1B5-D1591D8E667D}"/>
                    </a:ext>
                  </a:extLst>
                </p14:cNvPr>
                <p14:cNvContentPartPr/>
                <p14:nvPr/>
              </p14:nvContentPartPr>
              <p14:xfrm>
                <a:off x="1971992" y="4471193"/>
                <a:ext cx="104760" cy="367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3B6389-2F74-4BFB-A1B5-D1591D8E66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5992" y="4435553"/>
                  <a:ext cx="1764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390CF68-07CA-45EB-BA6E-61A29423D961}"/>
                    </a:ext>
                  </a:extLst>
                </p14:cNvPr>
                <p14:cNvContentPartPr/>
                <p14:nvPr/>
              </p14:nvContentPartPr>
              <p14:xfrm>
                <a:off x="1914752" y="4660193"/>
                <a:ext cx="203760" cy="1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390CF68-07CA-45EB-BA6E-61A29423D96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79112" y="4624193"/>
                  <a:ext cx="275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0B39BF-1102-4F88-9822-8E80FCF1E294}"/>
                    </a:ext>
                  </a:extLst>
                </p14:cNvPr>
                <p14:cNvContentPartPr/>
                <p14:nvPr/>
              </p14:nvContentPartPr>
              <p14:xfrm>
                <a:off x="2263952" y="4437713"/>
                <a:ext cx="137880" cy="444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0B39BF-1102-4F88-9822-8E80FCF1E29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28312" y="4402073"/>
                  <a:ext cx="209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B46784B-88AA-4EEE-9447-B2458BD3067D}"/>
                    </a:ext>
                  </a:extLst>
                </p14:cNvPr>
                <p14:cNvContentPartPr/>
                <p14:nvPr/>
              </p14:nvContentPartPr>
              <p14:xfrm>
                <a:off x="2147312" y="4676033"/>
                <a:ext cx="207000" cy="29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B46784B-88AA-4EEE-9447-B2458BD3067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1672" y="4640393"/>
                  <a:ext cx="278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0C5743E-1EEC-4963-B623-0602BC1DBE42}"/>
                    </a:ext>
                  </a:extLst>
                </p14:cNvPr>
                <p14:cNvContentPartPr/>
                <p14:nvPr/>
              </p14:nvContentPartPr>
              <p14:xfrm>
                <a:off x="2546192" y="4341233"/>
                <a:ext cx="167760" cy="41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0C5743E-1EEC-4963-B623-0602BC1DBE4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10552" y="4305233"/>
                  <a:ext cx="2394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8025F73-A9FD-473B-AA98-3015E0288361}"/>
                    </a:ext>
                  </a:extLst>
                </p14:cNvPr>
                <p14:cNvContentPartPr/>
                <p14:nvPr/>
              </p14:nvContentPartPr>
              <p14:xfrm>
                <a:off x="809192" y="4759134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8025F73-A9FD-473B-AA98-3015E02883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3192" y="472313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60DF346-F847-4BC0-BEA7-A1696CBB0B04}"/>
              </a:ext>
            </a:extLst>
          </p:cNvPr>
          <p:cNvGrpSpPr/>
          <p:nvPr/>
        </p:nvGrpSpPr>
        <p:grpSpPr>
          <a:xfrm>
            <a:off x="1702352" y="1321913"/>
            <a:ext cx="3246120" cy="1576080"/>
            <a:chOff x="1702352" y="1321913"/>
            <a:chExt cx="3246120" cy="15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81A4CA-A14D-47C3-9534-29288FAAC71F}"/>
                    </a:ext>
                  </a:extLst>
                </p14:cNvPr>
                <p14:cNvContentPartPr/>
                <p14:nvPr/>
              </p14:nvContentPartPr>
              <p14:xfrm>
                <a:off x="1754192" y="1399313"/>
                <a:ext cx="222480" cy="52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81A4CA-A14D-47C3-9534-29288FAAC71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718192" y="1363313"/>
                  <a:ext cx="29412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76D08F8-0ECF-4089-95EC-D43EA0E7B8E2}"/>
                    </a:ext>
                  </a:extLst>
                </p14:cNvPr>
                <p14:cNvContentPartPr/>
                <p14:nvPr/>
              </p14:nvContentPartPr>
              <p14:xfrm>
                <a:off x="2096192" y="1528193"/>
                <a:ext cx="14400" cy="374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76D08F8-0ECF-4089-95EC-D43EA0E7B8E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060552" y="1492553"/>
                  <a:ext cx="8604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9F5989-6F83-4999-8500-C7453AEDA373}"/>
                    </a:ext>
                  </a:extLst>
                </p14:cNvPr>
                <p14:cNvContentPartPr/>
                <p14:nvPr/>
              </p14:nvContentPartPr>
              <p14:xfrm>
                <a:off x="2003312" y="1639793"/>
                <a:ext cx="19908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9F5989-6F83-4999-8500-C7453AEDA37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67672" y="1604153"/>
                  <a:ext cx="270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06C86D-B917-46E8-AE44-0D5933369DB4}"/>
                    </a:ext>
                  </a:extLst>
                </p14:cNvPr>
                <p14:cNvContentPartPr/>
                <p14:nvPr/>
              </p14:nvContentPartPr>
              <p14:xfrm>
                <a:off x="2272592" y="1625393"/>
                <a:ext cx="140040" cy="24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06C86D-B917-46E8-AE44-0D5933369DB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236592" y="1589393"/>
                  <a:ext cx="211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FA3F1A6-6436-486B-8383-7F3B0FB1BBA3}"/>
                    </a:ext>
                  </a:extLst>
                </p14:cNvPr>
                <p14:cNvContentPartPr/>
                <p14:nvPr/>
              </p14:nvContentPartPr>
              <p14:xfrm>
                <a:off x="2539712" y="1639433"/>
                <a:ext cx="52200" cy="34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FA3F1A6-6436-486B-8383-7F3B0FB1BBA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04072" y="1603433"/>
                  <a:ext cx="1238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3DCC0C-5527-4257-86B5-391EC8B1BA5B}"/>
                    </a:ext>
                  </a:extLst>
                </p14:cNvPr>
                <p14:cNvContentPartPr/>
                <p14:nvPr/>
              </p14:nvContentPartPr>
              <p14:xfrm>
                <a:off x="2550152" y="1576433"/>
                <a:ext cx="155880" cy="17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3DCC0C-5527-4257-86B5-391EC8B1BA5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514152" y="1540793"/>
                  <a:ext cx="227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6938DE-C9EF-4C29-B5DE-C2BE28BB10B0}"/>
                    </a:ext>
                  </a:extLst>
                </p14:cNvPr>
                <p14:cNvContentPartPr/>
                <p14:nvPr/>
              </p14:nvContentPartPr>
              <p14:xfrm>
                <a:off x="2880632" y="1628633"/>
                <a:ext cx="183600" cy="1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6938DE-C9EF-4C29-B5DE-C2BE28BB10B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44632" y="1592993"/>
                  <a:ext cx="255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D28527-B616-437E-966D-A9DC124610BE}"/>
                    </a:ext>
                  </a:extLst>
                </p14:cNvPr>
                <p14:cNvContentPartPr/>
                <p14:nvPr/>
              </p14:nvContentPartPr>
              <p14:xfrm>
                <a:off x="2906192" y="1726553"/>
                <a:ext cx="180360" cy="1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D28527-B616-437E-966D-A9DC124610B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870552" y="1690913"/>
                  <a:ext cx="25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8EDB1D-C41F-4898-A95B-5FF826B5FA1C}"/>
                    </a:ext>
                  </a:extLst>
                </p14:cNvPr>
                <p14:cNvContentPartPr/>
                <p14:nvPr/>
              </p14:nvContentPartPr>
              <p14:xfrm>
                <a:off x="3208952" y="1611713"/>
                <a:ext cx="142560" cy="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8EDB1D-C41F-4898-A95B-5FF826B5FA1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173312" y="1576073"/>
                  <a:ext cx="214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B3C5A7-CA83-4501-A2E2-DA451A899BF4}"/>
                    </a:ext>
                  </a:extLst>
                </p14:cNvPr>
                <p14:cNvContentPartPr/>
                <p14:nvPr/>
              </p14:nvContentPartPr>
              <p14:xfrm>
                <a:off x="3227312" y="1717913"/>
                <a:ext cx="130320" cy="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B3C5A7-CA83-4501-A2E2-DA451A899BF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91312" y="1681913"/>
                  <a:ext cx="201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94C784-6368-41A0-9FE3-AC50E07D0CAD}"/>
                    </a:ext>
                  </a:extLst>
                </p14:cNvPr>
                <p14:cNvContentPartPr/>
                <p14:nvPr/>
              </p14:nvContentPartPr>
              <p14:xfrm>
                <a:off x="3622232" y="1631873"/>
                <a:ext cx="16164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94C784-6368-41A0-9FE3-AC50E07D0CA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586592" y="1596233"/>
                  <a:ext cx="233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98CED8-0D8C-4427-B979-EF94AB8AD3D9}"/>
                    </a:ext>
                  </a:extLst>
                </p14:cNvPr>
                <p14:cNvContentPartPr/>
                <p14:nvPr/>
              </p14:nvContentPartPr>
              <p14:xfrm>
                <a:off x="3904472" y="1517393"/>
                <a:ext cx="442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98CED8-0D8C-4427-B979-EF94AB8AD3D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68832" y="1481753"/>
                  <a:ext cx="115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56BD46-F91E-43CF-8A22-1AA4432E5822}"/>
                    </a:ext>
                  </a:extLst>
                </p14:cNvPr>
                <p14:cNvContentPartPr/>
                <p14:nvPr/>
              </p14:nvContentPartPr>
              <p14:xfrm>
                <a:off x="3966752" y="1321913"/>
                <a:ext cx="166320" cy="56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56BD46-F91E-43CF-8A22-1AA4432E582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30752" y="1286273"/>
                  <a:ext cx="2379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1AF5822-8431-4AA2-A267-501C78141528}"/>
                    </a:ext>
                  </a:extLst>
                </p14:cNvPr>
                <p14:cNvContentPartPr/>
                <p14:nvPr/>
              </p14:nvContentPartPr>
              <p14:xfrm>
                <a:off x="1885952" y="2542673"/>
                <a:ext cx="52560" cy="35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1AF5822-8431-4AA2-A267-501C7814152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49952" y="2506673"/>
                  <a:ext cx="12420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9D6AE4-D2E9-4741-8E72-A99DF9FFAEFA}"/>
                    </a:ext>
                  </a:extLst>
                </p14:cNvPr>
                <p14:cNvContentPartPr/>
                <p14:nvPr/>
              </p14:nvContentPartPr>
              <p14:xfrm>
                <a:off x="1864712" y="2507753"/>
                <a:ext cx="179640" cy="24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9D6AE4-D2E9-4741-8E72-A99DF9FFAE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828712" y="2472113"/>
                  <a:ext cx="2512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622B93-F4AF-459A-87EF-7D6B17C61CED}"/>
                    </a:ext>
                  </a:extLst>
                </p14:cNvPr>
                <p14:cNvContentPartPr/>
                <p14:nvPr/>
              </p14:nvContentPartPr>
              <p14:xfrm>
                <a:off x="2114552" y="2501993"/>
                <a:ext cx="264600" cy="221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622B93-F4AF-459A-87EF-7D6B17C61C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078552" y="2465993"/>
                  <a:ext cx="336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864DF7B-1038-4F0E-9A0E-25102AEE6805}"/>
                    </a:ext>
                  </a:extLst>
                </p14:cNvPr>
                <p14:cNvContentPartPr/>
                <p14:nvPr/>
              </p14:nvContentPartPr>
              <p14:xfrm>
                <a:off x="2483192" y="2519993"/>
                <a:ext cx="15480" cy="232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864DF7B-1038-4F0E-9A0E-25102AEE680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47192" y="2484353"/>
                  <a:ext cx="87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2C69D-3BA6-46B5-BBC2-4C598396F720}"/>
                    </a:ext>
                  </a:extLst>
                </p14:cNvPr>
                <p14:cNvContentPartPr/>
                <p14:nvPr/>
              </p14:nvContentPartPr>
              <p14:xfrm>
                <a:off x="2428472" y="2432873"/>
                <a:ext cx="7560" cy="8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2C69D-3BA6-46B5-BBC2-4C598396F7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92472" y="2396873"/>
                  <a:ext cx="79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E5A6F97-3F39-4A71-98C1-D88F5B326712}"/>
                    </a:ext>
                  </a:extLst>
                </p14:cNvPr>
                <p14:cNvContentPartPr/>
                <p14:nvPr/>
              </p14:nvContentPartPr>
              <p14:xfrm>
                <a:off x="2522792" y="2517113"/>
                <a:ext cx="311760" cy="23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E5A6F97-3F39-4A71-98C1-D88F5B32671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87152" y="2481113"/>
                  <a:ext cx="3834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76C7615-DB68-4C83-9176-A9524FBA2A3D}"/>
                    </a:ext>
                  </a:extLst>
                </p14:cNvPr>
                <p14:cNvContentPartPr/>
                <p14:nvPr/>
              </p14:nvContentPartPr>
              <p14:xfrm>
                <a:off x="2847512" y="2381393"/>
                <a:ext cx="212760" cy="36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76C7615-DB68-4C83-9176-A9524FBA2A3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11872" y="2345393"/>
                  <a:ext cx="284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FBF449-E68D-48B7-AE9D-8C3E3E61432D}"/>
                    </a:ext>
                  </a:extLst>
                </p14:cNvPr>
                <p14:cNvContentPartPr/>
                <p14:nvPr/>
              </p14:nvContentPartPr>
              <p14:xfrm>
                <a:off x="3153512" y="2366273"/>
                <a:ext cx="130680" cy="45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FBF449-E68D-48B7-AE9D-8C3E3E61432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17512" y="2330273"/>
                  <a:ext cx="202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CA26120-DE9D-4C30-9F81-FC5A1D455898}"/>
                    </a:ext>
                  </a:extLst>
                </p14:cNvPr>
                <p14:cNvContentPartPr/>
                <p14:nvPr/>
              </p14:nvContentPartPr>
              <p14:xfrm>
                <a:off x="3130112" y="2588033"/>
                <a:ext cx="128520" cy="14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CA26120-DE9D-4C30-9F81-FC5A1D45589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094472" y="2552393"/>
                  <a:ext cx="200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25C73A-CEC3-4D13-8911-13C59416BD9C}"/>
                    </a:ext>
                  </a:extLst>
                </p14:cNvPr>
                <p14:cNvContentPartPr/>
                <p14:nvPr/>
              </p14:nvContentPartPr>
              <p14:xfrm>
                <a:off x="3440072" y="2383193"/>
                <a:ext cx="115560" cy="385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25C73A-CEC3-4D13-8911-13C59416BD9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04072" y="2347193"/>
                  <a:ext cx="187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86F013-29FE-4189-BAB9-07281ACDB299}"/>
                    </a:ext>
                  </a:extLst>
                </p14:cNvPr>
                <p14:cNvContentPartPr/>
                <p14:nvPr/>
              </p14:nvContentPartPr>
              <p14:xfrm>
                <a:off x="3594872" y="2446553"/>
                <a:ext cx="79200" cy="43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86F013-29FE-4189-BAB9-07281ACDB29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559232" y="2410553"/>
                  <a:ext cx="150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6F8792-0176-4C02-90A9-A5E4482684EE}"/>
                    </a:ext>
                  </a:extLst>
                </p14:cNvPr>
                <p14:cNvContentPartPr/>
                <p14:nvPr/>
              </p14:nvContentPartPr>
              <p14:xfrm>
                <a:off x="3858752" y="2343953"/>
                <a:ext cx="191880" cy="35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6F8792-0176-4C02-90A9-A5E4482684E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823112" y="2307953"/>
                  <a:ext cx="2635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D1EFAC-5EA8-4368-92A8-0176F4F00E28}"/>
                    </a:ext>
                  </a:extLst>
                </p14:cNvPr>
                <p14:cNvContentPartPr/>
                <p14:nvPr/>
              </p14:nvContentPartPr>
              <p14:xfrm>
                <a:off x="3636272" y="2365553"/>
                <a:ext cx="65880" cy="6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D1EFAC-5EA8-4368-92A8-0176F4F00E2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600272" y="2329553"/>
                  <a:ext cx="137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A53806B-E1AB-437F-BE5A-3844D60768BD}"/>
                    </a:ext>
                  </a:extLst>
                </p14:cNvPr>
                <p14:cNvContentPartPr/>
                <p14:nvPr/>
              </p14:nvContentPartPr>
              <p14:xfrm>
                <a:off x="4147832" y="2337473"/>
                <a:ext cx="22320" cy="36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A53806B-E1AB-437F-BE5A-3844D60768B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1832" y="2301833"/>
                  <a:ext cx="939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E458153-EEBA-476B-92A3-660E6D95A2E6}"/>
                    </a:ext>
                  </a:extLst>
                </p14:cNvPr>
                <p14:cNvContentPartPr/>
                <p14:nvPr/>
              </p14:nvContentPartPr>
              <p14:xfrm>
                <a:off x="4079072" y="2472113"/>
                <a:ext cx="174240" cy="13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E458153-EEBA-476B-92A3-660E6D95A2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43432" y="2436473"/>
                  <a:ext cx="245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0E7A9BD-B646-4F27-A82E-3FD7C51F0C9C}"/>
                    </a:ext>
                  </a:extLst>
                </p14:cNvPr>
                <p14:cNvContentPartPr/>
                <p14:nvPr/>
              </p14:nvContentPartPr>
              <p14:xfrm>
                <a:off x="4226672" y="2441513"/>
                <a:ext cx="230400" cy="260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0E7A9BD-B646-4F27-A82E-3FD7C51F0C9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91032" y="2405873"/>
                  <a:ext cx="302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73EA7DF-DD92-4584-A323-7204E966F7DF}"/>
                    </a:ext>
                  </a:extLst>
                </p14:cNvPr>
                <p14:cNvContentPartPr/>
                <p14:nvPr/>
              </p14:nvContentPartPr>
              <p14:xfrm>
                <a:off x="4531592" y="2423153"/>
                <a:ext cx="146160" cy="254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3EA7DF-DD92-4584-A323-7204E966F7D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95952" y="2387153"/>
                  <a:ext cx="217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ECF4386-8004-4A42-91D7-3EC94ED1EFFF}"/>
                    </a:ext>
                  </a:extLst>
                </p14:cNvPr>
                <p14:cNvContentPartPr/>
                <p14:nvPr/>
              </p14:nvContentPartPr>
              <p14:xfrm>
                <a:off x="4769192" y="2345393"/>
                <a:ext cx="45360" cy="345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ECF4386-8004-4A42-91D7-3EC94ED1EFF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33192" y="2309753"/>
                  <a:ext cx="1170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89B93B9-3AC2-493F-B02D-796348AA5357}"/>
                    </a:ext>
                  </a:extLst>
                </p14:cNvPr>
                <p14:cNvContentPartPr/>
                <p14:nvPr/>
              </p14:nvContentPartPr>
              <p14:xfrm>
                <a:off x="4814192" y="2386793"/>
                <a:ext cx="134280" cy="327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89B93B9-3AC2-493F-B02D-796348AA53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778552" y="2350793"/>
                  <a:ext cx="205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6F43E72-7AF2-4B28-A1C9-5DD1E3479C63}"/>
                    </a:ext>
                  </a:extLst>
                </p14:cNvPr>
                <p14:cNvContentPartPr/>
                <p14:nvPr/>
              </p14:nvContentPartPr>
              <p14:xfrm>
                <a:off x="1702352" y="1991814"/>
                <a:ext cx="181440" cy="345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6F43E72-7AF2-4B28-A1C9-5DD1E3479C6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666352" y="1956174"/>
                  <a:ext cx="253080" cy="41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A7FD398-F532-4CD6-99AE-51F06CAE7DF0}"/>
                  </a:ext>
                </a:extLst>
              </p14:cNvPr>
              <p14:cNvContentPartPr/>
              <p14:nvPr/>
            </p14:nvContentPartPr>
            <p14:xfrm>
              <a:off x="1709912" y="3681654"/>
              <a:ext cx="164520" cy="392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A7FD398-F532-4CD6-99AE-51F06CAE7DF0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674272" y="3645654"/>
                <a:ext cx="236160" cy="4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68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A8692-B338-48C1-8EDB-6745B21657F9}"/>
              </a:ext>
            </a:extLst>
          </p:cNvPr>
          <p:cNvGrpSpPr/>
          <p:nvPr/>
        </p:nvGrpSpPr>
        <p:grpSpPr>
          <a:xfrm>
            <a:off x="600752" y="367193"/>
            <a:ext cx="1089360" cy="509400"/>
            <a:chOff x="600752" y="367193"/>
            <a:chExt cx="108936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16B8DA2-C66F-4D45-87BE-D456F4261E5D}"/>
                    </a:ext>
                  </a:extLst>
                </p14:cNvPr>
                <p14:cNvContentPartPr/>
                <p14:nvPr/>
              </p14:nvContentPartPr>
              <p14:xfrm>
                <a:off x="754832" y="656633"/>
                <a:ext cx="8280" cy="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16B8DA2-C66F-4D45-87BE-D456F4261E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8832" y="620993"/>
                  <a:ext cx="7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B22B17-B772-457D-9FB8-6670C239E640}"/>
                    </a:ext>
                  </a:extLst>
                </p14:cNvPr>
                <p14:cNvContentPartPr/>
                <p14:nvPr/>
              </p14:nvContentPartPr>
              <p14:xfrm>
                <a:off x="600752" y="444953"/>
                <a:ext cx="207360" cy="352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B22B17-B772-457D-9FB8-6670C239E6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4752" y="409313"/>
                  <a:ext cx="2790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FC59099-FCAB-4D96-9F01-93720B7D572A}"/>
                    </a:ext>
                  </a:extLst>
                </p14:cNvPr>
                <p14:cNvContentPartPr/>
                <p14:nvPr/>
              </p14:nvContentPartPr>
              <p14:xfrm>
                <a:off x="911432" y="532793"/>
                <a:ext cx="234360" cy="292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FC59099-FCAB-4D96-9F01-93720B7D5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5792" y="497153"/>
                  <a:ext cx="3060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A7C8E7-8C88-46F7-9F74-0F60A2BB5BDE}"/>
                    </a:ext>
                  </a:extLst>
                </p14:cNvPr>
                <p14:cNvContentPartPr/>
                <p14:nvPr/>
              </p14:nvContentPartPr>
              <p14:xfrm>
                <a:off x="1281152" y="550793"/>
                <a:ext cx="30240" cy="325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A7C8E7-8C88-46F7-9F74-0F60A2BB5B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5512" y="515153"/>
                  <a:ext cx="1018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0C6408-25ED-4748-B217-881B133DAE7B}"/>
                    </a:ext>
                  </a:extLst>
                </p14:cNvPr>
                <p14:cNvContentPartPr/>
                <p14:nvPr/>
              </p14:nvContentPartPr>
              <p14:xfrm>
                <a:off x="1227152" y="373673"/>
                <a:ext cx="1440" cy="30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0C6408-25ED-4748-B217-881B133DAE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1512" y="338033"/>
                  <a:ext cx="73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68AA1C-5FAD-4EF7-8B5C-38B68C247987}"/>
                    </a:ext>
                  </a:extLst>
                </p14:cNvPr>
                <p14:cNvContentPartPr/>
                <p14:nvPr/>
              </p14:nvContentPartPr>
              <p14:xfrm>
                <a:off x="1476632" y="367193"/>
                <a:ext cx="213480" cy="44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68AA1C-5FAD-4EF7-8B5C-38B68C2479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632" y="331553"/>
                  <a:ext cx="285120" cy="5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DC047-7B60-4283-B898-32227A34B646}"/>
              </a:ext>
            </a:extLst>
          </p:cNvPr>
          <p:cNvGrpSpPr/>
          <p:nvPr/>
        </p:nvGrpSpPr>
        <p:grpSpPr>
          <a:xfrm>
            <a:off x="2435312" y="365033"/>
            <a:ext cx="2457000" cy="575280"/>
            <a:chOff x="2435312" y="365033"/>
            <a:chExt cx="245700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9EBE90-0B17-4880-973F-F2AF1D80F234}"/>
                    </a:ext>
                  </a:extLst>
                </p14:cNvPr>
                <p14:cNvContentPartPr/>
                <p14:nvPr/>
              </p14:nvContentPartPr>
              <p14:xfrm>
                <a:off x="2435312" y="390953"/>
                <a:ext cx="666000" cy="44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9EBE90-0B17-4880-973F-F2AF1D80F2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9312" y="355313"/>
                  <a:ext cx="7376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1C833D-5790-4A63-A071-D325ED2E87AE}"/>
                    </a:ext>
                  </a:extLst>
                </p14:cNvPr>
                <p14:cNvContentPartPr/>
                <p14:nvPr/>
              </p14:nvContentPartPr>
              <p14:xfrm>
                <a:off x="2749952" y="365033"/>
                <a:ext cx="2520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1C833D-5790-4A63-A071-D325ED2E87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3952" y="329033"/>
                  <a:ext cx="96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A0FD1D-3453-4B22-AE36-F0CD10DAC338}"/>
                    </a:ext>
                  </a:extLst>
                </p14:cNvPr>
                <p14:cNvContentPartPr/>
                <p14:nvPr/>
              </p14:nvContentPartPr>
              <p14:xfrm>
                <a:off x="3243152" y="576353"/>
                <a:ext cx="51480" cy="29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A0FD1D-3453-4B22-AE36-F0CD10DAC3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07152" y="540353"/>
                  <a:ext cx="123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44A3E0-D0CC-4E8A-98BB-5E1598FD08AE}"/>
                    </a:ext>
                  </a:extLst>
                </p14:cNvPr>
                <p14:cNvContentPartPr/>
                <p14:nvPr/>
              </p14:nvContentPartPr>
              <p14:xfrm>
                <a:off x="3247832" y="486353"/>
                <a:ext cx="142920" cy="20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44A3E0-D0CC-4E8A-98BB-5E1598FD08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11832" y="450713"/>
                  <a:ext cx="214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86595E-0838-4D47-AFF4-986C2A458589}"/>
                    </a:ext>
                  </a:extLst>
                </p14:cNvPr>
                <p14:cNvContentPartPr/>
                <p14:nvPr/>
              </p14:nvContentPartPr>
              <p14:xfrm>
                <a:off x="3486152" y="430913"/>
                <a:ext cx="21600" cy="37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86595E-0838-4D47-AFF4-986C2A4585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0512" y="395273"/>
                  <a:ext cx="9324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AFE714-FD9A-46D7-9642-4C36F05E80DB}"/>
                    </a:ext>
                  </a:extLst>
                </p14:cNvPr>
                <p14:cNvContentPartPr/>
                <p14:nvPr/>
              </p14:nvContentPartPr>
              <p14:xfrm>
                <a:off x="3572912" y="524513"/>
                <a:ext cx="601200" cy="41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AFE714-FD9A-46D7-9642-4C36F05E80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6912" y="488513"/>
                  <a:ext cx="6728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1EE897E-7232-4635-89B6-9B6C25B9EC60}"/>
                    </a:ext>
                  </a:extLst>
                </p14:cNvPr>
                <p14:cNvContentPartPr/>
                <p14:nvPr/>
              </p14:nvContentPartPr>
              <p14:xfrm>
                <a:off x="4305872" y="382313"/>
                <a:ext cx="181440" cy="48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1EE897E-7232-4635-89B6-9B6C25B9EC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9872" y="346313"/>
                  <a:ext cx="2530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3A9039-F39C-4846-8188-98512DB2D01E}"/>
                    </a:ext>
                  </a:extLst>
                </p14:cNvPr>
                <p14:cNvContentPartPr/>
                <p14:nvPr/>
              </p14:nvContentPartPr>
              <p14:xfrm>
                <a:off x="4731752" y="366473"/>
                <a:ext cx="160560" cy="532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3A9039-F39C-4846-8188-98512DB2D0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5752" y="330473"/>
                  <a:ext cx="23220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B0A8B8D-0084-4185-855C-9CEBDD895C60}"/>
                  </a:ext>
                </a:extLst>
              </p14:cNvPr>
              <p14:cNvContentPartPr/>
              <p14:nvPr/>
            </p14:nvContentPartPr>
            <p14:xfrm>
              <a:off x="5201552" y="258833"/>
              <a:ext cx="175320" cy="716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B0A8B8D-0084-4185-855C-9CEBDD895C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65552" y="223193"/>
                <a:ext cx="246960" cy="78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9B6420B-980C-46F3-96FF-A347A5EA7B22}"/>
              </a:ext>
            </a:extLst>
          </p:cNvPr>
          <p:cNvGrpSpPr/>
          <p:nvPr/>
        </p:nvGrpSpPr>
        <p:grpSpPr>
          <a:xfrm>
            <a:off x="2099792" y="1158113"/>
            <a:ext cx="697680" cy="441720"/>
            <a:chOff x="2099792" y="1158113"/>
            <a:chExt cx="6976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B40FF3-8BCE-4AD3-80BD-C25E54B19DEA}"/>
                    </a:ext>
                  </a:extLst>
                </p14:cNvPr>
                <p14:cNvContentPartPr/>
                <p14:nvPr/>
              </p14:nvContentPartPr>
              <p14:xfrm>
                <a:off x="2181152" y="1326593"/>
                <a:ext cx="23760" cy="234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B40FF3-8BCE-4AD3-80BD-C25E54B19D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5512" y="1290593"/>
                  <a:ext cx="954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445854-8329-4334-8B76-6B047D8CDEED}"/>
                    </a:ext>
                  </a:extLst>
                </p14:cNvPr>
                <p14:cNvContentPartPr/>
                <p14:nvPr/>
              </p14:nvContentPartPr>
              <p14:xfrm>
                <a:off x="2099792" y="1158113"/>
                <a:ext cx="11880" cy="3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445854-8329-4334-8B76-6B047D8CDEE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63792" y="1122113"/>
                  <a:ext cx="83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148513-14D0-4076-A722-FAFC8FEF60A2}"/>
                    </a:ext>
                  </a:extLst>
                </p14:cNvPr>
                <p14:cNvContentPartPr/>
                <p14:nvPr/>
              </p14:nvContentPartPr>
              <p14:xfrm>
                <a:off x="2284472" y="1309673"/>
                <a:ext cx="256320" cy="29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148513-14D0-4076-A722-FAFC8FEF60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48832" y="1273673"/>
                  <a:ext cx="327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4A22AC7-0E7D-4191-8250-8FA645DED7C8}"/>
                    </a:ext>
                  </a:extLst>
                </p14:cNvPr>
                <p14:cNvContentPartPr/>
                <p14:nvPr/>
              </p14:nvContentPartPr>
              <p14:xfrm>
                <a:off x="2637632" y="1222193"/>
                <a:ext cx="79200" cy="352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4A22AC7-0E7D-4191-8250-8FA645DED7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1992" y="1186553"/>
                  <a:ext cx="150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167FC1-5A9C-4D01-9724-42E59F86B2C7}"/>
                    </a:ext>
                  </a:extLst>
                </p14:cNvPr>
                <p14:cNvContentPartPr/>
                <p14:nvPr/>
              </p14:nvContentPartPr>
              <p14:xfrm>
                <a:off x="2576792" y="1385273"/>
                <a:ext cx="220680" cy="18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167FC1-5A9C-4D01-9724-42E59F86B2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40792" y="1349273"/>
                  <a:ext cx="29232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F362A3-E436-4500-A2FC-974D220B0AB8}"/>
              </a:ext>
            </a:extLst>
          </p:cNvPr>
          <p:cNvGrpSpPr/>
          <p:nvPr/>
        </p:nvGrpSpPr>
        <p:grpSpPr>
          <a:xfrm>
            <a:off x="3117152" y="1162793"/>
            <a:ext cx="329760" cy="484560"/>
            <a:chOff x="3117152" y="1162793"/>
            <a:chExt cx="32976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38CC30-B548-4A5A-B8FB-CEAA92D2767B}"/>
                    </a:ext>
                  </a:extLst>
                </p14:cNvPr>
                <p14:cNvContentPartPr/>
                <p14:nvPr/>
              </p14:nvContentPartPr>
              <p14:xfrm>
                <a:off x="3117152" y="1323713"/>
                <a:ext cx="147600" cy="30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38CC30-B548-4A5A-B8FB-CEAA92D276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81152" y="1288073"/>
                  <a:ext cx="2192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BAAB3F-422B-4337-8B9C-CB7A12EBAF72}"/>
                    </a:ext>
                  </a:extLst>
                </p14:cNvPr>
                <p14:cNvContentPartPr/>
                <p14:nvPr/>
              </p14:nvContentPartPr>
              <p14:xfrm>
                <a:off x="3124712" y="1162793"/>
                <a:ext cx="28080" cy="4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BAAB3F-422B-4337-8B9C-CB7A12EBAF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8712" y="1126793"/>
                  <a:ext cx="99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6B4E998-08A8-44A7-8AE6-87952130248D}"/>
                    </a:ext>
                  </a:extLst>
                </p14:cNvPr>
                <p14:cNvContentPartPr/>
                <p14:nvPr/>
              </p14:nvContentPartPr>
              <p14:xfrm>
                <a:off x="3400112" y="1358273"/>
                <a:ext cx="2880" cy="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6B4E998-08A8-44A7-8AE6-8795213024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64112" y="1322633"/>
                  <a:ext cx="74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50AB50-A043-45C1-B655-E9AD6ABC1222}"/>
                    </a:ext>
                  </a:extLst>
                </p14:cNvPr>
                <p14:cNvContentPartPr/>
                <p14:nvPr/>
              </p14:nvContentPartPr>
              <p14:xfrm>
                <a:off x="3378152" y="1507673"/>
                <a:ext cx="68760" cy="13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50AB50-A043-45C1-B655-E9AD6ABC12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2152" y="1471673"/>
                  <a:ext cx="140400" cy="21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54346F-03B5-4A69-B36A-D4710370C0DE}"/>
              </a:ext>
            </a:extLst>
          </p:cNvPr>
          <p:cNvGrpSpPr/>
          <p:nvPr/>
        </p:nvGrpSpPr>
        <p:grpSpPr>
          <a:xfrm>
            <a:off x="2081072" y="1915913"/>
            <a:ext cx="2391840" cy="559800"/>
            <a:chOff x="2081072" y="1915913"/>
            <a:chExt cx="239184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82D5EF-F4B5-49AC-A332-239D04C1A396}"/>
                    </a:ext>
                  </a:extLst>
                </p14:cNvPr>
                <p14:cNvContentPartPr/>
                <p14:nvPr/>
              </p14:nvContentPartPr>
              <p14:xfrm>
                <a:off x="2116352" y="2001953"/>
                <a:ext cx="263160" cy="424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82D5EF-F4B5-49AC-A332-239D04C1A3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80352" y="1965953"/>
                  <a:ext cx="3348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BD264C-C642-4E4C-A79D-F2DCC31ED261}"/>
                    </a:ext>
                  </a:extLst>
                </p14:cNvPr>
                <p14:cNvContentPartPr/>
                <p14:nvPr/>
              </p14:nvContentPartPr>
              <p14:xfrm>
                <a:off x="2081072" y="2210033"/>
                <a:ext cx="235080" cy="37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BD264C-C642-4E4C-A79D-F2DCC31ED2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45432" y="2174393"/>
                  <a:ext cx="306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30E734-CACD-4665-95E4-00585ADA1164}"/>
                    </a:ext>
                  </a:extLst>
                </p14:cNvPr>
                <p14:cNvContentPartPr/>
                <p14:nvPr/>
              </p14:nvContentPartPr>
              <p14:xfrm>
                <a:off x="2366192" y="1983593"/>
                <a:ext cx="353160" cy="41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30E734-CACD-4665-95E4-00585ADA11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0192" y="1947953"/>
                  <a:ext cx="4248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0EAE76-FDAC-4815-8B20-F7540757D99B}"/>
                    </a:ext>
                  </a:extLst>
                </p14:cNvPr>
                <p14:cNvContentPartPr/>
                <p14:nvPr/>
              </p14:nvContentPartPr>
              <p14:xfrm>
                <a:off x="2949032" y="1915913"/>
                <a:ext cx="176040" cy="55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0EAE76-FDAC-4815-8B20-F7540757D9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13392" y="1880273"/>
                  <a:ext cx="24768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D66071-F1A3-4380-87C1-A8D8F680CD46}"/>
                    </a:ext>
                  </a:extLst>
                </p14:cNvPr>
                <p14:cNvContentPartPr/>
                <p14:nvPr/>
              </p14:nvContentPartPr>
              <p14:xfrm>
                <a:off x="3282032" y="2101313"/>
                <a:ext cx="97560" cy="29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D66071-F1A3-4380-87C1-A8D8F680CD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46392" y="2065313"/>
                  <a:ext cx="1692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8A71FC-C99E-4C3E-AACE-78D075A3B7DA}"/>
                    </a:ext>
                  </a:extLst>
                </p14:cNvPr>
                <p14:cNvContentPartPr/>
                <p14:nvPr/>
              </p14:nvContentPartPr>
              <p14:xfrm>
                <a:off x="3313352" y="1937873"/>
                <a:ext cx="1692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8A71FC-C99E-4C3E-AACE-78D075A3B7D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77712" y="1902233"/>
                  <a:ext cx="88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281BBF-883D-444C-BC07-EA45C4D040DC}"/>
                    </a:ext>
                  </a:extLst>
                </p14:cNvPr>
                <p14:cNvContentPartPr/>
                <p14:nvPr/>
              </p14:nvContentPartPr>
              <p14:xfrm>
                <a:off x="3532952" y="2112473"/>
                <a:ext cx="213120" cy="11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281BBF-883D-444C-BC07-EA45C4D040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96952" y="2076833"/>
                  <a:ext cx="284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433685-0EF5-41D0-9787-AB8D40856E40}"/>
                    </a:ext>
                  </a:extLst>
                </p14:cNvPr>
                <p14:cNvContentPartPr/>
                <p14:nvPr/>
              </p14:nvContentPartPr>
              <p14:xfrm>
                <a:off x="3574352" y="2247473"/>
                <a:ext cx="231840" cy="23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433685-0EF5-41D0-9787-AB8D40856E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38352" y="2211833"/>
                  <a:ext cx="303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E33D446-B910-4790-AF0B-A5B6E8D0514C}"/>
                    </a:ext>
                  </a:extLst>
                </p14:cNvPr>
                <p14:cNvContentPartPr/>
                <p14:nvPr/>
              </p14:nvContentPartPr>
              <p14:xfrm>
                <a:off x="3892592" y="1980713"/>
                <a:ext cx="300240" cy="35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E33D446-B910-4790-AF0B-A5B6E8D0514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56592" y="1944713"/>
                  <a:ext cx="3718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5D6BCA5-0E6A-433A-92BC-2635D73A64C8}"/>
                    </a:ext>
                  </a:extLst>
                </p14:cNvPr>
                <p14:cNvContentPartPr/>
                <p14:nvPr/>
              </p14:nvContentPartPr>
              <p14:xfrm>
                <a:off x="4411352" y="2046953"/>
                <a:ext cx="20160" cy="32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5D6BCA5-0E6A-433A-92BC-2635D73A64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75352" y="2011313"/>
                  <a:ext cx="91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59E15B-A487-4F70-BD97-2BF13A5394DD}"/>
                    </a:ext>
                  </a:extLst>
                </p14:cNvPr>
                <p14:cNvContentPartPr/>
                <p14:nvPr/>
              </p14:nvContentPartPr>
              <p14:xfrm>
                <a:off x="4381112" y="2161433"/>
                <a:ext cx="91800" cy="222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59E15B-A487-4F70-BD97-2BF13A5394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45472" y="2125793"/>
                  <a:ext cx="1634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6FA6D7-FF7D-48BF-A782-48E8FF1DD882}"/>
              </a:ext>
            </a:extLst>
          </p:cNvPr>
          <p:cNvGrpSpPr/>
          <p:nvPr/>
        </p:nvGrpSpPr>
        <p:grpSpPr>
          <a:xfrm>
            <a:off x="4739312" y="1798553"/>
            <a:ext cx="1899720" cy="578520"/>
            <a:chOff x="4739312" y="1798553"/>
            <a:chExt cx="189972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CE3779-92F9-461E-A032-385DCB3B4B63}"/>
                    </a:ext>
                  </a:extLst>
                </p14:cNvPr>
                <p14:cNvContentPartPr/>
                <p14:nvPr/>
              </p14:nvContentPartPr>
              <p14:xfrm>
                <a:off x="4739312" y="2020673"/>
                <a:ext cx="105120" cy="32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CE3779-92F9-461E-A032-385DCB3B4B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03672" y="1984673"/>
                  <a:ext cx="176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47F992-2442-46EE-BD8F-DCED9A99F8FF}"/>
                    </a:ext>
                  </a:extLst>
                </p14:cNvPr>
                <p14:cNvContentPartPr/>
                <p14:nvPr/>
              </p14:nvContentPartPr>
              <p14:xfrm>
                <a:off x="4742192" y="1798553"/>
                <a:ext cx="14400" cy="5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47F992-2442-46EE-BD8F-DCED9A99F8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06192" y="1762913"/>
                  <a:ext cx="86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40748C-F8F2-43B4-8B24-92A5248FA03C}"/>
                    </a:ext>
                  </a:extLst>
                </p14:cNvPr>
                <p14:cNvContentPartPr/>
                <p14:nvPr/>
              </p14:nvContentPartPr>
              <p14:xfrm>
                <a:off x="4948472" y="1880993"/>
                <a:ext cx="321840" cy="49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40748C-F8F2-43B4-8B24-92A5248FA0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12832" y="1844993"/>
                  <a:ext cx="3934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1C5302-984F-4E38-99A4-7C930AC11615}"/>
                    </a:ext>
                  </a:extLst>
                </p14:cNvPr>
                <p14:cNvContentPartPr/>
                <p14:nvPr/>
              </p14:nvContentPartPr>
              <p14:xfrm>
                <a:off x="5291912" y="2039753"/>
                <a:ext cx="215280" cy="1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1C5302-984F-4E38-99A4-7C930AC116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6272" y="2003753"/>
                  <a:ext cx="286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0782791-66E9-4439-A749-FB2EC287280F}"/>
                    </a:ext>
                  </a:extLst>
                </p14:cNvPr>
                <p14:cNvContentPartPr/>
                <p14:nvPr/>
              </p14:nvContentPartPr>
              <p14:xfrm>
                <a:off x="5291552" y="2166833"/>
                <a:ext cx="254520" cy="9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0782791-66E9-4439-A749-FB2EC28728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5912" y="2130833"/>
                  <a:ext cx="326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B6D32C-6FF9-4B35-BCA9-A88790651F98}"/>
                    </a:ext>
                  </a:extLst>
                </p14:cNvPr>
                <p14:cNvContentPartPr/>
                <p14:nvPr/>
              </p14:nvContentPartPr>
              <p14:xfrm>
                <a:off x="5861792" y="1816913"/>
                <a:ext cx="49320" cy="407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B6D32C-6FF9-4B35-BCA9-A88790651F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25792" y="1780913"/>
                  <a:ext cx="1209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4C0F31E-4B57-4B61-A717-925E72B90D6B}"/>
                    </a:ext>
                  </a:extLst>
                </p14:cNvPr>
                <p14:cNvContentPartPr/>
                <p14:nvPr/>
              </p14:nvContentPartPr>
              <p14:xfrm>
                <a:off x="5724632" y="2022113"/>
                <a:ext cx="212400" cy="1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4C0F31E-4B57-4B61-A717-925E72B90D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8992" y="1986473"/>
                  <a:ext cx="28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94458E-5977-46AC-9A80-E7C6C9E2E467}"/>
                    </a:ext>
                  </a:extLst>
                </p14:cNvPr>
                <p14:cNvContentPartPr/>
                <p14:nvPr/>
              </p14:nvContentPartPr>
              <p14:xfrm>
                <a:off x="5998592" y="2018873"/>
                <a:ext cx="175320" cy="240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94458E-5977-46AC-9A80-E7C6C9E2E46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62952" y="1983233"/>
                  <a:ext cx="246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1B428E-95F9-4CBB-85A5-136A42C52D63}"/>
                    </a:ext>
                  </a:extLst>
                </p14:cNvPr>
                <p14:cNvContentPartPr/>
                <p14:nvPr/>
              </p14:nvContentPartPr>
              <p14:xfrm>
                <a:off x="6261752" y="2004833"/>
                <a:ext cx="30240" cy="37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1B428E-95F9-4CBB-85A5-136A42C52D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26112" y="1968833"/>
                  <a:ext cx="1018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094E81A-703D-4477-B94D-E51D1A84699B}"/>
                    </a:ext>
                  </a:extLst>
                </p14:cNvPr>
                <p14:cNvContentPartPr/>
                <p14:nvPr/>
              </p14:nvContentPartPr>
              <p14:xfrm>
                <a:off x="6282632" y="1978553"/>
                <a:ext cx="188640" cy="183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094E81A-703D-4477-B94D-E51D1A8469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46992" y="1942553"/>
                  <a:ext cx="260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BE5EDF-DFCC-40F1-9B6D-905D9404D106}"/>
                    </a:ext>
                  </a:extLst>
                </p14:cNvPr>
                <p14:cNvContentPartPr/>
                <p14:nvPr/>
              </p14:nvContentPartPr>
              <p14:xfrm>
                <a:off x="6630032" y="1941833"/>
                <a:ext cx="7200" cy="11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BE5EDF-DFCC-40F1-9B6D-905D9404D1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94032" y="1906193"/>
                  <a:ext cx="78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A19B4C0-24BE-4502-B7C8-FEB5FF5820E4}"/>
                    </a:ext>
                  </a:extLst>
                </p14:cNvPr>
                <p14:cNvContentPartPr/>
                <p14:nvPr/>
              </p14:nvContentPartPr>
              <p14:xfrm>
                <a:off x="6502952" y="2119673"/>
                <a:ext cx="136080" cy="18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A19B4C0-24BE-4502-B7C8-FEB5FF5820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67312" y="2083673"/>
                  <a:ext cx="2077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90664D-2BE9-4F24-B8BF-60471CC58FEA}"/>
              </a:ext>
            </a:extLst>
          </p:cNvPr>
          <p:cNvGrpSpPr/>
          <p:nvPr/>
        </p:nvGrpSpPr>
        <p:grpSpPr>
          <a:xfrm>
            <a:off x="6959432" y="1682633"/>
            <a:ext cx="849240" cy="639000"/>
            <a:chOff x="6959432" y="1682633"/>
            <a:chExt cx="84924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6750ED-2694-41F9-A5F5-39940CCB47C8}"/>
                    </a:ext>
                  </a:extLst>
                </p14:cNvPr>
                <p14:cNvContentPartPr/>
                <p14:nvPr/>
              </p14:nvContentPartPr>
              <p14:xfrm>
                <a:off x="6971672" y="1907993"/>
                <a:ext cx="75960" cy="298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6750ED-2694-41F9-A5F5-39940CCB47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35672" y="1872353"/>
                  <a:ext cx="147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78D185F-7292-4562-9AAB-7FD4E07EA251}"/>
                    </a:ext>
                  </a:extLst>
                </p14:cNvPr>
                <p14:cNvContentPartPr/>
                <p14:nvPr/>
              </p14:nvContentPartPr>
              <p14:xfrm>
                <a:off x="6959432" y="1696673"/>
                <a:ext cx="29520" cy="57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78D185F-7292-4562-9AAB-7FD4E07EA2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23792" y="1660673"/>
                  <a:ext cx="101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0555F2-A91A-49F3-A139-CED8D4628AC5}"/>
                    </a:ext>
                  </a:extLst>
                </p14:cNvPr>
                <p14:cNvContentPartPr/>
                <p14:nvPr/>
              </p14:nvContentPartPr>
              <p14:xfrm>
                <a:off x="7116032" y="2045873"/>
                <a:ext cx="245880" cy="25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0555F2-A91A-49F3-A139-CED8D4628A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80032" y="2009873"/>
                  <a:ext cx="317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5572E56-03DE-42ED-964C-A7372433D339}"/>
                    </a:ext>
                  </a:extLst>
                </p14:cNvPr>
                <p14:cNvContentPartPr/>
                <p14:nvPr/>
              </p14:nvContentPartPr>
              <p14:xfrm>
                <a:off x="7185872" y="1921673"/>
                <a:ext cx="38160" cy="221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5572E56-03DE-42ED-964C-A7372433D3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50232" y="1885673"/>
                  <a:ext cx="109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76A6ABC-09D4-4F1E-9A4D-835B887C2987}"/>
                    </a:ext>
                  </a:extLst>
                </p14:cNvPr>
                <p14:cNvContentPartPr/>
                <p14:nvPr/>
              </p14:nvContentPartPr>
              <p14:xfrm>
                <a:off x="7466672" y="1972433"/>
                <a:ext cx="164520" cy="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76A6ABC-09D4-4F1E-9A4D-835B887C29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31032" y="1936433"/>
                  <a:ext cx="236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25A85C-1AA1-4557-8004-B3FFDBCECACD}"/>
                    </a:ext>
                  </a:extLst>
                </p14:cNvPr>
                <p14:cNvContentPartPr/>
                <p14:nvPr/>
              </p14:nvContentPartPr>
              <p14:xfrm>
                <a:off x="7491872" y="1875953"/>
                <a:ext cx="51480" cy="22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25A85C-1AA1-4557-8004-B3FFDBCECA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56232" y="1840313"/>
                  <a:ext cx="123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28995F-C8AB-4D62-9447-9E3DB1DD94C9}"/>
                    </a:ext>
                  </a:extLst>
                </p14:cNvPr>
                <p14:cNvContentPartPr/>
                <p14:nvPr/>
              </p14:nvContentPartPr>
              <p14:xfrm>
                <a:off x="7658912" y="1682633"/>
                <a:ext cx="149760" cy="63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28995F-C8AB-4D62-9447-9E3DB1DD94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22912" y="1646633"/>
                  <a:ext cx="221400" cy="71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1417B2A-F69E-4951-BBFE-67098283C327}"/>
              </a:ext>
            </a:extLst>
          </p:cNvPr>
          <p:cNvGrpSpPr/>
          <p:nvPr/>
        </p:nvGrpSpPr>
        <p:grpSpPr>
          <a:xfrm>
            <a:off x="2982872" y="2687393"/>
            <a:ext cx="3961800" cy="637200"/>
            <a:chOff x="2982872" y="2687393"/>
            <a:chExt cx="396180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09A19F-41FE-4547-AAED-CEEF21D431A9}"/>
                    </a:ext>
                  </a:extLst>
                </p14:cNvPr>
                <p14:cNvContentPartPr/>
                <p14:nvPr/>
              </p14:nvContentPartPr>
              <p14:xfrm>
                <a:off x="2982872" y="2948753"/>
                <a:ext cx="6480" cy="375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09A19F-41FE-4547-AAED-CEEF21D431A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6872" y="2912753"/>
                  <a:ext cx="78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158BC7-E257-4FA5-973A-F898E05A808B}"/>
                    </a:ext>
                  </a:extLst>
                </p14:cNvPr>
                <p14:cNvContentPartPr/>
                <p14:nvPr/>
              </p14:nvContentPartPr>
              <p14:xfrm>
                <a:off x="2982872" y="2857313"/>
                <a:ext cx="213840" cy="278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158BC7-E257-4FA5-973A-F898E05A80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46872" y="2821673"/>
                  <a:ext cx="285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CEE27A0-09B5-47A9-9958-D370C6BAFD0F}"/>
                    </a:ext>
                  </a:extLst>
                </p14:cNvPr>
                <p14:cNvContentPartPr/>
                <p14:nvPr/>
              </p14:nvContentPartPr>
              <p14:xfrm>
                <a:off x="3265112" y="2901233"/>
                <a:ext cx="316440" cy="244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CEE27A0-09B5-47A9-9958-D370C6BAFD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9472" y="2865233"/>
                  <a:ext cx="388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1DD77EE-06AE-4936-B130-79FFB9C17CBD}"/>
                    </a:ext>
                  </a:extLst>
                </p14:cNvPr>
                <p14:cNvContentPartPr/>
                <p14:nvPr/>
              </p14:nvContentPartPr>
              <p14:xfrm>
                <a:off x="3701792" y="2912753"/>
                <a:ext cx="30240" cy="252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1DD77EE-06AE-4936-B130-79FFB9C17C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5792" y="2877113"/>
                  <a:ext cx="101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744647-05D7-4218-A408-66C6882FFC7A}"/>
                    </a:ext>
                  </a:extLst>
                </p14:cNvPr>
                <p14:cNvContentPartPr/>
                <p14:nvPr/>
              </p14:nvContentPartPr>
              <p14:xfrm>
                <a:off x="3664352" y="2771993"/>
                <a:ext cx="4320" cy="2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744647-05D7-4218-A408-66C6882FFC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8712" y="2735993"/>
                  <a:ext cx="75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8941A6C-25CE-4678-BD97-E5C8969D09EB}"/>
                    </a:ext>
                  </a:extLst>
                </p14:cNvPr>
                <p14:cNvContentPartPr/>
                <p14:nvPr/>
              </p14:nvContentPartPr>
              <p14:xfrm>
                <a:off x="3790352" y="2895833"/>
                <a:ext cx="248400" cy="245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8941A6C-25CE-4678-BD97-E5C8969D09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54352" y="2860193"/>
                  <a:ext cx="320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21F165-9117-4E1E-8A96-BC7C7356165A}"/>
                    </a:ext>
                  </a:extLst>
                </p14:cNvPr>
                <p14:cNvContentPartPr/>
                <p14:nvPr/>
              </p14:nvContentPartPr>
              <p14:xfrm>
                <a:off x="4178792" y="2811233"/>
                <a:ext cx="71280" cy="315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21F165-9117-4E1E-8A96-BC7C735616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143152" y="2775593"/>
                  <a:ext cx="14292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366420D-E21D-4899-B8A2-B2A2B52661F2}"/>
                    </a:ext>
                  </a:extLst>
                </p14:cNvPr>
                <p14:cNvContentPartPr/>
                <p14:nvPr/>
              </p14:nvContentPartPr>
              <p14:xfrm>
                <a:off x="4099232" y="2959913"/>
                <a:ext cx="180000" cy="15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366420D-E21D-4899-B8A2-B2A2B52661F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63592" y="2923913"/>
                  <a:ext cx="251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AC1219-0CCA-4378-8771-74CA6378C7F5}"/>
                    </a:ext>
                  </a:extLst>
                </p14:cNvPr>
                <p14:cNvContentPartPr/>
                <p14:nvPr/>
              </p14:nvContentPartPr>
              <p14:xfrm>
                <a:off x="4338992" y="2718713"/>
                <a:ext cx="246240" cy="500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AC1219-0CCA-4378-8771-74CA6378C7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03352" y="2682713"/>
                  <a:ext cx="3178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93B802D-E7E5-4F70-AAEA-E106622E346C}"/>
                    </a:ext>
                  </a:extLst>
                </p14:cNvPr>
                <p14:cNvContentPartPr/>
                <p14:nvPr/>
              </p14:nvContentPartPr>
              <p14:xfrm>
                <a:off x="4351232" y="2940833"/>
                <a:ext cx="80640" cy="7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93B802D-E7E5-4F70-AAEA-E106622E346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15232" y="2904833"/>
                  <a:ext cx="152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ABAC5A-CE39-4A9A-8AD9-566F838B30C2}"/>
                    </a:ext>
                  </a:extLst>
                </p14:cNvPr>
                <p14:cNvContentPartPr/>
                <p14:nvPr/>
              </p14:nvContentPartPr>
              <p14:xfrm>
                <a:off x="4660112" y="2695673"/>
                <a:ext cx="160200" cy="516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ABAC5A-CE39-4A9A-8AD9-566F838B30C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24472" y="2659673"/>
                  <a:ext cx="2318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828CC3-81EC-48A8-8503-B114CDDBB13B}"/>
                    </a:ext>
                  </a:extLst>
                </p14:cNvPr>
                <p14:cNvContentPartPr/>
                <p14:nvPr/>
              </p14:nvContentPartPr>
              <p14:xfrm>
                <a:off x="4881872" y="2792873"/>
                <a:ext cx="37080" cy="45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2828CC3-81EC-48A8-8503-B114CDDBB1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46232" y="2756873"/>
                  <a:ext cx="108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1B2952-92F1-4EF0-BBDA-82E668FA3054}"/>
                    </a:ext>
                  </a:extLst>
                </p14:cNvPr>
                <p14:cNvContentPartPr/>
                <p14:nvPr/>
              </p14:nvContentPartPr>
              <p14:xfrm>
                <a:off x="4967912" y="2772713"/>
                <a:ext cx="46080" cy="3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1B2952-92F1-4EF0-BBDA-82E668FA305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31912" y="2737073"/>
                  <a:ext cx="11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1C46AC-3C3E-4D53-872C-AA537CF9BFD0}"/>
                    </a:ext>
                  </a:extLst>
                </p14:cNvPr>
                <p14:cNvContentPartPr/>
                <p14:nvPr/>
              </p14:nvContentPartPr>
              <p14:xfrm>
                <a:off x="5189312" y="2795753"/>
                <a:ext cx="13680" cy="303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1C46AC-3C3E-4D53-872C-AA537CF9BFD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153672" y="2760113"/>
                  <a:ext cx="853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DE3F0B0-E799-4391-BBBA-D9B258A99F9A}"/>
                    </a:ext>
                  </a:extLst>
                </p14:cNvPr>
                <p14:cNvContentPartPr/>
                <p14:nvPr/>
              </p14:nvContentPartPr>
              <p14:xfrm>
                <a:off x="5183192" y="2771993"/>
                <a:ext cx="149760" cy="11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DE3F0B0-E799-4391-BBBA-D9B258A99F9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47192" y="2736353"/>
                  <a:ext cx="221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2C6154C-175A-4379-B5A8-30513901A85E}"/>
                    </a:ext>
                  </a:extLst>
                </p14:cNvPr>
                <p14:cNvContentPartPr/>
                <p14:nvPr/>
              </p14:nvContentPartPr>
              <p14:xfrm>
                <a:off x="5205152" y="2879273"/>
                <a:ext cx="11376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2C6154C-175A-4379-B5A8-30513901A8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69152" y="2843273"/>
                  <a:ext cx="185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469F91A-DD60-47B9-ADE7-826683DA91A0}"/>
                    </a:ext>
                  </a:extLst>
                </p14:cNvPr>
                <p14:cNvContentPartPr/>
                <p14:nvPr/>
              </p14:nvContentPartPr>
              <p14:xfrm>
                <a:off x="5189672" y="2744633"/>
                <a:ext cx="356760" cy="348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469F91A-DD60-47B9-ADE7-826683DA91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54032" y="2708993"/>
                  <a:ext cx="428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E3EB28-6371-4CE9-8099-2A76022B77D5}"/>
                    </a:ext>
                  </a:extLst>
                </p14:cNvPr>
                <p14:cNvContentPartPr/>
                <p14:nvPr/>
              </p14:nvContentPartPr>
              <p14:xfrm>
                <a:off x="5631032" y="2882873"/>
                <a:ext cx="131400" cy="241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E3EB28-6371-4CE9-8099-2A76022B77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95392" y="2847233"/>
                  <a:ext cx="203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AB9DFEE-D6D7-4347-A79A-3EA7CE5540C8}"/>
                    </a:ext>
                  </a:extLst>
                </p14:cNvPr>
                <p14:cNvContentPartPr/>
                <p14:nvPr/>
              </p14:nvContentPartPr>
              <p14:xfrm>
                <a:off x="5852432" y="2882513"/>
                <a:ext cx="334080" cy="22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AB9DFEE-D6D7-4347-A79A-3EA7CE5540C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16792" y="2846513"/>
                  <a:ext cx="405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4D08C0-797C-4876-8E87-F2B454D18E77}"/>
                    </a:ext>
                  </a:extLst>
                </p14:cNvPr>
                <p14:cNvContentPartPr/>
                <p14:nvPr/>
              </p14:nvContentPartPr>
              <p14:xfrm>
                <a:off x="6292352" y="2865593"/>
                <a:ext cx="105840" cy="229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4D08C0-797C-4876-8E87-F2B454D18E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6712" y="2829953"/>
                  <a:ext cx="17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E23DABA-6CA7-4979-B3CA-5E573E9D8773}"/>
                    </a:ext>
                  </a:extLst>
                </p14:cNvPr>
                <p14:cNvContentPartPr/>
                <p14:nvPr/>
              </p14:nvContentPartPr>
              <p14:xfrm>
                <a:off x="6485672" y="2849033"/>
                <a:ext cx="247320" cy="231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E23DABA-6CA7-4979-B3CA-5E573E9D87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49672" y="2813393"/>
                  <a:ext cx="318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19DE35-7E1B-4A41-80D6-8D11BD277872}"/>
                    </a:ext>
                  </a:extLst>
                </p14:cNvPr>
                <p14:cNvContentPartPr/>
                <p14:nvPr/>
              </p14:nvContentPartPr>
              <p14:xfrm>
                <a:off x="6816512" y="2687393"/>
                <a:ext cx="62640" cy="364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19DE35-7E1B-4A41-80D6-8D11BD2778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0512" y="2651753"/>
                  <a:ext cx="134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BFE935-AC68-47F8-8CAF-18C2BA5ED0A4}"/>
                    </a:ext>
                  </a:extLst>
                </p14:cNvPr>
                <p14:cNvContentPartPr/>
                <p14:nvPr/>
              </p14:nvContentPartPr>
              <p14:xfrm>
                <a:off x="6756752" y="2873153"/>
                <a:ext cx="187920" cy="47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BFE935-AC68-47F8-8CAF-18C2BA5ED0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20752" y="2837153"/>
                  <a:ext cx="25956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DCFF988-53FA-4166-8CFC-5FA90FC16B21}"/>
              </a:ext>
            </a:extLst>
          </p:cNvPr>
          <p:cNvGrpSpPr/>
          <p:nvPr/>
        </p:nvGrpSpPr>
        <p:grpSpPr>
          <a:xfrm>
            <a:off x="7226912" y="2665433"/>
            <a:ext cx="417240" cy="361440"/>
            <a:chOff x="7226912" y="2665433"/>
            <a:chExt cx="41724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B7710A6-8D76-46CF-97DD-C51B0AA349DB}"/>
                    </a:ext>
                  </a:extLst>
                </p14:cNvPr>
                <p14:cNvContentPartPr/>
                <p14:nvPr/>
              </p14:nvContentPartPr>
              <p14:xfrm>
                <a:off x="7226912" y="2831753"/>
                <a:ext cx="29880" cy="195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B7710A6-8D76-46CF-97DD-C51B0AA349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90912" y="2796113"/>
                  <a:ext cx="101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AD95555-DEA3-4846-BCE6-49A968EF4BFE}"/>
                    </a:ext>
                  </a:extLst>
                </p14:cNvPr>
                <p14:cNvContentPartPr/>
                <p14:nvPr/>
              </p14:nvContentPartPr>
              <p14:xfrm>
                <a:off x="7266152" y="2665433"/>
                <a:ext cx="40680" cy="5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AD95555-DEA3-4846-BCE6-49A968EF4B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30512" y="2629433"/>
                  <a:ext cx="112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65E99B-7C24-4B62-B865-8B340A2DCC83}"/>
                    </a:ext>
                  </a:extLst>
                </p14:cNvPr>
                <p14:cNvContentPartPr/>
                <p14:nvPr/>
              </p14:nvContentPartPr>
              <p14:xfrm>
                <a:off x="7338512" y="2748233"/>
                <a:ext cx="183600" cy="24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65E99B-7C24-4B62-B865-8B340A2DCC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02512" y="2712233"/>
                  <a:ext cx="255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EFB49B-F496-462F-AB79-1E06931E99E3}"/>
                    </a:ext>
                  </a:extLst>
                </p14:cNvPr>
                <p14:cNvContentPartPr/>
                <p14:nvPr/>
              </p14:nvContentPartPr>
              <p14:xfrm>
                <a:off x="7633712" y="2753273"/>
                <a:ext cx="10440" cy="19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EFB49B-F496-462F-AB79-1E06931E99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97712" y="2717273"/>
                  <a:ext cx="8208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8028C8B-830B-4AD7-AF1D-E0A3A0DD6200}"/>
              </a:ext>
            </a:extLst>
          </p:cNvPr>
          <p:cNvGrpSpPr/>
          <p:nvPr/>
        </p:nvGrpSpPr>
        <p:grpSpPr>
          <a:xfrm>
            <a:off x="9318512" y="2256113"/>
            <a:ext cx="212040" cy="137160"/>
            <a:chOff x="9318512" y="2256113"/>
            <a:chExt cx="21204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E8EF91-35EE-4DE8-9E24-3DF8BDCF63FC}"/>
                    </a:ext>
                  </a:extLst>
                </p14:cNvPr>
                <p14:cNvContentPartPr/>
                <p14:nvPr/>
              </p14:nvContentPartPr>
              <p14:xfrm>
                <a:off x="9318512" y="2256113"/>
                <a:ext cx="79560" cy="12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E8EF91-35EE-4DE8-9E24-3DF8BDCF63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82872" y="2220113"/>
                  <a:ext cx="15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EE53AE-2B0E-4499-90F0-4D9BFB3C44B2}"/>
                    </a:ext>
                  </a:extLst>
                </p14:cNvPr>
                <p14:cNvContentPartPr/>
                <p14:nvPr/>
              </p14:nvContentPartPr>
              <p14:xfrm>
                <a:off x="9439112" y="2272673"/>
                <a:ext cx="91440" cy="120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EE53AE-2B0E-4499-90F0-4D9BFB3C44B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03112" y="2236673"/>
                  <a:ext cx="1630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583682A-F5C7-4899-A2A0-6CF019F07A88}"/>
              </a:ext>
            </a:extLst>
          </p:cNvPr>
          <p:cNvGrpSpPr/>
          <p:nvPr/>
        </p:nvGrpSpPr>
        <p:grpSpPr>
          <a:xfrm>
            <a:off x="7859432" y="2571473"/>
            <a:ext cx="1555920" cy="537840"/>
            <a:chOff x="7859432" y="2571473"/>
            <a:chExt cx="1555920" cy="53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5CA0E01-E656-4FEC-9D38-137861C6889A}"/>
                    </a:ext>
                  </a:extLst>
                </p14:cNvPr>
                <p14:cNvContentPartPr/>
                <p14:nvPr/>
              </p14:nvContentPartPr>
              <p14:xfrm>
                <a:off x="7859432" y="2726633"/>
                <a:ext cx="226800" cy="321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5CA0E01-E656-4FEC-9D38-137861C6889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23792" y="2690633"/>
                  <a:ext cx="298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D7ECFF-706D-4B20-8375-8BD2DC85B8FE}"/>
                    </a:ext>
                  </a:extLst>
                </p14:cNvPr>
                <p14:cNvContentPartPr/>
                <p14:nvPr/>
              </p14:nvContentPartPr>
              <p14:xfrm>
                <a:off x="7919192" y="2753993"/>
                <a:ext cx="186840" cy="172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D7ECFF-706D-4B20-8375-8BD2DC85B8F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83192" y="2718353"/>
                  <a:ext cx="258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1416DFE-5478-4A05-8547-5FA9F99FDA3F}"/>
                    </a:ext>
                  </a:extLst>
                </p14:cNvPr>
                <p14:cNvContentPartPr/>
                <p14:nvPr/>
              </p14:nvContentPartPr>
              <p14:xfrm>
                <a:off x="8229512" y="2571473"/>
                <a:ext cx="200160" cy="419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1416DFE-5478-4A05-8547-5FA9F99FDA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93512" y="2535473"/>
                  <a:ext cx="2718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4BDB96-0B49-4CCD-9305-8EA3AB7BC42F}"/>
                    </a:ext>
                  </a:extLst>
                </p14:cNvPr>
                <p14:cNvContentPartPr/>
                <p14:nvPr/>
              </p14:nvContentPartPr>
              <p14:xfrm>
                <a:off x="8588792" y="2777033"/>
                <a:ext cx="189720" cy="20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4BDB96-0B49-4CCD-9305-8EA3AB7BC4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52792" y="2741393"/>
                  <a:ext cx="261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34BCB96-83A4-4479-A72B-743E7028F216}"/>
                    </a:ext>
                  </a:extLst>
                </p14:cNvPr>
                <p14:cNvContentPartPr/>
                <p14:nvPr/>
              </p14:nvContentPartPr>
              <p14:xfrm>
                <a:off x="8851592" y="2664353"/>
                <a:ext cx="288720" cy="280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34BCB96-83A4-4479-A72B-743E7028F2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15952" y="2628713"/>
                  <a:ext cx="360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1893E3-EB32-476B-9251-4CDACBE53C46}"/>
                    </a:ext>
                  </a:extLst>
                </p14:cNvPr>
                <p14:cNvContentPartPr/>
                <p14:nvPr/>
              </p14:nvContentPartPr>
              <p14:xfrm>
                <a:off x="9300152" y="2945153"/>
                <a:ext cx="115200" cy="164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1893E3-EB32-476B-9251-4CDACBE53C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264152" y="2909153"/>
                  <a:ext cx="1868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12D383F-DE9F-4D47-B6B8-6B2DB3FFB5A3}"/>
              </a:ext>
            </a:extLst>
          </p:cNvPr>
          <p:cNvGrpSpPr/>
          <p:nvPr/>
        </p:nvGrpSpPr>
        <p:grpSpPr>
          <a:xfrm>
            <a:off x="9819992" y="2176913"/>
            <a:ext cx="1739880" cy="808560"/>
            <a:chOff x="9819992" y="2176913"/>
            <a:chExt cx="1739880" cy="80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54DC5A1-C480-4E99-9D20-57817574C495}"/>
                    </a:ext>
                  </a:extLst>
                </p14:cNvPr>
                <p14:cNvContentPartPr/>
                <p14:nvPr/>
              </p14:nvContentPartPr>
              <p14:xfrm>
                <a:off x="9819992" y="2598113"/>
                <a:ext cx="354960" cy="345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54DC5A1-C480-4E99-9D20-57817574C4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83992" y="2562473"/>
                  <a:ext cx="426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D23E690-8668-42D2-9350-793307968C2F}"/>
                    </a:ext>
                  </a:extLst>
                </p14:cNvPr>
                <p14:cNvContentPartPr/>
                <p14:nvPr/>
              </p14:nvContentPartPr>
              <p14:xfrm>
                <a:off x="10319312" y="2452673"/>
                <a:ext cx="233280" cy="532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D23E690-8668-42D2-9350-793307968C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83312" y="2416673"/>
                  <a:ext cx="3049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8D5D25-C3FF-4532-9FB7-10BE46FB83A4}"/>
                    </a:ext>
                  </a:extLst>
                </p14:cNvPr>
                <p14:cNvContentPartPr/>
                <p14:nvPr/>
              </p14:nvContentPartPr>
              <p14:xfrm>
                <a:off x="10586432" y="2637353"/>
                <a:ext cx="32040" cy="199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8D5D25-C3FF-4532-9FB7-10BE46FB83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50432" y="2601353"/>
                  <a:ext cx="103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90FD02E-6991-491A-9A36-28060961B9A0}"/>
                    </a:ext>
                  </a:extLst>
                </p14:cNvPr>
                <p14:cNvContentPartPr/>
                <p14:nvPr/>
              </p14:nvContentPartPr>
              <p14:xfrm>
                <a:off x="10641152" y="2449793"/>
                <a:ext cx="46800" cy="61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90FD02E-6991-491A-9A36-28060961B9A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05152" y="2414153"/>
                  <a:ext cx="118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592E547-7920-49AC-A3FC-CF2368FB0669}"/>
                    </a:ext>
                  </a:extLst>
                </p14:cNvPr>
                <p14:cNvContentPartPr/>
                <p14:nvPr/>
              </p14:nvContentPartPr>
              <p14:xfrm>
                <a:off x="10777952" y="2381393"/>
                <a:ext cx="154080" cy="555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592E547-7920-49AC-A3FC-CF2368FB06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41952" y="2345393"/>
                  <a:ext cx="22572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E0D749F-A990-4F92-BF6B-DB5A8EEF9223}"/>
                    </a:ext>
                  </a:extLst>
                </p14:cNvPr>
                <p14:cNvContentPartPr/>
                <p14:nvPr/>
              </p14:nvContentPartPr>
              <p14:xfrm>
                <a:off x="11092592" y="2176913"/>
                <a:ext cx="208080" cy="80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E0D749F-A990-4F92-BF6B-DB5A8EEF922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56952" y="2140913"/>
                  <a:ext cx="279720" cy="8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DCB2ED-1096-4DB9-9B1F-49E26FA02883}"/>
                    </a:ext>
                  </a:extLst>
                </p14:cNvPr>
                <p14:cNvContentPartPr/>
                <p14:nvPr/>
              </p14:nvContentPartPr>
              <p14:xfrm>
                <a:off x="11542232" y="2470313"/>
                <a:ext cx="17640" cy="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DCB2ED-1096-4DB9-9B1F-49E26FA028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506232" y="2434313"/>
                  <a:ext cx="89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2D060D-2FE3-468C-BE02-F2004F746A55}"/>
                    </a:ext>
                  </a:extLst>
                </p14:cNvPr>
                <p14:cNvContentPartPr/>
                <p14:nvPr/>
              </p14:nvContentPartPr>
              <p14:xfrm>
                <a:off x="11406512" y="2743193"/>
                <a:ext cx="115560" cy="11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2D060D-2FE3-468C-BE02-F2004F746A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370512" y="2707553"/>
                  <a:ext cx="1872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FCBDCA8-E113-449B-AF83-2D33173645E1}"/>
              </a:ext>
            </a:extLst>
          </p:cNvPr>
          <p:cNvGrpSpPr/>
          <p:nvPr/>
        </p:nvGrpSpPr>
        <p:grpSpPr>
          <a:xfrm>
            <a:off x="2224712" y="3693593"/>
            <a:ext cx="1597320" cy="563400"/>
            <a:chOff x="2224712" y="3693593"/>
            <a:chExt cx="159732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3692AE8-6A8E-4BA8-B0E3-FC69F824B89A}"/>
                    </a:ext>
                  </a:extLst>
                </p14:cNvPr>
                <p14:cNvContentPartPr/>
                <p14:nvPr/>
              </p14:nvContentPartPr>
              <p14:xfrm>
                <a:off x="2224712" y="3693593"/>
                <a:ext cx="922680" cy="433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3692AE8-6A8E-4BA8-B0E3-FC69F824B8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88712" y="3657953"/>
                  <a:ext cx="9943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39E8AD1-22E1-4B65-B0DA-3A8334C95531}"/>
                    </a:ext>
                  </a:extLst>
                </p14:cNvPr>
                <p14:cNvContentPartPr/>
                <p14:nvPr/>
              </p14:nvContentPartPr>
              <p14:xfrm>
                <a:off x="3036512" y="3788993"/>
                <a:ext cx="568800" cy="250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39E8AD1-22E1-4B65-B0DA-3A8334C955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00872" y="3753353"/>
                  <a:ext cx="6404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9EC843-A495-44B1-B62D-F5583EE220DD}"/>
                    </a:ext>
                  </a:extLst>
                </p14:cNvPr>
                <p14:cNvContentPartPr/>
                <p14:nvPr/>
              </p14:nvContentPartPr>
              <p14:xfrm>
                <a:off x="2601632" y="3694313"/>
                <a:ext cx="61560" cy="26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9EC843-A495-44B1-B62D-F5583EE220D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65632" y="3658313"/>
                  <a:ext cx="133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CC44663-5B54-4B01-A5DE-F4AA3D2028F4}"/>
                    </a:ext>
                  </a:extLst>
                </p14:cNvPr>
                <p14:cNvContentPartPr/>
                <p14:nvPr/>
              </p14:nvContentPartPr>
              <p14:xfrm>
                <a:off x="3792872" y="4010753"/>
                <a:ext cx="11880" cy="66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CC44663-5B54-4B01-A5DE-F4AA3D2028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57232" y="3975113"/>
                  <a:ext cx="83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2341ABB-2FBF-4A5E-BB8A-B170FC0DD708}"/>
                    </a:ext>
                  </a:extLst>
                </p14:cNvPr>
                <p14:cNvContentPartPr/>
                <p14:nvPr/>
              </p14:nvContentPartPr>
              <p14:xfrm>
                <a:off x="3813392" y="3909593"/>
                <a:ext cx="8640" cy="13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2341ABB-2FBF-4A5E-BB8A-B170FC0DD7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77392" y="3873593"/>
                  <a:ext cx="8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FCA2A18-51BF-4E8E-AA40-D3B1D070214E}"/>
                    </a:ext>
                  </a:extLst>
                </p14:cNvPr>
                <p14:cNvContentPartPr/>
                <p14:nvPr/>
              </p14:nvContentPartPr>
              <p14:xfrm>
                <a:off x="3708992" y="4105433"/>
                <a:ext cx="42480" cy="151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FCA2A18-51BF-4E8E-AA40-D3B1D07021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72992" y="4069433"/>
                  <a:ext cx="11412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7F368B-9EAC-4978-A2D4-CB7DB6EC23E3}"/>
                  </a:ext>
                </a:extLst>
              </p14:cNvPr>
              <p14:cNvContentPartPr/>
              <p14:nvPr/>
            </p14:nvContentPartPr>
            <p14:xfrm>
              <a:off x="599672" y="4595753"/>
              <a:ext cx="164880" cy="632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7F368B-9EAC-4978-A2D4-CB7DB6EC23E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63672" y="4559753"/>
                <a:ext cx="236520" cy="70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2FBCF07-27E1-446B-A591-A56E58C572EC}"/>
              </a:ext>
            </a:extLst>
          </p:cNvPr>
          <p:cNvGrpSpPr/>
          <p:nvPr/>
        </p:nvGrpSpPr>
        <p:grpSpPr>
          <a:xfrm>
            <a:off x="3258632" y="5385233"/>
            <a:ext cx="1535400" cy="563400"/>
            <a:chOff x="3258632" y="5385233"/>
            <a:chExt cx="153540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122F3A1-911B-4981-9564-91F4EEF27E88}"/>
                    </a:ext>
                  </a:extLst>
                </p14:cNvPr>
                <p14:cNvContentPartPr/>
                <p14:nvPr/>
              </p14:nvContentPartPr>
              <p14:xfrm>
                <a:off x="3258632" y="5400353"/>
                <a:ext cx="313920" cy="548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122F3A1-911B-4981-9564-91F4EEF27E8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22992" y="5364713"/>
                  <a:ext cx="3855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97D663-DB2B-4621-8AE0-C7EF4D57587B}"/>
                    </a:ext>
                  </a:extLst>
                </p14:cNvPr>
                <p14:cNvContentPartPr/>
                <p14:nvPr/>
              </p14:nvContentPartPr>
              <p14:xfrm>
                <a:off x="3292472" y="5696993"/>
                <a:ext cx="182160" cy="3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97D663-DB2B-4621-8AE0-C7EF4D57587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56832" y="5661353"/>
                  <a:ext cx="253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D2B3C4-3BE7-431D-9CE7-972F13CCBCCF}"/>
                    </a:ext>
                  </a:extLst>
                </p14:cNvPr>
                <p14:cNvContentPartPr/>
                <p14:nvPr/>
              </p14:nvContentPartPr>
              <p14:xfrm>
                <a:off x="3541952" y="5513033"/>
                <a:ext cx="334800" cy="349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D2B3C4-3BE7-431D-9CE7-972F13CCBC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6312" y="5477033"/>
                  <a:ext cx="4064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5FCD47-8933-438D-A9B5-B5C8C8BC5E26}"/>
                    </a:ext>
                  </a:extLst>
                </p14:cNvPr>
                <p14:cNvContentPartPr/>
                <p14:nvPr/>
              </p14:nvContentPartPr>
              <p14:xfrm>
                <a:off x="4084112" y="5385233"/>
                <a:ext cx="224640" cy="466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5FCD47-8933-438D-A9B5-B5C8C8BC5E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48472" y="5349233"/>
                  <a:ext cx="2962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B156874-A61D-4931-ACCC-DE00371E2696}"/>
                    </a:ext>
                  </a:extLst>
                </p14:cNvPr>
                <p14:cNvContentPartPr/>
                <p14:nvPr/>
              </p14:nvContentPartPr>
              <p14:xfrm>
                <a:off x="4428272" y="5563433"/>
                <a:ext cx="19080" cy="229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B156874-A61D-4931-ACCC-DE00371E269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92272" y="5527793"/>
                  <a:ext cx="90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4F4C16A-F6DF-43F9-873F-882430B25B14}"/>
                    </a:ext>
                  </a:extLst>
                </p14:cNvPr>
                <p14:cNvContentPartPr/>
                <p14:nvPr/>
              </p14:nvContentPartPr>
              <p14:xfrm>
                <a:off x="4423232" y="5396393"/>
                <a:ext cx="6120" cy="37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4F4C16A-F6DF-43F9-873F-882430B25B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87592" y="5360753"/>
                  <a:ext cx="77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B8289E-E5F4-4ACC-866F-39098A9FD315}"/>
                    </a:ext>
                  </a:extLst>
                </p14:cNvPr>
                <p14:cNvContentPartPr/>
                <p14:nvPr/>
              </p14:nvContentPartPr>
              <p14:xfrm>
                <a:off x="4622312" y="5551553"/>
                <a:ext cx="170280" cy="21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B8289E-E5F4-4ACC-866F-39098A9FD3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86672" y="5515553"/>
                  <a:ext cx="24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75D9F8-7B96-4DCC-9F31-61DC12756F06}"/>
                    </a:ext>
                  </a:extLst>
                </p14:cNvPr>
                <p14:cNvContentPartPr/>
                <p14:nvPr/>
              </p14:nvContentPartPr>
              <p14:xfrm>
                <a:off x="4621592" y="5662073"/>
                <a:ext cx="172440" cy="21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75D9F8-7B96-4DCC-9F31-61DC12756F0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5592" y="5626073"/>
                  <a:ext cx="24408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ABE0B4E-AC1A-405E-B133-1CA40270231B}"/>
              </a:ext>
            </a:extLst>
          </p:cNvPr>
          <p:cNvGrpSpPr/>
          <p:nvPr/>
        </p:nvGrpSpPr>
        <p:grpSpPr>
          <a:xfrm>
            <a:off x="5059352" y="5340233"/>
            <a:ext cx="1043280" cy="511920"/>
            <a:chOff x="5059352" y="5340233"/>
            <a:chExt cx="104328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74E986-EFCE-4D0D-811F-CD063C2501BA}"/>
                    </a:ext>
                  </a:extLst>
                </p14:cNvPr>
                <p14:cNvContentPartPr/>
                <p14:nvPr/>
              </p14:nvContentPartPr>
              <p14:xfrm>
                <a:off x="5113352" y="5340233"/>
                <a:ext cx="77760" cy="365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74E986-EFCE-4D0D-811F-CD063C2501B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77352" y="5304233"/>
                  <a:ext cx="1494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78BFD20-01EF-462C-8A5C-C30DDB71BB3E}"/>
                    </a:ext>
                  </a:extLst>
                </p14:cNvPr>
                <p14:cNvContentPartPr/>
                <p14:nvPr/>
              </p14:nvContentPartPr>
              <p14:xfrm>
                <a:off x="5059352" y="5549753"/>
                <a:ext cx="187200" cy="11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78BFD20-01EF-462C-8A5C-C30DDB71BB3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23712" y="5514113"/>
                  <a:ext cx="258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7C1666-C68C-4823-B0AA-4AF4EB7432A1}"/>
                    </a:ext>
                  </a:extLst>
                </p14:cNvPr>
                <p14:cNvContentPartPr/>
                <p14:nvPr/>
              </p14:nvContentPartPr>
              <p14:xfrm>
                <a:off x="5350232" y="5517353"/>
                <a:ext cx="162360" cy="190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7C1666-C68C-4823-B0AA-4AF4EB7432A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14232" y="5481353"/>
                  <a:ext cx="234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0B431BB-A4B2-4A0E-B0B8-E85FA5BFC5C2}"/>
                    </a:ext>
                  </a:extLst>
                </p14:cNvPr>
                <p14:cNvContentPartPr/>
                <p14:nvPr/>
              </p14:nvContentPartPr>
              <p14:xfrm>
                <a:off x="5634992" y="5513393"/>
                <a:ext cx="80280" cy="338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0B431BB-A4B2-4A0E-B0B8-E85FA5BFC5C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98992" y="5477753"/>
                  <a:ext cx="1519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6D60FB-24E0-4DD1-83F8-6A029A10EE49}"/>
                    </a:ext>
                  </a:extLst>
                </p14:cNvPr>
                <p14:cNvContentPartPr/>
                <p14:nvPr/>
              </p14:nvContentPartPr>
              <p14:xfrm>
                <a:off x="5662712" y="5519513"/>
                <a:ext cx="170640" cy="1666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6D60FB-24E0-4DD1-83F8-6A029A10EE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26712" y="5483513"/>
                  <a:ext cx="242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FB80AD-9DF4-4A9B-8A5F-772D0B7A615A}"/>
                    </a:ext>
                  </a:extLst>
                </p14:cNvPr>
                <p14:cNvContentPartPr/>
                <p14:nvPr/>
              </p14:nvContentPartPr>
              <p14:xfrm>
                <a:off x="6047552" y="5469473"/>
                <a:ext cx="11880" cy="16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FB80AD-9DF4-4A9B-8A5F-772D0B7A61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11912" y="5433833"/>
                  <a:ext cx="83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B544C03-13B2-44C2-9C74-2D8557DEEF25}"/>
                    </a:ext>
                  </a:extLst>
                </p14:cNvPr>
                <p14:cNvContentPartPr/>
                <p14:nvPr/>
              </p14:nvContentPartPr>
              <p14:xfrm>
                <a:off x="6057992" y="5544713"/>
                <a:ext cx="44640" cy="137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B544C03-13B2-44C2-9C74-2D8557DEEF2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022352" y="5508713"/>
                  <a:ext cx="11628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E68F11-5000-47BE-975B-AEF0ACF9471A}"/>
              </a:ext>
            </a:extLst>
          </p:cNvPr>
          <p:cNvGrpSpPr/>
          <p:nvPr/>
        </p:nvGrpSpPr>
        <p:grpSpPr>
          <a:xfrm>
            <a:off x="6453992" y="5253113"/>
            <a:ext cx="790920" cy="446760"/>
            <a:chOff x="6453992" y="5253113"/>
            <a:chExt cx="79092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DA19CD9-37C8-427C-A3C0-EC9DEF0D051F}"/>
                    </a:ext>
                  </a:extLst>
                </p14:cNvPr>
                <p14:cNvContentPartPr/>
                <p14:nvPr/>
              </p14:nvContentPartPr>
              <p14:xfrm>
                <a:off x="6453992" y="5430593"/>
                <a:ext cx="97560" cy="2692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DA19CD9-37C8-427C-A3C0-EC9DEF0D051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17992" y="5394593"/>
                  <a:ext cx="1692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9B3EAEF-708C-4B6B-AB19-8A4775624DBA}"/>
                    </a:ext>
                  </a:extLst>
                </p14:cNvPr>
                <p14:cNvContentPartPr/>
                <p14:nvPr/>
              </p14:nvContentPartPr>
              <p14:xfrm>
                <a:off x="6535352" y="5253113"/>
                <a:ext cx="11520" cy="2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9B3EAEF-708C-4B6B-AB19-8A4775624D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99352" y="5217113"/>
                  <a:ext cx="83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B74702C-384F-4106-AE1A-55E98BCA6856}"/>
                    </a:ext>
                  </a:extLst>
                </p14:cNvPr>
                <p14:cNvContentPartPr/>
                <p14:nvPr/>
              </p14:nvContentPartPr>
              <p14:xfrm>
                <a:off x="6654512" y="5348153"/>
                <a:ext cx="235800" cy="341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B74702C-384F-4106-AE1A-55E98BCA68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18512" y="5312513"/>
                  <a:ext cx="307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99D0C6C-FC57-4716-ABB4-F9D20B80D97C}"/>
                    </a:ext>
                  </a:extLst>
                </p14:cNvPr>
                <p14:cNvContentPartPr/>
                <p14:nvPr/>
              </p14:nvContentPartPr>
              <p14:xfrm>
                <a:off x="7014872" y="5449673"/>
                <a:ext cx="217800" cy="11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99D0C6C-FC57-4716-ABB4-F9D20B80D97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78872" y="5413673"/>
                  <a:ext cx="289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C19BA55-BFA6-4CF6-AA85-D3E28824B4E0}"/>
                    </a:ext>
                  </a:extLst>
                </p14:cNvPr>
                <p14:cNvContentPartPr/>
                <p14:nvPr/>
              </p14:nvContentPartPr>
              <p14:xfrm>
                <a:off x="7029632" y="5585753"/>
                <a:ext cx="215280" cy="9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C19BA55-BFA6-4CF6-AA85-D3E28824B4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93632" y="5550113"/>
                  <a:ext cx="286920" cy="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805EDE5-25A9-467B-93F2-BEB8D2ED1433}"/>
                  </a:ext>
                </a:extLst>
              </p14:cNvPr>
              <p14:cNvContentPartPr/>
              <p14:nvPr/>
            </p14:nvContentPartPr>
            <p14:xfrm>
              <a:off x="7467752" y="5356793"/>
              <a:ext cx="161640" cy="270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805EDE5-25A9-467B-93F2-BEB8D2ED143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431752" y="5320793"/>
                <a:ext cx="233280" cy="34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DB9E6CB-74A1-4EE9-BE60-7408C46A0A87}"/>
              </a:ext>
            </a:extLst>
          </p:cNvPr>
          <p:cNvGrpSpPr/>
          <p:nvPr/>
        </p:nvGrpSpPr>
        <p:grpSpPr>
          <a:xfrm>
            <a:off x="7915952" y="5364713"/>
            <a:ext cx="63720" cy="283320"/>
            <a:chOff x="7915952" y="5364713"/>
            <a:chExt cx="6372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029C932-B766-4DF8-9D3F-819EA0627D16}"/>
                    </a:ext>
                  </a:extLst>
                </p14:cNvPr>
                <p14:cNvContentPartPr/>
                <p14:nvPr/>
              </p14:nvContentPartPr>
              <p14:xfrm>
                <a:off x="7945832" y="5364713"/>
                <a:ext cx="360" cy="12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029C932-B766-4DF8-9D3F-819EA0627D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09832" y="5328713"/>
                  <a:ext cx="7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F32E1A-3BD5-46D5-8D7F-95CE074E3640}"/>
                    </a:ext>
                  </a:extLst>
                </p14:cNvPr>
                <p14:cNvContentPartPr/>
                <p14:nvPr/>
              </p14:nvContentPartPr>
              <p14:xfrm>
                <a:off x="7915952" y="5441033"/>
                <a:ext cx="63720" cy="207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F32E1A-3BD5-46D5-8D7F-95CE074E364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79952" y="5405033"/>
                  <a:ext cx="13536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3237279-216D-4C84-9091-C94A90C786FE}"/>
              </a:ext>
            </a:extLst>
          </p:cNvPr>
          <p:cNvGrpSpPr/>
          <p:nvPr/>
        </p:nvGrpSpPr>
        <p:grpSpPr>
          <a:xfrm>
            <a:off x="8315192" y="5007953"/>
            <a:ext cx="865080" cy="581040"/>
            <a:chOff x="8315192" y="5007953"/>
            <a:chExt cx="865080" cy="58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3179AE2-E8A7-4EB4-AD76-2BF27C244D65}"/>
                    </a:ext>
                  </a:extLst>
                </p14:cNvPr>
                <p14:cNvContentPartPr/>
                <p14:nvPr/>
              </p14:nvContentPartPr>
              <p14:xfrm>
                <a:off x="8315192" y="5254913"/>
                <a:ext cx="85680" cy="310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3179AE2-E8A7-4EB4-AD76-2BF27C244D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79552" y="5218913"/>
                  <a:ext cx="157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B237F6-448C-4B07-8B68-8D71ECEFD571}"/>
                    </a:ext>
                  </a:extLst>
                </p14:cNvPr>
                <p14:cNvContentPartPr/>
                <p14:nvPr/>
              </p14:nvContentPartPr>
              <p14:xfrm>
                <a:off x="8430752" y="5077073"/>
                <a:ext cx="16200" cy="2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B237F6-448C-4B07-8B68-8D71ECEFD57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94752" y="5041433"/>
                  <a:ext cx="87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A9A5444-E366-41F5-BD0B-9F4CF3954197}"/>
                    </a:ext>
                  </a:extLst>
                </p14:cNvPr>
                <p14:cNvContentPartPr/>
                <p14:nvPr/>
              </p14:nvContentPartPr>
              <p14:xfrm>
                <a:off x="8518592" y="5399633"/>
                <a:ext cx="170280" cy="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A9A5444-E366-41F5-BD0B-9F4CF395419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482952" y="5363993"/>
                  <a:ext cx="24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262754B-11AC-452A-ADFA-A866A4324B42}"/>
                    </a:ext>
                  </a:extLst>
                </p14:cNvPr>
                <p14:cNvContentPartPr/>
                <p14:nvPr/>
              </p14:nvContentPartPr>
              <p14:xfrm>
                <a:off x="8828552" y="5347073"/>
                <a:ext cx="12960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262754B-11AC-452A-ADFA-A866A4324B4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792912" y="5311433"/>
                  <a:ext cx="201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D10BD7B-0E62-4058-B628-66069FBF4235}"/>
                    </a:ext>
                  </a:extLst>
                </p14:cNvPr>
                <p14:cNvContentPartPr/>
                <p14:nvPr/>
              </p14:nvContentPartPr>
              <p14:xfrm>
                <a:off x="9043832" y="5007953"/>
                <a:ext cx="136440" cy="581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D10BD7B-0E62-4058-B628-66069FBF423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08192" y="4971953"/>
                  <a:ext cx="208080" cy="65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71A6061-5D0E-461D-A6ED-F131D388E151}"/>
              </a:ext>
            </a:extLst>
          </p:cNvPr>
          <p:cNvGrpSpPr/>
          <p:nvPr/>
        </p:nvGrpSpPr>
        <p:grpSpPr>
          <a:xfrm>
            <a:off x="4627712" y="6074993"/>
            <a:ext cx="1456920" cy="466200"/>
            <a:chOff x="4627712" y="6074993"/>
            <a:chExt cx="14569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83345DF-3A3C-4850-834E-B67A19847C80}"/>
                    </a:ext>
                  </a:extLst>
                </p14:cNvPr>
                <p14:cNvContentPartPr/>
                <p14:nvPr/>
              </p14:nvContentPartPr>
              <p14:xfrm>
                <a:off x="4643552" y="6301073"/>
                <a:ext cx="39600" cy="233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83345DF-3A3C-4850-834E-B67A19847C8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07912" y="6265433"/>
                  <a:ext cx="111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DDB559B-CCE3-4294-AF88-380950269EE7}"/>
                    </a:ext>
                  </a:extLst>
                </p14:cNvPr>
                <p14:cNvContentPartPr/>
                <p14:nvPr/>
              </p14:nvContentPartPr>
              <p14:xfrm>
                <a:off x="4627712" y="6212153"/>
                <a:ext cx="130680" cy="155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DDB559B-CCE3-4294-AF88-380950269EE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592072" y="6176513"/>
                  <a:ext cx="2023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8CF7583-E60B-47A1-8692-C6703E09E252}"/>
                    </a:ext>
                  </a:extLst>
                </p14:cNvPr>
                <p14:cNvContentPartPr/>
                <p14:nvPr/>
              </p14:nvContentPartPr>
              <p14:xfrm>
                <a:off x="4837232" y="6205313"/>
                <a:ext cx="221760" cy="2491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8CF7583-E60B-47A1-8692-C6703E09E25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01232" y="6169313"/>
                  <a:ext cx="293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B4C002B-CAED-48DA-A69D-DAA1484AA22F}"/>
                    </a:ext>
                  </a:extLst>
                </p14:cNvPr>
                <p14:cNvContentPartPr/>
                <p14:nvPr/>
              </p14:nvContentPartPr>
              <p14:xfrm>
                <a:off x="5199752" y="6285233"/>
                <a:ext cx="12960" cy="176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B4C002B-CAED-48DA-A69D-DAA1484AA22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63752" y="6249233"/>
                  <a:ext cx="846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B1E0B2-AD64-435E-AC63-C89C9B9DEA4E}"/>
                    </a:ext>
                  </a:extLst>
                </p14:cNvPr>
                <p14:cNvContentPartPr/>
                <p14:nvPr/>
              </p14:nvContentPartPr>
              <p14:xfrm>
                <a:off x="5165552" y="6135833"/>
                <a:ext cx="7920" cy="103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B1E0B2-AD64-435E-AC63-C89C9B9DEA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29552" y="6099833"/>
                  <a:ext cx="79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5AA3FDF-A015-4325-9E22-F309F03AACC2}"/>
                    </a:ext>
                  </a:extLst>
                </p14:cNvPr>
                <p14:cNvContentPartPr/>
                <p14:nvPr/>
              </p14:nvContentPartPr>
              <p14:xfrm>
                <a:off x="5274632" y="6096593"/>
                <a:ext cx="373680" cy="33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5AA3FDF-A015-4325-9E22-F309F03AACC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38632" y="6060593"/>
                  <a:ext cx="445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738E183-1999-470A-AA0B-5523D8720153}"/>
                    </a:ext>
                  </a:extLst>
                </p14:cNvPr>
                <p14:cNvContentPartPr/>
                <p14:nvPr/>
              </p14:nvContentPartPr>
              <p14:xfrm>
                <a:off x="5541752" y="6256073"/>
                <a:ext cx="120960" cy="43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738E183-1999-470A-AA0B-5523D872015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06112" y="6220433"/>
                  <a:ext cx="192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4E2D7F8-8570-4A89-97CC-9CBAD4CA6EA5}"/>
                    </a:ext>
                  </a:extLst>
                </p14:cNvPr>
                <p14:cNvContentPartPr/>
                <p14:nvPr/>
              </p14:nvContentPartPr>
              <p14:xfrm>
                <a:off x="5669912" y="6074993"/>
                <a:ext cx="218160" cy="466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4E2D7F8-8570-4A89-97CC-9CBAD4CA6E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33912" y="6039353"/>
                  <a:ext cx="28980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FE1FE7-ECF1-4621-9BB4-5A4E58118F03}"/>
                    </a:ext>
                  </a:extLst>
                </p14:cNvPr>
                <p14:cNvContentPartPr/>
                <p14:nvPr/>
              </p14:nvContentPartPr>
              <p14:xfrm>
                <a:off x="6077072" y="6306113"/>
                <a:ext cx="7560" cy="6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FE1FE7-ECF1-4621-9BB4-5A4E58118F0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41432" y="6270473"/>
                  <a:ext cx="792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D4A4608-51DB-4143-88E8-266881E45A4C}"/>
              </a:ext>
            </a:extLst>
          </p:cNvPr>
          <p:cNvGrpSpPr/>
          <p:nvPr/>
        </p:nvGrpSpPr>
        <p:grpSpPr>
          <a:xfrm>
            <a:off x="6454352" y="6239513"/>
            <a:ext cx="938880" cy="43200"/>
            <a:chOff x="6454352" y="6239513"/>
            <a:chExt cx="93888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0DD26E-8EDE-4547-A19F-42726E5126FB}"/>
                    </a:ext>
                  </a:extLst>
                </p14:cNvPr>
                <p14:cNvContentPartPr/>
                <p14:nvPr/>
              </p14:nvContentPartPr>
              <p14:xfrm>
                <a:off x="6454352" y="6242033"/>
                <a:ext cx="304200" cy="38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0DD26E-8EDE-4547-A19F-42726E5126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18352" y="6206033"/>
                  <a:ext cx="375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3ADC818-2ADE-457D-ABE1-B93734D13EAF}"/>
                    </a:ext>
                  </a:extLst>
                </p14:cNvPr>
                <p14:cNvContentPartPr/>
                <p14:nvPr/>
              </p14:nvContentPartPr>
              <p14:xfrm>
                <a:off x="6912632" y="6239513"/>
                <a:ext cx="162360" cy="20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3ADC818-2ADE-457D-ABE1-B93734D13E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76632" y="6203873"/>
                  <a:ext cx="234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CD85D1-E9B0-49AC-ABA7-3E8B2AEE6D2A}"/>
                    </a:ext>
                  </a:extLst>
                </p14:cNvPr>
                <p14:cNvContentPartPr/>
                <p14:nvPr/>
              </p14:nvContentPartPr>
              <p14:xfrm>
                <a:off x="7222952" y="6274793"/>
                <a:ext cx="170280" cy="79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CD85D1-E9B0-49AC-ABA7-3E8B2AEE6D2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87312" y="6239153"/>
                  <a:ext cx="241920" cy="7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975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42D8B3B-5994-43F7-BEEB-1B3FEE75399A}"/>
              </a:ext>
            </a:extLst>
          </p:cNvPr>
          <p:cNvGrpSpPr/>
          <p:nvPr/>
        </p:nvGrpSpPr>
        <p:grpSpPr>
          <a:xfrm>
            <a:off x="4959272" y="509753"/>
            <a:ext cx="2223720" cy="592200"/>
            <a:chOff x="4959272" y="509753"/>
            <a:chExt cx="222372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593A3B-4DEE-4BAC-A7AC-EC95488C5EC4}"/>
                    </a:ext>
                  </a:extLst>
                </p14:cNvPr>
                <p14:cNvContentPartPr/>
                <p14:nvPr/>
              </p14:nvContentPartPr>
              <p14:xfrm>
                <a:off x="4959272" y="724673"/>
                <a:ext cx="181440" cy="298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593A3B-4DEE-4BAC-A7AC-EC95488C5E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23632" y="688673"/>
                  <a:ext cx="2530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2CBF7B-2424-440D-91F9-FEF4675CB9BD}"/>
                    </a:ext>
                  </a:extLst>
                </p14:cNvPr>
                <p14:cNvContentPartPr/>
                <p14:nvPr/>
              </p14:nvContentPartPr>
              <p14:xfrm>
                <a:off x="5285792" y="615593"/>
                <a:ext cx="28440" cy="36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2CBF7B-2424-440D-91F9-FEF4675CB9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9792" y="579593"/>
                  <a:ext cx="1000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3F06C6-A3AF-4A04-8EE3-D015CA1E27DD}"/>
                    </a:ext>
                  </a:extLst>
                </p14:cNvPr>
                <p14:cNvContentPartPr/>
                <p14:nvPr/>
              </p14:nvContentPartPr>
              <p14:xfrm>
                <a:off x="5440952" y="817193"/>
                <a:ext cx="113760" cy="249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3F06C6-A3AF-4A04-8EE3-D015CA1E27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05312" y="781193"/>
                  <a:ext cx="1854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C5E6E4-7733-4B45-BD1D-0C14525DBEDA}"/>
                    </a:ext>
                  </a:extLst>
                </p14:cNvPr>
                <p14:cNvContentPartPr/>
                <p14:nvPr/>
              </p14:nvContentPartPr>
              <p14:xfrm>
                <a:off x="5666672" y="805313"/>
                <a:ext cx="322200" cy="23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C5E6E4-7733-4B45-BD1D-0C14525DB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30672" y="769313"/>
                  <a:ext cx="393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CCDEFB-2FA2-499C-BE86-E417CE626FC8}"/>
                    </a:ext>
                  </a:extLst>
                </p14:cNvPr>
                <p14:cNvContentPartPr/>
                <p14:nvPr/>
              </p14:nvContentPartPr>
              <p14:xfrm>
                <a:off x="6074912" y="775073"/>
                <a:ext cx="123480" cy="25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CCDEFB-2FA2-499C-BE86-E417CE626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8912" y="739073"/>
                  <a:ext cx="195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0AF658-7FBA-455C-B049-F1A28C576BC7}"/>
                    </a:ext>
                  </a:extLst>
                </p14:cNvPr>
                <p14:cNvContentPartPr/>
                <p14:nvPr/>
              </p14:nvContentPartPr>
              <p14:xfrm>
                <a:off x="6319712" y="770033"/>
                <a:ext cx="248760" cy="23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0AF658-7FBA-455C-B049-F1A28C576B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4072" y="734393"/>
                  <a:ext cx="3204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B1DBEC-DE4D-43A6-B93F-26F737FE5EFF}"/>
                    </a:ext>
                  </a:extLst>
                </p14:cNvPr>
                <p14:cNvContentPartPr/>
                <p14:nvPr/>
              </p14:nvContentPartPr>
              <p14:xfrm>
                <a:off x="6648752" y="607673"/>
                <a:ext cx="95040" cy="378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B1DBEC-DE4D-43A6-B93F-26F737FE5E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13112" y="571673"/>
                  <a:ext cx="166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B066425-9319-4A5A-A3D9-A8F26A3334E5}"/>
                    </a:ext>
                  </a:extLst>
                </p14:cNvPr>
                <p14:cNvContentPartPr/>
                <p14:nvPr/>
              </p14:nvContentPartPr>
              <p14:xfrm>
                <a:off x="6618512" y="764993"/>
                <a:ext cx="171360" cy="1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B066425-9319-4A5A-A3D9-A8F26A333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2512" y="729353"/>
                  <a:ext cx="243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8D61E36-7E62-4AFE-90C9-42409145E7B7}"/>
                    </a:ext>
                  </a:extLst>
                </p14:cNvPr>
                <p14:cNvContentPartPr/>
                <p14:nvPr/>
              </p14:nvContentPartPr>
              <p14:xfrm>
                <a:off x="6834872" y="509753"/>
                <a:ext cx="150480" cy="592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D61E36-7E62-4AFE-90C9-42409145E7B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99232" y="474113"/>
                  <a:ext cx="22212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F6338D-1607-40C2-B9FE-007B5548AD63}"/>
                    </a:ext>
                  </a:extLst>
                </p14:cNvPr>
                <p14:cNvContentPartPr/>
                <p14:nvPr/>
              </p14:nvContentPartPr>
              <p14:xfrm>
                <a:off x="7051952" y="757793"/>
                <a:ext cx="131040" cy="336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F6338D-1607-40C2-B9FE-007B5548AD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5952" y="722153"/>
                  <a:ext cx="20268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BC07AE-E549-4690-AB02-F5F512523F4C}"/>
              </a:ext>
            </a:extLst>
          </p:cNvPr>
          <p:cNvGrpSpPr/>
          <p:nvPr/>
        </p:nvGrpSpPr>
        <p:grpSpPr>
          <a:xfrm>
            <a:off x="1150472" y="502193"/>
            <a:ext cx="3517560" cy="667800"/>
            <a:chOff x="1150472" y="502193"/>
            <a:chExt cx="3517560" cy="66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062D06A-AA46-4033-BBA6-D1963CF32A4D}"/>
                    </a:ext>
                  </a:extLst>
                </p14:cNvPr>
                <p14:cNvContentPartPr/>
                <p14:nvPr/>
              </p14:nvContentPartPr>
              <p14:xfrm>
                <a:off x="1172432" y="799913"/>
                <a:ext cx="33480" cy="370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062D06A-AA46-4033-BBA6-D1963CF32A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6432" y="763913"/>
                  <a:ext cx="105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69C8AC1-26A3-426F-90A7-19651DF1583F}"/>
                    </a:ext>
                  </a:extLst>
                </p14:cNvPr>
                <p14:cNvContentPartPr/>
                <p14:nvPr/>
              </p14:nvContentPartPr>
              <p14:xfrm>
                <a:off x="1150472" y="718553"/>
                <a:ext cx="254880" cy="242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69C8AC1-26A3-426F-90A7-19651DF158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4832" y="682913"/>
                  <a:ext cx="3265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E9DEAFC-4098-4C23-A2ED-4690FD4D6ED9}"/>
                    </a:ext>
                  </a:extLst>
                </p14:cNvPr>
                <p14:cNvContentPartPr/>
                <p14:nvPr/>
              </p14:nvContentPartPr>
              <p14:xfrm>
                <a:off x="1527032" y="606593"/>
                <a:ext cx="934560" cy="388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E9DEAFC-4098-4C23-A2ED-4690FD4D6E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1392" y="570953"/>
                  <a:ext cx="10062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96A08C-4D7D-45EF-98E6-FEB2E3F00726}"/>
                    </a:ext>
                  </a:extLst>
                </p14:cNvPr>
                <p14:cNvContentPartPr/>
                <p14:nvPr/>
              </p14:nvContentPartPr>
              <p14:xfrm>
                <a:off x="2594432" y="502193"/>
                <a:ext cx="249480" cy="594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96A08C-4D7D-45EF-98E6-FEB2E3F007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58792" y="466193"/>
                  <a:ext cx="32112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9E56A4-98A0-41B5-B9CA-1E128D939E4F}"/>
                    </a:ext>
                  </a:extLst>
                </p14:cNvPr>
                <p14:cNvContentPartPr/>
                <p14:nvPr/>
              </p14:nvContentPartPr>
              <p14:xfrm>
                <a:off x="2981432" y="676073"/>
                <a:ext cx="306000" cy="338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9E56A4-98A0-41B5-B9CA-1E128D939E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5792" y="640433"/>
                  <a:ext cx="377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B60FE9-2E46-4EEC-87E6-163184268FAC}"/>
                    </a:ext>
                  </a:extLst>
                </p14:cNvPr>
                <p14:cNvContentPartPr/>
                <p14:nvPr/>
              </p14:nvContentPartPr>
              <p14:xfrm>
                <a:off x="3408032" y="961553"/>
                <a:ext cx="62640" cy="12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B60FE9-2E46-4EEC-87E6-163184268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2392" y="925553"/>
                  <a:ext cx="134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AB6222-5C63-4A80-8626-FA0152C850D5}"/>
                    </a:ext>
                  </a:extLst>
                </p14:cNvPr>
                <p14:cNvContentPartPr/>
                <p14:nvPr/>
              </p14:nvContentPartPr>
              <p14:xfrm>
                <a:off x="3872792" y="678593"/>
                <a:ext cx="16200" cy="38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AB6222-5C63-4A80-8626-FA0152C850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37152" y="642593"/>
                  <a:ext cx="878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5AAAAF-E80E-449A-BBEC-F7BEF1254722}"/>
                    </a:ext>
                  </a:extLst>
                </p14:cNvPr>
                <p14:cNvContentPartPr/>
                <p14:nvPr/>
              </p14:nvContentPartPr>
              <p14:xfrm>
                <a:off x="3748592" y="834113"/>
                <a:ext cx="236880" cy="2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5AAAAF-E80E-449A-BBEC-F7BEF12547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2592" y="798473"/>
                  <a:ext cx="308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566A8B-2724-48BF-8972-439AED720383}"/>
                    </a:ext>
                  </a:extLst>
                </p14:cNvPr>
                <p14:cNvContentPartPr/>
                <p14:nvPr/>
              </p14:nvContentPartPr>
              <p14:xfrm>
                <a:off x="4034792" y="818633"/>
                <a:ext cx="165960" cy="24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566A8B-2724-48BF-8972-439AED7203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9152" y="782633"/>
                  <a:ext cx="2376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C195FE-E0BC-4171-A8D9-31734A9EDE76}"/>
                    </a:ext>
                  </a:extLst>
                </p14:cNvPr>
                <p14:cNvContentPartPr/>
                <p14:nvPr/>
              </p14:nvContentPartPr>
              <p14:xfrm>
                <a:off x="4322072" y="833753"/>
                <a:ext cx="64080" cy="30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C195FE-E0BC-4171-A8D9-31734A9EDE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86432" y="798113"/>
                  <a:ext cx="1357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9E1848-7DFF-421A-AA0D-BFE9C98E11D9}"/>
                    </a:ext>
                  </a:extLst>
                </p14:cNvPr>
                <p14:cNvContentPartPr/>
                <p14:nvPr/>
              </p14:nvContentPartPr>
              <p14:xfrm>
                <a:off x="4344752" y="797393"/>
                <a:ext cx="137160" cy="177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9E1848-7DFF-421A-AA0D-BFE9C98E11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8752" y="761753"/>
                  <a:ext cx="208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87D008-7245-4804-95E7-53832FDE76AE}"/>
                    </a:ext>
                  </a:extLst>
                </p14:cNvPr>
                <p14:cNvContentPartPr/>
                <p14:nvPr/>
              </p14:nvContentPartPr>
              <p14:xfrm>
                <a:off x="4606112" y="898913"/>
                <a:ext cx="61920" cy="199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87D008-7245-4804-95E7-53832FDE76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70112" y="862913"/>
                  <a:ext cx="133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726AB7-551B-4931-A0D7-93BDF739DCDB}"/>
                    </a:ext>
                  </a:extLst>
                </p14:cNvPr>
                <p14:cNvContentPartPr/>
                <p14:nvPr/>
              </p14:nvContentPartPr>
              <p14:xfrm>
                <a:off x="3466352" y="730073"/>
                <a:ext cx="273960" cy="344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726AB7-551B-4931-A0D7-93BDF739DC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30712" y="694433"/>
                  <a:ext cx="34560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30FF62A-8EEE-4EB4-84BC-F6EB8C04C20C}"/>
                  </a:ext>
                </a:extLst>
              </p14:cNvPr>
              <p14:cNvContentPartPr/>
              <p14:nvPr/>
            </p14:nvContentPartPr>
            <p14:xfrm>
              <a:off x="1849232" y="454643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30FF62A-8EEE-4EB4-84BC-F6EB8C04C20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3592" y="451043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46A5AE4-F294-4021-827F-BD54728AFA9A}"/>
              </a:ext>
            </a:extLst>
          </p:cNvPr>
          <p:cNvGrpSpPr/>
          <p:nvPr/>
        </p:nvGrpSpPr>
        <p:grpSpPr>
          <a:xfrm>
            <a:off x="1746632" y="4953953"/>
            <a:ext cx="4134600" cy="1025280"/>
            <a:chOff x="1746632" y="4953953"/>
            <a:chExt cx="413460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249450-193D-43EA-AB16-C0B573249BBD}"/>
                    </a:ext>
                  </a:extLst>
                </p14:cNvPr>
                <p14:cNvContentPartPr/>
                <p14:nvPr/>
              </p14:nvContentPartPr>
              <p14:xfrm>
                <a:off x="1831232" y="4953953"/>
                <a:ext cx="1800" cy="5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249450-193D-43EA-AB16-C0B573249B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95592" y="4917953"/>
                  <a:ext cx="73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41EE80-792A-4FF0-9D6F-3BD375B55468}"/>
                    </a:ext>
                  </a:extLst>
                </p14:cNvPr>
                <p14:cNvContentPartPr/>
                <p14:nvPr/>
              </p14:nvContentPartPr>
              <p14:xfrm>
                <a:off x="1829072" y="5021273"/>
                <a:ext cx="33840" cy="216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41EE80-792A-4FF0-9D6F-3BD375B554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93432" y="4985273"/>
                  <a:ext cx="1054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1C3BD0-F139-4F17-A8E9-2F5C36E66093}"/>
                    </a:ext>
                  </a:extLst>
                </p14:cNvPr>
                <p14:cNvContentPartPr/>
                <p14:nvPr/>
              </p14:nvContentPartPr>
              <p14:xfrm>
                <a:off x="1853192" y="5374793"/>
                <a:ext cx="10440" cy="2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1C3BD0-F139-4F17-A8E9-2F5C36E660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17552" y="5339153"/>
                  <a:ext cx="82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A8902E-09D2-402C-9CFF-F3D34C6EABF7}"/>
                    </a:ext>
                  </a:extLst>
                </p14:cNvPr>
                <p14:cNvContentPartPr/>
                <p14:nvPr/>
              </p14:nvContentPartPr>
              <p14:xfrm>
                <a:off x="1770752" y="5684753"/>
                <a:ext cx="6120" cy="250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A8902E-09D2-402C-9CFF-F3D34C6EAB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34752" y="5649113"/>
                  <a:ext cx="77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8311DC-0C1B-4647-878B-EB14276CB66B}"/>
                    </a:ext>
                  </a:extLst>
                </p14:cNvPr>
                <p14:cNvContentPartPr/>
                <p14:nvPr/>
              </p14:nvContentPartPr>
              <p14:xfrm>
                <a:off x="1746632" y="5569193"/>
                <a:ext cx="239400" cy="239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8311DC-0C1B-4647-878B-EB14276CB6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10992" y="5533193"/>
                  <a:ext cx="311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4DF9212-ED45-4FF1-BB0E-A17C5F99EC0D}"/>
                    </a:ext>
                  </a:extLst>
                </p14:cNvPr>
                <p14:cNvContentPartPr/>
                <p14:nvPr/>
              </p14:nvContentPartPr>
              <p14:xfrm>
                <a:off x="2123912" y="5462273"/>
                <a:ext cx="772920" cy="44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4DF9212-ED45-4FF1-BB0E-A17C5F99EC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87912" y="5426273"/>
                  <a:ext cx="844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447CA40-71A2-4543-B6AF-D462FB52ED0B}"/>
                    </a:ext>
                  </a:extLst>
                </p14:cNvPr>
                <p14:cNvContentPartPr/>
                <p14:nvPr/>
              </p14:nvContentPartPr>
              <p14:xfrm>
                <a:off x="3204272" y="5378033"/>
                <a:ext cx="194760" cy="601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447CA40-71A2-4543-B6AF-D462FB52ED0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8632" y="5342033"/>
                  <a:ext cx="2664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09FA89-72BD-42BC-844F-E0B81A9734F2}"/>
                    </a:ext>
                  </a:extLst>
                </p14:cNvPr>
                <p14:cNvContentPartPr/>
                <p14:nvPr/>
              </p14:nvContentPartPr>
              <p14:xfrm>
                <a:off x="3598472" y="5519153"/>
                <a:ext cx="324360" cy="284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09FA89-72BD-42BC-844F-E0B81A9734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62472" y="5483153"/>
                  <a:ext cx="396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9A247F7-B71C-4B0C-A8A8-4327F477AF15}"/>
                    </a:ext>
                  </a:extLst>
                </p14:cNvPr>
                <p14:cNvContentPartPr/>
                <p14:nvPr/>
              </p14:nvContentPartPr>
              <p14:xfrm>
                <a:off x="4163672" y="5726873"/>
                <a:ext cx="41040" cy="14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9A247F7-B71C-4B0C-A8A8-4327F477AF1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8032" y="5691233"/>
                  <a:ext cx="112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62E699-AD80-46C2-AD40-5BB495ADF6DF}"/>
                    </a:ext>
                  </a:extLst>
                </p14:cNvPr>
                <p14:cNvContentPartPr/>
                <p14:nvPr/>
              </p14:nvContentPartPr>
              <p14:xfrm>
                <a:off x="4300472" y="5297393"/>
                <a:ext cx="443520" cy="42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62E699-AD80-46C2-AD40-5BB495ADF6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64832" y="5261393"/>
                  <a:ext cx="515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811238-218B-4EF4-B8E6-3D137913E1FB}"/>
                    </a:ext>
                  </a:extLst>
                </p14:cNvPr>
                <p14:cNvContentPartPr/>
                <p14:nvPr/>
              </p14:nvContentPartPr>
              <p14:xfrm>
                <a:off x="4986992" y="5408633"/>
                <a:ext cx="80280" cy="32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811238-218B-4EF4-B8E6-3D137913E1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0992" y="5372993"/>
                  <a:ext cx="1519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3A2299F-99D7-4A3F-B936-DEC23FC447A9}"/>
                    </a:ext>
                  </a:extLst>
                </p14:cNvPr>
                <p14:cNvContentPartPr/>
                <p14:nvPr/>
              </p14:nvContentPartPr>
              <p14:xfrm>
                <a:off x="4869992" y="5500793"/>
                <a:ext cx="474840" cy="17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3A2299F-99D7-4A3F-B936-DEC23FC447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34352" y="5465153"/>
                  <a:ext cx="546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BC4999-5738-4B1C-AC59-80CD5856D763}"/>
                    </a:ext>
                  </a:extLst>
                </p14:cNvPr>
                <p14:cNvContentPartPr/>
                <p14:nvPr/>
              </p14:nvContentPartPr>
              <p14:xfrm>
                <a:off x="5410712" y="5491793"/>
                <a:ext cx="65520" cy="363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BC4999-5738-4B1C-AC59-80CD5856D7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74712" y="5455793"/>
                  <a:ext cx="1371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1AB8B53-59FF-4A7A-B0EA-1A74231E3D12}"/>
                    </a:ext>
                  </a:extLst>
                </p14:cNvPr>
                <p14:cNvContentPartPr/>
                <p14:nvPr/>
              </p14:nvContentPartPr>
              <p14:xfrm>
                <a:off x="5430872" y="5441393"/>
                <a:ext cx="142920" cy="186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1AB8B53-59FF-4A7A-B0EA-1A74231E3D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94872" y="5405393"/>
                  <a:ext cx="214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B6250E-6176-46EA-AA44-18518615EF59}"/>
                    </a:ext>
                  </a:extLst>
                </p14:cNvPr>
                <p14:cNvContentPartPr/>
                <p14:nvPr/>
              </p14:nvContentPartPr>
              <p14:xfrm>
                <a:off x="5798432" y="5581793"/>
                <a:ext cx="82800" cy="18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B6250E-6176-46EA-AA44-18518615EF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62432" y="5545793"/>
                  <a:ext cx="15444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1FA9E0C-93F1-4421-94A7-50A59E8BD1F6}"/>
              </a:ext>
            </a:extLst>
          </p:cNvPr>
          <p:cNvGrpSpPr/>
          <p:nvPr/>
        </p:nvGrpSpPr>
        <p:grpSpPr>
          <a:xfrm>
            <a:off x="6237272" y="5062313"/>
            <a:ext cx="2410920" cy="700200"/>
            <a:chOff x="6237272" y="5062313"/>
            <a:chExt cx="24109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564E6A8-D957-4A8C-B547-971F1F4F6F90}"/>
                    </a:ext>
                  </a:extLst>
                </p14:cNvPr>
                <p14:cNvContentPartPr/>
                <p14:nvPr/>
              </p14:nvContentPartPr>
              <p14:xfrm>
                <a:off x="6237272" y="5158433"/>
                <a:ext cx="1720800" cy="42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564E6A8-D957-4A8C-B547-971F1F4F6F9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01632" y="5122793"/>
                  <a:ext cx="17924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941F16-5175-4299-A5D9-800053EC9560}"/>
                    </a:ext>
                  </a:extLst>
                </p14:cNvPr>
                <p14:cNvContentPartPr/>
                <p14:nvPr/>
              </p14:nvContentPartPr>
              <p14:xfrm>
                <a:off x="7990472" y="5115953"/>
                <a:ext cx="30600" cy="44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941F16-5175-4299-A5D9-800053EC95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54832" y="5079953"/>
                  <a:ext cx="1022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471E84A-9BA3-4F41-AAB8-E81A03F02DB2}"/>
                    </a:ext>
                  </a:extLst>
                </p14:cNvPr>
                <p14:cNvContentPartPr/>
                <p14:nvPr/>
              </p14:nvContentPartPr>
              <p14:xfrm>
                <a:off x="7852232" y="5326193"/>
                <a:ext cx="256680" cy="44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471E84A-9BA3-4F41-AAB8-E81A03F02D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16592" y="5290193"/>
                  <a:ext cx="32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E8880E-56F2-47FB-9717-490B8AF6FEA1}"/>
                    </a:ext>
                  </a:extLst>
                </p14:cNvPr>
                <p14:cNvContentPartPr/>
                <p14:nvPr/>
              </p14:nvContentPartPr>
              <p14:xfrm>
                <a:off x="8241032" y="5062313"/>
                <a:ext cx="366120" cy="569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E8880E-56F2-47FB-9717-490B8AF6FE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05392" y="5026673"/>
                  <a:ext cx="4377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A348BB2-E154-48A4-96A0-F6D14CE5E789}"/>
                    </a:ext>
                  </a:extLst>
                </p14:cNvPr>
                <p14:cNvContentPartPr/>
                <p14:nvPr/>
              </p14:nvContentPartPr>
              <p14:xfrm>
                <a:off x="8427872" y="5501873"/>
                <a:ext cx="220320" cy="26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A348BB2-E154-48A4-96A0-F6D14CE5E7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92232" y="5465873"/>
                  <a:ext cx="29196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62929A8-5F9A-4423-94EA-48E9C8F48D30}"/>
              </a:ext>
            </a:extLst>
          </p:cNvPr>
          <p:cNvGrpSpPr/>
          <p:nvPr/>
        </p:nvGrpSpPr>
        <p:grpSpPr>
          <a:xfrm>
            <a:off x="7818752" y="1371233"/>
            <a:ext cx="3943080" cy="3015720"/>
            <a:chOff x="7818752" y="1371233"/>
            <a:chExt cx="3943080" cy="30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C2A7D8B-5921-4FF5-A63F-1173D362CFFB}"/>
                    </a:ext>
                  </a:extLst>
                </p14:cNvPr>
                <p14:cNvContentPartPr/>
                <p14:nvPr/>
              </p14:nvContentPartPr>
              <p14:xfrm>
                <a:off x="8279552" y="1478513"/>
                <a:ext cx="1902600" cy="707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C2A7D8B-5921-4FF5-A63F-1173D362CF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43912" y="1442873"/>
                  <a:ext cx="197424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240CB3-A818-44E3-A0AC-AF0ACCC4306E}"/>
                    </a:ext>
                  </a:extLst>
                </p14:cNvPr>
                <p14:cNvContentPartPr/>
                <p14:nvPr/>
              </p14:nvContentPartPr>
              <p14:xfrm>
                <a:off x="10580312" y="1584713"/>
                <a:ext cx="43560" cy="218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240CB3-A818-44E3-A0AC-AF0ACCC430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544672" y="1549073"/>
                  <a:ext cx="115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D6C7212-A390-41F0-9C62-CDC94FCDD24C}"/>
                    </a:ext>
                  </a:extLst>
                </p14:cNvPr>
                <p14:cNvContentPartPr/>
                <p14:nvPr/>
              </p14:nvContentPartPr>
              <p14:xfrm>
                <a:off x="10665632" y="1371233"/>
                <a:ext cx="32040" cy="79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D6C7212-A390-41F0-9C62-CDC94FCDD2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29992" y="1335233"/>
                  <a:ext cx="103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731C3D-BED0-41C7-951F-906836CEA809}"/>
                    </a:ext>
                  </a:extLst>
                </p14:cNvPr>
                <p14:cNvContentPartPr/>
                <p14:nvPr/>
              </p14:nvContentPartPr>
              <p14:xfrm>
                <a:off x="10757432" y="1466993"/>
                <a:ext cx="270000" cy="359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731C3D-BED0-41C7-951F-906836CEA80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21792" y="1431353"/>
                  <a:ext cx="341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DA3C340-3096-4E55-8644-BCD124328A95}"/>
                    </a:ext>
                  </a:extLst>
                </p14:cNvPr>
                <p14:cNvContentPartPr/>
                <p14:nvPr/>
              </p14:nvContentPartPr>
              <p14:xfrm>
                <a:off x="7976072" y="2455553"/>
                <a:ext cx="64440" cy="35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DA3C340-3096-4E55-8644-BCD124328A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40072" y="2419913"/>
                  <a:ext cx="1360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2FF1EB4-3D42-464F-8E1A-A238D56D7815}"/>
                    </a:ext>
                  </a:extLst>
                </p14:cNvPr>
                <p14:cNvContentPartPr/>
                <p14:nvPr/>
              </p14:nvContentPartPr>
              <p14:xfrm>
                <a:off x="8003072" y="2331353"/>
                <a:ext cx="24480" cy="48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2FF1EB4-3D42-464F-8E1A-A238D56D78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67432" y="2295713"/>
                  <a:ext cx="96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906C5DA-0873-40B2-9127-B30ED862C2C6}"/>
                    </a:ext>
                  </a:extLst>
                </p14:cNvPr>
                <p14:cNvContentPartPr/>
                <p14:nvPr/>
              </p14:nvContentPartPr>
              <p14:xfrm>
                <a:off x="8133392" y="2588753"/>
                <a:ext cx="404280" cy="250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906C5DA-0873-40B2-9127-B30ED862C2C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97392" y="2552753"/>
                  <a:ext cx="475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223D2A-B9EA-4CA3-9BEC-4B53E7EA014C}"/>
                    </a:ext>
                  </a:extLst>
                </p14:cNvPr>
                <p14:cNvContentPartPr/>
                <p14:nvPr/>
              </p14:nvContentPartPr>
              <p14:xfrm>
                <a:off x="8667992" y="2624753"/>
                <a:ext cx="24840" cy="367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223D2A-B9EA-4CA3-9BEC-4B53E7EA01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31992" y="2588753"/>
                  <a:ext cx="96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131922-D07B-4171-BB1B-7CCEC2BE8A02}"/>
                    </a:ext>
                  </a:extLst>
                </p14:cNvPr>
                <p14:cNvContentPartPr/>
                <p14:nvPr/>
              </p14:nvContentPartPr>
              <p14:xfrm>
                <a:off x="8661512" y="2550953"/>
                <a:ext cx="207720" cy="250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131922-D07B-4171-BB1B-7CCEC2BE8A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25512" y="2514953"/>
                  <a:ext cx="279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2E81166-881C-4C65-815E-B4F825F5ECF7}"/>
                    </a:ext>
                  </a:extLst>
                </p14:cNvPr>
                <p14:cNvContentPartPr/>
                <p14:nvPr/>
              </p14:nvContentPartPr>
              <p14:xfrm>
                <a:off x="8941952" y="2434313"/>
                <a:ext cx="208080" cy="421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2E81166-881C-4C65-815E-B4F825F5EC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5952" y="2398673"/>
                  <a:ext cx="2797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2D3133B-B805-4705-83A5-CE6C97E5AAA8}"/>
                    </a:ext>
                  </a:extLst>
                </p14:cNvPr>
                <p14:cNvContentPartPr/>
                <p14:nvPr/>
              </p14:nvContentPartPr>
              <p14:xfrm>
                <a:off x="9157232" y="2521433"/>
                <a:ext cx="228240" cy="34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2D3133B-B805-4705-83A5-CE6C97E5AAA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21592" y="2485433"/>
                  <a:ext cx="2998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669E2B-D30B-47C0-886B-8CB987BDB68C}"/>
                    </a:ext>
                  </a:extLst>
                </p14:cNvPr>
                <p14:cNvContentPartPr/>
                <p14:nvPr/>
              </p14:nvContentPartPr>
              <p14:xfrm>
                <a:off x="9632792" y="2642393"/>
                <a:ext cx="30960" cy="231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669E2B-D30B-47C0-886B-8CB987BDB68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97152" y="2606753"/>
                  <a:ext cx="102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EAFB775-7822-4F1A-9149-10E470EA2AF3}"/>
                    </a:ext>
                  </a:extLst>
                </p14:cNvPr>
                <p14:cNvContentPartPr/>
                <p14:nvPr/>
              </p14:nvContentPartPr>
              <p14:xfrm>
                <a:off x="9706232" y="2435393"/>
                <a:ext cx="185400" cy="406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EAFB775-7822-4F1A-9149-10E470EA2A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70592" y="2399753"/>
                  <a:ext cx="2570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C2C0E87-574B-4292-9ACB-FCE8433A8747}"/>
                    </a:ext>
                  </a:extLst>
                </p14:cNvPr>
                <p14:cNvContentPartPr/>
                <p14:nvPr/>
              </p14:nvContentPartPr>
              <p14:xfrm>
                <a:off x="9805232" y="2611793"/>
                <a:ext cx="103680" cy="1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C2C0E87-574B-4292-9ACB-FCE8433A87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69592" y="2575793"/>
                  <a:ext cx="175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C93130-D517-4F8E-BE3C-E1582516C27D}"/>
                    </a:ext>
                  </a:extLst>
                </p14:cNvPr>
                <p14:cNvContentPartPr/>
                <p14:nvPr/>
              </p14:nvContentPartPr>
              <p14:xfrm>
                <a:off x="9774632" y="2592713"/>
                <a:ext cx="136080" cy="9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C93130-D517-4F8E-BE3C-E1582516C2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738632" y="2556713"/>
                  <a:ext cx="207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8109E0-4809-4476-BFCA-384EF6C3BF58}"/>
                    </a:ext>
                  </a:extLst>
                </p14:cNvPr>
                <p14:cNvContentPartPr/>
                <p14:nvPr/>
              </p14:nvContentPartPr>
              <p14:xfrm>
                <a:off x="10052912" y="2435033"/>
                <a:ext cx="94320" cy="378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8109E0-4809-4476-BFCA-384EF6C3BF5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17272" y="2399033"/>
                  <a:ext cx="16596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99E7274-D1CD-4A28-81EF-B574B20236DB}"/>
                    </a:ext>
                  </a:extLst>
                </p14:cNvPr>
                <p14:cNvContentPartPr/>
                <p14:nvPr/>
              </p14:nvContentPartPr>
              <p14:xfrm>
                <a:off x="10176032" y="2625113"/>
                <a:ext cx="326880" cy="468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99E7274-D1CD-4A28-81EF-B574B20236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40032" y="2589473"/>
                  <a:ext cx="3985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8A38B87-9BE7-4809-B2FF-1165C732051F}"/>
                    </a:ext>
                  </a:extLst>
                </p14:cNvPr>
                <p14:cNvContentPartPr/>
                <p14:nvPr/>
              </p14:nvContentPartPr>
              <p14:xfrm>
                <a:off x="8424632" y="3195713"/>
                <a:ext cx="42480" cy="532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8A38B87-9BE7-4809-B2FF-1165C732051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88992" y="3160073"/>
                  <a:ext cx="11412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536B41D-4A03-4238-87FA-2B76BECF793B}"/>
                    </a:ext>
                  </a:extLst>
                </p14:cNvPr>
                <p14:cNvContentPartPr/>
                <p14:nvPr/>
              </p14:nvContentPartPr>
              <p14:xfrm>
                <a:off x="8432552" y="3256193"/>
                <a:ext cx="181440" cy="258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536B41D-4A03-4238-87FA-2B76BECF793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96552" y="3220553"/>
                  <a:ext cx="2530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63FFC1-7810-469C-AB52-4FC5B4EFF820}"/>
                    </a:ext>
                  </a:extLst>
                </p14:cNvPr>
                <p14:cNvContentPartPr/>
                <p14:nvPr/>
              </p14:nvContentPartPr>
              <p14:xfrm>
                <a:off x="8706872" y="3188513"/>
                <a:ext cx="1526400" cy="461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63FFC1-7810-469C-AB52-4FC5B4EFF8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0872" y="3152873"/>
                  <a:ext cx="15980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061803-5221-4741-8768-80A07ABD38D9}"/>
                    </a:ext>
                  </a:extLst>
                </p14:cNvPr>
                <p14:cNvContentPartPr/>
                <p14:nvPr/>
              </p14:nvContentPartPr>
              <p14:xfrm>
                <a:off x="10691192" y="3097793"/>
                <a:ext cx="312840" cy="27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061803-5221-4741-8768-80A07ABD38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55552" y="3061793"/>
                  <a:ext cx="384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EC8660-41C8-4BD5-9460-804475447123}"/>
                    </a:ext>
                  </a:extLst>
                </p14:cNvPr>
                <p14:cNvContentPartPr/>
                <p14:nvPr/>
              </p14:nvContentPartPr>
              <p14:xfrm>
                <a:off x="11019872" y="3234593"/>
                <a:ext cx="343800" cy="441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EC8660-41C8-4BD5-9460-80447544712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84232" y="3198593"/>
                  <a:ext cx="41544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DCA55B8-E06F-44C4-8C18-4B5DDC7BDC76}"/>
                    </a:ext>
                  </a:extLst>
                </p14:cNvPr>
                <p14:cNvContentPartPr/>
                <p14:nvPr/>
              </p14:nvContentPartPr>
              <p14:xfrm>
                <a:off x="9316352" y="3884393"/>
                <a:ext cx="465840" cy="427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DCA55B8-E06F-44C4-8C18-4B5DDC7BDC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280352" y="3848753"/>
                  <a:ext cx="537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B25D57-2780-4443-B3E5-F4071EB93323}"/>
                    </a:ext>
                  </a:extLst>
                </p14:cNvPr>
                <p14:cNvContentPartPr/>
                <p14:nvPr/>
              </p14:nvContentPartPr>
              <p14:xfrm>
                <a:off x="9964712" y="3854513"/>
                <a:ext cx="167400" cy="53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B25D57-2780-4443-B3E5-F4071EB9332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29072" y="3818513"/>
                  <a:ext cx="2390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98D7A10-61C0-408F-B597-1951F1EB8760}"/>
                    </a:ext>
                  </a:extLst>
                </p14:cNvPr>
                <p14:cNvContentPartPr/>
                <p14:nvPr/>
              </p14:nvContentPartPr>
              <p14:xfrm>
                <a:off x="9862112" y="4123793"/>
                <a:ext cx="183600" cy="66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98D7A10-61C0-408F-B597-1951F1EB87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26472" y="4088153"/>
                  <a:ext cx="255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37D6DB1-A326-4646-9AF1-C754E423E759}"/>
                    </a:ext>
                  </a:extLst>
                </p14:cNvPr>
                <p14:cNvContentPartPr/>
                <p14:nvPr/>
              </p14:nvContentPartPr>
              <p14:xfrm>
                <a:off x="10145072" y="3946673"/>
                <a:ext cx="1097640" cy="354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37D6DB1-A326-4646-9AF1-C754E423E75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09432" y="3910673"/>
                  <a:ext cx="11692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5F83DEE-7516-4A56-AF5F-6F7EECCC86B2}"/>
                    </a:ext>
                  </a:extLst>
                </p14:cNvPr>
                <p14:cNvContentPartPr/>
                <p14:nvPr/>
              </p14:nvContentPartPr>
              <p14:xfrm>
                <a:off x="11321552" y="3985553"/>
                <a:ext cx="440280" cy="351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5F83DEE-7516-4A56-AF5F-6F7EECCC86B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85912" y="3949553"/>
                  <a:ext cx="511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D30FB89-5E37-4965-BB8E-80A9FBE93579}"/>
                    </a:ext>
                  </a:extLst>
                </p14:cNvPr>
                <p14:cNvContentPartPr/>
                <p14:nvPr/>
              </p14:nvContentPartPr>
              <p14:xfrm>
                <a:off x="7818752" y="2953793"/>
                <a:ext cx="2368440" cy="277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D30FB89-5E37-4965-BB8E-80A9FBE9357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83112" y="2917793"/>
                  <a:ext cx="244008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C1A0895-0AD3-4C6A-A9A7-0337908E1AB2}"/>
              </a:ext>
            </a:extLst>
          </p:cNvPr>
          <p:cNvGrpSpPr/>
          <p:nvPr/>
        </p:nvGrpSpPr>
        <p:grpSpPr>
          <a:xfrm>
            <a:off x="699752" y="1924913"/>
            <a:ext cx="5259240" cy="2422440"/>
            <a:chOff x="699752" y="1924913"/>
            <a:chExt cx="5259240" cy="24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E4AF9F-E869-4C78-A460-132FE9E2CE4C}"/>
                    </a:ext>
                  </a:extLst>
                </p14:cNvPr>
                <p14:cNvContentPartPr/>
                <p14:nvPr/>
              </p14:nvContentPartPr>
              <p14:xfrm>
                <a:off x="1464392" y="2354393"/>
                <a:ext cx="35280" cy="248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E4AF9F-E869-4C78-A460-132FE9E2CE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28752" y="2318393"/>
                  <a:ext cx="106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327799-DBB3-4A71-8DB0-79D20B099020}"/>
                    </a:ext>
                  </a:extLst>
                </p14:cNvPr>
                <p14:cNvContentPartPr/>
                <p14:nvPr/>
              </p14:nvContentPartPr>
              <p14:xfrm>
                <a:off x="1446392" y="2175473"/>
                <a:ext cx="39240" cy="103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327799-DBB3-4A71-8DB0-79D20B09902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10752" y="2139473"/>
                  <a:ext cx="110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FDCB8D-F768-4D33-92D3-FBB87E7BEDD6}"/>
                    </a:ext>
                  </a:extLst>
                </p14:cNvPr>
                <p14:cNvContentPartPr/>
                <p14:nvPr/>
              </p14:nvContentPartPr>
              <p14:xfrm>
                <a:off x="1602992" y="2314073"/>
                <a:ext cx="259920" cy="21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FDCB8D-F768-4D33-92D3-FBB87E7BEDD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66992" y="2278073"/>
                  <a:ext cx="331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AAAC6C-A8DD-40EB-9559-2ECE07949A1A}"/>
                    </a:ext>
                  </a:extLst>
                </p14:cNvPr>
                <p14:cNvContentPartPr/>
                <p14:nvPr/>
              </p14:nvContentPartPr>
              <p14:xfrm>
                <a:off x="1919792" y="2189513"/>
                <a:ext cx="300960" cy="398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AAAC6C-A8DD-40EB-9559-2ECE07949A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84152" y="2153513"/>
                  <a:ext cx="3726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9ECD32-4B6D-44EC-B1D8-2B5CDD52D17D}"/>
                    </a:ext>
                  </a:extLst>
                </p14:cNvPr>
                <p14:cNvContentPartPr/>
                <p14:nvPr/>
              </p14:nvContentPartPr>
              <p14:xfrm>
                <a:off x="2809352" y="2335673"/>
                <a:ext cx="523080" cy="20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9ECD32-4B6D-44EC-B1D8-2B5CDD52D1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73352" y="2299673"/>
                  <a:ext cx="5947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AF70D5F-03B2-4AAD-B354-4A0CFA2253B4}"/>
                    </a:ext>
                  </a:extLst>
                </p14:cNvPr>
                <p14:cNvContentPartPr/>
                <p14:nvPr/>
              </p14:nvContentPartPr>
              <p14:xfrm>
                <a:off x="3413792" y="2307953"/>
                <a:ext cx="351360" cy="25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AF70D5F-03B2-4AAD-B354-4A0CFA2253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78152" y="2271953"/>
                  <a:ext cx="423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CA9B080-44EC-4F14-BA29-E4FF3650E7BD}"/>
                    </a:ext>
                  </a:extLst>
                </p14:cNvPr>
                <p14:cNvContentPartPr/>
                <p14:nvPr/>
              </p14:nvContentPartPr>
              <p14:xfrm>
                <a:off x="3890792" y="2161433"/>
                <a:ext cx="29520" cy="39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CA9B080-44EC-4F14-BA29-E4FF3650E7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54792" y="2125793"/>
                  <a:ext cx="1011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7E2CDE-8953-47C2-A6BD-E7289EC9A015}"/>
                    </a:ext>
                  </a:extLst>
                </p14:cNvPr>
                <p14:cNvContentPartPr/>
                <p14:nvPr/>
              </p14:nvContentPartPr>
              <p14:xfrm>
                <a:off x="4022552" y="2286713"/>
                <a:ext cx="304200" cy="29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7E2CDE-8953-47C2-A6BD-E7289EC9A01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986912" y="2250713"/>
                  <a:ext cx="3758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30B08A-90F8-4976-ADE7-9C296D286C6B}"/>
                    </a:ext>
                  </a:extLst>
                </p14:cNvPr>
                <p14:cNvContentPartPr/>
                <p14:nvPr/>
              </p14:nvContentPartPr>
              <p14:xfrm>
                <a:off x="4453112" y="2230553"/>
                <a:ext cx="129600" cy="424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30B08A-90F8-4976-ADE7-9C296D286C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17112" y="2194553"/>
                  <a:ext cx="2012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F04DE9-B002-4FA2-A662-9DFFE6305EDE}"/>
                    </a:ext>
                  </a:extLst>
                </p14:cNvPr>
                <p14:cNvContentPartPr/>
                <p14:nvPr/>
              </p14:nvContentPartPr>
              <p14:xfrm>
                <a:off x="4918592" y="2180153"/>
                <a:ext cx="160920" cy="50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F04DE9-B002-4FA2-A662-9DFFE6305ED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82952" y="2144153"/>
                  <a:ext cx="23256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4AC6BA-F52D-400E-A7B6-D87B7112980C}"/>
                    </a:ext>
                  </a:extLst>
                </p14:cNvPr>
                <p14:cNvContentPartPr/>
                <p14:nvPr/>
              </p14:nvContentPartPr>
              <p14:xfrm>
                <a:off x="5501792" y="1924913"/>
                <a:ext cx="190440" cy="74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4AC6BA-F52D-400E-A7B6-D87B711298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66152" y="1888913"/>
                  <a:ext cx="262080" cy="81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42896A-C13F-4DC9-8EE6-5600773009B8}"/>
                    </a:ext>
                  </a:extLst>
                </p14:cNvPr>
                <p14:cNvContentPartPr/>
                <p14:nvPr/>
              </p14:nvContentPartPr>
              <p14:xfrm>
                <a:off x="2847152" y="3259793"/>
                <a:ext cx="257760" cy="320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42896A-C13F-4DC9-8EE6-5600773009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11512" y="3223793"/>
                  <a:ext cx="329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9B8D708-7217-4091-A102-1FC91E165626}"/>
                    </a:ext>
                  </a:extLst>
                </p14:cNvPr>
                <p14:cNvContentPartPr/>
                <p14:nvPr/>
              </p14:nvContentPartPr>
              <p14:xfrm>
                <a:off x="3263672" y="3110753"/>
                <a:ext cx="310320" cy="541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9B8D708-7217-4091-A102-1FC91E1656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28032" y="3075113"/>
                  <a:ext cx="38196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B18080-3EE9-4043-888D-909FA91AF9B4}"/>
                    </a:ext>
                  </a:extLst>
                </p14:cNvPr>
                <p14:cNvContentPartPr/>
                <p14:nvPr/>
              </p14:nvContentPartPr>
              <p14:xfrm>
                <a:off x="3531872" y="3285713"/>
                <a:ext cx="1101600" cy="27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B18080-3EE9-4043-888D-909FA91AF9B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495872" y="3249713"/>
                  <a:ext cx="11732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29C0BD-DE1B-4A72-87C7-033D5A9488E9}"/>
                    </a:ext>
                  </a:extLst>
                </p14:cNvPr>
                <p14:cNvContentPartPr/>
                <p14:nvPr/>
              </p14:nvContentPartPr>
              <p14:xfrm>
                <a:off x="4489472" y="3333233"/>
                <a:ext cx="178560" cy="146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29C0BD-DE1B-4A72-87C7-033D5A9488E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53832" y="3297233"/>
                  <a:ext cx="250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365767-BDAD-4D5E-8955-413E13CD1078}"/>
                    </a:ext>
                  </a:extLst>
                </p14:cNvPr>
                <p14:cNvContentPartPr/>
                <p14:nvPr/>
              </p14:nvContentPartPr>
              <p14:xfrm>
                <a:off x="4675232" y="3185633"/>
                <a:ext cx="284040" cy="289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365767-BDAD-4D5E-8955-413E13CD10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39592" y="3149633"/>
                  <a:ext cx="3556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8114F7E-FB67-41E3-8705-187599B2F91B}"/>
                    </a:ext>
                  </a:extLst>
                </p14:cNvPr>
                <p14:cNvContentPartPr/>
                <p14:nvPr/>
              </p14:nvContentPartPr>
              <p14:xfrm>
                <a:off x="5024072" y="3181313"/>
                <a:ext cx="80640" cy="32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8114F7E-FB67-41E3-8705-187599B2F9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88432" y="3145313"/>
                  <a:ext cx="152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A7E8BF-8948-4548-9BA2-9C102EC54F8E}"/>
                    </a:ext>
                  </a:extLst>
                </p14:cNvPr>
                <p14:cNvContentPartPr/>
                <p14:nvPr/>
              </p14:nvContentPartPr>
              <p14:xfrm>
                <a:off x="5146832" y="3232073"/>
                <a:ext cx="149040" cy="228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A7E8BF-8948-4548-9BA2-9C102EC54F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10832" y="3196073"/>
                  <a:ext cx="220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647875-6DF2-4064-A4D4-D86CD3A6BFF9}"/>
                    </a:ext>
                  </a:extLst>
                </p14:cNvPr>
                <p14:cNvContentPartPr/>
                <p14:nvPr/>
              </p14:nvContentPartPr>
              <p14:xfrm>
                <a:off x="5384072" y="3231353"/>
                <a:ext cx="127440" cy="264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647875-6DF2-4064-A4D4-D86CD3A6BF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48432" y="3195713"/>
                  <a:ext cx="1990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CEDAA7-C87D-48E8-982D-3CA8C95D68CA}"/>
                    </a:ext>
                  </a:extLst>
                </p14:cNvPr>
                <p14:cNvContentPartPr/>
                <p14:nvPr/>
              </p14:nvContentPartPr>
              <p14:xfrm>
                <a:off x="5441672" y="2998073"/>
                <a:ext cx="277200" cy="61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CEDAA7-C87D-48E8-982D-3CA8C95D68C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06032" y="2962073"/>
                  <a:ext cx="34884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B8B7C4-66FA-48EB-BEEF-85C80FFED34C}"/>
                    </a:ext>
                  </a:extLst>
                </p14:cNvPr>
                <p14:cNvContentPartPr/>
                <p14:nvPr/>
              </p14:nvContentPartPr>
              <p14:xfrm>
                <a:off x="5933432" y="3200393"/>
                <a:ext cx="11880" cy="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B8B7C4-66FA-48EB-BEEF-85C80FFED3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897792" y="3164753"/>
                  <a:ext cx="83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585909-54CD-4A18-B375-9EECAC54153C}"/>
                    </a:ext>
                  </a:extLst>
                </p14:cNvPr>
                <p14:cNvContentPartPr/>
                <p14:nvPr/>
              </p14:nvContentPartPr>
              <p14:xfrm>
                <a:off x="5891312" y="3370673"/>
                <a:ext cx="67680" cy="127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585909-54CD-4A18-B375-9EECAC54153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55312" y="3334673"/>
                  <a:ext cx="139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F3DF632-8ECF-42F3-AB59-1FF53B7943A1}"/>
                    </a:ext>
                  </a:extLst>
                </p14:cNvPr>
                <p14:cNvContentPartPr/>
                <p14:nvPr/>
              </p14:nvContentPartPr>
              <p14:xfrm>
                <a:off x="1694072" y="3916433"/>
                <a:ext cx="20880" cy="24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F3DF632-8ECF-42F3-AB59-1FF53B7943A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58432" y="3880793"/>
                  <a:ext cx="92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B94A7D-513E-46E9-B579-F1BB077BCAF5}"/>
                    </a:ext>
                  </a:extLst>
                </p14:cNvPr>
                <p14:cNvContentPartPr/>
                <p14:nvPr/>
              </p14:nvContentPartPr>
              <p14:xfrm>
                <a:off x="1653032" y="3649673"/>
                <a:ext cx="1332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B94A7D-513E-46E9-B579-F1BB077BCAF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17392" y="3613673"/>
                  <a:ext cx="8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5DF4BF0-D94B-4F2A-B5E5-52847F8045A3}"/>
                    </a:ext>
                  </a:extLst>
                </p14:cNvPr>
                <p14:cNvContentPartPr/>
                <p14:nvPr/>
              </p14:nvContentPartPr>
              <p14:xfrm>
                <a:off x="1803872" y="3857393"/>
                <a:ext cx="184320" cy="25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5DF4BF0-D94B-4F2A-B5E5-52847F8045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68232" y="3821753"/>
                  <a:ext cx="2559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59F90C-B70E-4A6A-8798-370B57E1A27D}"/>
                    </a:ext>
                  </a:extLst>
                </p14:cNvPr>
                <p14:cNvContentPartPr/>
                <p14:nvPr/>
              </p14:nvContentPartPr>
              <p14:xfrm>
                <a:off x="1966592" y="3797633"/>
                <a:ext cx="157320" cy="318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59F90C-B70E-4A6A-8798-370B57E1A27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30592" y="3761993"/>
                  <a:ext cx="2289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6BD4D5-8F9F-4F17-949D-4B84B720D348}"/>
                    </a:ext>
                  </a:extLst>
                </p14:cNvPr>
                <p14:cNvContentPartPr/>
                <p14:nvPr/>
              </p14:nvContentPartPr>
              <p14:xfrm>
                <a:off x="2504072" y="3972953"/>
                <a:ext cx="184320" cy="254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6BD4D5-8F9F-4F17-949D-4B84B720D34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68072" y="3936953"/>
                  <a:ext cx="2559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8844F6-CF06-438B-955A-951C354FC2EF}"/>
                    </a:ext>
                  </a:extLst>
                </p14:cNvPr>
                <p14:cNvContentPartPr/>
                <p14:nvPr/>
              </p14:nvContentPartPr>
              <p14:xfrm>
                <a:off x="2371592" y="3815273"/>
                <a:ext cx="13320" cy="42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8844F6-CF06-438B-955A-951C354FC2E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35592" y="3779633"/>
                  <a:ext cx="849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B153E7-3B8B-4BA4-AD66-4C852FD1EF33}"/>
                    </a:ext>
                  </a:extLst>
                </p14:cNvPr>
                <p14:cNvContentPartPr/>
                <p14:nvPr/>
              </p14:nvContentPartPr>
              <p14:xfrm>
                <a:off x="2292752" y="3953153"/>
                <a:ext cx="181800" cy="7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B153E7-3B8B-4BA4-AD66-4C852FD1EF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56752" y="3917513"/>
                  <a:ext cx="253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8BA1B1-7919-45D6-A5B5-7B09D67EACE1}"/>
                    </a:ext>
                  </a:extLst>
                </p14:cNvPr>
                <p14:cNvContentPartPr/>
                <p14:nvPr/>
              </p14:nvContentPartPr>
              <p14:xfrm>
                <a:off x="2833472" y="3975113"/>
                <a:ext cx="87840" cy="37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8BA1B1-7919-45D6-A5B5-7B09D67EAC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97472" y="3939113"/>
                  <a:ext cx="1594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41CDAD-4136-4098-8BB9-0ED583F1F78E}"/>
                    </a:ext>
                  </a:extLst>
                </p14:cNvPr>
                <p14:cNvContentPartPr/>
                <p14:nvPr/>
              </p14:nvContentPartPr>
              <p14:xfrm>
                <a:off x="2859752" y="3927593"/>
                <a:ext cx="165960" cy="193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41CDAD-4136-4098-8BB9-0ED583F1F78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24112" y="3891593"/>
                  <a:ext cx="2376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EEFB23-2363-424B-A679-A33DFB54D3D0}"/>
                    </a:ext>
                  </a:extLst>
                </p14:cNvPr>
                <p14:cNvContentPartPr/>
                <p14:nvPr/>
              </p14:nvContentPartPr>
              <p14:xfrm>
                <a:off x="3039032" y="4077713"/>
                <a:ext cx="148680" cy="263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EEFB23-2363-424B-A679-A33DFB54D3D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003032" y="4041713"/>
                  <a:ext cx="220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001E2D3-8576-4B36-A528-5FAFA09BB320}"/>
                    </a:ext>
                  </a:extLst>
                </p14:cNvPr>
                <p14:cNvContentPartPr/>
                <p14:nvPr/>
              </p14:nvContentPartPr>
              <p14:xfrm>
                <a:off x="3326672" y="3966113"/>
                <a:ext cx="177480" cy="26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001E2D3-8576-4B36-A528-5FAFA09BB32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290672" y="3930473"/>
                  <a:ext cx="249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B775CC-3979-4C88-84C5-661D5891F46B}"/>
                    </a:ext>
                  </a:extLst>
                </p14:cNvPr>
                <p14:cNvContentPartPr/>
                <p14:nvPr/>
              </p14:nvContentPartPr>
              <p14:xfrm>
                <a:off x="3617912" y="3899153"/>
                <a:ext cx="1542600" cy="371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B775CC-3979-4C88-84C5-661D5891F4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82272" y="3863153"/>
                  <a:ext cx="16142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2ACE12-B976-412F-B0B0-D144DD5A56E0}"/>
                    </a:ext>
                  </a:extLst>
                </p14:cNvPr>
                <p14:cNvContentPartPr/>
                <p14:nvPr/>
              </p14:nvContentPartPr>
              <p14:xfrm>
                <a:off x="5187152" y="3855593"/>
                <a:ext cx="77760" cy="398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2ACE12-B976-412F-B0B0-D144DD5A56E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51512" y="3819593"/>
                  <a:ext cx="14940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1613D5-7640-4D60-BD32-0408A7E39765}"/>
                    </a:ext>
                  </a:extLst>
                </p14:cNvPr>
                <p14:cNvContentPartPr/>
                <p14:nvPr/>
              </p14:nvContentPartPr>
              <p14:xfrm>
                <a:off x="5115512" y="3976193"/>
                <a:ext cx="432000" cy="86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1613D5-7640-4D60-BD32-0408A7E3976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79512" y="3940193"/>
                  <a:ext cx="503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B9EF9B-A14D-4896-9F64-579E4CA03173}"/>
                    </a:ext>
                  </a:extLst>
                </p14:cNvPr>
                <p14:cNvContentPartPr/>
                <p14:nvPr/>
              </p14:nvContentPartPr>
              <p14:xfrm>
                <a:off x="5583152" y="4121273"/>
                <a:ext cx="20880" cy="96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B9EF9B-A14D-4896-9F64-579E4CA031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47152" y="4085633"/>
                  <a:ext cx="92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62A66F-A7D3-48F8-A598-75FD8D409BBE}"/>
                    </a:ext>
                  </a:extLst>
                </p14:cNvPr>
                <p14:cNvContentPartPr/>
                <p14:nvPr/>
              </p14:nvContentPartPr>
              <p14:xfrm>
                <a:off x="1652672" y="3243953"/>
                <a:ext cx="51840" cy="27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62A66F-A7D3-48F8-A598-75FD8D409B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16672" y="3207953"/>
                  <a:ext cx="123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F6317-9575-429C-84DB-0D8B788B7688}"/>
                    </a:ext>
                  </a:extLst>
                </p14:cNvPr>
                <p14:cNvContentPartPr/>
                <p14:nvPr/>
              </p14:nvContentPartPr>
              <p14:xfrm>
                <a:off x="1607312" y="3060713"/>
                <a:ext cx="24840" cy="6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F6317-9575-429C-84DB-0D8B788B76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571312" y="3025073"/>
                  <a:ext cx="96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5A2F95-F776-4C8B-907B-CCB5BCF17DB0}"/>
                    </a:ext>
                  </a:extLst>
                </p14:cNvPr>
                <p14:cNvContentPartPr/>
                <p14:nvPr/>
              </p14:nvContentPartPr>
              <p14:xfrm>
                <a:off x="1791272" y="3116153"/>
                <a:ext cx="504720" cy="425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5A2F95-F776-4C8B-907B-CCB5BCF17D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55632" y="3080513"/>
                  <a:ext cx="5763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F2F5F6-1EFC-48C4-A6D0-EBA8C35586AD}"/>
                    </a:ext>
                  </a:extLst>
                </p14:cNvPr>
                <p14:cNvContentPartPr/>
                <p14:nvPr/>
              </p14:nvContentPartPr>
              <p14:xfrm>
                <a:off x="2170352" y="3315233"/>
                <a:ext cx="120600" cy="3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F2F5F6-1EFC-48C4-A6D0-EBA8C35586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34352" y="3279593"/>
                  <a:ext cx="19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674381F-7C04-4D72-9292-8F235E223B52}"/>
                    </a:ext>
                  </a:extLst>
                </p14:cNvPr>
                <p14:cNvContentPartPr/>
                <p14:nvPr/>
              </p14:nvContentPartPr>
              <p14:xfrm>
                <a:off x="1124192" y="3202913"/>
                <a:ext cx="418320" cy="319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674381F-7C04-4D72-9292-8F235E223B5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8192" y="3166913"/>
                  <a:ext cx="489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CD057C-ADC5-4AAD-90F9-508853D67A27}"/>
                    </a:ext>
                  </a:extLst>
                </p14:cNvPr>
                <p14:cNvContentPartPr/>
                <p14:nvPr/>
              </p14:nvContentPartPr>
              <p14:xfrm>
                <a:off x="1103672" y="3893033"/>
                <a:ext cx="427680" cy="315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CD057C-ADC5-4AAD-90F9-508853D67A2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8032" y="3857033"/>
                  <a:ext cx="4993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2027D2E-1A27-4EF2-9E99-617402F6E73C}"/>
                    </a:ext>
                  </a:extLst>
                </p14:cNvPr>
                <p14:cNvContentPartPr/>
                <p14:nvPr/>
              </p14:nvContentPartPr>
              <p14:xfrm>
                <a:off x="699752" y="2035073"/>
                <a:ext cx="2158920" cy="1418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2027D2E-1A27-4EF2-9E99-617402F6E73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63752" y="1999073"/>
                  <a:ext cx="223056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71857B9-3945-4C53-8F6E-45EA9C668208}"/>
                    </a:ext>
                  </a:extLst>
                </p14:cNvPr>
                <p14:cNvContentPartPr/>
                <p14:nvPr/>
              </p14:nvContentPartPr>
              <p14:xfrm>
                <a:off x="2596232" y="2150273"/>
                <a:ext cx="305280" cy="205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71857B9-3945-4C53-8F6E-45EA9C6682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60592" y="2114633"/>
                  <a:ext cx="37692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1917DEC-AD30-4ACF-9632-3799016FEE3F}"/>
                  </a:ext>
                </a:extLst>
              </p14:cNvPr>
              <p14:cNvContentPartPr/>
              <p14:nvPr/>
            </p14:nvContentPartPr>
            <p14:xfrm>
              <a:off x="3419912" y="6133673"/>
              <a:ext cx="3293640" cy="250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1917DEC-AD30-4ACF-9632-3799016FEE3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383912" y="6098033"/>
                <a:ext cx="3365280" cy="3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15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09313-8CD4-4E72-A427-E401BD2889B8}"/>
              </a:ext>
            </a:extLst>
          </p:cNvPr>
          <p:cNvGrpSpPr/>
          <p:nvPr/>
        </p:nvGrpSpPr>
        <p:grpSpPr>
          <a:xfrm>
            <a:off x="349832" y="274313"/>
            <a:ext cx="2639880" cy="549720"/>
            <a:chOff x="349832" y="274313"/>
            <a:chExt cx="263988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C67F50-1B99-4926-BE09-2013695842A6}"/>
                    </a:ext>
                  </a:extLst>
                </p14:cNvPr>
                <p14:cNvContentPartPr/>
                <p14:nvPr/>
              </p14:nvContentPartPr>
              <p14:xfrm>
                <a:off x="349832" y="274313"/>
                <a:ext cx="693000" cy="536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C67F50-1B99-4926-BE09-2013695842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3832" y="238313"/>
                  <a:ext cx="76464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4B791AE-8C26-43DC-ABDA-A02B20A060C7}"/>
                    </a:ext>
                  </a:extLst>
                </p14:cNvPr>
                <p14:cNvContentPartPr/>
                <p14:nvPr/>
              </p14:nvContentPartPr>
              <p14:xfrm>
                <a:off x="1006832" y="455393"/>
                <a:ext cx="410400" cy="364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B791AE-8C26-43DC-ABDA-A02B20A060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192" y="419753"/>
                  <a:ext cx="48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A6C201-597B-4F51-A367-CFBB056B5D47}"/>
                    </a:ext>
                  </a:extLst>
                </p14:cNvPr>
                <p14:cNvContentPartPr/>
                <p14:nvPr/>
              </p14:nvContentPartPr>
              <p14:xfrm>
                <a:off x="1499672" y="449273"/>
                <a:ext cx="369360" cy="354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A6C201-597B-4F51-A367-CFBB056B5D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3672" y="413633"/>
                  <a:ext cx="4410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1DF889-E275-4569-8D4C-AEE447B9573C}"/>
                    </a:ext>
                  </a:extLst>
                </p14:cNvPr>
                <p14:cNvContentPartPr/>
                <p14:nvPr/>
              </p14:nvContentPartPr>
              <p14:xfrm>
                <a:off x="1946432" y="483473"/>
                <a:ext cx="358560" cy="340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1DF889-E275-4569-8D4C-AEE447B957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10432" y="447833"/>
                  <a:ext cx="430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ADCC8C-7180-4281-8487-EEA71FF6704E}"/>
                    </a:ext>
                  </a:extLst>
                </p14:cNvPr>
                <p14:cNvContentPartPr/>
                <p14:nvPr/>
              </p14:nvContentPartPr>
              <p14:xfrm>
                <a:off x="2343512" y="435593"/>
                <a:ext cx="380520" cy="35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ADCC8C-7180-4281-8487-EEA71FF670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7872" y="399953"/>
                  <a:ext cx="452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2B6E164-2928-4C07-9376-7B3C3967F799}"/>
                    </a:ext>
                  </a:extLst>
                </p14:cNvPr>
                <p14:cNvContentPartPr/>
                <p14:nvPr/>
              </p14:nvContentPartPr>
              <p14:xfrm>
                <a:off x="2921312" y="451073"/>
                <a:ext cx="3384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2B6E164-2928-4C07-9376-7B3C3967F7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85672" y="415433"/>
                  <a:ext cx="105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1E65C7-3E1F-4E62-93C4-759D5EC873D0}"/>
                    </a:ext>
                  </a:extLst>
                </p14:cNvPr>
                <p14:cNvContentPartPr/>
                <p14:nvPr/>
              </p14:nvContentPartPr>
              <p14:xfrm>
                <a:off x="2952632" y="740513"/>
                <a:ext cx="37080" cy="4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1E65C7-3E1F-4E62-93C4-759D5EC873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6992" y="704873"/>
                  <a:ext cx="1087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CA9852-B671-40DE-A3EF-9441CF6B91FD}"/>
              </a:ext>
            </a:extLst>
          </p:cNvPr>
          <p:cNvGrpSpPr/>
          <p:nvPr/>
        </p:nvGrpSpPr>
        <p:grpSpPr>
          <a:xfrm>
            <a:off x="3617552" y="363233"/>
            <a:ext cx="2884680" cy="784800"/>
            <a:chOff x="3617552" y="363233"/>
            <a:chExt cx="2884680" cy="7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57480C-A408-4A67-849E-64ACBAD6939F}"/>
                    </a:ext>
                  </a:extLst>
                </p14:cNvPr>
                <p14:cNvContentPartPr/>
                <p14:nvPr/>
              </p14:nvContentPartPr>
              <p14:xfrm>
                <a:off x="3617552" y="363233"/>
                <a:ext cx="432360" cy="543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757480C-A408-4A67-849E-64ACBAD693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1552" y="327233"/>
                  <a:ext cx="50400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9D15832-118E-4DAD-9182-DF7D51419C93}"/>
                    </a:ext>
                  </a:extLst>
                </p14:cNvPr>
                <p14:cNvContentPartPr/>
                <p14:nvPr/>
              </p14:nvContentPartPr>
              <p14:xfrm>
                <a:off x="3776672" y="660593"/>
                <a:ext cx="100080" cy="2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9D15832-118E-4DAD-9182-DF7D51419C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40672" y="624953"/>
                  <a:ext cx="171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73901C-C9D6-45ED-8862-781C8B00E895}"/>
                    </a:ext>
                  </a:extLst>
                </p14:cNvPr>
                <p14:cNvContentPartPr/>
                <p14:nvPr/>
              </p14:nvContentPartPr>
              <p14:xfrm>
                <a:off x="4535912" y="568433"/>
                <a:ext cx="1966320" cy="579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73901C-C9D6-45ED-8862-781C8B00E8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0272" y="532433"/>
                  <a:ext cx="2037960" cy="65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FF0362-989B-44DB-B96C-EE3BA554F82A}"/>
              </a:ext>
            </a:extLst>
          </p:cNvPr>
          <p:cNvGrpSpPr/>
          <p:nvPr/>
        </p:nvGrpSpPr>
        <p:grpSpPr>
          <a:xfrm>
            <a:off x="6967352" y="475193"/>
            <a:ext cx="472320" cy="476280"/>
            <a:chOff x="6967352" y="475193"/>
            <a:chExt cx="47232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BEA5AE4-6102-4257-B8D1-6F0EE91090B1}"/>
                    </a:ext>
                  </a:extLst>
                </p14:cNvPr>
                <p14:cNvContentPartPr/>
                <p14:nvPr/>
              </p14:nvContentPartPr>
              <p14:xfrm>
                <a:off x="6977432" y="629633"/>
                <a:ext cx="8280" cy="321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BEA5AE4-6102-4257-B8D1-6F0EE91090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41792" y="593633"/>
                  <a:ext cx="79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71A8288-1883-4ED5-847D-6E98D555258C}"/>
                    </a:ext>
                  </a:extLst>
                </p14:cNvPr>
                <p14:cNvContentPartPr/>
                <p14:nvPr/>
              </p14:nvContentPartPr>
              <p14:xfrm>
                <a:off x="6967352" y="475193"/>
                <a:ext cx="24840" cy="61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71A8288-1883-4ED5-847D-6E98D55525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31352" y="439553"/>
                  <a:ext cx="96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42E899-D08C-42A2-BAA1-DCEE22D6AF6B}"/>
                    </a:ext>
                  </a:extLst>
                </p14:cNvPr>
                <p14:cNvContentPartPr/>
                <p14:nvPr/>
              </p14:nvContentPartPr>
              <p14:xfrm>
                <a:off x="7136552" y="598673"/>
                <a:ext cx="303120" cy="309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42E899-D08C-42A2-BAA1-DCEE22D6AF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00912" y="562673"/>
                  <a:ext cx="374760" cy="38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F002316-F825-45AD-94FC-FD4082D02BA0}"/>
                  </a:ext>
                </a:extLst>
              </p14:cNvPr>
              <p14:cNvContentPartPr/>
              <p14:nvPr/>
            </p14:nvContentPartPr>
            <p14:xfrm>
              <a:off x="7940432" y="629993"/>
              <a:ext cx="376920" cy="396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F002316-F825-45AD-94FC-FD4082D02B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04792" y="593993"/>
                <a:ext cx="448560" cy="46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0406BA4-2783-457F-BE77-D61F48F0B484}"/>
              </a:ext>
            </a:extLst>
          </p:cNvPr>
          <p:cNvGrpSpPr/>
          <p:nvPr/>
        </p:nvGrpSpPr>
        <p:grpSpPr>
          <a:xfrm>
            <a:off x="8964992" y="518033"/>
            <a:ext cx="1611360" cy="604080"/>
            <a:chOff x="8964992" y="518033"/>
            <a:chExt cx="16113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7E7792B-3CE9-4D9F-8AB4-1F2FE8A0BFB3}"/>
                    </a:ext>
                  </a:extLst>
                </p14:cNvPr>
                <p14:cNvContentPartPr/>
                <p14:nvPr/>
              </p14:nvContentPartPr>
              <p14:xfrm>
                <a:off x="8964992" y="518033"/>
                <a:ext cx="58320" cy="604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7E7792B-3CE9-4D9F-8AB4-1F2FE8A0BF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28992" y="482033"/>
                  <a:ext cx="1299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A840D2-888D-43B2-AF3D-C42059F24819}"/>
                    </a:ext>
                  </a:extLst>
                </p14:cNvPr>
                <p14:cNvContentPartPr/>
                <p14:nvPr/>
              </p14:nvContentPartPr>
              <p14:xfrm>
                <a:off x="9204392" y="829433"/>
                <a:ext cx="23400" cy="236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A840D2-888D-43B2-AF3D-C42059F2481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68392" y="793793"/>
                  <a:ext cx="950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77A0C27-677C-42E3-9106-78B42FDF4DDA}"/>
                    </a:ext>
                  </a:extLst>
                </p14:cNvPr>
                <p14:cNvContentPartPr/>
                <p14:nvPr/>
              </p14:nvContentPartPr>
              <p14:xfrm>
                <a:off x="9220592" y="692633"/>
                <a:ext cx="15120" cy="62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77A0C27-677C-42E3-9106-78B42FDF4D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84952" y="656633"/>
                  <a:ext cx="86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FDD4B3-DB92-4481-B513-1C3BEE97AEC0}"/>
                    </a:ext>
                  </a:extLst>
                </p14:cNvPr>
                <p14:cNvContentPartPr/>
                <p14:nvPr/>
              </p14:nvContentPartPr>
              <p14:xfrm>
                <a:off x="9324632" y="656993"/>
                <a:ext cx="1251720" cy="420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FDD4B3-DB92-4481-B513-1C3BEE97AE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88992" y="621353"/>
                  <a:ext cx="1323360" cy="49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D322D61-3E26-47E7-B05E-5348A355AA46}"/>
              </a:ext>
            </a:extLst>
          </p:cNvPr>
          <p:cNvGrpSpPr/>
          <p:nvPr/>
        </p:nvGrpSpPr>
        <p:grpSpPr>
          <a:xfrm>
            <a:off x="10983512" y="511553"/>
            <a:ext cx="932400" cy="583920"/>
            <a:chOff x="10983512" y="511553"/>
            <a:chExt cx="932400" cy="5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DE10D4-2B77-42E9-AE18-45040B4D1437}"/>
                    </a:ext>
                  </a:extLst>
                </p14:cNvPr>
                <p14:cNvContentPartPr/>
                <p14:nvPr/>
              </p14:nvContentPartPr>
              <p14:xfrm>
                <a:off x="10983512" y="511553"/>
                <a:ext cx="33840" cy="583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DE10D4-2B77-42E9-AE18-45040B4D14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47872" y="475553"/>
                  <a:ext cx="105480" cy="65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DBF9DC-83CB-4C10-9B53-72BCAE30DCA3}"/>
                    </a:ext>
                  </a:extLst>
                </p14:cNvPr>
                <p14:cNvContentPartPr/>
                <p14:nvPr/>
              </p14:nvContentPartPr>
              <p14:xfrm>
                <a:off x="11177552" y="802433"/>
                <a:ext cx="19440" cy="220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DBF9DC-83CB-4C10-9B53-72BCAE30DC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141552" y="766433"/>
                  <a:ext cx="91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556B12-C61F-448C-A32C-60F052DE3669}"/>
                    </a:ext>
                  </a:extLst>
                </p14:cNvPr>
                <p14:cNvContentPartPr/>
                <p14:nvPr/>
              </p14:nvContentPartPr>
              <p14:xfrm>
                <a:off x="11190872" y="679313"/>
                <a:ext cx="15120" cy="50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556B12-C61F-448C-A32C-60F052DE36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55232" y="643313"/>
                  <a:ext cx="86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D10D4B-07B3-48F6-8DE4-BB86B92BBF43}"/>
                    </a:ext>
                  </a:extLst>
                </p14:cNvPr>
                <p14:cNvContentPartPr/>
                <p14:nvPr/>
              </p14:nvContentPartPr>
              <p14:xfrm>
                <a:off x="11263952" y="666713"/>
                <a:ext cx="350640" cy="337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D10D4B-07B3-48F6-8DE4-BB86B92BBF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227952" y="630713"/>
                  <a:ext cx="4222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329888-5FB4-45F0-B303-89A8A47D5C57}"/>
                    </a:ext>
                  </a:extLst>
                </p14:cNvPr>
                <p14:cNvContentPartPr/>
                <p14:nvPr/>
              </p14:nvContentPartPr>
              <p14:xfrm>
                <a:off x="11737352" y="558713"/>
                <a:ext cx="30960" cy="37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329888-5FB4-45F0-B303-89A8A47D5C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01352" y="522713"/>
                  <a:ext cx="102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CABA87D-353B-46F2-BB11-202F2A8169E9}"/>
                    </a:ext>
                  </a:extLst>
                </p14:cNvPr>
                <p14:cNvContentPartPr/>
                <p14:nvPr/>
              </p14:nvContentPartPr>
              <p14:xfrm>
                <a:off x="11648072" y="736913"/>
                <a:ext cx="267840" cy="3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CABA87D-353B-46F2-BB11-202F2A8169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12432" y="701273"/>
                  <a:ext cx="3394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7C6EC91-BB5E-4C57-AA13-AD2B84DC4409}"/>
              </a:ext>
            </a:extLst>
          </p:cNvPr>
          <p:cNvGrpSpPr/>
          <p:nvPr/>
        </p:nvGrpSpPr>
        <p:grpSpPr>
          <a:xfrm>
            <a:off x="241832" y="1328033"/>
            <a:ext cx="4164840" cy="727920"/>
            <a:chOff x="241832" y="1328033"/>
            <a:chExt cx="416484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9F3E5B-1962-466E-9EAB-53F643897C60}"/>
                    </a:ext>
                  </a:extLst>
                </p14:cNvPr>
                <p14:cNvContentPartPr/>
                <p14:nvPr/>
              </p14:nvContentPartPr>
              <p14:xfrm>
                <a:off x="241832" y="1328033"/>
                <a:ext cx="1631160" cy="655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9F3E5B-1962-466E-9EAB-53F643897C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5832" y="1292033"/>
                  <a:ext cx="170280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080903-96F9-4594-A3F9-34C3BE159FC6}"/>
                    </a:ext>
                  </a:extLst>
                </p14:cNvPr>
                <p14:cNvContentPartPr/>
                <p14:nvPr/>
              </p14:nvContentPartPr>
              <p14:xfrm>
                <a:off x="2226152" y="1671833"/>
                <a:ext cx="365400" cy="36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080903-96F9-4594-A3F9-34C3BE159F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90512" y="1636193"/>
                  <a:ext cx="437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FDDFF0-E561-46A1-B092-D6B52D95F58E}"/>
                    </a:ext>
                  </a:extLst>
                </p14:cNvPr>
                <p14:cNvContentPartPr/>
                <p14:nvPr/>
              </p14:nvContentPartPr>
              <p14:xfrm>
                <a:off x="2662832" y="1601993"/>
                <a:ext cx="70920" cy="40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FDDFF0-E561-46A1-B092-D6B52D95F5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26832" y="1566353"/>
                  <a:ext cx="1425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3FBE577-DAFD-4975-9FE7-5181AF9649D4}"/>
                    </a:ext>
                  </a:extLst>
                </p14:cNvPr>
                <p14:cNvContentPartPr/>
                <p14:nvPr/>
              </p14:nvContentPartPr>
              <p14:xfrm>
                <a:off x="2851472" y="1596233"/>
                <a:ext cx="133920" cy="417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3FBE577-DAFD-4975-9FE7-5181AF9649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5832" y="1560593"/>
                  <a:ext cx="2055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5ED8AB-D08C-4147-B5FA-E58BED8DAA50}"/>
                    </a:ext>
                  </a:extLst>
                </p14:cNvPr>
                <p14:cNvContentPartPr/>
                <p14:nvPr/>
              </p14:nvContentPartPr>
              <p14:xfrm>
                <a:off x="3534032" y="1474193"/>
                <a:ext cx="85320" cy="581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5ED8AB-D08C-4147-B5FA-E58BED8DAA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98032" y="1438193"/>
                  <a:ext cx="1569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86D559-C575-4EA5-AFC1-7FE048C809E4}"/>
                    </a:ext>
                  </a:extLst>
                </p14:cNvPr>
                <p14:cNvContentPartPr/>
                <p14:nvPr/>
              </p14:nvContentPartPr>
              <p14:xfrm>
                <a:off x="3407672" y="1693073"/>
                <a:ext cx="999000" cy="33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86D559-C575-4EA5-AFC1-7FE048C809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72032" y="1657433"/>
                  <a:ext cx="107064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297B339-02D3-4DB0-8599-B870004434AB}"/>
              </a:ext>
            </a:extLst>
          </p:cNvPr>
          <p:cNvGrpSpPr/>
          <p:nvPr/>
        </p:nvGrpSpPr>
        <p:grpSpPr>
          <a:xfrm>
            <a:off x="4962512" y="1446473"/>
            <a:ext cx="2585160" cy="607680"/>
            <a:chOff x="4962512" y="1446473"/>
            <a:chExt cx="258516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BF8D0D-9840-4E55-8D03-ECC50B8DDDF5}"/>
                    </a:ext>
                  </a:extLst>
                </p14:cNvPr>
                <p14:cNvContentPartPr/>
                <p14:nvPr/>
              </p14:nvContentPartPr>
              <p14:xfrm>
                <a:off x="4989152" y="1722953"/>
                <a:ext cx="46440" cy="291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BF8D0D-9840-4E55-8D03-ECC50B8DDD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53512" y="1687313"/>
                  <a:ext cx="118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625C6E4-604E-41B4-B979-84ADE569A741}"/>
                    </a:ext>
                  </a:extLst>
                </p14:cNvPr>
                <p14:cNvContentPartPr/>
                <p14:nvPr/>
              </p14:nvContentPartPr>
              <p14:xfrm>
                <a:off x="4962512" y="1533593"/>
                <a:ext cx="4320" cy="117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625C6E4-604E-41B4-B979-84ADE569A7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26512" y="1497953"/>
                  <a:ext cx="7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F6B534-5FE9-4028-9180-9D3CF5DCA242}"/>
                    </a:ext>
                  </a:extLst>
                </p14:cNvPr>
                <p14:cNvContentPartPr/>
                <p14:nvPr/>
              </p14:nvContentPartPr>
              <p14:xfrm>
                <a:off x="5060792" y="1716833"/>
                <a:ext cx="430560" cy="304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F6B534-5FE9-4028-9180-9D3CF5DCA2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5152" y="1681193"/>
                  <a:ext cx="5022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1150DC-6B4F-488D-A68F-8A9DDC74F180}"/>
                    </a:ext>
                  </a:extLst>
                </p14:cNvPr>
                <p14:cNvContentPartPr/>
                <p14:nvPr/>
              </p14:nvContentPartPr>
              <p14:xfrm>
                <a:off x="5562632" y="1579313"/>
                <a:ext cx="803880" cy="47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1150DC-6B4F-488D-A68F-8A9DDC74F1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6992" y="1543313"/>
                  <a:ext cx="8755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EF3140-5862-4685-A799-A3F1DE05CFEE}"/>
                    </a:ext>
                  </a:extLst>
                </p14:cNvPr>
                <p14:cNvContentPartPr/>
                <p14:nvPr/>
              </p14:nvContentPartPr>
              <p14:xfrm>
                <a:off x="6429512" y="1446473"/>
                <a:ext cx="70560" cy="462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EF3140-5862-4685-A799-A3F1DE05CF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93872" y="1410833"/>
                  <a:ext cx="1422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EFA7FA9-119C-426C-B2F7-CD30D27DBEEA}"/>
                    </a:ext>
                  </a:extLst>
                </p14:cNvPr>
                <p14:cNvContentPartPr/>
                <p14:nvPr/>
              </p14:nvContentPartPr>
              <p14:xfrm>
                <a:off x="6351392" y="1713593"/>
                <a:ext cx="335520" cy="248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EFA7FA9-119C-426C-B2F7-CD30D27DBE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15752" y="1677953"/>
                  <a:ext cx="4071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49573D0-C615-42DE-8E5C-F8832AA97C54}"/>
                    </a:ext>
                  </a:extLst>
                </p14:cNvPr>
                <p14:cNvContentPartPr/>
                <p14:nvPr/>
              </p14:nvContentPartPr>
              <p14:xfrm>
                <a:off x="6663152" y="1527833"/>
                <a:ext cx="1224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49573D0-C615-42DE-8E5C-F8832AA97C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27152" y="1492193"/>
                  <a:ext cx="83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2EF20AF-EB30-4815-85B7-A610D1C3E9BA}"/>
                    </a:ext>
                  </a:extLst>
                </p14:cNvPr>
                <p14:cNvContentPartPr/>
                <p14:nvPr/>
              </p14:nvContentPartPr>
              <p14:xfrm>
                <a:off x="6741992" y="1667513"/>
                <a:ext cx="208080" cy="300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2EF20AF-EB30-4815-85B7-A610D1C3E9B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5992" y="1631873"/>
                  <a:ext cx="279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1CD752-0594-47FE-88AB-7663F1DB642D}"/>
                    </a:ext>
                  </a:extLst>
                </p14:cNvPr>
                <p14:cNvContentPartPr/>
                <p14:nvPr/>
              </p14:nvContentPartPr>
              <p14:xfrm>
                <a:off x="7031792" y="1668233"/>
                <a:ext cx="515880" cy="308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1CD752-0594-47FE-88AB-7663F1DB642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5792" y="1632593"/>
                  <a:ext cx="587520" cy="38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A6F54F7-6A12-4676-AF23-A16C5FDC0F6B}"/>
                  </a:ext>
                </a:extLst>
              </p14:cNvPr>
              <p14:cNvContentPartPr/>
              <p14:nvPr/>
            </p14:nvContentPartPr>
            <p14:xfrm>
              <a:off x="7969952" y="1573193"/>
              <a:ext cx="759600" cy="420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A6F54F7-6A12-4676-AF23-A16C5FDC0F6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34312" y="1537553"/>
                <a:ext cx="831240" cy="49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0923655-FF0F-400D-A431-7B45CB901E11}"/>
              </a:ext>
            </a:extLst>
          </p:cNvPr>
          <p:cNvGrpSpPr/>
          <p:nvPr/>
        </p:nvGrpSpPr>
        <p:grpSpPr>
          <a:xfrm>
            <a:off x="9336872" y="1472033"/>
            <a:ext cx="2358720" cy="559080"/>
            <a:chOff x="9336872" y="1472033"/>
            <a:chExt cx="235872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D1E1165-729C-4713-8904-2605B4EE4D51}"/>
                    </a:ext>
                  </a:extLst>
                </p14:cNvPr>
                <p14:cNvContentPartPr/>
                <p14:nvPr/>
              </p14:nvContentPartPr>
              <p14:xfrm>
                <a:off x="9336872" y="1481753"/>
                <a:ext cx="558360" cy="54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D1E1165-729C-4713-8904-2605B4EE4D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00872" y="1446113"/>
                  <a:ext cx="63000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40F3689-E7F1-44E7-9A2E-268B89F4888D}"/>
                    </a:ext>
                  </a:extLst>
                </p14:cNvPr>
                <p14:cNvContentPartPr/>
                <p14:nvPr/>
              </p14:nvContentPartPr>
              <p14:xfrm>
                <a:off x="9986672" y="1670753"/>
                <a:ext cx="700200" cy="291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40F3689-E7F1-44E7-9A2E-268B89F488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51032" y="1634753"/>
                  <a:ext cx="771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3E1B1E-01CF-4316-A433-84AEAE5E819F}"/>
                    </a:ext>
                  </a:extLst>
                </p14:cNvPr>
                <p14:cNvContentPartPr/>
                <p14:nvPr/>
              </p14:nvContentPartPr>
              <p14:xfrm>
                <a:off x="10924112" y="1670753"/>
                <a:ext cx="394200" cy="262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3E1B1E-01CF-4316-A433-84AEAE5E81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88472" y="1634753"/>
                  <a:ext cx="465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22F809-B465-4DDD-ABD5-9A9EF83ADD59}"/>
                    </a:ext>
                  </a:extLst>
                </p14:cNvPr>
                <p14:cNvContentPartPr/>
                <p14:nvPr/>
              </p14:nvContentPartPr>
              <p14:xfrm>
                <a:off x="11456192" y="1472033"/>
                <a:ext cx="47520" cy="400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22F809-B465-4DDD-ABD5-9A9EF83ADD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20552" y="1436033"/>
                  <a:ext cx="1191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E7900EF-ADE6-4053-92CF-26ECB872A3AF}"/>
                    </a:ext>
                  </a:extLst>
                </p14:cNvPr>
                <p14:cNvContentPartPr/>
                <p14:nvPr/>
              </p14:nvContentPartPr>
              <p14:xfrm>
                <a:off x="11372672" y="1656713"/>
                <a:ext cx="322920" cy="55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E7900EF-ADE6-4053-92CF-26ECB872A3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36672" y="1621073"/>
                  <a:ext cx="3945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8A8F9FE-A6E8-4167-8CE8-B0F4395B63C2}"/>
              </a:ext>
            </a:extLst>
          </p:cNvPr>
          <p:cNvGrpSpPr/>
          <p:nvPr/>
        </p:nvGrpSpPr>
        <p:grpSpPr>
          <a:xfrm>
            <a:off x="139952" y="2518913"/>
            <a:ext cx="2913480" cy="619200"/>
            <a:chOff x="139952" y="2518913"/>
            <a:chExt cx="291348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AD855B9-9020-49F6-90A1-6F9F8C379DDE}"/>
                    </a:ext>
                  </a:extLst>
                </p14:cNvPr>
                <p14:cNvContentPartPr/>
                <p14:nvPr/>
              </p14:nvContentPartPr>
              <p14:xfrm>
                <a:off x="139952" y="2663273"/>
                <a:ext cx="249480" cy="36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AD855B9-9020-49F6-90A1-6F9F8C379D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312" y="2627633"/>
                  <a:ext cx="3211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A61BCAC-4DB9-4096-A5CF-2710311D1B17}"/>
                    </a:ext>
                  </a:extLst>
                </p14:cNvPr>
                <p14:cNvContentPartPr/>
                <p14:nvPr/>
              </p14:nvContentPartPr>
              <p14:xfrm>
                <a:off x="382592" y="2711153"/>
                <a:ext cx="389880" cy="314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A61BCAC-4DB9-4096-A5CF-2710311D1B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6952" y="2675153"/>
                  <a:ext cx="4615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6792B1-B9D9-47EB-8CE3-5D2AB717C30B}"/>
                    </a:ext>
                  </a:extLst>
                </p14:cNvPr>
                <p14:cNvContentPartPr/>
                <p14:nvPr/>
              </p14:nvContentPartPr>
              <p14:xfrm>
                <a:off x="818912" y="2711873"/>
                <a:ext cx="215640" cy="273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6792B1-B9D9-47EB-8CE3-5D2AB717C3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3272" y="2676233"/>
                  <a:ext cx="287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4D09D2A-401D-4806-89EC-F60129803B50}"/>
                    </a:ext>
                  </a:extLst>
                </p14:cNvPr>
                <p14:cNvContentPartPr/>
                <p14:nvPr/>
              </p14:nvContentPartPr>
              <p14:xfrm>
                <a:off x="1321472" y="2674793"/>
                <a:ext cx="238680" cy="30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4D09D2A-401D-4806-89EC-F60129803B5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85472" y="2639153"/>
                  <a:ext cx="3103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8276A6-E2C7-4B6D-B6E4-6319965001DF}"/>
                    </a:ext>
                  </a:extLst>
                </p14:cNvPr>
                <p14:cNvContentPartPr/>
                <p14:nvPr/>
              </p14:nvContentPartPr>
              <p14:xfrm>
                <a:off x="1648352" y="2720153"/>
                <a:ext cx="303120" cy="281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8276A6-E2C7-4B6D-B6E4-6319965001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12352" y="2684153"/>
                  <a:ext cx="374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0AA9268-69F4-466B-9C62-9C013AA38815}"/>
                    </a:ext>
                  </a:extLst>
                </p14:cNvPr>
                <p14:cNvContentPartPr/>
                <p14:nvPr/>
              </p14:nvContentPartPr>
              <p14:xfrm>
                <a:off x="2057312" y="2518913"/>
                <a:ext cx="219600" cy="524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0AA9268-69F4-466B-9C62-9C013AA388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21312" y="2482913"/>
                  <a:ext cx="2912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E365FCF-E9F6-4766-9C78-D12EBDDE3824}"/>
                    </a:ext>
                  </a:extLst>
                </p14:cNvPr>
                <p14:cNvContentPartPr/>
                <p14:nvPr/>
              </p14:nvContentPartPr>
              <p14:xfrm>
                <a:off x="2606672" y="2670113"/>
                <a:ext cx="245160" cy="401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E365FCF-E9F6-4766-9C78-D12EBDDE38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70672" y="2634473"/>
                  <a:ext cx="3168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085918F-3C09-47E7-929F-9E1AFE274BC8}"/>
                    </a:ext>
                  </a:extLst>
                </p14:cNvPr>
                <p14:cNvContentPartPr/>
                <p14:nvPr/>
              </p14:nvContentPartPr>
              <p14:xfrm>
                <a:off x="2968472" y="2600633"/>
                <a:ext cx="84960" cy="537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085918F-3C09-47E7-929F-9E1AFE274B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32832" y="2564633"/>
                  <a:ext cx="1566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6BB51F6-FC01-4088-B355-E37403778692}"/>
                    </a:ext>
                  </a:extLst>
                </p14:cNvPr>
                <p14:cNvContentPartPr/>
                <p14:nvPr/>
              </p14:nvContentPartPr>
              <p14:xfrm>
                <a:off x="2916272" y="2811233"/>
                <a:ext cx="123840" cy="58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6BB51F6-FC01-4088-B355-E374037786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80272" y="2775593"/>
                  <a:ext cx="19548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81A9A5A-A667-4275-A782-C0DC6565EF29}"/>
              </a:ext>
            </a:extLst>
          </p:cNvPr>
          <p:cNvGrpSpPr/>
          <p:nvPr/>
        </p:nvGrpSpPr>
        <p:grpSpPr>
          <a:xfrm>
            <a:off x="3522872" y="2560313"/>
            <a:ext cx="684720" cy="497880"/>
            <a:chOff x="3522872" y="2560313"/>
            <a:chExt cx="68472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5F3308-0CF7-4A9D-847D-9896EDBF2D53}"/>
                    </a:ext>
                  </a:extLst>
                </p14:cNvPr>
                <p14:cNvContentPartPr/>
                <p14:nvPr/>
              </p14:nvContentPartPr>
              <p14:xfrm>
                <a:off x="3542312" y="2560313"/>
                <a:ext cx="134280" cy="42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5F3308-0CF7-4A9D-847D-9896EDBF2D5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06312" y="2524673"/>
                  <a:ext cx="2059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8E334AA-7A42-49D6-BBCC-7F886E2A42B8}"/>
                    </a:ext>
                  </a:extLst>
                </p14:cNvPr>
                <p14:cNvContentPartPr/>
                <p14:nvPr/>
              </p14:nvContentPartPr>
              <p14:xfrm>
                <a:off x="3522872" y="2699633"/>
                <a:ext cx="684720" cy="358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8E334AA-7A42-49D6-BBCC-7F886E2A42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86872" y="2663993"/>
                  <a:ext cx="756360" cy="43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955AF70-76A8-4C81-9E4B-5975F93476ED}"/>
              </a:ext>
            </a:extLst>
          </p:cNvPr>
          <p:cNvGrpSpPr/>
          <p:nvPr/>
        </p:nvGrpSpPr>
        <p:grpSpPr>
          <a:xfrm>
            <a:off x="4590272" y="2429273"/>
            <a:ext cx="913320" cy="670320"/>
            <a:chOff x="4590272" y="2429273"/>
            <a:chExt cx="91332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7C01759-4700-4466-945E-5D64F651435C}"/>
                    </a:ext>
                  </a:extLst>
                </p14:cNvPr>
                <p14:cNvContentPartPr/>
                <p14:nvPr/>
              </p14:nvContentPartPr>
              <p14:xfrm>
                <a:off x="4590272" y="2457713"/>
                <a:ext cx="114480" cy="68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7C01759-4700-4466-945E-5D64F65143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54632" y="2422073"/>
                  <a:ext cx="18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E26B84-9DCC-426A-8B35-947742DF6CF8}"/>
                    </a:ext>
                  </a:extLst>
                </p14:cNvPr>
                <p14:cNvContentPartPr/>
                <p14:nvPr/>
              </p14:nvContentPartPr>
              <p14:xfrm>
                <a:off x="4646432" y="2429273"/>
                <a:ext cx="684720" cy="670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E26B84-9DCC-426A-8B35-947742DF6CF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0792" y="2393633"/>
                  <a:ext cx="7563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B93C0E7-7753-452F-8050-B891BCCA1D18}"/>
                    </a:ext>
                  </a:extLst>
                </p14:cNvPr>
                <p14:cNvContentPartPr/>
                <p14:nvPr/>
              </p14:nvContentPartPr>
              <p14:xfrm>
                <a:off x="5051072" y="2605673"/>
                <a:ext cx="450360" cy="424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B93C0E7-7753-452F-8050-B891BCCA1D1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15072" y="2569673"/>
                  <a:ext cx="5220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6AA2BC3-756B-4E65-A204-BD8FC0BCE732}"/>
                    </a:ext>
                  </a:extLst>
                </p14:cNvPr>
                <p14:cNvContentPartPr/>
                <p14:nvPr/>
              </p14:nvContentPartPr>
              <p14:xfrm>
                <a:off x="5333672" y="2801153"/>
                <a:ext cx="169920" cy="38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6AA2BC3-756B-4E65-A204-BD8FC0BCE73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97672" y="2765153"/>
                  <a:ext cx="2415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65F0B2-96FD-428E-9195-0BCBF59678A4}"/>
              </a:ext>
            </a:extLst>
          </p:cNvPr>
          <p:cNvGrpSpPr/>
          <p:nvPr/>
        </p:nvGrpSpPr>
        <p:grpSpPr>
          <a:xfrm>
            <a:off x="5992832" y="2265833"/>
            <a:ext cx="5126760" cy="823320"/>
            <a:chOff x="5992832" y="2265833"/>
            <a:chExt cx="512676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26F2C7F-CE73-4357-B004-35E4E74FDA1B}"/>
                    </a:ext>
                  </a:extLst>
                </p14:cNvPr>
                <p14:cNvContentPartPr/>
                <p14:nvPr/>
              </p14:nvContentPartPr>
              <p14:xfrm>
                <a:off x="5992832" y="2400473"/>
                <a:ext cx="203400" cy="688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26F2C7F-CE73-4357-B004-35E4E74FDA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57192" y="2364473"/>
                  <a:ext cx="27504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449B096-B18D-4C79-9A6C-74D02F619476}"/>
                    </a:ext>
                  </a:extLst>
                </p14:cNvPr>
                <p14:cNvContentPartPr/>
                <p14:nvPr/>
              </p14:nvContentPartPr>
              <p14:xfrm>
                <a:off x="6500792" y="2551673"/>
                <a:ext cx="42840" cy="44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449B096-B18D-4C79-9A6C-74D02F61947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65152" y="2516033"/>
                  <a:ext cx="1144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CC2B83-87EB-4C81-859A-5418BBCEF509}"/>
                    </a:ext>
                  </a:extLst>
                </p14:cNvPr>
                <p14:cNvContentPartPr/>
                <p14:nvPr/>
              </p14:nvContentPartPr>
              <p14:xfrm>
                <a:off x="6561632" y="2597753"/>
                <a:ext cx="205560" cy="361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CC2B83-87EB-4C81-859A-5418BBCEF50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25992" y="2561753"/>
                  <a:ext cx="277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91B746A-C9EA-4CA6-ABC1-985DF9B9948C}"/>
                    </a:ext>
                  </a:extLst>
                </p14:cNvPr>
                <p14:cNvContentPartPr/>
                <p14:nvPr/>
              </p14:nvContentPartPr>
              <p14:xfrm>
                <a:off x="6860072" y="2684873"/>
                <a:ext cx="343800" cy="280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91B746A-C9EA-4CA6-ABC1-985DF9B994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4072" y="2649233"/>
                  <a:ext cx="415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6E740C1-E2E3-4BF4-9244-8F28E71780D9}"/>
                    </a:ext>
                  </a:extLst>
                </p14:cNvPr>
                <p14:cNvContentPartPr/>
                <p14:nvPr/>
              </p14:nvContentPartPr>
              <p14:xfrm>
                <a:off x="7285232" y="2657153"/>
                <a:ext cx="182520" cy="333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6E740C1-E2E3-4BF4-9244-8F28E71780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49592" y="2621153"/>
                  <a:ext cx="254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174B6D7-46DC-4AE2-B117-41D96F4F893E}"/>
                    </a:ext>
                  </a:extLst>
                </p14:cNvPr>
                <p14:cNvContentPartPr/>
                <p14:nvPr/>
              </p14:nvContentPartPr>
              <p14:xfrm>
                <a:off x="7571072" y="2624393"/>
                <a:ext cx="378720" cy="266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174B6D7-46DC-4AE2-B117-41D96F4F893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5072" y="2588753"/>
                  <a:ext cx="450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92C3333-FD56-472F-9F43-0650DA5AD287}"/>
                    </a:ext>
                  </a:extLst>
                </p14:cNvPr>
                <p14:cNvContentPartPr/>
                <p14:nvPr/>
              </p14:nvContentPartPr>
              <p14:xfrm>
                <a:off x="8015672" y="2612873"/>
                <a:ext cx="280800" cy="25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92C3333-FD56-472F-9F43-0650DA5AD2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80032" y="2577233"/>
                  <a:ext cx="352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59587CF-1C8A-470F-A8C6-DBA0214987B3}"/>
                    </a:ext>
                  </a:extLst>
                </p14:cNvPr>
                <p14:cNvContentPartPr/>
                <p14:nvPr/>
              </p14:nvContentPartPr>
              <p14:xfrm>
                <a:off x="8522552" y="2492633"/>
                <a:ext cx="592200" cy="361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59587CF-1C8A-470F-A8C6-DBA0214987B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86912" y="2456633"/>
                  <a:ext cx="6638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DC8B27-84DC-4306-92C2-2A837C597721}"/>
                    </a:ext>
                  </a:extLst>
                </p14:cNvPr>
                <p14:cNvContentPartPr/>
                <p14:nvPr/>
              </p14:nvContentPartPr>
              <p14:xfrm>
                <a:off x="9523712" y="2543393"/>
                <a:ext cx="730800" cy="400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DC8B27-84DC-4306-92C2-2A837C5977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87712" y="2507393"/>
                  <a:ext cx="8024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5779C1-5488-4EEF-B925-68D3D5EB91EA}"/>
                    </a:ext>
                  </a:extLst>
                </p14:cNvPr>
                <p14:cNvContentPartPr/>
                <p14:nvPr/>
              </p14:nvContentPartPr>
              <p14:xfrm>
                <a:off x="10382672" y="2440073"/>
                <a:ext cx="625680" cy="412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5779C1-5488-4EEF-B925-68D3D5EB91E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46672" y="2404433"/>
                  <a:ext cx="6973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64F90F-B413-4648-A339-0DB3FF8C6F90}"/>
                    </a:ext>
                  </a:extLst>
                </p14:cNvPr>
                <p14:cNvContentPartPr/>
                <p14:nvPr/>
              </p14:nvContentPartPr>
              <p14:xfrm>
                <a:off x="10969832" y="2265833"/>
                <a:ext cx="149760" cy="6854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64F90F-B413-4648-A339-0DB3FF8C6F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33832" y="2229833"/>
                  <a:ext cx="221400" cy="75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22137A9-F840-4FBF-8FC6-C9BE5F8CC172}"/>
              </a:ext>
            </a:extLst>
          </p:cNvPr>
          <p:cNvGrpSpPr/>
          <p:nvPr/>
        </p:nvGrpSpPr>
        <p:grpSpPr>
          <a:xfrm>
            <a:off x="148952" y="3671273"/>
            <a:ext cx="897480" cy="537480"/>
            <a:chOff x="148952" y="3671273"/>
            <a:chExt cx="89748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2D00A4-7716-4389-849B-4B5006D71BCC}"/>
                    </a:ext>
                  </a:extLst>
                </p14:cNvPr>
                <p14:cNvContentPartPr/>
                <p14:nvPr/>
              </p14:nvContentPartPr>
              <p14:xfrm>
                <a:off x="148952" y="3848393"/>
                <a:ext cx="250560" cy="36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2D00A4-7716-4389-849B-4B5006D71B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312" y="3812753"/>
                  <a:ext cx="3222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40FAB67-80E0-4C01-8C6B-D7CA15C4386B}"/>
                    </a:ext>
                  </a:extLst>
                </p14:cNvPr>
                <p14:cNvContentPartPr/>
                <p14:nvPr/>
              </p14:nvContentPartPr>
              <p14:xfrm>
                <a:off x="389432" y="3937673"/>
                <a:ext cx="378000" cy="225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40FAB67-80E0-4C01-8C6B-D7CA15C438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3792" y="3901673"/>
                  <a:ext cx="4496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C9FFE21-CEA5-4BCC-B957-63D399B3AA7A}"/>
                    </a:ext>
                  </a:extLst>
                </p14:cNvPr>
                <p14:cNvContentPartPr/>
                <p14:nvPr/>
              </p14:nvContentPartPr>
              <p14:xfrm>
                <a:off x="849512" y="3671273"/>
                <a:ext cx="196920" cy="536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C9FFE21-CEA5-4BCC-B957-63D399B3AA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13872" y="3635633"/>
                  <a:ext cx="268560" cy="60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DA9BDC4-9A00-4633-9546-85AD8CD7E72B}"/>
              </a:ext>
            </a:extLst>
          </p:cNvPr>
          <p:cNvGrpSpPr/>
          <p:nvPr/>
        </p:nvGrpSpPr>
        <p:grpSpPr>
          <a:xfrm>
            <a:off x="1691192" y="3721673"/>
            <a:ext cx="640800" cy="511200"/>
            <a:chOff x="1691192" y="3721673"/>
            <a:chExt cx="640800" cy="51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78C42B1-59FE-4B5C-A35D-A3F26B6FC5F3}"/>
                    </a:ext>
                  </a:extLst>
                </p14:cNvPr>
                <p14:cNvContentPartPr/>
                <p14:nvPr/>
              </p14:nvContentPartPr>
              <p14:xfrm>
                <a:off x="1691192" y="3864953"/>
                <a:ext cx="304560" cy="367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78C42B1-59FE-4B5C-A35D-A3F26B6FC5F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55552" y="3829313"/>
                  <a:ext cx="3762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1CE7B36-C22A-47AD-8348-52FAF99956C1}"/>
                    </a:ext>
                  </a:extLst>
                </p14:cNvPr>
                <p14:cNvContentPartPr/>
                <p14:nvPr/>
              </p14:nvContentPartPr>
              <p14:xfrm>
                <a:off x="2036432" y="3721673"/>
                <a:ext cx="93240" cy="413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1CE7B36-C22A-47AD-8348-52FAF99956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00432" y="3686033"/>
                  <a:ext cx="164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CF623C4-9F59-4BE0-AE73-C68ACF8199A3}"/>
                    </a:ext>
                  </a:extLst>
                </p14:cNvPr>
                <p14:cNvContentPartPr/>
                <p14:nvPr/>
              </p14:nvContentPartPr>
              <p14:xfrm>
                <a:off x="2220752" y="3752993"/>
                <a:ext cx="111240" cy="425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CF623C4-9F59-4BE0-AE73-C68ACF8199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84752" y="3716993"/>
                  <a:ext cx="182880" cy="49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7248238-FC52-4371-B52A-6661F8A6AEB0}"/>
              </a:ext>
            </a:extLst>
          </p:cNvPr>
          <p:cNvGrpSpPr/>
          <p:nvPr/>
        </p:nvGrpSpPr>
        <p:grpSpPr>
          <a:xfrm>
            <a:off x="2868032" y="3749393"/>
            <a:ext cx="896760" cy="438840"/>
            <a:chOff x="2868032" y="3749393"/>
            <a:chExt cx="89676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50E20F-CDED-42DC-8BAF-B12335C1414B}"/>
                    </a:ext>
                  </a:extLst>
                </p14:cNvPr>
                <p14:cNvContentPartPr/>
                <p14:nvPr/>
              </p14:nvContentPartPr>
              <p14:xfrm>
                <a:off x="3092672" y="3749393"/>
                <a:ext cx="81000" cy="411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50E20F-CDED-42DC-8BAF-B12335C141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57032" y="3713393"/>
                  <a:ext cx="1526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8FB100E-021C-4126-A708-57EC231728D3}"/>
                    </a:ext>
                  </a:extLst>
                </p14:cNvPr>
                <p14:cNvContentPartPr/>
                <p14:nvPr/>
              </p14:nvContentPartPr>
              <p14:xfrm>
                <a:off x="2868032" y="3830033"/>
                <a:ext cx="896760" cy="358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8FB100E-021C-4126-A708-57EC231728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32392" y="3794393"/>
                  <a:ext cx="968400" cy="42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6781E75-0AFF-42F9-95EB-E894DC90353D}"/>
              </a:ext>
            </a:extLst>
          </p:cNvPr>
          <p:cNvGrpSpPr/>
          <p:nvPr/>
        </p:nvGrpSpPr>
        <p:grpSpPr>
          <a:xfrm>
            <a:off x="4367432" y="3576953"/>
            <a:ext cx="2367360" cy="604080"/>
            <a:chOff x="4367432" y="3576953"/>
            <a:chExt cx="23673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3FBDBC2-4328-4FD4-8546-C11AEAE558CA}"/>
                    </a:ext>
                  </a:extLst>
                </p14:cNvPr>
                <p14:cNvContentPartPr/>
                <p14:nvPr/>
              </p14:nvContentPartPr>
              <p14:xfrm>
                <a:off x="4367432" y="3576953"/>
                <a:ext cx="641880" cy="604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3FBDBC2-4328-4FD4-8546-C11AEAE558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31792" y="3541313"/>
                  <a:ext cx="71352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A136FB0-28E9-4CC9-A23B-F6A8596F7CAE}"/>
                    </a:ext>
                  </a:extLst>
                </p14:cNvPr>
                <p14:cNvContentPartPr/>
                <p14:nvPr/>
              </p14:nvContentPartPr>
              <p14:xfrm>
                <a:off x="5030192" y="3604673"/>
                <a:ext cx="360360" cy="572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A136FB0-28E9-4CC9-A23B-F6A8596F7CA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94192" y="3569033"/>
                  <a:ext cx="4320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739C6E1-03AF-4F42-A8E8-64811D2CBF4B}"/>
                    </a:ext>
                  </a:extLst>
                </p14:cNvPr>
                <p14:cNvContentPartPr/>
                <p14:nvPr/>
              </p14:nvContentPartPr>
              <p14:xfrm>
                <a:off x="5562992" y="3616913"/>
                <a:ext cx="135720" cy="481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739C6E1-03AF-4F42-A8E8-64811D2CBF4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26992" y="3581273"/>
                  <a:ext cx="20736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EF3890C-F4A2-453D-96D1-C4458FE32B99}"/>
                    </a:ext>
                  </a:extLst>
                </p14:cNvPr>
                <p14:cNvContentPartPr/>
                <p14:nvPr/>
              </p14:nvContentPartPr>
              <p14:xfrm>
                <a:off x="5484152" y="3844073"/>
                <a:ext cx="415800" cy="226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EF3890C-F4A2-453D-96D1-C4458FE32B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48152" y="3808433"/>
                  <a:ext cx="4874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C48B64D-4436-4455-A6DD-67688BDF1508}"/>
                    </a:ext>
                  </a:extLst>
                </p14:cNvPr>
                <p14:cNvContentPartPr/>
                <p14:nvPr/>
              </p14:nvContentPartPr>
              <p14:xfrm>
                <a:off x="5836592" y="3669113"/>
                <a:ext cx="41400" cy="81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C48B64D-4436-4455-A6DD-67688BDF15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00592" y="3633473"/>
                  <a:ext cx="113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FC13623-20AB-4DA3-83CE-32A5FE70C19D}"/>
                    </a:ext>
                  </a:extLst>
                </p14:cNvPr>
                <p14:cNvContentPartPr/>
                <p14:nvPr/>
              </p14:nvContentPartPr>
              <p14:xfrm>
                <a:off x="6003272" y="3751913"/>
                <a:ext cx="731520" cy="402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FC13623-20AB-4DA3-83CE-32A5FE70C19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67272" y="3715913"/>
                  <a:ext cx="803160" cy="47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B4C86CF-4B8B-49D8-9127-F941F8EBD4D9}"/>
                  </a:ext>
                </a:extLst>
              </p14:cNvPr>
              <p14:cNvContentPartPr/>
              <p14:nvPr/>
            </p14:nvContentPartPr>
            <p14:xfrm>
              <a:off x="7190552" y="3705833"/>
              <a:ext cx="946440" cy="388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B4C86CF-4B8B-49D8-9127-F941F8EBD4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154912" y="3669833"/>
                <a:ext cx="1018080" cy="46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C1126AB-219C-4A77-AA5C-5F931CB0B7D3}"/>
              </a:ext>
            </a:extLst>
          </p:cNvPr>
          <p:cNvGrpSpPr/>
          <p:nvPr/>
        </p:nvGrpSpPr>
        <p:grpSpPr>
          <a:xfrm>
            <a:off x="8580512" y="3537713"/>
            <a:ext cx="3735360" cy="567000"/>
            <a:chOff x="8580512" y="3537713"/>
            <a:chExt cx="373536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F0FF1A4-F422-4696-B350-EF67CC9C5765}"/>
                    </a:ext>
                  </a:extLst>
                </p14:cNvPr>
                <p14:cNvContentPartPr/>
                <p14:nvPr/>
              </p14:nvContentPartPr>
              <p14:xfrm>
                <a:off x="8580512" y="3605393"/>
                <a:ext cx="335160" cy="499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F0FF1A4-F422-4696-B350-EF67CC9C576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44512" y="3569393"/>
                  <a:ext cx="4068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F125DDA-8A59-4E01-8753-AE9A72152D81}"/>
                    </a:ext>
                  </a:extLst>
                </p14:cNvPr>
                <p14:cNvContentPartPr/>
                <p14:nvPr/>
              </p14:nvContentPartPr>
              <p14:xfrm>
                <a:off x="8953832" y="3791153"/>
                <a:ext cx="192600" cy="26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F125DDA-8A59-4E01-8753-AE9A72152D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8192" y="3755153"/>
                  <a:ext cx="264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D8F91D8-F2DD-49F2-940A-861B18CA0713}"/>
                    </a:ext>
                  </a:extLst>
                </p14:cNvPr>
                <p14:cNvContentPartPr/>
                <p14:nvPr/>
              </p14:nvContentPartPr>
              <p14:xfrm>
                <a:off x="9126992" y="3785393"/>
                <a:ext cx="726480" cy="258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D8F91D8-F2DD-49F2-940A-861B18CA07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90992" y="3749393"/>
                  <a:ext cx="798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B684DAB-D068-4C36-816E-98FB6CB1EBB9}"/>
                    </a:ext>
                  </a:extLst>
                </p14:cNvPr>
                <p14:cNvContentPartPr/>
                <p14:nvPr/>
              </p14:nvContentPartPr>
              <p14:xfrm>
                <a:off x="10218512" y="3721313"/>
                <a:ext cx="412920" cy="308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B684DAB-D068-4C36-816E-98FB6CB1EB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182512" y="3685673"/>
                  <a:ext cx="4845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6CAE424-0200-48E3-AF30-C125E6721EEB}"/>
                    </a:ext>
                  </a:extLst>
                </p14:cNvPr>
                <p14:cNvContentPartPr/>
                <p14:nvPr/>
              </p14:nvContentPartPr>
              <p14:xfrm>
                <a:off x="10725752" y="3571193"/>
                <a:ext cx="46440" cy="444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6CAE424-0200-48E3-AF30-C125E6721E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689752" y="3535193"/>
                  <a:ext cx="1180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FCA7B38-BE15-4C4C-AD62-111E024E512F}"/>
                    </a:ext>
                  </a:extLst>
                </p14:cNvPr>
                <p14:cNvContentPartPr/>
                <p14:nvPr/>
              </p14:nvContentPartPr>
              <p14:xfrm>
                <a:off x="10625312" y="3774953"/>
                <a:ext cx="316800" cy="10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FCA7B38-BE15-4C4C-AD62-111E024E51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89672" y="3739313"/>
                  <a:ext cx="388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3E04918-7310-4DBB-A231-A2A224C39D10}"/>
                    </a:ext>
                  </a:extLst>
                </p14:cNvPr>
                <p14:cNvContentPartPr/>
                <p14:nvPr/>
              </p14:nvContentPartPr>
              <p14:xfrm>
                <a:off x="11397512" y="3537713"/>
                <a:ext cx="28800" cy="369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3E04918-7310-4DBB-A231-A2A224C39D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61872" y="3501713"/>
                  <a:ext cx="1004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81D9010-6B2B-4DCA-8BB6-214C227866CB}"/>
                    </a:ext>
                  </a:extLst>
                </p14:cNvPr>
                <p14:cNvContentPartPr/>
                <p14:nvPr/>
              </p14:nvContentPartPr>
              <p14:xfrm>
                <a:off x="11261072" y="3648953"/>
                <a:ext cx="1054800" cy="272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81D9010-6B2B-4DCA-8BB6-214C227866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225432" y="3613313"/>
                  <a:ext cx="11264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205A612-18DA-4718-8B99-93A513A89DF6}"/>
              </a:ext>
            </a:extLst>
          </p:cNvPr>
          <p:cNvGrpSpPr/>
          <p:nvPr/>
        </p:nvGrpSpPr>
        <p:grpSpPr>
          <a:xfrm>
            <a:off x="122672" y="4718873"/>
            <a:ext cx="2515320" cy="525960"/>
            <a:chOff x="122672" y="4718873"/>
            <a:chExt cx="251532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FE06F64-2AFB-4666-95A6-9C22A4F0B6A7}"/>
                    </a:ext>
                  </a:extLst>
                </p14:cNvPr>
                <p14:cNvContentPartPr/>
                <p14:nvPr/>
              </p14:nvContentPartPr>
              <p14:xfrm>
                <a:off x="122672" y="4809593"/>
                <a:ext cx="242640" cy="33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FE06F64-2AFB-4666-95A6-9C22A4F0B6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032" y="4773953"/>
                  <a:ext cx="3142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09BD4BD-D419-49BB-A708-5CED981D8734}"/>
                    </a:ext>
                  </a:extLst>
                </p14:cNvPr>
                <p14:cNvContentPartPr/>
                <p14:nvPr/>
              </p14:nvContentPartPr>
              <p14:xfrm>
                <a:off x="488072" y="4718873"/>
                <a:ext cx="141480" cy="415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09BD4BD-D419-49BB-A708-5CED981D87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2432" y="4682873"/>
                  <a:ext cx="213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F3B06B9-376F-4B8F-8B5B-F2F9B041DFCC}"/>
                    </a:ext>
                  </a:extLst>
                </p14:cNvPr>
                <p14:cNvContentPartPr/>
                <p14:nvPr/>
              </p14:nvContentPartPr>
              <p14:xfrm>
                <a:off x="386912" y="4826873"/>
                <a:ext cx="980640" cy="363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F3B06B9-376F-4B8F-8B5B-F2F9B041DFC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1272" y="4790873"/>
                  <a:ext cx="1052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356CB9B-9148-4949-8895-4D323D897A77}"/>
                    </a:ext>
                  </a:extLst>
                </p14:cNvPr>
                <p14:cNvContentPartPr/>
                <p14:nvPr/>
              </p14:nvContentPartPr>
              <p14:xfrm>
                <a:off x="1706312" y="4902473"/>
                <a:ext cx="704880" cy="296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356CB9B-9148-4949-8895-4D323D897A7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70312" y="4866473"/>
                  <a:ext cx="7765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EA354F5-47F6-4431-B489-A8A273AF578E}"/>
                    </a:ext>
                  </a:extLst>
                </p14:cNvPr>
                <p14:cNvContentPartPr/>
                <p14:nvPr/>
              </p14:nvContentPartPr>
              <p14:xfrm>
                <a:off x="2504792" y="4744073"/>
                <a:ext cx="133200" cy="500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EA354F5-47F6-4431-B489-A8A273AF578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69152" y="4708073"/>
                  <a:ext cx="204840" cy="5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6EBC9D8-EC50-41DE-82CF-8E1C7EB30ABC}"/>
              </a:ext>
            </a:extLst>
          </p:cNvPr>
          <p:cNvGrpSpPr/>
          <p:nvPr/>
        </p:nvGrpSpPr>
        <p:grpSpPr>
          <a:xfrm>
            <a:off x="3049112" y="4759193"/>
            <a:ext cx="485640" cy="490680"/>
            <a:chOff x="3049112" y="4759193"/>
            <a:chExt cx="48564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FB05EB5-E6DA-45B0-8367-24842FFF4C34}"/>
                    </a:ext>
                  </a:extLst>
                </p14:cNvPr>
                <p14:cNvContentPartPr/>
                <p14:nvPr/>
              </p14:nvContentPartPr>
              <p14:xfrm>
                <a:off x="3049112" y="4863233"/>
                <a:ext cx="221400" cy="341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FB05EB5-E6DA-45B0-8367-24842FFF4C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013472" y="4827233"/>
                  <a:ext cx="293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133396-1294-4FD9-BBFB-CD3A0000441C}"/>
                    </a:ext>
                  </a:extLst>
                </p14:cNvPr>
                <p14:cNvContentPartPr/>
                <p14:nvPr/>
              </p14:nvContentPartPr>
              <p14:xfrm>
                <a:off x="3451952" y="4759193"/>
                <a:ext cx="49320" cy="4906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133396-1294-4FD9-BBFB-CD3A0000441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5952" y="4723193"/>
                  <a:ext cx="1209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0E3F573-D6FB-4360-8D02-1FD2698C463B}"/>
                    </a:ext>
                  </a:extLst>
                </p14:cNvPr>
                <p14:cNvContentPartPr/>
                <p14:nvPr/>
              </p14:nvContentPartPr>
              <p14:xfrm>
                <a:off x="3335312" y="4975193"/>
                <a:ext cx="199440" cy="8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0E3F573-D6FB-4360-8D02-1FD2698C463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99312" y="4939553"/>
                  <a:ext cx="271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8C8E18B-0733-4643-814D-2CD92D9B29D4}"/>
              </a:ext>
            </a:extLst>
          </p:cNvPr>
          <p:cNvGrpSpPr/>
          <p:nvPr/>
        </p:nvGrpSpPr>
        <p:grpSpPr>
          <a:xfrm>
            <a:off x="4023992" y="4749473"/>
            <a:ext cx="796680" cy="432720"/>
            <a:chOff x="4023992" y="4749473"/>
            <a:chExt cx="79668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3800BF7-43BD-4F0F-BC70-F067B8C86098}"/>
                    </a:ext>
                  </a:extLst>
                </p14:cNvPr>
                <p14:cNvContentPartPr/>
                <p14:nvPr/>
              </p14:nvContentPartPr>
              <p14:xfrm>
                <a:off x="4135592" y="4749473"/>
                <a:ext cx="117360" cy="432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3800BF7-43BD-4F0F-BC70-F067B8C860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99952" y="4713473"/>
                  <a:ext cx="18900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DD5B386-B846-4E65-BC4E-97BA0215E201}"/>
                    </a:ext>
                  </a:extLst>
                </p14:cNvPr>
                <p14:cNvContentPartPr/>
                <p14:nvPr/>
              </p14:nvContentPartPr>
              <p14:xfrm>
                <a:off x="4023992" y="4843433"/>
                <a:ext cx="796680" cy="304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DD5B386-B846-4E65-BC4E-97BA0215E20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87992" y="4807433"/>
                  <a:ext cx="8683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3CC29B8-EA25-4828-B1E7-65BF2D328F99}"/>
              </a:ext>
            </a:extLst>
          </p:cNvPr>
          <p:cNvGrpSpPr/>
          <p:nvPr/>
        </p:nvGrpSpPr>
        <p:grpSpPr>
          <a:xfrm>
            <a:off x="5331872" y="4683953"/>
            <a:ext cx="783720" cy="447840"/>
            <a:chOff x="5331872" y="4683953"/>
            <a:chExt cx="7837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EB56A2-B4AE-47DE-BF92-75CBE430B07C}"/>
                    </a:ext>
                  </a:extLst>
                </p14:cNvPr>
                <p14:cNvContentPartPr/>
                <p14:nvPr/>
              </p14:nvContentPartPr>
              <p14:xfrm>
                <a:off x="5331872" y="4686113"/>
                <a:ext cx="579240" cy="4456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EB56A2-B4AE-47DE-BF92-75CBE430B07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95872" y="4650473"/>
                  <a:ext cx="6508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0C578CA-CB32-4CDA-87DB-49441B01538D}"/>
                    </a:ext>
                  </a:extLst>
                </p14:cNvPr>
                <p14:cNvContentPartPr/>
                <p14:nvPr/>
              </p14:nvContentPartPr>
              <p14:xfrm>
                <a:off x="5569832" y="4703753"/>
                <a:ext cx="55080" cy="47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0C578CA-CB32-4CDA-87DB-49441B0153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534192" y="4668113"/>
                  <a:ext cx="126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940D77D-36E6-4B5A-9C2B-95536186F5DD}"/>
                    </a:ext>
                  </a:extLst>
                </p14:cNvPr>
                <p14:cNvContentPartPr/>
                <p14:nvPr/>
              </p14:nvContentPartPr>
              <p14:xfrm>
                <a:off x="5940272" y="4683953"/>
                <a:ext cx="175320" cy="414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940D77D-36E6-4B5A-9C2B-95536186F5D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04632" y="4647953"/>
                  <a:ext cx="24696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E342E17-AE60-4ADD-8B96-F384425A3ED9}"/>
              </a:ext>
            </a:extLst>
          </p:cNvPr>
          <p:cNvGrpSpPr/>
          <p:nvPr/>
        </p:nvGrpSpPr>
        <p:grpSpPr>
          <a:xfrm>
            <a:off x="6605552" y="4600433"/>
            <a:ext cx="3230640" cy="606600"/>
            <a:chOff x="6605552" y="4600433"/>
            <a:chExt cx="323064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3312B1-F83B-4077-929C-CC4BAA992600}"/>
                    </a:ext>
                  </a:extLst>
                </p14:cNvPr>
                <p14:cNvContentPartPr/>
                <p14:nvPr/>
              </p14:nvContentPartPr>
              <p14:xfrm>
                <a:off x="6605552" y="4600433"/>
                <a:ext cx="256320" cy="606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3312B1-F83B-4077-929C-CC4BAA99260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69912" y="4564433"/>
                  <a:ext cx="32796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81901AA-62FB-4D98-A8EA-58ED73B33757}"/>
                    </a:ext>
                  </a:extLst>
                </p14:cNvPr>
                <p14:cNvContentPartPr/>
                <p14:nvPr/>
              </p14:nvContentPartPr>
              <p14:xfrm>
                <a:off x="7023512" y="4733633"/>
                <a:ext cx="72720" cy="363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81901AA-62FB-4D98-A8EA-58ED73B337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87512" y="4697993"/>
                  <a:ext cx="1443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BFA830-9E89-4C9A-8742-041006297A23}"/>
                    </a:ext>
                  </a:extLst>
                </p14:cNvPr>
                <p14:cNvContentPartPr/>
                <p14:nvPr/>
              </p14:nvContentPartPr>
              <p14:xfrm>
                <a:off x="7060232" y="4739033"/>
                <a:ext cx="297720" cy="406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BFA830-9E89-4C9A-8742-041006297A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24592" y="4703033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3AD3BCA-C39A-432B-9EEA-7A364E1FF32F}"/>
                    </a:ext>
                  </a:extLst>
                </p14:cNvPr>
                <p14:cNvContentPartPr/>
                <p14:nvPr/>
              </p14:nvContentPartPr>
              <p14:xfrm>
                <a:off x="7404752" y="4824353"/>
                <a:ext cx="317880" cy="27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3AD3BCA-C39A-432B-9EEA-7A364E1FF32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68752" y="4788353"/>
                  <a:ext cx="389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4E23A4E-20FE-4596-B409-FF2683B8F99E}"/>
                    </a:ext>
                  </a:extLst>
                </p14:cNvPr>
                <p14:cNvContentPartPr/>
                <p14:nvPr/>
              </p14:nvContentPartPr>
              <p14:xfrm>
                <a:off x="7785272" y="4801673"/>
                <a:ext cx="200520" cy="323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4E23A4E-20FE-4596-B409-FF2683B8F99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49632" y="4765673"/>
                  <a:ext cx="2721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1929FC2-5A9A-4129-84AD-C05A133B4D5E}"/>
                    </a:ext>
                  </a:extLst>
                </p14:cNvPr>
                <p14:cNvContentPartPr/>
                <p14:nvPr/>
              </p14:nvContentPartPr>
              <p14:xfrm>
                <a:off x="8081912" y="4772873"/>
                <a:ext cx="400680" cy="2739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1929FC2-5A9A-4129-84AD-C05A133B4D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46272" y="4736873"/>
                  <a:ext cx="472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5B80FF9-2E6C-4E46-9BE8-E485C533EA18}"/>
                    </a:ext>
                  </a:extLst>
                </p14:cNvPr>
                <p14:cNvContentPartPr/>
                <p14:nvPr/>
              </p14:nvContentPartPr>
              <p14:xfrm>
                <a:off x="8507792" y="4771073"/>
                <a:ext cx="361080" cy="267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5B80FF9-2E6C-4E46-9BE8-E485C533EA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71792" y="4735433"/>
                  <a:ext cx="432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982F0A6-A032-4EF3-B518-CE373F3A4658}"/>
                    </a:ext>
                  </a:extLst>
                </p14:cNvPr>
                <p14:cNvContentPartPr/>
                <p14:nvPr/>
              </p14:nvContentPartPr>
              <p14:xfrm>
                <a:off x="9165872" y="4695113"/>
                <a:ext cx="670320" cy="288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982F0A6-A032-4EF3-B518-CE373F3A465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30232" y="4659473"/>
                  <a:ext cx="74196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44E48F78-BE04-400D-8E50-9F4F1A94552C}"/>
              </a:ext>
            </a:extLst>
          </p:cNvPr>
          <p:cNvGrpSpPr/>
          <p:nvPr/>
        </p:nvGrpSpPr>
        <p:grpSpPr>
          <a:xfrm>
            <a:off x="10445672" y="4316393"/>
            <a:ext cx="1667520" cy="907920"/>
            <a:chOff x="10445672" y="4316393"/>
            <a:chExt cx="1667520" cy="90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592A958-E325-4BB4-AD94-6B01D9678CF7}"/>
                    </a:ext>
                  </a:extLst>
                </p14:cNvPr>
                <p14:cNvContentPartPr/>
                <p14:nvPr/>
              </p14:nvContentPartPr>
              <p14:xfrm>
                <a:off x="10445672" y="4565153"/>
                <a:ext cx="430920" cy="659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592A958-E325-4BB4-AD94-6B01D9678C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10032" y="4529153"/>
                  <a:ext cx="5025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2D5BBD8-2CD5-4593-AFD2-11996B356548}"/>
                    </a:ext>
                  </a:extLst>
                </p14:cNvPr>
                <p14:cNvContentPartPr/>
                <p14:nvPr/>
              </p14:nvContentPartPr>
              <p14:xfrm>
                <a:off x="11000432" y="4666313"/>
                <a:ext cx="205200" cy="293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2D5BBD8-2CD5-4593-AFD2-11996B3565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64432" y="4630313"/>
                  <a:ext cx="276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4D076FF-7F74-49CD-95DE-F81FDB46688F}"/>
                    </a:ext>
                  </a:extLst>
                </p14:cNvPr>
                <p14:cNvContentPartPr/>
                <p14:nvPr/>
              </p14:nvContentPartPr>
              <p14:xfrm>
                <a:off x="11209232" y="4667753"/>
                <a:ext cx="414360" cy="257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4D076FF-7F74-49CD-95DE-F81FDB4668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73232" y="4631753"/>
                  <a:ext cx="4860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EFC85F4-E489-4C48-8200-2A2F469F7E15}"/>
                    </a:ext>
                  </a:extLst>
                </p14:cNvPr>
                <p14:cNvContentPartPr/>
                <p14:nvPr/>
              </p14:nvContentPartPr>
              <p14:xfrm>
                <a:off x="11644832" y="4429073"/>
                <a:ext cx="114480" cy="472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EFC85F4-E489-4C48-8200-2A2F469F7E1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608832" y="4393433"/>
                  <a:ext cx="186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D176578-3528-4268-B83E-FC55BCC6A9AD}"/>
                    </a:ext>
                  </a:extLst>
                </p14:cNvPr>
                <p14:cNvContentPartPr/>
                <p14:nvPr/>
              </p14:nvContentPartPr>
              <p14:xfrm>
                <a:off x="11590472" y="4676033"/>
                <a:ext cx="222480" cy="3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D176578-3528-4268-B83E-FC55BCC6A9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554832" y="4640033"/>
                  <a:ext cx="29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D5134AB-1691-429A-BA34-A3144EBB744F}"/>
                    </a:ext>
                  </a:extLst>
                </p14:cNvPr>
                <p14:cNvContentPartPr/>
                <p14:nvPr/>
              </p14:nvContentPartPr>
              <p14:xfrm>
                <a:off x="11799272" y="4316393"/>
                <a:ext cx="256680" cy="775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D5134AB-1691-429A-BA34-A3144EBB744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763272" y="4280393"/>
                  <a:ext cx="32832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F00C7C1-85C3-497E-B786-8C74BE2111EF}"/>
                    </a:ext>
                  </a:extLst>
                </p14:cNvPr>
                <p14:cNvContentPartPr/>
                <p14:nvPr/>
              </p14:nvContentPartPr>
              <p14:xfrm>
                <a:off x="12105632" y="5000033"/>
                <a:ext cx="7560" cy="11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F00C7C1-85C3-497E-B786-8C74BE2111E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069992" y="4964033"/>
                  <a:ext cx="792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32B3CFD1-B7FB-4420-87A4-EC4F90B86810}"/>
              </a:ext>
            </a:extLst>
          </p:cNvPr>
          <p:cNvGrpSpPr/>
          <p:nvPr/>
        </p:nvGrpSpPr>
        <p:grpSpPr>
          <a:xfrm>
            <a:off x="242192" y="5567753"/>
            <a:ext cx="2335320" cy="808920"/>
            <a:chOff x="242192" y="5567753"/>
            <a:chExt cx="233532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C286469-192F-43DD-9CF0-FFDF65633063}"/>
                    </a:ext>
                  </a:extLst>
                </p14:cNvPr>
                <p14:cNvContentPartPr/>
                <p14:nvPr/>
              </p14:nvContentPartPr>
              <p14:xfrm>
                <a:off x="242192" y="5567753"/>
                <a:ext cx="407160" cy="486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C286469-192F-43DD-9CF0-FFDF656330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6192" y="5531753"/>
                  <a:ext cx="4788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2AC0CE0-D2E3-4FA4-9FF2-FB926F7915B1}"/>
                    </a:ext>
                  </a:extLst>
                </p14:cNvPr>
                <p14:cNvContentPartPr/>
                <p14:nvPr/>
              </p14:nvContentPartPr>
              <p14:xfrm>
                <a:off x="345512" y="5826593"/>
                <a:ext cx="141480" cy="50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2AC0CE0-D2E3-4FA4-9FF2-FB926F7915B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9512" y="5790593"/>
                  <a:ext cx="213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99CBD7A-E07A-4F2A-9E7B-45C69C1F699E}"/>
                    </a:ext>
                  </a:extLst>
                </p14:cNvPr>
                <p14:cNvContentPartPr/>
                <p14:nvPr/>
              </p14:nvContentPartPr>
              <p14:xfrm>
                <a:off x="994952" y="5816873"/>
                <a:ext cx="1582560" cy="559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99CBD7A-E07A-4F2A-9E7B-45C69C1F699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8952" y="5781233"/>
                  <a:ext cx="1654200" cy="63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3628E17-8AD4-492D-BF37-9329459AA6E4}"/>
              </a:ext>
            </a:extLst>
          </p:cNvPr>
          <p:cNvGrpSpPr/>
          <p:nvPr/>
        </p:nvGrpSpPr>
        <p:grpSpPr>
          <a:xfrm>
            <a:off x="3161792" y="5609513"/>
            <a:ext cx="2077560" cy="562680"/>
            <a:chOff x="3161792" y="5609513"/>
            <a:chExt cx="207756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1653B62-9F7D-4071-959B-EFBA195E585F}"/>
                    </a:ext>
                  </a:extLst>
                </p14:cNvPr>
                <p14:cNvContentPartPr/>
                <p14:nvPr/>
              </p14:nvContentPartPr>
              <p14:xfrm>
                <a:off x="3161792" y="5804633"/>
                <a:ext cx="468720" cy="350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1653B62-9F7D-4071-959B-EFBA195E585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25792" y="5768633"/>
                  <a:ext cx="5403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8532FB0-8AC2-4242-968F-9C5E5B3D39C3}"/>
                    </a:ext>
                  </a:extLst>
                </p14:cNvPr>
                <p14:cNvContentPartPr/>
                <p14:nvPr/>
              </p14:nvContentPartPr>
              <p14:xfrm>
                <a:off x="3352952" y="5905073"/>
                <a:ext cx="347400" cy="193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8532FB0-8AC2-4242-968F-9C5E5B3D39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16952" y="5869433"/>
                  <a:ext cx="419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6AA405-A7A8-465A-98F1-C8B5D5A43434}"/>
                    </a:ext>
                  </a:extLst>
                </p14:cNvPr>
                <p14:cNvContentPartPr/>
                <p14:nvPr/>
              </p14:nvContentPartPr>
              <p14:xfrm>
                <a:off x="3886472" y="5747393"/>
                <a:ext cx="314280" cy="424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6AA405-A7A8-465A-98F1-C8B5D5A4343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50832" y="5711393"/>
                  <a:ext cx="3859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7B02805-8AEA-4DC9-B851-B1829555D7FE}"/>
                    </a:ext>
                  </a:extLst>
                </p14:cNvPr>
                <p14:cNvContentPartPr/>
                <p14:nvPr/>
              </p14:nvContentPartPr>
              <p14:xfrm>
                <a:off x="4215512" y="5690873"/>
                <a:ext cx="101880" cy="451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7B02805-8AEA-4DC9-B851-B1829555D7F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79872" y="5655233"/>
                  <a:ext cx="1735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C416A83-2AC4-4D5A-A281-71EF97E7173F}"/>
                    </a:ext>
                  </a:extLst>
                </p14:cNvPr>
                <p14:cNvContentPartPr/>
                <p14:nvPr/>
              </p14:nvContentPartPr>
              <p14:xfrm>
                <a:off x="4353032" y="5683313"/>
                <a:ext cx="295560" cy="474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C416A83-2AC4-4D5A-A281-71EF97E717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17032" y="5647313"/>
                  <a:ext cx="367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AB8B9F9-3D51-4725-AADA-CD2431B3D066}"/>
                    </a:ext>
                  </a:extLst>
                </p14:cNvPr>
                <p14:cNvContentPartPr/>
                <p14:nvPr/>
              </p14:nvContentPartPr>
              <p14:xfrm>
                <a:off x="4767752" y="5865833"/>
                <a:ext cx="50400" cy="263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AB8B9F9-3D51-4725-AADA-CD2431B3D06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32112" y="5829833"/>
                  <a:ext cx="1220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EC1ABC6-AF22-45E4-95AA-A772F0087F21}"/>
                    </a:ext>
                  </a:extLst>
                </p14:cNvPr>
                <p14:cNvContentPartPr/>
                <p14:nvPr/>
              </p14:nvContentPartPr>
              <p14:xfrm>
                <a:off x="4721672" y="5609513"/>
                <a:ext cx="39240" cy="96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EC1ABC6-AF22-45E4-95AA-A772F0087F2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86032" y="5573513"/>
                  <a:ext cx="110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ADF9856-4C17-4718-AD5C-757F2A77EC20}"/>
                    </a:ext>
                  </a:extLst>
                </p14:cNvPr>
                <p14:cNvContentPartPr/>
                <p14:nvPr/>
              </p14:nvContentPartPr>
              <p14:xfrm>
                <a:off x="4849112" y="5613473"/>
                <a:ext cx="390240" cy="495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ADF9856-4C17-4718-AD5C-757F2A77EC2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13472" y="5577473"/>
                  <a:ext cx="46188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6FB05DAA-499F-4650-8BC3-C9EFE8F60BD5}"/>
              </a:ext>
            </a:extLst>
          </p:cNvPr>
          <p:cNvGrpSpPr/>
          <p:nvPr/>
        </p:nvGrpSpPr>
        <p:grpSpPr>
          <a:xfrm>
            <a:off x="5711672" y="5704913"/>
            <a:ext cx="1298520" cy="416880"/>
            <a:chOff x="5711672" y="5704913"/>
            <a:chExt cx="129852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EC942C-AE24-4477-9B06-2B13A3260333}"/>
                    </a:ext>
                  </a:extLst>
                </p14:cNvPr>
                <p14:cNvContentPartPr/>
                <p14:nvPr/>
              </p14:nvContentPartPr>
              <p14:xfrm>
                <a:off x="5763512" y="5713913"/>
                <a:ext cx="52560" cy="386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EC942C-AE24-4477-9B06-2B13A326033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27872" y="5677913"/>
                  <a:ext cx="1242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7D5278E-C166-41E7-A9FA-D330D06010E6}"/>
                    </a:ext>
                  </a:extLst>
                </p14:cNvPr>
                <p14:cNvContentPartPr/>
                <p14:nvPr/>
              </p14:nvContentPartPr>
              <p14:xfrm>
                <a:off x="5711672" y="5704913"/>
                <a:ext cx="235800" cy="85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7D5278E-C166-41E7-A9FA-D330D06010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75672" y="5668913"/>
                  <a:ext cx="3074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CE22BE-8963-4364-8C1D-8FB7DEF25FD6}"/>
                    </a:ext>
                  </a:extLst>
                </p14:cNvPr>
                <p14:cNvContentPartPr/>
                <p14:nvPr/>
              </p14:nvContentPartPr>
              <p14:xfrm>
                <a:off x="5733272" y="5871593"/>
                <a:ext cx="249480" cy="39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CE22BE-8963-4364-8C1D-8FB7DEF25FD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97632" y="5835953"/>
                  <a:ext cx="3211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BFC40F0-C72B-4EE6-AA0C-2EF61DD03AD3}"/>
                    </a:ext>
                  </a:extLst>
                </p14:cNvPr>
                <p14:cNvContentPartPr/>
                <p14:nvPr/>
              </p14:nvContentPartPr>
              <p14:xfrm>
                <a:off x="6168872" y="5722193"/>
                <a:ext cx="323280" cy="399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BFC40F0-C72B-4EE6-AA0C-2EF61DD03AD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33232" y="5686193"/>
                  <a:ext cx="3949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0C32EC0-145C-41ED-933F-31289769CB27}"/>
                    </a:ext>
                  </a:extLst>
                </p14:cNvPr>
                <p14:cNvContentPartPr/>
                <p14:nvPr/>
              </p14:nvContentPartPr>
              <p14:xfrm>
                <a:off x="6406472" y="5729393"/>
                <a:ext cx="227160" cy="91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0C32EC0-145C-41ED-933F-31289769CB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70472" y="5693393"/>
                  <a:ext cx="29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F7F2FB0-B341-48C1-BA3E-FFB895F6AE2E}"/>
                    </a:ext>
                  </a:extLst>
                </p14:cNvPr>
                <p14:cNvContentPartPr/>
                <p14:nvPr/>
              </p14:nvContentPartPr>
              <p14:xfrm>
                <a:off x="6461192" y="5879153"/>
                <a:ext cx="223200" cy="21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F7F2FB0-B341-48C1-BA3E-FFB895F6AE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425192" y="5843153"/>
                  <a:ext cx="294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A4AB080-D39A-4684-B8C4-7F1A3355AB9D}"/>
                    </a:ext>
                  </a:extLst>
                </p14:cNvPr>
                <p14:cNvContentPartPr/>
                <p14:nvPr/>
              </p14:nvContentPartPr>
              <p14:xfrm>
                <a:off x="6783032" y="5731193"/>
                <a:ext cx="227160" cy="328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A4AB080-D39A-4684-B8C4-7F1A3355AB9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47392" y="5695553"/>
                  <a:ext cx="29880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F45FB42-8554-4F1F-9A90-65E19E332B99}"/>
              </a:ext>
            </a:extLst>
          </p:cNvPr>
          <p:cNvGrpSpPr/>
          <p:nvPr/>
        </p:nvGrpSpPr>
        <p:grpSpPr>
          <a:xfrm>
            <a:off x="7669712" y="5468033"/>
            <a:ext cx="2716920" cy="797400"/>
            <a:chOff x="7669712" y="5468033"/>
            <a:chExt cx="2716920" cy="79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5A31E17-90BB-4B64-BBBE-509DE7EC1E93}"/>
                    </a:ext>
                  </a:extLst>
                </p14:cNvPr>
                <p14:cNvContentPartPr/>
                <p14:nvPr/>
              </p14:nvContentPartPr>
              <p14:xfrm>
                <a:off x="7669712" y="5769353"/>
                <a:ext cx="59760" cy="38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5A31E17-90BB-4B64-BBBE-509DE7EC1E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4072" y="5733353"/>
                  <a:ext cx="1314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BD3817E-3582-41FF-8CFC-EB98120E68CC}"/>
                    </a:ext>
                  </a:extLst>
                </p14:cNvPr>
                <p14:cNvContentPartPr/>
                <p14:nvPr/>
              </p14:nvContentPartPr>
              <p14:xfrm>
                <a:off x="7687352" y="5690873"/>
                <a:ext cx="183600" cy="248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BD3817E-3582-41FF-8CFC-EB98120E68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51352" y="5654873"/>
                  <a:ext cx="2552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8EF0657-2EAD-4E15-8762-B89F45ADCABB}"/>
                    </a:ext>
                  </a:extLst>
                </p14:cNvPr>
                <p14:cNvContentPartPr/>
                <p14:nvPr/>
              </p14:nvContentPartPr>
              <p14:xfrm>
                <a:off x="7917392" y="5678993"/>
                <a:ext cx="548280" cy="342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8EF0657-2EAD-4E15-8762-B89F45ADCAB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81392" y="5642993"/>
                  <a:ext cx="6199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CAF8603-5982-4C09-B147-545FC0577A44}"/>
                    </a:ext>
                  </a:extLst>
                </p14:cNvPr>
                <p14:cNvContentPartPr/>
                <p14:nvPr/>
              </p14:nvContentPartPr>
              <p14:xfrm>
                <a:off x="8533712" y="5827673"/>
                <a:ext cx="110880" cy="393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CAF8603-5982-4C09-B147-545FC0577A4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97712" y="5791673"/>
                  <a:ext cx="1825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B2CCDA5-AADB-47F8-A9CE-9469D0755383}"/>
                    </a:ext>
                  </a:extLst>
                </p14:cNvPr>
                <p14:cNvContentPartPr/>
                <p14:nvPr/>
              </p14:nvContentPartPr>
              <p14:xfrm>
                <a:off x="8583752" y="5762873"/>
                <a:ext cx="147240" cy="227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B2CCDA5-AADB-47F8-A9CE-9469D075538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48112" y="5726873"/>
                  <a:ext cx="218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BC238FD-D188-441C-9857-0896643207B5}"/>
                    </a:ext>
                  </a:extLst>
                </p14:cNvPr>
                <p14:cNvContentPartPr/>
                <p14:nvPr/>
              </p14:nvContentPartPr>
              <p14:xfrm>
                <a:off x="8798672" y="5468033"/>
                <a:ext cx="1218600" cy="797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BC238FD-D188-441C-9857-0896643207B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63032" y="5432393"/>
                  <a:ext cx="129024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F5B7DBD-F06F-4819-84D2-DEA125B78632}"/>
                    </a:ext>
                  </a:extLst>
                </p14:cNvPr>
                <p14:cNvContentPartPr/>
                <p14:nvPr/>
              </p14:nvContentPartPr>
              <p14:xfrm>
                <a:off x="9356672" y="5566673"/>
                <a:ext cx="314640" cy="234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F5B7DBD-F06F-4819-84D2-DEA125B7863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1032" y="5531033"/>
                  <a:ext cx="386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8F04861-B173-4B54-8F47-1EBE7183CEF1}"/>
                    </a:ext>
                  </a:extLst>
                </p14:cNvPr>
                <p14:cNvContentPartPr/>
                <p14:nvPr/>
              </p14:nvContentPartPr>
              <p14:xfrm>
                <a:off x="10373672" y="5993993"/>
                <a:ext cx="12960" cy="14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8F04861-B173-4B54-8F47-1EBE7183CE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38032" y="5957993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170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7DEE54A-D64E-4945-A270-C24D11E2BCF2}"/>
              </a:ext>
            </a:extLst>
          </p:cNvPr>
          <p:cNvGrpSpPr/>
          <p:nvPr/>
        </p:nvGrpSpPr>
        <p:grpSpPr>
          <a:xfrm>
            <a:off x="305192" y="281153"/>
            <a:ext cx="1656720" cy="630720"/>
            <a:chOff x="305192" y="281153"/>
            <a:chExt cx="165672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08B91AD-DA8F-47B8-AC70-575557A729A8}"/>
                    </a:ext>
                  </a:extLst>
                </p14:cNvPr>
                <p14:cNvContentPartPr/>
                <p14:nvPr/>
              </p14:nvContentPartPr>
              <p14:xfrm>
                <a:off x="305192" y="281153"/>
                <a:ext cx="172440" cy="630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08B91AD-DA8F-47B8-AC70-575557A729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9192" y="245153"/>
                  <a:ext cx="24408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D7E0E1-25B1-4A97-B2BF-343AB5C0A68C}"/>
                    </a:ext>
                  </a:extLst>
                </p14:cNvPr>
                <p14:cNvContentPartPr/>
                <p14:nvPr/>
              </p14:nvContentPartPr>
              <p14:xfrm>
                <a:off x="583112" y="577073"/>
                <a:ext cx="358200" cy="318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D7E0E1-25B1-4A97-B2BF-343AB5C0A6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472" y="541433"/>
                  <a:ext cx="4298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7B7A67-2A1D-4CAD-AAEE-7C56DCC9CF04}"/>
                    </a:ext>
                  </a:extLst>
                </p14:cNvPr>
                <p14:cNvContentPartPr/>
                <p14:nvPr/>
              </p14:nvContentPartPr>
              <p14:xfrm>
                <a:off x="1045352" y="490673"/>
                <a:ext cx="689760" cy="39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7B7A67-2A1D-4CAD-AAEE-7C56DCC9CF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9352" y="455033"/>
                  <a:ext cx="761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0B05DD-6689-4FE2-B0FC-30B8115E8011}"/>
                    </a:ext>
                  </a:extLst>
                </p14:cNvPr>
                <p14:cNvContentPartPr/>
                <p14:nvPr/>
              </p14:nvContentPartPr>
              <p14:xfrm>
                <a:off x="1837712" y="390233"/>
                <a:ext cx="72720" cy="430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0B05DD-6689-4FE2-B0FC-30B8115E80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2072" y="354593"/>
                  <a:ext cx="1443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40E26E-B72E-49A3-9A56-C0228C8DF202}"/>
                    </a:ext>
                  </a:extLst>
                </p14:cNvPr>
                <p14:cNvContentPartPr/>
                <p14:nvPr/>
              </p14:nvContentPartPr>
              <p14:xfrm>
                <a:off x="1787672" y="584633"/>
                <a:ext cx="174240" cy="7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40E26E-B72E-49A3-9A56-C0228C8DF2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2032" y="548633"/>
                  <a:ext cx="2458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7E0F42-6745-4AE5-B994-68A117EBC21A}"/>
              </a:ext>
            </a:extLst>
          </p:cNvPr>
          <p:cNvGrpSpPr/>
          <p:nvPr/>
        </p:nvGrpSpPr>
        <p:grpSpPr>
          <a:xfrm>
            <a:off x="2299952" y="519833"/>
            <a:ext cx="130320" cy="253440"/>
            <a:chOff x="2299952" y="519833"/>
            <a:chExt cx="1303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DF608C-8E73-469F-BE4F-761F4DC89EF3}"/>
                    </a:ext>
                  </a:extLst>
                </p14:cNvPr>
                <p14:cNvContentPartPr/>
                <p14:nvPr/>
              </p14:nvContentPartPr>
              <p14:xfrm>
                <a:off x="2299952" y="519833"/>
                <a:ext cx="46440" cy="6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DF608C-8E73-469F-BE4F-761F4DC89E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63952" y="484193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6D37F3-D44F-4E29-A88D-4E6034E06C0D}"/>
                    </a:ext>
                  </a:extLst>
                </p14:cNvPr>
                <p14:cNvContentPartPr/>
                <p14:nvPr/>
              </p14:nvContentPartPr>
              <p14:xfrm>
                <a:off x="2390672" y="719273"/>
                <a:ext cx="39600" cy="5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6D37F3-D44F-4E29-A88D-4E6034E06C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5032" y="683273"/>
                  <a:ext cx="1112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1C4141-919B-4A44-A8A5-EE02C16E67EF}"/>
              </a:ext>
            </a:extLst>
          </p:cNvPr>
          <p:cNvGrpSpPr/>
          <p:nvPr/>
        </p:nvGrpSpPr>
        <p:grpSpPr>
          <a:xfrm>
            <a:off x="2977832" y="473033"/>
            <a:ext cx="414000" cy="346320"/>
            <a:chOff x="2977832" y="473033"/>
            <a:chExt cx="41400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A07B6B-17C8-4CBC-847D-066B7D2DA745}"/>
                    </a:ext>
                  </a:extLst>
                </p14:cNvPr>
                <p14:cNvContentPartPr/>
                <p14:nvPr/>
              </p14:nvContentPartPr>
              <p14:xfrm>
                <a:off x="2977832" y="473033"/>
                <a:ext cx="44280" cy="346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A07B6B-17C8-4CBC-847D-066B7D2DA7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42192" y="437033"/>
                  <a:ext cx="1159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695BDB-BF11-4332-AB1A-F349F75471DB}"/>
                    </a:ext>
                  </a:extLst>
                </p14:cNvPr>
                <p14:cNvContentPartPr/>
                <p14:nvPr/>
              </p14:nvContentPartPr>
              <p14:xfrm>
                <a:off x="3162152" y="494273"/>
                <a:ext cx="229680" cy="32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695BDB-BF11-4332-AB1A-F349F75471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6512" y="458633"/>
                  <a:ext cx="30132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4E5FF0-0BDD-4741-9020-72C7EE4D79AA}"/>
              </a:ext>
            </a:extLst>
          </p:cNvPr>
          <p:cNvGrpSpPr/>
          <p:nvPr/>
        </p:nvGrpSpPr>
        <p:grpSpPr>
          <a:xfrm>
            <a:off x="4122992" y="479873"/>
            <a:ext cx="687960" cy="336600"/>
            <a:chOff x="4122992" y="479873"/>
            <a:chExt cx="6879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87E50E-05CE-467F-BEEE-9804837A74D6}"/>
                    </a:ext>
                  </a:extLst>
                </p14:cNvPr>
                <p14:cNvContentPartPr/>
                <p14:nvPr/>
              </p14:nvContentPartPr>
              <p14:xfrm>
                <a:off x="4122992" y="492833"/>
                <a:ext cx="277560" cy="32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87E50E-05CE-467F-BEEE-9804837A74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7352" y="456833"/>
                  <a:ext cx="349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13D4BB-3372-43C2-B609-E4A0D4695825}"/>
                    </a:ext>
                  </a:extLst>
                </p14:cNvPr>
                <p14:cNvContentPartPr/>
                <p14:nvPr/>
              </p14:nvContentPartPr>
              <p14:xfrm>
                <a:off x="4611152" y="479873"/>
                <a:ext cx="199800" cy="28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13D4BB-3372-43C2-B609-E4A0D46958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75512" y="443873"/>
                  <a:ext cx="27144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97960-9B33-47A9-9057-D0D1F3461CE5}"/>
              </a:ext>
            </a:extLst>
          </p:cNvPr>
          <p:cNvGrpSpPr/>
          <p:nvPr/>
        </p:nvGrpSpPr>
        <p:grpSpPr>
          <a:xfrm>
            <a:off x="5549672" y="385553"/>
            <a:ext cx="602280" cy="372600"/>
            <a:chOff x="5549672" y="385553"/>
            <a:chExt cx="6022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10FA16-2029-4E9D-A449-3BCAA2B98CE7}"/>
                    </a:ext>
                  </a:extLst>
                </p14:cNvPr>
                <p14:cNvContentPartPr/>
                <p14:nvPr/>
              </p14:nvContentPartPr>
              <p14:xfrm>
                <a:off x="5549672" y="433433"/>
                <a:ext cx="228240" cy="32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10FA16-2029-4E9D-A449-3BCAA2B98C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13672" y="397793"/>
                  <a:ext cx="2998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5BEA4C7-B40A-4985-A2F0-2B29EA7CBF59}"/>
                    </a:ext>
                  </a:extLst>
                </p14:cNvPr>
                <p14:cNvContentPartPr/>
                <p14:nvPr/>
              </p14:nvContentPartPr>
              <p14:xfrm>
                <a:off x="5914352" y="385553"/>
                <a:ext cx="237600" cy="30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5BEA4C7-B40A-4985-A2F0-2B29EA7CBF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78712" y="349553"/>
                  <a:ext cx="30924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7A32F0B-B910-4D01-8ED6-72162014C803}"/>
                  </a:ext>
                </a:extLst>
              </p14:cNvPr>
              <p14:cNvContentPartPr/>
              <p14:nvPr/>
            </p14:nvContentPartPr>
            <p14:xfrm>
              <a:off x="3944432" y="1299593"/>
              <a:ext cx="149040" cy="505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7A32F0B-B910-4D01-8ED6-72162014C8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08432" y="1263953"/>
                <a:ext cx="2206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CC86F3-5FF4-45BD-A662-FCFB985DC947}"/>
                  </a:ext>
                </a:extLst>
              </p14:cNvPr>
              <p14:cNvContentPartPr/>
              <p14:nvPr/>
            </p14:nvContentPartPr>
            <p14:xfrm>
              <a:off x="4585952" y="1285913"/>
              <a:ext cx="180360" cy="45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CC86F3-5FF4-45BD-A662-FCFB985DC9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9952" y="1250273"/>
                <a:ext cx="252000" cy="52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0CB5B6F-65F7-49EC-81F2-3AF451822BA2}"/>
              </a:ext>
            </a:extLst>
          </p:cNvPr>
          <p:cNvGrpSpPr/>
          <p:nvPr/>
        </p:nvGrpSpPr>
        <p:grpSpPr>
          <a:xfrm>
            <a:off x="4080872" y="2224433"/>
            <a:ext cx="990000" cy="568440"/>
            <a:chOff x="4080872" y="2224433"/>
            <a:chExt cx="990000" cy="56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54A395-2790-49B1-BA15-765F758D3452}"/>
                    </a:ext>
                  </a:extLst>
                </p14:cNvPr>
                <p14:cNvContentPartPr/>
                <p14:nvPr/>
              </p14:nvContentPartPr>
              <p14:xfrm>
                <a:off x="4080872" y="2224433"/>
                <a:ext cx="191880" cy="568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54A395-2790-49B1-BA15-765F758D34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5232" y="2188433"/>
                  <a:ext cx="26352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7DBDD48-9221-4011-B763-37BC2C1F2560}"/>
                    </a:ext>
                  </a:extLst>
                </p14:cNvPr>
                <p14:cNvContentPartPr/>
                <p14:nvPr/>
              </p14:nvContentPartPr>
              <p14:xfrm>
                <a:off x="4394432" y="2383913"/>
                <a:ext cx="12960" cy="323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7DBDD48-9221-4011-B763-37BC2C1F25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8432" y="2347913"/>
                  <a:ext cx="84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C50A61-7687-4361-88B1-244FC003A2CF}"/>
                    </a:ext>
                  </a:extLst>
                </p14:cNvPr>
                <p14:cNvContentPartPr/>
                <p14:nvPr/>
              </p14:nvContentPartPr>
              <p14:xfrm>
                <a:off x="4560032" y="2399393"/>
                <a:ext cx="277560" cy="271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C50A61-7687-4361-88B1-244FC003A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4392" y="2363393"/>
                  <a:ext cx="349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65DA96-6F04-4557-A3AD-909957289CEE}"/>
                    </a:ext>
                  </a:extLst>
                </p14:cNvPr>
                <p14:cNvContentPartPr/>
                <p14:nvPr/>
              </p14:nvContentPartPr>
              <p14:xfrm>
                <a:off x="4937672" y="2237033"/>
                <a:ext cx="133200" cy="52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65DA96-6F04-4557-A3AD-909957289CE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2032" y="2201393"/>
                  <a:ext cx="204840" cy="5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E59F7A6-0A08-462E-B0D5-92F6D29BEB26}"/>
              </a:ext>
            </a:extLst>
          </p:cNvPr>
          <p:cNvGrpSpPr/>
          <p:nvPr/>
        </p:nvGrpSpPr>
        <p:grpSpPr>
          <a:xfrm>
            <a:off x="4060352" y="3125153"/>
            <a:ext cx="651600" cy="602280"/>
            <a:chOff x="4060352" y="3125153"/>
            <a:chExt cx="6516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2E93DC4-EE54-4ED8-A19D-14C0A9D2B192}"/>
                    </a:ext>
                  </a:extLst>
                </p14:cNvPr>
                <p14:cNvContentPartPr/>
                <p14:nvPr/>
              </p14:nvContentPartPr>
              <p14:xfrm>
                <a:off x="4060352" y="3125153"/>
                <a:ext cx="304920" cy="602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2E93DC4-EE54-4ED8-A19D-14C0A9D2B19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24712" y="3089513"/>
                  <a:ext cx="37656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967A55-0364-49FB-BA9C-B4D8555466D0}"/>
                    </a:ext>
                  </a:extLst>
                </p14:cNvPr>
                <p14:cNvContentPartPr/>
                <p14:nvPr/>
              </p14:nvContentPartPr>
              <p14:xfrm>
                <a:off x="4405952" y="3291833"/>
                <a:ext cx="23400" cy="36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967A55-0364-49FB-BA9C-B4D8555466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9952" y="3255833"/>
                  <a:ext cx="950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0DFA81-5720-45DA-B516-4F9E54514563}"/>
                    </a:ext>
                  </a:extLst>
                </p14:cNvPr>
                <p14:cNvContentPartPr/>
                <p14:nvPr/>
              </p14:nvContentPartPr>
              <p14:xfrm>
                <a:off x="4538072" y="3321713"/>
                <a:ext cx="173880" cy="30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0DFA81-5720-45DA-B516-4F9E545145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02432" y="3285713"/>
                  <a:ext cx="24552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3B13C8-F0F3-4901-9562-B855F14211C8}"/>
              </a:ext>
            </a:extLst>
          </p:cNvPr>
          <p:cNvGrpSpPr/>
          <p:nvPr/>
        </p:nvGrpSpPr>
        <p:grpSpPr>
          <a:xfrm>
            <a:off x="5227472" y="3140633"/>
            <a:ext cx="883800" cy="626400"/>
            <a:chOff x="5227472" y="3140633"/>
            <a:chExt cx="88380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4AC349-84F2-4D08-BAC6-CF817235B141}"/>
                    </a:ext>
                  </a:extLst>
                </p14:cNvPr>
                <p14:cNvContentPartPr/>
                <p14:nvPr/>
              </p14:nvContentPartPr>
              <p14:xfrm>
                <a:off x="5227472" y="3248993"/>
                <a:ext cx="300960" cy="36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4AC349-84F2-4D08-BAC6-CF817235B1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91832" y="3212993"/>
                  <a:ext cx="372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DDE03E-48E4-4AD2-91C4-FD407449930A}"/>
                    </a:ext>
                  </a:extLst>
                </p14:cNvPr>
                <p14:cNvContentPartPr/>
                <p14:nvPr/>
              </p14:nvContentPartPr>
              <p14:xfrm>
                <a:off x="5654792" y="3319913"/>
                <a:ext cx="184320" cy="262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DDE03E-48E4-4AD2-91C4-FD40744993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9152" y="3284273"/>
                  <a:ext cx="255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7CC183A-E78A-43B2-9D8A-D941661052CA}"/>
                    </a:ext>
                  </a:extLst>
                </p14:cNvPr>
                <p14:cNvContentPartPr/>
                <p14:nvPr/>
              </p14:nvContentPartPr>
              <p14:xfrm>
                <a:off x="5972672" y="3140633"/>
                <a:ext cx="138600" cy="62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7CC183A-E78A-43B2-9D8A-D941661052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37032" y="3104633"/>
                  <a:ext cx="210240" cy="69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BF68E2-3300-4D8C-9D42-2B8174D131AD}"/>
              </a:ext>
            </a:extLst>
          </p:cNvPr>
          <p:cNvGrpSpPr/>
          <p:nvPr/>
        </p:nvGrpSpPr>
        <p:grpSpPr>
          <a:xfrm>
            <a:off x="5417192" y="4281833"/>
            <a:ext cx="505440" cy="290880"/>
            <a:chOff x="5417192" y="4281833"/>
            <a:chExt cx="5054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C49164-E819-448A-A6B2-9C5C4783EE0A}"/>
                    </a:ext>
                  </a:extLst>
                </p14:cNvPr>
                <p14:cNvContentPartPr/>
                <p14:nvPr/>
              </p14:nvContentPartPr>
              <p14:xfrm>
                <a:off x="5417192" y="4281833"/>
                <a:ext cx="232200" cy="279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C49164-E819-448A-A6B2-9C5C4783EE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81552" y="4245833"/>
                  <a:ext cx="303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0ED0B6F-5EBB-43E7-9D87-9113E1FE36B4}"/>
                    </a:ext>
                  </a:extLst>
                </p14:cNvPr>
                <p14:cNvContentPartPr/>
                <p14:nvPr/>
              </p14:nvContentPartPr>
              <p14:xfrm>
                <a:off x="5740832" y="4346273"/>
                <a:ext cx="181800" cy="226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0ED0B6F-5EBB-43E7-9D87-9113E1FE36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5192" y="4310633"/>
                  <a:ext cx="2534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B09F063-0D4B-4168-9FAD-80FA8C6A9E2D}"/>
              </a:ext>
            </a:extLst>
          </p:cNvPr>
          <p:cNvGrpSpPr/>
          <p:nvPr/>
        </p:nvGrpSpPr>
        <p:grpSpPr>
          <a:xfrm>
            <a:off x="6496112" y="4095353"/>
            <a:ext cx="699480" cy="513000"/>
            <a:chOff x="6496112" y="4095353"/>
            <a:chExt cx="69948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0FFD576-12AB-4A0E-A1FB-8AAAC6C9CBB3}"/>
                    </a:ext>
                  </a:extLst>
                </p14:cNvPr>
                <p14:cNvContentPartPr/>
                <p14:nvPr/>
              </p14:nvContentPartPr>
              <p14:xfrm>
                <a:off x="6496112" y="4204073"/>
                <a:ext cx="237240" cy="307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0FFD576-12AB-4A0E-A1FB-8AAAC6C9CB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60112" y="4168073"/>
                  <a:ext cx="3088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FC4F795-1631-444F-A4EE-8E17EBD79039}"/>
                    </a:ext>
                  </a:extLst>
                </p14:cNvPr>
                <p14:cNvContentPartPr/>
                <p14:nvPr/>
              </p14:nvContentPartPr>
              <p14:xfrm>
                <a:off x="6811832" y="4250153"/>
                <a:ext cx="196200" cy="24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FC4F795-1631-444F-A4EE-8E17EBD790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76192" y="4214513"/>
                  <a:ext cx="2678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86DFB0-6D0D-4BBC-8EE6-371E40550A78}"/>
                    </a:ext>
                  </a:extLst>
                </p14:cNvPr>
                <p14:cNvContentPartPr/>
                <p14:nvPr/>
              </p14:nvContentPartPr>
              <p14:xfrm>
                <a:off x="7058432" y="4095353"/>
                <a:ext cx="137160" cy="513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86DFB0-6D0D-4BBC-8EE6-371E40550A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22792" y="4059353"/>
                  <a:ext cx="208800" cy="58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913771-0EC2-47A3-B4F0-0E9199ED4048}"/>
              </a:ext>
            </a:extLst>
          </p:cNvPr>
          <p:cNvGrpSpPr/>
          <p:nvPr/>
        </p:nvGrpSpPr>
        <p:grpSpPr>
          <a:xfrm>
            <a:off x="447752" y="5390273"/>
            <a:ext cx="1838880" cy="511920"/>
            <a:chOff x="447752" y="5390273"/>
            <a:chExt cx="183888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DC091D-5370-45B4-B700-8E875931E214}"/>
                    </a:ext>
                  </a:extLst>
                </p14:cNvPr>
                <p14:cNvContentPartPr/>
                <p14:nvPr/>
              </p14:nvContentPartPr>
              <p14:xfrm>
                <a:off x="667712" y="5443913"/>
                <a:ext cx="33480" cy="353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DC091D-5370-45B4-B700-8E875931E2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1712" y="5407913"/>
                  <a:ext cx="1051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540AA7-10EE-4D53-AC05-D7F2C9F45EE7}"/>
                    </a:ext>
                  </a:extLst>
                </p14:cNvPr>
                <p14:cNvContentPartPr/>
                <p14:nvPr/>
              </p14:nvContentPartPr>
              <p14:xfrm>
                <a:off x="447752" y="5390273"/>
                <a:ext cx="495360" cy="511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540AA7-10EE-4D53-AC05-D7F2C9F45E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112" y="5354273"/>
                  <a:ext cx="5670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EEDEE73-3192-41EF-B34E-5F8F577153F4}"/>
                    </a:ext>
                  </a:extLst>
                </p14:cNvPr>
                <p14:cNvContentPartPr/>
                <p14:nvPr/>
              </p14:nvContentPartPr>
              <p14:xfrm>
                <a:off x="953912" y="5529953"/>
                <a:ext cx="289440" cy="361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EEDEE73-3192-41EF-B34E-5F8F577153F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7912" y="5493953"/>
                  <a:ext cx="3610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154748-7D23-4E8F-A55C-7FF32C6BFEA3}"/>
                    </a:ext>
                  </a:extLst>
                </p14:cNvPr>
                <p14:cNvContentPartPr/>
                <p14:nvPr/>
              </p14:nvContentPartPr>
              <p14:xfrm>
                <a:off x="1308512" y="5454353"/>
                <a:ext cx="64080" cy="403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154748-7D23-4E8F-A55C-7FF32C6BFE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72872" y="5418713"/>
                  <a:ext cx="1357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BAC4C1-F8F4-4B18-89B6-EE9AA741B110}"/>
                    </a:ext>
                  </a:extLst>
                </p14:cNvPr>
                <p14:cNvContentPartPr/>
                <p14:nvPr/>
              </p14:nvContentPartPr>
              <p14:xfrm>
                <a:off x="1453232" y="5550833"/>
                <a:ext cx="259560" cy="344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BAC4C1-F8F4-4B18-89B6-EE9AA741B1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17232" y="5515193"/>
                  <a:ext cx="3312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92DD1C-9004-4E1F-94FE-163ED685F107}"/>
                    </a:ext>
                  </a:extLst>
                </p14:cNvPr>
                <p14:cNvContentPartPr/>
                <p14:nvPr/>
              </p14:nvContentPartPr>
              <p14:xfrm>
                <a:off x="1772192" y="5412953"/>
                <a:ext cx="73800" cy="46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92DD1C-9004-4E1F-94FE-163ED685F1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36552" y="5377313"/>
                  <a:ext cx="1454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FA81224-9587-463E-8763-B230B3AA299D}"/>
                    </a:ext>
                  </a:extLst>
                </p14:cNvPr>
                <p14:cNvContentPartPr/>
                <p14:nvPr/>
              </p14:nvContentPartPr>
              <p14:xfrm>
                <a:off x="1732592" y="5635073"/>
                <a:ext cx="201960" cy="1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FA81224-9587-463E-8763-B230B3AA29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96592" y="5599073"/>
                  <a:ext cx="273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B0099A0-8661-46FB-800F-9E9BE6F7188B}"/>
                    </a:ext>
                  </a:extLst>
                </p14:cNvPr>
                <p14:cNvContentPartPr/>
                <p14:nvPr/>
              </p14:nvContentPartPr>
              <p14:xfrm>
                <a:off x="1947512" y="5553713"/>
                <a:ext cx="339120" cy="286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B0099A0-8661-46FB-800F-9E9BE6F718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1872" y="5518073"/>
                  <a:ext cx="41076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81678D8-1158-47C8-80F0-A4FC9C135087}"/>
              </a:ext>
            </a:extLst>
          </p:cNvPr>
          <p:cNvGrpSpPr/>
          <p:nvPr/>
        </p:nvGrpSpPr>
        <p:grpSpPr>
          <a:xfrm>
            <a:off x="4026512" y="4225313"/>
            <a:ext cx="806400" cy="510840"/>
            <a:chOff x="4026512" y="4225313"/>
            <a:chExt cx="8064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F4F416-2B27-4ACD-B333-3A71367F91B2}"/>
                    </a:ext>
                  </a:extLst>
                </p14:cNvPr>
                <p14:cNvContentPartPr/>
                <p14:nvPr/>
              </p14:nvContentPartPr>
              <p14:xfrm>
                <a:off x="4026512" y="4225313"/>
                <a:ext cx="260640" cy="51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F4F416-2B27-4ACD-B333-3A71367F91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90512" y="4189313"/>
                  <a:ext cx="3322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612233-4424-4593-8E2E-93FF1C976882}"/>
                    </a:ext>
                  </a:extLst>
                </p14:cNvPr>
                <p14:cNvContentPartPr/>
                <p14:nvPr/>
              </p14:nvContentPartPr>
              <p14:xfrm>
                <a:off x="4489472" y="4341953"/>
                <a:ext cx="9000" cy="24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612233-4424-4593-8E2E-93FF1C9768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3472" y="4305953"/>
                  <a:ext cx="80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F45CF9-EC77-4781-A48D-2B579D842F7B}"/>
                    </a:ext>
                  </a:extLst>
                </p14:cNvPr>
                <p14:cNvContentPartPr/>
                <p14:nvPr/>
              </p14:nvContentPartPr>
              <p14:xfrm>
                <a:off x="4663352" y="4357793"/>
                <a:ext cx="169560" cy="232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F45CF9-EC77-4781-A48D-2B579D842F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627712" y="4322153"/>
                  <a:ext cx="241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217E7F1-53A8-4799-9DAE-1E23AFFDD9EC}"/>
                    </a:ext>
                  </a:extLst>
                </p14:cNvPr>
                <p14:cNvContentPartPr/>
                <p14:nvPr/>
              </p14:nvContentPartPr>
              <p14:xfrm>
                <a:off x="4160792" y="4337993"/>
                <a:ext cx="243000" cy="221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217E7F1-53A8-4799-9DAE-1E23AFFDD9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25152" y="4301993"/>
                  <a:ext cx="314640" cy="29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46BB24F-91CB-44AC-AE0E-0649E11D912C}"/>
                  </a:ext>
                </a:extLst>
              </p14:cNvPr>
              <p14:cNvContentPartPr/>
              <p14:nvPr/>
            </p14:nvContentPartPr>
            <p14:xfrm>
              <a:off x="2356472" y="5493953"/>
              <a:ext cx="54360" cy="64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46BB24F-91CB-44AC-AE0E-0649E11D91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20472" y="5457953"/>
                <a:ext cx="126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589E209-617C-4B5F-9079-32F5893C6DA8}"/>
                  </a:ext>
                </a:extLst>
              </p14:cNvPr>
              <p14:cNvContentPartPr/>
              <p14:nvPr/>
            </p14:nvContentPartPr>
            <p14:xfrm>
              <a:off x="2438552" y="5829473"/>
              <a:ext cx="25560" cy="44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589E209-617C-4B5F-9079-32F5893C6DA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02552" y="5793473"/>
                <a:ext cx="9720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ED897205-1128-4C62-880B-8B41CCB77408}"/>
              </a:ext>
            </a:extLst>
          </p:cNvPr>
          <p:cNvGrpSpPr/>
          <p:nvPr/>
        </p:nvGrpSpPr>
        <p:grpSpPr>
          <a:xfrm>
            <a:off x="2980712" y="5409353"/>
            <a:ext cx="3997080" cy="574920"/>
            <a:chOff x="2980712" y="5409353"/>
            <a:chExt cx="399708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3205C9-3089-4D95-890A-22DF101939ED}"/>
                    </a:ext>
                  </a:extLst>
                </p14:cNvPr>
                <p14:cNvContentPartPr/>
                <p14:nvPr/>
              </p14:nvContentPartPr>
              <p14:xfrm>
                <a:off x="3182672" y="5572793"/>
                <a:ext cx="42480" cy="239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3205C9-3089-4D95-890A-22DF101939E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47032" y="5537153"/>
                  <a:ext cx="114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2D91391-DFEF-4201-8676-99BFE5BB89F2}"/>
                    </a:ext>
                  </a:extLst>
                </p14:cNvPr>
                <p14:cNvContentPartPr/>
                <p14:nvPr/>
              </p14:nvContentPartPr>
              <p14:xfrm>
                <a:off x="2980712" y="5478113"/>
                <a:ext cx="476280" cy="446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2D91391-DFEF-4201-8676-99BFE5BB89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44712" y="5442113"/>
                  <a:ext cx="5479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67956B-CEFC-4903-AA53-F9C3432B9352}"/>
                    </a:ext>
                  </a:extLst>
                </p14:cNvPr>
                <p14:cNvContentPartPr/>
                <p14:nvPr/>
              </p14:nvContentPartPr>
              <p14:xfrm>
                <a:off x="3426392" y="5690873"/>
                <a:ext cx="211320" cy="235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67956B-CEFC-4903-AA53-F9C3432B93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90392" y="5654873"/>
                  <a:ext cx="282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53FB496-23D8-4B0D-ADEB-6FD6546423B7}"/>
                    </a:ext>
                  </a:extLst>
                </p14:cNvPr>
                <p14:cNvContentPartPr/>
                <p14:nvPr/>
              </p14:nvContentPartPr>
              <p14:xfrm>
                <a:off x="3649952" y="5488553"/>
                <a:ext cx="111600" cy="42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53FB496-23D8-4B0D-ADEB-6FD6546423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13952" y="5452553"/>
                  <a:ext cx="1832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8742DA-E9F6-4118-8EA2-5AB206887D84}"/>
                    </a:ext>
                  </a:extLst>
                </p14:cNvPr>
                <p14:cNvContentPartPr/>
                <p14:nvPr/>
              </p14:nvContentPartPr>
              <p14:xfrm>
                <a:off x="3824552" y="5677913"/>
                <a:ext cx="231120" cy="258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B8742DA-E9F6-4118-8EA2-5AB206887D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88912" y="5642273"/>
                  <a:ext cx="3027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53763C4-16F6-49E9-A57B-CCF22CFBD9D3}"/>
                    </a:ext>
                  </a:extLst>
                </p14:cNvPr>
                <p14:cNvContentPartPr/>
                <p14:nvPr/>
              </p14:nvContentPartPr>
              <p14:xfrm>
                <a:off x="4119032" y="5494313"/>
                <a:ext cx="117000" cy="43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53763C4-16F6-49E9-A57B-CCF22CFBD9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3032" y="5458673"/>
                  <a:ext cx="1886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1A23FF-3438-4FC0-BF7E-841D5FDCBEFD}"/>
                    </a:ext>
                  </a:extLst>
                </p14:cNvPr>
                <p14:cNvContentPartPr/>
                <p14:nvPr/>
              </p14:nvContentPartPr>
              <p14:xfrm>
                <a:off x="4075112" y="5755673"/>
                <a:ext cx="208440" cy="16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1A23FF-3438-4FC0-BF7E-841D5FDCBEF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39112" y="5720033"/>
                  <a:ext cx="280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CE0BD3-58F3-453B-96DA-D40E0BBAC68B}"/>
                    </a:ext>
                  </a:extLst>
                </p14:cNvPr>
                <p14:cNvContentPartPr/>
                <p14:nvPr/>
              </p14:nvContentPartPr>
              <p14:xfrm>
                <a:off x="4393712" y="5531753"/>
                <a:ext cx="399240" cy="452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CE0BD3-58F3-453B-96DA-D40E0BBAC6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57712" y="5495753"/>
                  <a:ext cx="4708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841F3C-626C-4004-8E29-F659C2E5E8BB}"/>
                    </a:ext>
                  </a:extLst>
                </p14:cNvPr>
                <p14:cNvContentPartPr/>
                <p14:nvPr/>
              </p14:nvContentPartPr>
              <p14:xfrm>
                <a:off x="4983752" y="5409353"/>
                <a:ext cx="1461240" cy="55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841F3C-626C-4004-8E29-F659C2E5E8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48112" y="5373353"/>
                  <a:ext cx="15328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AD3B4B8-6B8B-4735-B560-9C8E312D24F3}"/>
                    </a:ext>
                  </a:extLst>
                </p14:cNvPr>
                <p14:cNvContentPartPr/>
                <p14:nvPr/>
              </p14:nvContentPartPr>
              <p14:xfrm>
                <a:off x="6459032" y="5509433"/>
                <a:ext cx="68760" cy="419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AD3B4B8-6B8B-4735-B560-9C8E312D24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23392" y="5473793"/>
                  <a:ext cx="14040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CD51CB-D230-42F2-A018-D28F9294724C}"/>
                    </a:ext>
                  </a:extLst>
                </p14:cNvPr>
                <p14:cNvContentPartPr/>
                <p14:nvPr/>
              </p14:nvContentPartPr>
              <p14:xfrm>
                <a:off x="6367952" y="5717873"/>
                <a:ext cx="199440" cy="277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CD51CB-D230-42F2-A018-D28F929472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32312" y="5681873"/>
                  <a:ext cx="271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5A968F-7955-4993-A5E7-49E5162BA421}"/>
                    </a:ext>
                  </a:extLst>
                </p14:cNvPr>
                <p14:cNvContentPartPr/>
                <p14:nvPr/>
              </p14:nvContentPartPr>
              <p14:xfrm>
                <a:off x="6630752" y="5456873"/>
                <a:ext cx="130680" cy="385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5A968F-7955-4993-A5E7-49E5162BA4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4752" y="5421233"/>
                  <a:ext cx="2023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08F790-7F40-4C4E-87B5-971C8013E227}"/>
                    </a:ext>
                  </a:extLst>
                </p14:cNvPr>
                <p14:cNvContentPartPr/>
                <p14:nvPr/>
              </p14:nvContentPartPr>
              <p14:xfrm>
                <a:off x="6768632" y="5577473"/>
                <a:ext cx="209160" cy="248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08F790-7F40-4C4E-87B5-971C8013E2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32992" y="5541473"/>
                  <a:ext cx="2808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8418A4-DDE8-4663-A54D-570A62AD74D7}"/>
              </a:ext>
            </a:extLst>
          </p:cNvPr>
          <p:cNvGrpSpPr/>
          <p:nvPr/>
        </p:nvGrpSpPr>
        <p:grpSpPr>
          <a:xfrm>
            <a:off x="7302872" y="5511593"/>
            <a:ext cx="312120" cy="327240"/>
            <a:chOff x="7302872" y="5511593"/>
            <a:chExt cx="31212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9FEE3A-18C2-4FEE-A97E-1CB502EFFFDE}"/>
                    </a:ext>
                  </a:extLst>
                </p14:cNvPr>
                <p14:cNvContentPartPr/>
                <p14:nvPr/>
              </p14:nvContentPartPr>
              <p14:xfrm>
                <a:off x="7302872" y="5514473"/>
                <a:ext cx="30960" cy="310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9FEE3A-18C2-4FEE-A97E-1CB502EFFF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66872" y="5478473"/>
                  <a:ext cx="10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82B25D-9A08-48C7-A629-C5EE67DC8D38}"/>
                    </a:ext>
                  </a:extLst>
                </p14:cNvPr>
                <p14:cNvContentPartPr/>
                <p14:nvPr/>
              </p14:nvContentPartPr>
              <p14:xfrm>
                <a:off x="7466312" y="5511593"/>
                <a:ext cx="148680" cy="327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82B25D-9A08-48C7-A629-C5EE67DC8D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0672" y="5475593"/>
                  <a:ext cx="22032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5B0A23B-E836-45AD-9CF7-BE667966FAFF}"/>
              </a:ext>
            </a:extLst>
          </p:cNvPr>
          <p:cNvGrpSpPr/>
          <p:nvPr/>
        </p:nvGrpSpPr>
        <p:grpSpPr>
          <a:xfrm>
            <a:off x="4270232" y="6230153"/>
            <a:ext cx="974880" cy="470520"/>
            <a:chOff x="4270232" y="6230153"/>
            <a:chExt cx="9748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9D6F4E-6174-41D2-944C-90C8FB5A57DE}"/>
                    </a:ext>
                  </a:extLst>
                </p14:cNvPr>
                <p14:cNvContentPartPr/>
                <p14:nvPr/>
              </p14:nvContentPartPr>
              <p14:xfrm>
                <a:off x="4270232" y="6230153"/>
                <a:ext cx="220320" cy="47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9D6F4E-6174-41D2-944C-90C8FB5A57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234232" y="6194153"/>
                  <a:ext cx="2919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D38375-940F-4A91-83E0-F7114B771409}"/>
                    </a:ext>
                  </a:extLst>
                </p14:cNvPr>
                <p14:cNvContentPartPr/>
                <p14:nvPr/>
              </p14:nvContentPartPr>
              <p14:xfrm>
                <a:off x="4707272" y="6376313"/>
                <a:ext cx="236880" cy="271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D38375-940F-4A91-83E0-F7114B7714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71272" y="6340313"/>
                  <a:ext cx="308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E098F6-4209-4263-8861-3F238A72E0F6}"/>
                    </a:ext>
                  </a:extLst>
                </p14:cNvPr>
                <p14:cNvContentPartPr/>
                <p14:nvPr/>
              </p14:nvContentPartPr>
              <p14:xfrm>
                <a:off x="5093192" y="6484673"/>
                <a:ext cx="151920" cy="19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E098F6-4209-4263-8861-3F238A72E0F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57192" y="6448673"/>
                  <a:ext cx="2235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376C64-DA77-48F3-B9A3-B1ADFFBC30D4}"/>
              </a:ext>
            </a:extLst>
          </p:cNvPr>
          <p:cNvGrpSpPr/>
          <p:nvPr/>
        </p:nvGrpSpPr>
        <p:grpSpPr>
          <a:xfrm>
            <a:off x="5865752" y="6270473"/>
            <a:ext cx="797400" cy="586080"/>
            <a:chOff x="5865752" y="6270473"/>
            <a:chExt cx="79740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A991973-C345-4C17-A849-34FA4F792B4D}"/>
                    </a:ext>
                  </a:extLst>
                </p14:cNvPr>
                <p14:cNvContentPartPr/>
                <p14:nvPr/>
              </p14:nvContentPartPr>
              <p14:xfrm>
                <a:off x="5865752" y="6403673"/>
                <a:ext cx="279720" cy="31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A991973-C345-4C17-A849-34FA4F792B4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29752" y="6368033"/>
                  <a:ext cx="3513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385B0B1-23F1-492A-908F-3EFCAD720310}"/>
                    </a:ext>
                  </a:extLst>
                </p14:cNvPr>
                <p14:cNvContentPartPr/>
                <p14:nvPr/>
              </p14:nvContentPartPr>
              <p14:xfrm>
                <a:off x="6221792" y="6472073"/>
                <a:ext cx="162360" cy="22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385B0B1-23F1-492A-908F-3EFCAD7203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85792" y="6436073"/>
                  <a:ext cx="234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531C89E-9500-47AD-82E0-7954DF267AF5}"/>
                    </a:ext>
                  </a:extLst>
                </p14:cNvPr>
                <p14:cNvContentPartPr/>
                <p14:nvPr/>
              </p14:nvContentPartPr>
              <p14:xfrm>
                <a:off x="6509072" y="6270473"/>
                <a:ext cx="154080" cy="586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531C89E-9500-47AD-82E0-7954DF267A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73072" y="6234473"/>
                  <a:ext cx="225720" cy="65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876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33B0FE-ED84-45FD-A0B8-CA95476B5231}"/>
              </a:ext>
            </a:extLst>
          </p:cNvPr>
          <p:cNvGrpSpPr/>
          <p:nvPr/>
        </p:nvGrpSpPr>
        <p:grpSpPr>
          <a:xfrm>
            <a:off x="303752" y="222473"/>
            <a:ext cx="2088720" cy="497160"/>
            <a:chOff x="303752" y="222473"/>
            <a:chExt cx="208872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19BEB31-D3B0-469E-BC6A-4DD1F1A0A774}"/>
                    </a:ext>
                  </a:extLst>
                </p14:cNvPr>
                <p14:cNvContentPartPr/>
                <p14:nvPr/>
              </p14:nvContentPartPr>
              <p14:xfrm>
                <a:off x="483752" y="272513"/>
                <a:ext cx="79560" cy="392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19BEB31-D3B0-469E-BC6A-4DD1F1A0A7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752" y="236873"/>
                  <a:ext cx="151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723A9EE-9EEB-4734-A3EC-49D950EC5F4E}"/>
                    </a:ext>
                  </a:extLst>
                </p14:cNvPr>
                <p14:cNvContentPartPr/>
                <p14:nvPr/>
              </p14:nvContentPartPr>
              <p14:xfrm>
                <a:off x="303752" y="256313"/>
                <a:ext cx="509400" cy="46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723A9EE-9EEB-4734-A3EC-49D950EC5F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112" y="220673"/>
                  <a:ext cx="5810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BA230E9-4DAE-4A80-9D2D-DD0F678DBA2D}"/>
                    </a:ext>
                  </a:extLst>
                </p14:cNvPr>
                <p14:cNvContentPartPr/>
                <p14:nvPr/>
              </p14:nvContentPartPr>
              <p14:xfrm>
                <a:off x="843752" y="392033"/>
                <a:ext cx="259200" cy="26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BA230E9-4DAE-4A80-9D2D-DD0F678DBA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8112" y="356033"/>
                  <a:ext cx="330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C81071-CFE4-4BDF-8597-A41DD0033C4D}"/>
                    </a:ext>
                  </a:extLst>
                </p14:cNvPr>
                <p14:cNvContentPartPr/>
                <p14:nvPr/>
              </p14:nvContentPartPr>
              <p14:xfrm>
                <a:off x="1159112" y="222473"/>
                <a:ext cx="73440" cy="47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C81071-CFE4-4BDF-8597-A41DD0033C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3472" y="186473"/>
                  <a:ext cx="1450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6D3DD06-2A74-4598-B13F-B49E35BB1EBD}"/>
                    </a:ext>
                  </a:extLst>
                </p14:cNvPr>
                <p14:cNvContentPartPr/>
                <p14:nvPr/>
              </p14:nvContentPartPr>
              <p14:xfrm>
                <a:off x="1325792" y="472313"/>
                <a:ext cx="181080" cy="235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6D3DD06-2A74-4598-B13F-B49E35BB1E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0152" y="436313"/>
                  <a:ext cx="252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6C875F-BE6F-4728-97ED-CE54FC0264E1}"/>
                    </a:ext>
                  </a:extLst>
                </p14:cNvPr>
                <p14:cNvContentPartPr/>
                <p14:nvPr/>
              </p14:nvContentPartPr>
              <p14:xfrm>
                <a:off x="1660232" y="298433"/>
                <a:ext cx="88560" cy="421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6C875F-BE6F-4728-97ED-CE54FC0264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24232" y="262793"/>
                  <a:ext cx="1602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B0D16C-82EA-491C-BF6B-5C02392DCDBA}"/>
                    </a:ext>
                  </a:extLst>
                </p14:cNvPr>
                <p14:cNvContentPartPr/>
                <p14:nvPr/>
              </p14:nvContentPartPr>
              <p14:xfrm>
                <a:off x="1584992" y="518753"/>
                <a:ext cx="222840" cy="2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B0D16C-82EA-491C-BF6B-5C02392DCD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8992" y="483113"/>
                  <a:ext cx="294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972ECD-8733-4505-ADC8-A3A118DAA6BB}"/>
                    </a:ext>
                  </a:extLst>
                </p14:cNvPr>
                <p14:cNvContentPartPr/>
                <p14:nvPr/>
              </p14:nvContentPartPr>
              <p14:xfrm>
                <a:off x="1889912" y="443873"/>
                <a:ext cx="289440" cy="254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972ECD-8733-4505-ADC8-A3A118DAA6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3912" y="408233"/>
                  <a:ext cx="361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919C11-23F1-4935-B9EB-4233F7F4DE06}"/>
                    </a:ext>
                  </a:extLst>
                </p14:cNvPr>
                <p14:cNvContentPartPr/>
                <p14:nvPr/>
              </p14:nvContentPartPr>
              <p14:xfrm>
                <a:off x="2327672" y="415793"/>
                <a:ext cx="20520" cy="1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919C11-23F1-4935-B9EB-4233F7F4DE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92032" y="379793"/>
                  <a:ext cx="9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C99549-3A6A-4D78-815F-1389F425ADF8}"/>
                    </a:ext>
                  </a:extLst>
                </p14:cNvPr>
                <p14:cNvContentPartPr/>
                <p14:nvPr/>
              </p14:nvContentPartPr>
              <p14:xfrm>
                <a:off x="2361512" y="608033"/>
                <a:ext cx="30960" cy="5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C99549-3A6A-4D78-815F-1389F425AD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5872" y="572393"/>
                  <a:ext cx="1026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C3FF47-24D5-4A04-B3AF-C28B1ACB6E25}"/>
              </a:ext>
            </a:extLst>
          </p:cNvPr>
          <p:cNvGrpSpPr/>
          <p:nvPr/>
        </p:nvGrpSpPr>
        <p:grpSpPr>
          <a:xfrm>
            <a:off x="5950712" y="152633"/>
            <a:ext cx="989640" cy="668520"/>
            <a:chOff x="5950712" y="152633"/>
            <a:chExt cx="98964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2B2D59-0710-459C-A2F7-17AE9FE0B8BC}"/>
                    </a:ext>
                  </a:extLst>
                </p14:cNvPr>
                <p14:cNvContentPartPr/>
                <p14:nvPr/>
              </p14:nvContentPartPr>
              <p14:xfrm>
                <a:off x="5950712" y="325073"/>
                <a:ext cx="312480" cy="32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2B2D59-0710-459C-A2F7-17AE9FE0B8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15072" y="289073"/>
                  <a:ext cx="384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65A1D7-3E3C-4F42-ABD7-CEE6EEE0EBDA}"/>
                    </a:ext>
                  </a:extLst>
                </p14:cNvPr>
                <p14:cNvContentPartPr/>
                <p14:nvPr/>
              </p14:nvContentPartPr>
              <p14:xfrm>
                <a:off x="6423752" y="366113"/>
                <a:ext cx="219600" cy="28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65A1D7-3E3C-4F42-ABD7-CEE6EEE0EB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87752" y="330473"/>
                  <a:ext cx="2912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F27BFD-88D5-411F-B139-74B34C45957D}"/>
                    </a:ext>
                  </a:extLst>
                </p14:cNvPr>
                <p14:cNvContentPartPr/>
                <p14:nvPr/>
              </p14:nvContentPartPr>
              <p14:xfrm>
                <a:off x="6769352" y="152633"/>
                <a:ext cx="171000" cy="66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F27BFD-88D5-411F-B139-74B34C4595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33352" y="116993"/>
                  <a:ext cx="242640" cy="74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22B910-2E7E-47DC-A484-85F2249221B8}"/>
              </a:ext>
            </a:extLst>
          </p:cNvPr>
          <p:cNvGrpSpPr/>
          <p:nvPr/>
        </p:nvGrpSpPr>
        <p:grpSpPr>
          <a:xfrm>
            <a:off x="4355552" y="309593"/>
            <a:ext cx="937800" cy="558720"/>
            <a:chOff x="4355552" y="309593"/>
            <a:chExt cx="93780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425EFFE-AF91-4096-8F32-0D6D06521181}"/>
                    </a:ext>
                  </a:extLst>
                </p14:cNvPr>
                <p14:cNvContentPartPr/>
                <p14:nvPr/>
              </p14:nvContentPartPr>
              <p14:xfrm>
                <a:off x="4355552" y="309593"/>
                <a:ext cx="223920" cy="478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425EFFE-AF91-4096-8F32-0D6D065211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9552" y="273593"/>
                  <a:ext cx="29556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6104AB-C6C4-4649-9096-68403FB47D7F}"/>
                    </a:ext>
                  </a:extLst>
                </p14:cNvPr>
                <p14:cNvContentPartPr/>
                <p14:nvPr/>
              </p14:nvContentPartPr>
              <p14:xfrm>
                <a:off x="4701512" y="404273"/>
                <a:ext cx="237240" cy="260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6104AB-C6C4-4649-9096-68403FB47D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5872" y="368633"/>
                  <a:ext cx="308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DF7834F-F716-4EED-B27A-4A731054F2E5}"/>
                    </a:ext>
                  </a:extLst>
                </p14:cNvPr>
                <p14:cNvContentPartPr/>
                <p14:nvPr/>
              </p14:nvContentPartPr>
              <p14:xfrm>
                <a:off x="5026952" y="391673"/>
                <a:ext cx="216000" cy="26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DF7834F-F716-4EED-B27A-4A731054F2E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1312" y="356033"/>
                  <a:ext cx="287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586080-3272-4620-8A1E-1CA6E6EE9F43}"/>
                    </a:ext>
                  </a:extLst>
                </p14:cNvPr>
                <p14:cNvContentPartPr/>
                <p14:nvPr/>
              </p14:nvContentPartPr>
              <p14:xfrm>
                <a:off x="4752992" y="838793"/>
                <a:ext cx="540360" cy="29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586080-3272-4620-8A1E-1CA6E6EE9F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17352" y="803153"/>
                  <a:ext cx="6120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34374F-8CEE-4BFC-9A78-9B83031F24D6}"/>
              </a:ext>
            </a:extLst>
          </p:cNvPr>
          <p:cNvGrpSpPr/>
          <p:nvPr/>
        </p:nvGrpSpPr>
        <p:grpSpPr>
          <a:xfrm>
            <a:off x="2066312" y="1524233"/>
            <a:ext cx="1928160" cy="575280"/>
            <a:chOff x="2066312" y="1524233"/>
            <a:chExt cx="192816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BDC766-BDBB-409C-A2C0-EA9DA7220107}"/>
                    </a:ext>
                  </a:extLst>
                </p14:cNvPr>
                <p14:cNvContentPartPr/>
                <p14:nvPr/>
              </p14:nvContentPartPr>
              <p14:xfrm>
                <a:off x="2211392" y="1618913"/>
                <a:ext cx="61200" cy="295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BDC766-BDBB-409C-A2C0-EA9DA722010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75752" y="1583273"/>
                  <a:ext cx="132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9B3EF5-73BD-4BC7-A5DF-C41D670A9617}"/>
                    </a:ext>
                  </a:extLst>
                </p14:cNvPr>
                <p14:cNvContentPartPr/>
                <p14:nvPr/>
              </p14:nvContentPartPr>
              <p14:xfrm>
                <a:off x="2066312" y="1588313"/>
                <a:ext cx="506880" cy="51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9B3EF5-73BD-4BC7-A5DF-C41D670A96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30312" y="1552673"/>
                  <a:ext cx="5785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E91C5B3-53C3-40A5-BC39-8BBDF45C054C}"/>
                    </a:ext>
                  </a:extLst>
                </p14:cNvPr>
                <p14:cNvContentPartPr/>
                <p14:nvPr/>
              </p14:nvContentPartPr>
              <p14:xfrm>
                <a:off x="2696312" y="1692713"/>
                <a:ext cx="194400" cy="318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E91C5B3-53C3-40A5-BC39-8BBDF45C05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60672" y="1657073"/>
                  <a:ext cx="266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6E23DC-BC15-4175-9D43-07E90BD20B6D}"/>
                    </a:ext>
                  </a:extLst>
                </p14:cNvPr>
                <p14:cNvContentPartPr/>
                <p14:nvPr/>
              </p14:nvContentPartPr>
              <p14:xfrm>
                <a:off x="2886032" y="1622153"/>
                <a:ext cx="109800" cy="35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6E23DC-BC15-4175-9D43-07E90BD20B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0032" y="1586153"/>
                  <a:ext cx="1814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1C2633-F897-46F6-9A9A-5CDC5696355F}"/>
                    </a:ext>
                  </a:extLst>
                </p14:cNvPr>
                <p14:cNvContentPartPr/>
                <p14:nvPr/>
              </p14:nvContentPartPr>
              <p14:xfrm>
                <a:off x="3094112" y="1751753"/>
                <a:ext cx="166680" cy="26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1C2633-F897-46F6-9A9A-5CDC5696355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58472" y="1716113"/>
                  <a:ext cx="238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68D960-87F0-4E70-BC78-190C04994815}"/>
                    </a:ext>
                  </a:extLst>
                </p14:cNvPr>
                <p14:cNvContentPartPr/>
                <p14:nvPr/>
              </p14:nvContentPartPr>
              <p14:xfrm>
                <a:off x="3369872" y="1584353"/>
                <a:ext cx="42840" cy="394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68D960-87F0-4E70-BC78-190C049948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33872" y="1548353"/>
                  <a:ext cx="11448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D711F6-0987-464D-8882-37FBF43838CD}"/>
                    </a:ext>
                  </a:extLst>
                </p14:cNvPr>
                <p14:cNvContentPartPr/>
                <p14:nvPr/>
              </p14:nvContentPartPr>
              <p14:xfrm>
                <a:off x="3255392" y="1868753"/>
                <a:ext cx="222840" cy="30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D711F6-0987-464D-8882-37FBF43838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19752" y="1832753"/>
                  <a:ext cx="294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F619909-EC25-49B3-999D-4E8E2E36BF20}"/>
                    </a:ext>
                  </a:extLst>
                </p14:cNvPr>
                <p14:cNvContentPartPr/>
                <p14:nvPr/>
              </p14:nvContentPartPr>
              <p14:xfrm>
                <a:off x="3531872" y="1524233"/>
                <a:ext cx="462600" cy="443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F619909-EC25-49B3-999D-4E8E2E36BF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95872" y="1488593"/>
                  <a:ext cx="53424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3ED388-1E7C-45D7-8001-9AD4894E130B}"/>
              </a:ext>
            </a:extLst>
          </p:cNvPr>
          <p:cNvGrpSpPr/>
          <p:nvPr/>
        </p:nvGrpSpPr>
        <p:grpSpPr>
          <a:xfrm>
            <a:off x="4603592" y="1410473"/>
            <a:ext cx="1902960" cy="556920"/>
            <a:chOff x="4603592" y="1410473"/>
            <a:chExt cx="190296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C21132-E979-4EA8-AE38-63255936004E}"/>
                    </a:ext>
                  </a:extLst>
                </p14:cNvPr>
                <p14:cNvContentPartPr/>
                <p14:nvPr/>
              </p14:nvContentPartPr>
              <p14:xfrm>
                <a:off x="4603592" y="1499753"/>
                <a:ext cx="1748520" cy="46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C21132-E979-4EA8-AE38-63255936004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67952" y="1464113"/>
                  <a:ext cx="18201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F2EE6A-733C-493D-80C4-2108AD77DA43}"/>
                    </a:ext>
                  </a:extLst>
                </p14:cNvPr>
                <p14:cNvContentPartPr/>
                <p14:nvPr/>
              </p14:nvContentPartPr>
              <p14:xfrm>
                <a:off x="6388112" y="1410473"/>
                <a:ext cx="118440" cy="385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F2EE6A-733C-493D-80C4-2108AD77DA4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52472" y="1374473"/>
                  <a:ext cx="1900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26E97F-7D27-44E2-B647-1360ADBDA4CF}"/>
                    </a:ext>
                  </a:extLst>
                </p14:cNvPr>
                <p14:cNvContentPartPr/>
                <p14:nvPr/>
              </p14:nvContentPartPr>
              <p14:xfrm>
                <a:off x="6388112" y="1673993"/>
                <a:ext cx="79560" cy="35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26E97F-7D27-44E2-B647-1360ADBDA4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2472" y="1638353"/>
                  <a:ext cx="15120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A864B9-F2EF-4678-A255-EE5B71A257F3}"/>
              </a:ext>
            </a:extLst>
          </p:cNvPr>
          <p:cNvGrpSpPr/>
          <p:nvPr/>
        </p:nvGrpSpPr>
        <p:grpSpPr>
          <a:xfrm>
            <a:off x="7001552" y="1482473"/>
            <a:ext cx="380880" cy="337320"/>
            <a:chOff x="7001552" y="1482473"/>
            <a:chExt cx="38088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6A96FF-2683-448A-B13A-F44C02D36302}"/>
                    </a:ext>
                  </a:extLst>
                </p14:cNvPr>
                <p14:cNvContentPartPr/>
                <p14:nvPr/>
              </p14:nvContentPartPr>
              <p14:xfrm>
                <a:off x="7001552" y="1482473"/>
                <a:ext cx="82800" cy="331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6A96FF-2683-448A-B13A-F44C02D363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65912" y="1446833"/>
                  <a:ext cx="1544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78801A0-8681-4D7D-83BB-48C118F70E26}"/>
                    </a:ext>
                  </a:extLst>
                </p14:cNvPr>
                <p14:cNvContentPartPr/>
                <p14:nvPr/>
              </p14:nvContentPartPr>
              <p14:xfrm>
                <a:off x="7159592" y="1571393"/>
                <a:ext cx="222840" cy="248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78801A0-8681-4D7D-83BB-48C118F70E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23952" y="1535393"/>
                  <a:ext cx="29448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10C4C1-3835-4A89-8FAA-86D225FFBF3A}"/>
              </a:ext>
            </a:extLst>
          </p:cNvPr>
          <p:cNvGrpSpPr/>
          <p:nvPr/>
        </p:nvGrpSpPr>
        <p:grpSpPr>
          <a:xfrm>
            <a:off x="7831352" y="1419473"/>
            <a:ext cx="546120" cy="266760"/>
            <a:chOff x="7831352" y="1419473"/>
            <a:chExt cx="54612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736DE6-7BC5-4238-AF3C-421682C00155}"/>
                    </a:ext>
                  </a:extLst>
                </p14:cNvPr>
                <p14:cNvContentPartPr/>
                <p14:nvPr/>
              </p14:nvContentPartPr>
              <p14:xfrm>
                <a:off x="7831352" y="1442513"/>
                <a:ext cx="294120" cy="24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736DE6-7BC5-4238-AF3C-421682C001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95712" y="1406873"/>
                  <a:ext cx="365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ABE767-118D-4320-9E05-F2904BBC93AC}"/>
                    </a:ext>
                  </a:extLst>
                </p14:cNvPr>
                <p14:cNvContentPartPr/>
                <p14:nvPr/>
              </p14:nvContentPartPr>
              <p14:xfrm>
                <a:off x="8224472" y="1419473"/>
                <a:ext cx="153000" cy="18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ABE767-118D-4320-9E05-F2904BBC93A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88832" y="1383833"/>
                  <a:ext cx="22464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7746653-74CE-422F-AF24-7E70891DD427}"/>
              </a:ext>
            </a:extLst>
          </p:cNvPr>
          <p:cNvGrpSpPr/>
          <p:nvPr/>
        </p:nvGrpSpPr>
        <p:grpSpPr>
          <a:xfrm>
            <a:off x="4806992" y="2362313"/>
            <a:ext cx="1244160" cy="649440"/>
            <a:chOff x="4806992" y="2362313"/>
            <a:chExt cx="124416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CB01D0-A347-43B7-982A-712BF5E9BC97}"/>
                    </a:ext>
                  </a:extLst>
                </p14:cNvPr>
                <p14:cNvContentPartPr/>
                <p14:nvPr/>
              </p14:nvContentPartPr>
              <p14:xfrm>
                <a:off x="4806992" y="2415233"/>
                <a:ext cx="198360" cy="596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CB01D0-A347-43B7-982A-712BF5E9BC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70992" y="2379233"/>
                  <a:ext cx="2700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2528F6-34E4-4677-8694-2B8C915DE689}"/>
                    </a:ext>
                  </a:extLst>
                </p14:cNvPr>
                <p14:cNvContentPartPr/>
                <p14:nvPr/>
              </p14:nvContentPartPr>
              <p14:xfrm>
                <a:off x="5164472" y="2521793"/>
                <a:ext cx="321120" cy="337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2528F6-34E4-4677-8694-2B8C915DE68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28472" y="2485793"/>
                  <a:ext cx="3927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B9DE75-4826-418D-B46E-F4E18A17061F}"/>
                    </a:ext>
                  </a:extLst>
                </p14:cNvPr>
                <p14:cNvContentPartPr/>
                <p14:nvPr/>
              </p14:nvContentPartPr>
              <p14:xfrm>
                <a:off x="5575952" y="2572193"/>
                <a:ext cx="151560" cy="241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B9DE75-4826-418D-B46E-F4E18A1706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9952" y="2536553"/>
                  <a:ext cx="223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0E4E15-5CCF-401E-805B-96381C91F300}"/>
                    </a:ext>
                  </a:extLst>
                </p14:cNvPr>
                <p14:cNvContentPartPr/>
                <p14:nvPr/>
              </p14:nvContentPartPr>
              <p14:xfrm>
                <a:off x="5830112" y="2362313"/>
                <a:ext cx="221040" cy="580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0E4E15-5CCF-401E-805B-96381C91F30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94112" y="2326313"/>
                  <a:ext cx="292680" cy="65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9D6CDE-C50D-4766-A89E-EF8699776B5A}"/>
              </a:ext>
            </a:extLst>
          </p:cNvPr>
          <p:cNvGrpSpPr/>
          <p:nvPr/>
        </p:nvGrpSpPr>
        <p:grpSpPr>
          <a:xfrm>
            <a:off x="58952" y="3966113"/>
            <a:ext cx="1764000" cy="561600"/>
            <a:chOff x="58952" y="3966113"/>
            <a:chExt cx="176400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0804078-030D-455A-ACCA-118FDDAEA41F}"/>
                    </a:ext>
                  </a:extLst>
                </p14:cNvPr>
                <p14:cNvContentPartPr/>
                <p14:nvPr/>
              </p14:nvContentPartPr>
              <p14:xfrm>
                <a:off x="169832" y="3966113"/>
                <a:ext cx="135720" cy="472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0804078-030D-455A-ACCA-118FDDAEA4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4192" y="3930113"/>
                  <a:ext cx="2073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BF573F-011C-4382-95C4-AE59AAB0630A}"/>
                    </a:ext>
                  </a:extLst>
                </p14:cNvPr>
                <p14:cNvContentPartPr/>
                <p14:nvPr/>
              </p14:nvContentPartPr>
              <p14:xfrm>
                <a:off x="58952" y="3999953"/>
                <a:ext cx="472680" cy="519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BF573F-011C-4382-95C4-AE59AAB063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952" y="3964313"/>
                  <a:ext cx="54432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F968179-C460-4607-9413-4575151AC2E4}"/>
                    </a:ext>
                  </a:extLst>
                </p14:cNvPr>
                <p14:cNvContentPartPr/>
                <p14:nvPr/>
              </p14:nvContentPartPr>
              <p14:xfrm>
                <a:off x="632072" y="4176353"/>
                <a:ext cx="167040" cy="34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F968179-C460-4607-9413-4575151AC2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6072" y="4140353"/>
                  <a:ext cx="2386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EE4743-F638-4696-AE02-0BB76E497901}"/>
                    </a:ext>
                  </a:extLst>
                </p14:cNvPr>
                <p14:cNvContentPartPr/>
                <p14:nvPr/>
              </p14:nvContentPartPr>
              <p14:xfrm>
                <a:off x="810272" y="4023353"/>
                <a:ext cx="137160" cy="468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EE4743-F638-4696-AE02-0BB76E49790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272" y="3987713"/>
                  <a:ext cx="2088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07506EA-730F-45D7-8178-F6DA53DD15DE}"/>
                    </a:ext>
                  </a:extLst>
                </p14:cNvPr>
                <p14:cNvContentPartPr/>
                <p14:nvPr/>
              </p14:nvContentPartPr>
              <p14:xfrm>
                <a:off x="1019432" y="4248713"/>
                <a:ext cx="221760" cy="27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07506EA-730F-45D7-8178-F6DA53DD15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3792" y="4212713"/>
                  <a:ext cx="2934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582AA3-1A0D-4242-A218-BF62F2263645}"/>
                    </a:ext>
                  </a:extLst>
                </p14:cNvPr>
                <p14:cNvContentPartPr/>
                <p14:nvPr/>
              </p14:nvContentPartPr>
              <p14:xfrm>
                <a:off x="1254152" y="4066553"/>
                <a:ext cx="379800" cy="45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582AA3-1A0D-4242-A218-BF62F22636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18152" y="4030913"/>
                  <a:ext cx="4514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1B210E-A873-4666-9FC5-1A15971B86DB}"/>
                    </a:ext>
                  </a:extLst>
                </p14:cNvPr>
                <p14:cNvContentPartPr/>
                <p14:nvPr/>
              </p14:nvContentPartPr>
              <p14:xfrm>
                <a:off x="1183952" y="4163753"/>
                <a:ext cx="610920" cy="141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1B210E-A873-4666-9FC5-1A15971B86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8312" y="4128113"/>
                  <a:ext cx="68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E95236-4592-43CA-B26C-9542B7B31486}"/>
                    </a:ext>
                  </a:extLst>
                </p14:cNvPr>
                <p14:cNvContentPartPr/>
                <p14:nvPr/>
              </p14:nvContentPartPr>
              <p14:xfrm>
                <a:off x="1815392" y="4467593"/>
                <a:ext cx="7560" cy="22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E95236-4592-43CA-B26C-9542B7B314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79752" y="4431953"/>
                  <a:ext cx="7920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D890A41-2C32-4665-B6A4-0C98608B6F45}"/>
              </a:ext>
            </a:extLst>
          </p:cNvPr>
          <p:cNvGrpSpPr/>
          <p:nvPr/>
        </p:nvGrpSpPr>
        <p:grpSpPr>
          <a:xfrm>
            <a:off x="2465552" y="3962513"/>
            <a:ext cx="1974960" cy="508680"/>
            <a:chOff x="2465552" y="3962513"/>
            <a:chExt cx="197496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9E4D31-1E76-40F7-A68B-EB35AF7C28D8}"/>
                    </a:ext>
                  </a:extLst>
                </p14:cNvPr>
                <p14:cNvContentPartPr/>
                <p14:nvPr/>
              </p14:nvContentPartPr>
              <p14:xfrm>
                <a:off x="2551592" y="4055393"/>
                <a:ext cx="123840" cy="328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9E4D31-1E76-40F7-A68B-EB35AF7C28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15592" y="4019393"/>
                  <a:ext cx="195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9A30F3C-D0ED-4D8D-8679-2BE5F6BC535D}"/>
                    </a:ext>
                  </a:extLst>
                </p14:cNvPr>
                <p14:cNvContentPartPr/>
                <p14:nvPr/>
              </p14:nvContentPartPr>
              <p14:xfrm>
                <a:off x="2465552" y="4025873"/>
                <a:ext cx="503640" cy="445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9A30F3C-D0ED-4D8D-8679-2BE5F6BC53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29912" y="3990233"/>
                  <a:ext cx="5752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F3A5382-FB80-467E-BF4A-B07FB5CC3A78}"/>
                    </a:ext>
                  </a:extLst>
                </p14:cNvPr>
                <p14:cNvContentPartPr/>
                <p14:nvPr/>
              </p14:nvContentPartPr>
              <p14:xfrm>
                <a:off x="3016352" y="4172393"/>
                <a:ext cx="213120" cy="251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F3A5382-FB80-467E-BF4A-B07FB5CC3A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80352" y="4136753"/>
                  <a:ext cx="284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77EDC6F-46A6-4F4D-AFEC-4133F1E64F39}"/>
                    </a:ext>
                  </a:extLst>
                </p14:cNvPr>
                <p14:cNvContentPartPr/>
                <p14:nvPr/>
              </p14:nvContentPartPr>
              <p14:xfrm>
                <a:off x="3221912" y="3998153"/>
                <a:ext cx="128880" cy="444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77EDC6F-46A6-4F4D-AFEC-4133F1E64F3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86272" y="3962153"/>
                  <a:ext cx="2005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24F12F-A6E9-46FD-9B67-744454FE06BE}"/>
                    </a:ext>
                  </a:extLst>
                </p14:cNvPr>
                <p14:cNvContentPartPr/>
                <p14:nvPr/>
              </p14:nvContentPartPr>
              <p14:xfrm>
                <a:off x="3432512" y="4182113"/>
                <a:ext cx="142200" cy="274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24F12F-A6E9-46FD-9B67-744454FE06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96872" y="4146113"/>
                  <a:ext cx="2138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F23E547-EAA6-408F-8D79-41ABA6D8EF70}"/>
                    </a:ext>
                  </a:extLst>
                </p14:cNvPr>
                <p14:cNvContentPartPr/>
                <p14:nvPr/>
              </p14:nvContentPartPr>
              <p14:xfrm>
                <a:off x="3715472" y="4034513"/>
                <a:ext cx="121320" cy="35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F23E547-EAA6-408F-8D79-41ABA6D8EF7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79832" y="3998873"/>
                  <a:ext cx="192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B000C54-A6B7-48D5-8083-8309C342EFE6}"/>
                    </a:ext>
                  </a:extLst>
                </p14:cNvPr>
                <p14:cNvContentPartPr/>
                <p14:nvPr/>
              </p14:nvContentPartPr>
              <p14:xfrm>
                <a:off x="3734552" y="4254833"/>
                <a:ext cx="176400" cy="50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B000C54-A6B7-48D5-8083-8309C342EF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98912" y="4218833"/>
                  <a:ext cx="24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832C123-7409-4703-94E5-5B5724D9F3CC}"/>
                    </a:ext>
                  </a:extLst>
                </p14:cNvPr>
                <p14:cNvContentPartPr/>
                <p14:nvPr/>
              </p14:nvContentPartPr>
              <p14:xfrm>
                <a:off x="4002752" y="3962513"/>
                <a:ext cx="437760" cy="45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832C123-7409-4703-94E5-5B5724D9F3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67112" y="3926513"/>
                  <a:ext cx="50940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8F0517-77E9-4F18-A4EF-141B9AE9F2DD}"/>
              </a:ext>
            </a:extLst>
          </p:cNvPr>
          <p:cNvGrpSpPr/>
          <p:nvPr/>
        </p:nvGrpSpPr>
        <p:grpSpPr>
          <a:xfrm>
            <a:off x="4890152" y="3875393"/>
            <a:ext cx="2702520" cy="575280"/>
            <a:chOff x="4890152" y="3875393"/>
            <a:chExt cx="270252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D272BA-B2A5-462E-B77F-48FDFB0E5FF7}"/>
                    </a:ext>
                  </a:extLst>
                </p14:cNvPr>
                <p14:cNvContentPartPr/>
                <p14:nvPr/>
              </p14:nvContentPartPr>
              <p14:xfrm>
                <a:off x="4890152" y="3954233"/>
                <a:ext cx="1660320" cy="49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D272BA-B2A5-462E-B77F-48FDFB0E5F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54152" y="3918593"/>
                  <a:ext cx="17319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4B0AE94-901B-4DC2-911A-B77E35F77E03}"/>
                    </a:ext>
                  </a:extLst>
                </p14:cNvPr>
                <p14:cNvContentPartPr/>
                <p14:nvPr/>
              </p14:nvContentPartPr>
              <p14:xfrm>
                <a:off x="6612392" y="3891953"/>
                <a:ext cx="75960" cy="415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4B0AE94-901B-4DC2-911A-B77E35F77E0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6392" y="3855953"/>
                  <a:ext cx="1476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A1F464A-1572-414B-B1D9-B43D23692522}"/>
                    </a:ext>
                  </a:extLst>
                </p14:cNvPr>
                <p14:cNvContentPartPr/>
                <p14:nvPr/>
              </p14:nvContentPartPr>
              <p14:xfrm>
                <a:off x="6567392" y="4078073"/>
                <a:ext cx="224280" cy="63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A1F464A-1572-414B-B1D9-B43D236925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31392" y="4042073"/>
                  <a:ext cx="295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1FE6DEE-4E5C-4001-B7F9-20BE58577E21}"/>
                    </a:ext>
                  </a:extLst>
                </p14:cNvPr>
                <p14:cNvContentPartPr/>
                <p14:nvPr/>
              </p14:nvContentPartPr>
              <p14:xfrm>
                <a:off x="7149512" y="4042433"/>
                <a:ext cx="105120" cy="274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1FE6DEE-4E5C-4001-B7F9-20BE58577E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13512" y="4006433"/>
                  <a:ext cx="176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7E27C5-225A-47E6-A7C2-9A0D0ACD9F5E}"/>
                    </a:ext>
                  </a:extLst>
                </p14:cNvPr>
                <p14:cNvContentPartPr/>
                <p14:nvPr/>
              </p14:nvContentPartPr>
              <p14:xfrm>
                <a:off x="7227632" y="3875393"/>
                <a:ext cx="15480" cy="68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7E27C5-225A-47E6-A7C2-9A0D0ACD9F5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91632" y="3839393"/>
                  <a:ext cx="8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D5E3B9C-A07C-4189-876C-6A667DD353E6}"/>
                    </a:ext>
                  </a:extLst>
                </p14:cNvPr>
                <p14:cNvContentPartPr/>
                <p14:nvPr/>
              </p14:nvContentPartPr>
              <p14:xfrm>
                <a:off x="7389632" y="4005353"/>
                <a:ext cx="203040" cy="30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D5E3B9C-A07C-4189-876C-6A667DD353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53992" y="3969353"/>
                  <a:ext cx="27468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9E6B15-499F-4043-92F0-B145598243C7}"/>
              </a:ext>
            </a:extLst>
          </p:cNvPr>
          <p:cNvGrpSpPr/>
          <p:nvPr/>
        </p:nvGrpSpPr>
        <p:grpSpPr>
          <a:xfrm>
            <a:off x="8045552" y="3856673"/>
            <a:ext cx="496080" cy="402480"/>
            <a:chOff x="8045552" y="3856673"/>
            <a:chExt cx="49608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61377A-2A6B-4315-9AD4-DC5D3998AE94}"/>
                    </a:ext>
                  </a:extLst>
                </p14:cNvPr>
                <p14:cNvContentPartPr/>
                <p14:nvPr/>
              </p14:nvContentPartPr>
              <p14:xfrm>
                <a:off x="8045552" y="3856673"/>
                <a:ext cx="270360" cy="40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61377A-2A6B-4315-9AD4-DC5D3998AE9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9912" y="3820673"/>
                  <a:ext cx="3420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1AF9A1-2633-4300-A7D0-FA2CA506A83E}"/>
                    </a:ext>
                  </a:extLst>
                </p14:cNvPr>
                <p14:cNvContentPartPr/>
                <p14:nvPr/>
              </p14:nvContentPartPr>
              <p14:xfrm>
                <a:off x="8330672" y="3959273"/>
                <a:ext cx="210960" cy="23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1AF9A1-2633-4300-A7D0-FA2CA506A8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94672" y="3923273"/>
                  <a:ext cx="28260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187D25-DA38-45E6-8569-7A9038573D3A}"/>
              </a:ext>
            </a:extLst>
          </p:cNvPr>
          <p:cNvGrpSpPr/>
          <p:nvPr/>
        </p:nvGrpSpPr>
        <p:grpSpPr>
          <a:xfrm>
            <a:off x="5092472" y="4763153"/>
            <a:ext cx="795600" cy="617400"/>
            <a:chOff x="5092472" y="4763153"/>
            <a:chExt cx="79560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054542B-CC4B-4231-B1B5-03489EAC2B38}"/>
                    </a:ext>
                  </a:extLst>
                </p14:cNvPr>
                <p14:cNvContentPartPr/>
                <p14:nvPr/>
              </p14:nvContentPartPr>
              <p14:xfrm>
                <a:off x="5092472" y="4783673"/>
                <a:ext cx="327600" cy="596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054542B-CC4B-4231-B1B5-03489EAC2B3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56472" y="4748033"/>
                  <a:ext cx="3992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7B6F3D-2AD8-4FA3-B0F6-5B6DDA08380C}"/>
                    </a:ext>
                  </a:extLst>
                </p14:cNvPr>
                <p14:cNvContentPartPr/>
                <p14:nvPr/>
              </p14:nvContentPartPr>
              <p14:xfrm>
                <a:off x="5646872" y="4763153"/>
                <a:ext cx="241200" cy="60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7B6F3D-2AD8-4FA3-B0F6-5B6DDA0838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11232" y="4727513"/>
                  <a:ext cx="312840" cy="67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0B8A846-1270-4C62-8E8E-8872FC486E6B}"/>
              </a:ext>
            </a:extLst>
          </p:cNvPr>
          <p:cNvGrpSpPr/>
          <p:nvPr/>
        </p:nvGrpSpPr>
        <p:grpSpPr>
          <a:xfrm>
            <a:off x="576272" y="5702753"/>
            <a:ext cx="2052720" cy="468360"/>
            <a:chOff x="576272" y="5702753"/>
            <a:chExt cx="205272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061AAC-3E60-4E77-8E6E-37928BE8AD8D}"/>
                    </a:ext>
                  </a:extLst>
                </p14:cNvPr>
                <p14:cNvContentPartPr/>
                <p14:nvPr/>
              </p14:nvContentPartPr>
              <p14:xfrm>
                <a:off x="576272" y="5702753"/>
                <a:ext cx="29160" cy="413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061AAC-3E60-4E77-8E6E-37928BE8AD8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0272" y="5667113"/>
                  <a:ext cx="1008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6F8BF0-A07A-4FBA-A321-6C5FDBB3E964}"/>
                    </a:ext>
                  </a:extLst>
                </p14:cNvPr>
                <p14:cNvContentPartPr/>
                <p14:nvPr/>
              </p14:nvContentPartPr>
              <p14:xfrm>
                <a:off x="692912" y="5834873"/>
                <a:ext cx="997560" cy="28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6F8BF0-A07A-4FBA-A321-6C5FDBB3E9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7272" y="5798873"/>
                  <a:ext cx="10692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4B94166-6BB3-497A-98F6-42510627355E}"/>
                    </a:ext>
                  </a:extLst>
                </p14:cNvPr>
                <p14:cNvContentPartPr/>
                <p14:nvPr/>
              </p14:nvContentPartPr>
              <p14:xfrm>
                <a:off x="1790192" y="5840993"/>
                <a:ext cx="72000" cy="330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4B94166-6BB3-497A-98F6-4251062735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54552" y="5805353"/>
                  <a:ext cx="1436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6A7B3E-0148-46B8-8015-5CD304C35F10}"/>
                    </a:ext>
                  </a:extLst>
                </p14:cNvPr>
                <p14:cNvContentPartPr/>
                <p14:nvPr/>
              </p14:nvContentPartPr>
              <p14:xfrm>
                <a:off x="1705952" y="5990753"/>
                <a:ext cx="468720" cy="141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6A7B3E-0148-46B8-8015-5CD304C35F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69952" y="5955113"/>
                  <a:ext cx="540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B88219-72DA-4553-B269-FC66A67D0A1B}"/>
                    </a:ext>
                  </a:extLst>
                </p14:cNvPr>
                <p14:cNvContentPartPr/>
                <p14:nvPr/>
              </p14:nvContentPartPr>
              <p14:xfrm>
                <a:off x="2092952" y="5847473"/>
                <a:ext cx="15480" cy="88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B88219-72DA-4553-B269-FC66A67D0A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56952" y="5811833"/>
                  <a:ext cx="8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23B040-99CB-4826-8915-A32DDF5E9E07}"/>
                    </a:ext>
                  </a:extLst>
                </p14:cNvPr>
                <p14:cNvContentPartPr/>
                <p14:nvPr/>
              </p14:nvContentPartPr>
              <p14:xfrm>
                <a:off x="2262152" y="5930993"/>
                <a:ext cx="366840" cy="192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23B040-99CB-4826-8915-A32DDF5E9E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26512" y="5894993"/>
                  <a:ext cx="43848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E8F73CE-3CF6-4F7E-9736-5BA644C61AE6}"/>
              </a:ext>
            </a:extLst>
          </p:cNvPr>
          <p:cNvGrpSpPr/>
          <p:nvPr/>
        </p:nvGrpSpPr>
        <p:grpSpPr>
          <a:xfrm>
            <a:off x="2980352" y="5766473"/>
            <a:ext cx="1267560" cy="394920"/>
            <a:chOff x="2980352" y="5766473"/>
            <a:chExt cx="126756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FDC1B6-46EA-4FC1-9EE5-ED6270B15EE4}"/>
                    </a:ext>
                  </a:extLst>
                </p14:cNvPr>
                <p14:cNvContentPartPr/>
                <p14:nvPr/>
              </p14:nvContentPartPr>
              <p14:xfrm>
                <a:off x="2980352" y="5799233"/>
                <a:ext cx="240840" cy="357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FDC1B6-46EA-4FC1-9EE5-ED6270B15E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44352" y="5763233"/>
                  <a:ext cx="3124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9109D5-B330-476A-AD4C-0A6C5877B072}"/>
                    </a:ext>
                  </a:extLst>
                </p14:cNvPr>
                <p14:cNvContentPartPr/>
                <p14:nvPr/>
              </p14:nvContentPartPr>
              <p14:xfrm>
                <a:off x="3200312" y="5871953"/>
                <a:ext cx="239760" cy="272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9109D5-B330-476A-AD4C-0A6C5877B0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64312" y="5836313"/>
                  <a:ext cx="311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C2221F-F8F9-43DE-97E3-C6D57738AAF7}"/>
                    </a:ext>
                  </a:extLst>
                </p14:cNvPr>
                <p14:cNvContentPartPr/>
                <p14:nvPr/>
              </p14:nvContentPartPr>
              <p14:xfrm>
                <a:off x="3552032" y="5766473"/>
                <a:ext cx="500760" cy="394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C2221F-F8F9-43DE-97E3-C6D57738AAF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16392" y="5730833"/>
                  <a:ext cx="57240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B08711-2C1F-4416-BC26-FBB7480F0F99}"/>
                    </a:ext>
                  </a:extLst>
                </p14:cNvPr>
                <p14:cNvContentPartPr/>
                <p14:nvPr/>
              </p14:nvContentPartPr>
              <p14:xfrm>
                <a:off x="4209392" y="5899313"/>
                <a:ext cx="38520" cy="149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B08711-2C1F-4416-BC26-FBB7480F0F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73752" y="5863673"/>
                  <a:ext cx="11016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968C5E8-D9AE-4909-9272-4DC745909996}"/>
              </a:ext>
            </a:extLst>
          </p:cNvPr>
          <p:cNvGrpSpPr/>
          <p:nvPr/>
        </p:nvGrpSpPr>
        <p:grpSpPr>
          <a:xfrm>
            <a:off x="4874312" y="5840273"/>
            <a:ext cx="395280" cy="275040"/>
            <a:chOff x="4874312" y="5840273"/>
            <a:chExt cx="3952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512040-5B08-4885-B1BB-2E0142B245B0}"/>
                    </a:ext>
                  </a:extLst>
                </p14:cNvPr>
                <p14:cNvContentPartPr/>
                <p14:nvPr/>
              </p14:nvContentPartPr>
              <p14:xfrm>
                <a:off x="4874312" y="5840273"/>
                <a:ext cx="101520" cy="275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512040-5B08-4885-B1BB-2E0142B245B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38672" y="5804273"/>
                  <a:ext cx="173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1A5384-8EA5-4ACE-8F41-8C60C528CF7C}"/>
                    </a:ext>
                  </a:extLst>
                </p14:cNvPr>
                <p14:cNvContentPartPr/>
                <p14:nvPr/>
              </p14:nvContentPartPr>
              <p14:xfrm>
                <a:off x="5151512" y="5907953"/>
                <a:ext cx="118080" cy="17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1A5384-8EA5-4ACE-8F41-8C60C528CF7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15512" y="5872313"/>
                  <a:ext cx="18972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F5CAE30-7AC7-401E-829D-680718190BF9}"/>
                  </a:ext>
                </a:extLst>
              </p14:cNvPr>
              <p14:cNvContentPartPr/>
              <p14:nvPr/>
            </p14:nvContentPartPr>
            <p14:xfrm>
              <a:off x="6231512" y="5773313"/>
              <a:ext cx="566280" cy="261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F5CAE30-7AC7-401E-829D-680718190BF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195512" y="5737313"/>
                <a:ext cx="63792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86D94E0C-163F-455B-8403-ABE8C7D300C9}"/>
              </a:ext>
            </a:extLst>
          </p:cNvPr>
          <p:cNvGrpSpPr/>
          <p:nvPr/>
        </p:nvGrpSpPr>
        <p:grpSpPr>
          <a:xfrm>
            <a:off x="7728392" y="5605193"/>
            <a:ext cx="575640" cy="294480"/>
            <a:chOff x="7728392" y="5605193"/>
            <a:chExt cx="57564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A96CAD5-D085-4C99-957E-E1F79D54ABA1}"/>
                    </a:ext>
                  </a:extLst>
                </p14:cNvPr>
                <p14:cNvContentPartPr/>
                <p14:nvPr/>
              </p14:nvContentPartPr>
              <p14:xfrm>
                <a:off x="7728392" y="5605193"/>
                <a:ext cx="269280" cy="294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A96CAD5-D085-4C99-957E-E1F79D54AB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92752" y="5569193"/>
                  <a:ext cx="340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BA0FB54-9874-475A-B8E8-BE97C9492F0C}"/>
                    </a:ext>
                  </a:extLst>
                </p14:cNvPr>
                <p14:cNvContentPartPr/>
                <p14:nvPr/>
              </p14:nvContentPartPr>
              <p14:xfrm>
                <a:off x="8199992" y="5663153"/>
                <a:ext cx="104040" cy="138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BA0FB54-9874-475A-B8E8-BE97C9492F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64352" y="5627513"/>
                  <a:ext cx="175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B9D2DE1-97F9-4819-9A00-DED43598D635}"/>
              </a:ext>
            </a:extLst>
          </p:cNvPr>
          <p:cNvGrpSpPr/>
          <p:nvPr/>
        </p:nvGrpSpPr>
        <p:grpSpPr>
          <a:xfrm>
            <a:off x="713432" y="6408353"/>
            <a:ext cx="2032920" cy="367200"/>
            <a:chOff x="713432" y="6408353"/>
            <a:chExt cx="2032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49FA669-9EB9-40A8-A785-6EBFBE482FFF}"/>
                    </a:ext>
                  </a:extLst>
                </p14:cNvPr>
                <p14:cNvContentPartPr/>
                <p14:nvPr/>
              </p14:nvContentPartPr>
              <p14:xfrm>
                <a:off x="909272" y="6490073"/>
                <a:ext cx="41400" cy="27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49FA669-9EB9-40A8-A785-6EBFBE482FF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3272" y="6454433"/>
                  <a:ext cx="113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A616C3A-4DC9-4DC5-90A7-FB53584E41EC}"/>
                    </a:ext>
                  </a:extLst>
                </p14:cNvPr>
                <p14:cNvContentPartPr/>
                <p14:nvPr/>
              </p14:nvContentPartPr>
              <p14:xfrm>
                <a:off x="713432" y="6456593"/>
                <a:ext cx="362160" cy="318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A616C3A-4DC9-4DC5-90A7-FB53584E41E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7792" y="6420953"/>
                  <a:ext cx="433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B1A2BA-0EAD-4D09-BB51-B754FFEBFB37}"/>
                    </a:ext>
                  </a:extLst>
                </p14:cNvPr>
                <p14:cNvContentPartPr/>
                <p14:nvPr/>
              </p14:nvContentPartPr>
              <p14:xfrm>
                <a:off x="1204832" y="6408353"/>
                <a:ext cx="609120" cy="359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B1A2BA-0EAD-4D09-BB51-B754FFEBFB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9192" y="6372713"/>
                  <a:ext cx="680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2F7BDE5-D8EA-458D-AD24-14F50AE63286}"/>
                    </a:ext>
                  </a:extLst>
                </p14:cNvPr>
                <p14:cNvContentPartPr/>
                <p14:nvPr/>
              </p14:nvContentPartPr>
              <p14:xfrm>
                <a:off x="1838792" y="6410873"/>
                <a:ext cx="80640" cy="31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2F7BDE5-D8EA-458D-AD24-14F50AE632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03152" y="6375233"/>
                  <a:ext cx="152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68E45BD-50AB-4957-9580-AE04BB08AD6F}"/>
                    </a:ext>
                  </a:extLst>
                </p14:cNvPr>
                <p14:cNvContentPartPr/>
                <p14:nvPr/>
              </p14:nvContentPartPr>
              <p14:xfrm>
                <a:off x="1773992" y="6416633"/>
                <a:ext cx="381600" cy="26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68E45BD-50AB-4957-9580-AE04BB08AD6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37992" y="6380993"/>
                  <a:ext cx="453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7CFBDA-C6D0-4FE2-8C7F-B86FEACA933E}"/>
                    </a:ext>
                  </a:extLst>
                </p14:cNvPr>
                <p14:cNvContentPartPr/>
                <p14:nvPr/>
              </p14:nvContentPartPr>
              <p14:xfrm>
                <a:off x="2243792" y="6475673"/>
                <a:ext cx="502560" cy="243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7CFBDA-C6D0-4FE2-8C7F-B86FEACA93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08152" y="6439673"/>
                  <a:ext cx="5742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FE59308-9239-47CF-ACCA-622BBE20CB83}"/>
              </a:ext>
            </a:extLst>
          </p:cNvPr>
          <p:cNvGrpSpPr/>
          <p:nvPr/>
        </p:nvGrpSpPr>
        <p:grpSpPr>
          <a:xfrm>
            <a:off x="3318392" y="6468113"/>
            <a:ext cx="156240" cy="178200"/>
            <a:chOff x="3318392" y="6468113"/>
            <a:chExt cx="1562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9726CB2-F5BB-4509-9B69-C6094B877E12}"/>
                    </a:ext>
                  </a:extLst>
                </p14:cNvPr>
                <p14:cNvContentPartPr/>
                <p14:nvPr/>
              </p14:nvContentPartPr>
              <p14:xfrm>
                <a:off x="3318392" y="6468113"/>
                <a:ext cx="39600" cy="178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9726CB2-F5BB-4509-9B69-C6094B877E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82752" y="6432113"/>
                  <a:ext cx="111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BBE951C-1CE4-4B29-949B-0598B76743BD}"/>
                    </a:ext>
                  </a:extLst>
                </p14:cNvPr>
                <p14:cNvContentPartPr/>
                <p14:nvPr/>
              </p14:nvContentPartPr>
              <p14:xfrm>
                <a:off x="3414512" y="6537233"/>
                <a:ext cx="60120" cy="51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BBE951C-1CE4-4B29-949B-0598B76743B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78872" y="6501593"/>
                  <a:ext cx="131760" cy="12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A767356-D030-401C-8FE2-1302FE2C8D88}"/>
                  </a:ext>
                </a:extLst>
              </p14:cNvPr>
              <p14:cNvContentPartPr/>
              <p14:nvPr/>
            </p14:nvContentPartPr>
            <p14:xfrm>
              <a:off x="4461032" y="6447953"/>
              <a:ext cx="18360" cy="192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A767356-D030-401C-8FE2-1302FE2C8D8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425392" y="6412313"/>
                <a:ext cx="900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0F740F2-4BD8-417C-B4EA-73E2E3672FC7}"/>
                  </a:ext>
                </a:extLst>
              </p14:cNvPr>
              <p14:cNvContentPartPr/>
              <p14:nvPr/>
            </p14:nvContentPartPr>
            <p14:xfrm>
              <a:off x="6351032" y="6404753"/>
              <a:ext cx="492480" cy="270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0F740F2-4BD8-417C-B4EA-73E2E3672FC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15032" y="6368753"/>
                <a:ext cx="56412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809D6F-B903-4ADC-85F3-0EBCDDDA4BDB}"/>
              </a:ext>
            </a:extLst>
          </p:cNvPr>
          <p:cNvGrpSpPr/>
          <p:nvPr/>
        </p:nvGrpSpPr>
        <p:grpSpPr>
          <a:xfrm>
            <a:off x="8130152" y="6341753"/>
            <a:ext cx="538200" cy="317520"/>
            <a:chOff x="8130152" y="6341753"/>
            <a:chExt cx="53820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42830F-058D-4EA2-8A42-A509AF24D79A}"/>
                    </a:ext>
                  </a:extLst>
                </p14:cNvPr>
                <p14:cNvContentPartPr/>
                <p14:nvPr/>
              </p14:nvContentPartPr>
              <p14:xfrm>
                <a:off x="8130152" y="6341753"/>
                <a:ext cx="294480" cy="317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42830F-058D-4EA2-8A42-A509AF24D79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94152" y="6305753"/>
                  <a:ext cx="36612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46AE26-8A2D-46E1-8257-F78C20105818}"/>
                    </a:ext>
                  </a:extLst>
                </p14:cNvPr>
                <p14:cNvContentPartPr/>
                <p14:nvPr/>
              </p14:nvContentPartPr>
              <p14:xfrm>
                <a:off x="8565392" y="6468113"/>
                <a:ext cx="102960" cy="149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46AE26-8A2D-46E1-8257-F78C201058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529392" y="6432473"/>
                  <a:ext cx="1746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EA97C6-7F70-413E-83A2-955D36B18681}"/>
              </a:ext>
            </a:extLst>
          </p:cNvPr>
          <p:cNvGrpSpPr/>
          <p:nvPr/>
        </p:nvGrpSpPr>
        <p:grpSpPr>
          <a:xfrm>
            <a:off x="4846952" y="6475673"/>
            <a:ext cx="532800" cy="272880"/>
            <a:chOff x="4846952" y="6475673"/>
            <a:chExt cx="53280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92ED859-760E-4A24-BCB3-9838CC7D107D}"/>
                    </a:ext>
                  </a:extLst>
                </p14:cNvPr>
                <p14:cNvContentPartPr/>
                <p14:nvPr/>
              </p14:nvContentPartPr>
              <p14:xfrm>
                <a:off x="5096432" y="6475673"/>
                <a:ext cx="20520" cy="27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92ED859-760E-4A24-BCB3-9838CC7D107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60432" y="6440033"/>
                  <a:ext cx="921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9C0992-957E-4DF1-9AD4-6BFA212B2E17}"/>
                    </a:ext>
                  </a:extLst>
                </p14:cNvPr>
                <p14:cNvContentPartPr/>
                <p14:nvPr/>
              </p14:nvContentPartPr>
              <p14:xfrm>
                <a:off x="5244032" y="6498713"/>
                <a:ext cx="135720" cy="19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9C0992-957E-4DF1-9AD4-6BFA212B2E1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08032" y="6463073"/>
                  <a:ext cx="207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390AEB-191E-433D-91D6-EDEEC0869C33}"/>
                    </a:ext>
                  </a:extLst>
                </p14:cNvPr>
                <p14:cNvContentPartPr/>
                <p14:nvPr/>
              </p14:nvContentPartPr>
              <p14:xfrm>
                <a:off x="4846952" y="6487193"/>
                <a:ext cx="228600" cy="209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390AEB-191E-433D-91D6-EDEEC0869C3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11312" y="6451193"/>
                  <a:ext cx="30024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748DA1B-DA7A-496B-A02B-1C3BF827437B}"/>
                  </a:ext>
                </a:extLst>
              </p14:cNvPr>
              <p14:cNvContentPartPr/>
              <p14:nvPr/>
            </p14:nvContentPartPr>
            <p14:xfrm>
              <a:off x="6092912" y="6582953"/>
              <a:ext cx="209880" cy="105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748DA1B-DA7A-496B-A02B-1C3BF82743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057272" y="6546953"/>
                <a:ext cx="281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BD09E22-4991-47F4-8B07-7367E48FACA7}"/>
                  </a:ext>
                </a:extLst>
              </p14:cNvPr>
              <p14:cNvContentPartPr/>
              <p14:nvPr/>
            </p14:nvContentPartPr>
            <p14:xfrm>
              <a:off x="7725512" y="6500873"/>
              <a:ext cx="2941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BD09E22-4991-47F4-8B07-7367E48FACA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689872" y="6465233"/>
                <a:ext cx="3657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F8AF6F-9F9D-4980-A181-ACB074B9B012}"/>
              </a:ext>
            </a:extLst>
          </p:cNvPr>
          <p:cNvGrpSpPr/>
          <p:nvPr/>
        </p:nvGrpSpPr>
        <p:grpSpPr>
          <a:xfrm>
            <a:off x="9573752" y="2682713"/>
            <a:ext cx="1935360" cy="543960"/>
            <a:chOff x="9573752" y="2682713"/>
            <a:chExt cx="193536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1EF378A-9AC6-42A0-8583-F139B6D37FE3}"/>
                    </a:ext>
                  </a:extLst>
                </p14:cNvPr>
                <p14:cNvContentPartPr/>
                <p14:nvPr/>
              </p14:nvContentPartPr>
              <p14:xfrm>
                <a:off x="9573752" y="2729873"/>
                <a:ext cx="137520" cy="457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1EF378A-9AC6-42A0-8583-F139B6D37F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38112" y="2693873"/>
                  <a:ext cx="2091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3F5A15B-5380-4E89-8283-58220D5170A8}"/>
                    </a:ext>
                  </a:extLst>
                </p14:cNvPr>
                <p14:cNvContentPartPr/>
                <p14:nvPr/>
              </p14:nvContentPartPr>
              <p14:xfrm>
                <a:off x="9680672" y="2682713"/>
                <a:ext cx="316800" cy="20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3F5A15B-5380-4E89-8283-58220D5170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45032" y="2647073"/>
                  <a:ext cx="388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5400D45-CD94-4186-9B46-DB2CDA66C615}"/>
                    </a:ext>
                  </a:extLst>
                </p14:cNvPr>
                <p14:cNvContentPartPr/>
                <p14:nvPr/>
              </p14:nvContentPartPr>
              <p14:xfrm>
                <a:off x="9701192" y="2792513"/>
                <a:ext cx="654120" cy="38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5400D45-CD94-4186-9B46-DB2CDA66C6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65552" y="2756873"/>
                  <a:ext cx="7257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AABBBA7-DA12-4900-8CE3-0A2036DBA35B}"/>
                    </a:ext>
                  </a:extLst>
                </p14:cNvPr>
                <p14:cNvContentPartPr/>
                <p14:nvPr/>
              </p14:nvContentPartPr>
              <p14:xfrm>
                <a:off x="10582112" y="2787473"/>
                <a:ext cx="71280" cy="438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AABBBA7-DA12-4900-8CE3-0A2036DBA35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546472" y="2751833"/>
                  <a:ext cx="1429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5B0202-2F86-472C-8DFC-86E0F3C47353}"/>
                    </a:ext>
                  </a:extLst>
                </p14:cNvPr>
                <p14:cNvContentPartPr/>
                <p14:nvPr/>
              </p14:nvContentPartPr>
              <p14:xfrm>
                <a:off x="10565192" y="2751113"/>
                <a:ext cx="342720" cy="213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5B0202-2F86-472C-8DFC-86E0F3C4735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29192" y="2715113"/>
                  <a:ext cx="414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13A699-96F3-460F-BEB7-62AF9D01C1CD}"/>
                    </a:ext>
                  </a:extLst>
                </p14:cNvPr>
                <p14:cNvContentPartPr/>
                <p14:nvPr/>
              </p14:nvContentPartPr>
              <p14:xfrm>
                <a:off x="10999352" y="2777393"/>
                <a:ext cx="509760" cy="449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13A699-96F3-460F-BEB7-62AF9D01C1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63352" y="2741393"/>
                  <a:ext cx="581400" cy="52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205E047-9364-4A5A-9B63-F009DF4F209E}"/>
                  </a:ext>
                </a:extLst>
              </p14:cNvPr>
              <p14:cNvContentPartPr/>
              <p14:nvPr/>
            </p14:nvContentPartPr>
            <p14:xfrm>
              <a:off x="9331112" y="3442313"/>
              <a:ext cx="2106360" cy="147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205E047-9364-4A5A-9B63-F009DF4F209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295112" y="3406313"/>
                <a:ext cx="2178000" cy="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44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4CF2D36-6454-4197-BAFB-47B8CFC58F1D}"/>
              </a:ext>
            </a:extLst>
          </p:cNvPr>
          <p:cNvGrpSpPr/>
          <p:nvPr/>
        </p:nvGrpSpPr>
        <p:grpSpPr>
          <a:xfrm>
            <a:off x="9715952" y="222833"/>
            <a:ext cx="2003760" cy="696600"/>
            <a:chOff x="9715952" y="222833"/>
            <a:chExt cx="200376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B8D4C6-4613-4120-B91A-DF1C8EE00B42}"/>
                    </a:ext>
                  </a:extLst>
                </p14:cNvPr>
                <p14:cNvContentPartPr/>
                <p14:nvPr/>
              </p14:nvContentPartPr>
              <p14:xfrm>
                <a:off x="9715952" y="222833"/>
                <a:ext cx="1837080" cy="696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B8D4C6-4613-4120-B91A-DF1C8EE00B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80312" y="187193"/>
                  <a:ext cx="19087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8D6292-31B5-44EA-8AFF-FA2ED51C89B3}"/>
                    </a:ext>
                  </a:extLst>
                </p14:cNvPr>
                <p14:cNvContentPartPr/>
                <p14:nvPr/>
              </p14:nvContentPartPr>
              <p14:xfrm>
                <a:off x="11698472" y="349913"/>
                <a:ext cx="7560" cy="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8D6292-31B5-44EA-8AFF-FA2ED51C89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62472" y="313913"/>
                  <a:ext cx="79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0A6494-5ED7-4A11-800C-4984FDE559FB}"/>
                    </a:ext>
                  </a:extLst>
                </p14:cNvPr>
                <p14:cNvContentPartPr/>
                <p14:nvPr/>
              </p14:nvContentPartPr>
              <p14:xfrm>
                <a:off x="11711072" y="555473"/>
                <a:ext cx="8640" cy="31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0A6494-5ED7-4A11-800C-4984FDE559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675432" y="519833"/>
                  <a:ext cx="802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743AFD0-61F6-4F07-8561-595344B5151A}"/>
              </a:ext>
            </a:extLst>
          </p:cNvPr>
          <p:cNvGrpSpPr/>
          <p:nvPr/>
        </p:nvGrpSpPr>
        <p:grpSpPr>
          <a:xfrm>
            <a:off x="434432" y="163793"/>
            <a:ext cx="8717400" cy="1029600"/>
            <a:chOff x="434432" y="163793"/>
            <a:chExt cx="8717400" cy="10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F187E03-EF96-465B-A3E4-D6ACE0E9A77F}"/>
                    </a:ext>
                  </a:extLst>
                </p14:cNvPr>
                <p14:cNvContentPartPr/>
                <p14:nvPr/>
              </p14:nvContentPartPr>
              <p14:xfrm>
                <a:off x="434432" y="163793"/>
                <a:ext cx="96120" cy="48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F187E03-EF96-465B-A3E4-D6ACE0E9A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792" y="128153"/>
                  <a:ext cx="1677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8D8FCE-CAF9-413C-84C2-6327A2425931}"/>
                    </a:ext>
                  </a:extLst>
                </p14:cNvPr>
                <p14:cNvContentPartPr/>
                <p14:nvPr/>
              </p14:nvContentPartPr>
              <p14:xfrm>
                <a:off x="658352" y="377273"/>
                <a:ext cx="520920" cy="330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8D8FCE-CAF9-413C-84C2-6327A24259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2712" y="341633"/>
                  <a:ext cx="5925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D13F2A-0019-4812-A8E3-791AA871E848}"/>
                    </a:ext>
                  </a:extLst>
                </p14:cNvPr>
                <p14:cNvContentPartPr/>
                <p14:nvPr/>
              </p14:nvContentPartPr>
              <p14:xfrm>
                <a:off x="1290512" y="471953"/>
                <a:ext cx="90000" cy="365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D13F2A-0019-4812-A8E3-791AA871E8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4872" y="436313"/>
                  <a:ext cx="1616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C37761-EB80-403D-BC31-D89767FFBDFF}"/>
                    </a:ext>
                  </a:extLst>
                </p14:cNvPr>
                <p14:cNvContentPartPr/>
                <p14:nvPr/>
              </p14:nvContentPartPr>
              <p14:xfrm>
                <a:off x="1275392" y="410753"/>
                <a:ext cx="212400" cy="2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C37761-EB80-403D-BC31-D89767FFBD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9392" y="375113"/>
                  <a:ext cx="2840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A01F57-10C6-4AD5-AE6E-7B31499A69EE}"/>
                    </a:ext>
                  </a:extLst>
                </p14:cNvPr>
                <p14:cNvContentPartPr/>
                <p14:nvPr/>
              </p14:nvContentPartPr>
              <p14:xfrm>
                <a:off x="1510832" y="292673"/>
                <a:ext cx="114840" cy="444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A01F57-10C6-4AD5-AE6E-7B31499A69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5192" y="256673"/>
                  <a:ext cx="1864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2173C3-3B18-4BCE-8200-162CA800438E}"/>
                    </a:ext>
                  </a:extLst>
                </p14:cNvPr>
                <p14:cNvContentPartPr/>
                <p14:nvPr/>
              </p14:nvContentPartPr>
              <p14:xfrm>
                <a:off x="1704152" y="412193"/>
                <a:ext cx="160920" cy="336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2173C3-3B18-4BCE-8200-162CA80043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68152" y="376193"/>
                  <a:ext cx="2325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D45F97-3A26-46AE-B93D-47577D3315F3}"/>
                    </a:ext>
                  </a:extLst>
                </p14:cNvPr>
                <p14:cNvContentPartPr/>
                <p14:nvPr/>
              </p14:nvContentPartPr>
              <p14:xfrm>
                <a:off x="2004032" y="415073"/>
                <a:ext cx="354960" cy="303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D45F97-3A26-46AE-B93D-47577D3315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8392" y="379433"/>
                  <a:ext cx="4266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633B53-689A-4F60-8AAB-3F736EE3743F}"/>
                    </a:ext>
                  </a:extLst>
                </p14:cNvPr>
                <p14:cNvContentPartPr/>
                <p14:nvPr/>
              </p14:nvContentPartPr>
              <p14:xfrm>
                <a:off x="2452232" y="408593"/>
                <a:ext cx="133200" cy="306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633B53-689A-4F60-8AAB-3F736EE374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6592" y="372953"/>
                  <a:ext cx="204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4FCD78-E1FD-4235-9B8F-3A2FD2BEEBD3}"/>
                    </a:ext>
                  </a:extLst>
                </p14:cNvPr>
                <p14:cNvContentPartPr/>
                <p14:nvPr/>
              </p14:nvContentPartPr>
              <p14:xfrm>
                <a:off x="2676152" y="393113"/>
                <a:ext cx="344880" cy="31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4FCD78-E1FD-4235-9B8F-3A2FD2BEEB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0152" y="357473"/>
                  <a:ext cx="4165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CD87C0-CC9E-455B-8285-408C12387F6E}"/>
                    </a:ext>
                  </a:extLst>
                </p14:cNvPr>
                <p14:cNvContentPartPr/>
                <p14:nvPr/>
              </p14:nvContentPartPr>
              <p14:xfrm>
                <a:off x="3146312" y="260273"/>
                <a:ext cx="109080" cy="49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CD87C0-CC9E-455B-8285-408C12387F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10312" y="224633"/>
                  <a:ext cx="1807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1FC29E-84E5-450E-871A-B80CA4732F9D}"/>
                    </a:ext>
                  </a:extLst>
                </p14:cNvPr>
                <p14:cNvContentPartPr/>
                <p14:nvPr/>
              </p14:nvContentPartPr>
              <p14:xfrm>
                <a:off x="3108872" y="484553"/>
                <a:ext cx="205920" cy="56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1FC29E-84E5-450E-871A-B80CA4732F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2872" y="448913"/>
                  <a:ext cx="277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146F05-C003-4016-B2CB-3091300730A2}"/>
                    </a:ext>
                  </a:extLst>
                </p14:cNvPr>
                <p14:cNvContentPartPr/>
                <p14:nvPr/>
              </p14:nvContentPartPr>
              <p14:xfrm>
                <a:off x="3364472" y="369713"/>
                <a:ext cx="315360" cy="30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146F05-C003-4016-B2CB-3091300730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28832" y="333713"/>
                  <a:ext cx="387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A512AD-E0C0-4837-B20A-BFD1A5033DA8}"/>
                    </a:ext>
                  </a:extLst>
                </p14:cNvPr>
                <p14:cNvContentPartPr/>
                <p14:nvPr/>
              </p14:nvContentPartPr>
              <p14:xfrm>
                <a:off x="3834632" y="232553"/>
                <a:ext cx="55080" cy="42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A512AD-E0C0-4837-B20A-BFD1A5033D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8632" y="196913"/>
                  <a:ext cx="1267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6C8BF6-4519-4611-86F0-92468B2C7909}"/>
                    </a:ext>
                  </a:extLst>
                </p14:cNvPr>
                <p14:cNvContentPartPr/>
                <p14:nvPr/>
              </p14:nvContentPartPr>
              <p14:xfrm>
                <a:off x="3732032" y="455753"/>
                <a:ext cx="326880" cy="20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6C8BF6-4519-4611-86F0-92468B2C79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6032" y="419753"/>
                  <a:ext cx="398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729716-342F-4F0B-A1E3-44C0E3870348}"/>
                    </a:ext>
                  </a:extLst>
                </p14:cNvPr>
                <p14:cNvContentPartPr/>
                <p14:nvPr/>
              </p14:nvContentPartPr>
              <p14:xfrm>
                <a:off x="4000232" y="267833"/>
                <a:ext cx="3240" cy="43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729716-342F-4F0B-A1E3-44C0E387034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64232" y="231833"/>
                  <a:ext cx="74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C41528-C537-4E26-8512-53A1EE5D5406}"/>
                    </a:ext>
                  </a:extLst>
                </p14:cNvPr>
                <p14:cNvContentPartPr/>
                <p14:nvPr/>
              </p14:nvContentPartPr>
              <p14:xfrm>
                <a:off x="4161872" y="368633"/>
                <a:ext cx="204840" cy="33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C41528-C537-4E26-8512-53A1EE5D54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5872" y="332993"/>
                  <a:ext cx="276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5EE5A6A-6A47-451F-A7D2-2BE8FB97D566}"/>
                    </a:ext>
                  </a:extLst>
                </p14:cNvPr>
                <p14:cNvContentPartPr/>
                <p14:nvPr/>
              </p14:nvContentPartPr>
              <p14:xfrm>
                <a:off x="4431152" y="394913"/>
                <a:ext cx="357840" cy="310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5EE5A6A-6A47-451F-A7D2-2BE8FB97D5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5152" y="358913"/>
                  <a:ext cx="429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923288-CA16-49C4-A59A-F1E4D46F3544}"/>
                    </a:ext>
                  </a:extLst>
                </p14:cNvPr>
                <p14:cNvContentPartPr/>
                <p14:nvPr/>
              </p14:nvContentPartPr>
              <p14:xfrm>
                <a:off x="5188232" y="394553"/>
                <a:ext cx="230400" cy="344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923288-CA16-49C4-A59A-F1E4D46F35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52592" y="358553"/>
                  <a:ext cx="302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02EDDA-69A4-4EEB-9E1C-857BA010CA38}"/>
                    </a:ext>
                  </a:extLst>
                </p14:cNvPr>
                <p14:cNvContentPartPr/>
                <p14:nvPr/>
              </p14:nvContentPartPr>
              <p14:xfrm>
                <a:off x="5509352" y="258113"/>
                <a:ext cx="185040" cy="574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02EDDA-69A4-4EEB-9E1C-857BA010CA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73352" y="222473"/>
                  <a:ext cx="25668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915F4D-8B08-4A24-8E58-2B2A5917EAB3}"/>
                    </a:ext>
                  </a:extLst>
                </p14:cNvPr>
                <p14:cNvContentPartPr/>
                <p14:nvPr/>
              </p14:nvContentPartPr>
              <p14:xfrm>
                <a:off x="5498192" y="494273"/>
                <a:ext cx="164520" cy="4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915F4D-8B08-4A24-8E58-2B2A5917EAB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62552" y="458633"/>
                  <a:ext cx="236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B5D20A-502C-499B-A233-505381DE0E39}"/>
                    </a:ext>
                  </a:extLst>
                </p14:cNvPr>
                <p14:cNvContentPartPr/>
                <p14:nvPr/>
              </p14:nvContentPartPr>
              <p14:xfrm>
                <a:off x="6042152" y="318953"/>
                <a:ext cx="283320" cy="442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B5D20A-502C-499B-A233-505381DE0E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6152" y="283313"/>
                  <a:ext cx="3549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93889D-3D82-4367-A92E-BBB6BD5AE62B}"/>
                    </a:ext>
                  </a:extLst>
                </p14:cNvPr>
                <p14:cNvContentPartPr/>
                <p14:nvPr/>
              </p14:nvContentPartPr>
              <p14:xfrm>
                <a:off x="6424832" y="310313"/>
                <a:ext cx="96840" cy="381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93889D-3D82-4367-A92E-BBB6BD5AE6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88832" y="274673"/>
                  <a:ext cx="1684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BD5568-0923-4AC3-BE3A-CEF4B158CD2D}"/>
                    </a:ext>
                  </a:extLst>
                </p14:cNvPr>
                <p14:cNvContentPartPr/>
                <p14:nvPr/>
              </p14:nvContentPartPr>
              <p14:xfrm>
                <a:off x="6332672" y="435233"/>
                <a:ext cx="322560" cy="93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5BD5568-0923-4AC3-BE3A-CEF4B158CD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7032" y="399593"/>
                  <a:ext cx="394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3183EC-284E-4550-BF97-F9E2630A1C3B}"/>
                    </a:ext>
                  </a:extLst>
                </p14:cNvPr>
                <p14:cNvContentPartPr/>
                <p14:nvPr/>
              </p14:nvContentPartPr>
              <p14:xfrm>
                <a:off x="6526352" y="385193"/>
                <a:ext cx="249840" cy="31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3183EC-284E-4550-BF97-F9E2630A1C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90712" y="349553"/>
                  <a:ext cx="3214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1E80FD-F8CD-4A89-9274-A1F09E54FB82}"/>
                    </a:ext>
                  </a:extLst>
                </p14:cNvPr>
                <p14:cNvContentPartPr/>
                <p14:nvPr/>
              </p14:nvContentPartPr>
              <p14:xfrm>
                <a:off x="6837752" y="353873"/>
                <a:ext cx="179280" cy="34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1E80FD-F8CD-4A89-9274-A1F09E54FB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2112" y="318233"/>
                  <a:ext cx="250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95EAD0-F512-4C01-B226-26AFD1145454}"/>
                    </a:ext>
                  </a:extLst>
                </p14:cNvPr>
                <p14:cNvContentPartPr/>
                <p14:nvPr/>
              </p14:nvContentPartPr>
              <p14:xfrm>
                <a:off x="7122872" y="261713"/>
                <a:ext cx="32040" cy="399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95EAD0-F512-4C01-B226-26AFD11454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86872" y="225713"/>
                  <a:ext cx="1036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A28F8D-3C44-461D-80B4-E8C04B406C04}"/>
                    </a:ext>
                  </a:extLst>
                </p14:cNvPr>
                <p14:cNvContentPartPr/>
                <p14:nvPr/>
              </p14:nvContentPartPr>
              <p14:xfrm>
                <a:off x="7149152" y="298433"/>
                <a:ext cx="225720" cy="38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A28F8D-3C44-461D-80B4-E8C04B406C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3512" y="262793"/>
                  <a:ext cx="2973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12EFBF-39B2-4CC3-A128-84CB1C4E91FB}"/>
                    </a:ext>
                  </a:extLst>
                </p14:cNvPr>
                <p14:cNvContentPartPr/>
                <p14:nvPr/>
              </p14:nvContentPartPr>
              <p14:xfrm>
                <a:off x="7620392" y="394913"/>
                <a:ext cx="273960" cy="314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12EFBF-39B2-4CC3-A128-84CB1C4E91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84752" y="359273"/>
                  <a:ext cx="345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A42112-4B95-4B67-91F1-1D6C0A8DEF76}"/>
                    </a:ext>
                  </a:extLst>
                </p14:cNvPr>
                <p14:cNvContentPartPr/>
                <p14:nvPr/>
              </p14:nvContentPartPr>
              <p14:xfrm>
                <a:off x="7989392" y="390953"/>
                <a:ext cx="252360" cy="29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A42112-4B95-4B67-91F1-1D6C0A8DEF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53752" y="354953"/>
                  <a:ext cx="3240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6C6166-A4AF-4046-AE72-49FFB1A813DE}"/>
                    </a:ext>
                  </a:extLst>
                </p14:cNvPr>
                <p14:cNvContentPartPr/>
                <p14:nvPr/>
              </p14:nvContentPartPr>
              <p14:xfrm>
                <a:off x="8352992" y="393473"/>
                <a:ext cx="72720" cy="288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6C6166-A4AF-4046-AE72-49FFB1A813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17352" y="357833"/>
                  <a:ext cx="144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110824-B869-4889-A13E-B9A8963025CD}"/>
                    </a:ext>
                  </a:extLst>
                </p14:cNvPr>
                <p14:cNvContentPartPr/>
                <p14:nvPr/>
              </p14:nvContentPartPr>
              <p14:xfrm>
                <a:off x="8394752" y="241193"/>
                <a:ext cx="3960" cy="3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110824-B869-4889-A13E-B9A8963025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59112" y="205553"/>
                  <a:ext cx="75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83A79F-9C73-4401-86C7-3B50F6CF78F2}"/>
                    </a:ext>
                  </a:extLst>
                </p14:cNvPr>
                <p14:cNvContentPartPr/>
                <p14:nvPr/>
              </p14:nvContentPartPr>
              <p14:xfrm>
                <a:off x="8459192" y="340193"/>
                <a:ext cx="329040" cy="35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83A79F-9C73-4401-86C7-3B50F6CF78F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23192" y="304553"/>
                  <a:ext cx="4006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0956EC-9600-43BA-A69E-22020B781F75}"/>
                    </a:ext>
                  </a:extLst>
                </p14:cNvPr>
                <p14:cNvContentPartPr/>
                <p14:nvPr/>
              </p14:nvContentPartPr>
              <p14:xfrm>
                <a:off x="8878952" y="270353"/>
                <a:ext cx="272880" cy="923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0956EC-9600-43BA-A69E-22020B781F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43312" y="234713"/>
                  <a:ext cx="34452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6EF526-1585-4F34-9B21-F9EA1B380AB4}"/>
                    </a:ext>
                  </a:extLst>
                </p14:cNvPr>
                <p14:cNvContentPartPr/>
                <p14:nvPr/>
              </p14:nvContentPartPr>
              <p14:xfrm>
                <a:off x="585272" y="917993"/>
                <a:ext cx="975600" cy="9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6EF526-1585-4F34-9B21-F9EA1B380A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9632" y="882353"/>
                  <a:ext cx="1047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5FF68A-05E6-4C78-864C-0B1F48806E81}"/>
                    </a:ext>
                  </a:extLst>
                </p14:cNvPr>
                <p14:cNvContentPartPr/>
                <p14:nvPr/>
              </p14:nvContentPartPr>
              <p14:xfrm>
                <a:off x="1588592" y="916553"/>
                <a:ext cx="12240" cy="1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5FF68A-05E6-4C78-864C-0B1F48806E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52952" y="880913"/>
                  <a:ext cx="83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A970D6-46C1-4FFC-BF1C-F85C50598D85}"/>
                    </a:ext>
                  </a:extLst>
                </p14:cNvPr>
                <p14:cNvContentPartPr/>
                <p14:nvPr/>
              </p14:nvContentPartPr>
              <p14:xfrm>
                <a:off x="1742312" y="875873"/>
                <a:ext cx="3013920" cy="6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A970D6-46C1-4FFC-BF1C-F85C50598D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06312" y="840233"/>
                  <a:ext cx="30855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F7D4AB6-309B-47AD-A97F-4DA4D22F93C1}"/>
                  </a:ext>
                </a:extLst>
              </p14:cNvPr>
              <p14:cNvContentPartPr/>
              <p14:nvPr/>
            </p14:nvContentPartPr>
            <p14:xfrm>
              <a:off x="2603792" y="3390473"/>
              <a:ext cx="6120" cy="39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F7D4AB6-309B-47AD-A97F-4DA4D22F93C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67792" y="3354833"/>
                <a:ext cx="777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44BD66-638D-43DB-AD94-D1AABCFEC9B5}"/>
                  </a:ext>
                </a:extLst>
              </p14:cNvPr>
              <p14:cNvContentPartPr/>
              <p14:nvPr/>
            </p14:nvContentPartPr>
            <p14:xfrm>
              <a:off x="362792" y="1808633"/>
              <a:ext cx="273240" cy="72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44BD66-638D-43DB-AD94-D1AABCFEC9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7152" y="1772633"/>
                <a:ext cx="344880" cy="14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50372B7-9B8A-4703-8F58-E79A1AF6A2E7}"/>
              </a:ext>
            </a:extLst>
          </p:cNvPr>
          <p:cNvGrpSpPr/>
          <p:nvPr/>
        </p:nvGrpSpPr>
        <p:grpSpPr>
          <a:xfrm>
            <a:off x="1071632" y="1412633"/>
            <a:ext cx="2363400" cy="544320"/>
            <a:chOff x="1071632" y="1412633"/>
            <a:chExt cx="236340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3FF227-B351-4B28-B95C-DB8267BDD937}"/>
                    </a:ext>
                  </a:extLst>
                </p14:cNvPr>
                <p14:cNvContentPartPr/>
                <p14:nvPr/>
              </p14:nvContentPartPr>
              <p14:xfrm>
                <a:off x="1127432" y="1574273"/>
                <a:ext cx="32400" cy="36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3FF227-B351-4B28-B95C-DB8267BDD9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1792" y="1538633"/>
                  <a:ext cx="10404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D0C3F91-9F64-4A7F-982B-E930BAABF918}"/>
                    </a:ext>
                  </a:extLst>
                </p14:cNvPr>
                <p14:cNvContentPartPr/>
                <p14:nvPr/>
              </p14:nvContentPartPr>
              <p14:xfrm>
                <a:off x="1071632" y="1556993"/>
                <a:ext cx="200520" cy="3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D0C3F91-9F64-4A7F-982B-E930BAABF9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5632" y="1520993"/>
                  <a:ext cx="2721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5EEEBE-5FDC-4845-A8F5-4E3F911AE74A}"/>
                    </a:ext>
                  </a:extLst>
                </p14:cNvPr>
                <p14:cNvContentPartPr/>
                <p14:nvPr/>
              </p14:nvContentPartPr>
              <p14:xfrm>
                <a:off x="1115912" y="1735553"/>
                <a:ext cx="170640" cy="14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5EEEBE-5FDC-4845-A8F5-4E3F911AE74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9912" y="1699913"/>
                  <a:ext cx="242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CB0FE1A-90C0-4AFA-8E38-A51CA8164F7A}"/>
                    </a:ext>
                  </a:extLst>
                </p14:cNvPr>
                <p14:cNvContentPartPr/>
                <p14:nvPr/>
              </p14:nvContentPartPr>
              <p14:xfrm>
                <a:off x="1214552" y="1904393"/>
                <a:ext cx="180360" cy="1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CB0FE1A-90C0-4AFA-8E38-A51CA8164F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8912" y="1868753"/>
                  <a:ext cx="252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E4C60F-B64E-4258-85D1-676863AF9DDB}"/>
                    </a:ext>
                  </a:extLst>
                </p14:cNvPr>
                <p14:cNvContentPartPr/>
                <p14:nvPr/>
              </p14:nvContentPartPr>
              <p14:xfrm>
                <a:off x="1411832" y="1452593"/>
                <a:ext cx="1540080" cy="504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E4C60F-B64E-4258-85D1-676863AF9DD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76192" y="1416593"/>
                  <a:ext cx="161172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288730-1993-4AE4-B296-096636C99388}"/>
                    </a:ext>
                  </a:extLst>
                </p14:cNvPr>
                <p14:cNvContentPartPr/>
                <p14:nvPr/>
              </p14:nvContentPartPr>
              <p14:xfrm>
                <a:off x="2950472" y="1412633"/>
                <a:ext cx="125280" cy="48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288730-1993-4AE4-B296-096636C993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4832" y="1376633"/>
                  <a:ext cx="1969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FD44C1-FF3A-4C18-A6E5-7B838B2042FD}"/>
                    </a:ext>
                  </a:extLst>
                </p14:cNvPr>
                <p14:cNvContentPartPr/>
                <p14:nvPr/>
              </p14:nvContentPartPr>
              <p14:xfrm>
                <a:off x="2929232" y="1654193"/>
                <a:ext cx="150120" cy="12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FD44C1-FF3A-4C18-A6E5-7B838B2042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93592" y="1618193"/>
                  <a:ext cx="221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E70403-4043-4117-9E28-98C811833F0D}"/>
                    </a:ext>
                  </a:extLst>
                </p14:cNvPr>
                <p14:cNvContentPartPr/>
                <p14:nvPr/>
              </p14:nvContentPartPr>
              <p14:xfrm>
                <a:off x="3152792" y="1618193"/>
                <a:ext cx="282240" cy="326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E70403-4043-4117-9E28-98C811833F0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16792" y="1582193"/>
                  <a:ext cx="35388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806238D-17E7-4D43-8553-CF26D7BD9612}"/>
              </a:ext>
            </a:extLst>
          </p:cNvPr>
          <p:cNvGrpSpPr/>
          <p:nvPr/>
        </p:nvGrpSpPr>
        <p:grpSpPr>
          <a:xfrm>
            <a:off x="3924992" y="1437833"/>
            <a:ext cx="904320" cy="445680"/>
            <a:chOff x="3924992" y="1437833"/>
            <a:chExt cx="90432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0A164D-DED6-4437-AB94-846B5C5CAEB3}"/>
                    </a:ext>
                  </a:extLst>
                </p14:cNvPr>
                <p14:cNvContentPartPr/>
                <p14:nvPr/>
              </p14:nvContentPartPr>
              <p14:xfrm>
                <a:off x="3924992" y="1596593"/>
                <a:ext cx="414360" cy="28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0A164D-DED6-4437-AB94-846B5C5CAE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9352" y="1560593"/>
                  <a:ext cx="486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64CDC2-737D-4788-A269-6F6B8951995D}"/>
                    </a:ext>
                  </a:extLst>
                </p14:cNvPr>
                <p14:cNvContentPartPr/>
                <p14:nvPr/>
              </p14:nvContentPartPr>
              <p14:xfrm>
                <a:off x="4427192" y="1654913"/>
                <a:ext cx="53640" cy="18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64CDC2-737D-4788-A269-6F6B895199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1192" y="1619273"/>
                  <a:ext cx="125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DF2748-7068-4CC4-889A-2DDD472057DE}"/>
                    </a:ext>
                  </a:extLst>
                </p14:cNvPr>
                <p14:cNvContentPartPr/>
                <p14:nvPr/>
              </p14:nvContentPartPr>
              <p14:xfrm>
                <a:off x="4380032" y="1491833"/>
                <a:ext cx="20880" cy="29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DF2748-7068-4CC4-889A-2DDD472057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44392" y="1455833"/>
                  <a:ext cx="92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08835A-B459-466E-B44D-C2080E8CC2E0}"/>
                    </a:ext>
                  </a:extLst>
                </p14:cNvPr>
                <p14:cNvContentPartPr/>
                <p14:nvPr/>
              </p14:nvContentPartPr>
              <p14:xfrm>
                <a:off x="4546712" y="1437833"/>
                <a:ext cx="282600" cy="445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08835A-B459-466E-B44D-C2080E8CC2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11072" y="1401833"/>
                  <a:ext cx="35424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990272-4D88-4BCD-B44E-C882859C4803}"/>
              </a:ext>
            </a:extLst>
          </p:cNvPr>
          <p:cNvGrpSpPr/>
          <p:nvPr/>
        </p:nvGrpSpPr>
        <p:grpSpPr>
          <a:xfrm>
            <a:off x="5247992" y="1483553"/>
            <a:ext cx="567000" cy="424080"/>
            <a:chOff x="5247992" y="1483553"/>
            <a:chExt cx="5670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5BCAB4-50D0-419F-84F3-20DCBD2FD1C6}"/>
                    </a:ext>
                  </a:extLst>
                </p14:cNvPr>
                <p14:cNvContentPartPr/>
                <p14:nvPr/>
              </p14:nvContentPartPr>
              <p14:xfrm>
                <a:off x="5247992" y="1483553"/>
                <a:ext cx="352800" cy="424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5BCAB4-50D0-419F-84F3-20DCBD2FD1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11992" y="1447913"/>
                  <a:ext cx="4244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2CFFF8-EF69-4798-B68B-E6AD649597FF}"/>
                    </a:ext>
                  </a:extLst>
                </p14:cNvPr>
                <p14:cNvContentPartPr/>
                <p14:nvPr/>
              </p14:nvContentPartPr>
              <p14:xfrm>
                <a:off x="5609072" y="1618193"/>
                <a:ext cx="205920" cy="273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2CFFF8-EF69-4798-B68B-E6AD649597F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73072" y="1582193"/>
                  <a:ext cx="2775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D789D8-05A3-4099-AB72-04C46221AB98}"/>
              </a:ext>
            </a:extLst>
          </p:cNvPr>
          <p:cNvGrpSpPr/>
          <p:nvPr/>
        </p:nvGrpSpPr>
        <p:grpSpPr>
          <a:xfrm>
            <a:off x="6272192" y="1479233"/>
            <a:ext cx="1130400" cy="601920"/>
            <a:chOff x="6272192" y="1479233"/>
            <a:chExt cx="1130400" cy="60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E91CB3-60D3-4FC9-979C-438810EE7DCF}"/>
                    </a:ext>
                  </a:extLst>
                </p14:cNvPr>
                <p14:cNvContentPartPr/>
                <p14:nvPr/>
              </p14:nvContentPartPr>
              <p14:xfrm>
                <a:off x="6272192" y="1479233"/>
                <a:ext cx="66240" cy="419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E91CB3-60D3-4FC9-979C-438810EE7D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6552" y="1443593"/>
                  <a:ext cx="1378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2881AC-4609-459D-8815-F4B81C4488CA}"/>
                    </a:ext>
                  </a:extLst>
                </p14:cNvPr>
                <p14:cNvContentPartPr/>
                <p14:nvPr/>
              </p14:nvContentPartPr>
              <p14:xfrm>
                <a:off x="6321512" y="1500833"/>
                <a:ext cx="225000" cy="436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2881AC-4609-459D-8815-F4B81C4488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85512" y="1465193"/>
                  <a:ext cx="2966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B70E54-8BCD-4E3E-9526-7C85C8BFBC55}"/>
                    </a:ext>
                  </a:extLst>
                </p14:cNvPr>
                <p14:cNvContentPartPr/>
                <p14:nvPr/>
              </p14:nvContentPartPr>
              <p14:xfrm>
                <a:off x="6613112" y="1686953"/>
                <a:ext cx="155520" cy="27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B70E54-8BCD-4E3E-9526-7C85C8BFBC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77112" y="1650953"/>
                  <a:ext cx="2271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11C9435-7FA6-43D5-AF9C-1C3F6676F0C1}"/>
                    </a:ext>
                  </a:extLst>
                </p14:cNvPr>
                <p14:cNvContentPartPr/>
                <p14:nvPr/>
              </p14:nvContentPartPr>
              <p14:xfrm>
                <a:off x="6924872" y="1708913"/>
                <a:ext cx="58320" cy="372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11C9435-7FA6-43D5-AF9C-1C3F6676F0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89232" y="1672913"/>
                  <a:ext cx="1299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3A036C-F8B2-43FC-A4CF-2F906F1420A4}"/>
                    </a:ext>
                  </a:extLst>
                </p14:cNvPr>
                <p14:cNvContentPartPr/>
                <p14:nvPr/>
              </p14:nvContentPartPr>
              <p14:xfrm>
                <a:off x="6970592" y="1702073"/>
                <a:ext cx="169200" cy="22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3A036C-F8B2-43FC-A4CF-2F906F1420A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34592" y="1666073"/>
                  <a:ext cx="240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A67154-F0D4-400A-A907-749AC45F62B5}"/>
                    </a:ext>
                  </a:extLst>
                </p14:cNvPr>
                <p14:cNvContentPartPr/>
                <p14:nvPr/>
              </p14:nvContentPartPr>
              <p14:xfrm>
                <a:off x="7248152" y="1555553"/>
                <a:ext cx="55440" cy="40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A67154-F0D4-400A-A907-749AC45F62B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212512" y="1519553"/>
                  <a:ext cx="127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F523F12-07CC-41AD-9964-1D48BEAA71AC}"/>
                    </a:ext>
                  </a:extLst>
                </p14:cNvPr>
                <p14:cNvContentPartPr/>
                <p14:nvPr/>
              </p14:nvContentPartPr>
              <p14:xfrm>
                <a:off x="7181192" y="1696673"/>
                <a:ext cx="221400" cy="3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F523F12-07CC-41AD-9964-1D48BEAA71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45552" y="1661033"/>
                  <a:ext cx="293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D0B3574-9E03-4C17-B91A-898A0D617711}"/>
              </a:ext>
            </a:extLst>
          </p:cNvPr>
          <p:cNvGrpSpPr/>
          <p:nvPr/>
        </p:nvGrpSpPr>
        <p:grpSpPr>
          <a:xfrm>
            <a:off x="7771592" y="1563833"/>
            <a:ext cx="438480" cy="374400"/>
            <a:chOff x="7771592" y="1563833"/>
            <a:chExt cx="43848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E39B19-C433-4EB4-920E-D8C2A1264F5C}"/>
                    </a:ext>
                  </a:extLst>
                </p14:cNvPr>
                <p14:cNvContentPartPr/>
                <p14:nvPr/>
              </p14:nvContentPartPr>
              <p14:xfrm>
                <a:off x="7771592" y="1563833"/>
                <a:ext cx="68040" cy="37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E39B19-C433-4EB4-920E-D8C2A1264F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5592" y="1528193"/>
                  <a:ext cx="1396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8C0252-6445-4023-82D6-D97422A5A201}"/>
                    </a:ext>
                  </a:extLst>
                </p14:cNvPr>
                <p14:cNvContentPartPr/>
                <p14:nvPr/>
              </p14:nvContentPartPr>
              <p14:xfrm>
                <a:off x="7886072" y="1662113"/>
                <a:ext cx="324000" cy="27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8C0252-6445-4023-82D6-D97422A5A2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0432" y="1626113"/>
                  <a:ext cx="39564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C351C0-B393-4AE3-806C-E71B73AF308C}"/>
              </a:ext>
            </a:extLst>
          </p:cNvPr>
          <p:cNvGrpSpPr/>
          <p:nvPr/>
        </p:nvGrpSpPr>
        <p:grpSpPr>
          <a:xfrm>
            <a:off x="8638472" y="1640873"/>
            <a:ext cx="731880" cy="356040"/>
            <a:chOff x="8638472" y="1640873"/>
            <a:chExt cx="73188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3833A6C-F563-40DF-9522-D9B19BB4286D}"/>
                    </a:ext>
                  </a:extLst>
                </p14:cNvPr>
                <p14:cNvContentPartPr/>
                <p14:nvPr/>
              </p14:nvContentPartPr>
              <p14:xfrm>
                <a:off x="8638472" y="1640873"/>
                <a:ext cx="292680" cy="356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3833A6C-F563-40DF-9522-D9B19BB428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02832" y="1605233"/>
                  <a:ext cx="36432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2DD722-1652-4F26-A518-2DB9604D1CAB}"/>
                    </a:ext>
                  </a:extLst>
                </p14:cNvPr>
                <p14:cNvContentPartPr/>
                <p14:nvPr/>
              </p14:nvContentPartPr>
              <p14:xfrm>
                <a:off x="9031592" y="1722233"/>
                <a:ext cx="338760" cy="228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2DD722-1652-4F26-A518-2DB9604D1CA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95952" y="1686233"/>
                  <a:ext cx="410400" cy="30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0FD988-20F9-4D02-9BAE-A789EA97B9AD}"/>
                  </a:ext>
                </a:extLst>
              </p14:cNvPr>
              <p14:cNvContentPartPr/>
              <p14:nvPr/>
            </p14:nvContentPartPr>
            <p14:xfrm>
              <a:off x="9856352" y="1522433"/>
              <a:ext cx="1779120" cy="619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0FD988-20F9-4D02-9BAE-A789EA97B9A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20712" y="1486793"/>
                <a:ext cx="185076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D4192D-AB98-4D85-A9A4-C03286860681}"/>
                  </a:ext>
                </a:extLst>
              </p14:cNvPr>
              <p14:cNvContentPartPr/>
              <p14:nvPr/>
            </p14:nvContentPartPr>
            <p14:xfrm>
              <a:off x="2574272" y="3047753"/>
              <a:ext cx="64800" cy="48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D4192D-AB98-4D85-A9A4-C0328686068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538632" y="3012113"/>
                <a:ext cx="136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068900E-C5F2-4F05-A719-1177DEE58BBB}"/>
                  </a:ext>
                </a:extLst>
              </p14:cNvPr>
              <p14:cNvContentPartPr/>
              <p14:nvPr/>
            </p14:nvContentPartPr>
            <p14:xfrm>
              <a:off x="345152" y="2477873"/>
              <a:ext cx="236160" cy="80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068900E-C5F2-4F05-A719-1177DEE58B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9512" y="2441873"/>
                <a:ext cx="30780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6F021277-CFF7-482B-AA18-541A5101F12B}"/>
              </a:ext>
            </a:extLst>
          </p:cNvPr>
          <p:cNvGrpSpPr/>
          <p:nvPr/>
        </p:nvGrpSpPr>
        <p:grpSpPr>
          <a:xfrm>
            <a:off x="1125992" y="2359073"/>
            <a:ext cx="2269440" cy="478440"/>
            <a:chOff x="1125992" y="2359073"/>
            <a:chExt cx="226944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DA634AC-0C32-456E-998B-528DB4174853}"/>
                    </a:ext>
                  </a:extLst>
                </p14:cNvPr>
                <p14:cNvContentPartPr/>
                <p14:nvPr/>
              </p14:nvContentPartPr>
              <p14:xfrm>
                <a:off x="1125992" y="2359073"/>
                <a:ext cx="430560" cy="369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DA634AC-0C32-456E-998B-528DB41748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0352" y="2323433"/>
                  <a:ext cx="502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1408CD1-9B9B-411F-AFE7-A841DD496EAD}"/>
                    </a:ext>
                  </a:extLst>
                </p14:cNvPr>
                <p14:cNvContentPartPr/>
                <p14:nvPr/>
              </p14:nvContentPartPr>
              <p14:xfrm>
                <a:off x="1651592" y="2494073"/>
                <a:ext cx="294120" cy="31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1408CD1-9B9B-411F-AFE7-A841DD496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15592" y="2458073"/>
                  <a:ext cx="365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2F8A5C-A0E0-4E9B-9266-156657178BE8}"/>
                    </a:ext>
                  </a:extLst>
                </p14:cNvPr>
                <p14:cNvContentPartPr/>
                <p14:nvPr/>
              </p14:nvContentPartPr>
              <p14:xfrm>
                <a:off x="2259272" y="2372033"/>
                <a:ext cx="1136160" cy="46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2F8A5C-A0E0-4E9B-9266-156657178BE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23632" y="2336033"/>
                  <a:ext cx="120780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62AD545-FBBC-4914-BDCD-4CDC535F2F8F}"/>
              </a:ext>
            </a:extLst>
          </p:cNvPr>
          <p:cNvGrpSpPr/>
          <p:nvPr/>
        </p:nvGrpSpPr>
        <p:grpSpPr>
          <a:xfrm>
            <a:off x="3895112" y="2336033"/>
            <a:ext cx="2819880" cy="540720"/>
            <a:chOff x="3895112" y="2336033"/>
            <a:chExt cx="2819880" cy="5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2F889F-C662-417F-9DB4-E5B47113E88A}"/>
                    </a:ext>
                  </a:extLst>
                </p14:cNvPr>
                <p14:cNvContentPartPr/>
                <p14:nvPr/>
              </p14:nvContentPartPr>
              <p14:xfrm>
                <a:off x="3895112" y="2532593"/>
                <a:ext cx="217440" cy="333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2F889F-C662-417F-9DB4-E5B47113E88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59472" y="2496593"/>
                  <a:ext cx="2890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5BF050-B7A7-47F5-98B4-40186E5BEAD4}"/>
                    </a:ext>
                  </a:extLst>
                </p14:cNvPr>
                <p14:cNvContentPartPr/>
                <p14:nvPr/>
              </p14:nvContentPartPr>
              <p14:xfrm>
                <a:off x="4132352" y="2552393"/>
                <a:ext cx="544320" cy="319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5BF050-B7A7-47F5-98B4-40186E5BEAD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96712" y="2516753"/>
                  <a:ext cx="615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210F0CA-0ADC-43BB-92E6-D2EB76724A78}"/>
                    </a:ext>
                  </a:extLst>
                </p14:cNvPr>
                <p14:cNvContentPartPr/>
                <p14:nvPr/>
              </p14:nvContentPartPr>
              <p14:xfrm>
                <a:off x="4998512" y="2530073"/>
                <a:ext cx="284760" cy="284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210F0CA-0ADC-43BB-92E6-D2EB76724A7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62512" y="2494433"/>
                  <a:ext cx="35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718E8A-8AFE-484F-9D4B-41CC9A93F026}"/>
                    </a:ext>
                  </a:extLst>
                </p14:cNvPr>
                <p14:cNvContentPartPr/>
                <p14:nvPr/>
              </p14:nvContentPartPr>
              <p14:xfrm>
                <a:off x="5389112" y="2418473"/>
                <a:ext cx="688680" cy="458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718E8A-8AFE-484F-9D4B-41CC9A93F02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53112" y="2382833"/>
                  <a:ext cx="76032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C0D6678-8BAE-4133-A747-88FACBA1E75A}"/>
                    </a:ext>
                  </a:extLst>
                </p14:cNvPr>
                <p14:cNvContentPartPr/>
                <p14:nvPr/>
              </p14:nvContentPartPr>
              <p14:xfrm>
                <a:off x="6005072" y="2411633"/>
                <a:ext cx="8640" cy="45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C0D6678-8BAE-4133-A747-88FACBA1E75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69072" y="2375633"/>
                  <a:ext cx="80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4A5687-F902-475B-81DE-206FFE4EE557}"/>
                    </a:ext>
                  </a:extLst>
                </p14:cNvPr>
                <p14:cNvContentPartPr/>
                <p14:nvPr/>
              </p14:nvContentPartPr>
              <p14:xfrm>
                <a:off x="6130352" y="2537633"/>
                <a:ext cx="249120" cy="261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4A5687-F902-475B-81DE-206FFE4EE5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94352" y="2501633"/>
                  <a:ext cx="3207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DF5E8A0-CEF7-4425-A5CA-11B92ED327A0}"/>
                    </a:ext>
                  </a:extLst>
                </p14:cNvPr>
                <p14:cNvContentPartPr/>
                <p14:nvPr/>
              </p14:nvContentPartPr>
              <p14:xfrm>
                <a:off x="6458672" y="2336033"/>
                <a:ext cx="256320" cy="46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DF5E8A0-CEF7-4425-A5CA-11B92ED327A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3032" y="2300393"/>
                  <a:ext cx="327960" cy="53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8029821-EAC9-4D09-928E-DC503355A70B}"/>
              </a:ext>
            </a:extLst>
          </p:cNvPr>
          <p:cNvGrpSpPr/>
          <p:nvPr/>
        </p:nvGrpSpPr>
        <p:grpSpPr>
          <a:xfrm>
            <a:off x="6750632" y="2351153"/>
            <a:ext cx="317520" cy="473040"/>
            <a:chOff x="6750632" y="2351153"/>
            <a:chExt cx="31752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D9C425-69AA-412E-8276-616FA6B7CDF1}"/>
                    </a:ext>
                  </a:extLst>
                </p14:cNvPr>
                <p14:cNvContentPartPr/>
                <p14:nvPr/>
              </p14:nvContentPartPr>
              <p14:xfrm>
                <a:off x="6750632" y="2351153"/>
                <a:ext cx="47880" cy="444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D9C425-69AA-412E-8276-616FA6B7CDF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14992" y="2315513"/>
                  <a:ext cx="11952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F951947-0300-4FCE-BDCD-50D878BDF0BF}"/>
                    </a:ext>
                  </a:extLst>
                </p14:cNvPr>
                <p14:cNvContentPartPr/>
                <p14:nvPr/>
              </p14:nvContentPartPr>
              <p14:xfrm>
                <a:off x="6914792" y="2579393"/>
                <a:ext cx="153360" cy="244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F951947-0300-4FCE-BDCD-50D878BDF0B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78792" y="2543393"/>
                  <a:ext cx="2250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72079D-24EB-462D-AED8-5437B1CBDDE7}"/>
              </a:ext>
            </a:extLst>
          </p:cNvPr>
          <p:cNvGrpSpPr/>
          <p:nvPr/>
        </p:nvGrpSpPr>
        <p:grpSpPr>
          <a:xfrm>
            <a:off x="7442912" y="2381033"/>
            <a:ext cx="594000" cy="420840"/>
            <a:chOff x="7442912" y="2381033"/>
            <a:chExt cx="594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4235E6D-1159-40DE-B8D6-034EE9E6DDE3}"/>
                    </a:ext>
                  </a:extLst>
                </p14:cNvPr>
                <p14:cNvContentPartPr/>
                <p14:nvPr/>
              </p14:nvContentPartPr>
              <p14:xfrm>
                <a:off x="7620032" y="2381033"/>
                <a:ext cx="29880" cy="420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4235E6D-1159-40DE-B8D6-034EE9E6DD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84392" y="2345033"/>
                  <a:ext cx="1015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07C46E-2281-4AA5-A18C-26078DD14DBD}"/>
                    </a:ext>
                  </a:extLst>
                </p14:cNvPr>
                <p14:cNvContentPartPr/>
                <p14:nvPr/>
              </p14:nvContentPartPr>
              <p14:xfrm>
                <a:off x="7442912" y="2542313"/>
                <a:ext cx="594000" cy="239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07C46E-2281-4AA5-A18C-26078DD14D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06912" y="2506313"/>
                  <a:ext cx="66564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51DE295-5E47-4A95-8D02-544B3B0682BC}"/>
              </a:ext>
            </a:extLst>
          </p:cNvPr>
          <p:cNvGrpSpPr/>
          <p:nvPr/>
        </p:nvGrpSpPr>
        <p:grpSpPr>
          <a:xfrm>
            <a:off x="8484392" y="2365913"/>
            <a:ext cx="1089000" cy="648360"/>
            <a:chOff x="8484392" y="2365913"/>
            <a:chExt cx="10890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17BC6A6-98F9-4D82-AA85-BFE95DA6752A}"/>
                    </a:ext>
                  </a:extLst>
                </p14:cNvPr>
                <p14:cNvContentPartPr/>
                <p14:nvPr/>
              </p14:nvContentPartPr>
              <p14:xfrm>
                <a:off x="8484392" y="2365913"/>
                <a:ext cx="18360" cy="46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17BC6A6-98F9-4D82-AA85-BFE95DA675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48392" y="2330273"/>
                  <a:ext cx="900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518C5E-9304-455F-8D01-880DEF4022CB}"/>
                    </a:ext>
                  </a:extLst>
                </p14:cNvPr>
                <p14:cNvContentPartPr/>
                <p14:nvPr/>
              </p14:nvContentPartPr>
              <p14:xfrm>
                <a:off x="8501672" y="2453393"/>
                <a:ext cx="217800" cy="377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518C5E-9304-455F-8D01-880DEF4022C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66032" y="2417393"/>
                  <a:ext cx="289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A08867B-0F59-4A72-B270-14AF3A59BBDE}"/>
                    </a:ext>
                  </a:extLst>
                </p14:cNvPr>
                <p14:cNvContentPartPr/>
                <p14:nvPr/>
              </p14:nvContentPartPr>
              <p14:xfrm>
                <a:off x="8761952" y="2581553"/>
                <a:ext cx="137520" cy="24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A08867B-0F59-4A72-B270-14AF3A59BBD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26312" y="2545913"/>
                  <a:ext cx="209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35B6D2-EECF-4024-A024-47E09BD499D3}"/>
                    </a:ext>
                  </a:extLst>
                </p14:cNvPr>
                <p14:cNvContentPartPr/>
                <p14:nvPr/>
              </p14:nvContentPartPr>
              <p14:xfrm>
                <a:off x="9049232" y="2635913"/>
                <a:ext cx="152640" cy="192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35B6D2-EECF-4024-A024-47E09BD499D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13592" y="2600273"/>
                  <a:ext cx="224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2BBA5F5-FE53-4CA1-A475-C413DE057DA6}"/>
                    </a:ext>
                  </a:extLst>
                </p14:cNvPr>
                <p14:cNvContentPartPr/>
                <p14:nvPr/>
              </p14:nvContentPartPr>
              <p14:xfrm>
                <a:off x="9365672" y="2599193"/>
                <a:ext cx="30960" cy="415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2BBA5F5-FE53-4CA1-A475-C413DE057D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29672" y="2563193"/>
                  <a:ext cx="102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022D1C7-A2C9-4948-A78B-24D403B74FCE}"/>
                    </a:ext>
                  </a:extLst>
                </p14:cNvPr>
                <p14:cNvContentPartPr/>
                <p14:nvPr/>
              </p14:nvContentPartPr>
              <p14:xfrm>
                <a:off x="9413912" y="2582993"/>
                <a:ext cx="159480" cy="183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022D1C7-A2C9-4948-A78B-24D403B74F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77912" y="2547353"/>
                  <a:ext cx="23112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DE915E0-417C-437C-ADB7-929BBDEE23F5}"/>
              </a:ext>
            </a:extLst>
          </p:cNvPr>
          <p:cNvGrpSpPr/>
          <p:nvPr/>
        </p:nvGrpSpPr>
        <p:grpSpPr>
          <a:xfrm>
            <a:off x="10233632" y="2375633"/>
            <a:ext cx="1932120" cy="554760"/>
            <a:chOff x="10233632" y="2375633"/>
            <a:chExt cx="193212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7B240C1-F75E-4B0D-97B7-28B4746BE938}"/>
                    </a:ext>
                  </a:extLst>
                </p14:cNvPr>
                <p14:cNvContentPartPr/>
                <p14:nvPr/>
              </p14:nvContentPartPr>
              <p14:xfrm>
                <a:off x="10402112" y="2375633"/>
                <a:ext cx="12240" cy="393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7B240C1-F75E-4B0D-97B7-28B4746BE93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66472" y="2339993"/>
                  <a:ext cx="838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AC8463-60BD-440A-A1A8-D56AD354F11A}"/>
                    </a:ext>
                  </a:extLst>
                </p14:cNvPr>
                <p14:cNvContentPartPr/>
                <p14:nvPr/>
              </p14:nvContentPartPr>
              <p14:xfrm>
                <a:off x="10233632" y="2522873"/>
                <a:ext cx="229680" cy="5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AC8463-60BD-440A-A1A8-D56AD354F11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97632" y="2486873"/>
                  <a:ext cx="301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43BB09C-8C9B-47C0-9AF6-57F5532D4FEB}"/>
                    </a:ext>
                  </a:extLst>
                </p14:cNvPr>
                <p14:cNvContentPartPr/>
                <p14:nvPr/>
              </p14:nvContentPartPr>
              <p14:xfrm>
                <a:off x="10536752" y="2402993"/>
                <a:ext cx="227160" cy="356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43BB09C-8C9B-47C0-9AF6-57F5532D4F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00752" y="2367353"/>
                  <a:ext cx="2988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EFBFDE1-8B00-45EA-A717-4475758B2A69}"/>
                    </a:ext>
                  </a:extLst>
                </p14:cNvPr>
                <p14:cNvContentPartPr/>
                <p14:nvPr/>
              </p14:nvContentPartPr>
              <p14:xfrm>
                <a:off x="10836272" y="2503073"/>
                <a:ext cx="214200" cy="240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EFBFDE1-8B00-45EA-A717-4475758B2A6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800632" y="2467073"/>
                  <a:ext cx="285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017750-D9FF-480A-BF9A-25D6525B9635}"/>
                    </a:ext>
                  </a:extLst>
                </p14:cNvPr>
                <p14:cNvContentPartPr/>
                <p14:nvPr/>
              </p14:nvContentPartPr>
              <p14:xfrm>
                <a:off x="11086112" y="2499473"/>
                <a:ext cx="153360" cy="273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017750-D9FF-480A-BF9A-25D6525B963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50112" y="2463473"/>
                  <a:ext cx="2250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D813C20-254A-490C-BBF3-0AFEFB25178D}"/>
                    </a:ext>
                  </a:extLst>
                </p14:cNvPr>
                <p14:cNvContentPartPr/>
                <p14:nvPr/>
              </p14:nvContentPartPr>
              <p14:xfrm>
                <a:off x="11372312" y="2398313"/>
                <a:ext cx="22680" cy="351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D813C20-254A-490C-BBF3-0AFEFB2517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336312" y="2362313"/>
                  <a:ext cx="943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31C6B04-EB17-4695-BCB8-C2BC74450410}"/>
                    </a:ext>
                  </a:extLst>
                </p14:cNvPr>
                <p14:cNvContentPartPr/>
                <p14:nvPr/>
              </p14:nvContentPartPr>
              <p14:xfrm>
                <a:off x="11434232" y="2461313"/>
                <a:ext cx="147600" cy="285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31C6B04-EB17-4695-BCB8-C2BC7445041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98592" y="2425313"/>
                  <a:ext cx="219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C90E85-066A-4010-9E04-805C4209483F}"/>
                    </a:ext>
                  </a:extLst>
                </p14:cNvPr>
                <p14:cNvContentPartPr/>
                <p14:nvPr/>
              </p14:nvContentPartPr>
              <p14:xfrm>
                <a:off x="11763632" y="2481473"/>
                <a:ext cx="171720" cy="237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C90E85-066A-4010-9E04-805C4209483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27992" y="2445833"/>
                  <a:ext cx="243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D6AF1D-EA71-4831-BDBD-B60E6E3C66D9}"/>
                    </a:ext>
                  </a:extLst>
                </p14:cNvPr>
                <p14:cNvContentPartPr/>
                <p14:nvPr/>
              </p14:nvContentPartPr>
              <p14:xfrm>
                <a:off x="11907992" y="2392553"/>
                <a:ext cx="223560" cy="537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D6AF1D-EA71-4831-BDBD-B60E6E3C66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871992" y="2356553"/>
                  <a:ext cx="29520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E2EE05-007D-4B4D-92C5-4DC6C44FAB37}"/>
                    </a:ext>
                  </a:extLst>
                </p14:cNvPr>
                <p14:cNvContentPartPr/>
                <p14:nvPr/>
              </p14:nvContentPartPr>
              <p14:xfrm>
                <a:off x="12021752" y="2619713"/>
                <a:ext cx="144000" cy="8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E2EE05-007D-4B4D-92C5-4DC6C44FAB3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985752" y="2583713"/>
                  <a:ext cx="2156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FD8447F-7AD2-4F75-9375-12358E0C6E4C}"/>
              </a:ext>
            </a:extLst>
          </p:cNvPr>
          <p:cNvGrpSpPr/>
          <p:nvPr/>
        </p:nvGrpSpPr>
        <p:grpSpPr>
          <a:xfrm>
            <a:off x="249032" y="3237113"/>
            <a:ext cx="939600" cy="510840"/>
            <a:chOff x="249032" y="3237113"/>
            <a:chExt cx="939600" cy="51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BD32B6B-4AE4-4592-A490-B67403B71DB7}"/>
                    </a:ext>
                  </a:extLst>
                </p14:cNvPr>
                <p14:cNvContentPartPr/>
                <p14:nvPr/>
              </p14:nvContentPartPr>
              <p14:xfrm>
                <a:off x="361352" y="3237113"/>
                <a:ext cx="106200" cy="428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BD32B6B-4AE4-4592-A490-B67403B71DB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25352" y="3201113"/>
                  <a:ext cx="1778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F79D35A-041E-4A58-9846-BFB348AF2F6B}"/>
                    </a:ext>
                  </a:extLst>
                </p14:cNvPr>
                <p14:cNvContentPartPr/>
                <p14:nvPr/>
              </p14:nvContentPartPr>
              <p14:xfrm>
                <a:off x="249032" y="3378593"/>
                <a:ext cx="282240" cy="71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F79D35A-041E-4A58-9846-BFB348AF2F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3032" y="3342953"/>
                  <a:ext cx="3538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621D052-CBEA-4188-9A8E-3EF222DFBC6B}"/>
                    </a:ext>
                  </a:extLst>
                </p14:cNvPr>
                <p14:cNvContentPartPr/>
                <p14:nvPr/>
              </p14:nvContentPartPr>
              <p14:xfrm>
                <a:off x="636032" y="3291113"/>
                <a:ext cx="552600" cy="456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621D052-CBEA-4188-9A8E-3EF222DFBC6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0392" y="3255113"/>
                  <a:ext cx="624240" cy="52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5C440EC-C556-4284-8BD0-29082E9568C6}"/>
              </a:ext>
            </a:extLst>
          </p:cNvPr>
          <p:cNvGrpSpPr/>
          <p:nvPr/>
        </p:nvGrpSpPr>
        <p:grpSpPr>
          <a:xfrm>
            <a:off x="1620272" y="3181673"/>
            <a:ext cx="1205280" cy="690480"/>
            <a:chOff x="1620272" y="3181673"/>
            <a:chExt cx="120528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89856DD-6AD5-43C2-94E6-C2D0C5BEC6B0}"/>
                    </a:ext>
                  </a:extLst>
                </p14:cNvPr>
                <p14:cNvContentPartPr/>
                <p14:nvPr/>
              </p14:nvContentPartPr>
              <p14:xfrm>
                <a:off x="1620272" y="3212993"/>
                <a:ext cx="120960" cy="123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89856DD-6AD5-43C2-94E6-C2D0C5BEC6B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84632" y="3176993"/>
                  <a:ext cx="192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BDD2F3E-47D3-4F6B-97B2-B27A71350C50}"/>
                    </a:ext>
                  </a:extLst>
                </p14:cNvPr>
                <p14:cNvContentPartPr/>
                <p14:nvPr/>
              </p14:nvContentPartPr>
              <p14:xfrm>
                <a:off x="1892432" y="3181673"/>
                <a:ext cx="72000" cy="44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BDD2F3E-47D3-4F6B-97B2-B27A71350C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56792" y="3145673"/>
                  <a:ext cx="1436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31033F-BD4B-43B5-ACD3-BD0E2A6D973C}"/>
                    </a:ext>
                  </a:extLst>
                </p14:cNvPr>
                <p14:cNvContentPartPr/>
                <p14:nvPr/>
              </p14:nvContentPartPr>
              <p14:xfrm>
                <a:off x="1775072" y="3418193"/>
                <a:ext cx="182160" cy="26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31033F-BD4B-43B5-ACD3-BD0E2A6D97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39432" y="3382193"/>
                  <a:ext cx="253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813B3AE-4705-4819-BCF1-4F6E00A4CAD3}"/>
                    </a:ext>
                  </a:extLst>
                </p14:cNvPr>
                <p14:cNvContentPartPr/>
                <p14:nvPr/>
              </p14:nvContentPartPr>
              <p14:xfrm>
                <a:off x="2054792" y="3360593"/>
                <a:ext cx="204120" cy="338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813B3AE-4705-4819-BCF1-4F6E00A4CA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018792" y="3324593"/>
                  <a:ext cx="2757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D8196-7B21-4B29-8B0A-F16DF097F4DE}"/>
                    </a:ext>
                  </a:extLst>
                </p14:cNvPr>
                <p14:cNvContentPartPr/>
                <p14:nvPr/>
              </p14:nvContentPartPr>
              <p14:xfrm>
                <a:off x="2330912" y="3371753"/>
                <a:ext cx="155160" cy="50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D8196-7B21-4B29-8B0A-F16DF097F4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95272" y="3336113"/>
                  <a:ext cx="2268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85894F-37AB-4603-88A7-369ACE8F7E34}"/>
                    </a:ext>
                  </a:extLst>
                </p14:cNvPr>
                <p14:cNvContentPartPr/>
                <p14:nvPr/>
              </p14:nvContentPartPr>
              <p14:xfrm>
                <a:off x="2369072" y="3389393"/>
                <a:ext cx="24984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85894F-37AB-4603-88A7-369ACE8F7E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33072" y="3353753"/>
                  <a:ext cx="321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32EBCE7-8965-4BE2-8FB4-598A0370C7CD}"/>
                    </a:ext>
                  </a:extLst>
                </p14:cNvPr>
                <p14:cNvContentPartPr/>
                <p14:nvPr/>
              </p14:nvContentPartPr>
              <p14:xfrm>
                <a:off x="2778752" y="3192833"/>
                <a:ext cx="46800" cy="150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32EBCE7-8965-4BE2-8FB4-598A0370C7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43112" y="3157193"/>
                  <a:ext cx="11844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0C7C7AE-3B23-4777-96C7-B48FC42E9F01}"/>
              </a:ext>
            </a:extLst>
          </p:cNvPr>
          <p:cNvGrpSpPr/>
          <p:nvPr/>
        </p:nvGrpSpPr>
        <p:grpSpPr>
          <a:xfrm>
            <a:off x="3262592" y="3166553"/>
            <a:ext cx="439200" cy="572760"/>
            <a:chOff x="3262592" y="3166553"/>
            <a:chExt cx="43920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87D8763-085A-4C6F-BE0F-1F1DD3AD446B}"/>
                    </a:ext>
                  </a:extLst>
                </p14:cNvPr>
                <p14:cNvContentPartPr/>
                <p14:nvPr/>
              </p14:nvContentPartPr>
              <p14:xfrm>
                <a:off x="3262592" y="3327473"/>
                <a:ext cx="216360" cy="297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87D8763-085A-4C6F-BE0F-1F1DD3AD446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26952" y="3291473"/>
                  <a:ext cx="288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030EC35-AD91-43CA-B3C4-85EAB0B0BAE2}"/>
                    </a:ext>
                  </a:extLst>
                </p14:cNvPr>
                <p14:cNvContentPartPr/>
                <p14:nvPr/>
              </p14:nvContentPartPr>
              <p14:xfrm>
                <a:off x="3627272" y="3166553"/>
                <a:ext cx="74520" cy="572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030EC35-AD91-43CA-B3C4-85EAB0B0BAE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91272" y="3130553"/>
                  <a:ext cx="14616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EE54DB-5040-4D90-B584-54FEC06774C3}"/>
                    </a:ext>
                  </a:extLst>
                </p14:cNvPr>
                <p14:cNvContentPartPr/>
                <p14:nvPr/>
              </p14:nvContentPartPr>
              <p14:xfrm>
                <a:off x="3543752" y="3399833"/>
                <a:ext cx="145080" cy="28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EE54DB-5040-4D90-B584-54FEC06774C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08112" y="3364193"/>
                  <a:ext cx="2167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BEF9F9A-699D-4207-84E8-672E3EA7F62B}"/>
              </a:ext>
            </a:extLst>
          </p:cNvPr>
          <p:cNvGrpSpPr/>
          <p:nvPr/>
        </p:nvGrpSpPr>
        <p:grpSpPr>
          <a:xfrm>
            <a:off x="4133072" y="3233153"/>
            <a:ext cx="801360" cy="394200"/>
            <a:chOff x="4133072" y="3233153"/>
            <a:chExt cx="80136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A05467-B23A-40A1-B579-68CE7B214DB1}"/>
                    </a:ext>
                  </a:extLst>
                </p14:cNvPr>
                <p14:cNvContentPartPr/>
                <p14:nvPr/>
              </p14:nvContentPartPr>
              <p14:xfrm>
                <a:off x="4164752" y="3233153"/>
                <a:ext cx="136440" cy="394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A05467-B23A-40A1-B579-68CE7B214DB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28752" y="3197513"/>
                  <a:ext cx="2080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B0170B-98EB-497B-833D-F29D9238A565}"/>
                    </a:ext>
                  </a:extLst>
                </p14:cNvPr>
                <p14:cNvContentPartPr/>
                <p14:nvPr/>
              </p14:nvContentPartPr>
              <p14:xfrm>
                <a:off x="4133072" y="3320993"/>
                <a:ext cx="801360" cy="276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B0170B-98EB-497B-833D-F29D9238A56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97432" y="3284993"/>
                  <a:ext cx="8730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A225721-ACBC-40D2-A2CC-290BF536BDB2}"/>
              </a:ext>
            </a:extLst>
          </p:cNvPr>
          <p:cNvGrpSpPr/>
          <p:nvPr/>
        </p:nvGrpSpPr>
        <p:grpSpPr>
          <a:xfrm>
            <a:off x="5609072" y="3200393"/>
            <a:ext cx="1467720" cy="384840"/>
            <a:chOff x="5609072" y="3200393"/>
            <a:chExt cx="146772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E34228-C28A-4B80-9564-1C006CA1BF53}"/>
                    </a:ext>
                  </a:extLst>
                </p14:cNvPr>
                <p14:cNvContentPartPr/>
                <p14:nvPr/>
              </p14:nvContentPartPr>
              <p14:xfrm>
                <a:off x="5609072" y="3223793"/>
                <a:ext cx="295920" cy="330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E34228-C28A-4B80-9564-1C006CA1BF5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73072" y="3187793"/>
                  <a:ext cx="367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8A9E65F-7395-4D53-84FE-DFD660D6F035}"/>
                    </a:ext>
                  </a:extLst>
                </p14:cNvPr>
                <p14:cNvContentPartPr/>
                <p14:nvPr/>
              </p14:nvContentPartPr>
              <p14:xfrm>
                <a:off x="5996432" y="3200393"/>
                <a:ext cx="46800" cy="368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8A9E65F-7395-4D53-84FE-DFD660D6F0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60432" y="3164393"/>
                  <a:ext cx="11844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DF9C7C-024F-47C2-B938-3D36942341DC}"/>
                    </a:ext>
                  </a:extLst>
                </p14:cNvPr>
                <p14:cNvContentPartPr/>
                <p14:nvPr/>
              </p14:nvContentPartPr>
              <p14:xfrm>
                <a:off x="5904272" y="3301193"/>
                <a:ext cx="509760" cy="253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DF9C7C-024F-47C2-B938-3D36942341D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68272" y="3265553"/>
                  <a:ext cx="581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8942B50-4D4D-4048-94A7-A3297D0D1EAD}"/>
                    </a:ext>
                  </a:extLst>
                </p14:cNvPr>
                <p14:cNvContentPartPr/>
                <p14:nvPr/>
              </p14:nvContentPartPr>
              <p14:xfrm>
                <a:off x="6443192" y="3272033"/>
                <a:ext cx="195120" cy="313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8942B50-4D4D-4048-94A7-A3297D0D1E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07552" y="3236393"/>
                  <a:ext cx="2667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1D822FF-F903-4032-B29C-FD3132458570}"/>
                    </a:ext>
                  </a:extLst>
                </p14:cNvPr>
                <p14:cNvContentPartPr/>
                <p14:nvPr/>
              </p14:nvContentPartPr>
              <p14:xfrm>
                <a:off x="6767192" y="3230633"/>
                <a:ext cx="36000" cy="326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1D822FF-F903-4032-B29C-FD313245857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31552" y="3194993"/>
                  <a:ext cx="107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EB3184-3E57-4D43-921B-4FB4E1EB2D7E}"/>
                    </a:ext>
                  </a:extLst>
                </p14:cNvPr>
                <p14:cNvContentPartPr/>
                <p14:nvPr/>
              </p14:nvContentPartPr>
              <p14:xfrm>
                <a:off x="6834512" y="3232073"/>
                <a:ext cx="242280" cy="314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EB3184-3E57-4D43-921B-4FB4E1EB2D7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98872" y="3196073"/>
                  <a:ext cx="313920" cy="38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48E7B36-3481-43F1-9057-17BFCBAC7953}"/>
                  </a:ext>
                </a:extLst>
              </p14:cNvPr>
              <p14:cNvContentPartPr/>
              <p14:nvPr/>
            </p14:nvContentPartPr>
            <p14:xfrm>
              <a:off x="4132352" y="6147713"/>
              <a:ext cx="240480" cy="408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48E7B36-3481-43F1-9057-17BFCBAC795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096352" y="6112073"/>
                <a:ext cx="312120" cy="47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3537698-35E6-40BD-A9A1-0C5094CBD205}"/>
              </a:ext>
            </a:extLst>
          </p:cNvPr>
          <p:cNvGrpSpPr/>
          <p:nvPr/>
        </p:nvGrpSpPr>
        <p:grpSpPr>
          <a:xfrm>
            <a:off x="2792072" y="4158713"/>
            <a:ext cx="1190520" cy="2331360"/>
            <a:chOff x="2792072" y="4158713"/>
            <a:chExt cx="1190520" cy="233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DE7292-36D3-42E1-91A6-13D6007AF22B}"/>
                    </a:ext>
                  </a:extLst>
                </p14:cNvPr>
                <p14:cNvContentPartPr/>
                <p14:nvPr/>
              </p14:nvContentPartPr>
              <p14:xfrm>
                <a:off x="3073232" y="4158713"/>
                <a:ext cx="909360" cy="2331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DE7292-36D3-42E1-91A6-13D6007AF22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037232" y="4123073"/>
                  <a:ext cx="981000" cy="24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EEB67ED-E9AE-4F8C-9F70-F790A0CC8B32}"/>
                    </a:ext>
                  </a:extLst>
                </p14:cNvPr>
                <p14:cNvContentPartPr/>
                <p14:nvPr/>
              </p14:nvContentPartPr>
              <p14:xfrm>
                <a:off x="3110312" y="4178873"/>
                <a:ext cx="820440" cy="122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EEB67ED-E9AE-4F8C-9F70-F790A0CC8B3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74672" y="4143233"/>
                  <a:ext cx="892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9ECB36-645C-464C-8D1D-C34EB54A3607}"/>
                    </a:ext>
                  </a:extLst>
                </p14:cNvPr>
                <p14:cNvContentPartPr/>
                <p14:nvPr/>
              </p14:nvContentPartPr>
              <p14:xfrm>
                <a:off x="3102032" y="4723913"/>
                <a:ext cx="789840" cy="105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9ECB36-645C-464C-8D1D-C34EB54A36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66032" y="4688273"/>
                  <a:ext cx="861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87CB2D-8853-4A7F-84BB-BC8A17F4364C}"/>
                    </a:ext>
                  </a:extLst>
                </p14:cNvPr>
                <p14:cNvContentPartPr/>
                <p14:nvPr/>
              </p14:nvContentPartPr>
              <p14:xfrm>
                <a:off x="3250712" y="5786633"/>
                <a:ext cx="699120" cy="108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87CB2D-8853-4A7F-84BB-BC8A17F4364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14712" y="5750633"/>
                  <a:ext cx="770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7164F9-9685-4710-AC12-17E7E2C87A49}"/>
                    </a:ext>
                  </a:extLst>
                </p14:cNvPr>
                <p14:cNvContentPartPr/>
                <p14:nvPr/>
              </p14:nvContentPartPr>
              <p14:xfrm>
                <a:off x="3137672" y="5240513"/>
                <a:ext cx="745200" cy="142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7164F9-9685-4710-AC12-17E7E2C87A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102032" y="5204513"/>
                  <a:ext cx="816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A2428FD-D5A5-48CF-BBC1-B1AD18EEF371}"/>
                    </a:ext>
                  </a:extLst>
                </p14:cNvPr>
                <p14:cNvContentPartPr/>
                <p14:nvPr/>
              </p14:nvContentPartPr>
              <p14:xfrm>
                <a:off x="2994752" y="6066713"/>
                <a:ext cx="207720" cy="23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A2428FD-D5A5-48CF-BBC1-B1AD18EEF37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59112" y="6031073"/>
                  <a:ext cx="279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2393139-1BF8-4CB7-B0B0-1A2DD4027547}"/>
                    </a:ext>
                  </a:extLst>
                </p14:cNvPr>
                <p14:cNvContentPartPr/>
                <p14:nvPr/>
              </p14:nvContentPartPr>
              <p14:xfrm>
                <a:off x="3000512" y="5510513"/>
                <a:ext cx="38880" cy="248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2393139-1BF8-4CB7-B0B0-1A2DD402754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964872" y="5474513"/>
                  <a:ext cx="110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E771EB8-5E71-444A-A705-8C72B735DC61}"/>
                    </a:ext>
                  </a:extLst>
                </p14:cNvPr>
                <p14:cNvContentPartPr/>
                <p14:nvPr/>
              </p14:nvContentPartPr>
              <p14:xfrm>
                <a:off x="2834192" y="4937753"/>
                <a:ext cx="164880" cy="230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E771EB8-5E71-444A-A705-8C72B735DC6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98192" y="4901753"/>
                  <a:ext cx="2365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EF82683-9D88-4235-B595-FA6E4523BB3F}"/>
                    </a:ext>
                  </a:extLst>
                </p14:cNvPr>
                <p14:cNvContentPartPr/>
                <p14:nvPr/>
              </p14:nvContentPartPr>
              <p14:xfrm>
                <a:off x="2792072" y="4428353"/>
                <a:ext cx="186480" cy="222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EF82683-9D88-4235-B595-FA6E4523BB3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56432" y="4392713"/>
                  <a:ext cx="2581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91744C3-3C22-4847-AF14-B00CA550B2E7}"/>
              </a:ext>
            </a:extLst>
          </p:cNvPr>
          <p:cNvGrpSpPr/>
          <p:nvPr/>
        </p:nvGrpSpPr>
        <p:grpSpPr>
          <a:xfrm>
            <a:off x="2073872" y="6467393"/>
            <a:ext cx="964800" cy="289800"/>
            <a:chOff x="2073872" y="6467393"/>
            <a:chExt cx="96480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F538DB-0C58-45FE-BACF-CC93787F0A01}"/>
                    </a:ext>
                  </a:extLst>
                </p14:cNvPr>
                <p14:cNvContentPartPr/>
                <p14:nvPr/>
              </p14:nvContentPartPr>
              <p14:xfrm>
                <a:off x="2139032" y="6470273"/>
                <a:ext cx="140400" cy="261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F538DB-0C58-45FE-BACF-CC93787F0A0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03392" y="6434633"/>
                  <a:ext cx="212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AF3EE9E-A3D0-4BF0-9B6C-AA5273ACCF92}"/>
                    </a:ext>
                  </a:extLst>
                </p14:cNvPr>
                <p14:cNvContentPartPr/>
                <p14:nvPr/>
              </p14:nvContentPartPr>
              <p14:xfrm>
                <a:off x="2073872" y="6577193"/>
                <a:ext cx="99720" cy="5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AF3EE9E-A3D0-4BF0-9B6C-AA5273ACCF9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38232" y="6541553"/>
                  <a:ext cx="171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DB79FEB-2630-4EAF-9861-20C2558BDF9D}"/>
                    </a:ext>
                  </a:extLst>
                </p14:cNvPr>
                <p14:cNvContentPartPr/>
                <p14:nvPr/>
              </p14:nvContentPartPr>
              <p14:xfrm>
                <a:off x="2245232" y="6534713"/>
                <a:ext cx="99000" cy="123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DB79FEB-2630-4EAF-9861-20C2558BDF9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9232" y="6499073"/>
                  <a:ext cx="170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54CA53E-B7D1-4BEA-B59B-4313DFB94ABD}"/>
                    </a:ext>
                  </a:extLst>
                </p14:cNvPr>
                <p14:cNvContentPartPr/>
                <p14:nvPr/>
              </p14:nvContentPartPr>
              <p14:xfrm>
                <a:off x="2338112" y="6505553"/>
                <a:ext cx="128880" cy="251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54CA53E-B7D1-4BEA-B59B-4313DFB94AB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02472" y="6469913"/>
                  <a:ext cx="2005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5EA30AE-946B-4034-902A-14C8B7F57347}"/>
                    </a:ext>
                  </a:extLst>
                </p14:cNvPr>
                <p14:cNvContentPartPr/>
                <p14:nvPr/>
              </p14:nvContentPartPr>
              <p14:xfrm>
                <a:off x="2382032" y="6496553"/>
                <a:ext cx="87480" cy="15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5EA30AE-946B-4034-902A-14C8B7F5734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46392" y="6460913"/>
                  <a:ext cx="159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52A81C4-8593-498B-8C43-7A06B89AF7B2}"/>
                    </a:ext>
                  </a:extLst>
                </p14:cNvPr>
                <p14:cNvContentPartPr/>
                <p14:nvPr/>
              </p14:nvContentPartPr>
              <p14:xfrm>
                <a:off x="2521352" y="6579353"/>
                <a:ext cx="119520" cy="42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52A81C4-8593-498B-8C43-7A06B89AF7B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85352" y="6543713"/>
                  <a:ext cx="191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32E8339-2FC2-4037-B6A9-6FF6C6FC72A1}"/>
                    </a:ext>
                  </a:extLst>
                </p14:cNvPr>
                <p14:cNvContentPartPr/>
                <p14:nvPr/>
              </p14:nvContentPartPr>
              <p14:xfrm>
                <a:off x="2548712" y="6672953"/>
                <a:ext cx="106560" cy="16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32E8339-2FC2-4037-B6A9-6FF6C6FC72A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12712" y="6636953"/>
                  <a:ext cx="178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31CA208-03E8-4215-B744-7650630BA2CF}"/>
                    </a:ext>
                  </a:extLst>
                </p14:cNvPr>
                <p14:cNvContentPartPr/>
                <p14:nvPr/>
              </p14:nvContentPartPr>
              <p14:xfrm>
                <a:off x="2750312" y="6564953"/>
                <a:ext cx="139680" cy="42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31CA208-03E8-4215-B744-7650630BA2C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714672" y="6528953"/>
                  <a:ext cx="211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6B7C9A1-F369-4910-AC17-E55F8EF26C98}"/>
                    </a:ext>
                  </a:extLst>
                </p14:cNvPr>
                <p14:cNvContentPartPr/>
                <p14:nvPr/>
              </p14:nvContentPartPr>
              <p14:xfrm>
                <a:off x="2931752" y="6467393"/>
                <a:ext cx="106920" cy="217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6B7C9A1-F369-4910-AC17-E55F8EF26C9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96112" y="6431753"/>
                  <a:ext cx="1785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E1507AB-9744-4DF6-97A5-533CDC017A09}"/>
              </a:ext>
            </a:extLst>
          </p:cNvPr>
          <p:cNvGrpSpPr/>
          <p:nvPr/>
        </p:nvGrpSpPr>
        <p:grpSpPr>
          <a:xfrm>
            <a:off x="5132432" y="3954593"/>
            <a:ext cx="2318040" cy="511560"/>
            <a:chOff x="5132432" y="3954593"/>
            <a:chExt cx="231804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A0E3C7-171F-4CF6-8422-BBE8CE23527A}"/>
                    </a:ext>
                  </a:extLst>
                </p14:cNvPr>
                <p14:cNvContentPartPr/>
                <p14:nvPr/>
              </p14:nvContentPartPr>
              <p14:xfrm>
                <a:off x="5211632" y="3986273"/>
                <a:ext cx="143640" cy="4222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A0E3C7-171F-4CF6-8422-BBE8CE23527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175992" y="3950633"/>
                  <a:ext cx="2152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8938311-184B-4548-9C85-2298467B9B54}"/>
                    </a:ext>
                  </a:extLst>
                </p14:cNvPr>
                <p14:cNvContentPartPr/>
                <p14:nvPr/>
              </p14:nvContentPartPr>
              <p14:xfrm>
                <a:off x="5132432" y="4163033"/>
                <a:ext cx="175680" cy="32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8938311-184B-4548-9C85-2298467B9B5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96792" y="4127393"/>
                  <a:ext cx="247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5A7C211-91C8-4296-85AD-401CD05B043E}"/>
                    </a:ext>
                  </a:extLst>
                </p14:cNvPr>
                <p14:cNvContentPartPr/>
                <p14:nvPr/>
              </p14:nvContentPartPr>
              <p14:xfrm>
                <a:off x="5395592" y="4158353"/>
                <a:ext cx="172440" cy="227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5A7C211-91C8-4296-85AD-401CD05B04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59952" y="4122353"/>
                  <a:ext cx="244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D6EACBF-ADE8-4016-9E35-8A681802FDE1}"/>
                    </a:ext>
                  </a:extLst>
                </p14:cNvPr>
                <p14:cNvContentPartPr/>
                <p14:nvPr/>
              </p14:nvContentPartPr>
              <p14:xfrm>
                <a:off x="5620952" y="4149353"/>
                <a:ext cx="63720" cy="316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D6EACBF-ADE8-4016-9E35-8A681802FD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85312" y="4113353"/>
                  <a:ext cx="1353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7C14FE4-9E50-47DB-9C49-55D94263A8D9}"/>
                    </a:ext>
                  </a:extLst>
                </p14:cNvPr>
                <p14:cNvContentPartPr/>
                <p14:nvPr/>
              </p14:nvContentPartPr>
              <p14:xfrm>
                <a:off x="5610512" y="4118393"/>
                <a:ext cx="173520" cy="177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7C14FE4-9E50-47DB-9C49-55D94263A8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574512" y="4082753"/>
                  <a:ext cx="245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E2B8EED-1807-43D1-A075-BEA8502FA61E}"/>
                    </a:ext>
                  </a:extLst>
                </p14:cNvPr>
                <p14:cNvContentPartPr/>
                <p14:nvPr/>
              </p14:nvContentPartPr>
              <p14:xfrm>
                <a:off x="5856392" y="4148993"/>
                <a:ext cx="119520" cy="13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E2B8EED-1807-43D1-A075-BEA8502FA6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20392" y="4113353"/>
                  <a:ext cx="191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FB93EDD-A618-413C-A416-C3A5C4EA4948}"/>
                    </a:ext>
                  </a:extLst>
                </p14:cNvPr>
                <p14:cNvContentPartPr/>
                <p14:nvPr/>
              </p14:nvContentPartPr>
              <p14:xfrm>
                <a:off x="5842712" y="4287593"/>
                <a:ext cx="132120" cy="16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FB93EDD-A618-413C-A416-C3A5C4EA494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06712" y="4251953"/>
                  <a:ext cx="20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68C672-6654-4C53-9993-4AC07748885A}"/>
                    </a:ext>
                  </a:extLst>
                </p14:cNvPr>
                <p14:cNvContentPartPr/>
                <p14:nvPr/>
              </p14:nvContentPartPr>
              <p14:xfrm>
                <a:off x="6291992" y="3977993"/>
                <a:ext cx="56520" cy="352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68C672-6654-4C53-9993-4AC0774888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56352" y="3941993"/>
                  <a:ext cx="1281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D1B7DCA-EC44-448B-8395-C286B3E42C3E}"/>
                    </a:ext>
                  </a:extLst>
                </p14:cNvPr>
                <p14:cNvContentPartPr/>
                <p14:nvPr/>
              </p14:nvContentPartPr>
              <p14:xfrm>
                <a:off x="6237992" y="4144313"/>
                <a:ext cx="149040" cy="37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D1B7DCA-EC44-448B-8395-C286B3E42C3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01992" y="4108313"/>
                  <a:ext cx="220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907285A-0276-4189-8E0D-2DB14CDAD62A}"/>
                    </a:ext>
                  </a:extLst>
                </p14:cNvPr>
                <p14:cNvContentPartPr/>
                <p14:nvPr/>
              </p14:nvContentPartPr>
              <p14:xfrm>
                <a:off x="6456512" y="4102193"/>
                <a:ext cx="154440" cy="205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907285A-0276-4189-8E0D-2DB14CDAD6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20512" y="4066553"/>
                  <a:ext cx="226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443E326-B6EC-4820-BAC2-1750CB6CDE85}"/>
                    </a:ext>
                  </a:extLst>
                </p14:cNvPr>
                <p14:cNvContentPartPr/>
                <p14:nvPr/>
              </p14:nvContentPartPr>
              <p14:xfrm>
                <a:off x="6662072" y="4086353"/>
                <a:ext cx="43200" cy="302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443E326-B6EC-4820-BAC2-1750CB6CDE8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26072" y="4050353"/>
                  <a:ext cx="1148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7E196E-B306-47D7-9DFA-10661F16820E}"/>
                    </a:ext>
                  </a:extLst>
                </p14:cNvPr>
                <p14:cNvContentPartPr/>
                <p14:nvPr/>
              </p14:nvContentPartPr>
              <p14:xfrm>
                <a:off x="6670352" y="4068353"/>
                <a:ext cx="189000" cy="163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7E196E-B306-47D7-9DFA-10661F1682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34712" y="4032353"/>
                  <a:ext cx="2606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49CF504-1C14-4AD3-900B-3631CFDDE8CE}"/>
                    </a:ext>
                  </a:extLst>
                </p14:cNvPr>
                <p14:cNvContentPartPr/>
                <p14:nvPr/>
              </p14:nvContentPartPr>
              <p14:xfrm>
                <a:off x="7047272" y="4023353"/>
                <a:ext cx="49320" cy="252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49CF504-1C14-4AD3-900B-3631CFDDE8C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11272" y="3987713"/>
                  <a:ext cx="120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68A6951-47F7-4E73-8122-4AEBB69221A6}"/>
                    </a:ext>
                  </a:extLst>
                </p14:cNvPr>
                <p14:cNvContentPartPr/>
                <p14:nvPr/>
              </p14:nvContentPartPr>
              <p14:xfrm>
                <a:off x="6959072" y="4138913"/>
                <a:ext cx="233640" cy="42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68A6951-47F7-4E73-8122-4AEBB69221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923432" y="4102913"/>
                  <a:ext cx="30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CC51F5E-48B9-46B9-8CC9-0E57B177D473}"/>
                    </a:ext>
                  </a:extLst>
                </p14:cNvPr>
                <p14:cNvContentPartPr/>
                <p14:nvPr/>
              </p14:nvContentPartPr>
              <p14:xfrm>
                <a:off x="7409432" y="3954593"/>
                <a:ext cx="41040" cy="307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CC51F5E-48B9-46B9-8CC9-0E57B177D4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73792" y="3918953"/>
                  <a:ext cx="11268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240A150-6DF9-4A71-98CD-74D93288271A}"/>
              </a:ext>
            </a:extLst>
          </p:cNvPr>
          <p:cNvGrpSpPr/>
          <p:nvPr/>
        </p:nvGrpSpPr>
        <p:grpSpPr>
          <a:xfrm>
            <a:off x="5136752" y="4685753"/>
            <a:ext cx="1121760" cy="379800"/>
            <a:chOff x="5136752" y="4685753"/>
            <a:chExt cx="11217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B312A94-141F-4EE6-B09E-064D46D4D17A}"/>
                    </a:ext>
                  </a:extLst>
                </p14:cNvPr>
                <p14:cNvContentPartPr/>
                <p14:nvPr/>
              </p14:nvContentPartPr>
              <p14:xfrm>
                <a:off x="5199032" y="4699793"/>
                <a:ext cx="105840" cy="300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B312A94-141F-4EE6-B09E-064D46D4D1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63392" y="4664153"/>
                  <a:ext cx="177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0F79F7-0F3F-419F-83AB-15C6B460BE94}"/>
                    </a:ext>
                  </a:extLst>
                </p14:cNvPr>
                <p14:cNvContentPartPr/>
                <p14:nvPr/>
              </p14:nvContentPartPr>
              <p14:xfrm>
                <a:off x="5136752" y="4835153"/>
                <a:ext cx="111240" cy="18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0F79F7-0F3F-419F-83AB-15C6B460BE9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01112" y="4799153"/>
                  <a:ext cx="182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E85F8BA-E4E2-408E-9EB5-F157C9E8FC9B}"/>
                    </a:ext>
                  </a:extLst>
                </p14:cNvPr>
                <p14:cNvContentPartPr/>
                <p14:nvPr/>
              </p14:nvContentPartPr>
              <p14:xfrm>
                <a:off x="5365712" y="4784033"/>
                <a:ext cx="128880" cy="210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E85F8BA-E4E2-408E-9EB5-F157C9E8FC9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30072" y="4748393"/>
                  <a:ext cx="200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3D8C82A-032D-474B-BAFE-8ED48C207BEC}"/>
                    </a:ext>
                  </a:extLst>
                </p14:cNvPr>
                <p14:cNvContentPartPr/>
                <p14:nvPr/>
              </p14:nvContentPartPr>
              <p14:xfrm>
                <a:off x="5573432" y="4826873"/>
                <a:ext cx="60120" cy="238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3D8C82A-032D-474B-BAFE-8ED48C207BE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37792" y="4790873"/>
                  <a:ext cx="131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AE7411B-4E32-413C-B84C-F11632372FE6}"/>
                    </a:ext>
                  </a:extLst>
                </p14:cNvPr>
                <p14:cNvContentPartPr/>
                <p14:nvPr/>
              </p14:nvContentPartPr>
              <p14:xfrm>
                <a:off x="5557232" y="4801673"/>
                <a:ext cx="137880" cy="126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AE7411B-4E32-413C-B84C-F11632372FE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21232" y="4765673"/>
                  <a:ext cx="209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69638C3-175F-448F-8176-360CA320EBD1}"/>
                    </a:ext>
                  </a:extLst>
                </p14:cNvPr>
                <p14:cNvContentPartPr/>
                <p14:nvPr/>
              </p14:nvContentPartPr>
              <p14:xfrm>
                <a:off x="5856752" y="4793393"/>
                <a:ext cx="127080" cy="14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69638C3-175F-448F-8176-360CA320EB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21112" y="4757753"/>
                  <a:ext cx="198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68FE2BB-FF04-4959-85BA-ADE9344E016A}"/>
                    </a:ext>
                  </a:extLst>
                </p14:cNvPr>
                <p14:cNvContentPartPr/>
                <p14:nvPr/>
              </p14:nvContentPartPr>
              <p14:xfrm>
                <a:off x="5832272" y="4888073"/>
                <a:ext cx="108720" cy="6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68FE2BB-FF04-4959-85BA-ADE9344E01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96272" y="4852073"/>
                  <a:ext cx="180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213ED62-CEF6-4E2E-BDF8-1F8B2D458A87}"/>
                    </a:ext>
                  </a:extLst>
                </p14:cNvPr>
                <p14:cNvContentPartPr/>
                <p14:nvPr/>
              </p14:nvContentPartPr>
              <p14:xfrm>
                <a:off x="6122432" y="4685753"/>
                <a:ext cx="136080" cy="194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213ED62-CEF6-4E2E-BDF8-1F8B2D458A8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86432" y="4649753"/>
                  <a:ext cx="207720" cy="26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367E16E-B48E-4F3C-9E40-800FB2A7E709}"/>
                  </a:ext>
                </a:extLst>
              </p14:cNvPr>
              <p14:cNvContentPartPr/>
              <p14:nvPr/>
            </p14:nvContentPartPr>
            <p14:xfrm>
              <a:off x="5136392" y="5353553"/>
              <a:ext cx="247320" cy="484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367E16E-B48E-4F3C-9E40-800FB2A7E70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100752" y="5317913"/>
                <a:ext cx="318960" cy="55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476FB70-181E-4F63-A3A6-655FE55B4916}"/>
              </a:ext>
            </a:extLst>
          </p:cNvPr>
          <p:cNvGrpSpPr/>
          <p:nvPr/>
        </p:nvGrpSpPr>
        <p:grpSpPr>
          <a:xfrm>
            <a:off x="32672" y="4163393"/>
            <a:ext cx="1818000" cy="620640"/>
            <a:chOff x="32672" y="4163393"/>
            <a:chExt cx="181800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CA7355B-2BCA-4D24-A3C8-ED24B56AB1DE}"/>
                    </a:ext>
                  </a:extLst>
                </p14:cNvPr>
                <p14:cNvContentPartPr/>
                <p14:nvPr/>
              </p14:nvContentPartPr>
              <p14:xfrm>
                <a:off x="322472" y="4211633"/>
                <a:ext cx="69840" cy="418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CA7355B-2BCA-4D24-A3C8-ED24B56AB1D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6472" y="4175633"/>
                  <a:ext cx="1414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9E3462C-BC71-4928-9069-086F72EF912C}"/>
                    </a:ext>
                  </a:extLst>
                </p14:cNvPr>
                <p14:cNvContentPartPr/>
                <p14:nvPr/>
              </p14:nvContentPartPr>
              <p14:xfrm>
                <a:off x="287552" y="4163393"/>
                <a:ext cx="196200" cy="267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9E3462C-BC71-4928-9069-086F72EF91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51552" y="4127753"/>
                  <a:ext cx="267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B58CDDA-1671-47BD-9F5C-81853ED3021A}"/>
                    </a:ext>
                  </a:extLst>
                </p14:cNvPr>
                <p14:cNvContentPartPr/>
                <p14:nvPr/>
              </p14:nvContentPartPr>
              <p14:xfrm>
                <a:off x="496352" y="4378673"/>
                <a:ext cx="395280" cy="232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B58CDDA-1671-47BD-9F5C-81853ED3021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0352" y="4343033"/>
                  <a:ext cx="466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49BA222-5227-4917-AC03-B133E7D489F5}"/>
                    </a:ext>
                  </a:extLst>
                </p14:cNvPr>
                <p14:cNvContentPartPr/>
                <p14:nvPr/>
              </p14:nvContentPartPr>
              <p14:xfrm>
                <a:off x="958232" y="4188953"/>
                <a:ext cx="267120" cy="450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49BA222-5227-4917-AC03-B133E7D489F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22232" y="4153313"/>
                  <a:ext cx="3387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7748B5-2E80-4F02-A815-DCA3CFCB3434}"/>
                    </a:ext>
                  </a:extLst>
                </p14:cNvPr>
                <p14:cNvContentPartPr/>
                <p14:nvPr/>
              </p14:nvContentPartPr>
              <p14:xfrm>
                <a:off x="1435592" y="4231433"/>
                <a:ext cx="102240" cy="2890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7748B5-2E80-4F02-A815-DCA3CFCB343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99952" y="4195793"/>
                  <a:ext cx="173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EB9275A-6A65-466B-A92C-F9D9FE0B9C76}"/>
                    </a:ext>
                  </a:extLst>
                </p14:cNvPr>
                <p14:cNvContentPartPr/>
                <p14:nvPr/>
              </p14:nvContentPartPr>
              <p14:xfrm>
                <a:off x="1604792" y="4238993"/>
                <a:ext cx="210600" cy="320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EB9275A-6A65-466B-A92C-F9D9FE0B9C7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569152" y="4203353"/>
                  <a:ext cx="282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CFEE45F-BA97-4671-8AAB-FC1D91FDEEED}"/>
                    </a:ext>
                  </a:extLst>
                </p14:cNvPr>
                <p14:cNvContentPartPr/>
                <p14:nvPr/>
              </p14:nvContentPartPr>
              <p14:xfrm>
                <a:off x="32672" y="4529153"/>
                <a:ext cx="248760" cy="254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CFEE45F-BA97-4671-8AAB-FC1D91FDEEE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-3328" y="4493153"/>
                  <a:ext cx="320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64FD9EE-9D77-40C7-93AB-06D17ADCF6D0}"/>
                    </a:ext>
                  </a:extLst>
                </p14:cNvPr>
                <p14:cNvContentPartPr/>
                <p14:nvPr/>
              </p14:nvContentPartPr>
              <p14:xfrm>
                <a:off x="1522352" y="4653713"/>
                <a:ext cx="328320" cy="87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64FD9EE-9D77-40C7-93AB-06D17ADCF6D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86712" y="4618073"/>
                  <a:ext cx="3999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A7488F6-BC90-4D94-9472-2F78E62488E6}"/>
              </a:ext>
            </a:extLst>
          </p:cNvPr>
          <p:cNvGrpSpPr/>
          <p:nvPr/>
        </p:nvGrpSpPr>
        <p:grpSpPr>
          <a:xfrm>
            <a:off x="5517632" y="5283353"/>
            <a:ext cx="2018160" cy="603360"/>
            <a:chOff x="5517632" y="5283353"/>
            <a:chExt cx="201816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647DE20-979B-4A71-B876-91303FF99DFA}"/>
                    </a:ext>
                  </a:extLst>
                </p14:cNvPr>
                <p14:cNvContentPartPr/>
                <p14:nvPr/>
              </p14:nvContentPartPr>
              <p14:xfrm>
                <a:off x="5517632" y="5297393"/>
                <a:ext cx="200520" cy="58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647DE20-979B-4A71-B876-91303FF99DF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481992" y="5261753"/>
                  <a:ext cx="2721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7226EFB-4DB3-441E-9512-4DBC09F3D06D}"/>
                    </a:ext>
                  </a:extLst>
                </p14:cNvPr>
                <p14:cNvContentPartPr/>
                <p14:nvPr/>
              </p14:nvContentPartPr>
              <p14:xfrm>
                <a:off x="5806712" y="5353193"/>
                <a:ext cx="28080" cy="409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7226EFB-4DB3-441E-9512-4DBC09F3D06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770712" y="5317553"/>
                  <a:ext cx="997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76E087-75E6-4C98-A9C8-A1AC40B83EAD}"/>
                    </a:ext>
                  </a:extLst>
                </p14:cNvPr>
                <p14:cNvContentPartPr/>
                <p14:nvPr/>
              </p14:nvContentPartPr>
              <p14:xfrm>
                <a:off x="5696552" y="5580713"/>
                <a:ext cx="175680" cy="11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76E087-75E6-4C98-A9C8-A1AC40B83EA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60912" y="5544713"/>
                  <a:ext cx="247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F6D7A1E-B068-454D-B209-23742EBA0C7B}"/>
                    </a:ext>
                  </a:extLst>
                </p14:cNvPr>
                <p14:cNvContentPartPr/>
                <p14:nvPr/>
              </p14:nvContentPartPr>
              <p14:xfrm>
                <a:off x="5907152" y="5531033"/>
                <a:ext cx="224280" cy="250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F6D7A1E-B068-454D-B209-23742EBA0C7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871512" y="5495393"/>
                  <a:ext cx="295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3A1B66B-C0E8-4D00-8B18-180FA861691E}"/>
                    </a:ext>
                  </a:extLst>
                </p14:cNvPr>
                <p14:cNvContentPartPr/>
                <p14:nvPr/>
              </p14:nvContentPartPr>
              <p14:xfrm>
                <a:off x="6204512" y="5554073"/>
                <a:ext cx="15840" cy="277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3A1B66B-C0E8-4D00-8B18-180FA861691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168872" y="5518433"/>
                  <a:ext cx="87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AB5F257-2CC3-4F47-8B29-EFA4ABE5B5E7}"/>
                    </a:ext>
                  </a:extLst>
                </p14:cNvPr>
                <p14:cNvContentPartPr/>
                <p14:nvPr/>
              </p14:nvContentPartPr>
              <p14:xfrm>
                <a:off x="6180392" y="5459393"/>
                <a:ext cx="155880" cy="197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AB5F257-2CC3-4F47-8B29-EFA4ABE5B5E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44752" y="5423393"/>
                  <a:ext cx="227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AA618FF-BE2A-4F64-ACE6-595E420D0050}"/>
                    </a:ext>
                  </a:extLst>
                </p14:cNvPr>
                <p14:cNvContentPartPr/>
                <p14:nvPr/>
              </p14:nvContentPartPr>
              <p14:xfrm>
                <a:off x="6348872" y="5283353"/>
                <a:ext cx="215280" cy="551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AA618FF-BE2A-4F64-ACE6-595E420D005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312872" y="5247353"/>
                  <a:ext cx="2869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0966063-9CDD-4A01-AD8A-36FA56D2BB69}"/>
                    </a:ext>
                  </a:extLst>
                </p14:cNvPr>
                <p14:cNvContentPartPr/>
                <p14:nvPr/>
              </p14:nvContentPartPr>
              <p14:xfrm>
                <a:off x="6733712" y="5457593"/>
                <a:ext cx="252720" cy="12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0966063-9CDD-4A01-AD8A-36FA56D2BB6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98072" y="5421593"/>
                  <a:ext cx="324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918C9A0-47D9-4023-BB38-85142C51D6BC}"/>
                    </a:ext>
                  </a:extLst>
                </p14:cNvPr>
                <p14:cNvContentPartPr/>
                <p14:nvPr/>
              </p14:nvContentPartPr>
              <p14:xfrm>
                <a:off x="6729752" y="5630393"/>
                <a:ext cx="255600" cy="14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918C9A0-47D9-4023-BB38-85142C51D6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94112" y="5594753"/>
                  <a:ext cx="327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F11315-91D5-4C90-8FE9-CBA4F01EAA49}"/>
                    </a:ext>
                  </a:extLst>
                </p14:cNvPr>
                <p14:cNvContentPartPr/>
                <p14:nvPr/>
              </p14:nvContentPartPr>
              <p14:xfrm>
                <a:off x="7126832" y="5330513"/>
                <a:ext cx="70920" cy="388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F11315-91D5-4C90-8FE9-CBA4F01EAA4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90832" y="5294873"/>
                  <a:ext cx="1425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57D6F9B-EDB4-4BE6-8D46-29E3D7E7A0C4}"/>
                    </a:ext>
                  </a:extLst>
                </p14:cNvPr>
                <p14:cNvContentPartPr/>
                <p14:nvPr/>
              </p14:nvContentPartPr>
              <p14:xfrm>
                <a:off x="7285952" y="5363273"/>
                <a:ext cx="249840" cy="3193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57D6F9B-EDB4-4BE6-8D46-29E3D7E7A0C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249952" y="5327273"/>
                  <a:ext cx="321480" cy="39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3891192-964A-42F8-87DA-580EF648C3DF}"/>
              </a:ext>
            </a:extLst>
          </p:cNvPr>
          <p:cNvGrpSpPr/>
          <p:nvPr/>
        </p:nvGrpSpPr>
        <p:grpSpPr>
          <a:xfrm>
            <a:off x="8517152" y="3718793"/>
            <a:ext cx="1652760" cy="2590200"/>
            <a:chOff x="8517152" y="3718793"/>
            <a:chExt cx="1652760" cy="259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1AC9D25-B945-416D-A7D3-04055E94B288}"/>
                    </a:ext>
                  </a:extLst>
                </p14:cNvPr>
                <p14:cNvContentPartPr/>
                <p14:nvPr/>
              </p14:nvContentPartPr>
              <p14:xfrm>
                <a:off x="8907392" y="3718793"/>
                <a:ext cx="201600" cy="257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1AC9D25-B945-416D-A7D3-04055E94B2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871752" y="3682793"/>
                  <a:ext cx="273240" cy="26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FD87323-6DD3-4FCD-93F7-FB2295B4B6EB}"/>
                    </a:ext>
                  </a:extLst>
                </p14:cNvPr>
                <p14:cNvContentPartPr/>
                <p14:nvPr/>
              </p14:nvContentPartPr>
              <p14:xfrm>
                <a:off x="8935112" y="3792593"/>
                <a:ext cx="754920" cy="73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FD87323-6DD3-4FCD-93F7-FB2295B4B6E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899472" y="3756953"/>
                  <a:ext cx="826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309367A-19F1-45C3-AAE4-02F54C50D3D7}"/>
                    </a:ext>
                  </a:extLst>
                </p14:cNvPr>
                <p14:cNvContentPartPr/>
                <p14:nvPr/>
              </p14:nvContentPartPr>
              <p14:xfrm>
                <a:off x="9191072" y="3807353"/>
                <a:ext cx="569160" cy="23961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309367A-19F1-45C3-AAE4-02F54C50D3D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55432" y="3771713"/>
                  <a:ext cx="640800" cy="24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303F937-8730-4C41-AF5C-41504492FA77}"/>
                    </a:ext>
                  </a:extLst>
                </p14:cNvPr>
                <p14:cNvContentPartPr/>
                <p14:nvPr/>
              </p14:nvContentPartPr>
              <p14:xfrm>
                <a:off x="9042392" y="6122153"/>
                <a:ext cx="682560" cy="88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303F937-8730-4C41-AF5C-41504492FA7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06752" y="6086153"/>
                  <a:ext cx="75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8DE1E8B-C7EE-433C-97CF-257D2A164595}"/>
                    </a:ext>
                  </a:extLst>
                </p14:cNvPr>
                <p14:cNvContentPartPr/>
                <p14:nvPr/>
              </p14:nvContentPartPr>
              <p14:xfrm>
                <a:off x="8954192" y="5463713"/>
                <a:ext cx="780840" cy="63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8DE1E8B-C7EE-433C-97CF-257D2A16459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918552" y="5428073"/>
                  <a:ext cx="852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29E4E59-6F22-4153-8CFB-511506F5718B}"/>
                    </a:ext>
                  </a:extLst>
                </p14:cNvPr>
                <p14:cNvContentPartPr/>
                <p14:nvPr/>
              </p14:nvContentPartPr>
              <p14:xfrm>
                <a:off x="8952752" y="4906433"/>
                <a:ext cx="756000" cy="33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29E4E59-6F22-4153-8CFB-511506F5718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17112" y="4870433"/>
                  <a:ext cx="827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DB6FD68-44D0-4578-8F57-0924C5AEE7D0}"/>
                    </a:ext>
                  </a:extLst>
                </p14:cNvPr>
                <p14:cNvContentPartPr/>
                <p14:nvPr/>
              </p14:nvContentPartPr>
              <p14:xfrm>
                <a:off x="8958872" y="4334753"/>
                <a:ext cx="711720" cy="41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DB6FD68-44D0-4578-8F57-0924C5AEE7D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22872" y="4298753"/>
                  <a:ext cx="783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957B304-0735-4D09-AFC4-EC1D1F5291C2}"/>
                    </a:ext>
                  </a:extLst>
                </p14:cNvPr>
                <p14:cNvContentPartPr/>
                <p14:nvPr/>
              </p14:nvContentPartPr>
              <p14:xfrm>
                <a:off x="9842312" y="5806433"/>
                <a:ext cx="327600" cy="502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957B304-0735-4D09-AFC4-EC1D1F5291C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06312" y="5770433"/>
                  <a:ext cx="3992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48DD593-F523-4381-9DC7-3F3EFA1074E8}"/>
                    </a:ext>
                  </a:extLst>
                </p14:cNvPr>
                <p14:cNvContentPartPr/>
                <p14:nvPr/>
              </p14:nvContentPartPr>
              <p14:xfrm>
                <a:off x="8622632" y="5790953"/>
                <a:ext cx="242640" cy="190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48DD593-F523-4381-9DC7-3F3EFA1074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586632" y="5754953"/>
                  <a:ext cx="314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F21B7BB-A3D8-46E0-9FAC-09326A096FAA}"/>
                    </a:ext>
                  </a:extLst>
                </p14:cNvPr>
                <p14:cNvContentPartPr/>
                <p14:nvPr/>
              </p14:nvContentPartPr>
              <p14:xfrm>
                <a:off x="8756552" y="5117753"/>
                <a:ext cx="5760" cy="180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F21B7BB-A3D8-46E0-9FAC-09326A096FA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20912" y="5081753"/>
                  <a:ext cx="77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3BF3B71-AD9B-4A0B-8C10-137460C081B2}"/>
                    </a:ext>
                  </a:extLst>
                </p14:cNvPr>
                <p14:cNvContentPartPr/>
                <p14:nvPr/>
              </p14:nvContentPartPr>
              <p14:xfrm>
                <a:off x="8657192" y="4618073"/>
                <a:ext cx="140760" cy="188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3BF3B71-AD9B-4A0B-8C10-137460C081B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621192" y="4582073"/>
                  <a:ext cx="212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8D3076C-EA95-4BFB-880C-19686C85FFFF}"/>
                    </a:ext>
                  </a:extLst>
                </p14:cNvPr>
                <p14:cNvContentPartPr/>
                <p14:nvPr/>
              </p14:nvContentPartPr>
              <p14:xfrm>
                <a:off x="8517152" y="3950633"/>
                <a:ext cx="174960" cy="214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8D3076C-EA95-4BFB-880C-19686C85FFF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81152" y="3914993"/>
                  <a:ext cx="2466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66432F8-2971-4F34-B101-098E0E9F38C9}"/>
                    </a:ext>
                  </a:extLst>
                </p14:cNvPr>
                <p14:cNvContentPartPr/>
                <p14:nvPr/>
              </p14:nvContentPartPr>
              <p14:xfrm>
                <a:off x="9245792" y="5740913"/>
                <a:ext cx="15120" cy="347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66432F8-2971-4F34-B101-098E0E9F38C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210152" y="5704913"/>
                  <a:ext cx="8676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D0D4C0F-F855-4337-8AE9-0E1526D85FFA}"/>
                    </a:ext>
                  </a:extLst>
                </p14:cNvPr>
                <p14:cNvContentPartPr/>
                <p14:nvPr/>
              </p14:nvContentPartPr>
              <p14:xfrm>
                <a:off x="9377552" y="5808593"/>
                <a:ext cx="166320" cy="202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D0D4C0F-F855-4337-8AE9-0E1526D85FF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41552" y="5772953"/>
                  <a:ext cx="2379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419212C-E78C-4071-826C-1EF4117FBE19}"/>
              </a:ext>
            </a:extLst>
          </p:cNvPr>
          <p:cNvGrpSpPr/>
          <p:nvPr/>
        </p:nvGrpSpPr>
        <p:grpSpPr>
          <a:xfrm>
            <a:off x="10254512" y="5088593"/>
            <a:ext cx="1244160" cy="480240"/>
            <a:chOff x="10254512" y="5088593"/>
            <a:chExt cx="124416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F18F365-FB85-4F98-806D-5A6B6D491F0D}"/>
                    </a:ext>
                  </a:extLst>
                </p14:cNvPr>
                <p14:cNvContentPartPr/>
                <p14:nvPr/>
              </p14:nvContentPartPr>
              <p14:xfrm>
                <a:off x="10316072" y="5088593"/>
                <a:ext cx="80280" cy="348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F18F365-FB85-4F98-806D-5A6B6D491F0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280432" y="5052593"/>
                  <a:ext cx="151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D3B5EA5-FBCA-47E1-88D5-66C664C48A1F}"/>
                    </a:ext>
                  </a:extLst>
                </p14:cNvPr>
                <p14:cNvContentPartPr/>
                <p14:nvPr/>
              </p14:nvContentPartPr>
              <p14:xfrm>
                <a:off x="10254512" y="5255273"/>
                <a:ext cx="204840" cy="7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D3B5EA5-FBCA-47E1-88D5-66C664C48A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18512" y="5219273"/>
                  <a:ext cx="276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48DF766-9FDF-4588-A809-ABC76323E669}"/>
                    </a:ext>
                  </a:extLst>
                </p14:cNvPr>
                <p14:cNvContentPartPr/>
                <p14:nvPr/>
              </p14:nvContentPartPr>
              <p14:xfrm>
                <a:off x="10484552" y="5251673"/>
                <a:ext cx="143280" cy="1713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48DF766-9FDF-4588-A809-ABC76323E6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448912" y="5216033"/>
                  <a:ext cx="2149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F568FB7-0BEC-41AE-8F4C-5F1F6F755D6C}"/>
                    </a:ext>
                  </a:extLst>
                </p14:cNvPr>
                <p14:cNvContentPartPr/>
                <p14:nvPr/>
              </p14:nvContentPartPr>
              <p14:xfrm>
                <a:off x="10699472" y="5244473"/>
                <a:ext cx="26640" cy="324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F568FB7-0BEC-41AE-8F4C-5F1F6F755D6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663832" y="5208473"/>
                  <a:ext cx="982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32A109B-A32E-444C-A525-75E008D3DF5C}"/>
                    </a:ext>
                  </a:extLst>
                </p14:cNvPr>
                <p14:cNvContentPartPr/>
                <p14:nvPr/>
              </p14:nvContentPartPr>
              <p14:xfrm>
                <a:off x="10737272" y="5214593"/>
                <a:ext cx="163080" cy="140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32A109B-A32E-444C-A525-75E008D3DF5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701632" y="5178953"/>
                  <a:ext cx="234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9329DDA-CFBB-4216-B7E4-BC4894BA2996}"/>
                    </a:ext>
                  </a:extLst>
                </p14:cNvPr>
                <p14:cNvContentPartPr/>
                <p14:nvPr/>
              </p14:nvContentPartPr>
              <p14:xfrm>
                <a:off x="11047952" y="5308193"/>
                <a:ext cx="170640" cy="24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9329DDA-CFBB-4216-B7E4-BC4894BA299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011952" y="5272193"/>
                  <a:ext cx="242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9BECD9-5502-486E-9C70-1D80C28BFC41}"/>
                    </a:ext>
                  </a:extLst>
                </p14:cNvPr>
                <p14:cNvContentPartPr/>
                <p14:nvPr/>
              </p14:nvContentPartPr>
              <p14:xfrm>
                <a:off x="11012312" y="5405753"/>
                <a:ext cx="115920" cy="356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9BECD9-5502-486E-9C70-1D80C28BFC4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976312" y="5369753"/>
                  <a:ext cx="187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98A77F0-B7EE-4F5C-A488-0A94463315F1}"/>
                    </a:ext>
                  </a:extLst>
                </p14:cNvPr>
                <p14:cNvContentPartPr/>
                <p14:nvPr/>
              </p14:nvContentPartPr>
              <p14:xfrm>
                <a:off x="11321912" y="5259233"/>
                <a:ext cx="176760" cy="204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98A77F0-B7EE-4F5C-A488-0A94463315F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286272" y="5223233"/>
                  <a:ext cx="248400" cy="27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61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6969CB7-ADEA-4A7A-9549-A15441B73FFC}"/>
              </a:ext>
            </a:extLst>
          </p:cNvPr>
          <p:cNvGrpSpPr/>
          <p:nvPr/>
        </p:nvGrpSpPr>
        <p:grpSpPr>
          <a:xfrm>
            <a:off x="192872" y="236873"/>
            <a:ext cx="12153600" cy="1131120"/>
            <a:chOff x="192872" y="236873"/>
            <a:chExt cx="12153600" cy="113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A86B3B-591A-474A-BE98-71E4AAC14D55}"/>
                    </a:ext>
                  </a:extLst>
                </p14:cNvPr>
                <p14:cNvContentPartPr/>
                <p14:nvPr/>
              </p14:nvContentPartPr>
              <p14:xfrm>
                <a:off x="222032" y="236873"/>
                <a:ext cx="65880" cy="64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A86B3B-591A-474A-BE98-71E4AAC14D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6032" y="201233"/>
                  <a:ext cx="1375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CDFD8C-7F33-474B-951A-FFCB0E03E655}"/>
                    </a:ext>
                  </a:extLst>
                </p14:cNvPr>
                <p14:cNvContentPartPr/>
                <p14:nvPr/>
              </p14:nvContentPartPr>
              <p14:xfrm>
                <a:off x="424712" y="550793"/>
                <a:ext cx="684360" cy="31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CDFD8C-7F33-474B-951A-FFCB0E03E6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712" y="515153"/>
                  <a:ext cx="756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6525F77-5AFF-4CC0-9BB0-AE65D0CE0F26}"/>
                    </a:ext>
                  </a:extLst>
                </p14:cNvPr>
                <p14:cNvContentPartPr/>
                <p14:nvPr/>
              </p14:nvContentPartPr>
              <p14:xfrm>
                <a:off x="1248752" y="657713"/>
                <a:ext cx="114840" cy="41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6525F77-5AFF-4CC0-9BB0-AE65D0CE0F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2752" y="622073"/>
                  <a:ext cx="1864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C119E65-E066-4C52-806A-CBC262222AFC}"/>
                    </a:ext>
                  </a:extLst>
                </p14:cNvPr>
                <p14:cNvContentPartPr/>
                <p14:nvPr/>
              </p14:nvContentPartPr>
              <p14:xfrm>
                <a:off x="1231112" y="536033"/>
                <a:ext cx="235440" cy="300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C119E65-E066-4C52-806A-CBC262222A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95112" y="500393"/>
                  <a:ext cx="3070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C469D11-11F6-488B-B5BD-652EF041765F}"/>
                    </a:ext>
                  </a:extLst>
                </p14:cNvPr>
                <p14:cNvContentPartPr/>
                <p14:nvPr/>
              </p14:nvContentPartPr>
              <p14:xfrm>
                <a:off x="1539272" y="476273"/>
                <a:ext cx="112680" cy="46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C469D11-11F6-488B-B5BD-652EF04176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3632" y="440633"/>
                  <a:ext cx="1843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5985DC-2A86-40F2-8D9F-2EA4399DE154}"/>
                    </a:ext>
                  </a:extLst>
                </p14:cNvPr>
                <p14:cNvContentPartPr/>
                <p14:nvPr/>
              </p14:nvContentPartPr>
              <p14:xfrm>
                <a:off x="1732592" y="608393"/>
                <a:ext cx="229320" cy="315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5985DC-2A86-40F2-8D9F-2EA4399DE1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6592" y="572753"/>
                  <a:ext cx="3009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7193DA-6F3F-4481-AEB9-41986325E7B0}"/>
                    </a:ext>
                  </a:extLst>
                </p14:cNvPr>
                <p14:cNvContentPartPr/>
                <p14:nvPr/>
              </p14:nvContentPartPr>
              <p14:xfrm>
                <a:off x="2053712" y="545393"/>
                <a:ext cx="1371600" cy="344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7193DA-6F3F-4481-AEB9-41986325E7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8072" y="509393"/>
                  <a:ext cx="14432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8CB093-B698-44A9-ABFD-98A3FC516329}"/>
                    </a:ext>
                  </a:extLst>
                </p14:cNvPr>
                <p14:cNvContentPartPr/>
                <p14:nvPr/>
              </p14:nvContentPartPr>
              <p14:xfrm>
                <a:off x="3567512" y="443153"/>
                <a:ext cx="93960" cy="38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8CB093-B698-44A9-ABFD-98A3FC5163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31872" y="407513"/>
                  <a:ext cx="165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1043FA-7D11-4EA4-ABFD-69802CF4FEC1}"/>
                    </a:ext>
                  </a:extLst>
                </p14:cNvPr>
                <p14:cNvContentPartPr/>
                <p14:nvPr/>
              </p14:nvContentPartPr>
              <p14:xfrm>
                <a:off x="3442952" y="583553"/>
                <a:ext cx="629280" cy="32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1043FA-7D11-4EA4-ABFD-69802CF4FE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6952" y="547553"/>
                  <a:ext cx="700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BE15C4-4BD5-431D-8817-24954485CA02}"/>
                    </a:ext>
                  </a:extLst>
                </p14:cNvPr>
                <p14:cNvContentPartPr/>
                <p14:nvPr/>
              </p14:nvContentPartPr>
              <p14:xfrm>
                <a:off x="4163312" y="439193"/>
                <a:ext cx="73440" cy="40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BE15C4-4BD5-431D-8817-24954485CA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7672" y="403193"/>
                  <a:ext cx="145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C39BB0-248E-4052-888E-8BAC7FAF510F}"/>
                    </a:ext>
                  </a:extLst>
                </p14:cNvPr>
                <p14:cNvContentPartPr/>
                <p14:nvPr/>
              </p14:nvContentPartPr>
              <p14:xfrm>
                <a:off x="4062152" y="641153"/>
                <a:ext cx="398520" cy="203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C39BB0-248E-4052-888E-8BAC7FAF51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26152" y="605153"/>
                  <a:ext cx="470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9AE0E3-3A65-4E98-BBB0-E75686425D94}"/>
                    </a:ext>
                  </a:extLst>
                </p14:cNvPr>
                <p14:cNvContentPartPr/>
                <p14:nvPr/>
              </p14:nvContentPartPr>
              <p14:xfrm>
                <a:off x="4437992" y="491393"/>
                <a:ext cx="28800" cy="5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9AE0E3-3A65-4E98-BBB0-E75686425D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2352" y="455393"/>
                  <a:ext cx="100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7CB9B6-2C80-4156-920A-3B5BE796925A}"/>
                    </a:ext>
                  </a:extLst>
                </p14:cNvPr>
                <p14:cNvContentPartPr/>
                <p14:nvPr/>
              </p14:nvContentPartPr>
              <p14:xfrm>
                <a:off x="4585952" y="561953"/>
                <a:ext cx="651240" cy="33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7CB9B6-2C80-4156-920A-3B5BE79692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9952" y="526313"/>
                  <a:ext cx="722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8DC523-2E4F-4AC6-BF35-7F39A801BA8A}"/>
                    </a:ext>
                  </a:extLst>
                </p14:cNvPr>
                <p14:cNvContentPartPr/>
                <p14:nvPr/>
              </p14:nvContentPartPr>
              <p14:xfrm>
                <a:off x="5710952" y="501113"/>
                <a:ext cx="219240" cy="358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8DC523-2E4F-4AC6-BF35-7F39A801BA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75312" y="465113"/>
                  <a:ext cx="2908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44E845-B57B-4D5B-8F98-06AC2243E4A6}"/>
                    </a:ext>
                  </a:extLst>
                </p14:cNvPr>
                <p14:cNvContentPartPr/>
                <p14:nvPr/>
              </p14:nvContentPartPr>
              <p14:xfrm>
                <a:off x="6075632" y="447833"/>
                <a:ext cx="155160" cy="55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44E845-B57B-4D5B-8F98-06AC2243E4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9632" y="412193"/>
                  <a:ext cx="2268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74A7E4-0144-4324-92B7-33D7978F6302}"/>
                    </a:ext>
                  </a:extLst>
                </p14:cNvPr>
                <p14:cNvContentPartPr/>
                <p14:nvPr/>
              </p14:nvContentPartPr>
              <p14:xfrm>
                <a:off x="5934872" y="687233"/>
                <a:ext cx="356400" cy="6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74A7E4-0144-4324-92B7-33D7978F63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99232" y="651233"/>
                  <a:ext cx="428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D81913-19E7-49BD-B79B-60DE82A431B3}"/>
                    </a:ext>
                  </a:extLst>
                </p14:cNvPr>
                <p14:cNvContentPartPr/>
                <p14:nvPr/>
              </p14:nvContentPartPr>
              <p14:xfrm>
                <a:off x="6816872" y="331193"/>
                <a:ext cx="497880" cy="62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D81913-19E7-49BD-B79B-60DE82A431B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81232" y="295553"/>
                  <a:ext cx="56952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4CD942-87F1-47F7-A9D5-5AA79EBCDE50}"/>
                    </a:ext>
                  </a:extLst>
                </p14:cNvPr>
                <p14:cNvContentPartPr/>
                <p14:nvPr/>
              </p14:nvContentPartPr>
              <p14:xfrm>
                <a:off x="7387112" y="519473"/>
                <a:ext cx="1315800" cy="34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4CD942-87F1-47F7-A9D5-5AA79EBCDE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1472" y="483833"/>
                  <a:ext cx="13874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3556A3-70D3-44D7-B0AE-49A8FD28E737}"/>
                    </a:ext>
                  </a:extLst>
                </p14:cNvPr>
                <p14:cNvContentPartPr/>
                <p14:nvPr/>
              </p14:nvContentPartPr>
              <p14:xfrm>
                <a:off x="8982992" y="575993"/>
                <a:ext cx="324720" cy="28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3556A3-70D3-44D7-B0AE-49A8FD28E7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46992" y="540353"/>
                  <a:ext cx="396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D45FE7-889A-46B2-A3B9-0F958088A6D0}"/>
                    </a:ext>
                  </a:extLst>
                </p14:cNvPr>
                <p14:cNvContentPartPr/>
                <p14:nvPr/>
              </p14:nvContentPartPr>
              <p14:xfrm>
                <a:off x="9352352" y="545033"/>
                <a:ext cx="347760" cy="29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D45FE7-889A-46B2-A3B9-0F958088A6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16712" y="509393"/>
                  <a:ext cx="419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81DF15-4B93-46F4-BD77-A5266A864DBC}"/>
                    </a:ext>
                  </a:extLst>
                </p14:cNvPr>
                <p14:cNvContentPartPr/>
                <p14:nvPr/>
              </p14:nvContentPartPr>
              <p14:xfrm>
                <a:off x="9791552" y="610913"/>
                <a:ext cx="63360" cy="207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81DF15-4B93-46F4-BD77-A5266A864D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55552" y="574913"/>
                  <a:ext cx="135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F744E0-95DD-4207-B559-17EAB8B15BF9}"/>
                    </a:ext>
                  </a:extLst>
                </p14:cNvPr>
                <p14:cNvContentPartPr/>
                <p14:nvPr/>
              </p14:nvContentPartPr>
              <p14:xfrm>
                <a:off x="9798032" y="475553"/>
                <a:ext cx="26280" cy="96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CF744E0-95DD-4207-B559-17EAB8B15BF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62392" y="439913"/>
                  <a:ext cx="97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3F465A-7E26-4EAA-A78A-C18E7303302F}"/>
                    </a:ext>
                  </a:extLst>
                </p14:cNvPr>
                <p14:cNvContentPartPr/>
                <p14:nvPr/>
              </p14:nvContentPartPr>
              <p14:xfrm>
                <a:off x="9903152" y="517313"/>
                <a:ext cx="450720" cy="58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3F465A-7E26-4EAA-A78A-C18E730330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67152" y="481673"/>
                  <a:ext cx="52236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1B0E17-12A2-4F94-A533-15D2D06DCFB4}"/>
                    </a:ext>
                  </a:extLst>
                </p14:cNvPr>
                <p14:cNvContentPartPr/>
                <p14:nvPr/>
              </p14:nvContentPartPr>
              <p14:xfrm>
                <a:off x="10648352" y="329393"/>
                <a:ext cx="318960" cy="51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1B0E17-12A2-4F94-A533-15D2D06DCFB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12352" y="293753"/>
                  <a:ext cx="3906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305B7D-909F-449F-A999-38B7AE737AE7}"/>
                    </a:ext>
                  </a:extLst>
                </p14:cNvPr>
                <p14:cNvContentPartPr/>
                <p14:nvPr/>
              </p14:nvContentPartPr>
              <p14:xfrm>
                <a:off x="10835192" y="351353"/>
                <a:ext cx="238320" cy="51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305B7D-909F-449F-A999-38B7AE737A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99552" y="315713"/>
                  <a:ext cx="30996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849451-06A2-438B-8811-A37364ECEE73}"/>
                    </a:ext>
                  </a:extLst>
                </p14:cNvPr>
                <p14:cNvContentPartPr/>
                <p14:nvPr/>
              </p14:nvContentPartPr>
              <p14:xfrm>
                <a:off x="10809992" y="622073"/>
                <a:ext cx="12312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849451-06A2-438B-8811-A37364ECEE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74352" y="586073"/>
                  <a:ext cx="194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FF16B2-069E-4FE2-BE4B-6270C4AEDE10}"/>
                    </a:ext>
                  </a:extLst>
                </p14:cNvPr>
                <p14:cNvContentPartPr/>
                <p14:nvPr/>
              </p14:nvContentPartPr>
              <p14:xfrm>
                <a:off x="11185832" y="408593"/>
                <a:ext cx="486720" cy="43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FF16B2-069E-4FE2-BE4B-6270C4AEDE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49832" y="372593"/>
                  <a:ext cx="5583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FD731B-83AB-404C-B3A3-7BEC2F2D73C9}"/>
                    </a:ext>
                  </a:extLst>
                </p14:cNvPr>
                <p14:cNvContentPartPr/>
                <p14:nvPr/>
              </p14:nvContentPartPr>
              <p14:xfrm>
                <a:off x="11780552" y="525233"/>
                <a:ext cx="282960" cy="274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FD731B-83AB-404C-B3A3-7BEC2F2D73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44912" y="489233"/>
                  <a:ext cx="3546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C0FBB3-ECFB-498F-86FC-4CEB8077CEB3}"/>
                    </a:ext>
                  </a:extLst>
                </p14:cNvPr>
                <p14:cNvContentPartPr/>
                <p14:nvPr/>
              </p14:nvContentPartPr>
              <p14:xfrm>
                <a:off x="12105272" y="517313"/>
                <a:ext cx="98280" cy="172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C0FBB3-ECFB-498F-86FC-4CEB8077CE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069272" y="481673"/>
                  <a:ext cx="16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EBA5B04-902E-4B3A-BB55-573A0A5AAEFE}"/>
                    </a:ext>
                  </a:extLst>
                </p14:cNvPr>
                <p14:cNvContentPartPr/>
                <p14:nvPr/>
              </p14:nvContentPartPr>
              <p14:xfrm>
                <a:off x="12165392" y="481313"/>
                <a:ext cx="181080" cy="52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EBA5B04-902E-4B3A-BB55-573A0A5AAEF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29752" y="445673"/>
                  <a:ext cx="25272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FF60EE-34D2-4216-89D4-1B3E328FE546}"/>
                    </a:ext>
                  </a:extLst>
                </p14:cNvPr>
                <p14:cNvContentPartPr/>
                <p14:nvPr/>
              </p14:nvContentPartPr>
              <p14:xfrm>
                <a:off x="192872" y="1007633"/>
                <a:ext cx="11930040" cy="360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FF60EE-34D2-4216-89D4-1B3E328FE5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232" y="971633"/>
                  <a:ext cx="120016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90D20FF-AB1B-4D61-841F-62EC5423810A}"/>
              </a:ext>
            </a:extLst>
          </p:cNvPr>
          <p:cNvGrpSpPr/>
          <p:nvPr/>
        </p:nvGrpSpPr>
        <p:grpSpPr>
          <a:xfrm>
            <a:off x="141752" y="1550873"/>
            <a:ext cx="9170280" cy="795240"/>
            <a:chOff x="141752" y="1550873"/>
            <a:chExt cx="917028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FD7D78-6F9C-4E2D-9D33-D94EC6FD1535}"/>
                    </a:ext>
                  </a:extLst>
                </p14:cNvPr>
                <p14:cNvContentPartPr/>
                <p14:nvPr/>
              </p14:nvContentPartPr>
              <p14:xfrm>
                <a:off x="141752" y="1550873"/>
                <a:ext cx="543240" cy="521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FD7D78-6F9C-4E2D-9D33-D94EC6FD15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112" y="1514873"/>
                  <a:ext cx="61488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E07B51-C075-4D76-AAB8-29C1A7380CAF}"/>
                    </a:ext>
                  </a:extLst>
                </p14:cNvPr>
                <p14:cNvContentPartPr/>
                <p14:nvPr/>
              </p14:nvContentPartPr>
              <p14:xfrm>
                <a:off x="797672" y="1751033"/>
                <a:ext cx="324360" cy="296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E07B51-C075-4D76-AAB8-29C1A7380C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2032" y="1715033"/>
                  <a:ext cx="396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40D826-343C-4248-A08F-765166696657}"/>
                    </a:ext>
                  </a:extLst>
                </p14:cNvPr>
                <p14:cNvContentPartPr/>
                <p14:nvPr/>
              </p14:nvContentPartPr>
              <p14:xfrm>
                <a:off x="1420112" y="1709633"/>
                <a:ext cx="274320" cy="35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40D826-343C-4248-A08F-7651666966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84472" y="1673993"/>
                  <a:ext cx="345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B213A2C-A2C9-42A8-B481-F75F4F8D23F8}"/>
                    </a:ext>
                  </a:extLst>
                </p14:cNvPr>
                <p14:cNvContentPartPr/>
                <p14:nvPr/>
              </p14:nvContentPartPr>
              <p14:xfrm>
                <a:off x="1802432" y="1683713"/>
                <a:ext cx="506520" cy="36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B213A2C-A2C9-42A8-B481-F75F4F8D23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66432" y="1648073"/>
                  <a:ext cx="5781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68321B-89E0-49CB-97AB-E94B27EFC3F1}"/>
                    </a:ext>
                  </a:extLst>
                </p14:cNvPr>
                <p14:cNvContentPartPr/>
                <p14:nvPr/>
              </p14:nvContentPartPr>
              <p14:xfrm>
                <a:off x="2689112" y="1733753"/>
                <a:ext cx="348120" cy="334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68321B-89E0-49CB-97AB-E94B27EFC3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53472" y="1698113"/>
                  <a:ext cx="419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57423D-99D6-4F21-8420-96106E0B43E0}"/>
                    </a:ext>
                  </a:extLst>
                </p14:cNvPr>
                <p14:cNvContentPartPr/>
                <p14:nvPr/>
              </p14:nvContentPartPr>
              <p14:xfrm>
                <a:off x="3000152" y="1718273"/>
                <a:ext cx="467280" cy="344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57423D-99D6-4F21-8420-96106E0B43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64152" y="1682273"/>
                  <a:ext cx="538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48BE36A-C9AE-4EB4-8F6B-7167011D8C0F}"/>
                    </a:ext>
                  </a:extLst>
                </p14:cNvPr>
                <p14:cNvContentPartPr/>
                <p14:nvPr/>
              </p14:nvContentPartPr>
              <p14:xfrm>
                <a:off x="3838232" y="1690193"/>
                <a:ext cx="1603800" cy="505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48BE36A-C9AE-4EB4-8F6B-7167011D8C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02592" y="1654553"/>
                  <a:ext cx="16754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3BFBD7-0D9C-428F-95B5-BC04DB022D56}"/>
                    </a:ext>
                  </a:extLst>
                </p14:cNvPr>
                <p14:cNvContentPartPr/>
                <p14:nvPr/>
              </p14:nvContentPartPr>
              <p14:xfrm>
                <a:off x="5923352" y="1572833"/>
                <a:ext cx="115920" cy="50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3BFBD7-0D9C-428F-95B5-BC04DB022D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87712" y="1536833"/>
                  <a:ext cx="1875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B0AC80C-9A7A-4515-99D5-FEA3D0F19827}"/>
                    </a:ext>
                  </a:extLst>
                </p14:cNvPr>
                <p14:cNvContentPartPr/>
                <p14:nvPr/>
              </p14:nvContentPartPr>
              <p14:xfrm>
                <a:off x="5776112" y="1794593"/>
                <a:ext cx="707040" cy="31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B0AC80C-9A7A-4515-99D5-FEA3D0F198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40472" y="1758953"/>
                  <a:ext cx="778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B72524-0F00-4112-94C1-FFB83532E58A}"/>
                    </a:ext>
                  </a:extLst>
                </p14:cNvPr>
                <p14:cNvContentPartPr/>
                <p14:nvPr/>
              </p14:nvContentPartPr>
              <p14:xfrm>
                <a:off x="6895712" y="1667153"/>
                <a:ext cx="117720" cy="476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B72524-0F00-4112-94C1-FFB83532E5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59712" y="1631153"/>
                  <a:ext cx="1893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9018CB-6E12-43A7-8955-57916B5F2282}"/>
                    </a:ext>
                  </a:extLst>
                </p14:cNvPr>
                <p14:cNvContentPartPr/>
                <p14:nvPr/>
              </p14:nvContentPartPr>
              <p14:xfrm>
                <a:off x="6954392" y="1724033"/>
                <a:ext cx="963360" cy="622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9018CB-6E12-43A7-8955-57916B5F22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18752" y="1688393"/>
                  <a:ext cx="103500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64D2F6-C0F3-4FD4-B8C8-311B3786676D}"/>
                    </a:ext>
                  </a:extLst>
                </p14:cNvPr>
                <p14:cNvContentPartPr/>
                <p14:nvPr/>
              </p14:nvContentPartPr>
              <p14:xfrm>
                <a:off x="7864832" y="1830593"/>
                <a:ext cx="173880" cy="21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64D2F6-C0F3-4FD4-B8C8-311B378667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29192" y="1794593"/>
                  <a:ext cx="245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4AD8A8-2D08-4A23-9088-889C65635DA5}"/>
                    </a:ext>
                  </a:extLst>
                </p14:cNvPr>
                <p14:cNvContentPartPr/>
                <p14:nvPr/>
              </p14:nvContentPartPr>
              <p14:xfrm>
                <a:off x="8472872" y="1713593"/>
                <a:ext cx="132480" cy="397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4AD8A8-2D08-4A23-9088-889C65635D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37232" y="1677953"/>
                  <a:ext cx="204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C7DC229-E8D8-4206-A41E-802008735CCC}"/>
                    </a:ext>
                  </a:extLst>
                </p14:cNvPr>
                <p14:cNvContentPartPr/>
                <p14:nvPr/>
              </p14:nvContentPartPr>
              <p14:xfrm>
                <a:off x="8383232" y="1797833"/>
                <a:ext cx="928800" cy="30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C7DC229-E8D8-4206-A41E-802008735C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47232" y="1761833"/>
                  <a:ext cx="100044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6077748-712C-45E2-B0AF-5B1EEB1BC4E2}"/>
              </a:ext>
            </a:extLst>
          </p:cNvPr>
          <p:cNvGrpSpPr/>
          <p:nvPr/>
        </p:nvGrpSpPr>
        <p:grpSpPr>
          <a:xfrm>
            <a:off x="9685712" y="1522073"/>
            <a:ext cx="2336400" cy="627120"/>
            <a:chOff x="9685712" y="1522073"/>
            <a:chExt cx="2336400" cy="6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A4A4A0-9BAC-49F2-AFFE-5DFEE71215C7}"/>
                    </a:ext>
                  </a:extLst>
                </p14:cNvPr>
                <p14:cNvContentPartPr/>
                <p14:nvPr/>
              </p14:nvContentPartPr>
              <p14:xfrm>
                <a:off x="9685712" y="1522073"/>
                <a:ext cx="1928160" cy="62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A4A4A0-9BAC-49F2-AFFE-5DFEE71215C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50072" y="1486433"/>
                  <a:ext cx="199980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A832BF9-AF5C-48E5-AC58-37A7B14F113F}"/>
                    </a:ext>
                  </a:extLst>
                </p14:cNvPr>
                <p14:cNvContentPartPr/>
                <p14:nvPr/>
              </p14:nvContentPartPr>
              <p14:xfrm>
                <a:off x="11619992" y="1573193"/>
                <a:ext cx="402120" cy="444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A832BF9-AF5C-48E5-AC58-37A7B14F11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584352" y="1537193"/>
                  <a:ext cx="4737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8CBF4D-2249-496F-B356-D3D38F50D824}"/>
                    </a:ext>
                  </a:extLst>
                </p14:cNvPr>
                <p14:cNvContentPartPr/>
                <p14:nvPr/>
              </p14:nvContentPartPr>
              <p14:xfrm>
                <a:off x="11605232" y="1709633"/>
                <a:ext cx="259200" cy="42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8CBF4D-2249-496F-B356-D3D38F50D8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69232" y="1673993"/>
                  <a:ext cx="3308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6FA09F-A84F-4DF9-AA47-9AAF2150C50D}"/>
              </a:ext>
            </a:extLst>
          </p:cNvPr>
          <p:cNvGrpSpPr/>
          <p:nvPr/>
        </p:nvGrpSpPr>
        <p:grpSpPr>
          <a:xfrm>
            <a:off x="191792" y="2470673"/>
            <a:ext cx="4024440" cy="755280"/>
            <a:chOff x="191792" y="2470673"/>
            <a:chExt cx="402444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23B0DD4-F4BB-4B6A-9F97-42D4B543E245}"/>
                    </a:ext>
                  </a:extLst>
                </p14:cNvPr>
                <p14:cNvContentPartPr/>
                <p14:nvPr/>
              </p14:nvContentPartPr>
              <p14:xfrm>
                <a:off x="191792" y="2608193"/>
                <a:ext cx="248400" cy="32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23B0DD4-F4BB-4B6A-9F97-42D4B543E2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6152" y="2572553"/>
                  <a:ext cx="3200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708A47-EBF2-4F36-9A1D-2DECD322FC43}"/>
                    </a:ext>
                  </a:extLst>
                </p14:cNvPr>
                <p14:cNvContentPartPr/>
                <p14:nvPr/>
              </p14:nvContentPartPr>
              <p14:xfrm>
                <a:off x="541352" y="2470673"/>
                <a:ext cx="61560" cy="587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708A47-EBF2-4F36-9A1D-2DECD322FC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5352" y="2435033"/>
                  <a:ext cx="1332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7D8E81-082E-4600-99A7-2EFB6FD51853}"/>
                    </a:ext>
                  </a:extLst>
                </p14:cNvPr>
                <p14:cNvContentPartPr/>
                <p14:nvPr/>
              </p14:nvContentPartPr>
              <p14:xfrm>
                <a:off x="408872" y="2489393"/>
                <a:ext cx="744120" cy="37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7D8E81-082E-4600-99A7-2EFB6FD518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3232" y="2453393"/>
                  <a:ext cx="8157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E125CA-9F06-4C0A-9A62-C234F7110867}"/>
                    </a:ext>
                  </a:extLst>
                </p14:cNvPr>
                <p14:cNvContentPartPr/>
                <p14:nvPr/>
              </p14:nvContentPartPr>
              <p14:xfrm>
                <a:off x="932312" y="2594873"/>
                <a:ext cx="907200" cy="348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E125CA-9F06-4C0A-9A62-C234F71108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6672" y="2559233"/>
                  <a:ext cx="9788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84198A9-1C92-4827-AF4D-82DDE6BE026A}"/>
                    </a:ext>
                  </a:extLst>
                </p14:cNvPr>
                <p14:cNvContentPartPr/>
                <p14:nvPr/>
              </p14:nvContentPartPr>
              <p14:xfrm>
                <a:off x="2249552" y="2562833"/>
                <a:ext cx="1966680" cy="66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84198A9-1C92-4827-AF4D-82DDE6BE02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13912" y="2527193"/>
                  <a:ext cx="2038320" cy="73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95B4D72-0B90-4F14-9FDC-6A7A4AA1939F}"/>
              </a:ext>
            </a:extLst>
          </p:cNvPr>
          <p:cNvGrpSpPr/>
          <p:nvPr/>
        </p:nvGrpSpPr>
        <p:grpSpPr>
          <a:xfrm>
            <a:off x="-33568" y="3413513"/>
            <a:ext cx="11518200" cy="1635120"/>
            <a:chOff x="-33568" y="3413513"/>
            <a:chExt cx="11518200" cy="16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C2A796-9F62-4807-A96E-7F4DFCC4991E}"/>
                    </a:ext>
                  </a:extLst>
                </p14:cNvPr>
                <p14:cNvContentPartPr/>
                <p14:nvPr/>
              </p14:nvContentPartPr>
              <p14:xfrm>
                <a:off x="165152" y="3569393"/>
                <a:ext cx="407160" cy="55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C2A796-9F62-4807-A96E-7F4DFCC499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9512" y="3533393"/>
                  <a:ext cx="47880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67A552-78AA-46CC-B8BD-ABA3300C038B}"/>
                    </a:ext>
                  </a:extLst>
                </p14:cNvPr>
                <p14:cNvContentPartPr/>
                <p14:nvPr/>
              </p14:nvContentPartPr>
              <p14:xfrm>
                <a:off x="621992" y="3815633"/>
                <a:ext cx="390240" cy="311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67A552-78AA-46CC-B8BD-ABA3300C03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6352" y="3779993"/>
                  <a:ext cx="461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BEEC37-39F2-4EA9-914F-6DB5D9BE705A}"/>
                    </a:ext>
                  </a:extLst>
                </p14:cNvPr>
                <p14:cNvContentPartPr/>
                <p14:nvPr/>
              </p14:nvContentPartPr>
              <p14:xfrm>
                <a:off x="1369352" y="3662993"/>
                <a:ext cx="1251000" cy="476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BEEC37-39F2-4EA9-914F-6DB5D9BE70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33352" y="3626993"/>
                  <a:ext cx="132264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B98859E-76C1-42B9-B1D5-41CD3F08A7F7}"/>
                    </a:ext>
                  </a:extLst>
                </p14:cNvPr>
                <p14:cNvContentPartPr/>
                <p14:nvPr/>
              </p14:nvContentPartPr>
              <p14:xfrm>
                <a:off x="3162512" y="3570833"/>
                <a:ext cx="152280" cy="511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B98859E-76C1-42B9-B1D5-41CD3F08A7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26512" y="3534833"/>
                  <a:ext cx="2239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523A45-AB1E-4997-B1D8-A6E469956C98}"/>
                    </a:ext>
                  </a:extLst>
                </p14:cNvPr>
                <p14:cNvContentPartPr/>
                <p14:nvPr/>
              </p14:nvContentPartPr>
              <p14:xfrm>
                <a:off x="3055592" y="3722033"/>
                <a:ext cx="767880" cy="309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523A45-AB1E-4997-B1D8-A6E469956C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9952" y="3686033"/>
                  <a:ext cx="8395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244FF7-DE79-40E4-8D65-02463EE692B9}"/>
                    </a:ext>
                  </a:extLst>
                </p14:cNvPr>
                <p14:cNvContentPartPr/>
                <p14:nvPr/>
              </p14:nvContentPartPr>
              <p14:xfrm>
                <a:off x="3977552" y="3674153"/>
                <a:ext cx="201960" cy="403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244FF7-DE79-40E4-8D65-02463EE692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41912" y="3638513"/>
                  <a:ext cx="2736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1CCCF4-044E-41CB-A09E-D5115698EE9D}"/>
                    </a:ext>
                  </a:extLst>
                </p14:cNvPr>
                <p14:cNvContentPartPr/>
                <p14:nvPr/>
              </p14:nvContentPartPr>
              <p14:xfrm>
                <a:off x="4833632" y="3717353"/>
                <a:ext cx="559440" cy="28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31CCCF4-044E-41CB-A09E-D5115698EE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7992" y="3681713"/>
                  <a:ext cx="631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AA8C83-B12A-4C13-84A0-F7055F27480F}"/>
                    </a:ext>
                  </a:extLst>
                </p14:cNvPr>
                <p14:cNvContentPartPr/>
                <p14:nvPr/>
              </p14:nvContentPartPr>
              <p14:xfrm>
                <a:off x="5523392" y="3508913"/>
                <a:ext cx="737640" cy="495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AA8C83-B12A-4C13-84A0-F7055F2748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7752" y="3472913"/>
                  <a:ext cx="8092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539E66-6CE5-4049-AAB9-DFE53E41EE38}"/>
                    </a:ext>
                  </a:extLst>
                </p14:cNvPr>
                <p14:cNvContentPartPr/>
                <p14:nvPr/>
              </p14:nvContentPartPr>
              <p14:xfrm>
                <a:off x="6577472" y="3596393"/>
                <a:ext cx="363600" cy="345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539E66-6CE5-4049-AAB9-DFE53E41EE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41472" y="3560753"/>
                  <a:ext cx="435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5BB8CE-DA9E-46A8-9352-F911CBC9183A}"/>
                    </a:ext>
                  </a:extLst>
                </p14:cNvPr>
                <p14:cNvContentPartPr/>
                <p14:nvPr/>
              </p14:nvContentPartPr>
              <p14:xfrm>
                <a:off x="7000832" y="3493793"/>
                <a:ext cx="748440" cy="482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5BB8CE-DA9E-46A8-9352-F911CBC918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65192" y="3458153"/>
                  <a:ext cx="8200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026F70-F0C8-4CA8-A0FA-E9311AAD2735}"/>
                    </a:ext>
                  </a:extLst>
                </p14:cNvPr>
                <p14:cNvContentPartPr/>
                <p14:nvPr/>
              </p14:nvContentPartPr>
              <p14:xfrm>
                <a:off x="7591952" y="3521513"/>
                <a:ext cx="12960" cy="52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026F70-F0C8-4CA8-A0FA-E9311AAD2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56312" y="3485873"/>
                  <a:ext cx="84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914F23-3A94-4387-8042-74DB61A12EDB}"/>
                    </a:ext>
                  </a:extLst>
                </p14:cNvPr>
                <p14:cNvContentPartPr/>
                <p14:nvPr/>
              </p14:nvContentPartPr>
              <p14:xfrm>
                <a:off x="7840712" y="3686033"/>
                <a:ext cx="292680" cy="28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914F23-3A94-4387-8042-74DB61A12ED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05072" y="3650393"/>
                  <a:ext cx="364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25B687A-5D23-47C3-92BC-3057AD90B5F8}"/>
                    </a:ext>
                  </a:extLst>
                </p14:cNvPr>
                <p14:cNvContentPartPr/>
                <p14:nvPr/>
              </p14:nvContentPartPr>
              <p14:xfrm>
                <a:off x="8155352" y="3453833"/>
                <a:ext cx="299520" cy="473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25B687A-5D23-47C3-92BC-3057AD90B5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19712" y="3418193"/>
                  <a:ext cx="3711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4D6C0ED-9981-4449-8C0B-2652799BEB67}"/>
                    </a:ext>
                  </a:extLst>
                </p14:cNvPr>
                <p14:cNvContentPartPr/>
                <p14:nvPr/>
              </p14:nvContentPartPr>
              <p14:xfrm>
                <a:off x="8445512" y="3413513"/>
                <a:ext cx="709560" cy="513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4D6C0ED-9981-4449-8C0B-2652799BEB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09872" y="3377513"/>
                  <a:ext cx="781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DDB77FC-4062-4D70-B143-78909A7F32EB}"/>
                    </a:ext>
                  </a:extLst>
                </p14:cNvPr>
                <p14:cNvContentPartPr/>
                <p14:nvPr/>
              </p14:nvContentPartPr>
              <p14:xfrm>
                <a:off x="9611552" y="3479753"/>
                <a:ext cx="52560" cy="38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DDB77FC-4062-4D70-B143-78909A7F32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75912" y="3444113"/>
                  <a:ext cx="124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57ACFC8-AEA6-492C-9D56-A998BEE842CD}"/>
                    </a:ext>
                  </a:extLst>
                </p14:cNvPr>
                <p14:cNvContentPartPr/>
                <p14:nvPr/>
              </p14:nvContentPartPr>
              <p14:xfrm>
                <a:off x="9453872" y="3597473"/>
                <a:ext cx="540360" cy="25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57ACFC8-AEA6-492C-9D56-A998BEE842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17872" y="3561473"/>
                  <a:ext cx="6120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F5D4FEB-56A8-4286-B267-DC032837AB97}"/>
                    </a:ext>
                  </a:extLst>
                </p14:cNvPr>
                <p14:cNvContentPartPr/>
                <p14:nvPr/>
              </p14:nvContentPartPr>
              <p14:xfrm>
                <a:off x="10209512" y="3452753"/>
                <a:ext cx="124560" cy="41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F5D4FEB-56A8-4286-B267-DC032837AB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173872" y="3417113"/>
                  <a:ext cx="1962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BC6850-BCDC-4D50-B9F0-A8CEE953882D}"/>
                    </a:ext>
                  </a:extLst>
                </p14:cNvPr>
                <p14:cNvContentPartPr/>
                <p14:nvPr/>
              </p14:nvContentPartPr>
              <p14:xfrm>
                <a:off x="10341992" y="3515753"/>
                <a:ext cx="972720" cy="39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BC6850-BCDC-4D50-B9F0-A8CEE95388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05992" y="3480113"/>
                  <a:ext cx="10443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91C7902-7B3E-4A70-9A2C-8B63DD6CCF3B}"/>
                    </a:ext>
                  </a:extLst>
                </p14:cNvPr>
                <p14:cNvContentPartPr/>
                <p14:nvPr/>
              </p14:nvContentPartPr>
              <p14:xfrm>
                <a:off x="11284112" y="3470753"/>
                <a:ext cx="200520" cy="232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91C7902-7B3E-4A70-9A2C-8B63DD6CCF3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48112" y="3435113"/>
                  <a:ext cx="272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2DFAD8D-75C8-4CFE-A799-7E518F91B3B1}"/>
                    </a:ext>
                  </a:extLst>
                </p14:cNvPr>
                <p14:cNvContentPartPr/>
                <p14:nvPr/>
              </p14:nvContentPartPr>
              <p14:xfrm>
                <a:off x="627392" y="4398473"/>
                <a:ext cx="20160" cy="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2DFAD8D-75C8-4CFE-A799-7E518F91B3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1392" y="4362473"/>
                  <a:ext cx="91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844621-7D66-4F2A-A4DC-2DFBBD405DAA}"/>
                    </a:ext>
                  </a:extLst>
                </p14:cNvPr>
                <p14:cNvContentPartPr/>
                <p14:nvPr/>
              </p14:nvContentPartPr>
              <p14:xfrm>
                <a:off x="47792" y="4603673"/>
                <a:ext cx="123480" cy="41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844621-7D66-4F2A-A4DC-2DFBBD405D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152" y="4567673"/>
                  <a:ext cx="195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232D07-828F-40A4-8347-672EB5C50D41}"/>
                    </a:ext>
                  </a:extLst>
                </p14:cNvPr>
                <p14:cNvContentPartPr/>
                <p14:nvPr/>
              </p14:nvContentPartPr>
              <p14:xfrm>
                <a:off x="-33568" y="4725713"/>
                <a:ext cx="257040" cy="130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232D07-828F-40A4-8347-672EB5C50D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-69568" y="4689713"/>
                  <a:ext cx="3286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5DF8EF8-91C2-49F2-99E2-B6F840193B15}"/>
                    </a:ext>
                  </a:extLst>
                </p14:cNvPr>
                <p14:cNvContentPartPr/>
                <p14:nvPr/>
              </p14:nvContentPartPr>
              <p14:xfrm>
                <a:off x="285032" y="4638233"/>
                <a:ext cx="190800" cy="317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5DF8EF8-91C2-49F2-99E2-B6F840193B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9032" y="4602233"/>
                  <a:ext cx="262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19EC29-A557-46CE-AE70-F49766B5E00C}"/>
                    </a:ext>
                  </a:extLst>
                </p14:cNvPr>
                <p14:cNvContentPartPr/>
                <p14:nvPr/>
              </p14:nvContentPartPr>
              <p14:xfrm>
                <a:off x="534152" y="4726073"/>
                <a:ext cx="229320" cy="208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19EC29-A557-46CE-AE70-F49766B5E00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8152" y="4690433"/>
                  <a:ext cx="30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1977FA7-FA43-4F59-9431-722A2124FD47}"/>
                    </a:ext>
                  </a:extLst>
                </p14:cNvPr>
                <p14:cNvContentPartPr/>
                <p14:nvPr/>
              </p14:nvContentPartPr>
              <p14:xfrm>
                <a:off x="797672" y="4691153"/>
                <a:ext cx="133200" cy="2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1977FA7-FA43-4F59-9431-722A2124FD4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2032" y="4655153"/>
                  <a:ext cx="204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4767E35-D0B7-4B00-8616-1717E58EBBD5}"/>
                    </a:ext>
                  </a:extLst>
                </p14:cNvPr>
                <p14:cNvContentPartPr/>
                <p14:nvPr/>
              </p14:nvContentPartPr>
              <p14:xfrm>
                <a:off x="1016192" y="4577033"/>
                <a:ext cx="73440" cy="36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4767E35-D0B7-4B00-8616-1717E58EBB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0552" y="4541393"/>
                  <a:ext cx="1450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46C013-69BE-4C30-AACE-8EA5E8FE6F69}"/>
                    </a:ext>
                  </a:extLst>
                </p14:cNvPr>
                <p14:cNvContentPartPr/>
                <p14:nvPr/>
              </p14:nvContentPartPr>
              <p14:xfrm>
                <a:off x="1152992" y="4601513"/>
                <a:ext cx="119880" cy="257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46C013-69BE-4C30-AACE-8EA5E8FE6F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7352" y="4565513"/>
                  <a:ext cx="191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59D525-1F84-46CD-A2AB-F34D51647DBB}"/>
                    </a:ext>
                  </a:extLst>
                </p14:cNvPr>
                <p14:cNvContentPartPr/>
                <p14:nvPr/>
              </p14:nvContentPartPr>
              <p14:xfrm>
                <a:off x="1687592" y="4619513"/>
                <a:ext cx="174600" cy="29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59D525-1F84-46CD-A2AB-F34D51647D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51592" y="4583513"/>
                  <a:ext cx="2462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0E38C0D-B9C0-45E8-A734-17EE475E0884}"/>
                    </a:ext>
                  </a:extLst>
                </p14:cNvPr>
                <p14:cNvContentPartPr/>
                <p14:nvPr/>
              </p14:nvContentPartPr>
              <p14:xfrm>
                <a:off x="1942472" y="4501073"/>
                <a:ext cx="100800" cy="54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0E38C0D-B9C0-45E8-A734-17EE475E088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06472" y="4465073"/>
                  <a:ext cx="17244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F643E51-F367-4DF7-8CBD-43F482A18F38}"/>
                    </a:ext>
                  </a:extLst>
                </p14:cNvPr>
                <p14:cNvContentPartPr/>
                <p14:nvPr/>
              </p14:nvContentPartPr>
              <p14:xfrm>
                <a:off x="1862552" y="4718873"/>
                <a:ext cx="172080" cy="83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F643E51-F367-4DF7-8CBD-43F482A18F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26552" y="4682873"/>
                  <a:ext cx="243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6AC7061-1180-4CBE-96D6-D5373B462C91}"/>
                    </a:ext>
                  </a:extLst>
                </p14:cNvPr>
                <p14:cNvContentPartPr/>
                <p14:nvPr/>
              </p14:nvContentPartPr>
              <p14:xfrm>
                <a:off x="2444312" y="4411073"/>
                <a:ext cx="76320" cy="358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6AC7061-1180-4CBE-96D6-D5373B462C9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08312" y="4375433"/>
                  <a:ext cx="147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D5CAA5B-334C-4C68-BEFB-59516C640CB4}"/>
                    </a:ext>
                  </a:extLst>
                </p14:cNvPr>
                <p14:cNvContentPartPr/>
                <p14:nvPr/>
              </p14:nvContentPartPr>
              <p14:xfrm>
                <a:off x="2317232" y="4572353"/>
                <a:ext cx="811800" cy="271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D5CAA5B-334C-4C68-BEFB-59516C640C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81592" y="4536353"/>
                  <a:ext cx="8834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12B69A-A49D-4F1A-B027-89CD56FC984D}"/>
                    </a:ext>
                  </a:extLst>
                </p14:cNvPr>
                <p14:cNvContentPartPr/>
                <p14:nvPr/>
              </p14:nvContentPartPr>
              <p14:xfrm>
                <a:off x="3653192" y="4499633"/>
                <a:ext cx="1103040" cy="389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12B69A-A49D-4F1A-B027-89CD56FC98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17192" y="4463633"/>
                  <a:ext cx="1174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E15637F-56FD-4297-BB7B-0FC042773EE3}"/>
                    </a:ext>
                  </a:extLst>
                </p14:cNvPr>
                <p14:cNvContentPartPr/>
                <p14:nvPr/>
              </p14:nvContentPartPr>
              <p14:xfrm>
                <a:off x="5197232" y="4544273"/>
                <a:ext cx="679680" cy="297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E15637F-56FD-4297-BB7B-0FC042773EE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61592" y="4508633"/>
                  <a:ext cx="751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A89C8C7-E904-49FC-AA7E-7D5B25F36E06}"/>
                    </a:ext>
                  </a:extLst>
                </p14:cNvPr>
                <p14:cNvContentPartPr/>
                <p14:nvPr/>
              </p14:nvContentPartPr>
              <p14:xfrm>
                <a:off x="5905712" y="4436633"/>
                <a:ext cx="164160" cy="438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A89C8C7-E904-49FC-AA7E-7D5B25F36E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69712" y="4400633"/>
                  <a:ext cx="2358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7FB8A2-3DF8-4EA3-961A-7C17AC7EB323}"/>
                    </a:ext>
                  </a:extLst>
                </p14:cNvPr>
                <p14:cNvContentPartPr/>
                <p14:nvPr/>
              </p14:nvContentPartPr>
              <p14:xfrm>
                <a:off x="3431072" y="4506473"/>
                <a:ext cx="32040" cy="134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7FB8A2-3DF8-4EA3-961A-7C17AC7EB32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95072" y="4470473"/>
                  <a:ext cx="10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A80547-5320-416D-AB44-9D983399C08E}"/>
                    </a:ext>
                  </a:extLst>
                </p14:cNvPr>
                <p14:cNvContentPartPr/>
                <p14:nvPr/>
              </p14:nvContentPartPr>
              <p14:xfrm>
                <a:off x="4735712" y="4277153"/>
                <a:ext cx="163800" cy="18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A80547-5320-416D-AB44-9D983399C0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99712" y="4241513"/>
                  <a:ext cx="235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6BCBFC-2AA8-48F7-B1F2-B3DC9137A3F0}"/>
                    </a:ext>
                  </a:extLst>
                </p14:cNvPr>
                <p14:cNvContentPartPr/>
                <p14:nvPr/>
              </p14:nvContentPartPr>
              <p14:xfrm>
                <a:off x="6357152" y="4512233"/>
                <a:ext cx="348480" cy="312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6BCBFC-2AA8-48F7-B1F2-B3DC9137A3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21152" y="4476593"/>
                  <a:ext cx="4201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8E50EBC-0AC4-4240-AAB5-E6AA8DE47EEE}"/>
                    </a:ext>
                  </a:extLst>
                </p14:cNvPr>
                <p14:cNvContentPartPr/>
                <p14:nvPr/>
              </p14:nvContentPartPr>
              <p14:xfrm>
                <a:off x="6732632" y="4565153"/>
                <a:ext cx="301680" cy="24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8E50EBC-0AC4-4240-AAB5-E6AA8DE47E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96632" y="4529513"/>
                  <a:ext cx="3733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657AB2A-5358-4BE7-9469-D83EBCF28BE0}"/>
                    </a:ext>
                  </a:extLst>
                </p14:cNvPr>
                <p14:cNvContentPartPr/>
                <p14:nvPr/>
              </p14:nvContentPartPr>
              <p14:xfrm>
                <a:off x="7092272" y="4354193"/>
                <a:ext cx="267480" cy="477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657AB2A-5358-4BE7-9469-D83EBCF28B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56632" y="4318193"/>
                  <a:ext cx="3391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2E09F4-95C1-4905-85DB-70651C2D39CC}"/>
                    </a:ext>
                  </a:extLst>
                </p14:cNvPr>
                <p14:cNvContentPartPr/>
                <p14:nvPr/>
              </p14:nvContentPartPr>
              <p14:xfrm>
                <a:off x="7920632" y="4397753"/>
                <a:ext cx="64440" cy="48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2E09F4-95C1-4905-85DB-70651C2D39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4632" y="4362113"/>
                  <a:ext cx="136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C9D4464-F705-4E80-81C2-09817C8A2234}"/>
                    </a:ext>
                  </a:extLst>
                </p14:cNvPr>
                <p14:cNvContentPartPr/>
                <p14:nvPr/>
              </p14:nvContentPartPr>
              <p14:xfrm>
                <a:off x="8176232" y="4272833"/>
                <a:ext cx="233640" cy="57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C9D4464-F705-4E80-81C2-09817C8A223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40232" y="4237193"/>
                  <a:ext cx="30528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823FAA-A0DB-48DF-AC6E-65E9D848842A}"/>
                    </a:ext>
                  </a:extLst>
                </p14:cNvPr>
                <p14:cNvContentPartPr/>
                <p14:nvPr/>
              </p14:nvContentPartPr>
              <p14:xfrm>
                <a:off x="8090192" y="4545713"/>
                <a:ext cx="222120" cy="60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823FAA-A0DB-48DF-AC6E-65E9D848842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4552" y="4509713"/>
                  <a:ext cx="293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96D1D3-82D2-485C-AF96-89D7890F7AC0}"/>
                    </a:ext>
                  </a:extLst>
                </p14:cNvPr>
                <p14:cNvContentPartPr/>
                <p14:nvPr/>
              </p14:nvContentPartPr>
              <p14:xfrm>
                <a:off x="8493752" y="4402793"/>
                <a:ext cx="213840" cy="354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96D1D3-82D2-485C-AF96-89D7890F7AC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58112" y="4367153"/>
                  <a:ext cx="285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0AB8D46-EA9D-458D-98C0-A4E7FDDFC130}"/>
                    </a:ext>
                  </a:extLst>
                </p14:cNvPr>
                <p14:cNvContentPartPr/>
                <p14:nvPr/>
              </p14:nvContentPartPr>
              <p14:xfrm>
                <a:off x="8777072" y="4542833"/>
                <a:ext cx="144720" cy="265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0AB8D46-EA9D-458D-98C0-A4E7FDDFC1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1432" y="4507193"/>
                  <a:ext cx="2163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DBF7FD-A0CC-419B-8B3B-608E71100619}"/>
                    </a:ext>
                  </a:extLst>
                </p14:cNvPr>
                <p14:cNvContentPartPr/>
                <p14:nvPr/>
              </p14:nvContentPartPr>
              <p14:xfrm>
                <a:off x="8927192" y="4541033"/>
                <a:ext cx="34812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DBF7FD-A0CC-419B-8B3B-608E711006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891192" y="4505393"/>
                  <a:ext cx="419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567C15-ABB2-4939-8795-AD286925CE87}"/>
                    </a:ext>
                  </a:extLst>
                </p14:cNvPr>
                <p14:cNvContentPartPr/>
                <p14:nvPr/>
              </p14:nvContentPartPr>
              <p14:xfrm>
                <a:off x="9357392" y="4275353"/>
                <a:ext cx="61200" cy="464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567C15-ABB2-4939-8795-AD286925CE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21392" y="4239713"/>
                  <a:ext cx="13284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5A144D8-AF3F-4C44-92E0-B43FD8593361}"/>
                    </a:ext>
                  </a:extLst>
                </p14:cNvPr>
                <p14:cNvContentPartPr/>
                <p14:nvPr/>
              </p14:nvContentPartPr>
              <p14:xfrm>
                <a:off x="9274232" y="4262033"/>
                <a:ext cx="382680" cy="266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5A144D8-AF3F-4C44-92E0-B43FD85933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238592" y="4226033"/>
                  <a:ext cx="45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F5E77E-58EA-497C-BFDF-AF332BE40ED3}"/>
                    </a:ext>
                  </a:extLst>
                </p14:cNvPr>
                <p14:cNvContentPartPr/>
                <p14:nvPr/>
              </p14:nvContentPartPr>
              <p14:xfrm>
                <a:off x="10049672" y="4425833"/>
                <a:ext cx="273240" cy="309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F5E77E-58EA-497C-BFDF-AF332BE40ED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13672" y="4390193"/>
                  <a:ext cx="3448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EB82D15-1A12-4FEB-87F6-73A54DF7992E}"/>
                    </a:ext>
                  </a:extLst>
                </p14:cNvPr>
                <p14:cNvContentPartPr/>
                <p14:nvPr/>
              </p14:nvContentPartPr>
              <p14:xfrm>
                <a:off x="10436672" y="4453193"/>
                <a:ext cx="251280" cy="252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EB82D15-1A12-4FEB-87F6-73A54DF799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00672" y="4417553"/>
                  <a:ext cx="322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98D900C-EC3D-4673-AE8F-66B072996AC8}"/>
                    </a:ext>
                  </a:extLst>
                </p14:cNvPr>
                <p14:cNvContentPartPr/>
                <p14:nvPr/>
              </p14:nvContentPartPr>
              <p14:xfrm>
                <a:off x="10720712" y="4250153"/>
                <a:ext cx="226440" cy="493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98D900C-EC3D-4673-AE8F-66B072996AC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84712" y="4214153"/>
                  <a:ext cx="298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670F3A1-876B-4354-B3EE-1B8232C5EE17}"/>
                    </a:ext>
                  </a:extLst>
                </p14:cNvPr>
                <p14:cNvContentPartPr/>
                <p14:nvPr/>
              </p14:nvContentPartPr>
              <p14:xfrm>
                <a:off x="11178992" y="4694393"/>
                <a:ext cx="24480" cy="7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670F3A1-876B-4354-B3EE-1B8232C5EE1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143352" y="4658753"/>
                  <a:ext cx="961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45D9FF7-840C-4841-9C76-6243A569C204}"/>
              </a:ext>
            </a:extLst>
          </p:cNvPr>
          <p:cNvGrpSpPr/>
          <p:nvPr/>
        </p:nvGrpSpPr>
        <p:grpSpPr>
          <a:xfrm>
            <a:off x="332192" y="5534993"/>
            <a:ext cx="789480" cy="500400"/>
            <a:chOff x="332192" y="5534993"/>
            <a:chExt cx="789480" cy="50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AE6926C-2D0B-4F33-AE54-49991CF4FAE2}"/>
                    </a:ext>
                  </a:extLst>
                </p14:cNvPr>
                <p14:cNvContentPartPr/>
                <p14:nvPr/>
              </p14:nvContentPartPr>
              <p14:xfrm>
                <a:off x="332192" y="5534993"/>
                <a:ext cx="485640" cy="485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AE6926C-2D0B-4F33-AE54-49991CF4FAE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6552" y="5499353"/>
                  <a:ext cx="55728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B11980B-B68B-48AF-B4FD-AD6EAD523FA5}"/>
                    </a:ext>
                  </a:extLst>
                </p14:cNvPr>
                <p14:cNvContentPartPr/>
                <p14:nvPr/>
              </p14:nvContentPartPr>
              <p14:xfrm>
                <a:off x="854552" y="5691233"/>
                <a:ext cx="267120" cy="344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B11980B-B68B-48AF-B4FD-AD6EAD523FA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8552" y="5655233"/>
                  <a:ext cx="33876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6D6EA-AB0D-4256-853A-C33218A77C2D}"/>
              </a:ext>
            </a:extLst>
          </p:cNvPr>
          <p:cNvGrpSpPr/>
          <p:nvPr/>
        </p:nvGrpSpPr>
        <p:grpSpPr>
          <a:xfrm>
            <a:off x="1676792" y="5420513"/>
            <a:ext cx="3209760" cy="524880"/>
            <a:chOff x="1676792" y="5420513"/>
            <a:chExt cx="320976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AD0C328-33DF-4249-A31D-02444B0EE879}"/>
                    </a:ext>
                  </a:extLst>
                </p14:cNvPr>
                <p14:cNvContentPartPr/>
                <p14:nvPr/>
              </p14:nvContentPartPr>
              <p14:xfrm>
                <a:off x="1676792" y="5590073"/>
                <a:ext cx="213480" cy="355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AD0C328-33DF-4249-A31D-02444B0EE8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41152" y="5554073"/>
                  <a:ext cx="2851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A249538-0CF6-49CB-8A12-DB57D199029D}"/>
                    </a:ext>
                  </a:extLst>
                </p14:cNvPr>
                <p14:cNvContentPartPr/>
                <p14:nvPr/>
              </p14:nvContentPartPr>
              <p14:xfrm>
                <a:off x="1992152" y="5420513"/>
                <a:ext cx="736200" cy="475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A249538-0CF6-49CB-8A12-DB57D19902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56152" y="5384513"/>
                  <a:ext cx="8078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D01D1FF-C5B0-4362-B4E9-1560BF56C1D8}"/>
                    </a:ext>
                  </a:extLst>
                </p14:cNvPr>
                <p14:cNvContentPartPr/>
                <p14:nvPr/>
              </p14:nvContentPartPr>
              <p14:xfrm>
                <a:off x="3311192" y="5434913"/>
                <a:ext cx="88560" cy="482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D01D1FF-C5B0-4362-B4E9-1560BF56C1D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75552" y="5398913"/>
                  <a:ext cx="1602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11793DC-72EB-40AA-BC67-0EC3652052E4}"/>
                    </a:ext>
                  </a:extLst>
                </p14:cNvPr>
                <p14:cNvContentPartPr/>
                <p14:nvPr/>
              </p14:nvContentPartPr>
              <p14:xfrm>
                <a:off x="3150992" y="5596913"/>
                <a:ext cx="1520640" cy="344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11793DC-72EB-40AA-BC67-0EC3652052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15352" y="5560913"/>
                  <a:ext cx="1592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78D5975-6779-4DB8-873A-E8160A17E492}"/>
                    </a:ext>
                  </a:extLst>
                </p14:cNvPr>
                <p14:cNvContentPartPr/>
                <p14:nvPr/>
              </p14:nvContentPartPr>
              <p14:xfrm>
                <a:off x="4811672" y="5569913"/>
                <a:ext cx="62280" cy="105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78D5975-6779-4DB8-873A-E8160A17E4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75672" y="5533913"/>
                  <a:ext cx="13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DCE833-20F2-4316-A346-6ED8C7BBFA35}"/>
                    </a:ext>
                  </a:extLst>
                </p14:cNvPr>
                <p14:cNvContentPartPr/>
                <p14:nvPr/>
              </p14:nvContentPartPr>
              <p14:xfrm>
                <a:off x="4836512" y="5790233"/>
                <a:ext cx="50040" cy="98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DCE833-20F2-4316-A346-6ED8C7BBFA3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00512" y="5754593"/>
                  <a:ext cx="1216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21508D7-F281-4A02-8A7B-4B6EA4FF988E}"/>
              </a:ext>
            </a:extLst>
          </p:cNvPr>
          <p:cNvGrpSpPr/>
          <p:nvPr/>
        </p:nvGrpSpPr>
        <p:grpSpPr>
          <a:xfrm>
            <a:off x="5789072" y="5392793"/>
            <a:ext cx="1460520" cy="488520"/>
            <a:chOff x="5789072" y="5392793"/>
            <a:chExt cx="146052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FF4D063-CC4C-489D-9B85-975AB13B4BA5}"/>
                    </a:ext>
                  </a:extLst>
                </p14:cNvPr>
                <p14:cNvContentPartPr/>
                <p14:nvPr/>
              </p14:nvContentPartPr>
              <p14:xfrm>
                <a:off x="5799872" y="5480993"/>
                <a:ext cx="47520" cy="400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FF4D063-CC4C-489D-9B85-975AB13B4B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64232" y="5444993"/>
                  <a:ext cx="1191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324046-9BB0-44D4-8F01-246D23675082}"/>
                    </a:ext>
                  </a:extLst>
                </p14:cNvPr>
                <p14:cNvContentPartPr/>
                <p14:nvPr/>
              </p14:nvContentPartPr>
              <p14:xfrm>
                <a:off x="5789072" y="5392793"/>
                <a:ext cx="282600" cy="429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324046-9BB0-44D4-8F01-246D236750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53072" y="5356793"/>
                  <a:ext cx="354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88B6F7-B1D0-432C-A318-4EEBA207F1DF}"/>
                    </a:ext>
                  </a:extLst>
                </p14:cNvPr>
                <p14:cNvContentPartPr/>
                <p14:nvPr/>
              </p14:nvContentPartPr>
              <p14:xfrm>
                <a:off x="6133232" y="5539673"/>
                <a:ext cx="74160" cy="289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88B6F7-B1D0-432C-A318-4EEBA207F1D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97592" y="5503673"/>
                  <a:ext cx="145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6BBFE19-8960-4659-B62C-CECBC108CBCC}"/>
                    </a:ext>
                  </a:extLst>
                </p14:cNvPr>
                <p14:cNvContentPartPr/>
                <p14:nvPr/>
              </p14:nvContentPartPr>
              <p14:xfrm>
                <a:off x="6198752" y="5497193"/>
                <a:ext cx="156960" cy="78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6BBFE19-8960-4659-B62C-CECBC108CB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3112" y="5461553"/>
                  <a:ext cx="228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A8DBFC7-EDB7-4182-B6A3-65E0FB81BC2B}"/>
                    </a:ext>
                  </a:extLst>
                </p14:cNvPr>
                <p14:cNvContentPartPr/>
                <p14:nvPr/>
              </p14:nvContentPartPr>
              <p14:xfrm>
                <a:off x="6189032" y="5646233"/>
                <a:ext cx="172440" cy="193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A8DBFC7-EDB7-4182-B6A3-65E0FB81BC2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53392" y="5610233"/>
                  <a:ext cx="244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42F46B5-0D13-4792-AF08-513B45FB9B9A}"/>
                    </a:ext>
                  </a:extLst>
                </p14:cNvPr>
                <p14:cNvContentPartPr/>
                <p14:nvPr/>
              </p14:nvContentPartPr>
              <p14:xfrm>
                <a:off x="6556232" y="5557673"/>
                <a:ext cx="274680" cy="290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42F46B5-0D13-4792-AF08-513B45FB9B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20232" y="5522033"/>
                  <a:ext cx="346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D6A412-D397-4CEF-8CCB-3DF7F0A3C676}"/>
                    </a:ext>
                  </a:extLst>
                </p14:cNvPr>
                <p14:cNvContentPartPr/>
                <p14:nvPr/>
              </p14:nvContentPartPr>
              <p14:xfrm>
                <a:off x="6704192" y="5577833"/>
                <a:ext cx="290880" cy="233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D6A412-D397-4CEF-8CCB-3DF7F0A3C67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668552" y="5541833"/>
                  <a:ext cx="3625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58910AC-2C48-4877-953D-71DC12D10DD3}"/>
                    </a:ext>
                  </a:extLst>
                </p14:cNvPr>
                <p14:cNvContentPartPr/>
                <p14:nvPr/>
              </p14:nvContentPartPr>
              <p14:xfrm>
                <a:off x="6960152" y="5484233"/>
                <a:ext cx="289440" cy="285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58910AC-2C48-4877-953D-71DC12D10D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24512" y="5448593"/>
                  <a:ext cx="36108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B872F9E-29DA-4E61-908F-A2BD3005BBA8}"/>
              </a:ext>
            </a:extLst>
          </p:cNvPr>
          <p:cNvGrpSpPr/>
          <p:nvPr/>
        </p:nvGrpSpPr>
        <p:grpSpPr>
          <a:xfrm>
            <a:off x="7902632" y="5334833"/>
            <a:ext cx="940320" cy="516600"/>
            <a:chOff x="7902632" y="5334833"/>
            <a:chExt cx="940320" cy="5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AFAE64-E73A-4298-A40D-B2A7E33813E2}"/>
                    </a:ext>
                  </a:extLst>
                </p14:cNvPr>
                <p14:cNvContentPartPr/>
                <p14:nvPr/>
              </p14:nvContentPartPr>
              <p14:xfrm>
                <a:off x="7902632" y="5496833"/>
                <a:ext cx="318600" cy="354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AFAE64-E73A-4298-A40D-B2A7E33813E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66632" y="5460833"/>
                  <a:ext cx="390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CE031BA-C552-4D67-B509-6856E00D3D95}"/>
                    </a:ext>
                  </a:extLst>
                </p14:cNvPr>
                <p14:cNvContentPartPr/>
                <p14:nvPr/>
              </p14:nvContentPartPr>
              <p14:xfrm>
                <a:off x="8296112" y="5601593"/>
                <a:ext cx="304920" cy="200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CE031BA-C552-4D67-B509-6856E00D3D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260472" y="5565593"/>
                  <a:ext cx="37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D58E069-01FE-49C8-BA52-632713EC1597}"/>
                    </a:ext>
                  </a:extLst>
                </p14:cNvPr>
                <p14:cNvContentPartPr/>
                <p14:nvPr/>
              </p14:nvContentPartPr>
              <p14:xfrm>
                <a:off x="8665112" y="5334833"/>
                <a:ext cx="177840" cy="470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D58E069-01FE-49C8-BA52-632713EC159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29112" y="5298833"/>
                  <a:ext cx="249480" cy="54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87DC81B-4F5A-4C3F-B2CB-B96218A7A4AA}"/>
              </a:ext>
            </a:extLst>
          </p:cNvPr>
          <p:cNvGrpSpPr/>
          <p:nvPr/>
        </p:nvGrpSpPr>
        <p:grpSpPr>
          <a:xfrm>
            <a:off x="9696872" y="5256713"/>
            <a:ext cx="1630800" cy="529920"/>
            <a:chOff x="9696872" y="5256713"/>
            <a:chExt cx="1630800" cy="52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A0E6B35-38C3-4F59-9941-D1DAA24B3BA2}"/>
                    </a:ext>
                  </a:extLst>
                </p14:cNvPr>
                <p14:cNvContentPartPr/>
                <p14:nvPr/>
              </p14:nvContentPartPr>
              <p14:xfrm>
                <a:off x="9701192" y="5385593"/>
                <a:ext cx="39240" cy="401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A0E6B35-38C3-4F59-9941-D1DAA24B3BA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665552" y="5349593"/>
                  <a:ext cx="11088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77F6203-0DDC-4A70-8F86-DD352ABF03BD}"/>
                    </a:ext>
                  </a:extLst>
                </p14:cNvPr>
                <p14:cNvContentPartPr/>
                <p14:nvPr/>
              </p14:nvContentPartPr>
              <p14:xfrm>
                <a:off x="9696872" y="5323313"/>
                <a:ext cx="234720" cy="108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77F6203-0DDC-4A70-8F86-DD352ABF03B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661232" y="5287313"/>
                  <a:ext cx="306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08924EE-22E3-41EF-B820-680A883AA99A}"/>
                    </a:ext>
                  </a:extLst>
                </p14:cNvPr>
                <p14:cNvContentPartPr/>
                <p14:nvPr/>
              </p14:nvContentPartPr>
              <p14:xfrm>
                <a:off x="9711632" y="5517353"/>
                <a:ext cx="199800" cy="43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08924EE-22E3-41EF-B820-680A883AA99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675632" y="5481713"/>
                  <a:ext cx="271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2C55A06-B946-4BC6-BC89-4F51F162F54D}"/>
                    </a:ext>
                  </a:extLst>
                </p14:cNvPr>
                <p14:cNvContentPartPr/>
                <p14:nvPr/>
              </p14:nvContentPartPr>
              <p14:xfrm>
                <a:off x="9985592" y="5256713"/>
                <a:ext cx="38880" cy="316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2C55A06-B946-4BC6-BC89-4F51F162F54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49592" y="5220713"/>
                  <a:ext cx="1105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B73EF5-987C-45DF-865C-7DF778E95925}"/>
                    </a:ext>
                  </a:extLst>
                </p14:cNvPr>
                <p14:cNvContentPartPr/>
                <p14:nvPr/>
              </p14:nvContentPartPr>
              <p14:xfrm>
                <a:off x="10017992" y="5287313"/>
                <a:ext cx="252360" cy="306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B73EF5-987C-45DF-865C-7DF778E959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81992" y="5251313"/>
                  <a:ext cx="324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C4A26E1-5777-4292-8999-78D81ACC693A}"/>
                    </a:ext>
                  </a:extLst>
                </p14:cNvPr>
                <p14:cNvContentPartPr/>
                <p14:nvPr/>
              </p14:nvContentPartPr>
              <p14:xfrm>
                <a:off x="10362152" y="5392793"/>
                <a:ext cx="144720" cy="266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C4A26E1-5777-4292-8999-78D81ACC693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26152" y="5357153"/>
                  <a:ext cx="2163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3E5AFB-53E7-474A-948B-764E5DA1384F}"/>
                    </a:ext>
                  </a:extLst>
                </p14:cNvPr>
                <p14:cNvContentPartPr/>
                <p14:nvPr/>
              </p14:nvContentPartPr>
              <p14:xfrm>
                <a:off x="10638272" y="5380193"/>
                <a:ext cx="60120" cy="281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3E5AFB-53E7-474A-948B-764E5DA1384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02632" y="5344193"/>
                  <a:ext cx="131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195C2CF-9B2E-4430-AADB-9A2CA394F648}"/>
                    </a:ext>
                  </a:extLst>
                </p14:cNvPr>
                <p14:cNvContentPartPr/>
                <p14:nvPr/>
              </p14:nvContentPartPr>
              <p14:xfrm>
                <a:off x="10654832" y="5358953"/>
                <a:ext cx="262800" cy="218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195C2CF-9B2E-4430-AADB-9A2CA394F6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618832" y="5322953"/>
                  <a:ext cx="334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B22049-2DA9-467C-B594-A3B9C9F127C5}"/>
                    </a:ext>
                  </a:extLst>
                </p14:cNvPr>
                <p14:cNvContentPartPr/>
                <p14:nvPr/>
              </p14:nvContentPartPr>
              <p14:xfrm>
                <a:off x="11117072" y="5361113"/>
                <a:ext cx="42120" cy="320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B22049-2DA9-467C-B594-A3B9C9F127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081432" y="5325113"/>
                  <a:ext cx="113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F1D1A54-5171-42B7-A481-F6AB60A7B057}"/>
                    </a:ext>
                  </a:extLst>
                </p14:cNvPr>
                <p14:cNvContentPartPr/>
                <p14:nvPr/>
              </p14:nvContentPartPr>
              <p14:xfrm>
                <a:off x="10978472" y="5355353"/>
                <a:ext cx="349200" cy="46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F1D1A54-5171-42B7-A481-F6AB60A7B0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42472" y="5319713"/>
                  <a:ext cx="420840" cy="11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878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39A91D-E119-4D62-AAEB-0F5D1297DC54}"/>
                  </a:ext>
                </a:extLst>
              </p14:cNvPr>
              <p14:cNvContentPartPr/>
              <p14:nvPr/>
            </p14:nvContentPartPr>
            <p14:xfrm>
              <a:off x="2667152" y="651233"/>
              <a:ext cx="3474720" cy="9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39A91D-E119-4D62-AAEB-0F5D1297DC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1512" y="615233"/>
                <a:ext cx="3546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D077554-695C-49AB-B854-967089D3BAA1}"/>
                  </a:ext>
                </a:extLst>
              </p14:cNvPr>
              <p14:cNvContentPartPr/>
              <p14:nvPr/>
            </p14:nvContentPartPr>
            <p14:xfrm>
              <a:off x="1810352" y="203393"/>
              <a:ext cx="619200" cy="502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D077554-695C-49AB-B854-967089D3BA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4712" y="167753"/>
                <a:ext cx="6908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2C7F71-0FAB-4165-8C2D-12B71976BBA7}"/>
                  </a:ext>
                </a:extLst>
              </p14:cNvPr>
              <p14:cNvContentPartPr/>
              <p14:nvPr/>
            </p14:nvContentPartPr>
            <p14:xfrm>
              <a:off x="2671112" y="766073"/>
              <a:ext cx="3625200" cy="64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2C7F71-0FAB-4165-8C2D-12B71976BBA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5472" y="730433"/>
                <a:ext cx="369684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A25931-5221-4DD3-9B3A-AED915E5F007}"/>
                  </a:ext>
                </a:extLst>
              </p14:cNvPr>
              <p14:cNvContentPartPr/>
              <p14:nvPr/>
            </p14:nvContentPartPr>
            <p14:xfrm>
              <a:off x="6123872" y="640433"/>
              <a:ext cx="97200" cy="71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A25931-5221-4DD3-9B3A-AED915E5F0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7872" y="604433"/>
                <a:ext cx="1688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E41977-488E-444C-968E-4FD64E7F175A}"/>
                  </a:ext>
                </a:extLst>
              </p14:cNvPr>
              <p14:cNvContentPartPr/>
              <p14:nvPr/>
            </p14:nvContentPartPr>
            <p14:xfrm>
              <a:off x="5710232" y="420833"/>
              <a:ext cx="208800" cy="131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E41977-488E-444C-968E-4FD64E7F17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4232" y="384833"/>
                <a:ext cx="28044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22D192E-8B9E-4240-9BAF-6319053FAE3A}"/>
              </a:ext>
            </a:extLst>
          </p:cNvPr>
          <p:cNvGrpSpPr/>
          <p:nvPr/>
        </p:nvGrpSpPr>
        <p:grpSpPr>
          <a:xfrm>
            <a:off x="632072" y="1898273"/>
            <a:ext cx="1100160" cy="470520"/>
            <a:chOff x="632072" y="1898273"/>
            <a:chExt cx="110016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13E4C0-2D64-4A5A-A7C5-87C20B9FA194}"/>
                    </a:ext>
                  </a:extLst>
                </p14:cNvPr>
                <p14:cNvContentPartPr/>
                <p14:nvPr/>
              </p14:nvContentPartPr>
              <p14:xfrm>
                <a:off x="632072" y="1995113"/>
                <a:ext cx="31680" cy="358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13E4C0-2D64-4A5A-A7C5-87C20B9FA1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6072" y="1959473"/>
                  <a:ext cx="103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29AB0F-7827-4D2F-9892-4D9C75EB4503}"/>
                    </a:ext>
                  </a:extLst>
                </p14:cNvPr>
                <p14:cNvContentPartPr/>
                <p14:nvPr/>
              </p14:nvContentPartPr>
              <p14:xfrm>
                <a:off x="633512" y="1898273"/>
                <a:ext cx="259560" cy="449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29AB0F-7827-4D2F-9892-4D9C75EB45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7512" y="1862273"/>
                  <a:ext cx="33120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7180942-068F-4943-9C19-4B894BC77ECF}"/>
                    </a:ext>
                  </a:extLst>
                </p14:cNvPr>
                <p14:cNvContentPartPr/>
                <p14:nvPr/>
              </p14:nvContentPartPr>
              <p14:xfrm>
                <a:off x="951032" y="2049473"/>
                <a:ext cx="192960" cy="31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7180942-068F-4943-9C19-4B894BC77E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5392" y="2013833"/>
                  <a:ext cx="2646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C9F16D6-E2B2-42B0-919C-A705FA137671}"/>
                    </a:ext>
                  </a:extLst>
                </p14:cNvPr>
                <p14:cNvContentPartPr/>
                <p14:nvPr/>
              </p14:nvContentPartPr>
              <p14:xfrm>
                <a:off x="1214552" y="2004473"/>
                <a:ext cx="517680" cy="33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C9F16D6-E2B2-42B0-919C-A705FA1376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8552" y="1968473"/>
                  <a:ext cx="58932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9C19DA-3A3A-4F98-B270-184F30040BA9}"/>
              </a:ext>
            </a:extLst>
          </p:cNvPr>
          <p:cNvGrpSpPr/>
          <p:nvPr/>
        </p:nvGrpSpPr>
        <p:grpSpPr>
          <a:xfrm>
            <a:off x="174152" y="3002753"/>
            <a:ext cx="3020760" cy="616680"/>
            <a:chOff x="174152" y="3002753"/>
            <a:chExt cx="302076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D4B846F-FF0F-4D9F-BC57-ACA0D39573D1}"/>
                    </a:ext>
                  </a:extLst>
                </p14:cNvPr>
                <p14:cNvContentPartPr/>
                <p14:nvPr/>
              </p14:nvContentPartPr>
              <p14:xfrm>
                <a:off x="357392" y="3002753"/>
                <a:ext cx="61200" cy="421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D4B846F-FF0F-4D9F-BC57-ACA0D39573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1752" y="2966753"/>
                  <a:ext cx="1328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2D6F56-514C-471C-966F-CA3B293C88F1}"/>
                    </a:ext>
                  </a:extLst>
                </p14:cNvPr>
                <p14:cNvContentPartPr/>
                <p14:nvPr/>
              </p14:nvContentPartPr>
              <p14:xfrm>
                <a:off x="466832" y="3155753"/>
                <a:ext cx="392400" cy="316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2D6F56-514C-471C-966F-CA3B293C88F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0832" y="3119753"/>
                  <a:ext cx="46404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4D4416-C90A-480A-870A-3C3AE54F9B30}"/>
                    </a:ext>
                  </a:extLst>
                </p14:cNvPr>
                <p14:cNvContentPartPr/>
                <p14:nvPr/>
              </p14:nvContentPartPr>
              <p14:xfrm>
                <a:off x="932672" y="3041993"/>
                <a:ext cx="720720" cy="40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4D4416-C90A-480A-870A-3C3AE54F9B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96672" y="3006353"/>
                  <a:ext cx="792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C2E830-5276-4168-84ED-0D9E04605545}"/>
                    </a:ext>
                  </a:extLst>
                </p14:cNvPr>
                <p14:cNvContentPartPr/>
                <p14:nvPr/>
              </p14:nvContentPartPr>
              <p14:xfrm>
                <a:off x="1727192" y="3021113"/>
                <a:ext cx="102240" cy="375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C2E830-5276-4168-84ED-0D9E046055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91192" y="2985473"/>
                  <a:ext cx="1738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6A74B2-BB9B-43E6-809B-0D72B9869193}"/>
                    </a:ext>
                  </a:extLst>
                </p14:cNvPr>
                <p14:cNvContentPartPr/>
                <p14:nvPr/>
              </p14:nvContentPartPr>
              <p14:xfrm>
                <a:off x="1696952" y="3215873"/>
                <a:ext cx="147240" cy="44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6A74B2-BB9B-43E6-809B-0D72B98691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60952" y="3179873"/>
                  <a:ext cx="218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E62CEA-8D94-4034-8EF9-B72A8C4E6060}"/>
                    </a:ext>
                  </a:extLst>
                </p14:cNvPr>
                <p14:cNvContentPartPr/>
                <p14:nvPr/>
              </p14:nvContentPartPr>
              <p14:xfrm>
                <a:off x="2277992" y="3067553"/>
                <a:ext cx="44280" cy="28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E62CEA-8D94-4034-8EF9-B72A8C4E60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42352" y="3031913"/>
                  <a:ext cx="115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9B8BF77-3B15-46B5-83E9-9B6F9AD0B696}"/>
                    </a:ext>
                  </a:extLst>
                </p14:cNvPr>
                <p14:cNvContentPartPr/>
                <p14:nvPr/>
              </p14:nvContentPartPr>
              <p14:xfrm>
                <a:off x="2457632" y="3081953"/>
                <a:ext cx="275040" cy="29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9B8BF77-3B15-46B5-83E9-9B6F9AD0B6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21632" y="3045953"/>
                  <a:ext cx="3466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F7F0B3-BA25-4105-9D46-ADB283C292A3}"/>
                    </a:ext>
                  </a:extLst>
                </p14:cNvPr>
                <p14:cNvContentPartPr/>
                <p14:nvPr/>
              </p14:nvContentPartPr>
              <p14:xfrm>
                <a:off x="174152" y="3486953"/>
                <a:ext cx="2626920" cy="132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F7F0B3-BA25-4105-9D46-ADB283C292A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8512" y="3451313"/>
                  <a:ext cx="2698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27B92A-D7B0-4129-BDF4-A41326AAE6E7}"/>
                    </a:ext>
                  </a:extLst>
                </p14:cNvPr>
                <p14:cNvContentPartPr/>
                <p14:nvPr/>
              </p14:nvContentPartPr>
              <p14:xfrm>
                <a:off x="3080072" y="3147473"/>
                <a:ext cx="11880" cy="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27B92A-D7B0-4129-BDF4-A41326AAE6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4072" y="3111473"/>
                  <a:ext cx="83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DD1A35-C4AC-46E8-A4E0-F710EFAFA148}"/>
                    </a:ext>
                  </a:extLst>
                </p14:cNvPr>
                <p14:cNvContentPartPr/>
                <p14:nvPr/>
              </p14:nvContentPartPr>
              <p14:xfrm>
                <a:off x="3177992" y="3309113"/>
                <a:ext cx="1692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DD1A35-C4AC-46E8-A4E0-F710EFAFA1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41992" y="3273473"/>
                  <a:ext cx="8856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E3F6851-FDA0-482E-B62F-FDE46F6B7AEC}"/>
              </a:ext>
            </a:extLst>
          </p:cNvPr>
          <p:cNvGrpSpPr/>
          <p:nvPr/>
        </p:nvGrpSpPr>
        <p:grpSpPr>
          <a:xfrm>
            <a:off x="4220552" y="2799713"/>
            <a:ext cx="3869280" cy="612720"/>
            <a:chOff x="4220552" y="2799713"/>
            <a:chExt cx="386928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EC32A88-1B5F-4D52-8235-80DDB4C3E97B}"/>
                    </a:ext>
                  </a:extLst>
                </p14:cNvPr>
                <p14:cNvContentPartPr/>
                <p14:nvPr/>
              </p14:nvContentPartPr>
              <p14:xfrm>
                <a:off x="4220552" y="2992313"/>
                <a:ext cx="50040" cy="403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EC32A88-1B5F-4D52-8235-80DDB4C3E9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84552" y="2956313"/>
                  <a:ext cx="1216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5011A7-52FF-4D61-ABA2-FF2AC078A1ED}"/>
                    </a:ext>
                  </a:extLst>
                </p14:cNvPr>
                <p14:cNvContentPartPr/>
                <p14:nvPr/>
              </p14:nvContentPartPr>
              <p14:xfrm>
                <a:off x="4237112" y="2878193"/>
                <a:ext cx="261720" cy="45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5011A7-52FF-4D61-ABA2-FF2AC078A1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01472" y="2842553"/>
                  <a:ext cx="33336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9653A5C-F70F-4813-93FC-437809985872}"/>
                    </a:ext>
                  </a:extLst>
                </p14:cNvPr>
                <p14:cNvContentPartPr/>
                <p14:nvPr/>
              </p14:nvContentPartPr>
              <p14:xfrm>
                <a:off x="4540592" y="3038033"/>
                <a:ext cx="179280" cy="336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9653A5C-F70F-4813-93FC-4378099858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04952" y="3002033"/>
                  <a:ext cx="2509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3101F0-4A66-4061-9DDF-83B4AD91638D}"/>
                    </a:ext>
                  </a:extLst>
                </p14:cNvPr>
                <p14:cNvContentPartPr/>
                <p14:nvPr/>
              </p14:nvContentPartPr>
              <p14:xfrm>
                <a:off x="4796192" y="2931473"/>
                <a:ext cx="497160" cy="48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3101F0-4A66-4061-9DDF-83B4AD9163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60552" y="2895473"/>
                  <a:ext cx="5688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D0C5B5-14C4-4B3D-8E8D-FD0441DEBED4}"/>
                    </a:ext>
                  </a:extLst>
                </p14:cNvPr>
                <p14:cNvContentPartPr/>
                <p14:nvPr/>
              </p14:nvContentPartPr>
              <p14:xfrm>
                <a:off x="5547152" y="3063953"/>
                <a:ext cx="302040" cy="42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D0C5B5-14C4-4B3D-8E8D-FD0441DEBED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11512" y="3028313"/>
                  <a:ext cx="373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CC2E48-6201-4989-8CD2-DDB5C5A37FF5}"/>
                    </a:ext>
                  </a:extLst>
                </p14:cNvPr>
                <p14:cNvContentPartPr/>
                <p14:nvPr/>
              </p14:nvContentPartPr>
              <p14:xfrm>
                <a:off x="5599352" y="3231353"/>
                <a:ext cx="266400" cy="27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CC2E48-6201-4989-8CD2-DDB5C5A37FF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63712" y="3195353"/>
                  <a:ext cx="338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99455BD-280C-44F5-8539-43196ECC4896}"/>
                    </a:ext>
                  </a:extLst>
                </p14:cNvPr>
                <p14:cNvContentPartPr/>
                <p14:nvPr/>
              </p14:nvContentPartPr>
              <p14:xfrm>
                <a:off x="6261752" y="2864513"/>
                <a:ext cx="57240" cy="437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99455BD-280C-44F5-8539-43196ECC489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25752" y="2828873"/>
                  <a:ext cx="12888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6822D7-429A-4430-B3AA-D414A21CB010}"/>
                    </a:ext>
                  </a:extLst>
                </p14:cNvPr>
                <p14:cNvContentPartPr/>
                <p14:nvPr/>
              </p14:nvContentPartPr>
              <p14:xfrm>
                <a:off x="6259232" y="2810513"/>
                <a:ext cx="225720" cy="451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6822D7-429A-4430-B3AA-D414A21CB0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23232" y="2774873"/>
                  <a:ext cx="29736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06DAB1-B787-4991-986B-AEBEE750561F}"/>
                    </a:ext>
                  </a:extLst>
                </p14:cNvPr>
                <p14:cNvContentPartPr/>
                <p14:nvPr/>
              </p14:nvContentPartPr>
              <p14:xfrm>
                <a:off x="6539312" y="2944793"/>
                <a:ext cx="109800" cy="329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06DAB1-B787-4991-986B-AEBEE750561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03672" y="2908793"/>
                  <a:ext cx="181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C10A5C-85FE-4517-83A2-07ADA6093E6D}"/>
                    </a:ext>
                  </a:extLst>
                </p14:cNvPr>
                <p14:cNvContentPartPr/>
                <p14:nvPr/>
              </p14:nvContentPartPr>
              <p14:xfrm>
                <a:off x="6728312" y="2872073"/>
                <a:ext cx="601920" cy="405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C10A5C-85FE-4517-83A2-07ADA6093E6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92312" y="2836433"/>
                  <a:ext cx="6735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D1DF69-13B0-45B3-9F13-2A9B8A8FA03D}"/>
                    </a:ext>
                  </a:extLst>
                </p14:cNvPr>
                <p14:cNvContentPartPr/>
                <p14:nvPr/>
              </p14:nvContentPartPr>
              <p14:xfrm>
                <a:off x="7603472" y="2849753"/>
                <a:ext cx="33840" cy="34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D1DF69-13B0-45B3-9F13-2A9B8A8FA03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67832" y="2813753"/>
                  <a:ext cx="1054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432251B-0E3A-4A3A-A4F0-199C3E7968B0}"/>
                    </a:ext>
                  </a:extLst>
                </p14:cNvPr>
                <p14:cNvContentPartPr/>
                <p14:nvPr/>
              </p14:nvContentPartPr>
              <p14:xfrm>
                <a:off x="7500152" y="3025793"/>
                <a:ext cx="280440" cy="25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432251B-0E3A-4A3A-A4F0-199C3E7968B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64152" y="2990153"/>
                  <a:ext cx="352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DE7C9F-A606-46B0-BE05-89736EA4674D}"/>
                    </a:ext>
                  </a:extLst>
                </p14:cNvPr>
                <p14:cNvContentPartPr/>
                <p14:nvPr/>
              </p14:nvContentPartPr>
              <p14:xfrm>
                <a:off x="8070032" y="2799713"/>
                <a:ext cx="19800" cy="355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DE7C9F-A606-46B0-BE05-89736EA467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034032" y="2764073"/>
                  <a:ext cx="9144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0E376B-5379-4105-B170-8E0F6FE61B38}"/>
              </a:ext>
            </a:extLst>
          </p:cNvPr>
          <p:cNvGrpSpPr/>
          <p:nvPr/>
        </p:nvGrpSpPr>
        <p:grpSpPr>
          <a:xfrm>
            <a:off x="4237112" y="3590273"/>
            <a:ext cx="2370600" cy="690480"/>
            <a:chOff x="4237112" y="3590273"/>
            <a:chExt cx="237060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3065691-0080-4A13-A7A2-29E84835EB0A}"/>
                    </a:ext>
                  </a:extLst>
                </p14:cNvPr>
                <p14:cNvContentPartPr/>
                <p14:nvPr/>
              </p14:nvContentPartPr>
              <p14:xfrm>
                <a:off x="4237112" y="3763073"/>
                <a:ext cx="519840" cy="517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3065691-0080-4A13-A7A2-29E84835EB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01472" y="3727433"/>
                  <a:ext cx="5914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C343A6-4B69-47A6-BF8B-A47E65338632}"/>
                    </a:ext>
                  </a:extLst>
                </p14:cNvPr>
                <p14:cNvContentPartPr/>
                <p14:nvPr/>
              </p14:nvContentPartPr>
              <p14:xfrm>
                <a:off x="4812752" y="3651113"/>
                <a:ext cx="241920" cy="492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C343A6-4B69-47A6-BF8B-A47E6533863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76752" y="3615113"/>
                  <a:ext cx="31356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63E58AE-3CAB-43A2-809C-D2A94789D54C}"/>
                    </a:ext>
                  </a:extLst>
                </p14:cNvPr>
                <p14:cNvContentPartPr/>
                <p14:nvPr/>
              </p14:nvContentPartPr>
              <p14:xfrm>
                <a:off x="5199392" y="3748673"/>
                <a:ext cx="10440" cy="351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63E58AE-3CAB-43A2-809C-D2A94789D5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63392" y="3712673"/>
                  <a:ext cx="820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DC787A-E42C-4E53-9F44-FF73915FD41B}"/>
                    </a:ext>
                  </a:extLst>
                </p14:cNvPr>
                <p14:cNvContentPartPr/>
                <p14:nvPr/>
              </p14:nvContentPartPr>
              <p14:xfrm>
                <a:off x="5162312" y="3710513"/>
                <a:ext cx="182880" cy="365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DC787A-E42C-4E53-9F44-FF73915FD4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6672" y="3674513"/>
                  <a:ext cx="254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D9B4C18-D221-4981-AC9D-1D61EAF2A289}"/>
                    </a:ext>
                  </a:extLst>
                </p14:cNvPr>
                <p14:cNvContentPartPr/>
                <p14:nvPr/>
              </p14:nvContentPartPr>
              <p14:xfrm>
                <a:off x="5360312" y="3842633"/>
                <a:ext cx="150480" cy="284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D9B4C18-D221-4981-AC9D-1D61EAF2A2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24672" y="3806993"/>
                  <a:ext cx="2221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24878E-F965-45EB-A4EE-C1A9866B2D18}"/>
                    </a:ext>
                  </a:extLst>
                </p14:cNvPr>
                <p14:cNvContentPartPr/>
                <p14:nvPr/>
              </p14:nvContentPartPr>
              <p14:xfrm>
                <a:off x="5569832" y="3760913"/>
                <a:ext cx="526320" cy="31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24878E-F965-45EB-A4EE-C1A9866B2D1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534192" y="3725273"/>
                  <a:ext cx="5979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249DE5-C855-4BAD-A9B7-8A86F324D470}"/>
                    </a:ext>
                  </a:extLst>
                </p14:cNvPr>
                <p14:cNvContentPartPr/>
                <p14:nvPr/>
              </p14:nvContentPartPr>
              <p14:xfrm>
                <a:off x="5986712" y="3590273"/>
                <a:ext cx="200520" cy="541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249DE5-C855-4BAD-A9B7-8A86F324D4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51072" y="3554273"/>
                  <a:ext cx="27216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BE12CE-80B1-4E22-B6EB-75EE0CAC2AE1}"/>
                    </a:ext>
                  </a:extLst>
                </p14:cNvPr>
                <p14:cNvContentPartPr/>
                <p14:nvPr/>
              </p14:nvContentPartPr>
              <p14:xfrm>
                <a:off x="6347432" y="3837233"/>
                <a:ext cx="245160" cy="1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BE12CE-80B1-4E22-B6EB-75EE0CAC2A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11432" y="3801593"/>
                  <a:ext cx="316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4DD0327-788E-47D9-ABEB-FF25663488F3}"/>
                    </a:ext>
                  </a:extLst>
                </p14:cNvPr>
                <p14:cNvContentPartPr/>
                <p14:nvPr/>
              </p14:nvContentPartPr>
              <p14:xfrm>
                <a:off x="6357512" y="3976193"/>
                <a:ext cx="250200" cy="16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4DD0327-788E-47D9-ABEB-FF25663488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21872" y="3940193"/>
                  <a:ext cx="3218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A972955-7294-437C-9F87-71379280EEB0}"/>
              </a:ext>
            </a:extLst>
          </p:cNvPr>
          <p:cNvGrpSpPr/>
          <p:nvPr/>
        </p:nvGrpSpPr>
        <p:grpSpPr>
          <a:xfrm>
            <a:off x="6916592" y="3701873"/>
            <a:ext cx="400680" cy="328320"/>
            <a:chOff x="6916592" y="3701873"/>
            <a:chExt cx="40068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5F38AA-B003-44DD-A500-AFE40E3D71FF}"/>
                    </a:ext>
                  </a:extLst>
                </p14:cNvPr>
                <p14:cNvContentPartPr/>
                <p14:nvPr/>
              </p14:nvContentPartPr>
              <p14:xfrm>
                <a:off x="6916592" y="3701873"/>
                <a:ext cx="36000" cy="328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5F38AA-B003-44DD-A500-AFE40E3D71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80952" y="3665873"/>
                  <a:ext cx="107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4F6032A-37C0-48BF-BC71-3497F55B5E88}"/>
                    </a:ext>
                  </a:extLst>
                </p14:cNvPr>
                <p14:cNvContentPartPr/>
                <p14:nvPr/>
              </p14:nvContentPartPr>
              <p14:xfrm>
                <a:off x="7033592" y="3703313"/>
                <a:ext cx="283680" cy="318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4F6032A-37C0-48BF-BC71-3497F55B5E8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97952" y="3667313"/>
                  <a:ext cx="35532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ECCD6DF-095D-4866-ACD1-30C26A85F208}"/>
              </a:ext>
            </a:extLst>
          </p:cNvPr>
          <p:cNvGrpSpPr/>
          <p:nvPr/>
        </p:nvGrpSpPr>
        <p:grpSpPr>
          <a:xfrm>
            <a:off x="4217312" y="4447433"/>
            <a:ext cx="4271760" cy="645840"/>
            <a:chOff x="4217312" y="4447433"/>
            <a:chExt cx="427176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919148-7305-4DE8-9689-3B8AF453AC60}"/>
                    </a:ext>
                  </a:extLst>
                </p14:cNvPr>
                <p14:cNvContentPartPr/>
                <p14:nvPr/>
              </p14:nvContentPartPr>
              <p14:xfrm>
                <a:off x="4277432" y="4777193"/>
                <a:ext cx="8280" cy="31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919148-7305-4DE8-9689-3B8AF453AC6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1432" y="4741553"/>
                  <a:ext cx="79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5E76D6-C459-4728-994D-1DB7B703CFE1}"/>
                    </a:ext>
                  </a:extLst>
                </p14:cNvPr>
                <p14:cNvContentPartPr/>
                <p14:nvPr/>
              </p14:nvContentPartPr>
              <p14:xfrm>
                <a:off x="4217312" y="4701593"/>
                <a:ext cx="225000" cy="59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5E76D6-C459-4728-994D-1DB7B703CFE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81312" y="4665953"/>
                  <a:ext cx="296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D55094C-67A1-42AA-A380-7AA035B5F38B}"/>
                    </a:ext>
                  </a:extLst>
                </p14:cNvPr>
                <p14:cNvContentPartPr/>
                <p14:nvPr/>
              </p14:nvContentPartPr>
              <p14:xfrm>
                <a:off x="4268072" y="4882313"/>
                <a:ext cx="173160" cy="2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D55094C-67A1-42AA-A380-7AA035B5F38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32072" y="4846313"/>
                  <a:ext cx="244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EC6C2E-E1F8-439C-B0FB-722B0DB659EC}"/>
                    </a:ext>
                  </a:extLst>
                </p14:cNvPr>
                <p14:cNvContentPartPr/>
                <p14:nvPr/>
              </p14:nvContentPartPr>
              <p14:xfrm>
                <a:off x="4543112" y="4758113"/>
                <a:ext cx="261720" cy="28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EC6C2E-E1F8-439C-B0FB-722B0DB659E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07472" y="4722113"/>
                  <a:ext cx="333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7D35780-17DC-42F8-B2E6-0934964919F5}"/>
                    </a:ext>
                  </a:extLst>
                </p14:cNvPr>
                <p14:cNvContentPartPr/>
                <p14:nvPr/>
              </p14:nvContentPartPr>
              <p14:xfrm>
                <a:off x="4887992" y="4794113"/>
                <a:ext cx="188640" cy="226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7D35780-17DC-42F8-B2E6-0934964919F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51992" y="4758113"/>
                  <a:ext cx="2602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8A5EE1-D62A-44DC-8F15-D1490C9460DC}"/>
                    </a:ext>
                  </a:extLst>
                </p14:cNvPr>
                <p14:cNvContentPartPr/>
                <p14:nvPr/>
              </p14:nvContentPartPr>
              <p14:xfrm>
                <a:off x="5079512" y="4758113"/>
                <a:ext cx="393480" cy="30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8A5EE1-D62A-44DC-8F15-D1490C9460D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43512" y="4722113"/>
                  <a:ext cx="465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5071C1-4E32-448F-892A-EB167EAC884A}"/>
                    </a:ext>
                  </a:extLst>
                </p14:cNvPr>
                <p14:cNvContentPartPr/>
                <p14:nvPr/>
              </p14:nvContentPartPr>
              <p14:xfrm>
                <a:off x="5527712" y="4592873"/>
                <a:ext cx="88920" cy="44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5071C1-4E32-448F-892A-EB167EAC884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91712" y="4557233"/>
                  <a:ext cx="1605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D3B4E0D-676C-4D64-825C-05D4140784D9}"/>
                    </a:ext>
                  </a:extLst>
                </p14:cNvPr>
                <p14:cNvContentPartPr/>
                <p14:nvPr/>
              </p14:nvContentPartPr>
              <p14:xfrm>
                <a:off x="5486672" y="4828313"/>
                <a:ext cx="198720" cy="52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D3B4E0D-676C-4D64-825C-05D4140784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51032" y="4792313"/>
                  <a:ext cx="270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B227F1-DB36-477B-AFF7-CCFE721B4FF4}"/>
                    </a:ext>
                  </a:extLst>
                </p14:cNvPr>
                <p14:cNvContentPartPr/>
                <p14:nvPr/>
              </p14:nvContentPartPr>
              <p14:xfrm>
                <a:off x="5913632" y="4750193"/>
                <a:ext cx="298440" cy="2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B227F1-DB36-477B-AFF7-CCFE721B4F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77632" y="4714553"/>
                  <a:ext cx="370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12BE53C-3873-43E5-86BF-B59190F85BCF}"/>
                    </a:ext>
                  </a:extLst>
                </p14:cNvPr>
                <p14:cNvContentPartPr/>
                <p14:nvPr/>
              </p14:nvContentPartPr>
              <p14:xfrm>
                <a:off x="5970152" y="4904273"/>
                <a:ext cx="313560" cy="29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12BE53C-3873-43E5-86BF-B59190F85BC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4152" y="4868633"/>
                  <a:ext cx="38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07C01E-EB9C-492B-8605-C174FE55DCE3}"/>
                    </a:ext>
                  </a:extLst>
                </p14:cNvPr>
                <p14:cNvContentPartPr/>
                <p14:nvPr/>
              </p14:nvContentPartPr>
              <p14:xfrm>
                <a:off x="6594392" y="4581353"/>
                <a:ext cx="36360" cy="360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07C01E-EB9C-492B-8605-C174FE55DCE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58392" y="4545713"/>
                  <a:ext cx="108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8732062-412F-42F6-B9CB-3E67A5BE4DAA}"/>
                    </a:ext>
                  </a:extLst>
                </p14:cNvPr>
                <p14:cNvContentPartPr/>
                <p14:nvPr/>
              </p14:nvContentPartPr>
              <p14:xfrm>
                <a:off x="6555872" y="4561553"/>
                <a:ext cx="240120" cy="81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8732062-412F-42F6-B9CB-3E67A5BE4D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19872" y="4525553"/>
                  <a:ext cx="311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83688F-2130-49D2-AC18-A5B66CCA85C5}"/>
                    </a:ext>
                  </a:extLst>
                </p14:cNvPr>
                <p14:cNvContentPartPr/>
                <p14:nvPr/>
              </p14:nvContentPartPr>
              <p14:xfrm>
                <a:off x="6536432" y="4796273"/>
                <a:ext cx="149040" cy="16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83688F-2130-49D2-AC18-A5B66CCA85C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00432" y="4760633"/>
                  <a:ext cx="220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B413A5-3F6F-4D6B-AB86-DC3165846BF6}"/>
                    </a:ext>
                  </a:extLst>
                </p14:cNvPr>
                <p14:cNvContentPartPr/>
                <p14:nvPr/>
              </p14:nvContentPartPr>
              <p14:xfrm>
                <a:off x="6900032" y="4628873"/>
                <a:ext cx="250200" cy="255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B413A5-3F6F-4D6B-AB86-DC3165846BF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64032" y="4593233"/>
                  <a:ext cx="321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24DB141-DF48-491B-A2B8-08F250945C2C}"/>
                    </a:ext>
                  </a:extLst>
                </p14:cNvPr>
                <p14:cNvContentPartPr/>
                <p14:nvPr/>
              </p14:nvContentPartPr>
              <p14:xfrm>
                <a:off x="7209632" y="4625993"/>
                <a:ext cx="182520" cy="248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24DB141-DF48-491B-A2B8-08F250945C2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3632" y="4590353"/>
                  <a:ext cx="2541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83C702-6E81-430D-810D-B47BBF0637AE}"/>
                    </a:ext>
                  </a:extLst>
                </p14:cNvPr>
                <p14:cNvContentPartPr/>
                <p14:nvPr/>
              </p14:nvContentPartPr>
              <p14:xfrm>
                <a:off x="7451192" y="4652273"/>
                <a:ext cx="333720" cy="227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83C702-6E81-430D-810D-B47BBF0637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15192" y="4616273"/>
                  <a:ext cx="405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87CD1D9-2331-4F74-9966-0F9D7D284A0B}"/>
                    </a:ext>
                  </a:extLst>
                </p14:cNvPr>
                <p14:cNvContentPartPr/>
                <p14:nvPr/>
              </p14:nvContentPartPr>
              <p14:xfrm>
                <a:off x="7834232" y="4447433"/>
                <a:ext cx="107640" cy="367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87CD1D9-2331-4F74-9966-0F9D7D284A0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98592" y="4411433"/>
                  <a:ext cx="1792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1FDADE-08E2-4103-A95B-ED25E6032B26}"/>
                    </a:ext>
                  </a:extLst>
                </p14:cNvPr>
                <p14:cNvContentPartPr/>
                <p14:nvPr/>
              </p14:nvContentPartPr>
              <p14:xfrm>
                <a:off x="7788512" y="4646153"/>
                <a:ext cx="200160" cy="47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1FDADE-08E2-4103-A95B-ED25E6032B2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752512" y="4610513"/>
                  <a:ext cx="271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AB3034-6503-487E-8BB4-C71D5237C68E}"/>
                    </a:ext>
                  </a:extLst>
                </p14:cNvPr>
                <p14:cNvContentPartPr/>
                <p14:nvPr/>
              </p14:nvContentPartPr>
              <p14:xfrm>
                <a:off x="8141672" y="4604753"/>
                <a:ext cx="347400" cy="40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AB3034-6503-487E-8BB4-C71D5237C68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05672" y="4569113"/>
                  <a:ext cx="419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7C15BDF-1C65-4762-8A09-5EB93221325E}"/>
                    </a:ext>
                  </a:extLst>
                </p14:cNvPr>
                <p14:cNvContentPartPr/>
                <p14:nvPr/>
              </p14:nvContentPartPr>
              <p14:xfrm>
                <a:off x="8316632" y="4503593"/>
                <a:ext cx="63360" cy="283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7C15BDF-1C65-4762-8A09-5EB93221325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80992" y="4467593"/>
                  <a:ext cx="135000" cy="35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4A5BFF8-4EC3-4B8B-AAD2-4A03D26514A7}"/>
                  </a:ext>
                </a:extLst>
              </p14:cNvPr>
              <p14:cNvContentPartPr/>
              <p14:nvPr/>
            </p14:nvContentPartPr>
            <p14:xfrm>
              <a:off x="8782112" y="4510433"/>
              <a:ext cx="63000" cy="28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4A5BFF8-4EC3-4B8B-AAD2-4A03D26514A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746472" y="4474433"/>
                <a:ext cx="13464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65AA05F-5939-4688-BECE-D18345E70301}"/>
              </a:ext>
            </a:extLst>
          </p:cNvPr>
          <p:cNvGrpSpPr/>
          <p:nvPr/>
        </p:nvGrpSpPr>
        <p:grpSpPr>
          <a:xfrm>
            <a:off x="3352232" y="1969193"/>
            <a:ext cx="2320200" cy="377280"/>
            <a:chOff x="3352232" y="1969193"/>
            <a:chExt cx="232020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E2EFE26-AC89-47A5-ABDF-736552C37866}"/>
                    </a:ext>
                  </a:extLst>
                </p14:cNvPr>
                <p14:cNvContentPartPr/>
                <p14:nvPr/>
              </p14:nvContentPartPr>
              <p14:xfrm>
                <a:off x="3358352" y="1969193"/>
                <a:ext cx="23760" cy="37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E2EFE26-AC89-47A5-ABDF-736552C378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22712" y="1933193"/>
                  <a:ext cx="954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D173E8-161C-40AA-B1F8-C74BFEAD0812}"/>
                    </a:ext>
                  </a:extLst>
                </p14:cNvPr>
                <p14:cNvContentPartPr/>
                <p14:nvPr/>
              </p14:nvContentPartPr>
              <p14:xfrm>
                <a:off x="3370232" y="1990433"/>
                <a:ext cx="27828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9D173E8-161C-40AA-B1F8-C74BFEAD081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34592" y="1954793"/>
                  <a:ext cx="349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D5B1B2E-EC28-4AFA-90BE-45A70ADCA878}"/>
                    </a:ext>
                  </a:extLst>
                </p14:cNvPr>
                <p14:cNvContentPartPr/>
                <p14:nvPr/>
              </p14:nvContentPartPr>
              <p14:xfrm>
                <a:off x="3352232" y="2159273"/>
                <a:ext cx="217440" cy="1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D5B1B2E-EC28-4AFA-90BE-45A70ADCA87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16592" y="2123633"/>
                  <a:ext cx="289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7C617C-F4DE-42DB-9B82-C281F877BFBD}"/>
                    </a:ext>
                  </a:extLst>
                </p14:cNvPr>
                <p14:cNvContentPartPr/>
                <p14:nvPr/>
              </p14:nvContentPartPr>
              <p14:xfrm>
                <a:off x="3655352" y="2077913"/>
                <a:ext cx="340560" cy="21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7C617C-F4DE-42DB-9B82-C281F877BF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619352" y="2042273"/>
                  <a:ext cx="41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9BEFE8-5A06-40B2-A1BA-49BCE995B8C4}"/>
                    </a:ext>
                  </a:extLst>
                </p14:cNvPr>
                <p14:cNvContentPartPr/>
                <p14:nvPr/>
              </p14:nvContentPartPr>
              <p14:xfrm>
                <a:off x="4042712" y="2097713"/>
                <a:ext cx="210600" cy="202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9BEFE8-5A06-40B2-A1BA-49BCE995B8C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07072" y="2061713"/>
                  <a:ext cx="282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8743B4-1902-4D50-8BEE-619494C61A33}"/>
                    </a:ext>
                  </a:extLst>
                </p14:cNvPr>
                <p14:cNvContentPartPr/>
                <p14:nvPr/>
              </p14:nvContentPartPr>
              <p14:xfrm>
                <a:off x="4283912" y="2068193"/>
                <a:ext cx="253440" cy="217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8743B4-1902-4D50-8BEE-619494C61A3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248272" y="2032193"/>
                  <a:ext cx="325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8FACD4-65D1-4963-8D3E-37876EB320ED}"/>
                    </a:ext>
                  </a:extLst>
                </p14:cNvPr>
                <p14:cNvContentPartPr/>
                <p14:nvPr/>
              </p14:nvContentPartPr>
              <p14:xfrm>
                <a:off x="4606832" y="1978913"/>
                <a:ext cx="44640" cy="308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78FACD4-65D1-4963-8D3E-37876EB320E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71192" y="1942913"/>
                  <a:ext cx="116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551556F-0C34-487F-B723-4D0EC7CC18AC}"/>
                    </a:ext>
                  </a:extLst>
                </p14:cNvPr>
                <p14:cNvContentPartPr/>
                <p14:nvPr/>
              </p14:nvContentPartPr>
              <p14:xfrm>
                <a:off x="4569752" y="2096993"/>
                <a:ext cx="148320" cy="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551556F-0C34-487F-B723-4D0EC7CC18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34112" y="2060993"/>
                  <a:ext cx="219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C2887D-21CE-447E-AA4B-65283F82EE18}"/>
                    </a:ext>
                  </a:extLst>
                </p14:cNvPr>
                <p14:cNvContentPartPr/>
                <p14:nvPr/>
              </p14:nvContentPartPr>
              <p14:xfrm>
                <a:off x="4838312" y="2089433"/>
                <a:ext cx="202680" cy="5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C2887D-21CE-447E-AA4B-65283F82EE1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02312" y="2053793"/>
                  <a:ext cx="274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CD5FB0E-281E-4C35-8140-3078478C0E89}"/>
                    </a:ext>
                  </a:extLst>
                </p14:cNvPr>
                <p14:cNvContentPartPr/>
                <p14:nvPr/>
              </p14:nvContentPartPr>
              <p14:xfrm>
                <a:off x="4862792" y="2194913"/>
                <a:ext cx="247680" cy="10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CD5FB0E-281E-4C35-8140-3078478C0E8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27152" y="2159273"/>
                  <a:ext cx="319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4CD33C-916B-4A36-833E-A364F80D8221}"/>
                    </a:ext>
                  </a:extLst>
                </p14:cNvPr>
                <p14:cNvContentPartPr/>
                <p14:nvPr/>
              </p14:nvContentPartPr>
              <p14:xfrm>
                <a:off x="5555072" y="1989713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4CD33C-916B-4A36-833E-A364F80D822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19072" y="195371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A35BDE-8761-4931-9615-78C4FE415C67}"/>
                    </a:ext>
                  </a:extLst>
                </p14:cNvPr>
                <p14:cNvContentPartPr/>
                <p14:nvPr/>
              </p14:nvContentPartPr>
              <p14:xfrm>
                <a:off x="5379032" y="1983593"/>
                <a:ext cx="293400" cy="279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A35BDE-8761-4931-9615-78C4FE415C6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43392" y="1947953"/>
                  <a:ext cx="36504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FCDB93-0647-4CCB-8A77-496CBE498D68}"/>
              </a:ext>
            </a:extLst>
          </p:cNvPr>
          <p:cNvGrpSpPr/>
          <p:nvPr/>
        </p:nvGrpSpPr>
        <p:grpSpPr>
          <a:xfrm>
            <a:off x="342272" y="5743793"/>
            <a:ext cx="2527560" cy="804960"/>
            <a:chOff x="342272" y="5743793"/>
            <a:chExt cx="2527560" cy="80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8583D4-6BE2-4B05-9EEA-FCAD2C5C8A00}"/>
                    </a:ext>
                  </a:extLst>
                </p14:cNvPr>
                <p14:cNvContentPartPr/>
                <p14:nvPr/>
              </p14:nvContentPartPr>
              <p14:xfrm>
                <a:off x="342272" y="5743793"/>
                <a:ext cx="141480" cy="600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8583D4-6BE2-4B05-9EEA-FCAD2C5C8A0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6272" y="5708153"/>
                  <a:ext cx="2131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8E03052-BD69-4582-B5C6-F0F7592010F3}"/>
                    </a:ext>
                  </a:extLst>
                </p14:cNvPr>
                <p14:cNvContentPartPr/>
                <p14:nvPr/>
              </p14:nvContentPartPr>
              <p14:xfrm>
                <a:off x="560792" y="6027113"/>
                <a:ext cx="381600" cy="308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8E03052-BD69-4582-B5C6-F0F7592010F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5152" y="5991473"/>
                  <a:ext cx="4532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B00AA4-3D5D-48A5-B9DB-3A17CF881B21}"/>
                    </a:ext>
                  </a:extLst>
                </p14:cNvPr>
                <p14:cNvContentPartPr/>
                <p14:nvPr/>
              </p14:nvContentPartPr>
              <p14:xfrm>
                <a:off x="1002512" y="5935673"/>
                <a:ext cx="663120" cy="379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B00AA4-3D5D-48A5-B9DB-3A17CF881B2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66512" y="5899673"/>
                  <a:ext cx="7347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758121-DB71-4CCB-9EA9-34B9DF87A496}"/>
                    </a:ext>
                  </a:extLst>
                </p14:cNvPr>
                <p14:cNvContentPartPr/>
                <p14:nvPr/>
              </p14:nvContentPartPr>
              <p14:xfrm>
                <a:off x="1669592" y="5840273"/>
                <a:ext cx="134280" cy="447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758121-DB71-4CCB-9EA9-34B9DF87A49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633952" y="5804273"/>
                  <a:ext cx="2059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CE3182B-CF6A-4B48-AD44-34426D285728}"/>
                    </a:ext>
                  </a:extLst>
                </p14:cNvPr>
                <p14:cNvContentPartPr/>
                <p14:nvPr/>
              </p14:nvContentPartPr>
              <p14:xfrm>
                <a:off x="1653032" y="6042953"/>
                <a:ext cx="208440" cy="100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CE3182B-CF6A-4B48-AD44-34426D28572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17032" y="6006953"/>
                  <a:ext cx="280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4E9014-6B3F-42E5-B26D-3C62826E6146}"/>
                    </a:ext>
                  </a:extLst>
                </p14:cNvPr>
                <p14:cNvContentPartPr/>
                <p14:nvPr/>
              </p14:nvContentPartPr>
              <p14:xfrm>
                <a:off x="2146232" y="5835593"/>
                <a:ext cx="264240" cy="34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4E9014-6B3F-42E5-B26D-3C62826E61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10592" y="5799953"/>
                  <a:ext cx="3358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DD90DD9-58BC-4810-BD14-61733EC410AE}"/>
                    </a:ext>
                  </a:extLst>
                </p14:cNvPr>
                <p14:cNvContentPartPr/>
                <p14:nvPr/>
              </p14:nvContentPartPr>
              <p14:xfrm>
                <a:off x="2468792" y="5859353"/>
                <a:ext cx="203400" cy="274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DD90DD9-58BC-4810-BD14-61733EC410A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32792" y="5823713"/>
                  <a:ext cx="2750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28278E-77AC-4324-89B9-2222F1A4F7EC}"/>
                    </a:ext>
                  </a:extLst>
                </p14:cNvPr>
                <p14:cNvContentPartPr/>
                <p14:nvPr/>
              </p14:nvContentPartPr>
              <p14:xfrm>
                <a:off x="2803952" y="5869073"/>
                <a:ext cx="30600" cy="3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28278E-77AC-4324-89B9-2222F1A4F7E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768312" y="5833433"/>
                  <a:ext cx="102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3B9334A-498E-4855-B77E-8075BDC566FC}"/>
                    </a:ext>
                  </a:extLst>
                </p14:cNvPr>
                <p14:cNvContentPartPr/>
                <p14:nvPr/>
              </p14:nvContentPartPr>
              <p14:xfrm>
                <a:off x="2844992" y="6041873"/>
                <a:ext cx="24840" cy="56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3B9334A-498E-4855-B77E-8075BDC566F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09352" y="6005873"/>
                  <a:ext cx="9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440B5E-365F-4BA2-B977-A596FD2D9EA1}"/>
                    </a:ext>
                  </a:extLst>
                </p14:cNvPr>
                <p14:cNvContentPartPr/>
                <p14:nvPr/>
              </p14:nvContentPartPr>
              <p14:xfrm>
                <a:off x="416432" y="6310073"/>
                <a:ext cx="2327400" cy="238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440B5E-365F-4BA2-B977-A596FD2D9EA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0792" y="6274073"/>
                  <a:ext cx="239904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941541B-32F5-47D9-9AD6-BEA2BEB7370B}"/>
              </a:ext>
            </a:extLst>
          </p:cNvPr>
          <p:cNvGrpSpPr/>
          <p:nvPr/>
        </p:nvGrpSpPr>
        <p:grpSpPr>
          <a:xfrm>
            <a:off x="4449512" y="5590793"/>
            <a:ext cx="1389960" cy="372600"/>
            <a:chOff x="4449512" y="5590793"/>
            <a:chExt cx="138996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14F6A31-C2C2-4C70-9B74-5DCFEA83B701}"/>
                    </a:ext>
                  </a:extLst>
                </p14:cNvPr>
                <p14:cNvContentPartPr/>
                <p14:nvPr/>
              </p14:nvContentPartPr>
              <p14:xfrm>
                <a:off x="4449512" y="5639033"/>
                <a:ext cx="95040" cy="324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14F6A31-C2C2-4C70-9B74-5DCFEA83B70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13872" y="5603033"/>
                  <a:ext cx="166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059DA4F-882E-4606-A810-0A892CD26ED4}"/>
                    </a:ext>
                  </a:extLst>
                </p14:cNvPr>
                <p14:cNvContentPartPr/>
                <p14:nvPr/>
              </p14:nvContentPartPr>
              <p14:xfrm>
                <a:off x="4467872" y="5590793"/>
                <a:ext cx="224640" cy="319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059DA4F-882E-4606-A810-0A892CD26E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32232" y="5555153"/>
                  <a:ext cx="2962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34E1B9-0CB6-4986-B139-BC875F18AC7C}"/>
                    </a:ext>
                  </a:extLst>
                </p14:cNvPr>
                <p14:cNvContentPartPr/>
                <p14:nvPr/>
              </p14:nvContentPartPr>
              <p14:xfrm>
                <a:off x="4732472" y="5708153"/>
                <a:ext cx="169560" cy="226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34E1B9-0CB6-4986-B139-BC875F18AC7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96832" y="5672513"/>
                  <a:ext cx="241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4FEE119-37B6-4DB0-8CEA-231F6DF6C95C}"/>
                    </a:ext>
                  </a:extLst>
                </p14:cNvPr>
                <p14:cNvContentPartPr/>
                <p14:nvPr/>
              </p14:nvContentPartPr>
              <p14:xfrm>
                <a:off x="4974392" y="5637953"/>
                <a:ext cx="408960" cy="283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4FEE119-37B6-4DB0-8CEA-231F6DF6C95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938392" y="5601953"/>
                  <a:ext cx="4806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82ACC9-3ACA-4E3F-A38C-B909FD2B112E}"/>
                    </a:ext>
                  </a:extLst>
                </p14:cNvPr>
                <p14:cNvContentPartPr/>
                <p14:nvPr/>
              </p14:nvContentPartPr>
              <p14:xfrm>
                <a:off x="5566952" y="5673233"/>
                <a:ext cx="223200" cy="14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82ACC9-3ACA-4E3F-A38C-B909FD2B112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31312" y="5637233"/>
                  <a:ext cx="294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AB09C90-9801-4631-9AA3-30A8FB45F5E6}"/>
                    </a:ext>
                  </a:extLst>
                </p14:cNvPr>
                <p14:cNvContentPartPr/>
                <p14:nvPr/>
              </p14:nvContentPartPr>
              <p14:xfrm>
                <a:off x="5648312" y="5836313"/>
                <a:ext cx="191160" cy="14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AB09C90-9801-4631-9AA3-30A8FB45F5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612672" y="5800313"/>
                  <a:ext cx="2628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CB3068D-7868-4C30-94BE-F0CA5C32053D}"/>
              </a:ext>
            </a:extLst>
          </p:cNvPr>
          <p:cNvGrpSpPr/>
          <p:nvPr/>
        </p:nvGrpSpPr>
        <p:grpSpPr>
          <a:xfrm>
            <a:off x="6323672" y="5475233"/>
            <a:ext cx="1827000" cy="441720"/>
            <a:chOff x="6323672" y="5475233"/>
            <a:chExt cx="182700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8E813A7-CD8A-4222-9262-E2A1366E9321}"/>
                    </a:ext>
                  </a:extLst>
                </p14:cNvPr>
                <p14:cNvContentPartPr/>
                <p14:nvPr/>
              </p14:nvContentPartPr>
              <p14:xfrm>
                <a:off x="6323672" y="5573153"/>
                <a:ext cx="36360" cy="30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8E813A7-CD8A-4222-9262-E2A1366E93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88032" y="5537513"/>
                  <a:ext cx="1080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1F27722-405A-43E7-A14C-8102E95CE168}"/>
                    </a:ext>
                  </a:extLst>
                </p14:cNvPr>
                <p14:cNvContentPartPr/>
                <p14:nvPr/>
              </p14:nvContentPartPr>
              <p14:xfrm>
                <a:off x="6357152" y="5475233"/>
                <a:ext cx="265680" cy="441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1F27722-405A-43E7-A14C-8102E95CE16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21152" y="5439593"/>
                  <a:ext cx="3373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172750D-A856-453E-9BDA-41F09EBC927C}"/>
                    </a:ext>
                  </a:extLst>
                </p14:cNvPr>
                <p14:cNvContentPartPr/>
                <p14:nvPr/>
              </p14:nvContentPartPr>
              <p14:xfrm>
                <a:off x="6686192" y="5636513"/>
                <a:ext cx="141480" cy="258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172750D-A856-453E-9BDA-41F09EBC927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50192" y="5600873"/>
                  <a:ext cx="213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9BA53DB-C170-4B62-A20F-52EA24C540BC}"/>
                    </a:ext>
                  </a:extLst>
                </p14:cNvPr>
                <p14:cNvContentPartPr/>
                <p14:nvPr/>
              </p14:nvContentPartPr>
              <p14:xfrm>
                <a:off x="6935312" y="5540393"/>
                <a:ext cx="438480" cy="335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9BA53DB-C170-4B62-A20F-52EA24C540B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99312" y="5504393"/>
                  <a:ext cx="510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784E7E7-2D51-4E8C-BB93-E0D12ECBBAC5}"/>
                    </a:ext>
                  </a:extLst>
                </p14:cNvPr>
                <p14:cNvContentPartPr/>
                <p14:nvPr/>
              </p14:nvContentPartPr>
              <p14:xfrm>
                <a:off x="7610312" y="5538593"/>
                <a:ext cx="76680" cy="276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784E7E7-2D51-4E8C-BB93-E0D12ECBBAC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74312" y="5502593"/>
                  <a:ext cx="1483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5FA7226-0FB2-4FA2-B3B2-38CBB42EC1F6}"/>
                    </a:ext>
                  </a:extLst>
                </p14:cNvPr>
                <p14:cNvContentPartPr/>
                <p14:nvPr/>
              </p14:nvContentPartPr>
              <p14:xfrm>
                <a:off x="7565672" y="5694473"/>
                <a:ext cx="308520" cy="28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5FA7226-0FB2-4FA2-B3B2-38CBB42EC1F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530032" y="5658473"/>
                  <a:ext cx="380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2179021-A230-4062-8109-8E9AEFE8269A}"/>
                    </a:ext>
                  </a:extLst>
                </p14:cNvPr>
                <p14:cNvContentPartPr/>
                <p14:nvPr/>
              </p14:nvContentPartPr>
              <p14:xfrm>
                <a:off x="8099912" y="5538593"/>
                <a:ext cx="50760" cy="252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2179021-A230-4062-8109-8E9AEFE826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63912" y="5502593"/>
                  <a:ext cx="122400" cy="32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321036A-5CD3-4361-87EA-148F0296E771}"/>
              </a:ext>
            </a:extLst>
          </p:cNvPr>
          <p:cNvGrpSpPr/>
          <p:nvPr/>
        </p:nvGrpSpPr>
        <p:grpSpPr>
          <a:xfrm>
            <a:off x="4550312" y="6116033"/>
            <a:ext cx="3000240" cy="505800"/>
            <a:chOff x="4550312" y="6116033"/>
            <a:chExt cx="300024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B77CFB1-6B04-4EED-9B68-9BD06116C6A0}"/>
                    </a:ext>
                  </a:extLst>
                </p14:cNvPr>
                <p14:cNvContentPartPr/>
                <p14:nvPr/>
              </p14:nvContentPartPr>
              <p14:xfrm>
                <a:off x="4550312" y="6191273"/>
                <a:ext cx="360000" cy="43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B77CFB1-6B04-4EED-9B68-9BD06116C6A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14672" y="6155273"/>
                  <a:ext cx="4316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851376-E64F-46F9-9CDC-539AD117FF9D}"/>
                    </a:ext>
                  </a:extLst>
                </p14:cNvPr>
                <p14:cNvContentPartPr/>
                <p14:nvPr/>
              </p14:nvContentPartPr>
              <p14:xfrm>
                <a:off x="4947392" y="6154193"/>
                <a:ext cx="297360" cy="434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851376-E64F-46F9-9CDC-539AD117FF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911392" y="6118553"/>
                  <a:ext cx="36900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E1A80A0-CA50-4B73-8435-5ED8CF648328}"/>
                    </a:ext>
                  </a:extLst>
                </p14:cNvPr>
                <p14:cNvContentPartPr/>
                <p14:nvPr/>
              </p14:nvContentPartPr>
              <p14:xfrm>
                <a:off x="5318192" y="6221873"/>
                <a:ext cx="36720" cy="283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E1A80A0-CA50-4B73-8435-5ED8CF64832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282552" y="6186233"/>
                  <a:ext cx="108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3E069A3-BEC2-4232-BAA0-EF06FAC59B10}"/>
                    </a:ext>
                  </a:extLst>
                </p14:cNvPr>
                <p14:cNvContentPartPr/>
                <p14:nvPr/>
              </p14:nvContentPartPr>
              <p14:xfrm>
                <a:off x="5306312" y="6163553"/>
                <a:ext cx="210240" cy="382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3E069A3-BEC2-4232-BAA0-EF06FAC59B1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270672" y="6127913"/>
                  <a:ext cx="2818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13DDCC6-0299-4565-AF5A-0F3984879975}"/>
                    </a:ext>
                  </a:extLst>
                </p14:cNvPr>
                <p14:cNvContentPartPr/>
                <p14:nvPr/>
              </p14:nvContentPartPr>
              <p14:xfrm>
                <a:off x="5538872" y="6298193"/>
                <a:ext cx="110520" cy="225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13DDCC6-0299-4565-AF5A-0F398487997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02872" y="6262193"/>
                  <a:ext cx="182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66A5EF1-CBDC-41C3-A2ED-8D8A3DA69BCF}"/>
                    </a:ext>
                  </a:extLst>
                </p14:cNvPr>
                <p14:cNvContentPartPr/>
                <p14:nvPr/>
              </p14:nvContentPartPr>
              <p14:xfrm>
                <a:off x="5694392" y="6222233"/>
                <a:ext cx="427680" cy="30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66A5EF1-CBDC-41C3-A2ED-8D8A3DA69BC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58752" y="6186593"/>
                  <a:ext cx="499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9618EAA-1A66-45CB-BD70-1066D5BE62FF}"/>
                    </a:ext>
                  </a:extLst>
                </p14:cNvPr>
                <p14:cNvContentPartPr/>
                <p14:nvPr/>
              </p14:nvContentPartPr>
              <p14:xfrm>
                <a:off x="6019832" y="6116033"/>
                <a:ext cx="266760" cy="502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9618EAA-1A66-45CB-BD70-1066D5BE62F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983832" y="6080393"/>
                  <a:ext cx="33840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97A7CEB-B239-481C-B388-DFDAFB615B91}"/>
                    </a:ext>
                  </a:extLst>
                </p14:cNvPr>
                <p14:cNvContentPartPr/>
                <p14:nvPr/>
              </p14:nvContentPartPr>
              <p14:xfrm>
                <a:off x="6431672" y="6317633"/>
                <a:ext cx="203040" cy="15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97A7CEB-B239-481C-B388-DFDAFB615B9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95672" y="6281993"/>
                  <a:ext cx="274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6D49696-2690-4884-96DC-9E641F25B18E}"/>
                    </a:ext>
                  </a:extLst>
                </p14:cNvPr>
                <p14:cNvContentPartPr/>
                <p14:nvPr/>
              </p14:nvContentPartPr>
              <p14:xfrm>
                <a:off x="6500432" y="6424553"/>
                <a:ext cx="147240" cy="19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6D49696-2690-4884-96DC-9E641F25B18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464432" y="6388553"/>
                  <a:ext cx="218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8DA9EDE-0535-4BA4-9DCC-07448C23706F}"/>
                    </a:ext>
                  </a:extLst>
                </p14:cNvPr>
                <p14:cNvContentPartPr/>
                <p14:nvPr/>
              </p14:nvContentPartPr>
              <p14:xfrm>
                <a:off x="6793472" y="6170393"/>
                <a:ext cx="235800" cy="324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8DA9EDE-0535-4BA4-9DCC-07448C23706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57472" y="6134753"/>
                  <a:ext cx="307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FEB0312-A43D-4DBE-A92B-CBA6610BA68F}"/>
                    </a:ext>
                  </a:extLst>
                </p14:cNvPr>
                <p14:cNvContentPartPr/>
                <p14:nvPr/>
              </p14:nvContentPartPr>
              <p14:xfrm>
                <a:off x="7141952" y="6202433"/>
                <a:ext cx="173160" cy="281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FEB0312-A43D-4DBE-A92B-CBA6610BA68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05952" y="6166793"/>
                  <a:ext cx="2448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4355DD8-B35D-4E8F-A5C6-E1A4B61334ED}"/>
                    </a:ext>
                  </a:extLst>
                </p14:cNvPr>
                <p14:cNvContentPartPr/>
                <p14:nvPr/>
              </p14:nvContentPartPr>
              <p14:xfrm>
                <a:off x="7509152" y="6266513"/>
                <a:ext cx="26640" cy="2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4355DD8-B35D-4E8F-A5C6-E1A4B61334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73152" y="6230513"/>
                  <a:ext cx="98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62A223-11A2-4078-A02B-6505373E1435}"/>
                    </a:ext>
                  </a:extLst>
                </p14:cNvPr>
                <p14:cNvContentPartPr/>
                <p14:nvPr/>
              </p14:nvContentPartPr>
              <p14:xfrm>
                <a:off x="7486112" y="6416633"/>
                <a:ext cx="64440" cy="12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62A223-11A2-4078-A02B-6505373E143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50112" y="6380993"/>
                  <a:ext cx="13608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6B3498-05A2-4E2E-92F4-4274A369024E}"/>
                  </a:ext>
                </a:extLst>
              </p14:cNvPr>
              <p14:cNvContentPartPr/>
              <p14:nvPr/>
            </p14:nvContentPartPr>
            <p14:xfrm>
              <a:off x="3406952" y="686153"/>
              <a:ext cx="69840" cy="62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6B3498-05A2-4E2E-92F4-4274A369024E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371312" y="650153"/>
                <a:ext cx="14148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BA1083-FC5C-444D-AAEA-8F8BF5CFD5F4}"/>
                  </a:ext>
                </a:extLst>
              </p14:cNvPr>
              <p14:cNvContentPartPr/>
              <p14:nvPr/>
            </p14:nvContentPartPr>
            <p14:xfrm>
              <a:off x="3019952" y="462593"/>
              <a:ext cx="136440" cy="13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BA1083-FC5C-444D-AAEA-8F8BF5CFD5F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984312" y="426953"/>
                <a:ext cx="2080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FB6CE1-9E8F-4AB2-9DBD-5106280D4634}"/>
                  </a:ext>
                </a:extLst>
              </p14:cNvPr>
              <p14:cNvContentPartPr/>
              <p14:nvPr/>
            </p14:nvContentPartPr>
            <p14:xfrm>
              <a:off x="3886112" y="453953"/>
              <a:ext cx="25920" cy="164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FB6CE1-9E8F-4AB2-9DBD-5106280D4634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850112" y="418313"/>
                <a:ext cx="97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396C10-418D-4373-8DBA-7E5208605212}"/>
                  </a:ext>
                </a:extLst>
              </p14:cNvPr>
              <p14:cNvContentPartPr/>
              <p14:nvPr/>
            </p14:nvContentPartPr>
            <p14:xfrm>
              <a:off x="4786832" y="466193"/>
              <a:ext cx="195120" cy="141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396C10-418D-4373-8DBA-7E520860521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750832" y="430193"/>
                <a:ext cx="2667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D53D53-906A-4D52-B13B-01D7978FEC26}"/>
                  </a:ext>
                </a:extLst>
              </p14:cNvPr>
              <p14:cNvContentPartPr/>
              <p14:nvPr/>
            </p14:nvContentPartPr>
            <p14:xfrm>
              <a:off x="2957672" y="940673"/>
              <a:ext cx="25920" cy="233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D53D53-906A-4D52-B13B-01D7978FEC26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921672" y="904673"/>
                <a:ext cx="97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EB637D8-8E66-4F72-ADC3-F82C3728927F}"/>
                  </a:ext>
                </a:extLst>
              </p14:cNvPr>
              <p14:cNvContentPartPr/>
              <p14:nvPr/>
            </p14:nvContentPartPr>
            <p14:xfrm>
              <a:off x="3101312" y="930233"/>
              <a:ext cx="226440" cy="221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EB637D8-8E66-4F72-ADC3-F82C3728927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065672" y="894233"/>
                <a:ext cx="298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A4DE320-7A44-4643-A130-5D40FBFEA73A}"/>
                  </a:ext>
                </a:extLst>
              </p14:cNvPr>
              <p14:cNvContentPartPr/>
              <p14:nvPr/>
            </p14:nvContentPartPr>
            <p14:xfrm>
              <a:off x="3638432" y="887033"/>
              <a:ext cx="291600" cy="298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A4DE320-7A44-4643-A130-5D40FBFEA73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602792" y="851033"/>
                <a:ext cx="363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8655762-DD13-4998-BD5B-DC8E56860D86}"/>
                  </a:ext>
                </a:extLst>
              </p14:cNvPr>
              <p14:cNvContentPartPr/>
              <p14:nvPr/>
            </p14:nvContentPartPr>
            <p14:xfrm>
              <a:off x="3927872" y="908633"/>
              <a:ext cx="235800" cy="28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8655762-DD13-4998-BD5B-DC8E56860D86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892232" y="872993"/>
                <a:ext cx="307440" cy="35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15EB796-9B28-4F42-B795-6CBBC6101336}"/>
              </a:ext>
            </a:extLst>
          </p:cNvPr>
          <p:cNvGrpSpPr/>
          <p:nvPr/>
        </p:nvGrpSpPr>
        <p:grpSpPr>
          <a:xfrm>
            <a:off x="8747912" y="436673"/>
            <a:ext cx="2347560" cy="580320"/>
            <a:chOff x="8747912" y="436673"/>
            <a:chExt cx="234756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751BE87-076D-46A9-BFAA-8A91C90DCB09}"/>
                    </a:ext>
                  </a:extLst>
                </p14:cNvPr>
                <p14:cNvContentPartPr/>
                <p14:nvPr/>
              </p14:nvContentPartPr>
              <p14:xfrm>
                <a:off x="8802632" y="437033"/>
                <a:ext cx="42480" cy="412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751BE87-076D-46A9-BFAA-8A91C90DCB0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66632" y="401393"/>
                  <a:ext cx="1141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74DC47-AFBA-4BA9-8F8C-A8C7A87FA478}"/>
                    </a:ext>
                  </a:extLst>
                </p14:cNvPr>
                <p14:cNvContentPartPr/>
                <p14:nvPr/>
              </p14:nvContentPartPr>
              <p14:xfrm>
                <a:off x="8894432" y="592553"/>
                <a:ext cx="331200" cy="281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74DC47-AFBA-4BA9-8F8C-A8C7A87FA47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58432" y="556913"/>
                  <a:ext cx="402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DDFA115-ADAA-4AF0-A19E-429523FFD7A9}"/>
                    </a:ext>
                  </a:extLst>
                </p14:cNvPr>
                <p14:cNvContentPartPr/>
                <p14:nvPr/>
              </p14:nvContentPartPr>
              <p14:xfrm>
                <a:off x="9289712" y="446033"/>
                <a:ext cx="644040" cy="414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DDFA115-ADAA-4AF0-A19E-429523FFD7A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53712" y="410393"/>
                  <a:ext cx="7156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79668A9-73BA-428B-A459-B5B7D2EB0ACC}"/>
                    </a:ext>
                  </a:extLst>
                </p14:cNvPr>
                <p14:cNvContentPartPr/>
                <p14:nvPr/>
              </p14:nvContentPartPr>
              <p14:xfrm>
                <a:off x="9985592" y="436673"/>
                <a:ext cx="32760" cy="387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79668A9-73BA-428B-A459-B5B7D2EB0AC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949952" y="401033"/>
                  <a:ext cx="1044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585713-8BB0-4DB1-B3A8-083CED5244F3}"/>
                    </a:ext>
                  </a:extLst>
                </p14:cNvPr>
                <p14:cNvContentPartPr/>
                <p14:nvPr/>
              </p14:nvContentPartPr>
              <p14:xfrm>
                <a:off x="9943112" y="651953"/>
                <a:ext cx="178560" cy="37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585713-8BB0-4DB1-B3A8-083CED5244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907112" y="615953"/>
                  <a:ext cx="250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B38D3AB-5642-40CB-83A4-8C75E2E21DB9}"/>
                    </a:ext>
                  </a:extLst>
                </p14:cNvPr>
                <p14:cNvContentPartPr/>
                <p14:nvPr/>
              </p14:nvContentPartPr>
              <p14:xfrm>
                <a:off x="10388792" y="438833"/>
                <a:ext cx="279360" cy="381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B38D3AB-5642-40CB-83A4-8C75E2E21DB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52792" y="402833"/>
                  <a:ext cx="3510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0F1D6F1-83A2-4361-84B1-11C3BF4B208E}"/>
                    </a:ext>
                  </a:extLst>
                </p14:cNvPr>
                <p14:cNvContentPartPr/>
                <p14:nvPr/>
              </p14:nvContentPartPr>
              <p14:xfrm>
                <a:off x="10711352" y="490673"/>
                <a:ext cx="210600" cy="348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0F1D6F1-83A2-4361-84B1-11C3BF4B208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675352" y="454673"/>
                  <a:ext cx="2822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F54E615-7082-4946-848E-A075C0A2BE94}"/>
                    </a:ext>
                  </a:extLst>
                </p14:cNvPr>
                <p14:cNvContentPartPr/>
                <p14:nvPr/>
              </p14:nvContentPartPr>
              <p14:xfrm>
                <a:off x="11045792" y="538553"/>
                <a:ext cx="20520" cy="183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F54E615-7082-4946-848E-A075C0A2BE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009792" y="502913"/>
                  <a:ext cx="92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9DA6C59-D389-4B95-86B2-63C2C2CE49CA}"/>
                    </a:ext>
                  </a:extLst>
                </p14:cNvPr>
                <p14:cNvContentPartPr/>
                <p14:nvPr/>
              </p14:nvContentPartPr>
              <p14:xfrm>
                <a:off x="11086832" y="750953"/>
                <a:ext cx="8640" cy="24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9DA6C59-D389-4B95-86B2-63C2C2CE49C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050832" y="714953"/>
                  <a:ext cx="80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326F335-8984-4A0F-BC6C-63DDB3CD3F5F}"/>
                    </a:ext>
                  </a:extLst>
                </p14:cNvPr>
                <p14:cNvContentPartPr/>
                <p14:nvPr/>
              </p14:nvContentPartPr>
              <p14:xfrm>
                <a:off x="8747912" y="978113"/>
                <a:ext cx="1923480" cy="38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326F335-8984-4A0F-BC6C-63DDB3CD3F5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12272" y="942113"/>
                  <a:ext cx="19951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E390961-CD63-4C45-B727-C8C5FEECAF0A}"/>
              </a:ext>
            </a:extLst>
          </p:cNvPr>
          <p:cNvGrpSpPr/>
          <p:nvPr/>
        </p:nvGrpSpPr>
        <p:grpSpPr>
          <a:xfrm>
            <a:off x="1791272" y="2088713"/>
            <a:ext cx="1145520" cy="343800"/>
            <a:chOff x="1791272" y="2088713"/>
            <a:chExt cx="11455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1FE82D-66FD-4965-92D2-1BD8969B444F}"/>
                    </a:ext>
                  </a:extLst>
                </p14:cNvPr>
                <p14:cNvContentPartPr/>
                <p14:nvPr/>
              </p14:nvContentPartPr>
              <p14:xfrm>
                <a:off x="2884952" y="2310113"/>
                <a:ext cx="51840" cy="122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1FE82D-66FD-4965-92D2-1BD8969B444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848952" y="2274473"/>
                  <a:ext cx="123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9CAF4D-516C-49BE-931F-07ED5AE29946}"/>
                    </a:ext>
                  </a:extLst>
                </p14:cNvPr>
                <p14:cNvContentPartPr/>
                <p14:nvPr/>
              </p14:nvContentPartPr>
              <p14:xfrm>
                <a:off x="1791272" y="2088713"/>
                <a:ext cx="239400" cy="1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9CAF4D-516C-49BE-931F-07ED5AE2994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55632" y="2052713"/>
                  <a:ext cx="311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6A71DE-B8F8-40DB-B74A-34B7B3B0996B}"/>
                    </a:ext>
                  </a:extLst>
                </p14:cNvPr>
                <p14:cNvContentPartPr/>
                <p14:nvPr/>
              </p14:nvContentPartPr>
              <p14:xfrm>
                <a:off x="1840232" y="2214713"/>
                <a:ext cx="293400" cy="8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6A71DE-B8F8-40DB-B74A-34B7B3B0996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04232" y="2178713"/>
                  <a:ext cx="36504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6E66300-A317-4496-9510-83F9BE96EFF3}"/>
              </a:ext>
            </a:extLst>
          </p:cNvPr>
          <p:cNvGrpSpPr/>
          <p:nvPr/>
        </p:nvGrpSpPr>
        <p:grpSpPr>
          <a:xfrm>
            <a:off x="9178832" y="1317593"/>
            <a:ext cx="2765520" cy="1344960"/>
            <a:chOff x="9178832" y="1317593"/>
            <a:chExt cx="2765520" cy="13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FADAF1E-1AEE-4BD6-9F1D-CA57F84FB1A3}"/>
                    </a:ext>
                  </a:extLst>
                </p14:cNvPr>
                <p14:cNvContentPartPr/>
                <p14:nvPr/>
              </p14:nvContentPartPr>
              <p14:xfrm>
                <a:off x="9178832" y="1504433"/>
                <a:ext cx="29880" cy="367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FADAF1E-1AEE-4BD6-9F1D-CA57F84FB1A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142832" y="1468793"/>
                  <a:ext cx="1015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5217E09-1139-4F6F-84C2-DF572B2333B3}"/>
                    </a:ext>
                  </a:extLst>
                </p14:cNvPr>
                <p14:cNvContentPartPr/>
                <p14:nvPr/>
              </p14:nvContentPartPr>
              <p14:xfrm>
                <a:off x="9207992" y="1350353"/>
                <a:ext cx="223560" cy="477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5217E09-1139-4F6F-84C2-DF572B2333B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71992" y="1314353"/>
                  <a:ext cx="2952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88A717A-D24B-421E-A770-8660532091BD}"/>
                    </a:ext>
                  </a:extLst>
                </p14:cNvPr>
                <p14:cNvContentPartPr/>
                <p14:nvPr/>
              </p14:nvContentPartPr>
              <p14:xfrm>
                <a:off x="9501752" y="1537193"/>
                <a:ext cx="144360" cy="271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88A717A-D24B-421E-A770-8660532091B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465752" y="1501193"/>
                  <a:ext cx="216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8C3EC2F-48C7-4CFC-9E4C-260B96DF7174}"/>
                    </a:ext>
                  </a:extLst>
                </p14:cNvPr>
                <p14:cNvContentPartPr/>
                <p14:nvPr/>
              </p14:nvContentPartPr>
              <p14:xfrm>
                <a:off x="9718472" y="1462673"/>
                <a:ext cx="449640" cy="355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8C3EC2F-48C7-4CFC-9E4C-260B96DF71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682472" y="1426673"/>
                  <a:ext cx="5212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C7A387C-2710-41DD-8ABE-C7E3E08C874D}"/>
                    </a:ext>
                  </a:extLst>
                </p14:cNvPr>
                <p14:cNvContentPartPr/>
                <p14:nvPr/>
              </p14:nvContentPartPr>
              <p14:xfrm>
                <a:off x="10277192" y="1549073"/>
                <a:ext cx="146160" cy="7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C7A387C-2710-41DD-8ABE-C7E3E08C87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241552" y="1513433"/>
                  <a:ext cx="217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1833EE-9D28-4556-A634-10FE32506F2D}"/>
                    </a:ext>
                  </a:extLst>
                </p14:cNvPr>
                <p14:cNvContentPartPr/>
                <p14:nvPr/>
              </p14:nvContentPartPr>
              <p14:xfrm>
                <a:off x="10260272" y="1705673"/>
                <a:ext cx="200160" cy="28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1833EE-9D28-4556-A634-10FE32506F2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224272" y="1670033"/>
                  <a:ext cx="271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4C646D6-59EF-4C20-A928-CB8C1B05FFF0}"/>
                    </a:ext>
                  </a:extLst>
                </p14:cNvPr>
                <p14:cNvContentPartPr/>
                <p14:nvPr/>
              </p14:nvContentPartPr>
              <p14:xfrm>
                <a:off x="10614152" y="1372313"/>
                <a:ext cx="49320" cy="377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4C646D6-59EF-4C20-A928-CB8C1B05FFF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78512" y="1336313"/>
                  <a:ext cx="1209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F14808C-0BC3-40E3-A81C-5F9F6F6D44F1}"/>
                    </a:ext>
                  </a:extLst>
                </p14:cNvPr>
                <p14:cNvContentPartPr/>
                <p14:nvPr/>
              </p14:nvContentPartPr>
              <p14:xfrm>
                <a:off x="10635752" y="1317593"/>
                <a:ext cx="200880" cy="439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F14808C-0BC3-40E3-A81C-5F9F6F6D44F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599752" y="1281953"/>
                  <a:ext cx="27252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DBBE8E-AFD8-459A-AC07-A37E35387E08}"/>
                    </a:ext>
                  </a:extLst>
                </p14:cNvPr>
                <p14:cNvContentPartPr/>
                <p14:nvPr/>
              </p14:nvContentPartPr>
              <p14:xfrm>
                <a:off x="10866872" y="1534673"/>
                <a:ext cx="99360" cy="23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DBBE8E-AFD8-459A-AC07-A37E35387E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830872" y="1499033"/>
                  <a:ext cx="1710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CF73BE-715A-40AD-8E70-16965876F0CB}"/>
                    </a:ext>
                  </a:extLst>
                </p14:cNvPr>
                <p14:cNvContentPartPr/>
                <p14:nvPr/>
              </p14:nvContentPartPr>
              <p14:xfrm>
                <a:off x="10986752" y="1442153"/>
                <a:ext cx="426600" cy="359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CF73BE-715A-40AD-8E70-16965876F0CB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951112" y="1406153"/>
                  <a:ext cx="498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81910D-27CB-4901-8A92-93683E12724D}"/>
                    </a:ext>
                  </a:extLst>
                </p14:cNvPr>
                <p14:cNvContentPartPr/>
                <p14:nvPr/>
              </p14:nvContentPartPr>
              <p14:xfrm>
                <a:off x="11592272" y="1475993"/>
                <a:ext cx="13680" cy="223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81910D-27CB-4901-8A92-93683E12724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556632" y="1439993"/>
                  <a:ext cx="85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B2FC4EC-8EF1-4F6B-B089-D1BD926B5C06}"/>
                    </a:ext>
                  </a:extLst>
                </p14:cNvPr>
                <p14:cNvContentPartPr/>
                <p14:nvPr/>
              </p14:nvContentPartPr>
              <p14:xfrm>
                <a:off x="11508752" y="1591913"/>
                <a:ext cx="207000" cy="30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B2FC4EC-8EF1-4F6B-B089-D1BD926B5C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473112" y="1556273"/>
                  <a:ext cx="278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EDC023C-2680-4DFB-8759-1C3E3889174C}"/>
                    </a:ext>
                  </a:extLst>
                </p14:cNvPr>
                <p14:cNvContentPartPr/>
                <p14:nvPr/>
              </p14:nvContentPartPr>
              <p14:xfrm>
                <a:off x="11919512" y="1492193"/>
                <a:ext cx="24840" cy="284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EDC023C-2680-4DFB-8759-1C3E3889174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883512" y="1456553"/>
                  <a:ext cx="96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61FBD76-4EBD-4404-B172-1222019EF157}"/>
                    </a:ext>
                  </a:extLst>
                </p14:cNvPr>
                <p14:cNvContentPartPr/>
                <p14:nvPr/>
              </p14:nvContentPartPr>
              <p14:xfrm>
                <a:off x="9189632" y="2105993"/>
                <a:ext cx="526680" cy="484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61FBD76-4EBD-4404-B172-1222019EF15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153992" y="2069993"/>
                  <a:ext cx="5983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CB295A4-3695-4936-853E-F376CC2E5E67}"/>
                    </a:ext>
                  </a:extLst>
                </p14:cNvPr>
                <p14:cNvContentPartPr/>
                <p14:nvPr/>
              </p14:nvContentPartPr>
              <p14:xfrm>
                <a:off x="9683192" y="2041193"/>
                <a:ext cx="262440" cy="505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CB295A4-3695-4936-853E-F376CC2E5E6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647552" y="2005193"/>
                  <a:ext cx="33408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D737A58-7EE1-4915-BED2-FCAAA6737235}"/>
                    </a:ext>
                  </a:extLst>
                </p14:cNvPr>
                <p14:cNvContentPartPr/>
                <p14:nvPr/>
              </p14:nvContentPartPr>
              <p14:xfrm>
                <a:off x="9921152" y="2221193"/>
                <a:ext cx="34920" cy="279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D737A58-7EE1-4915-BED2-FCAAA67372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885152" y="2185193"/>
                  <a:ext cx="106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5E85FB8-D8B9-479D-9980-89BB5C095A0A}"/>
                    </a:ext>
                  </a:extLst>
                </p14:cNvPr>
                <p14:cNvContentPartPr/>
                <p14:nvPr/>
              </p14:nvContentPartPr>
              <p14:xfrm>
                <a:off x="9928352" y="2117153"/>
                <a:ext cx="218520" cy="377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5E85FB8-D8B9-479D-9980-89BB5C095A0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892712" y="2081513"/>
                  <a:ext cx="2901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BA9E5AC-ECE1-4417-9CEE-1A3C5D652416}"/>
                    </a:ext>
                  </a:extLst>
                </p14:cNvPr>
                <p14:cNvContentPartPr/>
                <p14:nvPr/>
              </p14:nvContentPartPr>
              <p14:xfrm>
                <a:off x="10135352" y="2236313"/>
                <a:ext cx="135360" cy="262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BA9E5AC-ECE1-4417-9CEE-1A3C5D65241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99352" y="2200673"/>
                  <a:ext cx="207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D34974C-FBC8-4518-B385-1B28445DA93B}"/>
                    </a:ext>
                  </a:extLst>
                </p14:cNvPr>
                <p14:cNvContentPartPr/>
                <p14:nvPr/>
              </p14:nvContentPartPr>
              <p14:xfrm>
                <a:off x="10281512" y="2177633"/>
                <a:ext cx="434880" cy="317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D34974C-FBC8-4518-B385-1B28445DA93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245512" y="2141993"/>
                  <a:ext cx="50652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EDAE629-838B-4F9D-9D08-C3606EE070D1}"/>
                    </a:ext>
                  </a:extLst>
                </p14:cNvPr>
                <p14:cNvContentPartPr/>
                <p14:nvPr/>
              </p14:nvContentPartPr>
              <p14:xfrm>
                <a:off x="10531352" y="1995833"/>
                <a:ext cx="306000" cy="666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EDAE629-838B-4F9D-9D08-C3606EE070D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495352" y="1960193"/>
                  <a:ext cx="3776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BD6F78-CA2D-4DA6-AC35-4F3AAB70FDDF}"/>
                    </a:ext>
                  </a:extLst>
                </p14:cNvPr>
                <p14:cNvContentPartPr/>
                <p14:nvPr/>
              </p14:nvContentPartPr>
              <p14:xfrm>
                <a:off x="10939592" y="2287793"/>
                <a:ext cx="279720" cy="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BD6F78-CA2D-4DA6-AC35-4F3AAB70FDD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903952" y="2252153"/>
                  <a:ext cx="351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F8BF245-77E7-4BF0-A0EB-363D31606DDE}"/>
                    </a:ext>
                  </a:extLst>
                </p14:cNvPr>
                <p14:cNvContentPartPr/>
                <p14:nvPr/>
              </p14:nvContentPartPr>
              <p14:xfrm>
                <a:off x="10975952" y="2428553"/>
                <a:ext cx="276480" cy="16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F8BF245-77E7-4BF0-A0EB-363D31606DD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939952" y="2392913"/>
                  <a:ext cx="348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0B9578D-1B13-4658-9379-8846217BF6FA}"/>
                    </a:ext>
                  </a:extLst>
                </p14:cNvPr>
                <p14:cNvContentPartPr/>
                <p14:nvPr/>
              </p14:nvContentPartPr>
              <p14:xfrm>
                <a:off x="11376272" y="2087273"/>
                <a:ext cx="231840" cy="3823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0B9578D-1B13-4658-9379-8846217BF6F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340632" y="2051633"/>
                  <a:ext cx="3034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022C7DF-21B3-472E-9987-6745C6E96BB7}"/>
                    </a:ext>
                  </a:extLst>
                </p14:cNvPr>
                <p14:cNvContentPartPr/>
                <p14:nvPr/>
              </p14:nvContentPartPr>
              <p14:xfrm>
                <a:off x="11645192" y="2194553"/>
                <a:ext cx="205560" cy="27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022C7DF-21B3-472E-9987-6745C6E96B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609192" y="2158553"/>
                  <a:ext cx="27720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3075A3C-B9A2-4898-9BB0-35176329A92B}"/>
              </a:ext>
            </a:extLst>
          </p:cNvPr>
          <p:cNvGrpSpPr/>
          <p:nvPr/>
        </p:nvGrpSpPr>
        <p:grpSpPr>
          <a:xfrm>
            <a:off x="4360232" y="689393"/>
            <a:ext cx="892800" cy="640440"/>
            <a:chOff x="4360232" y="689393"/>
            <a:chExt cx="892800" cy="64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DE8CF5-E1E6-4A0E-84FD-7DEEF35F39F1}"/>
                    </a:ext>
                  </a:extLst>
                </p14:cNvPr>
                <p14:cNvContentPartPr/>
                <p14:nvPr/>
              </p14:nvContentPartPr>
              <p14:xfrm>
                <a:off x="4360232" y="689393"/>
                <a:ext cx="99360" cy="640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DE8CF5-E1E6-4A0E-84FD-7DEEF35F39F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324592" y="653393"/>
                  <a:ext cx="1710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8E5EB2-3D4B-4E82-A668-5E7F9F455334}"/>
                    </a:ext>
                  </a:extLst>
                </p14:cNvPr>
                <p14:cNvContentPartPr/>
                <p14:nvPr/>
              </p14:nvContentPartPr>
              <p14:xfrm>
                <a:off x="5230352" y="700193"/>
                <a:ext cx="22680" cy="602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8E5EB2-3D4B-4E82-A668-5E7F9F45533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94352" y="664553"/>
                  <a:ext cx="943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C7B2B8B-3AA3-46AB-9AF2-CD380464F266}"/>
                    </a:ext>
                  </a:extLst>
                </p14:cNvPr>
                <p14:cNvContentPartPr/>
                <p14:nvPr/>
              </p14:nvContentPartPr>
              <p14:xfrm>
                <a:off x="4652552" y="904313"/>
                <a:ext cx="237600" cy="299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C7B2B8B-3AA3-46AB-9AF2-CD380464F26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616552" y="868313"/>
                  <a:ext cx="309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5E90B08-8A87-440A-B25F-34D6979F8555}"/>
                    </a:ext>
                  </a:extLst>
                </p14:cNvPr>
                <p14:cNvContentPartPr/>
                <p14:nvPr/>
              </p14:nvContentPartPr>
              <p14:xfrm>
                <a:off x="4950272" y="859673"/>
                <a:ext cx="222120" cy="291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5E90B08-8A87-440A-B25F-34D6979F855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14632" y="824033"/>
                  <a:ext cx="293760" cy="3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DF5DF8-A3CA-47BB-8F23-7FC2F57889D8}"/>
                  </a:ext>
                </a:extLst>
              </p14:cNvPr>
              <p14:cNvContentPartPr/>
              <p14:nvPr/>
            </p14:nvContentPartPr>
            <p14:xfrm>
              <a:off x="1194032" y="91439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DF5DF8-A3CA-47BB-8F23-7FC2F57889D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1158392" y="87839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2D7220A8-C483-4CC6-BA93-F960700AFEB0}"/>
              </a:ext>
            </a:extLst>
          </p:cNvPr>
          <p:cNvGrpSpPr/>
          <p:nvPr/>
        </p:nvGrpSpPr>
        <p:grpSpPr>
          <a:xfrm>
            <a:off x="9583112" y="3393353"/>
            <a:ext cx="2465640" cy="512640"/>
            <a:chOff x="9583112" y="3393353"/>
            <a:chExt cx="246564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DF07A4-9F5E-4DDB-B84F-AAC870FA207F}"/>
                    </a:ext>
                  </a:extLst>
                </p14:cNvPr>
                <p14:cNvContentPartPr/>
                <p14:nvPr/>
              </p14:nvContentPartPr>
              <p14:xfrm>
                <a:off x="9583112" y="3397673"/>
                <a:ext cx="9720" cy="45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DF07A4-9F5E-4DDB-B84F-AAC870FA207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547472" y="3362033"/>
                  <a:ext cx="8136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5DD1A0-BFC9-476C-AD2E-F35FE9EE0620}"/>
                    </a:ext>
                  </a:extLst>
                </p14:cNvPr>
                <p14:cNvContentPartPr/>
                <p14:nvPr/>
              </p14:nvContentPartPr>
              <p14:xfrm>
                <a:off x="9759872" y="3624113"/>
                <a:ext cx="239760" cy="28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5DD1A0-BFC9-476C-AD2E-F35FE9EE062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23872" y="3588113"/>
                  <a:ext cx="3114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33CA48-8EE8-44CE-997E-D9B6E4F6C31D}"/>
                    </a:ext>
                  </a:extLst>
                </p14:cNvPr>
                <p14:cNvContentPartPr/>
                <p14:nvPr/>
              </p14:nvContentPartPr>
              <p14:xfrm>
                <a:off x="10071632" y="3475793"/>
                <a:ext cx="772560" cy="416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33CA48-8EE8-44CE-997E-D9B6E4F6C31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035632" y="3439793"/>
                  <a:ext cx="8442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C3BA0C-6139-47A7-B6E1-0EA5C4BE6B8A}"/>
                    </a:ext>
                  </a:extLst>
                </p14:cNvPr>
                <p14:cNvContentPartPr/>
                <p14:nvPr/>
              </p14:nvContentPartPr>
              <p14:xfrm>
                <a:off x="10950032" y="3409553"/>
                <a:ext cx="57240" cy="413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C3BA0C-6139-47A7-B6E1-0EA5C4BE6B8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914392" y="3373553"/>
                  <a:ext cx="1288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63994F-F1C6-4019-81AC-C8063BE7CD09}"/>
                    </a:ext>
                  </a:extLst>
                </p14:cNvPr>
                <p14:cNvContentPartPr/>
                <p14:nvPr/>
              </p14:nvContentPartPr>
              <p14:xfrm>
                <a:off x="10888112" y="3644993"/>
                <a:ext cx="133920" cy="27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63994F-F1C6-4019-81AC-C8063BE7CD0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852472" y="3609353"/>
                  <a:ext cx="205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AF9A33-DEC8-425F-9A6A-C0431489ADA1}"/>
                    </a:ext>
                  </a:extLst>
                </p14:cNvPr>
                <p14:cNvContentPartPr/>
                <p14:nvPr/>
              </p14:nvContentPartPr>
              <p14:xfrm>
                <a:off x="11293112" y="3393353"/>
                <a:ext cx="273960" cy="316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AF9A33-DEC8-425F-9A6A-C0431489ADA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257112" y="3357713"/>
                  <a:ext cx="345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47D0EA-37A3-43C7-B965-8F3F0D990073}"/>
                    </a:ext>
                  </a:extLst>
                </p14:cNvPr>
                <p14:cNvContentPartPr/>
                <p14:nvPr/>
              </p14:nvContentPartPr>
              <p14:xfrm>
                <a:off x="11462672" y="3561473"/>
                <a:ext cx="19080" cy="260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47D0EA-37A3-43C7-B965-8F3F0D99007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27032" y="3525473"/>
                  <a:ext cx="907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319310-36DA-4015-9085-A45A7373FA79}"/>
                    </a:ext>
                  </a:extLst>
                </p14:cNvPr>
                <p14:cNvContentPartPr/>
                <p14:nvPr/>
              </p14:nvContentPartPr>
              <p14:xfrm>
                <a:off x="11622512" y="3434033"/>
                <a:ext cx="188280" cy="345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319310-36DA-4015-9085-A45A7373FA7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586872" y="3398033"/>
                  <a:ext cx="259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E4C98E-BC7F-4FE9-A2AC-B4A338DA130C}"/>
                    </a:ext>
                  </a:extLst>
                </p14:cNvPr>
                <p14:cNvContentPartPr/>
                <p14:nvPr/>
              </p14:nvContentPartPr>
              <p14:xfrm>
                <a:off x="12030032" y="3504233"/>
                <a:ext cx="16560" cy="6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E4C98E-BC7F-4FE9-A2AC-B4A338DA13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994032" y="3468233"/>
                  <a:ext cx="88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5BDC5C6-D613-4CF0-B7BB-E29F5D9A58A8}"/>
                    </a:ext>
                  </a:extLst>
                </p14:cNvPr>
                <p14:cNvContentPartPr/>
                <p14:nvPr/>
              </p14:nvContentPartPr>
              <p14:xfrm>
                <a:off x="12046592" y="3669833"/>
                <a:ext cx="2160" cy="29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5BDC5C6-D613-4CF0-B7BB-E29F5D9A58A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2010952" y="3634193"/>
                  <a:ext cx="738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C02C25-01CA-4B7A-A6BD-1121399A7539}"/>
              </a:ext>
            </a:extLst>
          </p:cNvPr>
          <p:cNvGrpSpPr/>
          <p:nvPr/>
        </p:nvGrpSpPr>
        <p:grpSpPr>
          <a:xfrm>
            <a:off x="9712712" y="4355633"/>
            <a:ext cx="2359440" cy="456480"/>
            <a:chOff x="9712712" y="4355633"/>
            <a:chExt cx="235944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87D2A6F-826B-432F-BDFF-DD1B89D74E55}"/>
                    </a:ext>
                  </a:extLst>
                </p14:cNvPr>
                <p14:cNvContentPartPr/>
                <p14:nvPr/>
              </p14:nvContentPartPr>
              <p14:xfrm>
                <a:off x="9736472" y="4471913"/>
                <a:ext cx="16560" cy="340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87D2A6F-826B-432F-BDFF-DD1B89D74E5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700832" y="4436273"/>
                  <a:ext cx="882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CC2A6E-03BD-4B31-BE9C-24184F416943}"/>
                    </a:ext>
                  </a:extLst>
                </p14:cNvPr>
                <p14:cNvContentPartPr/>
                <p14:nvPr/>
              </p14:nvContentPartPr>
              <p14:xfrm>
                <a:off x="9712712" y="4355633"/>
                <a:ext cx="228240" cy="434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CC2A6E-03BD-4B31-BE9C-24184F41694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677072" y="4319993"/>
                  <a:ext cx="2998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D595DE-A02C-444E-88A6-19768110EA90}"/>
                    </a:ext>
                  </a:extLst>
                </p14:cNvPr>
                <p14:cNvContentPartPr/>
                <p14:nvPr/>
              </p14:nvContentPartPr>
              <p14:xfrm>
                <a:off x="9949952" y="4560113"/>
                <a:ext cx="91440" cy="2494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D595DE-A02C-444E-88A6-19768110EA9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13952" y="4524473"/>
                  <a:ext cx="1630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965E1E9-0B4E-4AC4-B0EB-D19773CAEE16}"/>
                    </a:ext>
                  </a:extLst>
                </p14:cNvPr>
                <p14:cNvContentPartPr/>
                <p14:nvPr/>
              </p14:nvContentPartPr>
              <p14:xfrm>
                <a:off x="10127792" y="4561193"/>
                <a:ext cx="302760" cy="240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965E1E9-0B4E-4AC4-B0EB-D19773CAEE1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091792" y="4525193"/>
                  <a:ext cx="374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6BD0FC-CBBD-444A-9437-AE821F7F173F}"/>
                    </a:ext>
                  </a:extLst>
                </p14:cNvPr>
                <p14:cNvContentPartPr/>
                <p14:nvPr/>
              </p14:nvContentPartPr>
              <p14:xfrm>
                <a:off x="10532792" y="4612313"/>
                <a:ext cx="145080" cy="1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6BD0FC-CBBD-444A-9437-AE821F7F173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497152" y="4576673"/>
                  <a:ext cx="216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13ED23-64A8-4468-B9E6-AD03B6B29BFD}"/>
                    </a:ext>
                  </a:extLst>
                </p14:cNvPr>
                <p14:cNvContentPartPr/>
                <p14:nvPr/>
              </p14:nvContentPartPr>
              <p14:xfrm>
                <a:off x="10555472" y="4727873"/>
                <a:ext cx="149760" cy="25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13ED23-64A8-4468-B9E6-AD03B6B29BF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519472" y="4691873"/>
                  <a:ext cx="221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787F9A8-099F-4DC8-8648-1C202DF5ED5F}"/>
                    </a:ext>
                  </a:extLst>
                </p14:cNvPr>
                <p14:cNvContentPartPr/>
                <p14:nvPr/>
              </p14:nvContentPartPr>
              <p14:xfrm>
                <a:off x="10905032" y="4456793"/>
                <a:ext cx="36720" cy="297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787F9A8-099F-4DC8-8648-1C202DF5ED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869392" y="4421153"/>
                  <a:ext cx="1083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798ADB-16B5-42CF-86BE-162100140CCC}"/>
                    </a:ext>
                  </a:extLst>
                </p14:cNvPr>
                <p14:cNvContentPartPr/>
                <p14:nvPr/>
              </p14:nvContentPartPr>
              <p14:xfrm>
                <a:off x="10933472" y="4390913"/>
                <a:ext cx="751680" cy="335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798ADB-16B5-42CF-86BE-162100140CC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897832" y="4355273"/>
                  <a:ext cx="823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5C0246-B497-462B-8C5B-B736F373104E}"/>
                    </a:ext>
                  </a:extLst>
                </p14:cNvPr>
                <p14:cNvContentPartPr/>
                <p14:nvPr/>
              </p14:nvContentPartPr>
              <p14:xfrm>
                <a:off x="11797832" y="4473353"/>
                <a:ext cx="28080" cy="214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5C0246-B497-462B-8C5B-B736F373104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1761832" y="4437713"/>
                  <a:ext cx="99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DBBEF9-F5EE-4A0A-BAEF-3811F9456DF6}"/>
                    </a:ext>
                  </a:extLst>
                </p14:cNvPr>
                <p14:cNvContentPartPr/>
                <p14:nvPr/>
              </p14:nvContentPartPr>
              <p14:xfrm>
                <a:off x="11738792" y="4482713"/>
                <a:ext cx="333360" cy="201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DBBEF9-F5EE-4A0A-BAEF-3811F9456DF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1703152" y="4446713"/>
                  <a:ext cx="40500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0CF6F74-5A21-4A67-9AE3-1C323D6CE04E}"/>
                  </a:ext>
                </a:extLst>
              </p14:cNvPr>
              <p14:cNvContentPartPr/>
              <p14:nvPr/>
            </p14:nvContentPartPr>
            <p14:xfrm>
              <a:off x="2333072" y="1974593"/>
              <a:ext cx="278280" cy="409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0CF6F74-5A21-4A67-9AE3-1C323D6CE04E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297432" y="1938593"/>
                <a:ext cx="34992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863ED1E-AF85-44FC-B8AA-5BC4F31457E6}"/>
              </a:ext>
            </a:extLst>
          </p:cNvPr>
          <p:cNvGrpSpPr/>
          <p:nvPr/>
        </p:nvGrpSpPr>
        <p:grpSpPr>
          <a:xfrm>
            <a:off x="9679232" y="5023433"/>
            <a:ext cx="2468520" cy="468000"/>
            <a:chOff x="9679232" y="5023433"/>
            <a:chExt cx="2468520" cy="46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91CBABF-446B-44A3-BDD6-83AE1105804D}"/>
                    </a:ext>
                  </a:extLst>
                </p14:cNvPr>
                <p14:cNvContentPartPr/>
                <p14:nvPr/>
              </p14:nvContentPartPr>
              <p14:xfrm>
                <a:off x="9679232" y="5123153"/>
                <a:ext cx="453960" cy="368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91CBABF-446B-44A3-BDD6-83AE1105804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643232" y="5087513"/>
                  <a:ext cx="5256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83B8AA4-D56E-4215-811C-94E003F40159}"/>
                    </a:ext>
                  </a:extLst>
                </p14:cNvPr>
                <p14:cNvContentPartPr/>
                <p14:nvPr/>
              </p14:nvContentPartPr>
              <p14:xfrm>
                <a:off x="10129592" y="5034233"/>
                <a:ext cx="216720" cy="391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83B8AA4-D56E-4215-811C-94E003F401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93952" y="4998233"/>
                  <a:ext cx="2883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CD9CFF-DCCC-40D7-85E9-B12B4097FE30}"/>
                    </a:ext>
                  </a:extLst>
                </p14:cNvPr>
                <p14:cNvContentPartPr/>
                <p14:nvPr/>
              </p14:nvContentPartPr>
              <p14:xfrm>
                <a:off x="10354952" y="5119913"/>
                <a:ext cx="38520" cy="2210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CD9CFF-DCCC-40D7-85E9-B12B4097FE3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318952" y="5084273"/>
                  <a:ext cx="110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A4B161B-7D4D-4EAC-9F5E-DC9578B7921F}"/>
                    </a:ext>
                  </a:extLst>
                </p14:cNvPr>
                <p14:cNvContentPartPr/>
                <p14:nvPr/>
              </p14:nvContentPartPr>
              <p14:xfrm>
                <a:off x="10345232" y="5059073"/>
                <a:ext cx="161640" cy="273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A4B161B-7D4D-4EAC-9F5E-DC9578B7921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309592" y="5023073"/>
                  <a:ext cx="2332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7025DF8-8D27-4574-A3EE-59A89BFFA5E0}"/>
                    </a:ext>
                  </a:extLst>
                </p14:cNvPr>
                <p14:cNvContentPartPr/>
                <p14:nvPr/>
              </p14:nvContentPartPr>
              <p14:xfrm>
                <a:off x="10529192" y="5148353"/>
                <a:ext cx="112680" cy="192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7025DF8-8D27-4574-A3EE-59A89BFFA5E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0493552" y="5112713"/>
                  <a:ext cx="18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34CF69B-86B1-4EB9-B0F7-DE7D5D3E182D}"/>
                    </a:ext>
                  </a:extLst>
                </p14:cNvPr>
                <p14:cNvContentPartPr/>
                <p14:nvPr/>
              </p14:nvContentPartPr>
              <p14:xfrm>
                <a:off x="10705952" y="5141153"/>
                <a:ext cx="375120" cy="235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34CF69B-86B1-4EB9-B0F7-DE7D5D3E182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0669952" y="5105153"/>
                  <a:ext cx="446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3146335-422D-4F8C-90B4-870E476659B8}"/>
                    </a:ext>
                  </a:extLst>
                </p14:cNvPr>
                <p14:cNvContentPartPr/>
                <p14:nvPr/>
              </p14:nvContentPartPr>
              <p14:xfrm>
                <a:off x="10943552" y="5023433"/>
                <a:ext cx="278280" cy="410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3146335-422D-4F8C-90B4-870E476659B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0907552" y="4987433"/>
                  <a:ext cx="349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250261E-DD09-4AC8-A35D-C4D6886C9129}"/>
                    </a:ext>
                  </a:extLst>
                </p14:cNvPr>
                <p14:cNvContentPartPr/>
                <p14:nvPr/>
              </p14:nvContentPartPr>
              <p14:xfrm>
                <a:off x="11288432" y="5171033"/>
                <a:ext cx="238680" cy="9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250261E-DD09-4AC8-A35D-C4D6886C912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252792" y="5135393"/>
                  <a:ext cx="310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0C9D826-127F-4476-BEE3-AE0D6A1ED044}"/>
                    </a:ext>
                  </a:extLst>
                </p14:cNvPr>
                <p14:cNvContentPartPr/>
                <p14:nvPr/>
              </p14:nvContentPartPr>
              <p14:xfrm>
                <a:off x="11330552" y="5266793"/>
                <a:ext cx="196920" cy="18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0C9D826-127F-4476-BEE3-AE0D6A1ED04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294552" y="5231153"/>
                  <a:ext cx="268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4BC6B47-98EC-4E30-A434-D56C8A6F0752}"/>
                    </a:ext>
                  </a:extLst>
                </p14:cNvPr>
                <p14:cNvContentPartPr/>
                <p14:nvPr/>
              </p14:nvContentPartPr>
              <p14:xfrm>
                <a:off x="11593352" y="5064473"/>
                <a:ext cx="243000" cy="238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4BC6B47-98EC-4E30-A434-D56C8A6F075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557352" y="5028473"/>
                  <a:ext cx="31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BAFAD58-D013-4FE5-BCCC-DAFD0EFB7C8A}"/>
                    </a:ext>
                  </a:extLst>
                </p14:cNvPr>
                <p14:cNvContentPartPr/>
                <p14:nvPr/>
              </p14:nvContentPartPr>
              <p14:xfrm>
                <a:off x="11746352" y="5210993"/>
                <a:ext cx="22320" cy="2595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BAFAD58-D013-4FE5-BCCC-DAFD0EFB7C8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710712" y="5174993"/>
                  <a:ext cx="93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92A2227-9455-438B-A0A7-415BAE5F23D9}"/>
                    </a:ext>
                  </a:extLst>
                </p14:cNvPr>
                <p14:cNvContentPartPr/>
                <p14:nvPr/>
              </p14:nvContentPartPr>
              <p14:xfrm>
                <a:off x="11923832" y="5116673"/>
                <a:ext cx="223920" cy="2484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92A2227-9455-438B-A0A7-415BAE5F23D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888192" y="5080673"/>
                  <a:ext cx="2955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DD0251C-A925-4BDB-81C2-921ED39CD227}"/>
              </a:ext>
            </a:extLst>
          </p:cNvPr>
          <p:cNvGrpSpPr/>
          <p:nvPr/>
        </p:nvGrpSpPr>
        <p:grpSpPr>
          <a:xfrm>
            <a:off x="5483432" y="809273"/>
            <a:ext cx="568080" cy="411480"/>
            <a:chOff x="5483432" y="809273"/>
            <a:chExt cx="5680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726695B-A8F1-48FD-A84A-F94AE6612E20}"/>
                    </a:ext>
                  </a:extLst>
                </p14:cNvPr>
                <p14:cNvContentPartPr/>
                <p14:nvPr/>
              </p14:nvContentPartPr>
              <p14:xfrm>
                <a:off x="5483432" y="809273"/>
                <a:ext cx="313920" cy="3186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726695B-A8F1-48FD-A84A-F94AE6612E2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447432" y="773633"/>
                  <a:ext cx="385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4D78950-8E85-4381-A28B-080D13FDEE1A}"/>
                    </a:ext>
                  </a:extLst>
                </p14:cNvPr>
                <p14:cNvContentPartPr/>
                <p14:nvPr/>
              </p14:nvContentPartPr>
              <p14:xfrm>
                <a:off x="5649392" y="894593"/>
                <a:ext cx="9720" cy="326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4D78950-8E85-4381-A28B-080D13FDEE1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13752" y="858593"/>
                  <a:ext cx="81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4CB23F4-64B3-4902-B3AF-1FA58F21FDF5}"/>
                    </a:ext>
                  </a:extLst>
                </p14:cNvPr>
                <p14:cNvContentPartPr/>
                <p14:nvPr/>
              </p14:nvContentPartPr>
              <p14:xfrm>
                <a:off x="5816432" y="835913"/>
                <a:ext cx="235080" cy="281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4CB23F4-64B3-4902-B3AF-1FA58F21FDF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780792" y="800273"/>
                  <a:ext cx="3067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009E182-2550-4142-988E-6A72C34C2877}"/>
              </a:ext>
            </a:extLst>
          </p:cNvPr>
          <p:cNvGrpSpPr/>
          <p:nvPr/>
        </p:nvGrpSpPr>
        <p:grpSpPr>
          <a:xfrm>
            <a:off x="-1888" y="3197153"/>
            <a:ext cx="243000" cy="384840"/>
            <a:chOff x="-1888" y="3197153"/>
            <a:chExt cx="24300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C5786B5-C22E-4A6C-AD5F-AF4CA0AA7D91}"/>
                    </a:ext>
                  </a:extLst>
                </p14:cNvPr>
                <p14:cNvContentPartPr/>
                <p14:nvPr/>
              </p14:nvContentPartPr>
              <p14:xfrm>
                <a:off x="88112" y="3286793"/>
                <a:ext cx="63000" cy="1378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C5786B5-C22E-4A6C-AD5F-AF4CA0AA7D9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112" y="3250793"/>
                  <a:ext cx="13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EB37020-07EB-4341-BED6-01129C402D25}"/>
                    </a:ext>
                  </a:extLst>
                </p14:cNvPr>
                <p14:cNvContentPartPr/>
                <p14:nvPr/>
              </p14:nvContentPartPr>
              <p14:xfrm>
                <a:off x="-1888" y="3197153"/>
                <a:ext cx="243000" cy="384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EB37020-07EB-4341-BED6-01129C402D2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-37528" y="3161513"/>
                  <a:ext cx="31464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8411D90-6AD4-4D3B-9CB3-1E226953251F}"/>
              </a:ext>
            </a:extLst>
          </p:cNvPr>
          <p:cNvGrpSpPr/>
          <p:nvPr/>
        </p:nvGrpSpPr>
        <p:grpSpPr>
          <a:xfrm>
            <a:off x="70472" y="6076793"/>
            <a:ext cx="326160" cy="534960"/>
            <a:chOff x="70472" y="6076793"/>
            <a:chExt cx="32616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D6DF238-AB85-426A-88C8-EE381385E54C}"/>
                    </a:ext>
                  </a:extLst>
                </p14:cNvPr>
                <p14:cNvContentPartPr/>
                <p14:nvPr/>
              </p14:nvContentPartPr>
              <p14:xfrm>
                <a:off x="109712" y="6206753"/>
                <a:ext cx="127800" cy="2455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D6DF238-AB85-426A-88C8-EE381385E54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4072" y="6170753"/>
                  <a:ext cx="1994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1044DFC-A366-455E-9C57-6025C36B55CB}"/>
                    </a:ext>
                  </a:extLst>
                </p14:cNvPr>
                <p14:cNvContentPartPr/>
                <p14:nvPr/>
              </p14:nvContentPartPr>
              <p14:xfrm>
                <a:off x="70472" y="6076793"/>
                <a:ext cx="326160" cy="534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1044DFC-A366-455E-9C57-6025C36B55C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832" y="6040793"/>
                  <a:ext cx="39780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8109C8B-451A-47E2-8A40-FCB3EE679027}"/>
              </a:ext>
            </a:extLst>
          </p:cNvPr>
          <p:cNvGrpSpPr/>
          <p:nvPr/>
        </p:nvGrpSpPr>
        <p:grpSpPr>
          <a:xfrm>
            <a:off x="8568632" y="1450793"/>
            <a:ext cx="333000" cy="579240"/>
            <a:chOff x="8568632" y="1450793"/>
            <a:chExt cx="333000" cy="57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EF031C5-F410-496B-9234-F6FC6AE8B079}"/>
                    </a:ext>
                  </a:extLst>
                </p14:cNvPr>
                <p14:cNvContentPartPr/>
                <p14:nvPr/>
              </p14:nvContentPartPr>
              <p14:xfrm>
                <a:off x="8568632" y="1554833"/>
                <a:ext cx="157320" cy="2527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EF031C5-F410-496B-9234-F6FC6AE8B07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532632" y="1518833"/>
                  <a:ext cx="228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1107B53-08EE-4FD0-A46B-6FD9FF834353}"/>
                    </a:ext>
                  </a:extLst>
                </p14:cNvPr>
                <p14:cNvContentPartPr/>
                <p14:nvPr/>
              </p14:nvContentPartPr>
              <p14:xfrm>
                <a:off x="8694992" y="1450793"/>
                <a:ext cx="206640" cy="579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1107B53-08EE-4FD0-A46B-6FD9FF83435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658992" y="1414793"/>
                  <a:ext cx="278280" cy="65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36A5A8A-3787-4979-A092-E063C0AFA739}"/>
              </a:ext>
            </a:extLst>
          </p:cNvPr>
          <p:cNvGrpSpPr/>
          <p:nvPr/>
        </p:nvGrpSpPr>
        <p:grpSpPr>
          <a:xfrm>
            <a:off x="8893712" y="3353393"/>
            <a:ext cx="395280" cy="680400"/>
            <a:chOff x="8893712" y="3353393"/>
            <a:chExt cx="395280" cy="6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88E2E8E-AC13-4161-AB1A-773E4BD4B1C6}"/>
                    </a:ext>
                  </a:extLst>
                </p14:cNvPr>
                <p14:cNvContentPartPr/>
                <p14:nvPr/>
              </p14:nvContentPartPr>
              <p14:xfrm>
                <a:off x="8893712" y="3548153"/>
                <a:ext cx="183600" cy="229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88E2E8E-AC13-4161-AB1A-773E4BD4B1C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857712" y="3512513"/>
                  <a:ext cx="255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5D46E2B-2D94-4B26-AF06-4E2B2E88991C}"/>
                    </a:ext>
                  </a:extLst>
                </p14:cNvPr>
                <p14:cNvContentPartPr/>
                <p14:nvPr/>
              </p14:nvContentPartPr>
              <p14:xfrm>
                <a:off x="9008912" y="3595673"/>
                <a:ext cx="15840" cy="239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5D46E2B-2D94-4B26-AF06-4E2B2E88991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972912" y="3560033"/>
                  <a:ext cx="874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D26B4ED-AB5A-4242-AD68-A707E5CACB68}"/>
                    </a:ext>
                  </a:extLst>
                </p14:cNvPr>
                <p14:cNvContentPartPr/>
                <p14:nvPr/>
              </p14:nvContentPartPr>
              <p14:xfrm>
                <a:off x="9057152" y="3353393"/>
                <a:ext cx="231840" cy="680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D26B4ED-AB5A-4242-AD68-A707E5CACB6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021512" y="3317753"/>
                  <a:ext cx="30348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16D33FA3-9CCF-4A5F-9B5F-9ED50D48A50A}"/>
              </a:ext>
            </a:extLst>
          </p:cNvPr>
          <p:cNvGrpSpPr/>
          <p:nvPr/>
        </p:nvGrpSpPr>
        <p:grpSpPr>
          <a:xfrm>
            <a:off x="9085952" y="5852513"/>
            <a:ext cx="344160" cy="522720"/>
            <a:chOff x="9085952" y="5852513"/>
            <a:chExt cx="344160" cy="52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9197B76-A337-43F3-BC90-02E11B710440}"/>
                    </a:ext>
                  </a:extLst>
                </p14:cNvPr>
                <p14:cNvContentPartPr/>
                <p14:nvPr/>
              </p14:nvContentPartPr>
              <p14:xfrm>
                <a:off x="9085952" y="5947193"/>
                <a:ext cx="189000" cy="255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9197B76-A337-43F3-BC90-02E11B71044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049952" y="5911193"/>
                  <a:ext cx="260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51E04D-FEF1-4F2F-960D-A2A58068DAC4}"/>
                    </a:ext>
                  </a:extLst>
                </p14:cNvPr>
                <p14:cNvContentPartPr/>
                <p14:nvPr/>
              </p14:nvContentPartPr>
              <p14:xfrm>
                <a:off x="9214112" y="5852513"/>
                <a:ext cx="216000" cy="522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51E04D-FEF1-4F2F-960D-A2A58068DAC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178472" y="5816873"/>
                  <a:ext cx="287640" cy="59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FD24D7A-F052-4422-AD6E-8CBD39B6CA21}"/>
              </a:ext>
            </a:extLst>
          </p:cNvPr>
          <p:cNvGrpSpPr/>
          <p:nvPr/>
        </p:nvGrpSpPr>
        <p:grpSpPr>
          <a:xfrm>
            <a:off x="9731792" y="5847113"/>
            <a:ext cx="2082240" cy="473040"/>
            <a:chOff x="9731792" y="5847113"/>
            <a:chExt cx="2082240" cy="4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4D799A8-0929-4FC8-99C6-DB0C2C3BE36D}"/>
                    </a:ext>
                  </a:extLst>
                </p14:cNvPr>
                <p14:cNvContentPartPr/>
                <p14:nvPr/>
              </p14:nvContentPartPr>
              <p14:xfrm>
                <a:off x="9731792" y="5847113"/>
                <a:ext cx="34560" cy="3733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4D799A8-0929-4FC8-99C6-DB0C2C3BE36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696152" y="5811113"/>
                  <a:ext cx="1062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15D977E-C5A8-4B28-972E-61FEAB4F2A32}"/>
                    </a:ext>
                  </a:extLst>
                </p14:cNvPr>
                <p14:cNvContentPartPr/>
                <p14:nvPr/>
              </p14:nvContentPartPr>
              <p14:xfrm>
                <a:off x="9843392" y="5986433"/>
                <a:ext cx="246960" cy="243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15D977E-C5A8-4B28-972E-61FEAB4F2A3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807392" y="5950793"/>
                  <a:ext cx="3186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6ED893A-71E6-4881-8670-806B95BB47BA}"/>
                    </a:ext>
                  </a:extLst>
                </p14:cNvPr>
                <p14:cNvContentPartPr/>
                <p14:nvPr/>
              </p14:nvContentPartPr>
              <p14:xfrm>
                <a:off x="10192232" y="5961953"/>
                <a:ext cx="562320" cy="3045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6ED893A-71E6-4881-8670-806B95BB47B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156592" y="5925953"/>
                  <a:ext cx="6339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B7053FC-7077-40CD-9A50-76722EDC9D73}"/>
                    </a:ext>
                  </a:extLst>
                </p14:cNvPr>
                <p14:cNvContentPartPr/>
                <p14:nvPr/>
              </p14:nvContentPartPr>
              <p14:xfrm>
                <a:off x="10842392" y="5885273"/>
                <a:ext cx="10080" cy="334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B7053FC-7077-40CD-9A50-76722EDC9D7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806392" y="5849633"/>
                  <a:ext cx="81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41D242B-BC7C-4F31-91DA-83BAE7522B60}"/>
                    </a:ext>
                  </a:extLst>
                </p14:cNvPr>
                <p14:cNvContentPartPr/>
                <p14:nvPr/>
              </p14:nvContentPartPr>
              <p14:xfrm>
                <a:off x="10779752" y="6053753"/>
                <a:ext cx="209520" cy="40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41D242B-BC7C-4F31-91DA-83BAE7522B6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744112" y="6017753"/>
                  <a:ext cx="281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717E393-A8E8-4B52-A1BC-0CE7BB31F5F4}"/>
                    </a:ext>
                  </a:extLst>
                </p14:cNvPr>
                <p14:cNvContentPartPr/>
                <p14:nvPr/>
              </p14:nvContentPartPr>
              <p14:xfrm>
                <a:off x="11208872" y="5919833"/>
                <a:ext cx="259560" cy="400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717E393-A8E8-4B52-A1BC-0CE7BB31F5F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172872" y="5883833"/>
                  <a:ext cx="3312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2582C0B-DEA4-4EA3-87BE-4F5E6ECA5291}"/>
                    </a:ext>
                  </a:extLst>
                </p14:cNvPr>
                <p14:cNvContentPartPr/>
                <p14:nvPr/>
              </p14:nvContentPartPr>
              <p14:xfrm>
                <a:off x="11590832" y="6057353"/>
                <a:ext cx="223200" cy="25524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2582C0B-DEA4-4EA3-87BE-4F5E6ECA529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555192" y="6021713"/>
                  <a:ext cx="294840" cy="3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3378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584442-EF13-4747-9F2C-BB5F94F5DA4E}"/>
                  </a:ext>
                </a:extLst>
              </p14:cNvPr>
              <p14:cNvContentPartPr/>
              <p14:nvPr/>
            </p14:nvContentPartPr>
            <p14:xfrm>
              <a:off x="2884952" y="338393"/>
              <a:ext cx="352800" cy="47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584442-EF13-4747-9F2C-BB5F94F5DA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9312" y="302393"/>
                <a:ext cx="4244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45FB97-9F62-49CD-9CFC-59F4114F9CB7}"/>
                  </a:ext>
                </a:extLst>
              </p14:cNvPr>
              <p14:cNvContentPartPr/>
              <p14:nvPr/>
            </p14:nvContentPartPr>
            <p14:xfrm>
              <a:off x="3363032" y="507953"/>
              <a:ext cx="208800" cy="268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45FB97-9F62-49CD-9CFC-59F4114F9C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7392" y="471953"/>
                <a:ext cx="2804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F18558-8194-43CF-BAF6-C59C3111F3CE}"/>
                  </a:ext>
                </a:extLst>
              </p14:cNvPr>
              <p14:cNvContentPartPr/>
              <p14:nvPr/>
            </p14:nvContentPartPr>
            <p14:xfrm>
              <a:off x="3666152" y="380153"/>
              <a:ext cx="451440" cy="36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F18558-8194-43CF-BAF6-C59C3111F3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512" y="344153"/>
                <a:ext cx="5230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1B8DCF-D9F0-484D-ACB1-9E196F0CF2F5}"/>
                  </a:ext>
                </a:extLst>
              </p14:cNvPr>
              <p14:cNvContentPartPr/>
              <p14:nvPr/>
            </p14:nvContentPartPr>
            <p14:xfrm>
              <a:off x="4233152" y="230753"/>
              <a:ext cx="121320" cy="585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1B8DCF-D9F0-484D-ACB1-9E196F0CF2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7512" y="194753"/>
                <a:ext cx="1929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738D5E-E4F6-42A3-8A82-B367BE47B6D4}"/>
                  </a:ext>
                </a:extLst>
              </p14:cNvPr>
              <p14:cNvContentPartPr/>
              <p14:nvPr/>
            </p14:nvContentPartPr>
            <p14:xfrm>
              <a:off x="4192472" y="503993"/>
              <a:ext cx="154800" cy="27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738D5E-E4F6-42A3-8A82-B367BE47B6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6832" y="467993"/>
                <a:ext cx="2264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AA022B-E014-4440-B329-41AF2E2E1B28}"/>
                  </a:ext>
                </a:extLst>
              </p14:cNvPr>
              <p14:cNvContentPartPr/>
              <p14:nvPr/>
            </p14:nvContentPartPr>
            <p14:xfrm>
              <a:off x="4468232" y="334793"/>
              <a:ext cx="15840" cy="443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AA022B-E014-4440-B329-41AF2E2E1B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2232" y="299153"/>
                <a:ext cx="87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00D8F87-4A00-45E0-91C7-71587CB2D356}"/>
                  </a:ext>
                </a:extLst>
              </p14:cNvPr>
              <p14:cNvContentPartPr/>
              <p14:nvPr/>
            </p14:nvContentPartPr>
            <p14:xfrm>
              <a:off x="4622312" y="484913"/>
              <a:ext cx="140400" cy="256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00D8F87-4A00-45E0-91C7-71587CB2D3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6672" y="448913"/>
                <a:ext cx="2120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45F7B4-0646-43B0-AA20-493680C266A4}"/>
                  </a:ext>
                </a:extLst>
              </p14:cNvPr>
              <p14:cNvContentPartPr/>
              <p14:nvPr/>
            </p14:nvContentPartPr>
            <p14:xfrm>
              <a:off x="4859552" y="447113"/>
              <a:ext cx="375840" cy="304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45F7B4-0646-43B0-AA20-493680C266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23912" y="411473"/>
                <a:ext cx="44748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EBF92F-77A7-458E-87EF-D1D1AA67CBE0}"/>
                  </a:ext>
                </a:extLst>
              </p14:cNvPr>
              <p14:cNvContentPartPr/>
              <p14:nvPr/>
            </p14:nvContentPartPr>
            <p14:xfrm>
              <a:off x="5733992" y="336233"/>
              <a:ext cx="388440" cy="416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EBF92F-77A7-458E-87EF-D1D1AA67CB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7992" y="300593"/>
                <a:ext cx="46008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816F9-8929-4552-B4AB-0A564EF02D73}"/>
              </a:ext>
            </a:extLst>
          </p:cNvPr>
          <p:cNvGrpSpPr/>
          <p:nvPr/>
        </p:nvGrpSpPr>
        <p:grpSpPr>
          <a:xfrm>
            <a:off x="7169312" y="194393"/>
            <a:ext cx="3323520" cy="623880"/>
            <a:chOff x="7169312" y="194393"/>
            <a:chExt cx="332352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7DE9A2-A02D-46FB-8BF6-4A5782B16721}"/>
                    </a:ext>
                  </a:extLst>
                </p14:cNvPr>
                <p14:cNvContentPartPr/>
                <p14:nvPr/>
              </p14:nvContentPartPr>
              <p14:xfrm>
                <a:off x="7169312" y="194393"/>
                <a:ext cx="625680" cy="623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7DE9A2-A02D-46FB-8BF6-4A5782B167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133312" y="158753"/>
                  <a:ext cx="69732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A4E97E-0F2D-4E53-BE4A-67F35D6527DE}"/>
                    </a:ext>
                  </a:extLst>
                </p14:cNvPr>
                <p14:cNvContentPartPr/>
                <p14:nvPr/>
              </p14:nvContentPartPr>
              <p14:xfrm>
                <a:off x="7749272" y="340193"/>
                <a:ext cx="1382760" cy="33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A4E97E-0F2D-4E53-BE4A-67F35D6527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3272" y="304553"/>
                  <a:ext cx="14544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181181-D61C-4895-A6CC-14B99968A46E}"/>
                    </a:ext>
                  </a:extLst>
                </p14:cNvPr>
                <p14:cNvContentPartPr/>
                <p14:nvPr/>
              </p14:nvContentPartPr>
              <p14:xfrm>
                <a:off x="9554672" y="282953"/>
                <a:ext cx="90360" cy="355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181181-D61C-4895-A6CC-14B99968A4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19032" y="247313"/>
                  <a:ext cx="16200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9F163F-DE1D-4F18-B554-85BEA5F602BC}"/>
                    </a:ext>
                  </a:extLst>
                </p14:cNvPr>
                <p14:cNvContentPartPr/>
                <p14:nvPr/>
              </p14:nvContentPartPr>
              <p14:xfrm>
                <a:off x="9550712" y="226793"/>
                <a:ext cx="189720" cy="87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9F163F-DE1D-4F18-B554-85BEA5F602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15072" y="191153"/>
                  <a:ext cx="261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242187-8DB4-4C64-BA0A-EFA71EF4A647}"/>
                    </a:ext>
                  </a:extLst>
                </p14:cNvPr>
                <p14:cNvContentPartPr/>
                <p14:nvPr/>
              </p14:nvContentPartPr>
              <p14:xfrm>
                <a:off x="9563312" y="426593"/>
                <a:ext cx="174960" cy="21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242187-8DB4-4C64-BA0A-EFA71EF4A64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27312" y="390953"/>
                  <a:ext cx="246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47FC2B-AB57-4B8D-A31A-E8B020BAB5FD}"/>
                    </a:ext>
                  </a:extLst>
                </p14:cNvPr>
                <p14:cNvContentPartPr/>
                <p14:nvPr/>
              </p14:nvContentPartPr>
              <p14:xfrm>
                <a:off x="9815672" y="372593"/>
                <a:ext cx="325440" cy="234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47FC2B-AB57-4B8D-A31A-E8B020BAB5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80032" y="336593"/>
                  <a:ext cx="397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8D73CE-84F8-4C98-9584-EFDC9550231C}"/>
                    </a:ext>
                  </a:extLst>
                </p14:cNvPr>
                <p14:cNvContentPartPr/>
                <p14:nvPr/>
              </p14:nvContentPartPr>
              <p14:xfrm>
                <a:off x="10259192" y="203753"/>
                <a:ext cx="233640" cy="47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8D73CE-84F8-4C98-9584-EFDC955023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23192" y="168113"/>
                  <a:ext cx="305280" cy="54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1CA9B7-37EC-4C5F-8264-88292D33EF4C}"/>
              </a:ext>
            </a:extLst>
          </p:cNvPr>
          <p:cNvGrpSpPr/>
          <p:nvPr/>
        </p:nvGrpSpPr>
        <p:grpSpPr>
          <a:xfrm>
            <a:off x="11063792" y="197993"/>
            <a:ext cx="1107720" cy="552600"/>
            <a:chOff x="11063792" y="197993"/>
            <a:chExt cx="110772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CD998B-970C-420D-B464-261D930B5F9A}"/>
                    </a:ext>
                  </a:extLst>
                </p14:cNvPr>
                <p14:cNvContentPartPr/>
                <p14:nvPr/>
              </p14:nvContentPartPr>
              <p14:xfrm>
                <a:off x="11063792" y="344153"/>
                <a:ext cx="277560" cy="350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CD998B-970C-420D-B464-261D930B5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27792" y="308513"/>
                  <a:ext cx="349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183705-731B-480A-AAEF-98D8C217D37A}"/>
                    </a:ext>
                  </a:extLst>
                </p14:cNvPr>
                <p14:cNvContentPartPr/>
                <p14:nvPr/>
              </p14:nvContentPartPr>
              <p14:xfrm>
                <a:off x="11340272" y="532433"/>
                <a:ext cx="114120" cy="161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183705-731B-480A-AAEF-98D8C217D3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04272" y="496793"/>
                  <a:ext cx="185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980087-D85B-426A-8ECE-BC0C0A43158C}"/>
                    </a:ext>
                  </a:extLst>
                </p14:cNvPr>
                <p14:cNvContentPartPr/>
                <p14:nvPr/>
              </p14:nvContentPartPr>
              <p14:xfrm>
                <a:off x="11518832" y="524153"/>
                <a:ext cx="152640" cy="140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980087-D85B-426A-8ECE-BC0C0A4315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482832" y="488513"/>
                  <a:ext cx="224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09C514-C5B2-4CFF-8AD7-EA64B9834448}"/>
                    </a:ext>
                  </a:extLst>
                </p14:cNvPr>
                <p14:cNvContentPartPr/>
                <p14:nvPr/>
              </p14:nvContentPartPr>
              <p14:xfrm>
                <a:off x="11762912" y="291233"/>
                <a:ext cx="122400" cy="384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09C514-C5B2-4CFF-8AD7-EA64B98344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26912" y="255593"/>
                  <a:ext cx="1940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760E9E-5E41-43C4-99E6-6B15B440B37E}"/>
                    </a:ext>
                  </a:extLst>
                </p14:cNvPr>
                <p14:cNvContentPartPr/>
                <p14:nvPr/>
              </p14:nvContentPartPr>
              <p14:xfrm>
                <a:off x="11986472" y="197993"/>
                <a:ext cx="88920" cy="138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760E9E-5E41-43C4-99E6-6B15B440B3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950832" y="161993"/>
                  <a:ext cx="160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4F33D6-D4C3-47B4-85E7-37DE051A148D}"/>
                    </a:ext>
                  </a:extLst>
                </p14:cNvPr>
                <p14:cNvContentPartPr/>
                <p14:nvPr/>
              </p14:nvContentPartPr>
              <p14:xfrm>
                <a:off x="12166832" y="731153"/>
                <a:ext cx="4680" cy="19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4F33D6-D4C3-47B4-85E7-37DE051A14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31192" y="695513"/>
                  <a:ext cx="763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E454B5A-2A99-46F1-8691-A4674346F247}"/>
              </a:ext>
            </a:extLst>
          </p:cNvPr>
          <p:cNvGrpSpPr/>
          <p:nvPr/>
        </p:nvGrpSpPr>
        <p:grpSpPr>
          <a:xfrm>
            <a:off x="344792" y="1231913"/>
            <a:ext cx="4410720" cy="1158480"/>
            <a:chOff x="344792" y="1231913"/>
            <a:chExt cx="4410720" cy="11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A3FAC-7B6E-41C5-9A4A-8703478BE0F0}"/>
                    </a:ext>
                  </a:extLst>
                </p14:cNvPr>
                <p14:cNvContentPartPr/>
                <p14:nvPr/>
              </p14:nvContentPartPr>
              <p14:xfrm>
                <a:off x="1062992" y="1560233"/>
                <a:ext cx="848160" cy="6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A3FAC-7B6E-41C5-9A4A-8703478BE0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7352" y="1524233"/>
                  <a:ext cx="919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D9124F-F2D9-491E-A3B8-47901B771AA0}"/>
                    </a:ext>
                  </a:extLst>
                </p14:cNvPr>
                <p14:cNvContentPartPr/>
                <p14:nvPr/>
              </p14:nvContentPartPr>
              <p14:xfrm>
                <a:off x="1123832" y="1549433"/>
                <a:ext cx="1955520" cy="98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D9124F-F2D9-491E-A3B8-47901B771A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8192" y="1513793"/>
                  <a:ext cx="2027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B644F6-10CC-4B32-B919-2A46C87951AF}"/>
                    </a:ext>
                  </a:extLst>
                </p14:cNvPr>
                <p14:cNvContentPartPr/>
                <p14:nvPr/>
              </p14:nvContentPartPr>
              <p14:xfrm>
                <a:off x="3760112" y="1561313"/>
                <a:ext cx="155880" cy="7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B644F6-10CC-4B32-B919-2A46C87951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24112" y="1525313"/>
                  <a:ext cx="227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1ACCB8-BBDB-4043-97EF-F94BB42C2AE3}"/>
                    </a:ext>
                  </a:extLst>
                </p14:cNvPr>
                <p14:cNvContentPartPr/>
                <p14:nvPr/>
              </p14:nvContentPartPr>
              <p14:xfrm>
                <a:off x="3123992" y="1563833"/>
                <a:ext cx="1475280" cy="14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1ACCB8-BBDB-4043-97EF-F94BB42C2AE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87992" y="1528193"/>
                  <a:ext cx="1546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8D7594-7F22-4AEC-8D9D-4C79B26333C8}"/>
                    </a:ext>
                  </a:extLst>
                </p14:cNvPr>
                <p14:cNvContentPartPr/>
                <p14:nvPr/>
              </p14:nvContentPartPr>
              <p14:xfrm>
                <a:off x="1065512" y="1640513"/>
                <a:ext cx="2193120" cy="74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8D7594-7F22-4AEC-8D9D-4C79B2633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9512" y="1604513"/>
                  <a:ext cx="226476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B40E1DA-3F30-4F79-A7A8-5D59517F8422}"/>
                    </a:ext>
                  </a:extLst>
                </p14:cNvPr>
                <p14:cNvContentPartPr/>
                <p14:nvPr/>
              </p14:nvContentPartPr>
              <p14:xfrm>
                <a:off x="4057472" y="2286713"/>
                <a:ext cx="29520" cy="2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B40E1DA-3F30-4F79-A7A8-5D59517F84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1832" y="2250713"/>
                  <a:ext cx="101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6CB0DA-8BBA-4051-91AD-95380C0D17B0}"/>
                    </a:ext>
                  </a:extLst>
                </p14:cNvPr>
                <p14:cNvContentPartPr/>
                <p14:nvPr/>
              </p14:nvContentPartPr>
              <p14:xfrm>
                <a:off x="3265832" y="2274833"/>
                <a:ext cx="1489680" cy="34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6CB0DA-8BBA-4051-91AD-95380C0D17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30192" y="2239193"/>
                  <a:ext cx="156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9F32ED-7558-406A-9090-889148F29ECB}"/>
                    </a:ext>
                  </a:extLst>
                </p14:cNvPr>
                <p14:cNvContentPartPr/>
                <p14:nvPr/>
              </p14:nvContentPartPr>
              <p14:xfrm>
                <a:off x="4632392" y="1542593"/>
                <a:ext cx="53280" cy="700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9F32ED-7558-406A-9090-889148F29E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6392" y="1506953"/>
                  <a:ext cx="12492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5D8AEF-4B21-4488-B048-47248656D519}"/>
                    </a:ext>
                  </a:extLst>
                </p14:cNvPr>
                <p14:cNvContentPartPr/>
                <p14:nvPr/>
              </p14:nvContentPartPr>
              <p14:xfrm>
                <a:off x="1866872" y="1816913"/>
                <a:ext cx="9000" cy="39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5D8AEF-4B21-4488-B048-47248656D5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1232" y="1781273"/>
                  <a:ext cx="80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BA4324-59E0-49C6-AB86-4ED323407B7F}"/>
                    </a:ext>
                  </a:extLst>
                </p14:cNvPr>
                <p14:cNvContentPartPr/>
                <p14:nvPr/>
              </p14:nvContentPartPr>
              <p14:xfrm>
                <a:off x="1859672" y="1586153"/>
                <a:ext cx="146160" cy="713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BA4324-59E0-49C6-AB86-4ED323407B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23672" y="1550153"/>
                  <a:ext cx="21780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4EF41B-186B-4C9F-9E91-606ED07FBD81}"/>
                    </a:ext>
                  </a:extLst>
                </p14:cNvPr>
                <p14:cNvContentPartPr/>
                <p14:nvPr/>
              </p14:nvContentPartPr>
              <p14:xfrm>
                <a:off x="2612072" y="1567433"/>
                <a:ext cx="147600" cy="654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4EF41B-186B-4C9F-9E91-606ED07FBD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6072" y="1531793"/>
                  <a:ext cx="21924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E0D4F6-566E-4592-A248-BF7DB6952E07}"/>
                    </a:ext>
                  </a:extLst>
                </p14:cNvPr>
                <p14:cNvContentPartPr/>
                <p14:nvPr/>
              </p14:nvContentPartPr>
              <p14:xfrm>
                <a:off x="3447632" y="1541513"/>
                <a:ext cx="261720" cy="70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E0D4F6-566E-4592-A248-BF7DB6952E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1632" y="1505513"/>
                  <a:ext cx="3333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3F1BD1-D213-4C90-935A-5D647398582B}"/>
                    </a:ext>
                  </a:extLst>
                </p14:cNvPr>
                <p14:cNvContentPartPr/>
                <p14:nvPr/>
              </p14:nvContentPartPr>
              <p14:xfrm>
                <a:off x="344792" y="1231913"/>
                <a:ext cx="547200" cy="346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3F1BD1-D213-4C90-935A-5D64739858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9152" y="1196273"/>
                  <a:ext cx="6188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057955-DD6A-4DD0-8E91-39A864BD0A9F}"/>
                    </a:ext>
                  </a:extLst>
                </p14:cNvPr>
                <p14:cNvContentPartPr/>
                <p14:nvPr/>
              </p14:nvContentPartPr>
              <p14:xfrm>
                <a:off x="1440632" y="1334873"/>
                <a:ext cx="96120" cy="127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057955-DD6A-4DD0-8E91-39A864BD0A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04632" y="1299233"/>
                  <a:ext cx="167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957D44-68C1-415B-9DB7-AA97A40C52A2}"/>
                    </a:ext>
                  </a:extLst>
                </p14:cNvPr>
                <p14:cNvContentPartPr/>
                <p14:nvPr/>
              </p14:nvContentPartPr>
              <p14:xfrm>
                <a:off x="2257112" y="1361513"/>
                <a:ext cx="20520" cy="128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957D44-68C1-415B-9DB7-AA97A40C52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1472" y="1325873"/>
                  <a:ext cx="92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013E5A5-61E5-4FD0-8507-6631857C4ED3}"/>
                    </a:ext>
                  </a:extLst>
                </p14:cNvPr>
                <p14:cNvContentPartPr/>
                <p14:nvPr/>
              </p14:nvContentPartPr>
              <p14:xfrm>
                <a:off x="2945432" y="1266113"/>
                <a:ext cx="246960" cy="14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013E5A5-61E5-4FD0-8507-6631857C4E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09792" y="1230473"/>
                  <a:ext cx="318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8E6DBB-74DA-48F2-84B1-48944B16E7D2}"/>
                    </a:ext>
                  </a:extLst>
                </p14:cNvPr>
                <p14:cNvContentPartPr/>
                <p14:nvPr/>
              </p14:nvContentPartPr>
              <p14:xfrm>
                <a:off x="3994832" y="1263953"/>
                <a:ext cx="183960" cy="223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8E6DBB-74DA-48F2-84B1-48944B16E7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58832" y="1228313"/>
                  <a:ext cx="255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0ED98B-6B3C-4411-87B2-2D69BF0EC889}"/>
                    </a:ext>
                  </a:extLst>
                </p14:cNvPr>
                <p14:cNvContentPartPr/>
                <p14:nvPr/>
              </p14:nvContentPartPr>
              <p14:xfrm>
                <a:off x="1404632" y="1835633"/>
                <a:ext cx="33120" cy="343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0ED98B-6B3C-4411-87B2-2D69BF0EC8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68632" y="1799633"/>
                  <a:ext cx="1047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17F581-5BCF-4E67-9A96-6D7C32793A78}"/>
                    </a:ext>
                  </a:extLst>
                </p14:cNvPr>
                <p14:cNvContentPartPr/>
                <p14:nvPr/>
              </p14:nvContentPartPr>
              <p14:xfrm>
                <a:off x="1535672" y="1901513"/>
                <a:ext cx="70920" cy="198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17F581-5BCF-4E67-9A96-6D7C32793A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99672" y="1865513"/>
                  <a:ext cx="142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9B5304-D420-4708-A1F9-313AA57F907F}"/>
                    </a:ext>
                  </a:extLst>
                </p14:cNvPr>
                <p14:cNvContentPartPr/>
                <p14:nvPr/>
              </p14:nvContentPartPr>
              <p14:xfrm>
                <a:off x="2121392" y="1816913"/>
                <a:ext cx="256320" cy="291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9B5304-D420-4708-A1F9-313AA57F90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85752" y="1780913"/>
                  <a:ext cx="327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43E892-1973-485C-83D2-A8FC1A919D0D}"/>
                    </a:ext>
                  </a:extLst>
                </p14:cNvPr>
                <p14:cNvContentPartPr/>
                <p14:nvPr/>
              </p14:nvContentPartPr>
              <p14:xfrm>
                <a:off x="2345672" y="1820873"/>
                <a:ext cx="137160" cy="22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43E892-1973-485C-83D2-A8FC1A919D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9672" y="1785233"/>
                  <a:ext cx="208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162A55-E27B-4198-8F23-72BEEDBBFB8E}"/>
                    </a:ext>
                  </a:extLst>
                </p14:cNvPr>
                <p14:cNvContentPartPr/>
                <p14:nvPr/>
              </p14:nvContentPartPr>
              <p14:xfrm>
                <a:off x="2935712" y="1800713"/>
                <a:ext cx="205200" cy="274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162A55-E27B-4198-8F23-72BEEDBBFB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99712" y="1764713"/>
                  <a:ext cx="2768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401D4E-2374-412A-8E68-572B2B3EA5D7}"/>
                    </a:ext>
                  </a:extLst>
                </p14:cNvPr>
                <p14:cNvContentPartPr/>
                <p14:nvPr/>
              </p14:nvContentPartPr>
              <p14:xfrm>
                <a:off x="3197792" y="1829513"/>
                <a:ext cx="130320" cy="161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401D4E-2374-412A-8E68-572B2B3EA5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61792" y="1793513"/>
                  <a:ext cx="2019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81C761-2DDD-4796-B0C8-F74649D00D0C}"/>
                    </a:ext>
                  </a:extLst>
                </p14:cNvPr>
                <p14:cNvContentPartPr/>
                <p14:nvPr/>
              </p14:nvContentPartPr>
              <p14:xfrm>
                <a:off x="3815552" y="1699913"/>
                <a:ext cx="117000" cy="275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81C761-2DDD-4796-B0C8-F74649D00D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79912" y="1663913"/>
                  <a:ext cx="1886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F610C60-4BD0-4EDE-B743-D8D6D5EB9E82}"/>
                    </a:ext>
                  </a:extLst>
                </p14:cNvPr>
                <p14:cNvContentPartPr/>
                <p14:nvPr/>
              </p14:nvContentPartPr>
              <p14:xfrm>
                <a:off x="3898712" y="1902593"/>
                <a:ext cx="46080" cy="210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F610C60-4BD0-4EDE-B743-D8D6D5EB9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62712" y="1866593"/>
                  <a:ext cx="1177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C5A6F8-72C0-45F8-8764-446304F45B29}"/>
                    </a:ext>
                  </a:extLst>
                </p14:cNvPr>
                <p14:cNvContentPartPr/>
                <p14:nvPr/>
              </p14:nvContentPartPr>
              <p14:xfrm>
                <a:off x="4045232" y="1771553"/>
                <a:ext cx="200880" cy="20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C5A6F8-72C0-45F8-8764-446304F45B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09232" y="1735553"/>
                  <a:ext cx="2725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E12DEDA-1619-4A58-B825-F81ED53914A2}"/>
              </a:ext>
            </a:extLst>
          </p:cNvPr>
          <p:cNvGrpSpPr/>
          <p:nvPr/>
        </p:nvGrpSpPr>
        <p:grpSpPr>
          <a:xfrm>
            <a:off x="7382792" y="1232993"/>
            <a:ext cx="1897920" cy="500400"/>
            <a:chOff x="7382792" y="1232993"/>
            <a:chExt cx="189792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E02E9F7-312A-4915-A80F-3E50965C81BD}"/>
                    </a:ext>
                  </a:extLst>
                </p14:cNvPr>
                <p14:cNvContentPartPr/>
                <p14:nvPr/>
              </p14:nvContentPartPr>
              <p14:xfrm>
                <a:off x="7400072" y="1379513"/>
                <a:ext cx="243720" cy="25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E02E9F7-312A-4915-A80F-3E50965C81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64432" y="1343873"/>
                  <a:ext cx="315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D01D6B7-81D6-4376-9AFA-1BE991D13AB8}"/>
                    </a:ext>
                  </a:extLst>
                </p14:cNvPr>
                <p14:cNvContentPartPr/>
                <p14:nvPr/>
              </p14:nvContentPartPr>
              <p14:xfrm>
                <a:off x="7382792" y="1554833"/>
                <a:ext cx="206640" cy="38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D01D6B7-81D6-4376-9AFA-1BE991D13A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6792" y="1518833"/>
                  <a:ext cx="278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9FA691C-12EC-4DB5-BEDD-F38B4B959F11}"/>
                    </a:ext>
                  </a:extLst>
                </p14:cNvPr>
                <p14:cNvContentPartPr/>
                <p14:nvPr/>
              </p14:nvContentPartPr>
              <p14:xfrm>
                <a:off x="7441112" y="1273673"/>
                <a:ext cx="164880" cy="429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9FA691C-12EC-4DB5-BEDD-F38B4B959F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05472" y="1237673"/>
                  <a:ext cx="2365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605EDC-D6DC-4334-B9BC-19FE2C0E3250}"/>
                    </a:ext>
                  </a:extLst>
                </p14:cNvPr>
                <p14:cNvContentPartPr/>
                <p14:nvPr/>
              </p14:nvContentPartPr>
              <p14:xfrm>
                <a:off x="7513472" y="1321193"/>
                <a:ext cx="210600" cy="3938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B605EDC-D6DC-4334-B9BC-19FE2C0E32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77472" y="1285193"/>
                  <a:ext cx="2822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E572DA-5CE5-4373-807E-1F391F4B37EF}"/>
                    </a:ext>
                  </a:extLst>
                </p14:cNvPr>
                <p14:cNvContentPartPr/>
                <p14:nvPr/>
              </p14:nvContentPartPr>
              <p14:xfrm>
                <a:off x="8028632" y="1253873"/>
                <a:ext cx="408960" cy="417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E572DA-5CE5-4373-807E-1F391F4B37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92992" y="1217873"/>
                  <a:ext cx="4806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7D0C708-1688-4D74-9823-6ED2E8F79220}"/>
                    </a:ext>
                  </a:extLst>
                </p14:cNvPr>
                <p14:cNvContentPartPr/>
                <p14:nvPr/>
              </p14:nvContentPartPr>
              <p14:xfrm>
                <a:off x="8549912" y="1232993"/>
                <a:ext cx="156960" cy="500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7D0C708-1688-4D74-9823-6ED2E8F792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513912" y="1197353"/>
                  <a:ext cx="2286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D7F5A4-F854-46AE-B6AE-5999966E49E6}"/>
                    </a:ext>
                  </a:extLst>
                </p14:cNvPr>
                <p14:cNvContentPartPr/>
                <p14:nvPr/>
              </p14:nvContentPartPr>
              <p14:xfrm>
                <a:off x="8488712" y="1478513"/>
                <a:ext cx="322560" cy="173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D7F5A4-F854-46AE-B6AE-5999966E49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2712" y="1442873"/>
                  <a:ext cx="394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F124A7-6127-44A0-86AC-4A3B042D4250}"/>
                    </a:ext>
                  </a:extLst>
                </p14:cNvPr>
                <p14:cNvContentPartPr/>
                <p14:nvPr/>
              </p14:nvContentPartPr>
              <p14:xfrm>
                <a:off x="8758712" y="1323713"/>
                <a:ext cx="2520" cy="62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F124A7-6127-44A0-86AC-4A3B042D42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23072" y="1288073"/>
                  <a:ext cx="74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182F30-F0FD-4126-8732-DCA84DDF45D1}"/>
                    </a:ext>
                  </a:extLst>
                </p14:cNvPr>
                <p14:cNvContentPartPr/>
                <p14:nvPr/>
              </p14:nvContentPartPr>
              <p14:xfrm>
                <a:off x="8871392" y="1438193"/>
                <a:ext cx="409320" cy="221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182F30-F0FD-4126-8732-DCA84DDF45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35392" y="1402553"/>
                  <a:ext cx="4809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A3EDADC-B91A-4C22-87CB-A5026A5E0ED4}"/>
              </a:ext>
            </a:extLst>
          </p:cNvPr>
          <p:cNvGrpSpPr/>
          <p:nvPr/>
        </p:nvGrpSpPr>
        <p:grpSpPr>
          <a:xfrm>
            <a:off x="9678152" y="1266113"/>
            <a:ext cx="1551240" cy="374400"/>
            <a:chOff x="9678152" y="1266113"/>
            <a:chExt cx="15512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D70E94-D2C2-4046-AD7E-2B9994EDE728}"/>
                    </a:ext>
                  </a:extLst>
                </p14:cNvPr>
                <p14:cNvContentPartPr/>
                <p14:nvPr/>
              </p14:nvContentPartPr>
              <p14:xfrm>
                <a:off x="9678152" y="1427753"/>
                <a:ext cx="388080" cy="196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D70E94-D2C2-4046-AD7E-2B9994EDE7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42512" y="1392113"/>
                  <a:ext cx="459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FFDC43-2456-4F89-B60B-9F8C08C61C57}"/>
                    </a:ext>
                  </a:extLst>
                </p14:cNvPr>
                <p14:cNvContentPartPr/>
                <p14:nvPr/>
              </p14:nvContentPartPr>
              <p14:xfrm>
                <a:off x="10087832" y="1393193"/>
                <a:ext cx="193320" cy="218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FFDC43-2456-4F89-B60B-9F8C08C61C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52192" y="1357193"/>
                  <a:ext cx="264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7BB686-ECDD-4840-80BF-B9FCC4AA9C42}"/>
                    </a:ext>
                  </a:extLst>
                </p14:cNvPr>
                <p14:cNvContentPartPr/>
                <p14:nvPr/>
              </p14:nvContentPartPr>
              <p14:xfrm>
                <a:off x="10385552" y="1383113"/>
                <a:ext cx="106920" cy="257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7BB686-ECDD-4840-80BF-B9FCC4AA9C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49552" y="1347113"/>
                  <a:ext cx="178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3429591-5E68-40F9-A0E7-25F6A97A7E9C}"/>
                    </a:ext>
                  </a:extLst>
                </p14:cNvPr>
                <p14:cNvContentPartPr/>
                <p14:nvPr/>
              </p14:nvContentPartPr>
              <p14:xfrm>
                <a:off x="10325792" y="1415873"/>
                <a:ext cx="219960" cy="185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3429591-5E68-40F9-A0E7-25F6A97A7E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89792" y="1379873"/>
                  <a:ext cx="291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5235F2-A9B3-4C08-BD61-8E66EF56ACB1}"/>
                    </a:ext>
                  </a:extLst>
                </p14:cNvPr>
                <p14:cNvContentPartPr/>
                <p14:nvPr/>
              </p14:nvContentPartPr>
              <p14:xfrm>
                <a:off x="10617032" y="1332353"/>
                <a:ext cx="162720" cy="27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5235F2-A9B3-4C08-BD61-8E66EF56AC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81032" y="1296713"/>
                  <a:ext cx="2343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9781933-5B09-4737-87F6-7467FDCA66C3}"/>
                    </a:ext>
                  </a:extLst>
                </p14:cNvPr>
                <p14:cNvContentPartPr/>
                <p14:nvPr/>
              </p14:nvContentPartPr>
              <p14:xfrm>
                <a:off x="10823312" y="1266113"/>
                <a:ext cx="32760" cy="339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9781933-5B09-4737-87F6-7467FDCA66C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87312" y="1230473"/>
                  <a:ext cx="10440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B712202-DAB8-4163-BBC9-7A9BC62CB8FC}"/>
                    </a:ext>
                  </a:extLst>
                </p14:cNvPr>
                <p14:cNvContentPartPr/>
                <p14:nvPr/>
              </p14:nvContentPartPr>
              <p14:xfrm>
                <a:off x="10857152" y="1322633"/>
                <a:ext cx="156240" cy="214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B712202-DAB8-4163-BBC9-7A9BC62CB8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21152" y="1286993"/>
                  <a:ext cx="2278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9684347-299C-4EBA-BC06-2E7DDA875BAD}"/>
                    </a:ext>
                  </a:extLst>
                </p14:cNvPr>
                <p14:cNvContentPartPr/>
                <p14:nvPr/>
              </p14:nvContentPartPr>
              <p14:xfrm>
                <a:off x="11074232" y="1310033"/>
                <a:ext cx="155160" cy="270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9684347-299C-4EBA-BC06-2E7DDA875B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38232" y="1274393"/>
                  <a:ext cx="22680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A4D3D24-8619-42AD-B8BE-BAC9AC28762F}"/>
                  </a:ext>
                </a:extLst>
              </p14:cNvPr>
              <p14:cNvContentPartPr/>
              <p14:nvPr/>
            </p14:nvContentPartPr>
            <p14:xfrm>
              <a:off x="11614232" y="1204193"/>
              <a:ext cx="248400" cy="451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A4D3D24-8619-42AD-B8BE-BAC9AC28762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578232" y="1168193"/>
                <a:ext cx="320040" cy="52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9D2F945-6E46-4527-9C33-C553B7BD2929}"/>
              </a:ext>
            </a:extLst>
          </p:cNvPr>
          <p:cNvGrpSpPr/>
          <p:nvPr/>
        </p:nvGrpSpPr>
        <p:grpSpPr>
          <a:xfrm>
            <a:off x="7668632" y="2580833"/>
            <a:ext cx="804960" cy="496440"/>
            <a:chOff x="7668632" y="2580833"/>
            <a:chExt cx="8049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F62BF1-5F81-4077-918F-CB82D1313F64}"/>
                    </a:ext>
                  </a:extLst>
                </p14:cNvPr>
                <p14:cNvContentPartPr/>
                <p14:nvPr/>
              </p14:nvContentPartPr>
              <p14:xfrm>
                <a:off x="7727312" y="2802233"/>
                <a:ext cx="25920" cy="2520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F62BF1-5F81-4077-918F-CB82D1313F6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91312" y="2766593"/>
                  <a:ext cx="97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D61A0C-525E-453E-8C74-D49C354C5505}"/>
                    </a:ext>
                  </a:extLst>
                </p14:cNvPr>
                <p14:cNvContentPartPr/>
                <p14:nvPr/>
              </p14:nvContentPartPr>
              <p14:xfrm>
                <a:off x="7668632" y="2580833"/>
                <a:ext cx="12960" cy="105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D61A0C-525E-453E-8C74-D49C354C550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32632" y="2545193"/>
                  <a:ext cx="84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4390F4-32C4-4ED6-B04B-E4AB4DF60797}"/>
                    </a:ext>
                  </a:extLst>
                </p14:cNvPr>
                <p14:cNvContentPartPr/>
                <p14:nvPr/>
              </p14:nvContentPartPr>
              <p14:xfrm>
                <a:off x="7811912" y="2778473"/>
                <a:ext cx="333000" cy="298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4390F4-32C4-4ED6-B04B-E4AB4DF607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5912" y="2742473"/>
                  <a:ext cx="4046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CC59B10-E615-434F-B67D-598C8F397381}"/>
                    </a:ext>
                  </a:extLst>
                </p14:cNvPr>
                <p14:cNvContentPartPr/>
                <p14:nvPr/>
              </p14:nvContentPartPr>
              <p14:xfrm>
                <a:off x="8221952" y="2615753"/>
                <a:ext cx="145440" cy="460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CC59B10-E615-434F-B67D-598C8F3973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85952" y="2579753"/>
                  <a:ext cx="2170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6465B7B-955D-4425-8DEB-27DF28916A26}"/>
                    </a:ext>
                  </a:extLst>
                </p14:cNvPr>
                <p14:cNvContentPartPr/>
                <p14:nvPr/>
              </p14:nvContentPartPr>
              <p14:xfrm>
                <a:off x="8194592" y="2845793"/>
                <a:ext cx="279000" cy="37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6465B7B-955D-4425-8DEB-27DF28916A2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158592" y="2809793"/>
                  <a:ext cx="3506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23DB76F-C027-454E-AB87-B190A89739A0}"/>
              </a:ext>
            </a:extLst>
          </p:cNvPr>
          <p:cNvGrpSpPr/>
          <p:nvPr/>
        </p:nvGrpSpPr>
        <p:grpSpPr>
          <a:xfrm>
            <a:off x="9051032" y="2244953"/>
            <a:ext cx="2949840" cy="830160"/>
            <a:chOff x="9051032" y="2244953"/>
            <a:chExt cx="2949840" cy="83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F2BC5F-6313-463D-8D3B-438DFA465564}"/>
                    </a:ext>
                  </a:extLst>
                </p14:cNvPr>
                <p14:cNvContentPartPr/>
                <p14:nvPr/>
              </p14:nvContentPartPr>
              <p14:xfrm>
                <a:off x="9051032" y="2627273"/>
                <a:ext cx="419040" cy="447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F2BC5F-6313-463D-8D3B-438DFA46556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15032" y="2591633"/>
                  <a:ext cx="4906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2972435-FFA5-44B6-A803-3A8E2E64A99F}"/>
                    </a:ext>
                  </a:extLst>
                </p14:cNvPr>
                <p14:cNvContentPartPr/>
                <p14:nvPr/>
              </p14:nvContentPartPr>
              <p14:xfrm>
                <a:off x="9562232" y="2487593"/>
                <a:ext cx="273240" cy="5216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2972435-FFA5-44B6-A803-3A8E2E64A9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26232" y="2451593"/>
                  <a:ext cx="34488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14CB33-64BB-4B0C-8B97-F5A3786D109F}"/>
                    </a:ext>
                  </a:extLst>
                </p14:cNvPr>
                <p14:cNvContentPartPr/>
                <p14:nvPr/>
              </p14:nvContentPartPr>
              <p14:xfrm>
                <a:off x="9793352" y="2708273"/>
                <a:ext cx="388080" cy="200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14CB33-64BB-4B0C-8B97-F5A3786D109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57352" y="2672633"/>
                  <a:ext cx="459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9749F27-DB16-4DC9-8319-8793B712B352}"/>
                    </a:ext>
                  </a:extLst>
                </p14:cNvPr>
                <p14:cNvContentPartPr/>
                <p14:nvPr/>
              </p14:nvContentPartPr>
              <p14:xfrm>
                <a:off x="10246232" y="2619713"/>
                <a:ext cx="245160" cy="201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9749F27-DB16-4DC9-8319-8793B712B35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10232" y="2584073"/>
                  <a:ext cx="31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B7B373-7ABC-4B8D-99EF-0DBE0A6CA1F2}"/>
                    </a:ext>
                  </a:extLst>
                </p14:cNvPr>
                <p14:cNvContentPartPr/>
                <p14:nvPr/>
              </p14:nvContentPartPr>
              <p14:xfrm>
                <a:off x="10603352" y="2592353"/>
                <a:ext cx="72720" cy="238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B7B373-7ABC-4B8D-99EF-0DBE0A6CA1F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567712" y="2556713"/>
                  <a:ext cx="144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A6E365-347D-4C82-A559-2C3A6AA943FE}"/>
                    </a:ext>
                  </a:extLst>
                </p14:cNvPr>
                <p14:cNvContentPartPr/>
                <p14:nvPr/>
              </p14:nvContentPartPr>
              <p14:xfrm>
                <a:off x="10557632" y="2639873"/>
                <a:ext cx="199800" cy="16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A6E365-347D-4C82-A559-2C3A6AA943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21632" y="2603873"/>
                  <a:ext cx="271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66281D1-37DB-432E-B3E5-CD0A34A745E6}"/>
                    </a:ext>
                  </a:extLst>
                </p14:cNvPr>
                <p14:cNvContentPartPr/>
                <p14:nvPr/>
              </p14:nvContentPartPr>
              <p14:xfrm>
                <a:off x="10852472" y="2551673"/>
                <a:ext cx="145440" cy="294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66281D1-37DB-432E-B3E5-CD0A34A745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16832" y="2516033"/>
                  <a:ext cx="217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EF69E78-63E0-4B6D-9829-59F112BFC831}"/>
                    </a:ext>
                  </a:extLst>
                </p14:cNvPr>
                <p14:cNvContentPartPr/>
                <p14:nvPr/>
              </p14:nvContentPartPr>
              <p14:xfrm>
                <a:off x="11099792" y="2521433"/>
                <a:ext cx="36000" cy="288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EF69E78-63E0-4B6D-9829-59F112BFC83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63792" y="2485793"/>
                  <a:ext cx="107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11206F1-E87F-440F-BDD8-530472C0CEB3}"/>
                    </a:ext>
                  </a:extLst>
                </p14:cNvPr>
                <p14:cNvContentPartPr/>
                <p14:nvPr/>
              </p14:nvContentPartPr>
              <p14:xfrm>
                <a:off x="11146952" y="2542673"/>
                <a:ext cx="209520" cy="22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11206F1-E87F-440F-BDD8-530472C0CE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110952" y="2506673"/>
                  <a:ext cx="281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666867-B930-434A-A68A-A63131E3AB37}"/>
                    </a:ext>
                  </a:extLst>
                </p14:cNvPr>
                <p14:cNvContentPartPr/>
                <p14:nvPr/>
              </p14:nvContentPartPr>
              <p14:xfrm>
                <a:off x="11394632" y="2528273"/>
                <a:ext cx="164880" cy="2451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F666867-B930-434A-A68A-A63131E3AB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358632" y="2492273"/>
                  <a:ext cx="2365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CB0E40-0955-416D-ADE4-2FDE966BB1D4}"/>
                    </a:ext>
                  </a:extLst>
                </p14:cNvPr>
                <p14:cNvContentPartPr/>
                <p14:nvPr/>
              </p14:nvContentPartPr>
              <p14:xfrm>
                <a:off x="11520272" y="2244953"/>
                <a:ext cx="264240" cy="7020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CB0E40-0955-416D-ADE4-2FDE966BB1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484272" y="2209313"/>
                  <a:ext cx="33588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8BDC3F-236F-4FC1-AD13-70D17BD01D79}"/>
                    </a:ext>
                  </a:extLst>
                </p14:cNvPr>
                <p14:cNvContentPartPr/>
                <p14:nvPr/>
              </p14:nvContentPartPr>
              <p14:xfrm>
                <a:off x="11992592" y="2503073"/>
                <a:ext cx="8280" cy="20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18BDC3F-236F-4FC1-AD13-70D17BD01D7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956952" y="2467073"/>
                  <a:ext cx="79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562EB87-4A99-41A9-A226-5CB3191AA36D}"/>
                    </a:ext>
                  </a:extLst>
                </p14:cNvPr>
                <p14:cNvContentPartPr/>
                <p14:nvPr/>
              </p14:nvContentPartPr>
              <p14:xfrm>
                <a:off x="11913752" y="2713673"/>
                <a:ext cx="73080" cy="176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562EB87-4A99-41A9-A226-5CB3191AA3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78112" y="2678033"/>
                  <a:ext cx="14472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01264A8-6541-4ABC-B1F4-93E161B231FC}"/>
                  </a:ext>
                </a:extLst>
              </p14:cNvPr>
              <p14:cNvContentPartPr/>
              <p14:nvPr/>
            </p14:nvContentPartPr>
            <p14:xfrm>
              <a:off x="978752" y="2563913"/>
              <a:ext cx="979200" cy="405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01264A8-6541-4ABC-B1F4-93E161B231F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43112" y="2527913"/>
                <a:ext cx="105084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7384D1-9ECE-4CCA-9BE5-751C890D1E1D}"/>
                  </a:ext>
                </a:extLst>
              </p14:cNvPr>
              <p14:cNvContentPartPr/>
              <p14:nvPr/>
            </p14:nvContentPartPr>
            <p14:xfrm>
              <a:off x="1974872" y="2730593"/>
              <a:ext cx="152640" cy="11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7384D1-9ECE-4CCA-9BE5-751C890D1E1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939232" y="2694593"/>
                <a:ext cx="2242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8134D3-6678-47FB-B48A-3D10359ACD9F}"/>
                  </a:ext>
                </a:extLst>
              </p14:cNvPr>
              <p14:cNvContentPartPr/>
              <p14:nvPr/>
            </p14:nvContentPartPr>
            <p14:xfrm>
              <a:off x="2023112" y="2883953"/>
              <a:ext cx="192600" cy="10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8134D3-6678-47FB-B48A-3D10359ACD9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87112" y="2847953"/>
                <a:ext cx="264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3D500DB-711A-42A3-8AFF-0516E0491430}"/>
                  </a:ext>
                </a:extLst>
              </p14:cNvPr>
              <p14:cNvContentPartPr/>
              <p14:nvPr/>
            </p14:nvContentPartPr>
            <p14:xfrm>
              <a:off x="2282672" y="2527193"/>
              <a:ext cx="233280" cy="397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3D500DB-711A-42A3-8AFF-0516E049143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47032" y="2491553"/>
                <a:ext cx="3049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913D707-CC09-4618-910C-FFBE1FB57622}"/>
                  </a:ext>
                </a:extLst>
              </p14:cNvPr>
              <p14:cNvContentPartPr/>
              <p14:nvPr/>
            </p14:nvContentPartPr>
            <p14:xfrm>
              <a:off x="2708552" y="2853353"/>
              <a:ext cx="58680" cy="128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913D707-CC09-4618-910C-FFBE1FB576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672552" y="2817713"/>
                <a:ext cx="1303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715879C-E1BD-42A2-AEFA-DD9D0A714A03}"/>
                  </a:ext>
                </a:extLst>
              </p14:cNvPr>
              <p14:cNvContentPartPr/>
              <p14:nvPr/>
            </p14:nvContentPartPr>
            <p14:xfrm>
              <a:off x="3012392" y="2577233"/>
              <a:ext cx="75240" cy="343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715879C-E1BD-42A2-AEFA-DD9D0A714A0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76392" y="2541593"/>
                <a:ext cx="1468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FDEE7F3-A114-4F74-8C3A-6D5667FA34EE}"/>
                  </a:ext>
                </a:extLst>
              </p14:cNvPr>
              <p14:cNvContentPartPr/>
              <p14:nvPr/>
            </p14:nvContentPartPr>
            <p14:xfrm>
              <a:off x="2994032" y="2592713"/>
              <a:ext cx="164160" cy="39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FDEE7F3-A114-4F74-8C3A-6D5667FA34E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58032" y="2557073"/>
                <a:ext cx="2358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B804695-7918-4939-AA74-B51BB595E8A2}"/>
                  </a:ext>
                </a:extLst>
              </p14:cNvPr>
              <p14:cNvContentPartPr/>
              <p14:nvPr/>
            </p14:nvContentPartPr>
            <p14:xfrm>
              <a:off x="2997992" y="2762273"/>
              <a:ext cx="96840" cy="19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B804695-7918-4939-AA74-B51BB595E8A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62352" y="2726633"/>
                <a:ext cx="16848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B46A978-F279-41B0-A8F2-E9525A6B0AAD}"/>
                  </a:ext>
                </a:extLst>
              </p14:cNvPr>
              <p14:cNvContentPartPr/>
              <p14:nvPr/>
            </p14:nvContentPartPr>
            <p14:xfrm>
              <a:off x="3267632" y="2634473"/>
              <a:ext cx="181440" cy="277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B46A978-F279-41B0-A8F2-E9525A6B0A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231632" y="2598833"/>
                <a:ext cx="2530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7976853-6A55-4B90-BDFF-BFC0097656F3}"/>
                  </a:ext>
                </a:extLst>
              </p14:cNvPr>
              <p14:cNvContentPartPr/>
              <p14:nvPr/>
            </p14:nvContentPartPr>
            <p14:xfrm>
              <a:off x="3576152" y="2702513"/>
              <a:ext cx="160560" cy="173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7976853-6A55-4B90-BDFF-BFC0097656F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40152" y="2666873"/>
                <a:ext cx="2322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C4BD129-1159-4298-9D75-53B2949D706B}"/>
                  </a:ext>
                </a:extLst>
              </p14:cNvPr>
              <p14:cNvContentPartPr/>
              <p14:nvPr/>
            </p14:nvContentPartPr>
            <p14:xfrm>
              <a:off x="3739952" y="2717273"/>
              <a:ext cx="301320" cy="199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C4BD129-1159-4298-9D75-53B2949D706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03952" y="2681633"/>
                <a:ext cx="372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FDA58D6-F4FB-472E-838A-618589E054CD}"/>
                  </a:ext>
                </a:extLst>
              </p14:cNvPr>
              <p14:cNvContentPartPr/>
              <p14:nvPr/>
            </p14:nvContentPartPr>
            <p14:xfrm>
              <a:off x="4067552" y="2551673"/>
              <a:ext cx="129960" cy="355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FDA58D6-F4FB-472E-838A-618589E054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031552" y="2516033"/>
                <a:ext cx="201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E6F6114-371F-41DA-97AE-0C3D6AA90DF7}"/>
                  </a:ext>
                </a:extLst>
              </p14:cNvPr>
              <p14:cNvContentPartPr/>
              <p14:nvPr/>
            </p14:nvContentPartPr>
            <p14:xfrm>
              <a:off x="4076552" y="2710433"/>
              <a:ext cx="134280" cy="22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E6F6114-371F-41DA-97AE-0C3D6AA90DF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040912" y="2674793"/>
                <a:ext cx="205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A55C60-1BA8-488C-A207-3FCAA5613027}"/>
                  </a:ext>
                </a:extLst>
              </p14:cNvPr>
              <p14:cNvContentPartPr/>
              <p14:nvPr/>
            </p14:nvContentPartPr>
            <p14:xfrm>
              <a:off x="4328912" y="2686673"/>
              <a:ext cx="181440" cy="5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A55C60-1BA8-488C-A207-3FCAA561302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292912" y="2651033"/>
                <a:ext cx="253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0E4E276-1C54-4951-998E-3CC1B70A5076}"/>
                  </a:ext>
                </a:extLst>
              </p14:cNvPr>
              <p14:cNvContentPartPr/>
              <p14:nvPr/>
            </p14:nvContentPartPr>
            <p14:xfrm>
              <a:off x="4351232" y="2803313"/>
              <a:ext cx="211680" cy="126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0E4E276-1C54-4951-998E-3CC1B70A50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15592" y="2767673"/>
                <a:ext cx="283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259DF41-1A3A-4084-A445-6EF0E186A3FD}"/>
                  </a:ext>
                </a:extLst>
              </p14:cNvPr>
              <p14:cNvContentPartPr/>
              <p14:nvPr/>
            </p14:nvContentPartPr>
            <p14:xfrm>
              <a:off x="4755872" y="2499113"/>
              <a:ext cx="239760" cy="283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259DF41-1A3A-4084-A445-6EF0E186A3F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20232" y="2463473"/>
                <a:ext cx="3114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B2E50EB-CA1E-4A84-AB91-9B2A6CD732A7}"/>
                  </a:ext>
                </a:extLst>
              </p14:cNvPr>
              <p14:cNvContentPartPr/>
              <p14:nvPr/>
            </p14:nvContentPartPr>
            <p14:xfrm>
              <a:off x="743672" y="3564353"/>
              <a:ext cx="33840" cy="3571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B2E50EB-CA1E-4A84-AB91-9B2A6CD732A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08032" y="3528713"/>
                <a:ext cx="1054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BFD1DFC-D7A6-4654-ABE2-F43FF04D5A6D}"/>
                  </a:ext>
                </a:extLst>
              </p14:cNvPr>
              <p14:cNvContentPartPr/>
              <p14:nvPr/>
            </p14:nvContentPartPr>
            <p14:xfrm>
              <a:off x="501392" y="3552833"/>
              <a:ext cx="415440" cy="87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BFD1DFC-D7A6-4654-ABE2-F43FF04D5A6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5392" y="3516833"/>
                <a:ext cx="4870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E2158F2-A363-406E-B292-7958BF7E9B1F}"/>
                  </a:ext>
                </a:extLst>
              </p14:cNvPr>
              <p14:cNvContentPartPr/>
              <p14:nvPr/>
            </p14:nvContentPartPr>
            <p14:xfrm>
              <a:off x="613712" y="3914633"/>
              <a:ext cx="303840" cy="70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E2158F2-A363-406E-B292-7958BF7E9B1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8072" y="3878633"/>
                <a:ext cx="375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E3A973C-9003-4373-989A-3D3490B1CFE6}"/>
                  </a:ext>
                </a:extLst>
              </p14:cNvPr>
              <p14:cNvContentPartPr/>
              <p14:nvPr/>
            </p14:nvContentPartPr>
            <p14:xfrm>
              <a:off x="1006472" y="3547793"/>
              <a:ext cx="155520" cy="430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E3A973C-9003-4373-989A-3D3490B1CFE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70832" y="3511793"/>
                <a:ext cx="22716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1D9ECB0-D7E9-4EAA-A2E5-F22903EAD407}"/>
                  </a:ext>
                </a:extLst>
              </p14:cNvPr>
              <p14:cNvContentPartPr/>
              <p14:nvPr/>
            </p14:nvContentPartPr>
            <p14:xfrm>
              <a:off x="891992" y="3800153"/>
              <a:ext cx="214560" cy="47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1D9ECB0-D7E9-4EAA-A2E5-F22903EAD40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56352" y="3764513"/>
                <a:ext cx="286200" cy="1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5074E24-8E25-4BE0-93C8-2BF00984060D}"/>
              </a:ext>
            </a:extLst>
          </p:cNvPr>
          <p:cNvGrpSpPr/>
          <p:nvPr/>
        </p:nvGrpSpPr>
        <p:grpSpPr>
          <a:xfrm>
            <a:off x="718832" y="254153"/>
            <a:ext cx="1758960" cy="871200"/>
            <a:chOff x="718832" y="254153"/>
            <a:chExt cx="1758960" cy="8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84027D8-F705-4702-9968-D0215E143C74}"/>
                    </a:ext>
                  </a:extLst>
                </p14:cNvPr>
                <p14:cNvContentPartPr/>
                <p14:nvPr/>
              </p14:nvContentPartPr>
              <p14:xfrm>
                <a:off x="718832" y="254153"/>
                <a:ext cx="569520" cy="528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84027D8-F705-4702-9968-D0215E143C7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3192" y="218153"/>
                  <a:ext cx="6411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BD5674-B43E-40DC-ADBA-4DDB5165ED6B}"/>
                    </a:ext>
                  </a:extLst>
                </p14:cNvPr>
                <p14:cNvContentPartPr/>
                <p14:nvPr/>
              </p14:nvContentPartPr>
              <p14:xfrm>
                <a:off x="1226792" y="400673"/>
                <a:ext cx="1251000" cy="338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BD5674-B43E-40DC-ADBA-4DDB5165ED6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90792" y="365033"/>
                  <a:ext cx="1322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EC4DFEF-F780-4538-BD0A-C1ED065E66EE}"/>
                    </a:ext>
                  </a:extLst>
                </p14:cNvPr>
                <p14:cNvContentPartPr/>
                <p14:nvPr/>
              </p14:nvContentPartPr>
              <p14:xfrm>
                <a:off x="1557992" y="894233"/>
                <a:ext cx="25560" cy="192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EC4DFEF-F780-4538-BD0A-C1ED065E66E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21992" y="858233"/>
                  <a:ext cx="97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7BF4FEC-E41C-4AC8-8855-EB63D953E4A4}"/>
                    </a:ext>
                  </a:extLst>
                </p14:cNvPr>
                <p14:cNvContentPartPr/>
                <p14:nvPr/>
              </p14:nvContentPartPr>
              <p14:xfrm>
                <a:off x="1526312" y="1010513"/>
                <a:ext cx="86040" cy="114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7BF4FEC-E41C-4AC8-8855-EB63D953E4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90672" y="974513"/>
                  <a:ext cx="1576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AA2FA0A-77B4-47FA-9E85-869DFB9A1F08}"/>
              </a:ext>
            </a:extLst>
          </p:cNvPr>
          <p:cNvGrpSpPr/>
          <p:nvPr/>
        </p:nvGrpSpPr>
        <p:grpSpPr>
          <a:xfrm>
            <a:off x="4332512" y="1008353"/>
            <a:ext cx="99720" cy="261000"/>
            <a:chOff x="4332512" y="1008353"/>
            <a:chExt cx="997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0396939-E39D-4086-86DC-2821F94F80C9}"/>
                    </a:ext>
                  </a:extLst>
                </p14:cNvPr>
                <p14:cNvContentPartPr/>
                <p14:nvPr/>
              </p14:nvContentPartPr>
              <p14:xfrm>
                <a:off x="4364552" y="1008353"/>
                <a:ext cx="11160" cy="23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0396939-E39D-4086-86DC-2821F94F80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28912" y="972353"/>
                  <a:ext cx="82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34DFAB6-B178-4258-9C7C-64B3D9CA18FD}"/>
                    </a:ext>
                  </a:extLst>
                </p14:cNvPr>
                <p14:cNvContentPartPr/>
                <p14:nvPr/>
              </p14:nvContentPartPr>
              <p14:xfrm>
                <a:off x="4332512" y="1168193"/>
                <a:ext cx="99720" cy="1011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34DFAB6-B178-4258-9C7C-64B3D9CA18F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296872" y="1132193"/>
                  <a:ext cx="1713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CE2FAD8-59CC-4C32-A0FF-58B16716AD36}"/>
              </a:ext>
            </a:extLst>
          </p:cNvPr>
          <p:cNvGrpSpPr/>
          <p:nvPr/>
        </p:nvGrpSpPr>
        <p:grpSpPr>
          <a:xfrm>
            <a:off x="1720712" y="3186353"/>
            <a:ext cx="4853520" cy="786960"/>
            <a:chOff x="1720712" y="3186353"/>
            <a:chExt cx="4853520" cy="78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0824173-B42E-4199-ACF1-BF65D4328EA9}"/>
                    </a:ext>
                  </a:extLst>
                </p14:cNvPr>
                <p14:cNvContentPartPr/>
                <p14:nvPr/>
              </p14:nvContentPartPr>
              <p14:xfrm>
                <a:off x="1720712" y="3476153"/>
                <a:ext cx="171360" cy="497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0824173-B42E-4199-ACF1-BF65D4328E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84712" y="3440513"/>
                  <a:ext cx="2430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3ABFF4C-252A-4271-98EC-7D089327FD4E}"/>
                    </a:ext>
                  </a:extLst>
                </p14:cNvPr>
                <p14:cNvContentPartPr/>
                <p14:nvPr/>
              </p14:nvContentPartPr>
              <p14:xfrm>
                <a:off x="2033192" y="3646793"/>
                <a:ext cx="44640" cy="325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3ABFF4C-252A-4271-98EC-7D089327FD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997192" y="3611153"/>
                  <a:ext cx="1162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C3A0606-F4CE-4055-B944-78C78AF1FCA0}"/>
                    </a:ext>
                  </a:extLst>
                </p14:cNvPr>
                <p14:cNvContentPartPr/>
                <p14:nvPr/>
              </p14:nvContentPartPr>
              <p14:xfrm>
                <a:off x="2006912" y="3534113"/>
                <a:ext cx="237240" cy="41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C3A0606-F4CE-4055-B944-78C78AF1FC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970912" y="3498473"/>
                  <a:ext cx="30888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5B4A30A-41A7-44A2-A38A-C7B24F6049FF}"/>
                    </a:ext>
                  </a:extLst>
                </p14:cNvPr>
                <p14:cNvContentPartPr/>
                <p14:nvPr/>
              </p14:nvContentPartPr>
              <p14:xfrm>
                <a:off x="2292752" y="3687473"/>
                <a:ext cx="149040" cy="270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5B4A30A-41A7-44A2-A38A-C7B24F6049F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57112" y="3651473"/>
                  <a:ext cx="220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9DEAB68-9026-4D32-8814-8A2C650DCC62}"/>
                    </a:ext>
                  </a:extLst>
                </p14:cNvPr>
                <p14:cNvContentPartPr/>
                <p14:nvPr/>
              </p14:nvContentPartPr>
              <p14:xfrm>
                <a:off x="2491832" y="3617993"/>
                <a:ext cx="429480" cy="331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9DEAB68-9026-4D32-8814-8A2C650DCC6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55832" y="3582353"/>
                  <a:ext cx="501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192D51A-DC25-4231-8862-80340205FD0B}"/>
                    </a:ext>
                  </a:extLst>
                </p14:cNvPr>
                <p14:cNvContentPartPr/>
                <p14:nvPr/>
              </p14:nvContentPartPr>
              <p14:xfrm>
                <a:off x="3085472" y="3646073"/>
                <a:ext cx="219240" cy="34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192D51A-DC25-4231-8862-80340205FD0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49832" y="3610433"/>
                  <a:ext cx="290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C531F3-812A-4D68-B004-C1369B908A1D}"/>
                    </a:ext>
                  </a:extLst>
                </p14:cNvPr>
                <p14:cNvContentPartPr/>
                <p14:nvPr/>
              </p14:nvContentPartPr>
              <p14:xfrm>
                <a:off x="3118232" y="3805193"/>
                <a:ext cx="174240" cy="14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C531F3-812A-4D68-B004-C1369B908A1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82232" y="3769553"/>
                  <a:ext cx="245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B733DE-C052-49EC-8DC9-BB97E53DD7A0}"/>
                    </a:ext>
                  </a:extLst>
                </p14:cNvPr>
                <p14:cNvContentPartPr/>
                <p14:nvPr/>
              </p14:nvContentPartPr>
              <p14:xfrm>
                <a:off x="3467072" y="3625553"/>
                <a:ext cx="168840" cy="23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B733DE-C052-49EC-8DC9-BB97E53DD7A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31432" y="3589913"/>
                  <a:ext cx="240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B1F51E0-4BA3-4180-A56F-3728FE3D8945}"/>
                    </a:ext>
                  </a:extLst>
                </p14:cNvPr>
                <p14:cNvContentPartPr/>
                <p14:nvPr/>
              </p14:nvContentPartPr>
              <p14:xfrm>
                <a:off x="3503432" y="3762713"/>
                <a:ext cx="170280" cy="1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B1F51E0-4BA3-4180-A56F-3728FE3D894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67432" y="3727073"/>
                  <a:ext cx="241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FF2CB4-CADD-459A-A059-8BE967AFED8F}"/>
                    </a:ext>
                  </a:extLst>
                </p14:cNvPr>
                <p14:cNvContentPartPr/>
                <p14:nvPr/>
              </p14:nvContentPartPr>
              <p14:xfrm>
                <a:off x="3924272" y="3531593"/>
                <a:ext cx="470160" cy="269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FF2CB4-CADD-459A-A059-8BE967AFED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88272" y="3495953"/>
                  <a:ext cx="541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528C8C-566A-4790-BA99-9555BF38F2C5}"/>
                    </a:ext>
                  </a:extLst>
                </p14:cNvPr>
                <p14:cNvContentPartPr/>
                <p14:nvPr/>
              </p14:nvContentPartPr>
              <p14:xfrm>
                <a:off x="4464992" y="3512513"/>
                <a:ext cx="205920" cy="240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528C8C-566A-4790-BA99-9555BF38F2C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28992" y="3476873"/>
                  <a:ext cx="277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34F0378-D868-42CB-80FE-392F463B988D}"/>
                    </a:ext>
                  </a:extLst>
                </p14:cNvPr>
                <p14:cNvContentPartPr/>
                <p14:nvPr/>
              </p14:nvContentPartPr>
              <p14:xfrm>
                <a:off x="4786832" y="3466433"/>
                <a:ext cx="77760" cy="311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34F0378-D868-42CB-80FE-392F463B98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50832" y="3430433"/>
                  <a:ext cx="1494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496930-7C06-4240-83AC-3E1A09013962}"/>
                    </a:ext>
                  </a:extLst>
                </p14:cNvPr>
                <p14:cNvContentPartPr/>
                <p14:nvPr/>
              </p14:nvContentPartPr>
              <p14:xfrm>
                <a:off x="4740392" y="3554993"/>
                <a:ext cx="254880" cy="183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496930-7C06-4240-83AC-3E1A0901396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04752" y="3518993"/>
                  <a:ext cx="326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F65CD1E-55E3-4096-8B41-B2DDCA5310D6}"/>
                    </a:ext>
                  </a:extLst>
                </p14:cNvPr>
                <p14:cNvContentPartPr/>
                <p14:nvPr/>
              </p14:nvContentPartPr>
              <p14:xfrm>
                <a:off x="5015072" y="3430073"/>
                <a:ext cx="217080" cy="3114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F65CD1E-55E3-4096-8B41-B2DDCA5310D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79072" y="3394073"/>
                  <a:ext cx="288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B8D43E-86FD-4D06-B9C3-4AAF2604C5AF}"/>
                    </a:ext>
                  </a:extLst>
                </p14:cNvPr>
                <p14:cNvContentPartPr/>
                <p14:nvPr/>
              </p14:nvContentPartPr>
              <p14:xfrm>
                <a:off x="5298032" y="3486593"/>
                <a:ext cx="60840" cy="234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B8D43E-86FD-4D06-B9C3-4AAF2604C5A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62032" y="3450953"/>
                  <a:ext cx="132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1923F7E-E97D-4C57-A5A3-2BF4C27B5F99}"/>
                    </a:ext>
                  </a:extLst>
                </p14:cNvPr>
                <p14:cNvContentPartPr/>
                <p14:nvPr/>
              </p14:nvContentPartPr>
              <p14:xfrm>
                <a:off x="5310992" y="3400193"/>
                <a:ext cx="5040" cy="16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1923F7E-E97D-4C57-A5A3-2BF4C27B5F9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75352" y="3364553"/>
                  <a:ext cx="76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C5FA0AC-1C0E-4A6B-93C3-4318F66CF0E9}"/>
                    </a:ext>
                  </a:extLst>
                </p14:cNvPr>
                <p14:cNvContentPartPr/>
                <p14:nvPr/>
              </p14:nvContentPartPr>
              <p14:xfrm>
                <a:off x="5374712" y="3454193"/>
                <a:ext cx="151920" cy="249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C5FA0AC-1C0E-4A6B-93C3-4318F66CF0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338712" y="3418193"/>
                  <a:ext cx="2235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A810892-72B4-433D-BC43-0A144C32E364}"/>
                    </a:ext>
                  </a:extLst>
                </p14:cNvPr>
                <p14:cNvContentPartPr/>
                <p14:nvPr/>
              </p14:nvContentPartPr>
              <p14:xfrm>
                <a:off x="5620592" y="3445553"/>
                <a:ext cx="143640" cy="250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A810892-72B4-433D-BC43-0A144C32E36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84952" y="3409553"/>
                  <a:ext cx="215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AC6F9A-4420-42F6-8BA8-8DE82601F167}"/>
                    </a:ext>
                  </a:extLst>
                </p14:cNvPr>
                <p14:cNvContentPartPr/>
                <p14:nvPr/>
              </p14:nvContentPartPr>
              <p14:xfrm>
                <a:off x="5939912" y="3511433"/>
                <a:ext cx="212040" cy="201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AC6F9A-4420-42F6-8BA8-8DE82601F16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03912" y="3475793"/>
                  <a:ext cx="28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7B8AA2C-3035-4E80-8A85-35356BC71A19}"/>
                    </a:ext>
                  </a:extLst>
                </p14:cNvPr>
                <p14:cNvContentPartPr/>
                <p14:nvPr/>
              </p14:nvContentPartPr>
              <p14:xfrm>
                <a:off x="6259232" y="3366353"/>
                <a:ext cx="56520" cy="262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7B8AA2C-3035-4E80-8A85-35356BC71A1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3232" y="3330353"/>
                  <a:ext cx="128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4201CA4-32D9-4F53-9493-D998C26A1578}"/>
                    </a:ext>
                  </a:extLst>
                </p14:cNvPr>
                <p14:cNvContentPartPr/>
                <p14:nvPr/>
              </p14:nvContentPartPr>
              <p14:xfrm>
                <a:off x="6298472" y="3186353"/>
                <a:ext cx="275760" cy="7394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4201CA4-32D9-4F53-9493-D998C26A15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62832" y="3150353"/>
                  <a:ext cx="347400" cy="81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E9C2F96-60AA-44FD-971C-2390932B2353}"/>
              </a:ext>
            </a:extLst>
          </p:cNvPr>
          <p:cNvGrpSpPr/>
          <p:nvPr/>
        </p:nvGrpSpPr>
        <p:grpSpPr>
          <a:xfrm>
            <a:off x="146432" y="4737953"/>
            <a:ext cx="6676560" cy="906480"/>
            <a:chOff x="146432" y="4737953"/>
            <a:chExt cx="6676560" cy="90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86A249C-F253-4A93-87CA-FDC8E2227BD1}"/>
                    </a:ext>
                  </a:extLst>
                </p14:cNvPr>
                <p14:cNvContentPartPr/>
                <p14:nvPr/>
              </p14:nvContentPartPr>
              <p14:xfrm>
                <a:off x="182072" y="5510153"/>
                <a:ext cx="3827880" cy="871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86A249C-F253-4A93-87CA-FDC8E2227BD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6072" y="5474153"/>
                  <a:ext cx="389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B91A7D9-A3F6-4970-9AFE-12C5422DC9C1}"/>
                    </a:ext>
                  </a:extLst>
                </p14:cNvPr>
                <p14:cNvContentPartPr/>
                <p14:nvPr/>
              </p14:nvContentPartPr>
              <p14:xfrm>
                <a:off x="473312" y="4802033"/>
                <a:ext cx="130680" cy="442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B91A7D9-A3F6-4970-9AFE-12C5422DC9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7312" y="4766393"/>
                  <a:ext cx="2023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B92D64-B1F6-417F-AA78-5A05299A14A0}"/>
                    </a:ext>
                  </a:extLst>
                </p14:cNvPr>
                <p14:cNvContentPartPr/>
                <p14:nvPr/>
              </p14:nvContentPartPr>
              <p14:xfrm>
                <a:off x="146432" y="4831193"/>
                <a:ext cx="701280" cy="510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B92D64-B1F6-417F-AA78-5A05299A14A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792" y="4795193"/>
                  <a:ext cx="7729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98D45F2-D167-496B-B125-694613C1C3C7}"/>
                    </a:ext>
                  </a:extLst>
                </p14:cNvPr>
                <p14:cNvContentPartPr/>
                <p14:nvPr/>
              </p14:nvContentPartPr>
              <p14:xfrm>
                <a:off x="945632" y="4911473"/>
                <a:ext cx="345240" cy="368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98D45F2-D167-496B-B125-694613C1C3C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09992" y="4875473"/>
                  <a:ext cx="4168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95D361-033F-43FF-8858-52F0C6C1B8E9}"/>
                    </a:ext>
                  </a:extLst>
                </p14:cNvPr>
                <p14:cNvContentPartPr/>
                <p14:nvPr/>
              </p14:nvContentPartPr>
              <p14:xfrm>
                <a:off x="1332632" y="4767473"/>
                <a:ext cx="112680" cy="518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95D361-033F-43FF-8858-52F0C6C1B8E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96992" y="4731473"/>
                  <a:ext cx="1843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A28A77-354C-4DA1-9D9C-4F71BBD6991B}"/>
                    </a:ext>
                  </a:extLst>
                </p14:cNvPr>
                <p14:cNvContentPartPr/>
                <p14:nvPr/>
              </p14:nvContentPartPr>
              <p14:xfrm>
                <a:off x="1623152" y="4897073"/>
                <a:ext cx="295560" cy="3700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A28A77-354C-4DA1-9D9C-4F71BBD6991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87152" y="4861073"/>
                  <a:ext cx="3672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C8EDE2-D31B-46F3-AC8C-941176C581CE}"/>
                    </a:ext>
                  </a:extLst>
                </p14:cNvPr>
                <p14:cNvContentPartPr/>
                <p14:nvPr/>
              </p14:nvContentPartPr>
              <p14:xfrm>
                <a:off x="2130392" y="4737953"/>
                <a:ext cx="122760" cy="493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C8EDE2-D31B-46F3-AC8C-941176C581C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094752" y="4702313"/>
                  <a:ext cx="1944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636811B-D976-4AD1-AB70-E21F5DFDC813}"/>
                    </a:ext>
                  </a:extLst>
                </p14:cNvPr>
                <p14:cNvContentPartPr/>
                <p14:nvPr/>
              </p14:nvContentPartPr>
              <p14:xfrm>
                <a:off x="2045072" y="5043953"/>
                <a:ext cx="477000" cy="2052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636811B-D976-4AD1-AB70-E21F5DFDC81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009432" y="5007953"/>
                  <a:ext cx="5486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53F533C-3BE0-4AA5-AC5D-6A7E1C408666}"/>
                    </a:ext>
                  </a:extLst>
                </p14:cNvPr>
                <p14:cNvContentPartPr/>
                <p14:nvPr/>
              </p14:nvContentPartPr>
              <p14:xfrm>
                <a:off x="2411192" y="4766393"/>
                <a:ext cx="8280" cy="60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53F533C-3BE0-4AA5-AC5D-6A7E1C40866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75552" y="4730753"/>
                  <a:ext cx="79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C60F19-C6A3-4F9D-8490-0A1897A71BBC}"/>
                    </a:ext>
                  </a:extLst>
                </p14:cNvPr>
                <p14:cNvContentPartPr/>
                <p14:nvPr/>
              </p14:nvContentPartPr>
              <p14:xfrm>
                <a:off x="2653832" y="4900673"/>
                <a:ext cx="245880" cy="365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C60F19-C6A3-4F9D-8490-0A1897A71BB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18192" y="4864673"/>
                  <a:ext cx="3175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16CBBE-89B4-46DD-BB2E-828A453073F9}"/>
                    </a:ext>
                  </a:extLst>
                </p14:cNvPr>
                <p14:cNvContentPartPr/>
                <p14:nvPr/>
              </p14:nvContentPartPr>
              <p14:xfrm>
                <a:off x="2956592" y="4819673"/>
                <a:ext cx="765000" cy="4723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16CBBE-89B4-46DD-BB2E-828A453073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20592" y="4783673"/>
                  <a:ext cx="8366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833FEB2-3235-4307-A7B4-2AB7E1A71C28}"/>
                    </a:ext>
                  </a:extLst>
                </p14:cNvPr>
                <p14:cNvContentPartPr/>
                <p14:nvPr/>
              </p14:nvContentPartPr>
              <p14:xfrm>
                <a:off x="4013912" y="4919033"/>
                <a:ext cx="74160" cy="70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833FEB2-3235-4307-A7B4-2AB7E1A71C2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77912" y="4883393"/>
                  <a:ext cx="145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E02179-C05D-4A1B-8E28-B078DF8C2FE6}"/>
                    </a:ext>
                  </a:extLst>
                </p14:cNvPr>
                <p14:cNvContentPartPr/>
                <p14:nvPr/>
              </p14:nvContentPartPr>
              <p14:xfrm>
                <a:off x="4061432" y="5235473"/>
                <a:ext cx="32760" cy="619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E02179-C05D-4A1B-8E28-B078DF8C2FE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025792" y="5199833"/>
                  <a:ext cx="104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B4B4424-D150-4E7F-B144-B9FC50778416}"/>
                    </a:ext>
                  </a:extLst>
                </p14:cNvPr>
                <p14:cNvContentPartPr/>
                <p14:nvPr/>
              </p14:nvContentPartPr>
              <p14:xfrm>
                <a:off x="5131352" y="4975193"/>
                <a:ext cx="77400" cy="4176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B4B4424-D150-4E7F-B144-B9FC5077841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095712" y="4939553"/>
                  <a:ext cx="1490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CAFFC14-7DB7-4747-80C8-2DC634977FDC}"/>
                    </a:ext>
                  </a:extLst>
                </p14:cNvPr>
                <p14:cNvContentPartPr/>
                <p14:nvPr/>
              </p14:nvContentPartPr>
              <p14:xfrm>
                <a:off x="4856312" y="4987073"/>
                <a:ext cx="579600" cy="468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CAFFC14-7DB7-4747-80C8-2DC634977FD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20672" y="4951433"/>
                  <a:ext cx="6512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F7BDF99-F8CA-41C7-9180-3A5B26171031}"/>
                    </a:ext>
                  </a:extLst>
                </p14:cNvPr>
                <p14:cNvContentPartPr/>
                <p14:nvPr/>
              </p14:nvContentPartPr>
              <p14:xfrm>
                <a:off x="4393712" y="5267153"/>
                <a:ext cx="95760" cy="2541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F7BDF99-F8CA-41C7-9180-3A5B2617103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358072" y="5231513"/>
                  <a:ext cx="167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212AC0B-C47D-4D73-8C18-338A20783FBB}"/>
                    </a:ext>
                  </a:extLst>
                </p14:cNvPr>
                <p14:cNvContentPartPr/>
                <p14:nvPr/>
              </p14:nvContentPartPr>
              <p14:xfrm>
                <a:off x="4384352" y="5091833"/>
                <a:ext cx="313920" cy="5526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212AC0B-C47D-4D73-8C18-338A20783FB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48712" y="5056193"/>
                  <a:ext cx="385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ACDD317-88C1-4803-A7B3-47243FC762E9}"/>
                    </a:ext>
                  </a:extLst>
                </p14:cNvPr>
                <p14:cNvContentPartPr/>
                <p14:nvPr/>
              </p14:nvContentPartPr>
              <p14:xfrm>
                <a:off x="5531672" y="5015513"/>
                <a:ext cx="314640" cy="426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ACDD317-88C1-4803-A7B3-47243FC762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495672" y="4979513"/>
                  <a:ext cx="3862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FB8CAEA-077E-4F93-9A52-4771C304BDC0}"/>
                    </a:ext>
                  </a:extLst>
                </p14:cNvPr>
                <p14:cNvContentPartPr/>
                <p14:nvPr/>
              </p14:nvContentPartPr>
              <p14:xfrm>
                <a:off x="5929832" y="4964033"/>
                <a:ext cx="103320" cy="447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FB8CAEA-077E-4F93-9A52-4771C304BDC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93832" y="4928033"/>
                  <a:ext cx="1749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C35335-7907-4585-B5D4-89136AE1197A}"/>
                    </a:ext>
                  </a:extLst>
                </p14:cNvPr>
                <p14:cNvContentPartPr/>
                <p14:nvPr/>
              </p14:nvContentPartPr>
              <p14:xfrm>
                <a:off x="6127472" y="5058353"/>
                <a:ext cx="239400" cy="368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C35335-7907-4585-B5D4-89136AE1197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91472" y="5022353"/>
                  <a:ext cx="311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054C04A-841E-4B80-9B15-E92C65B3A840}"/>
                    </a:ext>
                  </a:extLst>
                </p14:cNvPr>
                <p14:cNvContentPartPr/>
                <p14:nvPr/>
              </p14:nvContentPartPr>
              <p14:xfrm>
                <a:off x="6460472" y="4956113"/>
                <a:ext cx="362520" cy="4060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054C04A-841E-4B80-9B15-E92C65B3A8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424472" y="4920473"/>
                  <a:ext cx="4341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586B18-D2A8-4774-B085-6539A6D90567}"/>
                    </a:ext>
                  </a:extLst>
                </p14:cNvPr>
                <p14:cNvContentPartPr/>
                <p14:nvPr/>
              </p14:nvContentPartPr>
              <p14:xfrm>
                <a:off x="6454352" y="5074553"/>
                <a:ext cx="168840" cy="648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586B18-D2A8-4774-B085-6539A6D905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18712" y="5038913"/>
                  <a:ext cx="2404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7CCF654F-B2A5-49F3-BF11-0B7E866D7866}"/>
              </a:ext>
            </a:extLst>
          </p:cNvPr>
          <p:cNvGrpSpPr/>
          <p:nvPr/>
        </p:nvGrpSpPr>
        <p:grpSpPr>
          <a:xfrm>
            <a:off x="5342312" y="5702753"/>
            <a:ext cx="3222360" cy="558000"/>
            <a:chOff x="5342312" y="5702753"/>
            <a:chExt cx="322236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1BE2C45-A48D-44B0-BBD8-061C1CED24F3}"/>
                    </a:ext>
                  </a:extLst>
                </p14:cNvPr>
                <p14:cNvContentPartPr/>
                <p14:nvPr/>
              </p14:nvContentPartPr>
              <p14:xfrm>
                <a:off x="5373992" y="5857913"/>
                <a:ext cx="31320" cy="402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1BE2C45-A48D-44B0-BBD8-061C1CED24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338352" y="5822273"/>
                  <a:ext cx="1029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BC59B13-8AF6-4465-9D74-249906CCE46E}"/>
                    </a:ext>
                  </a:extLst>
                </p14:cNvPr>
                <p14:cNvContentPartPr/>
                <p14:nvPr/>
              </p14:nvContentPartPr>
              <p14:xfrm>
                <a:off x="5342312" y="5839193"/>
                <a:ext cx="266040" cy="35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BC59B13-8AF6-4465-9D74-249906CCE46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06672" y="5803193"/>
                  <a:ext cx="337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A2F9C21-2558-45A7-AC5F-D57CFE52FA68}"/>
                    </a:ext>
                  </a:extLst>
                </p14:cNvPr>
                <p14:cNvContentPartPr/>
                <p14:nvPr/>
              </p14:nvContentPartPr>
              <p14:xfrm>
                <a:off x="5363552" y="6046913"/>
                <a:ext cx="218880" cy="64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A2F9C21-2558-45A7-AC5F-D57CFE52FA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327912" y="6011273"/>
                  <a:ext cx="290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65570F0-E4EE-4ECE-AE48-64A0339CD04F}"/>
                    </a:ext>
                  </a:extLst>
                </p14:cNvPr>
                <p14:cNvContentPartPr/>
                <p14:nvPr/>
              </p14:nvContentPartPr>
              <p14:xfrm>
                <a:off x="5665952" y="5917313"/>
                <a:ext cx="172440" cy="279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65570F0-E4EE-4ECE-AE48-64A0339CD04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30312" y="5881673"/>
                  <a:ext cx="244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A14AFC7-E8D2-4A13-9FF6-1B96FDFC9E57}"/>
                    </a:ext>
                  </a:extLst>
                </p14:cNvPr>
                <p14:cNvContentPartPr/>
                <p14:nvPr/>
              </p14:nvContentPartPr>
              <p14:xfrm>
                <a:off x="5948552" y="5943593"/>
                <a:ext cx="185040" cy="240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A14AFC7-E8D2-4A13-9FF6-1B96FDFC9E5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12552" y="5907593"/>
                  <a:ext cx="256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2114CEF-53EC-4B94-B7D1-118B14659290}"/>
                    </a:ext>
                  </a:extLst>
                </p14:cNvPr>
                <p14:cNvContentPartPr/>
                <p14:nvPr/>
              </p14:nvContentPartPr>
              <p14:xfrm>
                <a:off x="6141512" y="5958353"/>
                <a:ext cx="318240" cy="261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2114CEF-53EC-4B94-B7D1-118B146592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05872" y="5922353"/>
                  <a:ext cx="389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A491D5-64B9-4575-9BFA-4768C59123E0}"/>
                    </a:ext>
                  </a:extLst>
                </p14:cNvPr>
                <p14:cNvContentPartPr/>
                <p14:nvPr/>
              </p14:nvContentPartPr>
              <p14:xfrm>
                <a:off x="6493232" y="5862953"/>
                <a:ext cx="76680" cy="356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A491D5-64B9-4575-9BFA-4768C59123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457592" y="5827313"/>
                  <a:ext cx="1483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563E2F7-D6CD-471F-B43C-28AA64638719}"/>
                    </a:ext>
                  </a:extLst>
                </p14:cNvPr>
                <p14:cNvContentPartPr/>
                <p14:nvPr/>
              </p14:nvContentPartPr>
              <p14:xfrm>
                <a:off x="6469832" y="6004073"/>
                <a:ext cx="146520" cy="10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563E2F7-D6CD-471F-B43C-28AA6463871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33832" y="5968073"/>
                  <a:ext cx="218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AB9FB24-26CC-4685-8728-9EB74081F1B8}"/>
                    </a:ext>
                  </a:extLst>
                </p14:cNvPr>
                <p14:cNvContentPartPr/>
                <p14:nvPr/>
              </p14:nvContentPartPr>
              <p14:xfrm>
                <a:off x="6630392" y="6016313"/>
                <a:ext cx="150840" cy="19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AB9FB24-26CC-4685-8728-9EB74081F1B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94752" y="5980313"/>
                  <a:ext cx="222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85438DF-A39F-4AEF-B96E-5BB726AB9B8C}"/>
                    </a:ext>
                  </a:extLst>
                </p14:cNvPr>
                <p14:cNvContentPartPr/>
                <p14:nvPr/>
              </p14:nvContentPartPr>
              <p14:xfrm>
                <a:off x="6690512" y="6127553"/>
                <a:ext cx="184680" cy="234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85438DF-A39F-4AEF-B96E-5BB726AB9B8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654512" y="6091913"/>
                  <a:ext cx="256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0D44051-904E-45AA-AB19-D149F674D925}"/>
                    </a:ext>
                  </a:extLst>
                </p14:cNvPr>
                <p14:cNvContentPartPr/>
                <p14:nvPr/>
              </p14:nvContentPartPr>
              <p14:xfrm>
                <a:off x="7067432" y="5795273"/>
                <a:ext cx="53280" cy="3434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0D44051-904E-45AA-AB19-D149F674D92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31432" y="5759273"/>
                  <a:ext cx="124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95F0569-4526-4E60-9430-A11C812C9013}"/>
                    </a:ext>
                  </a:extLst>
                </p14:cNvPr>
                <p14:cNvContentPartPr/>
                <p14:nvPr/>
              </p14:nvContentPartPr>
              <p14:xfrm>
                <a:off x="7057712" y="5797793"/>
                <a:ext cx="204120" cy="1764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95F0569-4526-4E60-9430-A11C812C90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21712" y="5761793"/>
                  <a:ext cx="275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44841C2-51B5-4997-9B77-8FBE26138AE7}"/>
                    </a:ext>
                  </a:extLst>
                </p14:cNvPr>
                <p14:cNvContentPartPr/>
                <p14:nvPr/>
              </p14:nvContentPartPr>
              <p14:xfrm>
                <a:off x="7295312" y="5825513"/>
                <a:ext cx="105840" cy="257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44841C2-51B5-4997-9B77-8FBE26138A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59312" y="5789513"/>
                  <a:ext cx="1774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56E6880-5985-4E6E-ACB1-F20722F5C4D6}"/>
                    </a:ext>
                  </a:extLst>
                </p14:cNvPr>
                <p14:cNvContentPartPr/>
                <p14:nvPr/>
              </p14:nvContentPartPr>
              <p14:xfrm>
                <a:off x="7488632" y="5933513"/>
                <a:ext cx="118080" cy="1778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56E6880-5985-4E6E-ACB1-F20722F5C4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452992" y="5897513"/>
                  <a:ext cx="189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129588A-C70B-47D0-8C0F-DB290EFA7E94}"/>
                    </a:ext>
                  </a:extLst>
                </p14:cNvPr>
                <p14:cNvContentPartPr/>
                <p14:nvPr/>
              </p14:nvContentPartPr>
              <p14:xfrm>
                <a:off x="7618952" y="5923073"/>
                <a:ext cx="207720" cy="216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129588A-C70B-47D0-8C0F-DB290EFA7E9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582952" y="5887073"/>
                  <a:ext cx="2793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904898-052E-443F-AEF7-4728E7633FF2}"/>
                    </a:ext>
                  </a:extLst>
                </p14:cNvPr>
                <p14:cNvContentPartPr/>
                <p14:nvPr/>
              </p14:nvContentPartPr>
              <p14:xfrm>
                <a:off x="7901912" y="5702753"/>
                <a:ext cx="67320" cy="4032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904898-052E-443F-AEF7-4728E7633FF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66272" y="5667113"/>
                  <a:ext cx="1389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3133B6A-AA71-4224-ADBB-22AED4D2B9B5}"/>
                    </a:ext>
                  </a:extLst>
                </p14:cNvPr>
                <p14:cNvContentPartPr/>
                <p14:nvPr/>
              </p14:nvContentPartPr>
              <p14:xfrm>
                <a:off x="7851512" y="5883113"/>
                <a:ext cx="133560" cy="11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3133B6A-AA71-4224-ADBB-22AED4D2B9B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15872" y="5847113"/>
                  <a:ext cx="205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28D3156-C968-41EF-97A9-7339CF8519F8}"/>
                    </a:ext>
                  </a:extLst>
                </p14:cNvPr>
                <p14:cNvContentPartPr/>
                <p14:nvPr/>
              </p14:nvContentPartPr>
              <p14:xfrm>
                <a:off x="8108552" y="5959433"/>
                <a:ext cx="206280" cy="6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28D3156-C968-41EF-97A9-7339CF8519F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72912" y="5923433"/>
                  <a:ext cx="277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69B19E5-E96F-4FBB-92D8-6BD23FD021CB}"/>
                    </a:ext>
                  </a:extLst>
                </p14:cNvPr>
                <p14:cNvContentPartPr/>
                <p14:nvPr/>
              </p14:nvContentPartPr>
              <p14:xfrm>
                <a:off x="8215112" y="5811473"/>
                <a:ext cx="349560" cy="315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69B19E5-E96F-4FBB-92D8-6BD23FD021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79472" y="5775473"/>
                  <a:ext cx="421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083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43ACB8-1DF0-4C17-ADA0-92F71A32B6E7}"/>
                  </a:ext>
                </a:extLst>
              </p14:cNvPr>
              <p14:cNvContentPartPr/>
              <p14:nvPr/>
            </p14:nvContentPartPr>
            <p14:xfrm>
              <a:off x="1231112" y="670673"/>
              <a:ext cx="75240" cy="74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43ACB8-1DF0-4C17-ADA0-92F71A32B6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472" y="634673"/>
                <a:ext cx="146880" cy="81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4A26CE4-CC86-4A04-BAB2-2D7B94A1ED0E}"/>
              </a:ext>
            </a:extLst>
          </p:cNvPr>
          <p:cNvGrpSpPr/>
          <p:nvPr/>
        </p:nvGrpSpPr>
        <p:grpSpPr>
          <a:xfrm>
            <a:off x="498872" y="351353"/>
            <a:ext cx="4335840" cy="1094760"/>
            <a:chOff x="498872" y="351353"/>
            <a:chExt cx="4335840" cy="10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69CCB5-BA8D-427B-BECC-DDFEC70A63B2}"/>
                    </a:ext>
                  </a:extLst>
                </p14:cNvPr>
                <p14:cNvContentPartPr/>
                <p14:nvPr/>
              </p14:nvContentPartPr>
              <p14:xfrm>
                <a:off x="1194392" y="662753"/>
                <a:ext cx="3585600" cy="69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69CCB5-BA8D-427B-BECC-DDFEC70A63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8392" y="626753"/>
                  <a:ext cx="36572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778ACD-AA49-4D5E-843A-F5058E7DD5E2}"/>
                    </a:ext>
                  </a:extLst>
                </p14:cNvPr>
                <p14:cNvContentPartPr/>
                <p14:nvPr/>
              </p14:nvContentPartPr>
              <p14:xfrm>
                <a:off x="1313552" y="1371233"/>
                <a:ext cx="3521160" cy="7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778ACD-AA49-4D5E-843A-F5058E7DD5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7912" y="1335233"/>
                  <a:ext cx="3592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3C5810-34A4-43BD-8C37-1128C574E5FF}"/>
                    </a:ext>
                  </a:extLst>
                </p14:cNvPr>
                <p14:cNvContentPartPr/>
                <p14:nvPr/>
              </p14:nvContentPartPr>
              <p14:xfrm>
                <a:off x="2034272" y="651953"/>
                <a:ext cx="21240" cy="707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3C5810-34A4-43BD-8C37-1128C574E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98272" y="615953"/>
                  <a:ext cx="9288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E6BA53-6CC0-40DA-B134-5ED34FB7A522}"/>
                    </a:ext>
                  </a:extLst>
                </p14:cNvPr>
                <p14:cNvContentPartPr/>
                <p14:nvPr/>
              </p14:nvContentPartPr>
              <p14:xfrm>
                <a:off x="2954792" y="692273"/>
                <a:ext cx="26280" cy="672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E6BA53-6CC0-40DA-B134-5ED34FB7A5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9152" y="656273"/>
                  <a:ext cx="9792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28F86F-48EC-4F42-B1CA-A54E10E84B71}"/>
                    </a:ext>
                  </a:extLst>
                </p14:cNvPr>
                <p14:cNvContentPartPr/>
                <p14:nvPr/>
              </p14:nvContentPartPr>
              <p14:xfrm>
                <a:off x="3890072" y="706673"/>
                <a:ext cx="51120" cy="60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28F86F-48EC-4F42-B1CA-A54E10E84B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4072" y="671033"/>
                  <a:ext cx="1227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4700A6-1719-470B-90F5-32DDC589B4A8}"/>
                    </a:ext>
                  </a:extLst>
                </p14:cNvPr>
                <p14:cNvContentPartPr/>
                <p14:nvPr/>
              </p14:nvContentPartPr>
              <p14:xfrm>
                <a:off x="498872" y="351353"/>
                <a:ext cx="687240" cy="358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4700A6-1719-470B-90F5-32DDC589B4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3232" y="315353"/>
                  <a:ext cx="7588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00DA2DB-6F22-4048-A2A1-02B18EC477A0}"/>
                    </a:ext>
                  </a:extLst>
                </p14:cNvPr>
                <p14:cNvContentPartPr/>
                <p14:nvPr/>
              </p14:nvContentPartPr>
              <p14:xfrm>
                <a:off x="1453592" y="899273"/>
                <a:ext cx="85680" cy="217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00DA2DB-6F22-4048-A2A1-02B18EC477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7592" y="863633"/>
                  <a:ext cx="157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F489D8-2B74-49FB-B98E-992CEA8E2561}"/>
                    </a:ext>
                  </a:extLst>
                </p14:cNvPr>
                <p14:cNvContentPartPr/>
                <p14:nvPr/>
              </p14:nvContentPartPr>
              <p14:xfrm>
                <a:off x="1661672" y="915473"/>
                <a:ext cx="150480" cy="165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F489D8-2B74-49FB-B98E-992CEA8E25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5672" y="879473"/>
                  <a:ext cx="222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B71AAA-687F-49FE-AF67-6FE20BB8FEF5}"/>
                    </a:ext>
                  </a:extLst>
                </p14:cNvPr>
                <p14:cNvContentPartPr/>
                <p14:nvPr/>
              </p14:nvContentPartPr>
              <p14:xfrm>
                <a:off x="2193752" y="937433"/>
                <a:ext cx="448200" cy="27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B71AAA-687F-49FE-AF67-6FE20BB8FE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7752" y="901793"/>
                  <a:ext cx="519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CC241D-7985-4751-95E0-6FA1D9264DF4}"/>
                    </a:ext>
                  </a:extLst>
                </p14:cNvPr>
                <p14:cNvContentPartPr/>
                <p14:nvPr/>
              </p14:nvContentPartPr>
              <p14:xfrm>
                <a:off x="3166472" y="908993"/>
                <a:ext cx="241200" cy="31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CC241D-7985-4751-95E0-6FA1D9264D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0472" y="872993"/>
                  <a:ext cx="3128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042E88-497A-4210-9DAF-F17F8EA77E48}"/>
                    </a:ext>
                  </a:extLst>
                </p14:cNvPr>
                <p14:cNvContentPartPr/>
                <p14:nvPr/>
              </p14:nvContentPartPr>
              <p14:xfrm>
                <a:off x="3580832" y="992153"/>
                <a:ext cx="128880" cy="19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042E88-497A-4210-9DAF-F17F8EA77E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44832" y="956153"/>
                  <a:ext cx="200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7DA3FF-61A8-4840-9DE5-3A1335D955E0}"/>
                    </a:ext>
                  </a:extLst>
                </p14:cNvPr>
                <p14:cNvContentPartPr/>
                <p14:nvPr/>
              </p14:nvContentPartPr>
              <p14:xfrm>
                <a:off x="4111832" y="864713"/>
                <a:ext cx="208440" cy="417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7DA3FF-61A8-4840-9DE5-3A1335D955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75832" y="829073"/>
                  <a:ext cx="2800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0BE5AB-BBBD-431F-997E-F6203EC6C676}"/>
                    </a:ext>
                  </a:extLst>
                </p14:cNvPr>
                <p14:cNvContentPartPr/>
                <p14:nvPr/>
              </p14:nvContentPartPr>
              <p14:xfrm>
                <a:off x="4470032" y="941753"/>
                <a:ext cx="185040" cy="219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0BE5AB-BBBD-431F-997E-F6203EC6C6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4392" y="905753"/>
                  <a:ext cx="25668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090923-6D3C-47FA-B48F-BD30AC2E0CD9}"/>
              </a:ext>
            </a:extLst>
          </p:cNvPr>
          <p:cNvGrpSpPr/>
          <p:nvPr/>
        </p:nvGrpSpPr>
        <p:grpSpPr>
          <a:xfrm>
            <a:off x="871832" y="1724393"/>
            <a:ext cx="1702440" cy="493200"/>
            <a:chOff x="871832" y="1724393"/>
            <a:chExt cx="170244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4189A8-C7F3-41D4-B5C3-E67EC3B004C6}"/>
                    </a:ext>
                  </a:extLst>
                </p14:cNvPr>
                <p14:cNvContentPartPr/>
                <p14:nvPr/>
              </p14:nvContentPartPr>
              <p14:xfrm>
                <a:off x="927992" y="1868753"/>
                <a:ext cx="11520" cy="348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4189A8-C7F3-41D4-B5C3-E67EC3B004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1992" y="1833113"/>
                  <a:ext cx="831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6E062A-2327-420E-B859-AA95D1BEFE05}"/>
                    </a:ext>
                  </a:extLst>
                </p14:cNvPr>
                <p14:cNvContentPartPr/>
                <p14:nvPr/>
              </p14:nvContentPartPr>
              <p14:xfrm>
                <a:off x="871832" y="1724393"/>
                <a:ext cx="416520" cy="447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6E062A-2327-420E-B859-AA95D1BEFE0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6192" y="1688753"/>
                  <a:ext cx="4881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0698E4-8BCD-4455-83DF-E465B5B69FA4}"/>
                    </a:ext>
                  </a:extLst>
                </p14:cNvPr>
                <p14:cNvContentPartPr/>
                <p14:nvPr/>
              </p14:nvContentPartPr>
              <p14:xfrm>
                <a:off x="1305272" y="1934273"/>
                <a:ext cx="131760" cy="222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0698E4-8BCD-4455-83DF-E465B5B69F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9632" y="1898633"/>
                  <a:ext cx="203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A99B9A-8D06-4E52-B74D-00D6A338F300}"/>
                    </a:ext>
                  </a:extLst>
                </p14:cNvPr>
                <p14:cNvContentPartPr/>
                <p14:nvPr/>
              </p14:nvContentPartPr>
              <p14:xfrm>
                <a:off x="1508312" y="1892153"/>
                <a:ext cx="300960" cy="291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A99B9A-8D06-4E52-B74D-00D6A338F3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72312" y="1856153"/>
                  <a:ext cx="372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EFFE26-F096-40DA-BD3D-5E0E732F1D91}"/>
                    </a:ext>
                  </a:extLst>
                </p14:cNvPr>
                <p14:cNvContentPartPr/>
                <p14:nvPr/>
              </p14:nvContentPartPr>
              <p14:xfrm>
                <a:off x="1967672" y="1974593"/>
                <a:ext cx="201600" cy="6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EFFE26-F096-40DA-BD3D-5E0E732F1D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31672" y="1938593"/>
                  <a:ext cx="273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1848D6-A18B-450A-910C-FF239224EE0E}"/>
                    </a:ext>
                  </a:extLst>
                </p14:cNvPr>
                <p14:cNvContentPartPr/>
                <p14:nvPr/>
              </p14:nvContentPartPr>
              <p14:xfrm>
                <a:off x="2032112" y="2107433"/>
                <a:ext cx="169920" cy="25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1848D6-A18B-450A-910C-FF239224EE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6112" y="2071433"/>
                  <a:ext cx="241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7A4E6A-7FF1-4485-89B3-70E4DEED84D6}"/>
                    </a:ext>
                  </a:extLst>
                </p14:cNvPr>
                <p14:cNvContentPartPr/>
                <p14:nvPr/>
              </p14:nvContentPartPr>
              <p14:xfrm>
                <a:off x="2383112" y="1776233"/>
                <a:ext cx="191160" cy="342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7A4E6A-7FF1-4485-89B3-70E4DEED84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7112" y="1740233"/>
                  <a:ext cx="262800" cy="41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E70B73A-37EC-4B7D-AEE7-01ADC0A23F2A}"/>
                  </a:ext>
                </a:extLst>
              </p14:cNvPr>
              <p14:cNvContentPartPr/>
              <p14:nvPr/>
            </p14:nvContentPartPr>
            <p14:xfrm>
              <a:off x="2833472" y="2022833"/>
              <a:ext cx="41760" cy="158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E70B73A-37EC-4B7D-AEE7-01ADC0A23F2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97472" y="1986833"/>
                <a:ext cx="1134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4CF60E0-1B2E-4610-9308-BAB480817E4A}"/>
                  </a:ext>
                </a:extLst>
              </p14:cNvPr>
              <p14:cNvContentPartPr/>
              <p14:nvPr/>
            </p14:nvContentPartPr>
            <p14:xfrm>
              <a:off x="1601912" y="385913"/>
              <a:ext cx="101160" cy="110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4CF60E0-1B2E-4610-9308-BAB480817E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66272" y="349913"/>
                <a:ext cx="172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4AD4CD9-23EE-4BFF-AB28-EA1A04471805}"/>
                  </a:ext>
                </a:extLst>
              </p14:cNvPr>
              <p14:cNvContentPartPr/>
              <p14:nvPr/>
            </p14:nvContentPartPr>
            <p14:xfrm>
              <a:off x="2597312" y="402473"/>
              <a:ext cx="37080" cy="118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4AD4CD9-23EE-4BFF-AB28-EA1A044718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61672" y="366833"/>
                <a:ext cx="1087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AEE3794-9362-433F-ACC7-5F1216B5C4D9}"/>
                  </a:ext>
                </a:extLst>
              </p14:cNvPr>
              <p14:cNvContentPartPr/>
              <p14:nvPr/>
            </p14:nvContentPartPr>
            <p14:xfrm>
              <a:off x="3563192" y="408593"/>
              <a:ext cx="137520" cy="149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AEE3794-9362-433F-ACC7-5F1216B5C4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27552" y="372953"/>
                <a:ext cx="209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F92289D-81EA-4016-A004-E586CA3C2C7A}"/>
                  </a:ext>
                </a:extLst>
              </p14:cNvPr>
              <p14:cNvContentPartPr/>
              <p14:nvPr/>
            </p14:nvContentPartPr>
            <p14:xfrm>
              <a:off x="4350872" y="356393"/>
              <a:ext cx="118440" cy="24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F92289D-81EA-4016-A004-E586CA3C2C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14872" y="320393"/>
                <a:ext cx="19008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7575D6A-E1ED-4BA9-80B6-B9ED566873A2}"/>
              </a:ext>
            </a:extLst>
          </p:cNvPr>
          <p:cNvGrpSpPr/>
          <p:nvPr/>
        </p:nvGrpSpPr>
        <p:grpSpPr>
          <a:xfrm>
            <a:off x="6551192" y="357113"/>
            <a:ext cx="5372640" cy="1549800"/>
            <a:chOff x="6551192" y="357113"/>
            <a:chExt cx="5372640" cy="15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D499DE-CEF8-4A50-B3F7-7C86632359CF}"/>
                    </a:ext>
                  </a:extLst>
                </p14:cNvPr>
                <p14:cNvContentPartPr/>
                <p14:nvPr/>
              </p14:nvContentPartPr>
              <p14:xfrm>
                <a:off x="6551192" y="423353"/>
                <a:ext cx="512640" cy="511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D499DE-CEF8-4A50-B3F7-7C86632359C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15192" y="387353"/>
                  <a:ext cx="5842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F6C93E-C0E4-4EDD-8DFA-94F73A0323A9}"/>
                    </a:ext>
                  </a:extLst>
                </p14:cNvPr>
                <p14:cNvContentPartPr/>
                <p14:nvPr/>
              </p14:nvContentPartPr>
              <p14:xfrm>
                <a:off x="7114592" y="591113"/>
                <a:ext cx="1207440" cy="266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F6C93E-C0E4-4EDD-8DFA-94F73A0323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78592" y="555113"/>
                  <a:ext cx="1279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23C3D7-1DF0-44F4-9352-848E6EE8475F}"/>
                    </a:ext>
                  </a:extLst>
                </p14:cNvPr>
                <p14:cNvContentPartPr/>
                <p14:nvPr/>
              </p14:nvContentPartPr>
              <p14:xfrm>
                <a:off x="8881832" y="592913"/>
                <a:ext cx="39240" cy="190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23C3D7-1DF0-44F4-9352-848E6EE847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46192" y="556913"/>
                  <a:ext cx="1108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A3695EA-06E7-4797-A782-0E71971704F7}"/>
                    </a:ext>
                  </a:extLst>
                </p14:cNvPr>
                <p14:cNvContentPartPr/>
                <p14:nvPr/>
              </p14:nvContentPartPr>
              <p14:xfrm>
                <a:off x="8871032" y="357113"/>
                <a:ext cx="25920" cy="87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A3695EA-06E7-4797-A782-0E71971704F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35032" y="321473"/>
                  <a:ext cx="9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F2A79BD-2BD4-412C-A6A6-BCAE79A26BA9}"/>
                    </a:ext>
                  </a:extLst>
                </p14:cNvPr>
                <p14:cNvContentPartPr/>
                <p14:nvPr/>
              </p14:nvContentPartPr>
              <p14:xfrm>
                <a:off x="9034112" y="529913"/>
                <a:ext cx="235440" cy="29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F2A79BD-2BD4-412C-A6A6-BCAE79A26B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8472" y="493913"/>
                  <a:ext cx="307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3B044F-2B3E-4CDF-A7B0-B12D7AA6A332}"/>
                    </a:ext>
                  </a:extLst>
                </p14:cNvPr>
                <p14:cNvContentPartPr/>
                <p14:nvPr/>
              </p14:nvContentPartPr>
              <p14:xfrm>
                <a:off x="10109072" y="545393"/>
                <a:ext cx="23040" cy="3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3B044F-2B3E-4CDF-A7B0-B12D7AA6A33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73432" y="509393"/>
                  <a:ext cx="94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07C392-005E-489C-A9CF-E5849AB3E6BE}"/>
                    </a:ext>
                  </a:extLst>
                </p14:cNvPr>
                <p14:cNvContentPartPr/>
                <p14:nvPr/>
              </p14:nvContentPartPr>
              <p14:xfrm>
                <a:off x="9921512" y="527393"/>
                <a:ext cx="266760" cy="310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07C392-005E-489C-A9CF-E5849AB3E6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5872" y="491753"/>
                  <a:ext cx="338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6206BE-7A6E-4F35-B296-C7D864E44AD0}"/>
                    </a:ext>
                  </a:extLst>
                </p14:cNvPr>
                <p14:cNvContentPartPr/>
                <p14:nvPr/>
              </p14:nvContentPartPr>
              <p14:xfrm>
                <a:off x="10257032" y="380153"/>
                <a:ext cx="88200" cy="435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6206BE-7A6E-4F35-B296-C7D864E44AD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221392" y="344513"/>
                  <a:ext cx="1598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4A9AD4-3274-4BB6-8DA3-A87DB761695B}"/>
                    </a:ext>
                  </a:extLst>
                </p14:cNvPr>
                <p14:cNvContentPartPr/>
                <p14:nvPr/>
              </p14:nvContentPartPr>
              <p14:xfrm>
                <a:off x="10413632" y="548993"/>
                <a:ext cx="355320" cy="290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4A9AD4-3274-4BB6-8DA3-A87DB76169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77632" y="513353"/>
                  <a:ext cx="4269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85454C-D663-4264-A59A-C534E66750C7}"/>
                    </a:ext>
                  </a:extLst>
                </p14:cNvPr>
                <p14:cNvContentPartPr/>
                <p14:nvPr/>
              </p14:nvContentPartPr>
              <p14:xfrm>
                <a:off x="10893872" y="479153"/>
                <a:ext cx="947160" cy="61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85454C-D663-4264-A59A-C534E66750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57872" y="443153"/>
                  <a:ext cx="10188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1074EE8-DA17-4A2F-9181-B9C5BE2859B8}"/>
                    </a:ext>
                  </a:extLst>
                </p14:cNvPr>
                <p14:cNvContentPartPr/>
                <p14:nvPr/>
              </p14:nvContentPartPr>
              <p14:xfrm>
                <a:off x="6676472" y="1292033"/>
                <a:ext cx="813960" cy="614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1074EE8-DA17-4A2F-9181-B9C5BE2859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0472" y="1256393"/>
                  <a:ext cx="88560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9A1758-A1D5-4B68-B478-C964967950F2}"/>
                    </a:ext>
                  </a:extLst>
                </p14:cNvPr>
                <p14:cNvContentPartPr/>
                <p14:nvPr/>
              </p14:nvContentPartPr>
              <p14:xfrm>
                <a:off x="7549832" y="1412273"/>
                <a:ext cx="399960" cy="220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9A1758-A1D5-4B68-B478-C964967950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14192" y="1376273"/>
                  <a:ext cx="4716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A80450E-5BCA-49F5-A612-ED8BB8452FA3}"/>
                    </a:ext>
                  </a:extLst>
                </p14:cNvPr>
                <p14:cNvContentPartPr/>
                <p14:nvPr/>
              </p14:nvContentPartPr>
              <p14:xfrm>
                <a:off x="8557472" y="1360073"/>
                <a:ext cx="71280" cy="231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A80450E-5BCA-49F5-A612-ED8BB8452F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1832" y="1324433"/>
                  <a:ext cx="142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EA5BD3-6ACC-4228-B4B5-5F67A24306A7}"/>
                    </a:ext>
                  </a:extLst>
                </p14:cNvPr>
                <p14:cNvContentPartPr/>
                <p14:nvPr/>
              </p14:nvContentPartPr>
              <p14:xfrm>
                <a:off x="8577992" y="1226513"/>
                <a:ext cx="11880" cy="102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EA5BD3-6ACC-4228-B4B5-5F67A24306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42352" y="1190873"/>
                  <a:ext cx="83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DCFC1B4-F0E3-4F8E-8185-17E751E62057}"/>
                    </a:ext>
                  </a:extLst>
                </p14:cNvPr>
                <p14:cNvContentPartPr/>
                <p14:nvPr/>
              </p14:nvContentPartPr>
              <p14:xfrm>
                <a:off x="8732432" y="1355033"/>
                <a:ext cx="218880" cy="201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DCFC1B4-F0E3-4F8E-8185-17E751E620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96792" y="1319033"/>
                  <a:ext cx="290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B88111-1484-4B4B-B933-C5A1AAB3A294}"/>
                    </a:ext>
                  </a:extLst>
                </p14:cNvPr>
                <p14:cNvContentPartPr/>
                <p14:nvPr/>
              </p14:nvContentPartPr>
              <p14:xfrm>
                <a:off x="9044192" y="1186193"/>
                <a:ext cx="654480" cy="432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B88111-1484-4B4B-B933-C5A1AAB3A2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08192" y="1150553"/>
                  <a:ext cx="7261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879142-831A-499D-82DE-938FA30C49D8}"/>
                    </a:ext>
                  </a:extLst>
                </p14:cNvPr>
                <p14:cNvContentPartPr/>
                <p14:nvPr/>
              </p14:nvContentPartPr>
              <p14:xfrm>
                <a:off x="9514352" y="1375193"/>
                <a:ext cx="268200" cy="240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879142-831A-499D-82DE-938FA30C49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78352" y="1339553"/>
                  <a:ext cx="3398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5F41A9-6D9C-49DD-9E08-A7CBA68C2BB3}"/>
                    </a:ext>
                  </a:extLst>
                </p14:cNvPr>
                <p14:cNvContentPartPr/>
                <p14:nvPr/>
              </p14:nvContentPartPr>
              <p14:xfrm>
                <a:off x="10275752" y="1252433"/>
                <a:ext cx="65520" cy="77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5F41A9-6D9C-49DD-9E08-A7CBA68C2B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40112" y="1216793"/>
                  <a:ext cx="13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E04BFE-6455-4A73-91D8-35D342E63FCF}"/>
                    </a:ext>
                  </a:extLst>
                </p14:cNvPr>
                <p14:cNvContentPartPr/>
                <p14:nvPr/>
              </p14:nvContentPartPr>
              <p14:xfrm>
                <a:off x="10497152" y="1271153"/>
                <a:ext cx="72000" cy="411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E04BFE-6455-4A73-91D8-35D342E63F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461512" y="1235153"/>
                  <a:ext cx="1436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BBAB69-EA17-49C9-838D-BD6C51F01418}"/>
                    </a:ext>
                  </a:extLst>
                </p14:cNvPr>
                <p14:cNvContentPartPr/>
                <p14:nvPr/>
              </p14:nvContentPartPr>
              <p14:xfrm>
                <a:off x="10455392" y="1230113"/>
                <a:ext cx="174240" cy="210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BBAB69-EA17-49C9-838D-BD6C51F014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19392" y="1194473"/>
                  <a:ext cx="245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7D033FF-6609-4D24-AA62-87225F55F28A}"/>
                    </a:ext>
                  </a:extLst>
                </p14:cNvPr>
                <p14:cNvContentPartPr/>
                <p14:nvPr/>
              </p14:nvContentPartPr>
              <p14:xfrm>
                <a:off x="10731152" y="1309673"/>
                <a:ext cx="220680" cy="300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7D033FF-6609-4D24-AA62-87225F55F2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95512" y="1273673"/>
                  <a:ext cx="2923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25F6F9E-2A65-4F7A-86C6-4B97A6AEA482}"/>
                    </a:ext>
                  </a:extLst>
                </p14:cNvPr>
                <p14:cNvContentPartPr/>
                <p14:nvPr/>
              </p14:nvContentPartPr>
              <p14:xfrm>
                <a:off x="11042552" y="1389593"/>
                <a:ext cx="125280" cy="206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25F6F9E-2A65-4F7A-86C6-4B97A6AEA4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06552" y="1353593"/>
                  <a:ext cx="1969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42C853-4D51-4D29-9671-1B2B00DCFEC1}"/>
                    </a:ext>
                  </a:extLst>
                </p14:cNvPr>
                <p14:cNvContentPartPr/>
                <p14:nvPr/>
              </p14:nvContentPartPr>
              <p14:xfrm>
                <a:off x="11212832" y="1384913"/>
                <a:ext cx="307800" cy="258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42C853-4D51-4D29-9671-1B2B00DCFE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77192" y="1349273"/>
                  <a:ext cx="379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216440-4EE8-4FFD-B2E4-EA2D5138D8B3}"/>
                    </a:ext>
                  </a:extLst>
                </p14:cNvPr>
                <p14:cNvContentPartPr/>
                <p14:nvPr/>
              </p14:nvContentPartPr>
              <p14:xfrm>
                <a:off x="11581472" y="1166033"/>
                <a:ext cx="96480" cy="428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216440-4EE8-4FFD-B2E4-EA2D5138D8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45832" y="1130393"/>
                  <a:ext cx="1681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7112C8-33E2-40FA-B422-524005144FE1}"/>
                    </a:ext>
                  </a:extLst>
                </p14:cNvPr>
                <p14:cNvContentPartPr/>
                <p14:nvPr/>
              </p14:nvContentPartPr>
              <p14:xfrm>
                <a:off x="11492192" y="1083953"/>
                <a:ext cx="431640" cy="284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7112C8-33E2-40FA-B422-524005144FE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456552" y="1047953"/>
                  <a:ext cx="50328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E9BFE8F-F0B2-4D35-9F11-605BA9CB32A6}"/>
              </a:ext>
            </a:extLst>
          </p:cNvPr>
          <p:cNvGrpSpPr/>
          <p:nvPr/>
        </p:nvGrpSpPr>
        <p:grpSpPr>
          <a:xfrm>
            <a:off x="6687272" y="2130473"/>
            <a:ext cx="537480" cy="419760"/>
            <a:chOff x="6687272" y="2130473"/>
            <a:chExt cx="5374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9CBE76-60CF-48DB-9944-8BE0285863A2}"/>
                    </a:ext>
                  </a:extLst>
                </p14:cNvPr>
                <p14:cNvContentPartPr/>
                <p14:nvPr/>
              </p14:nvContentPartPr>
              <p14:xfrm>
                <a:off x="6901832" y="2130473"/>
                <a:ext cx="27000" cy="419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9CBE76-60CF-48DB-9944-8BE0285863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66192" y="2094833"/>
                  <a:ext cx="98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93F5EF-7374-495B-A70E-E95FBBF98C60}"/>
                    </a:ext>
                  </a:extLst>
                </p14:cNvPr>
                <p14:cNvContentPartPr/>
                <p14:nvPr/>
              </p14:nvContentPartPr>
              <p14:xfrm>
                <a:off x="6687272" y="2292473"/>
                <a:ext cx="537480" cy="224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93F5EF-7374-495B-A70E-E95FBBF98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51272" y="2256473"/>
                  <a:ext cx="60912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9E5167C-04B8-46D6-A189-1824A9046A37}"/>
              </a:ext>
            </a:extLst>
          </p:cNvPr>
          <p:cNvGrpSpPr/>
          <p:nvPr/>
        </p:nvGrpSpPr>
        <p:grpSpPr>
          <a:xfrm>
            <a:off x="7820192" y="1913033"/>
            <a:ext cx="2983680" cy="619920"/>
            <a:chOff x="7820192" y="1913033"/>
            <a:chExt cx="298368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10F796-7AC5-4B2D-B987-B09A9E9C144A}"/>
                    </a:ext>
                  </a:extLst>
                </p14:cNvPr>
                <p14:cNvContentPartPr/>
                <p14:nvPr/>
              </p14:nvContentPartPr>
              <p14:xfrm>
                <a:off x="7854392" y="2284193"/>
                <a:ext cx="16560" cy="248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10F796-7AC5-4B2D-B987-B09A9E9C144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18392" y="2248193"/>
                  <a:ext cx="88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7372568-DB0D-4505-BB5F-38027A5DDE76}"/>
                    </a:ext>
                  </a:extLst>
                </p14:cNvPr>
                <p14:cNvContentPartPr/>
                <p14:nvPr/>
              </p14:nvContentPartPr>
              <p14:xfrm>
                <a:off x="7820192" y="2090873"/>
                <a:ext cx="29520" cy="69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7372568-DB0D-4505-BB5F-38027A5DDE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84192" y="2055233"/>
                  <a:ext cx="101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D4CF3EB-2B38-4A8A-9596-68F332D00D7F}"/>
                    </a:ext>
                  </a:extLst>
                </p14:cNvPr>
                <p14:cNvContentPartPr/>
                <p14:nvPr/>
              </p14:nvContentPartPr>
              <p14:xfrm>
                <a:off x="7967072" y="2258633"/>
                <a:ext cx="284400" cy="221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D4CF3EB-2B38-4A8A-9596-68F332D00D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31432" y="2222993"/>
                  <a:ext cx="356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79B5773-EE35-4E8A-B2E1-FBA86B1D265D}"/>
                    </a:ext>
                  </a:extLst>
                </p14:cNvPr>
                <p14:cNvContentPartPr/>
                <p14:nvPr/>
              </p14:nvContentPartPr>
              <p14:xfrm>
                <a:off x="8333192" y="1998713"/>
                <a:ext cx="666720" cy="518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79B5773-EE35-4E8A-B2E1-FBA86B1D26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97192" y="1963073"/>
                  <a:ext cx="7383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4987F7-A6A0-43BB-B873-0DF52CD931CB}"/>
                    </a:ext>
                  </a:extLst>
                </p14:cNvPr>
                <p14:cNvContentPartPr/>
                <p14:nvPr/>
              </p14:nvContentPartPr>
              <p14:xfrm>
                <a:off x="8755832" y="2224433"/>
                <a:ext cx="365760" cy="266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4987F7-A6A0-43BB-B873-0DF52CD931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20192" y="2188793"/>
                  <a:ext cx="437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810C3C9-7DA6-45D6-A152-68ED5D09B2E7}"/>
                    </a:ext>
                  </a:extLst>
                </p14:cNvPr>
                <p14:cNvContentPartPr/>
                <p14:nvPr/>
              </p14:nvContentPartPr>
              <p14:xfrm>
                <a:off x="9394472" y="2066753"/>
                <a:ext cx="100800" cy="106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810C3C9-7DA6-45D6-A152-68ED5D09B2E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58832" y="2031113"/>
                  <a:ext cx="172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7658006-FD07-4CF6-90E4-BBA04E96578F}"/>
                    </a:ext>
                  </a:extLst>
                </p14:cNvPr>
                <p14:cNvContentPartPr/>
                <p14:nvPr/>
              </p14:nvContentPartPr>
              <p14:xfrm>
                <a:off x="9736832" y="2095553"/>
                <a:ext cx="47160" cy="394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7658006-FD07-4CF6-90E4-BBA04E9657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1192" y="2059553"/>
                  <a:ext cx="1188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D95939D-BD76-425B-9E50-5488885F8EDD}"/>
                    </a:ext>
                  </a:extLst>
                </p14:cNvPr>
                <p14:cNvContentPartPr/>
                <p14:nvPr/>
              </p14:nvContentPartPr>
              <p14:xfrm>
                <a:off x="9723872" y="1963073"/>
                <a:ext cx="932040" cy="46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D95939D-BD76-425B-9E50-5488885F8ED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87872" y="1927073"/>
                  <a:ext cx="10036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4902FD5-90CE-4459-B0EF-7E6F5CDE1E98}"/>
                    </a:ext>
                  </a:extLst>
                </p14:cNvPr>
                <p14:cNvContentPartPr/>
                <p14:nvPr/>
              </p14:nvContentPartPr>
              <p14:xfrm>
                <a:off x="10730792" y="1913033"/>
                <a:ext cx="73080" cy="147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4902FD5-90CE-4459-B0EF-7E6F5CDE1E9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95152" y="1877393"/>
                  <a:ext cx="144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29E9F0-4EDA-4CBC-97C6-EF15A31E29EF}"/>
              </a:ext>
            </a:extLst>
          </p:cNvPr>
          <p:cNvGrpSpPr/>
          <p:nvPr/>
        </p:nvGrpSpPr>
        <p:grpSpPr>
          <a:xfrm>
            <a:off x="202952" y="2966393"/>
            <a:ext cx="2691360" cy="658800"/>
            <a:chOff x="202952" y="2966393"/>
            <a:chExt cx="269136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548B57-88EB-4869-A2C6-6730EABB6D58}"/>
                    </a:ext>
                  </a:extLst>
                </p14:cNvPr>
                <p14:cNvContentPartPr/>
                <p14:nvPr/>
              </p14:nvContentPartPr>
              <p14:xfrm>
                <a:off x="225272" y="3121553"/>
                <a:ext cx="114480" cy="269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548B57-88EB-4869-A2C6-6730EABB6D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9632" y="3085913"/>
                  <a:ext cx="186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1516022-B800-4199-8120-44EC29C3E0C6}"/>
                    </a:ext>
                  </a:extLst>
                </p14:cNvPr>
                <p14:cNvContentPartPr/>
                <p14:nvPr/>
              </p14:nvContentPartPr>
              <p14:xfrm>
                <a:off x="202952" y="3019313"/>
                <a:ext cx="253080" cy="605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1516022-B800-4199-8120-44EC29C3E0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7312" y="2983313"/>
                  <a:ext cx="32472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862CE2-3486-4719-A270-564F33FFB9AD}"/>
                    </a:ext>
                  </a:extLst>
                </p14:cNvPr>
                <p14:cNvContentPartPr/>
                <p14:nvPr/>
              </p14:nvContentPartPr>
              <p14:xfrm>
                <a:off x="829352" y="3045593"/>
                <a:ext cx="163440" cy="460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862CE2-3486-4719-A270-564F33FFB9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3352" y="3009953"/>
                  <a:ext cx="23508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A29EF1-9037-44DE-9B3C-B795E88479DD}"/>
                    </a:ext>
                  </a:extLst>
                </p14:cNvPr>
                <p14:cNvContentPartPr/>
                <p14:nvPr/>
              </p14:nvContentPartPr>
              <p14:xfrm>
                <a:off x="711272" y="3079433"/>
                <a:ext cx="447840" cy="523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A29EF1-9037-44DE-9B3C-B795E88479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5632" y="3043793"/>
                  <a:ext cx="51948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380F82-4BED-4D6C-B695-ACED820BCAAE}"/>
                    </a:ext>
                  </a:extLst>
                </p14:cNvPr>
                <p14:cNvContentPartPr/>
                <p14:nvPr/>
              </p14:nvContentPartPr>
              <p14:xfrm>
                <a:off x="1173872" y="2966393"/>
                <a:ext cx="1434600" cy="582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380F82-4BED-4D6C-B695-ACED820BCA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8232" y="2930753"/>
                  <a:ext cx="150624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A886BAE-E9BD-41F4-B522-5BA52C98872C}"/>
                    </a:ext>
                  </a:extLst>
                </p14:cNvPr>
                <p14:cNvContentPartPr/>
                <p14:nvPr/>
              </p14:nvContentPartPr>
              <p14:xfrm>
                <a:off x="1756352" y="3097793"/>
                <a:ext cx="441360" cy="45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A886BAE-E9BD-41F4-B522-5BA52C9887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20352" y="3061793"/>
                  <a:ext cx="51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AD1F2A-184F-4093-9F85-1ACC018CEFF3}"/>
                    </a:ext>
                  </a:extLst>
                </p14:cNvPr>
                <p14:cNvContentPartPr/>
                <p14:nvPr/>
              </p14:nvContentPartPr>
              <p14:xfrm>
                <a:off x="2842112" y="3047753"/>
                <a:ext cx="52200" cy="259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AD1F2A-184F-4093-9F85-1ACC018CEF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06472" y="3012113"/>
                  <a:ext cx="1238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0F3BC59-EB27-4BC2-9A79-6E5DCA3F683B}"/>
              </a:ext>
            </a:extLst>
          </p:cNvPr>
          <p:cNvGrpSpPr/>
          <p:nvPr/>
        </p:nvGrpSpPr>
        <p:grpSpPr>
          <a:xfrm>
            <a:off x="3187352" y="3170513"/>
            <a:ext cx="3231360" cy="538200"/>
            <a:chOff x="3187352" y="3170513"/>
            <a:chExt cx="323136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FCE9ACA-0837-4CA9-A924-A93022105A36}"/>
                    </a:ext>
                  </a:extLst>
                </p14:cNvPr>
                <p14:cNvContentPartPr/>
                <p14:nvPr/>
              </p14:nvContentPartPr>
              <p14:xfrm>
                <a:off x="3252872" y="3292193"/>
                <a:ext cx="27360" cy="416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FCE9ACA-0837-4CA9-A924-A93022105A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16872" y="3256553"/>
                  <a:ext cx="990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AE017B-E8EB-4DAF-8BF9-57CEB36C6ECC}"/>
                    </a:ext>
                  </a:extLst>
                </p14:cNvPr>
                <p14:cNvContentPartPr/>
                <p14:nvPr/>
              </p14:nvContentPartPr>
              <p14:xfrm>
                <a:off x="3187352" y="3293633"/>
                <a:ext cx="183960" cy="47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AE017B-E8EB-4DAF-8BF9-57CEB36C6EC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51352" y="3257993"/>
                  <a:ext cx="255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EC7818F-683D-4465-80FF-06B3846B53D0}"/>
                    </a:ext>
                  </a:extLst>
                </p14:cNvPr>
                <p14:cNvContentPartPr/>
                <p14:nvPr/>
              </p14:nvContentPartPr>
              <p14:xfrm>
                <a:off x="3251072" y="3486953"/>
                <a:ext cx="171720" cy="25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EC7818F-683D-4465-80FF-06B3846B53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15432" y="3450953"/>
                  <a:ext cx="24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518933F-D66F-47B9-B0C3-7633BD467C3B}"/>
                    </a:ext>
                  </a:extLst>
                </p14:cNvPr>
                <p14:cNvContentPartPr/>
                <p14:nvPr/>
              </p14:nvContentPartPr>
              <p14:xfrm>
                <a:off x="3464192" y="3333953"/>
                <a:ext cx="156960" cy="338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518933F-D66F-47B9-B0C3-7633BD467C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28552" y="3298313"/>
                  <a:ext cx="2286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2ABB4B-66B7-4B4A-8019-967DD304589E}"/>
                    </a:ext>
                  </a:extLst>
                </p14:cNvPr>
                <p14:cNvContentPartPr/>
                <p14:nvPr/>
              </p14:nvContentPartPr>
              <p14:xfrm>
                <a:off x="3728792" y="3424673"/>
                <a:ext cx="118800" cy="210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2ABB4B-66B7-4B4A-8019-967DD30458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93152" y="3389033"/>
                  <a:ext cx="190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9BD1276-2E85-443E-A8D3-A9FC21CD93F7}"/>
                    </a:ext>
                  </a:extLst>
                </p14:cNvPr>
                <p14:cNvContentPartPr/>
                <p14:nvPr/>
              </p14:nvContentPartPr>
              <p14:xfrm>
                <a:off x="3925352" y="3425033"/>
                <a:ext cx="248040" cy="229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9BD1276-2E85-443E-A8D3-A9FC21CD93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89352" y="3389393"/>
                  <a:ext cx="319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5206877-BFB8-45BF-932D-36CF8F5B4E6D}"/>
                    </a:ext>
                  </a:extLst>
                </p14:cNvPr>
                <p14:cNvContentPartPr/>
                <p14:nvPr/>
              </p14:nvContentPartPr>
              <p14:xfrm>
                <a:off x="4189232" y="3245753"/>
                <a:ext cx="163800" cy="36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5206877-BFB8-45BF-932D-36CF8F5B4E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53592" y="3209753"/>
                  <a:ext cx="235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B1C10F6-F3B5-4243-85C5-797B1AF38B3D}"/>
                    </a:ext>
                  </a:extLst>
                </p14:cNvPr>
                <p14:cNvContentPartPr/>
                <p14:nvPr/>
              </p14:nvContentPartPr>
              <p14:xfrm>
                <a:off x="4505312" y="3382913"/>
                <a:ext cx="141480" cy="6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B1C10F6-F3B5-4243-85C5-797B1AF38B3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69312" y="3347273"/>
                  <a:ext cx="213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8F0EEB3-88C9-4240-9D1E-168AE255A540}"/>
                    </a:ext>
                  </a:extLst>
                </p14:cNvPr>
                <p14:cNvContentPartPr/>
                <p14:nvPr/>
              </p14:nvContentPartPr>
              <p14:xfrm>
                <a:off x="4543472" y="3554273"/>
                <a:ext cx="189720" cy="216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8F0EEB3-88C9-4240-9D1E-168AE255A5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07832" y="3518273"/>
                  <a:ext cx="261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386B9C-94EF-4C65-8B72-FE88FD29ECFF}"/>
                    </a:ext>
                  </a:extLst>
                </p14:cNvPr>
                <p14:cNvContentPartPr/>
                <p14:nvPr/>
              </p14:nvContentPartPr>
              <p14:xfrm>
                <a:off x="4917152" y="3187793"/>
                <a:ext cx="182520" cy="403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386B9C-94EF-4C65-8B72-FE88FD29EC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81152" y="3152153"/>
                  <a:ext cx="2541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DEC213-06EE-429F-A370-651AB9EDEBC3}"/>
                    </a:ext>
                  </a:extLst>
                </p14:cNvPr>
                <p14:cNvContentPartPr/>
                <p14:nvPr/>
              </p14:nvContentPartPr>
              <p14:xfrm>
                <a:off x="5027672" y="3306593"/>
                <a:ext cx="104400" cy="27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DEC213-06EE-429F-A370-651AB9EDEBC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2032" y="3270953"/>
                  <a:ext cx="176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F89458F-27D6-49D7-B066-C84B0EA3926B}"/>
                    </a:ext>
                  </a:extLst>
                </p14:cNvPr>
                <p14:cNvContentPartPr/>
                <p14:nvPr/>
              </p14:nvContentPartPr>
              <p14:xfrm>
                <a:off x="5158712" y="3246833"/>
                <a:ext cx="119520" cy="300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F89458F-27D6-49D7-B066-C84B0EA392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22712" y="3210833"/>
                  <a:ext cx="191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A870738-B8FB-4ED4-A2F9-130D3FBE70BB}"/>
                    </a:ext>
                  </a:extLst>
                </p14:cNvPr>
                <p14:cNvContentPartPr/>
                <p14:nvPr/>
              </p14:nvContentPartPr>
              <p14:xfrm>
                <a:off x="5295512" y="3332153"/>
                <a:ext cx="126720" cy="199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A870738-B8FB-4ED4-A2F9-130D3FBE70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9512" y="3296153"/>
                  <a:ext cx="198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5E34A6-33E5-4EFC-81F8-DB70AFCED994}"/>
                    </a:ext>
                  </a:extLst>
                </p14:cNvPr>
                <p14:cNvContentPartPr/>
                <p14:nvPr/>
              </p14:nvContentPartPr>
              <p14:xfrm>
                <a:off x="5365352" y="3317393"/>
                <a:ext cx="181080" cy="217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5E34A6-33E5-4EFC-81F8-DB70AFCED99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29712" y="3281753"/>
                  <a:ext cx="252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4262A3-4E05-4FC8-BD08-FAF0DAAA88D5}"/>
                    </a:ext>
                  </a:extLst>
                </p14:cNvPr>
                <p14:cNvContentPartPr/>
                <p14:nvPr/>
              </p14:nvContentPartPr>
              <p14:xfrm>
                <a:off x="5650832" y="3170513"/>
                <a:ext cx="46080" cy="326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4262A3-4E05-4FC8-BD08-FAF0DAAA88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14832" y="3134513"/>
                  <a:ext cx="1177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D923FB-8CDB-4CFC-B522-4FE811762A66}"/>
                    </a:ext>
                  </a:extLst>
                </p14:cNvPr>
                <p14:cNvContentPartPr/>
                <p14:nvPr/>
              </p14:nvContentPartPr>
              <p14:xfrm>
                <a:off x="5567672" y="3331793"/>
                <a:ext cx="141840" cy="21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D923FB-8CDB-4CFC-B522-4FE811762A6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32032" y="3295793"/>
                  <a:ext cx="213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A716E0B-3C77-4EF7-9F16-55A3F05116F5}"/>
                    </a:ext>
                  </a:extLst>
                </p14:cNvPr>
                <p14:cNvContentPartPr/>
                <p14:nvPr/>
              </p14:nvContentPartPr>
              <p14:xfrm>
                <a:off x="5875832" y="3226673"/>
                <a:ext cx="294480" cy="3214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A716E0B-3C77-4EF7-9F16-55A3F05116F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40192" y="3190673"/>
                  <a:ext cx="366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3BBBE9-72A1-4863-B1DF-E44773262308}"/>
                    </a:ext>
                  </a:extLst>
                </p14:cNvPr>
                <p14:cNvContentPartPr/>
                <p14:nvPr/>
              </p14:nvContentPartPr>
              <p14:xfrm>
                <a:off x="6349592" y="3245033"/>
                <a:ext cx="69120" cy="3672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3BBBE9-72A1-4863-B1DF-E447732623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13592" y="3209033"/>
                  <a:ext cx="140760" cy="43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14654A4-7FBC-4878-9BB4-7D531083687C}"/>
              </a:ext>
            </a:extLst>
          </p:cNvPr>
          <p:cNvGrpSpPr/>
          <p:nvPr/>
        </p:nvGrpSpPr>
        <p:grpSpPr>
          <a:xfrm>
            <a:off x="1181072" y="4263113"/>
            <a:ext cx="524160" cy="429120"/>
            <a:chOff x="1181072" y="4263113"/>
            <a:chExt cx="52416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292619-7C9C-4D77-8C95-A813C4B15528}"/>
                    </a:ext>
                  </a:extLst>
                </p14:cNvPr>
                <p14:cNvContentPartPr/>
                <p14:nvPr/>
              </p14:nvContentPartPr>
              <p14:xfrm>
                <a:off x="1181072" y="4263113"/>
                <a:ext cx="282240" cy="429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292619-7C9C-4D77-8C95-A813C4B155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5432" y="4227473"/>
                  <a:ext cx="353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6BBCF7-7052-46E2-94F5-C928D6CFE068}"/>
                    </a:ext>
                  </a:extLst>
                </p14:cNvPr>
                <p14:cNvContentPartPr/>
                <p14:nvPr/>
              </p14:nvContentPartPr>
              <p14:xfrm>
                <a:off x="1487792" y="4299833"/>
                <a:ext cx="217440" cy="330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6BBCF7-7052-46E2-94F5-C928D6CFE0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451792" y="4264193"/>
                  <a:ext cx="2890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7738F87-27E5-4754-8EFA-071910A7529F}"/>
              </a:ext>
            </a:extLst>
          </p:cNvPr>
          <p:cNvGrpSpPr/>
          <p:nvPr/>
        </p:nvGrpSpPr>
        <p:grpSpPr>
          <a:xfrm>
            <a:off x="2266112" y="4184633"/>
            <a:ext cx="386640" cy="381600"/>
            <a:chOff x="2266112" y="4184633"/>
            <a:chExt cx="38664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BD8F5E1-1809-4791-844A-45B617BC327A}"/>
                    </a:ext>
                  </a:extLst>
                </p14:cNvPr>
                <p14:cNvContentPartPr/>
                <p14:nvPr/>
              </p14:nvContentPartPr>
              <p14:xfrm>
                <a:off x="2274392" y="4363553"/>
                <a:ext cx="49320" cy="202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BD8F5E1-1809-4791-844A-45B617BC32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38392" y="4327553"/>
                  <a:ext cx="120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E004055-B6FE-40C2-91BB-C308A7FBD422}"/>
                    </a:ext>
                  </a:extLst>
                </p14:cNvPr>
                <p14:cNvContentPartPr/>
                <p14:nvPr/>
              </p14:nvContentPartPr>
              <p14:xfrm>
                <a:off x="2266112" y="4184633"/>
                <a:ext cx="15480" cy="63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E004055-B6FE-40C2-91BB-C308A7FBD42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30112" y="4148993"/>
                  <a:ext cx="87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3D7C633-A317-411E-A5E7-385C405388EE}"/>
                    </a:ext>
                  </a:extLst>
                </p14:cNvPr>
                <p14:cNvContentPartPr/>
                <p14:nvPr/>
              </p14:nvContentPartPr>
              <p14:xfrm>
                <a:off x="2487152" y="4277873"/>
                <a:ext cx="165600" cy="2743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3D7C633-A317-411E-A5E7-385C405388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51512" y="4242233"/>
                  <a:ext cx="23724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D2381CB-E690-4D86-B8F6-95ED56DD6454}"/>
              </a:ext>
            </a:extLst>
          </p:cNvPr>
          <p:cNvGrpSpPr/>
          <p:nvPr/>
        </p:nvGrpSpPr>
        <p:grpSpPr>
          <a:xfrm>
            <a:off x="3119672" y="4051073"/>
            <a:ext cx="1696320" cy="540720"/>
            <a:chOff x="3119672" y="4051073"/>
            <a:chExt cx="1696320" cy="54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1A2BF6C-68D4-4EF0-94B9-C2E7BDA91A06}"/>
                    </a:ext>
                  </a:extLst>
                </p14:cNvPr>
                <p14:cNvContentPartPr/>
                <p14:nvPr/>
              </p14:nvContentPartPr>
              <p14:xfrm>
                <a:off x="3119672" y="4051073"/>
                <a:ext cx="1696320" cy="540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1A2BF6C-68D4-4EF0-94B9-C2E7BDA91A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83672" y="4015073"/>
                  <a:ext cx="17679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4A9DD4-DE65-4DC4-A12F-4B155017BDD1}"/>
                    </a:ext>
                  </a:extLst>
                </p14:cNvPr>
                <p14:cNvContentPartPr/>
                <p14:nvPr/>
              </p14:nvContentPartPr>
              <p14:xfrm>
                <a:off x="4134872" y="4152233"/>
                <a:ext cx="254880" cy="52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4A9DD4-DE65-4DC4-A12F-4B155017BDD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99232" y="4116233"/>
                  <a:ext cx="32652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7C56659-FA80-416B-B85B-E7297D184688}"/>
                  </a:ext>
                </a:extLst>
              </p14:cNvPr>
              <p14:cNvContentPartPr/>
              <p14:nvPr/>
            </p14:nvContentPartPr>
            <p14:xfrm>
              <a:off x="265952" y="5453633"/>
              <a:ext cx="229680" cy="3848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7C56659-FA80-416B-B85B-E7297D18468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29952" y="5417993"/>
                <a:ext cx="3013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B34D0FC-40B9-490C-8824-F2F5EDBD6897}"/>
                  </a:ext>
                </a:extLst>
              </p14:cNvPr>
              <p14:cNvContentPartPr/>
              <p14:nvPr/>
            </p14:nvContentPartPr>
            <p14:xfrm>
              <a:off x="286112" y="5333393"/>
              <a:ext cx="309600" cy="622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B34D0FC-40B9-490C-8824-F2F5EDBD689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50472" y="5297393"/>
                <a:ext cx="381240" cy="69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A144FD5-6A2C-4D6D-B153-D5B731491AB6}"/>
              </a:ext>
            </a:extLst>
          </p:cNvPr>
          <p:cNvGrpSpPr/>
          <p:nvPr/>
        </p:nvGrpSpPr>
        <p:grpSpPr>
          <a:xfrm>
            <a:off x="906392" y="5204873"/>
            <a:ext cx="1980720" cy="715320"/>
            <a:chOff x="906392" y="5204873"/>
            <a:chExt cx="1980720" cy="71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878D8D2-4B3A-4271-A97A-E5C511C6D1E1}"/>
                    </a:ext>
                  </a:extLst>
                </p14:cNvPr>
                <p14:cNvContentPartPr/>
                <p14:nvPr/>
              </p14:nvContentPartPr>
              <p14:xfrm>
                <a:off x="1059392" y="5434193"/>
                <a:ext cx="117000" cy="371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878D8D2-4B3A-4271-A97A-E5C511C6D1E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3392" y="5398553"/>
                  <a:ext cx="1886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27CF2B-1F25-4E2A-9656-0A8FC5B759EB}"/>
                    </a:ext>
                  </a:extLst>
                </p14:cNvPr>
                <p14:cNvContentPartPr/>
                <p14:nvPr/>
              </p14:nvContentPartPr>
              <p14:xfrm>
                <a:off x="906392" y="5439953"/>
                <a:ext cx="424080" cy="480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27CF2B-1F25-4E2A-9656-0A8FC5B759E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0392" y="5404313"/>
                  <a:ext cx="4957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767D35-95BB-4533-ADB2-89C8BAA9BAC9}"/>
                    </a:ext>
                  </a:extLst>
                </p14:cNvPr>
                <p14:cNvContentPartPr/>
                <p14:nvPr/>
              </p14:nvContentPartPr>
              <p14:xfrm>
                <a:off x="1364312" y="5204873"/>
                <a:ext cx="1256400" cy="6159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767D35-95BB-4533-ADB2-89C8BAA9BAC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328312" y="5168873"/>
                  <a:ext cx="132804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F0E9E52-ADD3-4ADB-AA66-9479493F7C0D}"/>
                    </a:ext>
                  </a:extLst>
                </p14:cNvPr>
                <p14:cNvContentPartPr/>
                <p14:nvPr/>
              </p14:nvContentPartPr>
              <p14:xfrm>
                <a:off x="1957232" y="5344913"/>
                <a:ext cx="283320" cy="84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F0E9E52-ADD3-4ADB-AA66-9479493F7C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21232" y="5308913"/>
                  <a:ext cx="354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C2B4223-0E91-4B8D-AEB6-F0FC68B33116}"/>
                    </a:ext>
                  </a:extLst>
                </p14:cNvPr>
                <p14:cNvContentPartPr/>
                <p14:nvPr/>
              </p14:nvContentPartPr>
              <p14:xfrm>
                <a:off x="2834192" y="5386313"/>
                <a:ext cx="3960" cy="3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C2B4223-0E91-4B8D-AEB6-F0FC68B331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98192" y="5350673"/>
                  <a:ext cx="7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99233E0-0A8F-4FBF-9FD4-4818BAD24658}"/>
                    </a:ext>
                  </a:extLst>
                </p14:cNvPr>
                <p14:cNvContentPartPr/>
                <p14:nvPr/>
              </p14:nvContentPartPr>
              <p14:xfrm>
                <a:off x="2877752" y="5557673"/>
                <a:ext cx="9360" cy="1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99233E0-0A8F-4FBF-9FD4-4818BAD2465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842112" y="5522033"/>
                  <a:ext cx="8100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8EC174E-B14A-4E7C-A8EB-1E9C85EAEF44}"/>
              </a:ext>
            </a:extLst>
          </p:cNvPr>
          <p:cNvGrpSpPr/>
          <p:nvPr/>
        </p:nvGrpSpPr>
        <p:grpSpPr>
          <a:xfrm>
            <a:off x="3611432" y="5021633"/>
            <a:ext cx="3829680" cy="673920"/>
            <a:chOff x="3611432" y="5021633"/>
            <a:chExt cx="3829680" cy="67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ED3E6FB-5606-4763-95BF-5868FD6AC97B}"/>
                    </a:ext>
                  </a:extLst>
                </p14:cNvPr>
                <p14:cNvContentPartPr/>
                <p14:nvPr/>
              </p14:nvContentPartPr>
              <p14:xfrm>
                <a:off x="3650312" y="5264273"/>
                <a:ext cx="92880" cy="431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ED3E6FB-5606-4763-95BF-5868FD6AC9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14312" y="5228633"/>
                  <a:ext cx="1645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87E1F10-783B-414D-A0E4-5812B46C710B}"/>
                    </a:ext>
                  </a:extLst>
                </p14:cNvPr>
                <p14:cNvContentPartPr/>
                <p14:nvPr/>
              </p14:nvContentPartPr>
              <p14:xfrm>
                <a:off x="3611432" y="5240873"/>
                <a:ext cx="261720" cy="67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87E1F10-783B-414D-A0E4-5812B46C710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75792" y="5204873"/>
                  <a:ext cx="333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CBAF103-8CA2-4A14-B2C7-DAC1979ED98F}"/>
                    </a:ext>
                  </a:extLst>
                </p14:cNvPr>
                <p14:cNvContentPartPr/>
                <p14:nvPr/>
              </p14:nvContentPartPr>
              <p14:xfrm>
                <a:off x="3687032" y="5453993"/>
                <a:ext cx="137520" cy="255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CBAF103-8CA2-4A14-B2C7-DAC1979ED98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51392" y="5418353"/>
                  <a:ext cx="209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DF53204-2697-48A1-BA7D-0EAD8A9261DC}"/>
                    </a:ext>
                  </a:extLst>
                </p14:cNvPr>
                <p14:cNvContentPartPr/>
                <p14:nvPr/>
              </p14:nvContentPartPr>
              <p14:xfrm>
                <a:off x="3918152" y="5313593"/>
                <a:ext cx="221400" cy="314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DF53204-2697-48A1-BA7D-0EAD8A9261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82512" y="5277593"/>
                  <a:ext cx="2930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1297F92-AD34-4083-A3E0-72077807A4ED}"/>
                    </a:ext>
                  </a:extLst>
                </p14:cNvPr>
                <p14:cNvContentPartPr/>
                <p14:nvPr/>
              </p14:nvContentPartPr>
              <p14:xfrm>
                <a:off x="4231712" y="5346353"/>
                <a:ext cx="191520" cy="2628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1297F92-AD34-4083-A3E0-72077807A4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95712" y="5310713"/>
                  <a:ext cx="2631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BBAA31A-5644-4B81-B5FB-3ADA7B2E3020}"/>
                    </a:ext>
                  </a:extLst>
                </p14:cNvPr>
                <p14:cNvContentPartPr/>
                <p14:nvPr/>
              </p14:nvContentPartPr>
              <p14:xfrm>
                <a:off x="4410272" y="5365073"/>
                <a:ext cx="311040" cy="245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BBAA31A-5644-4B81-B5FB-3ADA7B2E302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74272" y="5329073"/>
                  <a:ext cx="382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86384DB-C7CA-46A1-824E-1C330E78E273}"/>
                    </a:ext>
                  </a:extLst>
                </p14:cNvPr>
                <p14:cNvContentPartPr/>
                <p14:nvPr/>
              </p14:nvContentPartPr>
              <p14:xfrm>
                <a:off x="4728872" y="5135753"/>
                <a:ext cx="194400" cy="456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86384DB-C7CA-46A1-824E-1C330E78E27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92872" y="5099753"/>
                  <a:ext cx="2660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2C2FC01-A3C1-465E-9D26-BBF7C340B30A}"/>
                    </a:ext>
                  </a:extLst>
                </p14:cNvPr>
                <p14:cNvContentPartPr/>
                <p14:nvPr/>
              </p14:nvContentPartPr>
              <p14:xfrm>
                <a:off x="4775312" y="5370833"/>
                <a:ext cx="146880" cy="47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2C2FC01-A3C1-465E-9D26-BBF7C340B3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39672" y="5335193"/>
                  <a:ext cx="218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F49E53C-C20D-4A2D-BEF7-4B5186AF356E}"/>
                    </a:ext>
                  </a:extLst>
                </p14:cNvPr>
                <p14:cNvContentPartPr/>
                <p14:nvPr/>
              </p14:nvContentPartPr>
              <p14:xfrm>
                <a:off x="5131712" y="5359673"/>
                <a:ext cx="183600" cy="134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F49E53C-C20D-4A2D-BEF7-4B5186AF356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96072" y="5324033"/>
                  <a:ext cx="255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D87CF7A-C646-4850-BD74-1A982DEB3C1E}"/>
                    </a:ext>
                  </a:extLst>
                </p14:cNvPr>
                <p14:cNvContentPartPr/>
                <p14:nvPr/>
              </p14:nvContentPartPr>
              <p14:xfrm>
                <a:off x="5553272" y="5192633"/>
                <a:ext cx="171000" cy="37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D87CF7A-C646-4850-BD74-1A982DEB3C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17632" y="5156633"/>
                  <a:ext cx="24264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9C95D6E-1BA6-4FD4-8FD8-FF358851A6C5}"/>
                    </a:ext>
                  </a:extLst>
                </p14:cNvPr>
                <p14:cNvContentPartPr/>
                <p14:nvPr/>
              </p14:nvContentPartPr>
              <p14:xfrm>
                <a:off x="5573072" y="5132513"/>
                <a:ext cx="252000" cy="2203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9C95D6E-1BA6-4FD4-8FD8-FF358851A6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7072" y="5096513"/>
                  <a:ext cx="323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6F57F6-D59A-498B-983D-467397BFB4CC}"/>
                    </a:ext>
                  </a:extLst>
                </p14:cNvPr>
                <p14:cNvContentPartPr/>
                <p14:nvPr/>
              </p14:nvContentPartPr>
              <p14:xfrm>
                <a:off x="5847032" y="5223953"/>
                <a:ext cx="621720" cy="293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6F57F6-D59A-498B-983D-467397BFB4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811032" y="5187953"/>
                  <a:ext cx="6933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9E079D-1378-4C21-B56A-CB08433E3C21}"/>
                    </a:ext>
                  </a:extLst>
                </p14:cNvPr>
                <p14:cNvContentPartPr/>
                <p14:nvPr/>
              </p14:nvContentPartPr>
              <p14:xfrm>
                <a:off x="6568472" y="5021633"/>
                <a:ext cx="91440" cy="443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9E079D-1378-4C21-B56A-CB08433E3C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32832" y="4985993"/>
                  <a:ext cx="1630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897605-1769-4354-8B65-CD19A74C832D}"/>
                    </a:ext>
                  </a:extLst>
                </p14:cNvPr>
                <p14:cNvContentPartPr/>
                <p14:nvPr/>
              </p14:nvContentPartPr>
              <p14:xfrm>
                <a:off x="6516272" y="5249153"/>
                <a:ext cx="195480" cy="29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897605-1769-4354-8B65-CD19A74C83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80272" y="5213153"/>
                  <a:ext cx="2671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999E700-F804-46E1-83BB-2AC5D5EC3EE5}"/>
                    </a:ext>
                  </a:extLst>
                </p14:cNvPr>
                <p14:cNvContentPartPr/>
                <p14:nvPr/>
              </p14:nvContentPartPr>
              <p14:xfrm>
                <a:off x="6918752" y="5137913"/>
                <a:ext cx="224280" cy="368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999E700-F804-46E1-83BB-2AC5D5EC3EE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82752" y="5101913"/>
                  <a:ext cx="2959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808DEC-70C7-42EE-9398-0D2A3C1E7648}"/>
                    </a:ext>
                  </a:extLst>
                </p14:cNvPr>
                <p14:cNvContentPartPr/>
                <p14:nvPr/>
              </p14:nvContentPartPr>
              <p14:xfrm>
                <a:off x="7397912" y="5203793"/>
                <a:ext cx="43200" cy="2872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808DEC-70C7-42EE-9398-0D2A3C1E76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62272" y="5168153"/>
                  <a:ext cx="1148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854FBAD-E9AF-4755-A15A-6AF67235F799}"/>
              </a:ext>
            </a:extLst>
          </p:cNvPr>
          <p:cNvGrpSpPr/>
          <p:nvPr/>
        </p:nvGrpSpPr>
        <p:grpSpPr>
          <a:xfrm>
            <a:off x="3264752" y="1635113"/>
            <a:ext cx="1978920" cy="534240"/>
            <a:chOff x="3264752" y="1635113"/>
            <a:chExt cx="1978920" cy="53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D6DB90E-7B53-4795-B72F-ED3C9CF9FFB5}"/>
                    </a:ext>
                  </a:extLst>
                </p14:cNvPr>
                <p14:cNvContentPartPr/>
                <p14:nvPr/>
              </p14:nvContentPartPr>
              <p14:xfrm>
                <a:off x="3307592" y="1748153"/>
                <a:ext cx="41400" cy="363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D6DB90E-7B53-4795-B72F-ED3C9CF9FFB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71592" y="1712513"/>
                  <a:ext cx="1130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13F289-1F5D-41E4-B661-E60571171082}"/>
                    </a:ext>
                  </a:extLst>
                </p14:cNvPr>
                <p14:cNvContentPartPr/>
                <p14:nvPr/>
              </p14:nvContentPartPr>
              <p14:xfrm>
                <a:off x="3264752" y="1744913"/>
                <a:ext cx="174600" cy="59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13F289-1F5D-41E4-B661-E6057117108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28752" y="1709273"/>
                  <a:ext cx="246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2DE315-C37E-4595-BC80-D1942E1A2B82}"/>
                    </a:ext>
                  </a:extLst>
                </p14:cNvPr>
                <p14:cNvContentPartPr/>
                <p14:nvPr/>
              </p14:nvContentPartPr>
              <p14:xfrm>
                <a:off x="3296792" y="1911593"/>
                <a:ext cx="190080" cy="18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2DE315-C37E-4595-BC80-D1942E1A2B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260792" y="1875953"/>
                  <a:ext cx="261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91AED6-9330-4075-9493-6BF669297C2C}"/>
                    </a:ext>
                  </a:extLst>
                </p14:cNvPr>
                <p14:cNvContentPartPr/>
                <p14:nvPr/>
              </p14:nvContentPartPr>
              <p14:xfrm>
                <a:off x="3601712" y="1773713"/>
                <a:ext cx="227520" cy="275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91AED6-9330-4075-9493-6BF669297C2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65712" y="1737713"/>
                  <a:ext cx="2991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021357-AFF0-4224-959C-219DEE0ADA37}"/>
                    </a:ext>
                  </a:extLst>
                </p14:cNvPr>
                <p14:cNvContentPartPr/>
                <p14:nvPr/>
              </p14:nvContentPartPr>
              <p14:xfrm>
                <a:off x="3942992" y="1793873"/>
                <a:ext cx="142200" cy="205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021357-AFF0-4224-959C-219DEE0ADA3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07352" y="1758233"/>
                  <a:ext cx="213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BC94851-E388-4372-9DEE-3E2156FE8F3C}"/>
                    </a:ext>
                  </a:extLst>
                </p14:cNvPr>
                <p14:cNvContentPartPr/>
                <p14:nvPr/>
              </p14:nvContentPartPr>
              <p14:xfrm>
                <a:off x="4110392" y="1818713"/>
                <a:ext cx="222480" cy="2404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BC94851-E388-4372-9DEE-3E2156FE8F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74752" y="1782713"/>
                  <a:ext cx="2941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1F63B5-F12D-46E6-8B2E-985FC61622FB}"/>
                    </a:ext>
                  </a:extLst>
                </p14:cNvPr>
                <p14:cNvContentPartPr/>
                <p14:nvPr/>
              </p14:nvContentPartPr>
              <p14:xfrm>
                <a:off x="4394432" y="1635113"/>
                <a:ext cx="83520" cy="419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1F63B5-F12D-46E6-8B2E-985FC61622F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58432" y="1599473"/>
                  <a:ext cx="1551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E6AFE97-3E5E-4928-8184-608B08C89D40}"/>
                    </a:ext>
                  </a:extLst>
                </p14:cNvPr>
                <p14:cNvContentPartPr/>
                <p14:nvPr/>
              </p14:nvContentPartPr>
              <p14:xfrm>
                <a:off x="4393352" y="1848593"/>
                <a:ext cx="411840" cy="78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E6AFE97-3E5E-4928-8184-608B08C89D4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57712" y="1812953"/>
                  <a:ext cx="483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4815D2-CCAC-4292-91CA-EA68F86FDD8E}"/>
                    </a:ext>
                  </a:extLst>
                </p14:cNvPr>
                <p14:cNvContentPartPr/>
                <p14:nvPr/>
              </p14:nvContentPartPr>
              <p14:xfrm>
                <a:off x="4654352" y="2017433"/>
                <a:ext cx="163440" cy="25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4815D2-CCAC-4292-91CA-EA68F86FDD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18712" y="1981793"/>
                  <a:ext cx="235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992C6B-FD21-4280-8D63-7282D544020E}"/>
                    </a:ext>
                  </a:extLst>
                </p14:cNvPr>
                <p14:cNvContentPartPr/>
                <p14:nvPr/>
              </p14:nvContentPartPr>
              <p14:xfrm>
                <a:off x="4981592" y="1775873"/>
                <a:ext cx="262080" cy="393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992C6B-FD21-4280-8D63-7282D544020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945952" y="1740233"/>
                  <a:ext cx="333720" cy="46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4FD30A9-9EC9-4755-B316-94A3718F95A4}"/>
              </a:ext>
            </a:extLst>
          </p:cNvPr>
          <p:cNvGrpSpPr/>
          <p:nvPr/>
        </p:nvGrpSpPr>
        <p:grpSpPr>
          <a:xfrm>
            <a:off x="1543592" y="6236633"/>
            <a:ext cx="628920" cy="403560"/>
            <a:chOff x="1543592" y="6236633"/>
            <a:chExt cx="628920" cy="40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205941E-EE9A-4214-A9D9-0C9EEB1EB0C1}"/>
                    </a:ext>
                  </a:extLst>
                </p14:cNvPr>
                <p14:cNvContentPartPr/>
                <p14:nvPr/>
              </p14:nvContentPartPr>
              <p14:xfrm>
                <a:off x="1543592" y="6236633"/>
                <a:ext cx="317160" cy="4035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205941E-EE9A-4214-A9D9-0C9EEB1EB0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507952" y="6200993"/>
                  <a:ext cx="3888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BE8F43A-1341-4B94-9E23-8C72885F66E3}"/>
                    </a:ext>
                  </a:extLst>
                </p14:cNvPr>
                <p14:cNvContentPartPr/>
                <p14:nvPr/>
              </p14:nvContentPartPr>
              <p14:xfrm>
                <a:off x="1924472" y="6329873"/>
                <a:ext cx="248040" cy="246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BE8F43A-1341-4B94-9E23-8C72885F66E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888472" y="6294233"/>
                  <a:ext cx="31968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431EA8-86F2-4380-95AF-6DDD5060E9AF}"/>
              </a:ext>
            </a:extLst>
          </p:cNvPr>
          <p:cNvGrpSpPr/>
          <p:nvPr/>
        </p:nvGrpSpPr>
        <p:grpSpPr>
          <a:xfrm>
            <a:off x="2578232" y="6095873"/>
            <a:ext cx="2467440" cy="533880"/>
            <a:chOff x="2578232" y="6095873"/>
            <a:chExt cx="2467440" cy="53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9B54D6-C593-4B0F-BA03-1B1724238770}"/>
                    </a:ext>
                  </a:extLst>
                </p14:cNvPr>
                <p14:cNvContentPartPr/>
                <p14:nvPr/>
              </p14:nvContentPartPr>
              <p14:xfrm>
                <a:off x="2578232" y="6297473"/>
                <a:ext cx="68040" cy="239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9B54D6-C593-4B0F-BA03-1B172423877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542232" y="6261473"/>
                  <a:ext cx="1396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6C18DEE-4938-4700-8142-07C117D9EE74}"/>
                    </a:ext>
                  </a:extLst>
                </p14:cNvPr>
                <p14:cNvContentPartPr/>
                <p14:nvPr/>
              </p14:nvContentPartPr>
              <p14:xfrm>
                <a:off x="2592992" y="6151313"/>
                <a:ext cx="9000" cy="37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6C18DEE-4938-4700-8142-07C117D9EE7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57352" y="6115313"/>
                  <a:ext cx="80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E30552B-EABC-40BB-BFCD-0B0CA3FB0165}"/>
                    </a:ext>
                  </a:extLst>
                </p14:cNvPr>
                <p14:cNvContentPartPr/>
                <p14:nvPr/>
              </p14:nvContentPartPr>
              <p14:xfrm>
                <a:off x="2806112" y="6220433"/>
                <a:ext cx="213120" cy="282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E30552B-EABC-40BB-BFCD-0B0CA3FB016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70112" y="6184433"/>
                  <a:ext cx="284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248215F-0796-45E8-8067-449BAB6FFD12}"/>
                    </a:ext>
                  </a:extLst>
                </p14:cNvPr>
                <p14:cNvContentPartPr/>
                <p14:nvPr/>
              </p14:nvContentPartPr>
              <p14:xfrm>
                <a:off x="3318032" y="6095873"/>
                <a:ext cx="1727640" cy="533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248215F-0796-45E8-8067-449BAB6FFD1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82392" y="6059873"/>
                  <a:ext cx="17992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8C02A05-CEF0-47F6-A1DD-668CFD9907CB}"/>
                    </a:ext>
                  </a:extLst>
                </p14:cNvPr>
                <p14:cNvContentPartPr/>
                <p14:nvPr/>
              </p14:nvContentPartPr>
              <p14:xfrm>
                <a:off x="4296152" y="6166433"/>
                <a:ext cx="310320" cy="504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8C02A05-CEF0-47F6-A1DD-668CFD9907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60152" y="6130793"/>
                  <a:ext cx="381960" cy="12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358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C30C88-C92F-4646-9E9F-CADEF0BC26D1}"/>
                  </a:ext>
                </a:extLst>
              </p14:cNvPr>
              <p14:cNvContentPartPr/>
              <p14:nvPr/>
            </p14:nvContentPartPr>
            <p14:xfrm>
              <a:off x="1042472" y="390233"/>
              <a:ext cx="3500640" cy="3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C30C88-C92F-4646-9E9F-CADEF0BC26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472" y="354233"/>
                <a:ext cx="35722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04BD3C-95F8-464C-8FB1-92479E6D3400}"/>
                  </a:ext>
                </a:extLst>
              </p14:cNvPr>
              <p14:cNvContentPartPr/>
              <p14:nvPr/>
            </p14:nvContentPartPr>
            <p14:xfrm>
              <a:off x="4688552" y="1366913"/>
              <a:ext cx="212040" cy="379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04BD3C-95F8-464C-8FB1-92479E6D34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2912" y="1331273"/>
                <a:ext cx="28368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B20C94A6-9870-489A-A89B-96345BE8F531}"/>
              </a:ext>
            </a:extLst>
          </p:cNvPr>
          <p:cNvGrpSpPr/>
          <p:nvPr/>
        </p:nvGrpSpPr>
        <p:grpSpPr>
          <a:xfrm>
            <a:off x="727472" y="2472473"/>
            <a:ext cx="663480" cy="610200"/>
            <a:chOff x="727472" y="2472473"/>
            <a:chExt cx="66348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F532617-C019-4334-999A-86A9830432A2}"/>
                    </a:ext>
                  </a:extLst>
                </p14:cNvPr>
                <p14:cNvContentPartPr/>
                <p14:nvPr/>
              </p14:nvContentPartPr>
              <p14:xfrm>
                <a:off x="727472" y="2472473"/>
                <a:ext cx="291960" cy="376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F532617-C019-4334-999A-86A9830432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1472" y="2436833"/>
                  <a:ext cx="363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952E18-F3A3-439B-95C7-20F9007D23EB}"/>
                    </a:ext>
                  </a:extLst>
                </p14:cNvPr>
                <p14:cNvContentPartPr/>
                <p14:nvPr/>
              </p14:nvContentPartPr>
              <p14:xfrm>
                <a:off x="951752" y="2699633"/>
                <a:ext cx="25560" cy="383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952E18-F3A3-439B-95C7-20F9007D23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112" y="2663993"/>
                  <a:ext cx="972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5F5552B-D85B-4391-BCD9-A107562260E4}"/>
                    </a:ext>
                  </a:extLst>
                </p14:cNvPr>
                <p14:cNvContentPartPr/>
                <p14:nvPr/>
              </p14:nvContentPartPr>
              <p14:xfrm>
                <a:off x="1169912" y="2631593"/>
                <a:ext cx="221040" cy="301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5F5552B-D85B-4391-BCD9-A107562260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3912" y="2595953"/>
                  <a:ext cx="2926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EB7FD4-B038-4283-A6B7-50150056687D}"/>
              </a:ext>
            </a:extLst>
          </p:cNvPr>
          <p:cNvGrpSpPr/>
          <p:nvPr/>
        </p:nvGrpSpPr>
        <p:grpSpPr>
          <a:xfrm>
            <a:off x="2137952" y="2409833"/>
            <a:ext cx="451800" cy="401760"/>
            <a:chOff x="2137952" y="2409833"/>
            <a:chExt cx="451800" cy="40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956DB5-3D33-41C5-974A-66FBA8DFA26E}"/>
                    </a:ext>
                  </a:extLst>
                </p14:cNvPr>
                <p14:cNvContentPartPr/>
                <p14:nvPr/>
              </p14:nvContentPartPr>
              <p14:xfrm>
                <a:off x="2146232" y="2554193"/>
                <a:ext cx="15840" cy="257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956DB5-3D33-41C5-974A-66FBA8DFA2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0232" y="2518193"/>
                  <a:ext cx="87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6CC5C8-C2E2-41DF-9ED5-9D66CD311CA1}"/>
                    </a:ext>
                  </a:extLst>
                </p14:cNvPr>
                <p14:cNvContentPartPr/>
                <p14:nvPr/>
              </p14:nvContentPartPr>
              <p14:xfrm>
                <a:off x="2137952" y="2409833"/>
                <a:ext cx="9000" cy="66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6CC5C8-C2E2-41DF-9ED5-9D66CD311C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02312" y="2373833"/>
                  <a:ext cx="80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AB6E3D2-7887-4263-A86E-08C4DDFCD4D1}"/>
                    </a:ext>
                  </a:extLst>
                </p14:cNvPr>
                <p14:cNvContentPartPr/>
                <p14:nvPr/>
              </p14:nvContentPartPr>
              <p14:xfrm>
                <a:off x="2357912" y="2473193"/>
                <a:ext cx="231840" cy="329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AB6E3D2-7887-4263-A86E-08C4DDFCD4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912" y="2437553"/>
                  <a:ext cx="303480" cy="40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AF96A4-DE83-48DA-A6EC-823C58C85D02}"/>
              </a:ext>
            </a:extLst>
          </p:cNvPr>
          <p:cNvGrpSpPr/>
          <p:nvPr/>
        </p:nvGrpSpPr>
        <p:grpSpPr>
          <a:xfrm>
            <a:off x="3408392" y="2269073"/>
            <a:ext cx="1684440" cy="550080"/>
            <a:chOff x="3408392" y="2269073"/>
            <a:chExt cx="1684440" cy="55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4F0865D-A794-47FE-AB18-83C293443033}"/>
                    </a:ext>
                  </a:extLst>
                </p14:cNvPr>
                <p14:cNvContentPartPr/>
                <p14:nvPr/>
              </p14:nvContentPartPr>
              <p14:xfrm>
                <a:off x="3408392" y="2269073"/>
                <a:ext cx="1684440" cy="550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4F0865D-A794-47FE-AB18-83C2934430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2752" y="2233433"/>
                  <a:ext cx="17560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CCE52F-2A53-41FC-98DF-60CAECD0F282}"/>
                    </a:ext>
                  </a:extLst>
                </p14:cNvPr>
                <p14:cNvContentPartPr/>
                <p14:nvPr/>
              </p14:nvContentPartPr>
              <p14:xfrm>
                <a:off x="4365272" y="2378513"/>
                <a:ext cx="339840" cy="48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CCE52F-2A53-41FC-98DF-60CAECD0F2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29632" y="2342873"/>
                  <a:ext cx="4114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057D3B9-9FE1-4AF1-8676-8099B354BE4F}"/>
              </a:ext>
            </a:extLst>
          </p:cNvPr>
          <p:cNvGrpSpPr/>
          <p:nvPr/>
        </p:nvGrpSpPr>
        <p:grpSpPr>
          <a:xfrm>
            <a:off x="718832" y="3488753"/>
            <a:ext cx="2205000" cy="570960"/>
            <a:chOff x="718832" y="3488753"/>
            <a:chExt cx="2205000" cy="57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13CBEE7-6FDA-4DFC-82BF-8E77E7E2AC39}"/>
                    </a:ext>
                  </a:extLst>
                </p14:cNvPr>
                <p14:cNvContentPartPr/>
                <p14:nvPr/>
              </p14:nvContentPartPr>
              <p14:xfrm>
                <a:off x="798032" y="3675953"/>
                <a:ext cx="34200" cy="383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3CBEE7-6FDA-4DFC-82BF-8E77E7E2AC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2392" y="3640313"/>
                  <a:ext cx="105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D079C9-DB1D-45A1-A5C9-3FC69C30360D}"/>
                    </a:ext>
                  </a:extLst>
                </p14:cNvPr>
                <p14:cNvContentPartPr/>
                <p14:nvPr/>
              </p14:nvContentPartPr>
              <p14:xfrm>
                <a:off x="718832" y="3488753"/>
                <a:ext cx="341640" cy="560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D079C9-DB1D-45A1-A5C9-3FC69C3036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2832" y="3453113"/>
                  <a:ext cx="4132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28CFFF-1083-48AC-8F52-B36BE7D6EE15}"/>
                    </a:ext>
                  </a:extLst>
                </p14:cNvPr>
                <p14:cNvContentPartPr/>
                <p14:nvPr/>
              </p14:nvContentPartPr>
              <p14:xfrm>
                <a:off x="1173872" y="3738233"/>
                <a:ext cx="141120" cy="270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28CFFF-1083-48AC-8F52-B36BE7D6EE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8232" y="3702233"/>
                  <a:ext cx="2127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5F08A9C-5962-4A30-B7C7-F1302C5CC397}"/>
                    </a:ext>
                  </a:extLst>
                </p14:cNvPr>
                <p14:cNvContentPartPr/>
                <p14:nvPr/>
              </p14:nvContentPartPr>
              <p14:xfrm>
                <a:off x="1383752" y="3601073"/>
                <a:ext cx="529920" cy="404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5F08A9C-5962-4A30-B7C7-F1302C5CC3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48112" y="3565073"/>
                  <a:ext cx="601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A81DBD-8B07-4D38-A4E0-D3E623C96F47}"/>
                    </a:ext>
                  </a:extLst>
                </p14:cNvPr>
                <p14:cNvContentPartPr/>
                <p14:nvPr/>
              </p14:nvContentPartPr>
              <p14:xfrm>
                <a:off x="1952192" y="3648233"/>
                <a:ext cx="174600" cy="44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A81DBD-8B07-4D38-A4E0-D3E623C96F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6552" y="3612233"/>
                  <a:ext cx="246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82ADA4-3D40-45E8-9DB5-FAAC7C1AF844}"/>
                    </a:ext>
                  </a:extLst>
                </p14:cNvPr>
                <p14:cNvContentPartPr/>
                <p14:nvPr/>
              </p14:nvContentPartPr>
              <p14:xfrm>
                <a:off x="2050832" y="3700793"/>
                <a:ext cx="619920" cy="145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82ADA4-3D40-45E8-9DB5-FAAC7C1AF8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5192" y="3665153"/>
                  <a:ext cx="691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0B5721-234D-4658-B5FF-0DE5A32F1D96}"/>
                    </a:ext>
                  </a:extLst>
                </p14:cNvPr>
                <p14:cNvContentPartPr/>
                <p14:nvPr/>
              </p14:nvContentPartPr>
              <p14:xfrm>
                <a:off x="2827352" y="3558953"/>
                <a:ext cx="96480" cy="271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0B5721-234D-4658-B5FF-0DE5A32F1D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91712" y="3522953"/>
                  <a:ext cx="16812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4965FC2-E31A-49B4-99FE-A4E6C1F7C4AC}"/>
              </a:ext>
            </a:extLst>
          </p:cNvPr>
          <p:cNvGrpSpPr/>
          <p:nvPr/>
        </p:nvGrpSpPr>
        <p:grpSpPr>
          <a:xfrm>
            <a:off x="4025072" y="3315593"/>
            <a:ext cx="2214720" cy="561240"/>
            <a:chOff x="4025072" y="3315593"/>
            <a:chExt cx="2214720" cy="56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F542FF-61D1-46BD-9C67-F127A72AC5D6}"/>
                    </a:ext>
                  </a:extLst>
                </p14:cNvPr>
                <p14:cNvContentPartPr/>
                <p14:nvPr/>
              </p14:nvContentPartPr>
              <p14:xfrm>
                <a:off x="4102472" y="3463913"/>
                <a:ext cx="36360" cy="412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F542FF-61D1-46BD-9C67-F127A72AC5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66472" y="3427913"/>
                  <a:ext cx="1080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01034C-29DD-4CF4-BA8C-504E4AE9CE8C}"/>
                    </a:ext>
                  </a:extLst>
                </p14:cNvPr>
                <p14:cNvContentPartPr/>
                <p14:nvPr/>
              </p14:nvContentPartPr>
              <p14:xfrm>
                <a:off x="4025072" y="3400913"/>
                <a:ext cx="280080" cy="9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01034C-29DD-4CF4-BA8C-504E4AE9CE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89072" y="3364913"/>
                  <a:ext cx="351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54D52E-C54F-4E12-91BF-8054C0249080}"/>
                    </a:ext>
                  </a:extLst>
                </p14:cNvPr>
                <p14:cNvContentPartPr/>
                <p14:nvPr/>
              </p14:nvContentPartPr>
              <p14:xfrm>
                <a:off x="4113272" y="3588833"/>
                <a:ext cx="168480" cy="31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54D52E-C54F-4E12-91BF-8054C024908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77632" y="3553193"/>
                  <a:ext cx="240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B5FDBA-B51B-4050-9252-5AFCE2470F6A}"/>
                    </a:ext>
                  </a:extLst>
                </p14:cNvPr>
                <p14:cNvContentPartPr/>
                <p14:nvPr/>
              </p14:nvContentPartPr>
              <p14:xfrm>
                <a:off x="4422152" y="3416753"/>
                <a:ext cx="211680" cy="333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B5FDBA-B51B-4050-9252-5AFCE2470F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6512" y="3381113"/>
                  <a:ext cx="2833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19EA07-A1D1-4C85-89FD-3F0CBC66F5D6}"/>
                    </a:ext>
                  </a:extLst>
                </p14:cNvPr>
                <p14:cNvContentPartPr/>
                <p14:nvPr/>
              </p14:nvContentPartPr>
              <p14:xfrm>
                <a:off x="4701152" y="3531233"/>
                <a:ext cx="91080" cy="227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19EA07-A1D1-4C85-89FD-3F0CBC66F5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65512" y="3495233"/>
                  <a:ext cx="1627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486BB74-C0B7-42C6-83EA-ED25F3D0C3F6}"/>
                    </a:ext>
                  </a:extLst>
                </p14:cNvPr>
                <p14:cNvContentPartPr/>
                <p14:nvPr/>
              </p14:nvContentPartPr>
              <p14:xfrm>
                <a:off x="4869632" y="3541673"/>
                <a:ext cx="227160" cy="228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486BB74-C0B7-42C6-83EA-ED25F3D0C3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33632" y="3505673"/>
                  <a:ext cx="298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6F258F8-1313-44DB-8579-C8B39E4EDB84}"/>
                    </a:ext>
                  </a:extLst>
                </p14:cNvPr>
                <p14:cNvContentPartPr/>
                <p14:nvPr/>
              </p14:nvContentPartPr>
              <p14:xfrm>
                <a:off x="5129192" y="3315593"/>
                <a:ext cx="185040" cy="381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6F258F8-1313-44DB-8579-C8B39E4EDB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93552" y="3279593"/>
                  <a:ext cx="256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184F84-D624-4105-AC6F-B71793F1E0DE}"/>
                    </a:ext>
                  </a:extLst>
                </p14:cNvPr>
                <p14:cNvContentPartPr/>
                <p14:nvPr/>
              </p14:nvContentPartPr>
              <p14:xfrm>
                <a:off x="5373992" y="3473633"/>
                <a:ext cx="177120" cy="11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184F84-D624-4105-AC6F-B71793F1E0D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7992" y="3437993"/>
                  <a:ext cx="248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9047F23-D655-47BD-AC84-40EDF7F5520A}"/>
                    </a:ext>
                  </a:extLst>
                </p14:cNvPr>
                <p14:cNvContentPartPr/>
                <p14:nvPr/>
              </p14:nvContentPartPr>
              <p14:xfrm>
                <a:off x="5359952" y="3522593"/>
                <a:ext cx="650880" cy="131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9047F23-D655-47BD-AC84-40EDF7F552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24312" y="3486953"/>
                  <a:ext cx="722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4E4556F-9B7C-4BEB-A092-73F8038962FE}"/>
                    </a:ext>
                  </a:extLst>
                </p14:cNvPr>
                <p14:cNvContentPartPr/>
                <p14:nvPr/>
              </p14:nvContentPartPr>
              <p14:xfrm>
                <a:off x="6216032" y="3334313"/>
                <a:ext cx="23760" cy="306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4E4556F-9B7C-4BEB-A092-73F8038962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80392" y="3298313"/>
                  <a:ext cx="9540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5C4EF6-F5BC-466F-B49E-646F81AF6158}"/>
              </a:ext>
            </a:extLst>
          </p:cNvPr>
          <p:cNvGrpSpPr/>
          <p:nvPr/>
        </p:nvGrpSpPr>
        <p:grpSpPr>
          <a:xfrm>
            <a:off x="226352" y="76313"/>
            <a:ext cx="4431960" cy="1767600"/>
            <a:chOff x="226352" y="76313"/>
            <a:chExt cx="4431960" cy="176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1639083-B573-4A5B-AAE2-C36F01E6E1FE}"/>
                    </a:ext>
                  </a:extLst>
                </p14:cNvPr>
                <p14:cNvContentPartPr/>
                <p14:nvPr/>
              </p14:nvContentPartPr>
              <p14:xfrm>
                <a:off x="1043552" y="343433"/>
                <a:ext cx="3614760" cy="751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1639083-B573-4A5B-AAE2-C36F01E6E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07552" y="307793"/>
                  <a:ext cx="3686400" cy="8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F653F8-FEA0-4E56-B307-2A12EBF484F1}"/>
                    </a:ext>
                  </a:extLst>
                </p14:cNvPr>
                <p14:cNvContentPartPr/>
                <p14:nvPr/>
              </p14:nvContentPartPr>
              <p14:xfrm>
                <a:off x="1971272" y="380153"/>
                <a:ext cx="40320" cy="617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F653F8-FEA0-4E56-B307-2A12EBF484F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35632" y="344153"/>
                  <a:ext cx="1119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AD8917-4E48-4A32-B211-C670BBE8DF0A}"/>
                    </a:ext>
                  </a:extLst>
                </p14:cNvPr>
                <p14:cNvContentPartPr/>
                <p14:nvPr/>
              </p14:nvContentPartPr>
              <p14:xfrm>
                <a:off x="2918792" y="450713"/>
                <a:ext cx="31680" cy="55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AD8917-4E48-4A32-B211-C670BBE8DF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2792" y="414713"/>
                  <a:ext cx="10332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4ADE2B-F2F3-4CBB-A2B3-2F625461FEB9}"/>
                    </a:ext>
                  </a:extLst>
                </p14:cNvPr>
                <p14:cNvContentPartPr/>
                <p14:nvPr/>
              </p14:nvContentPartPr>
              <p14:xfrm>
                <a:off x="3834632" y="473033"/>
                <a:ext cx="47880" cy="552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4ADE2B-F2F3-4CBB-A2B3-2F625461FE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798632" y="437393"/>
                  <a:ext cx="11952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7AB2E0-E6B3-41C3-AB35-8BDA9E14A533}"/>
                    </a:ext>
                  </a:extLst>
                </p14:cNvPr>
                <p14:cNvContentPartPr/>
                <p14:nvPr/>
              </p14:nvContentPartPr>
              <p14:xfrm>
                <a:off x="1403192" y="649433"/>
                <a:ext cx="40320" cy="15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7AB2E0-E6B3-41C3-AB35-8BDA9E14A5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67192" y="613433"/>
                  <a:ext cx="111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573AF8-3493-4B49-B94E-373F33B03C8A}"/>
                    </a:ext>
                  </a:extLst>
                </p14:cNvPr>
                <p14:cNvContentPartPr/>
                <p14:nvPr/>
              </p14:nvContentPartPr>
              <p14:xfrm>
                <a:off x="1477712" y="640073"/>
                <a:ext cx="174960" cy="94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573AF8-3493-4B49-B94E-373F33B03C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41712" y="604073"/>
                  <a:ext cx="246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1DDFFA6-3A87-4695-8264-64B5134ACF64}"/>
                    </a:ext>
                  </a:extLst>
                </p14:cNvPr>
                <p14:cNvContentPartPr/>
                <p14:nvPr/>
              </p14:nvContentPartPr>
              <p14:xfrm>
                <a:off x="2159912" y="686153"/>
                <a:ext cx="464400" cy="21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1DDFFA6-3A87-4695-8264-64B5134ACF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4272" y="650153"/>
                  <a:ext cx="536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8CFF44-085E-4B38-B20B-4ECA7D7DBF84}"/>
                    </a:ext>
                  </a:extLst>
                </p14:cNvPr>
                <p14:cNvContentPartPr/>
                <p14:nvPr/>
              </p14:nvContentPartPr>
              <p14:xfrm>
                <a:off x="3268352" y="639713"/>
                <a:ext cx="196200" cy="22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A8CFF44-085E-4B38-B20B-4ECA7D7DBF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32352" y="603713"/>
                  <a:ext cx="26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6403C1-0275-49ED-9218-8DD455B40115}"/>
                    </a:ext>
                  </a:extLst>
                </p14:cNvPr>
                <p14:cNvContentPartPr/>
                <p14:nvPr/>
              </p14:nvContentPartPr>
              <p14:xfrm>
                <a:off x="3535112" y="648353"/>
                <a:ext cx="100440" cy="156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6403C1-0275-49ED-9218-8DD455B4011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99112" y="612713"/>
                  <a:ext cx="172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C423B0-319B-4D5F-913F-589BB8D6F8B1}"/>
                    </a:ext>
                  </a:extLst>
                </p14:cNvPr>
                <p14:cNvContentPartPr/>
                <p14:nvPr/>
              </p14:nvContentPartPr>
              <p14:xfrm>
                <a:off x="4013192" y="635753"/>
                <a:ext cx="159480" cy="207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C423B0-319B-4D5F-913F-589BB8D6F8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77552" y="599753"/>
                  <a:ext cx="231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4712E2-97DD-439B-976B-A1F38AEC0DF3}"/>
                    </a:ext>
                  </a:extLst>
                </p14:cNvPr>
                <p14:cNvContentPartPr/>
                <p14:nvPr/>
              </p14:nvContentPartPr>
              <p14:xfrm>
                <a:off x="4121552" y="792713"/>
                <a:ext cx="50040" cy="20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4712E2-97DD-439B-976B-A1F38AEC0D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85912" y="757073"/>
                  <a:ext cx="121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C1F854-F42B-4877-90EC-9E89EC5DF136}"/>
                    </a:ext>
                  </a:extLst>
                </p14:cNvPr>
                <p14:cNvContentPartPr/>
                <p14:nvPr/>
              </p14:nvContentPartPr>
              <p14:xfrm>
                <a:off x="4323512" y="675713"/>
                <a:ext cx="184320" cy="166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C1F854-F42B-4877-90EC-9E89EC5DF1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7512" y="640073"/>
                  <a:ext cx="25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16FBE5-FE96-46FA-9A42-A6CA8FCA9BB4}"/>
                    </a:ext>
                  </a:extLst>
                </p14:cNvPr>
                <p14:cNvContentPartPr/>
                <p14:nvPr/>
              </p14:nvContentPartPr>
              <p14:xfrm>
                <a:off x="226352" y="76313"/>
                <a:ext cx="529560" cy="36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16FBE5-FE96-46FA-9A42-A6CA8FCA9B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0712" y="40313"/>
                  <a:ext cx="601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0C539A-50D1-4198-8AF6-D76B115391E6}"/>
                    </a:ext>
                  </a:extLst>
                </p14:cNvPr>
                <p14:cNvContentPartPr/>
                <p14:nvPr/>
              </p14:nvContentPartPr>
              <p14:xfrm>
                <a:off x="1372232" y="163433"/>
                <a:ext cx="116640" cy="117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0C539A-50D1-4198-8AF6-D76B115391E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6232" y="127433"/>
                  <a:ext cx="188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9AAF76-5236-443B-9F4E-BCA40C05B78D}"/>
                    </a:ext>
                  </a:extLst>
                </p14:cNvPr>
                <p14:cNvContentPartPr/>
                <p14:nvPr/>
              </p14:nvContentPartPr>
              <p14:xfrm>
                <a:off x="2185112" y="132113"/>
                <a:ext cx="40680" cy="117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9AAF76-5236-443B-9F4E-BCA40C05B7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49472" y="96113"/>
                  <a:ext cx="112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2C6178-4B4A-406B-885F-07BA8DF3FE9F}"/>
                    </a:ext>
                  </a:extLst>
                </p14:cNvPr>
                <p14:cNvContentPartPr/>
                <p14:nvPr/>
              </p14:nvContentPartPr>
              <p14:xfrm>
                <a:off x="3398672" y="197273"/>
                <a:ext cx="247680" cy="154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2C6178-4B4A-406B-885F-07BA8DF3FE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63032" y="161273"/>
                  <a:ext cx="319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A222BB2-726C-4950-9C19-B3152EAD2ADB}"/>
                    </a:ext>
                  </a:extLst>
                </p14:cNvPr>
                <p14:cNvContentPartPr/>
                <p14:nvPr/>
              </p14:nvContentPartPr>
              <p14:xfrm>
                <a:off x="4107872" y="150113"/>
                <a:ext cx="152640" cy="263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A222BB2-726C-4950-9C19-B3152EAD2AD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72232" y="114473"/>
                  <a:ext cx="224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6D32BF-22D3-4ECF-AD5D-A250A9B60CF8}"/>
                    </a:ext>
                  </a:extLst>
                </p14:cNvPr>
                <p14:cNvContentPartPr/>
                <p14:nvPr/>
              </p14:nvContentPartPr>
              <p14:xfrm>
                <a:off x="663032" y="1455833"/>
                <a:ext cx="20520" cy="35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6D32BF-22D3-4ECF-AD5D-A250A9B60C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7032" y="1420193"/>
                  <a:ext cx="921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FB02B0-E95D-4BD3-BCB6-A63E72B3D723}"/>
                    </a:ext>
                  </a:extLst>
                </p14:cNvPr>
                <p14:cNvContentPartPr/>
                <p14:nvPr/>
              </p14:nvContentPartPr>
              <p14:xfrm>
                <a:off x="632432" y="1321553"/>
                <a:ext cx="1108440" cy="514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FB02B0-E95D-4BD3-BCB6-A63E72B3D7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6792" y="1285553"/>
                  <a:ext cx="11800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47C84-AA50-4FA8-9488-0FEE0E471DBE}"/>
                    </a:ext>
                  </a:extLst>
                </p14:cNvPr>
                <p14:cNvContentPartPr/>
                <p14:nvPr/>
              </p14:nvContentPartPr>
              <p14:xfrm>
                <a:off x="1826192" y="1542233"/>
                <a:ext cx="191880" cy="30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47C84-AA50-4FA8-9488-0FEE0E471D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90552" y="1506233"/>
                  <a:ext cx="26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8993A87-6AC8-4380-91A5-117BCAECC59D}"/>
                    </a:ext>
                  </a:extLst>
                </p14:cNvPr>
                <p14:cNvContentPartPr/>
                <p14:nvPr/>
              </p14:nvContentPartPr>
              <p14:xfrm>
                <a:off x="1901432" y="1726553"/>
                <a:ext cx="202680" cy="1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8993A87-6AC8-4380-91A5-117BCAECC59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65432" y="1690913"/>
                  <a:ext cx="274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74CAFCF-CAB4-44BE-8A70-6B3C05E0B3EB}"/>
                    </a:ext>
                  </a:extLst>
                </p14:cNvPr>
                <p14:cNvContentPartPr/>
                <p14:nvPr/>
              </p14:nvContentPartPr>
              <p14:xfrm>
                <a:off x="2286992" y="1448273"/>
                <a:ext cx="271080" cy="36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74CAFCF-CAB4-44BE-8A70-6B3C05E0B3E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50992" y="1412633"/>
                  <a:ext cx="342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6A7D41-B318-4390-BAA8-2C323F64CEE1}"/>
                    </a:ext>
                  </a:extLst>
                </p14:cNvPr>
                <p14:cNvContentPartPr/>
                <p14:nvPr/>
              </p14:nvContentPartPr>
              <p14:xfrm>
                <a:off x="3031832" y="1469513"/>
                <a:ext cx="78120" cy="37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6A7D41-B318-4390-BAA8-2C323F64CE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5832" y="1433873"/>
                  <a:ext cx="1497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49EC59-1C63-4881-B0D0-37956E790518}"/>
                    </a:ext>
                  </a:extLst>
                </p14:cNvPr>
                <p14:cNvContentPartPr/>
                <p14:nvPr/>
              </p14:nvContentPartPr>
              <p14:xfrm>
                <a:off x="3015992" y="1498313"/>
                <a:ext cx="174960" cy="173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49EC59-1C63-4881-B0D0-37956E7905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80352" y="1462673"/>
                  <a:ext cx="24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D9EE137-80E0-45BF-B312-F36635D91712}"/>
                    </a:ext>
                  </a:extLst>
                </p14:cNvPr>
                <p14:cNvContentPartPr/>
                <p14:nvPr/>
              </p14:nvContentPartPr>
              <p14:xfrm>
                <a:off x="3351152" y="1486433"/>
                <a:ext cx="839880" cy="329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D9EE137-80E0-45BF-B312-F36635D917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15152" y="1450433"/>
                  <a:ext cx="911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CD7037-6C10-4B6A-AA8B-F8949ED8195B}"/>
                    </a:ext>
                  </a:extLst>
                </p14:cNvPr>
                <p14:cNvContentPartPr/>
                <p14:nvPr/>
              </p14:nvContentPartPr>
              <p14:xfrm>
                <a:off x="4221272" y="1374473"/>
                <a:ext cx="65880" cy="377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CD7037-6C10-4B6A-AA8B-F8949ED819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85272" y="1338473"/>
                  <a:ext cx="137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A78796-A09C-4F73-A349-9DAC32CD1220}"/>
                    </a:ext>
                  </a:extLst>
                </p14:cNvPr>
                <p14:cNvContentPartPr/>
                <p14:nvPr/>
              </p14:nvContentPartPr>
              <p14:xfrm>
                <a:off x="4183472" y="1527113"/>
                <a:ext cx="458640" cy="42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A78796-A09C-4F73-A349-9DAC32CD122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47472" y="1491473"/>
                  <a:ext cx="530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3E9147-2383-4398-9F11-03D44F156983}"/>
                    </a:ext>
                  </a:extLst>
                </p14:cNvPr>
                <p14:cNvContentPartPr/>
                <p14:nvPr/>
              </p14:nvContentPartPr>
              <p14:xfrm>
                <a:off x="4473632" y="1681913"/>
                <a:ext cx="153000" cy="10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3E9147-2383-4398-9F11-03D44F15698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7632" y="1645913"/>
                  <a:ext cx="224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0A1A04-9A3A-4BE0-BB80-AB536C722570}"/>
                    </a:ext>
                  </a:extLst>
                </p14:cNvPr>
                <p14:cNvContentPartPr/>
                <p14:nvPr/>
              </p14:nvContentPartPr>
              <p14:xfrm>
                <a:off x="2735192" y="1667153"/>
                <a:ext cx="70920" cy="145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0A1A04-9A3A-4BE0-BB80-AB536C7225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9192" y="1631513"/>
                  <a:ext cx="142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8A04784-8995-474C-B259-8FCA2BD41DC9}"/>
                    </a:ext>
                  </a:extLst>
                </p14:cNvPr>
                <p14:cNvContentPartPr/>
                <p14:nvPr/>
              </p14:nvContentPartPr>
              <p14:xfrm>
                <a:off x="1242992" y="460793"/>
                <a:ext cx="446760" cy="551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8A04784-8995-474C-B259-8FCA2BD41D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06992" y="424793"/>
                  <a:ext cx="51840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D60F5F-9F07-43C2-9D24-893C11423F46}"/>
                    </a:ext>
                  </a:extLst>
                </p14:cNvPr>
                <p14:cNvContentPartPr/>
                <p14:nvPr/>
              </p14:nvContentPartPr>
              <p14:xfrm>
                <a:off x="2092232" y="595073"/>
                <a:ext cx="596520" cy="609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D60F5F-9F07-43C2-9D24-893C11423F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56232" y="559433"/>
                  <a:ext cx="66816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3240843-3F62-416D-ACD1-E93743A67839}"/>
                    </a:ext>
                  </a:extLst>
                </p14:cNvPr>
                <p14:cNvContentPartPr/>
                <p14:nvPr/>
              </p14:nvContentPartPr>
              <p14:xfrm>
                <a:off x="2988992" y="601553"/>
                <a:ext cx="573120" cy="46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3240843-3F62-416D-ACD1-E93743A678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52992" y="565553"/>
                  <a:ext cx="6447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F765DE-EF75-493A-B258-B7CAC00454C2}"/>
                    </a:ext>
                  </a:extLst>
                </p14:cNvPr>
                <p14:cNvContentPartPr/>
                <p14:nvPr/>
              </p14:nvContentPartPr>
              <p14:xfrm>
                <a:off x="3840032" y="596153"/>
                <a:ext cx="770760" cy="691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F765DE-EF75-493A-B258-B7CAC00454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04032" y="560153"/>
                  <a:ext cx="842400" cy="76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28AA3FF-92A2-40F4-BD34-3A0D4DAC28DE}"/>
              </a:ext>
            </a:extLst>
          </p:cNvPr>
          <p:cNvGrpSpPr/>
          <p:nvPr/>
        </p:nvGrpSpPr>
        <p:grpSpPr>
          <a:xfrm>
            <a:off x="132752" y="5318993"/>
            <a:ext cx="249840" cy="705960"/>
            <a:chOff x="132752" y="5318993"/>
            <a:chExt cx="24984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EAA907A-C3CC-4C8B-907F-3A160625B7B7}"/>
                    </a:ext>
                  </a:extLst>
                </p14:cNvPr>
                <p14:cNvContentPartPr/>
                <p14:nvPr/>
              </p14:nvContentPartPr>
              <p14:xfrm>
                <a:off x="134552" y="5385593"/>
                <a:ext cx="176040" cy="334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EAA907A-C3CC-4C8B-907F-3A160625B7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912" y="5349953"/>
                  <a:ext cx="247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1D4C83-4443-4E2F-A5C6-AF6024FFB5E1}"/>
                    </a:ext>
                  </a:extLst>
                </p14:cNvPr>
                <p14:cNvContentPartPr/>
                <p14:nvPr/>
              </p14:nvContentPartPr>
              <p14:xfrm>
                <a:off x="132752" y="5318993"/>
                <a:ext cx="249840" cy="705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1D4C83-4443-4E2F-A5C6-AF6024FFB5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752" y="5283353"/>
                  <a:ext cx="321480" cy="77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B403BD-7BDB-42C1-96C8-DF91F4F8D4EA}"/>
              </a:ext>
            </a:extLst>
          </p:cNvPr>
          <p:cNvGrpSpPr/>
          <p:nvPr/>
        </p:nvGrpSpPr>
        <p:grpSpPr>
          <a:xfrm>
            <a:off x="1079192" y="5123873"/>
            <a:ext cx="2104560" cy="717840"/>
            <a:chOff x="1079192" y="5123873"/>
            <a:chExt cx="2104560" cy="7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86A7ED-3599-4968-9741-68E535333E34}"/>
                    </a:ext>
                  </a:extLst>
                </p14:cNvPr>
                <p14:cNvContentPartPr/>
                <p14:nvPr/>
              </p14:nvContentPartPr>
              <p14:xfrm>
                <a:off x="1359272" y="5253473"/>
                <a:ext cx="63720" cy="370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86A7ED-3599-4968-9741-68E535333E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23632" y="5217473"/>
                  <a:ext cx="135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AA3B62-8E37-4C91-B325-137D0975EBFC}"/>
                    </a:ext>
                  </a:extLst>
                </p14:cNvPr>
                <p14:cNvContentPartPr/>
                <p14:nvPr/>
              </p14:nvContentPartPr>
              <p14:xfrm>
                <a:off x="1079192" y="5123873"/>
                <a:ext cx="531000" cy="717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AA3B62-8E37-4C91-B325-137D0975EBF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3552" y="5088233"/>
                  <a:ext cx="60264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8C071F-5393-4A95-B38D-4433FBD2F933}"/>
                    </a:ext>
                  </a:extLst>
                </p14:cNvPr>
                <p14:cNvContentPartPr/>
                <p14:nvPr/>
              </p14:nvContentPartPr>
              <p14:xfrm>
                <a:off x="1652312" y="5335193"/>
                <a:ext cx="343080" cy="367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8C071F-5393-4A95-B38D-4433FBD2F9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16672" y="5299193"/>
                  <a:ext cx="414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5AB9E2F-2B8E-4B83-B2AB-598E37DDEFB4}"/>
                    </a:ext>
                  </a:extLst>
                </p14:cNvPr>
                <p14:cNvContentPartPr/>
                <p14:nvPr/>
              </p14:nvContentPartPr>
              <p14:xfrm>
                <a:off x="2024192" y="5211713"/>
                <a:ext cx="95400" cy="546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5AB9E2F-2B8E-4B83-B2AB-598E37DDEF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88192" y="5176073"/>
                  <a:ext cx="1670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361748-A48D-4917-BB96-DAA30F69994F}"/>
                    </a:ext>
                  </a:extLst>
                </p14:cNvPr>
                <p14:cNvContentPartPr/>
                <p14:nvPr/>
              </p14:nvContentPartPr>
              <p14:xfrm>
                <a:off x="2184032" y="5351753"/>
                <a:ext cx="335880" cy="389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361748-A48D-4917-BB96-DAA30F69994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8392" y="5316113"/>
                  <a:ext cx="4075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3B11586-995F-4DC6-8F77-6608A1B7194D}"/>
                    </a:ext>
                  </a:extLst>
                </p14:cNvPr>
                <p14:cNvContentPartPr/>
                <p14:nvPr/>
              </p14:nvContentPartPr>
              <p14:xfrm>
                <a:off x="2653832" y="5161313"/>
                <a:ext cx="111240" cy="546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3B11586-995F-4DC6-8F77-6608A1B719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17832" y="5125313"/>
                  <a:ext cx="1828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EAE45A5-3AB3-47CF-820E-28BE6CAA33F7}"/>
                    </a:ext>
                  </a:extLst>
                </p14:cNvPr>
                <p14:cNvContentPartPr/>
                <p14:nvPr/>
              </p14:nvContentPartPr>
              <p14:xfrm>
                <a:off x="2606672" y="5432393"/>
                <a:ext cx="263520" cy="54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EAE45A5-3AB3-47CF-820E-28BE6CAA33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70672" y="5396393"/>
                  <a:ext cx="33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BA38B1F-41A1-4FA0-A8FA-2B84A7503E45}"/>
                    </a:ext>
                  </a:extLst>
                </p14:cNvPr>
                <p14:cNvContentPartPr/>
                <p14:nvPr/>
              </p14:nvContentPartPr>
              <p14:xfrm>
                <a:off x="2911952" y="5333033"/>
                <a:ext cx="271800" cy="391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BA38B1F-41A1-4FA0-A8FA-2B84A7503E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76312" y="5297033"/>
                  <a:ext cx="343440" cy="46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10F4BF5-422B-4DA4-87FC-9EF1950302AE}"/>
              </a:ext>
            </a:extLst>
          </p:cNvPr>
          <p:cNvGrpSpPr/>
          <p:nvPr/>
        </p:nvGrpSpPr>
        <p:grpSpPr>
          <a:xfrm>
            <a:off x="3296072" y="5184713"/>
            <a:ext cx="251280" cy="330840"/>
            <a:chOff x="3296072" y="5184713"/>
            <a:chExt cx="25128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0745C33-B80F-4F98-9778-CE0A162E0243}"/>
                    </a:ext>
                  </a:extLst>
                </p14:cNvPr>
                <p14:cNvContentPartPr/>
                <p14:nvPr/>
              </p14:nvContentPartPr>
              <p14:xfrm>
                <a:off x="3309032" y="5184713"/>
                <a:ext cx="144720" cy="330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0745C33-B80F-4F98-9778-CE0A162E02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73392" y="5149073"/>
                  <a:ext cx="216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1376F4-EF46-47FA-992D-3178CDCD4ABA}"/>
                    </a:ext>
                  </a:extLst>
                </p14:cNvPr>
                <p14:cNvContentPartPr/>
                <p14:nvPr/>
              </p14:nvContentPartPr>
              <p14:xfrm>
                <a:off x="3296072" y="5250233"/>
                <a:ext cx="251280" cy="235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1376F4-EF46-47FA-992D-3178CDCD4AB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60072" y="5214233"/>
                  <a:ext cx="322920" cy="30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827FC4-F406-4B2D-B641-52A8922D7766}"/>
                  </a:ext>
                </a:extLst>
              </p14:cNvPr>
              <p14:cNvContentPartPr/>
              <p14:nvPr/>
            </p14:nvContentPartPr>
            <p14:xfrm>
              <a:off x="4029752" y="5258153"/>
              <a:ext cx="14400" cy="25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827FC4-F406-4B2D-B641-52A8922D776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994112" y="5222513"/>
                <a:ext cx="86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96F77BF-1F9B-4209-8A93-7E870AD4BBF5}"/>
                  </a:ext>
                </a:extLst>
              </p14:cNvPr>
              <p14:cNvContentPartPr/>
              <p14:nvPr/>
            </p14:nvContentPartPr>
            <p14:xfrm>
              <a:off x="4089152" y="5475593"/>
              <a:ext cx="14040" cy="424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96F77BF-1F9B-4209-8A93-7E870AD4BBF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53512" y="5439953"/>
                <a:ext cx="8568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1A332A2-0BB9-41CC-9930-EBF9797F3064}"/>
              </a:ext>
            </a:extLst>
          </p:cNvPr>
          <p:cNvGrpSpPr/>
          <p:nvPr/>
        </p:nvGrpSpPr>
        <p:grpSpPr>
          <a:xfrm>
            <a:off x="4893032" y="4786193"/>
            <a:ext cx="4965840" cy="857160"/>
            <a:chOff x="4893032" y="4786193"/>
            <a:chExt cx="4965840" cy="85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D32BB7-ABA4-45D8-8DC1-C22C3AF15157}"/>
                    </a:ext>
                  </a:extLst>
                </p14:cNvPr>
                <p14:cNvContentPartPr/>
                <p14:nvPr/>
              </p14:nvContentPartPr>
              <p14:xfrm>
                <a:off x="4893032" y="4933793"/>
                <a:ext cx="633960" cy="709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D32BB7-ABA4-45D8-8DC1-C22C3AF151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57392" y="4898153"/>
                  <a:ext cx="7056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D25ED3-76F9-4756-9681-D6678E01685C}"/>
                    </a:ext>
                  </a:extLst>
                </p14:cNvPr>
                <p14:cNvContentPartPr/>
                <p14:nvPr/>
              </p14:nvContentPartPr>
              <p14:xfrm>
                <a:off x="5598272" y="5165273"/>
                <a:ext cx="646560" cy="389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D25ED3-76F9-4756-9681-D6678E0168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62632" y="5129273"/>
                  <a:ext cx="7182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0DD8294-6427-44C5-B732-64FB08D12163}"/>
                    </a:ext>
                  </a:extLst>
                </p14:cNvPr>
                <p14:cNvContentPartPr/>
                <p14:nvPr/>
              </p14:nvContentPartPr>
              <p14:xfrm>
                <a:off x="6282272" y="5211713"/>
                <a:ext cx="664560" cy="295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0DD8294-6427-44C5-B732-64FB08D1216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6632" y="5176073"/>
                  <a:ext cx="7362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6BBB39F-5666-4634-BF6C-C784D296ADD4}"/>
                    </a:ext>
                  </a:extLst>
                </p14:cNvPr>
                <p14:cNvContentPartPr/>
                <p14:nvPr/>
              </p14:nvContentPartPr>
              <p14:xfrm>
                <a:off x="7140512" y="4877993"/>
                <a:ext cx="329040" cy="558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6BBB39F-5666-4634-BF6C-C784D296AD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04512" y="4841993"/>
                  <a:ext cx="40068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64682D9-2D19-4FB9-8CCB-DF04D5467468}"/>
                    </a:ext>
                  </a:extLst>
                </p14:cNvPr>
                <p14:cNvContentPartPr/>
                <p14:nvPr/>
              </p14:nvContentPartPr>
              <p14:xfrm>
                <a:off x="7521032" y="5145833"/>
                <a:ext cx="360720" cy="264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64682D9-2D19-4FB9-8CCB-DF04D546746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85392" y="5110193"/>
                  <a:ext cx="432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BC876FD-49F2-43F7-9D90-A702A66E4C70}"/>
                    </a:ext>
                  </a:extLst>
                </p14:cNvPr>
                <p14:cNvContentPartPr/>
                <p14:nvPr/>
              </p14:nvContentPartPr>
              <p14:xfrm>
                <a:off x="7968512" y="4876553"/>
                <a:ext cx="664920" cy="578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BC876FD-49F2-43F7-9D90-A702A66E4C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2872" y="4840913"/>
                  <a:ext cx="7365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B930DC-4F30-4255-A9C8-974DF2BBC6FA}"/>
                    </a:ext>
                  </a:extLst>
                </p14:cNvPr>
                <p14:cNvContentPartPr/>
                <p14:nvPr/>
              </p14:nvContentPartPr>
              <p14:xfrm>
                <a:off x="8756552" y="4789073"/>
                <a:ext cx="64800" cy="559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B930DC-4F30-4255-A9C8-974DF2BBC6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20912" y="4753433"/>
                  <a:ext cx="1364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3F2A48-884E-44AF-BEE0-D4197287B514}"/>
                    </a:ext>
                  </a:extLst>
                </p14:cNvPr>
                <p14:cNvContentPartPr/>
                <p14:nvPr/>
              </p14:nvContentPartPr>
              <p14:xfrm>
                <a:off x="8562512" y="4786193"/>
                <a:ext cx="267120" cy="754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3F2A48-884E-44AF-BEE0-D4197287B51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26512" y="4750193"/>
                  <a:ext cx="3387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A264F83-E155-4D19-BE2B-F47BB0623FE6}"/>
                    </a:ext>
                  </a:extLst>
                </p14:cNvPr>
                <p14:cNvContentPartPr/>
                <p14:nvPr/>
              </p14:nvContentPartPr>
              <p14:xfrm>
                <a:off x="8617232" y="5110193"/>
                <a:ext cx="240840" cy="36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A264F83-E155-4D19-BE2B-F47BB0623F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581232" y="5074553"/>
                  <a:ext cx="312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2FCF84-5BFD-4999-B93B-D61FD9D3D816}"/>
                    </a:ext>
                  </a:extLst>
                </p14:cNvPr>
                <p14:cNvContentPartPr/>
                <p14:nvPr/>
              </p14:nvContentPartPr>
              <p14:xfrm>
                <a:off x="8900552" y="4854953"/>
                <a:ext cx="127800" cy="494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2FCF84-5BFD-4999-B93B-D61FD9D3D81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64912" y="4818953"/>
                  <a:ext cx="1994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4E6621C-61F5-41D1-B009-B24F973D92EF}"/>
                    </a:ext>
                  </a:extLst>
                </p14:cNvPr>
                <p14:cNvContentPartPr/>
                <p14:nvPr/>
              </p14:nvContentPartPr>
              <p14:xfrm>
                <a:off x="9031592" y="5013353"/>
                <a:ext cx="217440" cy="3369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4E6621C-61F5-41D1-B009-B24F973D92E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95592" y="4977713"/>
                  <a:ext cx="289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E9C937C-0E4C-40B7-85C4-5F25EFA675C8}"/>
                    </a:ext>
                  </a:extLst>
                </p14:cNvPr>
                <p14:cNvContentPartPr/>
                <p14:nvPr/>
              </p14:nvContentPartPr>
              <p14:xfrm>
                <a:off x="9382952" y="5048273"/>
                <a:ext cx="475920" cy="2851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E9C937C-0E4C-40B7-85C4-5F25EFA675C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46952" y="5012273"/>
                  <a:ext cx="547560" cy="35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F1A757-F986-40A3-AEC4-45A6F6D0E3A7}"/>
                  </a:ext>
                </a:extLst>
              </p14:cNvPr>
              <p14:cNvContentPartPr/>
              <p14:nvPr/>
            </p14:nvContentPartPr>
            <p14:xfrm>
              <a:off x="10273232" y="4812113"/>
              <a:ext cx="692280" cy="629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F1A757-F986-40A3-AEC4-45A6F6D0E3A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237232" y="4776113"/>
                <a:ext cx="763920" cy="70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DE6C8EE-FDB4-410A-93B4-C618160B6CE3}"/>
              </a:ext>
            </a:extLst>
          </p:cNvPr>
          <p:cNvGrpSpPr/>
          <p:nvPr/>
        </p:nvGrpSpPr>
        <p:grpSpPr>
          <a:xfrm>
            <a:off x="4887632" y="5891033"/>
            <a:ext cx="2242080" cy="601200"/>
            <a:chOff x="4887632" y="5891033"/>
            <a:chExt cx="2242080" cy="6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482C0A-EE77-4EF8-B5D3-5E9A4CAC91B4}"/>
                    </a:ext>
                  </a:extLst>
                </p14:cNvPr>
                <p14:cNvContentPartPr/>
                <p14:nvPr/>
              </p14:nvContentPartPr>
              <p14:xfrm>
                <a:off x="4887632" y="5891033"/>
                <a:ext cx="784800" cy="601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482C0A-EE77-4EF8-B5D3-5E9A4CAC91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51992" y="5855393"/>
                  <a:ext cx="85644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8184C7A-DE43-49C9-A67A-BD6195925F2B}"/>
                    </a:ext>
                  </a:extLst>
                </p14:cNvPr>
                <p14:cNvContentPartPr/>
                <p14:nvPr/>
              </p14:nvContentPartPr>
              <p14:xfrm>
                <a:off x="5681432" y="6062393"/>
                <a:ext cx="1448280" cy="356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8184C7A-DE43-49C9-A67A-BD6195925F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45432" y="6026753"/>
                  <a:ext cx="151992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110E79E-4F96-4C36-8A4F-96ACD7F0ED30}"/>
              </a:ext>
            </a:extLst>
          </p:cNvPr>
          <p:cNvGrpSpPr/>
          <p:nvPr/>
        </p:nvGrpSpPr>
        <p:grpSpPr>
          <a:xfrm>
            <a:off x="7571072" y="5917313"/>
            <a:ext cx="1946160" cy="532800"/>
            <a:chOff x="7571072" y="5917313"/>
            <a:chExt cx="194616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E2669AA-3FB7-4A3C-8D61-4A157ADC20C3}"/>
                    </a:ext>
                  </a:extLst>
                </p14:cNvPr>
                <p14:cNvContentPartPr/>
                <p14:nvPr/>
              </p14:nvContentPartPr>
              <p14:xfrm>
                <a:off x="7620032" y="5955833"/>
                <a:ext cx="73440" cy="415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2669AA-3FB7-4A3C-8D61-4A157ADC20C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84032" y="5920193"/>
                  <a:ext cx="1450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0E0728F-D2A5-4086-BDB0-8124DBB6BBF0}"/>
                    </a:ext>
                  </a:extLst>
                </p14:cNvPr>
                <p14:cNvContentPartPr/>
                <p14:nvPr/>
              </p14:nvContentPartPr>
              <p14:xfrm>
                <a:off x="7576112" y="5917313"/>
                <a:ext cx="179280" cy="92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0E0728F-D2A5-4086-BDB0-8124DBB6BBF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40112" y="5881313"/>
                  <a:ext cx="250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EBBF73F-AF19-4B7A-AB50-6BE9D699C267}"/>
                    </a:ext>
                  </a:extLst>
                </p14:cNvPr>
                <p14:cNvContentPartPr/>
                <p14:nvPr/>
              </p14:nvContentPartPr>
              <p14:xfrm>
                <a:off x="7571072" y="6090473"/>
                <a:ext cx="301680" cy="1886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EBBF73F-AF19-4B7A-AB50-6BE9D699C26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535432" y="6054473"/>
                  <a:ext cx="373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C84968-9806-4605-9C8E-C37E208C211A}"/>
                    </a:ext>
                  </a:extLst>
                </p14:cNvPr>
                <p14:cNvContentPartPr/>
                <p14:nvPr/>
              </p14:nvContentPartPr>
              <p14:xfrm>
                <a:off x="7974992" y="6134033"/>
                <a:ext cx="543960" cy="235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C84968-9806-4605-9C8E-C37E208C21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38992" y="6098393"/>
                  <a:ext cx="615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182AADE-6BA4-48CB-B132-0F7B41EBAE59}"/>
                    </a:ext>
                  </a:extLst>
                </p14:cNvPr>
                <p14:cNvContentPartPr/>
                <p14:nvPr/>
              </p14:nvContentPartPr>
              <p14:xfrm>
                <a:off x="8664752" y="6132953"/>
                <a:ext cx="91800" cy="317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182AADE-6BA4-48CB-B132-0F7B41EBAE5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8752" y="6096953"/>
                  <a:ext cx="163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2700DD-78F6-4CBF-9968-176CF9B9882C}"/>
                    </a:ext>
                  </a:extLst>
                </p14:cNvPr>
                <p14:cNvContentPartPr/>
                <p14:nvPr/>
              </p14:nvContentPartPr>
              <p14:xfrm>
                <a:off x="8755832" y="6053033"/>
                <a:ext cx="162720" cy="251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2700DD-78F6-4CBF-9968-176CF9B9882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20192" y="6017393"/>
                  <a:ext cx="234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B6ACC5E-F6D4-49D2-9337-887244C21312}"/>
                    </a:ext>
                  </a:extLst>
                </p14:cNvPr>
                <p14:cNvContentPartPr/>
                <p14:nvPr/>
              </p14:nvContentPartPr>
              <p14:xfrm>
                <a:off x="9114032" y="5941793"/>
                <a:ext cx="41400" cy="349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B6ACC5E-F6D4-49D2-9337-887244C2131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78392" y="5906153"/>
                  <a:ext cx="1130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E42F14-A4EF-4CA6-AE39-B552E763DAC5}"/>
                    </a:ext>
                  </a:extLst>
                </p14:cNvPr>
                <p14:cNvContentPartPr/>
                <p14:nvPr/>
              </p14:nvContentPartPr>
              <p14:xfrm>
                <a:off x="9040952" y="6106673"/>
                <a:ext cx="476280" cy="329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E42F14-A4EF-4CA6-AE39-B552E763DAC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05312" y="6070673"/>
                  <a:ext cx="547920" cy="40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E625C-DD02-41B5-86FA-85C33B247CA6}"/>
              </a:ext>
            </a:extLst>
          </p:cNvPr>
          <p:cNvGrpSpPr/>
          <p:nvPr/>
        </p:nvGrpSpPr>
        <p:grpSpPr>
          <a:xfrm>
            <a:off x="10106552" y="5797793"/>
            <a:ext cx="1902600" cy="542880"/>
            <a:chOff x="10106552" y="5797793"/>
            <a:chExt cx="190260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2EF5B5-B8C3-4AA3-90C1-C22B6C5524AA}"/>
                    </a:ext>
                  </a:extLst>
                </p14:cNvPr>
                <p14:cNvContentPartPr/>
                <p14:nvPr/>
              </p14:nvContentPartPr>
              <p14:xfrm>
                <a:off x="10106552" y="5835593"/>
                <a:ext cx="308520" cy="492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2EF5B5-B8C3-4AA3-90C1-C22B6C5524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0912" y="5799953"/>
                  <a:ext cx="3801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C5466C-E99E-4E5D-A3B3-928C8C803513}"/>
                    </a:ext>
                  </a:extLst>
                </p14:cNvPr>
                <p14:cNvContentPartPr/>
                <p14:nvPr/>
              </p14:nvContentPartPr>
              <p14:xfrm>
                <a:off x="10449632" y="6068153"/>
                <a:ext cx="192240" cy="272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C5466C-E99E-4E5D-A3B3-928C8C8035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413632" y="6032513"/>
                  <a:ext cx="2638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1442EB2-68F6-473E-8ED8-D9F8FB73BA6B}"/>
                    </a:ext>
                  </a:extLst>
                </p14:cNvPr>
                <p14:cNvContentPartPr/>
                <p14:nvPr/>
              </p14:nvContentPartPr>
              <p14:xfrm>
                <a:off x="10644392" y="6104153"/>
                <a:ext cx="213840" cy="235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1442EB2-68F6-473E-8ED8-D9F8FB73BA6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08392" y="6068153"/>
                  <a:ext cx="285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3956CA-8DD9-4A79-AFF0-48B9DCBBE477}"/>
                    </a:ext>
                  </a:extLst>
                </p14:cNvPr>
                <p14:cNvContentPartPr/>
                <p14:nvPr/>
              </p14:nvContentPartPr>
              <p14:xfrm>
                <a:off x="10885952" y="5797793"/>
                <a:ext cx="204480" cy="533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3956CA-8DD9-4A79-AFF0-48B9DCBBE4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49952" y="5762153"/>
                  <a:ext cx="2761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0C49E3-1480-47A7-AFD0-36C0C739297A}"/>
                    </a:ext>
                  </a:extLst>
                </p14:cNvPr>
                <p14:cNvContentPartPr/>
                <p14:nvPr/>
              </p14:nvContentPartPr>
              <p14:xfrm>
                <a:off x="11193392" y="5870153"/>
                <a:ext cx="92160" cy="447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0C49E3-1480-47A7-AFD0-36C0C73929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57752" y="5834513"/>
                  <a:ext cx="16380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4AB08B-500A-4237-A01A-28BD55F75FFB}"/>
                    </a:ext>
                  </a:extLst>
                </p14:cNvPr>
                <p14:cNvContentPartPr/>
                <p14:nvPr/>
              </p14:nvContentPartPr>
              <p14:xfrm>
                <a:off x="11349632" y="5839193"/>
                <a:ext cx="65160" cy="384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4AB08B-500A-4237-A01A-28BD55F75F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13992" y="5803193"/>
                  <a:ext cx="1368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41F32B-A2D8-49B1-B194-1D9F9839C6A3}"/>
                    </a:ext>
                  </a:extLst>
                </p14:cNvPr>
                <p14:cNvContentPartPr/>
                <p14:nvPr/>
              </p14:nvContentPartPr>
              <p14:xfrm>
                <a:off x="11290952" y="6031073"/>
                <a:ext cx="324360" cy="200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41F32B-A2D8-49B1-B194-1D9F9839C6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54952" y="5995433"/>
                  <a:ext cx="396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273F2C-0BEC-46C5-945A-03E6926AB4D4}"/>
                    </a:ext>
                  </a:extLst>
                </p14:cNvPr>
                <p14:cNvContentPartPr/>
                <p14:nvPr/>
              </p14:nvContentPartPr>
              <p14:xfrm>
                <a:off x="11605952" y="5890673"/>
                <a:ext cx="10800" cy="71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273F2C-0BEC-46C5-945A-03E6926AB4D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570312" y="5854673"/>
                  <a:ext cx="82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2583356-774E-402B-9A1F-849ACA45CD4D}"/>
                    </a:ext>
                  </a:extLst>
                </p14:cNvPr>
                <p14:cNvContentPartPr/>
                <p14:nvPr/>
              </p14:nvContentPartPr>
              <p14:xfrm>
                <a:off x="11654912" y="6036473"/>
                <a:ext cx="354240" cy="177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2583356-774E-402B-9A1F-849ACA45CD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18912" y="6000473"/>
                  <a:ext cx="4258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BA293D7-DA64-4AA2-821D-76FD88F36F25}"/>
              </a:ext>
            </a:extLst>
          </p:cNvPr>
          <p:cNvGrpSpPr/>
          <p:nvPr/>
        </p:nvGrpSpPr>
        <p:grpSpPr>
          <a:xfrm>
            <a:off x="7155272" y="361793"/>
            <a:ext cx="4681440" cy="2422800"/>
            <a:chOff x="7155272" y="361793"/>
            <a:chExt cx="4681440" cy="24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9EEAF68-24C8-414E-B4E4-7B7081AD9C1D}"/>
                    </a:ext>
                  </a:extLst>
                </p14:cNvPr>
                <p14:cNvContentPartPr/>
                <p14:nvPr/>
              </p14:nvContentPartPr>
              <p14:xfrm>
                <a:off x="7365512" y="496073"/>
                <a:ext cx="25200" cy="381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9EEAF68-24C8-414E-B4E4-7B7081AD9C1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29872" y="460073"/>
                  <a:ext cx="9684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DE47FDE-717D-41E6-B729-300812C302AD}"/>
                    </a:ext>
                  </a:extLst>
                </p14:cNvPr>
                <p14:cNvContentPartPr/>
                <p14:nvPr/>
              </p14:nvContentPartPr>
              <p14:xfrm>
                <a:off x="7155272" y="433073"/>
                <a:ext cx="463320" cy="578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DE47FDE-717D-41E6-B729-300812C302A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19272" y="397073"/>
                  <a:ext cx="53496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14ED30F-CDFE-45D6-8A43-C3167C70979D}"/>
                    </a:ext>
                  </a:extLst>
                </p14:cNvPr>
                <p14:cNvContentPartPr/>
                <p14:nvPr/>
              </p14:nvContentPartPr>
              <p14:xfrm>
                <a:off x="7751792" y="599753"/>
                <a:ext cx="253440" cy="343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14ED30F-CDFE-45D6-8A43-C3167C7097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16152" y="564113"/>
                  <a:ext cx="3250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90B586A-FAF9-4D29-AC1E-9142EBEA91F4}"/>
                    </a:ext>
                  </a:extLst>
                </p14:cNvPr>
                <p14:cNvContentPartPr/>
                <p14:nvPr/>
              </p14:nvContentPartPr>
              <p14:xfrm>
                <a:off x="8172272" y="403913"/>
                <a:ext cx="51120" cy="661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90B586A-FAF9-4D29-AC1E-9142EBEA91F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36272" y="368273"/>
                  <a:ext cx="12276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82B39F5-77E9-4F97-A8E3-08DEA262C5B6}"/>
                    </a:ext>
                  </a:extLst>
                </p14:cNvPr>
                <p14:cNvContentPartPr/>
                <p14:nvPr/>
              </p14:nvContentPartPr>
              <p14:xfrm>
                <a:off x="8307272" y="732593"/>
                <a:ext cx="266760" cy="330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82B39F5-77E9-4F97-A8E3-08DEA262C5B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1272" y="696953"/>
                  <a:ext cx="3384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86A32FA-12F4-4BBD-AB80-61226A3FFC8D}"/>
                    </a:ext>
                  </a:extLst>
                </p14:cNvPr>
                <p14:cNvContentPartPr/>
                <p14:nvPr/>
              </p14:nvContentPartPr>
              <p14:xfrm>
                <a:off x="8782472" y="492473"/>
                <a:ext cx="17280" cy="455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86A32FA-12F4-4BBD-AB80-61226A3FFC8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746472" y="456833"/>
                  <a:ext cx="889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C424F3C-4643-40F7-B03A-F84497CA32E7}"/>
                    </a:ext>
                  </a:extLst>
                </p14:cNvPr>
                <p14:cNvContentPartPr/>
                <p14:nvPr/>
              </p14:nvContentPartPr>
              <p14:xfrm>
                <a:off x="8625512" y="716033"/>
                <a:ext cx="437400" cy="230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C424F3C-4643-40F7-B03A-F84497CA32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9512" y="680393"/>
                  <a:ext cx="509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D20F2D9-4588-4AD0-88C6-DC851FF368EB}"/>
                    </a:ext>
                  </a:extLst>
                </p14:cNvPr>
                <p14:cNvContentPartPr/>
                <p14:nvPr/>
              </p14:nvContentPartPr>
              <p14:xfrm>
                <a:off x="9027272" y="501113"/>
                <a:ext cx="6120" cy="98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D20F2D9-4588-4AD0-88C6-DC851FF368E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91272" y="465473"/>
                  <a:ext cx="77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C129021-AB48-44C6-BACE-B77520CD3FD5}"/>
                    </a:ext>
                  </a:extLst>
                </p14:cNvPr>
                <p14:cNvContentPartPr/>
                <p14:nvPr/>
              </p14:nvContentPartPr>
              <p14:xfrm>
                <a:off x="9218792" y="593633"/>
                <a:ext cx="620640" cy="351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C129021-AB48-44C6-BACE-B77520CD3FD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83152" y="557993"/>
                  <a:ext cx="692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80B12D-8FF3-481D-82CF-90E8CA508C94}"/>
                    </a:ext>
                  </a:extLst>
                </p14:cNvPr>
                <p14:cNvContentPartPr/>
                <p14:nvPr/>
              </p14:nvContentPartPr>
              <p14:xfrm>
                <a:off x="10340192" y="558713"/>
                <a:ext cx="318240" cy="295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80B12D-8FF3-481D-82CF-90E8CA508C9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304552" y="523073"/>
                  <a:ext cx="3898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B5B9CF-AD8C-4033-879E-2F00DD0390FE}"/>
                    </a:ext>
                  </a:extLst>
                </p14:cNvPr>
                <p14:cNvContentPartPr/>
                <p14:nvPr/>
              </p14:nvContentPartPr>
              <p14:xfrm>
                <a:off x="10721072" y="361793"/>
                <a:ext cx="408240" cy="663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B5B9CF-AD8C-4033-879E-2F00DD0390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85072" y="326153"/>
                  <a:ext cx="4798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782C09-E5B8-45D3-B574-FE29287F2489}"/>
                    </a:ext>
                  </a:extLst>
                </p14:cNvPr>
                <p14:cNvContentPartPr/>
                <p14:nvPr/>
              </p14:nvContentPartPr>
              <p14:xfrm>
                <a:off x="10742312" y="611633"/>
                <a:ext cx="416520" cy="56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782C09-E5B8-45D3-B574-FE29287F24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06312" y="575993"/>
                  <a:ext cx="48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C8A9FA-578B-4264-B721-D463FB5FA524}"/>
                    </a:ext>
                  </a:extLst>
                </p14:cNvPr>
                <p14:cNvContentPartPr/>
                <p14:nvPr/>
              </p14:nvContentPartPr>
              <p14:xfrm>
                <a:off x="7161752" y="1502633"/>
                <a:ext cx="262800" cy="3585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C8A9FA-578B-4264-B721-D463FB5FA52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26112" y="1466633"/>
                  <a:ext cx="3344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E98F017-D8BC-4D74-A834-96EDA46DDE9F}"/>
                    </a:ext>
                  </a:extLst>
                </p14:cNvPr>
                <p14:cNvContentPartPr/>
                <p14:nvPr/>
              </p14:nvContentPartPr>
              <p14:xfrm>
                <a:off x="7482872" y="1476713"/>
                <a:ext cx="302400" cy="3265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E98F017-D8BC-4D74-A834-96EDA46DDE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46872" y="1441073"/>
                  <a:ext cx="3740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0189FA1-2AD5-4296-BE3C-C829BDB0E986}"/>
                    </a:ext>
                  </a:extLst>
                </p14:cNvPr>
                <p14:cNvContentPartPr/>
                <p14:nvPr/>
              </p14:nvContentPartPr>
              <p14:xfrm>
                <a:off x="7831352" y="1283753"/>
                <a:ext cx="39600" cy="504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0189FA1-2AD5-4296-BE3C-C829BDB0E98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95712" y="1247753"/>
                  <a:ext cx="1112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30497DA-D748-4E5E-B8AB-46DF73EDE809}"/>
                    </a:ext>
                  </a:extLst>
                </p14:cNvPr>
                <p14:cNvContentPartPr/>
                <p14:nvPr/>
              </p14:nvContentPartPr>
              <p14:xfrm>
                <a:off x="7931432" y="1562033"/>
                <a:ext cx="313200" cy="596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30497DA-D748-4E5E-B8AB-46DF73EDE80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95792" y="1526033"/>
                  <a:ext cx="38484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8456920-C5CF-4E63-B1B4-C81337B041D3}"/>
                    </a:ext>
                  </a:extLst>
                </p14:cNvPr>
                <p14:cNvContentPartPr/>
                <p14:nvPr/>
              </p14:nvContentPartPr>
              <p14:xfrm>
                <a:off x="8813432" y="1437473"/>
                <a:ext cx="201600" cy="419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8456920-C5CF-4E63-B1B4-C81337B041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77792" y="1401473"/>
                  <a:ext cx="273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088A652-5BF3-4098-AD82-8F848587101B}"/>
                    </a:ext>
                  </a:extLst>
                </p14:cNvPr>
                <p14:cNvContentPartPr/>
                <p14:nvPr/>
              </p14:nvContentPartPr>
              <p14:xfrm>
                <a:off x="9123752" y="1341713"/>
                <a:ext cx="1684800" cy="493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088A652-5BF3-4098-AD82-8F848587101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87752" y="1305713"/>
                  <a:ext cx="17564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D6B6BF-559C-4948-B591-A36666C2D7D9}"/>
                    </a:ext>
                  </a:extLst>
                </p14:cNvPr>
                <p14:cNvContentPartPr/>
                <p14:nvPr/>
              </p14:nvContentPartPr>
              <p14:xfrm>
                <a:off x="10925552" y="1231193"/>
                <a:ext cx="52200" cy="405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D6B6BF-559C-4948-B591-A36666C2D7D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89552" y="1195193"/>
                  <a:ext cx="12384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9412806-E6CC-46D0-8E77-1B9E2C24200A}"/>
                    </a:ext>
                  </a:extLst>
                </p14:cNvPr>
                <p14:cNvContentPartPr/>
                <p14:nvPr/>
              </p14:nvContentPartPr>
              <p14:xfrm>
                <a:off x="10907192" y="1374473"/>
                <a:ext cx="610560" cy="2746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9412806-E6CC-46D0-8E77-1B9E2C2420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871192" y="1338833"/>
                  <a:ext cx="6822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CBF2002-3F14-4022-A6B1-FF9E5B86FB61}"/>
                    </a:ext>
                  </a:extLst>
                </p14:cNvPr>
                <p14:cNvContentPartPr/>
                <p14:nvPr/>
              </p14:nvContentPartPr>
              <p14:xfrm>
                <a:off x="11554472" y="1225073"/>
                <a:ext cx="6480" cy="92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CBF2002-3F14-4022-A6B1-FF9E5B86FB6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518832" y="1189433"/>
                  <a:ext cx="78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6C30C0A-B2B9-44C7-8723-15773BC40713}"/>
                    </a:ext>
                  </a:extLst>
                </p14:cNvPr>
                <p14:cNvContentPartPr/>
                <p14:nvPr/>
              </p14:nvContentPartPr>
              <p14:xfrm>
                <a:off x="11643392" y="1346393"/>
                <a:ext cx="193320" cy="313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6C30C0A-B2B9-44C7-8723-15773BC407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607392" y="1310753"/>
                  <a:ext cx="2649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81BF195-7F52-4D2A-A74E-5642F07ACD49}"/>
                    </a:ext>
                  </a:extLst>
                </p14:cNvPr>
                <p14:cNvContentPartPr/>
                <p14:nvPr/>
              </p14:nvContentPartPr>
              <p14:xfrm>
                <a:off x="8212592" y="2042993"/>
                <a:ext cx="1841040" cy="741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81BF195-7F52-4D2A-A74E-5642F07ACD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76952" y="2007353"/>
                  <a:ext cx="1912680" cy="81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572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9174549-ACDF-4206-83F6-2E99DC001172}"/>
              </a:ext>
            </a:extLst>
          </p:cNvPr>
          <p:cNvGrpSpPr/>
          <p:nvPr/>
        </p:nvGrpSpPr>
        <p:grpSpPr>
          <a:xfrm>
            <a:off x="206912" y="221753"/>
            <a:ext cx="6984720" cy="1193040"/>
            <a:chOff x="206912" y="221753"/>
            <a:chExt cx="6984720" cy="11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6A31ADD-1C74-46F9-AA07-5F9FA0362DF4}"/>
                    </a:ext>
                  </a:extLst>
                </p14:cNvPr>
                <p14:cNvContentPartPr/>
                <p14:nvPr/>
              </p14:nvContentPartPr>
              <p14:xfrm>
                <a:off x="445952" y="221753"/>
                <a:ext cx="510840" cy="717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6A31ADD-1C74-46F9-AA07-5F9FA0362DF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0312" y="185753"/>
                  <a:ext cx="582480" cy="7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8CFA75-3A83-4AAC-B8F6-695AE5B91E4A}"/>
                    </a:ext>
                  </a:extLst>
                </p14:cNvPr>
                <p14:cNvContentPartPr/>
                <p14:nvPr/>
              </p14:nvContentPartPr>
              <p14:xfrm>
                <a:off x="1187912" y="631073"/>
                <a:ext cx="11520" cy="437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8CFA75-3A83-4AAC-B8F6-695AE5B91E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2272" y="595433"/>
                  <a:ext cx="831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0968C6-3D26-4007-9BFB-1A29D5DD6A08}"/>
                    </a:ext>
                  </a:extLst>
                </p14:cNvPr>
                <p14:cNvContentPartPr/>
                <p14:nvPr/>
              </p14:nvContentPartPr>
              <p14:xfrm>
                <a:off x="1057232" y="429113"/>
                <a:ext cx="47160" cy="73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0968C6-3D26-4007-9BFB-1A29D5DD6A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1592" y="393473"/>
                  <a:ext cx="118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867A42-AF9B-4E03-A219-90AADF809665}"/>
                    </a:ext>
                  </a:extLst>
                </p14:cNvPr>
                <p14:cNvContentPartPr/>
                <p14:nvPr/>
              </p14:nvContentPartPr>
              <p14:xfrm>
                <a:off x="1408592" y="562673"/>
                <a:ext cx="510480" cy="431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867A42-AF9B-4E03-A219-90AADF8096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72592" y="527033"/>
                  <a:ext cx="5821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339AAE-C669-4875-96C5-D9B2EE10BAD6}"/>
                    </a:ext>
                  </a:extLst>
                </p14:cNvPr>
                <p14:cNvContentPartPr/>
                <p14:nvPr/>
              </p14:nvContentPartPr>
              <p14:xfrm>
                <a:off x="2143712" y="550073"/>
                <a:ext cx="252360" cy="413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339AAE-C669-4875-96C5-D9B2EE10BA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7712" y="514073"/>
                  <a:ext cx="3240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1B78F5C-2B00-4246-B41D-7AA9D2366DF1}"/>
                    </a:ext>
                  </a:extLst>
                </p14:cNvPr>
                <p14:cNvContentPartPr/>
                <p14:nvPr/>
              </p14:nvContentPartPr>
              <p14:xfrm>
                <a:off x="2556272" y="571673"/>
                <a:ext cx="344160" cy="42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1B78F5C-2B00-4246-B41D-7AA9D2366D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0632" y="535673"/>
                  <a:ext cx="4158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A7D06D-51D0-4094-961F-9D3DBBF50CFD}"/>
                    </a:ext>
                  </a:extLst>
                </p14:cNvPr>
                <p14:cNvContentPartPr/>
                <p14:nvPr/>
              </p14:nvContentPartPr>
              <p14:xfrm>
                <a:off x="3089072" y="317513"/>
                <a:ext cx="59400" cy="66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A7D06D-51D0-4094-961F-9D3DBBF50CF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53432" y="281873"/>
                  <a:ext cx="1310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295AA1-F1E3-4EE4-998F-182418B6EED8}"/>
                    </a:ext>
                  </a:extLst>
                </p14:cNvPr>
                <p14:cNvContentPartPr/>
                <p14:nvPr/>
              </p14:nvContentPartPr>
              <p14:xfrm>
                <a:off x="3305432" y="457553"/>
                <a:ext cx="729000" cy="543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295AA1-F1E3-4EE4-998F-182418B6EE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9792" y="421553"/>
                  <a:ext cx="80064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5F1493-38AB-4B01-AB01-7AB7ED840C4E}"/>
                    </a:ext>
                  </a:extLst>
                </p14:cNvPr>
                <p14:cNvContentPartPr/>
                <p14:nvPr/>
              </p14:nvContentPartPr>
              <p14:xfrm>
                <a:off x="4621592" y="270713"/>
                <a:ext cx="693720" cy="67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5F1493-38AB-4B01-AB01-7AB7ED840C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85592" y="234713"/>
                  <a:ext cx="76536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82141C-AC37-4634-B963-EFB3ED3EC8BB}"/>
                    </a:ext>
                  </a:extLst>
                </p14:cNvPr>
                <p14:cNvContentPartPr/>
                <p14:nvPr/>
              </p14:nvContentPartPr>
              <p14:xfrm>
                <a:off x="5386232" y="383393"/>
                <a:ext cx="1805400" cy="468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82141C-AC37-4634-B963-EFB3ED3EC8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0232" y="347393"/>
                  <a:ext cx="18770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855EA9-A550-4C20-BFF5-DB0782905C70}"/>
                    </a:ext>
                  </a:extLst>
                </p14:cNvPr>
                <p14:cNvContentPartPr/>
                <p14:nvPr/>
              </p14:nvContentPartPr>
              <p14:xfrm>
                <a:off x="206912" y="1174673"/>
                <a:ext cx="6920640" cy="240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855EA9-A550-4C20-BFF5-DB0782905C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1272" y="1138673"/>
                  <a:ext cx="699228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D522E9-3E47-4BF8-AD00-54E8E6F7B541}"/>
              </a:ext>
            </a:extLst>
          </p:cNvPr>
          <p:cNvGrpSpPr/>
          <p:nvPr/>
        </p:nvGrpSpPr>
        <p:grpSpPr>
          <a:xfrm>
            <a:off x="7464872" y="508673"/>
            <a:ext cx="54000" cy="240120"/>
            <a:chOff x="7464872" y="508673"/>
            <a:chExt cx="5400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CE253D-9900-402B-9B94-43D126DF65C8}"/>
                    </a:ext>
                  </a:extLst>
                </p14:cNvPr>
                <p14:cNvContentPartPr/>
                <p14:nvPr/>
              </p14:nvContentPartPr>
              <p14:xfrm>
                <a:off x="7464872" y="508673"/>
                <a:ext cx="24120" cy="23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CE253D-9900-402B-9B94-43D126DF65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8872" y="473033"/>
                  <a:ext cx="95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7CF8494-F7B3-4BD1-9048-32B682C66621}"/>
                    </a:ext>
                  </a:extLst>
                </p14:cNvPr>
                <p14:cNvContentPartPr/>
                <p14:nvPr/>
              </p14:nvContentPartPr>
              <p14:xfrm>
                <a:off x="7507352" y="733313"/>
                <a:ext cx="11520" cy="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7CF8494-F7B3-4BD1-9048-32B682C666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71352" y="697313"/>
                  <a:ext cx="831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8B90DE-AAF5-4613-A643-FC580B26908C}"/>
              </a:ext>
            </a:extLst>
          </p:cNvPr>
          <p:cNvGrpSpPr/>
          <p:nvPr/>
        </p:nvGrpSpPr>
        <p:grpSpPr>
          <a:xfrm>
            <a:off x="135272" y="1390673"/>
            <a:ext cx="1917360" cy="2064600"/>
            <a:chOff x="135272" y="1390673"/>
            <a:chExt cx="1917360" cy="206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B63CBF-92F5-4595-A48F-0387FA3B1D05}"/>
                    </a:ext>
                  </a:extLst>
                </p14:cNvPr>
                <p14:cNvContentPartPr/>
                <p14:nvPr/>
              </p14:nvContentPartPr>
              <p14:xfrm>
                <a:off x="192872" y="1646633"/>
                <a:ext cx="42480" cy="384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B63CBF-92F5-4595-A48F-0387FA3B1D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6872" y="1610993"/>
                  <a:ext cx="1141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177BCA-C336-4F26-8411-FD2A80643ECD}"/>
                    </a:ext>
                  </a:extLst>
                </p14:cNvPr>
                <p14:cNvContentPartPr/>
                <p14:nvPr/>
              </p14:nvContentPartPr>
              <p14:xfrm>
                <a:off x="222032" y="1775153"/>
                <a:ext cx="279720" cy="22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177BCA-C336-4F26-8411-FD2A80643E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6032" y="1739513"/>
                  <a:ext cx="351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604BA85-79D9-4865-BF18-6F2C296689D4}"/>
                    </a:ext>
                  </a:extLst>
                </p14:cNvPr>
                <p14:cNvContentPartPr/>
                <p14:nvPr/>
              </p14:nvContentPartPr>
              <p14:xfrm>
                <a:off x="557552" y="1764713"/>
                <a:ext cx="70200" cy="232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604BA85-79D9-4865-BF18-6F2C296689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1552" y="1729073"/>
                  <a:ext cx="1418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B37094-969E-4AAA-9703-22B68DE80376}"/>
                    </a:ext>
                  </a:extLst>
                </p14:cNvPr>
                <p14:cNvContentPartPr/>
                <p14:nvPr/>
              </p14:nvContentPartPr>
              <p14:xfrm>
                <a:off x="487352" y="1552673"/>
                <a:ext cx="298800" cy="340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B37094-969E-4AAA-9703-22B68DE803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712" y="1517033"/>
                  <a:ext cx="3704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81B8ED-8002-4962-84EA-5B5A44FEB5F6}"/>
                    </a:ext>
                  </a:extLst>
                </p14:cNvPr>
                <p14:cNvContentPartPr/>
                <p14:nvPr/>
              </p14:nvContentPartPr>
              <p14:xfrm>
                <a:off x="643952" y="1677593"/>
                <a:ext cx="403920" cy="20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81B8ED-8002-4962-84EA-5B5A44FEB5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312" y="1641593"/>
                  <a:ext cx="475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C124036-9EC1-404B-AC9E-34BA36EC221A}"/>
                    </a:ext>
                  </a:extLst>
                </p14:cNvPr>
                <p14:cNvContentPartPr/>
                <p14:nvPr/>
              </p14:nvContentPartPr>
              <p14:xfrm>
                <a:off x="912512" y="1549433"/>
                <a:ext cx="45000" cy="83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C124036-9EC1-404B-AC9E-34BA36EC22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6512" y="1513793"/>
                  <a:ext cx="116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A2BC92E-1D08-43B8-A8C5-0656EBDFDBD3}"/>
                    </a:ext>
                  </a:extLst>
                </p14:cNvPr>
                <p14:cNvContentPartPr/>
                <p14:nvPr/>
              </p14:nvContentPartPr>
              <p14:xfrm>
                <a:off x="1163072" y="1619633"/>
                <a:ext cx="234360" cy="270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A2BC92E-1D08-43B8-A8C5-0656EBDFDB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7432" y="1583993"/>
                  <a:ext cx="3060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152F38-78D4-45B9-8F72-AD5487989C6C}"/>
                    </a:ext>
                  </a:extLst>
                </p14:cNvPr>
                <p14:cNvContentPartPr/>
                <p14:nvPr/>
              </p14:nvContentPartPr>
              <p14:xfrm>
                <a:off x="1421912" y="1390673"/>
                <a:ext cx="242640" cy="4845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152F38-78D4-45B9-8F72-AD5487989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5912" y="1354673"/>
                  <a:ext cx="3142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41D9B5-35A6-4D5A-BA12-E317687B225B}"/>
                    </a:ext>
                  </a:extLst>
                </p14:cNvPr>
                <p14:cNvContentPartPr/>
                <p14:nvPr/>
              </p14:nvContentPartPr>
              <p14:xfrm>
                <a:off x="1636112" y="1560953"/>
                <a:ext cx="210240" cy="303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41D9B5-35A6-4D5A-BA12-E317687B22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00472" y="1524953"/>
                  <a:ext cx="2818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0E4F86A-85EB-448C-BBDD-3A33D9CC3335}"/>
                    </a:ext>
                  </a:extLst>
                </p14:cNvPr>
                <p14:cNvContentPartPr/>
                <p14:nvPr/>
              </p14:nvContentPartPr>
              <p14:xfrm>
                <a:off x="1930952" y="1678313"/>
                <a:ext cx="39600" cy="159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0E4F86A-85EB-448C-BBDD-3A33D9CC33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94952" y="1642673"/>
                  <a:ext cx="111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285FEC-F552-4966-8C6D-F19FF3F68AA3}"/>
                    </a:ext>
                  </a:extLst>
                </p14:cNvPr>
                <p14:cNvContentPartPr/>
                <p14:nvPr/>
              </p14:nvContentPartPr>
              <p14:xfrm>
                <a:off x="203672" y="2359793"/>
                <a:ext cx="59040" cy="324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285FEC-F552-4966-8C6D-F19FF3F68A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7672" y="2324153"/>
                  <a:ext cx="130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AFB2820-C5A2-4F64-BE6A-AC30E0AEEA55}"/>
                    </a:ext>
                  </a:extLst>
                </p14:cNvPr>
                <p14:cNvContentPartPr/>
                <p14:nvPr/>
              </p14:nvContentPartPr>
              <p14:xfrm>
                <a:off x="135272" y="2193833"/>
                <a:ext cx="921240" cy="381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AFB2820-C5A2-4F64-BE6A-AC30E0AEEA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72" y="2158193"/>
                  <a:ext cx="9928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1389401-5B7E-41BB-A7A9-D2A09340DC31}"/>
                    </a:ext>
                  </a:extLst>
                </p14:cNvPr>
                <p14:cNvContentPartPr/>
                <p14:nvPr/>
              </p14:nvContentPartPr>
              <p14:xfrm>
                <a:off x="1043192" y="2253953"/>
                <a:ext cx="70560" cy="21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1389401-5B7E-41BB-A7A9-D2A09340DC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7192" y="2217953"/>
                  <a:ext cx="142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17C0D2C-6B81-48B4-9522-BF21FAA43661}"/>
                    </a:ext>
                  </a:extLst>
                </p14:cNvPr>
                <p14:cNvContentPartPr/>
                <p14:nvPr/>
              </p14:nvContentPartPr>
              <p14:xfrm>
                <a:off x="1087112" y="2208593"/>
                <a:ext cx="314280" cy="199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17C0D2C-6B81-48B4-9522-BF21FAA436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1472" y="2172593"/>
                  <a:ext cx="385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99E4CEC-44BE-4C23-8EF2-A6100A6197BF}"/>
                    </a:ext>
                  </a:extLst>
                </p14:cNvPr>
                <p14:cNvContentPartPr/>
                <p14:nvPr/>
              </p14:nvContentPartPr>
              <p14:xfrm>
                <a:off x="1523432" y="2028953"/>
                <a:ext cx="83160" cy="204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99E4CEC-44BE-4C23-8EF2-A6100A6197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87792" y="1993313"/>
                  <a:ext cx="154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F55551-FCB3-4BBB-AE44-FA16E2E64617}"/>
                    </a:ext>
                  </a:extLst>
                </p14:cNvPr>
                <p14:cNvContentPartPr/>
                <p14:nvPr/>
              </p14:nvContentPartPr>
              <p14:xfrm>
                <a:off x="324272" y="3078353"/>
                <a:ext cx="183960" cy="376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F55551-FCB3-4BBB-AE44-FA16E2E646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632" y="3042713"/>
                  <a:ext cx="255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66B51F1-72C9-4FAE-9CB5-0C1D6F364D63}"/>
                    </a:ext>
                  </a:extLst>
                </p14:cNvPr>
                <p14:cNvContentPartPr/>
                <p14:nvPr/>
              </p14:nvContentPartPr>
              <p14:xfrm>
                <a:off x="324632" y="2932913"/>
                <a:ext cx="248040" cy="243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66B51F1-72C9-4FAE-9CB5-0C1D6F364D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8992" y="2896913"/>
                  <a:ext cx="3196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4F4C2B0-47E3-44C5-9F0F-F902E5C77822}"/>
                    </a:ext>
                  </a:extLst>
                </p14:cNvPr>
                <p14:cNvContentPartPr/>
                <p14:nvPr/>
              </p14:nvContentPartPr>
              <p14:xfrm>
                <a:off x="583112" y="2883953"/>
                <a:ext cx="241920" cy="354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4F4C2B0-47E3-44C5-9F0F-F902E5C778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7112" y="2848313"/>
                  <a:ext cx="313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D267758-43D2-4F4F-A24C-1E50DA47F1A5}"/>
                    </a:ext>
                  </a:extLst>
                </p14:cNvPr>
                <p14:cNvContentPartPr/>
                <p14:nvPr/>
              </p14:nvContentPartPr>
              <p14:xfrm>
                <a:off x="876152" y="2890433"/>
                <a:ext cx="163080" cy="217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D267758-43D2-4F4F-A24C-1E50DA47F1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0512" y="2854793"/>
                  <a:ext cx="234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BDCA26-A3BD-4112-BADE-106712981ED4}"/>
                    </a:ext>
                  </a:extLst>
                </p14:cNvPr>
                <p14:cNvContentPartPr/>
                <p14:nvPr/>
              </p14:nvContentPartPr>
              <p14:xfrm>
                <a:off x="952832" y="2831033"/>
                <a:ext cx="305280" cy="209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BDCA26-A3BD-4112-BADE-106712981ED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7192" y="2795033"/>
                  <a:ext cx="376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25254A-F509-47BA-8718-7928783284DA}"/>
                    </a:ext>
                  </a:extLst>
                </p14:cNvPr>
                <p14:cNvContentPartPr/>
                <p14:nvPr/>
              </p14:nvContentPartPr>
              <p14:xfrm>
                <a:off x="1171352" y="2542673"/>
                <a:ext cx="206280" cy="418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25254A-F509-47BA-8718-7928783284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35712" y="2506673"/>
                  <a:ext cx="2779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4DE094E-55CF-4DD3-BAF1-FF7B94ED2249}"/>
                    </a:ext>
                  </a:extLst>
                </p14:cNvPr>
                <p14:cNvContentPartPr/>
                <p14:nvPr/>
              </p14:nvContentPartPr>
              <p14:xfrm>
                <a:off x="1208792" y="2592713"/>
                <a:ext cx="382680" cy="159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4DE094E-55CF-4DD3-BAF1-FF7B94ED22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72792" y="2556713"/>
                  <a:ext cx="454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20877FC-60FB-4026-BCB2-6A2DA25542C3}"/>
                    </a:ext>
                  </a:extLst>
                </p14:cNvPr>
                <p14:cNvContentPartPr/>
                <p14:nvPr/>
              </p14:nvContentPartPr>
              <p14:xfrm>
                <a:off x="1526672" y="2437553"/>
                <a:ext cx="339480" cy="3337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20877FC-60FB-4026-BCB2-6A2DA25542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90672" y="2401913"/>
                  <a:ext cx="4111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1BD342-A0E5-4036-959E-5512A60AE33A}"/>
                    </a:ext>
                  </a:extLst>
                </p14:cNvPr>
                <p14:cNvContentPartPr/>
                <p14:nvPr/>
              </p14:nvContentPartPr>
              <p14:xfrm>
                <a:off x="1944992" y="2255033"/>
                <a:ext cx="107640" cy="155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1BD342-A0E5-4036-959E-5512A60AE33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09352" y="2219393"/>
                  <a:ext cx="1792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1244F7-84E5-40C8-8EB1-11CAE285E3DE}"/>
              </a:ext>
            </a:extLst>
          </p:cNvPr>
          <p:cNvGrpSpPr/>
          <p:nvPr/>
        </p:nvGrpSpPr>
        <p:grpSpPr>
          <a:xfrm>
            <a:off x="2496872" y="4147553"/>
            <a:ext cx="1702080" cy="530640"/>
            <a:chOff x="2496872" y="4147553"/>
            <a:chExt cx="170208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7B9AA2-6A5B-4CE7-BA96-38C9A2B2579B}"/>
                    </a:ext>
                  </a:extLst>
                </p14:cNvPr>
                <p14:cNvContentPartPr/>
                <p14:nvPr/>
              </p14:nvContentPartPr>
              <p14:xfrm>
                <a:off x="2689832" y="4226033"/>
                <a:ext cx="39240" cy="326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7B9AA2-6A5B-4CE7-BA96-38C9A2B2579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53832" y="4190033"/>
                  <a:ext cx="1108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F8988B7-DD8B-4679-B6BB-08B38CBB076F}"/>
                    </a:ext>
                  </a:extLst>
                </p14:cNvPr>
                <p14:cNvContentPartPr/>
                <p14:nvPr/>
              </p14:nvContentPartPr>
              <p14:xfrm>
                <a:off x="2496872" y="4184993"/>
                <a:ext cx="447840" cy="476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F8988B7-DD8B-4679-B6BB-08B38CBB07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0872" y="4148993"/>
                  <a:ext cx="51948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A524E67-C031-4A12-BEF4-FF7EFF422A88}"/>
                    </a:ext>
                  </a:extLst>
                </p14:cNvPr>
                <p14:cNvContentPartPr/>
                <p14:nvPr/>
              </p14:nvContentPartPr>
              <p14:xfrm>
                <a:off x="2922032" y="4323233"/>
                <a:ext cx="216360" cy="300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A524E67-C031-4A12-BEF4-FF7EFF422A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6032" y="4287233"/>
                  <a:ext cx="2880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01A537D-1BEB-459E-9521-2D4DB4DB2AA2}"/>
                    </a:ext>
                  </a:extLst>
                </p14:cNvPr>
                <p14:cNvContentPartPr/>
                <p14:nvPr/>
              </p14:nvContentPartPr>
              <p14:xfrm>
                <a:off x="3215072" y="4147553"/>
                <a:ext cx="67320" cy="444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01A537D-1BEB-459E-9521-2D4DB4DB2A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79072" y="4111553"/>
                  <a:ext cx="1389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8A6F97-EF81-4356-B6D3-6FDBBA29BFB5}"/>
                    </a:ext>
                  </a:extLst>
                </p14:cNvPr>
                <p14:cNvContentPartPr/>
                <p14:nvPr/>
              </p14:nvContentPartPr>
              <p14:xfrm>
                <a:off x="3427112" y="4345193"/>
                <a:ext cx="176400" cy="316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8A6F97-EF81-4356-B6D3-6FDBBA29BF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91472" y="4309193"/>
                  <a:ext cx="24804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83D6AB5-118E-4BCF-AB77-EAA5D3966008}"/>
                    </a:ext>
                  </a:extLst>
                </p14:cNvPr>
                <p14:cNvContentPartPr/>
                <p14:nvPr/>
              </p14:nvContentPartPr>
              <p14:xfrm>
                <a:off x="3707192" y="4249793"/>
                <a:ext cx="326880" cy="428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83D6AB5-118E-4BCF-AB77-EAA5D39660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71192" y="4213793"/>
                  <a:ext cx="398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062D38-BCF2-4931-ACAF-2E877A5D53C1}"/>
                    </a:ext>
                  </a:extLst>
                </p14:cNvPr>
                <p14:cNvContentPartPr/>
                <p14:nvPr/>
              </p14:nvContentPartPr>
              <p14:xfrm>
                <a:off x="3535112" y="4309193"/>
                <a:ext cx="280080" cy="70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062D38-BCF2-4931-ACAF-2E877A5D53C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99112" y="4273553"/>
                  <a:ext cx="351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C64AF6D-4ACF-488B-B5D6-515876169117}"/>
                    </a:ext>
                  </a:extLst>
                </p14:cNvPr>
                <p14:cNvContentPartPr/>
                <p14:nvPr/>
              </p14:nvContentPartPr>
              <p14:xfrm>
                <a:off x="4183112" y="4247993"/>
                <a:ext cx="1800" cy="65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C64AF6D-4ACF-488B-B5D6-5158761691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47472" y="4211993"/>
                  <a:ext cx="73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929DF8-4394-4C8A-BC21-A1C05BCF8DD6}"/>
                    </a:ext>
                  </a:extLst>
                </p14:cNvPr>
                <p14:cNvContentPartPr/>
                <p14:nvPr/>
              </p14:nvContentPartPr>
              <p14:xfrm>
                <a:off x="4185992" y="4461833"/>
                <a:ext cx="12960" cy="406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929DF8-4394-4C8A-BC21-A1C05BCF8D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50352" y="4425833"/>
                  <a:ext cx="846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FFD8F54-E11A-4399-A8F6-8FF81D75FDA6}"/>
              </a:ext>
            </a:extLst>
          </p:cNvPr>
          <p:cNvGrpSpPr/>
          <p:nvPr/>
        </p:nvGrpSpPr>
        <p:grpSpPr>
          <a:xfrm>
            <a:off x="4766672" y="3980153"/>
            <a:ext cx="2131920" cy="676800"/>
            <a:chOff x="4766672" y="3980153"/>
            <a:chExt cx="2131920" cy="67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DBD2A73-F969-4FD8-A6EE-AC19D3FFFC13}"/>
                    </a:ext>
                  </a:extLst>
                </p14:cNvPr>
                <p14:cNvContentPartPr/>
                <p14:nvPr/>
              </p14:nvContentPartPr>
              <p14:xfrm>
                <a:off x="4766672" y="4162313"/>
                <a:ext cx="385920" cy="494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DBD2A73-F969-4FD8-A6EE-AC19D3FFFC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30672" y="4126313"/>
                  <a:ext cx="4575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A8973B-817B-43B1-A022-56A1857B500A}"/>
                    </a:ext>
                  </a:extLst>
                </p14:cNvPr>
                <p14:cNvContentPartPr/>
                <p14:nvPr/>
              </p14:nvContentPartPr>
              <p14:xfrm>
                <a:off x="5274272" y="4120913"/>
                <a:ext cx="240120" cy="483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A8973B-817B-43B1-A022-56A1857B500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38632" y="4084913"/>
                  <a:ext cx="3117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1B2D23-FD2E-4769-B67C-8B363AA94A33}"/>
                    </a:ext>
                  </a:extLst>
                </p14:cNvPr>
                <p14:cNvContentPartPr/>
                <p14:nvPr/>
              </p14:nvContentPartPr>
              <p14:xfrm>
                <a:off x="5598992" y="4230353"/>
                <a:ext cx="56160" cy="321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1B2D23-FD2E-4769-B67C-8B363AA94A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62992" y="4194713"/>
                  <a:ext cx="127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C30187-F775-4012-BBE0-2852E59A0C21}"/>
                    </a:ext>
                  </a:extLst>
                </p14:cNvPr>
                <p14:cNvContentPartPr/>
                <p14:nvPr/>
              </p14:nvContentPartPr>
              <p14:xfrm>
                <a:off x="5611952" y="4199393"/>
                <a:ext cx="150120" cy="173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C30187-F775-4012-BBE0-2852E59A0C2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75952" y="4163393"/>
                  <a:ext cx="221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BEE7850-3B6B-41A4-8132-DD19C10A99C0}"/>
                    </a:ext>
                  </a:extLst>
                </p14:cNvPr>
                <p14:cNvContentPartPr/>
                <p14:nvPr/>
              </p14:nvContentPartPr>
              <p14:xfrm>
                <a:off x="5818232" y="4229273"/>
                <a:ext cx="144000" cy="269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BEE7850-3B6B-41A4-8132-DD19C10A99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2592" y="4193633"/>
                  <a:ext cx="2156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73E1FD-C88E-41E5-9A96-20FA89BF501E}"/>
                    </a:ext>
                  </a:extLst>
                </p14:cNvPr>
                <p14:cNvContentPartPr/>
                <p14:nvPr/>
              </p14:nvContentPartPr>
              <p14:xfrm>
                <a:off x="6012632" y="4299113"/>
                <a:ext cx="168120" cy="23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73E1FD-C88E-41E5-9A96-20FA89BF50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76992" y="4263473"/>
                  <a:ext cx="2397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A79F56C-BB76-4F6E-A915-B21D5E5F5458}"/>
                    </a:ext>
                  </a:extLst>
                </p14:cNvPr>
                <p14:cNvContentPartPr/>
                <p14:nvPr/>
              </p14:nvContentPartPr>
              <p14:xfrm>
                <a:off x="6210992" y="4314953"/>
                <a:ext cx="240480" cy="19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A79F56C-BB76-4F6E-A915-B21D5E5F545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75352" y="4278953"/>
                  <a:ext cx="3121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BA7B81D-661D-4285-8B7D-F108F943569E}"/>
                    </a:ext>
                  </a:extLst>
                </p14:cNvPr>
                <p14:cNvContentPartPr/>
                <p14:nvPr/>
              </p14:nvContentPartPr>
              <p14:xfrm>
                <a:off x="6542192" y="4122713"/>
                <a:ext cx="43920" cy="379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BA7B81D-661D-4285-8B7D-F108F94356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6552" y="4086713"/>
                  <a:ext cx="1155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9A5BB80-3A78-41C6-B9AB-1FCFE9496BE9}"/>
                    </a:ext>
                  </a:extLst>
                </p14:cNvPr>
                <p14:cNvContentPartPr/>
                <p14:nvPr/>
              </p14:nvContentPartPr>
              <p14:xfrm>
                <a:off x="6497912" y="4253033"/>
                <a:ext cx="160200" cy="30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9A5BB80-3A78-41C6-B9AB-1FCFE9496BE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62272" y="4217033"/>
                  <a:ext cx="231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4359553-0CAB-4D14-AB89-0B1A44FEC4C5}"/>
                    </a:ext>
                  </a:extLst>
                </p14:cNvPr>
                <p14:cNvContentPartPr/>
                <p14:nvPr/>
              </p14:nvContentPartPr>
              <p14:xfrm>
                <a:off x="6625352" y="3980153"/>
                <a:ext cx="273240" cy="640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4359553-0CAB-4D14-AB89-0B1A44FEC4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9712" y="3944513"/>
                  <a:ext cx="344880" cy="71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56CF2C7-1B17-40CC-906E-1FE7FED9B0EF}"/>
                  </a:ext>
                </a:extLst>
              </p14:cNvPr>
              <p14:cNvContentPartPr/>
              <p14:nvPr/>
            </p14:nvContentPartPr>
            <p14:xfrm>
              <a:off x="7476032" y="4151153"/>
              <a:ext cx="398520" cy="309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56CF2C7-1B17-40CC-906E-1FE7FED9B0E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40392" y="4115513"/>
                <a:ext cx="47016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B0A9D8-F4E7-48F7-B0ED-AE56359F1726}"/>
              </a:ext>
            </a:extLst>
          </p:cNvPr>
          <p:cNvGrpSpPr/>
          <p:nvPr/>
        </p:nvGrpSpPr>
        <p:grpSpPr>
          <a:xfrm>
            <a:off x="8414912" y="3732473"/>
            <a:ext cx="1301040" cy="736560"/>
            <a:chOff x="8414912" y="3732473"/>
            <a:chExt cx="130104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D0BAFA-CA0E-4D91-8AEC-C654627D26DD}"/>
                    </a:ext>
                  </a:extLst>
                </p14:cNvPr>
                <p14:cNvContentPartPr/>
                <p14:nvPr/>
              </p14:nvContentPartPr>
              <p14:xfrm>
                <a:off x="8414912" y="3921113"/>
                <a:ext cx="517320" cy="374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D0BAFA-CA0E-4D91-8AEC-C654627D26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79272" y="3885113"/>
                  <a:ext cx="588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8179B11-62F4-4183-A289-BAB3BF2AB286}"/>
                    </a:ext>
                  </a:extLst>
                </p14:cNvPr>
                <p14:cNvContentPartPr/>
                <p14:nvPr/>
              </p14:nvContentPartPr>
              <p14:xfrm>
                <a:off x="8948792" y="3732473"/>
                <a:ext cx="253440" cy="609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8179B11-62F4-4183-A289-BAB3BF2AB2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13152" y="3696473"/>
                  <a:ext cx="32508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A45095C-E9B4-440A-A96C-482CD6B4543E}"/>
                    </a:ext>
                  </a:extLst>
                </p14:cNvPr>
                <p14:cNvContentPartPr/>
                <p14:nvPr/>
              </p14:nvContentPartPr>
              <p14:xfrm>
                <a:off x="9192512" y="3958913"/>
                <a:ext cx="159840" cy="244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A45095C-E9B4-440A-A96C-482CD6B454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56512" y="3923273"/>
                  <a:ext cx="231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6ABD3D-40BC-4935-BEA2-98B1787183D9}"/>
                    </a:ext>
                  </a:extLst>
                </p14:cNvPr>
                <p14:cNvContentPartPr/>
                <p14:nvPr/>
              </p14:nvContentPartPr>
              <p14:xfrm>
                <a:off x="9476552" y="3769193"/>
                <a:ext cx="239400" cy="6998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6ABD3D-40BC-4935-BEA2-98B1787183D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40912" y="3733553"/>
                  <a:ext cx="311040" cy="77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F65EFF2-D8E4-4A93-BC13-2E4FC4B32848}"/>
              </a:ext>
            </a:extLst>
          </p:cNvPr>
          <p:cNvGrpSpPr/>
          <p:nvPr/>
        </p:nvGrpSpPr>
        <p:grpSpPr>
          <a:xfrm>
            <a:off x="9389072" y="461513"/>
            <a:ext cx="2753640" cy="479520"/>
            <a:chOff x="9389072" y="461513"/>
            <a:chExt cx="275364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A35D7D7-3B09-4DB4-B08C-7913F000843E}"/>
                    </a:ext>
                  </a:extLst>
                </p14:cNvPr>
                <p14:cNvContentPartPr/>
                <p14:nvPr/>
              </p14:nvContentPartPr>
              <p14:xfrm>
                <a:off x="9389072" y="530273"/>
                <a:ext cx="660600" cy="260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A35D7D7-3B09-4DB4-B08C-7913F00084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53432" y="494273"/>
                  <a:ext cx="7322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E77FA3-7192-4537-A23A-A87E00FDA7BF}"/>
                    </a:ext>
                  </a:extLst>
                </p14:cNvPr>
                <p14:cNvContentPartPr/>
                <p14:nvPr/>
              </p14:nvContentPartPr>
              <p14:xfrm>
                <a:off x="10198352" y="520193"/>
                <a:ext cx="320400" cy="223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E77FA3-7192-4537-A23A-A87E00FDA7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62712" y="484193"/>
                  <a:ext cx="392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BDBF58-028C-47D5-BDCF-8842E4DF01C6}"/>
                    </a:ext>
                  </a:extLst>
                </p14:cNvPr>
                <p14:cNvContentPartPr/>
                <p14:nvPr/>
              </p14:nvContentPartPr>
              <p14:xfrm>
                <a:off x="10590392" y="491033"/>
                <a:ext cx="171000" cy="271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BDBF58-028C-47D5-BDCF-8842E4DF01C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54392" y="455033"/>
                  <a:ext cx="242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60300A-9E3F-4EEC-A735-15AE99C1ECEF}"/>
                    </a:ext>
                  </a:extLst>
                </p14:cNvPr>
                <p14:cNvContentPartPr/>
                <p14:nvPr/>
              </p14:nvContentPartPr>
              <p14:xfrm>
                <a:off x="10487432" y="543593"/>
                <a:ext cx="179640" cy="186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60300A-9E3F-4EEC-A735-15AE99C1EC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51792" y="507953"/>
                  <a:ext cx="251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B9E802-DA80-4372-B741-995D0B6BFED1}"/>
                    </a:ext>
                  </a:extLst>
                </p14:cNvPr>
                <p14:cNvContentPartPr/>
                <p14:nvPr/>
              </p14:nvContentPartPr>
              <p14:xfrm>
                <a:off x="10755272" y="504353"/>
                <a:ext cx="369000" cy="284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B9E802-DA80-4372-B741-995D0B6BFE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19632" y="468353"/>
                  <a:ext cx="4406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83BDC9D-5B04-4DB7-8D69-69C055B08D96}"/>
                    </a:ext>
                  </a:extLst>
                </p14:cNvPr>
                <p14:cNvContentPartPr/>
                <p14:nvPr/>
              </p14:nvContentPartPr>
              <p14:xfrm>
                <a:off x="11093312" y="473753"/>
                <a:ext cx="33840" cy="41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83BDC9D-5B04-4DB7-8D69-69C055B08D9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057672" y="438113"/>
                  <a:ext cx="105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7DFBEC7-967E-45D5-AF23-BE81AAD194BF}"/>
                    </a:ext>
                  </a:extLst>
                </p14:cNvPr>
                <p14:cNvContentPartPr/>
                <p14:nvPr/>
              </p14:nvContentPartPr>
              <p14:xfrm>
                <a:off x="11160992" y="527033"/>
                <a:ext cx="135000" cy="216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7DFBEC7-967E-45D5-AF23-BE81AAD194B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25352" y="491033"/>
                  <a:ext cx="2066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39A7D35-71F8-422E-9EBD-FE2EF15C19BB}"/>
                    </a:ext>
                  </a:extLst>
                </p14:cNvPr>
                <p14:cNvContentPartPr/>
                <p14:nvPr/>
              </p14:nvContentPartPr>
              <p14:xfrm>
                <a:off x="11331632" y="551153"/>
                <a:ext cx="442080" cy="234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39A7D35-71F8-422E-9EBD-FE2EF15C19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95992" y="515153"/>
                  <a:ext cx="513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EEF23FB-D41E-47C2-83DB-7232696268A3}"/>
                    </a:ext>
                  </a:extLst>
                </p14:cNvPr>
                <p14:cNvContentPartPr/>
                <p14:nvPr/>
              </p14:nvContentPartPr>
              <p14:xfrm>
                <a:off x="11585432" y="696593"/>
                <a:ext cx="124920" cy="10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EEF23FB-D41E-47C2-83DB-7232696268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49432" y="660953"/>
                  <a:ext cx="196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E016446-2DC2-4B3A-A20E-953317C3E5A1}"/>
                    </a:ext>
                  </a:extLst>
                </p14:cNvPr>
                <p14:cNvContentPartPr/>
                <p14:nvPr/>
              </p14:nvContentPartPr>
              <p14:xfrm>
                <a:off x="11915192" y="461513"/>
                <a:ext cx="227520" cy="479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E016446-2DC2-4B3A-A20E-953317C3E5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79192" y="425513"/>
                  <a:ext cx="29916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AA89BFF-313D-4E14-ADC0-5072CBD91E6F}"/>
              </a:ext>
            </a:extLst>
          </p:cNvPr>
          <p:cNvGrpSpPr/>
          <p:nvPr/>
        </p:nvGrpSpPr>
        <p:grpSpPr>
          <a:xfrm>
            <a:off x="2531792" y="5056193"/>
            <a:ext cx="1753920" cy="596880"/>
            <a:chOff x="2531792" y="5056193"/>
            <a:chExt cx="175392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5A1FE07-B205-4602-8D98-81ACBE837FC3}"/>
                    </a:ext>
                  </a:extLst>
                </p14:cNvPr>
                <p14:cNvContentPartPr/>
                <p14:nvPr/>
              </p14:nvContentPartPr>
              <p14:xfrm>
                <a:off x="2772632" y="5056193"/>
                <a:ext cx="63360" cy="448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5A1FE07-B205-4602-8D98-81ACBE837F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736992" y="5020193"/>
                  <a:ext cx="13500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D130A3-43AF-407C-B1C0-4F743A769951}"/>
                    </a:ext>
                  </a:extLst>
                </p14:cNvPr>
                <p14:cNvContentPartPr/>
                <p14:nvPr/>
              </p14:nvContentPartPr>
              <p14:xfrm>
                <a:off x="2531792" y="5090393"/>
                <a:ext cx="445680" cy="5626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D130A3-43AF-407C-B1C0-4F743A7699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95792" y="5054753"/>
                  <a:ext cx="5173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8398FEC-6EC8-4887-9020-2BD13138AB1C}"/>
                    </a:ext>
                  </a:extLst>
                </p14:cNvPr>
                <p14:cNvContentPartPr/>
                <p14:nvPr/>
              </p14:nvContentPartPr>
              <p14:xfrm>
                <a:off x="3065312" y="5226833"/>
                <a:ext cx="271800" cy="3351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8398FEC-6EC8-4887-9020-2BD13138AB1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29672" y="5190833"/>
                  <a:ext cx="343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0D01E8-D14A-4A8F-8D68-51BF5C8B4368}"/>
                    </a:ext>
                  </a:extLst>
                </p14:cNvPr>
                <p14:cNvContentPartPr/>
                <p14:nvPr/>
              </p14:nvContentPartPr>
              <p14:xfrm>
                <a:off x="3263312" y="5091113"/>
                <a:ext cx="158760" cy="503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0D01E8-D14A-4A8F-8D68-51BF5C8B43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27312" y="5055473"/>
                  <a:ext cx="2304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14AEF2B-5E4B-4E41-AECB-C9F3B57014FA}"/>
                    </a:ext>
                  </a:extLst>
                </p14:cNvPr>
                <p14:cNvContentPartPr/>
                <p14:nvPr/>
              </p14:nvContentPartPr>
              <p14:xfrm>
                <a:off x="3591272" y="5285513"/>
                <a:ext cx="206280" cy="308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14AEF2B-5E4B-4E41-AECB-C9F3B57014F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55632" y="5249513"/>
                  <a:ext cx="2779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54C501-DCAB-4E73-8187-47F48CDDBFC0}"/>
                    </a:ext>
                  </a:extLst>
                </p14:cNvPr>
                <p14:cNvContentPartPr/>
                <p14:nvPr/>
              </p14:nvContentPartPr>
              <p14:xfrm>
                <a:off x="3812312" y="5132513"/>
                <a:ext cx="109440" cy="438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54C501-DCAB-4E73-8187-47F48CDDBFC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6672" y="5096513"/>
                  <a:ext cx="1810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9B8E41-75F1-435A-A2AA-819A57042AAE}"/>
                    </a:ext>
                  </a:extLst>
                </p14:cNvPr>
                <p14:cNvContentPartPr/>
                <p14:nvPr/>
              </p14:nvContentPartPr>
              <p14:xfrm>
                <a:off x="3774152" y="5336273"/>
                <a:ext cx="231120" cy="421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9B8E41-75F1-435A-A2AA-819A57042A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38512" y="5300273"/>
                  <a:ext cx="302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B11D78-9425-4916-9BEB-55CBD26CDB8D}"/>
                    </a:ext>
                  </a:extLst>
                </p14:cNvPr>
                <p14:cNvContentPartPr/>
                <p14:nvPr/>
              </p14:nvContentPartPr>
              <p14:xfrm>
                <a:off x="4120112" y="5243753"/>
                <a:ext cx="165600" cy="27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B11D78-9425-4916-9BEB-55CBD26CDB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84112" y="5208113"/>
                  <a:ext cx="23724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B9429DA-D026-48EE-8003-9A7BBED500AC}"/>
              </a:ext>
            </a:extLst>
          </p:cNvPr>
          <p:cNvGrpSpPr/>
          <p:nvPr/>
        </p:nvGrpSpPr>
        <p:grpSpPr>
          <a:xfrm>
            <a:off x="5073752" y="4909673"/>
            <a:ext cx="1418040" cy="606240"/>
            <a:chOff x="5073752" y="4909673"/>
            <a:chExt cx="1418040" cy="60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B533900-025E-402D-82EA-8AB7007F68D8}"/>
                    </a:ext>
                  </a:extLst>
                </p14:cNvPr>
                <p14:cNvContentPartPr/>
                <p14:nvPr/>
              </p14:nvContentPartPr>
              <p14:xfrm>
                <a:off x="5073752" y="5037833"/>
                <a:ext cx="513000" cy="4147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B533900-025E-402D-82EA-8AB7007F68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37752" y="5002193"/>
                  <a:ext cx="5846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00AB2AD-F7BE-4157-9F40-6DE1F4F175AF}"/>
                    </a:ext>
                  </a:extLst>
                </p14:cNvPr>
                <p14:cNvContentPartPr/>
                <p14:nvPr/>
              </p14:nvContentPartPr>
              <p14:xfrm>
                <a:off x="5604032" y="4937033"/>
                <a:ext cx="322560" cy="520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00AB2AD-F7BE-4157-9F40-6DE1F4F175A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68392" y="4901033"/>
                  <a:ext cx="3942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1319EF-524B-4163-9603-7B2ABF993CB1}"/>
                    </a:ext>
                  </a:extLst>
                </p14:cNvPr>
                <p14:cNvContentPartPr/>
                <p14:nvPr/>
              </p14:nvContentPartPr>
              <p14:xfrm>
                <a:off x="6026312" y="5073113"/>
                <a:ext cx="46440" cy="290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1319EF-524B-4163-9603-7B2ABF993C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90312" y="5037473"/>
                  <a:ext cx="1180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977531A-A7EF-4278-972F-D0BE84B03AB6}"/>
                    </a:ext>
                  </a:extLst>
                </p14:cNvPr>
                <p14:cNvContentPartPr/>
                <p14:nvPr/>
              </p14:nvContentPartPr>
              <p14:xfrm>
                <a:off x="6102272" y="4909673"/>
                <a:ext cx="389520" cy="606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977531A-A7EF-4278-972F-D0BE84B03AB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66632" y="4874033"/>
                  <a:ext cx="461160" cy="67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7AF4E64-7011-4B66-B1F3-1E1AA1BA9FF9}"/>
                  </a:ext>
                </a:extLst>
              </p14:cNvPr>
              <p14:cNvContentPartPr/>
              <p14:nvPr/>
            </p14:nvContentPartPr>
            <p14:xfrm>
              <a:off x="7639472" y="3231353"/>
              <a:ext cx="402480" cy="3607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7AF4E64-7011-4B66-B1F3-1E1AA1BA9FF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03472" y="3195353"/>
                <a:ext cx="474120" cy="43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EEE38F1-A267-4467-A74F-41D9DF3B5D7C}"/>
              </a:ext>
            </a:extLst>
          </p:cNvPr>
          <p:cNvGrpSpPr/>
          <p:nvPr/>
        </p:nvGrpSpPr>
        <p:grpSpPr>
          <a:xfrm>
            <a:off x="3208952" y="5858633"/>
            <a:ext cx="2730240" cy="951120"/>
            <a:chOff x="3208952" y="5858633"/>
            <a:chExt cx="2730240" cy="95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C8596B-9397-45AF-8791-11AC55F61DAA}"/>
                    </a:ext>
                  </a:extLst>
                </p14:cNvPr>
                <p14:cNvContentPartPr/>
                <p14:nvPr/>
              </p14:nvContentPartPr>
              <p14:xfrm>
                <a:off x="3208952" y="5917313"/>
                <a:ext cx="30240" cy="3412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C8596B-9397-45AF-8791-11AC55F61D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72952" y="5881313"/>
                  <a:ext cx="1018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027B33-4E7D-4F61-AD88-DBD54CE6BE68}"/>
                    </a:ext>
                  </a:extLst>
                </p14:cNvPr>
                <p14:cNvContentPartPr/>
                <p14:nvPr/>
              </p14:nvContentPartPr>
              <p14:xfrm>
                <a:off x="3385712" y="5978153"/>
                <a:ext cx="948240" cy="330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027B33-4E7D-4F61-AD88-DBD54CE6BE6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50072" y="5942513"/>
                  <a:ext cx="1019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65CEB8-82C8-4BCD-BB62-0D7372B4BC56}"/>
                    </a:ext>
                  </a:extLst>
                </p14:cNvPr>
                <p14:cNvContentPartPr/>
                <p14:nvPr/>
              </p14:nvContentPartPr>
              <p14:xfrm>
                <a:off x="4416752" y="5881673"/>
                <a:ext cx="97920" cy="352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65CEB8-82C8-4BCD-BB62-0D7372B4BC5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81112" y="5846033"/>
                  <a:ext cx="169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A2F4E7-5664-44E4-8ED0-97D2560B735D}"/>
                    </a:ext>
                  </a:extLst>
                </p14:cNvPr>
                <p14:cNvContentPartPr/>
                <p14:nvPr/>
              </p14:nvContentPartPr>
              <p14:xfrm>
                <a:off x="4365992" y="6048713"/>
                <a:ext cx="296640" cy="106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A2F4E7-5664-44E4-8ED0-97D2560B735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30352" y="6012713"/>
                  <a:ext cx="36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1D8F8AE-79BD-4E15-8002-30A8CD090671}"/>
                    </a:ext>
                  </a:extLst>
                </p14:cNvPr>
                <p14:cNvContentPartPr/>
                <p14:nvPr/>
              </p14:nvContentPartPr>
              <p14:xfrm>
                <a:off x="4949912" y="5858633"/>
                <a:ext cx="285480" cy="484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1D8F8AE-79BD-4E15-8002-30A8CD09067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913912" y="5822993"/>
                  <a:ext cx="3571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9EDCE30-809A-4EAF-A8EF-B2DEF17AA01B}"/>
                    </a:ext>
                  </a:extLst>
                </p14:cNvPr>
                <p14:cNvContentPartPr/>
                <p14:nvPr/>
              </p14:nvContentPartPr>
              <p14:xfrm>
                <a:off x="5252312" y="6031073"/>
                <a:ext cx="241920" cy="223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9EDCE30-809A-4EAF-A8EF-B2DEF17AA01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16312" y="5995073"/>
                  <a:ext cx="313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FC98A9D-4CCF-40CA-AE50-3A4EBDB9C18E}"/>
                    </a:ext>
                  </a:extLst>
                </p14:cNvPr>
                <p14:cNvContentPartPr/>
                <p14:nvPr/>
              </p14:nvContentPartPr>
              <p14:xfrm>
                <a:off x="3713672" y="6458033"/>
                <a:ext cx="30240" cy="2833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FC98A9D-4CCF-40CA-AE50-3A4EBDB9C1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78032" y="6422393"/>
                  <a:ext cx="101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592DA27-CC53-4F17-A11F-577FF82AE5B3}"/>
                    </a:ext>
                  </a:extLst>
                </p14:cNvPr>
                <p14:cNvContentPartPr/>
                <p14:nvPr/>
              </p14:nvContentPartPr>
              <p14:xfrm>
                <a:off x="3767672" y="6506273"/>
                <a:ext cx="954000" cy="267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592DA27-CC53-4F17-A11F-577FF82AE5B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32032" y="6470273"/>
                  <a:ext cx="10256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F76BC7-B243-459C-866C-A365F0D441C1}"/>
                    </a:ext>
                  </a:extLst>
                </p14:cNvPr>
                <p14:cNvContentPartPr/>
                <p14:nvPr/>
              </p14:nvContentPartPr>
              <p14:xfrm>
                <a:off x="4812032" y="6486833"/>
                <a:ext cx="70200" cy="225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F76BC7-B243-459C-866C-A365F0D441C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76032" y="6450833"/>
                  <a:ext cx="141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B97898D-EF3B-446F-94F9-C0780D6058A8}"/>
                    </a:ext>
                  </a:extLst>
                </p14:cNvPr>
                <p14:cNvContentPartPr/>
                <p14:nvPr/>
              </p14:nvContentPartPr>
              <p14:xfrm>
                <a:off x="4797272" y="6573593"/>
                <a:ext cx="263160" cy="28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B97898D-EF3B-446F-94F9-C0780D6058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61632" y="6537953"/>
                  <a:ext cx="334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2576216-2643-4FA4-9504-E01B1109C1FC}"/>
                    </a:ext>
                  </a:extLst>
                </p14:cNvPr>
                <p14:cNvContentPartPr/>
                <p14:nvPr/>
              </p14:nvContentPartPr>
              <p14:xfrm>
                <a:off x="5256992" y="6482873"/>
                <a:ext cx="137520" cy="326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2576216-2643-4FA4-9504-E01B1109C1F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20992" y="6447233"/>
                  <a:ext cx="209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7EA886-4C62-4F7D-BC12-D5B6895FD26E}"/>
                    </a:ext>
                  </a:extLst>
                </p14:cNvPr>
                <p14:cNvContentPartPr/>
                <p14:nvPr/>
              </p14:nvContentPartPr>
              <p14:xfrm>
                <a:off x="5612672" y="6591534"/>
                <a:ext cx="181080" cy="164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7EA886-4C62-4F7D-BC12-D5B6895FD2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76672" y="6555534"/>
                  <a:ext cx="252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734669-7227-405E-AEFE-00DAED6C95CA}"/>
                    </a:ext>
                  </a:extLst>
                </p14:cNvPr>
                <p14:cNvContentPartPr/>
                <p14:nvPr/>
              </p14:nvContentPartPr>
              <p14:xfrm>
                <a:off x="5602592" y="6016254"/>
                <a:ext cx="336600" cy="52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734669-7227-405E-AEFE-00DAED6C95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66952" y="5980254"/>
                  <a:ext cx="40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47D41FE-011B-4A65-8598-F5981B095AD8}"/>
                    </a:ext>
                  </a:extLst>
                </p14:cNvPr>
                <p14:cNvContentPartPr/>
                <p14:nvPr/>
              </p14:nvContentPartPr>
              <p14:xfrm>
                <a:off x="5408912" y="6637254"/>
                <a:ext cx="14400" cy="13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47D41FE-011B-4A65-8598-F5981B095A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73272" y="6601254"/>
                  <a:ext cx="8604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A38DD93-4EFB-4807-BE26-9D944C9B1CD6}"/>
                  </a:ext>
                </a:extLst>
              </p14:cNvPr>
              <p14:cNvContentPartPr/>
              <p14:nvPr/>
            </p14:nvContentPartPr>
            <p14:xfrm>
              <a:off x="3752552" y="3265854"/>
              <a:ext cx="14400" cy="129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A38DD93-4EFB-4807-BE26-9D944C9B1CD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716552" y="3229854"/>
                <a:ext cx="860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F4C11BB-E1B3-4AC0-8AAF-8B5954AC2495}"/>
                  </a:ext>
                </a:extLst>
              </p14:cNvPr>
              <p14:cNvContentPartPr/>
              <p14:nvPr/>
            </p14:nvContentPartPr>
            <p14:xfrm>
              <a:off x="4316312" y="1929174"/>
              <a:ext cx="139320" cy="1342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F4C11BB-E1B3-4AC0-8AAF-8B5954AC249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280312" y="1893174"/>
                <a:ext cx="210960" cy="20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E9F97D7-105F-4F45-AEC9-8CDEA2450F1B}"/>
              </a:ext>
            </a:extLst>
          </p:cNvPr>
          <p:cNvGrpSpPr/>
          <p:nvPr/>
        </p:nvGrpSpPr>
        <p:grpSpPr>
          <a:xfrm>
            <a:off x="3651392" y="3122273"/>
            <a:ext cx="3914280" cy="558360"/>
            <a:chOff x="3651392" y="3122273"/>
            <a:chExt cx="3914280" cy="5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28286E-F8B6-4C5A-987E-18B8E6F98EF0}"/>
                    </a:ext>
                  </a:extLst>
                </p14:cNvPr>
                <p14:cNvContentPartPr/>
                <p14:nvPr/>
              </p14:nvContentPartPr>
              <p14:xfrm>
                <a:off x="5915792" y="3201473"/>
                <a:ext cx="15120" cy="365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28286E-F8B6-4C5A-987E-18B8E6F98EF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79792" y="3165473"/>
                  <a:ext cx="86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E5CFBB6-3647-4D18-8402-B41306F1CE16}"/>
                    </a:ext>
                  </a:extLst>
                </p14:cNvPr>
                <p14:cNvContentPartPr/>
                <p14:nvPr/>
              </p14:nvContentPartPr>
              <p14:xfrm>
                <a:off x="5913272" y="3184553"/>
                <a:ext cx="194040" cy="50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E5CFBB6-3647-4D18-8402-B41306F1CE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77272" y="3148913"/>
                  <a:ext cx="265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1959B4-2195-494D-9B45-13EC0C9F637E}"/>
                    </a:ext>
                  </a:extLst>
                </p14:cNvPr>
                <p14:cNvContentPartPr/>
                <p14:nvPr/>
              </p14:nvContentPartPr>
              <p14:xfrm>
                <a:off x="5922992" y="3355913"/>
                <a:ext cx="147600" cy="14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1959B4-2195-494D-9B45-13EC0C9F637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86992" y="3319913"/>
                  <a:ext cx="219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7549470-5C04-4370-849F-17513C19086F}"/>
                    </a:ext>
                  </a:extLst>
                </p14:cNvPr>
                <p14:cNvContentPartPr/>
                <p14:nvPr/>
              </p14:nvContentPartPr>
              <p14:xfrm>
                <a:off x="6179312" y="3262673"/>
                <a:ext cx="191160" cy="28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7549470-5C04-4370-849F-17513C19086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43672" y="3226673"/>
                  <a:ext cx="2628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4DAC37-94D2-49C8-9023-480C291D0E83}"/>
                    </a:ext>
                  </a:extLst>
                </p14:cNvPr>
                <p14:cNvContentPartPr/>
                <p14:nvPr/>
              </p14:nvContentPartPr>
              <p14:xfrm>
                <a:off x="6502232" y="3318833"/>
                <a:ext cx="158400" cy="233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4DAC37-94D2-49C8-9023-480C291D0E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66232" y="3282833"/>
                  <a:ext cx="230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831655-3DFA-4231-BC66-51A1B97AEFE1}"/>
                    </a:ext>
                  </a:extLst>
                </p14:cNvPr>
                <p14:cNvContentPartPr/>
                <p14:nvPr/>
              </p14:nvContentPartPr>
              <p14:xfrm>
                <a:off x="6726512" y="3331433"/>
                <a:ext cx="234360" cy="272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831655-3DFA-4231-BC66-51A1B97AEF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90872" y="3295433"/>
                  <a:ext cx="306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6321C0-D117-482F-9568-8266600CE4F5}"/>
                    </a:ext>
                  </a:extLst>
                </p14:cNvPr>
                <p14:cNvContentPartPr/>
                <p14:nvPr/>
              </p14:nvContentPartPr>
              <p14:xfrm>
                <a:off x="7065992" y="3180953"/>
                <a:ext cx="59040" cy="393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6321C0-D117-482F-9568-8266600CE4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30352" y="3144953"/>
                  <a:ext cx="1306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B3EE304-9D89-4835-9AEE-950D4BF09EFA}"/>
                    </a:ext>
                  </a:extLst>
                </p14:cNvPr>
                <p14:cNvContentPartPr/>
                <p14:nvPr/>
              </p14:nvContentPartPr>
              <p14:xfrm>
                <a:off x="7064912" y="3342233"/>
                <a:ext cx="140040" cy="1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B3EE304-9D89-4835-9AEE-950D4BF09E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28912" y="3306593"/>
                  <a:ext cx="211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5522D5F-3338-4B8C-9FB3-BB70BA90BD1F}"/>
                    </a:ext>
                  </a:extLst>
                </p14:cNvPr>
                <p14:cNvContentPartPr/>
                <p14:nvPr/>
              </p14:nvContentPartPr>
              <p14:xfrm>
                <a:off x="7331312" y="3372473"/>
                <a:ext cx="234360" cy="133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5522D5F-3338-4B8C-9FB3-BB70BA90BD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95312" y="3336833"/>
                  <a:ext cx="30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7A9F68-4D67-480D-AD9A-53E0B7117DC0}"/>
                    </a:ext>
                  </a:extLst>
                </p14:cNvPr>
                <p14:cNvContentPartPr/>
                <p14:nvPr/>
              </p14:nvContentPartPr>
              <p14:xfrm>
                <a:off x="3651752" y="3225233"/>
                <a:ext cx="40320" cy="337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7A9F68-4D67-480D-AD9A-53E0B7117DC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16112" y="3189233"/>
                  <a:ext cx="1119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AE6671-C399-448D-9A65-7B51BEC9FD7F}"/>
                    </a:ext>
                  </a:extLst>
                </p14:cNvPr>
                <p14:cNvContentPartPr/>
                <p14:nvPr/>
              </p14:nvContentPartPr>
              <p14:xfrm>
                <a:off x="3651392" y="3122273"/>
                <a:ext cx="253440" cy="45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AE6671-C399-448D-9A65-7B51BEC9FD7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15392" y="3086633"/>
                  <a:ext cx="32508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E581A0-59B3-4E59-AF43-0047889C1DE4}"/>
                    </a:ext>
                  </a:extLst>
                </p14:cNvPr>
                <p14:cNvContentPartPr/>
                <p14:nvPr/>
              </p14:nvContentPartPr>
              <p14:xfrm>
                <a:off x="3981152" y="3311273"/>
                <a:ext cx="111240" cy="273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E581A0-59B3-4E59-AF43-0047889C1D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5152" y="3275273"/>
                  <a:ext cx="182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CB85BA2-C8A6-4DA1-9DD1-2D30598A4F3F}"/>
                    </a:ext>
                  </a:extLst>
                </p14:cNvPr>
                <p14:cNvContentPartPr/>
                <p14:nvPr/>
              </p14:nvContentPartPr>
              <p14:xfrm>
                <a:off x="4184552" y="3298673"/>
                <a:ext cx="424440" cy="38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CB85BA2-C8A6-4DA1-9DD1-2D30598A4F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148912" y="3263033"/>
                  <a:ext cx="4960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AA0C367-47E3-4566-BC7C-9B777E27C413}"/>
                    </a:ext>
                  </a:extLst>
                </p14:cNvPr>
                <p14:cNvContentPartPr/>
                <p14:nvPr/>
              </p14:nvContentPartPr>
              <p14:xfrm>
                <a:off x="4764152" y="3389393"/>
                <a:ext cx="144720" cy="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AA0C367-47E3-4566-BC7C-9B777E27C41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28152" y="3353393"/>
                  <a:ext cx="216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2D1D7E-3A48-4D44-8025-A116173D8F09}"/>
                    </a:ext>
                  </a:extLst>
                </p14:cNvPr>
                <p14:cNvContentPartPr/>
                <p14:nvPr/>
              </p14:nvContentPartPr>
              <p14:xfrm>
                <a:off x="4833272" y="3563273"/>
                <a:ext cx="186480" cy="2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2D1D7E-3A48-4D44-8025-A116173D8F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97632" y="3527273"/>
                  <a:ext cx="258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130825B-4518-4A51-881A-6F6CF76DCEE6}"/>
                    </a:ext>
                  </a:extLst>
                </p14:cNvPr>
                <p14:cNvContentPartPr/>
                <p14:nvPr/>
              </p14:nvContentPartPr>
              <p14:xfrm>
                <a:off x="5492432" y="3527993"/>
                <a:ext cx="65880" cy="121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130825B-4518-4A51-881A-6F6CF76DCEE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6792" y="3491993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A17C480-81BC-41BD-98CE-B06D98454CA1}"/>
                    </a:ext>
                  </a:extLst>
                </p14:cNvPr>
                <p14:cNvContentPartPr/>
                <p14:nvPr/>
              </p14:nvContentPartPr>
              <p14:xfrm>
                <a:off x="5205512" y="3255414"/>
                <a:ext cx="231840" cy="357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A17C480-81BC-41BD-98CE-B06D98454CA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69872" y="3219414"/>
                  <a:ext cx="30348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F7BC7B3-0F75-478F-A4D7-C3CDFA1E7A6A}"/>
              </a:ext>
            </a:extLst>
          </p:cNvPr>
          <p:cNvGrpSpPr/>
          <p:nvPr/>
        </p:nvGrpSpPr>
        <p:grpSpPr>
          <a:xfrm>
            <a:off x="3398672" y="1686593"/>
            <a:ext cx="4920120" cy="1237680"/>
            <a:chOff x="3398672" y="1686593"/>
            <a:chExt cx="4920120" cy="12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DA002A-6A9A-423E-ABFE-F1FACBF49CA4}"/>
                    </a:ext>
                  </a:extLst>
                </p14:cNvPr>
                <p14:cNvContentPartPr/>
                <p14:nvPr/>
              </p14:nvContentPartPr>
              <p14:xfrm>
                <a:off x="4051352" y="2219033"/>
                <a:ext cx="23400" cy="66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DA002A-6A9A-423E-ABFE-F1FACBF49CA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15712" y="2183033"/>
                  <a:ext cx="9504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D0B2C6-0350-498E-999E-74DC24ACE568}"/>
                    </a:ext>
                  </a:extLst>
                </p14:cNvPr>
                <p14:cNvContentPartPr/>
                <p14:nvPr/>
              </p14:nvContentPartPr>
              <p14:xfrm>
                <a:off x="3997352" y="2206433"/>
                <a:ext cx="4193640" cy="7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D0B2C6-0350-498E-999E-74DC24ACE5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61712" y="2170433"/>
                  <a:ext cx="426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D7EDDF-9C9E-4842-990D-9956A995B363}"/>
                    </a:ext>
                  </a:extLst>
                </p14:cNvPr>
                <p14:cNvContentPartPr/>
                <p14:nvPr/>
              </p14:nvContentPartPr>
              <p14:xfrm>
                <a:off x="4071512" y="2856233"/>
                <a:ext cx="4247280" cy="41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D7EDDF-9C9E-4842-990D-9956A995B3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035512" y="2820233"/>
                  <a:ext cx="4318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38A85C-8F83-4ABE-B39F-DE6C179F65C0}"/>
                    </a:ext>
                  </a:extLst>
                </p14:cNvPr>
                <p14:cNvContentPartPr/>
                <p14:nvPr/>
              </p14:nvContentPartPr>
              <p14:xfrm>
                <a:off x="8122592" y="2208233"/>
                <a:ext cx="157320" cy="64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38A85C-8F83-4ABE-B39F-DE6C179F65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86592" y="2172593"/>
                  <a:ext cx="2289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C13571-9B02-4E40-AC6D-D1A401602B10}"/>
                    </a:ext>
                  </a:extLst>
                </p14:cNvPr>
                <p14:cNvContentPartPr/>
                <p14:nvPr/>
              </p14:nvContentPartPr>
              <p14:xfrm>
                <a:off x="4845152" y="2258633"/>
                <a:ext cx="12240" cy="561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C13571-9B02-4E40-AC6D-D1A401602B1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09512" y="2222993"/>
                  <a:ext cx="8388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48DA5B-3A8E-426F-A65E-192AAE395F48}"/>
                    </a:ext>
                  </a:extLst>
                </p14:cNvPr>
                <p14:cNvContentPartPr/>
                <p14:nvPr/>
              </p14:nvContentPartPr>
              <p14:xfrm>
                <a:off x="5916872" y="2207873"/>
                <a:ext cx="111600" cy="716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48DA5B-3A8E-426F-A65E-192AAE395F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80872" y="2171873"/>
                  <a:ext cx="18324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42AAFC-47CC-41F1-9189-AF27792230B5}"/>
                    </a:ext>
                  </a:extLst>
                </p14:cNvPr>
                <p14:cNvContentPartPr/>
                <p14:nvPr/>
              </p14:nvContentPartPr>
              <p14:xfrm>
                <a:off x="7063112" y="2273033"/>
                <a:ext cx="28800" cy="549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42AAFC-47CC-41F1-9189-AF27792230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027112" y="2237393"/>
                  <a:ext cx="1004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F410B4-B6BA-48CB-94AC-4C35196E2AB6}"/>
                    </a:ext>
                  </a:extLst>
                </p14:cNvPr>
                <p14:cNvContentPartPr/>
                <p14:nvPr/>
              </p14:nvContentPartPr>
              <p14:xfrm>
                <a:off x="3398672" y="1686593"/>
                <a:ext cx="503640" cy="430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F410B4-B6BA-48CB-94AC-4C35196E2AB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62672" y="1650593"/>
                  <a:ext cx="5752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50A93D-E00F-4F0E-8C27-FEC58834015A}"/>
                    </a:ext>
                  </a:extLst>
                </p14:cNvPr>
                <p14:cNvContentPartPr/>
                <p14:nvPr/>
              </p14:nvContentPartPr>
              <p14:xfrm>
                <a:off x="4312352" y="1945793"/>
                <a:ext cx="119520" cy="173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50A93D-E00F-4F0E-8C27-FEC58834015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76712" y="1910153"/>
                  <a:ext cx="191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22A935-A0DC-43C0-8290-E991D76EBADE}"/>
                    </a:ext>
                  </a:extLst>
                </p14:cNvPr>
                <p14:cNvContentPartPr/>
                <p14:nvPr/>
              </p14:nvContentPartPr>
              <p14:xfrm>
                <a:off x="5419352" y="1935353"/>
                <a:ext cx="10440" cy="176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22A935-A0DC-43C0-8290-E991D76EBAD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83712" y="1899713"/>
                  <a:ext cx="82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3C88F03-EC56-4E00-8F7A-BE04455D95C3}"/>
                    </a:ext>
                  </a:extLst>
                </p14:cNvPr>
                <p14:cNvContentPartPr/>
                <p14:nvPr/>
              </p14:nvContentPartPr>
              <p14:xfrm>
                <a:off x="6253832" y="1892873"/>
                <a:ext cx="129600" cy="15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3C88F03-EC56-4E00-8F7A-BE04455D95C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17832" y="1856873"/>
                  <a:ext cx="201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EDBD61-98A1-4928-AA9F-38AD112F0ECE}"/>
                    </a:ext>
                  </a:extLst>
                </p14:cNvPr>
                <p14:cNvContentPartPr/>
                <p14:nvPr/>
              </p14:nvContentPartPr>
              <p14:xfrm>
                <a:off x="7412312" y="1866593"/>
                <a:ext cx="163800" cy="20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EDBD61-98A1-4928-AA9F-38AD112F0E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6312" y="1830593"/>
                  <a:ext cx="235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8BA44E5-B185-4255-B2D7-782F13371F69}"/>
                    </a:ext>
                  </a:extLst>
                </p14:cNvPr>
                <p14:cNvContentPartPr/>
                <p14:nvPr/>
              </p14:nvContentPartPr>
              <p14:xfrm>
                <a:off x="6264992" y="2422793"/>
                <a:ext cx="217080" cy="29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8BA44E5-B185-4255-B2D7-782F13371F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28992" y="2386793"/>
                  <a:ext cx="288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B9FC08-B56F-4EB2-B27F-84288CFAF88E}"/>
                    </a:ext>
                  </a:extLst>
                </p14:cNvPr>
                <p14:cNvContentPartPr/>
                <p14:nvPr/>
              </p14:nvContentPartPr>
              <p14:xfrm>
                <a:off x="6665672" y="2465273"/>
                <a:ext cx="132840" cy="21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B9FC08-B56F-4EB2-B27F-84288CFAF8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29672" y="2429273"/>
                  <a:ext cx="20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1EA975-0B5C-4E4D-98B8-34880C242218}"/>
                    </a:ext>
                  </a:extLst>
                </p14:cNvPr>
                <p14:cNvContentPartPr/>
                <p14:nvPr/>
              </p14:nvContentPartPr>
              <p14:xfrm>
                <a:off x="7555592" y="2418473"/>
                <a:ext cx="218520" cy="231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1EA975-0B5C-4E4D-98B8-34880C2422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519592" y="2382833"/>
                  <a:ext cx="290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6313E1F-8825-4F24-A124-4B454B73BA1B}"/>
                    </a:ext>
                  </a:extLst>
                </p14:cNvPr>
                <p14:cNvContentPartPr/>
                <p14:nvPr/>
              </p14:nvContentPartPr>
              <p14:xfrm>
                <a:off x="7710032" y="2534753"/>
                <a:ext cx="79200" cy="227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6313E1F-8825-4F24-A124-4B454B73BA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74392" y="2499113"/>
                  <a:ext cx="150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7B23D1-62E9-4105-9B69-3216636C792C}"/>
                    </a:ext>
                  </a:extLst>
                </p14:cNvPr>
                <p14:cNvContentPartPr/>
                <p14:nvPr/>
              </p14:nvContentPartPr>
              <p14:xfrm>
                <a:off x="7897592" y="2417753"/>
                <a:ext cx="151920" cy="230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7B23D1-62E9-4105-9B69-3216636C792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861592" y="2381753"/>
                  <a:ext cx="223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6478C87-4B18-4D47-AF4E-0B8EF5B2AD5E}"/>
                    </a:ext>
                  </a:extLst>
                </p14:cNvPr>
                <p14:cNvContentPartPr/>
                <p14:nvPr/>
              </p14:nvContentPartPr>
              <p14:xfrm>
                <a:off x="4213352" y="2423094"/>
                <a:ext cx="275760" cy="3376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6478C87-4B18-4D47-AF4E-0B8EF5B2AD5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177712" y="2387454"/>
                  <a:ext cx="3474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615854C-6B18-4DB2-86AC-EB9D261F12E6}"/>
                    </a:ext>
                  </a:extLst>
                </p14:cNvPr>
                <p14:cNvContentPartPr/>
                <p14:nvPr/>
              </p14:nvContentPartPr>
              <p14:xfrm>
                <a:off x="4566872" y="2458734"/>
                <a:ext cx="242280" cy="2628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615854C-6B18-4DB2-86AC-EB9D261F12E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31232" y="2423094"/>
                  <a:ext cx="3139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46619E3-8815-4CD2-B92D-B62C2559BFAB}"/>
                    </a:ext>
                  </a:extLst>
                </p14:cNvPr>
                <p14:cNvContentPartPr/>
                <p14:nvPr/>
              </p14:nvContentPartPr>
              <p14:xfrm>
                <a:off x="5261672" y="2397174"/>
                <a:ext cx="274320" cy="3344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46619E3-8815-4CD2-B92D-B62C2559BFA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26032" y="2361534"/>
                  <a:ext cx="3459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6CEFF49-EC3C-4B28-84B4-DA639DFDF895}"/>
                    </a:ext>
                  </a:extLst>
                </p14:cNvPr>
                <p14:cNvContentPartPr/>
                <p14:nvPr/>
              </p14:nvContentPartPr>
              <p14:xfrm>
                <a:off x="5591432" y="2509854"/>
                <a:ext cx="204480" cy="2257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6CEFF49-EC3C-4B28-84B4-DA639DFDF8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55432" y="2473854"/>
                  <a:ext cx="276120" cy="29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412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5AE149-6DEA-4C91-B746-FDDACAAC4D55}"/>
              </a:ext>
            </a:extLst>
          </p:cNvPr>
          <p:cNvGrpSpPr/>
          <p:nvPr/>
        </p:nvGrpSpPr>
        <p:grpSpPr>
          <a:xfrm>
            <a:off x="792992" y="249113"/>
            <a:ext cx="3280680" cy="675000"/>
            <a:chOff x="792992" y="249113"/>
            <a:chExt cx="3280680" cy="6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312EFFC-2163-4010-9E55-4BBBF825851E}"/>
                    </a:ext>
                  </a:extLst>
                </p14:cNvPr>
                <p14:cNvContentPartPr/>
                <p14:nvPr/>
              </p14:nvContentPartPr>
              <p14:xfrm>
                <a:off x="792992" y="315353"/>
                <a:ext cx="372960" cy="487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312EFFC-2163-4010-9E55-4BBBF82585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6992" y="279713"/>
                  <a:ext cx="4446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E3A926-C701-4EC7-A349-CDF2BA8EEA06}"/>
                    </a:ext>
                  </a:extLst>
                </p14:cNvPr>
                <p14:cNvContentPartPr/>
                <p14:nvPr/>
              </p14:nvContentPartPr>
              <p14:xfrm>
                <a:off x="1344872" y="545393"/>
                <a:ext cx="85320" cy="24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E3A926-C701-4EC7-A349-CDF2BA8EEA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8872" y="509753"/>
                  <a:ext cx="156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760D3E-11A4-4396-8C7E-BACA02057E37}"/>
                    </a:ext>
                  </a:extLst>
                </p14:cNvPr>
                <p14:cNvContentPartPr/>
                <p14:nvPr/>
              </p14:nvContentPartPr>
              <p14:xfrm>
                <a:off x="1316432" y="468713"/>
                <a:ext cx="23040" cy="70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760D3E-11A4-4396-8C7E-BACA02057E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432" y="433073"/>
                  <a:ext cx="94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BCAFDA-E34E-43D9-8570-2E6398FFEE43}"/>
                    </a:ext>
                  </a:extLst>
                </p14:cNvPr>
                <p14:cNvContentPartPr/>
                <p14:nvPr/>
              </p14:nvContentPartPr>
              <p14:xfrm>
                <a:off x="1593272" y="431633"/>
                <a:ext cx="284760" cy="326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BCAFDA-E34E-43D9-8570-2E6398FFEE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7632" y="395633"/>
                  <a:ext cx="3564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A7AC9A-9E70-4C06-8FD9-EEBF0A7CC496}"/>
                    </a:ext>
                  </a:extLst>
                </p14:cNvPr>
                <p14:cNvContentPartPr/>
                <p14:nvPr/>
              </p14:nvContentPartPr>
              <p14:xfrm>
                <a:off x="2021672" y="424433"/>
                <a:ext cx="706680" cy="34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A7AC9A-9E70-4C06-8FD9-EEBF0A7CC4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5672" y="388433"/>
                  <a:ext cx="7783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480FDA-02B3-4B0D-ACC9-38BDDF60BC1E}"/>
                    </a:ext>
                  </a:extLst>
                </p14:cNvPr>
                <p14:cNvContentPartPr/>
                <p14:nvPr/>
              </p14:nvContentPartPr>
              <p14:xfrm>
                <a:off x="2839952" y="273593"/>
                <a:ext cx="108000" cy="47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480FDA-02B3-4B0D-ACC9-38BDDF60BC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4312" y="237953"/>
                  <a:ext cx="1796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9F8483-091D-42D3-907E-258AB34F1E25}"/>
                    </a:ext>
                  </a:extLst>
                </p14:cNvPr>
                <p14:cNvContentPartPr/>
                <p14:nvPr/>
              </p14:nvContentPartPr>
              <p14:xfrm>
                <a:off x="3061352" y="249113"/>
                <a:ext cx="1012320" cy="67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9F8483-091D-42D3-907E-258AB34F1E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5712" y="213113"/>
                  <a:ext cx="1083960" cy="74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9792A4-71AB-4D21-9E93-59A63D232A81}"/>
              </a:ext>
            </a:extLst>
          </p:cNvPr>
          <p:cNvGrpSpPr/>
          <p:nvPr/>
        </p:nvGrpSpPr>
        <p:grpSpPr>
          <a:xfrm>
            <a:off x="4563992" y="201953"/>
            <a:ext cx="2434320" cy="725760"/>
            <a:chOff x="4563992" y="201953"/>
            <a:chExt cx="2434320" cy="7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D92B96D-1BC2-4FD4-808D-5FBE9BDC7993}"/>
                    </a:ext>
                  </a:extLst>
                </p14:cNvPr>
                <p14:cNvContentPartPr/>
                <p14:nvPr/>
              </p14:nvContentPartPr>
              <p14:xfrm>
                <a:off x="4563992" y="282953"/>
                <a:ext cx="354600" cy="442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D92B96D-1BC2-4FD4-808D-5FBE9BDC79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7992" y="246953"/>
                  <a:ext cx="4262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0E1FAB5-6269-4721-9A8E-9F490C219281}"/>
                    </a:ext>
                  </a:extLst>
                </p14:cNvPr>
                <p14:cNvContentPartPr/>
                <p14:nvPr/>
              </p14:nvContentPartPr>
              <p14:xfrm>
                <a:off x="4979792" y="512993"/>
                <a:ext cx="129960" cy="41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0E1FAB5-6269-4721-9A8E-9F490C2192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44152" y="477353"/>
                  <a:ext cx="2016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DC0079-B7AE-432C-BA03-3CF9CF773941}"/>
                    </a:ext>
                  </a:extLst>
                </p14:cNvPr>
                <p14:cNvContentPartPr/>
                <p14:nvPr/>
              </p14:nvContentPartPr>
              <p14:xfrm>
                <a:off x="5022992" y="408233"/>
                <a:ext cx="192960" cy="296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DC0079-B7AE-432C-BA03-3CF9CF7739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7352" y="372233"/>
                  <a:ext cx="2646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F6E3E61-BE25-4A92-9605-ACFC9CAB8924}"/>
                    </a:ext>
                  </a:extLst>
                </p14:cNvPr>
                <p14:cNvContentPartPr/>
                <p14:nvPr/>
              </p14:nvContentPartPr>
              <p14:xfrm>
                <a:off x="5321072" y="238673"/>
                <a:ext cx="231120" cy="511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F6E3E61-BE25-4A92-9605-ACFC9CAB89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85432" y="203033"/>
                  <a:ext cx="3027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2004BB-CF88-4174-874F-ECE0992B1F59}"/>
                    </a:ext>
                  </a:extLst>
                </p14:cNvPr>
                <p14:cNvContentPartPr/>
                <p14:nvPr/>
              </p14:nvContentPartPr>
              <p14:xfrm>
                <a:off x="5663072" y="477713"/>
                <a:ext cx="294120" cy="241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2004BB-CF88-4174-874F-ECE0992B1F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7072" y="442073"/>
                  <a:ext cx="365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1A5BC49-A7D7-4D81-8A89-3FE3C6DEB57D}"/>
                    </a:ext>
                  </a:extLst>
                </p14:cNvPr>
                <p14:cNvContentPartPr/>
                <p14:nvPr/>
              </p14:nvContentPartPr>
              <p14:xfrm>
                <a:off x="6058712" y="208073"/>
                <a:ext cx="60480" cy="492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1A5BC49-A7D7-4D81-8A89-3FE3C6DEB5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3072" y="172073"/>
                  <a:ext cx="1321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687CBB-0578-48D7-9BEB-799B99853E0B}"/>
                    </a:ext>
                  </a:extLst>
                </p14:cNvPr>
                <p14:cNvContentPartPr/>
                <p14:nvPr/>
              </p14:nvContentPartPr>
              <p14:xfrm>
                <a:off x="5955032" y="531353"/>
                <a:ext cx="382320" cy="45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687CBB-0578-48D7-9BEB-799B99853E0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9032" y="495353"/>
                  <a:ext cx="453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F7C241-A51C-45D6-A55B-82A2CAC907F8}"/>
                    </a:ext>
                  </a:extLst>
                </p14:cNvPr>
                <p14:cNvContentPartPr/>
                <p14:nvPr/>
              </p14:nvContentPartPr>
              <p14:xfrm>
                <a:off x="6381992" y="201953"/>
                <a:ext cx="616320" cy="554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F7C241-A51C-45D6-A55B-82A2CAC907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46352" y="165953"/>
                  <a:ext cx="687960" cy="62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9DD6E6-0CE4-46AD-BD69-0A3B33E5C3E4}"/>
              </a:ext>
            </a:extLst>
          </p:cNvPr>
          <p:cNvGrpSpPr/>
          <p:nvPr/>
        </p:nvGrpSpPr>
        <p:grpSpPr>
          <a:xfrm>
            <a:off x="1728632" y="1471313"/>
            <a:ext cx="2092680" cy="636120"/>
            <a:chOff x="1728632" y="1471313"/>
            <a:chExt cx="2092680" cy="63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40F48B-EA3C-4289-8D32-2D4A4714684F}"/>
                    </a:ext>
                  </a:extLst>
                </p14:cNvPr>
                <p14:cNvContentPartPr/>
                <p14:nvPr/>
              </p14:nvContentPartPr>
              <p14:xfrm>
                <a:off x="1770752" y="1688753"/>
                <a:ext cx="20520" cy="38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40F48B-EA3C-4289-8D32-2D4A471468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35112" y="1653113"/>
                  <a:ext cx="92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B9351D-01B4-42E7-87B9-92CB1C7223BA}"/>
                    </a:ext>
                  </a:extLst>
                </p14:cNvPr>
                <p14:cNvContentPartPr/>
                <p14:nvPr/>
              </p14:nvContentPartPr>
              <p14:xfrm>
                <a:off x="1728632" y="1471313"/>
                <a:ext cx="288360" cy="619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B9351D-01B4-42E7-87B9-92CB1C7223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92632" y="1435673"/>
                  <a:ext cx="36000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D12DB2-E54A-4D30-A1A7-6803D554E377}"/>
                    </a:ext>
                  </a:extLst>
                </p14:cNvPr>
                <p14:cNvContentPartPr/>
                <p14:nvPr/>
              </p14:nvContentPartPr>
              <p14:xfrm>
                <a:off x="2192312" y="1751033"/>
                <a:ext cx="192600" cy="34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D12DB2-E54A-4D30-A1A7-6803D554E3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56312" y="1715033"/>
                  <a:ext cx="264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005FF6-760C-4FF1-AE83-4DF96E97209C}"/>
                    </a:ext>
                  </a:extLst>
                </p14:cNvPr>
                <p14:cNvContentPartPr/>
                <p14:nvPr/>
              </p14:nvContentPartPr>
              <p14:xfrm>
                <a:off x="2478512" y="1687313"/>
                <a:ext cx="627840" cy="420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005FF6-760C-4FF1-AE83-4DF96E9720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2512" y="1651673"/>
                  <a:ext cx="69948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DB64BF-AE03-42F0-9BFC-2EB5CA80EB8F}"/>
                    </a:ext>
                  </a:extLst>
                </p14:cNvPr>
                <p14:cNvContentPartPr/>
                <p14:nvPr/>
              </p14:nvContentPartPr>
              <p14:xfrm>
                <a:off x="3409832" y="1742753"/>
                <a:ext cx="276120" cy="18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DB64BF-AE03-42F0-9BFC-2EB5CA80EB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74192" y="1707113"/>
                  <a:ext cx="347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053BD9-8C1F-4449-B561-D874D034A69A}"/>
                    </a:ext>
                  </a:extLst>
                </p14:cNvPr>
                <p14:cNvContentPartPr/>
                <p14:nvPr/>
              </p14:nvContentPartPr>
              <p14:xfrm>
                <a:off x="3478592" y="1947233"/>
                <a:ext cx="342720" cy="2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053BD9-8C1F-4449-B561-D874D034A6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42592" y="1911233"/>
                  <a:ext cx="414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8B4BA1-9878-4374-ABDF-A2741AEC2097}"/>
              </a:ext>
            </a:extLst>
          </p:cNvPr>
          <p:cNvGrpSpPr/>
          <p:nvPr/>
        </p:nvGrpSpPr>
        <p:grpSpPr>
          <a:xfrm>
            <a:off x="4417112" y="1259273"/>
            <a:ext cx="2715480" cy="1020240"/>
            <a:chOff x="4417112" y="1259273"/>
            <a:chExt cx="2715480" cy="10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8D3EAF-309B-47DF-90C7-D7613480213C}"/>
                    </a:ext>
                  </a:extLst>
                </p14:cNvPr>
                <p14:cNvContentPartPr/>
                <p14:nvPr/>
              </p14:nvContentPartPr>
              <p14:xfrm>
                <a:off x="4563632" y="1623233"/>
                <a:ext cx="97560" cy="417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8D3EAF-309B-47DF-90C7-D761348021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27632" y="1587593"/>
                  <a:ext cx="1692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662452-03A0-4D17-8B82-7290021967B7}"/>
                    </a:ext>
                  </a:extLst>
                </p14:cNvPr>
                <p14:cNvContentPartPr/>
                <p14:nvPr/>
              </p14:nvContentPartPr>
              <p14:xfrm>
                <a:off x="4567592" y="1501193"/>
                <a:ext cx="322920" cy="550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662452-03A0-4D17-8B82-7290021967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31952" y="1465193"/>
                  <a:ext cx="3945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E11F7E-4142-4E46-817A-EB56D6F35E19}"/>
                    </a:ext>
                  </a:extLst>
                </p14:cNvPr>
                <p14:cNvContentPartPr/>
                <p14:nvPr/>
              </p14:nvContentPartPr>
              <p14:xfrm>
                <a:off x="4946672" y="1689833"/>
                <a:ext cx="194040" cy="318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E11F7E-4142-4E46-817A-EB56D6F35E1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10672" y="1653833"/>
                  <a:ext cx="265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2183D9-F62B-4A49-B6BA-0ECEAA2C65E1}"/>
                    </a:ext>
                  </a:extLst>
                </p14:cNvPr>
                <p14:cNvContentPartPr/>
                <p14:nvPr/>
              </p14:nvContentPartPr>
              <p14:xfrm>
                <a:off x="5263472" y="1604873"/>
                <a:ext cx="523800" cy="42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2183D9-F62B-4A49-B6BA-0ECEAA2C65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7832" y="1569233"/>
                  <a:ext cx="5954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EA8F663-DADB-49DD-9AB7-0BF343CCA52E}"/>
                    </a:ext>
                  </a:extLst>
                </p14:cNvPr>
                <p14:cNvContentPartPr/>
                <p14:nvPr/>
              </p14:nvContentPartPr>
              <p14:xfrm>
                <a:off x="6160232" y="1604873"/>
                <a:ext cx="85320" cy="354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A8F663-DADB-49DD-9AB7-0BF343CCA5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24592" y="1568873"/>
                  <a:ext cx="1569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82F581-6FA5-4E66-A26B-99C4EED60396}"/>
                    </a:ext>
                  </a:extLst>
                </p14:cNvPr>
                <p14:cNvContentPartPr/>
                <p14:nvPr/>
              </p14:nvContentPartPr>
              <p14:xfrm>
                <a:off x="6083912" y="1770473"/>
                <a:ext cx="322920" cy="45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82F581-6FA5-4E66-A26B-99C4EED603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8272" y="1734833"/>
                  <a:ext cx="394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9AB649-BDC0-42F9-9961-F078EF4C0AA0}"/>
                    </a:ext>
                  </a:extLst>
                </p14:cNvPr>
                <p14:cNvContentPartPr/>
                <p14:nvPr/>
              </p14:nvContentPartPr>
              <p14:xfrm>
                <a:off x="6640832" y="1630793"/>
                <a:ext cx="78480" cy="298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9AB649-BDC0-42F9-9961-F078EF4C0A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04832" y="1594793"/>
                  <a:ext cx="1501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8BD92E-A9F4-4F09-885E-85D0444B2488}"/>
                    </a:ext>
                  </a:extLst>
                </p14:cNvPr>
                <p14:cNvContentPartPr/>
                <p14:nvPr/>
              </p14:nvContentPartPr>
              <p14:xfrm>
                <a:off x="6752432" y="1259273"/>
                <a:ext cx="380160" cy="917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8BD92E-A9F4-4F09-885E-85D0444B24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16792" y="1223273"/>
                  <a:ext cx="45180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29B110-8660-4CAE-9AC8-314151E73462}"/>
                    </a:ext>
                  </a:extLst>
                </p14:cNvPr>
                <p14:cNvContentPartPr/>
                <p14:nvPr/>
              </p14:nvContentPartPr>
              <p14:xfrm>
                <a:off x="4417112" y="1259273"/>
                <a:ext cx="376560" cy="1020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29B110-8660-4CAE-9AC8-314151E734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81472" y="1223273"/>
                  <a:ext cx="448200" cy="10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3370FC-DF5C-44D4-92B3-179E302ED951}"/>
              </a:ext>
            </a:extLst>
          </p:cNvPr>
          <p:cNvGrpSpPr/>
          <p:nvPr/>
        </p:nvGrpSpPr>
        <p:grpSpPr>
          <a:xfrm>
            <a:off x="7670432" y="69833"/>
            <a:ext cx="4537080" cy="1911960"/>
            <a:chOff x="7670432" y="69833"/>
            <a:chExt cx="4537080" cy="19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32573C-2AC2-4B49-B9DB-E3A4092B367F}"/>
                    </a:ext>
                  </a:extLst>
                </p14:cNvPr>
                <p14:cNvContentPartPr/>
                <p14:nvPr/>
              </p14:nvContentPartPr>
              <p14:xfrm>
                <a:off x="7670432" y="1610273"/>
                <a:ext cx="587520" cy="371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32573C-2AC2-4B49-B9DB-E3A4092B36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4432" y="1574633"/>
                  <a:ext cx="6591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82FD5C5-0095-4F40-A286-54CFB51A2A60}"/>
                    </a:ext>
                  </a:extLst>
                </p14:cNvPr>
                <p14:cNvContentPartPr/>
                <p14:nvPr/>
              </p14:nvContentPartPr>
              <p14:xfrm>
                <a:off x="8325632" y="1536473"/>
                <a:ext cx="256320" cy="405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82FD5C5-0095-4F40-A286-54CFB51A2A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89992" y="1500473"/>
                  <a:ext cx="327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60CD0A-9247-4FF3-90BE-D7820E157A3A}"/>
                    </a:ext>
                  </a:extLst>
                </p14:cNvPr>
                <p14:cNvContentPartPr/>
                <p14:nvPr/>
              </p14:nvContentPartPr>
              <p14:xfrm>
                <a:off x="8638832" y="1365833"/>
                <a:ext cx="303480" cy="56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60CD0A-9247-4FF3-90BE-D7820E157A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02832" y="1330193"/>
                  <a:ext cx="3751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010CDBA-3622-4B2F-8888-044AF3EAE15A}"/>
                    </a:ext>
                  </a:extLst>
                </p14:cNvPr>
                <p14:cNvContentPartPr/>
                <p14:nvPr/>
              </p14:nvContentPartPr>
              <p14:xfrm>
                <a:off x="9684272" y="1492913"/>
                <a:ext cx="627840" cy="370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010CDBA-3622-4B2F-8888-044AF3EAE1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48632" y="1456913"/>
                  <a:ext cx="6994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D92723-4765-48E8-BE0A-AE1E9831226B}"/>
                    </a:ext>
                  </a:extLst>
                </p14:cNvPr>
                <p14:cNvContentPartPr/>
                <p14:nvPr/>
              </p14:nvContentPartPr>
              <p14:xfrm>
                <a:off x="10422632" y="1367633"/>
                <a:ext cx="295200" cy="390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D92723-4765-48E8-BE0A-AE1E983122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386992" y="1331993"/>
                  <a:ext cx="3668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C05420E-E6ED-4342-913E-6E3D0AEA5078}"/>
                    </a:ext>
                  </a:extLst>
                </p14:cNvPr>
                <p14:cNvContentPartPr/>
                <p14:nvPr/>
              </p14:nvContentPartPr>
              <p14:xfrm>
                <a:off x="10865792" y="1351793"/>
                <a:ext cx="178920" cy="321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C05420E-E6ED-4342-913E-6E3D0AEA50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30152" y="1315793"/>
                  <a:ext cx="2505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9D44A3-2655-4C63-8316-793FD3F12AFF}"/>
                    </a:ext>
                  </a:extLst>
                </p14:cNvPr>
                <p14:cNvContentPartPr/>
                <p14:nvPr/>
              </p14:nvContentPartPr>
              <p14:xfrm>
                <a:off x="10779032" y="1439633"/>
                <a:ext cx="236520" cy="214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9D44A3-2655-4C63-8316-793FD3F12A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743032" y="1403993"/>
                  <a:ext cx="308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C3AD25-154F-425A-8E0D-5ECBA3C30C7C}"/>
                    </a:ext>
                  </a:extLst>
                </p14:cNvPr>
                <p14:cNvContentPartPr/>
                <p14:nvPr/>
              </p14:nvContentPartPr>
              <p14:xfrm>
                <a:off x="11113832" y="1352513"/>
                <a:ext cx="271800" cy="36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C3AD25-154F-425A-8E0D-5ECBA3C30C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78192" y="1316873"/>
                  <a:ext cx="343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FD3FD4A-8788-4596-A54A-CC3BC7EA96CC}"/>
                    </a:ext>
                  </a:extLst>
                </p14:cNvPr>
                <p14:cNvContentPartPr/>
                <p14:nvPr/>
              </p14:nvContentPartPr>
              <p14:xfrm>
                <a:off x="11486792" y="1304993"/>
                <a:ext cx="49680" cy="342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FD3FD4A-8788-4596-A54A-CC3BC7EA96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51152" y="1268993"/>
                  <a:ext cx="1213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33D4F9E-2646-457E-8AD5-C6B90095A026}"/>
                    </a:ext>
                  </a:extLst>
                </p14:cNvPr>
                <p14:cNvContentPartPr/>
                <p14:nvPr/>
              </p14:nvContentPartPr>
              <p14:xfrm>
                <a:off x="11535032" y="1314713"/>
                <a:ext cx="198000" cy="300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33D4F9E-2646-457E-8AD5-C6B90095A0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499032" y="1279073"/>
                  <a:ext cx="269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49B49D-6339-47C1-BB14-4E7B512F99C1}"/>
                    </a:ext>
                  </a:extLst>
                </p14:cNvPr>
                <p14:cNvContentPartPr/>
                <p14:nvPr/>
              </p14:nvContentPartPr>
              <p14:xfrm>
                <a:off x="11788832" y="1308593"/>
                <a:ext cx="268200" cy="318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49B49D-6339-47C1-BB14-4E7B512F99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53192" y="1272593"/>
                  <a:ext cx="3398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3DB3C4-1D54-4A67-801B-6F7D8DCD68E4}"/>
                    </a:ext>
                  </a:extLst>
                </p14:cNvPr>
                <p14:cNvContentPartPr/>
                <p14:nvPr/>
              </p14:nvContentPartPr>
              <p14:xfrm>
                <a:off x="8135192" y="494633"/>
                <a:ext cx="579240" cy="737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3DB3C4-1D54-4A67-801B-6F7D8DCD68E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99192" y="458993"/>
                  <a:ext cx="650880" cy="80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8DBD13-665D-43B9-A81A-4A71A987C404}"/>
                    </a:ext>
                  </a:extLst>
                </p14:cNvPr>
                <p14:cNvContentPartPr/>
                <p14:nvPr/>
              </p14:nvContentPartPr>
              <p14:xfrm>
                <a:off x="8585912" y="424433"/>
                <a:ext cx="175320" cy="240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8DBD13-665D-43B9-A81A-4A71A987C4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50272" y="388433"/>
                  <a:ext cx="246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350292-F03A-4DC1-8A21-3F4BA0DD0252}"/>
                    </a:ext>
                  </a:extLst>
                </p14:cNvPr>
                <p14:cNvContentPartPr/>
                <p14:nvPr/>
              </p14:nvContentPartPr>
              <p14:xfrm>
                <a:off x="8790032" y="312473"/>
                <a:ext cx="444960" cy="231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350292-F03A-4DC1-8A21-3F4BA0DD02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54032" y="276833"/>
                  <a:ext cx="516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C012AB-A6B1-42C8-A116-F7D4B9FAFD4F}"/>
                    </a:ext>
                  </a:extLst>
                </p14:cNvPr>
                <p14:cNvContentPartPr/>
                <p14:nvPr/>
              </p14:nvContentPartPr>
              <p14:xfrm>
                <a:off x="9296192" y="310673"/>
                <a:ext cx="146160" cy="187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C012AB-A6B1-42C8-A116-F7D4B9FAFD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60192" y="275033"/>
                  <a:ext cx="217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AD27B5-C213-4315-9251-D96ED56D9C60}"/>
                    </a:ext>
                  </a:extLst>
                </p14:cNvPr>
                <p14:cNvContentPartPr/>
                <p14:nvPr/>
              </p14:nvContentPartPr>
              <p14:xfrm>
                <a:off x="9502472" y="200873"/>
                <a:ext cx="433080" cy="36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AD27B5-C213-4315-9251-D96ED56D9C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66832" y="165233"/>
                  <a:ext cx="5047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833192-985F-4919-A334-ED7DE9092B46}"/>
                    </a:ext>
                  </a:extLst>
                </p14:cNvPr>
                <p14:cNvContentPartPr/>
                <p14:nvPr/>
              </p14:nvContentPartPr>
              <p14:xfrm>
                <a:off x="10019072" y="69833"/>
                <a:ext cx="27720" cy="401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833192-985F-4919-A334-ED7DE9092B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83072" y="34193"/>
                  <a:ext cx="99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E6C4D4-70EF-4D02-B772-8AA2DD6C39CE}"/>
                    </a:ext>
                  </a:extLst>
                </p14:cNvPr>
                <p14:cNvContentPartPr/>
                <p14:nvPr/>
              </p14:nvContentPartPr>
              <p14:xfrm>
                <a:off x="10156232" y="248422"/>
                <a:ext cx="393840" cy="194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E6C4D4-70EF-4D02-B772-8AA2DD6C39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120592" y="212782"/>
                  <a:ext cx="465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324DA1-C210-4005-9711-C3206317EA0E}"/>
                    </a:ext>
                  </a:extLst>
                </p14:cNvPr>
                <p14:cNvContentPartPr/>
                <p14:nvPr/>
              </p14:nvContentPartPr>
              <p14:xfrm>
                <a:off x="10915472" y="208462"/>
                <a:ext cx="188640" cy="188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324DA1-C210-4005-9711-C3206317EA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79472" y="172822"/>
                  <a:ext cx="260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E15E66-8D6F-4478-B054-7CDED6CC9331}"/>
                    </a:ext>
                  </a:extLst>
                </p14:cNvPr>
                <p14:cNvContentPartPr/>
                <p14:nvPr/>
              </p14:nvContentPartPr>
              <p14:xfrm>
                <a:off x="11184032" y="222502"/>
                <a:ext cx="36000" cy="21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E15E66-8D6F-4478-B054-7CDED6CC93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48032" y="186862"/>
                  <a:ext cx="107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C75AA7-1136-4FC2-8981-A427E35C2833}"/>
                    </a:ext>
                  </a:extLst>
                </p14:cNvPr>
                <p14:cNvContentPartPr/>
                <p14:nvPr/>
              </p14:nvContentPartPr>
              <p14:xfrm>
                <a:off x="11155592" y="122062"/>
                <a:ext cx="116280" cy="15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C75AA7-1136-4FC2-8981-A427E35C28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119592" y="86062"/>
                  <a:ext cx="187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33C5463-8AEF-4E27-A580-E78C7910D519}"/>
                    </a:ext>
                  </a:extLst>
                </p14:cNvPr>
                <p14:cNvContentPartPr/>
                <p14:nvPr/>
              </p14:nvContentPartPr>
              <p14:xfrm>
                <a:off x="11357912" y="147622"/>
                <a:ext cx="277560" cy="259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33C5463-8AEF-4E27-A580-E78C7910D51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21912" y="111982"/>
                  <a:ext cx="349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1528A2C-B010-4D3B-B261-B3A5F9303B94}"/>
                    </a:ext>
                  </a:extLst>
                </p14:cNvPr>
                <p14:cNvContentPartPr/>
                <p14:nvPr/>
              </p14:nvContentPartPr>
              <p14:xfrm>
                <a:off x="11697752" y="247702"/>
                <a:ext cx="135360" cy="145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1528A2C-B010-4D3B-B261-B3A5F9303B9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662112" y="211702"/>
                  <a:ext cx="207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427037D-AE69-4169-A573-258FD46EE8F5}"/>
                    </a:ext>
                  </a:extLst>
                </p14:cNvPr>
                <p14:cNvContentPartPr/>
                <p14:nvPr/>
              </p14:nvContentPartPr>
              <p14:xfrm>
                <a:off x="11933912" y="129982"/>
                <a:ext cx="32760" cy="222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427037D-AE69-4169-A573-258FD46EE8F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98272" y="94342"/>
                  <a:ext cx="1044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9DF9BC-A216-4ED2-B0EB-54DAD2C3021C}"/>
                    </a:ext>
                  </a:extLst>
                </p14:cNvPr>
                <p14:cNvContentPartPr/>
                <p14:nvPr/>
              </p14:nvContentPartPr>
              <p14:xfrm>
                <a:off x="11841752" y="77422"/>
                <a:ext cx="365760" cy="31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9DF9BC-A216-4ED2-B0EB-54DAD2C302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805752" y="41782"/>
                  <a:ext cx="4374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A1551C-2FE6-43BE-AF9A-96790D1CDF1B}"/>
                    </a:ext>
                  </a:extLst>
                </p14:cNvPr>
                <p14:cNvContentPartPr/>
                <p14:nvPr/>
              </p14:nvContentPartPr>
              <p14:xfrm>
                <a:off x="9971912" y="551182"/>
                <a:ext cx="156960" cy="40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A1551C-2FE6-43BE-AF9A-96790D1CDF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35912" y="515182"/>
                  <a:ext cx="2286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AC0AEB-0892-4DC1-99F8-ACFF3BA91341}"/>
                    </a:ext>
                  </a:extLst>
                </p14:cNvPr>
                <p14:cNvContentPartPr/>
                <p14:nvPr/>
              </p14:nvContentPartPr>
              <p14:xfrm>
                <a:off x="10330472" y="611302"/>
                <a:ext cx="223920" cy="250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AC0AEB-0892-4DC1-99F8-ACFF3BA9134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94832" y="575662"/>
                  <a:ext cx="295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C52DDC-BA37-4879-8215-F9ED5BD85CEF}"/>
                    </a:ext>
                  </a:extLst>
                </p14:cNvPr>
                <p14:cNvContentPartPr/>
                <p14:nvPr/>
              </p14:nvContentPartPr>
              <p14:xfrm>
                <a:off x="10320752" y="594022"/>
                <a:ext cx="59040" cy="35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C52DDC-BA37-4879-8215-F9ED5BD85C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85112" y="558022"/>
                  <a:ext cx="130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0051D3-C9EE-49FA-94D6-64BB7F4CA842}"/>
                    </a:ext>
                  </a:extLst>
                </p14:cNvPr>
                <p14:cNvContentPartPr/>
                <p14:nvPr/>
              </p14:nvContentPartPr>
              <p14:xfrm>
                <a:off x="10561952" y="778342"/>
                <a:ext cx="53280" cy="21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0051D3-C9EE-49FA-94D6-64BB7F4CA84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25952" y="742702"/>
                  <a:ext cx="124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8F59149-7F34-4A73-BA19-1E998D20AEE5}"/>
                    </a:ext>
                  </a:extLst>
                </p14:cNvPr>
                <p14:cNvContentPartPr/>
                <p14:nvPr/>
              </p14:nvContentPartPr>
              <p14:xfrm>
                <a:off x="10692632" y="436702"/>
                <a:ext cx="91800" cy="372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8F59149-7F34-4A73-BA19-1E998D20AE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56632" y="400702"/>
                  <a:ext cx="16344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2319235-BA3E-4CDB-8F1B-DAC87ABC6E62}"/>
              </a:ext>
            </a:extLst>
          </p:cNvPr>
          <p:cNvGrpSpPr/>
          <p:nvPr/>
        </p:nvGrpSpPr>
        <p:grpSpPr>
          <a:xfrm>
            <a:off x="3658952" y="2913142"/>
            <a:ext cx="262080" cy="217440"/>
            <a:chOff x="3658952" y="2913142"/>
            <a:chExt cx="26208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282A098-FDB9-4980-9B4B-DAA669F1978D}"/>
                    </a:ext>
                  </a:extLst>
                </p14:cNvPr>
                <p14:cNvContentPartPr/>
                <p14:nvPr/>
              </p14:nvContentPartPr>
              <p14:xfrm>
                <a:off x="3658952" y="2913142"/>
                <a:ext cx="231120" cy="4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282A098-FDB9-4980-9B4B-DAA669F197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22952" y="2877142"/>
                  <a:ext cx="302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1DA24A-FD87-462E-8B30-C82ED9E39B71}"/>
                    </a:ext>
                  </a:extLst>
                </p14:cNvPr>
                <p14:cNvContentPartPr/>
                <p14:nvPr/>
              </p14:nvContentPartPr>
              <p14:xfrm>
                <a:off x="3664352" y="3108982"/>
                <a:ext cx="256680" cy="21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1DA24A-FD87-462E-8B30-C82ED9E39B7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28712" y="3072982"/>
                  <a:ext cx="3283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FFBA5C9-8B65-4034-B5DB-5DC51330C7B5}"/>
              </a:ext>
            </a:extLst>
          </p:cNvPr>
          <p:cNvGrpSpPr/>
          <p:nvPr/>
        </p:nvGrpSpPr>
        <p:grpSpPr>
          <a:xfrm>
            <a:off x="4635632" y="2484382"/>
            <a:ext cx="2155320" cy="674640"/>
            <a:chOff x="4635632" y="2484382"/>
            <a:chExt cx="2155320" cy="67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C549D8-7221-4C0E-8E70-AAC8FB7D3EAD}"/>
                    </a:ext>
                  </a:extLst>
                </p14:cNvPr>
                <p14:cNvContentPartPr/>
                <p14:nvPr/>
              </p14:nvContentPartPr>
              <p14:xfrm>
                <a:off x="4635632" y="2530462"/>
                <a:ext cx="246600" cy="515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C549D8-7221-4C0E-8E70-AAC8FB7D3E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99992" y="2494462"/>
                  <a:ext cx="31824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5648D12-4A83-46E4-B2CA-00C9ABCE889D}"/>
                    </a:ext>
                  </a:extLst>
                </p14:cNvPr>
                <p14:cNvContentPartPr/>
                <p14:nvPr/>
              </p14:nvContentPartPr>
              <p14:xfrm>
                <a:off x="5206232" y="2664382"/>
                <a:ext cx="232200" cy="357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5648D12-4A83-46E4-B2CA-00C9ABCE88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70592" y="2628382"/>
                  <a:ext cx="303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4B9FA6-6B7D-4A14-B34A-929C679A7C34}"/>
                    </a:ext>
                  </a:extLst>
                </p14:cNvPr>
                <p14:cNvContentPartPr/>
                <p14:nvPr/>
              </p14:nvContentPartPr>
              <p14:xfrm>
                <a:off x="5916512" y="2647102"/>
                <a:ext cx="12240" cy="38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4B9FA6-6B7D-4A14-B34A-929C679A7C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80872" y="2611462"/>
                  <a:ext cx="838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1FC2BD-F47B-425F-97E9-CB41D5A733A1}"/>
                    </a:ext>
                  </a:extLst>
                </p14:cNvPr>
                <p14:cNvContentPartPr/>
                <p14:nvPr/>
              </p14:nvContentPartPr>
              <p14:xfrm>
                <a:off x="5777912" y="2844022"/>
                <a:ext cx="379800" cy="42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1FC2BD-F47B-425F-97E9-CB41D5A733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42272" y="2808382"/>
                  <a:ext cx="451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7A5AF25-B8BA-43F3-956C-162D1AA9D21B}"/>
                    </a:ext>
                  </a:extLst>
                </p14:cNvPr>
                <p14:cNvContentPartPr/>
                <p14:nvPr/>
              </p14:nvContentPartPr>
              <p14:xfrm>
                <a:off x="6445712" y="2706862"/>
                <a:ext cx="54360" cy="264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7A5AF25-B8BA-43F3-956C-162D1AA9D21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10072" y="2671222"/>
                  <a:ext cx="1260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7662A49-F8E6-4B48-BADF-1802A257521C}"/>
                    </a:ext>
                  </a:extLst>
                </p14:cNvPr>
                <p14:cNvContentPartPr/>
                <p14:nvPr/>
              </p14:nvContentPartPr>
              <p14:xfrm>
                <a:off x="6504032" y="2484382"/>
                <a:ext cx="286920" cy="674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7662A49-F8E6-4B48-BADF-1802A25752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68392" y="2448382"/>
                  <a:ext cx="358560" cy="74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67409EB-EFA1-43B5-B1DF-0FCBD079F325}"/>
              </a:ext>
            </a:extLst>
          </p:cNvPr>
          <p:cNvGrpSpPr/>
          <p:nvPr/>
        </p:nvGrpSpPr>
        <p:grpSpPr>
          <a:xfrm>
            <a:off x="7403672" y="2581942"/>
            <a:ext cx="390960" cy="528840"/>
            <a:chOff x="7403672" y="2581942"/>
            <a:chExt cx="390960" cy="52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268528F-863D-4A26-AA75-26B01D2697D7}"/>
                    </a:ext>
                  </a:extLst>
                </p14:cNvPr>
                <p14:cNvContentPartPr/>
                <p14:nvPr/>
              </p14:nvContentPartPr>
              <p14:xfrm>
                <a:off x="7403672" y="2581942"/>
                <a:ext cx="390960" cy="528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268528F-863D-4A26-AA75-26B01D2697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68032" y="2546302"/>
                  <a:ext cx="4626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B82CF50-E48C-4E15-8305-A5E2F92CD75A}"/>
                    </a:ext>
                  </a:extLst>
                </p14:cNvPr>
                <p14:cNvContentPartPr/>
                <p14:nvPr/>
              </p14:nvContentPartPr>
              <p14:xfrm>
                <a:off x="7485032" y="2721622"/>
                <a:ext cx="25560" cy="27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B82CF50-E48C-4E15-8305-A5E2F92CD75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9032" y="2685982"/>
                  <a:ext cx="97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99DE381-C5F6-4929-82D9-6B49B0A6B334}"/>
                    </a:ext>
                  </a:extLst>
                </p14:cNvPr>
                <p14:cNvContentPartPr/>
                <p14:nvPr/>
              </p14:nvContentPartPr>
              <p14:xfrm>
                <a:off x="7713632" y="2894062"/>
                <a:ext cx="26640" cy="24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99DE381-C5F6-4929-82D9-6B49B0A6B33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77632" y="2858422"/>
                  <a:ext cx="982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3A900EF-57B1-477D-B453-471625CC7B86}"/>
              </a:ext>
            </a:extLst>
          </p:cNvPr>
          <p:cNvGrpSpPr/>
          <p:nvPr/>
        </p:nvGrpSpPr>
        <p:grpSpPr>
          <a:xfrm>
            <a:off x="8334632" y="2534422"/>
            <a:ext cx="315720" cy="488160"/>
            <a:chOff x="8334632" y="2534422"/>
            <a:chExt cx="31572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792547F-DB3E-48A2-A4BB-B7CB7E622591}"/>
                    </a:ext>
                  </a:extLst>
                </p14:cNvPr>
                <p14:cNvContentPartPr/>
                <p14:nvPr/>
              </p14:nvContentPartPr>
              <p14:xfrm>
                <a:off x="8334632" y="2534422"/>
                <a:ext cx="315720" cy="317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792547F-DB3E-48A2-A4BB-B7CB7E62259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98992" y="2498422"/>
                  <a:ext cx="3873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79F8F9-C14A-4B93-95DB-37A0B233740B}"/>
                    </a:ext>
                  </a:extLst>
                </p14:cNvPr>
                <p14:cNvContentPartPr/>
                <p14:nvPr/>
              </p14:nvContentPartPr>
              <p14:xfrm>
                <a:off x="8589512" y="2754022"/>
                <a:ext cx="46800" cy="268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79F8F9-C14A-4B93-95DB-37A0B233740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53512" y="2718022"/>
                  <a:ext cx="11844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3CA5ADA-5A1E-4072-A1D2-5ADB96D01ABE}"/>
              </a:ext>
            </a:extLst>
          </p:cNvPr>
          <p:cNvGrpSpPr/>
          <p:nvPr/>
        </p:nvGrpSpPr>
        <p:grpSpPr>
          <a:xfrm>
            <a:off x="3873872" y="3675622"/>
            <a:ext cx="196560" cy="177120"/>
            <a:chOff x="3873872" y="3675622"/>
            <a:chExt cx="19656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392CC23-70E1-4107-BF40-698A65783687}"/>
                    </a:ext>
                  </a:extLst>
                </p14:cNvPr>
                <p14:cNvContentPartPr/>
                <p14:nvPr/>
              </p14:nvContentPartPr>
              <p14:xfrm>
                <a:off x="3873872" y="3675622"/>
                <a:ext cx="196560" cy="19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392CC23-70E1-4107-BF40-698A657836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38232" y="3639982"/>
                  <a:ext cx="268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0137F8-2897-4030-B47A-737F49E2099C}"/>
                    </a:ext>
                  </a:extLst>
                </p14:cNvPr>
                <p14:cNvContentPartPr/>
                <p14:nvPr/>
              </p14:nvContentPartPr>
              <p14:xfrm>
                <a:off x="3925352" y="3840502"/>
                <a:ext cx="129600" cy="12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0137F8-2897-4030-B47A-737F49E2099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89352" y="3804502"/>
                  <a:ext cx="2012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6F51D9B-B441-4D88-9727-52CD805DDEE0}"/>
              </a:ext>
            </a:extLst>
          </p:cNvPr>
          <p:cNvGrpSpPr/>
          <p:nvPr/>
        </p:nvGrpSpPr>
        <p:grpSpPr>
          <a:xfrm>
            <a:off x="5125592" y="3516862"/>
            <a:ext cx="1367640" cy="421920"/>
            <a:chOff x="5125592" y="3516862"/>
            <a:chExt cx="136764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37518F-0EE3-4714-90FF-48B6F2CC4484}"/>
                    </a:ext>
                  </a:extLst>
                </p14:cNvPr>
                <p14:cNvContentPartPr/>
                <p14:nvPr/>
              </p14:nvContentPartPr>
              <p14:xfrm>
                <a:off x="5125592" y="3516862"/>
                <a:ext cx="242280" cy="239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37518F-0EE3-4714-90FF-48B6F2CC448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89592" y="3481222"/>
                  <a:ext cx="313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69D200F-B415-4862-88CE-29E081C95A50}"/>
                    </a:ext>
                  </a:extLst>
                </p14:cNvPr>
                <p14:cNvContentPartPr/>
                <p14:nvPr/>
              </p14:nvContentPartPr>
              <p14:xfrm>
                <a:off x="5273552" y="3641422"/>
                <a:ext cx="73440" cy="297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69D200F-B415-4862-88CE-29E081C95A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37912" y="3605782"/>
                  <a:ext cx="1450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8D871D2-94DF-48CD-8605-260B0495B2D3}"/>
                    </a:ext>
                  </a:extLst>
                </p14:cNvPr>
                <p14:cNvContentPartPr/>
                <p14:nvPr/>
              </p14:nvContentPartPr>
              <p14:xfrm>
                <a:off x="5676392" y="3556462"/>
                <a:ext cx="225360" cy="3132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8D871D2-94DF-48CD-8605-260B0495B2D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40752" y="3520462"/>
                  <a:ext cx="2970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04D864-C666-4F11-BE7D-3BE652097ACE}"/>
                    </a:ext>
                  </a:extLst>
                </p14:cNvPr>
                <p14:cNvContentPartPr/>
                <p14:nvPr/>
              </p14:nvContentPartPr>
              <p14:xfrm>
                <a:off x="5891312" y="3763822"/>
                <a:ext cx="62640" cy="24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04D864-C666-4F11-BE7D-3BE652097A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55312" y="3728182"/>
                  <a:ext cx="134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D62F4E0-B4D8-493C-AA96-B87564E99D8E}"/>
                    </a:ext>
                  </a:extLst>
                </p14:cNvPr>
                <p14:cNvContentPartPr/>
                <p14:nvPr/>
              </p14:nvContentPartPr>
              <p14:xfrm>
                <a:off x="6254552" y="3562942"/>
                <a:ext cx="238680" cy="370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D62F4E0-B4D8-493C-AA96-B87564E99D8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18552" y="3527302"/>
                  <a:ext cx="310320" cy="44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B5CF50C-D149-4CBB-83AD-1EE7B78872FF}"/>
              </a:ext>
            </a:extLst>
          </p:cNvPr>
          <p:cNvGrpSpPr/>
          <p:nvPr/>
        </p:nvGrpSpPr>
        <p:grpSpPr>
          <a:xfrm>
            <a:off x="3996992" y="4424782"/>
            <a:ext cx="263160" cy="131760"/>
            <a:chOff x="3996992" y="4424782"/>
            <a:chExt cx="26316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8D98AF4-130E-47BD-A897-825C763E8148}"/>
                    </a:ext>
                  </a:extLst>
                </p14:cNvPr>
                <p14:cNvContentPartPr/>
                <p14:nvPr/>
              </p14:nvContentPartPr>
              <p14:xfrm>
                <a:off x="3996992" y="4424782"/>
                <a:ext cx="231120" cy="21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8D98AF4-130E-47BD-A897-825C763E81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60992" y="4388782"/>
                  <a:ext cx="30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9566C7-AE4D-44AA-982C-DA23A6198632}"/>
                    </a:ext>
                  </a:extLst>
                </p14:cNvPr>
                <p14:cNvContentPartPr/>
                <p14:nvPr/>
              </p14:nvContentPartPr>
              <p14:xfrm>
                <a:off x="4072232" y="4550422"/>
                <a:ext cx="187920" cy="61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9566C7-AE4D-44AA-982C-DA23A619863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6592" y="4514782"/>
                  <a:ext cx="2595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884E1DC-A13A-421F-AB1D-50FF191A16DA}"/>
                  </a:ext>
                </a:extLst>
              </p14:cNvPr>
              <p14:cNvContentPartPr/>
              <p14:nvPr/>
            </p14:nvContentPartPr>
            <p14:xfrm>
              <a:off x="4612592" y="4322902"/>
              <a:ext cx="245160" cy="333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884E1DC-A13A-421F-AB1D-50FF191A16D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576952" y="4286902"/>
                <a:ext cx="316800" cy="40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CF61934-DC35-4ED2-A3B7-1D2EC84CA54E}"/>
              </a:ext>
            </a:extLst>
          </p:cNvPr>
          <p:cNvGrpSpPr/>
          <p:nvPr/>
        </p:nvGrpSpPr>
        <p:grpSpPr>
          <a:xfrm>
            <a:off x="2449352" y="5149822"/>
            <a:ext cx="1225440" cy="533520"/>
            <a:chOff x="2449352" y="5149822"/>
            <a:chExt cx="1225440" cy="5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9EC712-AB35-43CC-95AD-5F39AD6E72F5}"/>
                    </a:ext>
                  </a:extLst>
                </p14:cNvPr>
                <p14:cNvContentPartPr/>
                <p14:nvPr/>
              </p14:nvContentPartPr>
              <p14:xfrm>
                <a:off x="2452592" y="5347462"/>
                <a:ext cx="38880" cy="3358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9EC712-AB35-43CC-95AD-5F39AD6E72F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16952" y="5311462"/>
                  <a:ext cx="110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3D3D816-BE17-4812-B46A-A12F88A51119}"/>
                    </a:ext>
                  </a:extLst>
                </p14:cNvPr>
                <p14:cNvContentPartPr/>
                <p14:nvPr/>
              </p14:nvContentPartPr>
              <p14:xfrm>
                <a:off x="2449352" y="5149822"/>
                <a:ext cx="217800" cy="4604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3D3D816-BE17-4812-B46A-A12F88A511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13352" y="5114182"/>
                  <a:ext cx="2894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E97D8D-3020-4B44-8BD2-DDD0367E6B59}"/>
                    </a:ext>
                  </a:extLst>
                </p14:cNvPr>
                <p14:cNvContentPartPr/>
                <p14:nvPr/>
              </p14:nvContentPartPr>
              <p14:xfrm>
                <a:off x="2793152" y="5368342"/>
                <a:ext cx="213840" cy="29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E97D8D-3020-4B44-8BD2-DDD0367E6B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57152" y="5332342"/>
                  <a:ext cx="2854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B32F5C-ABB3-428C-98C2-FF6A9F52DA6C}"/>
                    </a:ext>
                  </a:extLst>
                </p14:cNvPr>
                <p14:cNvContentPartPr/>
                <p14:nvPr/>
              </p14:nvContentPartPr>
              <p14:xfrm>
                <a:off x="3028232" y="5280142"/>
                <a:ext cx="646560" cy="356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B32F5C-ABB3-428C-98C2-FF6A9F52DA6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2592" y="5244502"/>
                  <a:ext cx="718200" cy="42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B83B8CD-BDE1-40A1-8483-15D6A5D02C56}"/>
              </a:ext>
            </a:extLst>
          </p:cNvPr>
          <p:cNvGrpSpPr/>
          <p:nvPr/>
        </p:nvGrpSpPr>
        <p:grpSpPr>
          <a:xfrm>
            <a:off x="4124792" y="5333422"/>
            <a:ext cx="303840" cy="153000"/>
            <a:chOff x="4124792" y="5333422"/>
            <a:chExt cx="30384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A0AB45-970A-4C90-8256-5488F389301B}"/>
                    </a:ext>
                  </a:extLst>
                </p14:cNvPr>
                <p14:cNvContentPartPr/>
                <p14:nvPr/>
              </p14:nvContentPartPr>
              <p14:xfrm>
                <a:off x="4124792" y="5333422"/>
                <a:ext cx="203400" cy="16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A0AB45-970A-4C90-8256-5488F38930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89152" y="5297782"/>
                  <a:ext cx="275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9388A9-E27E-4B7F-AE74-6A55B65871B8}"/>
                    </a:ext>
                  </a:extLst>
                </p14:cNvPr>
                <p14:cNvContentPartPr/>
                <p14:nvPr/>
              </p14:nvContentPartPr>
              <p14:xfrm>
                <a:off x="4199672" y="5474902"/>
                <a:ext cx="228960" cy="11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9388A9-E27E-4B7F-AE74-6A55B65871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63672" y="5439262"/>
                  <a:ext cx="3006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FD1E930-B67C-4F42-9FA2-D7238F23F400}"/>
              </a:ext>
            </a:extLst>
          </p:cNvPr>
          <p:cNvGrpSpPr/>
          <p:nvPr/>
        </p:nvGrpSpPr>
        <p:grpSpPr>
          <a:xfrm>
            <a:off x="4941272" y="4826542"/>
            <a:ext cx="2683080" cy="660600"/>
            <a:chOff x="4941272" y="4826542"/>
            <a:chExt cx="2683080" cy="66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AE9F694-7D51-43C2-9AD1-89E82094ACD9}"/>
                    </a:ext>
                  </a:extLst>
                </p14:cNvPr>
                <p14:cNvContentPartPr/>
                <p14:nvPr/>
              </p14:nvContentPartPr>
              <p14:xfrm>
                <a:off x="4941272" y="5003662"/>
                <a:ext cx="207360" cy="483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AE9F694-7D51-43C2-9AD1-89E82094ACD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905272" y="4967662"/>
                  <a:ext cx="279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4E55CC9-1E6F-474E-8414-2F110A9DE521}"/>
                    </a:ext>
                  </a:extLst>
                </p14:cNvPr>
                <p14:cNvContentPartPr/>
                <p14:nvPr/>
              </p14:nvContentPartPr>
              <p14:xfrm>
                <a:off x="5285432" y="5112742"/>
                <a:ext cx="90000" cy="349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4E55CC9-1E6F-474E-8414-2F110A9DE5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49792" y="5076742"/>
                  <a:ext cx="1616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F9C134C-D9D3-429E-A995-E5D271F3FB91}"/>
                    </a:ext>
                  </a:extLst>
                </p14:cNvPr>
                <p14:cNvContentPartPr/>
                <p14:nvPr/>
              </p14:nvContentPartPr>
              <p14:xfrm>
                <a:off x="5310992" y="4986022"/>
                <a:ext cx="1199880" cy="418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F9C134C-D9D3-429E-A995-E5D271F3FB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75352" y="4950382"/>
                  <a:ext cx="12715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B6A5E0-1BCE-4BCF-9A9F-031E275CD056}"/>
                    </a:ext>
                  </a:extLst>
                </p14:cNvPr>
                <p14:cNvContentPartPr/>
                <p14:nvPr/>
              </p14:nvContentPartPr>
              <p14:xfrm>
                <a:off x="6771872" y="5020222"/>
                <a:ext cx="154440" cy="368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B6A5E0-1BCE-4BCF-9A9F-031E275CD0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36232" y="4984582"/>
                  <a:ext cx="2260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691AF3-66DF-4154-A882-53DE5A343DD8}"/>
                    </a:ext>
                  </a:extLst>
                </p14:cNvPr>
                <p14:cNvContentPartPr/>
                <p14:nvPr/>
              </p14:nvContentPartPr>
              <p14:xfrm>
                <a:off x="6763232" y="5085382"/>
                <a:ext cx="554760" cy="270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691AF3-66DF-4154-A882-53DE5A343D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27232" y="5049382"/>
                  <a:ext cx="626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5CD4D9B-0317-479A-ACA9-95730D03845A}"/>
                    </a:ext>
                  </a:extLst>
                </p14:cNvPr>
                <p14:cNvContentPartPr/>
                <p14:nvPr/>
              </p14:nvContentPartPr>
              <p14:xfrm>
                <a:off x="7257512" y="4826542"/>
                <a:ext cx="366840" cy="600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5CD4D9B-0317-479A-ACA9-95730D03845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21512" y="4790542"/>
                  <a:ext cx="438480" cy="67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3027C37-7547-44D3-A76C-386BED2B6CE5}"/>
              </a:ext>
            </a:extLst>
          </p:cNvPr>
          <p:cNvGrpSpPr/>
          <p:nvPr/>
        </p:nvGrpSpPr>
        <p:grpSpPr>
          <a:xfrm>
            <a:off x="7995512" y="4748782"/>
            <a:ext cx="2995200" cy="572040"/>
            <a:chOff x="7995512" y="4748782"/>
            <a:chExt cx="299520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0FEB2C-6AB4-46C8-A3C4-0A89870C24F3}"/>
                    </a:ext>
                  </a:extLst>
                </p14:cNvPr>
                <p14:cNvContentPartPr/>
                <p14:nvPr/>
              </p14:nvContentPartPr>
              <p14:xfrm>
                <a:off x="8010272" y="4949662"/>
                <a:ext cx="172080" cy="371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0FEB2C-6AB4-46C8-A3C4-0A89870C24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74632" y="4914022"/>
                  <a:ext cx="2437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B187CC-B073-4F09-B44A-F75016EC2EDC}"/>
                    </a:ext>
                  </a:extLst>
                </p14:cNvPr>
                <p14:cNvContentPartPr/>
                <p14:nvPr/>
              </p14:nvContentPartPr>
              <p14:xfrm>
                <a:off x="7995512" y="5037502"/>
                <a:ext cx="274680" cy="194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B187CC-B073-4F09-B44A-F75016EC2ED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59512" y="5001502"/>
                  <a:ext cx="3463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1313952-151E-425D-B499-9F1EC8B7B721}"/>
                    </a:ext>
                  </a:extLst>
                </p14:cNvPr>
                <p14:cNvContentPartPr/>
                <p14:nvPr/>
              </p14:nvContentPartPr>
              <p14:xfrm>
                <a:off x="8564312" y="4868662"/>
                <a:ext cx="966240" cy="293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1313952-151E-425D-B499-9F1EC8B7B72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28312" y="4832662"/>
                  <a:ext cx="1037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4C6F9D5-E8D4-4AC3-861F-216DEDF7CD52}"/>
                    </a:ext>
                  </a:extLst>
                </p14:cNvPr>
                <p14:cNvContentPartPr/>
                <p14:nvPr/>
              </p14:nvContentPartPr>
              <p14:xfrm>
                <a:off x="9625952" y="4840942"/>
                <a:ext cx="229680" cy="335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4C6F9D5-E8D4-4AC3-861F-216DEDF7CD5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89952" y="4805302"/>
                  <a:ext cx="301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958998B-34F3-48F9-AC1A-7173B9655D02}"/>
                    </a:ext>
                  </a:extLst>
                </p14:cNvPr>
                <p14:cNvContentPartPr/>
                <p14:nvPr/>
              </p14:nvContentPartPr>
              <p14:xfrm>
                <a:off x="9623792" y="4892422"/>
                <a:ext cx="319680" cy="237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958998B-34F3-48F9-AC1A-7173B9655D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87792" y="4856422"/>
                  <a:ext cx="391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9AB755-005F-426C-82F4-74792E7C90BF}"/>
                    </a:ext>
                  </a:extLst>
                </p14:cNvPr>
                <p14:cNvContentPartPr/>
                <p14:nvPr/>
              </p14:nvContentPartPr>
              <p14:xfrm>
                <a:off x="10032752" y="4775062"/>
                <a:ext cx="246600" cy="328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9AB755-005F-426C-82F4-74792E7C90B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96752" y="4739422"/>
                  <a:ext cx="318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88169AF-1C6D-4BB5-BADD-536F4177A5E1}"/>
                    </a:ext>
                  </a:extLst>
                </p14:cNvPr>
                <p14:cNvContentPartPr/>
                <p14:nvPr/>
              </p14:nvContentPartPr>
              <p14:xfrm>
                <a:off x="10343792" y="4748782"/>
                <a:ext cx="82080" cy="341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88169AF-1C6D-4BB5-BADD-536F4177A5E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07792" y="4713142"/>
                  <a:ext cx="1537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1C0C653-B619-4B0B-A01A-FA3FE46259DC}"/>
                    </a:ext>
                  </a:extLst>
                </p14:cNvPr>
                <p14:cNvContentPartPr/>
                <p14:nvPr/>
              </p14:nvContentPartPr>
              <p14:xfrm>
                <a:off x="10464032" y="4803142"/>
                <a:ext cx="236160" cy="192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1C0C653-B619-4B0B-A01A-FA3FE46259D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28032" y="4767502"/>
                  <a:ext cx="307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417CD5A-CF60-4428-BD02-982416BB20CC}"/>
                    </a:ext>
                  </a:extLst>
                </p14:cNvPr>
                <p14:cNvContentPartPr/>
                <p14:nvPr/>
              </p14:nvContentPartPr>
              <p14:xfrm>
                <a:off x="10791632" y="4753822"/>
                <a:ext cx="199080" cy="382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417CD5A-CF60-4428-BD02-982416BB20C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5632" y="4718182"/>
                  <a:ext cx="27072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38E3ADD-0C99-461B-BF20-7796951CBB77}"/>
              </a:ext>
            </a:extLst>
          </p:cNvPr>
          <p:cNvGrpSpPr/>
          <p:nvPr/>
        </p:nvGrpSpPr>
        <p:grpSpPr>
          <a:xfrm>
            <a:off x="4187792" y="5972062"/>
            <a:ext cx="182880" cy="83160"/>
            <a:chOff x="4187792" y="5972062"/>
            <a:chExt cx="182880" cy="8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50A5003-4D13-400F-9E6F-F07D20F3D4F5}"/>
                    </a:ext>
                  </a:extLst>
                </p14:cNvPr>
                <p14:cNvContentPartPr/>
                <p14:nvPr/>
              </p14:nvContentPartPr>
              <p14:xfrm>
                <a:off x="4187792" y="5972062"/>
                <a:ext cx="137520" cy="45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50A5003-4D13-400F-9E6F-F07D20F3D4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51792" y="5936422"/>
                  <a:ext cx="209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7090A6-17E3-43CF-BBA5-8ECDC6DB8127}"/>
                    </a:ext>
                  </a:extLst>
                </p14:cNvPr>
                <p14:cNvContentPartPr/>
                <p14:nvPr/>
              </p14:nvContentPartPr>
              <p14:xfrm>
                <a:off x="4246112" y="6046942"/>
                <a:ext cx="124560" cy="8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7090A6-17E3-43CF-BBA5-8ECDC6DB81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10472" y="6010942"/>
                  <a:ext cx="1962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3E19DF-0F04-4379-837A-ECC97515DEAE}"/>
              </a:ext>
            </a:extLst>
          </p:cNvPr>
          <p:cNvGrpSpPr/>
          <p:nvPr/>
        </p:nvGrpSpPr>
        <p:grpSpPr>
          <a:xfrm>
            <a:off x="5199752" y="5735182"/>
            <a:ext cx="663480" cy="379800"/>
            <a:chOff x="5199752" y="5735182"/>
            <a:chExt cx="663480" cy="37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2B6DBA-2ED6-4445-92B1-EDA7B92D4CCE}"/>
                    </a:ext>
                  </a:extLst>
                </p14:cNvPr>
                <p14:cNvContentPartPr/>
                <p14:nvPr/>
              </p14:nvContentPartPr>
              <p14:xfrm>
                <a:off x="5199752" y="5735182"/>
                <a:ext cx="156600" cy="365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2B6DBA-2ED6-4445-92B1-EDA7B92D4CC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63752" y="5699182"/>
                  <a:ext cx="22824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66FF85A-9F40-40F1-ABD6-9A39F54E9470}"/>
                    </a:ext>
                  </a:extLst>
                </p14:cNvPr>
                <p14:cNvContentPartPr/>
                <p14:nvPr/>
              </p14:nvContentPartPr>
              <p14:xfrm>
                <a:off x="5644352" y="5882422"/>
                <a:ext cx="218880" cy="2325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66FF85A-9F40-40F1-ABD6-9A39F54E947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08712" y="5846422"/>
                  <a:ext cx="290520" cy="30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0EA96997-F044-461E-B08F-E6092ED93AD5}"/>
              </a:ext>
            </a:extLst>
          </p:cNvPr>
          <p:cNvGrpSpPr/>
          <p:nvPr/>
        </p:nvGrpSpPr>
        <p:grpSpPr>
          <a:xfrm>
            <a:off x="6165632" y="5680102"/>
            <a:ext cx="1702080" cy="556200"/>
            <a:chOff x="6165632" y="5680102"/>
            <a:chExt cx="1702080" cy="55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43B6E2B-E8A2-4D62-A8FB-A93C9F2944B1}"/>
                    </a:ext>
                  </a:extLst>
                </p14:cNvPr>
                <p14:cNvContentPartPr/>
                <p14:nvPr/>
              </p14:nvContentPartPr>
              <p14:xfrm>
                <a:off x="6220352" y="5790622"/>
                <a:ext cx="40680" cy="281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43B6E2B-E8A2-4D62-A8FB-A93C9F2944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84712" y="5754622"/>
                  <a:ext cx="112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769A721-8DD2-46F0-8E04-44ABBFEE0C76}"/>
                    </a:ext>
                  </a:extLst>
                </p14:cNvPr>
                <p14:cNvContentPartPr/>
                <p14:nvPr/>
              </p14:nvContentPartPr>
              <p14:xfrm>
                <a:off x="6165632" y="5952262"/>
                <a:ext cx="173880" cy="35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769A721-8DD2-46F0-8E04-44ABBFEE0C7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9632" y="5916262"/>
                  <a:ext cx="245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97570CF-3DB0-43A3-9628-9B0400982C4E}"/>
                    </a:ext>
                  </a:extLst>
                </p14:cNvPr>
                <p14:cNvContentPartPr/>
                <p14:nvPr/>
              </p14:nvContentPartPr>
              <p14:xfrm>
                <a:off x="6571712" y="5870182"/>
                <a:ext cx="48960" cy="249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97570CF-3DB0-43A3-9628-9B0400982C4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36072" y="5834182"/>
                  <a:ext cx="1206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0B1137-8EB6-4518-91B5-21185A1A2E76}"/>
                    </a:ext>
                  </a:extLst>
                </p14:cNvPr>
                <p14:cNvContentPartPr/>
                <p14:nvPr/>
              </p14:nvContentPartPr>
              <p14:xfrm>
                <a:off x="6681872" y="5699182"/>
                <a:ext cx="192600" cy="537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0B1137-8EB6-4518-91B5-21185A1A2E7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645872" y="5663542"/>
                  <a:ext cx="2642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E8ED640-D809-4D21-A8AC-95AD3C662F0C}"/>
                    </a:ext>
                  </a:extLst>
                </p14:cNvPr>
                <p14:cNvContentPartPr/>
                <p14:nvPr/>
              </p14:nvContentPartPr>
              <p14:xfrm>
                <a:off x="7097312" y="5773702"/>
                <a:ext cx="240840" cy="336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E8ED640-D809-4D21-A8AC-95AD3C662F0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61312" y="5737702"/>
                  <a:ext cx="3124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D509FD-003A-4DD9-BBFC-5358A8CFDDFA}"/>
                    </a:ext>
                  </a:extLst>
                </p14:cNvPr>
                <p14:cNvContentPartPr/>
                <p14:nvPr/>
              </p14:nvContentPartPr>
              <p14:xfrm>
                <a:off x="7127912" y="5815822"/>
                <a:ext cx="19440" cy="40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D509FD-003A-4DD9-BBFC-5358A8CFDDF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91912" y="5779822"/>
                  <a:ext cx="91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B97269C-468C-4434-A50A-45FEEA749547}"/>
                    </a:ext>
                  </a:extLst>
                </p14:cNvPr>
                <p14:cNvContentPartPr/>
                <p14:nvPr/>
              </p14:nvContentPartPr>
              <p14:xfrm>
                <a:off x="7267232" y="6009142"/>
                <a:ext cx="50760" cy="30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B97269C-468C-4434-A50A-45FEEA74954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1592" y="5973502"/>
                  <a:ext cx="122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4EFC009-EC62-4BE4-82EE-73706B2E948E}"/>
                    </a:ext>
                  </a:extLst>
                </p14:cNvPr>
                <p14:cNvContentPartPr/>
                <p14:nvPr/>
              </p14:nvContentPartPr>
              <p14:xfrm>
                <a:off x="7569272" y="5680102"/>
                <a:ext cx="298440" cy="240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4EFC009-EC62-4BE4-82EE-73706B2E94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33272" y="5644102"/>
                  <a:ext cx="370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CFACD68-FDC9-4252-BF35-91A1468AB8C1}"/>
                    </a:ext>
                  </a:extLst>
                </p14:cNvPr>
                <p14:cNvContentPartPr/>
                <p14:nvPr/>
              </p14:nvContentPartPr>
              <p14:xfrm>
                <a:off x="7819832" y="5811142"/>
                <a:ext cx="16920" cy="234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CFACD68-FDC9-4252-BF35-91A1468AB8C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3832" y="5775502"/>
                  <a:ext cx="8856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A25C5F9-6C42-4F76-A2AF-C1AC877A9C6F}"/>
              </a:ext>
            </a:extLst>
          </p:cNvPr>
          <p:cNvGrpSpPr/>
          <p:nvPr/>
        </p:nvGrpSpPr>
        <p:grpSpPr>
          <a:xfrm>
            <a:off x="4247192" y="6426382"/>
            <a:ext cx="152640" cy="110520"/>
            <a:chOff x="4247192" y="6426382"/>
            <a:chExt cx="15264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9653741-B18A-43F9-A875-5EF95B368D51}"/>
                    </a:ext>
                  </a:extLst>
                </p14:cNvPr>
                <p14:cNvContentPartPr/>
                <p14:nvPr/>
              </p14:nvContentPartPr>
              <p14:xfrm>
                <a:off x="4247192" y="6426382"/>
                <a:ext cx="148680" cy="198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9653741-B18A-43F9-A875-5EF95B368D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211192" y="6390742"/>
                  <a:ext cx="22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EA0E1E-BB1A-482C-983C-9A3297ACFB0C}"/>
                    </a:ext>
                  </a:extLst>
                </p14:cNvPr>
                <p14:cNvContentPartPr/>
                <p14:nvPr/>
              </p14:nvContentPartPr>
              <p14:xfrm>
                <a:off x="4308032" y="6527902"/>
                <a:ext cx="91800" cy="90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EA0E1E-BB1A-482C-983C-9A3297ACFB0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72032" y="6492262"/>
                  <a:ext cx="16344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6CD0C95-059A-4DB9-AD69-28E35799AAAB}"/>
              </a:ext>
            </a:extLst>
          </p:cNvPr>
          <p:cNvGrpSpPr/>
          <p:nvPr/>
        </p:nvGrpSpPr>
        <p:grpSpPr>
          <a:xfrm>
            <a:off x="4994912" y="6316222"/>
            <a:ext cx="1263960" cy="547200"/>
            <a:chOff x="4994912" y="6316222"/>
            <a:chExt cx="1263960" cy="54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BB00BDE-F57D-4C0E-8A84-124D945DF497}"/>
                    </a:ext>
                  </a:extLst>
                </p14:cNvPr>
                <p14:cNvContentPartPr/>
                <p14:nvPr/>
              </p14:nvContentPartPr>
              <p14:xfrm>
                <a:off x="4994912" y="6316222"/>
                <a:ext cx="232560" cy="279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BB00BDE-F57D-4C0E-8A84-124D945DF49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58912" y="6280582"/>
                  <a:ext cx="3042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6900BEE-26F0-41D2-8940-BF2FBB0150C0}"/>
                    </a:ext>
                  </a:extLst>
                </p14:cNvPr>
                <p14:cNvContentPartPr/>
                <p14:nvPr/>
              </p14:nvContentPartPr>
              <p14:xfrm>
                <a:off x="5432672" y="6347902"/>
                <a:ext cx="124200" cy="2653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6900BEE-26F0-41D2-8940-BF2FBB0150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96672" y="6312262"/>
                  <a:ext cx="1958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0BE052-1A83-4D6A-A868-24C6B9621F8F}"/>
                    </a:ext>
                  </a:extLst>
                </p14:cNvPr>
                <p14:cNvContentPartPr/>
                <p14:nvPr/>
              </p14:nvContentPartPr>
              <p14:xfrm>
                <a:off x="5396312" y="6406942"/>
                <a:ext cx="293040" cy="143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0BE052-1A83-4D6A-A868-24C6B9621F8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60672" y="6370942"/>
                  <a:ext cx="364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0A8F498-916E-4A18-890B-5BF4AAD0494D}"/>
                    </a:ext>
                  </a:extLst>
                </p14:cNvPr>
                <p14:cNvContentPartPr/>
                <p14:nvPr/>
              </p14:nvContentPartPr>
              <p14:xfrm>
                <a:off x="5892392" y="6375982"/>
                <a:ext cx="181440" cy="230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0A8F498-916E-4A18-890B-5BF4AAD0494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56392" y="6339982"/>
                  <a:ext cx="253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19CFE5E-5F18-4B8D-A15F-9E33D0A366DD}"/>
                    </a:ext>
                  </a:extLst>
                </p14:cNvPr>
                <p14:cNvContentPartPr/>
                <p14:nvPr/>
              </p14:nvContentPartPr>
              <p14:xfrm>
                <a:off x="5790152" y="6706822"/>
                <a:ext cx="167040" cy="187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19CFE5E-5F18-4B8D-A15F-9E33D0A366D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54152" y="6671182"/>
                  <a:ext cx="238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C61A344-B2D7-4B07-8132-54DDEEDE85A3}"/>
                    </a:ext>
                  </a:extLst>
                </p14:cNvPr>
                <p14:cNvContentPartPr/>
                <p14:nvPr/>
              </p14:nvContentPartPr>
              <p14:xfrm>
                <a:off x="5825072" y="6784222"/>
                <a:ext cx="171000" cy="14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C61A344-B2D7-4B07-8132-54DDEEDE85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89432" y="6748222"/>
                  <a:ext cx="242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5BA357-4599-4677-89A5-F8B6306D5B61}"/>
                    </a:ext>
                  </a:extLst>
                </p14:cNvPr>
                <p14:cNvContentPartPr/>
                <p14:nvPr/>
              </p14:nvContentPartPr>
              <p14:xfrm>
                <a:off x="6236552" y="6708982"/>
                <a:ext cx="22320" cy="154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5BA357-4599-4677-89A5-F8B6306D5B6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200912" y="6672982"/>
                  <a:ext cx="9396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610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C05546F-FF91-42A5-AFD0-A7036903CC5B}"/>
              </a:ext>
            </a:extLst>
          </p:cNvPr>
          <p:cNvGrpSpPr/>
          <p:nvPr/>
        </p:nvGrpSpPr>
        <p:grpSpPr>
          <a:xfrm>
            <a:off x="362792" y="109433"/>
            <a:ext cx="11577240" cy="916560"/>
            <a:chOff x="362792" y="109433"/>
            <a:chExt cx="11577240" cy="9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A5DEE7-A3D0-4DE7-A58F-80E35A69089C}"/>
                    </a:ext>
                  </a:extLst>
                </p14:cNvPr>
                <p14:cNvContentPartPr/>
                <p14:nvPr/>
              </p14:nvContentPartPr>
              <p14:xfrm>
                <a:off x="496352" y="255953"/>
                <a:ext cx="394200" cy="55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A5DEE7-A3D0-4DE7-A58F-80E35A6908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712" y="219953"/>
                  <a:ext cx="4658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E19225-0085-43DF-A810-87BDB10171F3}"/>
                    </a:ext>
                  </a:extLst>
                </p14:cNvPr>
                <p14:cNvContentPartPr/>
                <p14:nvPr/>
              </p14:nvContentPartPr>
              <p14:xfrm>
                <a:off x="1096472" y="465113"/>
                <a:ext cx="53640" cy="375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E19225-0085-43DF-A810-87BDB10171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832" y="429113"/>
                  <a:ext cx="1252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4F80F5-D421-47CA-82A7-8BBF1EE9E4E5}"/>
                    </a:ext>
                  </a:extLst>
                </p14:cNvPr>
                <p14:cNvContentPartPr/>
                <p14:nvPr/>
              </p14:nvContentPartPr>
              <p14:xfrm>
                <a:off x="1005752" y="390233"/>
                <a:ext cx="23400" cy="63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4F80F5-D421-47CA-82A7-8BBF1EE9E4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0112" y="354233"/>
                  <a:ext cx="95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08D5B52-FE8E-45A1-9C23-80C92B94231B}"/>
                    </a:ext>
                  </a:extLst>
                </p14:cNvPr>
                <p14:cNvContentPartPr/>
                <p14:nvPr/>
              </p14:nvContentPartPr>
              <p14:xfrm>
                <a:off x="1259552" y="365753"/>
                <a:ext cx="357480" cy="392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08D5B52-FE8E-45A1-9C23-80C92B9423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3552" y="329753"/>
                  <a:ext cx="4291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C9B545-38AB-4421-B5B7-640ABE993E77}"/>
                    </a:ext>
                  </a:extLst>
                </p14:cNvPr>
                <p14:cNvContentPartPr/>
                <p14:nvPr/>
              </p14:nvContentPartPr>
              <p14:xfrm>
                <a:off x="1696592" y="404633"/>
                <a:ext cx="639720" cy="319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C9B545-38AB-4421-B5B7-640ABE993E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60952" y="368633"/>
                  <a:ext cx="711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510DB2-FF15-40BC-9423-1F4435E76ED2}"/>
                    </a:ext>
                  </a:extLst>
                </p14:cNvPr>
                <p14:cNvContentPartPr/>
                <p14:nvPr/>
              </p14:nvContentPartPr>
              <p14:xfrm>
                <a:off x="2385632" y="199433"/>
                <a:ext cx="7344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510DB2-FF15-40BC-9423-1F4435E76E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49632" y="163793"/>
                  <a:ext cx="1450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16B5E7-13BB-44BE-B7D1-998C361F90BF}"/>
                    </a:ext>
                  </a:extLst>
                </p14:cNvPr>
                <p14:cNvContentPartPr/>
                <p14:nvPr/>
              </p14:nvContentPartPr>
              <p14:xfrm>
                <a:off x="2565992" y="243713"/>
                <a:ext cx="613080" cy="50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16B5E7-13BB-44BE-B7D1-998C361F90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352" y="207713"/>
                  <a:ext cx="6847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F09381-B2B5-4F8F-8554-B566696B524F}"/>
                    </a:ext>
                  </a:extLst>
                </p14:cNvPr>
                <p14:cNvContentPartPr/>
                <p14:nvPr/>
              </p14:nvContentPartPr>
              <p14:xfrm>
                <a:off x="3460592" y="223553"/>
                <a:ext cx="546120" cy="556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09381-B2B5-4F8F-8554-B566696B52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24592" y="187553"/>
                  <a:ext cx="6177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9B29E4-7887-4CB7-AD73-CA14B50BB464}"/>
                    </a:ext>
                  </a:extLst>
                </p14:cNvPr>
                <p14:cNvContentPartPr/>
                <p14:nvPr/>
              </p14:nvContentPartPr>
              <p14:xfrm>
                <a:off x="4030112" y="386633"/>
                <a:ext cx="1515960" cy="360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9B29E4-7887-4CB7-AD73-CA14B50BB4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94472" y="350633"/>
                  <a:ext cx="15876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1EE221-9439-47AF-863A-41B1B095F8AC}"/>
                    </a:ext>
                  </a:extLst>
                </p14:cNvPr>
                <p14:cNvContentPartPr/>
                <p14:nvPr/>
              </p14:nvContentPartPr>
              <p14:xfrm>
                <a:off x="5935592" y="225713"/>
                <a:ext cx="62640" cy="546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1EE221-9439-47AF-863A-41B1B095F8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99592" y="190073"/>
                  <a:ext cx="13428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AE2C06-0FF2-46E8-9E03-1D075667BEAC}"/>
                    </a:ext>
                  </a:extLst>
                </p14:cNvPr>
                <p14:cNvContentPartPr/>
                <p14:nvPr/>
              </p14:nvContentPartPr>
              <p14:xfrm>
                <a:off x="6114872" y="353873"/>
                <a:ext cx="1054440" cy="399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AE2C06-0FF2-46E8-9E03-1D075667BE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9232" y="317873"/>
                  <a:ext cx="11260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3F5FA6-8FB5-42E0-AB03-CDD9C7020F49}"/>
                    </a:ext>
                  </a:extLst>
                </p14:cNvPr>
                <p14:cNvContentPartPr/>
                <p14:nvPr/>
              </p14:nvContentPartPr>
              <p14:xfrm>
                <a:off x="7145552" y="234353"/>
                <a:ext cx="69840" cy="46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3F5FA6-8FB5-42E0-AB03-CDD9C7020F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09552" y="198353"/>
                  <a:ext cx="1414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B74815-80DC-4436-BB38-337491946AAB}"/>
                    </a:ext>
                  </a:extLst>
                </p14:cNvPr>
                <p14:cNvContentPartPr/>
                <p14:nvPr/>
              </p14:nvContentPartPr>
              <p14:xfrm>
                <a:off x="7059152" y="448193"/>
                <a:ext cx="377280" cy="22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B74815-80DC-4436-BB38-337491946A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3512" y="412553"/>
                  <a:ext cx="4489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E034E67-7362-4A7E-B767-36592F140F15}"/>
                    </a:ext>
                  </a:extLst>
                </p14:cNvPr>
                <p14:cNvContentPartPr/>
                <p14:nvPr/>
              </p14:nvContentPartPr>
              <p14:xfrm>
                <a:off x="7399712" y="327593"/>
                <a:ext cx="32760" cy="57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E034E67-7362-4A7E-B767-36592F140F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63712" y="291953"/>
                  <a:ext cx="104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B28987B-FF0E-457D-9C49-AFD1106C5FC2}"/>
                    </a:ext>
                  </a:extLst>
                </p14:cNvPr>
                <p14:cNvContentPartPr/>
                <p14:nvPr/>
              </p14:nvContentPartPr>
              <p14:xfrm>
                <a:off x="7555592" y="420113"/>
                <a:ext cx="510120" cy="313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B28987B-FF0E-457D-9C49-AFD1106C5F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9592" y="384473"/>
                  <a:ext cx="5817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4D7ED6A-E330-42EF-8805-836F7889BB33}"/>
                    </a:ext>
                  </a:extLst>
                </p14:cNvPr>
                <p14:cNvContentPartPr/>
                <p14:nvPr/>
              </p14:nvContentPartPr>
              <p14:xfrm>
                <a:off x="8424992" y="363233"/>
                <a:ext cx="317880" cy="36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4D7ED6A-E330-42EF-8805-836F7889BB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88992" y="327233"/>
                  <a:ext cx="3895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A593F4-990F-4B05-9065-55557FD78635}"/>
                    </a:ext>
                  </a:extLst>
                </p14:cNvPr>
                <p14:cNvContentPartPr/>
                <p14:nvPr/>
              </p14:nvContentPartPr>
              <p14:xfrm>
                <a:off x="8821352" y="438113"/>
                <a:ext cx="271440" cy="222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A593F4-990F-4B05-9065-55557FD7863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5352" y="402113"/>
                  <a:ext cx="343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86C8EC-3BDD-4CF0-8508-3E8E6A9196EE}"/>
                    </a:ext>
                  </a:extLst>
                </p14:cNvPr>
                <p14:cNvContentPartPr/>
                <p14:nvPr/>
              </p14:nvContentPartPr>
              <p14:xfrm>
                <a:off x="9224552" y="169193"/>
                <a:ext cx="263880" cy="516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86C8EC-3BDD-4CF0-8508-3E8E6A9196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88552" y="133553"/>
                  <a:ext cx="3355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8E8704-8C2B-43C9-A3E2-7506EB9FF8A2}"/>
                    </a:ext>
                  </a:extLst>
                </p14:cNvPr>
                <p14:cNvContentPartPr/>
                <p14:nvPr/>
              </p14:nvContentPartPr>
              <p14:xfrm>
                <a:off x="10020152" y="242633"/>
                <a:ext cx="77760" cy="340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8E8704-8C2B-43C9-A3E2-7506EB9FF8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84152" y="206993"/>
                  <a:ext cx="149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D0AAB3-7F51-4029-B6E7-920CD7E3A6A9}"/>
                    </a:ext>
                  </a:extLst>
                </p14:cNvPr>
                <p14:cNvContentPartPr/>
                <p14:nvPr/>
              </p14:nvContentPartPr>
              <p14:xfrm>
                <a:off x="9923312" y="212393"/>
                <a:ext cx="351360" cy="541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D0AAB3-7F51-4029-B6E7-920CD7E3A6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87672" y="176753"/>
                  <a:ext cx="4230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6FF0BC-3238-4903-A643-62E32D500876}"/>
                    </a:ext>
                  </a:extLst>
                </p14:cNvPr>
                <p14:cNvContentPartPr/>
                <p14:nvPr/>
              </p14:nvContentPartPr>
              <p14:xfrm>
                <a:off x="10331552" y="109433"/>
                <a:ext cx="846720" cy="636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6FF0BC-3238-4903-A643-62E32D5008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95912" y="73433"/>
                  <a:ext cx="9183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CDBA63-BDFA-4833-8B35-BAA5855A4855}"/>
                    </a:ext>
                  </a:extLst>
                </p14:cNvPr>
                <p14:cNvContentPartPr/>
                <p14:nvPr/>
              </p14:nvContentPartPr>
              <p14:xfrm>
                <a:off x="11073152" y="372593"/>
                <a:ext cx="356760" cy="240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CDBA63-BDFA-4833-8B35-BAA5855A48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37152" y="336593"/>
                  <a:ext cx="4284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22D60D-3D23-4DCE-9707-A94450DC5963}"/>
                    </a:ext>
                  </a:extLst>
                </p14:cNvPr>
                <p14:cNvContentPartPr/>
                <p14:nvPr/>
              </p14:nvContentPartPr>
              <p14:xfrm>
                <a:off x="11441432" y="194033"/>
                <a:ext cx="38520" cy="104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22D60D-3D23-4DCE-9707-A94450DC59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405792" y="158393"/>
                  <a:ext cx="110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5B14E6-09CA-4BBC-900B-23C8B7010B53}"/>
                    </a:ext>
                  </a:extLst>
                </p14:cNvPr>
                <p14:cNvContentPartPr/>
                <p14:nvPr/>
              </p14:nvContentPartPr>
              <p14:xfrm>
                <a:off x="11491832" y="344513"/>
                <a:ext cx="448200" cy="262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5B14E6-09CA-4BBC-900B-23C8B7010B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55832" y="308873"/>
                  <a:ext cx="519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45A97B-EF17-46EB-A87A-76C14AAC76FB}"/>
                    </a:ext>
                  </a:extLst>
                </p14:cNvPr>
                <p14:cNvContentPartPr/>
                <p14:nvPr/>
              </p14:nvContentPartPr>
              <p14:xfrm>
                <a:off x="362792" y="858953"/>
                <a:ext cx="11487600" cy="167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45A97B-EF17-46EB-A87A-76C14AAC76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7152" y="823313"/>
                  <a:ext cx="1155924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1083B3-C3DE-4D8C-8536-06FEBB87C987}"/>
              </a:ext>
            </a:extLst>
          </p:cNvPr>
          <p:cNvGrpSpPr/>
          <p:nvPr/>
        </p:nvGrpSpPr>
        <p:grpSpPr>
          <a:xfrm>
            <a:off x="319952" y="1433153"/>
            <a:ext cx="1709280" cy="549720"/>
            <a:chOff x="319952" y="1433153"/>
            <a:chExt cx="1709280" cy="54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56DEE6-4AE3-4848-8B58-6B4E3761C808}"/>
                    </a:ext>
                  </a:extLst>
                </p14:cNvPr>
                <p14:cNvContentPartPr/>
                <p14:nvPr/>
              </p14:nvContentPartPr>
              <p14:xfrm>
                <a:off x="319952" y="1549433"/>
                <a:ext cx="86760" cy="43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56DEE6-4AE3-4848-8B58-6B4E3761C8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3952" y="1513793"/>
                  <a:ext cx="1584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7FF4A5-37C1-45C2-A5AE-1022CCFB3D6B}"/>
                    </a:ext>
                  </a:extLst>
                </p14:cNvPr>
                <p14:cNvContentPartPr/>
                <p14:nvPr/>
              </p14:nvContentPartPr>
              <p14:xfrm>
                <a:off x="486272" y="1668593"/>
                <a:ext cx="444240" cy="301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7FF4A5-37C1-45C2-A5AE-1022CCFB3D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0632" y="1632953"/>
                  <a:ext cx="5158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75E013-D044-4B62-B167-6260097602BF}"/>
                    </a:ext>
                  </a:extLst>
                </p14:cNvPr>
                <p14:cNvContentPartPr/>
                <p14:nvPr/>
              </p14:nvContentPartPr>
              <p14:xfrm>
                <a:off x="1028072" y="1484633"/>
                <a:ext cx="682560" cy="469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75E013-D044-4B62-B167-6260097602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2432" y="1448993"/>
                  <a:ext cx="7542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2895F4-6DD5-4DD4-932C-15E613E4C179}"/>
                    </a:ext>
                  </a:extLst>
                </p14:cNvPr>
                <p14:cNvContentPartPr/>
                <p14:nvPr/>
              </p14:nvContentPartPr>
              <p14:xfrm>
                <a:off x="1822952" y="1433153"/>
                <a:ext cx="119520" cy="37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2895F4-6DD5-4DD4-932C-15E613E4C1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87312" y="1397513"/>
                  <a:ext cx="1911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4EEF07-B469-47BF-9BAE-D9E8BB43BA59}"/>
                    </a:ext>
                  </a:extLst>
                </p14:cNvPr>
                <p14:cNvContentPartPr/>
                <p14:nvPr/>
              </p14:nvContentPartPr>
              <p14:xfrm>
                <a:off x="1740152" y="1628993"/>
                <a:ext cx="289080" cy="54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4EEF07-B469-47BF-9BAE-D9E8BB43BA5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04152" y="1592993"/>
                  <a:ext cx="36072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0600DC-A061-4BED-9A7F-6C462B9302BC}"/>
              </a:ext>
            </a:extLst>
          </p:cNvPr>
          <p:cNvGrpSpPr/>
          <p:nvPr/>
        </p:nvGrpSpPr>
        <p:grpSpPr>
          <a:xfrm>
            <a:off x="2501552" y="1250633"/>
            <a:ext cx="3550680" cy="610920"/>
            <a:chOff x="2501552" y="1250633"/>
            <a:chExt cx="3550680" cy="6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5A8B2F-4135-4AD6-BAEF-916CB4BDD6B6}"/>
                    </a:ext>
                  </a:extLst>
                </p14:cNvPr>
                <p14:cNvContentPartPr/>
                <p14:nvPr/>
              </p14:nvContentPartPr>
              <p14:xfrm>
                <a:off x="2501552" y="1470593"/>
                <a:ext cx="97200" cy="343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5A8B2F-4135-4AD6-BAEF-916CB4BDD6B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65912" y="1434593"/>
                  <a:ext cx="1688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E0B1B8F-0517-44AB-BC2A-A6A2D6CDDFFE}"/>
                    </a:ext>
                  </a:extLst>
                </p14:cNvPr>
                <p14:cNvContentPartPr/>
                <p14:nvPr/>
              </p14:nvContentPartPr>
              <p14:xfrm>
                <a:off x="2718632" y="1490033"/>
                <a:ext cx="229320" cy="254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E0B1B8F-0517-44AB-BC2A-A6A2D6CDDF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82992" y="1454393"/>
                  <a:ext cx="3009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364DA2-4788-4336-BB10-8F56C52C0885}"/>
                    </a:ext>
                  </a:extLst>
                </p14:cNvPr>
                <p14:cNvContentPartPr/>
                <p14:nvPr/>
              </p14:nvContentPartPr>
              <p14:xfrm>
                <a:off x="3163592" y="1697033"/>
                <a:ext cx="48600" cy="164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364DA2-4788-4336-BB10-8F56C52C08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27952" y="1661393"/>
                  <a:ext cx="120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1FCF8B-CAD1-4F63-9AB6-CAF63E89AED4}"/>
                    </a:ext>
                  </a:extLst>
                </p14:cNvPr>
                <p14:cNvContentPartPr/>
                <p14:nvPr/>
              </p14:nvContentPartPr>
              <p14:xfrm>
                <a:off x="3498752" y="1354313"/>
                <a:ext cx="521280" cy="402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1FCF8B-CAD1-4F63-9AB6-CAF63E89AE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63112" y="1318313"/>
                  <a:ext cx="5929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1DB83E-586C-4A93-A82F-D8E7D4E35CA7}"/>
                    </a:ext>
                  </a:extLst>
                </p14:cNvPr>
                <p14:cNvContentPartPr/>
                <p14:nvPr/>
              </p14:nvContentPartPr>
              <p14:xfrm>
                <a:off x="4182752" y="1658153"/>
                <a:ext cx="52560" cy="15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1DB83E-586C-4A93-A82F-D8E7D4E35C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47112" y="1622513"/>
                  <a:ext cx="124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78FCF3B-A5E6-4EA8-9637-8D0074F028E3}"/>
                    </a:ext>
                  </a:extLst>
                </p14:cNvPr>
                <p14:cNvContentPartPr/>
                <p14:nvPr/>
              </p14:nvContentPartPr>
              <p14:xfrm>
                <a:off x="4444112" y="1336673"/>
                <a:ext cx="311760" cy="329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78FCF3B-A5E6-4EA8-9637-8D0074F028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08112" y="1301033"/>
                  <a:ext cx="3834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720FB7-9029-4D10-A76A-32BEADBD957B}"/>
                    </a:ext>
                  </a:extLst>
                </p14:cNvPr>
                <p14:cNvContentPartPr/>
                <p14:nvPr/>
              </p14:nvContentPartPr>
              <p14:xfrm>
                <a:off x="4851272" y="1394633"/>
                <a:ext cx="183240" cy="24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720FB7-9029-4D10-A76A-32BEADBD95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15272" y="1358993"/>
                  <a:ext cx="254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DF03AD-D19E-4840-B10B-537452373C20}"/>
                    </a:ext>
                  </a:extLst>
                </p14:cNvPr>
                <p14:cNvContentPartPr/>
                <p14:nvPr/>
              </p14:nvContentPartPr>
              <p14:xfrm>
                <a:off x="5193632" y="1509113"/>
                <a:ext cx="44640" cy="189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DF03AD-D19E-4840-B10B-537452373C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57632" y="1473473"/>
                  <a:ext cx="116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BDA9779-17D6-4A9C-8668-4F80D59D3888}"/>
                    </a:ext>
                  </a:extLst>
                </p14:cNvPr>
                <p14:cNvContentPartPr/>
                <p14:nvPr/>
              </p14:nvContentPartPr>
              <p14:xfrm>
                <a:off x="5574512" y="1250633"/>
                <a:ext cx="166320" cy="234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BDA9779-17D6-4A9C-8668-4F80D59D38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38512" y="1214633"/>
                  <a:ext cx="237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D39A82-DD09-4DA9-A642-A44E99C08B65}"/>
                    </a:ext>
                  </a:extLst>
                </p14:cNvPr>
                <p14:cNvContentPartPr/>
                <p14:nvPr/>
              </p14:nvContentPartPr>
              <p14:xfrm>
                <a:off x="5677832" y="1394993"/>
                <a:ext cx="30240" cy="238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D39A82-DD09-4DA9-A642-A44E99C08B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1832" y="1359353"/>
                  <a:ext cx="1018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B1A7FA-8D70-4EB6-B7DB-B54389AB9BEC}"/>
                    </a:ext>
                  </a:extLst>
                </p14:cNvPr>
                <p14:cNvContentPartPr/>
                <p14:nvPr/>
              </p14:nvContentPartPr>
              <p14:xfrm>
                <a:off x="5837312" y="1255313"/>
                <a:ext cx="214920" cy="262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B1A7FA-8D70-4EB6-B7DB-B54389AB9B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01672" y="1219313"/>
                  <a:ext cx="28656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B864741-17D5-416F-A0E8-CF452B61D087}"/>
              </a:ext>
            </a:extLst>
          </p:cNvPr>
          <p:cNvGrpSpPr/>
          <p:nvPr/>
        </p:nvGrpSpPr>
        <p:grpSpPr>
          <a:xfrm>
            <a:off x="251192" y="2659313"/>
            <a:ext cx="339120" cy="569520"/>
            <a:chOff x="251192" y="2659313"/>
            <a:chExt cx="339120" cy="56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FFA7464-DE1D-4745-81DA-7315DF6639D7}"/>
                    </a:ext>
                  </a:extLst>
                </p14:cNvPr>
                <p14:cNvContentPartPr/>
                <p14:nvPr/>
              </p14:nvContentPartPr>
              <p14:xfrm>
                <a:off x="303032" y="2801153"/>
                <a:ext cx="68760" cy="251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FFA7464-DE1D-4745-81DA-7315DF6639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7392" y="2765153"/>
                  <a:ext cx="140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72D2CC2-5E1F-42CA-B8F4-986D385B3606}"/>
                    </a:ext>
                  </a:extLst>
                </p14:cNvPr>
                <p14:cNvContentPartPr/>
                <p14:nvPr/>
              </p14:nvContentPartPr>
              <p14:xfrm>
                <a:off x="251192" y="2659313"/>
                <a:ext cx="339120" cy="569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72D2CC2-5E1F-42CA-B8F4-986D385B36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5192" y="2623313"/>
                  <a:ext cx="410760" cy="64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3E4AA90-FF2B-497E-8108-A0709158AB77}"/>
                  </a:ext>
                </a:extLst>
              </p14:cNvPr>
              <p14:cNvContentPartPr/>
              <p14:nvPr/>
            </p14:nvContentPartPr>
            <p14:xfrm>
              <a:off x="1665992" y="2763353"/>
              <a:ext cx="3834720" cy="90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3E4AA90-FF2B-497E-8108-A0709158AB7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30352" y="2727713"/>
                <a:ext cx="3906360" cy="16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BBD40183-62DD-4E4B-8B42-CFB99C53D981}"/>
              </a:ext>
            </a:extLst>
          </p:cNvPr>
          <p:cNvGrpSpPr/>
          <p:nvPr/>
        </p:nvGrpSpPr>
        <p:grpSpPr>
          <a:xfrm>
            <a:off x="1233272" y="2374193"/>
            <a:ext cx="4416480" cy="1155960"/>
            <a:chOff x="1233272" y="2374193"/>
            <a:chExt cx="4416480" cy="11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DEA9F0D-F6A5-4820-B39F-E84A99463092}"/>
                    </a:ext>
                  </a:extLst>
                </p14:cNvPr>
                <p14:cNvContentPartPr/>
                <p14:nvPr/>
              </p14:nvContentPartPr>
              <p14:xfrm>
                <a:off x="1696952" y="2815553"/>
                <a:ext cx="3952800" cy="714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DEA9F0D-F6A5-4820-B39F-E84A994630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60952" y="2779553"/>
                  <a:ext cx="4024440" cy="78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E2F7F6-C901-4FD3-BBA8-B4087A961C4E}"/>
                    </a:ext>
                  </a:extLst>
                </p14:cNvPr>
                <p14:cNvContentPartPr/>
                <p14:nvPr/>
              </p14:nvContentPartPr>
              <p14:xfrm>
                <a:off x="5542472" y="2738153"/>
                <a:ext cx="26280" cy="692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E2F7F6-C901-4FD3-BBA8-B4087A961C4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06472" y="2702153"/>
                  <a:ext cx="9792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706A188-C37A-44A0-B962-2759C5C34CF9}"/>
                    </a:ext>
                  </a:extLst>
                </p14:cNvPr>
                <p14:cNvContentPartPr/>
                <p14:nvPr/>
              </p14:nvContentPartPr>
              <p14:xfrm>
                <a:off x="2554832" y="2828513"/>
                <a:ext cx="78480" cy="576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706A188-C37A-44A0-B962-2759C5C34CF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8832" y="2792513"/>
                  <a:ext cx="1501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0DCEA2-E8FF-4592-B786-F9CDD96C5289}"/>
                    </a:ext>
                  </a:extLst>
                </p14:cNvPr>
                <p14:cNvContentPartPr/>
                <p14:nvPr/>
              </p14:nvContentPartPr>
              <p14:xfrm>
                <a:off x="3720872" y="2768033"/>
                <a:ext cx="86040" cy="60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0DCEA2-E8FF-4592-B786-F9CDD96C528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85232" y="2732393"/>
                  <a:ext cx="1576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3C0FD7A-0E16-4241-BBE7-421BD8160F12}"/>
                    </a:ext>
                  </a:extLst>
                </p14:cNvPr>
                <p14:cNvContentPartPr/>
                <p14:nvPr/>
              </p14:nvContentPartPr>
              <p14:xfrm>
                <a:off x="4732832" y="2832113"/>
                <a:ext cx="84960" cy="645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3C0FD7A-0E16-4241-BBE7-421BD8160F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96832" y="2796473"/>
                  <a:ext cx="15660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980F35-7884-4CD6-8449-DD3F02B6A920}"/>
                    </a:ext>
                  </a:extLst>
                </p14:cNvPr>
                <p14:cNvContentPartPr/>
                <p14:nvPr/>
              </p14:nvContentPartPr>
              <p14:xfrm>
                <a:off x="1233272" y="2374193"/>
                <a:ext cx="497880" cy="383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980F35-7884-4CD6-8449-DD3F02B6A9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97632" y="2338553"/>
                  <a:ext cx="569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A286D7-BDC8-48FD-A387-AE7966475BBE}"/>
                    </a:ext>
                  </a:extLst>
                </p14:cNvPr>
                <p14:cNvContentPartPr/>
                <p14:nvPr/>
              </p14:nvContentPartPr>
              <p14:xfrm>
                <a:off x="2171792" y="2621873"/>
                <a:ext cx="89640" cy="10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A286D7-BDC8-48FD-A387-AE7966475B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35792" y="2585873"/>
                  <a:ext cx="161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FA5378-9501-461F-B912-AD722B693DAF}"/>
                    </a:ext>
                  </a:extLst>
                </p14:cNvPr>
                <p14:cNvContentPartPr/>
                <p14:nvPr/>
              </p14:nvContentPartPr>
              <p14:xfrm>
                <a:off x="3125792" y="2544113"/>
                <a:ext cx="92160" cy="14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FA5378-9501-461F-B912-AD722B693D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90152" y="2508113"/>
                  <a:ext cx="163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528DF3-2DA7-4E74-A80C-F49133066DA1}"/>
                    </a:ext>
                  </a:extLst>
                </p14:cNvPr>
                <p14:cNvContentPartPr/>
                <p14:nvPr/>
              </p14:nvContentPartPr>
              <p14:xfrm>
                <a:off x="4266992" y="2545913"/>
                <a:ext cx="154080" cy="148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528DF3-2DA7-4E74-A80C-F49133066D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30992" y="2509913"/>
                  <a:ext cx="225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04EA1A-38F2-4B67-B725-FD68B982D6B8}"/>
                    </a:ext>
                  </a:extLst>
                </p14:cNvPr>
                <p14:cNvContentPartPr/>
                <p14:nvPr/>
              </p14:nvContentPartPr>
              <p14:xfrm>
                <a:off x="4946672" y="2446913"/>
                <a:ext cx="207360" cy="21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04EA1A-38F2-4B67-B725-FD68B982D6B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10672" y="2410913"/>
                  <a:ext cx="27900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5BF5E82-BF45-44EE-899D-CD01CBD19628}"/>
              </a:ext>
            </a:extLst>
          </p:cNvPr>
          <p:cNvGrpSpPr/>
          <p:nvPr/>
        </p:nvGrpSpPr>
        <p:grpSpPr>
          <a:xfrm>
            <a:off x="1461512" y="3801953"/>
            <a:ext cx="4945680" cy="589320"/>
            <a:chOff x="1461512" y="3801953"/>
            <a:chExt cx="4945680" cy="58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CA11963-87BF-4170-AFC3-DEC179DC2F2A}"/>
                    </a:ext>
                  </a:extLst>
                </p14:cNvPr>
                <p14:cNvContentPartPr/>
                <p14:nvPr/>
              </p14:nvContentPartPr>
              <p14:xfrm>
                <a:off x="1496792" y="4012193"/>
                <a:ext cx="16200" cy="337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CA11963-87BF-4170-AFC3-DEC179DC2F2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61152" y="3976553"/>
                  <a:ext cx="87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008778-B1CF-43D4-9055-46DF521C6202}"/>
                    </a:ext>
                  </a:extLst>
                </p14:cNvPr>
                <p14:cNvContentPartPr/>
                <p14:nvPr/>
              </p14:nvContentPartPr>
              <p14:xfrm>
                <a:off x="1461512" y="3922553"/>
                <a:ext cx="1181520" cy="412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008778-B1CF-43D4-9055-46DF521C620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25872" y="3886913"/>
                  <a:ext cx="1253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0FFEB1-7DD2-4AD6-A27E-10AE8DB8CE6F}"/>
                    </a:ext>
                  </a:extLst>
                </p14:cNvPr>
                <p14:cNvContentPartPr/>
                <p14:nvPr/>
              </p14:nvContentPartPr>
              <p14:xfrm>
                <a:off x="2722592" y="4045673"/>
                <a:ext cx="180720" cy="17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0FFEB1-7DD2-4AD6-A27E-10AE8DB8CE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6952" y="4009673"/>
                  <a:ext cx="252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F3C98DA-C518-45B6-92EC-F48F6300FAAF}"/>
                    </a:ext>
                  </a:extLst>
                </p14:cNvPr>
                <p14:cNvContentPartPr/>
                <p14:nvPr/>
              </p14:nvContentPartPr>
              <p14:xfrm>
                <a:off x="2772632" y="4098953"/>
                <a:ext cx="671400" cy="125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F3C98DA-C518-45B6-92EC-F48F6300FA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36992" y="4062953"/>
                  <a:ext cx="743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06018C-4156-4C8A-8301-B306AB955907}"/>
                    </a:ext>
                  </a:extLst>
                </p14:cNvPr>
                <p14:cNvContentPartPr/>
                <p14:nvPr/>
              </p14:nvContentPartPr>
              <p14:xfrm>
                <a:off x="3580832" y="3965033"/>
                <a:ext cx="43920" cy="236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06018C-4156-4C8A-8301-B306AB9559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44832" y="3929393"/>
                  <a:ext cx="115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2A76940-7FA1-4B3E-B53D-952BE3814194}"/>
                    </a:ext>
                  </a:extLst>
                </p14:cNvPr>
                <p14:cNvContentPartPr/>
                <p14:nvPr/>
              </p14:nvContentPartPr>
              <p14:xfrm>
                <a:off x="3977192" y="4222793"/>
                <a:ext cx="53640" cy="168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2A76940-7FA1-4B3E-B53D-952BE38141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41552" y="4187153"/>
                  <a:ext cx="125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033170-CB2A-4652-B21D-3BD45F7AB6ED}"/>
                    </a:ext>
                  </a:extLst>
                </p14:cNvPr>
                <p14:cNvContentPartPr/>
                <p14:nvPr/>
              </p14:nvContentPartPr>
              <p14:xfrm>
                <a:off x="4435472" y="3881153"/>
                <a:ext cx="68040" cy="435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033170-CB2A-4652-B21D-3BD45F7AB6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99472" y="3845513"/>
                  <a:ext cx="1396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B5FBC4E-5187-4C35-91FF-0364652874AB}"/>
                    </a:ext>
                  </a:extLst>
                </p14:cNvPr>
                <p14:cNvContentPartPr/>
                <p14:nvPr/>
              </p14:nvContentPartPr>
              <p14:xfrm>
                <a:off x="4442312" y="3871793"/>
                <a:ext cx="214200" cy="178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B5FBC4E-5187-4C35-91FF-0364652874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06672" y="3835793"/>
                  <a:ext cx="285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7B934D-29E8-4FAE-9DAD-966BBEE7A02A}"/>
                    </a:ext>
                  </a:extLst>
                </p14:cNvPr>
                <p14:cNvContentPartPr/>
                <p14:nvPr/>
              </p14:nvContentPartPr>
              <p14:xfrm>
                <a:off x="4743632" y="3921833"/>
                <a:ext cx="180000" cy="344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7B934D-29E8-4FAE-9DAD-966BBEE7A0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07992" y="3886193"/>
                  <a:ext cx="2516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C0F17D-987E-47BE-A6ED-32AA94C3C001}"/>
                    </a:ext>
                  </a:extLst>
                </p14:cNvPr>
                <p14:cNvContentPartPr/>
                <p14:nvPr/>
              </p14:nvContentPartPr>
              <p14:xfrm>
                <a:off x="4979432" y="4033433"/>
                <a:ext cx="115920" cy="217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C0F17D-987E-47BE-A6ED-32AA94C3C00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43792" y="3997793"/>
                  <a:ext cx="187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B8348F7-E9DD-49F0-8379-CAD5EACB51D5}"/>
                    </a:ext>
                  </a:extLst>
                </p14:cNvPr>
                <p14:cNvContentPartPr/>
                <p14:nvPr/>
              </p14:nvContentPartPr>
              <p14:xfrm>
                <a:off x="5112272" y="4037033"/>
                <a:ext cx="258480" cy="245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B8348F7-E9DD-49F0-8379-CAD5EACB51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76272" y="4001033"/>
                  <a:ext cx="330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59C1B1-BB33-4026-931D-77841FC5E82B}"/>
                    </a:ext>
                  </a:extLst>
                </p14:cNvPr>
                <p14:cNvContentPartPr/>
                <p14:nvPr/>
              </p14:nvContentPartPr>
              <p14:xfrm>
                <a:off x="5452472" y="3801953"/>
                <a:ext cx="97560" cy="429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59C1B1-BB33-4026-931D-77841FC5E8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16472" y="3766313"/>
                  <a:ext cx="1692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48EE224-C5AB-47C0-88A6-3052F951076D}"/>
                    </a:ext>
                  </a:extLst>
                </p14:cNvPr>
                <p14:cNvContentPartPr/>
                <p14:nvPr/>
              </p14:nvContentPartPr>
              <p14:xfrm>
                <a:off x="5411432" y="3975113"/>
                <a:ext cx="166680" cy="22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48EE224-C5AB-47C0-88A6-3052F95107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5432" y="3939113"/>
                  <a:ext cx="238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D90E962-5AC6-4289-9408-F8AF1816D77B}"/>
                    </a:ext>
                  </a:extLst>
                </p14:cNvPr>
                <p14:cNvContentPartPr/>
                <p14:nvPr/>
              </p14:nvContentPartPr>
              <p14:xfrm>
                <a:off x="5756312" y="4030913"/>
                <a:ext cx="178920" cy="1548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D90E962-5AC6-4289-9408-F8AF1816D77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20312" y="3994913"/>
                  <a:ext cx="250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0087D2-8379-4C77-821E-717BFD17890A}"/>
                    </a:ext>
                  </a:extLst>
                </p14:cNvPr>
                <p14:cNvContentPartPr/>
                <p14:nvPr/>
              </p14:nvContentPartPr>
              <p14:xfrm>
                <a:off x="6117752" y="3955313"/>
                <a:ext cx="289440" cy="198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0087D2-8379-4C77-821E-717BFD1789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81752" y="3919313"/>
                  <a:ext cx="36108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F8D413-AFFD-4527-95BB-00E4A3424013}"/>
              </a:ext>
            </a:extLst>
          </p:cNvPr>
          <p:cNvGrpSpPr/>
          <p:nvPr/>
        </p:nvGrpSpPr>
        <p:grpSpPr>
          <a:xfrm>
            <a:off x="155432" y="5236193"/>
            <a:ext cx="587520" cy="595800"/>
            <a:chOff x="155432" y="5236193"/>
            <a:chExt cx="587520" cy="59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F1903D3-79ED-4B1E-B2D7-244E67696049}"/>
                    </a:ext>
                  </a:extLst>
                </p14:cNvPr>
                <p14:cNvContentPartPr/>
                <p14:nvPr/>
              </p14:nvContentPartPr>
              <p14:xfrm>
                <a:off x="155432" y="5384873"/>
                <a:ext cx="339480" cy="293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F1903D3-79ED-4B1E-B2D7-244E676960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9432" y="5348873"/>
                  <a:ext cx="4111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F91327-A6BD-4370-B9EE-34C7191E1BBB}"/>
                    </a:ext>
                  </a:extLst>
                </p14:cNvPr>
                <p14:cNvContentPartPr/>
                <p14:nvPr/>
              </p14:nvContentPartPr>
              <p14:xfrm>
                <a:off x="386192" y="5236193"/>
                <a:ext cx="356760" cy="595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F91327-A6BD-4370-B9EE-34C7191E1B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0552" y="5200553"/>
                  <a:ext cx="428400" cy="6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AAE4E56-8045-4C5B-8490-957C4AB3D19B}"/>
              </a:ext>
            </a:extLst>
          </p:cNvPr>
          <p:cNvGrpSpPr/>
          <p:nvPr/>
        </p:nvGrpSpPr>
        <p:grpSpPr>
          <a:xfrm>
            <a:off x="7336352" y="5270393"/>
            <a:ext cx="271440" cy="410400"/>
            <a:chOff x="7336352" y="5270393"/>
            <a:chExt cx="2714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2D10F0-0207-4D5E-8088-F8F9469E9166}"/>
                    </a:ext>
                  </a:extLst>
                </p14:cNvPr>
                <p14:cNvContentPartPr/>
                <p14:nvPr/>
              </p14:nvContentPartPr>
              <p14:xfrm>
                <a:off x="7369112" y="5270393"/>
                <a:ext cx="182160" cy="410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2D10F0-0207-4D5E-8088-F8F9469E91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33472" y="5234393"/>
                  <a:ext cx="2538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AAE96E8-70C9-4703-9118-3DF5C4FC0A75}"/>
                    </a:ext>
                  </a:extLst>
                </p14:cNvPr>
                <p14:cNvContentPartPr/>
                <p14:nvPr/>
              </p14:nvContentPartPr>
              <p14:xfrm>
                <a:off x="7336352" y="5424833"/>
                <a:ext cx="271440" cy="173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AAE96E8-70C9-4703-9118-3DF5C4FC0A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00352" y="5388833"/>
                  <a:ext cx="3430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ACC9A5-360D-439A-8544-F3996B69F188}"/>
              </a:ext>
            </a:extLst>
          </p:cNvPr>
          <p:cNvGrpSpPr/>
          <p:nvPr/>
        </p:nvGrpSpPr>
        <p:grpSpPr>
          <a:xfrm>
            <a:off x="8002712" y="5218913"/>
            <a:ext cx="244800" cy="369720"/>
            <a:chOff x="8002712" y="5218913"/>
            <a:chExt cx="24480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C71AF68-1564-4D34-8951-1C891274FCB1}"/>
                    </a:ext>
                  </a:extLst>
                </p14:cNvPr>
                <p14:cNvContentPartPr/>
                <p14:nvPr/>
              </p14:nvContentPartPr>
              <p14:xfrm>
                <a:off x="8002712" y="5218913"/>
                <a:ext cx="244800" cy="273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C71AF68-1564-4D34-8951-1C891274FC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66712" y="5182913"/>
                  <a:ext cx="316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4DE5AB8-90AB-4FE2-A9E0-B62F81DA379A}"/>
                    </a:ext>
                  </a:extLst>
                </p14:cNvPr>
                <p14:cNvContentPartPr/>
                <p14:nvPr/>
              </p14:nvContentPartPr>
              <p14:xfrm>
                <a:off x="8135552" y="5343833"/>
                <a:ext cx="39240" cy="244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4DE5AB8-90AB-4FE2-A9E0-B62F81DA379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99552" y="5307833"/>
                  <a:ext cx="11088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FFF91EB-FB4B-4BA9-9327-10139CAE9A31}"/>
                  </a:ext>
                </a:extLst>
              </p14:cNvPr>
              <p14:cNvContentPartPr/>
              <p14:nvPr/>
            </p14:nvContentPartPr>
            <p14:xfrm>
              <a:off x="1484192" y="5045393"/>
              <a:ext cx="125280" cy="470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FFF91EB-FB4B-4BA9-9327-10139CAE9A3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48552" y="5009393"/>
                <a:ext cx="19692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0BC5A5F-7BD1-421D-AB19-3BE7F3843207}"/>
                  </a:ext>
                </a:extLst>
              </p14:cNvPr>
              <p14:cNvContentPartPr/>
              <p14:nvPr/>
            </p14:nvContentPartPr>
            <p14:xfrm>
              <a:off x="1633592" y="5020913"/>
              <a:ext cx="1304640" cy="504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0BC5A5F-7BD1-421D-AB19-3BE7F384320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97592" y="4985273"/>
                <a:ext cx="137628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0D56680-D308-4B55-834A-1E0CF17E4B73}"/>
                  </a:ext>
                </a:extLst>
              </p14:cNvPr>
              <p14:cNvContentPartPr/>
              <p14:nvPr/>
            </p14:nvContentPartPr>
            <p14:xfrm>
              <a:off x="3027512" y="4977713"/>
              <a:ext cx="122760" cy="3754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0D56680-D308-4B55-834A-1E0CF17E4B7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91872" y="4942073"/>
                <a:ext cx="1944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CB887B2-D210-4563-8672-8ACC42B2CD90}"/>
                  </a:ext>
                </a:extLst>
              </p14:cNvPr>
              <p14:cNvContentPartPr/>
              <p14:nvPr/>
            </p14:nvContentPartPr>
            <p14:xfrm>
              <a:off x="2966672" y="4986353"/>
              <a:ext cx="885600" cy="2934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CB887B2-D210-4563-8672-8ACC42B2CD9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31032" y="4950713"/>
                <a:ext cx="9572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E093E53-2154-4C5B-8A92-A3C31ED16D04}"/>
                  </a:ext>
                </a:extLst>
              </p14:cNvPr>
              <p14:cNvContentPartPr/>
              <p14:nvPr/>
            </p14:nvContentPartPr>
            <p14:xfrm>
              <a:off x="3982592" y="4921553"/>
              <a:ext cx="297720" cy="3286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E093E53-2154-4C5B-8A92-A3C31ED16D0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946952" y="4885553"/>
                <a:ext cx="369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379629B-3126-450F-9C28-E44FBB6F9493}"/>
                  </a:ext>
                </a:extLst>
              </p14:cNvPr>
              <p14:cNvContentPartPr/>
              <p14:nvPr/>
            </p14:nvContentPartPr>
            <p14:xfrm>
              <a:off x="2956952" y="5652713"/>
              <a:ext cx="970920" cy="429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379629B-3126-450F-9C28-E44FBB6F949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20952" y="5616713"/>
                <a:ext cx="1042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FD4E5EB-5A8C-481F-B29C-7183FE4C222B}"/>
                  </a:ext>
                </a:extLst>
              </p14:cNvPr>
              <p14:cNvContentPartPr/>
              <p14:nvPr/>
            </p14:nvContentPartPr>
            <p14:xfrm>
              <a:off x="4009952" y="5745593"/>
              <a:ext cx="320400" cy="168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FD4E5EB-5A8C-481F-B29C-7183FE4C222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73952" y="5709953"/>
                <a:ext cx="3920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9DEC554-5810-4D36-8447-7C6C02A4AAD6}"/>
                  </a:ext>
                </a:extLst>
              </p14:cNvPr>
              <p14:cNvContentPartPr/>
              <p14:nvPr/>
            </p14:nvContentPartPr>
            <p14:xfrm>
              <a:off x="4710872" y="5514473"/>
              <a:ext cx="1440" cy="25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9DEC554-5810-4D36-8447-7C6C02A4AA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74872" y="5478473"/>
                <a:ext cx="730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02D587D-881B-4939-8210-2F5464FE3E7C}"/>
                  </a:ext>
                </a:extLst>
              </p14:cNvPr>
              <p14:cNvContentPartPr/>
              <p14:nvPr/>
            </p14:nvContentPartPr>
            <p14:xfrm>
              <a:off x="4641752" y="5324393"/>
              <a:ext cx="214920" cy="578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02D587D-881B-4939-8210-2F5464FE3E7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05752" y="5288753"/>
                <a:ext cx="2865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120872E-C51B-49BA-A25A-A56A592C1B8E}"/>
                  </a:ext>
                </a:extLst>
              </p14:cNvPr>
              <p14:cNvContentPartPr/>
              <p14:nvPr/>
            </p14:nvContentPartPr>
            <p14:xfrm>
              <a:off x="4980512" y="5525633"/>
              <a:ext cx="87480" cy="3924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120872E-C51B-49BA-A25A-A56A592C1B8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944872" y="5489993"/>
                <a:ext cx="1591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8361926-1763-497D-9092-9D6C064ABDA8}"/>
                  </a:ext>
                </a:extLst>
              </p14:cNvPr>
              <p14:cNvContentPartPr/>
              <p14:nvPr/>
            </p14:nvContentPartPr>
            <p14:xfrm>
              <a:off x="4972952" y="5403233"/>
              <a:ext cx="1089360" cy="414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8361926-1763-497D-9092-9D6C064ABDA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36952" y="5367233"/>
                <a:ext cx="11610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44739B1-98EC-4091-BB7A-87D3110E6F09}"/>
                  </a:ext>
                </a:extLst>
              </p14:cNvPr>
              <p14:cNvContentPartPr/>
              <p14:nvPr/>
            </p14:nvContentPartPr>
            <p14:xfrm>
              <a:off x="6306752" y="5444993"/>
              <a:ext cx="90720" cy="2880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44739B1-98EC-4091-BB7A-87D3110E6F0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270752" y="5408993"/>
                <a:ext cx="1623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A064837-6990-4601-9F1D-8F9582F2E92B}"/>
                  </a:ext>
                </a:extLst>
              </p14:cNvPr>
              <p14:cNvContentPartPr/>
              <p14:nvPr/>
            </p14:nvContentPartPr>
            <p14:xfrm>
              <a:off x="6280112" y="5426633"/>
              <a:ext cx="546840" cy="3067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A064837-6990-4601-9F1D-8F9582F2E92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44112" y="5390633"/>
                <a:ext cx="6184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AE1135-3DCC-4997-A7D7-2ED931C86580}"/>
                  </a:ext>
                </a:extLst>
              </p14:cNvPr>
              <p14:cNvContentPartPr/>
              <p14:nvPr/>
            </p14:nvContentPartPr>
            <p14:xfrm>
              <a:off x="6777272" y="5259593"/>
              <a:ext cx="282600" cy="5958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AE1135-3DCC-4997-A7D7-2ED931C8658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41632" y="5223593"/>
                <a:ext cx="35424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9BA9D-C7A9-492B-9631-FA5FFB443860}"/>
                  </a:ext>
                </a:extLst>
              </p14:cNvPr>
              <p14:cNvContentPartPr/>
              <p14:nvPr/>
            </p14:nvContentPartPr>
            <p14:xfrm>
              <a:off x="4376792" y="6218273"/>
              <a:ext cx="145800" cy="464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9BA9D-C7A9-492B-9631-FA5FFB44386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341152" y="6182633"/>
                <a:ext cx="2174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099AB60-F043-4673-808A-949BD284E4F0}"/>
                  </a:ext>
                </a:extLst>
              </p14:cNvPr>
              <p14:cNvContentPartPr/>
              <p14:nvPr/>
            </p14:nvContentPartPr>
            <p14:xfrm>
              <a:off x="4434392" y="6343193"/>
              <a:ext cx="137160" cy="18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099AB60-F043-4673-808A-949BD284E4F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398392" y="6307553"/>
                <a:ext cx="208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4C3D7C4-17DA-48B9-AF2D-AF255C6C1E77}"/>
                  </a:ext>
                </a:extLst>
              </p14:cNvPr>
              <p14:cNvContentPartPr/>
              <p14:nvPr/>
            </p14:nvContentPartPr>
            <p14:xfrm>
              <a:off x="4985552" y="6013433"/>
              <a:ext cx="182520" cy="395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4C3D7C4-17DA-48B9-AF2D-AF255C6C1E7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949552" y="5977793"/>
                <a:ext cx="2541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F222434-F592-4242-9AB9-2C54E3DE1D2F}"/>
                  </a:ext>
                </a:extLst>
              </p14:cNvPr>
              <p14:cNvContentPartPr/>
              <p14:nvPr/>
            </p14:nvContentPartPr>
            <p14:xfrm>
              <a:off x="5291192" y="6183713"/>
              <a:ext cx="148680" cy="11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F222434-F592-4242-9AB9-2C54E3DE1D2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255192" y="6148073"/>
                <a:ext cx="2203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F7EAD8F-BC4B-4C61-8D3C-14847F32EA58}"/>
                  </a:ext>
                </a:extLst>
              </p14:cNvPr>
              <p14:cNvContentPartPr/>
              <p14:nvPr/>
            </p14:nvContentPartPr>
            <p14:xfrm>
              <a:off x="5627792" y="6057353"/>
              <a:ext cx="55800" cy="242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F7EAD8F-BC4B-4C61-8D3C-14847F32EA5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591792" y="6021353"/>
                <a:ext cx="127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4D7A3EC-098E-487C-86F1-39C48EB008C2}"/>
                  </a:ext>
                </a:extLst>
              </p14:cNvPr>
              <p14:cNvContentPartPr/>
              <p14:nvPr/>
            </p14:nvContentPartPr>
            <p14:xfrm>
              <a:off x="5933792" y="6086873"/>
              <a:ext cx="220680" cy="356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4D7A3EC-098E-487C-86F1-39C48EB008C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97792" y="6050873"/>
                <a:ext cx="292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F44D664-E6B5-4F30-9EFC-259A15F0BBC7}"/>
                  </a:ext>
                </a:extLst>
              </p14:cNvPr>
              <p14:cNvContentPartPr/>
              <p14:nvPr/>
            </p14:nvContentPartPr>
            <p14:xfrm>
              <a:off x="6051152" y="5983553"/>
              <a:ext cx="34560" cy="3121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F44D664-E6B5-4F30-9EFC-259A15F0BBC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015512" y="5947913"/>
                <a:ext cx="10620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7BEA99E-BA8F-405F-8301-5A65C431F6FE}"/>
              </a:ext>
            </a:extLst>
          </p:cNvPr>
          <p:cNvGrpSpPr/>
          <p:nvPr/>
        </p:nvGrpSpPr>
        <p:grpSpPr>
          <a:xfrm>
            <a:off x="6474152" y="5891393"/>
            <a:ext cx="1320840" cy="558000"/>
            <a:chOff x="6474152" y="5891393"/>
            <a:chExt cx="1320840" cy="55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C56B4-4676-4979-90F6-56252D655785}"/>
                    </a:ext>
                  </a:extLst>
                </p14:cNvPr>
                <p14:cNvContentPartPr/>
                <p14:nvPr/>
              </p14:nvContentPartPr>
              <p14:xfrm>
                <a:off x="6474152" y="6047993"/>
                <a:ext cx="70920" cy="214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C56B4-4676-4979-90F6-56252D65578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38152" y="6012353"/>
                  <a:ext cx="142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2108590-109A-4446-A5CA-849ED30D33B3}"/>
                    </a:ext>
                  </a:extLst>
                </p14:cNvPr>
                <p14:cNvContentPartPr/>
                <p14:nvPr/>
              </p14:nvContentPartPr>
              <p14:xfrm>
                <a:off x="6627152" y="5891393"/>
                <a:ext cx="192960" cy="558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2108590-109A-4446-A5CA-849ED30D33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91512" y="5855753"/>
                  <a:ext cx="26460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96150D-3FD4-4580-8619-736303A3BAF5}"/>
                    </a:ext>
                  </a:extLst>
                </p14:cNvPr>
                <p14:cNvContentPartPr/>
                <p14:nvPr/>
              </p14:nvContentPartPr>
              <p14:xfrm>
                <a:off x="7113152" y="5957633"/>
                <a:ext cx="132840" cy="325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96150D-3FD4-4580-8619-736303A3BA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77152" y="5921633"/>
                  <a:ext cx="204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113B428-382A-4056-A0A3-44DBFEC735EC}"/>
                    </a:ext>
                  </a:extLst>
                </p14:cNvPr>
                <p14:cNvContentPartPr/>
                <p14:nvPr/>
              </p14:nvContentPartPr>
              <p14:xfrm>
                <a:off x="7050872" y="6065993"/>
                <a:ext cx="300960" cy="1760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113B428-382A-4056-A0A3-44DBFEC735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14872" y="6029993"/>
                  <a:ext cx="372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AAFC3FD-667F-403F-861C-C05E55E1EB98}"/>
                    </a:ext>
                  </a:extLst>
                </p14:cNvPr>
                <p14:cNvContentPartPr/>
                <p14:nvPr/>
              </p14:nvContentPartPr>
              <p14:xfrm>
                <a:off x="7573952" y="5910113"/>
                <a:ext cx="221040" cy="330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AAFC3FD-667F-403F-861C-C05E55E1EB9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37952" y="5874473"/>
                  <a:ext cx="29268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F77161E-0212-4527-A270-6ACED5B39ABF}"/>
              </a:ext>
            </a:extLst>
          </p:cNvPr>
          <p:cNvGrpSpPr/>
          <p:nvPr/>
        </p:nvGrpSpPr>
        <p:grpSpPr>
          <a:xfrm>
            <a:off x="5092472" y="6539753"/>
            <a:ext cx="604800" cy="191160"/>
            <a:chOff x="5092472" y="6539753"/>
            <a:chExt cx="60480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72F6E0-DA94-4C01-854E-6C9415CC12D1}"/>
                    </a:ext>
                  </a:extLst>
                </p14:cNvPr>
                <p14:cNvContentPartPr/>
                <p14:nvPr/>
              </p14:nvContentPartPr>
              <p14:xfrm>
                <a:off x="5092472" y="6630113"/>
                <a:ext cx="117360" cy="13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72F6E0-DA94-4C01-854E-6C9415CC12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56472" y="6594473"/>
                  <a:ext cx="189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3A535A-3179-4B73-8016-CC5E59CFDD7C}"/>
                    </a:ext>
                  </a:extLst>
                </p14:cNvPr>
                <p14:cNvContentPartPr/>
                <p14:nvPr/>
              </p14:nvContentPartPr>
              <p14:xfrm>
                <a:off x="5143952" y="6693473"/>
                <a:ext cx="104760" cy="93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3A535A-3179-4B73-8016-CC5E59CFDD7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07952" y="6657833"/>
                  <a:ext cx="1764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398548E-7D18-4D0D-8497-8B8A4A5EC499}"/>
                    </a:ext>
                  </a:extLst>
                </p14:cNvPr>
                <p14:cNvContentPartPr/>
                <p14:nvPr/>
              </p14:nvContentPartPr>
              <p14:xfrm>
                <a:off x="5490272" y="6539753"/>
                <a:ext cx="207000" cy="19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398548E-7D18-4D0D-8497-8B8A4A5EC4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54632" y="6503753"/>
                  <a:ext cx="278640" cy="26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18334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87C201-433E-4F06-A5F1-0155F209ADEA}"/>
                  </a:ext>
                </a:extLst>
              </p14:cNvPr>
              <p14:cNvContentPartPr/>
              <p14:nvPr/>
            </p14:nvContentPartPr>
            <p14:xfrm>
              <a:off x="1066952" y="488153"/>
              <a:ext cx="3664080" cy="6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87C201-433E-4F06-A5F1-0155F209AD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1312" y="452513"/>
                <a:ext cx="373572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3599B0A-06BC-466D-99A3-1A6018EF4594}"/>
              </a:ext>
            </a:extLst>
          </p:cNvPr>
          <p:cNvGrpSpPr/>
          <p:nvPr/>
        </p:nvGrpSpPr>
        <p:grpSpPr>
          <a:xfrm>
            <a:off x="240392" y="2608913"/>
            <a:ext cx="478440" cy="613800"/>
            <a:chOff x="240392" y="2608913"/>
            <a:chExt cx="478440" cy="61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F1EC75-4C0B-42F4-8E0F-3D8A23C737B9}"/>
                    </a:ext>
                  </a:extLst>
                </p14:cNvPr>
                <p14:cNvContentPartPr/>
                <p14:nvPr/>
              </p14:nvContentPartPr>
              <p14:xfrm>
                <a:off x="240392" y="2681633"/>
                <a:ext cx="245520" cy="33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F1EC75-4C0B-42F4-8E0F-3D8A23C737B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392" y="2645633"/>
                  <a:ext cx="317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B2DF7BA-BD02-4617-B139-37BB05D61805}"/>
                    </a:ext>
                  </a:extLst>
                </p14:cNvPr>
                <p14:cNvContentPartPr/>
                <p14:nvPr/>
              </p14:nvContentPartPr>
              <p14:xfrm>
                <a:off x="370712" y="2608913"/>
                <a:ext cx="348120" cy="613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B2DF7BA-BD02-4617-B139-37BB05D618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4712" y="2573273"/>
                  <a:ext cx="419760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D366B2-2950-4365-8BF6-9455623CD2BD}"/>
              </a:ext>
            </a:extLst>
          </p:cNvPr>
          <p:cNvGrpSpPr/>
          <p:nvPr/>
        </p:nvGrpSpPr>
        <p:grpSpPr>
          <a:xfrm>
            <a:off x="1274672" y="2525753"/>
            <a:ext cx="1766520" cy="475560"/>
            <a:chOff x="1274672" y="2525753"/>
            <a:chExt cx="1766520" cy="47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7C4D873-FCF1-4382-B2E6-2E1D2CCFB9FE}"/>
                    </a:ext>
                  </a:extLst>
                </p14:cNvPr>
                <p14:cNvContentPartPr/>
                <p14:nvPr/>
              </p14:nvContentPartPr>
              <p14:xfrm>
                <a:off x="1274672" y="2564273"/>
                <a:ext cx="121680" cy="435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7C4D873-FCF1-4382-B2E6-2E1D2CCFB9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9032" y="2528273"/>
                  <a:ext cx="19332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32EAEE-E367-4536-8AE2-A138B58F3D5F}"/>
                    </a:ext>
                  </a:extLst>
                </p14:cNvPr>
                <p14:cNvContentPartPr/>
                <p14:nvPr/>
              </p14:nvContentPartPr>
              <p14:xfrm>
                <a:off x="1465472" y="2558153"/>
                <a:ext cx="1269360" cy="443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32EAEE-E367-4536-8AE2-A138B58F3D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9832" y="2522513"/>
                  <a:ext cx="13410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A7FE27-1012-4F97-98E3-D80D1B3BB0D5}"/>
                    </a:ext>
                  </a:extLst>
                </p14:cNvPr>
                <p14:cNvContentPartPr/>
                <p14:nvPr/>
              </p14:nvContentPartPr>
              <p14:xfrm>
                <a:off x="2738792" y="2525753"/>
                <a:ext cx="302400" cy="408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A7FE27-1012-4F97-98E3-D80D1B3BB0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3152" y="2490113"/>
                  <a:ext cx="374040" cy="47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88E0FD-3445-45C5-9C8F-D0BEB2407302}"/>
              </a:ext>
            </a:extLst>
          </p:cNvPr>
          <p:cNvGrpSpPr/>
          <p:nvPr/>
        </p:nvGrpSpPr>
        <p:grpSpPr>
          <a:xfrm>
            <a:off x="3627272" y="2527193"/>
            <a:ext cx="726480" cy="362880"/>
            <a:chOff x="3627272" y="2527193"/>
            <a:chExt cx="72648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E82680A-2CE8-4ACF-AEAF-12D33EE9BD32}"/>
                    </a:ext>
                  </a:extLst>
                </p14:cNvPr>
                <p14:cNvContentPartPr/>
                <p14:nvPr/>
              </p14:nvContentPartPr>
              <p14:xfrm>
                <a:off x="3627272" y="2564273"/>
                <a:ext cx="389520" cy="325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E82680A-2CE8-4ACF-AEAF-12D33EE9BD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1632" y="2528273"/>
                  <a:ext cx="4611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E930C1-987E-4D05-AD47-29A8FC69141E}"/>
                    </a:ext>
                  </a:extLst>
                </p14:cNvPr>
                <p14:cNvContentPartPr/>
                <p14:nvPr/>
              </p14:nvContentPartPr>
              <p14:xfrm>
                <a:off x="4072952" y="2527193"/>
                <a:ext cx="28080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E930C1-987E-4D05-AD47-29A8FC6914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37312" y="2491193"/>
                  <a:ext cx="35244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AF76CA-7C8B-4ACF-B90C-347953FF5B9E}"/>
              </a:ext>
            </a:extLst>
          </p:cNvPr>
          <p:cNvGrpSpPr/>
          <p:nvPr/>
        </p:nvGrpSpPr>
        <p:grpSpPr>
          <a:xfrm>
            <a:off x="1912592" y="3377513"/>
            <a:ext cx="1558440" cy="532800"/>
            <a:chOff x="1912592" y="3377513"/>
            <a:chExt cx="1558440" cy="53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34E4752-C303-4072-9D0A-6E7C1B5E38CC}"/>
                    </a:ext>
                  </a:extLst>
                </p14:cNvPr>
                <p14:cNvContentPartPr/>
                <p14:nvPr/>
              </p14:nvContentPartPr>
              <p14:xfrm>
                <a:off x="1947872" y="3497393"/>
                <a:ext cx="37080" cy="412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34E4752-C303-4072-9D0A-6E7C1B5E38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11872" y="3461393"/>
                  <a:ext cx="1087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E667E6-EBBA-4C76-832D-22AF7F76B5E2}"/>
                    </a:ext>
                  </a:extLst>
                </p14:cNvPr>
                <p14:cNvContentPartPr/>
                <p14:nvPr/>
              </p14:nvContentPartPr>
              <p14:xfrm>
                <a:off x="1912592" y="3377513"/>
                <a:ext cx="1096560" cy="522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E667E6-EBBA-4C76-832D-22AF7F76B5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6592" y="3341513"/>
                  <a:ext cx="11682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26F188E-2F0A-41F4-BA5A-7E02A89B6E1C}"/>
                    </a:ext>
                  </a:extLst>
                </p14:cNvPr>
                <p14:cNvContentPartPr/>
                <p14:nvPr/>
              </p14:nvContentPartPr>
              <p14:xfrm>
                <a:off x="3174032" y="3658673"/>
                <a:ext cx="221760" cy="24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26F188E-2F0A-41F4-BA5A-7E02A89B6E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8392" y="3622673"/>
                  <a:ext cx="29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6072A6-B591-46D0-83BB-694475CCA9BF}"/>
                    </a:ext>
                  </a:extLst>
                </p14:cNvPr>
                <p14:cNvContentPartPr/>
                <p14:nvPr/>
              </p14:nvContentPartPr>
              <p14:xfrm>
                <a:off x="3199952" y="3824273"/>
                <a:ext cx="271080" cy="1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6072A6-B591-46D0-83BB-694475CCA9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3952" y="3788273"/>
                  <a:ext cx="342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77D625-CE8E-4712-8C86-D2B362487798}"/>
              </a:ext>
            </a:extLst>
          </p:cNvPr>
          <p:cNvGrpSpPr/>
          <p:nvPr/>
        </p:nvGrpSpPr>
        <p:grpSpPr>
          <a:xfrm>
            <a:off x="3853712" y="3286073"/>
            <a:ext cx="1824480" cy="585000"/>
            <a:chOff x="3853712" y="3286073"/>
            <a:chExt cx="1824480" cy="58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6EC348-E3A2-419A-861F-1D5D61EB60A2}"/>
                    </a:ext>
                  </a:extLst>
                </p14:cNvPr>
                <p14:cNvContentPartPr/>
                <p14:nvPr/>
              </p14:nvContentPartPr>
              <p14:xfrm>
                <a:off x="3853712" y="3336113"/>
                <a:ext cx="153360" cy="534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6EC348-E3A2-419A-861F-1D5D61EB60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8072" y="3300473"/>
                  <a:ext cx="22500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20F0A5-79B1-4B71-8AD3-B31590800C42}"/>
                    </a:ext>
                  </a:extLst>
                </p14:cNvPr>
                <p14:cNvContentPartPr/>
                <p14:nvPr/>
              </p14:nvContentPartPr>
              <p14:xfrm>
                <a:off x="4156832" y="3486953"/>
                <a:ext cx="196560" cy="307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20F0A5-79B1-4B71-8AD3-B31590800C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20832" y="3450953"/>
                  <a:ext cx="2682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28BAC0-A7E3-44CF-8EBE-EC7CCC04157F}"/>
                    </a:ext>
                  </a:extLst>
                </p14:cNvPr>
                <p14:cNvContentPartPr/>
                <p14:nvPr/>
              </p14:nvContentPartPr>
              <p14:xfrm>
                <a:off x="4615832" y="3431513"/>
                <a:ext cx="45360" cy="298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28BAC0-A7E3-44CF-8EBE-EC7CCC0415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79832" y="3395873"/>
                  <a:ext cx="1170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146DC01-565C-4784-A382-D4F655080D93}"/>
                    </a:ext>
                  </a:extLst>
                </p14:cNvPr>
                <p14:cNvContentPartPr/>
                <p14:nvPr/>
              </p14:nvContentPartPr>
              <p14:xfrm>
                <a:off x="4562192" y="3562913"/>
                <a:ext cx="254880" cy="50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146DC01-565C-4784-A382-D4F655080D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6192" y="3526913"/>
                  <a:ext cx="32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4D1EB0-08F5-4DB7-AE61-283795F26291}"/>
                    </a:ext>
                  </a:extLst>
                </p14:cNvPr>
                <p14:cNvContentPartPr/>
                <p14:nvPr/>
              </p14:nvContentPartPr>
              <p14:xfrm>
                <a:off x="4919672" y="3286073"/>
                <a:ext cx="336240" cy="489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4D1EB0-08F5-4DB7-AE61-283795F262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4032" y="3250073"/>
                  <a:ext cx="40788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CED2D1-E312-4814-A453-3FFF98C0FDE6}"/>
                    </a:ext>
                  </a:extLst>
                </p14:cNvPr>
                <p14:cNvContentPartPr/>
                <p14:nvPr/>
              </p14:nvContentPartPr>
              <p14:xfrm>
                <a:off x="5438072" y="3385793"/>
                <a:ext cx="153720" cy="373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CED2D1-E312-4814-A453-3FFF98C0FD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02072" y="3350153"/>
                  <a:ext cx="22536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687F770-25CA-4872-A081-935AF7E21AE2}"/>
                    </a:ext>
                  </a:extLst>
                </p14:cNvPr>
                <p14:cNvContentPartPr/>
                <p14:nvPr/>
              </p14:nvContentPartPr>
              <p14:xfrm>
                <a:off x="5405312" y="3456353"/>
                <a:ext cx="272880" cy="209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687F770-25CA-4872-A081-935AF7E21A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69312" y="3420713"/>
                  <a:ext cx="34452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5C7B44A-F76B-4834-8549-F78998DFD216}"/>
                  </a:ext>
                </a:extLst>
              </p14:cNvPr>
              <p14:cNvContentPartPr/>
              <p14:nvPr/>
            </p14:nvContentPartPr>
            <p14:xfrm>
              <a:off x="5953952" y="3392273"/>
              <a:ext cx="181800" cy="350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5C7B44A-F76B-4834-8549-F78998DFD2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17952" y="3356273"/>
                <a:ext cx="253440" cy="42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3CE7778-B0DC-4E37-811A-8465EF3BE5B5}"/>
              </a:ext>
            </a:extLst>
          </p:cNvPr>
          <p:cNvGrpSpPr/>
          <p:nvPr/>
        </p:nvGrpSpPr>
        <p:grpSpPr>
          <a:xfrm>
            <a:off x="3432152" y="4290113"/>
            <a:ext cx="239760" cy="137160"/>
            <a:chOff x="3432152" y="4290113"/>
            <a:chExt cx="23976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90A895F-A0B0-41CF-9789-25B42B3E551A}"/>
                    </a:ext>
                  </a:extLst>
                </p14:cNvPr>
                <p14:cNvContentPartPr/>
                <p14:nvPr/>
              </p14:nvContentPartPr>
              <p14:xfrm>
                <a:off x="3432152" y="4290113"/>
                <a:ext cx="162720" cy="17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90A895F-A0B0-41CF-9789-25B42B3E55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6152" y="4254473"/>
                  <a:ext cx="234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69F012-9AB6-46D7-88D9-15B584D061D7}"/>
                    </a:ext>
                  </a:extLst>
                </p14:cNvPr>
                <p14:cNvContentPartPr/>
                <p14:nvPr/>
              </p14:nvContentPartPr>
              <p14:xfrm>
                <a:off x="3494432" y="4415753"/>
                <a:ext cx="177480" cy="11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69F012-9AB6-46D7-88D9-15B584D061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8792" y="4380113"/>
                  <a:ext cx="249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3FCF1C8-BDE7-4906-A87F-974F9B2012D8}"/>
                  </a:ext>
                </a:extLst>
              </p14:cNvPr>
              <p14:cNvContentPartPr/>
              <p14:nvPr/>
            </p14:nvContentPartPr>
            <p14:xfrm>
              <a:off x="4017512" y="4106513"/>
              <a:ext cx="228600" cy="313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3FCF1C8-BDE7-4906-A87F-974F9B2012D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81872" y="4070873"/>
                <a:ext cx="300240" cy="3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96721097-F594-4541-8511-D7AB10F135CE}"/>
              </a:ext>
            </a:extLst>
          </p:cNvPr>
          <p:cNvGrpSpPr/>
          <p:nvPr/>
        </p:nvGrpSpPr>
        <p:grpSpPr>
          <a:xfrm>
            <a:off x="336152" y="5050073"/>
            <a:ext cx="405360" cy="624240"/>
            <a:chOff x="336152" y="5050073"/>
            <a:chExt cx="405360" cy="62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2F7DD85-7BF6-4910-BB04-95691347D93E}"/>
                    </a:ext>
                  </a:extLst>
                </p14:cNvPr>
                <p14:cNvContentPartPr/>
                <p14:nvPr/>
              </p14:nvContentPartPr>
              <p14:xfrm>
                <a:off x="336152" y="5070953"/>
                <a:ext cx="200880" cy="562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2F7DD85-7BF6-4910-BB04-95691347D9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0152" y="5034953"/>
                  <a:ext cx="2725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5AE0291-D642-4243-8496-85DED2FDB652}"/>
                    </a:ext>
                  </a:extLst>
                </p14:cNvPr>
                <p14:cNvContentPartPr/>
                <p14:nvPr/>
              </p14:nvContentPartPr>
              <p14:xfrm>
                <a:off x="460712" y="5050073"/>
                <a:ext cx="280800" cy="624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5AE0291-D642-4243-8496-85DED2FDB65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072" y="5014073"/>
                  <a:ext cx="352440" cy="69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3D45C3B-7022-4818-A623-7FBFC5F5B050}"/>
              </a:ext>
            </a:extLst>
          </p:cNvPr>
          <p:cNvGrpSpPr/>
          <p:nvPr/>
        </p:nvGrpSpPr>
        <p:grpSpPr>
          <a:xfrm>
            <a:off x="1627472" y="4893833"/>
            <a:ext cx="4041000" cy="1359720"/>
            <a:chOff x="1627472" y="4893833"/>
            <a:chExt cx="4041000" cy="13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16BFE56-3A89-4757-A4F6-B8CEF28869C6}"/>
                    </a:ext>
                  </a:extLst>
                </p14:cNvPr>
                <p14:cNvContentPartPr/>
                <p14:nvPr/>
              </p14:nvContentPartPr>
              <p14:xfrm>
                <a:off x="1627472" y="4893833"/>
                <a:ext cx="102600" cy="555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16BFE56-3A89-4757-A4F6-B8CEF28869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1472" y="4857833"/>
                  <a:ext cx="17424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812BD2-D141-43AC-9C03-E89FD0825D38}"/>
                    </a:ext>
                  </a:extLst>
                </p14:cNvPr>
                <p14:cNvContentPartPr/>
                <p14:nvPr/>
              </p14:nvContentPartPr>
              <p14:xfrm>
                <a:off x="1801712" y="5043593"/>
                <a:ext cx="1056600" cy="431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812BD2-D141-43AC-9C03-E89FD0825D3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66072" y="5007953"/>
                  <a:ext cx="11282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BDC884-7089-42F9-8F1E-97DAB8A079B2}"/>
                    </a:ext>
                  </a:extLst>
                </p14:cNvPr>
                <p14:cNvContentPartPr/>
                <p14:nvPr/>
              </p14:nvContentPartPr>
              <p14:xfrm>
                <a:off x="2945072" y="5027033"/>
                <a:ext cx="77400" cy="411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BDC884-7089-42F9-8F1E-97DAB8A079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09072" y="4991033"/>
                  <a:ext cx="14904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AFD4C7-AF65-4E33-9F6A-D372CDB1ABCE}"/>
                    </a:ext>
                  </a:extLst>
                </p14:cNvPr>
                <p14:cNvContentPartPr/>
                <p14:nvPr/>
              </p14:nvContentPartPr>
              <p14:xfrm>
                <a:off x="2925272" y="5225753"/>
                <a:ext cx="224640" cy="106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AFD4C7-AF65-4E33-9F6A-D372CDB1ABC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9272" y="5190113"/>
                  <a:ext cx="296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59D0BA-976B-47DF-898C-C81931C6738A}"/>
                    </a:ext>
                  </a:extLst>
                </p14:cNvPr>
                <p14:cNvContentPartPr/>
                <p14:nvPr/>
              </p14:nvContentPartPr>
              <p14:xfrm>
                <a:off x="3444032" y="4930193"/>
                <a:ext cx="341280" cy="409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59D0BA-976B-47DF-898C-C81931C673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08032" y="4894193"/>
                  <a:ext cx="4129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4AE5B1-8F01-4366-A04A-D8139E18BADE}"/>
                    </a:ext>
                  </a:extLst>
                </p14:cNvPr>
                <p14:cNvContentPartPr/>
                <p14:nvPr/>
              </p14:nvContentPartPr>
              <p14:xfrm>
                <a:off x="3886832" y="5020913"/>
                <a:ext cx="208080" cy="229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4AE5B1-8F01-4366-A04A-D8139E18BA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51192" y="4984913"/>
                  <a:ext cx="279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C16EB7-5343-4265-9516-DEA3EEC3E0E9}"/>
                    </a:ext>
                  </a:extLst>
                </p14:cNvPr>
                <p14:cNvContentPartPr/>
                <p14:nvPr/>
              </p14:nvContentPartPr>
              <p14:xfrm>
                <a:off x="2086832" y="5703473"/>
                <a:ext cx="1135800" cy="550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C16EB7-5343-4265-9516-DEA3EEC3E0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50832" y="5667473"/>
                  <a:ext cx="120744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24893BD-7C97-4CD1-8A7D-09F637F79F19}"/>
                    </a:ext>
                  </a:extLst>
                </p14:cNvPr>
                <p14:cNvContentPartPr/>
                <p14:nvPr/>
              </p14:nvContentPartPr>
              <p14:xfrm>
                <a:off x="3292472" y="5914793"/>
                <a:ext cx="221040" cy="23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24893BD-7C97-4CD1-8A7D-09F637F79F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6472" y="5879153"/>
                  <a:ext cx="292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DFC779-17C0-4556-BE90-982D8451635D}"/>
                    </a:ext>
                  </a:extLst>
                </p14:cNvPr>
                <p14:cNvContentPartPr/>
                <p14:nvPr/>
              </p14:nvContentPartPr>
              <p14:xfrm>
                <a:off x="3339632" y="6073553"/>
                <a:ext cx="226800" cy="17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DFC779-17C0-4556-BE90-982D8451635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03992" y="6037913"/>
                  <a:ext cx="298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75B0DB-2C57-4BC0-AC97-C708590B193D}"/>
                    </a:ext>
                  </a:extLst>
                </p14:cNvPr>
                <p14:cNvContentPartPr/>
                <p14:nvPr/>
              </p14:nvContentPartPr>
              <p14:xfrm>
                <a:off x="3927872" y="5555513"/>
                <a:ext cx="244800" cy="470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75B0DB-2C57-4BC0-AC97-C708590B19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91872" y="5519873"/>
                  <a:ext cx="3164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68DEC4-FF57-4D54-9220-B9F53CE826C4}"/>
                    </a:ext>
                  </a:extLst>
                </p14:cNvPr>
                <p14:cNvContentPartPr/>
                <p14:nvPr/>
              </p14:nvContentPartPr>
              <p14:xfrm>
                <a:off x="4482632" y="5648393"/>
                <a:ext cx="43200" cy="281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68DEC4-FF57-4D54-9220-B9F53CE826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46632" y="5612753"/>
                  <a:ext cx="1148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26EDCD7-D373-4EF2-9BB4-0CD80F198A05}"/>
                    </a:ext>
                  </a:extLst>
                </p14:cNvPr>
                <p14:cNvContentPartPr/>
                <p14:nvPr/>
              </p14:nvContentPartPr>
              <p14:xfrm>
                <a:off x="4756232" y="5600513"/>
                <a:ext cx="97200" cy="2610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26EDCD7-D373-4EF2-9BB4-0CD80F198A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20592" y="5564513"/>
                  <a:ext cx="168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CD9BE53-26F0-4969-8C8C-70B27FF418E8}"/>
                    </a:ext>
                  </a:extLst>
                </p14:cNvPr>
                <p14:cNvContentPartPr/>
                <p14:nvPr/>
              </p14:nvContentPartPr>
              <p14:xfrm>
                <a:off x="4644272" y="5730833"/>
                <a:ext cx="359640" cy="31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CD9BE53-26F0-4969-8C8C-70B27FF418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8272" y="5695193"/>
                  <a:ext cx="431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371905F-57E7-46B7-92D0-9D759337B26B}"/>
                    </a:ext>
                  </a:extLst>
                </p14:cNvPr>
                <p14:cNvContentPartPr/>
                <p14:nvPr/>
              </p14:nvContentPartPr>
              <p14:xfrm>
                <a:off x="5213792" y="5408273"/>
                <a:ext cx="454680" cy="614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371905F-57E7-46B7-92D0-9D759337B2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78152" y="5372273"/>
                  <a:ext cx="526320" cy="68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E0AEF3-3E14-402D-AC20-EE8722D4E86A}"/>
              </a:ext>
            </a:extLst>
          </p:cNvPr>
          <p:cNvGrpSpPr/>
          <p:nvPr/>
        </p:nvGrpSpPr>
        <p:grpSpPr>
          <a:xfrm>
            <a:off x="5988512" y="5440673"/>
            <a:ext cx="887760" cy="402480"/>
            <a:chOff x="5988512" y="5440673"/>
            <a:chExt cx="8877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365E63C-77E0-4EAE-9DFE-6D18CCCD24F8}"/>
                    </a:ext>
                  </a:extLst>
                </p14:cNvPr>
                <p14:cNvContentPartPr/>
                <p14:nvPr/>
              </p14:nvContentPartPr>
              <p14:xfrm>
                <a:off x="6012632" y="5448953"/>
                <a:ext cx="181440" cy="394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365E63C-77E0-4EAE-9DFE-6D18CCCD24F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76992" y="5412953"/>
                  <a:ext cx="2530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714724E-9959-44F4-96C3-B31EEFCF094F}"/>
                    </a:ext>
                  </a:extLst>
                </p14:cNvPr>
                <p14:cNvContentPartPr/>
                <p14:nvPr/>
              </p14:nvContentPartPr>
              <p14:xfrm>
                <a:off x="5988512" y="5536793"/>
                <a:ext cx="379080" cy="1764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714724E-9959-44F4-96C3-B31EEFCF094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52872" y="5501153"/>
                  <a:ext cx="450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C3F67C5-0235-4CC1-A221-26CDFBD15BCE}"/>
                    </a:ext>
                  </a:extLst>
                </p14:cNvPr>
                <p14:cNvContentPartPr/>
                <p14:nvPr/>
              </p14:nvContentPartPr>
              <p14:xfrm>
                <a:off x="6615632" y="5440673"/>
                <a:ext cx="260640" cy="316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C3F67C5-0235-4CC1-A221-26CDFBD15B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9992" y="5405033"/>
                  <a:ext cx="332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B6912E-48A3-40FE-B2B6-613E96E5CB15}"/>
                    </a:ext>
                  </a:extLst>
                </p14:cNvPr>
                <p14:cNvContentPartPr/>
                <p14:nvPr/>
              </p14:nvContentPartPr>
              <p14:xfrm>
                <a:off x="6837032" y="5641193"/>
                <a:ext cx="26280" cy="177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B6912E-48A3-40FE-B2B6-613E96E5CB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1392" y="5605553"/>
                  <a:ext cx="9792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2BF508-1CFE-4ADB-88B4-2A5F94C305AE}"/>
              </a:ext>
            </a:extLst>
          </p:cNvPr>
          <p:cNvGrpSpPr/>
          <p:nvPr/>
        </p:nvGrpSpPr>
        <p:grpSpPr>
          <a:xfrm>
            <a:off x="3600992" y="6442553"/>
            <a:ext cx="279720" cy="151920"/>
            <a:chOff x="3600992" y="6442553"/>
            <a:chExt cx="279720" cy="15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0E9AC4-0084-4AD6-9BA2-A1A0FEAC4701}"/>
                    </a:ext>
                  </a:extLst>
                </p14:cNvPr>
                <p14:cNvContentPartPr/>
                <p14:nvPr/>
              </p14:nvContentPartPr>
              <p14:xfrm>
                <a:off x="3600992" y="6442553"/>
                <a:ext cx="233280" cy="18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0E9AC4-0084-4AD6-9BA2-A1A0FEAC47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5352" y="6406913"/>
                  <a:ext cx="304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5D72EBB-EF2B-4F84-B37D-EABE8BC85C9D}"/>
                    </a:ext>
                  </a:extLst>
                </p14:cNvPr>
                <p14:cNvContentPartPr/>
                <p14:nvPr/>
              </p14:nvContentPartPr>
              <p14:xfrm>
                <a:off x="3741032" y="6561353"/>
                <a:ext cx="139680" cy="331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5D72EBB-EF2B-4F84-B37D-EABE8BC85C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05392" y="6525353"/>
                  <a:ext cx="21132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E73E162-7EF2-4760-809A-6BD2ACE68B2E}"/>
                  </a:ext>
                </a:extLst>
              </p14:cNvPr>
              <p14:cNvContentPartPr/>
              <p14:nvPr/>
            </p14:nvContentPartPr>
            <p14:xfrm>
              <a:off x="4267352" y="6253913"/>
              <a:ext cx="316800" cy="356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E73E162-7EF2-4760-809A-6BD2ACE68B2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31352" y="6217913"/>
                <a:ext cx="388440" cy="42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CE0B8C8-1B22-4163-B16C-BD370DA96DB3}"/>
              </a:ext>
            </a:extLst>
          </p:cNvPr>
          <p:cNvGrpSpPr/>
          <p:nvPr/>
        </p:nvGrpSpPr>
        <p:grpSpPr>
          <a:xfrm>
            <a:off x="7132232" y="175673"/>
            <a:ext cx="4782960" cy="1468440"/>
            <a:chOff x="7132232" y="175673"/>
            <a:chExt cx="4782960" cy="14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A5B86EC-6005-4ABE-9817-268243A29D09}"/>
                    </a:ext>
                  </a:extLst>
                </p14:cNvPr>
                <p14:cNvContentPartPr/>
                <p14:nvPr/>
              </p14:nvContentPartPr>
              <p14:xfrm>
                <a:off x="7132232" y="231473"/>
                <a:ext cx="264240" cy="272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A5B86EC-6005-4ABE-9817-268243A29D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6232" y="195473"/>
                  <a:ext cx="335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E655615-3243-4B98-BFA2-F188E2A3E85A}"/>
                    </a:ext>
                  </a:extLst>
                </p14:cNvPr>
                <p14:cNvContentPartPr/>
                <p14:nvPr/>
              </p14:nvContentPartPr>
              <p14:xfrm>
                <a:off x="7298912" y="424793"/>
                <a:ext cx="72720" cy="2365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E655615-3243-4B98-BFA2-F188E2A3E85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63272" y="388793"/>
                  <a:ext cx="144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0EBCC7-B935-4FF0-BF8D-A2A1B1989159}"/>
                    </a:ext>
                  </a:extLst>
                </p14:cNvPr>
                <p14:cNvContentPartPr/>
                <p14:nvPr/>
              </p14:nvContentPartPr>
              <p14:xfrm>
                <a:off x="7161032" y="270713"/>
                <a:ext cx="289800" cy="470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0EBCC7-B935-4FF0-BF8D-A2A1B198915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25392" y="235073"/>
                  <a:ext cx="3614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CE45E9-B21B-4117-A6A7-1D84F04850B8}"/>
                    </a:ext>
                  </a:extLst>
                </p14:cNvPr>
                <p14:cNvContentPartPr/>
                <p14:nvPr/>
              </p14:nvContentPartPr>
              <p14:xfrm>
                <a:off x="7545152" y="175673"/>
                <a:ext cx="136080" cy="812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CE45E9-B21B-4117-A6A7-1D84F04850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09152" y="140033"/>
                  <a:ext cx="20772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A12336-6094-4601-B69F-0BDB9C3D5460}"/>
                    </a:ext>
                  </a:extLst>
                </p14:cNvPr>
                <p14:cNvContentPartPr/>
                <p14:nvPr/>
              </p14:nvContentPartPr>
              <p14:xfrm>
                <a:off x="8483312" y="271433"/>
                <a:ext cx="18360" cy="498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A12336-6094-4601-B69F-0BDB9C3D54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47312" y="235433"/>
                  <a:ext cx="900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700568-FF13-43C4-A885-204D5C04405C}"/>
                    </a:ext>
                  </a:extLst>
                </p14:cNvPr>
                <p14:cNvContentPartPr/>
                <p14:nvPr/>
              </p14:nvContentPartPr>
              <p14:xfrm>
                <a:off x="8631992" y="370073"/>
                <a:ext cx="1110240" cy="448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700568-FF13-43C4-A885-204D5C0440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95992" y="334073"/>
                  <a:ext cx="11818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1910210-41F2-48A0-A9A9-417D4F2A4487}"/>
                    </a:ext>
                  </a:extLst>
                </p14:cNvPr>
                <p14:cNvContentPartPr/>
                <p14:nvPr/>
              </p14:nvContentPartPr>
              <p14:xfrm>
                <a:off x="9844472" y="273953"/>
                <a:ext cx="39600" cy="34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1910210-41F2-48A0-A9A9-417D4F2A448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08832" y="237953"/>
                  <a:ext cx="1112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40DD9F-4AC8-48C6-A3F8-ABA71B4730AB}"/>
                    </a:ext>
                  </a:extLst>
                </p14:cNvPr>
                <p14:cNvContentPartPr/>
                <p14:nvPr/>
              </p14:nvContentPartPr>
              <p14:xfrm>
                <a:off x="9751952" y="445313"/>
                <a:ext cx="146520" cy="34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40DD9F-4AC8-48C6-A3F8-ABA71B4730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16312" y="409673"/>
                  <a:ext cx="218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280052-4E65-45A4-959A-C9A3C7C16AA5}"/>
                    </a:ext>
                  </a:extLst>
                </p14:cNvPr>
                <p14:cNvContentPartPr/>
                <p14:nvPr/>
              </p14:nvContentPartPr>
              <p14:xfrm>
                <a:off x="10476632" y="275393"/>
                <a:ext cx="317160" cy="234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280052-4E65-45A4-959A-C9A3C7C16A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40992" y="239753"/>
                  <a:ext cx="388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7CB83F0-C53C-4409-9202-5DA3DF13103B}"/>
                    </a:ext>
                  </a:extLst>
                </p14:cNvPr>
                <p14:cNvContentPartPr/>
                <p14:nvPr/>
              </p14:nvContentPartPr>
              <p14:xfrm>
                <a:off x="10652672" y="394193"/>
                <a:ext cx="92880" cy="275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7CB83F0-C53C-4409-9202-5DA3DF1310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17032" y="358193"/>
                  <a:ext cx="164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D7740AA-A08C-4942-AB79-08762E9076F5}"/>
                    </a:ext>
                  </a:extLst>
                </p14:cNvPr>
                <p14:cNvContentPartPr/>
                <p14:nvPr/>
              </p14:nvContentPartPr>
              <p14:xfrm>
                <a:off x="10971992" y="250553"/>
                <a:ext cx="258480" cy="269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D7740AA-A08C-4942-AB79-08762E9076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35992" y="214913"/>
                  <a:ext cx="330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574222-CBB7-4250-AA60-0ED0E4CD848E}"/>
                    </a:ext>
                  </a:extLst>
                </p14:cNvPr>
                <p14:cNvContentPartPr/>
                <p14:nvPr/>
              </p14:nvContentPartPr>
              <p14:xfrm>
                <a:off x="7742432" y="1176473"/>
                <a:ext cx="1001160" cy="4676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574222-CBB7-4250-AA60-0ED0E4CD84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06792" y="1140833"/>
                  <a:ext cx="10728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74F6826-C24E-4E26-8E8F-C10840C4B491}"/>
                    </a:ext>
                  </a:extLst>
                </p14:cNvPr>
                <p14:cNvContentPartPr/>
                <p14:nvPr/>
              </p14:nvContentPartPr>
              <p14:xfrm>
                <a:off x="8915312" y="1346033"/>
                <a:ext cx="208080" cy="203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74F6826-C24E-4E26-8E8F-C10840C4B4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79312" y="1310033"/>
                  <a:ext cx="279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31ED326-7E16-40A3-B03B-1D1996C0B32E}"/>
                    </a:ext>
                  </a:extLst>
                </p14:cNvPr>
                <p14:cNvContentPartPr/>
                <p14:nvPr/>
              </p14:nvContentPartPr>
              <p14:xfrm>
                <a:off x="9376832" y="1026713"/>
                <a:ext cx="252000" cy="554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31ED326-7E16-40A3-B03B-1D1996C0B32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0832" y="991073"/>
                  <a:ext cx="323640" cy="6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9E08604-4B38-40E1-A277-A63C7733BC9F}"/>
                    </a:ext>
                  </a:extLst>
                </p14:cNvPr>
                <p14:cNvContentPartPr/>
                <p14:nvPr/>
              </p14:nvContentPartPr>
              <p14:xfrm>
                <a:off x="9757352" y="1133633"/>
                <a:ext cx="244080" cy="339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9E08604-4B38-40E1-A277-A63C7733BC9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21352" y="1097633"/>
                  <a:ext cx="315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BD536B-738C-4EFF-B18F-B81C5CF1DBB1}"/>
                    </a:ext>
                  </a:extLst>
                </p14:cNvPr>
                <p14:cNvContentPartPr/>
                <p14:nvPr/>
              </p14:nvContentPartPr>
              <p14:xfrm>
                <a:off x="10232912" y="1137233"/>
                <a:ext cx="21960" cy="250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BD536B-738C-4EFF-B18F-B81C5CF1DB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96912" y="1101233"/>
                  <a:ext cx="93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CCAB07F-8AF3-4239-BBF2-CFF2165FB926}"/>
                    </a:ext>
                  </a:extLst>
                </p14:cNvPr>
                <p14:cNvContentPartPr/>
                <p14:nvPr/>
              </p14:nvContentPartPr>
              <p14:xfrm>
                <a:off x="10140752" y="1163513"/>
                <a:ext cx="389880" cy="283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CCAB07F-8AF3-4239-BBF2-CFF2165FB9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5112" y="1127873"/>
                  <a:ext cx="4615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10829D1-F95F-4990-984B-DC7F57E3F890}"/>
                    </a:ext>
                  </a:extLst>
                </p14:cNvPr>
                <p14:cNvContentPartPr/>
                <p14:nvPr/>
              </p14:nvContentPartPr>
              <p14:xfrm>
                <a:off x="10639712" y="907553"/>
                <a:ext cx="241200" cy="680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10829D1-F95F-4990-984B-DC7F57E3F89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03712" y="871553"/>
                  <a:ext cx="31284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47F48BF-C078-49BE-8D1A-1441DD784484}"/>
                    </a:ext>
                  </a:extLst>
                </p14:cNvPr>
                <p14:cNvContentPartPr/>
                <p14:nvPr/>
              </p14:nvContentPartPr>
              <p14:xfrm>
                <a:off x="11091512" y="1054793"/>
                <a:ext cx="222480" cy="404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47F48BF-C078-49BE-8D1A-1441DD7844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055872" y="1018793"/>
                  <a:ext cx="2941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1A3D01-7616-49BC-850D-80F843B35541}"/>
                    </a:ext>
                  </a:extLst>
                </p14:cNvPr>
                <p14:cNvContentPartPr/>
                <p14:nvPr/>
              </p14:nvContentPartPr>
              <p14:xfrm>
                <a:off x="11157392" y="1081433"/>
                <a:ext cx="264960" cy="2685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1A3D01-7616-49BC-850D-80F843B355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21392" y="1045793"/>
                  <a:ext cx="3366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9FE8370-7F6B-4836-B863-E3800E86C3A2}"/>
                    </a:ext>
                  </a:extLst>
                </p14:cNvPr>
                <p14:cNvContentPartPr/>
                <p14:nvPr/>
              </p14:nvContentPartPr>
              <p14:xfrm>
                <a:off x="11680472" y="978833"/>
                <a:ext cx="234720" cy="50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9FE8370-7F6B-4836-B863-E3800E86C3A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44472" y="942833"/>
                  <a:ext cx="306360" cy="57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8BD893-FE2D-4F8E-8E3E-8269489E97FB}"/>
              </a:ext>
            </a:extLst>
          </p:cNvPr>
          <p:cNvGrpSpPr/>
          <p:nvPr/>
        </p:nvGrpSpPr>
        <p:grpSpPr>
          <a:xfrm>
            <a:off x="8839712" y="1806833"/>
            <a:ext cx="822240" cy="342000"/>
            <a:chOff x="8839712" y="1806833"/>
            <a:chExt cx="82224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53B391-32D5-4C02-AE24-0813F3C6CD64}"/>
                    </a:ext>
                  </a:extLst>
                </p14:cNvPr>
                <p14:cNvContentPartPr/>
                <p14:nvPr/>
              </p14:nvContentPartPr>
              <p14:xfrm>
                <a:off x="8839712" y="1970993"/>
                <a:ext cx="286920" cy="86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53B391-32D5-4C02-AE24-0813F3C6CD6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803712" y="1935353"/>
                  <a:ext cx="358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77037A8-73AD-4786-B203-A34EBF0D665F}"/>
                    </a:ext>
                  </a:extLst>
                </p14:cNvPr>
                <p14:cNvContentPartPr/>
                <p14:nvPr/>
              </p14:nvContentPartPr>
              <p14:xfrm>
                <a:off x="8869952" y="2114273"/>
                <a:ext cx="298800" cy="34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77037A8-73AD-4786-B203-A34EBF0D66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833952" y="2078633"/>
                  <a:ext cx="370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D5A6D1-09F4-4158-963E-72B72788B3C6}"/>
                    </a:ext>
                  </a:extLst>
                </p14:cNvPr>
                <p14:cNvContentPartPr/>
                <p14:nvPr/>
              </p14:nvContentPartPr>
              <p14:xfrm>
                <a:off x="9372512" y="1806833"/>
                <a:ext cx="289440" cy="339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D5A6D1-09F4-4158-963E-72B72788B3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6872" y="1771193"/>
                  <a:ext cx="36108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B25B218-CD7F-4010-9FCE-5F26F1557C8C}"/>
              </a:ext>
            </a:extLst>
          </p:cNvPr>
          <p:cNvGrpSpPr/>
          <p:nvPr/>
        </p:nvGrpSpPr>
        <p:grpSpPr>
          <a:xfrm>
            <a:off x="1057232" y="1321193"/>
            <a:ext cx="4098960" cy="587880"/>
            <a:chOff x="1057232" y="1321193"/>
            <a:chExt cx="409896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22CF49-4F5B-4F50-9429-B4E3C0863F92}"/>
                    </a:ext>
                  </a:extLst>
                </p14:cNvPr>
                <p14:cNvContentPartPr/>
                <p14:nvPr/>
              </p14:nvContentPartPr>
              <p14:xfrm>
                <a:off x="1099712" y="1535033"/>
                <a:ext cx="23760" cy="370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22CF49-4F5B-4F50-9429-B4E3C0863F9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4072" y="1499393"/>
                  <a:ext cx="95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E4E1BA-174F-4F33-B0FF-C13B99039C3A}"/>
                    </a:ext>
                  </a:extLst>
                </p14:cNvPr>
                <p14:cNvContentPartPr/>
                <p14:nvPr/>
              </p14:nvContentPartPr>
              <p14:xfrm>
                <a:off x="1057232" y="1463753"/>
                <a:ext cx="273240" cy="396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E4E1BA-174F-4F33-B0FF-C13B99039C3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1232" y="1428113"/>
                  <a:ext cx="3448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22D2ED-F49C-4448-9D15-984C4508550E}"/>
                    </a:ext>
                  </a:extLst>
                </p14:cNvPr>
                <p14:cNvContentPartPr/>
                <p14:nvPr/>
              </p14:nvContentPartPr>
              <p14:xfrm>
                <a:off x="1313552" y="1493993"/>
                <a:ext cx="666000" cy="334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22D2ED-F49C-4448-9D15-984C450855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77552" y="1458353"/>
                  <a:ext cx="7376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573DE6-F627-4801-ABAD-CC56BE5F9F41}"/>
                    </a:ext>
                  </a:extLst>
                </p14:cNvPr>
                <p14:cNvContentPartPr/>
                <p14:nvPr/>
              </p14:nvContentPartPr>
              <p14:xfrm>
                <a:off x="2064872" y="1535393"/>
                <a:ext cx="163440" cy="2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573DE6-F627-4801-ABAD-CC56BE5F9F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28872" y="1499753"/>
                  <a:ext cx="235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14970-DA70-45BA-8567-2416C014863D}"/>
                    </a:ext>
                  </a:extLst>
                </p14:cNvPr>
                <p14:cNvContentPartPr/>
                <p14:nvPr/>
              </p14:nvContentPartPr>
              <p14:xfrm>
                <a:off x="2106632" y="1704953"/>
                <a:ext cx="208440" cy="2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14970-DA70-45BA-8567-2416C01486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70992" y="1668953"/>
                  <a:ext cx="280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C25736-10BE-457F-B88F-65DF30AE598B}"/>
                    </a:ext>
                  </a:extLst>
                </p14:cNvPr>
                <p14:cNvContentPartPr/>
                <p14:nvPr/>
              </p14:nvContentPartPr>
              <p14:xfrm>
                <a:off x="3049832" y="1572833"/>
                <a:ext cx="29160" cy="153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C25736-10BE-457F-B88F-65DF30AE59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14192" y="1536833"/>
                  <a:ext cx="100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E54142A-2479-43B1-9B60-12260F269EBA}"/>
                    </a:ext>
                  </a:extLst>
                </p14:cNvPr>
                <p14:cNvContentPartPr/>
                <p14:nvPr/>
              </p14:nvContentPartPr>
              <p14:xfrm>
                <a:off x="3336392" y="1321193"/>
                <a:ext cx="88560" cy="415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E54142A-2479-43B1-9B60-12260F269EB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00752" y="1285553"/>
                  <a:ext cx="1602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427365-A0B1-4B70-99DC-16F5E0313B43}"/>
                    </a:ext>
                  </a:extLst>
                </p14:cNvPr>
                <p14:cNvContentPartPr/>
                <p14:nvPr/>
              </p14:nvContentPartPr>
              <p14:xfrm>
                <a:off x="3386792" y="1349273"/>
                <a:ext cx="211320" cy="1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427365-A0B1-4B70-99DC-16F5E0313B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51152" y="1313633"/>
                  <a:ext cx="282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86F6A4-5A26-425A-AC60-DAF48388A4E8}"/>
                    </a:ext>
                  </a:extLst>
                </p14:cNvPr>
                <p14:cNvContentPartPr/>
                <p14:nvPr/>
              </p14:nvContentPartPr>
              <p14:xfrm>
                <a:off x="3402632" y="1515233"/>
                <a:ext cx="188640" cy="25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86F6A4-5A26-425A-AC60-DAF48388A4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66632" y="1479593"/>
                  <a:ext cx="260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EDF484-6490-46BE-B9A6-453E9A4CC5E1}"/>
                    </a:ext>
                  </a:extLst>
                </p14:cNvPr>
                <p14:cNvContentPartPr/>
                <p14:nvPr/>
              </p14:nvContentPartPr>
              <p14:xfrm>
                <a:off x="3683432" y="1449353"/>
                <a:ext cx="180000" cy="241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EDF484-6490-46BE-B9A6-453E9A4CC5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47792" y="1413353"/>
                  <a:ext cx="2516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768A08-D28E-4536-B4A0-327892FF23F3}"/>
                    </a:ext>
                  </a:extLst>
                </p14:cNvPr>
                <p14:cNvContentPartPr/>
                <p14:nvPr/>
              </p14:nvContentPartPr>
              <p14:xfrm>
                <a:off x="3974312" y="1510913"/>
                <a:ext cx="107280" cy="190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768A08-D28E-4536-B4A0-327892FF23F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38312" y="1475273"/>
                  <a:ext cx="178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BEE6B0-7E57-4C22-8DDD-7943980F0C0E}"/>
                    </a:ext>
                  </a:extLst>
                </p14:cNvPr>
                <p14:cNvContentPartPr/>
                <p14:nvPr/>
              </p14:nvContentPartPr>
              <p14:xfrm>
                <a:off x="4111832" y="1498313"/>
                <a:ext cx="188280" cy="20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BEE6B0-7E57-4C22-8DDD-7943980F0C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75832" y="1462673"/>
                  <a:ext cx="259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8ED8AA-C5EE-438D-B857-0F94C7F2E717}"/>
                    </a:ext>
                  </a:extLst>
                </p14:cNvPr>
                <p14:cNvContentPartPr/>
                <p14:nvPr/>
              </p14:nvContentPartPr>
              <p14:xfrm>
                <a:off x="4354472" y="1356113"/>
                <a:ext cx="65880" cy="376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8ED8AA-C5EE-438D-B857-0F94C7F2E7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18472" y="1320473"/>
                  <a:ext cx="13752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833989-84D3-43A9-87D4-F32C1753CF6F}"/>
                    </a:ext>
                  </a:extLst>
                </p14:cNvPr>
                <p14:cNvContentPartPr/>
                <p14:nvPr/>
              </p14:nvContentPartPr>
              <p14:xfrm>
                <a:off x="4331792" y="1523513"/>
                <a:ext cx="320400" cy="5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833989-84D3-43A9-87D4-F32C1753CF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295792" y="1487873"/>
                  <a:ext cx="392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AFF74D-37E3-4AC9-80A6-86690F2F7DCF}"/>
                    </a:ext>
                  </a:extLst>
                </p14:cNvPr>
                <p14:cNvContentPartPr/>
                <p14:nvPr/>
              </p14:nvContentPartPr>
              <p14:xfrm>
                <a:off x="4579832" y="1719353"/>
                <a:ext cx="121680" cy="10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AFF74D-37E3-4AC9-80A6-86690F2F7D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43832" y="1683353"/>
                  <a:ext cx="193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395944-1259-4E3C-9858-313A4E4AA1C2}"/>
                    </a:ext>
                  </a:extLst>
                </p14:cNvPr>
                <p14:cNvContentPartPr/>
                <p14:nvPr/>
              </p14:nvContentPartPr>
              <p14:xfrm>
                <a:off x="4942352" y="1442873"/>
                <a:ext cx="213840" cy="27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395944-1259-4E3C-9858-313A4E4AA1C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06352" y="1406873"/>
                  <a:ext cx="285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DC4C463-DBF8-4F35-AD4F-B7C67C7A3B77}"/>
                    </a:ext>
                  </a:extLst>
                </p14:cNvPr>
                <p14:cNvContentPartPr/>
                <p14:nvPr/>
              </p14:nvContentPartPr>
              <p14:xfrm>
                <a:off x="2561312" y="1377713"/>
                <a:ext cx="286920" cy="531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DC4C463-DBF8-4F35-AD4F-B7C67C7A3B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25312" y="1341713"/>
                  <a:ext cx="358560" cy="60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2F59E7B-7AF6-4852-9C58-97A0F1C46F89}"/>
              </a:ext>
            </a:extLst>
          </p:cNvPr>
          <p:cNvGrpSpPr/>
          <p:nvPr/>
        </p:nvGrpSpPr>
        <p:grpSpPr>
          <a:xfrm>
            <a:off x="229952" y="105473"/>
            <a:ext cx="4615560" cy="980640"/>
            <a:chOff x="229952" y="105473"/>
            <a:chExt cx="4615560" cy="9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895A60-22B8-4C1A-BADF-BFA56345C4B6}"/>
                    </a:ext>
                  </a:extLst>
                </p14:cNvPr>
                <p14:cNvContentPartPr/>
                <p14:nvPr/>
              </p14:nvContentPartPr>
              <p14:xfrm>
                <a:off x="1049312" y="452153"/>
                <a:ext cx="3796200" cy="633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895A60-22B8-4C1A-BADF-BFA56345C4B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3672" y="416513"/>
                  <a:ext cx="386784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1D318F-C108-4370-BD47-448C2CA2C57D}"/>
                    </a:ext>
                  </a:extLst>
                </p14:cNvPr>
                <p14:cNvContentPartPr/>
                <p14:nvPr/>
              </p14:nvContentPartPr>
              <p14:xfrm>
                <a:off x="2038232" y="445673"/>
                <a:ext cx="51120" cy="549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1D318F-C108-4370-BD47-448C2CA2C5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02232" y="410033"/>
                  <a:ext cx="1227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459344-DA97-47EF-8FA5-ACA4FBD5963C}"/>
                    </a:ext>
                  </a:extLst>
                </p14:cNvPr>
                <p14:cNvContentPartPr/>
                <p14:nvPr/>
              </p14:nvContentPartPr>
              <p14:xfrm>
                <a:off x="3182672" y="465833"/>
                <a:ext cx="30960" cy="525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459344-DA97-47EF-8FA5-ACA4FBD5963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46672" y="429833"/>
                  <a:ext cx="1026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79041E-4893-445C-8444-A5E1D4933969}"/>
                    </a:ext>
                  </a:extLst>
                </p14:cNvPr>
                <p14:cNvContentPartPr/>
                <p14:nvPr/>
              </p14:nvContentPartPr>
              <p14:xfrm>
                <a:off x="4187792" y="526673"/>
                <a:ext cx="39600" cy="506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79041E-4893-445C-8444-A5E1D49339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51792" y="490673"/>
                  <a:ext cx="1112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63390C-B6F0-4FE8-BFA9-960578CBC0D3}"/>
                    </a:ext>
                  </a:extLst>
                </p14:cNvPr>
                <p14:cNvContentPartPr/>
                <p14:nvPr/>
              </p14:nvContentPartPr>
              <p14:xfrm>
                <a:off x="229952" y="217433"/>
                <a:ext cx="859320" cy="40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63390C-B6F0-4FE8-BFA9-960578CBC0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4312" y="181793"/>
                  <a:ext cx="93096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26FF8A-88ED-45B4-A78D-5B93AAD02C51}"/>
                    </a:ext>
                  </a:extLst>
                </p14:cNvPr>
                <p14:cNvContentPartPr/>
                <p14:nvPr/>
              </p14:nvContentPartPr>
              <p14:xfrm>
                <a:off x="1583192" y="241553"/>
                <a:ext cx="94320" cy="151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26FF8A-88ED-45B4-A78D-5B93AAD02C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547192" y="205913"/>
                  <a:ext cx="165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53D493-1845-4BFE-A117-C2EE15258287}"/>
                    </a:ext>
                  </a:extLst>
                </p14:cNvPr>
                <p14:cNvContentPartPr/>
                <p14:nvPr/>
              </p14:nvContentPartPr>
              <p14:xfrm>
                <a:off x="2698472" y="244793"/>
                <a:ext cx="18360" cy="130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53D493-1845-4BFE-A117-C2EE1525828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62832" y="209153"/>
                  <a:ext cx="90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162BBF-7D80-4D56-81B1-55E914529359}"/>
                    </a:ext>
                  </a:extLst>
                </p14:cNvPr>
                <p14:cNvContentPartPr/>
                <p14:nvPr/>
              </p14:nvContentPartPr>
              <p14:xfrm>
                <a:off x="3487232" y="182513"/>
                <a:ext cx="273240" cy="17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162BBF-7D80-4D56-81B1-55E91452935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51592" y="146513"/>
                  <a:ext cx="344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542606-8DA6-4CAD-B3A3-36776C636304}"/>
                    </a:ext>
                  </a:extLst>
                </p14:cNvPr>
                <p14:cNvContentPartPr/>
                <p14:nvPr/>
              </p14:nvContentPartPr>
              <p14:xfrm>
                <a:off x="4434752" y="221753"/>
                <a:ext cx="132480" cy="18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542606-8DA6-4CAD-B3A3-36776C6363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399112" y="186113"/>
                  <a:ext cx="2041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B3BB7E-91B9-44D6-AB00-DD1804DDB4D6}"/>
                    </a:ext>
                  </a:extLst>
                </p14:cNvPr>
                <p14:cNvContentPartPr/>
                <p14:nvPr/>
              </p14:nvContentPartPr>
              <p14:xfrm>
                <a:off x="1507952" y="694793"/>
                <a:ext cx="14760" cy="319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B3BB7E-91B9-44D6-AB00-DD1804DDB4D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71952" y="658793"/>
                  <a:ext cx="8640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DD39F5-7512-4A27-9270-F8583484B570}"/>
                    </a:ext>
                  </a:extLst>
                </p14:cNvPr>
                <p14:cNvContentPartPr/>
                <p14:nvPr/>
              </p14:nvContentPartPr>
              <p14:xfrm>
                <a:off x="1675712" y="699473"/>
                <a:ext cx="205200" cy="22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DD39F5-7512-4A27-9270-F8583484B57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39712" y="663833"/>
                  <a:ext cx="276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1E23DF-AF2B-4CC4-B4FD-741600C31C05}"/>
                    </a:ext>
                  </a:extLst>
                </p14:cNvPr>
                <p14:cNvContentPartPr/>
                <p14:nvPr/>
              </p14:nvContentPartPr>
              <p14:xfrm>
                <a:off x="2343512" y="602993"/>
                <a:ext cx="286920" cy="330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1E23DF-AF2B-4CC4-B4FD-741600C31C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07872" y="566993"/>
                  <a:ext cx="358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F1D4F4-8BD6-4D6C-AE9A-FA03820346FB}"/>
                    </a:ext>
                  </a:extLst>
                </p14:cNvPr>
                <p14:cNvContentPartPr/>
                <p14:nvPr/>
              </p14:nvContentPartPr>
              <p14:xfrm>
                <a:off x="2716112" y="631073"/>
                <a:ext cx="256320" cy="235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F1D4F4-8BD6-4D6C-AE9A-FA03820346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680472" y="595073"/>
                  <a:ext cx="327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50806F-1303-4D40-B39C-300281D8BFCA}"/>
                    </a:ext>
                  </a:extLst>
                </p14:cNvPr>
                <p14:cNvContentPartPr/>
                <p14:nvPr/>
              </p14:nvContentPartPr>
              <p14:xfrm>
                <a:off x="3570032" y="601553"/>
                <a:ext cx="314280" cy="309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50806F-1303-4D40-B39C-300281D8BFC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34032" y="565553"/>
                  <a:ext cx="3859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9F7FF63-4B64-4984-980F-CBAF2E1E4ABB}"/>
                    </a:ext>
                  </a:extLst>
                </p14:cNvPr>
                <p14:cNvContentPartPr/>
                <p14:nvPr/>
              </p14:nvContentPartPr>
              <p14:xfrm>
                <a:off x="3983672" y="633233"/>
                <a:ext cx="168120" cy="227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9F7FF63-4B64-4984-980F-CBAF2E1E4AB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47672" y="597593"/>
                  <a:ext cx="2397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BACA20-66DA-443A-99D8-2E31CDB39657}"/>
                    </a:ext>
                  </a:extLst>
                </p14:cNvPr>
                <p14:cNvContentPartPr/>
                <p14:nvPr/>
              </p14:nvContentPartPr>
              <p14:xfrm>
                <a:off x="4356992" y="596153"/>
                <a:ext cx="214560" cy="312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BACA20-66DA-443A-99D8-2E31CDB3965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20992" y="560513"/>
                  <a:ext cx="286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AE286D-A1E6-417A-B724-1909BF6D1622}"/>
                    </a:ext>
                  </a:extLst>
                </p14:cNvPr>
                <p14:cNvContentPartPr/>
                <p14:nvPr/>
              </p14:nvContentPartPr>
              <p14:xfrm>
                <a:off x="4509272" y="752393"/>
                <a:ext cx="21600" cy="285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AE286D-A1E6-417A-B724-1909BF6D16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73272" y="716753"/>
                  <a:ext cx="93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A2330F-25C2-415B-B323-5F667158B381}"/>
                    </a:ext>
                  </a:extLst>
                </p14:cNvPr>
                <p14:cNvContentPartPr/>
                <p14:nvPr/>
              </p14:nvContentPartPr>
              <p14:xfrm>
                <a:off x="4641752" y="592193"/>
                <a:ext cx="160200" cy="259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A2330F-25C2-415B-B323-5F667158B38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05752" y="556553"/>
                  <a:ext cx="231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1B850F9-2C08-4D10-8BB7-8F7EEF38B897}"/>
                    </a:ext>
                  </a:extLst>
                </p14:cNvPr>
                <p14:cNvContentPartPr/>
                <p14:nvPr/>
              </p14:nvContentPartPr>
              <p14:xfrm>
                <a:off x="1304192" y="105473"/>
                <a:ext cx="56880" cy="284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B850F9-2C08-4D10-8BB7-8F7EEF38B8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68552" y="69473"/>
                  <a:ext cx="1285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1492174-E285-4BF8-A1AD-1415773E75ED}"/>
                    </a:ext>
                  </a:extLst>
                </p14:cNvPr>
                <p14:cNvContentPartPr/>
                <p14:nvPr/>
              </p14:nvContentPartPr>
              <p14:xfrm>
                <a:off x="1270352" y="339833"/>
                <a:ext cx="140400" cy="110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1492174-E285-4BF8-A1AD-1415773E75E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34352" y="304193"/>
                  <a:ext cx="21204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B4FA93-872F-443C-9CFA-DB6106F7A8CD}"/>
              </a:ext>
            </a:extLst>
          </p:cNvPr>
          <p:cNvGrpSpPr/>
          <p:nvPr/>
        </p:nvGrpSpPr>
        <p:grpSpPr>
          <a:xfrm>
            <a:off x="4708352" y="65153"/>
            <a:ext cx="124200" cy="238349"/>
            <a:chOff x="4708352" y="65153"/>
            <a:chExt cx="124200" cy="2383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FDF9D2-F249-4472-A8E4-730923E5265C}"/>
                    </a:ext>
                  </a:extLst>
                </p14:cNvPr>
                <p14:cNvContentPartPr/>
                <p14:nvPr/>
              </p14:nvContentPartPr>
              <p14:xfrm>
                <a:off x="4734992" y="65153"/>
                <a:ext cx="17280" cy="2314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FDF9D2-F249-4472-A8E4-730923E5265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99352" y="29153"/>
                  <a:ext cx="88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D600110-1674-4DFC-BF16-1A536944B2FC}"/>
                    </a:ext>
                  </a:extLst>
                </p14:cNvPr>
                <p14:cNvContentPartPr/>
                <p14:nvPr/>
              </p14:nvContentPartPr>
              <p14:xfrm>
                <a:off x="4708352" y="175702"/>
                <a:ext cx="124200" cy="127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D600110-1674-4DFC-BF16-1A536944B2F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72352" y="139702"/>
                  <a:ext cx="19584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A8A2B21-3351-47E4-8C56-52E020D41421}"/>
              </a:ext>
            </a:extLst>
          </p:cNvPr>
          <p:cNvGrpSpPr/>
          <p:nvPr/>
        </p:nvGrpSpPr>
        <p:grpSpPr>
          <a:xfrm>
            <a:off x="7251392" y="2747902"/>
            <a:ext cx="5516280" cy="1681920"/>
            <a:chOff x="7251392" y="2747902"/>
            <a:chExt cx="5516280" cy="168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93EE10-19AC-40E7-8224-BBECC15C9096}"/>
                    </a:ext>
                  </a:extLst>
                </p14:cNvPr>
                <p14:cNvContentPartPr/>
                <p14:nvPr/>
              </p14:nvContentPartPr>
              <p14:xfrm>
                <a:off x="7398992" y="3164062"/>
                <a:ext cx="56160" cy="381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93EE10-19AC-40E7-8224-BBECC15C909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63352" y="3128422"/>
                  <a:ext cx="1278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57D7E30-7027-40EF-9BC0-01145F68FCE4}"/>
                    </a:ext>
                  </a:extLst>
                </p14:cNvPr>
                <p14:cNvContentPartPr/>
                <p14:nvPr/>
              </p14:nvContentPartPr>
              <p14:xfrm>
                <a:off x="7251392" y="3135982"/>
                <a:ext cx="277560" cy="103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57D7E30-7027-40EF-9BC0-01145F68FCE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15392" y="3099982"/>
                  <a:ext cx="349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AF63C1A-ECC1-40CB-93E8-3B14556312B8}"/>
                    </a:ext>
                  </a:extLst>
                </p14:cNvPr>
                <p14:cNvContentPartPr/>
                <p14:nvPr/>
              </p14:nvContentPartPr>
              <p14:xfrm>
                <a:off x="7332392" y="3581302"/>
                <a:ext cx="279360" cy="327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AF63C1A-ECC1-40CB-93E8-3B14556312B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96392" y="3545302"/>
                  <a:ext cx="351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6C1EF18-82AD-419E-AC48-0BE3CD41EEBF}"/>
                    </a:ext>
                  </a:extLst>
                </p14:cNvPr>
                <p14:cNvContentPartPr/>
                <p14:nvPr/>
              </p14:nvContentPartPr>
              <p14:xfrm>
                <a:off x="7652792" y="3094942"/>
                <a:ext cx="340920" cy="603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6C1EF18-82AD-419E-AC48-0BE3CD41EE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16792" y="3058942"/>
                  <a:ext cx="4125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18DDB8F-F1BD-4AAE-AB27-CA5914B59778}"/>
                    </a:ext>
                  </a:extLst>
                </p14:cNvPr>
                <p14:cNvContentPartPr/>
                <p14:nvPr/>
              </p14:nvContentPartPr>
              <p14:xfrm>
                <a:off x="8506712" y="2939782"/>
                <a:ext cx="287640" cy="674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18DDB8F-F1BD-4AAE-AB27-CA5914B597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70712" y="2904142"/>
                  <a:ext cx="35928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5C6B0D6-218A-4912-B66E-61891FFC7326}"/>
                    </a:ext>
                  </a:extLst>
                </p14:cNvPr>
                <p14:cNvContentPartPr/>
                <p14:nvPr/>
              </p14:nvContentPartPr>
              <p14:xfrm>
                <a:off x="8952032" y="3085942"/>
                <a:ext cx="83520" cy="48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5C6B0D6-218A-4912-B66E-61891FFC73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916392" y="3050302"/>
                  <a:ext cx="1551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FE8790-7804-4AF6-8626-F48CD9B6269D}"/>
                    </a:ext>
                  </a:extLst>
                </p14:cNvPr>
                <p14:cNvContentPartPr/>
                <p14:nvPr/>
              </p14:nvContentPartPr>
              <p14:xfrm>
                <a:off x="8893712" y="3045622"/>
                <a:ext cx="315000" cy="2732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FE8790-7804-4AF6-8626-F48CD9B626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57712" y="3009622"/>
                  <a:ext cx="3866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19B5FA9-AE20-48F2-A1BD-1B95787634C0}"/>
                    </a:ext>
                  </a:extLst>
                </p14:cNvPr>
                <p14:cNvContentPartPr/>
                <p14:nvPr/>
              </p14:nvContentPartPr>
              <p14:xfrm>
                <a:off x="9299432" y="3137062"/>
                <a:ext cx="209880" cy="340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19B5FA9-AE20-48F2-A1BD-1B95787634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63792" y="3101422"/>
                  <a:ext cx="2815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764BD7-F935-4674-B4A9-B461FF230791}"/>
                    </a:ext>
                  </a:extLst>
                </p14:cNvPr>
                <p14:cNvContentPartPr/>
                <p14:nvPr/>
              </p14:nvContentPartPr>
              <p14:xfrm>
                <a:off x="9610832" y="3165142"/>
                <a:ext cx="146880" cy="277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764BD7-F935-4674-B4A9-B461FF2307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4832" y="3129142"/>
                  <a:ext cx="218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56A56B-BB56-4508-ADAE-927011862187}"/>
                    </a:ext>
                  </a:extLst>
                </p14:cNvPr>
                <p14:cNvContentPartPr/>
                <p14:nvPr/>
              </p14:nvContentPartPr>
              <p14:xfrm>
                <a:off x="9839072" y="3130222"/>
                <a:ext cx="317880" cy="282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56A56B-BB56-4508-ADAE-9270118621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432" y="3094222"/>
                  <a:ext cx="389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6E8B246-8039-4EDD-ADF6-1DCBFAE20A18}"/>
                    </a:ext>
                  </a:extLst>
                </p14:cNvPr>
                <p14:cNvContentPartPr/>
                <p14:nvPr/>
              </p14:nvContentPartPr>
              <p14:xfrm>
                <a:off x="10232912" y="2917102"/>
                <a:ext cx="34200" cy="442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6E8B246-8039-4EDD-ADF6-1DCBFAE20A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96912" y="2881102"/>
                  <a:ext cx="1058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B20BD9-BB12-418E-997C-931769D5A829}"/>
                    </a:ext>
                  </a:extLst>
                </p14:cNvPr>
                <p14:cNvContentPartPr/>
                <p14:nvPr/>
              </p14:nvContentPartPr>
              <p14:xfrm>
                <a:off x="10177472" y="3119782"/>
                <a:ext cx="117720" cy="41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B20BD9-BB12-418E-997C-931769D5A8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41472" y="3083782"/>
                  <a:ext cx="189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1932C26-C731-4B49-A511-99EB1B605D23}"/>
                    </a:ext>
                  </a:extLst>
                </p14:cNvPr>
                <p14:cNvContentPartPr/>
                <p14:nvPr/>
              </p14:nvContentPartPr>
              <p14:xfrm>
                <a:off x="10543592" y="3086302"/>
                <a:ext cx="280440" cy="185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1932C26-C731-4B49-A511-99EB1B605D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07592" y="3050302"/>
                  <a:ext cx="352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C819C8B-EF31-4B30-84A9-406043EA1206}"/>
                    </a:ext>
                  </a:extLst>
                </p14:cNvPr>
                <p14:cNvContentPartPr/>
                <p14:nvPr/>
              </p14:nvContentPartPr>
              <p14:xfrm>
                <a:off x="10945712" y="3100342"/>
                <a:ext cx="302400" cy="152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C819C8B-EF31-4B30-84A9-406043EA12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909712" y="3064342"/>
                  <a:ext cx="374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5E792D8-9DBA-4D2E-A21D-C73CA43498BE}"/>
                    </a:ext>
                  </a:extLst>
                </p14:cNvPr>
                <p14:cNvContentPartPr/>
                <p14:nvPr/>
              </p14:nvContentPartPr>
              <p14:xfrm>
                <a:off x="11510912" y="2977582"/>
                <a:ext cx="245160" cy="3297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5E792D8-9DBA-4D2E-A21D-C73CA43498B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475272" y="2941582"/>
                  <a:ext cx="316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5FF4243-931D-448B-87A8-E4996D46DADA}"/>
                    </a:ext>
                  </a:extLst>
                </p14:cNvPr>
                <p14:cNvContentPartPr/>
                <p14:nvPr/>
              </p14:nvContentPartPr>
              <p14:xfrm>
                <a:off x="11816192" y="2747902"/>
                <a:ext cx="290520" cy="796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5FF4243-931D-448B-87A8-E4996D46DA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780192" y="2711902"/>
                  <a:ext cx="36216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4450321-66ED-441B-AA08-F8760EC594BB}"/>
                    </a:ext>
                  </a:extLst>
                </p14:cNvPr>
                <p14:cNvContentPartPr/>
                <p14:nvPr/>
              </p14:nvContentPartPr>
              <p14:xfrm>
                <a:off x="8160392" y="4003942"/>
                <a:ext cx="469080" cy="398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4450321-66ED-441B-AA08-F8760EC594B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24392" y="3967942"/>
                  <a:ext cx="5407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C1A8E56-5189-4364-A566-CAC97436B762}"/>
                    </a:ext>
                  </a:extLst>
                </p14:cNvPr>
                <p14:cNvContentPartPr/>
                <p14:nvPr/>
              </p14:nvContentPartPr>
              <p14:xfrm>
                <a:off x="8533712" y="4037422"/>
                <a:ext cx="328680" cy="320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C1A8E56-5189-4364-A566-CAC97436B76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98072" y="4001782"/>
                  <a:ext cx="4003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76D7466-746D-4895-90B8-6C8184E38617}"/>
                    </a:ext>
                  </a:extLst>
                </p14:cNvPr>
                <p14:cNvContentPartPr/>
                <p14:nvPr/>
              </p14:nvContentPartPr>
              <p14:xfrm>
                <a:off x="9099992" y="3715942"/>
                <a:ext cx="200520" cy="713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76D7466-746D-4895-90B8-6C8184E3861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63992" y="3680302"/>
                  <a:ext cx="27216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B156EB7-3F9C-4526-9071-A503CEDA8BA0}"/>
                    </a:ext>
                  </a:extLst>
                </p14:cNvPr>
                <p14:cNvContentPartPr/>
                <p14:nvPr/>
              </p14:nvContentPartPr>
              <p14:xfrm>
                <a:off x="9439832" y="3788662"/>
                <a:ext cx="910080" cy="603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B156EB7-3F9C-4526-9071-A503CEDA8BA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04192" y="3753022"/>
                  <a:ext cx="9817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2C1DFB1-F33F-46E1-9D9E-B60CFD27C31B}"/>
                    </a:ext>
                  </a:extLst>
                </p14:cNvPr>
                <p14:cNvContentPartPr/>
                <p14:nvPr/>
              </p14:nvContentPartPr>
              <p14:xfrm>
                <a:off x="10468712" y="4091422"/>
                <a:ext cx="147600" cy="17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2C1DFB1-F33F-46E1-9D9E-B60CFD27C31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32712" y="4055782"/>
                  <a:ext cx="219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932AC19-296A-4468-A893-C7640D0D2F55}"/>
                    </a:ext>
                  </a:extLst>
                </p14:cNvPr>
                <p14:cNvContentPartPr/>
                <p14:nvPr/>
              </p14:nvContentPartPr>
              <p14:xfrm>
                <a:off x="10565192" y="4246942"/>
                <a:ext cx="132120" cy="28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932AC19-296A-4468-A893-C7640D0D2F5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529192" y="4211302"/>
                  <a:ext cx="203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5440002-B08A-4CEA-A0B1-972651C05F2E}"/>
                    </a:ext>
                  </a:extLst>
                </p14:cNvPr>
                <p14:cNvContentPartPr/>
                <p14:nvPr/>
              </p14:nvContentPartPr>
              <p14:xfrm>
                <a:off x="10818992" y="3981262"/>
                <a:ext cx="355680" cy="252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5440002-B08A-4CEA-A0B1-972651C05F2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783352" y="3945622"/>
                  <a:ext cx="427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1B24178-7217-4DD5-BCA5-46221FA319AC}"/>
                    </a:ext>
                  </a:extLst>
                </p14:cNvPr>
                <p14:cNvContentPartPr/>
                <p14:nvPr/>
              </p14:nvContentPartPr>
              <p14:xfrm>
                <a:off x="11207432" y="3955702"/>
                <a:ext cx="178920" cy="1987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1B24178-7217-4DD5-BCA5-46221FA319A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71432" y="3920062"/>
                  <a:ext cx="250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58DE47-BEBD-43F4-B9C4-5AC61B49B250}"/>
                    </a:ext>
                  </a:extLst>
                </p14:cNvPr>
                <p14:cNvContentPartPr/>
                <p14:nvPr/>
              </p14:nvContentPartPr>
              <p14:xfrm>
                <a:off x="11424152" y="3963982"/>
                <a:ext cx="136800" cy="223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58DE47-BEBD-43F4-B9C4-5AC61B49B25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388152" y="3928342"/>
                  <a:ext cx="2084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9C1CAB6-586C-44DD-914B-9A147F282D73}"/>
                    </a:ext>
                  </a:extLst>
                </p14:cNvPr>
                <p14:cNvContentPartPr/>
                <p14:nvPr/>
              </p14:nvContentPartPr>
              <p14:xfrm>
                <a:off x="11407592" y="3965422"/>
                <a:ext cx="185400" cy="1972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9C1CAB6-586C-44DD-914B-9A147F282D7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71592" y="3929422"/>
                  <a:ext cx="257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A6E8F5F-41E8-4F04-8105-21AA2D1DC016}"/>
                    </a:ext>
                  </a:extLst>
                </p14:cNvPr>
                <p14:cNvContentPartPr/>
                <p14:nvPr/>
              </p14:nvContentPartPr>
              <p14:xfrm>
                <a:off x="11618192" y="3915742"/>
                <a:ext cx="153720" cy="2836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A6E8F5F-41E8-4F04-8105-21AA2D1DC01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82192" y="3879742"/>
                  <a:ext cx="225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AFD1B38-C985-4608-BE31-D64EC7E24BA4}"/>
                    </a:ext>
                  </a:extLst>
                </p14:cNvPr>
                <p14:cNvContentPartPr/>
                <p14:nvPr/>
              </p14:nvContentPartPr>
              <p14:xfrm>
                <a:off x="11829152" y="3928702"/>
                <a:ext cx="30240" cy="267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AFD1B38-C985-4608-BE31-D64EC7E24BA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793152" y="3893062"/>
                  <a:ext cx="101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E13095A-F34D-4FC6-9429-364B617C9B6C}"/>
                    </a:ext>
                  </a:extLst>
                </p14:cNvPr>
                <p14:cNvContentPartPr/>
                <p14:nvPr/>
              </p14:nvContentPartPr>
              <p14:xfrm>
                <a:off x="11881712" y="3946702"/>
                <a:ext cx="97200" cy="18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E13095A-F34D-4FC6-9429-364B617C9B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845712" y="3911062"/>
                  <a:ext cx="168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CB3F88A-AEB3-405A-9F6C-957A1EB47012}"/>
                    </a:ext>
                  </a:extLst>
                </p14:cNvPr>
                <p14:cNvContentPartPr/>
                <p14:nvPr/>
              </p14:nvContentPartPr>
              <p14:xfrm>
                <a:off x="12049472" y="3928342"/>
                <a:ext cx="324000" cy="1864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CB3F88A-AEB3-405A-9F6C-957A1EB4701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2013472" y="3892702"/>
                  <a:ext cx="395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16D1FEB-85EE-4871-9877-1F22FFB204A7}"/>
                    </a:ext>
                  </a:extLst>
                </p14:cNvPr>
                <p14:cNvContentPartPr/>
                <p14:nvPr/>
              </p14:nvContentPartPr>
              <p14:xfrm>
                <a:off x="12552032" y="3866422"/>
                <a:ext cx="26280" cy="2512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16D1FEB-85EE-4871-9877-1F22FFB204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2516032" y="3830782"/>
                  <a:ext cx="97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47E1DD2-ACEE-4877-A07C-6C793E99EDFE}"/>
                    </a:ext>
                  </a:extLst>
                </p14:cNvPr>
                <p14:cNvContentPartPr/>
                <p14:nvPr/>
              </p14:nvContentPartPr>
              <p14:xfrm>
                <a:off x="12609992" y="3645022"/>
                <a:ext cx="157680" cy="7066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47E1DD2-ACEE-4877-A07C-6C793E99EDF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573992" y="3609382"/>
                  <a:ext cx="229320" cy="77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9523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B4721D-D88B-4AC0-A95F-EB93E449CCEC}"/>
                  </a:ext>
                </a:extLst>
              </p14:cNvPr>
              <p14:cNvContentPartPr/>
              <p14:nvPr/>
            </p14:nvContentPartPr>
            <p14:xfrm>
              <a:off x="302312" y="272153"/>
              <a:ext cx="178200" cy="36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B4721D-D88B-4AC0-A95F-EB93E449CC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672" y="236153"/>
                <a:ext cx="24984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24567A-7037-4EC5-99DD-39B7A1F37033}"/>
                  </a:ext>
                </a:extLst>
              </p14:cNvPr>
              <p14:cNvContentPartPr/>
              <p14:nvPr/>
            </p14:nvContentPartPr>
            <p14:xfrm>
              <a:off x="525872" y="207353"/>
              <a:ext cx="153360" cy="70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24567A-7037-4EC5-99DD-39B7A1F370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872" y="171713"/>
                <a:ext cx="225000" cy="77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A31746-8247-4746-AD27-A6AB229DCB2B}"/>
                  </a:ext>
                </a:extLst>
              </p14:cNvPr>
              <p14:cNvContentPartPr/>
              <p14:nvPr/>
            </p14:nvContentPartPr>
            <p14:xfrm>
              <a:off x="1304912" y="316793"/>
              <a:ext cx="75240" cy="35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A31746-8247-4746-AD27-A6AB229DCB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8912" y="280793"/>
                <a:ext cx="1468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80BEB8-F657-40B3-A831-F6880622E4D3}"/>
                  </a:ext>
                </a:extLst>
              </p14:cNvPr>
              <p14:cNvContentPartPr/>
              <p14:nvPr/>
            </p14:nvContentPartPr>
            <p14:xfrm>
              <a:off x="1120592" y="300593"/>
              <a:ext cx="448920" cy="510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80BEB8-F657-40B3-A831-F6880622E4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952" y="264953"/>
                <a:ext cx="5205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F42E33-B5F9-4C2B-9B5F-3C767CFA6BF3}"/>
                  </a:ext>
                </a:extLst>
              </p14:cNvPr>
              <p14:cNvContentPartPr/>
              <p14:nvPr/>
            </p14:nvContentPartPr>
            <p14:xfrm>
              <a:off x="1671752" y="412193"/>
              <a:ext cx="299160" cy="341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F42E33-B5F9-4C2B-9B5F-3C767CFA6B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6112" y="376553"/>
                <a:ext cx="3708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54B2B2-2D00-4D50-99CE-4B412908630D}"/>
                  </a:ext>
                </a:extLst>
              </p14:cNvPr>
              <p14:cNvContentPartPr/>
              <p14:nvPr/>
            </p14:nvContentPartPr>
            <p14:xfrm>
              <a:off x="2006912" y="242633"/>
              <a:ext cx="68400" cy="54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54B2B2-2D00-4D50-99CE-4B41290863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1272" y="206633"/>
                <a:ext cx="14004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1F5A44-021D-4AC0-B98A-4762D5C92DC2}"/>
                  </a:ext>
                </a:extLst>
              </p14:cNvPr>
              <p14:cNvContentPartPr/>
              <p14:nvPr/>
            </p14:nvContentPartPr>
            <p14:xfrm>
              <a:off x="2178272" y="497513"/>
              <a:ext cx="214920" cy="295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1F5A44-021D-4AC0-B98A-4762D5C92D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2272" y="461873"/>
                <a:ext cx="2865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5B88939-6239-4429-9685-A61512503F53}"/>
                  </a:ext>
                </a:extLst>
              </p14:cNvPr>
              <p14:cNvContentPartPr/>
              <p14:nvPr/>
            </p14:nvContentPartPr>
            <p14:xfrm>
              <a:off x="2565272" y="265313"/>
              <a:ext cx="39600" cy="512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5B88939-6239-4429-9685-A61512503F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9632" y="229313"/>
                <a:ext cx="1112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3E4308-6F5F-4E18-898B-B637FB7DA606}"/>
                  </a:ext>
                </a:extLst>
              </p14:cNvPr>
              <p14:cNvContentPartPr/>
              <p14:nvPr/>
            </p14:nvContentPartPr>
            <p14:xfrm>
              <a:off x="2471672" y="555113"/>
              <a:ext cx="250200" cy="7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3E4308-6F5F-4E18-898B-B637FB7DA6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5672" y="519473"/>
                <a:ext cx="321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8D04B0F-90C8-48D7-BDE7-DEE799BFEA50}"/>
                  </a:ext>
                </a:extLst>
              </p14:cNvPr>
              <p14:cNvContentPartPr/>
              <p14:nvPr/>
            </p14:nvContentPartPr>
            <p14:xfrm>
              <a:off x="2790632" y="424073"/>
              <a:ext cx="343440" cy="324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8D04B0F-90C8-48D7-BDE7-DEE799BFEA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54992" y="388073"/>
                <a:ext cx="41508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F28859-A636-4D7E-9CB4-829CD0ECFB55}"/>
                  </a:ext>
                </a:extLst>
              </p14:cNvPr>
              <p14:cNvContentPartPr/>
              <p14:nvPr/>
            </p14:nvContentPartPr>
            <p14:xfrm>
              <a:off x="3430712" y="395273"/>
              <a:ext cx="12600" cy="7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F28859-A636-4D7E-9CB4-829CD0ECFB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5072" y="359633"/>
                <a:ext cx="84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8CB2C-C3BF-43BC-BDA3-B0C80712A5C5}"/>
                  </a:ext>
                </a:extLst>
              </p14:cNvPr>
              <p14:cNvContentPartPr/>
              <p14:nvPr/>
            </p14:nvContentPartPr>
            <p14:xfrm>
              <a:off x="3436472" y="587873"/>
              <a:ext cx="28080" cy="24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8CB2C-C3BF-43BC-BDA3-B0C80712A5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0832" y="551873"/>
                <a:ext cx="997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1B57245-7491-45BD-A5B9-FF8634BD2459}"/>
                  </a:ext>
                </a:extLst>
              </p14:cNvPr>
              <p14:cNvContentPartPr/>
              <p14:nvPr/>
            </p14:nvContentPartPr>
            <p14:xfrm>
              <a:off x="4001672" y="419033"/>
              <a:ext cx="360" cy="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1B57245-7491-45BD-A5B9-FF8634BD245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032" y="38339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61DBF00D-DF81-4DB1-9963-9BE3297ECA18}"/>
              </a:ext>
            </a:extLst>
          </p:cNvPr>
          <p:cNvGrpSpPr/>
          <p:nvPr/>
        </p:nvGrpSpPr>
        <p:grpSpPr>
          <a:xfrm>
            <a:off x="3145232" y="2011673"/>
            <a:ext cx="8366040" cy="858240"/>
            <a:chOff x="3145232" y="2011673"/>
            <a:chExt cx="8366040" cy="85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066AA6-534B-4EEA-9195-E80995610DA5}"/>
                    </a:ext>
                  </a:extLst>
                </p14:cNvPr>
                <p14:cNvContentPartPr/>
                <p14:nvPr/>
              </p14:nvContentPartPr>
              <p14:xfrm>
                <a:off x="3198152" y="2369153"/>
                <a:ext cx="50040" cy="462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066AA6-534B-4EEA-9195-E80995610D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2152" y="2333513"/>
                  <a:ext cx="1216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4FD4EB-9782-4944-A52B-3B7A545AAE3B}"/>
                    </a:ext>
                  </a:extLst>
                </p14:cNvPr>
                <p14:cNvContentPartPr/>
                <p14:nvPr/>
              </p14:nvContentPartPr>
              <p14:xfrm>
                <a:off x="3145232" y="2383553"/>
                <a:ext cx="296640" cy="50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4FD4EB-9782-4944-A52B-3B7A545AAE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9232" y="2347553"/>
                  <a:ext cx="368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EB12C8-729D-4199-966C-05AAE6334D30}"/>
                    </a:ext>
                  </a:extLst>
                </p14:cNvPr>
                <p14:cNvContentPartPr/>
                <p14:nvPr/>
              </p14:nvContentPartPr>
              <p14:xfrm>
                <a:off x="3184472" y="2618273"/>
                <a:ext cx="186120" cy="13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EB12C8-729D-4199-966C-05AAE6334D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48832" y="2582273"/>
                  <a:ext cx="257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397230F-28C6-41C1-9EA5-B71E31F59D29}"/>
                    </a:ext>
                  </a:extLst>
                </p14:cNvPr>
                <p14:cNvContentPartPr/>
                <p14:nvPr/>
              </p14:nvContentPartPr>
              <p14:xfrm>
                <a:off x="3483632" y="2485433"/>
                <a:ext cx="221760" cy="282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397230F-28C6-41C1-9EA5-B71E31F59D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47992" y="2449793"/>
                  <a:ext cx="2934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2E718C-4CCA-470C-AE5D-B7DEED983166}"/>
                    </a:ext>
                  </a:extLst>
                </p14:cNvPr>
                <p14:cNvContentPartPr/>
                <p14:nvPr/>
              </p14:nvContentPartPr>
              <p14:xfrm>
                <a:off x="3811592" y="2503793"/>
                <a:ext cx="127080" cy="221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2E718C-4CCA-470C-AE5D-B7DEED9831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5592" y="2467793"/>
                  <a:ext cx="198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2C8829-1B02-4347-A9B9-3FB1AB5E5A97}"/>
                    </a:ext>
                  </a:extLst>
                </p14:cNvPr>
                <p14:cNvContentPartPr/>
                <p14:nvPr/>
              </p14:nvContentPartPr>
              <p14:xfrm>
                <a:off x="3968192" y="2508113"/>
                <a:ext cx="338400" cy="229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2C8829-1B02-4347-A9B9-3FB1AB5E5A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2192" y="2472113"/>
                  <a:ext cx="410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83F47BC-5EC4-49F9-8DBE-63952452068F}"/>
                    </a:ext>
                  </a:extLst>
                </p14:cNvPr>
                <p14:cNvContentPartPr/>
                <p14:nvPr/>
              </p14:nvContentPartPr>
              <p14:xfrm>
                <a:off x="4375712" y="2328473"/>
                <a:ext cx="107280" cy="468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83F47BC-5EC4-49F9-8DBE-6395245206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9712" y="2292473"/>
                  <a:ext cx="1789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D40F7A-9432-469C-8F92-DE624835C9C6}"/>
                    </a:ext>
                  </a:extLst>
                </p14:cNvPr>
                <p14:cNvContentPartPr/>
                <p14:nvPr/>
              </p14:nvContentPartPr>
              <p14:xfrm>
                <a:off x="4334672" y="2548073"/>
                <a:ext cx="359640" cy="2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D40F7A-9432-469C-8F92-DE624835C9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9032" y="2512073"/>
                  <a:ext cx="431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52C92A-27B9-42CE-846B-3B0858B2ECED}"/>
                    </a:ext>
                  </a:extLst>
                </p14:cNvPr>
                <p14:cNvContentPartPr/>
                <p14:nvPr/>
              </p14:nvContentPartPr>
              <p14:xfrm>
                <a:off x="4844432" y="2538713"/>
                <a:ext cx="338400" cy="163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52C92A-27B9-42CE-846B-3B0858B2EC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8792" y="2503073"/>
                  <a:ext cx="410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EA65A7-F024-447B-A824-3863B8273391}"/>
                    </a:ext>
                  </a:extLst>
                </p14:cNvPr>
                <p14:cNvContentPartPr/>
                <p14:nvPr/>
              </p14:nvContentPartPr>
              <p14:xfrm>
                <a:off x="5588552" y="2302913"/>
                <a:ext cx="83160" cy="428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EA65A7-F024-447B-A824-3863B82733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52552" y="2266913"/>
                  <a:ext cx="15480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DFB97CB-B0B7-4833-8597-4A7589FAA6A7}"/>
                    </a:ext>
                  </a:extLst>
                </p14:cNvPr>
                <p14:cNvContentPartPr/>
                <p14:nvPr/>
              </p14:nvContentPartPr>
              <p14:xfrm>
                <a:off x="5577392" y="2303273"/>
                <a:ext cx="213840" cy="38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DFB97CB-B0B7-4833-8597-4A7589FAA6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41752" y="2267633"/>
                  <a:ext cx="285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536FCE6-DE3B-441F-8BA4-6DE1DAFB72E6}"/>
                    </a:ext>
                  </a:extLst>
                </p14:cNvPr>
                <p14:cNvContentPartPr/>
                <p14:nvPr/>
              </p14:nvContentPartPr>
              <p14:xfrm>
                <a:off x="5633912" y="2504153"/>
                <a:ext cx="216360" cy="1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536FCE6-DE3B-441F-8BA4-6DE1DAFB72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97912" y="2468153"/>
                  <a:ext cx="288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9E9F78-E311-49F5-892B-D610476B8F74}"/>
                    </a:ext>
                  </a:extLst>
                </p14:cNvPr>
                <p14:cNvContentPartPr/>
                <p14:nvPr/>
              </p14:nvContentPartPr>
              <p14:xfrm>
                <a:off x="6011192" y="2321993"/>
                <a:ext cx="212400" cy="350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9E9F78-E311-49F5-892B-D610476B8F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75552" y="2285993"/>
                  <a:ext cx="2840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039F0FD-22C8-4B03-B65A-0C5AF3C039E3}"/>
                    </a:ext>
                  </a:extLst>
                </p14:cNvPr>
                <p14:cNvContentPartPr/>
                <p14:nvPr/>
              </p14:nvContentPartPr>
              <p14:xfrm>
                <a:off x="6360752" y="2373473"/>
                <a:ext cx="133920" cy="249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039F0FD-22C8-4B03-B65A-0C5AF3C039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4752" y="2337833"/>
                  <a:ext cx="205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D8DC81-69DE-4E50-9EE8-BB41B7BDE687}"/>
                    </a:ext>
                  </a:extLst>
                </p14:cNvPr>
                <p14:cNvContentPartPr/>
                <p14:nvPr/>
              </p14:nvContentPartPr>
              <p14:xfrm>
                <a:off x="6525992" y="2385713"/>
                <a:ext cx="344160" cy="249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3D8DC81-69DE-4E50-9EE8-BB41B7BDE6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0352" y="2350073"/>
                  <a:ext cx="415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573A32-A142-4432-B4C7-4BF4C433A113}"/>
                    </a:ext>
                  </a:extLst>
                </p14:cNvPr>
                <p14:cNvContentPartPr/>
                <p14:nvPr/>
              </p14:nvContentPartPr>
              <p14:xfrm>
                <a:off x="6905432" y="2213273"/>
                <a:ext cx="50760" cy="385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573A32-A142-4432-B4C7-4BF4C433A1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69792" y="2177633"/>
                  <a:ext cx="122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86E6E9-9CED-4AC9-95E8-5AC6C60C7A1D}"/>
                    </a:ext>
                  </a:extLst>
                </p14:cNvPr>
                <p14:cNvContentPartPr/>
                <p14:nvPr/>
              </p14:nvContentPartPr>
              <p14:xfrm>
                <a:off x="6849632" y="2352953"/>
                <a:ext cx="164520" cy="19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86E6E9-9CED-4AC9-95E8-5AC6C60C7A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3992" y="2317313"/>
                  <a:ext cx="236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92222D8-CB24-47F1-A575-08AB75944522}"/>
                    </a:ext>
                  </a:extLst>
                </p14:cNvPr>
                <p14:cNvContentPartPr/>
                <p14:nvPr/>
              </p14:nvContentPartPr>
              <p14:xfrm>
                <a:off x="7252832" y="2278073"/>
                <a:ext cx="323640" cy="338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92222D8-CB24-47F1-A575-08AB759445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17192" y="2242433"/>
                  <a:ext cx="395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74CA93D-3DA0-4543-B61E-D2E80EB0463B}"/>
                    </a:ext>
                  </a:extLst>
                </p14:cNvPr>
                <p14:cNvContentPartPr/>
                <p14:nvPr/>
              </p14:nvContentPartPr>
              <p14:xfrm>
                <a:off x="7747832" y="2312993"/>
                <a:ext cx="58320" cy="259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74CA93D-3DA0-4543-B61E-D2E80EB046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12192" y="2276993"/>
                  <a:ext cx="129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E82B77A-3219-4D8B-BACC-8E00C166ADAF}"/>
                    </a:ext>
                  </a:extLst>
                </p14:cNvPr>
                <p14:cNvContentPartPr/>
                <p14:nvPr/>
              </p14:nvContentPartPr>
              <p14:xfrm>
                <a:off x="7920632" y="2011673"/>
                <a:ext cx="209160" cy="672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E82B77A-3219-4D8B-BACC-8E00C166ADA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4632" y="1976033"/>
                  <a:ext cx="2808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B2FF25-A68A-4009-954A-3AF99544EF34}"/>
                    </a:ext>
                  </a:extLst>
                </p14:cNvPr>
                <p14:cNvContentPartPr/>
                <p14:nvPr/>
              </p14:nvContentPartPr>
              <p14:xfrm>
                <a:off x="5329712" y="2027153"/>
                <a:ext cx="395640" cy="84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B2FF25-A68A-4009-954A-3AF99544EF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93712" y="1991153"/>
                  <a:ext cx="46728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BF275E-4F43-4F0C-BC40-3B70E10C00B7}"/>
                    </a:ext>
                  </a:extLst>
                </p14:cNvPr>
                <p14:cNvContentPartPr/>
                <p14:nvPr/>
              </p14:nvContentPartPr>
              <p14:xfrm>
                <a:off x="8425352" y="2125073"/>
                <a:ext cx="321480" cy="48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BF275E-4F43-4F0C-BC40-3B70E10C00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89352" y="2089073"/>
                  <a:ext cx="3931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9D0E82B-FB57-4A88-B67B-80DD9CA983C8}"/>
                    </a:ext>
                  </a:extLst>
                </p14:cNvPr>
                <p14:cNvContentPartPr/>
                <p14:nvPr/>
              </p14:nvContentPartPr>
              <p14:xfrm>
                <a:off x="8491952" y="2238473"/>
                <a:ext cx="249480" cy="208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9D0E82B-FB57-4A88-B67B-80DD9CA983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56312" y="2202833"/>
                  <a:ext cx="321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F70CEC-5D75-4B90-A426-13299224D880}"/>
                    </a:ext>
                  </a:extLst>
                </p14:cNvPr>
                <p14:cNvContentPartPr/>
                <p14:nvPr/>
              </p14:nvContentPartPr>
              <p14:xfrm>
                <a:off x="9053912" y="2166113"/>
                <a:ext cx="560880" cy="267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F70CEC-5D75-4B90-A426-13299224D88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7912" y="2130113"/>
                  <a:ext cx="6325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B0AA0B4-9166-4575-9CB7-735BCEB47D22}"/>
                    </a:ext>
                  </a:extLst>
                </p14:cNvPr>
                <p14:cNvContentPartPr/>
                <p14:nvPr/>
              </p14:nvContentPartPr>
              <p14:xfrm>
                <a:off x="9657992" y="2163593"/>
                <a:ext cx="264240" cy="268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B0AA0B4-9166-4575-9CB7-735BCEB47D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21992" y="2127953"/>
                  <a:ext cx="33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144D246-BFF0-4EC9-8C16-F8534AA05F4B}"/>
                    </a:ext>
                  </a:extLst>
                </p14:cNvPr>
                <p14:cNvContentPartPr/>
                <p14:nvPr/>
              </p14:nvContentPartPr>
              <p14:xfrm>
                <a:off x="10080632" y="2067113"/>
                <a:ext cx="156240" cy="318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144D246-BFF0-4EC9-8C16-F8534AA05F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44992" y="2031473"/>
                  <a:ext cx="2278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272AF5-008C-444A-A4E3-7545B96F2EDA}"/>
                    </a:ext>
                  </a:extLst>
                </p14:cNvPr>
                <p14:cNvContentPartPr/>
                <p14:nvPr/>
              </p14:nvContentPartPr>
              <p14:xfrm>
                <a:off x="10046792" y="2132993"/>
                <a:ext cx="228960" cy="2199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272AF5-008C-444A-A4E3-7545B96F2E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11152" y="2097353"/>
                  <a:ext cx="3006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CD8C8AD-6EAD-4EE3-B07F-9A471F48E852}"/>
                    </a:ext>
                  </a:extLst>
                </p14:cNvPr>
                <p14:cNvContentPartPr/>
                <p14:nvPr/>
              </p14:nvContentPartPr>
              <p14:xfrm>
                <a:off x="10388792" y="2040833"/>
                <a:ext cx="308880" cy="317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CD8C8AD-6EAD-4EE3-B07F-9A471F48E85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53152" y="2004833"/>
                  <a:ext cx="3805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AB603E-39CA-4B56-B38E-225D8CE2E17F}"/>
                    </a:ext>
                  </a:extLst>
                </p14:cNvPr>
                <p14:cNvContentPartPr/>
                <p14:nvPr/>
              </p14:nvContentPartPr>
              <p14:xfrm>
                <a:off x="10823672" y="2022833"/>
                <a:ext cx="49680" cy="333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AB603E-39CA-4B56-B38E-225D8CE2E1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87672" y="1987193"/>
                  <a:ext cx="12132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794D7BC-6E74-4A4B-A1ED-645851CDAF90}"/>
                    </a:ext>
                  </a:extLst>
                </p14:cNvPr>
                <p14:cNvContentPartPr/>
                <p14:nvPr/>
              </p14:nvContentPartPr>
              <p14:xfrm>
                <a:off x="10854272" y="2075753"/>
                <a:ext cx="291240" cy="1994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794D7BC-6E74-4A4B-A1ED-645851CDAF9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18632" y="2039753"/>
                  <a:ext cx="362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11E8176-99B4-4360-BA5D-B6FA2B979153}"/>
                    </a:ext>
                  </a:extLst>
                </p14:cNvPr>
                <p14:cNvContentPartPr/>
                <p14:nvPr/>
              </p14:nvContentPartPr>
              <p14:xfrm>
                <a:off x="11268632" y="2062433"/>
                <a:ext cx="242640" cy="251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11E8176-99B4-4360-BA5D-B6FA2B9791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32632" y="2026793"/>
                  <a:ext cx="31428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62527C9-A515-4114-B223-D091F4F83649}"/>
                  </a:ext>
                </a:extLst>
              </p14:cNvPr>
              <p14:cNvContentPartPr/>
              <p14:nvPr/>
            </p14:nvContentPartPr>
            <p14:xfrm>
              <a:off x="10787672" y="1731233"/>
              <a:ext cx="8640" cy="108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62527C9-A515-4114-B223-D091F4F8364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752032" y="1695593"/>
                <a:ext cx="8028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96592F0B-EDD4-4EBB-9AAB-BA1D3B094B99}"/>
              </a:ext>
            </a:extLst>
          </p:cNvPr>
          <p:cNvGrpSpPr/>
          <p:nvPr/>
        </p:nvGrpSpPr>
        <p:grpSpPr>
          <a:xfrm>
            <a:off x="5151152" y="3197513"/>
            <a:ext cx="196920" cy="137880"/>
            <a:chOff x="5151152" y="3197513"/>
            <a:chExt cx="19692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610652-93CD-4C3F-AB39-349837E3C47E}"/>
                    </a:ext>
                  </a:extLst>
                </p14:cNvPr>
                <p14:cNvContentPartPr/>
                <p14:nvPr/>
              </p14:nvContentPartPr>
              <p14:xfrm>
                <a:off x="5151152" y="3197513"/>
                <a:ext cx="164160" cy="1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610652-93CD-4C3F-AB39-349837E3C4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15152" y="3161873"/>
                  <a:ext cx="235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20BA026-5BEE-4060-A1BA-3E6335D3CB44}"/>
                    </a:ext>
                  </a:extLst>
                </p14:cNvPr>
                <p14:cNvContentPartPr/>
                <p14:nvPr/>
              </p14:nvContentPartPr>
              <p14:xfrm>
                <a:off x="5186072" y="3323873"/>
                <a:ext cx="162000" cy="11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20BA026-5BEE-4060-A1BA-3E6335D3CB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50432" y="3288233"/>
                  <a:ext cx="2336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7ADA355-8A0B-4772-9432-FD9F699E67B8}"/>
              </a:ext>
            </a:extLst>
          </p:cNvPr>
          <p:cNvGrpSpPr/>
          <p:nvPr/>
        </p:nvGrpSpPr>
        <p:grpSpPr>
          <a:xfrm>
            <a:off x="5802752" y="2879273"/>
            <a:ext cx="2178000" cy="581040"/>
            <a:chOff x="5802752" y="2879273"/>
            <a:chExt cx="2178000" cy="5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55C89D-A35D-48D2-9E7A-674ABA36852D}"/>
                    </a:ext>
                  </a:extLst>
                </p14:cNvPr>
                <p14:cNvContentPartPr/>
                <p14:nvPr/>
              </p14:nvContentPartPr>
              <p14:xfrm>
                <a:off x="5802752" y="2902673"/>
                <a:ext cx="214200" cy="471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55C89D-A35D-48D2-9E7A-674ABA36852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67112" y="2866673"/>
                  <a:ext cx="2858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0FE0A25-1FD4-4BC9-B105-E3C3977E4839}"/>
                    </a:ext>
                  </a:extLst>
                </p14:cNvPr>
                <p14:cNvContentPartPr/>
                <p14:nvPr/>
              </p14:nvContentPartPr>
              <p14:xfrm>
                <a:off x="6214952" y="3045233"/>
                <a:ext cx="199080" cy="2880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0FE0A25-1FD4-4BC9-B105-E3C3977E48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79312" y="3009233"/>
                  <a:ext cx="270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B878366-2FC5-4A8A-9335-F4811635615B}"/>
                    </a:ext>
                  </a:extLst>
                </p14:cNvPr>
                <p14:cNvContentPartPr/>
                <p14:nvPr/>
              </p14:nvContentPartPr>
              <p14:xfrm>
                <a:off x="6705992" y="3033713"/>
                <a:ext cx="66960" cy="299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B878366-2FC5-4A8A-9335-F481163561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69992" y="2997713"/>
                  <a:ext cx="138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1A3843-F6B6-4EB2-898A-6E00F1EFABEB}"/>
                    </a:ext>
                  </a:extLst>
                </p14:cNvPr>
                <p14:cNvContentPartPr/>
                <p14:nvPr/>
              </p14:nvContentPartPr>
              <p14:xfrm>
                <a:off x="6637592" y="3188153"/>
                <a:ext cx="221400" cy="20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1A3843-F6B6-4EB2-898A-6E00F1EFAB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01592" y="3152513"/>
                  <a:ext cx="293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40BC4-1395-42BA-BB73-7FF6468D2A18}"/>
                    </a:ext>
                  </a:extLst>
                </p14:cNvPr>
                <p14:cNvContentPartPr/>
                <p14:nvPr/>
              </p14:nvContentPartPr>
              <p14:xfrm>
                <a:off x="7071752" y="3065393"/>
                <a:ext cx="53640" cy="235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40BC4-1395-42BA-BB73-7FF6468D2A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35752" y="3029393"/>
                  <a:ext cx="1252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18B5FE-262E-4581-A866-B6CE173544A6}"/>
                    </a:ext>
                  </a:extLst>
                </p14:cNvPr>
                <p14:cNvContentPartPr/>
                <p14:nvPr/>
              </p14:nvContentPartPr>
              <p14:xfrm>
                <a:off x="7024592" y="2879273"/>
                <a:ext cx="330480" cy="581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18B5FE-262E-4581-A866-B6CE173544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88592" y="2843633"/>
                  <a:ext cx="40212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0CA5A62-BD8F-4CAD-9FAE-8E5BAF458724}"/>
                    </a:ext>
                  </a:extLst>
                </p14:cNvPr>
                <p14:cNvContentPartPr/>
                <p14:nvPr/>
              </p14:nvContentPartPr>
              <p14:xfrm>
                <a:off x="7701392" y="2989793"/>
                <a:ext cx="163440" cy="378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0CA5A62-BD8F-4CAD-9FAE-8E5BAF4587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65752" y="2954153"/>
                  <a:ext cx="2350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A88DCF-6344-427B-A332-83D54AC37D5D}"/>
                    </a:ext>
                  </a:extLst>
                </p14:cNvPr>
                <p14:cNvContentPartPr/>
                <p14:nvPr/>
              </p14:nvContentPartPr>
              <p14:xfrm>
                <a:off x="7745312" y="3055313"/>
                <a:ext cx="235440" cy="178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A88DCF-6344-427B-A332-83D54AC37D5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09312" y="3019313"/>
                  <a:ext cx="30708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46057FD-9FF7-4E80-A862-FB3703EAD851}"/>
                  </a:ext>
                </a:extLst>
              </p14:cNvPr>
              <p14:cNvContentPartPr/>
              <p14:nvPr/>
            </p14:nvContentPartPr>
            <p14:xfrm>
              <a:off x="8314112" y="2897633"/>
              <a:ext cx="298800" cy="4525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46057FD-9FF7-4E80-A862-FB3703EAD8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78112" y="2861633"/>
                <a:ext cx="370440" cy="52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08F6053-6463-4367-9411-B8D38C599FEF}"/>
              </a:ext>
            </a:extLst>
          </p:cNvPr>
          <p:cNvGrpSpPr/>
          <p:nvPr/>
        </p:nvGrpSpPr>
        <p:grpSpPr>
          <a:xfrm>
            <a:off x="5421872" y="3763793"/>
            <a:ext cx="190800" cy="135360"/>
            <a:chOff x="5421872" y="3763793"/>
            <a:chExt cx="19080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B669703-81A8-4AD0-9961-1B0BE6FB95C1}"/>
                    </a:ext>
                  </a:extLst>
                </p14:cNvPr>
                <p14:cNvContentPartPr/>
                <p14:nvPr/>
              </p14:nvContentPartPr>
              <p14:xfrm>
                <a:off x="5436632" y="3763793"/>
                <a:ext cx="129960" cy="11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B669703-81A8-4AD0-9961-1B0BE6FB95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00992" y="3727793"/>
                  <a:ext cx="201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D7480B-1C8C-4A70-98EB-32CDFCA4FBFE}"/>
                    </a:ext>
                  </a:extLst>
                </p14:cNvPr>
                <p14:cNvContentPartPr/>
                <p14:nvPr/>
              </p14:nvContentPartPr>
              <p14:xfrm>
                <a:off x="5421872" y="3877193"/>
                <a:ext cx="190800" cy="21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D7480B-1C8C-4A70-98EB-32CDFCA4FB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86232" y="3841193"/>
                  <a:ext cx="2624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AD8479-243F-4733-B7C5-0DD49072357C}"/>
              </a:ext>
            </a:extLst>
          </p:cNvPr>
          <p:cNvGrpSpPr/>
          <p:nvPr/>
        </p:nvGrpSpPr>
        <p:grpSpPr>
          <a:xfrm>
            <a:off x="6089312" y="3666233"/>
            <a:ext cx="1075680" cy="362520"/>
            <a:chOff x="6089312" y="3666233"/>
            <a:chExt cx="107568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E35C18-BB76-4EC1-B54F-9D49FB67088A}"/>
                    </a:ext>
                  </a:extLst>
                </p14:cNvPr>
                <p14:cNvContentPartPr/>
                <p14:nvPr/>
              </p14:nvContentPartPr>
              <p14:xfrm>
                <a:off x="6089312" y="3666233"/>
                <a:ext cx="62640" cy="338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E35C18-BB76-4EC1-B54F-9D49FB6708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53312" y="3630233"/>
                  <a:ext cx="134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22080D1-22D9-463D-B42A-BB8E40EB2D5E}"/>
                    </a:ext>
                  </a:extLst>
                </p14:cNvPr>
                <p14:cNvContentPartPr/>
                <p14:nvPr/>
              </p14:nvContentPartPr>
              <p14:xfrm>
                <a:off x="6517352" y="3692873"/>
                <a:ext cx="139680" cy="327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22080D1-22D9-463D-B42A-BB8E40EB2D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81352" y="3657233"/>
                  <a:ext cx="2113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B7B86B-B506-4B8A-86FF-B26FD69F5FEC}"/>
                    </a:ext>
                  </a:extLst>
                </p14:cNvPr>
                <p14:cNvContentPartPr/>
                <p14:nvPr/>
              </p14:nvContentPartPr>
              <p14:xfrm>
                <a:off x="6476312" y="3760193"/>
                <a:ext cx="332280" cy="154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B7B86B-B506-4B8A-86FF-B26FD69F5F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40312" y="3724553"/>
                  <a:ext cx="403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6D54A7-5FE5-4B73-B765-F8CF7BE668B2}"/>
                    </a:ext>
                  </a:extLst>
                </p14:cNvPr>
                <p14:cNvContentPartPr/>
                <p14:nvPr/>
              </p14:nvContentPartPr>
              <p14:xfrm>
                <a:off x="6972032" y="3682073"/>
                <a:ext cx="192960" cy="346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6D54A7-5FE5-4B73-B765-F8CF7BE668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36392" y="3646433"/>
                  <a:ext cx="2646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F07A65E-0499-498B-A270-1264EA9E3D11}"/>
              </a:ext>
            </a:extLst>
          </p:cNvPr>
          <p:cNvGrpSpPr/>
          <p:nvPr/>
        </p:nvGrpSpPr>
        <p:grpSpPr>
          <a:xfrm>
            <a:off x="5367512" y="4416113"/>
            <a:ext cx="273240" cy="99720"/>
            <a:chOff x="5367512" y="4416113"/>
            <a:chExt cx="27324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06F313-53BF-48B3-80E0-D4C3814DE4B0}"/>
                    </a:ext>
                  </a:extLst>
                </p14:cNvPr>
                <p14:cNvContentPartPr/>
                <p14:nvPr/>
              </p14:nvContentPartPr>
              <p14:xfrm>
                <a:off x="5367512" y="4416113"/>
                <a:ext cx="219240" cy="18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06F313-53BF-48B3-80E0-D4C3814DE4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1872" y="4380473"/>
                  <a:ext cx="290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8680E8C-D1C1-4020-AB4C-F9EF5053420D}"/>
                    </a:ext>
                  </a:extLst>
                </p14:cNvPr>
                <p14:cNvContentPartPr/>
                <p14:nvPr/>
              </p14:nvContentPartPr>
              <p14:xfrm>
                <a:off x="5478032" y="4497473"/>
                <a:ext cx="162720" cy="18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8680E8C-D1C1-4020-AB4C-F9EF505342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42032" y="4461473"/>
                  <a:ext cx="23436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31A01E5-F05B-4939-A26A-F78F2E8B2719}"/>
                  </a:ext>
                </a:extLst>
              </p14:cNvPr>
              <p14:cNvContentPartPr/>
              <p14:nvPr/>
            </p14:nvContentPartPr>
            <p14:xfrm>
              <a:off x="6039992" y="4325033"/>
              <a:ext cx="75600" cy="2923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31A01E5-F05B-4939-A26A-F78F2E8B271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003992" y="4289393"/>
                <a:ext cx="1472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48D3B91-A3F3-4CF0-A3BB-B35FE462CA84}"/>
                  </a:ext>
                </a:extLst>
              </p14:cNvPr>
              <p14:cNvContentPartPr/>
              <p14:nvPr/>
            </p14:nvContentPartPr>
            <p14:xfrm>
              <a:off x="8412752" y="1161353"/>
              <a:ext cx="235800" cy="371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48D3B91-A3F3-4CF0-A3BB-B35FE462CA8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376752" y="1125353"/>
                <a:ext cx="307440" cy="4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66A5E45-1384-41D1-A036-211E73AD9009}"/>
              </a:ext>
            </a:extLst>
          </p:cNvPr>
          <p:cNvGrpSpPr/>
          <p:nvPr/>
        </p:nvGrpSpPr>
        <p:grpSpPr>
          <a:xfrm>
            <a:off x="3920672" y="136433"/>
            <a:ext cx="4296600" cy="1646640"/>
            <a:chOff x="3920672" y="136433"/>
            <a:chExt cx="4296600" cy="16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2B563C-6163-4378-A52F-79AF5AA7F748}"/>
                    </a:ext>
                  </a:extLst>
                </p14:cNvPr>
                <p14:cNvContentPartPr/>
                <p14:nvPr/>
              </p14:nvContentPartPr>
              <p14:xfrm>
                <a:off x="4322792" y="457553"/>
                <a:ext cx="1663560" cy="61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2B563C-6163-4378-A52F-79AF5AA7F7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86792" y="421553"/>
                  <a:ext cx="173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33C55ED-1051-40BD-92F0-5A7E00B0B06D}"/>
                    </a:ext>
                  </a:extLst>
                </p14:cNvPr>
                <p14:cNvContentPartPr/>
                <p14:nvPr/>
              </p14:nvContentPartPr>
              <p14:xfrm>
                <a:off x="4401992" y="431273"/>
                <a:ext cx="3140280" cy="12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33C55ED-1051-40BD-92F0-5A7E00B0B0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65992" y="395273"/>
                  <a:ext cx="3211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770ABC5-40E6-45E1-8993-74B46FCD1316}"/>
                    </a:ext>
                  </a:extLst>
                </p14:cNvPr>
                <p14:cNvContentPartPr/>
                <p14:nvPr/>
              </p14:nvContentPartPr>
              <p14:xfrm>
                <a:off x="4356632" y="427313"/>
                <a:ext cx="3248280" cy="730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770ABC5-40E6-45E1-8993-74B46FCD131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20632" y="391673"/>
                  <a:ext cx="331992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202251-E0FC-409E-BA1F-ACDA0E1D4CCF}"/>
                    </a:ext>
                  </a:extLst>
                </p14:cNvPr>
                <p14:cNvContentPartPr/>
                <p14:nvPr/>
              </p14:nvContentPartPr>
              <p14:xfrm>
                <a:off x="5024072" y="505073"/>
                <a:ext cx="49320" cy="630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202251-E0FC-409E-BA1F-ACDA0E1D4C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88432" y="469433"/>
                  <a:ext cx="1209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6D9040-2AE6-40C6-B110-C4980F9515BF}"/>
                    </a:ext>
                  </a:extLst>
                </p14:cNvPr>
                <p14:cNvContentPartPr/>
                <p14:nvPr/>
              </p14:nvContentPartPr>
              <p14:xfrm>
                <a:off x="5858552" y="488873"/>
                <a:ext cx="37440" cy="515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6D9040-2AE6-40C6-B110-C4980F9515B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22552" y="452873"/>
                  <a:ext cx="10908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D13EC6-16D8-4CF4-9FCB-B0B1BB5285C5}"/>
                    </a:ext>
                  </a:extLst>
                </p14:cNvPr>
                <p14:cNvContentPartPr/>
                <p14:nvPr/>
              </p14:nvContentPartPr>
              <p14:xfrm>
                <a:off x="6765032" y="448553"/>
                <a:ext cx="70200" cy="63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D13EC6-16D8-4CF4-9FCB-B0B1BB5285C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29032" y="412553"/>
                  <a:ext cx="1418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340DBB7-98BF-4A34-929E-3E38199545CD}"/>
                    </a:ext>
                  </a:extLst>
                </p14:cNvPr>
                <p14:cNvContentPartPr/>
                <p14:nvPr/>
              </p14:nvContentPartPr>
              <p14:xfrm>
                <a:off x="3920672" y="197993"/>
                <a:ext cx="280080" cy="39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40DBB7-98BF-4A34-929E-3E38199545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84672" y="161993"/>
                  <a:ext cx="3517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1FA56BE-E664-4E24-BD83-428146FF10B3}"/>
                    </a:ext>
                  </a:extLst>
                </p14:cNvPr>
                <p14:cNvContentPartPr/>
                <p14:nvPr/>
              </p14:nvContentPartPr>
              <p14:xfrm>
                <a:off x="4707992" y="185033"/>
                <a:ext cx="68400" cy="160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1FA56BE-E664-4E24-BD83-428146FF10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71992" y="149033"/>
                  <a:ext cx="1400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207EAE-B772-4834-8D86-C732CA160CC7}"/>
                    </a:ext>
                  </a:extLst>
                </p14:cNvPr>
                <p14:cNvContentPartPr/>
                <p14:nvPr/>
              </p14:nvContentPartPr>
              <p14:xfrm>
                <a:off x="5461112" y="276833"/>
                <a:ext cx="35280" cy="104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207EAE-B772-4834-8D86-C732CA160CC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25112" y="241193"/>
                  <a:ext cx="106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A10EE9-515C-4DAB-9193-F083D99BD0B8}"/>
                    </a:ext>
                  </a:extLst>
                </p14:cNvPr>
                <p14:cNvContentPartPr/>
                <p14:nvPr/>
              </p14:nvContentPartPr>
              <p14:xfrm>
                <a:off x="6284792" y="205553"/>
                <a:ext cx="252360" cy="118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A10EE9-515C-4DAB-9193-F083D99BD0B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9152" y="169913"/>
                  <a:ext cx="324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020F01A-554A-4A91-9086-F8556B0876A9}"/>
                    </a:ext>
                  </a:extLst>
                </p14:cNvPr>
                <p14:cNvContentPartPr/>
                <p14:nvPr/>
              </p14:nvContentPartPr>
              <p14:xfrm>
                <a:off x="7189472" y="136433"/>
                <a:ext cx="143280" cy="18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020F01A-554A-4A91-9086-F8556B0876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153832" y="100793"/>
                  <a:ext cx="214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C06054-67FB-4674-8220-B2C8D1DC1900}"/>
                    </a:ext>
                  </a:extLst>
                </p14:cNvPr>
                <p14:cNvContentPartPr/>
                <p14:nvPr/>
              </p14:nvContentPartPr>
              <p14:xfrm>
                <a:off x="4452752" y="774353"/>
                <a:ext cx="77760" cy="241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C06054-67FB-4674-8220-B2C8D1DC190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16752" y="738353"/>
                  <a:ext cx="149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2B966E-8D83-4960-9DC1-90ABCD8D4229}"/>
                    </a:ext>
                  </a:extLst>
                </p14:cNvPr>
                <p14:cNvContentPartPr/>
                <p14:nvPr/>
              </p14:nvContentPartPr>
              <p14:xfrm>
                <a:off x="4686392" y="772193"/>
                <a:ext cx="105840" cy="146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2B966E-8D83-4960-9DC1-90ABCD8D422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50752" y="736193"/>
                  <a:ext cx="177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5C838D-D799-43CF-8F66-5BD21CC643E3}"/>
                    </a:ext>
                  </a:extLst>
                </p14:cNvPr>
                <p14:cNvContentPartPr/>
                <p14:nvPr/>
              </p14:nvContentPartPr>
              <p14:xfrm>
                <a:off x="5239352" y="723593"/>
                <a:ext cx="478800" cy="231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5C838D-D799-43CF-8F66-5BD21CC643E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03712" y="687953"/>
                  <a:ext cx="550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230807-8426-4F4C-931C-3C4AB42E0C3C}"/>
                    </a:ext>
                  </a:extLst>
                </p14:cNvPr>
                <p14:cNvContentPartPr/>
                <p14:nvPr/>
              </p14:nvContentPartPr>
              <p14:xfrm>
                <a:off x="6048632" y="664553"/>
                <a:ext cx="310320" cy="25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230807-8426-4F4C-931C-3C4AB42E0C3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2632" y="628553"/>
                  <a:ext cx="381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AE183F-5327-45FF-ACBC-EB8ABC36A879}"/>
                    </a:ext>
                  </a:extLst>
                </p14:cNvPr>
                <p14:cNvContentPartPr/>
                <p14:nvPr/>
              </p14:nvContentPartPr>
              <p14:xfrm>
                <a:off x="6464072" y="666713"/>
                <a:ext cx="123120" cy="19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AE183F-5327-45FF-ACBC-EB8ABC36A8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28072" y="630713"/>
                  <a:ext cx="194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B70C55-7E5D-4538-844F-3EDDD8B73AA3}"/>
                    </a:ext>
                  </a:extLst>
                </p14:cNvPr>
                <p14:cNvContentPartPr/>
                <p14:nvPr/>
              </p14:nvContentPartPr>
              <p14:xfrm>
                <a:off x="7014152" y="594713"/>
                <a:ext cx="217440" cy="37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B70C55-7E5D-4538-844F-3EDDD8B73A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78512" y="558713"/>
                  <a:ext cx="289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69357E-CAE5-460E-8C39-4D7E51576AE3}"/>
                    </a:ext>
                  </a:extLst>
                </p14:cNvPr>
                <p14:cNvContentPartPr/>
                <p14:nvPr/>
              </p14:nvContentPartPr>
              <p14:xfrm>
                <a:off x="7325552" y="630353"/>
                <a:ext cx="225720" cy="195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69357E-CAE5-460E-8C39-4D7E51576A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89552" y="594353"/>
                  <a:ext cx="297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328639-232A-48E0-99ED-898E252CD917}"/>
                    </a:ext>
                  </a:extLst>
                </p14:cNvPr>
                <p14:cNvContentPartPr/>
                <p14:nvPr/>
              </p14:nvContentPartPr>
              <p14:xfrm>
                <a:off x="4675232" y="1293473"/>
                <a:ext cx="994320" cy="489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328639-232A-48E0-99ED-898E252CD9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639592" y="1257833"/>
                  <a:ext cx="10659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3836B81-5710-4FA1-A7F2-53A7FB678445}"/>
                    </a:ext>
                  </a:extLst>
                </p14:cNvPr>
                <p14:cNvContentPartPr/>
                <p14:nvPr/>
              </p14:nvContentPartPr>
              <p14:xfrm>
                <a:off x="5725352" y="1559873"/>
                <a:ext cx="176040" cy="143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3836B81-5710-4FA1-A7F2-53A7FB67844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89712" y="1524233"/>
                  <a:ext cx="247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994100-7AD9-47E0-9913-91AED10D2D75}"/>
                    </a:ext>
                  </a:extLst>
                </p14:cNvPr>
                <p14:cNvContentPartPr/>
                <p14:nvPr/>
              </p14:nvContentPartPr>
              <p14:xfrm>
                <a:off x="6024872" y="1362233"/>
                <a:ext cx="216000" cy="340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994100-7AD9-47E0-9913-91AED10D2D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88872" y="1326593"/>
                  <a:ext cx="2876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0AD87A-F84D-4A25-86AA-2CE6F2F49B3F}"/>
                    </a:ext>
                  </a:extLst>
                </p14:cNvPr>
                <p14:cNvContentPartPr/>
                <p14:nvPr/>
              </p14:nvContentPartPr>
              <p14:xfrm>
                <a:off x="6443192" y="1648793"/>
                <a:ext cx="43920" cy="126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0AD87A-F84D-4A25-86AA-2CE6F2F49B3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07552" y="1613153"/>
                  <a:ext cx="115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15F320-B7D5-41F3-B4F5-5ADC48A60A8C}"/>
                    </a:ext>
                  </a:extLst>
                </p14:cNvPr>
                <p14:cNvContentPartPr/>
                <p14:nvPr/>
              </p14:nvContentPartPr>
              <p14:xfrm>
                <a:off x="6729032" y="1364753"/>
                <a:ext cx="22320" cy="265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15F320-B7D5-41F3-B4F5-5ADC48A60A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93032" y="1329113"/>
                  <a:ext cx="93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D5DDB5-245F-433D-B51A-BEC42888C625}"/>
                    </a:ext>
                  </a:extLst>
                </p14:cNvPr>
                <p14:cNvContentPartPr/>
                <p14:nvPr/>
              </p14:nvContentPartPr>
              <p14:xfrm>
                <a:off x="6659552" y="1288793"/>
                <a:ext cx="208440" cy="213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D5DDB5-245F-433D-B51A-BEC42888C62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23912" y="1252793"/>
                  <a:ext cx="280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E07BC6-59FB-46B7-8340-D29D2C17438D}"/>
                    </a:ext>
                  </a:extLst>
                </p14:cNvPr>
                <p14:cNvContentPartPr/>
                <p14:nvPr/>
              </p14:nvContentPartPr>
              <p14:xfrm>
                <a:off x="6945032" y="1295633"/>
                <a:ext cx="830160" cy="324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E07BC6-59FB-46B7-8340-D29D2C17438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09032" y="1259633"/>
                  <a:ext cx="9018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8129F2-C41E-46C7-85A0-6462D15C73E0}"/>
                    </a:ext>
                  </a:extLst>
                </p14:cNvPr>
                <p14:cNvContentPartPr/>
                <p14:nvPr/>
              </p14:nvContentPartPr>
              <p14:xfrm>
                <a:off x="7841072" y="1202033"/>
                <a:ext cx="69120" cy="326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8129F2-C41E-46C7-85A0-6462D15C73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05072" y="1166033"/>
                  <a:ext cx="140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C7EA70-8535-4D31-AE95-204DACC771CD}"/>
                    </a:ext>
                  </a:extLst>
                </p14:cNvPr>
                <p14:cNvContentPartPr/>
                <p14:nvPr/>
              </p14:nvContentPartPr>
              <p14:xfrm>
                <a:off x="7809032" y="1334873"/>
                <a:ext cx="345960" cy="3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C7EA70-8535-4D31-AE95-204DACC771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3392" y="1299233"/>
                  <a:ext cx="417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CC7B92-B5BC-41C4-9107-0BB0A00388C1}"/>
                    </a:ext>
                  </a:extLst>
                </p14:cNvPr>
                <p14:cNvContentPartPr/>
                <p14:nvPr/>
              </p14:nvContentPartPr>
              <p14:xfrm>
                <a:off x="8039432" y="1527113"/>
                <a:ext cx="177840" cy="1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CC7B92-B5BC-41C4-9107-0BB0A00388C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03432" y="1491113"/>
                  <a:ext cx="249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4A0B796-0B72-48E8-98B5-5BF7E7183CAA}"/>
                    </a:ext>
                  </a:extLst>
                </p14:cNvPr>
                <p14:cNvContentPartPr/>
                <p14:nvPr/>
              </p14:nvContentPartPr>
              <p14:xfrm>
                <a:off x="4304792" y="696233"/>
                <a:ext cx="642960" cy="45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4A0B796-0B72-48E8-98B5-5BF7E7183C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268792" y="660233"/>
                  <a:ext cx="71460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0B81FB-7B05-47E6-B8A2-929BD67A2A9E}"/>
              </a:ext>
            </a:extLst>
          </p:cNvPr>
          <p:cNvGrpSpPr/>
          <p:nvPr/>
        </p:nvGrpSpPr>
        <p:grpSpPr>
          <a:xfrm>
            <a:off x="596072" y="4795913"/>
            <a:ext cx="439560" cy="680040"/>
            <a:chOff x="596072" y="4795913"/>
            <a:chExt cx="43956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BFDC65C-2204-4C67-B87E-236432D27C8E}"/>
                    </a:ext>
                  </a:extLst>
                </p14:cNvPr>
                <p14:cNvContentPartPr/>
                <p14:nvPr/>
              </p14:nvContentPartPr>
              <p14:xfrm>
                <a:off x="628472" y="4836953"/>
                <a:ext cx="211320" cy="442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BFDC65C-2204-4C67-B87E-236432D27C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2472" y="4800953"/>
                  <a:ext cx="2829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26A6FD-06E3-4042-942F-621EC71B02D7}"/>
                    </a:ext>
                  </a:extLst>
                </p14:cNvPr>
                <p14:cNvContentPartPr/>
                <p14:nvPr/>
              </p14:nvContentPartPr>
              <p14:xfrm>
                <a:off x="596072" y="5023073"/>
                <a:ext cx="174240" cy="17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26A6FD-06E3-4042-942F-621EC71B02D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0072" y="4987073"/>
                  <a:ext cx="245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2B081F-FC00-40DE-A34D-EF6F68EDF851}"/>
                    </a:ext>
                  </a:extLst>
                </p14:cNvPr>
                <p14:cNvContentPartPr/>
                <p14:nvPr/>
              </p14:nvContentPartPr>
              <p14:xfrm>
                <a:off x="855272" y="4795913"/>
                <a:ext cx="180360" cy="680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2B081F-FC00-40DE-A34D-EF6F68EDF8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9632" y="4759913"/>
                  <a:ext cx="25200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57706F-3495-49A4-9A73-2D7ABC645ECD}"/>
              </a:ext>
            </a:extLst>
          </p:cNvPr>
          <p:cNvGrpSpPr/>
          <p:nvPr/>
        </p:nvGrpSpPr>
        <p:grpSpPr>
          <a:xfrm>
            <a:off x="1331192" y="4830473"/>
            <a:ext cx="1600920" cy="506520"/>
            <a:chOff x="1331192" y="4830473"/>
            <a:chExt cx="160092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D7108BE-BA29-4991-A27E-5D741452F2CE}"/>
                    </a:ext>
                  </a:extLst>
                </p14:cNvPr>
                <p14:cNvContentPartPr/>
                <p14:nvPr/>
              </p14:nvContentPartPr>
              <p14:xfrm>
                <a:off x="1461512" y="4889153"/>
                <a:ext cx="54000" cy="36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D7108BE-BA29-4991-A27E-5D741452F2C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25512" y="4853513"/>
                  <a:ext cx="1256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F959C51-3FBA-4797-AE31-9C4377AACB41}"/>
                    </a:ext>
                  </a:extLst>
                </p14:cNvPr>
                <p14:cNvContentPartPr/>
                <p14:nvPr/>
              </p14:nvContentPartPr>
              <p14:xfrm>
                <a:off x="1331192" y="4885193"/>
                <a:ext cx="402480" cy="451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F959C51-3FBA-4797-AE31-9C4377AACB4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95552" y="4849553"/>
                  <a:ext cx="4741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3B630C5-C4F1-4425-8C95-2537171102AA}"/>
                    </a:ext>
                  </a:extLst>
                </p14:cNvPr>
                <p14:cNvContentPartPr/>
                <p14:nvPr/>
              </p14:nvContentPartPr>
              <p14:xfrm>
                <a:off x="1765352" y="4984193"/>
                <a:ext cx="235080" cy="348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3B630C5-C4F1-4425-8C95-2537171102A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29712" y="4948193"/>
                  <a:ext cx="306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AE172FF-E3E6-42E4-AD8A-9A2C123A5E01}"/>
                    </a:ext>
                  </a:extLst>
                </p14:cNvPr>
                <p14:cNvContentPartPr/>
                <p14:nvPr/>
              </p14:nvContentPartPr>
              <p14:xfrm>
                <a:off x="2021312" y="4862153"/>
                <a:ext cx="66600" cy="466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AE172FF-E3E6-42E4-AD8A-9A2C123A5E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85672" y="4826513"/>
                  <a:ext cx="1382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C838742-FAC6-4C75-8535-CB898DDD4EC3}"/>
                    </a:ext>
                  </a:extLst>
                </p14:cNvPr>
                <p14:cNvContentPartPr/>
                <p14:nvPr/>
              </p14:nvContentPartPr>
              <p14:xfrm>
                <a:off x="2207432" y="5017313"/>
                <a:ext cx="236160" cy="291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C838742-FAC6-4C75-8535-CB898DDD4EC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71792" y="4981313"/>
                  <a:ext cx="3078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5C3AE2E-E07D-4CFD-B562-829161FF84B9}"/>
                    </a:ext>
                  </a:extLst>
                </p14:cNvPr>
                <p14:cNvContentPartPr/>
                <p14:nvPr/>
              </p14:nvContentPartPr>
              <p14:xfrm>
                <a:off x="2424512" y="4830473"/>
                <a:ext cx="183240" cy="448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5C3AE2E-E07D-4CFD-B562-829161FF84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88512" y="4794833"/>
                  <a:ext cx="25488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84CB7E4-F317-46CF-AA00-D3000639993D}"/>
                    </a:ext>
                  </a:extLst>
                </p14:cNvPr>
                <p14:cNvContentPartPr/>
                <p14:nvPr/>
              </p14:nvContentPartPr>
              <p14:xfrm>
                <a:off x="2712512" y="4989593"/>
                <a:ext cx="219600" cy="2937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84CB7E4-F317-46CF-AA00-D300063999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76512" y="4953953"/>
                  <a:ext cx="291240" cy="36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66CA55D-DF9E-4F67-BEA6-874AC37E3C10}"/>
                  </a:ext>
                </a:extLst>
              </p14:cNvPr>
              <p14:cNvContentPartPr/>
              <p14:nvPr/>
            </p14:nvContentPartPr>
            <p14:xfrm>
              <a:off x="3138032" y="4900673"/>
              <a:ext cx="17280" cy="356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66CA55D-DF9E-4F67-BEA6-874AC37E3C1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02392" y="4864673"/>
                <a:ext cx="88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8EFA3FD-3642-4585-9983-65A06A13BDA0}"/>
                  </a:ext>
                </a:extLst>
              </p14:cNvPr>
              <p14:cNvContentPartPr/>
              <p14:nvPr/>
            </p14:nvContentPartPr>
            <p14:xfrm>
              <a:off x="3230552" y="5130353"/>
              <a:ext cx="29160" cy="21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8EFA3FD-3642-4585-9983-65A06A13BDA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194552" y="5094713"/>
                <a:ext cx="1008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26301A7-8E53-40D1-B76B-8339E61BDD96}"/>
                  </a:ext>
                </a:extLst>
              </p14:cNvPr>
              <p14:cNvContentPartPr/>
              <p14:nvPr/>
            </p14:nvContentPartPr>
            <p14:xfrm>
              <a:off x="7749632" y="5648393"/>
              <a:ext cx="3557880" cy="164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26301A7-8E53-40D1-B76B-8339E61BDD9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713992" y="5612753"/>
                <a:ext cx="362952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6DE3EB8-CF7C-42F9-9170-01E326CD675A}"/>
              </a:ext>
            </a:extLst>
          </p:cNvPr>
          <p:cNvGrpSpPr/>
          <p:nvPr/>
        </p:nvGrpSpPr>
        <p:grpSpPr>
          <a:xfrm>
            <a:off x="3717992" y="4824713"/>
            <a:ext cx="7851960" cy="1944360"/>
            <a:chOff x="3717992" y="4824713"/>
            <a:chExt cx="7851960" cy="19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DB07D23-A29E-4623-9472-F9FCCDAE90CC}"/>
                    </a:ext>
                  </a:extLst>
                </p14:cNvPr>
                <p14:cNvContentPartPr/>
                <p14:nvPr/>
              </p14:nvContentPartPr>
              <p14:xfrm>
                <a:off x="3784952" y="5136473"/>
                <a:ext cx="56160" cy="468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DB07D23-A29E-4623-9472-F9FCCDAE90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9312" y="5100473"/>
                  <a:ext cx="1278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C4C16EC-2AF3-47C2-AA71-912AAF811BE8}"/>
                    </a:ext>
                  </a:extLst>
                </p14:cNvPr>
                <p14:cNvContentPartPr/>
                <p14:nvPr/>
              </p14:nvContentPartPr>
              <p14:xfrm>
                <a:off x="3717992" y="5112353"/>
                <a:ext cx="241560" cy="1123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C4C16EC-2AF3-47C2-AA71-912AAF811BE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82352" y="5076353"/>
                  <a:ext cx="313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C801F18-811D-4B20-8907-C68097934531}"/>
                    </a:ext>
                  </a:extLst>
                </p14:cNvPr>
                <p14:cNvContentPartPr/>
                <p14:nvPr/>
              </p14:nvContentPartPr>
              <p14:xfrm>
                <a:off x="3795752" y="5316833"/>
                <a:ext cx="135000" cy="2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C801F18-811D-4B20-8907-C6809793453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59752" y="5280833"/>
                  <a:ext cx="206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6C85BDF-3E11-424A-89C3-CCB2131DF0F9}"/>
                    </a:ext>
                  </a:extLst>
                </p14:cNvPr>
                <p14:cNvContentPartPr/>
                <p14:nvPr/>
              </p14:nvContentPartPr>
              <p14:xfrm>
                <a:off x="3983672" y="5201633"/>
                <a:ext cx="856080" cy="316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6C85BDF-3E11-424A-89C3-CCB2131DF0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47672" y="5165993"/>
                  <a:ext cx="927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73C3336-139D-4165-AAC1-9C4DE42975EE}"/>
                    </a:ext>
                  </a:extLst>
                </p14:cNvPr>
                <p14:cNvContentPartPr/>
                <p14:nvPr/>
              </p14:nvContentPartPr>
              <p14:xfrm>
                <a:off x="4880792" y="5144753"/>
                <a:ext cx="88920" cy="446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73C3336-139D-4165-AAC1-9C4DE42975E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45152" y="5109113"/>
                  <a:ext cx="1605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23A1DC5-51D5-4115-9A66-4A59D07AF110}"/>
                    </a:ext>
                  </a:extLst>
                </p14:cNvPr>
                <p14:cNvContentPartPr/>
                <p14:nvPr/>
              </p14:nvContentPartPr>
              <p14:xfrm>
                <a:off x="4815992" y="5236193"/>
                <a:ext cx="548280" cy="1234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23A1DC5-51D5-4115-9A66-4A59D07AF1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79992" y="5200193"/>
                  <a:ext cx="619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A722A7-D906-41D6-9FF8-8C204F90C722}"/>
                    </a:ext>
                  </a:extLst>
                </p14:cNvPr>
                <p14:cNvContentPartPr/>
                <p14:nvPr/>
              </p14:nvContentPartPr>
              <p14:xfrm>
                <a:off x="5247992" y="5418353"/>
                <a:ext cx="209520" cy="18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A722A7-D906-41D6-9FF8-8C204F90C72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11992" y="5382353"/>
                  <a:ext cx="28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E40CEC-7EAE-42CD-B56E-839AEA6DCD42}"/>
                    </a:ext>
                  </a:extLst>
                </p14:cNvPr>
                <p14:cNvContentPartPr/>
                <p14:nvPr/>
              </p14:nvContentPartPr>
              <p14:xfrm>
                <a:off x="5876552" y="5035673"/>
                <a:ext cx="614880" cy="446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E40CEC-7EAE-42CD-B56E-839AEA6DCD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40552" y="4999673"/>
                  <a:ext cx="6865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A0EECD-0A20-4420-9B32-912EDB6B3CCB}"/>
                    </a:ext>
                  </a:extLst>
                </p14:cNvPr>
                <p14:cNvContentPartPr/>
                <p14:nvPr/>
              </p14:nvContentPartPr>
              <p14:xfrm>
                <a:off x="6744872" y="5063393"/>
                <a:ext cx="136440" cy="334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A0EECD-0A20-4420-9B32-912EDB6B3CC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08872" y="5027393"/>
                  <a:ext cx="208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58B1BB8-D269-413C-AEC7-5A1CF19ECADD}"/>
                    </a:ext>
                  </a:extLst>
                </p14:cNvPr>
                <p14:cNvContentPartPr/>
                <p14:nvPr/>
              </p14:nvContentPartPr>
              <p14:xfrm>
                <a:off x="6675752" y="5070233"/>
                <a:ext cx="617760" cy="239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58B1BB8-D269-413C-AEC7-5A1CF19ECAD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640112" y="5034233"/>
                  <a:ext cx="689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04B24E-8CD0-467B-A2BE-1E7241518CE1}"/>
                    </a:ext>
                  </a:extLst>
                </p14:cNvPr>
                <p14:cNvContentPartPr/>
                <p14:nvPr/>
              </p14:nvContentPartPr>
              <p14:xfrm>
                <a:off x="7275512" y="4880513"/>
                <a:ext cx="295200" cy="477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04B24E-8CD0-467B-A2BE-1E7241518C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39512" y="4844513"/>
                  <a:ext cx="3668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AB4F0A-E116-481F-8F83-B80180494F12}"/>
                    </a:ext>
                  </a:extLst>
                </p14:cNvPr>
                <p14:cNvContentPartPr/>
                <p14:nvPr/>
              </p14:nvContentPartPr>
              <p14:xfrm>
                <a:off x="7708592" y="4914713"/>
                <a:ext cx="236520" cy="334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AB4F0A-E116-481F-8F83-B80180494F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72592" y="4879073"/>
                  <a:ext cx="3081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F11B67-8187-46B6-8656-5BAFDA778F27}"/>
                    </a:ext>
                  </a:extLst>
                </p14:cNvPr>
                <p14:cNvContentPartPr/>
                <p14:nvPr/>
              </p14:nvContentPartPr>
              <p14:xfrm>
                <a:off x="7998392" y="5129993"/>
                <a:ext cx="14040" cy="16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F11B67-8187-46B6-8656-5BAFDA778F2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62392" y="5094353"/>
                  <a:ext cx="85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FA65EBB-798E-4DCE-8755-9797125189F2}"/>
                    </a:ext>
                  </a:extLst>
                </p14:cNvPr>
                <p14:cNvContentPartPr/>
                <p14:nvPr/>
              </p14:nvContentPartPr>
              <p14:xfrm>
                <a:off x="8193152" y="4824713"/>
                <a:ext cx="281880" cy="389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FA65EBB-798E-4DCE-8755-9797125189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57152" y="4789073"/>
                  <a:ext cx="3535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D085BF-2FC5-4B02-8271-588ABBE5B026}"/>
                    </a:ext>
                  </a:extLst>
                </p14:cNvPr>
                <p14:cNvContentPartPr/>
                <p14:nvPr/>
              </p14:nvContentPartPr>
              <p14:xfrm>
                <a:off x="5317832" y="5723993"/>
                <a:ext cx="166680" cy="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D085BF-2FC5-4B02-8271-588ABBE5B0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81832" y="5687993"/>
                  <a:ext cx="238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391BE7F-B412-4154-BB05-5EA9499D5D0A}"/>
                    </a:ext>
                  </a:extLst>
                </p14:cNvPr>
                <p14:cNvContentPartPr/>
                <p14:nvPr/>
              </p14:nvContentPartPr>
              <p14:xfrm>
                <a:off x="5385512" y="5799953"/>
                <a:ext cx="120600" cy="140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391BE7F-B412-4154-BB05-5EA9499D5D0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49872" y="5763953"/>
                  <a:ext cx="192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2AD68F2-AEB8-49A2-BF6E-1916E21BE18C}"/>
                    </a:ext>
                  </a:extLst>
                </p14:cNvPr>
                <p14:cNvContentPartPr/>
                <p14:nvPr/>
              </p14:nvContentPartPr>
              <p14:xfrm>
                <a:off x="5667032" y="5614553"/>
                <a:ext cx="406080" cy="276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2AD68F2-AEB8-49A2-BF6E-1916E21BE1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31032" y="5578913"/>
                  <a:ext cx="4777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C0DFA2-3459-4B98-9E20-629A380FFA00}"/>
                    </a:ext>
                  </a:extLst>
                </p14:cNvPr>
                <p14:cNvContentPartPr/>
                <p14:nvPr/>
              </p14:nvContentPartPr>
              <p14:xfrm>
                <a:off x="7732712" y="5611673"/>
                <a:ext cx="3837240" cy="889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C0DFA2-3459-4B98-9E20-629A380FFA0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97072" y="5576033"/>
                  <a:ext cx="3908880" cy="9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19D5FF2-4E0A-46C0-94F7-D78DE8E79356}"/>
                    </a:ext>
                  </a:extLst>
                </p14:cNvPr>
                <p14:cNvContentPartPr/>
                <p14:nvPr/>
              </p14:nvContentPartPr>
              <p14:xfrm>
                <a:off x="8677712" y="5663153"/>
                <a:ext cx="64800" cy="6750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19D5FF2-4E0A-46C0-94F7-D78DE8E7935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42072" y="5627153"/>
                  <a:ext cx="13644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A7D6C77-3BC2-4098-BA36-33A519DA730F}"/>
                    </a:ext>
                  </a:extLst>
                </p14:cNvPr>
                <p14:cNvContentPartPr/>
                <p14:nvPr/>
              </p14:nvContentPartPr>
              <p14:xfrm>
                <a:off x="9578072" y="5704553"/>
                <a:ext cx="72360" cy="702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A7D6C77-3BC2-4098-BA36-33A519DA73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42432" y="5668553"/>
                  <a:ext cx="1440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E457A3F-EC22-4272-9081-3FA22B8C57C3}"/>
                    </a:ext>
                  </a:extLst>
                </p14:cNvPr>
                <p14:cNvContentPartPr/>
                <p14:nvPr/>
              </p14:nvContentPartPr>
              <p14:xfrm>
                <a:off x="10542872" y="5721113"/>
                <a:ext cx="67320" cy="729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E457A3F-EC22-4272-9081-3FA22B8C57C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07232" y="5685113"/>
                  <a:ext cx="1389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E9F171-B5D2-4297-A277-B886F6B65E04}"/>
                    </a:ext>
                  </a:extLst>
                </p14:cNvPr>
                <p14:cNvContentPartPr/>
                <p14:nvPr/>
              </p14:nvContentPartPr>
              <p14:xfrm>
                <a:off x="7224392" y="5687993"/>
                <a:ext cx="361800" cy="422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E9F171-B5D2-4297-A277-B886F6B65E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188752" y="5652353"/>
                  <a:ext cx="43344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633E0D6-050B-4729-B023-19026F8530B0}"/>
                    </a:ext>
                  </a:extLst>
                </p14:cNvPr>
                <p14:cNvContentPartPr/>
                <p14:nvPr/>
              </p14:nvContentPartPr>
              <p14:xfrm>
                <a:off x="8234192" y="5571353"/>
                <a:ext cx="116640" cy="9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633E0D6-050B-4729-B023-19026F8530B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98192" y="5535713"/>
                  <a:ext cx="188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62D2DC5-82D5-4F74-A5E9-64A269A60F51}"/>
                    </a:ext>
                  </a:extLst>
                </p14:cNvPr>
                <p14:cNvContentPartPr/>
                <p14:nvPr/>
              </p14:nvContentPartPr>
              <p14:xfrm>
                <a:off x="9224552" y="5488193"/>
                <a:ext cx="20160" cy="104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62D2DC5-82D5-4F74-A5E9-64A269A60F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88912" y="5452193"/>
                  <a:ext cx="9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026B255-CD45-4951-A89F-686E059EE5E6}"/>
                    </a:ext>
                  </a:extLst>
                </p14:cNvPr>
                <p14:cNvContentPartPr/>
                <p14:nvPr/>
              </p14:nvContentPartPr>
              <p14:xfrm>
                <a:off x="9955712" y="5386673"/>
                <a:ext cx="258840" cy="181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026B255-CD45-4951-A89F-686E059EE5E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19712" y="5351033"/>
                  <a:ext cx="3304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7594B61-1C42-4E0E-B1C8-FEE72EA0BE21}"/>
                    </a:ext>
                  </a:extLst>
                </p14:cNvPr>
                <p14:cNvContentPartPr/>
                <p14:nvPr/>
              </p14:nvContentPartPr>
              <p14:xfrm>
                <a:off x="10884872" y="5410793"/>
                <a:ext cx="197280" cy="147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7594B61-1C42-4E0E-B1C8-FEE72EA0BE2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49232" y="5374793"/>
                  <a:ext cx="268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35632B-C016-4857-B74C-E6850423F498}"/>
                    </a:ext>
                  </a:extLst>
                </p14:cNvPr>
                <p14:cNvContentPartPr/>
                <p14:nvPr/>
              </p14:nvContentPartPr>
              <p14:xfrm>
                <a:off x="8196752" y="6014153"/>
                <a:ext cx="39600" cy="2444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35632B-C016-4857-B74C-E6850423F4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160752" y="5978153"/>
                  <a:ext cx="111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76B7D53-3714-4840-AE5A-1FA1A46003E4}"/>
                    </a:ext>
                  </a:extLst>
                </p14:cNvPr>
                <p14:cNvContentPartPr/>
                <p14:nvPr/>
              </p14:nvContentPartPr>
              <p14:xfrm>
                <a:off x="8372432" y="6023513"/>
                <a:ext cx="100080" cy="156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76B7D53-3714-4840-AE5A-1FA1A46003E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36792" y="5987873"/>
                  <a:ext cx="171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59AF30-7D3B-487E-A7E0-469CB551314F}"/>
                    </a:ext>
                  </a:extLst>
                </p14:cNvPr>
                <p14:cNvContentPartPr/>
                <p14:nvPr/>
              </p14:nvContentPartPr>
              <p14:xfrm>
                <a:off x="8900192" y="5993633"/>
                <a:ext cx="225720" cy="265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59AF30-7D3B-487E-A7E0-469CB551314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64552" y="5957633"/>
                  <a:ext cx="2973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8999C0-5D33-41C0-A67E-200BEFCBA96A}"/>
                    </a:ext>
                  </a:extLst>
                </p14:cNvPr>
                <p14:cNvContentPartPr/>
                <p14:nvPr/>
              </p14:nvContentPartPr>
              <p14:xfrm>
                <a:off x="9171272" y="5974193"/>
                <a:ext cx="151560" cy="165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8999C0-5D33-41C0-A67E-200BEFCBA9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135272" y="5938193"/>
                  <a:ext cx="2232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83DBB97-5448-475D-AF81-73E22DFBB4CD}"/>
                    </a:ext>
                  </a:extLst>
                </p14:cNvPr>
                <p14:cNvContentPartPr/>
                <p14:nvPr/>
              </p14:nvContentPartPr>
              <p14:xfrm>
                <a:off x="9908912" y="5965193"/>
                <a:ext cx="187200" cy="3088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83DBB97-5448-475D-AF81-73E22DFBB4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73272" y="5929553"/>
                  <a:ext cx="258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3B67848-BD82-4108-A094-943D130E2E95}"/>
                    </a:ext>
                  </a:extLst>
                </p14:cNvPr>
                <p14:cNvContentPartPr/>
                <p14:nvPr/>
              </p14:nvContentPartPr>
              <p14:xfrm>
                <a:off x="10179272" y="6018473"/>
                <a:ext cx="108000" cy="174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3B67848-BD82-4108-A094-943D130E2E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43272" y="5982833"/>
                  <a:ext cx="179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2883C8C-91F2-49FB-BE2E-5C5DCEA4AD12}"/>
                    </a:ext>
                  </a:extLst>
                </p14:cNvPr>
                <p14:cNvContentPartPr/>
                <p14:nvPr/>
              </p14:nvContentPartPr>
              <p14:xfrm>
                <a:off x="10757072" y="5995073"/>
                <a:ext cx="233280" cy="236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2883C8C-91F2-49FB-BE2E-5C5DCEA4AD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721432" y="5959433"/>
                  <a:ext cx="304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C85B20A-DFC8-4B94-BAC5-B4A2792CDBFB}"/>
                    </a:ext>
                  </a:extLst>
                </p14:cNvPr>
                <p14:cNvContentPartPr/>
                <p14:nvPr/>
              </p14:nvContentPartPr>
              <p14:xfrm>
                <a:off x="10939232" y="6102713"/>
                <a:ext cx="32040" cy="236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C85B20A-DFC8-4B94-BAC5-B4A2792CDB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03232" y="6067073"/>
                  <a:ext cx="103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BC4BB3-61AE-4112-9D67-E70D5B7FA1C3}"/>
                    </a:ext>
                  </a:extLst>
                </p14:cNvPr>
                <p14:cNvContentPartPr/>
                <p14:nvPr/>
              </p14:nvContentPartPr>
              <p14:xfrm>
                <a:off x="11098352" y="5998313"/>
                <a:ext cx="173160" cy="253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BC4BB3-61AE-4112-9D67-E70D5B7FA1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62712" y="5962313"/>
                  <a:ext cx="244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1765421-B284-4DCE-9F70-70F4492551DD}"/>
                    </a:ext>
                  </a:extLst>
                </p14:cNvPr>
                <p14:cNvContentPartPr/>
                <p14:nvPr/>
              </p14:nvContentPartPr>
              <p14:xfrm>
                <a:off x="4418192" y="6554873"/>
                <a:ext cx="19440" cy="2102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1765421-B284-4DCE-9F70-70F4492551D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82552" y="6518873"/>
                  <a:ext cx="91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BF23C2D-DDEA-40E4-9DAF-4694F9FFAF40}"/>
                    </a:ext>
                  </a:extLst>
                </p14:cNvPr>
                <p14:cNvContentPartPr/>
                <p14:nvPr/>
              </p14:nvContentPartPr>
              <p14:xfrm>
                <a:off x="4388312" y="6479273"/>
                <a:ext cx="903960" cy="289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BF23C2D-DDEA-40E4-9DAF-4694F9FFAF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352672" y="6443633"/>
                  <a:ext cx="9756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E5E254A-50C5-411C-927B-46584E6B5144}"/>
                    </a:ext>
                  </a:extLst>
                </p14:cNvPr>
                <p14:cNvContentPartPr/>
                <p14:nvPr/>
              </p14:nvContentPartPr>
              <p14:xfrm>
                <a:off x="5310992" y="6550913"/>
                <a:ext cx="199080" cy="147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E5E254A-50C5-411C-927B-46584E6B51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74992" y="6515273"/>
                  <a:ext cx="2707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7705D11-BA16-4EF9-BB85-76319E9133AE}"/>
                    </a:ext>
                  </a:extLst>
                </p14:cNvPr>
                <p14:cNvContentPartPr/>
                <p14:nvPr/>
              </p14:nvContentPartPr>
              <p14:xfrm>
                <a:off x="5599352" y="6383153"/>
                <a:ext cx="178200" cy="309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7705D11-BA16-4EF9-BB85-76319E9133A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63712" y="6347513"/>
                  <a:ext cx="249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E9EFA14-BC43-452F-B9EA-29C5C43428A9}"/>
                    </a:ext>
                  </a:extLst>
                </p14:cNvPr>
                <p14:cNvContentPartPr/>
                <p14:nvPr/>
              </p14:nvContentPartPr>
              <p14:xfrm>
                <a:off x="5834432" y="6613193"/>
                <a:ext cx="61920" cy="1404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E9EFA14-BC43-452F-B9EA-29C5C43428A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798432" y="6577553"/>
                  <a:ext cx="133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C1D3C3-5E8C-4859-90E0-59895431FD62}"/>
                    </a:ext>
                  </a:extLst>
                </p14:cNvPr>
                <p14:cNvContentPartPr/>
                <p14:nvPr/>
              </p14:nvContentPartPr>
              <p14:xfrm>
                <a:off x="6090752" y="6480353"/>
                <a:ext cx="51120" cy="2707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C1D3C3-5E8C-4859-90E0-59895431FD6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55112" y="6444713"/>
                  <a:ext cx="1227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64159CF-8E57-41E5-899B-FDA4CE793A9E}"/>
                    </a:ext>
                  </a:extLst>
                </p14:cNvPr>
                <p14:cNvContentPartPr/>
                <p14:nvPr/>
              </p14:nvContentPartPr>
              <p14:xfrm>
                <a:off x="6073832" y="6473513"/>
                <a:ext cx="208440" cy="141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64159CF-8E57-41E5-899B-FDA4CE793A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37832" y="6437873"/>
                  <a:ext cx="280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FE00E62-7587-4215-B0F9-2AA32B67D1AD}"/>
                    </a:ext>
                  </a:extLst>
                </p14:cNvPr>
                <p14:cNvContentPartPr/>
                <p14:nvPr/>
              </p14:nvContentPartPr>
              <p14:xfrm>
                <a:off x="6335912" y="6488273"/>
                <a:ext cx="149760" cy="239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FE00E62-7587-4215-B0F9-2AA32B67D1A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00272" y="6452273"/>
                  <a:ext cx="22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9CAFFB-BD15-4557-87AB-BD57933E3C27}"/>
                    </a:ext>
                  </a:extLst>
                </p14:cNvPr>
                <p14:cNvContentPartPr/>
                <p14:nvPr/>
              </p14:nvContentPartPr>
              <p14:xfrm>
                <a:off x="6590432" y="6580073"/>
                <a:ext cx="259560" cy="154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9CAFFB-BD15-4557-87AB-BD57933E3C2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54792" y="6544433"/>
                  <a:ext cx="331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1CD9F09-952B-430E-8BE5-DAF14BE9A84F}"/>
                    </a:ext>
                  </a:extLst>
                </p14:cNvPr>
                <p14:cNvContentPartPr/>
                <p14:nvPr/>
              </p14:nvContentPartPr>
              <p14:xfrm>
                <a:off x="6912632" y="6437153"/>
                <a:ext cx="34920" cy="2674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1CD9F09-952B-430E-8BE5-DAF14BE9A8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76632" y="6401153"/>
                  <a:ext cx="1065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5AED22D-FA9E-4838-977A-5DBAA6DE57B9}"/>
                    </a:ext>
                  </a:extLst>
                </p14:cNvPr>
                <p14:cNvContentPartPr/>
                <p14:nvPr/>
              </p14:nvContentPartPr>
              <p14:xfrm>
                <a:off x="6839552" y="6522473"/>
                <a:ext cx="351720" cy="95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5AED22D-FA9E-4838-977A-5DBAA6DE57B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03552" y="6486473"/>
                  <a:ext cx="423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4D3FDB-40F7-4FE0-A10B-24496B284451}"/>
                    </a:ext>
                  </a:extLst>
                </p14:cNvPr>
                <p14:cNvContentPartPr/>
                <p14:nvPr/>
              </p14:nvContentPartPr>
              <p14:xfrm>
                <a:off x="7081832" y="6708593"/>
                <a:ext cx="99360" cy="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4D3FDB-40F7-4FE0-A10B-24496B28445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46192" y="6672953"/>
                  <a:ext cx="171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E094289-5413-4E01-885F-409440C14BBB}"/>
                    </a:ext>
                  </a:extLst>
                </p14:cNvPr>
                <p14:cNvContentPartPr/>
                <p14:nvPr/>
              </p14:nvContentPartPr>
              <p14:xfrm>
                <a:off x="7227992" y="6505553"/>
                <a:ext cx="249480" cy="242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E094289-5413-4E01-885F-409440C14B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91992" y="6469553"/>
                  <a:ext cx="321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5C2A2A2-705A-4937-BD02-E0D06D5B7493}"/>
                    </a:ext>
                  </a:extLst>
                </p14:cNvPr>
                <p14:cNvContentPartPr/>
                <p14:nvPr/>
              </p14:nvContentPartPr>
              <p14:xfrm>
                <a:off x="8130512" y="5853953"/>
                <a:ext cx="369360" cy="3484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5C2A2A2-705A-4937-BD02-E0D06D5B749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094872" y="5817953"/>
                  <a:ext cx="4410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D31D519-CE47-4057-A89D-B6AA9AA0C15A}"/>
                    </a:ext>
                  </a:extLst>
                </p14:cNvPr>
                <p14:cNvContentPartPr/>
                <p14:nvPr/>
              </p14:nvContentPartPr>
              <p14:xfrm>
                <a:off x="8786072" y="5837753"/>
                <a:ext cx="624240" cy="4888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D31D519-CE47-4057-A89D-B6AA9AA0C1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750432" y="5802113"/>
                  <a:ext cx="695880" cy="56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204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A68A89A-F38A-46D9-87EE-9387422E24F5}"/>
              </a:ext>
            </a:extLst>
          </p:cNvPr>
          <p:cNvGrpSpPr/>
          <p:nvPr/>
        </p:nvGrpSpPr>
        <p:grpSpPr>
          <a:xfrm>
            <a:off x="305552" y="134633"/>
            <a:ext cx="2196360" cy="610560"/>
            <a:chOff x="305552" y="134633"/>
            <a:chExt cx="2196360" cy="61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8E6732-0BD4-4FAF-AA4B-2AE97D48B6CF}"/>
                    </a:ext>
                  </a:extLst>
                </p14:cNvPr>
                <p14:cNvContentPartPr/>
                <p14:nvPr/>
              </p14:nvContentPartPr>
              <p14:xfrm>
                <a:off x="312032" y="259913"/>
                <a:ext cx="131040" cy="48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8E6732-0BD4-4FAF-AA4B-2AE97D48B6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6392" y="223913"/>
                  <a:ext cx="2026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8280CE-E999-434F-A962-3B4CF3B9838A}"/>
                    </a:ext>
                  </a:extLst>
                </p14:cNvPr>
                <p14:cNvContentPartPr/>
                <p14:nvPr/>
              </p14:nvContentPartPr>
              <p14:xfrm>
                <a:off x="305552" y="334793"/>
                <a:ext cx="209880" cy="19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8280CE-E999-434F-A962-3B4CF3B983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9552" y="299153"/>
                  <a:ext cx="281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79C243-94E1-458E-B50F-C4D63967A576}"/>
                    </a:ext>
                  </a:extLst>
                </p14:cNvPr>
                <p14:cNvContentPartPr/>
                <p14:nvPr/>
              </p14:nvContentPartPr>
              <p14:xfrm>
                <a:off x="704072" y="259193"/>
                <a:ext cx="570600" cy="32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79C243-94E1-458E-B50F-C4D63967A5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072" y="223193"/>
                  <a:ext cx="6422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4434BB-8F05-45D3-83C9-147522C82B0B}"/>
                    </a:ext>
                  </a:extLst>
                </p14:cNvPr>
                <p14:cNvContentPartPr/>
                <p14:nvPr/>
              </p14:nvContentPartPr>
              <p14:xfrm>
                <a:off x="1387352" y="176753"/>
                <a:ext cx="243000" cy="41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4434BB-8F05-45D3-83C9-147522C82B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1712" y="140753"/>
                  <a:ext cx="314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436A71-287F-4DAD-82A4-3006F98FFDF4}"/>
                    </a:ext>
                  </a:extLst>
                </p14:cNvPr>
                <p14:cNvContentPartPr/>
                <p14:nvPr/>
              </p14:nvContentPartPr>
              <p14:xfrm>
                <a:off x="1957952" y="180713"/>
                <a:ext cx="230400" cy="36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436A71-287F-4DAD-82A4-3006F98FFD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1952" y="145073"/>
                  <a:ext cx="3020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561570-C4BE-4A4B-B7C7-BE56AC88751C}"/>
                    </a:ext>
                  </a:extLst>
                </p14:cNvPr>
                <p14:cNvContentPartPr/>
                <p14:nvPr/>
              </p14:nvContentPartPr>
              <p14:xfrm>
                <a:off x="2275832" y="134633"/>
                <a:ext cx="226080" cy="33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561570-C4BE-4A4B-B7C7-BE56AC8875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9832" y="98993"/>
                  <a:ext cx="297720" cy="40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91C9D8-904E-44ED-82A1-B3A3DD77CBC9}"/>
              </a:ext>
            </a:extLst>
          </p:cNvPr>
          <p:cNvGrpSpPr/>
          <p:nvPr/>
        </p:nvGrpSpPr>
        <p:grpSpPr>
          <a:xfrm>
            <a:off x="5043872" y="127793"/>
            <a:ext cx="1920960" cy="576360"/>
            <a:chOff x="5043872" y="127793"/>
            <a:chExt cx="1920960" cy="57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7F8E16-9B1A-4A12-B848-B83A86B7F8B3}"/>
                    </a:ext>
                  </a:extLst>
                </p14:cNvPr>
                <p14:cNvContentPartPr/>
                <p14:nvPr/>
              </p14:nvContentPartPr>
              <p14:xfrm>
                <a:off x="5073032" y="236513"/>
                <a:ext cx="38880" cy="467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7F8E16-9B1A-4A12-B848-B83A86B7F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7032" y="200513"/>
                  <a:ext cx="11052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EE67CEC-9525-4774-959B-02BD7CC6182B}"/>
                    </a:ext>
                  </a:extLst>
                </p14:cNvPr>
                <p14:cNvContentPartPr/>
                <p14:nvPr/>
              </p14:nvContentPartPr>
              <p14:xfrm>
                <a:off x="5043872" y="266753"/>
                <a:ext cx="215280" cy="258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EE67CEC-9525-4774-959B-02BD7CC618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07872" y="230753"/>
                  <a:ext cx="286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837C7FB-760A-4597-BE55-2BBDCCD9EF38}"/>
                    </a:ext>
                  </a:extLst>
                </p14:cNvPr>
                <p14:cNvContentPartPr/>
                <p14:nvPr/>
              </p14:nvContentPartPr>
              <p14:xfrm>
                <a:off x="5327552" y="127793"/>
                <a:ext cx="914040" cy="46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837C7FB-760A-4597-BE55-2BBDCCD9EF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91552" y="91793"/>
                  <a:ext cx="98568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B5D09F-A2D6-4999-8D40-9FE4A9CCF83E}"/>
                    </a:ext>
                  </a:extLst>
                </p14:cNvPr>
                <p14:cNvContentPartPr/>
                <p14:nvPr/>
              </p14:nvContentPartPr>
              <p14:xfrm>
                <a:off x="6476672" y="176393"/>
                <a:ext cx="203040" cy="391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B5D09F-A2D6-4999-8D40-9FE4A9CCF8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41032" y="140753"/>
                  <a:ext cx="274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0AC2BD8-B54B-4E57-8E55-664D13288BCE}"/>
                    </a:ext>
                  </a:extLst>
                </p14:cNvPr>
                <p14:cNvContentPartPr/>
                <p14:nvPr/>
              </p14:nvContentPartPr>
              <p14:xfrm>
                <a:off x="6785192" y="262793"/>
                <a:ext cx="179640" cy="260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0AC2BD8-B54B-4E57-8E55-664D13288B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9192" y="226793"/>
                  <a:ext cx="25128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86C0326-EC1B-4B97-8378-8AB51EB9E944}"/>
              </a:ext>
            </a:extLst>
          </p:cNvPr>
          <p:cNvGrpSpPr/>
          <p:nvPr/>
        </p:nvGrpSpPr>
        <p:grpSpPr>
          <a:xfrm>
            <a:off x="9219152" y="91793"/>
            <a:ext cx="2138400" cy="594720"/>
            <a:chOff x="9219152" y="91793"/>
            <a:chExt cx="21384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C7D785A-5D7A-4F48-A58A-D2250467FB27}"/>
                    </a:ext>
                  </a:extLst>
                </p14:cNvPr>
                <p14:cNvContentPartPr/>
                <p14:nvPr/>
              </p14:nvContentPartPr>
              <p14:xfrm>
                <a:off x="9224192" y="273953"/>
                <a:ext cx="32040" cy="412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C7D785A-5D7A-4F48-A58A-D2250467FB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88192" y="237953"/>
                  <a:ext cx="1036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2FBD9B-E2F4-4A20-A605-78734716C07D}"/>
                    </a:ext>
                  </a:extLst>
                </p14:cNvPr>
                <p14:cNvContentPartPr/>
                <p14:nvPr/>
              </p14:nvContentPartPr>
              <p14:xfrm>
                <a:off x="9219152" y="225353"/>
                <a:ext cx="167400" cy="26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2FBD9B-E2F4-4A20-A605-78734716C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83512" y="189713"/>
                  <a:ext cx="239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3E933C-A47B-4063-9B01-60DD4FCEDAE9}"/>
                    </a:ext>
                  </a:extLst>
                </p14:cNvPr>
                <p14:cNvContentPartPr/>
                <p14:nvPr/>
              </p14:nvContentPartPr>
              <p14:xfrm>
                <a:off x="9483752" y="91793"/>
                <a:ext cx="1012680" cy="478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3E933C-A47B-4063-9B01-60DD4FCEDA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7752" y="56153"/>
                  <a:ext cx="1084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79147A0-B25A-475A-ACCB-FB3151276E2F}"/>
                    </a:ext>
                  </a:extLst>
                </p14:cNvPr>
                <p14:cNvContentPartPr/>
                <p14:nvPr/>
              </p14:nvContentPartPr>
              <p14:xfrm>
                <a:off x="10723952" y="99353"/>
                <a:ext cx="267480" cy="256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79147A0-B25A-475A-ACCB-FB3151276E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87952" y="63713"/>
                  <a:ext cx="339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E3B2700-D5AD-4A36-9F2B-5D09CF46A3AD}"/>
                    </a:ext>
                  </a:extLst>
                </p14:cNvPr>
                <p14:cNvContentPartPr/>
                <p14:nvPr/>
              </p14:nvContentPartPr>
              <p14:xfrm>
                <a:off x="10940312" y="222473"/>
                <a:ext cx="33480" cy="261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E3B2700-D5AD-4A36-9F2B-5D09CF46A3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04312" y="186833"/>
                  <a:ext cx="105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D41CA7D-D7C9-4FAB-B6FA-83AEA6D99720}"/>
                    </a:ext>
                  </a:extLst>
                </p14:cNvPr>
                <p14:cNvContentPartPr/>
                <p14:nvPr/>
              </p14:nvContentPartPr>
              <p14:xfrm>
                <a:off x="11117072" y="106913"/>
                <a:ext cx="240480" cy="304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D41CA7D-D7C9-4FAB-B6FA-83AEA6D9972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081432" y="70913"/>
                  <a:ext cx="3121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303A003-6873-4371-B0F3-95BE8B544E4D}"/>
              </a:ext>
            </a:extLst>
          </p:cNvPr>
          <p:cNvGrpSpPr/>
          <p:nvPr/>
        </p:nvGrpSpPr>
        <p:grpSpPr>
          <a:xfrm>
            <a:off x="9035192" y="1344593"/>
            <a:ext cx="3038040" cy="3050280"/>
            <a:chOff x="9035192" y="1344593"/>
            <a:chExt cx="3038040" cy="30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2E52B7E-5DFD-49CA-9409-DA6AD134F691}"/>
                    </a:ext>
                  </a:extLst>
                </p14:cNvPr>
                <p14:cNvContentPartPr/>
                <p14:nvPr/>
              </p14:nvContentPartPr>
              <p14:xfrm>
                <a:off x="9518672" y="1417673"/>
                <a:ext cx="131760" cy="2658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2E52B7E-5DFD-49CA-9409-DA6AD134F6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83032" y="1382033"/>
                  <a:ext cx="203400" cy="27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08B6DA6-C442-4941-A4F3-FAB34F22D6EF}"/>
                    </a:ext>
                  </a:extLst>
                </p14:cNvPr>
                <p14:cNvContentPartPr/>
                <p14:nvPr/>
              </p14:nvContentPartPr>
              <p14:xfrm>
                <a:off x="9545312" y="1344593"/>
                <a:ext cx="816840" cy="2552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08B6DA6-C442-4941-A4F3-FAB34F22D6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09672" y="1308593"/>
                  <a:ext cx="888480" cy="26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7E186D-9AE9-4DF6-B9AE-B24BA20E51C2}"/>
                    </a:ext>
                  </a:extLst>
                </p14:cNvPr>
                <p14:cNvContentPartPr/>
                <p14:nvPr/>
              </p14:nvContentPartPr>
              <p14:xfrm>
                <a:off x="9592832" y="3674873"/>
                <a:ext cx="759600" cy="340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7E186D-9AE9-4DF6-B9AE-B24BA20E51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57192" y="3638873"/>
                  <a:ext cx="8312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BD86A1C-AA24-47F3-B667-7942980E384A}"/>
                    </a:ext>
                  </a:extLst>
                </p14:cNvPr>
                <p14:cNvContentPartPr/>
                <p14:nvPr/>
              </p14:nvContentPartPr>
              <p14:xfrm>
                <a:off x="9608672" y="3287513"/>
                <a:ext cx="536040" cy="99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BD86A1C-AA24-47F3-B667-7942980E38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72672" y="3251873"/>
                  <a:ext cx="60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D5A424-A1FD-4392-BD65-5537F43ABD97}"/>
                    </a:ext>
                  </a:extLst>
                </p14:cNvPr>
                <p14:cNvContentPartPr/>
                <p14:nvPr/>
              </p14:nvContentPartPr>
              <p14:xfrm>
                <a:off x="9593552" y="2573633"/>
                <a:ext cx="730080" cy="86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D5A424-A1FD-4392-BD65-5537F43ABD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57912" y="2537633"/>
                  <a:ext cx="801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12619B-44DB-4E61-A2EC-29C7203691EF}"/>
                    </a:ext>
                  </a:extLst>
                </p14:cNvPr>
                <p14:cNvContentPartPr/>
                <p14:nvPr/>
              </p14:nvContentPartPr>
              <p14:xfrm>
                <a:off x="10063352" y="3264473"/>
                <a:ext cx="140760" cy="51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12619B-44DB-4E61-A2EC-29C7203691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27712" y="3228833"/>
                  <a:ext cx="212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8DB3D3A-5389-4364-A9F1-271718949E02}"/>
                    </a:ext>
                  </a:extLst>
                </p14:cNvPr>
                <p14:cNvContentPartPr/>
                <p14:nvPr/>
              </p14:nvContentPartPr>
              <p14:xfrm>
                <a:off x="9584192" y="1973873"/>
                <a:ext cx="640800" cy="32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8DB3D3A-5389-4364-A9F1-271718949E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48192" y="1937873"/>
                  <a:ext cx="712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A441AEC-ECB6-490D-85A8-047C29E6D1C2}"/>
                    </a:ext>
                  </a:extLst>
                </p14:cNvPr>
                <p14:cNvContentPartPr/>
                <p14:nvPr/>
              </p14:nvContentPartPr>
              <p14:xfrm>
                <a:off x="9231752" y="3539153"/>
                <a:ext cx="108000" cy="172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A441AEC-ECB6-490D-85A8-047C29E6D1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195752" y="3503513"/>
                  <a:ext cx="179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994FD5-7838-4A86-AF7C-5F3FB9C02D0D}"/>
                    </a:ext>
                  </a:extLst>
                </p14:cNvPr>
                <p14:cNvContentPartPr/>
                <p14:nvPr/>
              </p14:nvContentPartPr>
              <p14:xfrm>
                <a:off x="9402392" y="2750753"/>
                <a:ext cx="27000" cy="229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994FD5-7838-4A86-AF7C-5F3FB9C02D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66392" y="2714753"/>
                  <a:ext cx="98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37F60E9-3AA9-48D8-8010-6E0519953760}"/>
                    </a:ext>
                  </a:extLst>
                </p14:cNvPr>
                <p14:cNvContentPartPr/>
                <p14:nvPr/>
              </p14:nvContentPartPr>
              <p14:xfrm>
                <a:off x="9213032" y="2181233"/>
                <a:ext cx="109080" cy="216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37F60E9-3AA9-48D8-8010-6E051995376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77392" y="2145593"/>
                  <a:ext cx="180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89AEAE0-3F5E-4362-8A35-1F43A04D1DFE}"/>
                    </a:ext>
                  </a:extLst>
                </p14:cNvPr>
                <p14:cNvContentPartPr/>
                <p14:nvPr/>
              </p14:nvContentPartPr>
              <p14:xfrm>
                <a:off x="9035192" y="1440713"/>
                <a:ext cx="280080" cy="364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89AEAE0-3F5E-4362-8A35-1F43A04D1D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99552" y="1405073"/>
                  <a:ext cx="3517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83D31A3-72A8-4648-A3FE-B998E7277BE5}"/>
                    </a:ext>
                  </a:extLst>
                </p14:cNvPr>
                <p14:cNvContentPartPr/>
                <p14:nvPr/>
              </p14:nvContentPartPr>
              <p14:xfrm>
                <a:off x="10496792" y="3992753"/>
                <a:ext cx="185040" cy="402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83D31A3-72A8-4648-A3FE-B998E7277B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60792" y="3957113"/>
                  <a:ext cx="25668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DB06A7C-CBD5-4CAA-90CE-8C9794A3E0C0}"/>
                    </a:ext>
                  </a:extLst>
                </p14:cNvPr>
                <p14:cNvContentPartPr/>
                <p14:nvPr/>
              </p14:nvContentPartPr>
              <p14:xfrm>
                <a:off x="9791552" y="3529793"/>
                <a:ext cx="29520" cy="327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DB06A7C-CBD5-4CAA-90CE-8C9794A3E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55552" y="3493793"/>
                  <a:ext cx="101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B1E5340-3284-4BDF-946A-19787337C351}"/>
                    </a:ext>
                  </a:extLst>
                </p14:cNvPr>
                <p14:cNvContentPartPr/>
                <p14:nvPr/>
              </p14:nvContentPartPr>
              <p14:xfrm>
                <a:off x="10025192" y="3518993"/>
                <a:ext cx="111240" cy="241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B1E5340-3284-4BDF-946A-19787337C3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89192" y="3482993"/>
                  <a:ext cx="18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904B247-E180-4E02-80DA-EC98128B68F9}"/>
                    </a:ext>
                  </a:extLst>
                </p14:cNvPr>
                <p14:cNvContentPartPr/>
                <p14:nvPr/>
              </p14:nvContentPartPr>
              <p14:xfrm>
                <a:off x="9838352" y="2843273"/>
                <a:ext cx="160200" cy="287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904B247-E180-4E02-80DA-EC98128B68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02712" y="2807273"/>
                  <a:ext cx="231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27EB91-FFEC-49A7-8FB8-2BFEA42DFA42}"/>
                    </a:ext>
                  </a:extLst>
                </p14:cNvPr>
                <p14:cNvContentPartPr/>
                <p14:nvPr/>
              </p14:nvContentPartPr>
              <p14:xfrm>
                <a:off x="10132472" y="2811593"/>
                <a:ext cx="129240" cy="178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27EB91-FFEC-49A7-8FB8-2BFEA42DFA4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96472" y="2775593"/>
                  <a:ext cx="200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520F51-AB4A-4855-BEE0-BBD9BB92D79C}"/>
                    </a:ext>
                  </a:extLst>
                </p14:cNvPr>
                <p14:cNvContentPartPr/>
                <p14:nvPr/>
              </p14:nvContentPartPr>
              <p14:xfrm>
                <a:off x="9749072" y="2169353"/>
                <a:ext cx="217800" cy="307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520F51-AB4A-4855-BEE0-BBD9BB92D7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713072" y="2133713"/>
                  <a:ext cx="289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EA9C0D-7BF1-4B71-A93B-3CB847769DB1}"/>
                    </a:ext>
                  </a:extLst>
                </p14:cNvPr>
                <p14:cNvContentPartPr/>
                <p14:nvPr/>
              </p14:nvContentPartPr>
              <p14:xfrm>
                <a:off x="10047512" y="2131913"/>
                <a:ext cx="120960" cy="147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EA9C0D-7BF1-4B71-A93B-3CB847769D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11512" y="2096273"/>
                  <a:ext cx="19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B27C12-2942-46D6-98AF-DED689BC26DC}"/>
                    </a:ext>
                  </a:extLst>
                </p14:cNvPr>
                <p14:cNvContentPartPr/>
                <p14:nvPr/>
              </p14:nvContentPartPr>
              <p14:xfrm>
                <a:off x="9735752" y="1499393"/>
                <a:ext cx="237240" cy="335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B27C12-2942-46D6-98AF-DED689BC26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700112" y="1463393"/>
                  <a:ext cx="3088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9B4681B-576E-4B9E-983B-D5E112FB4720}"/>
                    </a:ext>
                  </a:extLst>
                </p14:cNvPr>
                <p14:cNvContentPartPr/>
                <p14:nvPr/>
              </p14:nvContentPartPr>
              <p14:xfrm>
                <a:off x="9905312" y="1660313"/>
                <a:ext cx="48960" cy="200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9B4681B-576E-4B9E-983B-D5E112FB47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69312" y="1624673"/>
                  <a:ext cx="12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5375CC-85AE-4890-8B19-CB814E7D7CB7}"/>
                    </a:ext>
                  </a:extLst>
                </p14:cNvPr>
                <p14:cNvContentPartPr/>
                <p14:nvPr/>
              </p14:nvContentPartPr>
              <p14:xfrm>
                <a:off x="10072712" y="1568513"/>
                <a:ext cx="128520" cy="179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5375CC-85AE-4890-8B19-CB814E7D7C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37072" y="1532513"/>
                  <a:ext cx="200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AFA6BB1-BC9B-41D5-97CD-5AE8D56376A5}"/>
                    </a:ext>
                  </a:extLst>
                </p14:cNvPr>
                <p14:cNvContentPartPr/>
                <p14:nvPr/>
              </p14:nvContentPartPr>
              <p14:xfrm>
                <a:off x="10740512" y="2846153"/>
                <a:ext cx="80640" cy="37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AFA6BB1-BC9B-41D5-97CD-5AE8D56376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704872" y="2810153"/>
                  <a:ext cx="1522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81C87F4-78DA-4310-934F-25191C8451D6}"/>
                    </a:ext>
                  </a:extLst>
                </p14:cNvPr>
                <p14:cNvContentPartPr/>
                <p14:nvPr/>
              </p14:nvContentPartPr>
              <p14:xfrm>
                <a:off x="10611632" y="2920673"/>
                <a:ext cx="459360" cy="215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81C87F4-78DA-4310-934F-25191C8451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75992" y="2885033"/>
                  <a:ext cx="531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1D90457-B434-41D0-869B-B73A34E27260}"/>
                    </a:ext>
                  </a:extLst>
                </p14:cNvPr>
                <p14:cNvContentPartPr/>
                <p14:nvPr/>
              </p14:nvContentPartPr>
              <p14:xfrm>
                <a:off x="11160992" y="2878553"/>
                <a:ext cx="69840" cy="305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1D90457-B434-41D0-869B-B73A34E272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25352" y="2842553"/>
                  <a:ext cx="141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EFEB450-3B12-4C07-8EF8-A6AE9FCC41F4}"/>
                    </a:ext>
                  </a:extLst>
                </p14:cNvPr>
                <p14:cNvContentPartPr/>
                <p14:nvPr/>
              </p14:nvContentPartPr>
              <p14:xfrm>
                <a:off x="11211032" y="2797553"/>
                <a:ext cx="458280" cy="205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EFEB450-3B12-4C07-8EF8-A6AE9FCC41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75032" y="2761553"/>
                  <a:ext cx="529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6F3F733-825B-4D35-83C5-7BDC73ABDD34}"/>
                    </a:ext>
                  </a:extLst>
                </p14:cNvPr>
                <p14:cNvContentPartPr/>
                <p14:nvPr/>
              </p14:nvContentPartPr>
              <p14:xfrm>
                <a:off x="11555552" y="2939393"/>
                <a:ext cx="87840" cy="1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6F3F733-825B-4D35-83C5-7BDC73ABDD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19912" y="2903753"/>
                  <a:ext cx="159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4E9C14-B5F8-42C1-B803-E9CEED72BC11}"/>
                    </a:ext>
                  </a:extLst>
                </p14:cNvPr>
                <p14:cNvContentPartPr/>
                <p14:nvPr/>
              </p14:nvContentPartPr>
              <p14:xfrm>
                <a:off x="11833472" y="2528633"/>
                <a:ext cx="239760" cy="481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4E9C14-B5F8-42C1-B803-E9CEED72BC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97472" y="2492993"/>
                  <a:ext cx="311400" cy="5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D6DA305-09D0-4772-B9F1-1559D8E07845}"/>
              </a:ext>
            </a:extLst>
          </p:cNvPr>
          <p:cNvGrpSpPr/>
          <p:nvPr/>
        </p:nvGrpSpPr>
        <p:grpSpPr>
          <a:xfrm>
            <a:off x="8142032" y="4978793"/>
            <a:ext cx="1251360" cy="536400"/>
            <a:chOff x="8142032" y="4978793"/>
            <a:chExt cx="125136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899DFDE-337C-4B73-A92F-24685B21D1C3}"/>
                    </a:ext>
                  </a:extLst>
                </p14:cNvPr>
                <p14:cNvContentPartPr/>
                <p14:nvPr/>
              </p14:nvContentPartPr>
              <p14:xfrm>
                <a:off x="8142032" y="4978793"/>
                <a:ext cx="71640" cy="536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899DFDE-337C-4B73-A92F-24685B21D1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06392" y="4942793"/>
                  <a:ext cx="14328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E1E2D64-2BD8-4557-854D-28D881B55ABE}"/>
                    </a:ext>
                  </a:extLst>
                </p14:cNvPr>
                <p14:cNvContentPartPr/>
                <p14:nvPr/>
              </p14:nvContentPartPr>
              <p14:xfrm>
                <a:off x="8183072" y="5044673"/>
                <a:ext cx="196920" cy="302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E1E2D64-2BD8-4557-854D-28D881B55A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47072" y="5008673"/>
                  <a:ext cx="268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D2CEBA6-4AE1-4517-A9FE-94E0DAB88EA2}"/>
                    </a:ext>
                  </a:extLst>
                </p14:cNvPr>
                <p14:cNvContentPartPr/>
                <p14:nvPr/>
              </p14:nvContentPartPr>
              <p14:xfrm>
                <a:off x="8481152" y="5100113"/>
                <a:ext cx="492120" cy="285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D2CEBA6-4AE1-4517-A9FE-94E0DAB88E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45152" y="5064473"/>
                  <a:ext cx="563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6DACD9A-5592-475B-97FD-6F9389050B16}"/>
                    </a:ext>
                  </a:extLst>
                </p14:cNvPr>
                <p14:cNvContentPartPr/>
                <p14:nvPr/>
              </p14:nvContentPartPr>
              <p14:xfrm>
                <a:off x="9125192" y="5002553"/>
                <a:ext cx="268200" cy="370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6DACD9A-5592-475B-97FD-6F9389050B1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89192" y="4966913"/>
                  <a:ext cx="339840" cy="44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435B34A-9177-4EB7-8025-715A287E79B3}"/>
              </a:ext>
            </a:extLst>
          </p:cNvPr>
          <p:cNvGrpSpPr/>
          <p:nvPr/>
        </p:nvGrpSpPr>
        <p:grpSpPr>
          <a:xfrm>
            <a:off x="9707312" y="4960793"/>
            <a:ext cx="663480" cy="466200"/>
            <a:chOff x="9707312" y="4960793"/>
            <a:chExt cx="6634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6615F7-041C-49D4-88E3-DBA85CFB391E}"/>
                    </a:ext>
                  </a:extLst>
                </p14:cNvPr>
                <p14:cNvContentPartPr/>
                <p14:nvPr/>
              </p14:nvContentPartPr>
              <p14:xfrm>
                <a:off x="9707312" y="4960793"/>
                <a:ext cx="266400" cy="466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6615F7-041C-49D4-88E3-DBA85CFB39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71672" y="4924793"/>
                  <a:ext cx="3380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704F332-8F6A-4521-8D2C-97B6469546C5}"/>
                    </a:ext>
                  </a:extLst>
                </p14:cNvPr>
                <p14:cNvContentPartPr/>
                <p14:nvPr/>
              </p14:nvContentPartPr>
              <p14:xfrm>
                <a:off x="10040672" y="5006873"/>
                <a:ext cx="330120" cy="332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704F332-8F6A-4521-8D2C-97B6469546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05032" y="4971233"/>
                  <a:ext cx="40176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73463DD-9933-49B1-8005-74D1CE8AFD2D}"/>
              </a:ext>
            </a:extLst>
          </p:cNvPr>
          <p:cNvGrpSpPr/>
          <p:nvPr/>
        </p:nvGrpSpPr>
        <p:grpSpPr>
          <a:xfrm>
            <a:off x="119792" y="829433"/>
            <a:ext cx="7606080" cy="5928120"/>
            <a:chOff x="119792" y="829433"/>
            <a:chExt cx="7606080" cy="59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FC8668-9D35-4FB3-9CDA-E89FF4C8E701}"/>
                    </a:ext>
                  </a:extLst>
                </p14:cNvPr>
                <p14:cNvContentPartPr/>
                <p14:nvPr/>
              </p14:nvContentPartPr>
              <p14:xfrm>
                <a:off x="732152" y="937073"/>
                <a:ext cx="139320" cy="535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FC8668-9D35-4FB3-9CDA-E89FF4C8E7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6152" y="901433"/>
                  <a:ext cx="2109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1FB162-ECF8-4C9A-A33A-6C29DF9F1F81}"/>
                    </a:ext>
                  </a:extLst>
                </p14:cNvPr>
                <p14:cNvContentPartPr/>
                <p14:nvPr/>
              </p14:nvContentPartPr>
              <p14:xfrm>
                <a:off x="574112" y="1173593"/>
                <a:ext cx="220680" cy="57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1FB162-ECF8-4C9A-A33A-6C29DF9F1F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8112" y="1137953"/>
                  <a:ext cx="292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1D41ED-0D3F-44A6-9AFE-E7278CA496CC}"/>
                    </a:ext>
                  </a:extLst>
                </p14:cNvPr>
                <p14:cNvContentPartPr/>
                <p14:nvPr/>
              </p14:nvContentPartPr>
              <p14:xfrm>
                <a:off x="980912" y="1129673"/>
                <a:ext cx="204840" cy="31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1D41ED-0D3F-44A6-9AFE-E7278CA496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5272" y="1093673"/>
                  <a:ext cx="2764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F53BD8F-E431-4E30-B548-E631BCFA4985}"/>
                    </a:ext>
                  </a:extLst>
                </p14:cNvPr>
                <p14:cNvContentPartPr/>
                <p14:nvPr/>
              </p14:nvContentPartPr>
              <p14:xfrm>
                <a:off x="1239752" y="1165313"/>
                <a:ext cx="92880" cy="37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53BD8F-E431-4E30-B548-E631BCFA49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04112" y="1129673"/>
                  <a:ext cx="164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62D3ABE-9BCC-4DA7-B863-58947B41DBE0}"/>
                    </a:ext>
                  </a:extLst>
                </p14:cNvPr>
                <p14:cNvContentPartPr/>
                <p14:nvPr/>
              </p14:nvContentPartPr>
              <p14:xfrm>
                <a:off x="1207352" y="1127873"/>
                <a:ext cx="164160" cy="178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62D3ABE-9BCC-4DA7-B863-58947B41DB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1712" y="1091873"/>
                  <a:ext cx="235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42AE98-D791-4E3A-9140-02CBC7EC4F61}"/>
                    </a:ext>
                  </a:extLst>
                </p14:cNvPr>
                <p14:cNvContentPartPr/>
                <p14:nvPr/>
              </p14:nvContentPartPr>
              <p14:xfrm>
                <a:off x="1491752" y="1132913"/>
                <a:ext cx="174600" cy="1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42AE98-D791-4E3A-9140-02CBC7EC4F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56112" y="1096913"/>
                  <a:ext cx="246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D29249-6434-41FC-84C6-BB091D196873}"/>
                    </a:ext>
                  </a:extLst>
                </p14:cNvPr>
                <p14:cNvContentPartPr/>
                <p14:nvPr/>
              </p14:nvContentPartPr>
              <p14:xfrm>
                <a:off x="1515872" y="1268633"/>
                <a:ext cx="231120" cy="1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D29249-6434-41FC-84C6-BB091D1968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80232" y="1232993"/>
                  <a:ext cx="302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D77863-AD0F-42AC-B979-CCF6056B00E9}"/>
                    </a:ext>
                  </a:extLst>
                </p14:cNvPr>
                <p14:cNvContentPartPr/>
                <p14:nvPr/>
              </p14:nvContentPartPr>
              <p14:xfrm>
                <a:off x="2031032" y="889553"/>
                <a:ext cx="210240" cy="416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D77863-AD0F-42AC-B979-CCF6056B00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95032" y="853913"/>
                  <a:ext cx="281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366748-DB72-4A3C-9734-F60A04BCC123}"/>
                    </a:ext>
                  </a:extLst>
                </p14:cNvPr>
                <p14:cNvContentPartPr/>
                <p14:nvPr/>
              </p14:nvContentPartPr>
              <p14:xfrm>
                <a:off x="2057672" y="1094753"/>
                <a:ext cx="98280" cy="1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366748-DB72-4A3C-9734-F60A04BCC1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22032" y="1058753"/>
                  <a:ext cx="169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CF8309-3D81-45C5-A81C-35ADE1A6149C}"/>
                    </a:ext>
                  </a:extLst>
                </p14:cNvPr>
                <p14:cNvContentPartPr/>
                <p14:nvPr/>
              </p14:nvContentPartPr>
              <p14:xfrm>
                <a:off x="2298512" y="1049393"/>
                <a:ext cx="147600" cy="204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CF8309-3D81-45C5-A81C-35ADE1A614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62512" y="1013753"/>
                  <a:ext cx="219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5083974-B2B9-4E50-96D9-30B338DA803A}"/>
                    </a:ext>
                  </a:extLst>
                </p14:cNvPr>
                <p14:cNvContentPartPr/>
                <p14:nvPr/>
              </p14:nvContentPartPr>
              <p14:xfrm>
                <a:off x="2495432" y="1007993"/>
                <a:ext cx="74160" cy="409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5083974-B2B9-4E50-96D9-30B338DA80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59792" y="971993"/>
                  <a:ext cx="14580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62A5FF-579E-4FC8-A2B7-9177A9A12449}"/>
                    </a:ext>
                  </a:extLst>
                </p14:cNvPr>
                <p14:cNvContentPartPr/>
                <p14:nvPr/>
              </p14:nvContentPartPr>
              <p14:xfrm>
                <a:off x="2519552" y="1011593"/>
                <a:ext cx="192240" cy="202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62A5FF-579E-4FC8-A2B7-9177A9A124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83912" y="975593"/>
                  <a:ext cx="26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48848E-03F4-4DF7-9498-99A8D9CD61EF}"/>
                    </a:ext>
                  </a:extLst>
                </p14:cNvPr>
                <p14:cNvContentPartPr/>
                <p14:nvPr/>
              </p14:nvContentPartPr>
              <p14:xfrm>
                <a:off x="2923112" y="930233"/>
                <a:ext cx="152280" cy="299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48848E-03F4-4DF7-9498-99A8D9CD61E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87472" y="894233"/>
                  <a:ext cx="223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18705F-AEA2-4F98-814C-6A8FADF9280E}"/>
                    </a:ext>
                  </a:extLst>
                </p14:cNvPr>
                <p14:cNvContentPartPr/>
                <p14:nvPr/>
              </p14:nvContentPartPr>
              <p14:xfrm>
                <a:off x="2937872" y="1076753"/>
                <a:ext cx="251280" cy="36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18705F-AEA2-4F98-814C-6A8FADF928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2232" y="1041113"/>
                  <a:ext cx="322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680F23-AA65-4C9F-8F67-E0DDA46F96D3}"/>
                    </a:ext>
                  </a:extLst>
                </p14:cNvPr>
                <p14:cNvContentPartPr/>
                <p14:nvPr/>
              </p14:nvContentPartPr>
              <p14:xfrm>
                <a:off x="3341432" y="915113"/>
                <a:ext cx="56880" cy="35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680F23-AA65-4C9F-8F67-E0DDA46F96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05432" y="879473"/>
                  <a:ext cx="1285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56B7F5-A4B6-4E8D-B0C0-C1C30A262591}"/>
                    </a:ext>
                  </a:extLst>
                </p14:cNvPr>
                <p14:cNvContentPartPr/>
                <p14:nvPr/>
              </p14:nvContentPartPr>
              <p14:xfrm>
                <a:off x="701552" y="1850753"/>
                <a:ext cx="96840" cy="43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56B7F5-A4B6-4E8D-B0C0-C1C30A2625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5912" y="1815113"/>
                  <a:ext cx="1684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FA135D-3CB0-4175-96B1-1477F8EBAF83}"/>
                    </a:ext>
                  </a:extLst>
                </p14:cNvPr>
                <p14:cNvContentPartPr/>
                <p14:nvPr/>
              </p14:nvContentPartPr>
              <p14:xfrm>
                <a:off x="506072" y="2027513"/>
                <a:ext cx="286200" cy="5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FA135D-3CB0-4175-96B1-1477F8EBAF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0432" y="1991873"/>
                  <a:ext cx="357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5868B9-D491-4F06-9032-A6BD46C5804D}"/>
                    </a:ext>
                  </a:extLst>
                </p14:cNvPr>
                <p14:cNvContentPartPr/>
                <p14:nvPr/>
              </p14:nvContentPartPr>
              <p14:xfrm>
                <a:off x="829712" y="1984673"/>
                <a:ext cx="194760" cy="28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5868B9-D491-4F06-9032-A6BD46C580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3712" y="1948673"/>
                  <a:ext cx="2664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292D266-36CF-4CF7-AA51-41A0C89A7FF7}"/>
                    </a:ext>
                  </a:extLst>
                </p14:cNvPr>
                <p14:cNvContentPartPr/>
                <p14:nvPr/>
              </p14:nvContentPartPr>
              <p14:xfrm>
                <a:off x="1099712" y="2010953"/>
                <a:ext cx="76320" cy="35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292D266-36CF-4CF7-AA51-41A0C89A7F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64072" y="1975313"/>
                  <a:ext cx="1479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CE26B8-0FC3-4A67-AB9B-23830ED8B9B9}"/>
                    </a:ext>
                  </a:extLst>
                </p14:cNvPr>
                <p14:cNvContentPartPr/>
                <p14:nvPr/>
              </p14:nvContentPartPr>
              <p14:xfrm>
                <a:off x="1079912" y="1968473"/>
                <a:ext cx="199080" cy="21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CE26B8-0FC3-4A67-AB9B-23830ED8B9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44272" y="1932833"/>
                  <a:ext cx="270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2FAFFF8-D951-4E80-B4EF-B0F97E0381C9}"/>
                    </a:ext>
                  </a:extLst>
                </p14:cNvPr>
                <p14:cNvContentPartPr/>
                <p14:nvPr/>
              </p14:nvContentPartPr>
              <p14:xfrm>
                <a:off x="1410392" y="2030753"/>
                <a:ext cx="255960" cy="2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2FAFFF8-D951-4E80-B4EF-B0F97E0381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74752" y="1994753"/>
                  <a:ext cx="327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97AA20-FF10-42CA-B494-49BB7939E858}"/>
                    </a:ext>
                  </a:extLst>
                </p14:cNvPr>
                <p14:cNvContentPartPr/>
                <p14:nvPr/>
              </p14:nvContentPartPr>
              <p14:xfrm>
                <a:off x="1443872" y="2162153"/>
                <a:ext cx="267840" cy="3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97AA20-FF10-42CA-B494-49BB7939E8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07872" y="2126153"/>
                  <a:ext cx="339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CB4F63-83CB-49D7-BB3C-73263BFB37A4}"/>
                    </a:ext>
                  </a:extLst>
                </p14:cNvPr>
                <p14:cNvContentPartPr/>
                <p14:nvPr/>
              </p14:nvContentPartPr>
              <p14:xfrm>
                <a:off x="1943912" y="1857233"/>
                <a:ext cx="53280" cy="322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CB4F63-83CB-49D7-BB3C-73263BFB37A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08272" y="1821593"/>
                  <a:ext cx="1249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1D8CA02-4D64-461F-BDF2-607B6B8C2F93}"/>
                    </a:ext>
                  </a:extLst>
                </p14:cNvPr>
                <p14:cNvContentPartPr/>
                <p14:nvPr/>
              </p14:nvContentPartPr>
              <p14:xfrm>
                <a:off x="472232" y="2666153"/>
                <a:ext cx="310320" cy="470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1D8CA02-4D64-461F-BDF2-607B6B8C2F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6592" y="2630153"/>
                  <a:ext cx="38196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916BDD-5BE8-4D49-994E-7D3B890266C9}"/>
                    </a:ext>
                  </a:extLst>
                </p14:cNvPr>
                <p14:cNvContentPartPr/>
                <p14:nvPr/>
              </p14:nvContentPartPr>
              <p14:xfrm>
                <a:off x="881552" y="2542673"/>
                <a:ext cx="244800" cy="63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916BDD-5BE8-4D49-994E-7D3B890266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5912" y="2507033"/>
                  <a:ext cx="31644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61F7580-E137-4DC2-8FE4-053FF3FE20B7}"/>
                    </a:ext>
                  </a:extLst>
                </p14:cNvPr>
                <p14:cNvContentPartPr/>
                <p14:nvPr/>
              </p14:nvContentPartPr>
              <p14:xfrm>
                <a:off x="1181072" y="2645273"/>
                <a:ext cx="73080" cy="364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61F7580-E137-4DC2-8FE4-053FF3FE20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432" y="2609273"/>
                  <a:ext cx="144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C878F4-26CC-402B-A9B1-D8F00A0FC442}"/>
                    </a:ext>
                  </a:extLst>
                </p14:cNvPr>
                <p14:cNvContentPartPr/>
                <p14:nvPr/>
              </p14:nvContentPartPr>
              <p14:xfrm>
                <a:off x="1094672" y="2824553"/>
                <a:ext cx="250920" cy="58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C878F4-26CC-402B-A9B1-D8F00A0FC4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9032" y="2788553"/>
                  <a:ext cx="322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31A092-DCD0-49AE-8CDD-24B38428F8DE}"/>
                    </a:ext>
                  </a:extLst>
                </p14:cNvPr>
                <p14:cNvContentPartPr/>
                <p14:nvPr/>
              </p14:nvContentPartPr>
              <p14:xfrm>
                <a:off x="1373672" y="2764433"/>
                <a:ext cx="133560" cy="226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31A092-DCD0-49AE-8CDD-24B38428F8D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37672" y="2728793"/>
                  <a:ext cx="2052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2D4736-1278-47F3-BDE4-0C67261C046D}"/>
                    </a:ext>
                  </a:extLst>
                </p14:cNvPr>
                <p14:cNvContentPartPr/>
                <p14:nvPr/>
              </p14:nvContentPartPr>
              <p14:xfrm>
                <a:off x="1575632" y="2748233"/>
                <a:ext cx="756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2D4736-1278-47F3-BDE4-0C67261C04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39632" y="2712233"/>
                  <a:ext cx="1472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34C891-D14D-44E3-B837-2D151B7346FA}"/>
                    </a:ext>
                  </a:extLst>
                </p14:cNvPr>
                <p14:cNvContentPartPr/>
                <p14:nvPr/>
              </p14:nvContentPartPr>
              <p14:xfrm>
                <a:off x="1600832" y="2755433"/>
                <a:ext cx="174240" cy="14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34C891-D14D-44E3-B837-2D151B7346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64832" y="2719433"/>
                  <a:ext cx="24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D71C6DC-D078-4EDF-B234-3D80E9A881AB}"/>
                    </a:ext>
                  </a:extLst>
                </p14:cNvPr>
                <p14:cNvContentPartPr/>
                <p14:nvPr/>
              </p14:nvContentPartPr>
              <p14:xfrm>
                <a:off x="1716392" y="2500193"/>
                <a:ext cx="342000" cy="626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D71C6DC-D078-4EDF-B234-3D80E9A881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80752" y="2464193"/>
                  <a:ext cx="41364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54E221-1993-40D2-96F8-9A6F41DF974A}"/>
                    </a:ext>
                  </a:extLst>
                </p14:cNvPr>
                <p14:cNvContentPartPr/>
                <p14:nvPr/>
              </p14:nvContentPartPr>
              <p14:xfrm>
                <a:off x="2174312" y="2752193"/>
                <a:ext cx="236520" cy="13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54E221-1993-40D2-96F8-9A6F41DF974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38312" y="2716553"/>
                  <a:ext cx="308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A2AA60-21D3-4BEE-BA60-EE9334AD0B63}"/>
                    </a:ext>
                  </a:extLst>
                </p14:cNvPr>
                <p14:cNvContentPartPr/>
                <p14:nvPr/>
              </p14:nvContentPartPr>
              <p14:xfrm>
                <a:off x="2178272" y="2885033"/>
                <a:ext cx="205560" cy="1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A2AA60-21D3-4BEE-BA60-EE9334AD0B6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142632" y="2849393"/>
                  <a:ext cx="277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A33154-405F-4E6C-929F-18A11E5EAFAF}"/>
                    </a:ext>
                  </a:extLst>
                </p14:cNvPr>
                <p14:cNvContentPartPr/>
                <p14:nvPr/>
              </p14:nvContentPartPr>
              <p14:xfrm>
                <a:off x="2505872" y="2516753"/>
                <a:ext cx="320760" cy="385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A33154-405F-4E6C-929F-18A11E5EAF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70232" y="2481113"/>
                  <a:ext cx="3924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4E4935-0996-4208-B594-4BD4C4021F93}"/>
                    </a:ext>
                  </a:extLst>
                </p14:cNvPr>
                <p14:cNvContentPartPr/>
                <p14:nvPr/>
              </p14:nvContentPartPr>
              <p14:xfrm>
                <a:off x="2942192" y="2548433"/>
                <a:ext cx="189000" cy="26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4E4935-0996-4208-B594-4BD4C4021F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6192" y="2512793"/>
                  <a:ext cx="260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372F073-693B-4248-952B-92B2F86C6248}"/>
                    </a:ext>
                  </a:extLst>
                </p14:cNvPr>
                <p14:cNvContentPartPr/>
                <p14:nvPr/>
              </p14:nvContentPartPr>
              <p14:xfrm>
                <a:off x="1063352" y="3634553"/>
                <a:ext cx="190080" cy="242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372F073-693B-4248-952B-92B2F86C62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27352" y="3598553"/>
                  <a:ext cx="261720" cy="24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83FF88-9581-43F9-84EE-A17516C0D671}"/>
                    </a:ext>
                  </a:extLst>
                </p14:cNvPr>
                <p14:cNvContentPartPr/>
                <p14:nvPr/>
              </p14:nvContentPartPr>
              <p14:xfrm>
                <a:off x="1120592" y="3799073"/>
                <a:ext cx="2520" cy="4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83FF88-9581-43F9-84EE-A17516C0D67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4952" y="3763073"/>
                  <a:ext cx="74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E59DDA-013A-46D2-9D8A-89D02ECA5DA9}"/>
                    </a:ext>
                  </a:extLst>
                </p14:cNvPr>
                <p14:cNvContentPartPr/>
                <p14:nvPr/>
              </p14:nvContentPartPr>
              <p14:xfrm>
                <a:off x="1100072" y="3645713"/>
                <a:ext cx="831960" cy="2160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E59DDA-013A-46D2-9D8A-89D02ECA5D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64072" y="3609713"/>
                  <a:ext cx="903600" cy="22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392B1B-BC3E-4CE6-A6E3-B47662CCACBE}"/>
                    </a:ext>
                  </a:extLst>
                </p14:cNvPr>
                <p14:cNvContentPartPr/>
                <p14:nvPr/>
              </p14:nvContentPartPr>
              <p14:xfrm>
                <a:off x="1192952" y="5667113"/>
                <a:ext cx="752400" cy="33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392B1B-BC3E-4CE6-A6E3-B47662CCAC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56952" y="5631473"/>
                  <a:ext cx="8240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FBAB53-5F78-4831-80EF-94F9279597EF}"/>
                    </a:ext>
                  </a:extLst>
                </p14:cNvPr>
                <p14:cNvContentPartPr/>
                <p14:nvPr/>
              </p14:nvContentPartPr>
              <p14:xfrm>
                <a:off x="1188632" y="5441753"/>
                <a:ext cx="495720" cy="2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FBAB53-5F78-4831-80EF-94F9279597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52992" y="5406113"/>
                  <a:ext cx="567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6DFFE9-6362-4905-8FEA-5FFB30072FC9}"/>
                    </a:ext>
                  </a:extLst>
                </p14:cNvPr>
                <p14:cNvContentPartPr/>
                <p14:nvPr/>
              </p14:nvContentPartPr>
              <p14:xfrm>
                <a:off x="1131392" y="4853873"/>
                <a:ext cx="606240" cy="97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6DFFE9-6362-4905-8FEA-5FFB30072F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5752" y="4818233"/>
                  <a:ext cx="677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94F968-18D5-42B7-95EA-3D81C7B29EB0}"/>
                    </a:ext>
                  </a:extLst>
                </p14:cNvPr>
                <p14:cNvContentPartPr/>
                <p14:nvPr/>
              </p14:nvContentPartPr>
              <p14:xfrm>
                <a:off x="1073072" y="4186433"/>
                <a:ext cx="588600" cy="60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94F968-18D5-42B7-95EA-3D81C7B29EB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7432" y="4150793"/>
                  <a:ext cx="660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25A028-3E44-4B96-80A7-35A8E012A124}"/>
                    </a:ext>
                  </a:extLst>
                </p14:cNvPr>
                <p14:cNvContentPartPr/>
                <p14:nvPr/>
              </p14:nvContentPartPr>
              <p14:xfrm>
                <a:off x="1640072" y="5436713"/>
                <a:ext cx="202680" cy="1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25A028-3E44-4B96-80A7-35A8E012A12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04072" y="5400713"/>
                  <a:ext cx="274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D5B5023-64DD-4090-9357-95590E95FC83}"/>
                    </a:ext>
                  </a:extLst>
                </p14:cNvPr>
                <p14:cNvContentPartPr/>
                <p14:nvPr/>
              </p14:nvContentPartPr>
              <p14:xfrm>
                <a:off x="1641512" y="4857473"/>
                <a:ext cx="179280" cy="2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D5B5023-64DD-4090-9357-95590E95FC8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605872" y="4821833"/>
                  <a:ext cx="250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544AE3-CAD4-442D-B0D3-328F1C83848D}"/>
                    </a:ext>
                  </a:extLst>
                </p14:cNvPr>
                <p14:cNvContentPartPr/>
                <p14:nvPr/>
              </p14:nvContentPartPr>
              <p14:xfrm>
                <a:off x="955352" y="5658473"/>
                <a:ext cx="84240" cy="168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544AE3-CAD4-442D-B0D3-328F1C83848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9712" y="5622473"/>
                  <a:ext cx="155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8530DE-B82A-440F-9BD8-14B397DDAB44}"/>
                    </a:ext>
                  </a:extLst>
                </p14:cNvPr>
                <p14:cNvContentPartPr/>
                <p14:nvPr/>
              </p14:nvContentPartPr>
              <p14:xfrm>
                <a:off x="974432" y="5053673"/>
                <a:ext cx="27360" cy="145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8530DE-B82A-440F-9BD8-14B397DDAB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8432" y="5018033"/>
                  <a:ext cx="99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92B3F7-8F68-4C17-8804-F9CF24D3E4A2}"/>
                    </a:ext>
                  </a:extLst>
                </p14:cNvPr>
                <p14:cNvContentPartPr/>
                <p14:nvPr/>
              </p14:nvContentPartPr>
              <p14:xfrm>
                <a:off x="673832" y="4533473"/>
                <a:ext cx="381960" cy="218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92B3F7-8F68-4C17-8804-F9CF24D3E4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8192" y="4497833"/>
                  <a:ext cx="453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9630902-91D6-4580-B4D6-430A236BE26E}"/>
                    </a:ext>
                  </a:extLst>
                </p14:cNvPr>
                <p14:cNvContentPartPr/>
                <p14:nvPr/>
              </p14:nvContentPartPr>
              <p14:xfrm>
                <a:off x="620192" y="3829673"/>
                <a:ext cx="257760" cy="282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9630902-91D6-4580-B4D6-430A236BE2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84552" y="3793673"/>
                  <a:ext cx="329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E3C6D1-77A7-4E17-842E-9BABC6CCDB93}"/>
                    </a:ext>
                  </a:extLst>
                </p14:cNvPr>
                <p14:cNvContentPartPr/>
                <p14:nvPr/>
              </p14:nvContentPartPr>
              <p14:xfrm>
                <a:off x="1630352" y="6102353"/>
                <a:ext cx="317520" cy="485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E3C6D1-77A7-4E17-842E-9BABC6CCDB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94352" y="6066353"/>
                  <a:ext cx="389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B69A51-46C7-4D54-927E-34D6FC5FC618}"/>
                    </a:ext>
                  </a:extLst>
                </p14:cNvPr>
                <p14:cNvContentPartPr/>
                <p14:nvPr/>
              </p14:nvContentPartPr>
              <p14:xfrm>
                <a:off x="1438832" y="5648033"/>
                <a:ext cx="33120" cy="213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B69A51-46C7-4D54-927E-34D6FC5FC6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403192" y="5612033"/>
                  <a:ext cx="104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89D079C-AF16-4D25-95BE-D74AC5E072BC}"/>
                    </a:ext>
                  </a:extLst>
                </p14:cNvPr>
                <p14:cNvContentPartPr/>
                <p14:nvPr/>
              </p14:nvContentPartPr>
              <p14:xfrm>
                <a:off x="1596152" y="5620313"/>
                <a:ext cx="10332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89D079C-AF16-4D25-95BE-D74AC5E072B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60512" y="5584313"/>
                  <a:ext cx="174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549B41-EB15-4E74-9943-D346BBD27FE0}"/>
                    </a:ext>
                  </a:extLst>
                </p14:cNvPr>
                <p14:cNvContentPartPr/>
                <p14:nvPr/>
              </p14:nvContentPartPr>
              <p14:xfrm>
                <a:off x="1339112" y="5039633"/>
                <a:ext cx="163440" cy="34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549B41-EB15-4E74-9943-D346BBD27F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303112" y="5003633"/>
                  <a:ext cx="235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13DB402-8EE6-4763-B7FD-CFB6641E4B07}"/>
                    </a:ext>
                  </a:extLst>
                </p14:cNvPr>
                <p14:cNvContentPartPr/>
                <p14:nvPr/>
              </p14:nvContentPartPr>
              <p14:xfrm>
                <a:off x="1570592" y="5014433"/>
                <a:ext cx="172800" cy="271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13DB402-8EE6-4763-B7FD-CFB6641E4B0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534592" y="4978793"/>
                  <a:ext cx="244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112154-E30E-4B32-8916-57DF2259D5BA}"/>
                    </a:ext>
                  </a:extLst>
                </p14:cNvPr>
                <p14:cNvContentPartPr/>
                <p14:nvPr/>
              </p14:nvContentPartPr>
              <p14:xfrm>
                <a:off x="119792" y="6451913"/>
                <a:ext cx="187560" cy="284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112154-E30E-4B32-8916-57DF2259D5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792" y="6416273"/>
                  <a:ext cx="259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7F6B3BD-4397-447D-99A6-B36CD1A392B4}"/>
                    </a:ext>
                  </a:extLst>
                </p14:cNvPr>
                <p14:cNvContentPartPr/>
                <p14:nvPr/>
              </p14:nvContentPartPr>
              <p14:xfrm>
                <a:off x="169472" y="6537593"/>
                <a:ext cx="154800" cy="113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7F6B3BD-4397-447D-99A6-B36CD1A392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3832" y="6501593"/>
                  <a:ext cx="226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CB5196-5602-49DA-AE55-559AEAF83D50}"/>
                    </a:ext>
                  </a:extLst>
                </p14:cNvPr>
                <p14:cNvContentPartPr/>
                <p14:nvPr/>
              </p14:nvContentPartPr>
              <p14:xfrm>
                <a:off x="387632" y="6495833"/>
                <a:ext cx="79920" cy="173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CB5196-5602-49DA-AE55-559AEAF83D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1632" y="6460193"/>
                  <a:ext cx="151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475CB5-7B13-4A5A-AE69-FC827DCF7800}"/>
                    </a:ext>
                  </a:extLst>
                </p14:cNvPr>
                <p14:cNvContentPartPr/>
                <p14:nvPr/>
              </p14:nvContentPartPr>
              <p14:xfrm>
                <a:off x="462152" y="6505193"/>
                <a:ext cx="172440" cy="252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475CB5-7B13-4A5A-AE69-FC827DCF780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6512" y="6469553"/>
                  <a:ext cx="2440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14B767-E7D1-4797-821C-B9819B8102D0}"/>
                    </a:ext>
                  </a:extLst>
                </p14:cNvPr>
                <p14:cNvContentPartPr/>
                <p14:nvPr/>
              </p14:nvContentPartPr>
              <p14:xfrm>
                <a:off x="496352" y="6477113"/>
                <a:ext cx="133200" cy="145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14B767-E7D1-4797-821C-B9819B8102D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60352" y="6441113"/>
                  <a:ext cx="20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1A6DDF-149E-4216-935E-1D0B2DC8A188}"/>
                    </a:ext>
                  </a:extLst>
                </p14:cNvPr>
                <p14:cNvContentPartPr/>
                <p14:nvPr/>
              </p14:nvContentPartPr>
              <p14:xfrm>
                <a:off x="693632" y="6462713"/>
                <a:ext cx="167760" cy="11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1A6DDF-149E-4216-935E-1D0B2DC8A1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7992" y="6426713"/>
                  <a:ext cx="239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FF9A03-05DE-4B12-926F-FEA29D387D57}"/>
                    </a:ext>
                  </a:extLst>
                </p14:cNvPr>
                <p14:cNvContentPartPr/>
                <p14:nvPr/>
              </p14:nvContentPartPr>
              <p14:xfrm>
                <a:off x="980552" y="6279833"/>
                <a:ext cx="156960" cy="230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FF9A03-05DE-4B12-926F-FEA29D387D5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4912" y="6244193"/>
                  <a:ext cx="228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59ADDAF-842A-4F1D-8E97-047F361832F9}"/>
                    </a:ext>
                  </a:extLst>
                </p14:cNvPr>
                <p14:cNvContentPartPr/>
                <p14:nvPr/>
              </p14:nvContentPartPr>
              <p14:xfrm>
                <a:off x="5175272" y="829433"/>
                <a:ext cx="89640" cy="495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59ADDAF-842A-4F1D-8E97-047F361832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39632" y="793433"/>
                  <a:ext cx="1612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4354BBE-8333-4F5E-B5B4-E2E43A75737B}"/>
                    </a:ext>
                  </a:extLst>
                </p14:cNvPr>
                <p14:cNvContentPartPr/>
                <p14:nvPr/>
              </p14:nvContentPartPr>
              <p14:xfrm>
                <a:off x="4991312" y="1074593"/>
                <a:ext cx="203760" cy="50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4354BBE-8333-4F5E-B5B4-E2E43A7573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55312" y="1038953"/>
                  <a:ext cx="275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D1EC59-726B-4E03-BA7A-75CD8635907E}"/>
                    </a:ext>
                  </a:extLst>
                </p14:cNvPr>
                <p14:cNvContentPartPr/>
                <p14:nvPr/>
              </p14:nvContentPartPr>
              <p14:xfrm>
                <a:off x="5344112" y="1042553"/>
                <a:ext cx="156240" cy="22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D1EC59-726B-4E03-BA7A-75CD8635907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08472" y="1006913"/>
                  <a:ext cx="227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3C1AC11-7E3F-4E85-AC24-AEA909DBB363}"/>
                    </a:ext>
                  </a:extLst>
                </p14:cNvPr>
                <p14:cNvContentPartPr/>
                <p14:nvPr/>
              </p14:nvContentPartPr>
              <p14:xfrm>
                <a:off x="5545712" y="1036073"/>
                <a:ext cx="53640" cy="38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3C1AC11-7E3F-4E85-AC24-AEA909DBB3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10072" y="1000073"/>
                  <a:ext cx="1252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811CEF-82D8-4B72-8A23-252CF9CFCB5A}"/>
                    </a:ext>
                  </a:extLst>
                </p14:cNvPr>
                <p14:cNvContentPartPr/>
                <p14:nvPr/>
              </p14:nvContentPartPr>
              <p14:xfrm>
                <a:off x="5535272" y="1024913"/>
                <a:ext cx="203400" cy="241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811CEF-82D8-4B72-8A23-252CF9CFCB5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499632" y="989273"/>
                  <a:ext cx="2750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E6F63E-9AE6-4785-8AF7-BA18918F4398}"/>
                    </a:ext>
                  </a:extLst>
                </p14:cNvPr>
                <p14:cNvContentPartPr/>
                <p14:nvPr/>
              </p14:nvContentPartPr>
              <p14:xfrm>
                <a:off x="5908232" y="1087913"/>
                <a:ext cx="172080" cy="12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E6F63E-9AE6-4785-8AF7-BA18918F43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72592" y="1051913"/>
                  <a:ext cx="2437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F0241D-E9DE-4D6D-9AC8-5871DC02BB19}"/>
                    </a:ext>
                  </a:extLst>
                </p14:cNvPr>
                <p14:cNvContentPartPr/>
                <p14:nvPr/>
              </p14:nvContentPartPr>
              <p14:xfrm>
                <a:off x="6218552" y="840593"/>
                <a:ext cx="229680" cy="365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F0241D-E9DE-4D6D-9AC8-5871DC02BB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82912" y="804953"/>
                  <a:ext cx="3013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DEE7EF-64F8-499B-8BEA-02712F09EB79}"/>
                    </a:ext>
                  </a:extLst>
                </p14:cNvPr>
                <p14:cNvContentPartPr/>
                <p14:nvPr/>
              </p14:nvContentPartPr>
              <p14:xfrm>
                <a:off x="6531392" y="955793"/>
                <a:ext cx="160200" cy="242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DEE7EF-64F8-499B-8BEA-02712F09EB7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495392" y="920153"/>
                  <a:ext cx="231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23A0B4-17DC-4455-AE1A-8738EEF9C84C}"/>
                    </a:ext>
                  </a:extLst>
                </p14:cNvPr>
                <p14:cNvContentPartPr/>
                <p14:nvPr/>
              </p14:nvContentPartPr>
              <p14:xfrm>
                <a:off x="6747392" y="1012673"/>
                <a:ext cx="76680" cy="32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23A0B4-17DC-4455-AE1A-8738EEF9C84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711752" y="977033"/>
                  <a:ext cx="1483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E721F3-FA48-443D-B0B0-A279BF8CA7F8}"/>
                    </a:ext>
                  </a:extLst>
                </p14:cNvPr>
                <p14:cNvContentPartPr/>
                <p14:nvPr/>
              </p14:nvContentPartPr>
              <p14:xfrm>
                <a:off x="6753512" y="951113"/>
                <a:ext cx="197280" cy="19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E721F3-FA48-443D-B0B0-A279BF8CA7F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17872" y="915113"/>
                  <a:ext cx="268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5722072-FACA-45D0-8C75-289EE2929C01}"/>
                    </a:ext>
                  </a:extLst>
                </p14:cNvPr>
                <p14:cNvContentPartPr/>
                <p14:nvPr/>
              </p14:nvContentPartPr>
              <p14:xfrm>
                <a:off x="7074992" y="903593"/>
                <a:ext cx="257400" cy="26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5722072-FACA-45D0-8C75-289EE2929C0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038992" y="867953"/>
                  <a:ext cx="329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1C823A2-E29B-48C7-A407-5D1C2B16068C}"/>
                    </a:ext>
                  </a:extLst>
                </p14:cNvPr>
                <p14:cNvContentPartPr/>
                <p14:nvPr/>
              </p14:nvContentPartPr>
              <p14:xfrm>
                <a:off x="7528232" y="908993"/>
                <a:ext cx="22680" cy="297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1C823A2-E29B-48C7-A407-5D1C2B1606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92232" y="873353"/>
                  <a:ext cx="943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5F56EE2-7DBE-45B6-B94D-82B4A0326B0A}"/>
                    </a:ext>
                  </a:extLst>
                </p14:cNvPr>
                <p14:cNvContentPartPr/>
                <p14:nvPr/>
              </p14:nvContentPartPr>
              <p14:xfrm>
                <a:off x="5263112" y="1618553"/>
                <a:ext cx="69480" cy="390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5F56EE2-7DBE-45B6-B94D-82B4A0326B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27112" y="1582913"/>
                  <a:ext cx="1411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5F00087-762B-4511-8DEF-B499EC95AA76}"/>
                    </a:ext>
                  </a:extLst>
                </p14:cNvPr>
                <p14:cNvContentPartPr/>
                <p14:nvPr/>
              </p14:nvContentPartPr>
              <p14:xfrm>
                <a:off x="5119832" y="1718273"/>
                <a:ext cx="246240" cy="39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5F00087-762B-4511-8DEF-B499EC95AA7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83832" y="1682633"/>
                  <a:ext cx="31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49D8C2-B879-45CD-8599-D46A15A4CF14}"/>
                    </a:ext>
                  </a:extLst>
                </p14:cNvPr>
                <p14:cNvContentPartPr/>
                <p14:nvPr/>
              </p14:nvContentPartPr>
              <p14:xfrm>
                <a:off x="5446712" y="1728713"/>
                <a:ext cx="136080" cy="219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49D8C2-B879-45CD-8599-D46A15A4CF1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10712" y="1693073"/>
                  <a:ext cx="207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54B0069-CC98-4A80-B2AD-91047B9E8F0F}"/>
                    </a:ext>
                  </a:extLst>
                </p14:cNvPr>
                <p14:cNvContentPartPr/>
                <p14:nvPr/>
              </p14:nvContentPartPr>
              <p14:xfrm>
                <a:off x="5674592" y="1757153"/>
                <a:ext cx="19440" cy="308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54B0069-CC98-4A80-B2AD-91047B9E8F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38952" y="1721153"/>
                  <a:ext cx="910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5C8FF7-B661-4DBA-A7F9-2B435B69977D}"/>
                    </a:ext>
                  </a:extLst>
                </p14:cNvPr>
                <p14:cNvContentPartPr/>
                <p14:nvPr/>
              </p14:nvContentPartPr>
              <p14:xfrm>
                <a:off x="5672072" y="1734473"/>
                <a:ext cx="145800" cy="20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5C8FF7-B661-4DBA-A7F9-2B435B6997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36432" y="1698473"/>
                  <a:ext cx="217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64D2F7F-9464-4341-AE93-FA5727F38004}"/>
                    </a:ext>
                  </a:extLst>
                </p14:cNvPr>
                <p14:cNvContentPartPr/>
                <p14:nvPr/>
              </p14:nvContentPartPr>
              <p14:xfrm>
                <a:off x="6045392" y="1738793"/>
                <a:ext cx="191880" cy="99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64D2F7F-9464-4341-AE93-FA5727F3800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09392" y="1703153"/>
                  <a:ext cx="26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A35BCBA-6188-40B2-987A-11BC32DC86D3}"/>
                    </a:ext>
                  </a:extLst>
                </p14:cNvPr>
                <p14:cNvContentPartPr/>
                <p14:nvPr/>
              </p14:nvContentPartPr>
              <p14:xfrm>
                <a:off x="6494312" y="1542233"/>
                <a:ext cx="434160" cy="300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A35BCBA-6188-40B2-987A-11BC32DC86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58672" y="1506593"/>
                  <a:ext cx="5058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E4675E-DF83-49FF-9BD8-1CF6C327DE30}"/>
                    </a:ext>
                  </a:extLst>
                </p14:cNvPr>
                <p14:cNvContentPartPr/>
                <p14:nvPr/>
              </p14:nvContentPartPr>
              <p14:xfrm>
                <a:off x="5105792" y="2334953"/>
                <a:ext cx="270720" cy="370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E4675E-DF83-49FF-9BD8-1CF6C327DE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69792" y="2298953"/>
                  <a:ext cx="3423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246020-0165-45C3-A0ED-DA51C9E3CAB5}"/>
                    </a:ext>
                  </a:extLst>
                </p14:cNvPr>
                <p14:cNvContentPartPr/>
                <p14:nvPr/>
              </p14:nvContentPartPr>
              <p14:xfrm>
                <a:off x="5542112" y="2226593"/>
                <a:ext cx="255960" cy="515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246020-0165-45C3-A0ED-DA51C9E3CAB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06472" y="2190953"/>
                  <a:ext cx="3276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54893AA-5F9A-40A3-9ADA-7F2F4084FB18}"/>
                    </a:ext>
                  </a:extLst>
                </p14:cNvPr>
                <p14:cNvContentPartPr/>
                <p14:nvPr/>
              </p14:nvContentPartPr>
              <p14:xfrm>
                <a:off x="5863232" y="2324873"/>
                <a:ext cx="68400" cy="334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54893AA-5F9A-40A3-9ADA-7F2F4084FB1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27592" y="2289233"/>
                  <a:ext cx="140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E5A86C-F36A-4607-9304-6693B44CD999}"/>
                    </a:ext>
                  </a:extLst>
                </p14:cNvPr>
                <p14:cNvContentPartPr/>
                <p14:nvPr/>
              </p14:nvContentPartPr>
              <p14:xfrm>
                <a:off x="5732192" y="2432153"/>
                <a:ext cx="450000" cy="192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E5A86C-F36A-4607-9304-6693B44CD99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96192" y="2396153"/>
                  <a:ext cx="521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EE8F57D-2366-46EE-B44D-703259814C0B}"/>
                    </a:ext>
                  </a:extLst>
                </p14:cNvPr>
                <p14:cNvContentPartPr/>
                <p14:nvPr/>
              </p14:nvContentPartPr>
              <p14:xfrm>
                <a:off x="6250952" y="2430353"/>
                <a:ext cx="38160" cy="376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EE8F57D-2366-46EE-B44D-703259814C0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14952" y="2394353"/>
                  <a:ext cx="109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BEC792E-5E77-4F0C-BD35-CAA126B03018}"/>
                    </a:ext>
                  </a:extLst>
                </p14:cNvPr>
                <p14:cNvContentPartPr/>
                <p14:nvPr/>
              </p14:nvContentPartPr>
              <p14:xfrm>
                <a:off x="6287672" y="2449433"/>
                <a:ext cx="165240" cy="149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BEC792E-5E77-4F0C-BD35-CAA126B0301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252032" y="2413433"/>
                  <a:ext cx="236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2FD77A7-400A-4501-AC46-1AC45F2DFC3A}"/>
                    </a:ext>
                  </a:extLst>
                </p14:cNvPr>
                <p14:cNvContentPartPr/>
                <p14:nvPr/>
              </p14:nvContentPartPr>
              <p14:xfrm>
                <a:off x="6331592" y="2212193"/>
                <a:ext cx="333360" cy="563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2FD77A7-400A-4501-AC46-1AC45F2DFC3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5592" y="2176553"/>
                  <a:ext cx="40500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B22D7D6-AD86-45E6-98AC-07E3C7C7D82D}"/>
                    </a:ext>
                  </a:extLst>
                </p14:cNvPr>
                <p14:cNvContentPartPr/>
                <p14:nvPr/>
              </p14:nvContentPartPr>
              <p14:xfrm>
                <a:off x="6771872" y="2462753"/>
                <a:ext cx="250200" cy="14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B22D7D6-AD86-45E6-98AC-07E3C7C7D82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36232" y="2426753"/>
                  <a:ext cx="321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EB98F0F-B5CB-4BE9-A510-80DEE8BF2E3C}"/>
                    </a:ext>
                  </a:extLst>
                </p14:cNvPr>
                <p14:cNvContentPartPr/>
                <p14:nvPr/>
              </p14:nvContentPartPr>
              <p14:xfrm>
                <a:off x="6804632" y="2613593"/>
                <a:ext cx="19332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EB98F0F-B5CB-4BE9-A510-80DEE8BF2E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68992" y="2577593"/>
                  <a:ext cx="2649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2A98CD-C743-4872-9D49-A5820FF9B622}"/>
                    </a:ext>
                  </a:extLst>
                </p14:cNvPr>
                <p14:cNvContentPartPr/>
                <p14:nvPr/>
              </p14:nvContentPartPr>
              <p14:xfrm>
                <a:off x="7063472" y="2252153"/>
                <a:ext cx="376920" cy="339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2A98CD-C743-4872-9D49-A5820FF9B6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027832" y="2216513"/>
                  <a:ext cx="448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C103B4-DE24-4B99-A986-AE3ABDAFFE96}"/>
                    </a:ext>
                  </a:extLst>
                </p14:cNvPr>
                <p14:cNvContentPartPr/>
                <p14:nvPr/>
              </p14:nvContentPartPr>
              <p14:xfrm>
                <a:off x="7517432" y="2280953"/>
                <a:ext cx="208440" cy="207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C103B4-DE24-4B99-A986-AE3ABDAFFE9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81432" y="2245313"/>
                  <a:ext cx="280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9CB0E2-946C-4DC9-B493-595D7D53B7DC}"/>
                    </a:ext>
                  </a:extLst>
                </p14:cNvPr>
                <p14:cNvContentPartPr/>
                <p14:nvPr/>
              </p14:nvContentPartPr>
              <p14:xfrm>
                <a:off x="5541392" y="3156473"/>
                <a:ext cx="120240" cy="272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9CB0E2-946C-4DC9-B493-595D7D53B7D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05392" y="3120833"/>
                  <a:ext cx="191880" cy="27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09794C-3E2F-4FC0-B7E5-B6EBBCE07832}"/>
                    </a:ext>
                  </a:extLst>
                </p14:cNvPr>
                <p14:cNvContentPartPr/>
                <p14:nvPr/>
              </p14:nvContentPartPr>
              <p14:xfrm>
                <a:off x="5661992" y="3180233"/>
                <a:ext cx="687960" cy="2601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209794C-3E2F-4FC0-B7E5-B6EBBCE0783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26352" y="3144233"/>
                  <a:ext cx="759600" cy="267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C673532-4357-4DB9-81C7-FFCB08D8CBE8}"/>
                    </a:ext>
                  </a:extLst>
                </p14:cNvPr>
                <p14:cNvContentPartPr/>
                <p14:nvPr/>
              </p14:nvContentPartPr>
              <p14:xfrm>
                <a:off x="5454992" y="5712833"/>
                <a:ext cx="18360" cy="9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C673532-4357-4DB9-81C7-FFCB08D8CBE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18992" y="5676833"/>
                  <a:ext cx="9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01CA2C4-161B-4B1F-99CD-3E85B8CE1611}"/>
                    </a:ext>
                  </a:extLst>
                </p14:cNvPr>
                <p14:cNvContentPartPr/>
                <p14:nvPr/>
              </p14:nvContentPartPr>
              <p14:xfrm>
                <a:off x="5499272" y="5677913"/>
                <a:ext cx="704160" cy="22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01CA2C4-161B-4B1F-99CD-3E85B8CE161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63272" y="5641913"/>
                  <a:ext cx="775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92D9754-96ED-4CDD-8D2B-FD64BC39AF22}"/>
                    </a:ext>
                  </a:extLst>
                </p14:cNvPr>
                <p14:cNvContentPartPr/>
                <p14:nvPr/>
              </p14:nvContentPartPr>
              <p14:xfrm>
                <a:off x="5451032" y="5222873"/>
                <a:ext cx="668880" cy="3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92D9754-96ED-4CDD-8D2B-FD64BC39AF2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15392" y="5187233"/>
                  <a:ext cx="740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27C90DF-7989-4E10-9D4F-0E0B513ECAE3}"/>
                    </a:ext>
                  </a:extLst>
                </p14:cNvPr>
                <p14:cNvContentPartPr/>
                <p14:nvPr/>
              </p14:nvContentPartPr>
              <p14:xfrm>
                <a:off x="5590712" y="4576673"/>
                <a:ext cx="672840" cy="51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27C90DF-7989-4E10-9D4F-0E0B513ECAE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54712" y="4541033"/>
                  <a:ext cx="74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EA4F8D-6A69-429B-B301-1BE4569DA4CF}"/>
                    </a:ext>
                  </a:extLst>
                </p14:cNvPr>
                <p14:cNvContentPartPr/>
                <p14:nvPr/>
              </p14:nvContentPartPr>
              <p14:xfrm>
                <a:off x="5589992" y="3918233"/>
                <a:ext cx="710280" cy="8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EA4F8D-6A69-429B-B301-1BE4569DA4C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54352" y="3882233"/>
                  <a:ext cx="781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844D272-693E-491D-B555-7348F415B21A}"/>
                    </a:ext>
                  </a:extLst>
                </p14:cNvPr>
                <p14:cNvContentPartPr/>
                <p14:nvPr/>
              </p14:nvContentPartPr>
              <p14:xfrm>
                <a:off x="5124872" y="5471273"/>
                <a:ext cx="118080" cy="134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844D272-693E-491D-B555-7348F415B2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89232" y="5435633"/>
                  <a:ext cx="189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60A38D-95A3-4BD1-AF80-1DA4697546E5}"/>
                    </a:ext>
                  </a:extLst>
                </p14:cNvPr>
                <p14:cNvContentPartPr/>
                <p14:nvPr/>
              </p14:nvContentPartPr>
              <p14:xfrm>
                <a:off x="5457512" y="4863233"/>
                <a:ext cx="31680" cy="89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60A38D-95A3-4BD1-AF80-1DA4697546E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21872" y="4827233"/>
                  <a:ext cx="103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1F63BF5-7732-4FA6-A6B8-F926936E0A6E}"/>
                    </a:ext>
                  </a:extLst>
                </p14:cNvPr>
                <p14:cNvContentPartPr/>
                <p14:nvPr/>
              </p14:nvContentPartPr>
              <p14:xfrm>
                <a:off x="5277872" y="4120913"/>
                <a:ext cx="74160" cy="156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1F63BF5-7732-4FA6-A6B8-F926936E0A6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41872" y="4084913"/>
                  <a:ext cx="145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B01458C-DEC5-41A7-9E04-A92B05EA0044}"/>
                    </a:ext>
                  </a:extLst>
                </p14:cNvPr>
                <p14:cNvContentPartPr/>
                <p14:nvPr/>
              </p14:nvContentPartPr>
              <p14:xfrm>
                <a:off x="5337632" y="3309113"/>
                <a:ext cx="135360" cy="262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B01458C-DEC5-41A7-9E04-A92B05EA004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01992" y="3273473"/>
                  <a:ext cx="207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889F882-2DE2-4693-B9B6-D4211ADBF8FA}"/>
                    </a:ext>
                  </a:extLst>
                </p14:cNvPr>
                <p14:cNvContentPartPr/>
                <p14:nvPr/>
              </p14:nvContentPartPr>
              <p14:xfrm>
                <a:off x="5897792" y="6043673"/>
                <a:ext cx="247680" cy="34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889F882-2DE2-4693-B9B6-D4211ADBF8F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62152" y="6007673"/>
                  <a:ext cx="3193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92D6ECD-9298-489A-B1C9-5E03901E39CB}"/>
                    </a:ext>
                  </a:extLst>
                </p14:cNvPr>
                <p14:cNvContentPartPr/>
                <p14:nvPr/>
              </p14:nvContentPartPr>
              <p14:xfrm>
                <a:off x="5708432" y="5404313"/>
                <a:ext cx="18720" cy="296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92D6ECD-9298-489A-B1C9-5E03901E39C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72792" y="5368673"/>
                  <a:ext cx="90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C2FF8D-D9AD-4D24-BC8A-7E28D96CAF7E}"/>
                    </a:ext>
                  </a:extLst>
                </p14:cNvPr>
                <p14:cNvContentPartPr/>
                <p14:nvPr/>
              </p14:nvContentPartPr>
              <p14:xfrm>
                <a:off x="5849912" y="5459753"/>
                <a:ext cx="151920" cy="192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C2FF8D-D9AD-4D24-BC8A-7E28D96CAF7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13912" y="5424113"/>
                  <a:ext cx="223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B103DE-936E-407E-ADD9-E3B00AA2FF48}"/>
                    </a:ext>
                  </a:extLst>
                </p14:cNvPr>
                <p14:cNvContentPartPr/>
                <p14:nvPr/>
              </p14:nvContentPartPr>
              <p14:xfrm>
                <a:off x="5693672" y="4766033"/>
                <a:ext cx="214200" cy="28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B103DE-936E-407E-ADD9-E3B00AA2FF4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658032" y="4730393"/>
                  <a:ext cx="285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5FF096E-E64A-4277-9B30-2AFE90BC94B2}"/>
                    </a:ext>
                  </a:extLst>
                </p14:cNvPr>
                <p14:cNvContentPartPr/>
                <p14:nvPr/>
              </p14:nvContentPartPr>
              <p14:xfrm>
                <a:off x="5978432" y="4805993"/>
                <a:ext cx="149400" cy="145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5FF096E-E64A-4277-9B30-2AFE90BC94B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42432" y="4770353"/>
                  <a:ext cx="221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A61BBA2-A664-4C81-A789-D5BBCFED5413}"/>
                    </a:ext>
                  </a:extLst>
                </p14:cNvPr>
                <p14:cNvContentPartPr/>
                <p14:nvPr/>
              </p14:nvContentPartPr>
              <p14:xfrm>
                <a:off x="5714912" y="4165553"/>
                <a:ext cx="182880" cy="24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A61BBA2-A664-4C81-A789-D5BBCFED541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678912" y="4129913"/>
                  <a:ext cx="254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6895E5-4DF3-4E71-BEB0-945FD7583DC8}"/>
                    </a:ext>
                  </a:extLst>
                </p14:cNvPr>
                <p14:cNvContentPartPr/>
                <p14:nvPr/>
              </p14:nvContentPartPr>
              <p14:xfrm>
                <a:off x="5940632" y="4159793"/>
                <a:ext cx="145440" cy="188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6895E5-4DF3-4E71-BEB0-945FD7583DC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04992" y="4123793"/>
                  <a:ext cx="21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4815CB-480A-4177-9D0B-4D429E8341FC}"/>
                    </a:ext>
                  </a:extLst>
                </p14:cNvPr>
                <p14:cNvContentPartPr/>
                <p14:nvPr/>
              </p14:nvContentPartPr>
              <p14:xfrm>
                <a:off x="4433672" y="6110273"/>
                <a:ext cx="186120" cy="356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4815CB-480A-4177-9D0B-4D429E8341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398032" y="6074273"/>
                  <a:ext cx="2577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AB1D67-75BF-4C06-9EC7-EE6F8F100FBC}"/>
                    </a:ext>
                  </a:extLst>
                </p14:cNvPr>
                <p14:cNvContentPartPr/>
                <p14:nvPr/>
              </p14:nvContentPartPr>
              <p14:xfrm>
                <a:off x="4353392" y="6278753"/>
                <a:ext cx="176400" cy="11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AB1D67-75BF-4C06-9EC7-EE6F8F100FB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17392" y="6243113"/>
                  <a:ext cx="248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97FBAC-7BAB-401F-A740-FC62115374CE}"/>
                    </a:ext>
                  </a:extLst>
                </p14:cNvPr>
                <p14:cNvContentPartPr/>
                <p14:nvPr/>
              </p14:nvContentPartPr>
              <p14:xfrm>
                <a:off x="4628072" y="6263993"/>
                <a:ext cx="108360" cy="178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97FBAC-7BAB-401F-A740-FC62115374C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592432" y="6227993"/>
                  <a:ext cx="180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6E1AE46-C6CF-4D7C-8BD8-1C88A32DAE4E}"/>
                    </a:ext>
                  </a:extLst>
                </p14:cNvPr>
                <p14:cNvContentPartPr/>
                <p14:nvPr/>
              </p14:nvContentPartPr>
              <p14:xfrm>
                <a:off x="4742192" y="6288113"/>
                <a:ext cx="155160" cy="256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6E1AE46-C6CF-4D7C-8BD8-1C88A32DAE4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06192" y="6252473"/>
                  <a:ext cx="2268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2B90F6C-AB42-412D-937C-3A8F5C0725A1}"/>
                    </a:ext>
                  </a:extLst>
                </p14:cNvPr>
                <p14:cNvContentPartPr/>
                <p14:nvPr/>
              </p14:nvContentPartPr>
              <p14:xfrm>
                <a:off x="4759472" y="6216113"/>
                <a:ext cx="329760" cy="180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2B90F6C-AB42-412D-937C-3A8F5C0725A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723832" y="6180113"/>
                  <a:ext cx="401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B39B013-0BD7-4BE3-A1F1-06B1FAA7E645}"/>
                    </a:ext>
                  </a:extLst>
                </p14:cNvPr>
                <p14:cNvContentPartPr/>
                <p14:nvPr/>
              </p14:nvContentPartPr>
              <p14:xfrm>
                <a:off x="5050352" y="6340313"/>
                <a:ext cx="92880" cy="31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B39B013-0BD7-4BE3-A1F1-06B1FAA7E64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14712" y="6304673"/>
                  <a:ext cx="164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76DD9C-8DC4-4E42-83FC-90EFFF545685}"/>
                    </a:ext>
                  </a:extLst>
                </p14:cNvPr>
                <p14:cNvContentPartPr/>
                <p14:nvPr/>
              </p14:nvContentPartPr>
              <p14:xfrm>
                <a:off x="5188592" y="6133313"/>
                <a:ext cx="308160" cy="214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76DD9C-8DC4-4E42-83FC-90EFFF5456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152952" y="6097313"/>
                  <a:ext cx="379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D5221A9-CE1D-4401-AF75-345C34D5A32F}"/>
                    </a:ext>
                  </a:extLst>
                </p14:cNvPr>
                <p14:cNvContentPartPr/>
                <p14:nvPr/>
              </p14:nvContentPartPr>
              <p14:xfrm>
                <a:off x="2889272" y="4686833"/>
                <a:ext cx="27360" cy="213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D5221A9-CE1D-4401-AF75-345C34D5A32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53272" y="4651193"/>
                  <a:ext cx="99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A99ADF1-C08B-4C65-BDCA-10395DC87CFB}"/>
                    </a:ext>
                  </a:extLst>
                </p14:cNvPr>
                <p14:cNvContentPartPr/>
                <p14:nvPr/>
              </p14:nvContentPartPr>
              <p14:xfrm>
                <a:off x="2803952" y="4498193"/>
                <a:ext cx="27000" cy="96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A99ADF1-C08B-4C65-BDCA-10395DC87CF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768312" y="4462193"/>
                  <a:ext cx="98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4BA753A-236D-4678-8738-55F4A42287E2}"/>
                    </a:ext>
                  </a:extLst>
                </p14:cNvPr>
                <p14:cNvContentPartPr/>
                <p14:nvPr/>
              </p14:nvContentPartPr>
              <p14:xfrm>
                <a:off x="2973512" y="4636433"/>
                <a:ext cx="227520" cy="215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4BA753A-236D-4678-8738-55F4A42287E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937512" y="4600793"/>
                  <a:ext cx="299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13E6391-86E1-462E-B183-3DCF2168F6FC}"/>
                    </a:ext>
                  </a:extLst>
                </p14:cNvPr>
                <p14:cNvContentPartPr/>
                <p14:nvPr/>
              </p14:nvContentPartPr>
              <p14:xfrm>
                <a:off x="3220112" y="4573793"/>
                <a:ext cx="114480" cy="2415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13E6391-86E1-462E-B183-3DCF2168F6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184112" y="4538153"/>
                  <a:ext cx="1861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48491B5-AAD4-4BB7-A6C6-042E0EE0A730}"/>
                    </a:ext>
                  </a:extLst>
                </p14:cNvPr>
                <p14:cNvContentPartPr/>
                <p14:nvPr/>
              </p14:nvContentPartPr>
              <p14:xfrm>
                <a:off x="3231992" y="4651193"/>
                <a:ext cx="110160" cy="69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48491B5-AAD4-4BB7-A6C6-042E0EE0A73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95992" y="4615193"/>
                  <a:ext cx="181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A69776-030E-409D-872B-4FD96F7BA3EC}"/>
                    </a:ext>
                  </a:extLst>
                </p14:cNvPr>
                <p14:cNvContentPartPr/>
                <p14:nvPr/>
              </p14:nvContentPartPr>
              <p14:xfrm>
                <a:off x="3547712" y="4388393"/>
                <a:ext cx="263520" cy="318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A69776-030E-409D-872B-4FD96F7BA3E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512072" y="4352753"/>
                  <a:ext cx="3351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EBB50DA-3F21-4EB8-8D3D-B3019DD0C954}"/>
                    </a:ext>
                  </a:extLst>
                </p14:cNvPr>
                <p14:cNvContentPartPr/>
                <p14:nvPr/>
              </p14:nvContentPartPr>
              <p14:xfrm>
                <a:off x="3768032" y="4149353"/>
                <a:ext cx="304560" cy="437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EBB50DA-3F21-4EB8-8D3D-B3019DD0C95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32392" y="4113353"/>
                  <a:ext cx="3762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551E26B-DDD1-42D0-AE58-92C3AA1BBCF0}"/>
                    </a:ext>
                  </a:extLst>
                </p14:cNvPr>
                <p14:cNvContentPartPr/>
                <p14:nvPr/>
              </p14:nvContentPartPr>
              <p14:xfrm>
                <a:off x="2481032" y="4064753"/>
                <a:ext cx="181800" cy="138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551E26B-DDD1-42D0-AE58-92C3AA1BBCF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45032" y="4028753"/>
                  <a:ext cx="253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958C992-023D-4EE8-BBA7-94EDEA548E16}"/>
                    </a:ext>
                  </a:extLst>
                </p14:cNvPr>
                <p14:cNvContentPartPr/>
                <p14:nvPr/>
              </p14:nvContentPartPr>
              <p14:xfrm>
                <a:off x="2577152" y="4194353"/>
                <a:ext cx="134280" cy="100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958C992-023D-4EE8-BBA7-94EDEA548E1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41152" y="4158353"/>
                  <a:ext cx="205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30FF8F-DA55-49BF-A889-6ACE95B24A6D}"/>
                    </a:ext>
                  </a:extLst>
                </p14:cNvPr>
                <p14:cNvContentPartPr/>
                <p14:nvPr/>
              </p14:nvContentPartPr>
              <p14:xfrm>
                <a:off x="2560952" y="4046393"/>
                <a:ext cx="75960" cy="253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30FF8F-DA55-49BF-A889-6ACE95B24A6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25312" y="4010393"/>
                  <a:ext cx="1476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5C428BE-7B92-44AC-AB45-599918C868C3}"/>
                    </a:ext>
                  </a:extLst>
                </p14:cNvPr>
                <p14:cNvContentPartPr/>
                <p14:nvPr/>
              </p14:nvContentPartPr>
              <p14:xfrm>
                <a:off x="2619272" y="4036313"/>
                <a:ext cx="55440" cy="2610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5C428BE-7B92-44AC-AB45-599918C868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583272" y="4000313"/>
                  <a:ext cx="127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60B6F8C-F056-4A0A-B2F9-D890CE80BEF8}"/>
                    </a:ext>
                  </a:extLst>
                </p14:cNvPr>
                <p14:cNvContentPartPr/>
                <p14:nvPr/>
              </p14:nvContentPartPr>
              <p14:xfrm>
                <a:off x="2720432" y="3740033"/>
                <a:ext cx="343080" cy="36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60B6F8C-F056-4A0A-B2F9-D890CE80BEF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84792" y="3704033"/>
                  <a:ext cx="4147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89213B1-66C0-4A85-B76B-6D86A8449B63}"/>
                    </a:ext>
                  </a:extLst>
                </p14:cNvPr>
                <p14:cNvContentPartPr/>
                <p14:nvPr/>
              </p14:nvContentPartPr>
              <p14:xfrm>
                <a:off x="3062432" y="3531953"/>
                <a:ext cx="171720" cy="401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89213B1-66C0-4A85-B76B-6D86A8449B6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26432" y="3495953"/>
                  <a:ext cx="243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3FFC3CC-54D2-49C2-8321-07FF787B933E}"/>
                    </a:ext>
                  </a:extLst>
                </p14:cNvPr>
                <p14:cNvContentPartPr/>
                <p14:nvPr/>
              </p14:nvContentPartPr>
              <p14:xfrm>
                <a:off x="3095192" y="3632393"/>
                <a:ext cx="241200" cy="240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3FFC3CC-54D2-49C2-8321-07FF787B933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059192" y="3596393"/>
                  <a:ext cx="312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A6617FA-5BFC-4791-87FF-7EE496F22308}"/>
                    </a:ext>
                  </a:extLst>
                </p14:cNvPr>
                <p14:cNvContentPartPr/>
                <p14:nvPr/>
              </p14:nvContentPartPr>
              <p14:xfrm>
                <a:off x="3189872" y="3544553"/>
                <a:ext cx="5400" cy="19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A6617FA-5BFC-4791-87FF-7EE496F2230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54232" y="3508553"/>
                  <a:ext cx="77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641AFE-34C5-4838-BF9F-218421FE9246}"/>
                    </a:ext>
                  </a:extLst>
                </p14:cNvPr>
                <p14:cNvContentPartPr/>
                <p14:nvPr/>
              </p14:nvContentPartPr>
              <p14:xfrm>
                <a:off x="3283472" y="3493793"/>
                <a:ext cx="283320" cy="218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641AFE-34C5-4838-BF9F-218421FE924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247832" y="3458153"/>
                  <a:ext cx="354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9BBF2F8-B5B8-4A1A-A9FA-67EB25FB21C3}"/>
                    </a:ext>
                  </a:extLst>
                </p14:cNvPr>
                <p14:cNvContentPartPr/>
                <p14:nvPr/>
              </p14:nvContentPartPr>
              <p14:xfrm>
                <a:off x="3691352" y="3324593"/>
                <a:ext cx="122400" cy="162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9BBF2F8-B5B8-4A1A-A9FA-67EB25FB21C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55352" y="3288593"/>
                  <a:ext cx="194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165371C-B858-4499-B28E-EE36908F367C}"/>
                    </a:ext>
                  </a:extLst>
                </p14:cNvPr>
                <p14:cNvContentPartPr/>
                <p14:nvPr/>
              </p14:nvContentPartPr>
              <p14:xfrm>
                <a:off x="3728792" y="3234233"/>
                <a:ext cx="186480" cy="137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165371C-B858-4499-B28E-EE36908F367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92792" y="3198233"/>
                  <a:ext cx="25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B41DDF3-1C98-4FF2-AE83-EC9912AF8614}"/>
                    </a:ext>
                  </a:extLst>
                </p14:cNvPr>
                <p14:cNvContentPartPr/>
                <p14:nvPr/>
              </p14:nvContentPartPr>
              <p14:xfrm>
                <a:off x="3945152" y="3143153"/>
                <a:ext cx="111960" cy="198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B41DDF3-1C98-4FF2-AE83-EC9912AF861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09152" y="3107153"/>
                  <a:ext cx="1836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B534BAF-5C66-4B29-B095-52B4DD6E3373}"/>
                    </a:ext>
                  </a:extLst>
                </p14:cNvPr>
                <p14:cNvContentPartPr/>
                <p14:nvPr/>
              </p14:nvContentPartPr>
              <p14:xfrm>
                <a:off x="3975032" y="3219113"/>
                <a:ext cx="38160" cy="32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B534BAF-5C66-4B29-B095-52B4DD6E33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39392" y="3183113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45E75D-3BD4-4374-BFA5-CDC67A7B3D27}"/>
                    </a:ext>
                  </a:extLst>
                </p14:cNvPr>
                <p14:cNvContentPartPr/>
                <p14:nvPr/>
              </p14:nvContentPartPr>
              <p14:xfrm>
                <a:off x="4050992" y="3021833"/>
                <a:ext cx="114480" cy="160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45E75D-3BD4-4374-BFA5-CDC67A7B3D2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15352" y="2986193"/>
                  <a:ext cx="186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35F8A56-33D0-429A-B289-7E249B12A95A}"/>
                    </a:ext>
                  </a:extLst>
                </p14:cNvPr>
                <p14:cNvContentPartPr/>
                <p14:nvPr/>
              </p14:nvContentPartPr>
              <p14:xfrm>
                <a:off x="4228832" y="2867033"/>
                <a:ext cx="113040" cy="205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35F8A56-33D0-429A-B289-7E249B12A95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92832" y="2831033"/>
                  <a:ext cx="184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6B5312B-4B4E-471A-A682-7AB6C23CFE03}"/>
                    </a:ext>
                  </a:extLst>
                </p14:cNvPr>
                <p14:cNvContentPartPr/>
                <p14:nvPr/>
              </p14:nvContentPartPr>
              <p14:xfrm>
                <a:off x="4312352" y="2848673"/>
                <a:ext cx="82800" cy="138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6B5312B-4B4E-471A-A682-7AB6C23CFE0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76712" y="2813033"/>
                  <a:ext cx="154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DAEE2FA-EEB5-455C-A8A7-4379C4E9ED19}"/>
                    </a:ext>
                  </a:extLst>
                </p14:cNvPr>
                <p14:cNvContentPartPr/>
                <p14:nvPr/>
              </p14:nvContentPartPr>
              <p14:xfrm>
                <a:off x="4362392" y="2774153"/>
                <a:ext cx="127440" cy="165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DAEE2FA-EEB5-455C-A8A7-4379C4E9ED1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26752" y="2738153"/>
                  <a:ext cx="1990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F54FFDFE-381B-4183-B1B7-0C7151EA18C1}"/>
                    </a:ext>
                  </a:extLst>
                </p14:cNvPr>
                <p14:cNvContentPartPr/>
                <p14:nvPr/>
              </p14:nvContentPartPr>
              <p14:xfrm>
                <a:off x="4501712" y="2693513"/>
                <a:ext cx="106920" cy="169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F54FFDFE-381B-4183-B1B7-0C7151EA18C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65712" y="2657513"/>
                  <a:ext cx="178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3E18BB-0242-4F6F-9050-B49B919798CA}"/>
                    </a:ext>
                  </a:extLst>
                </p14:cNvPr>
                <p14:cNvContentPartPr/>
                <p14:nvPr/>
              </p14:nvContentPartPr>
              <p14:xfrm>
                <a:off x="4510352" y="2618993"/>
                <a:ext cx="72000" cy="66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3E18BB-0242-4F6F-9050-B49B919798C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474352" y="2583353"/>
                  <a:ext cx="143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BEBB400-063B-4D7A-9619-F619C9D628E5}"/>
                    </a:ext>
                  </a:extLst>
                </p14:cNvPr>
                <p14:cNvContentPartPr/>
                <p14:nvPr/>
              </p14:nvContentPartPr>
              <p14:xfrm>
                <a:off x="4551392" y="2678033"/>
                <a:ext cx="100080" cy="133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BEBB400-063B-4D7A-9619-F619C9D628E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515392" y="2642393"/>
                  <a:ext cx="17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62E6726-03A0-4003-9799-7740CF494924}"/>
                    </a:ext>
                  </a:extLst>
                </p14:cNvPr>
                <p14:cNvContentPartPr/>
                <p14:nvPr/>
              </p14:nvContentPartPr>
              <p14:xfrm>
                <a:off x="4723472" y="2472473"/>
                <a:ext cx="128160" cy="230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62E6726-03A0-4003-9799-7740CF49492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687832" y="2436473"/>
                  <a:ext cx="1998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F196A4C-0F23-42AD-A8B3-D72D9A9D8363}"/>
                    </a:ext>
                  </a:extLst>
                </p14:cNvPr>
                <p14:cNvContentPartPr/>
                <p14:nvPr/>
              </p14:nvContentPartPr>
              <p14:xfrm>
                <a:off x="3876752" y="4309193"/>
                <a:ext cx="93600" cy="169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F196A4C-0F23-42AD-A8B3-D72D9A9D836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841112" y="4273553"/>
                  <a:ext cx="165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54EED6D-6AA6-4F47-A1D4-6A71BE4D8252}"/>
                    </a:ext>
                  </a:extLst>
                </p14:cNvPr>
                <p14:cNvContentPartPr/>
                <p14:nvPr/>
              </p14:nvContentPartPr>
              <p14:xfrm>
                <a:off x="3907352" y="4289033"/>
                <a:ext cx="176760" cy="122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54EED6D-6AA6-4F47-A1D4-6A71BE4D825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871352" y="4253033"/>
                  <a:ext cx="248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07DFA74-1A9B-47BF-A3ED-E10D6BA3EF2D}"/>
                    </a:ext>
                  </a:extLst>
                </p14:cNvPr>
                <p14:cNvContentPartPr/>
                <p14:nvPr/>
              </p14:nvContentPartPr>
              <p14:xfrm>
                <a:off x="4119032" y="4157993"/>
                <a:ext cx="121320" cy="1717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07DFA74-1A9B-47BF-A3ED-E10D6BA3EF2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083032" y="4121993"/>
                  <a:ext cx="192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F9DB281-F9F1-41B1-A02C-6AB3FFBA00C7}"/>
                    </a:ext>
                  </a:extLst>
                </p14:cNvPr>
                <p14:cNvContentPartPr/>
                <p14:nvPr/>
              </p14:nvContentPartPr>
              <p14:xfrm>
                <a:off x="4166552" y="4193633"/>
                <a:ext cx="48960" cy="56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F9DB281-F9F1-41B1-A02C-6AB3FFBA00C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130552" y="4157633"/>
                  <a:ext cx="12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B2BA30-3B22-4AEE-812B-9D0138A71166}"/>
                    </a:ext>
                  </a:extLst>
                </p14:cNvPr>
                <p14:cNvContentPartPr/>
                <p14:nvPr/>
              </p14:nvContentPartPr>
              <p14:xfrm>
                <a:off x="4248632" y="4039193"/>
                <a:ext cx="106200" cy="150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B2BA30-3B22-4AEE-812B-9D0138A7116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212632" y="4003553"/>
                  <a:ext cx="177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B6422D5-BF79-40D1-9EC5-7D6954F6D6D8}"/>
                    </a:ext>
                  </a:extLst>
                </p14:cNvPr>
                <p14:cNvContentPartPr/>
                <p14:nvPr/>
              </p14:nvContentPartPr>
              <p14:xfrm>
                <a:off x="4386512" y="3913553"/>
                <a:ext cx="123120" cy="182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B6422D5-BF79-40D1-9EC5-7D6954F6D6D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50512" y="3877553"/>
                  <a:ext cx="194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7AAB898-66DF-4053-AD69-D3C9A1AF372D}"/>
                    </a:ext>
                  </a:extLst>
                </p14:cNvPr>
                <p14:cNvContentPartPr/>
                <p14:nvPr/>
              </p14:nvContentPartPr>
              <p14:xfrm>
                <a:off x="4520072" y="3905993"/>
                <a:ext cx="58320" cy="120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7AAB898-66DF-4053-AD69-D3C9A1AF372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484432" y="3870353"/>
                  <a:ext cx="129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29D5632-1CD1-4563-B4D4-098FA616DB7E}"/>
                    </a:ext>
                  </a:extLst>
                </p14:cNvPr>
                <p14:cNvContentPartPr/>
                <p14:nvPr/>
              </p14:nvContentPartPr>
              <p14:xfrm>
                <a:off x="4558592" y="3805553"/>
                <a:ext cx="121680" cy="1782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29D5632-1CD1-4563-B4D4-098FA616DB7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522592" y="3769553"/>
                  <a:ext cx="193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69CEB64-6B51-4B23-A083-30EB7D762D3A}"/>
                    </a:ext>
                  </a:extLst>
                </p14:cNvPr>
                <p14:cNvContentPartPr/>
                <p14:nvPr/>
              </p14:nvContentPartPr>
              <p14:xfrm>
                <a:off x="4695032" y="3775673"/>
                <a:ext cx="55800" cy="116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69CEB64-6B51-4B23-A083-30EB7D762D3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59392" y="3739673"/>
                  <a:ext cx="12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73376BF-6AF7-47B3-B35A-D36D325FE566}"/>
                    </a:ext>
                  </a:extLst>
                </p14:cNvPr>
                <p14:cNvContentPartPr/>
                <p14:nvPr/>
              </p14:nvContentPartPr>
              <p14:xfrm>
                <a:off x="4702232" y="3697913"/>
                <a:ext cx="79560" cy="103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73376BF-6AF7-47B3-B35A-D36D325FE56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66232" y="3661913"/>
                  <a:ext cx="151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B2159ED-85F4-435D-87EB-9793798A8201}"/>
                    </a:ext>
                  </a:extLst>
                </p14:cNvPr>
                <p14:cNvContentPartPr/>
                <p14:nvPr/>
              </p14:nvContentPartPr>
              <p14:xfrm>
                <a:off x="4719512" y="3871793"/>
                <a:ext cx="87840" cy="349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B2159ED-85F4-435D-87EB-9793798A820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683872" y="3835793"/>
                  <a:ext cx="159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CEBC821-72D6-405B-9E63-B5BAEF0FE81C}"/>
                    </a:ext>
                  </a:extLst>
                </p14:cNvPr>
                <p14:cNvContentPartPr/>
                <p14:nvPr/>
              </p14:nvContentPartPr>
              <p14:xfrm>
                <a:off x="4740032" y="3569393"/>
                <a:ext cx="252720" cy="477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CEBC821-72D6-405B-9E63-B5BAEF0FE8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704032" y="3533393"/>
                  <a:ext cx="324360" cy="54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A6A2F3A-8B45-45FD-8F5B-19B4042C2BD1}"/>
              </a:ext>
            </a:extLst>
          </p:cNvPr>
          <p:cNvGrpSpPr/>
          <p:nvPr/>
        </p:nvGrpSpPr>
        <p:grpSpPr>
          <a:xfrm>
            <a:off x="7496192" y="5748473"/>
            <a:ext cx="1264680" cy="552600"/>
            <a:chOff x="7496192" y="5748473"/>
            <a:chExt cx="126468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5CAA669-DB0F-4779-BB7B-CDA3EB421C00}"/>
                    </a:ext>
                  </a:extLst>
                </p14:cNvPr>
                <p14:cNvContentPartPr/>
                <p14:nvPr/>
              </p14:nvContentPartPr>
              <p14:xfrm>
                <a:off x="7496192" y="5862593"/>
                <a:ext cx="268560" cy="41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5CAA669-DB0F-4779-BB7B-CDA3EB421C0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460552" y="5826593"/>
                  <a:ext cx="3402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8D6B8C4-A751-429E-A3E7-4FB279E26DB2}"/>
                    </a:ext>
                  </a:extLst>
                </p14:cNvPr>
                <p14:cNvContentPartPr/>
                <p14:nvPr/>
              </p14:nvContentPartPr>
              <p14:xfrm>
                <a:off x="7790672" y="5817233"/>
                <a:ext cx="74160" cy="4838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8D6B8C4-A751-429E-A3E7-4FB279E26DB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54672" y="5781593"/>
                  <a:ext cx="1458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B34E886-C779-47E0-A6E6-AD4759CE02D0}"/>
                    </a:ext>
                  </a:extLst>
                </p14:cNvPr>
                <p14:cNvContentPartPr/>
                <p14:nvPr/>
              </p14:nvContentPartPr>
              <p14:xfrm>
                <a:off x="7694912" y="6030353"/>
                <a:ext cx="204480" cy="56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B34E886-C779-47E0-A6E6-AD4759CE02D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9272" y="5994713"/>
                  <a:ext cx="276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0BF8391-4DD4-476C-8457-B6AA057584B2}"/>
                    </a:ext>
                  </a:extLst>
                </p14:cNvPr>
                <p14:cNvContentPartPr/>
                <p14:nvPr/>
              </p14:nvContentPartPr>
              <p14:xfrm>
                <a:off x="7976432" y="5937113"/>
                <a:ext cx="205920" cy="357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0BF8391-4DD4-476C-8457-B6AA057584B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940432" y="5901113"/>
                  <a:ext cx="2775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9D903CF-7A80-4989-90E4-E693A85CA385}"/>
                    </a:ext>
                  </a:extLst>
                </p14:cNvPr>
                <p14:cNvContentPartPr/>
                <p14:nvPr/>
              </p14:nvContentPartPr>
              <p14:xfrm>
                <a:off x="8239952" y="5891393"/>
                <a:ext cx="173160" cy="330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9D903CF-7A80-4989-90E4-E693A85CA38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03952" y="5855393"/>
                  <a:ext cx="244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3677A54-8AB8-4DA2-869F-8310528A8DC6}"/>
                    </a:ext>
                  </a:extLst>
                </p14:cNvPr>
                <p14:cNvContentPartPr/>
                <p14:nvPr/>
              </p14:nvContentPartPr>
              <p14:xfrm>
                <a:off x="8421752" y="5748473"/>
                <a:ext cx="126360" cy="413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3677A54-8AB8-4DA2-869F-8310528A8DC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86112" y="5712833"/>
                  <a:ext cx="19800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9CA7C2E-A2FD-4A98-9967-E1F5A2C7C7EA}"/>
                    </a:ext>
                  </a:extLst>
                </p14:cNvPr>
                <p14:cNvContentPartPr/>
                <p14:nvPr/>
              </p14:nvContentPartPr>
              <p14:xfrm>
                <a:off x="8496632" y="5828033"/>
                <a:ext cx="264240" cy="3492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9CA7C2E-A2FD-4A98-9967-E1F5A2C7C7EA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60632" y="5792393"/>
                  <a:ext cx="33588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910E943-50D5-4B5A-BAB8-D4881075A806}"/>
              </a:ext>
            </a:extLst>
          </p:cNvPr>
          <p:cNvGrpSpPr/>
          <p:nvPr/>
        </p:nvGrpSpPr>
        <p:grpSpPr>
          <a:xfrm>
            <a:off x="9092072" y="5715353"/>
            <a:ext cx="366840" cy="493560"/>
            <a:chOff x="9092072" y="5715353"/>
            <a:chExt cx="36684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F908A7B-6E4B-49DF-8143-09C3E723896E}"/>
                    </a:ext>
                  </a:extLst>
                </p14:cNvPr>
                <p14:cNvContentPartPr/>
                <p14:nvPr/>
              </p14:nvContentPartPr>
              <p14:xfrm>
                <a:off x="9114752" y="5859713"/>
                <a:ext cx="71640" cy="307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F908A7B-6E4B-49DF-8143-09C3E723896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079112" y="5824073"/>
                  <a:ext cx="143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04ADF2F-3973-423A-B952-0B38CA523771}"/>
                    </a:ext>
                  </a:extLst>
                </p14:cNvPr>
                <p14:cNvContentPartPr/>
                <p14:nvPr/>
              </p14:nvContentPartPr>
              <p14:xfrm>
                <a:off x="9092072" y="5715353"/>
                <a:ext cx="1080" cy="46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04ADF2F-3973-423A-B952-0B38CA5237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56432" y="5679353"/>
                  <a:ext cx="72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086CDC-AF07-4AE7-9218-25A03D646A84}"/>
                    </a:ext>
                  </a:extLst>
                </p14:cNvPr>
                <p14:cNvContentPartPr/>
                <p14:nvPr/>
              </p14:nvContentPartPr>
              <p14:xfrm>
                <a:off x="9260552" y="5858273"/>
                <a:ext cx="198360" cy="350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086CDC-AF07-4AE7-9218-25A03D646A8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224912" y="5822273"/>
                  <a:ext cx="2700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0875E3C-48EA-4B64-BBE5-9FDBDD4808B7}"/>
              </a:ext>
            </a:extLst>
          </p:cNvPr>
          <p:cNvGrpSpPr/>
          <p:nvPr/>
        </p:nvGrpSpPr>
        <p:grpSpPr>
          <a:xfrm>
            <a:off x="9844472" y="5605193"/>
            <a:ext cx="734760" cy="572760"/>
            <a:chOff x="9844472" y="5605193"/>
            <a:chExt cx="73476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BAD7E7E-CCF9-4B96-9743-930058D499D4}"/>
                    </a:ext>
                  </a:extLst>
                </p14:cNvPr>
                <p14:cNvContentPartPr/>
                <p14:nvPr/>
              </p14:nvContentPartPr>
              <p14:xfrm>
                <a:off x="9887672" y="5605193"/>
                <a:ext cx="224280" cy="5706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BAD7E7E-CCF9-4B96-9743-930058D499D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852032" y="5569553"/>
                  <a:ext cx="2959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AF7B591-E40C-4224-B0D0-C67CA43D9DD5}"/>
                    </a:ext>
                  </a:extLst>
                </p14:cNvPr>
                <p14:cNvContentPartPr/>
                <p14:nvPr/>
              </p14:nvContentPartPr>
              <p14:xfrm>
                <a:off x="9844472" y="5954033"/>
                <a:ext cx="217800" cy="59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AF7B591-E40C-4224-B0D0-C67CA43D9DD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808472" y="5918393"/>
                  <a:ext cx="28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DD5A143-0B77-4C28-A1D5-B971CA4F65D9}"/>
                    </a:ext>
                  </a:extLst>
                </p14:cNvPr>
                <p14:cNvContentPartPr/>
                <p14:nvPr/>
              </p14:nvContentPartPr>
              <p14:xfrm>
                <a:off x="10099352" y="5905073"/>
                <a:ext cx="220680" cy="272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DD5A143-0B77-4C28-A1D5-B971CA4F65D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063352" y="5869073"/>
                  <a:ext cx="2923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AB112EA-D34B-4088-AFD8-1041E8C6C1FC}"/>
                    </a:ext>
                  </a:extLst>
                </p14:cNvPr>
                <p14:cNvContentPartPr/>
                <p14:nvPr/>
              </p14:nvContentPartPr>
              <p14:xfrm>
                <a:off x="10394552" y="5662793"/>
                <a:ext cx="69840" cy="4849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AB112EA-D34B-4088-AFD8-1041E8C6C1F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58912" y="5626793"/>
                  <a:ext cx="1414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40F252A-860F-48DC-9522-C08013ADCD29}"/>
                    </a:ext>
                  </a:extLst>
                </p14:cNvPr>
                <p14:cNvContentPartPr/>
                <p14:nvPr/>
              </p14:nvContentPartPr>
              <p14:xfrm>
                <a:off x="10513712" y="5678273"/>
                <a:ext cx="65520" cy="464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40F252A-860F-48DC-9522-C08013ADCD2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477712" y="5642633"/>
                  <a:ext cx="137160" cy="53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0A4F949-3AC7-409F-B3EA-DCBB101B6D88}"/>
                  </a:ext>
                </a:extLst>
              </p14:cNvPr>
              <p14:cNvContentPartPr/>
              <p14:nvPr/>
            </p14:nvContentPartPr>
            <p14:xfrm>
              <a:off x="9335072" y="6472793"/>
              <a:ext cx="17640" cy="172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0A4F949-3AC7-409F-B3EA-DCBB101B6D88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299072" y="6436793"/>
                <a:ext cx="8928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3761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4CBEA6-3C6C-4C80-B014-AD621A1AC97E}"/>
              </a:ext>
            </a:extLst>
          </p:cNvPr>
          <p:cNvGrpSpPr/>
          <p:nvPr/>
        </p:nvGrpSpPr>
        <p:grpSpPr>
          <a:xfrm>
            <a:off x="481232" y="316073"/>
            <a:ext cx="427680" cy="488880"/>
            <a:chOff x="481232" y="316073"/>
            <a:chExt cx="42768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A12A4AF-B8E5-44A0-89DC-6304933EF8E3}"/>
                    </a:ext>
                  </a:extLst>
                </p14:cNvPr>
                <p14:cNvContentPartPr/>
                <p14:nvPr/>
              </p14:nvContentPartPr>
              <p14:xfrm>
                <a:off x="481232" y="413633"/>
                <a:ext cx="179640" cy="30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A12A4AF-B8E5-44A0-89DC-6304933EF8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592" y="377633"/>
                  <a:ext cx="251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4B3917-065A-407D-952B-1C3021770A94}"/>
                    </a:ext>
                  </a:extLst>
                </p14:cNvPr>
                <p14:cNvContentPartPr/>
                <p14:nvPr/>
              </p14:nvContentPartPr>
              <p14:xfrm>
                <a:off x="512552" y="521993"/>
                <a:ext cx="90720" cy="61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4B3917-065A-407D-952B-1C3021770A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6912" y="485993"/>
                  <a:ext cx="162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59DE194-DECA-4A82-A653-61A2057EC673}"/>
                    </a:ext>
                  </a:extLst>
                </p14:cNvPr>
                <p14:cNvContentPartPr/>
                <p14:nvPr/>
              </p14:nvContentPartPr>
              <p14:xfrm>
                <a:off x="717392" y="316073"/>
                <a:ext cx="191520" cy="488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59DE194-DECA-4A82-A653-61A2057EC6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752" y="280433"/>
                  <a:ext cx="26316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4B1F43-AE5C-4CF6-B221-9E564FFA86BB}"/>
              </a:ext>
            </a:extLst>
          </p:cNvPr>
          <p:cNvGrpSpPr/>
          <p:nvPr/>
        </p:nvGrpSpPr>
        <p:grpSpPr>
          <a:xfrm>
            <a:off x="1667072" y="210593"/>
            <a:ext cx="2918520" cy="546840"/>
            <a:chOff x="1667072" y="210593"/>
            <a:chExt cx="2918520" cy="54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E9E637-C4B7-4F69-B8ED-A8C957DD36C7}"/>
                    </a:ext>
                  </a:extLst>
                </p14:cNvPr>
                <p14:cNvContentPartPr/>
                <p14:nvPr/>
              </p14:nvContentPartPr>
              <p14:xfrm>
                <a:off x="1667072" y="258113"/>
                <a:ext cx="136440" cy="47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E9E637-C4B7-4F69-B8ED-A8C957D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432" y="222113"/>
                  <a:ext cx="2080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F33090-E3A0-4404-91DD-F2E1223C7457}"/>
                    </a:ext>
                  </a:extLst>
                </p14:cNvPr>
                <p14:cNvContentPartPr/>
                <p14:nvPr/>
              </p14:nvContentPartPr>
              <p14:xfrm>
                <a:off x="1919792" y="228593"/>
                <a:ext cx="1341360" cy="52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F33090-E3A0-4404-91DD-F2E1223C74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4152" y="192593"/>
                  <a:ext cx="141300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5C4019-2165-4B3F-BD31-58877BBC5A5D}"/>
                    </a:ext>
                  </a:extLst>
                </p14:cNvPr>
                <p14:cNvContentPartPr/>
                <p14:nvPr/>
              </p14:nvContentPartPr>
              <p14:xfrm>
                <a:off x="3355112" y="230033"/>
                <a:ext cx="102600" cy="36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5C4019-2165-4B3F-BD31-58877BBC5A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9112" y="194033"/>
                  <a:ext cx="1742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DBDC4CB-25D8-40A2-9C83-56F8E43CF2E1}"/>
                    </a:ext>
                  </a:extLst>
                </p14:cNvPr>
                <p14:cNvContentPartPr/>
                <p14:nvPr/>
              </p14:nvContentPartPr>
              <p14:xfrm>
                <a:off x="3301472" y="424793"/>
                <a:ext cx="290160" cy="48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DBDC4CB-25D8-40A2-9C83-56F8E43CF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5472" y="389153"/>
                  <a:ext cx="361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418A17-9C92-4544-8A69-6C1F15A15D59}"/>
                    </a:ext>
                  </a:extLst>
                </p14:cNvPr>
                <p14:cNvContentPartPr/>
                <p14:nvPr/>
              </p14:nvContentPartPr>
              <p14:xfrm>
                <a:off x="3943352" y="210593"/>
                <a:ext cx="285840" cy="39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418A17-9C92-4544-8A69-6C1F15A15D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7352" y="174593"/>
                  <a:ext cx="3574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4247FC-5B1F-469C-A798-B7A26996C024}"/>
                    </a:ext>
                  </a:extLst>
                </p14:cNvPr>
                <p14:cNvContentPartPr/>
                <p14:nvPr/>
              </p14:nvContentPartPr>
              <p14:xfrm>
                <a:off x="4311632" y="257753"/>
                <a:ext cx="273960" cy="256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4247FC-5B1F-469C-A798-B7A26996C0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5992" y="222113"/>
                  <a:ext cx="3456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D6BD71F-C4FC-4C28-BCF6-B41BCEF1F1EF}"/>
                  </a:ext>
                </a:extLst>
              </p14:cNvPr>
              <p14:cNvContentPartPr/>
              <p14:nvPr/>
            </p14:nvContentPartPr>
            <p14:xfrm>
              <a:off x="4233152" y="1581113"/>
              <a:ext cx="374400" cy="282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D6BD71F-C4FC-4C28-BCF6-B41BCEF1F1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7152" y="1545473"/>
                <a:ext cx="446040" cy="35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A1390F4-0CEC-41E1-9E17-403ED5C076B3}"/>
              </a:ext>
            </a:extLst>
          </p:cNvPr>
          <p:cNvGrpSpPr/>
          <p:nvPr/>
        </p:nvGrpSpPr>
        <p:grpSpPr>
          <a:xfrm>
            <a:off x="2411912" y="3282833"/>
            <a:ext cx="4549320" cy="677880"/>
            <a:chOff x="2411912" y="3282833"/>
            <a:chExt cx="4549320" cy="67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70BD10-A7A5-479F-A0C0-A98C69D08EEB}"/>
                    </a:ext>
                  </a:extLst>
                </p14:cNvPr>
                <p14:cNvContentPartPr/>
                <p14:nvPr/>
              </p14:nvContentPartPr>
              <p14:xfrm>
                <a:off x="2411912" y="3414953"/>
                <a:ext cx="276840" cy="545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70BD10-A7A5-479F-A0C0-A98C69D08E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76272" y="3378953"/>
                  <a:ext cx="3484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4DE8AC9-87F7-4E49-8DBD-5993A224122D}"/>
                    </a:ext>
                  </a:extLst>
                </p14:cNvPr>
                <p14:cNvContentPartPr/>
                <p14:nvPr/>
              </p14:nvContentPartPr>
              <p14:xfrm>
                <a:off x="2789192" y="3638873"/>
                <a:ext cx="186840" cy="310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4DE8AC9-87F7-4E49-8DBD-5993A22412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53552" y="3602873"/>
                  <a:ext cx="258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78EB26C-B610-407E-9101-BADBDB0F7164}"/>
                    </a:ext>
                  </a:extLst>
                </p14:cNvPr>
                <p14:cNvContentPartPr/>
                <p14:nvPr/>
              </p14:nvContentPartPr>
              <p14:xfrm>
                <a:off x="3071432" y="3594593"/>
                <a:ext cx="442800" cy="356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78EB26C-B610-407E-9101-BADBDB0F71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35432" y="3558593"/>
                  <a:ext cx="514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600425-E589-415A-B1D9-DC559A01F11F}"/>
                    </a:ext>
                  </a:extLst>
                </p14:cNvPr>
                <p14:cNvContentPartPr/>
                <p14:nvPr/>
              </p14:nvContentPartPr>
              <p14:xfrm>
                <a:off x="3920312" y="3649673"/>
                <a:ext cx="181800" cy="24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600425-E589-415A-B1D9-DC559A01F1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4672" y="3613673"/>
                  <a:ext cx="253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29AF25-B38B-4223-8C91-D2E526A9D98E}"/>
                    </a:ext>
                  </a:extLst>
                </p14:cNvPr>
                <p14:cNvContentPartPr/>
                <p14:nvPr/>
              </p14:nvContentPartPr>
              <p14:xfrm>
                <a:off x="3977552" y="3844793"/>
                <a:ext cx="197640" cy="18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29AF25-B38B-4223-8C91-D2E526A9D9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41912" y="3809153"/>
                  <a:ext cx="269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2B19A4-8497-4476-B50F-9DA60123FFF2}"/>
                    </a:ext>
                  </a:extLst>
                </p14:cNvPr>
                <p14:cNvContentPartPr/>
                <p14:nvPr/>
              </p14:nvContentPartPr>
              <p14:xfrm>
                <a:off x="4790792" y="3499553"/>
                <a:ext cx="222480" cy="353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2B19A4-8497-4476-B50F-9DA60123FF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5152" y="3463913"/>
                  <a:ext cx="294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D0601D-B6F9-46CE-9D02-B2A03D677675}"/>
                    </a:ext>
                  </a:extLst>
                </p14:cNvPr>
                <p14:cNvContentPartPr/>
                <p14:nvPr/>
              </p14:nvContentPartPr>
              <p14:xfrm>
                <a:off x="5235032" y="3482993"/>
                <a:ext cx="99720" cy="319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D0601D-B6F9-46CE-9D02-B2A03D6776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9392" y="3447353"/>
                  <a:ext cx="171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2123E0-D511-4A01-9E9F-69B15D1986BE}"/>
                    </a:ext>
                  </a:extLst>
                </p14:cNvPr>
                <p14:cNvContentPartPr/>
                <p14:nvPr/>
              </p14:nvContentPartPr>
              <p14:xfrm>
                <a:off x="5183192" y="3552833"/>
                <a:ext cx="478800" cy="23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2123E0-D511-4A01-9E9F-69B15D1986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47552" y="3517193"/>
                  <a:ext cx="550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315FB06-E183-419C-9B41-E71143F74421}"/>
                    </a:ext>
                  </a:extLst>
                </p14:cNvPr>
                <p14:cNvContentPartPr/>
                <p14:nvPr/>
              </p14:nvContentPartPr>
              <p14:xfrm>
                <a:off x="5807432" y="3327833"/>
                <a:ext cx="149760" cy="498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315FB06-E183-419C-9B41-E71143F744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71792" y="3292193"/>
                  <a:ext cx="2214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CBB9CB-68A8-4B8E-82FB-A73DAE157B17}"/>
                    </a:ext>
                  </a:extLst>
                </p14:cNvPr>
                <p14:cNvContentPartPr/>
                <p14:nvPr/>
              </p14:nvContentPartPr>
              <p14:xfrm>
                <a:off x="4577672" y="3282833"/>
                <a:ext cx="228240" cy="643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CBB9CB-68A8-4B8E-82FB-A73DAE157B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1672" y="3247193"/>
                  <a:ext cx="2998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254C7C-F12F-422B-9AC2-FBF9D7B9EB7A}"/>
                    </a:ext>
                  </a:extLst>
                </p14:cNvPr>
                <p14:cNvContentPartPr/>
                <p14:nvPr/>
              </p14:nvContentPartPr>
              <p14:xfrm>
                <a:off x="6127472" y="3380393"/>
                <a:ext cx="201240" cy="349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254C7C-F12F-422B-9AC2-FBF9D7B9EB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1472" y="3344393"/>
                  <a:ext cx="2728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668325-6897-478D-B53F-639D7DC1C08C}"/>
                    </a:ext>
                  </a:extLst>
                </p14:cNvPr>
                <p14:cNvContentPartPr/>
                <p14:nvPr/>
              </p14:nvContentPartPr>
              <p14:xfrm>
                <a:off x="6129992" y="3400913"/>
                <a:ext cx="337680" cy="225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668325-6897-478D-B53F-639D7DC1C0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94352" y="3364913"/>
                  <a:ext cx="409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F2505D2-2D18-4BB8-B52F-C90132C9B36E}"/>
                    </a:ext>
                  </a:extLst>
                </p14:cNvPr>
                <p14:cNvContentPartPr/>
                <p14:nvPr/>
              </p14:nvContentPartPr>
              <p14:xfrm>
                <a:off x="6770432" y="3334313"/>
                <a:ext cx="190800" cy="447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F2505D2-2D18-4BB8-B52F-C90132C9B3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34792" y="3298673"/>
                  <a:ext cx="26244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6497E2-CC40-4F73-8AEA-4AD01A1AF7D0}"/>
              </a:ext>
            </a:extLst>
          </p:cNvPr>
          <p:cNvGrpSpPr/>
          <p:nvPr/>
        </p:nvGrpSpPr>
        <p:grpSpPr>
          <a:xfrm>
            <a:off x="4119032" y="4073753"/>
            <a:ext cx="732240" cy="254520"/>
            <a:chOff x="4119032" y="4073753"/>
            <a:chExt cx="73224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EC631B9-6C81-40A7-8D1C-722B63D17A9F}"/>
                    </a:ext>
                  </a:extLst>
                </p14:cNvPr>
                <p14:cNvContentPartPr/>
                <p14:nvPr/>
              </p14:nvContentPartPr>
              <p14:xfrm>
                <a:off x="4119032" y="4166993"/>
                <a:ext cx="144000" cy="3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EC631B9-6C81-40A7-8D1C-722B63D17A9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83032" y="4130993"/>
                  <a:ext cx="215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B505BB-A49C-43A6-916F-AFDFA3316B45}"/>
                    </a:ext>
                  </a:extLst>
                </p14:cNvPr>
                <p14:cNvContentPartPr/>
                <p14:nvPr/>
              </p14:nvContentPartPr>
              <p14:xfrm>
                <a:off x="4120112" y="4285433"/>
                <a:ext cx="137520" cy="11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B505BB-A49C-43A6-916F-AFDFA3316B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84112" y="4249433"/>
                  <a:ext cx="209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5117AE-C7FC-4EAA-9F6D-722B8B27A517}"/>
                    </a:ext>
                  </a:extLst>
                </p14:cNvPr>
                <p14:cNvContentPartPr/>
                <p14:nvPr/>
              </p14:nvContentPartPr>
              <p14:xfrm>
                <a:off x="4628792" y="4073753"/>
                <a:ext cx="222480" cy="254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5117AE-C7FC-4EAA-9F6D-722B8B27A5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3152" y="4038113"/>
                  <a:ext cx="29412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C5F53F3-1422-4AD6-8234-F1A8E70CF0A4}"/>
                  </a:ext>
                </a:extLst>
              </p14:cNvPr>
              <p14:cNvContentPartPr/>
              <p14:nvPr/>
            </p14:nvContentPartPr>
            <p14:xfrm>
              <a:off x="4258712" y="2447993"/>
              <a:ext cx="261720" cy="3182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C5F53F3-1422-4AD6-8234-F1A8E70CF0A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22712" y="2412353"/>
                <a:ext cx="333360" cy="38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44E79066-6686-41B0-9A5B-6BFB4B82A632}"/>
              </a:ext>
            </a:extLst>
          </p:cNvPr>
          <p:cNvGrpSpPr/>
          <p:nvPr/>
        </p:nvGrpSpPr>
        <p:grpSpPr>
          <a:xfrm>
            <a:off x="2893952" y="4578113"/>
            <a:ext cx="3468600" cy="909360"/>
            <a:chOff x="2893952" y="4578113"/>
            <a:chExt cx="3468600" cy="90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92E384-909B-46BC-87E0-57FA95D1CC7E}"/>
                    </a:ext>
                  </a:extLst>
                </p14:cNvPr>
                <p14:cNvContentPartPr/>
                <p14:nvPr/>
              </p14:nvContentPartPr>
              <p14:xfrm>
                <a:off x="2893952" y="4944233"/>
                <a:ext cx="452880" cy="54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92E384-909B-46BC-87E0-57FA95D1CC7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57952" y="4908593"/>
                  <a:ext cx="52452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4AB871D-3719-4E4A-93B6-C4535948B570}"/>
                    </a:ext>
                  </a:extLst>
                </p14:cNvPr>
                <p14:cNvContentPartPr/>
                <p14:nvPr/>
              </p14:nvContentPartPr>
              <p14:xfrm>
                <a:off x="3498392" y="4744793"/>
                <a:ext cx="317880" cy="600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4AB871D-3719-4E4A-93B6-C4535948B5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62752" y="4708793"/>
                  <a:ext cx="38952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A123A21-3A16-41A9-95AD-AAC3B6349702}"/>
                    </a:ext>
                  </a:extLst>
                </p14:cNvPr>
                <p14:cNvContentPartPr/>
                <p14:nvPr/>
              </p14:nvContentPartPr>
              <p14:xfrm>
                <a:off x="3880352" y="4777913"/>
                <a:ext cx="852120" cy="492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A123A21-3A16-41A9-95AD-AAC3B63497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4352" y="4742273"/>
                  <a:ext cx="9237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4AFAFA8-D9B7-44FA-86C1-1EA29EFA97F4}"/>
                    </a:ext>
                  </a:extLst>
                </p14:cNvPr>
                <p14:cNvContentPartPr/>
                <p14:nvPr/>
              </p14:nvContentPartPr>
              <p14:xfrm>
                <a:off x="4655792" y="4713473"/>
                <a:ext cx="372600" cy="650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4AFAFA8-D9B7-44FA-86C1-1EA29EFA97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19792" y="4677473"/>
                  <a:ext cx="4442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67929F-ED5A-4989-8ED7-32EAC7094499}"/>
                    </a:ext>
                  </a:extLst>
                </p14:cNvPr>
                <p14:cNvContentPartPr/>
                <p14:nvPr/>
              </p14:nvContentPartPr>
              <p14:xfrm>
                <a:off x="5251592" y="4857113"/>
                <a:ext cx="295200" cy="26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67929F-ED5A-4989-8ED7-32EAC70944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15592" y="4821473"/>
                  <a:ext cx="366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D1FCE3-4F1A-40C4-BE25-1354C407568E}"/>
                    </a:ext>
                  </a:extLst>
                </p14:cNvPr>
                <p14:cNvContentPartPr/>
                <p14:nvPr/>
              </p14:nvContentPartPr>
              <p14:xfrm>
                <a:off x="5317472" y="5024873"/>
                <a:ext cx="302760" cy="26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D1FCE3-4F1A-40C4-BE25-1354C40756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81832" y="4988873"/>
                  <a:ext cx="374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BD397A-674A-47C4-857D-08F885C4B2A1}"/>
                    </a:ext>
                  </a:extLst>
                </p14:cNvPr>
                <p14:cNvContentPartPr/>
                <p14:nvPr/>
              </p14:nvContentPartPr>
              <p14:xfrm>
                <a:off x="5804552" y="4578113"/>
                <a:ext cx="262800" cy="465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BD397A-674A-47C4-857D-08F885C4B2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8552" y="4542113"/>
                  <a:ext cx="33444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73ED609-F0E5-4B22-81BB-1C24911E68B9}"/>
                    </a:ext>
                  </a:extLst>
                </p14:cNvPr>
                <p14:cNvContentPartPr/>
                <p14:nvPr/>
              </p14:nvContentPartPr>
              <p14:xfrm>
                <a:off x="6175712" y="4639673"/>
                <a:ext cx="186840" cy="273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73ED609-F0E5-4B22-81BB-1C24911E68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0072" y="4603673"/>
                  <a:ext cx="25848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0B8642-AD02-42B3-8DEC-2A000CDBDA34}"/>
              </a:ext>
            </a:extLst>
          </p:cNvPr>
          <p:cNvGrpSpPr/>
          <p:nvPr/>
        </p:nvGrpSpPr>
        <p:grpSpPr>
          <a:xfrm>
            <a:off x="2397512" y="965153"/>
            <a:ext cx="4876200" cy="1932480"/>
            <a:chOff x="2397512" y="965153"/>
            <a:chExt cx="4876200" cy="19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2D0A30-051F-4AD3-A163-B657ACDD1DE0}"/>
                    </a:ext>
                  </a:extLst>
                </p14:cNvPr>
                <p14:cNvContentPartPr/>
                <p14:nvPr/>
              </p14:nvContentPartPr>
              <p14:xfrm>
                <a:off x="2974952" y="1249553"/>
                <a:ext cx="3486960" cy="87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2D0A30-051F-4AD3-A163-B657ACDD1D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39312" y="1213553"/>
                  <a:ext cx="3558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E90E7A-044A-44AC-B079-389D2B5859D3}"/>
                    </a:ext>
                  </a:extLst>
                </p14:cNvPr>
                <p14:cNvContentPartPr/>
                <p14:nvPr/>
              </p14:nvContentPartPr>
              <p14:xfrm>
                <a:off x="2993312" y="1168553"/>
                <a:ext cx="3611880" cy="91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E90E7A-044A-44AC-B079-389D2B5859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7312" y="1132553"/>
                  <a:ext cx="368352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F418225-C1EC-4A07-A41A-1DCEC2FF3C08}"/>
                    </a:ext>
                  </a:extLst>
                </p14:cNvPr>
                <p14:cNvContentPartPr/>
                <p14:nvPr/>
              </p14:nvContentPartPr>
              <p14:xfrm>
                <a:off x="3898712" y="1229753"/>
                <a:ext cx="101880" cy="851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F418225-C1EC-4A07-A41A-1DCEC2FF3C0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62712" y="1194113"/>
                  <a:ext cx="17352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8E5FE3-7570-4B47-8BEA-D1E72DC3DCA4}"/>
                    </a:ext>
                  </a:extLst>
                </p14:cNvPr>
                <p14:cNvContentPartPr/>
                <p14:nvPr/>
              </p14:nvContentPartPr>
              <p14:xfrm>
                <a:off x="4913912" y="1318673"/>
                <a:ext cx="75600" cy="705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8E5FE3-7570-4B47-8BEA-D1E72DC3DC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77912" y="1283033"/>
                  <a:ext cx="14724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53A81A-A485-48CE-8816-5CD83334B176}"/>
                    </a:ext>
                  </a:extLst>
                </p14:cNvPr>
                <p14:cNvContentPartPr/>
                <p14:nvPr/>
              </p14:nvContentPartPr>
              <p14:xfrm>
                <a:off x="5744072" y="1348913"/>
                <a:ext cx="60840" cy="711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53A81A-A485-48CE-8816-5CD83334B1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8432" y="1312913"/>
                  <a:ext cx="13248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627FD84-825C-452F-9656-0EC646DFB1C1}"/>
                    </a:ext>
                  </a:extLst>
                </p14:cNvPr>
                <p14:cNvContentPartPr/>
                <p14:nvPr/>
              </p14:nvContentPartPr>
              <p14:xfrm>
                <a:off x="2397512" y="1077833"/>
                <a:ext cx="377280" cy="47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627FD84-825C-452F-9656-0EC646DFB1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61512" y="1042193"/>
                  <a:ext cx="4489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A36ED0-714F-4499-99B3-18123371A46B}"/>
                    </a:ext>
                  </a:extLst>
                </p14:cNvPr>
                <p14:cNvContentPartPr/>
                <p14:nvPr/>
              </p14:nvContentPartPr>
              <p14:xfrm>
                <a:off x="3350792" y="1050833"/>
                <a:ext cx="139320" cy="206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A36ED0-714F-4499-99B3-18123371A4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14792" y="1015193"/>
                  <a:ext cx="210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23B71E-E4AB-46A6-97FA-E400DFC0F4E7}"/>
                    </a:ext>
                  </a:extLst>
                </p14:cNvPr>
                <p14:cNvContentPartPr/>
                <p14:nvPr/>
              </p14:nvContentPartPr>
              <p14:xfrm>
                <a:off x="4316672" y="1025273"/>
                <a:ext cx="55080" cy="177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23B71E-E4AB-46A6-97FA-E400DFC0F4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81032" y="989633"/>
                  <a:ext cx="1267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090985-C4BD-43BE-B973-D703E725D200}"/>
                    </a:ext>
                  </a:extLst>
                </p14:cNvPr>
                <p14:cNvContentPartPr/>
                <p14:nvPr/>
              </p14:nvContentPartPr>
              <p14:xfrm>
                <a:off x="5084912" y="987113"/>
                <a:ext cx="406800" cy="20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090985-C4BD-43BE-B973-D703E725D2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49272" y="951473"/>
                  <a:ext cx="478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B2FF72-8AE0-494F-944D-543A7002DABF}"/>
                    </a:ext>
                  </a:extLst>
                </p14:cNvPr>
                <p14:cNvContentPartPr/>
                <p14:nvPr/>
              </p14:nvContentPartPr>
              <p14:xfrm>
                <a:off x="6054752" y="965153"/>
                <a:ext cx="180360" cy="204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B2FF72-8AE0-494F-944D-543A7002DA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8752" y="929513"/>
                  <a:ext cx="252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3FDA51-3D85-4CB6-960A-33034EB3B857}"/>
                    </a:ext>
                  </a:extLst>
                </p14:cNvPr>
                <p14:cNvContentPartPr/>
                <p14:nvPr/>
              </p14:nvContentPartPr>
              <p14:xfrm>
                <a:off x="4058552" y="1554833"/>
                <a:ext cx="426960" cy="268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3FDA51-3D85-4CB6-960A-33034EB3B8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2912" y="1519193"/>
                  <a:ext cx="498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F88774-DD27-4115-8C60-18A156FE7DE9}"/>
                    </a:ext>
                  </a:extLst>
                </p14:cNvPr>
                <p14:cNvContentPartPr/>
                <p14:nvPr/>
              </p14:nvContentPartPr>
              <p14:xfrm>
                <a:off x="5013272" y="1494353"/>
                <a:ext cx="288360" cy="360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F88774-DD27-4115-8C60-18A156FE7D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77272" y="1458713"/>
                  <a:ext cx="3600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DB88420-C6A6-43AC-9410-CC26DED343DC}"/>
                    </a:ext>
                  </a:extLst>
                </p14:cNvPr>
                <p14:cNvContentPartPr/>
                <p14:nvPr/>
              </p14:nvContentPartPr>
              <p14:xfrm>
                <a:off x="5380112" y="1565273"/>
                <a:ext cx="151200" cy="190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DB88420-C6A6-43AC-9410-CC26DED343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44112" y="1529633"/>
                  <a:ext cx="222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339164-FFBE-4681-AD0B-C0CF4BAE14C7}"/>
                    </a:ext>
                  </a:extLst>
                </p14:cNvPr>
                <p14:cNvContentPartPr/>
                <p14:nvPr/>
              </p14:nvContentPartPr>
              <p14:xfrm>
                <a:off x="6041072" y="1424873"/>
                <a:ext cx="223920" cy="376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339164-FFBE-4681-AD0B-C0CF4BAE14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05072" y="1389233"/>
                  <a:ext cx="295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A0D3538-FC66-474A-B0C6-E340148CF52D}"/>
                    </a:ext>
                  </a:extLst>
                </p14:cNvPr>
                <p14:cNvContentPartPr/>
                <p14:nvPr/>
              </p14:nvContentPartPr>
              <p14:xfrm>
                <a:off x="6309992" y="1480673"/>
                <a:ext cx="200520" cy="210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A0D3538-FC66-474A-B0C6-E340148CF5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74352" y="1445033"/>
                  <a:ext cx="272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61368C-2E1B-4257-A7CB-A34BCFA90E55}"/>
                    </a:ext>
                  </a:extLst>
                </p14:cNvPr>
                <p14:cNvContentPartPr/>
                <p14:nvPr/>
              </p14:nvContentPartPr>
              <p14:xfrm>
                <a:off x="2763992" y="2397953"/>
                <a:ext cx="958680" cy="499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61368C-2E1B-4257-A7CB-A34BCFA90E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28352" y="2361953"/>
                  <a:ext cx="10303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3F5E5-6F30-46FF-970A-E333012EE1ED}"/>
                    </a:ext>
                  </a:extLst>
                </p14:cNvPr>
                <p14:cNvContentPartPr/>
                <p14:nvPr/>
              </p14:nvContentPartPr>
              <p14:xfrm>
                <a:off x="3832112" y="2581193"/>
                <a:ext cx="254880" cy="185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3F5E5-6F30-46FF-970A-E333012EE1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96472" y="2545193"/>
                  <a:ext cx="326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D2E5B82-879B-4058-8D4A-440BE8BE50A0}"/>
                    </a:ext>
                  </a:extLst>
                </p14:cNvPr>
                <p14:cNvContentPartPr/>
                <p14:nvPr/>
              </p14:nvContentPartPr>
              <p14:xfrm>
                <a:off x="4700072" y="2668313"/>
                <a:ext cx="55080" cy="19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D2E5B82-879B-4058-8D4A-440BE8BE50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64072" y="2632313"/>
                  <a:ext cx="12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EA26C1-4FA4-4B14-9AD1-EA042D979C09}"/>
                    </a:ext>
                  </a:extLst>
                </p14:cNvPr>
                <p14:cNvContentPartPr/>
                <p14:nvPr/>
              </p14:nvContentPartPr>
              <p14:xfrm>
                <a:off x="5085272" y="2292113"/>
                <a:ext cx="163080" cy="421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EA26C1-4FA4-4B14-9AD1-EA042D979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49632" y="2256473"/>
                  <a:ext cx="2347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A91B1DA-055B-430D-8CDA-7FB44DC8495B}"/>
                    </a:ext>
                  </a:extLst>
                </p14:cNvPr>
                <p14:cNvContentPartPr/>
                <p14:nvPr/>
              </p14:nvContentPartPr>
              <p14:xfrm>
                <a:off x="5069072" y="2327393"/>
                <a:ext cx="243360" cy="178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A91B1DA-055B-430D-8CDA-7FB44DC8495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33432" y="2291753"/>
                  <a:ext cx="315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1BD306E-FD94-47B4-9C1F-E5628150985C}"/>
                    </a:ext>
                  </a:extLst>
                </p14:cNvPr>
                <p14:cNvContentPartPr/>
                <p14:nvPr/>
              </p14:nvContentPartPr>
              <p14:xfrm>
                <a:off x="5426192" y="2326313"/>
                <a:ext cx="239040" cy="344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1BD306E-FD94-47B4-9C1F-E5628150985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90552" y="2290313"/>
                  <a:ext cx="310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18A0BD7-A4D4-4095-9EA3-7F6340B770AF}"/>
                    </a:ext>
                  </a:extLst>
                </p14:cNvPr>
                <p14:cNvContentPartPr/>
                <p14:nvPr/>
              </p14:nvContentPartPr>
              <p14:xfrm>
                <a:off x="5739032" y="2406953"/>
                <a:ext cx="373320" cy="232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18A0BD7-A4D4-4095-9EA3-7F6340B770A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03392" y="2371313"/>
                  <a:ext cx="4449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0587E4-C789-4A74-B4C4-3F46EC93366A}"/>
                    </a:ext>
                  </a:extLst>
                </p14:cNvPr>
                <p14:cNvContentPartPr/>
                <p14:nvPr/>
              </p14:nvContentPartPr>
              <p14:xfrm>
                <a:off x="6227192" y="2249633"/>
                <a:ext cx="81720" cy="384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0587E4-C789-4A74-B4C4-3F46EC93366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91192" y="2213993"/>
                  <a:ext cx="1533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79016D-3542-45E2-8B53-431CA5921467}"/>
                    </a:ext>
                  </a:extLst>
                </p14:cNvPr>
                <p14:cNvContentPartPr/>
                <p14:nvPr/>
              </p14:nvContentPartPr>
              <p14:xfrm>
                <a:off x="6177872" y="2414873"/>
                <a:ext cx="451080" cy="39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79016D-3542-45E2-8B53-431CA59214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42232" y="2379233"/>
                  <a:ext cx="522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E4DB45-8DD2-4EED-93DC-8312B272FE56}"/>
                    </a:ext>
                  </a:extLst>
                </p14:cNvPr>
                <p14:cNvContentPartPr/>
                <p14:nvPr/>
              </p14:nvContentPartPr>
              <p14:xfrm>
                <a:off x="6479912" y="2556353"/>
                <a:ext cx="213480" cy="28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E4DB45-8DD2-4EED-93DC-8312B272FE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44272" y="2520353"/>
                  <a:ext cx="285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57C83D-0FE6-4759-8672-EF0C3F581F2D}"/>
                    </a:ext>
                  </a:extLst>
                </p14:cNvPr>
                <p14:cNvContentPartPr/>
                <p14:nvPr/>
              </p14:nvContentPartPr>
              <p14:xfrm>
                <a:off x="6828752" y="2130473"/>
                <a:ext cx="444960" cy="38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57C83D-0FE6-4759-8672-EF0C3F581F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793112" y="2094473"/>
                  <a:ext cx="51660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136446B-823B-4257-B65C-296194D4FC31}"/>
                    </a:ext>
                  </a:extLst>
                </p14:cNvPr>
                <p14:cNvContentPartPr/>
                <p14:nvPr/>
              </p14:nvContentPartPr>
              <p14:xfrm>
                <a:off x="3319112" y="1487873"/>
                <a:ext cx="239760" cy="428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136446B-823B-4257-B65C-296194D4FC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83472" y="1452233"/>
                  <a:ext cx="31140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3C30590-46A6-4B50-9F53-20663528575D}"/>
                    </a:ext>
                  </a:extLst>
                </p14:cNvPr>
                <p14:cNvContentPartPr/>
                <p14:nvPr/>
              </p14:nvContentPartPr>
              <p14:xfrm>
                <a:off x="3678392" y="1473113"/>
                <a:ext cx="178920" cy="297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C30590-46A6-4B50-9F53-2066352857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2392" y="1437473"/>
                  <a:ext cx="250560" cy="368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278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FFC7A1-DB91-43F6-A52D-F2CB21EB5B13}"/>
              </a:ext>
            </a:extLst>
          </p:cNvPr>
          <p:cNvGrpSpPr/>
          <p:nvPr/>
        </p:nvGrpSpPr>
        <p:grpSpPr>
          <a:xfrm>
            <a:off x="441992" y="427313"/>
            <a:ext cx="438120" cy="885960"/>
            <a:chOff x="441992" y="427313"/>
            <a:chExt cx="438120" cy="88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B802511-4D16-42B8-A56E-31940238F6B8}"/>
                    </a:ext>
                  </a:extLst>
                </p14:cNvPr>
                <p14:cNvContentPartPr/>
                <p14:nvPr/>
              </p14:nvContentPartPr>
              <p14:xfrm>
                <a:off x="441992" y="491033"/>
                <a:ext cx="256320" cy="413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B802511-4D16-42B8-A56E-31940238F6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352" y="455033"/>
                  <a:ext cx="327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7F7085E-FDF5-4A05-8274-11EB024BBF7B}"/>
                    </a:ext>
                  </a:extLst>
                </p14:cNvPr>
                <p14:cNvContentPartPr/>
                <p14:nvPr/>
              </p14:nvContentPartPr>
              <p14:xfrm>
                <a:off x="664472" y="427313"/>
                <a:ext cx="215640" cy="885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7F7085E-FDF5-4A05-8274-11EB024BBF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8832" y="391673"/>
                  <a:ext cx="287280" cy="9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C00BFB-2F04-4211-BA38-C40C8ED447C8}"/>
              </a:ext>
            </a:extLst>
          </p:cNvPr>
          <p:cNvGrpSpPr/>
          <p:nvPr/>
        </p:nvGrpSpPr>
        <p:grpSpPr>
          <a:xfrm>
            <a:off x="1810352" y="235793"/>
            <a:ext cx="2286720" cy="740880"/>
            <a:chOff x="1810352" y="235793"/>
            <a:chExt cx="2286720" cy="74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056850-BA8D-4085-9692-BB5B4CE7C6DC}"/>
                    </a:ext>
                  </a:extLst>
                </p14:cNvPr>
                <p14:cNvContentPartPr/>
                <p14:nvPr/>
              </p14:nvContentPartPr>
              <p14:xfrm>
                <a:off x="1810352" y="235793"/>
                <a:ext cx="73440" cy="701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056850-BA8D-4085-9692-BB5B4CE7C6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4352" y="199793"/>
                  <a:ext cx="14508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D5F4B9-B877-4E48-A886-4A371B0BC06F}"/>
                    </a:ext>
                  </a:extLst>
                </p14:cNvPr>
                <p14:cNvContentPartPr/>
                <p14:nvPr/>
              </p14:nvContentPartPr>
              <p14:xfrm>
                <a:off x="2097992" y="482753"/>
                <a:ext cx="537480" cy="450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D5F4B9-B877-4E48-A886-4A371B0BC0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1992" y="447113"/>
                  <a:ext cx="6091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25539D-628E-498D-9554-0B200B91B459}"/>
                    </a:ext>
                  </a:extLst>
                </p14:cNvPr>
                <p14:cNvContentPartPr/>
                <p14:nvPr/>
              </p14:nvContentPartPr>
              <p14:xfrm>
                <a:off x="2790272" y="432713"/>
                <a:ext cx="910080" cy="543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25539D-628E-498D-9554-0B200B91B4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54632" y="397073"/>
                  <a:ext cx="98172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2A4A33-696F-4371-8EB0-7C412633EA4B}"/>
                    </a:ext>
                  </a:extLst>
                </p14:cNvPr>
                <p14:cNvContentPartPr/>
                <p14:nvPr/>
              </p14:nvContentPartPr>
              <p14:xfrm>
                <a:off x="3872792" y="373673"/>
                <a:ext cx="21960" cy="472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2A4A33-696F-4371-8EB0-7C412633EA4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37152" y="338033"/>
                  <a:ext cx="9360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E4E063-BBFE-4F50-ACF2-740EAA38FC7F}"/>
                    </a:ext>
                  </a:extLst>
                </p14:cNvPr>
                <p14:cNvContentPartPr/>
                <p14:nvPr/>
              </p14:nvContentPartPr>
              <p14:xfrm>
                <a:off x="3789632" y="623873"/>
                <a:ext cx="307440" cy="48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E4E063-BBFE-4F50-ACF2-740EAA38FC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3992" y="588233"/>
                  <a:ext cx="3790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160FE8-E803-47AA-9BA5-35B627844296}"/>
              </a:ext>
            </a:extLst>
          </p:cNvPr>
          <p:cNvGrpSpPr/>
          <p:nvPr/>
        </p:nvGrpSpPr>
        <p:grpSpPr>
          <a:xfrm>
            <a:off x="4602872" y="353153"/>
            <a:ext cx="760680" cy="475200"/>
            <a:chOff x="4602872" y="353153"/>
            <a:chExt cx="760680" cy="47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07E26C-CAA9-4101-9833-162D1EF2EB37}"/>
                    </a:ext>
                  </a:extLst>
                </p14:cNvPr>
                <p14:cNvContentPartPr/>
                <p14:nvPr/>
              </p14:nvContentPartPr>
              <p14:xfrm>
                <a:off x="4602872" y="353153"/>
                <a:ext cx="252720" cy="475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07E26C-CAA9-4101-9833-162D1EF2EB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66872" y="317513"/>
                  <a:ext cx="3243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E56E51-6E86-47BD-8356-D98B7E6E2272}"/>
                    </a:ext>
                  </a:extLst>
                </p14:cNvPr>
                <p14:cNvContentPartPr/>
                <p14:nvPr/>
              </p14:nvContentPartPr>
              <p14:xfrm>
                <a:off x="5115872" y="411473"/>
                <a:ext cx="247680" cy="319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E56E51-6E86-47BD-8356-D98B7E6E22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0232" y="375473"/>
                  <a:ext cx="319320" cy="39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3A097B2-F47C-4830-B0E6-39330B1A006B}"/>
                  </a:ext>
                </a:extLst>
              </p14:cNvPr>
              <p14:cNvContentPartPr/>
              <p14:nvPr/>
            </p14:nvContentPartPr>
            <p14:xfrm>
              <a:off x="2624672" y="3448433"/>
              <a:ext cx="543960" cy="341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3A097B2-F47C-4830-B0E6-39330B1A00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88672" y="3412793"/>
                <a:ext cx="61560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7F0D6982-DBE8-4A15-BC2C-63751BC8F09C}"/>
              </a:ext>
            </a:extLst>
          </p:cNvPr>
          <p:cNvGrpSpPr/>
          <p:nvPr/>
        </p:nvGrpSpPr>
        <p:grpSpPr>
          <a:xfrm>
            <a:off x="2261432" y="4069433"/>
            <a:ext cx="2003760" cy="666000"/>
            <a:chOff x="2261432" y="4069433"/>
            <a:chExt cx="200376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7C875E-1C34-461C-A30E-FDA788571D33}"/>
                    </a:ext>
                  </a:extLst>
                </p14:cNvPr>
                <p14:cNvContentPartPr/>
                <p14:nvPr/>
              </p14:nvContentPartPr>
              <p14:xfrm>
                <a:off x="2359712" y="4213793"/>
                <a:ext cx="38520" cy="52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7C875E-1C34-461C-A30E-FDA788571D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3712" y="4177793"/>
                  <a:ext cx="11016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0B99B72-F7C7-4963-B774-7C0CF63A9F9F}"/>
                    </a:ext>
                  </a:extLst>
                </p14:cNvPr>
                <p14:cNvContentPartPr/>
                <p14:nvPr/>
              </p14:nvContentPartPr>
              <p14:xfrm>
                <a:off x="2261432" y="4069433"/>
                <a:ext cx="396360" cy="654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0B99B72-F7C7-4963-B774-7C0CF63A9F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25432" y="4033793"/>
                  <a:ext cx="46800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FED59AE-F71D-4389-8985-213DEF868FF1}"/>
                    </a:ext>
                  </a:extLst>
                </p14:cNvPr>
                <p14:cNvContentPartPr/>
                <p14:nvPr/>
              </p14:nvContentPartPr>
              <p14:xfrm>
                <a:off x="2755712" y="4385873"/>
                <a:ext cx="179280" cy="294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ED59AE-F71D-4389-8985-213DEF868F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20072" y="4350233"/>
                  <a:ext cx="2509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563A970-AA57-4E4C-868C-BAAAF51CDD28}"/>
                    </a:ext>
                  </a:extLst>
                </p14:cNvPr>
                <p14:cNvContentPartPr/>
                <p14:nvPr/>
              </p14:nvContentPartPr>
              <p14:xfrm>
                <a:off x="3102032" y="4310993"/>
                <a:ext cx="521640" cy="362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563A970-AA57-4E4C-868C-BAAAF51CDD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66032" y="4274993"/>
                  <a:ext cx="5932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A53CA30-AC87-4E8B-93B9-D5D8AAB79D54}"/>
                    </a:ext>
                  </a:extLst>
                </p14:cNvPr>
                <p14:cNvContentPartPr/>
                <p14:nvPr/>
              </p14:nvContentPartPr>
              <p14:xfrm>
                <a:off x="3856952" y="4354913"/>
                <a:ext cx="251280" cy="9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A53CA30-AC87-4E8B-93B9-D5D8AAB79D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0952" y="4319273"/>
                  <a:ext cx="322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6E8386B-FACA-4014-B7D6-A63E3D9AEA74}"/>
                    </a:ext>
                  </a:extLst>
                </p14:cNvPr>
                <p14:cNvContentPartPr/>
                <p14:nvPr/>
              </p14:nvContentPartPr>
              <p14:xfrm>
                <a:off x="3968552" y="4472273"/>
                <a:ext cx="296640" cy="41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6E8386B-FACA-4014-B7D6-A63E3D9AEA7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2552" y="4436273"/>
                  <a:ext cx="36828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D689B-FC05-4BCE-A398-4C20D8E664FD}"/>
              </a:ext>
            </a:extLst>
          </p:cNvPr>
          <p:cNvGrpSpPr/>
          <p:nvPr/>
        </p:nvGrpSpPr>
        <p:grpSpPr>
          <a:xfrm>
            <a:off x="4738952" y="3838313"/>
            <a:ext cx="3615840" cy="745920"/>
            <a:chOff x="4738952" y="3838313"/>
            <a:chExt cx="3615840" cy="74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D34B99-98FE-42E6-AE49-EA092D4C57CE}"/>
                    </a:ext>
                  </a:extLst>
                </p14:cNvPr>
                <p14:cNvContentPartPr/>
                <p14:nvPr/>
              </p14:nvContentPartPr>
              <p14:xfrm>
                <a:off x="4738952" y="3979073"/>
                <a:ext cx="181440" cy="518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D34B99-98FE-42E6-AE49-EA092D4C57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2952" y="3943433"/>
                  <a:ext cx="2530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0A439B3-A5F9-47C6-B5BC-4FA6AC462DAD}"/>
                    </a:ext>
                  </a:extLst>
                </p14:cNvPr>
                <p14:cNvContentPartPr/>
                <p14:nvPr/>
              </p14:nvContentPartPr>
              <p14:xfrm>
                <a:off x="5137832" y="4106153"/>
                <a:ext cx="208440" cy="321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0A439B3-A5F9-47C6-B5BC-4FA6AC462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2192" y="4070153"/>
                  <a:ext cx="2800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406A20-BBB1-48B0-9E29-9AF34B099005}"/>
                    </a:ext>
                  </a:extLst>
                </p14:cNvPr>
                <p14:cNvContentPartPr/>
                <p14:nvPr/>
              </p14:nvContentPartPr>
              <p14:xfrm>
                <a:off x="5859632" y="4047833"/>
                <a:ext cx="50040" cy="355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B406A20-BBB1-48B0-9E29-9AF34B0990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23632" y="4011833"/>
                  <a:ext cx="121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3D0F7E4-F7E6-41B6-B5A2-89C80201BC48}"/>
                    </a:ext>
                  </a:extLst>
                </p14:cNvPr>
                <p14:cNvContentPartPr/>
                <p14:nvPr/>
              </p14:nvContentPartPr>
              <p14:xfrm>
                <a:off x="5713112" y="4027673"/>
                <a:ext cx="746640" cy="335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3D0F7E4-F7E6-41B6-B5A2-89C80201BC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77472" y="3991673"/>
                  <a:ext cx="8182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30C0BD-B98B-487E-8D03-E8F90760FDE1}"/>
                    </a:ext>
                  </a:extLst>
                </p14:cNvPr>
                <p14:cNvContentPartPr/>
                <p14:nvPr/>
              </p14:nvContentPartPr>
              <p14:xfrm>
                <a:off x="6623912" y="3841913"/>
                <a:ext cx="261360" cy="7423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30C0BD-B98B-487E-8D03-E8F90760FD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88272" y="3806273"/>
                  <a:ext cx="333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A1F379-9E38-4EEC-BFAC-8E562CD3091D}"/>
                    </a:ext>
                  </a:extLst>
                </p14:cNvPr>
                <p14:cNvContentPartPr/>
                <p14:nvPr/>
              </p14:nvContentPartPr>
              <p14:xfrm>
                <a:off x="7295672" y="3952073"/>
                <a:ext cx="252360" cy="429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A1F379-9E38-4EEC-BFAC-8E562CD309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60032" y="3916433"/>
                  <a:ext cx="32400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B594F7-8479-4526-8759-1370C9A4C34E}"/>
                    </a:ext>
                  </a:extLst>
                </p14:cNvPr>
                <p14:cNvContentPartPr/>
                <p14:nvPr/>
              </p14:nvContentPartPr>
              <p14:xfrm>
                <a:off x="7230152" y="3994193"/>
                <a:ext cx="389160" cy="217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B594F7-8479-4526-8759-1370C9A4C34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94152" y="3958553"/>
                  <a:ext cx="460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EDCAEB7-8847-4339-A3E0-7DD492B5B04C}"/>
                    </a:ext>
                  </a:extLst>
                </p14:cNvPr>
                <p14:cNvContentPartPr/>
                <p14:nvPr/>
              </p14:nvContentPartPr>
              <p14:xfrm>
                <a:off x="8035472" y="3838313"/>
                <a:ext cx="319320" cy="488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EDCAEB7-8847-4339-A3E0-7DD492B5B0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9472" y="3802313"/>
                  <a:ext cx="39096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70C63-AF7B-408E-A831-EA155CF28BDC}"/>
              </a:ext>
            </a:extLst>
          </p:cNvPr>
          <p:cNvGrpSpPr/>
          <p:nvPr/>
        </p:nvGrpSpPr>
        <p:grpSpPr>
          <a:xfrm>
            <a:off x="4179872" y="5012273"/>
            <a:ext cx="223560" cy="131760"/>
            <a:chOff x="4179872" y="5012273"/>
            <a:chExt cx="22356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0A84F4-0F60-48DE-82B2-26844E4D7E6E}"/>
                    </a:ext>
                  </a:extLst>
                </p14:cNvPr>
                <p14:cNvContentPartPr/>
                <p14:nvPr/>
              </p14:nvContentPartPr>
              <p14:xfrm>
                <a:off x="4179872" y="5012273"/>
                <a:ext cx="147960" cy="21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0A84F4-0F60-48DE-82B2-26844E4D7E6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44232" y="4976273"/>
                  <a:ext cx="219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3D33865-E62C-4A46-8B36-F2AA31486D1B}"/>
                    </a:ext>
                  </a:extLst>
                </p14:cNvPr>
                <p14:cNvContentPartPr/>
                <p14:nvPr/>
              </p14:nvContentPartPr>
              <p14:xfrm>
                <a:off x="4242872" y="5129273"/>
                <a:ext cx="160560" cy="14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3D33865-E62C-4A46-8B36-F2AA31486D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6872" y="5093633"/>
                  <a:ext cx="23220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4906D8C-8EE1-4887-9143-BC1E6A663B16}"/>
                  </a:ext>
                </a:extLst>
              </p14:cNvPr>
              <p14:cNvContentPartPr/>
              <p14:nvPr/>
            </p14:nvContentPartPr>
            <p14:xfrm>
              <a:off x="4984832" y="4822193"/>
              <a:ext cx="68040" cy="311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4906D8C-8EE1-4887-9143-BC1E6A663B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49192" y="4786193"/>
                <a:ext cx="139680" cy="38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6DE644F5-36BE-498B-A27F-7DC1317201F5}"/>
              </a:ext>
            </a:extLst>
          </p:cNvPr>
          <p:cNvGrpSpPr/>
          <p:nvPr/>
        </p:nvGrpSpPr>
        <p:grpSpPr>
          <a:xfrm>
            <a:off x="2611352" y="2797193"/>
            <a:ext cx="4999680" cy="690480"/>
            <a:chOff x="2611352" y="2797193"/>
            <a:chExt cx="4999680" cy="69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F9F172-2436-40B2-910F-1E2D483B3FBF}"/>
                    </a:ext>
                  </a:extLst>
                </p14:cNvPr>
                <p14:cNvContentPartPr/>
                <p14:nvPr/>
              </p14:nvContentPartPr>
              <p14:xfrm>
                <a:off x="2650952" y="3104993"/>
                <a:ext cx="15840" cy="378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F9F172-2436-40B2-910F-1E2D483B3FB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15312" y="3068993"/>
                  <a:ext cx="874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EF418D-049C-45DA-A490-8A6B5003E723}"/>
                    </a:ext>
                  </a:extLst>
                </p14:cNvPr>
                <p14:cNvContentPartPr/>
                <p14:nvPr/>
              </p14:nvContentPartPr>
              <p14:xfrm>
                <a:off x="2611352" y="2914913"/>
                <a:ext cx="1179000" cy="57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EF418D-049C-45DA-A490-8A6B5003E72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5712" y="2879273"/>
                  <a:ext cx="125064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75CDDD-A4E0-482C-8F90-9F1C142C7EBD}"/>
                    </a:ext>
                  </a:extLst>
                </p14:cNvPr>
                <p14:cNvContentPartPr/>
                <p14:nvPr/>
              </p14:nvContentPartPr>
              <p14:xfrm>
                <a:off x="3857672" y="3162233"/>
                <a:ext cx="214200" cy="1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75CDDD-A4E0-482C-8F90-9F1C142C7E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22032" y="3126233"/>
                  <a:ext cx="285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60EAB84-D6E9-4D8E-BB54-626E948DBD96}"/>
                    </a:ext>
                  </a:extLst>
                </p14:cNvPr>
                <p14:cNvContentPartPr/>
                <p14:nvPr/>
              </p14:nvContentPartPr>
              <p14:xfrm>
                <a:off x="3910592" y="3309473"/>
                <a:ext cx="258480" cy="19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60EAB84-D6E9-4D8E-BB54-626E948DBD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74592" y="3273833"/>
                  <a:ext cx="330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18FA2A-2594-48B9-8411-83B7D0DB432A}"/>
                    </a:ext>
                  </a:extLst>
                </p14:cNvPr>
                <p14:cNvContentPartPr/>
                <p14:nvPr/>
              </p14:nvContentPartPr>
              <p14:xfrm>
                <a:off x="4790432" y="3221993"/>
                <a:ext cx="97560" cy="26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18FA2A-2594-48B9-8411-83B7D0DB43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54432" y="3185993"/>
                  <a:ext cx="169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B3931B-51FD-4AB8-877E-9CF7AE3BDD5B}"/>
                    </a:ext>
                  </a:extLst>
                </p14:cNvPr>
                <p14:cNvContentPartPr/>
                <p14:nvPr/>
              </p14:nvContentPartPr>
              <p14:xfrm>
                <a:off x="5240792" y="2903033"/>
                <a:ext cx="219600" cy="41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B3931B-51FD-4AB8-877E-9CF7AE3BDD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04792" y="2867033"/>
                  <a:ext cx="2912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3647C1-52E6-4FA7-AFC7-BDA7DA7B5D18}"/>
                    </a:ext>
                  </a:extLst>
                </p14:cNvPr>
                <p14:cNvContentPartPr/>
                <p14:nvPr/>
              </p14:nvContentPartPr>
              <p14:xfrm>
                <a:off x="5306312" y="3097433"/>
                <a:ext cx="160920" cy="4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3647C1-52E6-4FA7-AFC7-BDA7DA7B5D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70672" y="3061433"/>
                  <a:ext cx="232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9DD60C-C999-4F98-A3FA-9C8EDE374746}"/>
                    </a:ext>
                  </a:extLst>
                </p14:cNvPr>
                <p14:cNvContentPartPr/>
                <p14:nvPr/>
              </p14:nvContentPartPr>
              <p14:xfrm>
                <a:off x="5636432" y="2884313"/>
                <a:ext cx="213120" cy="387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9DD60C-C999-4F98-A3FA-9C8EDE3747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00432" y="2848313"/>
                  <a:ext cx="28476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F2638A-F1A9-41A0-AF15-D5F5597BDDAB}"/>
                    </a:ext>
                  </a:extLst>
                </p14:cNvPr>
                <p14:cNvContentPartPr/>
                <p14:nvPr/>
              </p14:nvContentPartPr>
              <p14:xfrm>
                <a:off x="5988512" y="3020393"/>
                <a:ext cx="120600" cy="22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F2638A-F1A9-41A0-AF15-D5F5597BDD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52512" y="2984393"/>
                  <a:ext cx="192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C0EBDD-36EA-45F4-A41E-C39F305CA95C}"/>
                    </a:ext>
                  </a:extLst>
                </p14:cNvPr>
                <p14:cNvContentPartPr/>
                <p14:nvPr/>
              </p14:nvContentPartPr>
              <p14:xfrm>
                <a:off x="6139352" y="3003833"/>
                <a:ext cx="273600" cy="239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C0EBDD-36EA-45F4-A41E-C39F305CA9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3712" y="2967833"/>
                  <a:ext cx="345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3D9CBDC-EABF-4E2C-8849-A7941D710CE5}"/>
                    </a:ext>
                  </a:extLst>
                </p14:cNvPr>
                <p14:cNvContentPartPr/>
                <p14:nvPr/>
              </p14:nvContentPartPr>
              <p14:xfrm>
                <a:off x="6534992" y="2822393"/>
                <a:ext cx="95760" cy="35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3D9CBDC-EABF-4E2C-8849-A7941D710C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98992" y="2786393"/>
                  <a:ext cx="1674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3D2D29-BC77-49B2-8EE0-C1C45492C292}"/>
                    </a:ext>
                  </a:extLst>
                </p14:cNvPr>
                <p14:cNvContentPartPr/>
                <p14:nvPr/>
              </p14:nvContentPartPr>
              <p14:xfrm>
                <a:off x="6510512" y="2953433"/>
                <a:ext cx="561960" cy="54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3D2D29-BC77-49B2-8EE0-C1C45492C2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4512" y="2917433"/>
                  <a:ext cx="633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4F38FD-BE11-483B-924A-34C102252D0A}"/>
                    </a:ext>
                  </a:extLst>
                </p14:cNvPr>
                <p14:cNvContentPartPr/>
                <p14:nvPr/>
              </p14:nvContentPartPr>
              <p14:xfrm>
                <a:off x="6838832" y="3138833"/>
                <a:ext cx="192240" cy="2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4F38FD-BE11-483B-924A-34C102252D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02832" y="3102833"/>
                  <a:ext cx="263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49A242-DF98-466B-BBC3-5FB95625BF55}"/>
                    </a:ext>
                  </a:extLst>
                </p14:cNvPr>
                <p14:cNvContentPartPr/>
                <p14:nvPr/>
              </p14:nvContentPartPr>
              <p14:xfrm>
                <a:off x="7281272" y="2797193"/>
                <a:ext cx="329760" cy="38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49A242-DF98-466B-BBC3-5FB95625BF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45272" y="2761553"/>
                  <a:ext cx="4014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3271D63-DC34-468C-81E8-B1D0FFC016CC}"/>
                    </a:ext>
                  </a:extLst>
                </p14:cNvPr>
                <p14:cNvContentPartPr/>
                <p14:nvPr/>
              </p14:nvContentPartPr>
              <p14:xfrm>
                <a:off x="4356272" y="2858033"/>
                <a:ext cx="261000" cy="4424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3271D63-DC34-468C-81E8-B1D0FFC016C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20272" y="2822393"/>
                  <a:ext cx="332640" cy="51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CAD0F9D-A5AB-43BC-9D90-179572FDD457}"/>
              </a:ext>
            </a:extLst>
          </p:cNvPr>
          <p:cNvGrpSpPr/>
          <p:nvPr/>
        </p:nvGrpSpPr>
        <p:grpSpPr>
          <a:xfrm>
            <a:off x="2959112" y="5540033"/>
            <a:ext cx="3903840" cy="747360"/>
            <a:chOff x="2959112" y="5540033"/>
            <a:chExt cx="390384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CF006EB-47E1-4F79-B5C5-87EAE1CFABAB}"/>
                    </a:ext>
                  </a:extLst>
                </p14:cNvPr>
                <p14:cNvContentPartPr/>
                <p14:nvPr/>
              </p14:nvContentPartPr>
              <p14:xfrm>
                <a:off x="2959112" y="5767913"/>
                <a:ext cx="563040" cy="514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CF006EB-47E1-4F79-B5C5-87EAE1CFAB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3112" y="5732273"/>
                  <a:ext cx="63468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7FCB048-7E40-4CAA-8A40-59DDAEA5945F}"/>
                    </a:ext>
                  </a:extLst>
                </p14:cNvPr>
                <p14:cNvContentPartPr/>
                <p14:nvPr/>
              </p14:nvContentPartPr>
              <p14:xfrm>
                <a:off x="3732392" y="5614913"/>
                <a:ext cx="281160" cy="570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7FCB048-7E40-4CAA-8A40-59DDAEA594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6752" y="5578913"/>
                  <a:ext cx="3528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1A60657-F39C-420A-8C13-2ECB81D99529}"/>
                    </a:ext>
                  </a:extLst>
                </p14:cNvPr>
                <p14:cNvContentPartPr/>
                <p14:nvPr/>
              </p14:nvContentPartPr>
              <p14:xfrm>
                <a:off x="4140992" y="5772593"/>
                <a:ext cx="12960" cy="373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1A60657-F39C-420A-8C13-2ECB81D995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4992" y="5736953"/>
                  <a:ext cx="846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D7FCD35-9482-45C9-8724-AECD385B5B18}"/>
                    </a:ext>
                  </a:extLst>
                </p14:cNvPr>
                <p14:cNvContentPartPr/>
                <p14:nvPr/>
              </p14:nvContentPartPr>
              <p14:xfrm>
                <a:off x="4067912" y="5651993"/>
                <a:ext cx="1030680" cy="511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D7FCD35-9482-45C9-8724-AECD385B5B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31912" y="5615993"/>
                  <a:ext cx="110232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1E7682-5AF9-46DA-B758-D7BC27EB5CC1}"/>
                    </a:ext>
                  </a:extLst>
                </p14:cNvPr>
                <p14:cNvContentPartPr/>
                <p14:nvPr/>
              </p14:nvContentPartPr>
              <p14:xfrm>
                <a:off x="4949552" y="5599073"/>
                <a:ext cx="398880" cy="688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1E7682-5AF9-46DA-B758-D7BC27EB5CC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3552" y="5563433"/>
                  <a:ext cx="47052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23F749-2ED2-466C-9904-9B4F02152950}"/>
                    </a:ext>
                  </a:extLst>
                </p14:cNvPr>
                <p14:cNvContentPartPr/>
                <p14:nvPr/>
              </p14:nvContentPartPr>
              <p14:xfrm>
                <a:off x="5553272" y="5729033"/>
                <a:ext cx="317160" cy="27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23F749-2ED2-466C-9904-9B4F021529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7632" y="5693393"/>
                  <a:ext cx="38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F42FB7-13A4-46C2-A656-D54A114767C1}"/>
                    </a:ext>
                  </a:extLst>
                </p14:cNvPr>
                <p14:cNvContentPartPr/>
                <p14:nvPr/>
              </p14:nvContentPartPr>
              <p14:xfrm>
                <a:off x="5629592" y="5860073"/>
                <a:ext cx="347040" cy="24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F42FB7-13A4-46C2-A656-D54A114767C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93952" y="5824433"/>
                  <a:ext cx="418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52D428F-33B9-46FE-A5AB-EE7A83C29D38}"/>
                    </a:ext>
                  </a:extLst>
                </p14:cNvPr>
                <p14:cNvContentPartPr/>
                <p14:nvPr/>
              </p14:nvContentPartPr>
              <p14:xfrm>
                <a:off x="6204872" y="5540033"/>
                <a:ext cx="221040" cy="442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52D428F-33B9-46FE-A5AB-EE7A83C29D3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68872" y="5504033"/>
                  <a:ext cx="292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1ED0336-98A9-4AD4-AB8C-0CB32B24537B}"/>
                    </a:ext>
                  </a:extLst>
                </p14:cNvPr>
                <p14:cNvContentPartPr/>
                <p14:nvPr/>
              </p14:nvContentPartPr>
              <p14:xfrm>
                <a:off x="6254552" y="5848553"/>
                <a:ext cx="89640" cy="66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1ED0336-98A9-4AD4-AB8C-0CB32B2453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18912" y="5812553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DD87AA-25AA-42C6-9244-B7A67B66FDEB}"/>
                    </a:ext>
                  </a:extLst>
                </p14:cNvPr>
                <p14:cNvContentPartPr/>
                <p14:nvPr/>
              </p14:nvContentPartPr>
              <p14:xfrm>
                <a:off x="6581432" y="5647313"/>
                <a:ext cx="281520" cy="344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DD87AA-25AA-42C6-9244-B7A67B66FD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45432" y="5611313"/>
                  <a:ext cx="35316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597CF1-E0A7-4CF2-8C18-8C73491F75CB}"/>
              </a:ext>
            </a:extLst>
          </p:cNvPr>
          <p:cNvGrpSpPr/>
          <p:nvPr/>
        </p:nvGrpSpPr>
        <p:grpSpPr>
          <a:xfrm>
            <a:off x="1722152" y="1250633"/>
            <a:ext cx="4789440" cy="1317600"/>
            <a:chOff x="1722152" y="1250633"/>
            <a:chExt cx="4789440" cy="13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FD8C4B-2A16-4154-99D4-D2DEB59F3592}"/>
                    </a:ext>
                  </a:extLst>
                </p14:cNvPr>
                <p14:cNvContentPartPr/>
                <p14:nvPr/>
              </p14:nvContentPartPr>
              <p14:xfrm>
                <a:off x="2808992" y="1787033"/>
                <a:ext cx="3675240" cy="59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FD8C4B-2A16-4154-99D4-D2DEB59F35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72992" y="1751033"/>
                  <a:ext cx="3746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C00054-EBCE-4D4F-BC81-64441BEF5052}"/>
                    </a:ext>
                  </a:extLst>
                </p14:cNvPr>
                <p14:cNvContentPartPr/>
                <p14:nvPr/>
              </p14:nvContentPartPr>
              <p14:xfrm>
                <a:off x="2882072" y="1768673"/>
                <a:ext cx="3629520" cy="79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C00054-EBCE-4D4F-BC81-64441BEF50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46432" y="1733033"/>
                  <a:ext cx="370116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8C876C-AF48-41B5-BA20-ED2043DC4B2B}"/>
                    </a:ext>
                  </a:extLst>
                </p14:cNvPr>
                <p14:cNvContentPartPr/>
                <p14:nvPr/>
              </p14:nvContentPartPr>
              <p14:xfrm>
                <a:off x="3758312" y="1778753"/>
                <a:ext cx="29520" cy="637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8C876C-AF48-41B5-BA20-ED2043DC4B2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22312" y="1743113"/>
                  <a:ext cx="1011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FF85C7-D8E4-49A6-8F4D-086534BB20A3}"/>
                    </a:ext>
                  </a:extLst>
                </p14:cNvPr>
                <p14:cNvContentPartPr/>
                <p14:nvPr/>
              </p14:nvContentPartPr>
              <p14:xfrm>
                <a:off x="4703672" y="1748873"/>
                <a:ext cx="55440" cy="74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FF85C7-D8E4-49A6-8F4D-086534BB20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8032" y="1712873"/>
                  <a:ext cx="12708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7B4F3F-FE1A-47F4-86C0-D793E59DEEC5}"/>
                    </a:ext>
                  </a:extLst>
                </p14:cNvPr>
                <p14:cNvContentPartPr/>
                <p14:nvPr/>
              </p14:nvContentPartPr>
              <p14:xfrm>
                <a:off x="5708792" y="1919513"/>
                <a:ext cx="21240" cy="599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7B4F3F-FE1A-47F4-86C0-D793E59DEE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72792" y="1883513"/>
                  <a:ext cx="9288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07085D-7710-4B22-AFA8-CE31A2AE1E69}"/>
                    </a:ext>
                  </a:extLst>
                </p14:cNvPr>
                <p14:cNvContentPartPr/>
                <p14:nvPr/>
              </p14:nvContentPartPr>
              <p14:xfrm>
                <a:off x="1722152" y="1305713"/>
                <a:ext cx="830880" cy="734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07085D-7710-4B22-AFA8-CE31A2AE1E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86152" y="1270073"/>
                  <a:ext cx="90252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7BAC6D-B25D-40D8-9016-A9E71F246721}"/>
                    </a:ext>
                  </a:extLst>
                </p14:cNvPr>
                <p14:cNvContentPartPr/>
                <p14:nvPr/>
              </p14:nvContentPartPr>
              <p14:xfrm>
                <a:off x="3142712" y="1417313"/>
                <a:ext cx="143280" cy="228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7BAC6D-B25D-40D8-9016-A9E71F24672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06712" y="1381313"/>
                  <a:ext cx="214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259C28-639D-430E-866A-813866A64799}"/>
                    </a:ext>
                  </a:extLst>
                </p14:cNvPr>
                <p14:cNvContentPartPr/>
                <p14:nvPr/>
              </p14:nvContentPartPr>
              <p14:xfrm>
                <a:off x="4215512" y="1530353"/>
                <a:ext cx="37440" cy="145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259C28-639D-430E-866A-813866A647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79872" y="1494713"/>
                  <a:ext cx="109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372839C-F33C-4C89-9E61-788479C94CB1}"/>
                    </a:ext>
                  </a:extLst>
                </p14:cNvPr>
                <p14:cNvContentPartPr/>
                <p14:nvPr/>
              </p14:nvContentPartPr>
              <p14:xfrm>
                <a:off x="4962512" y="1412273"/>
                <a:ext cx="356040" cy="23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372839C-F33C-4C89-9E61-788479C94C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26512" y="1376273"/>
                  <a:ext cx="427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6E9443-D73D-4FA1-B4D6-AC9817C47A0C}"/>
                    </a:ext>
                  </a:extLst>
                </p14:cNvPr>
                <p14:cNvContentPartPr/>
                <p14:nvPr/>
              </p14:nvContentPartPr>
              <p14:xfrm>
                <a:off x="6043232" y="1250633"/>
                <a:ext cx="289440" cy="402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6E9443-D73D-4FA1-B4D6-AC9817C47A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07232" y="1214633"/>
                  <a:ext cx="3610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A0AAC1-6750-4C8D-B0AD-5A27610C7B98}"/>
                    </a:ext>
                  </a:extLst>
                </p14:cNvPr>
                <p14:cNvContentPartPr/>
                <p14:nvPr/>
              </p14:nvContentPartPr>
              <p14:xfrm>
                <a:off x="3063152" y="2058473"/>
                <a:ext cx="255240" cy="35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A0AAC1-6750-4C8D-B0AD-5A27610C7B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27512" y="2022833"/>
                  <a:ext cx="3268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0949358-BEF4-49B2-B30E-D1BCA7AA0989}"/>
                    </a:ext>
                  </a:extLst>
                </p14:cNvPr>
                <p14:cNvContentPartPr/>
                <p14:nvPr/>
              </p14:nvContentPartPr>
              <p14:xfrm>
                <a:off x="3456632" y="2052353"/>
                <a:ext cx="187560" cy="232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0949358-BEF4-49B2-B30E-D1BCA7AA09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20632" y="2016353"/>
                  <a:ext cx="259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967F33-AAB1-4706-9AAB-77F1D27AE3D1}"/>
                    </a:ext>
                  </a:extLst>
                </p14:cNvPr>
                <p14:cNvContentPartPr/>
                <p14:nvPr/>
              </p14:nvContentPartPr>
              <p14:xfrm>
                <a:off x="5070872" y="1977113"/>
                <a:ext cx="185400" cy="331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967F33-AAB1-4706-9AAB-77F1D27AE3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34872" y="1941473"/>
                  <a:ext cx="2570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A9BCA4-D71B-4C30-B116-AC3377E51107}"/>
                    </a:ext>
                  </a:extLst>
                </p14:cNvPr>
                <p14:cNvContentPartPr/>
                <p14:nvPr/>
              </p14:nvContentPartPr>
              <p14:xfrm>
                <a:off x="5328272" y="2030033"/>
                <a:ext cx="142200" cy="216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A9BCA4-D71B-4C30-B116-AC3377E511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92632" y="1994033"/>
                  <a:ext cx="213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1BF6642-F5AF-487D-B18C-7809DA9C407D}"/>
                    </a:ext>
                  </a:extLst>
                </p14:cNvPr>
                <p14:cNvContentPartPr/>
                <p14:nvPr/>
              </p14:nvContentPartPr>
              <p14:xfrm>
                <a:off x="5954312" y="1951913"/>
                <a:ext cx="235080" cy="29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1BF6642-F5AF-487D-B18C-7809DA9C407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918312" y="1915913"/>
                  <a:ext cx="3067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508D8D-E019-455C-A47B-CA35E05559E9}"/>
                    </a:ext>
                  </a:extLst>
                </p14:cNvPr>
                <p14:cNvContentPartPr/>
                <p14:nvPr/>
              </p14:nvContentPartPr>
              <p14:xfrm>
                <a:off x="6129272" y="2142353"/>
                <a:ext cx="38520" cy="214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508D8D-E019-455C-A47B-CA35E05559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93272" y="2106353"/>
                  <a:ext cx="110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CDAF10B-343E-4C80-8922-20FEE189188D}"/>
                    </a:ext>
                  </a:extLst>
                </p14:cNvPr>
                <p14:cNvContentPartPr/>
                <p14:nvPr/>
              </p14:nvContentPartPr>
              <p14:xfrm>
                <a:off x="6267152" y="1976753"/>
                <a:ext cx="231120" cy="23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CDAF10B-343E-4C80-8922-20FEE18918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31152" y="1940753"/>
                  <a:ext cx="302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A51C0-A26E-4A75-9937-9E1D3199905B}"/>
                    </a:ext>
                  </a:extLst>
                </p14:cNvPr>
                <p14:cNvContentPartPr/>
                <p14:nvPr/>
              </p14:nvContentPartPr>
              <p14:xfrm>
                <a:off x="6352112" y="1518113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A51C0-A26E-4A75-9937-9E1D319990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6112" y="148211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68E7424-359E-48B2-AE2B-556DB6D00567}"/>
                    </a:ext>
                  </a:extLst>
                </p14:cNvPr>
                <p14:cNvContentPartPr/>
                <p14:nvPr/>
              </p14:nvContentPartPr>
              <p14:xfrm>
                <a:off x="6352112" y="1518113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68E7424-359E-48B2-AE2B-556DB6D0056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6112" y="148211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8C09E9-EC16-4CFA-B0EB-6A64E23B6815}"/>
                    </a:ext>
                  </a:extLst>
                </p14:cNvPr>
                <p14:cNvContentPartPr/>
                <p14:nvPr/>
              </p14:nvContentPartPr>
              <p14:xfrm>
                <a:off x="6318632" y="1518113"/>
                <a:ext cx="33840" cy="6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8C09E9-EC16-4CFA-B0EB-6A64E23B681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82992" y="1482113"/>
                  <a:ext cx="105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DB1013-1332-4FFB-B4D2-A60939319833}"/>
                    </a:ext>
                  </a:extLst>
                </p14:cNvPr>
                <p14:cNvContentPartPr/>
                <p14:nvPr/>
              </p14:nvContentPartPr>
              <p14:xfrm>
                <a:off x="6293432" y="1520993"/>
                <a:ext cx="19080" cy="2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DB1013-1332-4FFB-B4D2-A609393198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57792" y="1485353"/>
                  <a:ext cx="90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3AF2A5-E322-4E47-949F-A96FC987C734}"/>
                    </a:ext>
                  </a:extLst>
                </p14:cNvPr>
                <p14:cNvContentPartPr/>
                <p14:nvPr/>
              </p14:nvContentPartPr>
              <p14:xfrm>
                <a:off x="4031552" y="1961273"/>
                <a:ext cx="308880" cy="355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3AF2A5-E322-4E47-949F-A96FC987C73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995552" y="1925273"/>
                  <a:ext cx="380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FC087C-00D0-4EF5-BAF8-3D38D02DCD04}"/>
                    </a:ext>
                  </a:extLst>
                </p14:cNvPr>
                <p14:cNvContentPartPr/>
                <p14:nvPr/>
              </p14:nvContentPartPr>
              <p14:xfrm>
                <a:off x="4373912" y="2010593"/>
                <a:ext cx="234720" cy="229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FC087C-00D0-4EF5-BAF8-3D38D02DCD0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38272" y="1974593"/>
                  <a:ext cx="306360" cy="30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3973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45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32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34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410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08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89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D4AB4E-6B9E-428C-8051-189ADCEA6C75}"/>
                  </a:ext>
                </a:extLst>
              </p14:cNvPr>
              <p14:cNvContentPartPr/>
              <p14:nvPr/>
            </p14:nvContentPartPr>
            <p14:xfrm>
              <a:off x="5691152" y="88595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D4AB4E-6B9E-428C-8051-189ADCEA6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5512" y="85031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8F85C7-3F1B-4D90-BC85-C2E42A09B9BA}"/>
                  </a:ext>
                </a:extLst>
              </p14:cNvPr>
              <p14:cNvContentPartPr/>
              <p14:nvPr/>
            </p14:nvContentPartPr>
            <p14:xfrm>
              <a:off x="1455032" y="5594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8F85C7-3F1B-4D90-BC85-C2E42A09B9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9032" y="523433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AC6DD50-E32B-4085-8F57-098BA2B7B3B4}"/>
              </a:ext>
            </a:extLst>
          </p:cNvPr>
          <p:cNvGrpSpPr/>
          <p:nvPr/>
        </p:nvGrpSpPr>
        <p:grpSpPr>
          <a:xfrm>
            <a:off x="631352" y="776873"/>
            <a:ext cx="1851480" cy="703440"/>
            <a:chOff x="631352" y="776873"/>
            <a:chExt cx="185148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D26D20-00B1-4FD1-8554-486ED071326F}"/>
                    </a:ext>
                  </a:extLst>
                </p14:cNvPr>
                <p14:cNvContentPartPr/>
                <p14:nvPr/>
              </p14:nvContentPartPr>
              <p14:xfrm>
                <a:off x="631352" y="776873"/>
                <a:ext cx="365040" cy="64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D26D20-00B1-4FD1-8554-486ED0713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5352" y="740873"/>
                  <a:ext cx="43668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B5E72C-A035-48A5-96AF-D186B9D78366}"/>
                    </a:ext>
                  </a:extLst>
                </p14:cNvPr>
                <p14:cNvContentPartPr/>
                <p14:nvPr/>
              </p14:nvContentPartPr>
              <p14:xfrm>
                <a:off x="1114832" y="1127513"/>
                <a:ext cx="38520" cy="35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B5E72C-A035-48A5-96AF-D186B9D783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8832" y="1091513"/>
                  <a:ext cx="110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532907-C30E-43DC-A662-307DED6B28DB}"/>
                    </a:ext>
                  </a:extLst>
                </p14:cNvPr>
                <p14:cNvContentPartPr/>
                <p14:nvPr/>
              </p14:nvContentPartPr>
              <p14:xfrm>
                <a:off x="1056152" y="886673"/>
                <a:ext cx="9360" cy="2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532907-C30E-43DC-A662-307DED6B28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0512" y="850673"/>
                  <a:ext cx="81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849D06-7EE3-4D2B-AF37-E19749A15690}"/>
                    </a:ext>
                  </a:extLst>
                </p14:cNvPr>
                <p14:cNvContentPartPr/>
                <p14:nvPr/>
              </p14:nvContentPartPr>
              <p14:xfrm>
                <a:off x="1251992" y="1108433"/>
                <a:ext cx="293760" cy="36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849D06-7EE3-4D2B-AF37-E19749A156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5992" y="1072433"/>
                  <a:ext cx="3654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D8F827-218C-45F9-91F5-561717911267}"/>
                    </a:ext>
                  </a:extLst>
                </p14:cNvPr>
                <p14:cNvContentPartPr/>
                <p14:nvPr/>
              </p14:nvContentPartPr>
              <p14:xfrm>
                <a:off x="1612712" y="1097633"/>
                <a:ext cx="234360" cy="36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D8F827-218C-45F9-91F5-5617179112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77072" y="1061633"/>
                  <a:ext cx="3060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21ED37-15C1-4E06-8A83-C5F749F2DC9B}"/>
                    </a:ext>
                  </a:extLst>
                </p14:cNvPr>
                <p14:cNvContentPartPr/>
                <p14:nvPr/>
              </p14:nvContentPartPr>
              <p14:xfrm>
                <a:off x="1882352" y="1036073"/>
                <a:ext cx="600480" cy="43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21ED37-15C1-4E06-8A83-C5F749F2DC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46712" y="1000073"/>
                  <a:ext cx="67212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ADD7A1-14B8-4793-8D00-3D0990430E85}"/>
              </a:ext>
            </a:extLst>
          </p:cNvPr>
          <p:cNvGrpSpPr/>
          <p:nvPr/>
        </p:nvGrpSpPr>
        <p:grpSpPr>
          <a:xfrm>
            <a:off x="2761112" y="816833"/>
            <a:ext cx="980280" cy="646560"/>
            <a:chOff x="2761112" y="816833"/>
            <a:chExt cx="980280" cy="64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067F21-6960-4E7E-9977-F414B818AB26}"/>
                    </a:ext>
                  </a:extLst>
                </p14:cNvPr>
                <p14:cNvContentPartPr/>
                <p14:nvPr/>
              </p14:nvContentPartPr>
              <p14:xfrm>
                <a:off x="2761112" y="816833"/>
                <a:ext cx="81000" cy="622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067F21-6960-4E7E-9977-F414B818AB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25472" y="781193"/>
                  <a:ext cx="15264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0B27FB-07DB-4007-9F74-867888A6A1D7}"/>
                    </a:ext>
                  </a:extLst>
                </p14:cNvPr>
                <p14:cNvContentPartPr/>
                <p14:nvPr/>
              </p14:nvContentPartPr>
              <p14:xfrm>
                <a:off x="3000872" y="1158113"/>
                <a:ext cx="27360" cy="304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0B27FB-07DB-4007-9F74-867888A6A1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64872" y="1122113"/>
                  <a:ext cx="990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FBCE43-DF5F-4D62-8843-5140237A9370}"/>
                    </a:ext>
                  </a:extLst>
                </p14:cNvPr>
                <p14:cNvContentPartPr/>
                <p14:nvPr/>
              </p14:nvContentPartPr>
              <p14:xfrm>
                <a:off x="3000872" y="989993"/>
                <a:ext cx="11880" cy="5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FBCE43-DF5F-4D62-8843-5140237A93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65232" y="954353"/>
                  <a:ext cx="8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ADFA38-C5AF-4242-992B-6EF7A8F238BD}"/>
                    </a:ext>
                  </a:extLst>
                </p14:cNvPr>
                <p14:cNvContentPartPr/>
                <p14:nvPr/>
              </p14:nvContentPartPr>
              <p14:xfrm>
                <a:off x="3125792" y="1088993"/>
                <a:ext cx="306000" cy="34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ADFA38-C5AF-4242-992B-6EF7A8F238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90152" y="1053353"/>
                  <a:ext cx="377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23AD53E-6885-400F-9542-15ED935B0E96}"/>
                    </a:ext>
                  </a:extLst>
                </p14:cNvPr>
                <p14:cNvContentPartPr/>
                <p14:nvPr/>
              </p14:nvContentPartPr>
              <p14:xfrm>
                <a:off x="3586952" y="997193"/>
                <a:ext cx="69840" cy="46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23AD53E-6885-400F-9542-15ED935B0E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50952" y="961193"/>
                  <a:ext cx="141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0D6453-BA24-4470-ACE1-F2204FCCCF1D}"/>
                    </a:ext>
                  </a:extLst>
                </p14:cNvPr>
                <p14:cNvContentPartPr/>
                <p14:nvPr/>
              </p14:nvContentPartPr>
              <p14:xfrm>
                <a:off x="3494432" y="1181153"/>
                <a:ext cx="246960" cy="2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0D6453-BA24-4470-ACE1-F2204FCCCF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58792" y="1145513"/>
                  <a:ext cx="3186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930D69-EBD6-4C13-91F0-DB5860E6FE1E}"/>
              </a:ext>
            </a:extLst>
          </p:cNvPr>
          <p:cNvGrpSpPr/>
          <p:nvPr/>
        </p:nvGrpSpPr>
        <p:grpSpPr>
          <a:xfrm>
            <a:off x="707672" y="1876313"/>
            <a:ext cx="1969560" cy="583200"/>
            <a:chOff x="707672" y="1876313"/>
            <a:chExt cx="19695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D2FB08-43D4-47B0-B327-18A32275C971}"/>
                    </a:ext>
                  </a:extLst>
                </p14:cNvPr>
                <p14:cNvContentPartPr/>
                <p14:nvPr/>
              </p14:nvContentPartPr>
              <p14:xfrm>
                <a:off x="707672" y="1876313"/>
                <a:ext cx="320760" cy="54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D2FB08-43D4-47B0-B327-18A32275C9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2032" y="1840673"/>
                  <a:ext cx="39240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8C8BFF-BD5C-4A26-A748-A26070CB3B3D}"/>
                    </a:ext>
                  </a:extLst>
                </p14:cNvPr>
                <p14:cNvContentPartPr/>
                <p14:nvPr/>
              </p14:nvContentPartPr>
              <p14:xfrm>
                <a:off x="1259192" y="1915553"/>
                <a:ext cx="81000" cy="51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8C8BFF-BD5C-4A26-A748-A26070CB3B3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23192" y="1879913"/>
                  <a:ext cx="1526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BE0C56-3771-4AE5-B656-473636FAB31C}"/>
                    </a:ext>
                  </a:extLst>
                </p14:cNvPr>
                <p14:cNvContentPartPr/>
                <p14:nvPr/>
              </p14:nvContentPartPr>
              <p14:xfrm>
                <a:off x="1099712" y="2089073"/>
                <a:ext cx="351360" cy="31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BE0C56-3771-4AE5-B656-473636FAB31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4072" y="2053433"/>
                  <a:ext cx="42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42F405-4393-4939-B779-89D5D834E2A6}"/>
                    </a:ext>
                  </a:extLst>
                </p14:cNvPr>
                <p14:cNvContentPartPr/>
                <p14:nvPr/>
              </p14:nvContentPartPr>
              <p14:xfrm>
                <a:off x="1530632" y="2001593"/>
                <a:ext cx="370440" cy="45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42F405-4393-4939-B779-89D5D834E2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94992" y="1965953"/>
                  <a:ext cx="4420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00BA95-E0D9-4E3F-AFE2-59A598A8DC99}"/>
                    </a:ext>
                  </a:extLst>
                </p14:cNvPr>
                <p14:cNvContentPartPr/>
                <p14:nvPr/>
              </p14:nvContentPartPr>
              <p14:xfrm>
                <a:off x="1996472" y="1981073"/>
                <a:ext cx="271080" cy="36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00BA95-E0D9-4E3F-AFE2-59A598A8DC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60472" y="1945073"/>
                  <a:ext cx="3427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E6E0B6-3507-4E15-9161-F0683B03874C}"/>
                    </a:ext>
                  </a:extLst>
                </p14:cNvPr>
                <p14:cNvContentPartPr/>
                <p14:nvPr/>
              </p14:nvContentPartPr>
              <p14:xfrm>
                <a:off x="2296352" y="1938593"/>
                <a:ext cx="46800" cy="494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E6E0B6-3507-4E15-9161-F0683B0387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60352" y="1902593"/>
                  <a:ext cx="1184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72FC26-2FD4-4DC8-91AA-59F83C61E320}"/>
                    </a:ext>
                  </a:extLst>
                </p14:cNvPr>
                <p14:cNvContentPartPr/>
                <p14:nvPr/>
              </p14:nvContentPartPr>
              <p14:xfrm>
                <a:off x="2349992" y="1939313"/>
                <a:ext cx="327240" cy="418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72FC26-2FD4-4DC8-91AA-59F83C61E3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13992" y="1903313"/>
                  <a:ext cx="398880" cy="49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4F059B3-C89F-425A-984A-6ACEEC07B631}"/>
                  </a:ext>
                </a:extLst>
              </p14:cNvPr>
              <p14:cNvContentPartPr/>
              <p14:nvPr/>
            </p14:nvContentPartPr>
            <p14:xfrm>
              <a:off x="4289672" y="2276633"/>
              <a:ext cx="181440" cy="573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4F059B3-C89F-425A-984A-6ACEEC07B63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54032" y="2240993"/>
                <a:ext cx="25308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B1B5939-E65F-4645-AEB5-9B385571ABF5}"/>
                  </a:ext>
                </a:extLst>
              </p14:cNvPr>
              <p14:cNvContentPartPr/>
              <p14:nvPr/>
            </p14:nvContentPartPr>
            <p14:xfrm>
              <a:off x="4806992" y="2246753"/>
              <a:ext cx="124560" cy="572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B1B5939-E65F-4645-AEB5-9B385571ABF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71352" y="2210753"/>
                <a:ext cx="196200" cy="64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894BA19-6129-4469-BE4D-34788D0423EA}"/>
              </a:ext>
            </a:extLst>
          </p:cNvPr>
          <p:cNvGrpSpPr/>
          <p:nvPr/>
        </p:nvGrpSpPr>
        <p:grpSpPr>
          <a:xfrm>
            <a:off x="4232072" y="3314153"/>
            <a:ext cx="1167120" cy="763560"/>
            <a:chOff x="4232072" y="3314153"/>
            <a:chExt cx="1167120" cy="76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05400D-32ED-4ACF-A4DF-37F49862DC6D}"/>
                    </a:ext>
                  </a:extLst>
                </p14:cNvPr>
                <p14:cNvContentPartPr/>
                <p14:nvPr/>
              </p14:nvContentPartPr>
              <p14:xfrm>
                <a:off x="4232072" y="3358073"/>
                <a:ext cx="173520" cy="50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05400D-32ED-4ACF-A4DF-37F49862DC6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96432" y="3322433"/>
                  <a:ext cx="2451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5F96B8-61A8-43E8-B0C4-04D5D2B42325}"/>
                    </a:ext>
                  </a:extLst>
                </p14:cNvPr>
                <p14:cNvContentPartPr/>
                <p14:nvPr/>
              </p14:nvContentPartPr>
              <p14:xfrm>
                <a:off x="4557872" y="3478313"/>
                <a:ext cx="10800" cy="298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5F96B8-61A8-43E8-B0C4-04D5D2B4232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21872" y="3442313"/>
                  <a:ext cx="82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1AC61D-AFEA-4B1C-9326-53D57FC13D8E}"/>
                    </a:ext>
                  </a:extLst>
                </p14:cNvPr>
                <p14:cNvContentPartPr/>
                <p14:nvPr/>
              </p14:nvContentPartPr>
              <p14:xfrm>
                <a:off x="4756592" y="3498833"/>
                <a:ext cx="243000" cy="274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1AC61D-AFEA-4B1C-9326-53D57FC13D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720592" y="3463193"/>
                  <a:ext cx="314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B426A0-4411-48D9-942C-E8E6AB2CD292}"/>
                    </a:ext>
                  </a:extLst>
                </p14:cNvPr>
                <p14:cNvContentPartPr/>
                <p14:nvPr/>
              </p14:nvContentPartPr>
              <p14:xfrm>
                <a:off x="5099312" y="3314153"/>
                <a:ext cx="187200" cy="564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B426A0-4411-48D9-942C-E8E6AB2CD29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63312" y="3278153"/>
                  <a:ext cx="25884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DBF479-EA45-4AC8-AE48-10B5CD3DC5E1}"/>
                    </a:ext>
                  </a:extLst>
                </p14:cNvPr>
                <p14:cNvContentPartPr/>
                <p14:nvPr/>
              </p14:nvContentPartPr>
              <p14:xfrm>
                <a:off x="5215232" y="3895913"/>
                <a:ext cx="183960" cy="18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DBF479-EA45-4AC8-AE48-10B5CD3DC5E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79592" y="3859913"/>
                  <a:ext cx="25560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0F2C12-931D-4B8D-A5D7-5C0C5B1A1058}"/>
              </a:ext>
            </a:extLst>
          </p:cNvPr>
          <p:cNvGrpSpPr/>
          <p:nvPr/>
        </p:nvGrpSpPr>
        <p:grpSpPr>
          <a:xfrm>
            <a:off x="4212272" y="4359953"/>
            <a:ext cx="777600" cy="402840"/>
            <a:chOff x="4212272" y="4359953"/>
            <a:chExt cx="77760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0ED147-88CD-46C2-8868-8E4C08A48D8F}"/>
                    </a:ext>
                  </a:extLst>
                </p14:cNvPr>
                <p14:cNvContentPartPr/>
                <p14:nvPr/>
              </p14:nvContentPartPr>
              <p14:xfrm>
                <a:off x="4212272" y="4360313"/>
                <a:ext cx="212040" cy="376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0ED147-88CD-46C2-8868-8E4C08A48D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76632" y="4324673"/>
                  <a:ext cx="2836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61A073-ED6C-47FB-A297-842DCD24F56F}"/>
                    </a:ext>
                  </a:extLst>
                </p14:cNvPr>
                <p14:cNvContentPartPr/>
                <p14:nvPr/>
              </p14:nvContentPartPr>
              <p14:xfrm>
                <a:off x="4510352" y="4405673"/>
                <a:ext cx="17640" cy="304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61A073-ED6C-47FB-A297-842DCD24F5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74352" y="4369673"/>
                  <a:ext cx="89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F2975B-D5D8-4A17-8467-FBE950DE5193}"/>
                    </a:ext>
                  </a:extLst>
                </p14:cNvPr>
                <p14:cNvContentPartPr/>
                <p14:nvPr/>
              </p14:nvContentPartPr>
              <p14:xfrm>
                <a:off x="4624472" y="4359953"/>
                <a:ext cx="365400" cy="402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F2975B-D5D8-4A17-8467-FBE950DE51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88472" y="4323953"/>
                  <a:ext cx="437040" cy="47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4A5A586-FAEE-495C-87F2-96B51FDA842D}"/>
              </a:ext>
            </a:extLst>
          </p:cNvPr>
          <p:cNvGrpSpPr/>
          <p:nvPr/>
        </p:nvGrpSpPr>
        <p:grpSpPr>
          <a:xfrm>
            <a:off x="5476952" y="4265633"/>
            <a:ext cx="870480" cy="569880"/>
            <a:chOff x="5476952" y="4265633"/>
            <a:chExt cx="87048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5BA816B-6FA1-4B16-A009-7746C74CA40B}"/>
                    </a:ext>
                  </a:extLst>
                </p14:cNvPr>
                <p14:cNvContentPartPr/>
                <p14:nvPr/>
              </p14:nvContentPartPr>
              <p14:xfrm>
                <a:off x="5476952" y="4366433"/>
                <a:ext cx="308160" cy="405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5BA816B-6FA1-4B16-A009-7746C74CA4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40952" y="4330433"/>
                  <a:ext cx="379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CD5E55-B287-4E80-8203-6F35099A7644}"/>
                    </a:ext>
                  </a:extLst>
                </p14:cNvPr>
                <p14:cNvContentPartPr/>
                <p14:nvPr/>
              </p14:nvContentPartPr>
              <p14:xfrm>
                <a:off x="5801312" y="4394153"/>
                <a:ext cx="278640" cy="30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CD5E55-B287-4E80-8203-6F35099A764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65312" y="4358513"/>
                  <a:ext cx="3502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FD2BCF-3735-433F-A9A3-DD97A8D3E2A3}"/>
                    </a:ext>
                  </a:extLst>
                </p14:cNvPr>
                <p14:cNvContentPartPr/>
                <p14:nvPr/>
              </p14:nvContentPartPr>
              <p14:xfrm>
                <a:off x="6206312" y="4265633"/>
                <a:ext cx="141120" cy="569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FD2BCF-3735-433F-A9A3-DD97A8D3E2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70312" y="4229633"/>
                  <a:ext cx="212760" cy="64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3547B33-14E7-4230-AE55-DF7B13A57CF2}"/>
                  </a:ext>
                </a:extLst>
              </p14:cNvPr>
              <p14:cNvContentPartPr/>
              <p14:nvPr/>
            </p14:nvContentPartPr>
            <p14:xfrm>
              <a:off x="6357152" y="4751633"/>
              <a:ext cx="168120" cy="248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3547B33-14E7-4230-AE55-DF7B13A57CF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21512" y="4715993"/>
                <a:ext cx="239760" cy="3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9A66A993-C37E-4566-8BAC-5B7E406EC5D3}"/>
              </a:ext>
            </a:extLst>
          </p:cNvPr>
          <p:cNvGrpSpPr/>
          <p:nvPr/>
        </p:nvGrpSpPr>
        <p:grpSpPr>
          <a:xfrm>
            <a:off x="4074752" y="5375153"/>
            <a:ext cx="686160" cy="532440"/>
            <a:chOff x="4074752" y="5375153"/>
            <a:chExt cx="68616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AD9F0B-6DBC-49BB-9EA7-2C7801F0A551}"/>
                    </a:ext>
                  </a:extLst>
                </p14:cNvPr>
                <p14:cNvContentPartPr/>
                <p14:nvPr/>
              </p14:nvContentPartPr>
              <p14:xfrm>
                <a:off x="4074752" y="5375153"/>
                <a:ext cx="220680" cy="53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AD9F0B-6DBC-49BB-9EA7-2C7801F0A5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38752" y="5339153"/>
                  <a:ext cx="29232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DE86C2-7BE0-47E5-9122-2CE5B64499FA}"/>
                    </a:ext>
                  </a:extLst>
                </p14:cNvPr>
                <p14:cNvContentPartPr/>
                <p14:nvPr/>
              </p14:nvContentPartPr>
              <p14:xfrm>
                <a:off x="4419992" y="5495393"/>
                <a:ext cx="22680" cy="33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DE86C2-7BE0-47E5-9122-2CE5B64499F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84352" y="5459393"/>
                  <a:ext cx="943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C94A88-3C03-496B-AB51-C500B58730BB}"/>
                    </a:ext>
                  </a:extLst>
                </p14:cNvPr>
                <p14:cNvContentPartPr/>
                <p14:nvPr/>
              </p14:nvContentPartPr>
              <p14:xfrm>
                <a:off x="4573352" y="5567393"/>
                <a:ext cx="187560" cy="24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C94A88-3C03-496B-AB51-C500B58730B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37352" y="5531393"/>
                  <a:ext cx="25920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3EFDB6B-DCAC-478D-B836-14D1A51CE4F3}"/>
              </a:ext>
            </a:extLst>
          </p:cNvPr>
          <p:cNvGrpSpPr/>
          <p:nvPr/>
        </p:nvGrpSpPr>
        <p:grpSpPr>
          <a:xfrm>
            <a:off x="5228552" y="5532113"/>
            <a:ext cx="573480" cy="341280"/>
            <a:chOff x="5228552" y="5532113"/>
            <a:chExt cx="57348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1CCA8F-AB2A-477B-BF40-19B189E0D1E1}"/>
                    </a:ext>
                  </a:extLst>
                </p14:cNvPr>
                <p14:cNvContentPartPr/>
                <p14:nvPr/>
              </p14:nvContentPartPr>
              <p14:xfrm>
                <a:off x="5228552" y="5532113"/>
                <a:ext cx="320040" cy="341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1CCA8F-AB2A-477B-BF40-19B189E0D1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92912" y="5496473"/>
                  <a:ext cx="391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5C414FA-0EDC-4D09-B3D3-621C259E55BA}"/>
                    </a:ext>
                  </a:extLst>
                </p14:cNvPr>
                <p14:cNvContentPartPr/>
                <p14:nvPr/>
              </p14:nvContentPartPr>
              <p14:xfrm>
                <a:off x="5585672" y="5579633"/>
                <a:ext cx="216360" cy="257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5C414FA-0EDC-4D09-B3D3-621C259E55B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50032" y="5543633"/>
                  <a:ext cx="2880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46BE79-DE2B-46CE-AC41-74D945F660C0}"/>
              </a:ext>
            </a:extLst>
          </p:cNvPr>
          <p:cNvGrpSpPr/>
          <p:nvPr/>
        </p:nvGrpSpPr>
        <p:grpSpPr>
          <a:xfrm>
            <a:off x="6295952" y="5311073"/>
            <a:ext cx="983880" cy="849240"/>
            <a:chOff x="6295952" y="5311073"/>
            <a:chExt cx="983880" cy="84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A68AA8-0531-4DC1-923C-952757E3EE8C}"/>
                    </a:ext>
                  </a:extLst>
                </p14:cNvPr>
                <p14:cNvContentPartPr/>
                <p14:nvPr/>
              </p14:nvContentPartPr>
              <p14:xfrm>
                <a:off x="6295952" y="5493593"/>
                <a:ext cx="260640" cy="36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A68AA8-0531-4DC1-923C-952757E3EE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259952" y="5457593"/>
                  <a:ext cx="3322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B42A49-F93C-4FA6-BB01-B61E8E2E66B9}"/>
                    </a:ext>
                  </a:extLst>
                </p14:cNvPr>
                <p14:cNvContentPartPr/>
                <p14:nvPr/>
              </p14:nvContentPartPr>
              <p14:xfrm>
                <a:off x="6681152" y="5560913"/>
                <a:ext cx="213480" cy="269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B42A49-F93C-4FA6-BB01-B61E8E2E66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45512" y="5524913"/>
                  <a:ext cx="285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20FC61B-C6D6-4FC4-83FB-A1A38A5FB786}"/>
                    </a:ext>
                  </a:extLst>
                </p14:cNvPr>
                <p14:cNvContentPartPr/>
                <p14:nvPr/>
              </p14:nvContentPartPr>
              <p14:xfrm>
                <a:off x="6912632" y="5311073"/>
                <a:ext cx="139680" cy="584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20FC61B-C6D6-4FC4-83FB-A1A38A5FB78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76632" y="5275073"/>
                  <a:ext cx="2113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38AAFE-2EA2-4226-9B44-2105F44D27CF}"/>
                    </a:ext>
                  </a:extLst>
                </p14:cNvPr>
                <p14:cNvContentPartPr/>
                <p14:nvPr/>
              </p14:nvContentPartPr>
              <p14:xfrm>
                <a:off x="7131512" y="5895713"/>
                <a:ext cx="97560" cy="264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38AAFE-2EA2-4226-9B44-2105F44D27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95512" y="5860073"/>
                  <a:ext cx="169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A68997F-8919-46A8-A6D0-82AAA6141D4E}"/>
                    </a:ext>
                  </a:extLst>
                </p14:cNvPr>
                <p14:cNvContentPartPr/>
                <p14:nvPr/>
              </p14:nvContentPartPr>
              <p14:xfrm>
                <a:off x="7247072" y="5904353"/>
                <a:ext cx="3240" cy="30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A68997F-8919-46A8-A6D0-82AAA6141D4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11432" y="5868713"/>
                  <a:ext cx="7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59B579-999D-41BF-8BF3-7A617A650163}"/>
                    </a:ext>
                  </a:extLst>
                </p14:cNvPr>
                <p14:cNvContentPartPr/>
                <p14:nvPr/>
              </p14:nvContentPartPr>
              <p14:xfrm>
                <a:off x="7116392" y="5860433"/>
                <a:ext cx="163440" cy="14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59B579-999D-41BF-8BF3-7A617A65016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80392" y="5824433"/>
                  <a:ext cx="23508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36E16E2-9375-41F5-8413-0CF3D4F1B372}"/>
              </a:ext>
            </a:extLst>
          </p:cNvPr>
          <p:cNvGrpSpPr/>
          <p:nvPr/>
        </p:nvGrpSpPr>
        <p:grpSpPr>
          <a:xfrm>
            <a:off x="7907312" y="2028233"/>
            <a:ext cx="574920" cy="422280"/>
            <a:chOff x="7907312" y="2028233"/>
            <a:chExt cx="574920" cy="4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D8C68D-72CE-49DD-ABEB-92E0559FC4ED}"/>
                    </a:ext>
                  </a:extLst>
                </p14:cNvPr>
                <p14:cNvContentPartPr/>
                <p14:nvPr/>
              </p14:nvContentPartPr>
              <p14:xfrm>
                <a:off x="7907312" y="2028233"/>
                <a:ext cx="169920" cy="422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D8C68D-72CE-49DD-ABEB-92E0559FC4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71312" y="1992593"/>
                  <a:ext cx="2415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A07985B-1851-474A-8F4A-5306534FE506}"/>
                    </a:ext>
                  </a:extLst>
                </p14:cNvPr>
                <p14:cNvContentPartPr/>
                <p14:nvPr/>
              </p14:nvContentPartPr>
              <p14:xfrm>
                <a:off x="8188832" y="2088713"/>
                <a:ext cx="26280" cy="292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A07985B-1851-474A-8F4A-5306534FE50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153192" y="2052713"/>
                  <a:ext cx="97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2954D3-8201-4F7B-9A61-FD40F7257507}"/>
                    </a:ext>
                  </a:extLst>
                </p14:cNvPr>
                <p14:cNvContentPartPr/>
                <p14:nvPr/>
              </p14:nvContentPartPr>
              <p14:xfrm>
                <a:off x="8332472" y="2089433"/>
                <a:ext cx="149760" cy="266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2954D3-8201-4F7B-9A61-FD40F725750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96832" y="2053793"/>
                  <a:ext cx="22140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D36D2B-5E06-434A-9320-0BA92A3FB95A}"/>
              </a:ext>
            </a:extLst>
          </p:cNvPr>
          <p:cNvGrpSpPr/>
          <p:nvPr/>
        </p:nvGrpSpPr>
        <p:grpSpPr>
          <a:xfrm>
            <a:off x="8967512" y="2088713"/>
            <a:ext cx="426960" cy="293400"/>
            <a:chOff x="8967512" y="2088713"/>
            <a:chExt cx="42696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55A633-0480-46BA-BF78-7FFD4ED409AA}"/>
                    </a:ext>
                  </a:extLst>
                </p14:cNvPr>
                <p14:cNvContentPartPr/>
                <p14:nvPr/>
              </p14:nvContentPartPr>
              <p14:xfrm>
                <a:off x="8967512" y="2088713"/>
                <a:ext cx="231120" cy="288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55A633-0480-46BA-BF78-7FFD4ED409A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31872" y="2053073"/>
                  <a:ext cx="302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32C41FB-AE3C-4B77-95E5-2CFFE5A11701}"/>
                    </a:ext>
                  </a:extLst>
                </p14:cNvPr>
                <p14:cNvContentPartPr/>
                <p14:nvPr/>
              </p14:nvContentPartPr>
              <p14:xfrm>
                <a:off x="9224192" y="2094473"/>
                <a:ext cx="170280" cy="287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32C41FB-AE3C-4B77-95E5-2CFFE5A1170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88552" y="2058473"/>
                  <a:ext cx="24192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1848264-133A-4A51-B714-6D1B9D7026C8}"/>
              </a:ext>
            </a:extLst>
          </p:cNvPr>
          <p:cNvGrpSpPr/>
          <p:nvPr/>
        </p:nvGrpSpPr>
        <p:grpSpPr>
          <a:xfrm>
            <a:off x="9974072" y="2031473"/>
            <a:ext cx="483120" cy="291600"/>
            <a:chOff x="9974072" y="2031473"/>
            <a:chExt cx="48312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B1D2DB-81F9-430A-8BB2-829E4AC99695}"/>
                    </a:ext>
                  </a:extLst>
                </p14:cNvPr>
                <p14:cNvContentPartPr/>
                <p14:nvPr/>
              </p14:nvContentPartPr>
              <p14:xfrm>
                <a:off x="9974072" y="2031473"/>
                <a:ext cx="252000" cy="291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B1D2DB-81F9-430A-8BB2-829E4AC9969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38072" y="1995473"/>
                  <a:ext cx="323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EF6555-033E-489A-93E3-82A1F3598DC9}"/>
                    </a:ext>
                  </a:extLst>
                </p14:cNvPr>
                <p14:cNvContentPartPr/>
                <p14:nvPr/>
              </p14:nvContentPartPr>
              <p14:xfrm>
                <a:off x="10244432" y="2047673"/>
                <a:ext cx="212760" cy="248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EF6555-033E-489A-93E3-82A1F3598DC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08432" y="2012033"/>
                  <a:ext cx="28440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2DF9015-88A0-40CA-9A36-DFAFD3B07A47}"/>
              </a:ext>
            </a:extLst>
          </p:cNvPr>
          <p:cNvGrpSpPr/>
          <p:nvPr/>
        </p:nvGrpSpPr>
        <p:grpSpPr>
          <a:xfrm>
            <a:off x="1053992" y="3153233"/>
            <a:ext cx="287280" cy="327960"/>
            <a:chOff x="1053992" y="3153233"/>
            <a:chExt cx="28728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DEC43F-714C-4B8E-AC30-BA4AEF31A9D3}"/>
                    </a:ext>
                  </a:extLst>
                </p14:cNvPr>
                <p14:cNvContentPartPr/>
                <p14:nvPr/>
              </p14:nvContentPartPr>
              <p14:xfrm>
                <a:off x="1053992" y="3153233"/>
                <a:ext cx="23040" cy="327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DEC43F-714C-4B8E-AC30-BA4AEF31A9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7992" y="3117233"/>
                  <a:ext cx="94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1309BF-95DB-478F-8B3C-1FD109011323}"/>
                    </a:ext>
                  </a:extLst>
                </p14:cNvPr>
                <p14:cNvContentPartPr/>
                <p14:nvPr/>
              </p14:nvContentPartPr>
              <p14:xfrm>
                <a:off x="1156232" y="3210473"/>
                <a:ext cx="185040" cy="222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1309BF-95DB-478F-8B3C-1FD10901132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0232" y="3174473"/>
                  <a:ext cx="25668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627F932-DF40-4CCC-A0BA-E79EFD039498}"/>
              </a:ext>
            </a:extLst>
          </p:cNvPr>
          <p:cNvGrpSpPr/>
          <p:nvPr/>
        </p:nvGrpSpPr>
        <p:grpSpPr>
          <a:xfrm>
            <a:off x="975872" y="3801233"/>
            <a:ext cx="429840" cy="322560"/>
            <a:chOff x="975872" y="3801233"/>
            <a:chExt cx="42984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F08668-2DFA-4FC5-9AB9-43F59596A4A2}"/>
                    </a:ext>
                  </a:extLst>
                </p14:cNvPr>
                <p14:cNvContentPartPr/>
                <p14:nvPr/>
              </p14:nvContentPartPr>
              <p14:xfrm>
                <a:off x="975872" y="3801233"/>
                <a:ext cx="229320" cy="322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F08668-2DFA-4FC5-9AB9-43F59596A4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0232" y="3765233"/>
                  <a:ext cx="300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A40FB1-1A1C-4A2A-A87A-DD293FEC4FC4}"/>
                    </a:ext>
                  </a:extLst>
                </p14:cNvPr>
                <p14:cNvContentPartPr/>
                <p14:nvPr/>
              </p14:nvContentPartPr>
              <p14:xfrm>
                <a:off x="1235432" y="3866753"/>
                <a:ext cx="170280" cy="202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A40FB1-1A1C-4A2A-A87A-DD293FEC4F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99432" y="3831113"/>
                  <a:ext cx="2419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2F5637-EFA6-4FB4-84BE-B9EA8E37EC33}"/>
              </a:ext>
            </a:extLst>
          </p:cNvPr>
          <p:cNvGrpSpPr/>
          <p:nvPr/>
        </p:nvGrpSpPr>
        <p:grpSpPr>
          <a:xfrm>
            <a:off x="1020512" y="4472633"/>
            <a:ext cx="489600" cy="364320"/>
            <a:chOff x="1020512" y="4472633"/>
            <a:chExt cx="4896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59150D-8AB4-4516-A6E7-7924873EBFB8}"/>
                    </a:ext>
                  </a:extLst>
                </p14:cNvPr>
                <p14:cNvContentPartPr/>
                <p14:nvPr/>
              </p14:nvContentPartPr>
              <p14:xfrm>
                <a:off x="1020512" y="4472633"/>
                <a:ext cx="220320" cy="364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59150D-8AB4-4516-A6E7-7924873EBFB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4512" y="4436633"/>
                  <a:ext cx="29196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A6ACE13-6DF4-40D0-96FC-F72DF753612F}"/>
                    </a:ext>
                  </a:extLst>
                </p14:cNvPr>
                <p14:cNvContentPartPr/>
                <p14:nvPr/>
              </p14:nvContentPartPr>
              <p14:xfrm>
                <a:off x="1315352" y="4510073"/>
                <a:ext cx="194760" cy="235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A6ACE13-6DF4-40D0-96FC-F72DF753612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79352" y="4474433"/>
                  <a:ext cx="2664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B8124EC-30FE-4ABB-8DEF-D0CE09461D07}"/>
              </a:ext>
            </a:extLst>
          </p:cNvPr>
          <p:cNvGrpSpPr/>
          <p:nvPr/>
        </p:nvGrpSpPr>
        <p:grpSpPr>
          <a:xfrm>
            <a:off x="1053272" y="5170673"/>
            <a:ext cx="543600" cy="424080"/>
            <a:chOff x="1053272" y="5170673"/>
            <a:chExt cx="5436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ED9BB26-8DF2-4038-BE0A-1EBB212184A6}"/>
                    </a:ext>
                  </a:extLst>
                </p14:cNvPr>
                <p14:cNvContentPartPr/>
                <p14:nvPr/>
              </p14:nvContentPartPr>
              <p14:xfrm>
                <a:off x="1053272" y="5170673"/>
                <a:ext cx="233280" cy="297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ED9BB26-8DF2-4038-BE0A-1EBB212184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17272" y="5134673"/>
                  <a:ext cx="304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1F4D243-F3FF-40B5-B7FB-94AE7CFD7447}"/>
                    </a:ext>
                  </a:extLst>
                </p14:cNvPr>
                <p14:cNvContentPartPr/>
                <p14:nvPr/>
              </p14:nvContentPartPr>
              <p14:xfrm>
                <a:off x="1173152" y="5349953"/>
                <a:ext cx="38160" cy="244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1F4D243-F3FF-40B5-B7FB-94AE7CFD744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37152" y="5314313"/>
                  <a:ext cx="109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A4D5F5-2D23-4D64-A525-BBD22672FE8C}"/>
                    </a:ext>
                  </a:extLst>
                </p14:cNvPr>
                <p14:cNvContentPartPr/>
                <p14:nvPr/>
              </p14:nvContentPartPr>
              <p14:xfrm>
                <a:off x="1377272" y="5240153"/>
                <a:ext cx="219600" cy="252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A4D5F5-2D23-4D64-A525-BBD22672FE8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41632" y="5204153"/>
                  <a:ext cx="29124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0BC7AA-01D8-4893-B893-7F6A7D98C068}"/>
              </a:ext>
            </a:extLst>
          </p:cNvPr>
          <p:cNvGrpSpPr/>
          <p:nvPr/>
        </p:nvGrpSpPr>
        <p:grpSpPr>
          <a:xfrm>
            <a:off x="7440752" y="3026513"/>
            <a:ext cx="1555560" cy="428040"/>
            <a:chOff x="7440752" y="3026513"/>
            <a:chExt cx="155556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633F22C-8CFA-4C3E-83E7-30DEB09BBD41}"/>
                    </a:ext>
                  </a:extLst>
                </p14:cNvPr>
                <p14:cNvContentPartPr/>
                <p14:nvPr/>
              </p14:nvContentPartPr>
              <p14:xfrm>
                <a:off x="7711472" y="3026513"/>
                <a:ext cx="10080" cy="390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633F22C-8CFA-4C3E-83E7-30DEB09BBD4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75472" y="2990873"/>
                  <a:ext cx="81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8E22684-9B2A-4DFD-B4F0-A6C3DA822F90}"/>
                    </a:ext>
                  </a:extLst>
                </p14:cNvPr>
                <p14:cNvContentPartPr/>
                <p14:nvPr/>
              </p14:nvContentPartPr>
              <p14:xfrm>
                <a:off x="7440752" y="3039473"/>
                <a:ext cx="4244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8E22684-9B2A-4DFD-B4F0-A6C3DA822F9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04752" y="3003473"/>
                  <a:ext cx="4960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3DE647-AE1C-45C4-ADFB-7768975DAF4B}"/>
                    </a:ext>
                  </a:extLst>
                </p14:cNvPr>
                <p14:cNvContentPartPr/>
                <p14:nvPr/>
              </p14:nvContentPartPr>
              <p14:xfrm>
                <a:off x="7914512" y="3210113"/>
                <a:ext cx="211680" cy="229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3DE647-AE1C-45C4-ADFB-7768975DAF4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78872" y="3174113"/>
                  <a:ext cx="283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5883ED3-79AB-442B-A6D4-02B37EBE15C2}"/>
                    </a:ext>
                  </a:extLst>
                </p14:cNvPr>
                <p14:cNvContentPartPr/>
                <p14:nvPr/>
              </p14:nvContentPartPr>
              <p14:xfrm>
                <a:off x="8157152" y="3038753"/>
                <a:ext cx="69840" cy="411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5883ED3-79AB-442B-A6D4-02B37EBE15C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121512" y="3003113"/>
                  <a:ext cx="1414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508CB24-0FF1-4644-AC6E-9AB52D3989E0}"/>
                    </a:ext>
                  </a:extLst>
                </p14:cNvPr>
                <p14:cNvContentPartPr/>
                <p14:nvPr/>
              </p14:nvContentPartPr>
              <p14:xfrm>
                <a:off x="8339672" y="3192473"/>
                <a:ext cx="205200" cy="251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508CB24-0FF1-4644-AC6E-9AB52D3989E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03672" y="3156473"/>
                  <a:ext cx="276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416A8A-3936-4E11-B378-1987BAA25956}"/>
                    </a:ext>
                  </a:extLst>
                </p14:cNvPr>
                <p14:cNvContentPartPr/>
                <p14:nvPr/>
              </p14:nvContentPartPr>
              <p14:xfrm>
                <a:off x="8624792" y="3082313"/>
                <a:ext cx="20520" cy="356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416A8A-3936-4E11-B378-1987BAA2595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589152" y="3046313"/>
                  <a:ext cx="92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40FB49-0CB7-407B-923E-9AE3CCBEFE6F}"/>
                    </a:ext>
                  </a:extLst>
                </p14:cNvPr>
                <p14:cNvContentPartPr/>
                <p14:nvPr/>
              </p14:nvContentPartPr>
              <p14:xfrm>
                <a:off x="8557472" y="3263033"/>
                <a:ext cx="160200" cy="18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40FB49-0CB7-407B-923E-9AE3CCBEFE6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21832" y="3227393"/>
                  <a:ext cx="231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C951988-B9E0-4D2A-ACA8-F0119C990968}"/>
                    </a:ext>
                  </a:extLst>
                </p14:cNvPr>
                <p14:cNvContentPartPr/>
                <p14:nvPr/>
              </p14:nvContentPartPr>
              <p14:xfrm>
                <a:off x="8739632" y="3219113"/>
                <a:ext cx="256680" cy="235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C951988-B9E0-4D2A-ACA8-F0119C990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03632" y="3183113"/>
                  <a:ext cx="32832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0CA31B5-1E5B-4441-9A0D-B85459236939}"/>
              </a:ext>
            </a:extLst>
          </p:cNvPr>
          <p:cNvGrpSpPr/>
          <p:nvPr/>
        </p:nvGrpSpPr>
        <p:grpSpPr>
          <a:xfrm>
            <a:off x="10852832" y="1795313"/>
            <a:ext cx="940320" cy="871920"/>
            <a:chOff x="10852832" y="1795313"/>
            <a:chExt cx="940320" cy="87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6ABA16-0B7C-4330-B079-D2A436307683}"/>
                    </a:ext>
                  </a:extLst>
                </p14:cNvPr>
                <p14:cNvContentPartPr/>
                <p14:nvPr/>
              </p14:nvContentPartPr>
              <p14:xfrm>
                <a:off x="10917272" y="2020673"/>
                <a:ext cx="387000" cy="255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6ABA16-0B7C-4330-B079-D2A43630768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881272" y="1985033"/>
                  <a:ext cx="458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B866603-6F9A-419E-94DD-AB048C092494}"/>
                    </a:ext>
                  </a:extLst>
                </p14:cNvPr>
                <p14:cNvContentPartPr/>
                <p14:nvPr/>
              </p14:nvContentPartPr>
              <p14:xfrm>
                <a:off x="11054072" y="2104193"/>
                <a:ext cx="119520" cy="351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B866603-6F9A-419E-94DD-AB048C09249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18072" y="2068553"/>
                  <a:ext cx="191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EA67BD-4E7D-4B1C-BC5A-AC5A68CD6A42}"/>
                    </a:ext>
                  </a:extLst>
                </p14:cNvPr>
                <p14:cNvContentPartPr/>
                <p14:nvPr/>
              </p14:nvContentPartPr>
              <p14:xfrm>
                <a:off x="11331992" y="2080793"/>
                <a:ext cx="250920" cy="243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EA67BD-4E7D-4B1C-BC5A-AC5A68CD6A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296352" y="2045153"/>
                  <a:ext cx="3225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F881DC-1B23-4E9F-A899-A969D8058E1F}"/>
                    </a:ext>
                  </a:extLst>
                </p14:cNvPr>
                <p14:cNvContentPartPr/>
                <p14:nvPr/>
              </p14:nvContentPartPr>
              <p14:xfrm>
                <a:off x="11551952" y="1795313"/>
                <a:ext cx="241200" cy="682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6F881DC-1B23-4E9F-A899-A969D8058E1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516312" y="1759313"/>
                  <a:ext cx="31284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9F1B1E-05B1-40A3-890A-B219093BF7A3}"/>
                    </a:ext>
                  </a:extLst>
                </p14:cNvPr>
                <p14:cNvContentPartPr/>
                <p14:nvPr/>
              </p14:nvContentPartPr>
              <p14:xfrm>
                <a:off x="10852832" y="2633753"/>
                <a:ext cx="781200" cy="3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9F1B1E-05B1-40A3-890A-B219093BF7A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816832" y="2597753"/>
                  <a:ext cx="8528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6AA858F-5716-43D9-AC1F-3CD28652CE17}"/>
              </a:ext>
            </a:extLst>
          </p:cNvPr>
          <p:cNvGrpSpPr/>
          <p:nvPr/>
        </p:nvGrpSpPr>
        <p:grpSpPr>
          <a:xfrm>
            <a:off x="7502312" y="3904193"/>
            <a:ext cx="1810440" cy="490320"/>
            <a:chOff x="7502312" y="3904193"/>
            <a:chExt cx="18104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AD2132B-1D46-4B8F-B1FE-393D2EECB719}"/>
                    </a:ext>
                  </a:extLst>
                </p14:cNvPr>
                <p14:cNvContentPartPr/>
                <p14:nvPr/>
              </p14:nvContentPartPr>
              <p14:xfrm>
                <a:off x="7527872" y="3963593"/>
                <a:ext cx="28440" cy="337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AD2132B-1D46-4B8F-B1FE-393D2EECB71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491872" y="3927953"/>
                  <a:ext cx="100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3A9AA5-C438-4BEA-A2DF-6EFDAB4EAA07}"/>
                    </a:ext>
                  </a:extLst>
                </p14:cNvPr>
                <p14:cNvContentPartPr/>
                <p14:nvPr/>
              </p14:nvContentPartPr>
              <p14:xfrm>
                <a:off x="7523192" y="3904193"/>
                <a:ext cx="236160" cy="42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3A9AA5-C438-4BEA-A2DF-6EFDAB4EAA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87552" y="3868553"/>
                  <a:ext cx="307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EF9AD84-FECD-4E14-B2AA-627C6350333D}"/>
                    </a:ext>
                  </a:extLst>
                </p14:cNvPr>
                <p14:cNvContentPartPr/>
                <p14:nvPr/>
              </p14:nvContentPartPr>
              <p14:xfrm>
                <a:off x="7502312" y="4078793"/>
                <a:ext cx="198360" cy="32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EF9AD84-FECD-4E14-B2AA-627C635033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66672" y="4043153"/>
                  <a:ext cx="270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DA6FBC-0FAC-4690-B851-B1C70D208796}"/>
                    </a:ext>
                  </a:extLst>
                </p14:cNvPr>
                <p14:cNvContentPartPr/>
                <p14:nvPr/>
              </p14:nvContentPartPr>
              <p14:xfrm>
                <a:off x="7547312" y="4244033"/>
                <a:ext cx="207000" cy="1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DA6FBC-0FAC-4690-B851-B1C70D2087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11672" y="4208033"/>
                  <a:ext cx="278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7B212B-ECA1-4617-8984-598926C376DD}"/>
                    </a:ext>
                  </a:extLst>
                </p14:cNvPr>
                <p14:cNvContentPartPr/>
                <p14:nvPr/>
              </p14:nvContentPartPr>
              <p14:xfrm>
                <a:off x="7861232" y="3950993"/>
                <a:ext cx="1151640" cy="443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7B212B-ECA1-4617-8984-598926C376D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25232" y="3914993"/>
                  <a:ext cx="1223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3D52772-5868-4EF1-93CC-A0DC7F95EF94}"/>
                    </a:ext>
                  </a:extLst>
                </p14:cNvPr>
                <p14:cNvContentPartPr/>
                <p14:nvPr/>
              </p14:nvContentPartPr>
              <p14:xfrm>
                <a:off x="9115832" y="3927593"/>
                <a:ext cx="49320" cy="35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3D52772-5868-4EF1-93CC-A0DC7F95EF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080192" y="3891953"/>
                  <a:ext cx="1209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2E06F0-CB07-4A7B-AC91-F8063B7C1204}"/>
                    </a:ext>
                  </a:extLst>
                </p14:cNvPr>
                <p14:cNvContentPartPr/>
                <p14:nvPr/>
              </p14:nvContentPartPr>
              <p14:xfrm>
                <a:off x="9058232" y="4096433"/>
                <a:ext cx="254520" cy="20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2E06F0-CB07-4A7B-AC91-F8063B7C120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022592" y="4060793"/>
                  <a:ext cx="32616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E9D6BAA-B131-417E-8145-A19848E5285D}"/>
              </a:ext>
            </a:extLst>
          </p:cNvPr>
          <p:cNvGrpSpPr/>
          <p:nvPr/>
        </p:nvGrpSpPr>
        <p:grpSpPr>
          <a:xfrm>
            <a:off x="9627752" y="3833273"/>
            <a:ext cx="2342520" cy="451440"/>
            <a:chOff x="9627752" y="3833273"/>
            <a:chExt cx="234252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B50B494-EC08-4F68-9CD0-F36264EEBD63}"/>
                    </a:ext>
                  </a:extLst>
                </p14:cNvPr>
                <p14:cNvContentPartPr/>
                <p14:nvPr/>
              </p14:nvContentPartPr>
              <p14:xfrm>
                <a:off x="9627752" y="3894833"/>
                <a:ext cx="233640" cy="38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B50B494-EC08-4F68-9CD0-F36264EEBD6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592112" y="3859193"/>
                  <a:ext cx="305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D3C647-F465-4913-B96D-F3AD9027B6F9}"/>
                    </a:ext>
                  </a:extLst>
                </p14:cNvPr>
                <p14:cNvContentPartPr/>
                <p14:nvPr/>
              </p14:nvContentPartPr>
              <p14:xfrm>
                <a:off x="9922232" y="4068353"/>
                <a:ext cx="124200" cy="216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D3C647-F465-4913-B96D-F3AD9027B6F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86232" y="4032713"/>
                  <a:ext cx="195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C077752-F71C-44D9-BFCD-5897C435DE73}"/>
                    </a:ext>
                  </a:extLst>
                </p14:cNvPr>
                <p14:cNvContentPartPr/>
                <p14:nvPr/>
              </p14:nvContentPartPr>
              <p14:xfrm>
                <a:off x="10146872" y="3920753"/>
                <a:ext cx="47520" cy="325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C077752-F71C-44D9-BFCD-5897C435DE7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111232" y="3884753"/>
                  <a:ext cx="1191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E20D35B-B96A-4AC7-9761-AC93FB9DAD61}"/>
                    </a:ext>
                  </a:extLst>
                </p14:cNvPr>
                <p14:cNvContentPartPr/>
                <p14:nvPr/>
              </p14:nvContentPartPr>
              <p14:xfrm>
                <a:off x="10239392" y="4046393"/>
                <a:ext cx="147960" cy="177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E20D35B-B96A-4AC7-9761-AC93FB9DAD6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203392" y="4010393"/>
                  <a:ext cx="2196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8451765-1357-498F-9768-49C0C25FE4B8}"/>
                    </a:ext>
                  </a:extLst>
                </p14:cNvPr>
                <p14:cNvContentPartPr/>
                <p14:nvPr/>
              </p14:nvContentPartPr>
              <p14:xfrm>
                <a:off x="10411112" y="3870713"/>
                <a:ext cx="30600" cy="328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8451765-1357-498F-9768-49C0C25FE4B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375112" y="3835073"/>
                  <a:ext cx="1022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47894A-3B23-4C2E-A51C-FB82B524D9A8}"/>
                    </a:ext>
                  </a:extLst>
                </p14:cNvPr>
                <p14:cNvContentPartPr/>
                <p14:nvPr/>
              </p14:nvContentPartPr>
              <p14:xfrm>
                <a:off x="10488152" y="4015793"/>
                <a:ext cx="123480" cy="134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47894A-3B23-4C2E-A51C-FB82B524D9A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452152" y="3979793"/>
                  <a:ext cx="19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C288B8B-ED04-4693-A370-48742CC4E817}"/>
                    </a:ext>
                  </a:extLst>
                </p14:cNvPr>
                <p14:cNvContentPartPr/>
                <p14:nvPr/>
              </p14:nvContentPartPr>
              <p14:xfrm>
                <a:off x="10639352" y="3833273"/>
                <a:ext cx="132840" cy="355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C288B8B-ED04-4693-A370-48742CC4E81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03352" y="3797633"/>
                  <a:ext cx="2044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97FC6E-4524-4CAE-B755-7AE971117679}"/>
                    </a:ext>
                  </a:extLst>
                </p14:cNvPr>
                <p14:cNvContentPartPr/>
                <p14:nvPr/>
              </p14:nvContentPartPr>
              <p14:xfrm>
                <a:off x="10969112" y="4027313"/>
                <a:ext cx="35280" cy="19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97FC6E-4524-4CAE-B755-7AE97111767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933472" y="3991673"/>
                  <a:ext cx="106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9A286F-B7EC-44E2-A675-E221C5CFE7FA}"/>
                    </a:ext>
                  </a:extLst>
                </p14:cNvPr>
                <p14:cNvContentPartPr/>
                <p14:nvPr/>
              </p14:nvContentPartPr>
              <p14:xfrm>
                <a:off x="11014832" y="3878633"/>
                <a:ext cx="360" cy="7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9A286F-B7EC-44E2-A675-E221C5CFE7F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979192" y="3842993"/>
                  <a:ext cx="72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1D24C65-FD1C-44B2-ABC0-611417E262A4}"/>
                    </a:ext>
                  </a:extLst>
                </p14:cNvPr>
                <p14:cNvContentPartPr/>
                <p14:nvPr/>
              </p14:nvContentPartPr>
              <p14:xfrm>
                <a:off x="11000792" y="3936953"/>
                <a:ext cx="230760" cy="223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1D24C65-FD1C-44B2-ABC0-611417E262A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64792" y="3900953"/>
                  <a:ext cx="302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489795-EB97-46AF-B701-26240DA00007}"/>
                    </a:ext>
                  </a:extLst>
                </p14:cNvPr>
                <p14:cNvContentPartPr/>
                <p14:nvPr/>
              </p14:nvContentPartPr>
              <p14:xfrm>
                <a:off x="11459432" y="3875033"/>
                <a:ext cx="244080" cy="235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489795-EB97-46AF-B701-26240DA0000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23432" y="3839033"/>
                  <a:ext cx="315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97A7DD7-B27C-43F7-8D47-AF0AF118AABE}"/>
                    </a:ext>
                  </a:extLst>
                </p14:cNvPr>
                <p14:cNvContentPartPr/>
                <p14:nvPr/>
              </p14:nvContentPartPr>
              <p14:xfrm>
                <a:off x="11592992" y="4025153"/>
                <a:ext cx="45000" cy="186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97A7DD7-B27C-43F7-8D47-AF0AF118AAB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557352" y="3989153"/>
                  <a:ext cx="116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06BD733-D5BB-4400-A122-9A6D0DBBC008}"/>
                    </a:ext>
                  </a:extLst>
                </p14:cNvPr>
                <p14:cNvContentPartPr/>
                <p14:nvPr/>
              </p14:nvContentPartPr>
              <p14:xfrm>
                <a:off x="11771552" y="3974033"/>
                <a:ext cx="198720" cy="198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06BD733-D5BB-4400-A122-9A6D0DBBC00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735552" y="3938033"/>
                  <a:ext cx="27036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C680525-21BF-47A1-A339-7D8B13C73DCE}"/>
              </a:ext>
            </a:extLst>
          </p:cNvPr>
          <p:cNvGrpSpPr/>
          <p:nvPr/>
        </p:nvGrpSpPr>
        <p:grpSpPr>
          <a:xfrm>
            <a:off x="7896872" y="4604033"/>
            <a:ext cx="769320" cy="473760"/>
            <a:chOff x="7896872" y="4604033"/>
            <a:chExt cx="7693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780645E-0578-467A-B252-6C7F7FD65795}"/>
                    </a:ext>
                  </a:extLst>
                </p14:cNvPr>
                <p14:cNvContentPartPr/>
                <p14:nvPr/>
              </p14:nvContentPartPr>
              <p14:xfrm>
                <a:off x="7896872" y="4604033"/>
                <a:ext cx="228240" cy="473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780645E-0578-467A-B252-6C7F7FD657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60872" y="4568393"/>
                  <a:ext cx="2998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F68E539-5B76-4C93-9005-BBE9DAD98429}"/>
                    </a:ext>
                  </a:extLst>
                </p14:cNvPr>
                <p14:cNvContentPartPr/>
                <p14:nvPr/>
              </p14:nvContentPartPr>
              <p14:xfrm>
                <a:off x="8304392" y="4821113"/>
                <a:ext cx="25920" cy="240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F68E539-5B76-4C93-9005-BBE9DAD9842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68752" y="4785113"/>
                  <a:ext cx="975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1D2DE73-AD44-487A-9285-C31456279B69}"/>
                    </a:ext>
                  </a:extLst>
                </p14:cNvPr>
                <p14:cNvContentPartPr/>
                <p14:nvPr/>
              </p14:nvContentPartPr>
              <p14:xfrm>
                <a:off x="8465672" y="4853873"/>
                <a:ext cx="200520" cy="188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1D2DE73-AD44-487A-9285-C31456279B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430032" y="4818233"/>
                  <a:ext cx="27216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D3562DA-CF9B-4711-97FB-C4666A881C39}"/>
              </a:ext>
            </a:extLst>
          </p:cNvPr>
          <p:cNvGrpSpPr/>
          <p:nvPr/>
        </p:nvGrpSpPr>
        <p:grpSpPr>
          <a:xfrm>
            <a:off x="9160832" y="4813553"/>
            <a:ext cx="639360" cy="281160"/>
            <a:chOff x="9160832" y="4813553"/>
            <a:chExt cx="63936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04E5AE-374C-40DC-B350-DC8DBC1736EE}"/>
                    </a:ext>
                  </a:extLst>
                </p14:cNvPr>
                <p14:cNvContentPartPr/>
                <p14:nvPr/>
              </p14:nvContentPartPr>
              <p14:xfrm>
                <a:off x="9160832" y="4813553"/>
                <a:ext cx="288720" cy="281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04E5AE-374C-40DC-B350-DC8DBC1736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125192" y="4777913"/>
                  <a:ext cx="360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B8A9279-7239-4318-A477-7EDC9B8C7B4D}"/>
                    </a:ext>
                  </a:extLst>
                </p14:cNvPr>
                <p14:cNvContentPartPr/>
                <p14:nvPr/>
              </p14:nvContentPartPr>
              <p14:xfrm>
                <a:off x="9566552" y="4889873"/>
                <a:ext cx="233640" cy="201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B8A9279-7239-4318-A477-7EDC9B8C7B4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530552" y="4853873"/>
                  <a:ext cx="3052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935F3B5-360E-4FD4-A485-08133791CDAC}"/>
              </a:ext>
            </a:extLst>
          </p:cNvPr>
          <p:cNvGrpSpPr/>
          <p:nvPr/>
        </p:nvGrpSpPr>
        <p:grpSpPr>
          <a:xfrm>
            <a:off x="7734152" y="5424473"/>
            <a:ext cx="1684440" cy="443880"/>
            <a:chOff x="7734152" y="5424473"/>
            <a:chExt cx="1684440" cy="44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E148ED8-AA05-44DE-8BD0-03979624A01A}"/>
                    </a:ext>
                  </a:extLst>
                </p14:cNvPr>
                <p14:cNvContentPartPr/>
                <p14:nvPr/>
              </p14:nvContentPartPr>
              <p14:xfrm>
                <a:off x="7927832" y="5577113"/>
                <a:ext cx="71640" cy="291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E148ED8-AA05-44DE-8BD0-03979624A01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891832" y="5541473"/>
                  <a:ext cx="1432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C0AD1C-E70E-450F-AC86-C3BF91140CDD}"/>
                    </a:ext>
                  </a:extLst>
                </p14:cNvPr>
                <p14:cNvContentPartPr/>
                <p14:nvPr/>
              </p14:nvContentPartPr>
              <p14:xfrm>
                <a:off x="7734152" y="5535353"/>
                <a:ext cx="444240" cy="326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C0AD1C-E70E-450F-AC86-C3BF91140CD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98512" y="5499713"/>
                  <a:ext cx="515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0359CB-C097-4FCA-9388-BBFFC33B06C3}"/>
                    </a:ext>
                  </a:extLst>
                </p14:cNvPr>
                <p14:cNvContentPartPr/>
                <p14:nvPr/>
              </p14:nvContentPartPr>
              <p14:xfrm>
                <a:off x="8228072" y="5679713"/>
                <a:ext cx="199800" cy="133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0359CB-C097-4FCA-9388-BBFFC33B06C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192072" y="5643713"/>
                  <a:ext cx="271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529461-7847-4E81-8247-ECFF16EAB793}"/>
                    </a:ext>
                  </a:extLst>
                </p14:cNvPr>
                <p14:cNvContentPartPr/>
                <p14:nvPr/>
              </p14:nvContentPartPr>
              <p14:xfrm>
                <a:off x="8278472" y="5665673"/>
                <a:ext cx="160560" cy="183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529461-7847-4E81-8247-ECFF16EAB79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42472" y="5629673"/>
                  <a:ext cx="2322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0BE3A73-6978-4B20-9294-359D29BCE4E6}"/>
                    </a:ext>
                  </a:extLst>
                </p14:cNvPr>
                <p14:cNvContentPartPr/>
                <p14:nvPr/>
              </p14:nvContentPartPr>
              <p14:xfrm>
                <a:off x="8559632" y="5424473"/>
                <a:ext cx="37440" cy="367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0BE3A73-6978-4B20-9294-359D29BCE4E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23632" y="5388473"/>
                  <a:ext cx="1090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21FBA22-5E99-455C-A278-7F2F32EFB454}"/>
                    </a:ext>
                  </a:extLst>
                </p14:cNvPr>
                <p14:cNvContentPartPr/>
                <p14:nvPr/>
              </p14:nvContentPartPr>
              <p14:xfrm>
                <a:off x="8710112" y="5637233"/>
                <a:ext cx="108720" cy="178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21FBA22-5E99-455C-A278-7F2F32EFB4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74472" y="5601593"/>
                  <a:ext cx="180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60B8DDD-21FD-4D21-81F0-800955D5CAC1}"/>
                    </a:ext>
                  </a:extLst>
                </p14:cNvPr>
                <p14:cNvContentPartPr/>
                <p14:nvPr/>
              </p14:nvContentPartPr>
              <p14:xfrm>
                <a:off x="8991992" y="5460473"/>
                <a:ext cx="37440" cy="350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60B8DDD-21FD-4D21-81F0-800955D5CAC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955992" y="5424833"/>
                  <a:ext cx="1090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C1A1AF6-035D-4D0D-802B-049EA2C88535}"/>
                    </a:ext>
                  </a:extLst>
                </p14:cNvPr>
                <p14:cNvContentPartPr/>
                <p14:nvPr/>
              </p14:nvContentPartPr>
              <p14:xfrm>
                <a:off x="8924672" y="5603033"/>
                <a:ext cx="206280" cy="50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C1A1AF6-035D-4D0D-802B-049EA2C8853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88672" y="5567033"/>
                  <a:ext cx="277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7DD3590-FDBF-49A2-B1C2-3CB55D701159}"/>
                    </a:ext>
                  </a:extLst>
                </p14:cNvPr>
                <p14:cNvContentPartPr/>
                <p14:nvPr/>
              </p14:nvContentPartPr>
              <p14:xfrm>
                <a:off x="9137432" y="5618873"/>
                <a:ext cx="281160" cy="212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7DD3590-FDBF-49A2-B1C2-3CB55D7011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101792" y="5582873"/>
                  <a:ext cx="35280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2F2264C-AFA9-4CF9-A6B7-5DEC0D7E9B33}"/>
              </a:ext>
            </a:extLst>
          </p:cNvPr>
          <p:cNvGrpSpPr/>
          <p:nvPr/>
        </p:nvGrpSpPr>
        <p:grpSpPr>
          <a:xfrm>
            <a:off x="10395632" y="4627793"/>
            <a:ext cx="860760" cy="645840"/>
            <a:chOff x="10395632" y="4627793"/>
            <a:chExt cx="86076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75126EA-EA0F-47C0-9B43-2081F512B703}"/>
                    </a:ext>
                  </a:extLst>
                </p14:cNvPr>
                <p14:cNvContentPartPr/>
                <p14:nvPr/>
              </p14:nvContentPartPr>
              <p14:xfrm>
                <a:off x="10395632" y="4799873"/>
                <a:ext cx="392400" cy="271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75126EA-EA0F-47C0-9B43-2081F512B70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59992" y="4763873"/>
                  <a:ext cx="464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97B079-9CEB-4138-B7E8-11B30FEBFA17}"/>
                    </a:ext>
                  </a:extLst>
                </p14:cNvPr>
                <p14:cNvContentPartPr/>
                <p14:nvPr/>
              </p14:nvContentPartPr>
              <p14:xfrm>
                <a:off x="10781912" y="4908593"/>
                <a:ext cx="191880" cy="146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97B079-9CEB-4138-B7E8-11B30FEBFA1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46272" y="4872953"/>
                  <a:ext cx="263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1E6AFD7-A489-4A94-BCEC-FF7E4C17882B}"/>
                    </a:ext>
                  </a:extLst>
                </p14:cNvPr>
                <p14:cNvContentPartPr/>
                <p14:nvPr/>
              </p14:nvContentPartPr>
              <p14:xfrm>
                <a:off x="11045792" y="4627793"/>
                <a:ext cx="210600" cy="563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1E6AFD7-A489-4A94-BCEC-FF7E4C17882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09792" y="4592153"/>
                  <a:ext cx="28224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2ED0E46-480C-4660-A40E-ADF4904DB0BA}"/>
                    </a:ext>
                  </a:extLst>
                </p14:cNvPr>
                <p14:cNvContentPartPr/>
                <p14:nvPr/>
              </p14:nvContentPartPr>
              <p14:xfrm>
                <a:off x="10522352" y="5221073"/>
                <a:ext cx="480240" cy="52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2ED0E46-480C-4660-A40E-ADF4904DB0B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86712" y="5185433"/>
                  <a:ext cx="5518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5BE440F-2CF5-4CC7-BE66-0EF5ADFB8283}"/>
              </a:ext>
            </a:extLst>
          </p:cNvPr>
          <p:cNvGrpSpPr/>
          <p:nvPr/>
        </p:nvGrpSpPr>
        <p:grpSpPr>
          <a:xfrm>
            <a:off x="8228792" y="6114233"/>
            <a:ext cx="710280" cy="394560"/>
            <a:chOff x="8228792" y="6114233"/>
            <a:chExt cx="71028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DB39516-2CCF-4BDA-AAF9-777673880382}"/>
                    </a:ext>
                  </a:extLst>
                </p14:cNvPr>
                <p14:cNvContentPartPr/>
                <p14:nvPr/>
              </p14:nvContentPartPr>
              <p14:xfrm>
                <a:off x="8228792" y="6114233"/>
                <a:ext cx="186120" cy="394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DB39516-2CCF-4BDA-AAF9-77767388038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92792" y="6078233"/>
                  <a:ext cx="2577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B6666EA-C525-43F5-969B-F913F7197E1F}"/>
                    </a:ext>
                  </a:extLst>
                </p14:cNvPr>
                <p14:cNvContentPartPr/>
                <p14:nvPr/>
              </p14:nvContentPartPr>
              <p14:xfrm>
                <a:off x="8619032" y="6198473"/>
                <a:ext cx="41760" cy="279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B6666EA-C525-43F5-969B-F913F7197E1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583032" y="6162833"/>
                  <a:ext cx="1134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162EA1-287E-4DA5-8C46-36C111F3F04C}"/>
                    </a:ext>
                  </a:extLst>
                </p14:cNvPr>
                <p14:cNvContentPartPr/>
                <p14:nvPr/>
              </p14:nvContentPartPr>
              <p14:xfrm>
                <a:off x="8795072" y="6234113"/>
                <a:ext cx="144000" cy="195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162EA1-287E-4DA5-8C46-36C111F3F04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759072" y="6198473"/>
                  <a:ext cx="2156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1D1F24-216F-4847-9C2A-02823EDAD73D}"/>
              </a:ext>
            </a:extLst>
          </p:cNvPr>
          <p:cNvGrpSpPr/>
          <p:nvPr/>
        </p:nvGrpSpPr>
        <p:grpSpPr>
          <a:xfrm>
            <a:off x="9387992" y="5972033"/>
            <a:ext cx="707760" cy="513720"/>
            <a:chOff x="9387992" y="5972033"/>
            <a:chExt cx="7077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26B7398-E864-4385-BE30-A5983C19FC82}"/>
                    </a:ext>
                  </a:extLst>
                </p14:cNvPr>
                <p14:cNvContentPartPr/>
                <p14:nvPr/>
              </p14:nvContentPartPr>
              <p14:xfrm>
                <a:off x="9387992" y="6135113"/>
                <a:ext cx="268920" cy="350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26B7398-E864-4385-BE30-A5983C19FC8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52352" y="6099113"/>
                  <a:ext cx="340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0C185A8-AFDA-401E-A65D-116D70762F5A}"/>
                    </a:ext>
                  </a:extLst>
                </p14:cNvPr>
                <p14:cNvContentPartPr/>
                <p14:nvPr/>
              </p14:nvContentPartPr>
              <p14:xfrm>
                <a:off x="9752312" y="6218273"/>
                <a:ext cx="152280" cy="212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0C185A8-AFDA-401E-A65D-116D70762F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16312" y="6182633"/>
                  <a:ext cx="223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ECC2ED8-D547-4489-8B9B-2565B30AC9E2}"/>
                    </a:ext>
                  </a:extLst>
                </p14:cNvPr>
                <p14:cNvContentPartPr/>
                <p14:nvPr/>
              </p14:nvContentPartPr>
              <p14:xfrm>
                <a:off x="9913232" y="5972033"/>
                <a:ext cx="182520" cy="49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ECC2ED8-D547-4489-8B9B-2565B30AC9E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877592" y="5936033"/>
                  <a:ext cx="254160" cy="56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B947A38-C77E-4444-991A-5B0A06CDA53A}"/>
              </a:ext>
            </a:extLst>
          </p:cNvPr>
          <p:cNvGrpSpPr/>
          <p:nvPr/>
        </p:nvGrpSpPr>
        <p:grpSpPr>
          <a:xfrm>
            <a:off x="6921992" y="6221513"/>
            <a:ext cx="480600" cy="308880"/>
            <a:chOff x="6921992" y="6221513"/>
            <a:chExt cx="4806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353E6AE-1393-4D64-9CF8-DAA55D8DA185}"/>
                    </a:ext>
                  </a:extLst>
                </p14:cNvPr>
                <p14:cNvContentPartPr/>
                <p14:nvPr/>
              </p14:nvContentPartPr>
              <p14:xfrm>
                <a:off x="6995072" y="6221513"/>
                <a:ext cx="14400" cy="264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353E6AE-1393-4D64-9CF8-DAA55D8DA18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959072" y="6185873"/>
                  <a:ext cx="86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C1BC12-AF13-4D6A-BBFB-70CCA1B7BB94}"/>
                    </a:ext>
                  </a:extLst>
                </p14:cNvPr>
                <p14:cNvContentPartPr/>
                <p14:nvPr/>
              </p14:nvContentPartPr>
              <p14:xfrm>
                <a:off x="6921992" y="6309713"/>
                <a:ext cx="151200" cy="15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C1BC12-AF13-4D6A-BBFB-70CCA1B7BB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85992" y="6274073"/>
                  <a:ext cx="222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432E85C-DF16-4B5D-A9F7-8D7F6F9D1369}"/>
                    </a:ext>
                  </a:extLst>
                </p14:cNvPr>
                <p14:cNvContentPartPr/>
                <p14:nvPr/>
              </p14:nvContentPartPr>
              <p14:xfrm>
                <a:off x="7064912" y="6315113"/>
                <a:ext cx="95400" cy="161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432E85C-DF16-4B5D-A9F7-8D7F6F9D136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28912" y="6279473"/>
                  <a:ext cx="167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416D15-823E-4FEC-9DC2-4F3703BF4651}"/>
                    </a:ext>
                  </a:extLst>
                </p14:cNvPr>
                <p14:cNvContentPartPr/>
                <p14:nvPr/>
              </p14:nvContentPartPr>
              <p14:xfrm>
                <a:off x="7268312" y="6306473"/>
                <a:ext cx="8280" cy="223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416D15-823E-4FEC-9DC2-4F3703BF465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32312" y="6270833"/>
                  <a:ext cx="79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85F890D-7B3A-4B00-BEE4-EFF249E9B622}"/>
                    </a:ext>
                  </a:extLst>
                </p14:cNvPr>
                <p14:cNvContentPartPr/>
                <p14:nvPr/>
              </p14:nvContentPartPr>
              <p14:xfrm>
                <a:off x="7245992" y="6235913"/>
                <a:ext cx="156600" cy="152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85F890D-7B3A-4B00-BEE4-EFF249E9B62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210352" y="6199913"/>
                  <a:ext cx="2282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A68BDCB-F3CD-487C-ABCF-C334BBDA3E1A}"/>
              </a:ext>
            </a:extLst>
          </p:cNvPr>
          <p:cNvGrpSpPr/>
          <p:nvPr/>
        </p:nvGrpSpPr>
        <p:grpSpPr>
          <a:xfrm>
            <a:off x="6470192" y="4968713"/>
            <a:ext cx="348840" cy="241920"/>
            <a:chOff x="6470192" y="4968713"/>
            <a:chExt cx="3488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7DA578B-CC2B-483E-9399-4DF306EAA57C}"/>
                    </a:ext>
                  </a:extLst>
                </p14:cNvPr>
                <p14:cNvContentPartPr/>
                <p14:nvPr/>
              </p14:nvContentPartPr>
              <p14:xfrm>
                <a:off x="6522032" y="4977353"/>
                <a:ext cx="29520" cy="233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7DA578B-CC2B-483E-9399-4DF306EAA57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86392" y="4941713"/>
                  <a:ext cx="101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3379FAC3-CDC3-49F7-81E8-C48C73C3C978}"/>
                    </a:ext>
                  </a:extLst>
                </p14:cNvPr>
                <p14:cNvContentPartPr/>
                <p14:nvPr/>
              </p14:nvContentPartPr>
              <p14:xfrm>
                <a:off x="6470192" y="5094353"/>
                <a:ext cx="113760" cy="31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3379FAC3-CDC3-49F7-81E8-C48C73C3C97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34552" y="5058353"/>
                  <a:ext cx="185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5BD1670-222F-4836-A359-832C06A97AD4}"/>
                    </a:ext>
                  </a:extLst>
                </p14:cNvPr>
                <p14:cNvContentPartPr/>
                <p14:nvPr/>
              </p14:nvContentPartPr>
              <p14:xfrm>
                <a:off x="6616352" y="5055113"/>
                <a:ext cx="54360" cy="110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5BD1670-222F-4836-A359-832C06A97AD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80712" y="5019113"/>
                  <a:ext cx="126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E12EFB5-B768-44A0-998E-9E663A389785}"/>
                    </a:ext>
                  </a:extLst>
                </p14:cNvPr>
                <p14:cNvContentPartPr/>
                <p14:nvPr/>
              </p14:nvContentPartPr>
              <p14:xfrm>
                <a:off x="6718952" y="5032073"/>
                <a:ext cx="28800" cy="158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E12EFB5-B768-44A0-998E-9E663A38978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83312" y="4996433"/>
                  <a:ext cx="100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814564A-B9B8-4095-AB68-3840F12D389A}"/>
                    </a:ext>
                  </a:extLst>
                </p14:cNvPr>
                <p14:cNvContentPartPr/>
                <p14:nvPr/>
              </p14:nvContentPartPr>
              <p14:xfrm>
                <a:off x="6726512" y="4968713"/>
                <a:ext cx="92520" cy="87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814564A-B9B8-4095-AB68-3840F12D389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90872" y="4933073"/>
                  <a:ext cx="1641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7026114-7540-428A-8E78-D848B0E31009}"/>
              </a:ext>
            </a:extLst>
          </p:cNvPr>
          <p:cNvGrpSpPr/>
          <p:nvPr/>
        </p:nvGrpSpPr>
        <p:grpSpPr>
          <a:xfrm>
            <a:off x="5423672" y="4012553"/>
            <a:ext cx="381600" cy="197280"/>
            <a:chOff x="5423672" y="4012553"/>
            <a:chExt cx="38160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0388E5C-2D5D-41B9-BB1E-B82DD31B82E9}"/>
                    </a:ext>
                  </a:extLst>
                </p14:cNvPr>
                <p14:cNvContentPartPr/>
                <p14:nvPr/>
              </p14:nvContentPartPr>
              <p14:xfrm>
                <a:off x="5519432" y="4012913"/>
                <a:ext cx="17640" cy="196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0388E5C-2D5D-41B9-BB1E-B82DD31B82E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483792" y="3976913"/>
                  <a:ext cx="89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2365A2E-CE1A-4752-AE0D-3202E8C3880F}"/>
                    </a:ext>
                  </a:extLst>
                </p14:cNvPr>
                <p14:cNvContentPartPr/>
                <p14:nvPr/>
              </p14:nvContentPartPr>
              <p14:xfrm>
                <a:off x="5423672" y="4087433"/>
                <a:ext cx="169200" cy="5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2365A2E-CE1A-4752-AE0D-3202E8C3880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388032" y="4051793"/>
                  <a:ext cx="240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32726A1-DA34-4BF0-954B-C702D11C0698}"/>
                    </a:ext>
                  </a:extLst>
                </p14:cNvPr>
                <p14:cNvContentPartPr/>
                <p14:nvPr/>
              </p14:nvContentPartPr>
              <p14:xfrm>
                <a:off x="5637512" y="4057913"/>
                <a:ext cx="41760" cy="9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32726A1-DA34-4BF0-954B-C702D11C069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601512" y="4022273"/>
                  <a:ext cx="113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0164B92-B8C3-4CBB-8151-BC6E80CF05DC}"/>
                    </a:ext>
                  </a:extLst>
                </p14:cNvPr>
                <p14:cNvContentPartPr/>
                <p14:nvPr/>
              </p14:nvContentPartPr>
              <p14:xfrm>
                <a:off x="5716352" y="4032713"/>
                <a:ext cx="27360" cy="117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0164B92-B8C3-4CBB-8151-BC6E80CF05D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680352" y="3997073"/>
                  <a:ext cx="99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16FED8-EC9A-4C86-95D1-6CAB5A20605A}"/>
                    </a:ext>
                  </a:extLst>
                </p14:cNvPr>
                <p14:cNvContentPartPr/>
                <p14:nvPr/>
              </p14:nvContentPartPr>
              <p14:xfrm>
                <a:off x="5727152" y="4012553"/>
                <a:ext cx="78120" cy="56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16FED8-EC9A-4C86-95D1-6CAB5A20605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691512" y="3976553"/>
                  <a:ext cx="1497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537D535-43F4-46C9-8CC0-8251E80CBFC0}"/>
              </a:ext>
            </a:extLst>
          </p:cNvPr>
          <p:cNvGrpSpPr/>
          <p:nvPr/>
        </p:nvGrpSpPr>
        <p:grpSpPr>
          <a:xfrm>
            <a:off x="11432432" y="2751113"/>
            <a:ext cx="444960" cy="542520"/>
            <a:chOff x="11432432" y="2751113"/>
            <a:chExt cx="44496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55CD090-C09D-49DC-BD2F-E2D86D9564D6}"/>
                    </a:ext>
                  </a:extLst>
                </p14:cNvPr>
                <p14:cNvContentPartPr/>
                <p14:nvPr/>
              </p14:nvContentPartPr>
              <p14:xfrm>
                <a:off x="11559152" y="2757953"/>
                <a:ext cx="66600" cy="237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55CD090-C09D-49DC-BD2F-E2D86D9564D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523512" y="2721953"/>
                  <a:ext cx="138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8E249B-8F8A-4120-BAF5-E35A6EA6F28F}"/>
                    </a:ext>
                  </a:extLst>
                </p14:cNvPr>
                <p14:cNvContentPartPr/>
                <p14:nvPr/>
              </p14:nvContentPartPr>
              <p14:xfrm>
                <a:off x="11513432" y="2751113"/>
                <a:ext cx="236520" cy="98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8E249B-8F8A-4120-BAF5-E35A6EA6F28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477792" y="2715113"/>
                  <a:ext cx="308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F927AC-5F7A-4C53-B207-B545B1117E26}"/>
                    </a:ext>
                  </a:extLst>
                </p14:cNvPr>
                <p14:cNvContentPartPr/>
                <p14:nvPr/>
              </p14:nvContentPartPr>
              <p14:xfrm>
                <a:off x="11535032" y="3132353"/>
                <a:ext cx="19800" cy="159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F927AC-5F7A-4C53-B207-B545B1117E2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499032" y="3096713"/>
                  <a:ext cx="914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5337E6-70A0-400B-8236-CEFC81BB6F53}"/>
                    </a:ext>
                  </a:extLst>
                </p14:cNvPr>
                <p14:cNvContentPartPr/>
                <p14:nvPr/>
              </p14:nvContentPartPr>
              <p14:xfrm>
                <a:off x="11432432" y="3156113"/>
                <a:ext cx="295920" cy="82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5337E6-70A0-400B-8236-CEFC81BB6F5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396432" y="3120473"/>
                  <a:ext cx="367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22615B-3A82-4C69-8E6F-C3154A1CC246}"/>
                    </a:ext>
                  </a:extLst>
                </p14:cNvPr>
                <p14:cNvContentPartPr/>
                <p14:nvPr/>
              </p14:nvContentPartPr>
              <p14:xfrm>
                <a:off x="11798552" y="3166193"/>
                <a:ext cx="10800" cy="127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22615B-3A82-4C69-8E6F-C3154A1CC24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762552" y="3130193"/>
                  <a:ext cx="82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B28E55-BB7D-44A4-9EF9-16AE3BE21644}"/>
                    </a:ext>
                  </a:extLst>
                </p14:cNvPr>
                <p14:cNvContentPartPr/>
                <p14:nvPr/>
              </p14:nvContentPartPr>
              <p14:xfrm>
                <a:off x="11793152" y="3096353"/>
                <a:ext cx="84240" cy="80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B28E55-BB7D-44A4-9EF9-16AE3BE2164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757152" y="3060713"/>
                  <a:ext cx="155880" cy="15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849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8941A3C-7184-49D6-8B91-9D1DC9A0EB07}"/>
              </a:ext>
            </a:extLst>
          </p:cNvPr>
          <p:cNvGrpSpPr/>
          <p:nvPr/>
        </p:nvGrpSpPr>
        <p:grpSpPr>
          <a:xfrm>
            <a:off x="721712" y="210233"/>
            <a:ext cx="1469880" cy="565920"/>
            <a:chOff x="721712" y="210233"/>
            <a:chExt cx="146988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97DFE2-1CF9-404A-9AA5-C3D43454F0F8}"/>
                    </a:ext>
                  </a:extLst>
                </p14:cNvPr>
                <p14:cNvContentPartPr/>
                <p14:nvPr/>
              </p14:nvContentPartPr>
              <p14:xfrm>
                <a:off x="721712" y="210233"/>
                <a:ext cx="268560" cy="56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97DFE2-1CF9-404A-9AA5-C3D43454F0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072" y="174233"/>
                  <a:ext cx="3402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29DB81-EDE1-4256-A395-A6247ECDF6C7}"/>
                    </a:ext>
                  </a:extLst>
                </p14:cNvPr>
                <p14:cNvContentPartPr/>
                <p14:nvPr/>
              </p14:nvContentPartPr>
              <p14:xfrm>
                <a:off x="1077392" y="247313"/>
                <a:ext cx="126000" cy="48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29DB81-EDE1-4256-A395-A6247ECDF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1752" y="211673"/>
                  <a:ext cx="19764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080B64-9C3F-447E-AC2B-268E6238A170}"/>
                    </a:ext>
                  </a:extLst>
                </p14:cNvPr>
                <p14:cNvContentPartPr/>
                <p14:nvPr/>
              </p14:nvContentPartPr>
              <p14:xfrm>
                <a:off x="1034912" y="444953"/>
                <a:ext cx="157320" cy="1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080B64-9C3F-447E-AC2B-268E6238A1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8912" y="408953"/>
                  <a:ext cx="22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6CAD1-B360-41FA-9FAB-8AB34005DEBA}"/>
                    </a:ext>
                  </a:extLst>
                </p14:cNvPr>
                <p14:cNvContentPartPr/>
                <p14:nvPr/>
              </p14:nvContentPartPr>
              <p14:xfrm>
                <a:off x="1376912" y="412913"/>
                <a:ext cx="214200" cy="36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6CAD1-B360-41FA-9FAB-8AB34005DE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1272" y="377273"/>
                  <a:ext cx="28584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EEBB15-A219-4AAB-B8DF-26B3F0479EA8}"/>
                    </a:ext>
                  </a:extLst>
                </p14:cNvPr>
                <p14:cNvContentPartPr/>
                <p14:nvPr/>
              </p14:nvContentPartPr>
              <p14:xfrm>
                <a:off x="1631792" y="334073"/>
                <a:ext cx="203400" cy="44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EEBB15-A219-4AAB-B8DF-26B3F0479E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6152" y="298433"/>
                  <a:ext cx="27504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B154B-C7B7-4135-A047-169B69B029E4}"/>
                    </a:ext>
                  </a:extLst>
                </p14:cNvPr>
                <p14:cNvContentPartPr/>
                <p14:nvPr/>
              </p14:nvContentPartPr>
              <p14:xfrm>
                <a:off x="1864712" y="293753"/>
                <a:ext cx="88560" cy="39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B154B-C7B7-4135-A047-169B69B029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8712" y="258113"/>
                  <a:ext cx="1602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37A56-AECA-4710-963E-481359BB0B65}"/>
                    </a:ext>
                  </a:extLst>
                </p14:cNvPr>
                <p14:cNvContentPartPr/>
                <p14:nvPr/>
              </p14:nvContentPartPr>
              <p14:xfrm>
                <a:off x="1909712" y="315713"/>
                <a:ext cx="281880" cy="36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37A56-AECA-4710-963E-481359BB0B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3712" y="280073"/>
                  <a:ext cx="35352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0B13A3-B68F-4AD0-891B-FB3E205D4005}"/>
              </a:ext>
            </a:extLst>
          </p:cNvPr>
          <p:cNvGrpSpPr/>
          <p:nvPr/>
        </p:nvGrpSpPr>
        <p:grpSpPr>
          <a:xfrm>
            <a:off x="2502992" y="111593"/>
            <a:ext cx="2050200" cy="631440"/>
            <a:chOff x="2502992" y="111593"/>
            <a:chExt cx="205020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64B434-510F-42FE-92E1-C2C8B707582E}"/>
                    </a:ext>
                  </a:extLst>
                </p14:cNvPr>
                <p14:cNvContentPartPr/>
                <p14:nvPr/>
              </p14:nvContentPartPr>
              <p14:xfrm>
                <a:off x="2502992" y="343433"/>
                <a:ext cx="274320" cy="382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64B434-510F-42FE-92E1-C2C8B70758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67352" y="307793"/>
                  <a:ext cx="3459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24AF3E-7C2C-4FD2-8E26-ED045F606EF5}"/>
                    </a:ext>
                  </a:extLst>
                </p14:cNvPr>
                <p14:cNvContentPartPr/>
                <p14:nvPr/>
              </p14:nvContentPartPr>
              <p14:xfrm>
                <a:off x="2840672" y="395633"/>
                <a:ext cx="135000" cy="26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24AF3E-7C2C-4FD2-8E26-ED045F606E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4672" y="359993"/>
                  <a:ext cx="2066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A70552-8A4C-4D81-B1E7-86755A528420}"/>
                    </a:ext>
                  </a:extLst>
                </p14:cNvPr>
                <p14:cNvContentPartPr/>
                <p14:nvPr/>
              </p14:nvContentPartPr>
              <p14:xfrm>
                <a:off x="3073592" y="310313"/>
                <a:ext cx="364320" cy="38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A70552-8A4C-4D81-B1E7-86755A5284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7952" y="274673"/>
                  <a:ext cx="4359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EC7EA9-7619-4414-8EBD-C8046DBEB190}"/>
                    </a:ext>
                  </a:extLst>
                </p14:cNvPr>
                <p14:cNvContentPartPr/>
                <p14:nvPr/>
              </p14:nvContentPartPr>
              <p14:xfrm>
                <a:off x="3573632" y="111593"/>
                <a:ext cx="137160" cy="63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EC7EA9-7619-4414-8EBD-C8046DBEB1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7992" y="75953"/>
                  <a:ext cx="2088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7EF82F-9642-4401-8549-4145D10A31DE}"/>
                    </a:ext>
                  </a:extLst>
                </p14:cNvPr>
                <p14:cNvContentPartPr/>
                <p14:nvPr/>
              </p14:nvContentPartPr>
              <p14:xfrm>
                <a:off x="3502352" y="501833"/>
                <a:ext cx="18720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7EF82F-9642-4401-8549-4145D10A3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66352" y="466193"/>
                  <a:ext cx="258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559FBF-AA72-4394-8A4A-36B9073C079D}"/>
                    </a:ext>
                  </a:extLst>
                </p14:cNvPr>
                <p14:cNvContentPartPr/>
                <p14:nvPr/>
              </p14:nvContentPartPr>
              <p14:xfrm>
                <a:off x="3762632" y="293033"/>
                <a:ext cx="51840" cy="40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559FBF-AA72-4394-8A4A-36B9073C07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6992" y="257033"/>
                  <a:ext cx="1234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466053-8758-4F45-8494-A3E38C60197B}"/>
                    </a:ext>
                  </a:extLst>
                </p14:cNvPr>
                <p14:cNvContentPartPr/>
                <p14:nvPr/>
              </p14:nvContentPartPr>
              <p14:xfrm>
                <a:off x="3910232" y="351353"/>
                <a:ext cx="156240" cy="32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466053-8758-4F45-8494-A3E38C6019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4232" y="315713"/>
                  <a:ext cx="227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98F89-B3C2-4FCF-A304-CCE3001FDEE4}"/>
                    </a:ext>
                  </a:extLst>
                </p14:cNvPr>
                <p14:cNvContentPartPr/>
                <p14:nvPr/>
              </p14:nvContentPartPr>
              <p14:xfrm>
                <a:off x="4141352" y="309593"/>
                <a:ext cx="411840" cy="39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98F89-B3C2-4FCF-A304-CCE3001FDE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05712" y="273593"/>
                  <a:ext cx="483480" cy="46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642FA00-D619-4C6F-897D-94D05D8B5285}"/>
              </a:ext>
            </a:extLst>
          </p:cNvPr>
          <p:cNvGrpSpPr/>
          <p:nvPr/>
        </p:nvGrpSpPr>
        <p:grpSpPr>
          <a:xfrm>
            <a:off x="999272" y="1724033"/>
            <a:ext cx="1141920" cy="1998360"/>
            <a:chOff x="999272" y="1724033"/>
            <a:chExt cx="1141920" cy="19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04EDA1-0944-4D12-9824-ED26BE6581F5}"/>
                    </a:ext>
                  </a:extLst>
                </p14:cNvPr>
                <p14:cNvContentPartPr/>
                <p14:nvPr/>
              </p14:nvContentPartPr>
              <p14:xfrm>
                <a:off x="1239392" y="1746353"/>
                <a:ext cx="197640" cy="196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04EDA1-0944-4D12-9824-ED26BE6581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03392" y="1710353"/>
                  <a:ext cx="269280" cy="20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7052B3-3FDB-4E54-919A-3F3AB052BDF2}"/>
                    </a:ext>
                  </a:extLst>
                </p14:cNvPr>
                <p14:cNvContentPartPr/>
                <p14:nvPr/>
              </p14:nvContentPartPr>
              <p14:xfrm>
                <a:off x="1234712" y="1724033"/>
                <a:ext cx="903600" cy="174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7052B3-3FDB-4E54-919A-3F3AB052BD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99072" y="1688393"/>
                  <a:ext cx="975240" cy="18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A8AB39-E647-4507-89D3-B7DF7F0A7AF1}"/>
                    </a:ext>
                  </a:extLst>
                </p14:cNvPr>
                <p14:cNvContentPartPr/>
                <p14:nvPr/>
              </p14:nvContentPartPr>
              <p14:xfrm>
                <a:off x="1457912" y="3419993"/>
                <a:ext cx="683280" cy="30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A8AB39-E647-4507-89D3-B7DF7F0A7A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2272" y="3383993"/>
                  <a:ext cx="754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78A947F-D2D5-46D8-8664-35F7C7CE3D03}"/>
                    </a:ext>
                  </a:extLst>
                </p14:cNvPr>
                <p14:cNvContentPartPr/>
                <p14:nvPr/>
              </p14:nvContentPartPr>
              <p14:xfrm>
                <a:off x="1413992" y="3105713"/>
                <a:ext cx="632880" cy="117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78A947F-D2D5-46D8-8664-35F7C7CE3D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78352" y="3070073"/>
                  <a:ext cx="704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960867-63D1-4998-A516-D2C0DA96DF16}"/>
                    </a:ext>
                  </a:extLst>
                </p14:cNvPr>
                <p14:cNvContentPartPr/>
                <p14:nvPr/>
              </p14:nvContentPartPr>
              <p14:xfrm>
                <a:off x="1267472" y="2610353"/>
                <a:ext cx="711720" cy="22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960867-63D1-4998-A516-D2C0DA96DF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31832" y="2574353"/>
                  <a:ext cx="783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4721A6-C841-4616-8147-D337D12F530B}"/>
                    </a:ext>
                  </a:extLst>
                </p14:cNvPr>
                <p14:cNvContentPartPr/>
                <p14:nvPr/>
              </p14:nvContentPartPr>
              <p14:xfrm>
                <a:off x="1333712" y="2130113"/>
                <a:ext cx="698400" cy="20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4721A6-C841-4616-8147-D337D12F53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98072" y="2094473"/>
                  <a:ext cx="770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503F5AA-D1C4-4275-B609-F369B288D518}"/>
                    </a:ext>
                  </a:extLst>
                </p14:cNvPr>
                <p14:cNvContentPartPr/>
                <p14:nvPr/>
              </p14:nvContentPartPr>
              <p14:xfrm>
                <a:off x="1182872" y="3472913"/>
                <a:ext cx="7452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503F5AA-D1C4-4275-B609-F369B288D5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6872" y="3436913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F7B045-5232-4486-AD1B-00230B8DF800}"/>
                    </a:ext>
                  </a:extLst>
                </p14:cNvPr>
                <p14:cNvContentPartPr/>
                <p14:nvPr/>
              </p14:nvContentPartPr>
              <p14:xfrm>
                <a:off x="1204472" y="3003473"/>
                <a:ext cx="18360" cy="126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F7B045-5232-4486-AD1B-00230B8DF8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8472" y="2967473"/>
                  <a:ext cx="90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C9F12B-0752-4B13-AD07-362797998CFA}"/>
                    </a:ext>
                  </a:extLst>
                </p14:cNvPr>
                <p14:cNvContentPartPr/>
                <p14:nvPr/>
              </p14:nvContentPartPr>
              <p14:xfrm>
                <a:off x="999272" y="2407313"/>
                <a:ext cx="183960" cy="187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C9F12B-0752-4B13-AD07-362797998C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3632" y="2371673"/>
                  <a:ext cx="255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B4D741-FCCB-402A-BA6F-F6CAF95560EE}"/>
                    </a:ext>
                  </a:extLst>
                </p14:cNvPr>
                <p14:cNvContentPartPr/>
                <p14:nvPr/>
              </p14:nvContentPartPr>
              <p14:xfrm>
                <a:off x="1027712" y="2023913"/>
                <a:ext cx="139680" cy="199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B4D741-FCCB-402A-BA6F-F6CAF95560E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2072" y="1987913"/>
                  <a:ext cx="21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5CECDAA-7D88-468E-897B-E86803124A8F}"/>
                    </a:ext>
                  </a:extLst>
                </p14:cNvPr>
                <p14:cNvContentPartPr/>
                <p14:nvPr/>
              </p14:nvContentPartPr>
              <p14:xfrm>
                <a:off x="1640072" y="3225593"/>
                <a:ext cx="36360" cy="36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5CECDAA-7D88-468E-897B-E86803124A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04432" y="3189593"/>
                  <a:ext cx="108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CE1282-B255-4552-8BC3-EFE004BA0E15}"/>
                    </a:ext>
                  </a:extLst>
                </p14:cNvPr>
                <p14:cNvContentPartPr/>
                <p14:nvPr/>
              </p14:nvContentPartPr>
              <p14:xfrm>
                <a:off x="1702352" y="3277433"/>
                <a:ext cx="187560" cy="24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CE1282-B255-4552-8BC3-EFE004BA0E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66352" y="3241793"/>
                  <a:ext cx="259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78D8C8-00A5-4EFF-A793-6DBABD69CD18}"/>
                    </a:ext>
                  </a:extLst>
                </p14:cNvPr>
                <p14:cNvContentPartPr/>
                <p14:nvPr/>
              </p14:nvContentPartPr>
              <p14:xfrm>
                <a:off x="1578512" y="2817713"/>
                <a:ext cx="124560" cy="22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78D8C8-00A5-4EFF-A793-6DBABD69CD1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42872" y="2782073"/>
                  <a:ext cx="196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CCF752B-493A-4205-9B5A-A3DEBCFF9B16}"/>
                    </a:ext>
                  </a:extLst>
                </p14:cNvPr>
                <p14:cNvContentPartPr/>
                <p14:nvPr/>
              </p14:nvContentPartPr>
              <p14:xfrm>
                <a:off x="1722512" y="2750033"/>
                <a:ext cx="156240" cy="21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CCF752B-493A-4205-9B5A-A3DEBCFF9B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86872" y="2714393"/>
                  <a:ext cx="227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554E7DD-C0ED-401F-98D5-C3617768FC7C}"/>
                    </a:ext>
                  </a:extLst>
                </p14:cNvPr>
                <p14:cNvContentPartPr/>
                <p14:nvPr/>
              </p14:nvContentPartPr>
              <p14:xfrm>
                <a:off x="1563392" y="2373473"/>
                <a:ext cx="187200" cy="238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554E7DD-C0ED-401F-98D5-C3617768FC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27752" y="2337473"/>
                  <a:ext cx="258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8E2887D-F0B2-4B72-82E6-38AEF9DE58EF}"/>
                    </a:ext>
                  </a:extLst>
                </p14:cNvPr>
                <p14:cNvContentPartPr/>
                <p14:nvPr/>
              </p14:nvContentPartPr>
              <p14:xfrm>
                <a:off x="1781552" y="2325593"/>
                <a:ext cx="77400" cy="129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8E2887D-F0B2-4B72-82E6-38AEF9DE58E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45552" y="2289953"/>
                  <a:ext cx="149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172203-D953-4452-A17C-C3620473F1EF}"/>
                    </a:ext>
                  </a:extLst>
                </p14:cNvPr>
                <p14:cNvContentPartPr/>
                <p14:nvPr/>
              </p14:nvContentPartPr>
              <p14:xfrm>
                <a:off x="1514072" y="1859033"/>
                <a:ext cx="147600" cy="311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172203-D953-4452-A17C-C3620473F1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78432" y="1823033"/>
                  <a:ext cx="2192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D24E26-CF4A-4ED8-B752-EF122F1D8605}"/>
                    </a:ext>
                  </a:extLst>
                </p14:cNvPr>
                <p14:cNvContentPartPr/>
                <p14:nvPr/>
              </p14:nvContentPartPr>
              <p14:xfrm>
                <a:off x="1627112" y="2064953"/>
                <a:ext cx="33480" cy="12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D24E26-CF4A-4ED8-B752-EF122F1D86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91472" y="2029313"/>
                  <a:ext cx="105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8E8FF1-56F2-4431-ACF0-1D4290C6A1F6}"/>
                    </a:ext>
                  </a:extLst>
                </p14:cNvPr>
                <p14:cNvContentPartPr/>
                <p14:nvPr/>
              </p14:nvContentPartPr>
              <p14:xfrm>
                <a:off x="1780832" y="1907993"/>
                <a:ext cx="13428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8E8FF1-56F2-4431-ACF0-1D4290C6A1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45192" y="1872353"/>
                  <a:ext cx="20592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F2EE148-FCCE-4B24-9558-65F417E33CFD}"/>
                  </a:ext>
                </a:extLst>
              </p14:cNvPr>
              <p14:cNvContentPartPr/>
              <p14:nvPr/>
            </p14:nvContentPartPr>
            <p14:xfrm>
              <a:off x="1777952" y="3768833"/>
              <a:ext cx="277560" cy="411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F2EE148-FCCE-4B24-9558-65F417E33C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42312" y="3732833"/>
                <a:ext cx="349200" cy="48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46CB3215-7AF0-4C15-84B1-14CCC94602E2}"/>
              </a:ext>
            </a:extLst>
          </p:cNvPr>
          <p:cNvGrpSpPr/>
          <p:nvPr/>
        </p:nvGrpSpPr>
        <p:grpSpPr>
          <a:xfrm>
            <a:off x="203312" y="3904193"/>
            <a:ext cx="973440" cy="551160"/>
            <a:chOff x="203312" y="3904193"/>
            <a:chExt cx="97344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7FD5AA-1700-4D3E-AC4A-6E32F670D3E1}"/>
                    </a:ext>
                  </a:extLst>
                </p14:cNvPr>
                <p14:cNvContentPartPr/>
                <p14:nvPr/>
              </p14:nvContentPartPr>
              <p14:xfrm>
                <a:off x="203312" y="4041353"/>
                <a:ext cx="164520" cy="414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7FD5AA-1700-4D3E-AC4A-6E32F670D3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7312" y="4005713"/>
                  <a:ext cx="2361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3B3EFEE-1D76-4C86-8FB6-8C549BE8343F}"/>
                    </a:ext>
                  </a:extLst>
                </p14:cNvPr>
                <p14:cNvContentPartPr/>
                <p14:nvPr/>
              </p14:nvContentPartPr>
              <p14:xfrm>
                <a:off x="228152" y="4240433"/>
                <a:ext cx="101160" cy="78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3B3EFEE-1D76-4C86-8FB6-8C549BE83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2512" y="4204433"/>
                  <a:ext cx="172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004914-847D-4127-8F8C-169DDF0DEECC}"/>
                    </a:ext>
                  </a:extLst>
                </p14:cNvPr>
                <p14:cNvContentPartPr/>
                <p14:nvPr/>
              </p14:nvContentPartPr>
              <p14:xfrm>
                <a:off x="410312" y="4177073"/>
                <a:ext cx="83160" cy="12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004914-847D-4127-8F8C-169DDF0DEE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4672" y="4141073"/>
                  <a:ext cx="154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37733A-CFA9-4D5D-BFFE-81FFB71C9D8B}"/>
                    </a:ext>
                  </a:extLst>
                </p14:cNvPr>
                <p14:cNvContentPartPr/>
                <p14:nvPr/>
              </p14:nvContentPartPr>
              <p14:xfrm>
                <a:off x="511112" y="4147193"/>
                <a:ext cx="211320" cy="267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37733A-CFA9-4D5D-BFFE-81FFB71C9D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5112" y="4111193"/>
                  <a:ext cx="282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7140EF-6B52-4A54-B1AB-AF3846154145}"/>
                    </a:ext>
                  </a:extLst>
                </p14:cNvPr>
                <p14:cNvContentPartPr/>
                <p14:nvPr/>
              </p14:nvContentPartPr>
              <p14:xfrm>
                <a:off x="561152" y="4048553"/>
                <a:ext cx="250920" cy="204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7140EF-6B52-4A54-B1AB-AF384615414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152" y="4012553"/>
                  <a:ext cx="322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912417-6B48-4DD6-939A-57376CE0D69C}"/>
                    </a:ext>
                  </a:extLst>
                </p14:cNvPr>
                <p14:cNvContentPartPr/>
                <p14:nvPr/>
              </p14:nvContentPartPr>
              <p14:xfrm>
                <a:off x="767792" y="4141433"/>
                <a:ext cx="98280" cy="4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912417-6B48-4DD6-939A-57376CE0D69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2152" y="4105433"/>
                  <a:ext cx="169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2A04D09-B62C-494D-B537-87CECD852E94}"/>
                    </a:ext>
                  </a:extLst>
                </p14:cNvPr>
                <p14:cNvContentPartPr/>
                <p14:nvPr/>
              </p14:nvContentPartPr>
              <p14:xfrm>
                <a:off x="936992" y="3904193"/>
                <a:ext cx="239760" cy="280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2A04D09-B62C-494D-B537-87CECD852E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0992" y="3868553"/>
                  <a:ext cx="31140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7EEA596-ED66-4956-931C-C85EE42BE68A}"/>
                  </a:ext>
                </a:extLst>
              </p14:cNvPr>
              <p14:cNvContentPartPr/>
              <p14:nvPr/>
            </p14:nvContentPartPr>
            <p14:xfrm>
              <a:off x="36272" y="4595033"/>
              <a:ext cx="109440" cy="342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7EEA596-ED66-4956-931C-C85EE42BE68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2" y="4559033"/>
                <a:ext cx="18108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D493547-9C9D-4434-A22B-CB411BB95117}"/>
              </a:ext>
            </a:extLst>
          </p:cNvPr>
          <p:cNvGrpSpPr/>
          <p:nvPr/>
        </p:nvGrpSpPr>
        <p:grpSpPr>
          <a:xfrm>
            <a:off x="3472472" y="1024913"/>
            <a:ext cx="2555280" cy="1991880"/>
            <a:chOff x="3472472" y="1024913"/>
            <a:chExt cx="2555280" cy="19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4DFB689-40E5-4483-81CD-2CF2B4DA4A8B}"/>
                    </a:ext>
                  </a:extLst>
                </p14:cNvPr>
                <p14:cNvContentPartPr/>
                <p14:nvPr/>
              </p14:nvContentPartPr>
              <p14:xfrm>
                <a:off x="3675872" y="1137593"/>
                <a:ext cx="63000" cy="406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4DFB689-40E5-4483-81CD-2CF2B4DA4A8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40232" y="1101593"/>
                  <a:ext cx="1346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B958B5-09A5-4701-83DE-1AC34D090E02}"/>
                    </a:ext>
                  </a:extLst>
                </p14:cNvPr>
                <p14:cNvContentPartPr/>
                <p14:nvPr/>
              </p14:nvContentPartPr>
              <p14:xfrm>
                <a:off x="3666512" y="1024913"/>
                <a:ext cx="249480" cy="30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B958B5-09A5-4701-83DE-1AC34D090E0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30872" y="988913"/>
                  <a:ext cx="321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0BA3C6-E863-49CF-8D5E-B51879DFA7B6}"/>
                    </a:ext>
                  </a:extLst>
                </p14:cNvPr>
                <p14:cNvContentPartPr/>
                <p14:nvPr/>
              </p14:nvContentPartPr>
              <p14:xfrm>
                <a:off x="4018592" y="1285553"/>
                <a:ext cx="179280" cy="250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0BA3C6-E863-49CF-8D5E-B51879DFA7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2952" y="1249553"/>
                  <a:ext cx="2509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0DE13CB-5026-4EFF-BCCE-A086E7C11D65}"/>
                    </a:ext>
                  </a:extLst>
                </p14:cNvPr>
                <p14:cNvContentPartPr/>
                <p14:nvPr/>
              </p14:nvContentPartPr>
              <p14:xfrm>
                <a:off x="4297592" y="1290953"/>
                <a:ext cx="68040" cy="37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0DE13CB-5026-4EFF-BCCE-A086E7C11D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1592" y="1254953"/>
                  <a:ext cx="139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76D28C0-F08E-40BD-9CFE-A72DACF7CAAE}"/>
                    </a:ext>
                  </a:extLst>
                </p14:cNvPr>
                <p14:cNvContentPartPr/>
                <p14:nvPr/>
              </p14:nvContentPartPr>
              <p14:xfrm>
                <a:off x="4292912" y="1280873"/>
                <a:ext cx="187200" cy="166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76D28C0-F08E-40BD-9CFE-A72DACF7CA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56912" y="1245233"/>
                  <a:ext cx="258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3332D1-AAD8-4B24-B4BA-D179EE912AF2}"/>
                    </a:ext>
                  </a:extLst>
                </p14:cNvPr>
                <p14:cNvContentPartPr/>
                <p14:nvPr/>
              </p14:nvContentPartPr>
              <p14:xfrm>
                <a:off x="4206872" y="1767593"/>
                <a:ext cx="179640" cy="3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3332D1-AAD8-4B24-B4BA-D179EE912A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71232" y="1731593"/>
                  <a:ext cx="251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05CBC4F-E4FE-4050-BEEC-FC079BD9A7C9}"/>
                    </a:ext>
                  </a:extLst>
                </p14:cNvPr>
                <p14:cNvContentPartPr/>
                <p14:nvPr/>
              </p14:nvContentPartPr>
              <p14:xfrm>
                <a:off x="3472472" y="1680473"/>
                <a:ext cx="1290960" cy="81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05CBC4F-E4FE-4050-BEEC-FC079BD9A7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36832" y="1644473"/>
                  <a:ext cx="1362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BA63E4-3193-48C9-9CB8-31B35ADD5035}"/>
                    </a:ext>
                  </a:extLst>
                </p14:cNvPr>
                <p14:cNvContentPartPr/>
                <p14:nvPr/>
              </p14:nvContentPartPr>
              <p14:xfrm>
                <a:off x="3638432" y="1890353"/>
                <a:ext cx="237600" cy="478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BA63E4-3193-48C9-9CB8-31B35ADD50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2432" y="1854353"/>
                  <a:ext cx="3092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BEED720-ACC2-4E9E-A329-94779A8B9A8B}"/>
                    </a:ext>
                  </a:extLst>
                </p14:cNvPr>
                <p14:cNvContentPartPr/>
                <p14:nvPr/>
              </p14:nvContentPartPr>
              <p14:xfrm>
                <a:off x="3539072" y="2164313"/>
                <a:ext cx="192960" cy="37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BEED720-ACC2-4E9E-A329-94779A8B9A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03432" y="2128313"/>
                  <a:ext cx="264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A1581FA-739D-474B-A0ED-BAFD9980FC43}"/>
                    </a:ext>
                  </a:extLst>
                </p14:cNvPr>
                <p14:cNvContentPartPr/>
                <p14:nvPr/>
              </p14:nvContentPartPr>
              <p14:xfrm>
                <a:off x="3972152" y="2071433"/>
                <a:ext cx="143640" cy="27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A1581FA-739D-474B-A0ED-BAFD9980FC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36152" y="2035433"/>
                  <a:ext cx="2152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6F117B-22E1-4616-8BF3-37D53FD0779A}"/>
                    </a:ext>
                  </a:extLst>
                </p14:cNvPr>
                <p14:cNvContentPartPr/>
                <p14:nvPr/>
              </p14:nvContentPartPr>
              <p14:xfrm>
                <a:off x="4182752" y="2095913"/>
                <a:ext cx="74160" cy="322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6F117B-22E1-4616-8BF3-37D53FD077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47112" y="2060273"/>
                  <a:ext cx="1458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F139927-A92E-40B2-AD9F-5C0E2E6A9DD6}"/>
                    </a:ext>
                  </a:extLst>
                </p14:cNvPr>
                <p14:cNvContentPartPr/>
                <p14:nvPr/>
              </p14:nvContentPartPr>
              <p14:xfrm>
                <a:off x="4192472" y="2108873"/>
                <a:ext cx="98280" cy="190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F139927-A92E-40B2-AD9F-5C0E2E6A9D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56832" y="2072873"/>
                  <a:ext cx="16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3B0B57C-DDEA-4EC2-B26D-ED1228A11FB3}"/>
                    </a:ext>
                  </a:extLst>
                </p14:cNvPr>
                <p14:cNvContentPartPr/>
                <p14:nvPr/>
              </p14:nvContentPartPr>
              <p14:xfrm>
                <a:off x="4408472" y="2052713"/>
                <a:ext cx="213480" cy="45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3B0B57C-DDEA-4EC2-B26D-ED1228A11F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2832" y="2017073"/>
                  <a:ext cx="285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A8C20D-F2B0-46BB-AA68-2B358803337E}"/>
                    </a:ext>
                  </a:extLst>
                </p14:cNvPr>
                <p14:cNvContentPartPr/>
                <p14:nvPr/>
              </p14:nvContentPartPr>
              <p14:xfrm>
                <a:off x="4502792" y="2175473"/>
                <a:ext cx="224280" cy="28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A8C20D-F2B0-46BB-AA68-2B35880333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6792" y="2139833"/>
                  <a:ext cx="295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DD525C7-1C23-4100-88A4-DA10666AE592}"/>
                    </a:ext>
                  </a:extLst>
                </p14:cNvPr>
                <p14:cNvContentPartPr/>
                <p14:nvPr/>
              </p14:nvContentPartPr>
              <p14:xfrm>
                <a:off x="4893752" y="1851113"/>
                <a:ext cx="147600" cy="339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DD525C7-1C23-4100-88A4-DA10666AE5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58112" y="1815113"/>
                  <a:ext cx="2192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8022B8F-CA00-4B72-930C-A62D8DC3D5D1}"/>
                    </a:ext>
                  </a:extLst>
                </p14:cNvPr>
                <p14:cNvContentPartPr/>
                <p14:nvPr/>
              </p14:nvContentPartPr>
              <p14:xfrm>
                <a:off x="4830752" y="1991153"/>
                <a:ext cx="204120" cy="43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8022B8F-CA00-4B72-930C-A62D8DC3D5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4752" y="1955153"/>
                  <a:ext cx="275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5461E9-DFEF-4B71-9D63-16D19D710B5F}"/>
                    </a:ext>
                  </a:extLst>
                </p14:cNvPr>
                <p14:cNvContentPartPr/>
                <p14:nvPr/>
              </p14:nvContentPartPr>
              <p14:xfrm>
                <a:off x="5107232" y="1952273"/>
                <a:ext cx="144000" cy="232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5461E9-DFEF-4B71-9D63-16D19D710B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71592" y="1916633"/>
                  <a:ext cx="215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607F449-B312-40AA-8505-BC007BDEF8B2}"/>
                    </a:ext>
                  </a:extLst>
                </p14:cNvPr>
                <p14:cNvContentPartPr/>
                <p14:nvPr/>
              </p14:nvContentPartPr>
              <p14:xfrm>
                <a:off x="5334032" y="1974953"/>
                <a:ext cx="10800" cy="315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607F449-B312-40AA-8505-BC007BDEF8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8392" y="1938953"/>
                  <a:ext cx="82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9C8EA8-DADD-4E88-BBBF-C64209E2B2E7}"/>
                    </a:ext>
                  </a:extLst>
                </p14:cNvPr>
                <p14:cNvContentPartPr/>
                <p14:nvPr/>
              </p14:nvContentPartPr>
              <p14:xfrm>
                <a:off x="5293712" y="1926353"/>
                <a:ext cx="153360" cy="185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9C8EA8-DADD-4E88-BBBF-C64209E2B2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58072" y="1890353"/>
                  <a:ext cx="225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205B91-2D2A-4808-AD11-A1C1DB35D4AE}"/>
                    </a:ext>
                  </a:extLst>
                </p14:cNvPr>
                <p14:cNvContentPartPr/>
                <p14:nvPr/>
              </p14:nvContentPartPr>
              <p14:xfrm>
                <a:off x="5579192" y="1996913"/>
                <a:ext cx="194400" cy="25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205B91-2D2A-4808-AD11-A1C1DB35D4A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3192" y="1961273"/>
                  <a:ext cx="266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AEDCE54-15A6-4637-8CE7-752E749E0F0D}"/>
                    </a:ext>
                  </a:extLst>
                </p14:cNvPr>
                <p14:cNvContentPartPr/>
                <p14:nvPr/>
              </p14:nvContentPartPr>
              <p14:xfrm>
                <a:off x="5929832" y="1813313"/>
                <a:ext cx="97920" cy="308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AEDCE54-15A6-4637-8CE7-752E749E0F0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94192" y="1777673"/>
                  <a:ext cx="169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EB2BCD3-46EA-46F2-90FD-445282985627}"/>
                    </a:ext>
                  </a:extLst>
                </p14:cNvPr>
                <p14:cNvContentPartPr/>
                <p14:nvPr/>
              </p14:nvContentPartPr>
              <p14:xfrm>
                <a:off x="3634832" y="2665073"/>
                <a:ext cx="115920" cy="272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EB2BCD3-46EA-46F2-90FD-44528298562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99192" y="2629073"/>
                  <a:ext cx="1875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8EBFA7C-D4D5-4B62-BA43-AB51E911DFD0}"/>
                    </a:ext>
                  </a:extLst>
                </p14:cNvPr>
                <p14:cNvContentPartPr/>
                <p14:nvPr/>
              </p14:nvContentPartPr>
              <p14:xfrm>
                <a:off x="3575432" y="2767673"/>
                <a:ext cx="130320" cy="31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8EBFA7C-D4D5-4B62-BA43-AB51E911DF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39792" y="2731673"/>
                  <a:ext cx="201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CABBD3-BA72-4B49-8C4E-971449E6B7CE}"/>
                    </a:ext>
                  </a:extLst>
                </p14:cNvPr>
                <p14:cNvContentPartPr/>
                <p14:nvPr/>
              </p14:nvContentPartPr>
              <p14:xfrm>
                <a:off x="3845432" y="2712233"/>
                <a:ext cx="181440" cy="184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CABBD3-BA72-4B49-8C4E-971449E6B7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09432" y="2676593"/>
                  <a:ext cx="2530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2D5D08-692D-46DB-93C2-AAE722B860AA}"/>
                    </a:ext>
                  </a:extLst>
                </p14:cNvPr>
                <p14:cNvContentPartPr/>
                <p14:nvPr/>
              </p14:nvContentPartPr>
              <p14:xfrm>
                <a:off x="4114352" y="2713673"/>
                <a:ext cx="59400" cy="303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2D5D08-692D-46DB-93C2-AAE722B860A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78712" y="2678033"/>
                  <a:ext cx="131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A15C7F2-CE36-4C04-9ABD-5EC7435745F0}"/>
                    </a:ext>
                  </a:extLst>
                </p14:cNvPr>
                <p14:cNvContentPartPr/>
                <p14:nvPr/>
              </p14:nvContentPartPr>
              <p14:xfrm>
                <a:off x="4074032" y="2683793"/>
                <a:ext cx="185760" cy="14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A15C7F2-CE36-4C04-9ABD-5EC7435745F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8032" y="2647793"/>
                  <a:ext cx="257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20D438-7EC6-4588-9A64-46D2B690E6C2}"/>
                    </a:ext>
                  </a:extLst>
                </p14:cNvPr>
                <p14:cNvContentPartPr/>
                <p14:nvPr/>
              </p14:nvContentPartPr>
              <p14:xfrm>
                <a:off x="4386152" y="2698913"/>
                <a:ext cx="142920" cy="10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20D438-7EC6-4588-9A64-46D2B690E6C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50512" y="2663273"/>
                  <a:ext cx="214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F4B7ED-149D-44E5-9B18-D286D4274390}"/>
                    </a:ext>
                  </a:extLst>
                </p14:cNvPr>
                <p14:cNvContentPartPr/>
                <p14:nvPr/>
              </p14:nvContentPartPr>
              <p14:xfrm>
                <a:off x="4405952" y="2808353"/>
                <a:ext cx="108000" cy="14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F4B7ED-149D-44E5-9B18-D286D427439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69952" y="2772713"/>
                  <a:ext cx="179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1A3B07-A4C0-410D-8002-D9E586E0C602}"/>
                    </a:ext>
                  </a:extLst>
                </p14:cNvPr>
                <p14:cNvContentPartPr/>
                <p14:nvPr/>
              </p14:nvContentPartPr>
              <p14:xfrm>
                <a:off x="4628432" y="2519273"/>
                <a:ext cx="235080" cy="250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1A3B07-A4C0-410D-8002-D9E586E0C6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92432" y="2483273"/>
                  <a:ext cx="30672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A3855D7-1677-4592-B152-5061324D5B39}"/>
              </a:ext>
            </a:extLst>
          </p:cNvPr>
          <p:cNvGrpSpPr/>
          <p:nvPr/>
        </p:nvGrpSpPr>
        <p:grpSpPr>
          <a:xfrm>
            <a:off x="151472" y="5982473"/>
            <a:ext cx="1141560" cy="518040"/>
            <a:chOff x="151472" y="5982473"/>
            <a:chExt cx="114156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811B627-C0E1-47FC-BF87-AF5D0CA59F50}"/>
                    </a:ext>
                  </a:extLst>
                </p14:cNvPr>
                <p14:cNvContentPartPr/>
                <p14:nvPr/>
              </p14:nvContentPartPr>
              <p14:xfrm>
                <a:off x="151472" y="5982473"/>
                <a:ext cx="264240" cy="51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811B627-C0E1-47FC-BF87-AF5D0CA59F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832" y="5946473"/>
                  <a:ext cx="33588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736D66-9450-4A72-8076-0079498535F6}"/>
                    </a:ext>
                  </a:extLst>
                </p14:cNvPr>
                <p14:cNvContentPartPr/>
                <p14:nvPr/>
              </p14:nvContentPartPr>
              <p14:xfrm>
                <a:off x="432632" y="6088673"/>
                <a:ext cx="159480" cy="397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736D66-9450-4A72-8076-0079498535F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6992" y="6052673"/>
                  <a:ext cx="2311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590DD34-257C-4BA1-92FF-4119AB33B6B6}"/>
                    </a:ext>
                  </a:extLst>
                </p14:cNvPr>
                <p14:cNvContentPartPr/>
                <p14:nvPr/>
              </p14:nvContentPartPr>
              <p14:xfrm>
                <a:off x="419672" y="6214673"/>
                <a:ext cx="167760" cy="106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590DD34-257C-4BA1-92FF-4119AB33B6B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3672" y="6178673"/>
                  <a:ext cx="239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B1E8E4-B499-4727-9C0B-4DDF2608812E}"/>
                    </a:ext>
                  </a:extLst>
                </p14:cNvPr>
                <p14:cNvContentPartPr/>
                <p14:nvPr/>
              </p14:nvContentPartPr>
              <p14:xfrm>
                <a:off x="652952" y="6163193"/>
                <a:ext cx="151920" cy="262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B1E8E4-B499-4727-9C0B-4DDF260881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7312" y="6127553"/>
                  <a:ext cx="223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0762237-0DC8-4FC3-BF4C-96408F389CF0}"/>
                    </a:ext>
                  </a:extLst>
                </p14:cNvPr>
                <p14:cNvContentPartPr/>
                <p14:nvPr/>
              </p14:nvContentPartPr>
              <p14:xfrm>
                <a:off x="788312" y="6133673"/>
                <a:ext cx="305640" cy="335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0762237-0DC8-4FC3-BF4C-96408F389C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2672" y="6097673"/>
                  <a:ext cx="377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1FFD1E9-F2BF-44B6-A3A1-8F2F3EB24BCC}"/>
                    </a:ext>
                  </a:extLst>
                </p14:cNvPr>
                <p14:cNvContentPartPr/>
                <p14:nvPr/>
              </p14:nvContentPartPr>
              <p14:xfrm>
                <a:off x="1054352" y="6141593"/>
                <a:ext cx="238680" cy="273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1FFD1E9-F2BF-44B6-A3A1-8F2F3EB24B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18712" y="6105953"/>
                  <a:ext cx="310320" cy="34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374F0C2-8C7A-4200-99E7-30D191254D7F}"/>
              </a:ext>
            </a:extLst>
          </p:cNvPr>
          <p:cNvGrpSpPr/>
          <p:nvPr/>
        </p:nvGrpSpPr>
        <p:grpSpPr>
          <a:xfrm>
            <a:off x="1614872" y="6035753"/>
            <a:ext cx="1264320" cy="546480"/>
            <a:chOff x="1614872" y="6035753"/>
            <a:chExt cx="126432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A1019D-5BC1-4028-8E3F-6112975BB6AF}"/>
                    </a:ext>
                  </a:extLst>
                </p14:cNvPr>
                <p14:cNvContentPartPr/>
                <p14:nvPr/>
              </p14:nvContentPartPr>
              <p14:xfrm>
                <a:off x="1614872" y="6035753"/>
                <a:ext cx="715320" cy="54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A1019D-5BC1-4028-8E3F-6112975BB6A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79232" y="5999753"/>
                  <a:ext cx="78696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C199495-6474-47A0-A9E7-55B18D57AD8B}"/>
                    </a:ext>
                  </a:extLst>
                </p14:cNvPr>
                <p14:cNvContentPartPr/>
                <p14:nvPr/>
              </p14:nvContentPartPr>
              <p14:xfrm>
                <a:off x="2339192" y="6178313"/>
                <a:ext cx="105480" cy="184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C199495-6474-47A0-A9E7-55B18D57AD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03552" y="6142673"/>
                  <a:ext cx="177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29CB204-3C26-48A2-800B-F7D12104C595}"/>
                    </a:ext>
                  </a:extLst>
                </p14:cNvPr>
                <p14:cNvContentPartPr/>
                <p14:nvPr/>
              </p14:nvContentPartPr>
              <p14:xfrm>
                <a:off x="2716832" y="6189833"/>
                <a:ext cx="162360" cy="225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29CB204-3C26-48A2-800B-F7D12104C5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80832" y="6153833"/>
                  <a:ext cx="234000" cy="29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CA02D1-414D-4C28-8FC9-440DF77B8DA1}"/>
              </a:ext>
            </a:extLst>
          </p:cNvPr>
          <p:cNvGrpSpPr/>
          <p:nvPr/>
        </p:nvGrpSpPr>
        <p:grpSpPr>
          <a:xfrm>
            <a:off x="3173312" y="6070313"/>
            <a:ext cx="1132560" cy="402120"/>
            <a:chOff x="3173312" y="6070313"/>
            <a:chExt cx="11325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61AC6B-6F10-46EF-A2C6-10A5A9C6C50C}"/>
                    </a:ext>
                  </a:extLst>
                </p14:cNvPr>
                <p14:cNvContentPartPr/>
                <p14:nvPr/>
              </p14:nvContentPartPr>
              <p14:xfrm>
                <a:off x="3268712" y="6070313"/>
                <a:ext cx="73440" cy="37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61AC6B-6F10-46EF-A2C6-10A5A9C6C5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32712" y="6034313"/>
                  <a:ext cx="1450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0BCD2A9-EC8D-44E6-86FD-E98A844AD2EA}"/>
                    </a:ext>
                  </a:extLst>
                </p14:cNvPr>
                <p14:cNvContentPartPr/>
                <p14:nvPr/>
              </p14:nvContentPartPr>
              <p14:xfrm>
                <a:off x="3173312" y="6226553"/>
                <a:ext cx="180360" cy="45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0BCD2A9-EC8D-44E6-86FD-E98A844AD2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7672" y="6190913"/>
                  <a:ext cx="252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C2574DF-498D-49C6-85DC-8F1B6F56788E}"/>
                    </a:ext>
                  </a:extLst>
                </p14:cNvPr>
                <p14:cNvContentPartPr/>
                <p14:nvPr/>
              </p14:nvContentPartPr>
              <p14:xfrm>
                <a:off x="3418472" y="6212513"/>
                <a:ext cx="76680" cy="147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C2574DF-498D-49C6-85DC-8F1B6F56788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82832" y="6176873"/>
                  <a:ext cx="148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6B21060-03D2-4898-84CE-3A9E66261095}"/>
                    </a:ext>
                  </a:extLst>
                </p14:cNvPr>
                <p14:cNvContentPartPr/>
                <p14:nvPr/>
              </p14:nvContentPartPr>
              <p14:xfrm>
                <a:off x="3823472" y="6147353"/>
                <a:ext cx="125640" cy="29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6B21060-03D2-4898-84CE-3A9E6626109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87832" y="6111353"/>
                  <a:ext cx="197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38800A6-E07F-489E-A3E1-C82953AFD71F}"/>
                    </a:ext>
                  </a:extLst>
                </p14:cNvPr>
                <p14:cNvContentPartPr/>
                <p14:nvPr/>
              </p14:nvContentPartPr>
              <p14:xfrm>
                <a:off x="3721592" y="6242033"/>
                <a:ext cx="466200" cy="144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8800A6-E07F-489E-A3E1-C82953AFD71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85952" y="6206033"/>
                  <a:ext cx="537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8731A4-32D0-4905-A639-D342DBBF3418}"/>
                    </a:ext>
                  </a:extLst>
                </p14:cNvPr>
                <p14:cNvContentPartPr/>
                <p14:nvPr/>
              </p14:nvContentPartPr>
              <p14:xfrm>
                <a:off x="4228112" y="6248513"/>
                <a:ext cx="77760" cy="22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8731A4-32D0-4905-A639-D342DBBF341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92472" y="6212873"/>
                  <a:ext cx="14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BA5AA88-FE7B-4A06-BB81-8A7E28763DED}"/>
                    </a:ext>
                  </a:extLst>
                </p14:cNvPr>
                <p14:cNvContentPartPr/>
                <p14:nvPr/>
              </p14:nvContentPartPr>
              <p14:xfrm>
                <a:off x="4186712" y="6221873"/>
                <a:ext cx="111600" cy="11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BA5AA88-FE7B-4A06-BB81-8A7E28763DE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51072" y="6186233"/>
                  <a:ext cx="18324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4C2AD67-ECF6-4C83-846D-B1C2A9E74CA1}"/>
              </a:ext>
            </a:extLst>
          </p:cNvPr>
          <p:cNvGrpSpPr/>
          <p:nvPr/>
        </p:nvGrpSpPr>
        <p:grpSpPr>
          <a:xfrm>
            <a:off x="3374912" y="3364913"/>
            <a:ext cx="2416320" cy="2360160"/>
            <a:chOff x="3374912" y="3364913"/>
            <a:chExt cx="2416320" cy="23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2844AF1-2EC3-4903-8893-957A8C10F3FB}"/>
                    </a:ext>
                  </a:extLst>
                </p14:cNvPr>
                <p14:cNvContentPartPr/>
                <p14:nvPr/>
              </p14:nvContentPartPr>
              <p14:xfrm>
                <a:off x="3753992" y="3395873"/>
                <a:ext cx="161280" cy="1910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2844AF1-2EC3-4903-8893-957A8C10F3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18352" y="3360233"/>
                  <a:ext cx="232920" cy="19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6600E50-11FA-4515-BC7F-0E8FB5B38BAB}"/>
                    </a:ext>
                  </a:extLst>
                </p14:cNvPr>
                <p14:cNvContentPartPr/>
                <p14:nvPr/>
              </p14:nvContentPartPr>
              <p14:xfrm>
                <a:off x="3786392" y="3364913"/>
                <a:ext cx="947520" cy="184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6600E50-11FA-4515-BC7F-0E8FB5B38BA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50392" y="3328913"/>
                  <a:ext cx="1019160" cy="19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4CFBA4-EBE4-4D08-810C-08333270DF72}"/>
                    </a:ext>
                  </a:extLst>
                </p14:cNvPr>
                <p14:cNvContentPartPr/>
                <p14:nvPr/>
              </p14:nvContentPartPr>
              <p14:xfrm>
                <a:off x="3900152" y="5169233"/>
                <a:ext cx="862200" cy="159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4CFBA4-EBE4-4D08-810C-08333270DF7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64152" y="5133233"/>
                  <a:ext cx="933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30841B1-A8A5-47A6-A7AA-30280F98CDBD}"/>
                    </a:ext>
                  </a:extLst>
                </p14:cNvPr>
                <p14:cNvContentPartPr/>
                <p14:nvPr/>
              </p14:nvContentPartPr>
              <p14:xfrm>
                <a:off x="3888992" y="4711313"/>
                <a:ext cx="825840" cy="119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30841B1-A8A5-47A6-A7AA-30280F98CD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52992" y="4675313"/>
                  <a:ext cx="897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CE04DA-D021-4090-B656-B8C39DF81190}"/>
                    </a:ext>
                  </a:extLst>
                </p14:cNvPr>
                <p14:cNvContentPartPr/>
                <p14:nvPr/>
              </p14:nvContentPartPr>
              <p14:xfrm>
                <a:off x="3808352" y="4227473"/>
                <a:ext cx="906120" cy="203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CE04DA-D021-4090-B656-B8C39DF811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72712" y="4191473"/>
                  <a:ext cx="977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00143E2-ABCD-456C-8657-C98602ACF93F}"/>
                    </a:ext>
                  </a:extLst>
                </p14:cNvPr>
                <p14:cNvContentPartPr/>
                <p14:nvPr/>
              </p14:nvContentPartPr>
              <p14:xfrm>
                <a:off x="3830672" y="3817073"/>
                <a:ext cx="667800" cy="138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00143E2-ABCD-456C-8657-C98602ACF93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95032" y="3781433"/>
                  <a:ext cx="739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1583A07-3B50-4EDD-AF23-9DF72419D65B}"/>
                    </a:ext>
                  </a:extLst>
                </p14:cNvPr>
                <p14:cNvContentPartPr/>
                <p14:nvPr/>
              </p14:nvContentPartPr>
              <p14:xfrm>
                <a:off x="3614312" y="5072393"/>
                <a:ext cx="124560" cy="115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1583A07-3B50-4EDD-AF23-9DF72419D65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78312" y="5036753"/>
                  <a:ext cx="196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3F0669-6EAB-4B0C-B1C3-A345E89E4F03}"/>
                    </a:ext>
                  </a:extLst>
                </p14:cNvPr>
                <p14:cNvContentPartPr/>
                <p14:nvPr/>
              </p14:nvContentPartPr>
              <p14:xfrm>
                <a:off x="3657512" y="4559393"/>
                <a:ext cx="48960" cy="170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3F0669-6EAB-4B0C-B1C3-A345E89E4F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21872" y="4523393"/>
                  <a:ext cx="120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65FB0E5-D647-4355-B9DE-D505ABFAE39B}"/>
                    </a:ext>
                  </a:extLst>
                </p14:cNvPr>
                <p14:cNvContentPartPr/>
                <p14:nvPr/>
              </p14:nvContentPartPr>
              <p14:xfrm>
                <a:off x="3499472" y="4126313"/>
                <a:ext cx="175320" cy="130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65FB0E5-D647-4355-B9DE-D505ABFAE3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63472" y="4090313"/>
                  <a:ext cx="246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7487EB-E7CE-45A9-AB49-12AF9E2966AE}"/>
                    </a:ext>
                  </a:extLst>
                </p14:cNvPr>
                <p14:cNvContentPartPr/>
                <p14:nvPr/>
              </p14:nvContentPartPr>
              <p14:xfrm>
                <a:off x="3374912" y="3604673"/>
                <a:ext cx="195120" cy="19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7487EB-E7CE-45A9-AB49-12AF9E2966A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38912" y="3569033"/>
                  <a:ext cx="266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51AF18-5E0F-41F7-8D2B-D66B45D4FC73}"/>
                    </a:ext>
                  </a:extLst>
                </p14:cNvPr>
                <p14:cNvContentPartPr/>
                <p14:nvPr/>
              </p14:nvContentPartPr>
              <p14:xfrm>
                <a:off x="4506752" y="5321513"/>
                <a:ext cx="293040" cy="40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51AF18-5E0F-41F7-8D2B-D66B45D4FC7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71112" y="5285873"/>
                  <a:ext cx="3646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D0936-B9D1-4D78-82B2-6A95FEDA4056}"/>
                    </a:ext>
                  </a:extLst>
                </p14:cNvPr>
                <p14:cNvContentPartPr/>
                <p14:nvPr/>
              </p14:nvContentPartPr>
              <p14:xfrm>
                <a:off x="4194632" y="4904993"/>
                <a:ext cx="50760" cy="245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D0936-B9D1-4D78-82B2-6A95FEDA40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58632" y="4868993"/>
                  <a:ext cx="1224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6BCFC3F-57AA-422E-94A3-DE69E68C7545}"/>
                    </a:ext>
                  </a:extLst>
                </p14:cNvPr>
                <p14:cNvContentPartPr/>
                <p14:nvPr/>
              </p14:nvContentPartPr>
              <p14:xfrm>
                <a:off x="4333232" y="4853513"/>
                <a:ext cx="119880" cy="18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6BCFC3F-57AA-422E-94A3-DE69E68C75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97232" y="4817873"/>
                  <a:ext cx="191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A3ABF52-0D52-499E-8EF0-121E8462A87F}"/>
                    </a:ext>
                  </a:extLst>
                </p14:cNvPr>
                <p14:cNvContentPartPr/>
                <p14:nvPr/>
              </p14:nvContentPartPr>
              <p14:xfrm>
                <a:off x="4134512" y="4513673"/>
                <a:ext cx="141120" cy="196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A3ABF52-0D52-499E-8EF0-121E8462A87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98512" y="4478033"/>
                  <a:ext cx="212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FB2DC2D-6F20-4439-9BDB-6DB1DEF3073D}"/>
                    </a:ext>
                  </a:extLst>
                </p14:cNvPr>
                <p14:cNvContentPartPr/>
                <p14:nvPr/>
              </p14:nvContentPartPr>
              <p14:xfrm>
                <a:off x="4367072" y="4467233"/>
                <a:ext cx="84960" cy="96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FB2DC2D-6F20-4439-9BDB-6DB1DEF307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31072" y="4431233"/>
                  <a:ext cx="156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7CC1C4B-AFEE-40F2-B743-13AFBF980B06}"/>
                    </a:ext>
                  </a:extLst>
                </p14:cNvPr>
                <p14:cNvContentPartPr/>
                <p14:nvPr/>
              </p14:nvContentPartPr>
              <p14:xfrm>
                <a:off x="4046672" y="4038833"/>
                <a:ext cx="191880" cy="235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7CC1C4B-AFEE-40F2-B743-13AFBF980B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11032" y="4003193"/>
                  <a:ext cx="2635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892F6D-46F8-46B7-A91F-7948EA783AD8}"/>
                    </a:ext>
                  </a:extLst>
                </p14:cNvPr>
                <p14:cNvContentPartPr/>
                <p14:nvPr/>
              </p14:nvContentPartPr>
              <p14:xfrm>
                <a:off x="4293632" y="3969353"/>
                <a:ext cx="99720" cy="143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892F6D-46F8-46B7-A91F-7948EA783A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57632" y="3933713"/>
                  <a:ext cx="171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0BC25B6-7443-496B-B140-52CCDA3B6052}"/>
                    </a:ext>
                  </a:extLst>
                </p14:cNvPr>
                <p14:cNvContentPartPr/>
                <p14:nvPr/>
              </p14:nvContentPartPr>
              <p14:xfrm>
                <a:off x="4052792" y="3563273"/>
                <a:ext cx="214560" cy="224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0BC25B6-7443-496B-B140-52CCDA3B605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16792" y="3527273"/>
                  <a:ext cx="286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19272B4-972F-46FA-8247-600FB00F4B0B}"/>
                    </a:ext>
                  </a:extLst>
                </p14:cNvPr>
                <p14:cNvContentPartPr/>
                <p14:nvPr/>
              </p14:nvContentPartPr>
              <p14:xfrm>
                <a:off x="4209392" y="3678833"/>
                <a:ext cx="52560" cy="158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19272B4-972F-46FA-8247-600FB00F4B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73392" y="3642833"/>
                  <a:ext cx="124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70E1C2-61F3-41CB-B005-519BD2CF694E}"/>
                    </a:ext>
                  </a:extLst>
                </p14:cNvPr>
                <p14:cNvContentPartPr/>
                <p14:nvPr/>
              </p14:nvContentPartPr>
              <p14:xfrm>
                <a:off x="4343672" y="3510713"/>
                <a:ext cx="101160" cy="141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70E1C2-61F3-41CB-B005-519BD2CF694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8032" y="3475073"/>
                  <a:ext cx="172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4B00629-4B7D-44F7-8DC6-EFF7E6A89248}"/>
                    </a:ext>
                  </a:extLst>
                </p14:cNvPr>
                <p14:cNvContentPartPr/>
                <p14:nvPr/>
              </p14:nvContentPartPr>
              <p14:xfrm>
                <a:off x="4932272" y="4697993"/>
                <a:ext cx="105840" cy="294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4B00629-4B7D-44F7-8DC6-EFF7E6A892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6632" y="4661993"/>
                  <a:ext cx="177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0BF3747-AAC3-49BF-AE7D-42EC4911EA85}"/>
                    </a:ext>
                  </a:extLst>
                </p14:cNvPr>
                <p14:cNvContentPartPr/>
                <p14:nvPr/>
              </p14:nvContentPartPr>
              <p14:xfrm>
                <a:off x="4914272" y="4823993"/>
                <a:ext cx="105480" cy="74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0BF3747-AAC3-49BF-AE7D-42EC4911EA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8272" y="4788353"/>
                  <a:ext cx="177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4C5680E-5F0C-4955-9547-C547538DDA80}"/>
                    </a:ext>
                  </a:extLst>
                </p14:cNvPr>
                <p14:cNvContentPartPr/>
                <p14:nvPr/>
              </p14:nvContentPartPr>
              <p14:xfrm>
                <a:off x="5111912" y="4765673"/>
                <a:ext cx="81720" cy="13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4C5680E-5F0C-4955-9547-C547538DDA8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76272" y="4729673"/>
                  <a:ext cx="153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4204FE-2A67-4AEE-A290-81601EEC0A68}"/>
                    </a:ext>
                  </a:extLst>
                </p14:cNvPr>
                <p14:cNvContentPartPr/>
                <p14:nvPr/>
              </p14:nvContentPartPr>
              <p14:xfrm>
                <a:off x="5226032" y="4765673"/>
                <a:ext cx="98640" cy="249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4204FE-2A67-4AEE-A290-81601EEC0A6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90032" y="4729673"/>
                  <a:ext cx="170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7BF2002-1854-475F-B777-EDCEF7960A5A}"/>
                    </a:ext>
                  </a:extLst>
                </p14:cNvPr>
                <p14:cNvContentPartPr/>
                <p14:nvPr/>
              </p14:nvContentPartPr>
              <p14:xfrm>
                <a:off x="5250512" y="4660913"/>
                <a:ext cx="264600" cy="173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7BF2002-1854-475F-B777-EDCEF7960A5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14512" y="4624913"/>
                  <a:ext cx="3362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B17B6D6-0E72-429C-8123-2F96D5A57580}"/>
                    </a:ext>
                  </a:extLst>
                </p14:cNvPr>
                <p14:cNvContentPartPr/>
                <p14:nvPr/>
              </p14:nvContentPartPr>
              <p14:xfrm>
                <a:off x="5397032" y="4729313"/>
                <a:ext cx="150480" cy="53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B17B6D6-0E72-429C-8123-2F96D5A575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61392" y="4693313"/>
                  <a:ext cx="22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514D085-D526-4AA1-9F94-04A3095FFE61}"/>
                    </a:ext>
                  </a:extLst>
                </p14:cNvPr>
                <p14:cNvContentPartPr/>
                <p14:nvPr/>
              </p14:nvContentPartPr>
              <p14:xfrm>
                <a:off x="5630312" y="4454273"/>
                <a:ext cx="160920" cy="28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514D085-D526-4AA1-9F94-04A3095FFE6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94672" y="4418273"/>
                  <a:ext cx="232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32C0FD-640B-4494-B9D7-BDB5FE025593}"/>
                    </a:ext>
                  </a:extLst>
                </p14:cNvPr>
                <p14:cNvContentPartPr/>
                <p14:nvPr/>
              </p14:nvContentPartPr>
              <p14:xfrm>
                <a:off x="3874232" y="3426473"/>
                <a:ext cx="441000" cy="418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32C0FD-640B-4494-B9D7-BDB5FE02559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38592" y="3390833"/>
                  <a:ext cx="512640" cy="49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3929BB6-D571-4DF2-BF8D-2F5CEC06D81C}"/>
              </a:ext>
            </a:extLst>
          </p:cNvPr>
          <p:cNvGrpSpPr/>
          <p:nvPr/>
        </p:nvGrpSpPr>
        <p:grpSpPr>
          <a:xfrm>
            <a:off x="7113152" y="1050833"/>
            <a:ext cx="953280" cy="633960"/>
            <a:chOff x="7113152" y="1050833"/>
            <a:chExt cx="95328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8ABFA73-9A29-4713-B27E-5405CBAE3A9F}"/>
                    </a:ext>
                  </a:extLst>
                </p14:cNvPr>
                <p14:cNvContentPartPr/>
                <p14:nvPr/>
              </p14:nvContentPartPr>
              <p14:xfrm>
                <a:off x="7141952" y="1075313"/>
                <a:ext cx="33120" cy="516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8ABFA73-9A29-4713-B27E-5405CBAE3A9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06312" y="1039313"/>
                  <a:ext cx="10476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B909625-22FB-426A-808C-C8359A8124EA}"/>
                    </a:ext>
                  </a:extLst>
                </p14:cNvPr>
                <p14:cNvContentPartPr/>
                <p14:nvPr/>
              </p14:nvContentPartPr>
              <p14:xfrm>
                <a:off x="7113152" y="1050833"/>
                <a:ext cx="275760" cy="26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B909625-22FB-426A-808C-C8359A8124E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77512" y="1015193"/>
                  <a:ext cx="347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BBDC4E1-7211-4AAA-93F0-3D766E6C33C1}"/>
                    </a:ext>
                  </a:extLst>
                </p14:cNvPr>
                <p14:cNvContentPartPr/>
                <p14:nvPr/>
              </p14:nvContentPartPr>
              <p14:xfrm>
                <a:off x="7474592" y="1222553"/>
                <a:ext cx="226080" cy="3150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BBDC4E1-7211-4AAA-93F0-3D766E6C33C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38952" y="1186553"/>
                  <a:ext cx="2977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E64A950-B005-412D-A06D-A4A5949735CD}"/>
                    </a:ext>
                  </a:extLst>
                </p14:cNvPr>
                <p14:cNvContentPartPr/>
                <p14:nvPr/>
              </p14:nvContentPartPr>
              <p14:xfrm>
                <a:off x="7805072" y="1213193"/>
                <a:ext cx="75960" cy="441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E64A950-B005-412D-A06D-A4A5949735C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69432" y="1177193"/>
                  <a:ext cx="1476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239940-1C30-4D83-B976-9E02F7502F54}"/>
                    </a:ext>
                  </a:extLst>
                </p14:cNvPr>
                <p14:cNvContentPartPr/>
                <p14:nvPr/>
              </p14:nvContentPartPr>
              <p14:xfrm>
                <a:off x="7810832" y="1138313"/>
                <a:ext cx="228600" cy="221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239940-1C30-4D83-B976-9E02F7502F5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74832" y="1102313"/>
                  <a:ext cx="300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0FF2517-0A68-405F-930C-F5431E143163}"/>
                    </a:ext>
                  </a:extLst>
                </p14:cNvPr>
                <p14:cNvContentPartPr/>
                <p14:nvPr/>
              </p14:nvContentPartPr>
              <p14:xfrm>
                <a:off x="7127912" y="1625033"/>
                <a:ext cx="938520" cy="59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0FF2517-0A68-405F-930C-F5431E14316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91912" y="1589393"/>
                  <a:ext cx="101016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2969998-76E1-4C08-A9B7-8B12DF53450C}"/>
              </a:ext>
            </a:extLst>
          </p:cNvPr>
          <p:cNvGrpSpPr/>
          <p:nvPr/>
        </p:nvGrpSpPr>
        <p:grpSpPr>
          <a:xfrm>
            <a:off x="6999752" y="1817273"/>
            <a:ext cx="2316600" cy="593640"/>
            <a:chOff x="6999752" y="1817273"/>
            <a:chExt cx="231660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736950-BBEB-493F-A95F-D70F11B37065}"/>
                    </a:ext>
                  </a:extLst>
                </p14:cNvPr>
                <p14:cNvContentPartPr/>
                <p14:nvPr/>
              </p14:nvContentPartPr>
              <p14:xfrm>
                <a:off x="7055192" y="1889273"/>
                <a:ext cx="105120" cy="480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736950-BBEB-493F-A95F-D70F11B3706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019192" y="1853273"/>
                  <a:ext cx="1767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4037340-2400-425B-8AA7-46BD15176323}"/>
                    </a:ext>
                  </a:extLst>
                </p14:cNvPr>
                <p14:cNvContentPartPr/>
                <p14:nvPr/>
              </p14:nvContentPartPr>
              <p14:xfrm>
                <a:off x="6999752" y="2078273"/>
                <a:ext cx="239040" cy="46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4037340-2400-425B-8AA7-46BD151763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64112" y="2042273"/>
                  <a:ext cx="31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871F6E-E925-401D-B9E4-EB886390377B}"/>
                    </a:ext>
                  </a:extLst>
                </p14:cNvPr>
                <p14:cNvContentPartPr/>
                <p14:nvPr/>
              </p14:nvContentPartPr>
              <p14:xfrm>
                <a:off x="7253192" y="2084033"/>
                <a:ext cx="115560" cy="217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871F6E-E925-401D-B9E4-EB88639037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17192" y="2048033"/>
                  <a:ext cx="1872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349900-6953-4330-9768-39DC5357208C}"/>
                    </a:ext>
                  </a:extLst>
                </p14:cNvPr>
                <p14:cNvContentPartPr/>
                <p14:nvPr/>
              </p14:nvContentPartPr>
              <p14:xfrm>
                <a:off x="7448672" y="2083673"/>
                <a:ext cx="15120" cy="327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349900-6953-4330-9768-39DC5357208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13032" y="2047673"/>
                  <a:ext cx="867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8D248D9-6866-48D0-A11D-7FF8D4935C52}"/>
                    </a:ext>
                  </a:extLst>
                </p14:cNvPr>
                <p14:cNvContentPartPr/>
                <p14:nvPr/>
              </p14:nvContentPartPr>
              <p14:xfrm>
                <a:off x="7448312" y="2041553"/>
                <a:ext cx="139320" cy="169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8D248D9-6866-48D0-A11D-7FF8D4935C5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12672" y="2005553"/>
                  <a:ext cx="210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F6FC40D-1511-4AE7-BB2B-11EEE7DA373D}"/>
                    </a:ext>
                  </a:extLst>
                </p14:cNvPr>
                <p14:cNvContentPartPr/>
                <p14:nvPr/>
              </p14:nvContentPartPr>
              <p14:xfrm>
                <a:off x="7755032" y="2062073"/>
                <a:ext cx="130320" cy="9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F6FC40D-1511-4AE7-BB2B-11EEE7DA37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19392" y="2026433"/>
                  <a:ext cx="201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1330B5F-E4F6-4A99-AE4C-2762DCDC1808}"/>
                    </a:ext>
                  </a:extLst>
                </p14:cNvPr>
                <p14:cNvContentPartPr/>
                <p14:nvPr/>
              </p14:nvContentPartPr>
              <p14:xfrm>
                <a:off x="7739192" y="2204273"/>
                <a:ext cx="204480" cy="2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1330B5F-E4F6-4A99-AE4C-2762DCDC18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703192" y="2168273"/>
                  <a:ext cx="276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E8DD293-A14E-4BB1-BD42-63377271824B}"/>
                    </a:ext>
                  </a:extLst>
                </p14:cNvPr>
                <p14:cNvContentPartPr/>
                <p14:nvPr/>
              </p14:nvContentPartPr>
              <p14:xfrm>
                <a:off x="8192792" y="1817273"/>
                <a:ext cx="96480" cy="434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E8DD293-A14E-4BB1-BD42-6337727182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56792" y="1781633"/>
                  <a:ext cx="16812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FD3C84A-2384-4624-B6E3-D0781872BD9D}"/>
                    </a:ext>
                  </a:extLst>
                </p14:cNvPr>
                <p14:cNvContentPartPr/>
                <p14:nvPr/>
              </p14:nvContentPartPr>
              <p14:xfrm>
                <a:off x="8163272" y="2040113"/>
                <a:ext cx="164880" cy="14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FD3C84A-2384-4624-B6E3-D0781872BD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27632" y="2004473"/>
                  <a:ext cx="236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29E68BE-E625-4392-A61F-35269DBB8ED7}"/>
                    </a:ext>
                  </a:extLst>
                </p14:cNvPr>
                <p14:cNvContentPartPr/>
                <p14:nvPr/>
              </p14:nvContentPartPr>
              <p14:xfrm>
                <a:off x="8403392" y="2006633"/>
                <a:ext cx="256320" cy="3110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29E68BE-E625-4392-A61F-35269DBB8E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67752" y="1970993"/>
                  <a:ext cx="327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38951CC-06B1-4D82-8F6D-0D9571D1941D}"/>
                    </a:ext>
                  </a:extLst>
                </p14:cNvPr>
                <p14:cNvContentPartPr/>
                <p14:nvPr/>
              </p14:nvContentPartPr>
              <p14:xfrm>
                <a:off x="8596352" y="1948313"/>
                <a:ext cx="153360" cy="18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38951CC-06B1-4D82-8F6D-0D9571D1941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560712" y="1912673"/>
                  <a:ext cx="225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E138C2-733A-4449-9BA7-DA20EEDBE843}"/>
                    </a:ext>
                  </a:extLst>
                </p14:cNvPr>
                <p14:cNvContentPartPr/>
                <p14:nvPr/>
              </p14:nvContentPartPr>
              <p14:xfrm>
                <a:off x="8853392" y="2055233"/>
                <a:ext cx="209160" cy="9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E138C2-733A-4449-9BA7-DA20EEDBE8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817752" y="2019233"/>
                  <a:ext cx="280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000F3C3-EA9D-4E0A-B673-A57A7DED2A79}"/>
                    </a:ext>
                  </a:extLst>
                </p14:cNvPr>
                <p14:cNvContentPartPr/>
                <p14:nvPr/>
              </p14:nvContentPartPr>
              <p14:xfrm>
                <a:off x="9260552" y="1901513"/>
                <a:ext cx="55800" cy="322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000F3C3-EA9D-4E0A-B673-A57A7DED2A7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224912" y="1865873"/>
                  <a:ext cx="12744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D4E3EBC-35E8-4E2F-BFD6-A3473AFC991A}"/>
              </a:ext>
            </a:extLst>
          </p:cNvPr>
          <p:cNvGrpSpPr/>
          <p:nvPr/>
        </p:nvGrpSpPr>
        <p:grpSpPr>
          <a:xfrm>
            <a:off x="7025312" y="2631233"/>
            <a:ext cx="1015920" cy="424440"/>
            <a:chOff x="7025312" y="2631233"/>
            <a:chExt cx="10159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A8ECA40-D437-49DA-AB1E-5CD94884BF45}"/>
                    </a:ext>
                  </a:extLst>
                </p14:cNvPr>
                <p14:cNvContentPartPr/>
                <p14:nvPr/>
              </p14:nvContentPartPr>
              <p14:xfrm>
                <a:off x="7111712" y="2631233"/>
                <a:ext cx="98640" cy="401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A8ECA40-D437-49DA-AB1E-5CD94884BF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75712" y="2595593"/>
                  <a:ext cx="1702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13D058E-BD65-4FD4-97C5-5873BA35F6F0}"/>
                    </a:ext>
                  </a:extLst>
                </p14:cNvPr>
                <p14:cNvContentPartPr/>
                <p14:nvPr/>
              </p14:nvContentPartPr>
              <p14:xfrm>
                <a:off x="7025312" y="2747513"/>
                <a:ext cx="205200" cy="34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13D058E-BD65-4FD4-97C5-5873BA35F6F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89312" y="2711873"/>
                  <a:ext cx="276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456641-E949-4381-A8F9-38735731B683}"/>
                    </a:ext>
                  </a:extLst>
                </p14:cNvPr>
                <p14:cNvContentPartPr/>
                <p14:nvPr/>
              </p14:nvContentPartPr>
              <p14:xfrm>
                <a:off x="7324112" y="2760113"/>
                <a:ext cx="103680" cy="208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456641-E949-4381-A8F9-38735731B6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88112" y="2724473"/>
                  <a:ext cx="175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EDF840-9060-49C3-9C0F-BEADC0BCD09D}"/>
                    </a:ext>
                  </a:extLst>
                </p14:cNvPr>
                <p14:cNvContentPartPr/>
                <p14:nvPr/>
              </p14:nvContentPartPr>
              <p14:xfrm>
                <a:off x="7542992" y="2791433"/>
                <a:ext cx="36000" cy="264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EDF840-9060-49C3-9C0F-BEADC0BCD09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06992" y="2755793"/>
                  <a:ext cx="107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679D3C-B3D4-45F1-B61B-8EAC06FD5513}"/>
                    </a:ext>
                  </a:extLst>
                </p14:cNvPr>
                <p14:cNvContentPartPr/>
                <p14:nvPr/>
              </p14:nvContentPartPr>
              <p14:xfrm>
                <a:off x="7549832" y="2709353"/>
                <a:ext cx="140040" cy="1602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679D3C-B3D4-45F1-B61B-8EAC06FD551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14192" y="2673353"/>
                  <a:ext cx="211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1BC1072-3085-4635-9F18-999D2B2FA125}"/>
                    </a:ext>
                  </a:extLst>
                </p14:cNvPr>
                <p14:cNvContentPartPr/>
                <p14:nvPr/>
              </p14:nvContentPartPr>
              <p14:xfrm>
                <a:off x="7859792" y="2759393"/>
                <a:ext cx="129960" cy="111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1BC1072-3085-4635-9F18-999D2B2FA12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24152" y="2723393"/>
                  <a:ext cx="201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0A52FB4-010D-4F01-ADB6-EE09A7795C00}"/>
                    </a:ext>
                  </a:extLst>
                </p14:cNvPr>
                <p14:cNvContentPartPr/>
                <p14:nvPr/>
              </p14:nvContentPartPr>
              <p14:xfrm>
                <a:off x="7844672" y="2870993"/>
                <a:ext cx="196560" cy="25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0A52FB4-010D-4F01-ADB6-EE09A7795C0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08672" y="2834993"/>
                  <a:ext cx="268200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E748DFB-FF36-4187-912A-891C81A648BB}"/>
                  </a:ext>
                </a:extLst>
              </p14:cNvPr>
              <p14:cNvContentPartPr/>
              <p14:nvPr/>
            </p14:nvContentPartPr>
            <p14:xfrm>
              <a:off x="8307992" y="2616833"/>
              <a:ext cx="27000" cy="249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E748DFB-FF36-4187-912A-891C81A648B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271992" y="2581193"/>
                <a:ext cx="9864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2B88F30-B6A0-42E4-8EDA-10F50CADB01D}"/>
              </a:ext>
            </a:extLst>
          </p:cNvPr>
          <p:cNvGrpSpPr/>
          <p:nvPr/>
        </p:nvGrpSpPr>
        <p:grpSpPr>
          <a:xfrm>
            <a:off x="10156232" y="1048673"/>
            <a:ext cx="766800" cy="636480"/>
            <a:chOff x="10156232" y="1048673"/>
            <a:chExt cx="766800" cy="6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2BD6FCE-3673-48F7-801C-3877ECCCC947}"/>
                    </a:ext>
                  </a:extLst>
                </p14:cNvPr>
                <p14:cNvContentPartPr/>
                <p14:nvPr/>
              </p14:nvContentPartPr>
              <p14:xfrm>
                <a:off x="10239752" y="1168193"/>
                <a:ext cx="40320" cy="459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2BD6FCE-3673-48F7-801C-3877ECCCC94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204112" y="1132193"/>
                  <a:ext cx="111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5F21769-2CDD-4D05-8D00-7E30BC708EF3}"/>
                    </a:ext>
                  </a:extLst>
                </p14:cNvPr>
                <p14:cNvContentPartPr/>
                <p14:nvPr/>
              </p14:nvContentPartPr>
              <p14:xfrm>
                <a:off x="10215272" y="1048673"/>
                <a:ext cx="244800" cy="219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5F21769-2CDD-4D05-8D00-7E30BC708E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79632" y="1013033"/>
                  <a:ext cx="316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A901F27-C1E9-424B-9193-01BC68367E8C}"/>
                    </a:ext>
                  </a:extLst>
                </p14:cNvPr>
                <p14:cNvContentPartPr/>
                <p14:nvPr/>
              </p14:nvContentPartPr>
              <p14:xfrm>
                <a:off x="10444232" y="1289153"/>
                <a:ext cx="202320" cy="261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A901F27-C1E9-424B-9193-01BC68367E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408592" y="1253513"/>
                  <a:ext cx="273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0D8DD29-355F-41D6-A8DE-D4FFF385C974}"/>
                    </a:ext>
                  </a:extLst>
                </p14:cNvPr>
                <p14:cNvContentPartPr/>
                <p14:nvPr/>
              </p14:nvContentPartPr>
              <p14:xfrm>
                <a:off x="10737272" y="1304273"/>
                <a:ext cx="33840" cy="297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0D8DD29-355F-41D6-A8DE-D4FFF385C9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01632" y="1268633"/>
                  <a:ext cx="105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266C476-C00C-4FCA-9BD8-ED7D59B15433}"/>
                    </a:ext>
                  </a:extLst>
                </p14:cNvPr>
                <p14:cNvContentPartPr/>
                <p14:nvPr/>
              </p14:nvContentPartPr>
              <p14:xfrm>
                <a:off x="10758152" y="1257833"/>
                <a:ext cx="145080" cy="202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266C476-C00C-4FCA-9BD8-ED7D59B1543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722512" y="1221833"/>
                  <a:ext cx="216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8FB4482-A3CF-4FF6-B1D1-ED660F447F16}"/>
                    </a:ext>
                  </a:extLst>
                </p14:cNvPr>
                <p14:cNvContentPartPr/>
                <p14:nvPr/>
              </p14:nvContentPartPr>
              <p14:xfrm>
                <a:off x="10156232" y="1657073"/>
                <a:ext cx="766800" cy="28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8FB4482-A3CF-4FF6-B1D1-ED660F447F1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120232" y="1621433"/>
                  <a:ext cx="8384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A42B008-033D-4758-A4DE-A88C91A67F15}"/>
              </a:ext>
            </a:extLst>
          </p:cNvPr>
          <p:cNvGrpSpPr/>
          <p:nvPr/>
        </p:nvGrpSpPr>
        <p:grpSpPr>
          <a:xfrm>
            <a:off x="10309232" y="1972793"/>
            <a:ext cx="1746360" cy="488520"/>
            <a:chOff x="10309232" y="1972793"/>
            <a:chExt cx="17463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1BCD67C-7DDA-4DE2-AB83-02AFA82A13DA}"/>
                    </a:ext>
                  </a:extLst>
                </p14:cNvPr>
                <p14:cNvContentPartPr/>
                <p14:nvPr/>
              </p14:nvContentPartPr>
              <p14:xfrm>
                <a:off x="10325792" y="1972793"/>
                <a:ext cx="118080" cy="441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1BCD67C-7DDA-4DE2-AB83-02AFA82A13D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90152" y="1936793"/>
                  <a:ext cx="18972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7094935-16B6-411F-9D50-0C05FA514823}"/>
                    </a:ext>
                  </a:extLst>
                </p14:cNvPr>
                <p14:cNvContentPartPr/>
                <p14:nvPr/>
              </p14:nvContentPartPr>
              <p14:xfrm>
                <a:off x="10309232" y="2170433"/>
                <a:ext cx="129600" cy="15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7094935-16B6-411F-9D50-0C05FA51482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73592" y="2134793"/>
                  <a:ext cx="201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BB86A9A-FA6F-4549-A4BC-86AC6B064691}"/>
                    </a:ext>
                  </a:extLst>
                </p14:cNvPr>
                <p14:cNvContentPartPr/>
                <p14:nvPr/>
              </p14:nvContentPartPr>
              <p14:xfrm>
                <a:off x="10572032" y="2143073"/>
                <a:ext cx="83160" cy="1663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BB86A9A-FA6F-4549-A4BC-86AC6B06469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536392" y="2107433"/>
                  <a:ext cx="154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75B2FEF-800F-4A7F-82E6-FDDEEE30B692}"/>
                    </a:ext>
                  </a:extLst>
                </p14:cNvPr>
                <p14:cNvContentPartPr/>
                <p14:nvPr/>
              </p14:nvContentPartPr>
              <p14:xfrm>
                <a:off x="10765712" y="2117153"/>
                <a:ext cx="77040" cy="314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75B2FEF-800F-4A7F-82E6-FDDEEE30B69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30072" y="2081513"/>
                  <a:ext cx="148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BE8EAB0-2A3F-4114-9015-12823B288017}"/>
                    </a:ext>
                  </a:extLst>
                </p14:cNvPr>
                <p14:cNvContentPartPr/>
                <p14:nvPr/>
              </p14:nvContentPartPr>
              <p14:xfrm>
                <a:off x="10786592" y="2084033"/>
                <a:ext cx="314640" cy="155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BE8EAB0-2A3F-4114-9015-12823B28801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750952" y="2048033"/>
                  <a:ext cx="3862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E30940A-7793-41B7-A300-A76F578DAA57}"/>
                    </a:ext>
                  </a:extLst>
                </p14:cNvPr>
                <p14:cNvContentPartPr/>
                <p14:nvPr/>
              </p14:nvContentPartPr>
              <p14:xfrm>
                <a:off x="11020592" y="2043713"/>
                <a:ext cx="377280" cy="273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E30940A-7793-41B7-A300-A76F578DAA5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84592" y="2007713"/>
                  <a:ext cx="4489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17AA86D-E32B-4689-8FC5-184C03D664F7}"/>
                    </a:ext>
                  </a:extLst>
                </p14:cNvPr>
                <p14:cNvContentPartPr/>
                <p14:nvPr/>
              </p14:nvContentPartPr>
              <p14:xfrm>
                <a:off x="11258912" y="2116433"/>
                <a:ext cx="308880" cy="176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17AA86D-E32B-4689-8FC5-184C03D664F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222912" y="2080433"/>
                  <a:ext cx="380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D66B37F-7F4C-4FD2-A68C-566D362FC6AD}"/>
                    </a:ext>
                  </a:extLst>
                </p14:cNvPr>
                <p14:cNvContentPartPr/>
                <p14:nvPr/>
              </p14:nvContentPartPr>
              <p14:xfrm>
                <a:off x="11614952" y="2117153"/>
                <a:ext cx="26280" cy="3441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D66B37F-7F4C-4FD2-A68C-566D362FC6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578952" y="2081513"/>
                  <a:ext cx="979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8C176E6-C008-426F-A427-25E7E5E56068}"/>
                    </a:ext>
                  </a:extLst>
                </p14:cNvPr>
                <p14:cNvContentPartPr/>
                <p14:nvPr/>
              </p14:nvContentPartPr>
              <p14:xfrm>
                <a:off x="11642312" y="2101673"/>
                <a:ext cx="283320" cy="159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8C176E6-C008-426F-A427-25E7E5E5606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06312" y="2066033"/>
                  <a:ext cx="35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2508388-DD93-4775-BEA7-B4B9EF009066}"/>
                    </a:ext>
                  </a:extLst>
                </p14:cNvPr>
                <p14:cNvContentPartPr/>
                <p14:nvPr/>
              </p14:nvContentPartPr>
              <p14:xfrm>
                <a:off x="12039392" y="2084753"/>
                <a:ext cx="16200" cy="255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2508388-DD93-4775-BEA7-B4B9EF00906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003752" y="2048753"/>
                  <a:ext cx="8784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340989B-5C31-4CE4-8F28-EAD2547E880E}"/>
              </a:ext>
            </a:extLst>
          </p:cNvPr>
          <p:cNvGrpSpPr/>
          <p:nvPr/>
        </p:nvGrpSpPr>
        <p:grpSpPr>
          <a:xfrm>
            <a:off x="10179632" y="2702513"/>
            <a:ext cx="1485000" cy="443520"/>
            <a:chOff x="10179632" y="2702513"/>
            <a:chExt cx="14850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DD5C8A8-054A-4C1D-8F8B-10F85CC5503C}"/>
                    </a:ext>
                  </a:extLst>
                </p14:cNvPr>
                <p14:cNvContentPartPr/>
                <p14:nvPr/>
              </p14:nvContentPartPr>
              <p14:xfrm>
                <a:off x="10216352" y="2702873"/>
                <a:ext cx="91800" cy="3798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DD5C8A8-054A-4C1D-8F8B-10F85CC5503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180712" y="2666873"/>
                  <a:ext cx="1634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8686FB1-2A7D-456A-9933-BE69299C4D6A}"/>
                    </a:ext>
                  </a:extLst>
                </p14:cNvPr>
                <p14:cNvContentPartPr/>
                <p14:nvPr/>
              </p14:nvContentPartPr>
              <p14:xfrm>
                <a:off x="10179632" y="2832833"/>
                <a:ext cx="452520" cy="164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8686FB1-2A7D-456A-9933-BE69299C4D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43632" y="2797193"/>
                  <a:ext cx="524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13F7152-4F9D-4ECE-A539-38E5656A3621}"/>
                    </a:ext>
                  </a:extLst>
                </p14:cNvPr>
                <p14:cNvContentPartPr/>
                <p14:nvPr/>
              </p14:nvContentPartPr>
              <p14:xfrm>
                <a:off x="10783712" y="2840033"/>
                <a:ext cx="25920" cy="3060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13F7152-4F9D-4ECE-A539-38E5656A362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48072" y="2804033"/>
                  <a:ext cx="975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9C41AD0-EFFF-4134-8A67-42722A5F3EFF}"/>
                    </a:ext>
                  </a:extLst>
                </p14:cNvPr>
                <p14:cNvContentPartPr/>
                <p14:nvPr/>
              </p14:nvContentPartPr>
              <p14:xfrm>
                <a:off x="10760672" y="2778833"/>
                <a:ext cx="504000" cy="149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9C41AD0-EFFF-4134-8A67-42722A5F3EF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25032" y="2743193"/>
                  <a:ext cx="575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99DD153-E5A2-448C-B51D-64173270437E}"/>
                    </a:ext>
                  </a:extLst>
                </p14:cNvPr>
                <p14:cNvContentPartPr/>
                <p14:nvPr/>
              </p14:nvContentPartPr>
              <p14:xfrm>
                <a:off x="11085392" y="2910953"/>
                <a:ext cx="187560" cy="18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99DD153-E5A2-448C-B51D-64173270437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049392" y="2874953"/>
                  <a:ext cx="259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FE1FA58-89A4-48D2-8E70-33ED333DD6EE}"/>
                    </a:ext>
                  </a:extLst>
                </p14:cNvPr>
                <p14:cNvContentPartPr/>
                <p14:nvPr/>
              </p14:nvContentPartPr>
              <p14:xfrm>
                <a:off x="11466632" y="2702513"/>
                <a:ext cx="198000" cy="221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FE1FA58-89A4-48D2-8E70-33ED333DD6E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430992" y="2666513"/>
                  <a:ext cx="2696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A6BC21E-FE20-40D6-A7D1-2F519D58F58B}"/>
              </a:ext>
            </a:extLst>
          </p:cNvPr>
          <p:cNvGrpSpPr/>
          <p:nvPr/>
        </p:nvGrpSpPr>
        <p:grpSpPr>
          <a:xfrm>
            <a:off x="6744512" y="3373193"/>
            <a:ext cx="2540160" cy="2449800"/>
            <a:chOff x="6744512" y="3373193"/>
            <a:chExt cx="2540160" cy="24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5651EED-C4F2-44BF-9694-965205ACB8E3}"/>
                    </a:ext>
                  </a:extLst>
                </p14:cNvPr>
                <p14:cNvContentPartPr/>
                <p14:nvPr/>
              </p14:nvContentPartPr>
              <p14:xfrm>
                <a:off x="7161752" y="3385433"/>
                <a:ext cx="22680" cy="1472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5651EED-C4F2-44BF-9694-965205ACB8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125752" y="3349793"/>
                  <a:ext cx="94320" cy="15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9CFAA52-3A16-43AC-B387-3EBAD5D9D9F3}"/>
                    </a:ext>
                  </a:extLst>
                </p14:cNvPr>
                <p14:cNvContentPartPr/>
                <p14:nvPr/>
              </p14:nvContentPartPr>
              <p14:xfrm>
                <a:off x="7130072" y="3373193"/>
                <a:ext cx="769320" cy="1518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9CFAA52-3A16-43AC-B387-3EBAD5D9D9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94072" y="3337193"/>
                  <a:ext cx="840960" cy="159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BF59D6-9BD9-4F1F-A628-9FAF9A9E1131}"/>
                    </a:ext>
                  </a:extLst>
                </p14:cNvPr>
                <p14:cNvContentPartPr/>
                <p14:nvPr/>
              </p14:nvContentPartPr>
              <p14:xfrm>
                <a:off x="7131152" y="4717433"/>
                <a:ext cx="884880" cy="614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BF59D6-9BD9-4F1F-A628-9FAF9A9E11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95512" y="4681433"/>
                  <a:ext cx="95652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59763CD-A45D-45AF-B5AB-599EAF7BB779}"/>
                    </a:ext>
                  </a:extLst>
                </p14:cNvPr>
                <p14:cNvContentPartPr/>
                <p14:nvPr/>
              </p14:nvContentPartPr>
              <p14:xfrm>
                <a:off x="7053752" y="4888793"/>
                <a:ext cx="832680" cy="5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59763CD-A45D-45AF-B5AB-599EAF7BB77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17752" y="4852793"/>
                  <a:ext cx="904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0B2808-051A-4428-A6EE-2745982341D3}"/>
                    </a:ext>
                  </a:extLst>
                </p14:cNvPr>
                <p14:cNvContentPartPr/>
                <p14:nvPr/>
              </p14:nvContentPartPr>
              <p14:xfrm>
                <a:off x="7176152" y="4356353"/>
                <a:ext cx="605880" cy="33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0B2808-051A-4428-A6EE-2745982341D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140512" y="4320713"/>
                  <a:ext cx="677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764BD7D-AFC0-4F59-8694-D44D5E9C6A15}"/>
                    </a:ext>
                  </a:extLst>
                </p14:cNvPr>
                <p14:cNvContentPartPr/>
                <p14:nvPr/>
              </p14:nvContentPartPr>
              <p14:xfrm>
                <a:off x="7222592" y="3810233"/>
                <a:ext cx="482040" cy="62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764BD7D-AFC0-4F59-8694-D44D5E9C6A1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86592" y="3774233"/>
                  <a:ext cx="553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BBAC35-0BE9-42A1-B83E-AC74591DE93F}"/>
                    </a:ext>
                  </a:extLst>
                </p14:cNvPr>
                <p14:cNvContentPartPr/>
                <p14:nvPr/>
              </p14:nvContentPartPr>
              <p14:xfrm>
                <a:off x="6744512" y="5035313"/>
                <a:ext cx="111600" cy="164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BBAC35-0BE9-42A1-B83E-AC74591DE93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708512" y="4999673"/>
                  <a:ext cx="183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F10A66-E0AC-4A93-99AB-BF1ADBE4C2D1}"/>
                    </a:ext>
                  </a:extLst>
                </p14:cNvPr>
                <p14:cNvContentPartPr/>
                <p14:nvPr/>
              </p14:nvContentPartPr>
              <p14:xfrm>
                <a:off x="6946472" y="4643633"/>
                <a:ext cx="18360" cy="92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F10A66-E0AC-4A93-99AB-BF1ADBE4C2D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10472" y="4607633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30F434-3658-44AE-A14A-56F10780A97C}"/>
                    </a:ext>
                  </a:extLst>
                </p14:cNvPr>
                <p14:cNvContentPartPr/>
                <p14:nvPr/>
              </p14:nvContentPartPr>
              <p14:xfrm>
                <a:off x="6837032" y="4112273"/>
                <a:ext cx="164880" cy="1008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30F434-3658-44AE-A14A-56F10780A97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01392" y="4076633"/>
                  <a:ext cx="23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CC17500-C768-47B3-8077-67E2884051D5}"/>
                    </a:ext>
                  </a:extLst>
                </p14:cNvPr>
                <p14:cNvContentPartPr/>
                <p14:nvPr/>
              </p14:nvContentPartPr>
              <p14:xfrm>
                <a:off x="6808232" y="3584873"/>
                <a:ext cx="164160" cy="296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CC17500-C768-47B3-8077-67E2884051D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72232" y="3549233"/>
                  <a:ext cx="235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CCF0269-AD66-4741-AC3A-050118DD5ECE}"/>
                    </a:ext>
                  </a:extLst>
                </p14:cNvPr>
                <p14:cNvContentPartPr/>
                <p14:nvPr/>
              </p14:nvContentPartPr>
              <p14:xfrm>
                <a:off x="7438952" y="5021993"/>
                <a:ext cx="23040" cy="153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CCF0269-AD66-4741-AC3A-050118DD5EC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03312" y="4985993"/>
                  <a:ext cx="94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F337EF4-B373-44FD-A406-AD2BD848218D}"/>
                    </a:ext>
                  </a:extLst>
                </p14:cNvPr>
                <p14:cNvContentPartPr/>
                <p14:nvPr/>
              </p14:nvContentPartPr>
              <p14:xfrm>
                <a:off x="7585112" y="4973753"/>
                <a:ext cx="127800" cy="1828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F337EF4-B373-44FD-A406-AD2BD848218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49112" y="4938113"/>
                  <a:ext cx="199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3BC2095-2B61-4A51-9EA6-E86C6869D933}"/>
                    </a:ext>
                  </a:extLst>
                </p14:cNvPr>
                <p14:cNvContentPartPr/>
                <p14:nvPr/>
              </p14:nvContentPartPr>
              <p14:xfrm>
                <a:off x="7383152" y="4049633"/>
                <a:ext cx="166680" cy="243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3BC2095-2B61-4A51-9EA6-E86C6869D9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47152" y="4013993"/>
                  <a:ext cx="2383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DD715DD-7594-4434-B219-0CE2FAE3F110}"/>
                    </a:ext>
                  </a:extLst>
                </p14:cNvPr>
                <p14:cNvContentPartPr/>
                <p14:nvPr/>
              </p14:nvContentPartPr>
              <p14:xfrm>
                <a:off x="7591592" y="4101833"/>
                <a:ext cx="87480" cy="968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DD715DD-7594-4434-B219-0CE2FAE3F11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555592" y="4066193"/>
                  <a:ext cx="159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A2E8327-EE8F-464E-BCAF-75FB406A1147}"/>
                    </a:ext>
                  </a:extLst>
                </p14:cNvPr>
                <p14:cNvContentPartPr/>
                <p14:nvPr/>
              </p14:nvContentPartPr>
              <p14:xfrm>
                <a:off x="7294232" y="3496313"/>
                <a:ext cx="157320" cy="148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A2E8327-EE8F-464E-BCAF-75FB406A114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58232" y="3460673"/>
                  <a:ext cx="228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9DBB950-D923-4D8C-8056-5433749FEAFE}"/>
                    </a:ext>
                  </a:extLst>
                </p14:cNvPr>
                <p14:cNvContentPartPr/>
                <p14:nvPr/>
              </p14:nvContentPartPr>
              <p14:xfrm>
                <a:off x="7421312" y="3612233"/>
                <a:ext cx="39240" cy="1746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9DBB950-D923-4D8C-8056-5433749FEA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85672" y="3576593"/>
                  <a:ext cx="110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FE93143-723F-4B2E-B6DB-C04865E2692A}"/>
                    </a:ext>
                  </a:extLst>
                </p14:cNvPr>
                <p14:cNvContentPartPr/>
                <p14:nvPr/>
              </p14:nvContentPartPr>
              <p14:xfrm>
                <a:off x="7559912" y="3538073"/>
                <a:ext cx="148680" cy="157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FE93143-723F-4B2E-B6DB-C04865E269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3912" y="3502433"/>
                  <a:ext cx="220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71085ED-056E-40C5-B324-FFE337C6E810}"/>
                    </a:ext>
                  </a:extLst>
                </p14:cNvPr>
                <p14:cNvContentPartPr/>
                <p14:nvPr/>
              </p14:nvContentPartPr>
              <p14:xfrm>
                <a:off x="7368392" y="5288753"/>
                <a:ext cx="360720" cy="5342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71085ED-056E-40C5-B324-FFE337C6E81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32752" y="5252753"/>
                  <a:ext cx="43236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E618220-AB1A-4E1C-8A0C-67E5E3CEDAA1}"/>
                    </a:ext>
                  </a:extLst>
                </p14:cNvPr>
                <p14:cNvContentPartPr/>
                <p14:nvPr/>
              </p14:nvContentPartPr>
              <p14:xfrm>
                <a:off x="8263712" y="4466153"/>
                <a:ext cx="79200" cy="34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E618220-AB1A-4E1C-8A0C-67E5E3CEDAA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227712" y="4430153"/>
                  <a:ext cx="150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D63F8DE-CE3A-4652-9A40-F221027DA7A0}"/>
                    </a:ext>
                  </a:extLst>
                </p14:cNvPr>
                <p14:cNvContentPartPr/>
                <p14:nvPr/>
              </p14:nvContentPartPr>
              <p14:xfrm>
                <a:off x="8216912" y="4648673"/>
                <a:ext cx="169200" cy="86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D63F8DE-CE3A-4652-9A40-F221027DA7A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81272" y="4613033"/>
                  <a:ext cx="240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BA6649-E46A-4D0E-B01F-F0351FC8085A}"/>
                    </a:ext>
                  </a:extLst>
                </p14:cNvPr>
                <p14:cNvContentPartPr/>
                <p14:nvPr/>
              </p14:nvContentPartPr>
              <p14:xfrm>
                <a:off x="8501312" y="4614833"/>
                <a:ext cx="61560" cy="124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BA6649-E46A-4D0E-B01F-F0351FC8085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465312" y="4579193"/>
                  <a:ext cx="133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9B5A536-E3CA-4A46-857C-8070B22114BE}"/>
                    </a:ext>
                  </a:extLst>
                </p14:cNvPr>
                <p14:cNvContentPartPr/>
                <p14:nvPr/>
              </p14:nvContentPartPr>
              <p14:xfrm>
                <a:off x="8631992" y="4521593"/>
                <a:ext cx="134640" cy="326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9B5A536-E3CA-4A46-857C-8070B22114B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95992" y="4485953"/>
                  <a:ext cx="206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5851F1E-F42E-40E6-8C4C-1268B76ABF11}"/>
                    </a:ext>
                  </a:extLst>
                </p14:cNvPr>
                <p14:cNvContentPartPr/>
                <p14:nvPr/>
              </p14:nvContentPartPr>
              <p14:xfrm>
                <a:off x="8830712" y="4520513"/>
                <a:ext cx="183240" cy="120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5851F1E-F42E-40E6-8C4C-1268B76ABF1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795072" y="4484873"/>
                  <a:ext cx="254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C265B6F-5319-41CD-B1E3-3E7F0A5478FC}"/>
                    </a:ext>
                  </a:extLst>
                </p14:cNvPr>
                <p14:cNvContentPartPr/>
                <p14:nvPr/>
              </p14:nvContentPartPr>
              <p14:xfrm>
                <a:off x="9227432" y="4409993"/>
                <a:ext cx="57240" cy="221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C265B6F-5319-41CD-B1E3-3E7F0A5478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191432" y="4373993"/>
                  <a:ext cx="128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2A9DF9F-4928-4DF0-A377-1F57A6C05BC8}"/>
                    </a:ext>
                  </a:extLst>
                </p14:cNvPr>
                <p14:cNvContentPartPr/>
                <p14:nvPr/>
              </p14:nvContentPartPr>
              <p14:xfrm>
                <a:off x="7314392" y="4120553"/>
                <a:ext cx="281160" cy="1224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2A9DF9F-4928-4DF0-A377-1F57A6C05BC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78392" y="4084553"/>
                  <a:ext cx="352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07E7BA2-2ACE-42D3-A595-9815B276F094}"/>
                    </a:ext>
                  </a:extLst>
                </p14:cNvPr>
                <p14:cNvContentPartPr/>
                <p14:nvPr/>
              </p14:nvContentPartPr>
              <p14:xfrm>
                <a:off x="7351112" y="3624473"/>
                <a:ext cx="223200" cy="50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07E7BA2-2ACE-42D3-A595-9815B276F09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15112" y="3588473"/>
                  <a:ext cx="29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4F687F6-B29E-4E8B-976B-FE1D11D1CC71}"/>
                    </a:ext>
                  </a:extLst>
                </p14:cNvPr>
                <p14:cNvContentPartPr/>
                <p14:nvPr/>
              </p14:nvContentPartPr>
              <p14:xfrm>
                <a:off x="7292432" y="4472273"/>
                <a:ext cx="292680" cy="290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4F687F6-B29E-4E8B-976B-FE1D11D1CC7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56792" y="4436273"/>
                  <a:ext cx="364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790CA49-6B8E-4F8A-8D40-C31B44C2D586}"/>
                    </a:ext>
                  </a:extLst>
                </p14:cNvPr>
                <p14:cNvContentPartPr/>
                <p14:nvPr/>
              </p14:nvContentPartPr>
              <p14:xfrm>
                <a:off x="7642352" y="4579913"/>
                <a:ext cx="86040" cy="156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790CA49-6B8E-4F8A-8D40-C31B44C2D58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606712" y="4543913"/>
                  <a:ext cx="15768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55880BE-E1CE-42B9-A606-CC42EB6025FB}"/>
              </a:ext>
            </a:extLst>
          </p:cNvPr>
          <p:cNvGrpSpPr/>
          <p:nvPr/>
        </p:nvGrpSpPr>
        <p:grpSpPr>
          <a:xfrm>
            <a:off x="10159112" y="3383633"/>
            <a:ext cx="1781280" cy="2820960"/>
            <a:chOff x="10159112" y="3383633"/>
            <a:chExt cx="1781280" cy="282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56D7885-3308-44E9-85F8-420F47E333EA}"/>
                    </a:ext>
                  </a:extLst>
                </p14:cNvPr>
                <p14:cNvContentPartPr/>
                <p14:nvPr/>
              </p14:nvContentPartPr>
              <p14:xfrm>
                <a:off x="10420832" y="3383633"/>
                <a:ext cx="316440" cy="2289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56D7885-3308-44E9-85F8-420F47E333E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85192" y="3347633"/>
                  <a:ext cx="388080" cy="23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C6F3301-46D7-42C6-88AA-8ADE639BA6A6}"/>
                    </a:ext>
                  </a:extLst>
                </p14:cNvPr>
                <p14:cNvContentPartPr/>
                <p14:nvPr/>
              </p14:nvContentPartPr>
              <p14:xfrm>
                <a:off x="10381592" y="3511073"/>
                <a:ext cx="1299600" cy="2046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C6F3301-46D7-42C6-88AA-8ADE639BA6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345592" y="3475433"/>
                  <a:ext cx="1371240" cy="21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E3A6DDA-6CC9-4825-8738-66AB7FBBC93F}"/>
                    </a:ext>
                  </a:extLst>
                </p14:cNvPr>
                <p14:cNvContentPartPr/>
                <p14:nvPr/>
              </p14:nvContentPartPr>
              <p14:xfrm>
                <a:off x="10641152" y="5504753"/>
                <a:ext cx="1102680" cy="705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E3A6DDA-6CC9-4825-8738-66AB7FBBC93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605152" y="5468753"/>
                  <a:ext cx="1174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ED759DA-05C7-4B0D-8C71-996621A5400C}"/>
                    </a:ext>
                  </a:extLst>
                </p14:cNvPr>
                <p14:cNvContentPartPr/>
                <p14:nvPr/>
              </p14:nvContentPartPr>
              <p14:xfrm>
                <a:off x="10736912" y="4926593"/>
                <a:ext cx="942120" cy="76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ED759DA-05C7-4B0D-8C71-996621A5400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701272" y="4890593"/>
                  <a:ext cx="1013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A9C8AF1-347F-47A7-8107-423164D0ADF6}"/>
                    </a:ext>
                  </a:extLst>
                </p14:cNvPr>
                <p14:cNvContentPartPr/>
                <p14:nvPr/>
              </p14:nvContentPartPr>
              <p14:xfrm>
                <a:off x="10650872" y="4386233"/>
                <a:ext cx="934200" cy="95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A9C8AF1-347F-47A7-8107-423164D0ADF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615232" y="4350233"/>
                  <a:ext cx="1005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93D456D-3B86-4A01-B300-B4AD08C024AF}"/>
                    </a:ext>
                  </a:extLst>
                </p14:cNvPr>
                <p14:cNvContentPartPr/>
                <p14:nvPr/>
              </p14:nvContentPartPr>
              <p14:xfrm>
                <a:off x="10603712" y="3926513"/>
                <a:ext cx="740880" cy="107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93D456D-3B86-4A01-B300-B4AD08C024A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568072" y="3890873"/>
                  <a:ext cx="812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DC668B9-3602-4984-978C-61F9B7BDBC61}"/>
                    </a:ext>
                  </a:extLst>
                </p14:cNvPr>
                <p14:cNvContentPartPr/>
                <p14:nvPr/>
              </p14:nvContentPartPr>
              <p14:xfrm>
                <a:off x="10305632" y="5209193"/>
                <a:ext cx="79560" cy="37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DC668B9-3602-4984-978C-61F9B7BDBC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69632" y="5173553"/>
                  <a:ext cx="151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CE4C9C3-C917-4D1B-966B-17FE597A4878}"/>
                    </a:ext>
                  </a:extLst>
                </p14:cNvPr>
                <p14:cNvContentPartPr/>
                <p14:nvPr/>
              </p14:nvContentPartPr>
              <p14:xfrm>
                <a:off x="10391312" y="5263193"/>
                <a:ext cx="123840" cy="158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CE4C9C3-C917-4D1B-966B-17FE597A487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355312" y="5227553"/>
                  <a:ext cx="195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E242ABC-324E-4589-B730-8BE7D28DA746}"/>
                    </a:ext>
                  </a:extLst>
                </p14:cNvPr>
                <p14:cNvContentPartPr/>
                <p14:nvPr/>
              </p14:nvContentPartPr>
              <p14:xfrm>
                <a:off x="10386632" y="4714553"/>
                <a:ext cx="47160" cy="1335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E242ABC-324E-4589-B730-8BE7D28DA74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50632" y="4678553"/>
                  <a:ext cx="118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97D0BC9-D3BB-4E7B-AD8A-DF80A34620EA}"/>
                    </a:ext>
                  </a:extLst>
                </p14:cNvPr>
                <p14:cNvContentPartPr/>
                <p14:nvPr/>
              </p14:nvContentPartPr>
              <p14:xfrm>
                <a:off x="10159112" y="4138553"/>
                <a:ext cx="147240" cy="17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97D0BC9-D3BB-4E7B-AD8A-DF80A34620E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23112" y="4102553"/>
                  <a:ext cx="218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3191986-41CA-44FA-A2E0-1F592367640C}"/>
                    </a:ext>
                  </a:extLst>
                </p14:cNvPr>
                <p14:cNvContentPartPr/>
                <p14:nvPr/>
              </p14:nvContentPartPr>
              <p14:xfrm>
                <a:off x="10172072" y="3764513"/>
                <a:ext cx="132480" cy="278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3191986-41CA-44FA-A2E0-1F592367640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136072" y="3728873"/>
                  <a:ext cx="204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2478F7B-222D-4461-A5C1-619A17C5E396}"/>
                    </a:ext>
                  </a:extLst>
                </p14:cNvPr>
                <p14:cNvContentPartPr/>
                <p14:nvPr/>
              </p14:nvContentPartPr>
              <p14:xfrm>
                <a:off x="11043992" y="5114153"/>
                <a:ext cx="72360" cy="250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2478F7B-222D-4461-A5C1-619A17C5E39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008352" y="5078153"/>
                  <a:ext cx="144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DADFBB6-D996-469D-9E6D-CB5F49AA5999}"/>
                    </a:ext>
                  </a:extLst>
                </p14:cNvPr>
                <p14:cNvContentPartPr/>
                <p14:nvPr/>
              </p14:nvContentPartPr>
              <p14:xfrm>
                <a:off x="11213912" y="5082833"/>
                <a:ext cx="155160" cy="210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DADFBB6-D996-469D-9E6D-CB5F49AA599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178272" y="5046833"/>
                  <a:ext cx="226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DCC299B-38FF-4B4A-AA6A-7D3BA23813CF}"/>
                    </a:ext>
                  </a:extLst>
                </p14:cNvPr>
                <p14:cNvContentPartPr/>
                <p14:nvPr/>
              </p14:nvContentPartPr>
              <p14:xfrm>
                <a:off x="10734392" y="4547873"/>
                <a:ext cx="576000" cy="317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DCC299B-38FF-4B4A-AA6A-7D3BA23813C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98752" y="4511873"/>
                  <a:ext cx="6476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3DD5DDA-D328-4812-BF5C-B700C69FA980}"/>
                    </a:ext>
                  </a:extLst>
                </p14:cNvPr>
                <p14:cNvContentPartPr/>
                <p14:nvPr/>
              </p14:nvContentPartPr>
              <p14:xfrm>
                <a:off x="10818992" y="4100753"/>
                <a:ext cx="212760" cy="277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3DD5DDA-D328-4812-BF5C-B700C69FA98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782992" y="4064753"/>
                  <a:ext cx="2844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4D72C4A-1F24-4034-995F-56EDEF8A8FB8}"/>
                    </a:ext>
                  </a:extLst>
                </p14:cNvPr>
                <p14:cNvContentPartPr/>
                <p14:nvPr/>
              </p14:nvContentPartPr>
              <p14:xfrm>
                <a:off x="11093672" y="4138913"/>
                <a:ext cx="69840" cy="140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4D72C4A-1F24-4034-995F-56EDEF8A8FB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58032" y="4102913"/>
                  <a:ext cx="141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2D26669-6297-4990-A568-75684C4D2F53}"/>
                    </a:ext>
                  </a:extLst>
                </p14:cNvPr>
                <p14:cNvContentPartPr/>
                <p14:nvPr/>
              </p14:nvContentPartPr>
              <p14:xfrm>
                <a:off x="10826912" y="3580553"/>
                <a:ext cx="175320" cy="170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2D26669-6297-4990-A568-75684C4D2F5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791272" y="3544553"/>
                  <a:ext cx="246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196B4A7-F476-423E-B3D2-B3A93909BCA1}"/>
                    </a:ext>
                  </a:extLst>
                </p14:cNvPr>
                <p14:cNvContentPartPr/>
                <p14:nvPr/>
              </p14:nvContentPartPr>
              <p14:xfrm>
                <a:off x="10978832" y="3699353"/>
                <a:ext cx="37800" cy="1832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196B4A7-F476-423E-B3D2-B3A93909BCA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943192" y="3663713"/>
                  <a:ext cx="109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BE9EEE5-C206-4032-B787-F6A6A4FE9B3F}"/>
                    </a:ext>
                  </a:extLst>
                </p14:cNvPr>
                <p14:cNvContentPartPr/>
                <p14:nvPr/>
              </p14:nvContentPartPr>
              <p14:xfrm>
                <a:off x="11144072" y="3673433"/>
                <a:ext cx="160560" cy="156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BE9EEE5-C206-4032-B787-F6A6A4FE9B3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108432" y="3637433"/>
                  <a:ext cx="232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0F39AF7-D318-463C-A4FE-08B777E1D666}"/>
                    </a:ext>
                  </a:extLst>
                </p14:cNvPr>
                <p14:cNvContentPartPr/>
                <p14:nvPr/>
              </p14:nvContentPartPr>
              <p14:xfrm>
                <a:off x="10549352" y="5887073"/>
                <a:ext cx="60480" cy="281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0F39AF7-D318-463C-A4FE-08B777E1D66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513712" y="5851433"/>
                  <a:ext cx="132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7166BD0-C195-44F7-8EAA-673DA6222342}"/>
                    </a:ext>
                  </a:extLst>
                </p14:cNvPr>
                <p14:cNvContentPartPr/>
                <p14:nvPr/>
              </p14:nvContentPartPr>
              <p14:xfrm>
                <a:off x="10407512" y="5979233"/>
                <a:ext cx="406080" cy="148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7166BD0-C195-44F7-8EAA-673DA62223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371512" y="5943593"/>
                  <a:ext cx="477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8038F40-7711-4740-83CF-35BBC3EF1E24}"/>
                    </a:ext>
                  </a:extLst>
                </p14:cNvPr>
                <p14:cNvContentPartPr/>
                <p14:nvPr/>
              </p14:nvContentPartPr>
              <p14:xfrm>
                <a:off x="10849592" y="5960513"/>
                <a:ext cx="116280" cy="2440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8038F40-7711-4740-83CF-35BBC3EF1E2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813592" y="5924873"/>
                  <a:ext cx="187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AE7FD91-A445-46F3-B73B-5B102A4A1CB7}"/>
                    </a:ext>
                  </a:extLst>
                </p14:cNvPr>
                <p14:cNvContentPartPr/>
                <p14:nvPr/>
              </p14:nvContentPartPr>
              <p14:xfrm>
                <a:off x="10867592" y="5880233"/>
                <a:ext cx="331560" cy="1576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AE7FD91-A445-46F3-B73B-5B102A4A1C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31952" y="5844233"/>
                  <a:ext cx="403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9417051-3D90-41B9-A29E-2FC77ECD9AA6}"/>
                    </a:ext>
                  </a:extLst>
                </p14:cNvPr>
                <p14:cNvContentPartPr/>
                <p14:nvPr/>
              </p14:nvContentPartPr>
              <p14:xfrm>
                <a:off x="11140832" y="6011993"/>
                <a:ext cx="119880" cy="30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9417051-3D90-41B9-A29E-2FC77ECD9AA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105192" y="5976353"/>
                  <a:ext cx="191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9C0F252-752F-42A2-B243-7DE97288E2F4}"/>
                    </a:ext>
                  </a:extLst>
                </p14:cNvPr>
                <p14:cNvContentPartPr/>
                <p14:nvPr/>
              </p14:nvContentPartPr>
              <p14:xfrm>
                <a:off x="11414432" y="5777273"/>
                <a:ext cx="120240" cy="163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9C0F252-752F-42A2-B243-7DE97288E2F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378432" y="5741633"/>
                  <a:ext cx="191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4B3AB84-53DC-4238-9CB1-EB70CFCD0BD1}"/>
                    </a:ext>
                  </a:extLst>
                </p14:cNvPr>
                <p14:cNvContentPartPr/>
                <p14:nvPr/>
              </p14:nvContentPartPr>
              <p14:xfrm>
                <a:off x="11737352" y="3795833"/>
                <a:ext cx="203040" cy="502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4B3AB84-53DC-4238-9CB1-EB70CFCD0BD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701352" y="3759833"/>
                  <a:ext cx="2746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0005F14-3CDB-484D-BD59-BEB9D3EB2343}"/>
                    </a:ext>
                  </a:extLst>
                </p14:cNvPr>
                <p14:cNvContentPartPr/>
                <p14:nvPr/>
              </p14:nvContentPartPr>
              <p14:xfrm>
                <a:off x="10716032" y="4728233"/>
                <a:ext cx="274680" cy="143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0005F14-3CDB-484D-BD59-BEB9D3EB234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680032" y="4692233"/>
                  <a:ext cx="346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01BAED4-137E-42D0-A139-81DCBA7BA22F}"/>
                    </a:ext>
                  </a:extLst>
                </p14:cNvPr>
                <p14:cNvContentPartPr/>
                <p14:nvPr/>
              </p14:nvContentPartPr>
              <p14:xfrm>
                <a:off x="10646552" y="4195433"/>
                <a:ext cx="362880" cy="149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01BAED4-137E-42D0-A139-81DCBA7BA22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610912" y="4159793"/>
                  <a:ext cx="4345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AB89F2A-7693-4DC5-A9E9-0948970F228E}"/>
                    </a:ext>
                  </a:extLst>
                </p14:cNvPr>
                <p14:cNvContentPartPr/>
                <p14:nvPr/>
              </p14:nvContentPartPr>
              <p14:xfrm>
                <a:off x="10769672" y="3707273"/>
                <a:ext cx="379800" cy="127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AB89F2A-7693-4DC5-A9E9-0948970F228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0733672" y="3671633"/>
                  <a:ext cx="451440" cy="19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547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EEA0CB7-4F57-41AB-8B47-630335C70F11}"/>
              </a:ext>
            </a:extLst>
          </p:cNvPr>
          <p:cNvGrpSpPr/>
          <p:nvPr/>
        </p:nvGrpSpPr>
        <p:grpSpPr>
          <a:xfrm>
            <a:off x="380792" y="250553"/>
            <a:ext cx="2829600" cy="2124000"/>
            <a:chOff x="380792" y="250553"/>
            <a:chExt cx="2829600" cy="21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A5B8F4-3FA1-4DC6-A933-08A160FE3358}"/>
                    </a:ext>
                  </a:extLst>
                </p14:cNvPr>
                <p14:cNvContentPartPr/>
                <p14:nvPr/>
              </p14:nvContentPartPr>
              <p14:xfrm>
                <a:off x="607232" y="250553"/>
                <a:ext cx="240120" cy="56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A5B8F4-3FA1-4DC6-A933-08A160FE335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592" y="214553"/>
                  <a:ext cx="31176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56951D-710F-48A4-A69E-B3F16473E7EC}"/>
                    </a:ext>
                  </a:extLst>
                </p14:cNvPr>
                <p14:cNvContentPartPr/>
                <p14:nvPr/>
              </p14:nvContentPartPr>
              <p14:xfrm>
                <a:off x="958952" y="532433"/>
                <a:ext cx="198000" cy="28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56951D-710F-48A4-A69E-B3F16473E7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2952" y="496793"/>
                  <a:ext cx="269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019538-E6EC-488E-BCAA-FC9E2CA913E4}"/>
                    </a:ext>
                  </a:extLst>
                </p14:cNvPr>
                <p14:cNvContentPartPr/>
                <p14:nvPr/>
              </p14:nvContentPartPr>
              <p14:xfrm>
                <a:off x="1219592" y="532793"/>
                <a:ext cx="121680" cy="33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019538-E6EC-488E-BCAA-FC9E2CA913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3592" y="496793"/>
                  <a:ext cx="193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0661ED-71BD-483E-BC2D-2D4570B21923}"/>
                    </a:ext>
                  </a:extLst>
                </p14:cNvPr>
                <p14:cNvContentPartPr/>
                <p14:nvPr/>
              </p14:nvContentPartPr>
              <p14:xfrm>
                <a:off x="1220672" y="450353"/>
                <a:ext cx="196920" cy="28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0661ED-71BD-483E-BC2D-2D4570B219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5032" y="414353"/>
                  <a:ext cx="268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B19A67-C67D-4562-B773-B971CAA55B34}"/>
                    </a:ext>
                  </a:extLst>
                </p14:cNvPr>
                <p14:cNvContentPartPr/>
                <p14:nvPr/>
              </p14:nvContentPartPr>
              <p14:xfrm>
                <a:off x="776072" y="784793"/>
                <a:ext cx="798120" cy="173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B19A67-C67D-4562-B773-B971CAA55B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0432" y="748793"/>
                  <a:ext cx="869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CE2696D-57CA-4637-B99B-FE68CA1EB94A}"/>
                    </a:ext>
                  </a:extLst>
                </p14:cNvPr>
                <p14:cNvContentPartPr/>
                <p14:nvPr/>
              </p14:nvContentPartPr>
              <p14:xfrm>
                <a:off x="477272" y="1253153"/>
                <a:ext cx="168120" cy="498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CE2696D-57CA-4637-B99B-FE68CA1EB9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272" y="1217153"/>
                  <a:ext cx="2397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5B2332-A014-4860-85F8-5A4A4A560E51}"/>
                    </a:ext>
                  </a:extLst>
                </p14:cNvPr>
                <p14:cNvContentPartPr/>
                <p14:nvPr/>
              </p14:nvContentPartPr>
              <p14:xfrm>
                <a:off x="380792" y="1447913"/>
                <a:ext cx="288000" cy="14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5B2332-A014-4860-85F8-5A4A4A560E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5152" y="1412273"/>
                  <a:ext cx="359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0EF444-8144-4F48-9D22-162701364EC9}"/>
                    </a:ext>
                  </a:extLst>
                </p14:cNvPr>
                <p14:cNvContentPartPr/>
                <p14:nvPr/>
              </p14:nvContentPartPr>
              <p14:xfrm>
                <a:off x="713792" y="1392833"/>
                <a:ext cx="190800" cy="20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40EF444-8144-4F48-9D22-162701364E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7792" y="1357193"/>
                  <a:ext cx="262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87F835-2ABD-464F-959B-8EEDFB45056D}"/>
                    </a:ext>
                  </a:extLst>
                </p14:cNvPr>
                <p14:cNvContentPartPr/>
                <p14:nvPr/>
              </p14:nvContentPartPr>
              <p14:xfrm>
                <a:off x="1006832" y="1336673"/>
                <a:ext cx="138600" cy="399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87F835-2ABD-464F-959B-8EEDFB4505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1192" y="1301033"/>
                  <a:ext cx="2102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91B8C7-83F9-4440-84C4-8EFC54A2EB6E}"/>
                    </a:ext>
                  </a:extLst>
                </p14:cNvPr>
                <p14:cNvContentPartPr/>
                <p14:nvPr/>
              </p14:nvContentPartPr>
              <p14:xfrm>
                <a:off x="1233272" y="1327313"/>
                <a:ext cx="274680" cy="18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91B8C7-83F9-4440-84C4-8EFC54A2EB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97632" y="1291313"/>
                  <a:ext cx="3463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525D83-4FA8-47D0-8748-BB794275A413}"/>
                    </a:ext>
                  </a:extLst>
                </p14:cNvPr>
                <p14:cNvContentPartPr/>
                <p14:nvPr/>
              </p14:nvContentPartPr>
              <p14:xfrm>
                <a:off x="1731512" y="1163873"/>
                <a:ext cx="159840" cy="33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525D83-4FA8-47D0-8748-BB794275A4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5512" y="1127873"/>
                  <a:ext cx="231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780C30-C2CC-4923-9DD9-427761CF5A97}"/>
                    </a:ext>
                  </a:extLst>
                </p14:cNvPr>
                <p14:cNvContentPartPr/>
                <p14:nvPr/>
              </p14:nvContentPartPr>
              <p14:xfrm>
                <a:off x="1656632" y="1225433"/>
                <a:ext cx="544320" cy="21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780C30-C2CC-4923-9DD9-427761CF5A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0632" y="1189433"/>
                  <a:ext cx="615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C83FA3-B293-4F49-9EF4-AD428936A7F6}"/>
                    </a:ext>
                  </a:extLst>
                </p14:cNvPr>
                <p14:cNvContentPartPr/>
                <p14:nvPr/>
              </p14:nvContentPartPr>
              <p14:xfrm>
                <a:off x="2242352" y="1180433"/>
                <a:ext cx="208440" cy="390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C83FA3-B293-4F49-9EF4-AD428936A7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6712" y="1144433"/>
                  <a:ext cx="2800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E1CFFB-33B6-457A-A3B8-CDB84715B3FF}"/>
                    </a:ext>
                  </a:extLst>
                </p14:cNvPr>
                <p14:cNvContentPartPr/>
                <p14:nvPr/>
              </p14:nvContentPartPr>
              <p14:xfrm>
                <a:off x="2577512" y="1216793"/>
                <a:ext cx="221760" cy="3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E1CFFB-33B6-457A-A3B8-CDB84715B3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872" y="1180793"/>
                  <a:ext cx="293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4192F9-D5E2-4F19-8DEE-BC1C95300C79}"/>
                    </a:ext>
                  </a:extLst>
                </p14:cNvPr>
                <p14:cNvContentPartPr/>
                <p14:nvPr/>
              </p14:nvContentPartPr>
              <p14:xfrm>
                <a:off x="3029672" y="1073513"/>
                <a:ext cx="180720" cy="28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4192F9-D5E2-4F19-8DEE-BC1C95300C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4032" y="1037513"/>
                  <a:ext cx="252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2EF8B9-551B-4CBB-95ED-A44B2AEF33C0}"/>
                    </a:ext>
                  </a:extLst>
                </p14:cNvPr>
                <p14:cNvContentPartPr/>
                <p14:nvPr/>
              </p14:nvContentPartPr>
              <p14:xfrm>
                <a:off x="981632" y="2112473"/>
                <a:ext cx="150120" cy="262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2EF8B9-551B-4CBB-95ED-A44B2AEF33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5632" y="2076473"/>
                  <a:ext cx="2217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0633B5-EFF0-4432-8898-1D7CE3CBD70A}"/>
                    </a:ext>
                  </a:extLst>
                </p14:cNvPr>
                <p14:cNvContentPartPr/>
                <p14:nvPr/>
              </p14:nvContentPartPr>
              <p14:xfrm>
                <a:off x="810992" y="2077913"/>
                <a:ext cx="599400" cy="26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0633B5-EFF0-4432-8898-1D7CE3CBD70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4992" y="2041913"/>
                  <a:ext cx="671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6BF6EB-08E3-44C6-8838-2BB7C3B52B16}"/>
                    </a:ext>
                  </a:extLst>
                </p14:cNvPr>
                <p14:cNvContentPartPr/>
                <p14:nvPr/>
              </p14:nvContentPartPr>
              <p14:xfrm>
                <a:off x="1441352" y="2048753"/>
                <a:ext cx="130680" cy="28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6BF6EB-08E3-44C6-8838-2BB7C3B52B1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05712" y="2013113"/>
                  <a:ext cx="2023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F2BC45-9EE5-4689-A13F-3CB9C168A138}"/>
                    </a:ext>
                  </a:extLst>
                </p14:cNvPr>
                <p14:cNvContentPartPr/>
                <p14:nvPr/>
              </p14:nvContentPartPr>
              <p14:xfrm>
                <a:off x="1409672" y="1886033"/>
                <a:ext cx="576360" cy="30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F2BC45-9EE5-4689-A13F-3CB9C168A1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74032" y="1850033"/>
                  <a:ext cx="648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0F5805-CCA3-4F7F-A4D6-F8B34128A1E1}"/>
                    </a:ext>
                  </a:extLst>
                </p14:cNvPr>
                <p14:cNvContentPartPr/>
                <p14:nvPr/>
              </p14:nvContentPartPr>
              <p14:xfrm>
                <a:off x="1827272" y="1827713"/>
                <a:ext cx="657720" cy="24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0F5805-CCA3-4F7F-A4D6-F8B34128A1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1632" y="1791713"/>
                  <a:ext cx="7293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4794E88-3A22-4D3A-AF94-9ACC09429521}"/>
                    </a:ext>
                  </a:extLst>
                </p14:cNvPr>
                <p14:cNvContentPartPr/>
                <p14:nvPr/>
              </p14:nvContentPartPr>
              <p14:xfrm>
                <a:off x="2671112" y="1680113"/>
                <a:ext cx="118440" cy="29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4794E88-3A22-4D3A-AF94-9ACC094295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35472" y="1644473"/>
                  <a:ext cx="19008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48EF0A-E004-4F33-BF06-4CADA514697E}"/>
              </a:ext>
            </a:extLst>
          </p:cNvPr>
          <p:cNvGrpSpPr/>
          <p:nvPr/>
        </p:nvGrpSpPr>
        <p:grpSpPr>
          <a:xfrm>
            <a:off x="513272" y="2740313"/>
            <a:ext cx="2306160" cy="2966040"/>
            <a:chOff x="513272" y="2740313"/>
            <a:chExt cx="2306160" cy="29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FCF630-68FE-438A-A4ED-F8FA108E21FF}"/>
                    </a:ext>
                  </a:extLst>
                </p14:cNvPr>
                <p14:cNvContentPartPr/>
                <p14:nvPr/>
              </p14:nvContentPartPr>
              <p14:xfrm>
                <a:off x="945992" y="2834273"/>
                <a:ext cx="414000" cy="1778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FCF630-68FE-438A-A4ED-F8FA108E21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0352" y="2798273"/>
                  <a:ext cx="485640" cy="18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ED38F1-10A9-4F08-8F51-7977E6DC20C0}"/>
                    </a:ext>
                  </a:extLst>
                </p14:cNvPr>
                <p14:cNvContentPartPr/>
                <p14:nvPr/>
              </p14:nvContentPartPr>
              <p14:xfrm>
                <a:off x="857072" y="2740313"/>
                <a:ext cx="1554480" cy="182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ED38F1-10A9-4F08-8F51-7977E6DC20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1072" y="2704313"/>
                  <a:ext cx="1626120" cy="18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1E4820-40D2-4286-A1BA-4FA06AF84812}"/>
                    </a:ext>
                  </a:extLst>
                </p14:cNvPr>
                <p14:cNvContentPartPr/>
                <p14:nvPr/>
              </p14:nvContentPartPr>
              <p14:xfrm>
                <a:off x="1266032" y="4347713"/>
                <a:ext cx="1198440" cy="538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1E4820-40D2-4286-A1BA-4FA06AF848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30032" y="4311713"/>
                  <a:ext cx="12700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0430920-78B7-440C-861B-C805F3267236}"/>
                    </a:ext>
                  </a:extLst>
                </p14:cNvPr>
                <p14:cNvContentPartPr/>
                <p14:nvPr/>
              </p14:nvContentPartPr>
              <p14:xfrm>
                <a:off x="1292312" y="4062233"/>
                <a:ext cx="851040" cy="20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0430920-78B7-440C-861B-C805F32672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56312" y="4026593"/>
                  <a:ext cx="922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63E8F1-16E5-48EE-9E9C-6A0A433CA5D8}"/>
                    </a:ext>
                  </a:extLst>
                </p14:cNvPr>
                <p14:cNvContentPartPr/>
                <p14:nvPr/>
              </p14:nvContentPartPr>
              <p14:xfrm>
                <a:off x="1322912" y="3580553"/>
                <a:ext cx="615240" cy="243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63E8F1-16E5-48EE-9E9C-6A0A433CA5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86912" y="3544553"/>
                  <a:ext cx="686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A8C241-C3D9-4E98-B5B0-B0EC78D21745}"/>
                    </a:ext>
                  </a:extLst>
                </p14:cNvPr>
                <p14:cNvContentPartPr/>
                <p14:nvPr/>
              </p14:nvContentPartPr>
              <p14:xfrm>
                <a:off x="1008992" y="3052793"/>
                <a:ext cx="1013040" cy="20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A8C241-C3D9-4E98-B5B0-B0EC78D217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3352" y="3017153"/>
                  <a:ext cx="1084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030549-8ED4-4384-B29F-9A0A084B4EA4}"/>
                    </a:ext>
                  </a:extLst>
                </p14:cNvPr>
                <p14:cNvContentPartPr/>
                <p14:nvPr/>
              </p14:nvContentPartPr>
              <p14:xfrm>
                <a:off x="1148312" y="3548153"/>
                <a:ext cx="884880" cy="14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030549-8ED4-4384-B29F-9A0A084B4E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2312" y="3512513"/>
                  <a:ext cx="956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C69A95-50D4-4103-A4AC-128B8065DD76}"/>
                    </a:ext>
                  </a:extLst>
                </p14:cNvPr>
                <p14:cNvContentPartPr/>
                <p14:nvPr/>
              </p14:nvContentPartPr>
              <p14:xfrm>
                <a:off x="1016192" y="4599713"/>
                <a:ext cx="98280" cy="134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C69A95-50D4-4103-A4AC-128B8065DD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0192" y="4564073"/>
                  <a:ext cx="169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62847F-C11C-468B-BD48-205DF003F297}"/>
                    </a:ext>
                  </a:extLst>
                </p14:cNvPr>
                <p14:cNvContentPartPr/>
                <p14:nvPr/>
              </p14:nvContentPartPr>
              <p14:xfrm>
                <a:off x="837632" y="4043153"/>
                <a:ext cx="91800" cy="15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62847F-C11C-468B-BD48-205DF003F2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1632" y="4007153"/>
                  <a:ext cx="163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F56D94-2553-4849-8365-B2C46C7B9B8A}"/>
                    </a:ext>
                  </a:extLst>
                </p14:cNvPr>
                <p14:cNvContentPartPr/>
                <p14:nvPr/>
              </p14:nvContentPartPr>
              <p14:xfrm>
                <a:off x="657632" y="3366713"/>
                <a:ext cx="18180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F56D94-2553-4849-8365-B2C46C7B9B8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1992" y="3331073"/>
                  <a:ext cx="253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26DC74-D9E8-435E-AC8B-E5B0B79BD584}"/>
                    </a:ext>
                  </a:extLst>
                </p14:cNvPr>
                <p14:cNvContentPartPr/>
                <p14:nvPr/>
              </p14:nvContentPartPr>
              <p14:xfrm>
                <a:off x="513272" y="2998073"/>
                <a:ext cx="182160" cy="26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26DC74-D9E8-435E-AC8B-E5B0B79BD58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632" y="2962433"/>
                  <a:ext cx="253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3BF946-9B76-4BAF-8625-4ECE54DFBDE7}"/>
                    </a:ext>
                  </a:extLst>
                </p14:cNvPr>
                <p14:cNvContentPartPr/>
                <p14:nvPr/>
              </p14:nvContentPartPr>
              <p14:xfrm>
                <a:off x="1698032" y="4301993"/>
                <a:ext cx="71280" cy="23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3BF946-9B76-4BAF-8625-4ECE54DFBD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2392" y="4266353"/>
                  <a:ext cx="142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8115E4-2B3E-4182-A4B1-D2E25EE2B029}"/>
                    </a:ext>
                  </a:extLst>
                </p14:cNvPr>
                <p14:cNvContentPartPr/>
                <p14:nvPr/>
              </p14:nvContentPartPr>
              <p14:xfrm>
                <a:off x="1839872" y="4211993"/>
                <a:ext cx="192240" cy="199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8115E4-2B3E-4182-A4B1-D2E25EE2B0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04232" y="4175993"/>
                  <a:ext cx="2638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033BCA-3A83-4A8C-AC01-045BBE1EB96D}"/>
                    </a:ext>
                  </a:extLst>
                </p14:cNvPr>
                <p14:cNvContentPartPr/>
                <p14:nvPr/>
              </p14:nvContentPartPr>
              <p14:xfrm>
                <a:off x="1600112" y="3791513"/>
                <a:ext cx="360360" cy="245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033BCA-3A83-4A8C-AC01-045BBE1EB9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64112" y="3755513"/>
                  <a:ext cx="432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CDFD81-071C-4B0F-9B46-ABD57432BB42}"/>
                    </a:ext>
                  </a:extLst>
                </p14:cNvPr>
                <p14:cNvContentPartPr/>
                <p14:nvPr/>
              </p14:nvContentPartPr>
              <p14:xfrm>
                <a:off x="1443512" y="3268073"/>
                <a:ext cx="284400" cy="30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CDFD81-071C-4B0F-9B46-ABD57432BB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07512" y="3232433"/>
                  <a:ext cx="3560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A7B52F-3BDF-4D85-9A1E-C2998CF20C21}"/>
                    </a:ext>
                  </a:extLst>
                </p14:cNvPr>
                <p14:cNvContentPartPr/>
                <p14:nvPr/>
              </p14:nvContentPartPr>
              <p14:xfrm>
                <a:off x="1740152" y="3279953"/>
                <a:ext cx="151200" cy="17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A7B52F-3BDF-4D85-9A1E-C2998CF20C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04152" y="3244313"/>
                  <a:ext cx="2228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5A65DE-DA11-4736-8782-8ED1B3355538}"/>
                    </a:ext>
                  </a:extLst>
                </p14:cNvPr>
                <p14:cNvContentPartPr/>
                <p14:nvPr/>
              </p14:nvContentPartPr>
              <p14:xfrm>
                <a:off x="1345232" y="2870273"/>
                <a:ext cx="141840" cy="20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5A65DE-DA11-4736-8782-8ED1B33555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09592" y="2834273"/>
                  <a:ext cx="213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B68541-DD45-4238-9396-C6D82C87D8CD}"/>
                    </a:ext>
                  </a:extLst>
                </p14:cNvPr>
                <p14:cNvContentPartPr/>
                <p14:nvPr/>
              </p14:nvContentPartPr>
              <p14:xfrm>
                <a:off x="1449992" y="3008513"/>
                <a:ext cx="87480" cy="121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B68541-DD45-4238-9396-C6D82C87D8C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14352" y="2972873"/>
                  <a:ext cx="159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F3266E4-E582-43A9-B5FB-0213EE8B084C}"/>
                    </a:ext>
                  </a:extLst>
                </p14:cNvPr>
                <p14:cNvContentPartPr/>
                <p14:nvPr/>
              </p14:nvContentPartPr>
              <p14:xfrm>
                <a:off x="1652312" y="2904473"/>
                <a:ext cx="133200" cy="99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F3266E4-E582-43A9-B5FB-0213EE8B084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16672" y="2868833"/>
                  <a:ext cx="204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13AE06-C7CF-45CF-85F8-957FD6567609}"/>
                    </a:ext>
                  </a:extLst>
                </p14:cNvPr>
                <p14:cNvContentPartPr/>
                <p14:nvPr/>
              </p14:nvContentPartPr>
              <p14:xfrm>
                <a:off x="1593992" y="4082753"/>
                <a:ext cx="653760" cy="36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13AE06-C7CF-45CF-85F8-957FD65676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58352" y="4047113"/>
                  <a:ext cx="725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FA0DED0-754D-4247-BD4E-2702DDEEAFE2}"/>
                    </a:ext>
                  </a:extLst>
                </p14:cNvPr>
                <p14:cNvContentPartPr/>
                <p14:nvPr/>
              </p14:nvContentPartPr>
              <p14:xfrm>
                <a:off x="1480232" y="3595673"/>
                <a:ext cx="699120" cy="44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FA0DED0-754D-4247-BD4E-2702DDEEAFE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44592" y="3559673"/>
                  <a:ext cx="7707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5511AD-A7F6-454B-AADE-D24853B731EE}"/>
                    </a:ext>
                  </a:extLst>
                </p14:cNvPr>
                <p14:cNvContentPartPr/>
                <p14:nvPr/>
              </p14:nvContentPartPr>
              <p14:xfrm>
                <a:off x="1351352" y="3344753"/>
                <a:ext cx="432720" cy="19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5511AD-A7F6-454B-AADE-D24853B731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15352" y="3309113"/>
                  <a:ext cx="504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DFBB9C-BA8D-4D12-B8AB-7A285A789762}"/>
                    </a:ext>
                  </a:extLst>
                </p14:cNvPr>
                <p14:cNvContentPartPr/>
                <p14:nvPr/>
              </p14:nvContentPartPr>
              <p14:xfrm>
                <a:off x="1374032" y="2905913"/>
                <a:ext cx="330480" cy="202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DFBB9C-BA8D-4D12-B8AB-7A285A78976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38032" y="2869913"/>
                  <a:ext cx="402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009EF86-23D4-4E01-B3E8-D1BAC605A8B1}"/>
                    </a:ext>
                  </a:extLst>
                </p14:cNvPr>
                <p14:cNvContentPartPr/>
                <p14:nvPr/>
              </p14:nvContentPartPr>
              <p14:xfrm>
                <a:off x="2533592" y="3608993"/>
                <a:ext cx="285840" cy="54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009EF86-23D4-4E01-B3E8-D1BAC605A8B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97592" y="3572993"/>
                  <a:ext cx="35748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CDD9E28-9227-4CD2-A14B-2AAAA2EDCA44}"/>
                    </a:ext>
                  </a:extLst>
                </p14:cNvPr>
                <p14:cNvContentPartPr/>
                <p14:nvPr/>
              </p14:nvContentPartPr>
              <p14:xfrm>
                <a:off x="1182152" y="5358953"/>
                <a:ext cx="150840" cy="34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CDD9E28-9227-4CD2-A14B-2AAAA2EDCA4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46512" y="5322953"/>
                  <a:ext cx="2224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04CF13-5EB3-4D0B-92B6-134F5F1CCFA8}"/>
                    </a:ext>
                  </a:extLst>
                </p14:cNvPr>
                <p14:cNvContentPartPr/>
                <p14:nvPr/>
              </p14:nvContentPartPr>
              <p14:xfrm>
                <a:off x="1115912" y="5384513"/>
                <a:ext cx="433800" cy="258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04CF13-5EB3-4D0B-92B6-134F5F1CCFA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0272" y="5348513"/>
                  <a:ext cx="5054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DF8FA43-0C1F-47C8-A30B-815D6682DB64}"/>
                    </a:ext>
                  </a:extLst>
                </p14:cNvPr>
                <p14:cNvContentPartPr/>
                <p14:nvPr/>
              </p14:nvContentPartPr>
              <p14:xfrm>
                <a:off x="1568792" y="5374073"/>
                <a:ext cx="193680" cy="242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DF8FA43-0C1F-47C8-A30B-815D6682DB6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33152" y="5338433"/>
                  <a:ext cx="265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828747-5481-4D49-B287-82ADC3FEB712}"/>
                    </a:ext>
                  </a:extLst>
                </p14:cNvPr>
                <p14:cNvContentPartPr/>
                <p14:nvPr/>
              </p14:nvContentPartPr>
              <p14:xfrm>
                <a:off x="1570952" y="5274353"/>
                <a:ext cx="411120" cy="235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828747-5481-4D49-B287-82ADC3FEB7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34952" y="5238353"/>
                  <a:ext cx="4827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DAE02E2-2CC8-4B57-AF83-19F96519C594}"/>
                    </a:ext>
                  </a:extLst>
                </p14:cNvPr>
                <p14:cNvContentPartPr/>
                <p14:nvPr/>
              </p14:nvContentPartPr>
              <p14:xfrm>
                <a:off x="1941752" y="5408273"/>
                <a:ext cx="128520" cy="41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DAE02E2-2CC8-4B57-AF83-19F96519C5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06112" y="5372633"/>
                  <a:ext cx="200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0155714-A29E-4BE0-8DE1-2F53EBC1EC8A}"/>
                    </a:ext>
                  </a:extLst>
                </p14:cNvPr>
                <p14:cNvContentPartPr/>
                <p14:nvPr/>
              </p14:nvContentPartPr>
              <p14:xfrm>
                <a:off x="2284472" y="5065553"/>
                <a:ext cx="212760" cy="123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0155714-A29E-4BE0-8DE1-2F53EBC1EC8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48832" y="5029553"/>
                  <a:ext cx="284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61C29E-01E5-4A5F-8BBA-243C5E4A4EFC}"/>
                    </a:ext>
                  </a:extLst>
                </p14:cNvPr>
                <p14:cNvContentPartPr/>
                <p14:nvPr/>
              </p14:nvContentPartPr>
              <p14:xfrm>
                <a:off x="2628632" y="4830113"/>
                <a:ext cx="169920" cy="31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61C29E-01E5-4A5F-8BBA-243C5E4A4E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92632" y="4794473"/>
                  <a:ext cx="24156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A81D9B1-8456-44E3-9CE9-902A3282DE26}"/>
              </a:ext>
            </a:extLst>
          </p:cNvPr>
          <p:cNvGrpSpPr/>
          <p:nvPr/>
        </p:nvGrpSpPr>
        <p:grpSpPr>
          <a:xfrm>
            <a:off x="377912" y="5976713"/>
            <a:ext cx="4362480" cy="708480"/>
            <a:chOff x="377912" y="5976713"/>
            <a:chExt cx="436248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DA5D2B-5971-4C36-B640-77A14B41EEA6}"/>
                    </a:ext>
                  </a:extLst>
                </p14:cNvPr>
                <p14:cNvContentPartPr/>
                <p14:nvPr/>
              </p14:nvContentPartPr>
              <p14:xfrm>
                <a:off x="377912" y="6069593"/>
                <a:ext cx="400680" cy="615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DA5D2B-5971-4C36-B640-77A14B41EE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912" y="6033953"/>
                  <a:ext cx="47232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9173839-C46E-4B8E-B628-0BFCFD07DD67}"/>
                    </a:ext>
                  </a:extLst>
                </p14:cNvPr>
                <p14:cNvContentPartPr/>
                <p14:nvPr/>
              </p14:nvContentPartPr>
              <p14:xfrm>
                <a:off x="843752" y="6146633"/>
                <a:ext cx="228240" cy="483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9173839-C46E-4B8E-B628-0BFCFD07DD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8112" y="6110993"/>
                  <a:ext cx="2998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CD0AA6-90CE-4D43-B3CD-497D5E16174D}"/>
                    </a:ext>
                  </a:extLst>
                </p14:cNvPr>
                <p14:cNvContentPartPr/>
                <p14:nvPr/>
              </p14:nvContentPartPr>
              <p14:xfrm>
                <a:off x="820712" y="6359033"/>
                <a:ext cx="321840" cy="86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CD0AA6-90CE-4D43-B3CD-497D5E1617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4712" y="6323033"/>
                  <a:ext cx="393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5F3766-5EFD-4A73-BE2D-62C327373643}"/>
                    </a:ext>
                  </a:extLst>
                </p14:cNvPr>
                <p14:cNvContentPartPr/>
                <p14:nvPr/>
              </p14:nvContentPartPr>
              <p14:xfrm>
                <a:off x="1241912" y="6258233"/>
                <a:ext cx="298440" cy="346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5F3766-5EFD-4A73-BE2D-62C3273736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06272" y="6222593"/>
                  <a:ext cx="370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ED7C52F-C59F-4235-BBC6-F840F374215B}"/>
                    </a:ext>
                  </a:extLst>
                </p14:cNvPr>
                <p14:cNvContentPartPr/>
                <p14:nvPr/>
              </p14:nvContentPartPr>
              <p14:xfrm>
                <a:off x="1535312" y="6253553"/>
                <a:ext cx="269640" cy="35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ED7C52F-C59F-4235-BBC6-F840F37421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99312" y="6217553"/>
                  <a:ext cx="3412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012110-1658-4D3F-BA5B-CA5615F66842}"/>
                    </a:ext>
                  </a:extLst>
                </p14:cNvPr>
                <p14:cNvContentPartPr/>
                <p14:nvPr/>
              </p14:nvContentPartPr>
              <p14:xfrm>
                <a:off x="1722872" y="6157793"/>
                <a:ext cx="182520" cy="40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012110-1658-4D3F-BA5B-CA5615F668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87232" y="6122153"/>
                  <a:ext cx="2541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BD8CDDA-96AA-430B-B80C-09FDD839929E}"/>
                    </a:ext>
                  </a:extLst>
                </p14:cNvPr>
                <p14:cNvContentPartPr/>
                <p14:nvPr/>
              </p14:nvContentPartPr>
              <p14:xfrm>
                <a:off x="1860032" y="6113873"/>
                <a:ext cx="265320" cy="370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BD8CDDA-96AA-430B-B80C-09FDD8399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24392" y="6077873"/>
                  <a:ext cx="3369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A5A5C5-CFBA-4990-9C9B-3E617D7917A3}"/>
                    </a:ext>
                  </a:extLst>
                </p14:cNvPr>
                <p14:cNvContentPartPr/>
                <p14:nvPr/>
              </p14:nvContentPartPr>
              <p14:xfrm>
                <a:off x="2369432" y="6180113"/>
                <a:ext cx="137880" cy="343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A5A5C5-CFBA-4990-9C9B-3E617D7917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33432" y="6144473"/>
                  <a:ext cx="2095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C23F3EB-465C-44EE-836F-4A4B4803652C}"/>
                    </a:ext>
                  </a:extLst>
                </p14:cNvPr>
                <p14:cNvContentPartPr/>
                <p14:nvPr/>
              </p14:nvContentPartPr>
              <p14:xfrm>
                <a:off x="2353592" y="5976713"/>
                <a:ext cx="7200" cy="63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C23F3EB-465C-44EE-836F-4A4B4803652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17592" y="5940713"/>
                  <a:ext cx="78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ADD6BD2-7E42-4E0B-A589-41BF3E7F1E3C}"/>
                    </a:ext>
                  </a:extLst>
                </p14:cNvPr>
                <p14:cNvContentPartPr/>
                <p14:nvPr/>
              </p14:nvContentPartPr>
              <p14:xfrm>
                <a:off x="2634032" y="6128273"/>
                <a:ext cx="277920" cy="37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ADD6BD2-7E42-4E0B-A589-41BF3E7F1E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98032" y="6092273"/>
                  <a:ext cx="3495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7A2A407-848F-4216-821E-0EE7BF1E2092}"/>
                    </a:ext>
                  </a:extLst>
                </p14:cNvPr>
                <p14:cNvContentPartPr/>
                <p14:nvPr/>
              </p14:nvContentPartPr>
              <p14:xfrm>
                <a:off x="3306512" y="6207113"/>
                <a:ext cx="230040" cy="371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7A2A407-848F-4216-821E-0EE7BF1E209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70512" y="6171113"/>
                  <a:ext cx="3016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6C063DA-19AC-4826-8957-42EE5A4343BA}"/>
                    </a:ext>
                  </a:extLst>
                </p14:cNvPr>
                <p14:cNvContentPartPr/>
                <p14:nvPr/>
              </p14:nvContentPartPr>
              <p14:xfrm>
                <a:off x="3564992" y="6251033"/>
                <a:ext cx="456840" cy="29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6C063DA-19AC-4826-8957-42EE5A4343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29352" y="6215393"/>
                  <a:ext cx="528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708880-055B-435C-AFF4-678AAACAD6A4}"/>
                    </a:ext>
                  </a:extLst>
                </p14:cNvPr>
                <p14:cNvContentPartPr/>
                <p14:nvPr/>
              </p14:nvContentPartPr>
              <p14:xfrm>
                <a:off x="4078352" y="6188393"/>
                <a:ext cx="133920" cy="441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708880-055B-435C-AFF4-678AAACAD6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42712" y="6152753"/>
                  <a:ext cx="2055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AE9717-F5BB-4621-A22B-F707785BF8D4}"/>
                    </a:ext>
                  </a:extLst>
                </p14:cNvPr>
                <p14:cNvContentPartPr/>
                <p14:nvPr/>
              </p14:nvContentPartPr>
              <p14:xfrm>
                <a:off x="4103192" y="6202793"/>
                <a:ext cx="181800" cy="235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AE9717-F5BB-4621-A22B-F707785BF8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67552" y="6166793"/>
                  <a:ext cx="2534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971673F-0C65-46BF-A734-DA5F8451A648}"/>
                    </a:ext>
                  </a:extLst>
                </p14:cNvPr>
                <p14:cNvContentPartPr/>
                <p14:nvPr/>
              </p14:nvContentPartPr>
              <p14:xfrm>
                <a:off x="4260512" y="5988593"/>
                <a:ext cx="235440" cy="447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971673F-0C65-46BF-A734-DA5F8451A6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4512" y="5952593"/>
                  <a:ext cx="3070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F98CDBE-FA10-49F4-B7E6-8EEB7959742E}"/>
                    </a:ext>
                  </a:extLst>
                </p14:cNvPr>
                <p14:cNvContentPartPr/>
                <p14:nvPr/>
              </p14:nvContentPartPr>
              <p14:xfrm>
                <a:off x="4508192" y="6148793"/>
                <a:ext cx="232200" cy="483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F98CDBE-FA10-49F4-B7E6-8EEB7959742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72192" y="6113153"/>
                  <a:ext cx="303840" cy="55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1A4E091-2D6A-409E-B9F1-D03B04AE83C5}"/>
              </a:ext>
            </a:extLst>
          </p:cNvPr>
          <p:cNvGrpSpPr/>
          <p:nvPr/>
        </p:nvGrpSpPr>
        <p:grpSpPr>
          <a:xfrm>
            <a:off x="5151512" y="276473"/>
            <a:ext cx="986400" cy="892800"/>
            <a:chOff x="5151512" y="276473"/>
            <a:chExt cx="986400" cy="89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C1D5CF5-9684-41B2-8F23-B007A28E6258}"/>
                    </a:ext>
                  </a:extLst>
                </p14:cNvPr>
                <p14:cNvContentPartPr/>
                <p14:nvPr/>
              </p14:nvContentPartPr>
              <p14:xfrm>
                <a:off x="5249792" y="357113"/>
                <a:ext cx="39240" cy="573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C1D5CF5-9684-41B2-8F23-B007A28E62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13792" y="321473"/>
                  <a:ext cx="11088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F3F5086-7ED4-4313-B2A6-0796F50A3346}"/>
                    </a:ext>
                  </a:extLst>
                </p14:cNvPr>
                <p14:cNvContentPartPr/>
                <p14:nvPr/>
              </p14:nvContentPartPr>
              <p14:xfrm>
                <a:off x="5232512" y="276473"/>
                <a:ext cx="302400" cy="322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F3F5086-7ED4-4313-B2A6-0796F50A334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96512" y="240473"/>
                  <a:ext cx="374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F33872-EA7A-4EF2-88AC-187011017F04}"/>
                    </a:ext>
                  </a:extLst>
                </p14:cNvPr>
                <p14:cNvContentPartPr/>
                <p14:nvPr/>
              </p14:nvContentPartPr>
              <p14:xfrm>
                <a:off x="5557232" y="572033"/>
                <a:ext cx="273600" cy="358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F33872-EA7A-4EF2-88AC-187011017F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21232" y="536393"/>
                  <a:ext cx="34524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0C3DD0-276B-41F5-8A98-B175565842E5}"/>
                    </a:ext>
                  </a:extLst>
                </p14:cNvPr>
                <p14:cNvContentPartPr/>
                <p14:nvPr/>
              </p14:nvContentPartPr>
              <p14:xfrm>
                <a:off x="5895272" y="592193"/>
                <a:ext cx="95760" cy="439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0C3DD0-276B-41F5-8A98-B175565842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59272" y="556553"/>
                  <a:ext cx="1674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6F1CB6-E2C8-44A4-BB0A-CBBC804791F2}"/>
                    </a:ext>
                  </a:extLst>
                </p14:cNvPr>
                <p14:cNvContentPartPr/>
                <p14:nvPr/>
              </p14:nvContentPartPr>
              <p14:xfrm>
                <a:off x="5906072" y="529553"/>
                <a:ext cx="231840" cy="283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6F1CB6-E2C8-44A4-BB0A-CBBC804791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70432" y="493913"/>
                  <a:ext cx="3034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3F43AD-6B90-4AA0-A3EF-B17C33DAD7AE}"/>
                    </a:ext>
                  </a:extLst>
                </p14:cNvPr>
                <p14:cNvContentPartPr/>
                <p14:nvPr/>
              </p14:nvContentPartPr>
              <p14:xfrm>
                <a:off x="5151512" y="1021673"/>
                <a:ext cx="966600" cy="14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3F43AD-6B90-4AA0-A3EF-B17C33DAD7A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15512" y="986033"/>
                  <a:ext cx="10382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7C9F415-6F1C-431E-AFDB-7A9658E350FD}"/>
              </a:ext>
            </a:extLst>
          </p:cNvPr>
          <p:cNvGrpSpPr/>
          <p:nvPr/>
        </p:nvGrpSpPr>
        <p:grpSpPr>
          <a:xfrm>
            <a:off x="4486592" y="1816553"/>
            <a:ext cx="5082120" cy="837360"/>
            <a:chOff x="4486592" y="1816553"/>
            <a:chExt cx="5082120" cy="8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E6EF5F-4BE6-469F-ACD5-39005AAC4A2A}"/>
                    </a:ext>
                  </a:extLst>
                </p14:cNvPr>
                <p14:cNvContentPartPr/>
                <p14:nvPr/>
              </p14:nvContentPartPr>
              <p14:xfrm>
                <a:off x="4486592" y="1856873"/>
                <a:ext cx="350280" cy="722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E6EF5F-4BE6-469F-ACD5-39005AAC4A2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50592" y="1820873"/>
                  <a:ext cx="42192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F456C7E-9467-44C7-B0F2-32F6477E059A}"/>
                    </a:ext>
                  </a:extLst>
                </p14:cNvPr>
                <p14:cNvContentPartPr/>
                <p14:nvPr/>
              </p14:nvContentPartPr>
              <p14:xfrm>
                <a:off x="4924712" y="2044793"/>
                <a:ext cx="131400" cy="553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F456C7E-9467-44C7-B0F2-32F6477E059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88712" y="2008793"/>
                  <a:ext cx="20304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5F9237-3AC3-4AAE-90BD-65FA1D346B9A}"/>
                    </a:ext>
                  </a:extLst>
                </p14:cNvPr>
                <p14:cNvContentPartPr/>
                <p14:nvPr/>
              </p14:nvContentPartPr>
              <p14:xfrm>
                <a:off x="4846232" y="2280593"/>
                <a:ext cx="336240" cy="10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5F9237-3AC3-4AAE-90BD-65FA1D346B9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0592" y="2244953"/>
                  <a:ext cx="407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C83F33A-BFEB-49B5-B565-A516B821C9D2}"/>
                    </a:ext>
                  </a:extLst>
                </p14:cNvPr>
                <p14:cNvContentPartPr/>
                <p14:nvPr/>
              </p14:nvContentPartPr>
              <p14:xfrm>
                <a:off x="5226392" y="2189513"/>
                <a:ext cx="237240" cy="33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C83F33A-BFEB-49B5-B565-A516B821C9D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90392" y="2153513"/>
                  <a:ext cx="3088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C97805E-38EE-4463-93A6-07F44B74E5B1}"/>
                    </a:ext>
                  </a:extLst>
                </p14:cNvPr>
                <p14:cNvContentPartPr/>
                <p14:nvPr/>
              </p14:nvContentPartPr>
              <p14:xfrm>
                <a:off x="5491352" y="2161433"/>
                <a:ext cx="204840" cy="378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C97805E-38EE-4463-93A6-07F44B74E5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55352" y="2125433"/>
                  <a:ext cx="2764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FBC8B86-BAAA-405A-8371-71BD0B48BDEA}"/>
                    </a:ext>
                  </a:extLst>
                </p14:cNvPr>
                <p14:cNvContentPartPr/>
                <p14:nvPr/>
              </p14:nvContentPartPr>
              <p14:xfrm>
                <a:off x="5780072" y="2071433"/>
                <a:ext cx="79920" cy="408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FBC8B86-BAAA-405A-8371-71BD0B48BD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44432" y="2035793"/>
                  <a:ext cx="1515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FDF0C07-D0C6-480A-92DE-C50ED41512AA}"/>
                    </a:ext>
                  </a:extLst>
                </p14:cNvPr>
                <p14:cNvContentPartPr/>
                <p14:nvPr/>
              </p14:nvContentPartPr>
              <p14:xfrm>
                <a:off x="5879792" y="2120033"/>
                <a:ext cx="277200" cy="373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FDF0C07-D0C6-480A-92DE-C50ED41512A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43792" y="2084033"/>
                  <a:ext cx="348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0C9615-0C65-40F3-BA2C-7D43E4BADC0C}"/>
                    </a:ext>
                  </a:extLst>
                </p14:cNvPr>
                <p14:cNvContentPartPr/>
                <p14:nvPr/>
              </p14:nvContentPartPr>
              <p14:xfrm>
                <a:off x="6499712" y="2167193"/>
                <a:ext cx="356760" cy="382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0C9615-0C65-40F3-BA2C-7D43E4BADC0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64072" y="2131553"/>
                  <a:ext cx="4284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9740C4-476C-47A2-A543-47918687BF45}"/>
                    </a:ext>
                  </a:extLst>
                </p14:cNvPr>
                <p14:cNvContentPartPr/>
                <p14:nvPr/>
              </p14:nvContentPartPr>
              <p14:xfrm>
                <a:off x="6909752" y="2239193"/>
                <a:ext cx="303840" cy="300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9740C4-476C-47A2-A543-47918687BF4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74112" y="2203553"/>
                  <a:ext cx="375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FCE0D2C-547E-4446-8D7D-D01E94144EE6}"/>
                    </a:ext>
                  </a:extLst>
                </p14:cNvPr>
                <p14:cNvContentPartPr/>
                <p14:nvPr/>
              </p14:nvContentPartPr>
              <p14:xfrm>
                <a:off x="7266512" y="1931033"/>
                <a:ext cx="821880" cy="623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FCE0D2C-547E-4446-8D7D-D01E94144E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30872" y="1895393"/>
                  <a:ext cx="89352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3178C6-E5EB-4F76-984D-5DF21B8E1ED9}"/>
                    </a:ext>
                  </a:extLst>
                </p14:cNvPr>
                <p14:cNvContentPartPr/>
                <p14:nvPr/>
              </p14:nvContentPartPr>
              <p14:xfrm>
                <a:off x="8271272" y="1816553"/>
                <a:ext cx="205560" cy="837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3178C6-E5EB-4F76-984D-5DF21B8E1ED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5632" y="1780913"/>
                  <a:ext cx="277200" cy="90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DA65E2-1322-4DA4-B8CF-A2AFC6BB2299}"/>
                    </a:ext>
                  </a:extLst>
                </p14:cNvPr>
                <p14:cNvContentPartPr/>
                <p14:nvPr/>
              </p14:nvContentPartPr>
              <p14:xfrm>
                <a:off x="8211872" y="2251793"/>
                <a:ext cx="267840" cy="70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DA65E2-1322-4DA4-B8CF-A2AFC6BB229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76232" y="2216153"/>
                  <a:ext cx="3394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2EDF2B-2BE6-4BB8-96C3-A0AB8AF5060F}"/>
                    </a:ext>
                  </a:extLst>
                </p14:cNvPr>
                <p14:cNvContentPartPr/>
                <p14:nvPr/>
              </p14:nvContentPartPr>
              <p14:xfrm>
                <a:off x="8569712" y="2043353"/>
                <a:ext cx="82080" cy="4262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2EDF2B-2BE6-4BB8-96C3-A0AB8AF5060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34072" y="2007713"/>
                  <a:ext cx="1537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9D80D65-0980-4734-996C-D9379B095C3A}"/>
                    </a:ext>
                  </a:extLst>
                </p14:cNvPr>
                <p14:cNvContentPartPr/>
                <p14:nvPr/>
              </p14:nvContentPartPr>
              <p14:xfrm>
                <a:off x="8695352" y="2168273"/>
                <a:ext cx="218160" cy="330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9D80D65-0980-4734-996C-D9379B095C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59712" y="2132633"/>
                  <a:ext cx="2898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427F005-6045-4914-AAF7-61103DB49011}"/>
                    </a:ext>
                  </a:extLst>
                </p14:cNvPr>
                <p14:cNvContentPartPr/>
                <p14:nvPr/>
              </p14:nvContentPartPr>
              <p14:xfrm>
                <a:off x="8995232" y="2134433"/>
                <a:ext cx="573480" cy="295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427F005-6045-4914-AAF7-61103DB4901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59232" y="2098793"/>
                  <a:ext cx="64512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9564F4F-1C02-4122-B521-22A4591087DB}"/>
              </a:ext>
            </a:extLst>
          </p:cNvPr>
          <p:cNvGrpSpPr/>
          <p:nvPr/>
        </p:nvGrpSpPr>
        <p:grpSpPr>
          <a:xfrm>
            <a:off x="4362752" y="3333593"/>
            <a:ext cx="910440" cy="823680"/>
            <a:chOff x="4362752" y="3333593"/>
            <a:chExt cx="910440" cy="8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8016D1-D3F8-4B99-91CB-BD717189045E}"/>
                    </a:ext>
                  </a:extLst>
                </p14:cNvPr>
                <p14:cNvContentPartPr/>
                <p14:nvPr/>
              </p14:nvContentPartPr>
              <p14:xfrm>
                <a:off x="4595672" y="3401273"/>
                <a:ext cx="29160" cy="60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8016D1-D3F8-4B99-91CB-BD71718904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60032" y="3365273"/>
                  <a:ext cx="1008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1C30EB4-D649-4ED8-9966-0F81918D5A0A}"/>
                    </a:ext>
                  </a:extLst>
                </p14:cNvPr>
                <p14:cNvContentPartPr/>
                <p14:nvPr/>
              </p14:nvContentPartPr>
              <p14:xfrm>
                <a:off x="4362752" y="3333593"/>
                <a:ext cx="453960" cy="174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1C30EB4-D649-4ED8-9966-0F81918D5A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27112" y="3297593"/>
                  <a:ext cx="525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AA38E40-16DD-45F6-AA95-7D6E51FAF76C}"/>
                    </a:ext>
                  </a:extLst>
                </p14:cNvPr>
                <p14:cNvContentPartPr/>
                <p14:nvPr/>
              </p14:nvContentPartPr>
              <p14:xfrm>
                <a:off x="4454552" y="3969713"/>
                <a:ext cx="335520" cy="3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AA38E40-16DD-45F6-AA95-7D6E51FAF7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18912" y="3934073"/>
                  <a:ext cx="407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F84BB3F-3EAA-4ED3-B337-8D2551A9A8D4}"/>
                    </a:ext>
                  </a:extLst>
                </p14:cNvPr>
                <p14:cNvContentPartPr/>
                <p14:nvPr/>
              </p14:nvContentPartPr>
              <p14:xfrm>
                <a:off x="4993112" y="3390113"/>
                <a:ext cx="280080" cy="76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F84BB3F-3EAA-4ED3-B337-8D2551A9A8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57112" y="3354473"/>
                  <a:ext cx="35172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9ED3CFE-4A4E-4620-B4EA-56A6C9137169}"/>
                    </a:ext>
                  </a:extLst>
                </p14:cNvPr>
                <p14:cNvContentPartPr/>
                <p14:nvPr/>
              </p14:nvContentPartPr>
              <p14:xfrm>
                <a:off x="4887272" y="3808433"/>
                <a:ext cx="317880" cy="193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9ED3CFE-4A4E-4620-B4EA-56A6C91371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51272" y="3772793"/>
                  <a:ext cx="38952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CEA914-8351-4721-BAA7-C9141358898E}"/>
              </a:ext>
            </a:extLst>
          </p:cNvPr>
          <p:cNvGrpSpPr/>
          <p:nvPr/>
        </p:nvGrpSpPr>
        <p:grpSpPr>
          <a:xfrm>
            <a:off x="5916512" y="3112193"/>
            <a:ext cx="3029760" cy="1066320"/>
            <a:chOff x="5916512" y="3112193"/>
            <a:chExt cx="3029760" cy="10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312292-3842-4901-87F7-599F6F7D37E9}"/>
                    </a:ext>
                  </a:extLst>
                </p14:cNvPr>
                <p14:cNvContentPartPr/>
                <p14:nvPr/>
              </p14:nvContentPartPr>
              <p14:xfrm>
                <a:off x="6144032" y="3421433"/>
                <a:ext cx="29160" cy="53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312292-3842-4901-87F7-599F6F7D37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8032" y="3385433"/>
                  <a:ext cx="10080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2DF2C5B-B2DB-4F63-B9F8-4E36BFC97EED}"/>
                    </a:ext>
                  </a:extLst>
                </p14:cNvPr>
                <p14:cNvContentPartPr/>
                <p14:nvPr/>
              </p14:nvContentPartPr>
              <p14:xfrm>
                <a:off x="5965112" y="3655793"/>
                <a:ext cx="556920" cy="24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2DF2C5B-B2DB-4F63-B9F8-4E36BFC97EE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929112" y="3619793"/>
                  <a:ext cx="628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AB03941-3707-41A5-9A14-B3E1221E033A}"/>
                    </a:ext>
                  </a:extLst>
                </p14:cNvPr>
                <p14:cNvContentPartPr/>
                <p14:nvPr/>
              </p14:nvContentPartPr>
              <p14:xfrm>
                <a:off x="6576752" y="3657593"/>
                <a:ext cx="59040" cy="411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AB03941-3707-41A5-9A14-B3E1221E033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41112" y="3621593"/>
                  <a:ext cx="1306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25A0FE-15B3-4E2D-9B77-643CA69A116B}"/>
                    </a:ext>
                  </a:extLst>
                </p14:cNvPr>
                <p14:cNvContentPartPr/>
                <p14:nvPr/>
              </p14:nvContentPartPr>
              <p14:xfrm>
                <a:off x="6576032" y="3641753"/>
                <a:ext cx="234360" cy="230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25A0FE-15B3-4E2D-9B77-643CA69A11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40392" y="3605753"/>
                  <a:ext cx="3060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34DB085-69E1-45A7-A74D-710E767B13CC}"/>
                    </a:ext>
                  </a:extLst>
                </p14:cNvPr>
                <p14:cNvContentPartPr/>
                <p14:nvPr/>
              </p14:nvContentPartPr>
              <p14:xfrm>
                <a:off x="6954752" y="3629153"/>
                <a:ext cx="189360" cy="28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34DB085-69E1-45A7-A74D-710E767B13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19112" y="3593513"/>
                  <a:ext cx="261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AF048F-BFE1-4129-A967-1AEA4D192761}"/>
                    </a:ext>
                  </a:extLst>
                </p14:cNvPr>
                <p14:cNvContentPartPr/>
                <p14:nvPr/>
              </p14:nvContentPartPr>
              <p14:xfrm>
                <a:off x="6981752" y="3815273"/>
                <a:ext cx="226080" cy="20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AF048F-BFE1-4129-A967-1AEA4D19276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45752" y="3779633"/>
                  <a:ext cx="297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8B991EE-2F0F-443D-8551-3467728227AB}"/>
                    </a:ext>
                  </a:extLst>
                </p14:cNvPr>
                <p14:cNvContentPartPr/>
                <p14:nvPr/>
              </p14:nvContentPartPr>
              <p14:xfrm>
                <a:off x="7398632" y="3612233"/>
                <a:ext cx="266040" cy="201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8B991EE-2F0F-443D-8551-3467728227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62632" y="3576233"/>
                  <a:ext cx="337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4F8336A-6FE1-409F-9E76-D94EAC5A1BE5}"/>
                    </a:ext>
                  </a:extLst>
                </p14:cNvPr>
                <p14:cNvContentPartPr/>
                <p14:nvPr/>
              </p14:nvContentPartPr>
              <p14:xfrm>
                <a:off x="7946552" y="3655433"/>
                <a:ext cx="272160" cy="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4F8336A-6FE1-409F-9E76-D94EAC5A1BE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10552" y="3619793"/>
                  <a:ext cx="343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683AEF-5587-4653-A835-855D673B98ED}"/>
                    </a:ext>
                  </a:extLst>
                </p14:cNvPr>
                <p14:cNvContentPartPr/>
                <p14:nvPr/>
              </p14:nvContentPartPr>
              <p14:xfrm>
                <a:off x="8419232" y="3425033"/>
                <a:ext cx="52200" cy="317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683AEF-5587-4653-A835-855D673B98E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83592" y="3389393"/>
                  <a:ext cx="1238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DA1F918-4A63-4425-89BE-53B2269552CB}"/>
                    </a:ext>
                  </a:extLst>
                </p14:cNvPr>
                <p14:cNvContentPartPr/>
                <p14:nvPr/>
              </p14:nvContentPartPr>
              <p14:xfrm>
                <a:off x="8744672" y="3158993"/>
                <a:ext cx="201600" cy="780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DA1F918-4A63-4425-89BE-53B2269552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08672" y="3123353"/>
                  <a:ext cx="27324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306BB33-552D-4798-AB1E-98464F5B9AEA}"/>
                    </a:ext>
                  </a:extLst>
                </p14:cNvPr>
                <p14:cNvContentPartPr/>
                <p14:nvPr/>
              </p14:nvContentPartPr>
              <p14:xfrm>
                <a:off x="5916512" y="3112193"/>
                <a:ext cx="410760" cy="1066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306BB33-552D-4798-AB1E-98464F5B9AE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80512" y="3076193"/>
                  <a:ext cx="482400" cy="11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257B3F1-D69B-4B07-AEEE-35B9B145FADF}"/>
              </a:ext>
            </a:extLst>
          </p:cNvPr>
          <p:cNvGrpSpPr/>
          <p:nvPr/>
        </p:nvGrpSpPr>
        <p:grpSpPr>
          <a:xfrm>
            <a:off x="5605472" y="4562633"/>
            <a:ext cx="1337400" cy="529200"/>
            <a:chOff x="5605472" y="4562633"/>
            <a:chExt cx="133740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3478EA-8E40-4F21-8481-9A0301CA623C}"/>
                    </a:ext>
                  </a:extLst>
                </p14:cNvPr>
                <p14:cNvContentPartPr/>
                <p14:nvPr/>
              </p14:nvContentPartPr>
              <p14:xfrm>
                <a:off x="5805992" y="4562633"/>
                <a:ext cx="12240" cy="466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3478EA-8E40-4F21-8481-9A0301CA623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70352" y="4526993"/>
                  <a:ext cx="838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DE98525-D2F3-4B3B-9E01-E481C38C57B6}"/>
                    </a:ext>
                  </a:extLst>
                </p14:cNvPr>
                <p14:cNvContentPartPr/>
                <p14:nvPr/>
              </p14:nvContentPartPr>
              <p14:xfrm>
                <a:off x="5605472" y="4673153"/>
                <a:ext cx="242280" cy="105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DE98525-D2F3-4B3B-9E01-E481C38C57B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569832" y="4637153"/>
                  <a:ext cx="313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5455F1D-D9DE-4D69-B2AF-22CAEC5B3A7D}"/>
                    </a:ext>
                  </a:extLst>
                </p14:cNvPr>
                <p14:cNvContentPartPr/>
                <p14:nvPr/>
              </p14:nvContentPartPr>
              <p14:xfrm>
                <a:off x="5983472" y="4585673"/>
                <a:ext cx="959400" cy="506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5455F1D-D9DE-4D69-B2AF-22CAEC5B3A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47832" y="4549673"/>
                  <a:ext cx="1031040" cy="57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2953294-41FB-4103-BC9D-AC4752C815D8}"/>
              </a:ext>
            </a:extLst>
          </p:cNvPr>
          <p:cNvGrpSpPr/>
          <p:nvPr/>
        </p:nvGrpSpPr>
        <p:grpSpPr>
          <a:xfrm>
            <a:off x="7392872" y="4339433"/>
            <a:ext cx="3372480" cy="674280"/>
            <a:chOff x="7392872" y="4339433"/>
            <a:chExt cx="337248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263E43D-C949-46D5-BF2B-376B7F180DCF}"/>
                    </a:ext>
                  </a:extLst>
                </p14:cNvPr>
                <p14:cNvContentPartPr/>
                <p14:nvPr/>
              </p14:nvContentPartPr>
              <p14:xfrm>
                <a:off x="7392872" y="4543193"/>
                <a:ext cx="57960" cy="88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263E43D-C949-46D5-BF2B-376B7F180DC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56872" y="4507553"/>
                  <a:ext cx="129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D7BD0CA-9BC3-4A93-AF5F-0464784CBE33}"/>
                    </a:ext>
                  </a:extLst>
                </p14:cNvPr>
                <p14:cNvContentPartPr/>
                <p14:nvPr/>
              </p14:nvContentPartPr>
              <p14:xfrm>
                <a:off x="7636952" y="4546793"/>
                <a:ext cx="230760" cy="435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D7BD0CA-9BC3-4A93-AF5F-0464784CBE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00952" y="4510793"/>
                  <a:ext cx="3024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3CAEEDA-2A02-41FC-9E61-24253813100A}"/>
                    </a:ext>
                  </a:extLst>
                </p14:cNvPr>
                <p14:cNvContentPartPr/>
                <p14:nvPr/>
              </p14:nvContentPartPr>
              <p14:xfrm>
                <a:off x="7901912" y="4701233"/>
                <a:ext cx="287280" cy="230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3CAEEDA-2A02-41FC-9E61-2425381310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866272" y="4665593"/>
                  <a:ext cx="358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55E268-0CA1-486D-855E-D6B51F60ACE8}"/>
                    </a:ext>
                  </a:extLst>
                </p14:cNvPr>
                <p14:cNvContentPartPr/>
                <p14:nvPr/>
              </p14:nvContentPartPr>
              <p14:xfrm>
                <a:off x="8224112" y="4489913"/>
                <a:ext cx="765720" cy="485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55E268-0CA1-486D-855E-D6B51F60AC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88472" y="4453913"/>
                  <a:ext cx="8373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893161A-F66F-41B5-9FCC-2BC3C1359D49}"/>
                    </a:ext>
                  </a:extLst>
                </p14:cNvPr>
                <p14:cNvContentPartPr/>
                <p14:nvPr/>
              </p14:nvContentPartPr>
              <p14:xfrm>
                <a:off x="9107552" y="4436633"/>
                <a:ext cx="270360" cy="577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893161A-F66F-41B5-9FCC-2BC3C1359D4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71912" y="4400633"/>
                  <a:ext cx="34200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89BB4AB-F043-4D37-BBE5-8E0D881CA600}"/>
                    </a:ext>
                  </a:extLst>
                </p14:cNvPr>
                <p14:cNvContentPartPr/>
                <p14:nvPr/>
              </p14:nvContentPartPr>
              <p14:xfrm>
                <a:off x="9000632" y="4717073"/>
                <a:ext cx="297720" cy="93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89BB4AB-F043-4D37-BBE5-8E0D881CA60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64632" y="4681073"/>
                  <a:ext cx="369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FABA17-2E50-4C0D-B4D5-0F6F30DC98AD}"/>
                    </a:ext>
                  </a:extLst>
                </p14:cNvPr>
                <p14:cNvContentPartPr/>
                <p14:nvPr/>
              </p14:nvContentPartPr>
              <p14:xfrm>
                <a:off x="9470432" y="4557593"/>
                <a:ext cx="47160" cy="317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FABA17-2E50-4C0D-B4D5-0F6F30DC98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34432" y="4521593"/>
                  <a:ext cx="1188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A0F93D-F4F5-465E-938D-94538F1C7B13}"/>
                    </a:ext>
                  </a:extLst>
                </p14:cNvPr>
                <p14:cNvContentPartPr/>
                <p14:nvPr/>
              </p14:nvContentPartPr>
              <p14:xfrm>
                <a:off x="9637472" y="4696193"/>
                <a:ext cx="182520" cy="280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A0F93D-F4F5-465E-938D-94538F1C7B1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601472" y="4660193"/>
                  <a:ext cx="254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6AFCF4F-4132-49C9-AEFF-2E132A98158E}"/>
                    </a:ext>
                  </a:extLst>
                </p14:cNvPr>
                <p14:cNvContentPartPr/>
                <p14:nvPr/>
              </p14:nvContentPartPr>
              <p14:xfrm>
                <a:off x="9953192" y="4597193"/>
                <a:ext cx="502200" cy="321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6AFCF4F-4132-49C9-AEFF-2E132A9815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917192" y="4561193"/>
                  <a:ext cx="5738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439DBCD-B70E-4F6E-878E-C57744E2E3FD}"/>
                    </a:ext>
                  </a:extLst>
                </p14:cNvPr>
                <p14:cNvContentPartPr/>
                <p14:nvPr/>
              </p14:nvContentPartPr>
              <p14:xfrm>
                <a:off x="10647632" y="4339433"/>
                <a:ext cx="117720" cy="189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439DBCD-B70E-4F6E-878E-C57744E2E3F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11992" y="4303433"/>
                  <a:ext cx="189360" cy="26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97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2295431-D7BC-49D8-A8CA-B60B08C7AB19}"/>
              </a:ext>
            </a:extLst>
          </p:cNvPr>
          <p:cNvGrpSpPr/>
          <p:nvPr/>
        </p:nvGrpSpPr>
        <p:grpSpPr>
          <a:xfrm>
            <a:off x="489152" y="262793"/>
            <a:ext cx="2963160" cy="774720"/>
            <a:chOff x="489152" y="262793"/>
            <a:chExt cx="2963160" cy="77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E21F82-5982-456E-83CF-B0706A421A73}"/>
                    </a:ext>
                  </a:extLst>
                </p14:cNvPr>
                <p14:cNvContentPartPr/>
                <p14:nvPr/>
              </p14:nvContentPartPr>
              <p14:xfrm>
                <a:off x="555392" y="478433"/>
                <a:ext cx="102960" cy="55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E21F82-5982-456E-83CF-B0706A421A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392" y="442433"/>
                  <a:ext cx="1746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0725C6-5F64-41F1-8DAA-7BAB57D1C708}"/>
                    </a:ext>
                  </a:extLst>
                </p14:cNvPr>
                <p14:cNvContentPartPr/>
                <p14:nvPr/>
              </p14:nvContentPartPr>
              <p14:xfrm>
                <a:off x="489152" y="445673"/>
                <a:ext cx="333000" cy="397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0725C6-5F64-41F1-8DAA-7BAB57D1C7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152" y="409673"/>
                  <a:ext cx="40464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E92C72-62EF-4D9A-8FE6-B51047557A56}"/>
                    </a:ext>
                  </a:extLst>
                </p14:cNvPr>
                <p14:cNvContentPartPr/>
                <p14:nvPr/>
              </p14:nvContentPartPr>
              <p14:xfrm>
                <a:off x="900632" y="456113"/>
                <a:ext cx="327240" cy="39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E92C72-62EF-4D9A-8FE6-B51047557A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4992" y="420473"/>
                  <a:ext cx="39888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9C363F-DE20-45A6-90D9-D7AC416AD1CF}"/>
                    </a:ext>
                  </a:extLst>
                </p14:cNvPr>
                <p14:cNvContentPartPr/>
                <p14:nvPr/>
              </p14:nvContentPartPr>
              <p14:xfrm>
                <a:off x="1320392" y="472313"/>
                <a:ext cx="226800" cy="315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9C363F-DE20-45A6-90D9-D7AC416AD1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4752" y="436313"/>
                  <a:ext cx="298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47D6A1B-E4C2-4FFA-BEC7-D98EC62B110C}"/>
                    </a:ext>
                  </a:extLst>
                </p14:cNvPr>
                <p14:cNvContentPartPr/>
                <p14:nvPr/>
              </p14:nvContentPartPr>
              <p14:xfrm>
                <a:off x="1640072" y="451073"/>
                <a:ext cx="172800" cy="327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47D6A1B-E4C2-4FFA-BEC7-D98EC62B11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4072" y="415433"/>
                  <a:ext cx="2444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EFA1289-F34F-4CFB-A149-CD6C17C56013}"/>
                    </a:ext>
                  </a:extLst>
                </p14:cNvPr>
                <p14:cNvContentPartPr/>
                <p14:nvPr/>
              </p14:nvContentPartPr>
              <p14:xfrm>
                <a:off x="1900352" y="502193"/>
                <a:ext cx="174600" cy="27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EFA1289-F34F-4CFB-A149-CD6C17C560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4712" y="466553"/>
                  <a:ext cx="2462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DFE897-55A7-4AD9-AC96-65B80761EE9A}"/>
                    </a:ext>
                  </a:extLst>
                </p14:cNvPr>
                <p14:cNvContentPartPr/>
                <p14:nvPr/>
              </p14:nvContentPartPr>
              <p14:xfrm>
                <a:off x="2228312" y="262793"/>
                <a:ext cx="1224000" cy="57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DFE897-55A7-4AD9-AC96-65B80761E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2672" y="226793"/>
                  <a:ext cx="1295640" cy="64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01A2C-6243-468C-80A9-19466301AEC7}"/>
              </a:ext>
            </a:extLst>
          </p:cNvPr>
          <p:cNvGrpSpPr/>
          <p:nvPr/>
        </p:nvGrpSpPr>
        <p:grpSpPr>
          <a:xfrm>
            <a:off x="4041272" y="383393"/>
            <a:ext cx="1488240" cy="556200"/>
            <a:chOff x="4041272" y="383393"/>
            <a:chExt cx="1488240" cy="55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C4A82C-9EFD-4D52-86D9-4148048123C7}"/>
                    </a:ext>
                  </a:extLst>
                </p14:cNvPr>
                <p14:cNvContentPartPr/>
                <p14:nvPr/>
              </p14:nvContentPartPr>
              <p14:xfrm>
                <a:off x="4041272" y="457193"/>
                <a:ext cx="38880" cy="482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C4A82C-9EFD-4D52-86D9-4148048123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05272" y="421553"/>
                  <a:ext cx="1105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EA490A4-DC70-4924-B2DF-D8F0AC3F7E81}"/>
                    </a:ext>
                  </a:extLst>
                </p14:cNvPr>
                <p14:cNvContentPartPr/>
                <p14:nvPr/>
              </p14:nvContentPartPr>
              <p14:xfrm>
                <a:off x="4053152" y="405713"/>
                <a:ext cx="239400" cy="27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EA490A4-DC70-4924-B2DF-D8F0AC3F7E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7512" y="370073"/>
                  <a:ext cx="311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E82BBF-9152-4841-9F5E-A58E0A214F27}"/>
                    </a:ext>
                  </a:extLst>
                </p14:cNvPr>
                <p14:cNvContentPartPr/>
                <p14:nvPr/>
              </p14:nvContentPartPr>
              <p14:xfrm>
                <a:off x="4375352" y="418673"/>
                <a:ext cx="360000" cy="33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E82BBF-9152-4841-9F5E-A58E0A214F2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39352" y="383033"/>
                  <a:ext cx="431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1BC443-2CDC-4198-B0BE-F8C56752D761}"/>
                    </a:ext>
                  </a:extLst>
                </p14:cNvPr>
                <p14:cNvContentPartPr/>
                <p14:nvPr/>
              </p14:nvContentPartPr>
              <p14:xfrm>
                <a:off x="4858112" y="399593"/>
                <a:ext cx="294480" cy="357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1BC443-2CDC-4198-B0BE-F8C56752D7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22112" y="363593"/>
                  <a:ext cx="3661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F4B568-450E-4919-9CE7-BD8C8424FB48}"/>
                    </a:ext>
                  </a:extLst>
                </p14:cNvPr>
                <p14:cNvContentPartPr/>
                <p14:nvPr/>
              </p14:nvContentPartPr>
              <p14:xfrm>
                <a:off x="5230712" y="383393"/>
                <a:ext cx="298800" cy="409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F4B568-450E-4919-9CE7-BD8C8424F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5072" y="347393"/>
                  <a:ext cx="370440" cy="48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1151B8-D1D7-4C54-B08A-8B5E2B24E1DC}"/>
              </a:ext>
            </a:extLst>
          </p:cNvPr>
          <p:cNvGrpSpPr/>
          <p:nvPr/>
        </p:nvGrpSpPr>
        <p:grpSpPr>
          <a:xfrm>
            <a:off x="5754152" y="291953"/>
            <a:ext cx="702720" cy="668520"/>
            <a:chOff x="5754152" y="291953"/>
            <a:chExt cx="70272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B1A523-B570-46BB-AA8C-13AC8914F2B2}"/>
                    </a:ext>
                  </a:extLst>
                </p14:cNvPr>
                <p14:cNvContentPartPr/>
                <p14:nvPr/>
              </p14:nvContentPartPr>
              <p14:xfrm>
                <a:off x="5754152" y="291953"/>
                <a:ext cx="285480" cy="66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B1A523-B570-46BB-AA8C-13AC8914F2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18152" y="255953"/>
                  <a:ext cx="35712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64CD854-1DEF-4C48-8FBC-6B4600DA6042}"/>
                    </a:ext>
                  </a:extLst>
                </p14:cNvPr>
                <p14:cNvContentPartPr/>
                <p14:nvPr/>
              </p14:nvContentPartPr>
              <p14:xfrm>
                <a:off x="6150872" y="393113"/>
                <a:ext cx="306000" cy="506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64CD854-1DEF-4C48-8FBC-6B4600DA60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15232" y="357473"/>
                  <a:ext cx="37764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2082C4-719D-4E4A-84B1-1054D41D0511}"/>
                  </a:ext>
                </a:extLst>
              </p14:cNvPr>
              <p14:cNvContentPartPr/>
              <p14:nvPr/>
            </p14:nvContentPartPr>
            <p14:xfrm>
              <a:off x="6588992" y="773993"/>
              <a:ext cx="139320" cy="252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2082C4-719D-4E4A-84B1-1054D41D05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52992" y="737993"/>
                <a:ext cx="21096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902C7ED-0CAF-4A04-A6C5-3428E024CDDE}"/>
              </a:ext>
            </a:extLst>
          </p:cNvPr>
          <p:cNvGrpSpPr/>
          <p:nvPr/>
        </p:nvGrpSpPr>
        <p:grpSpPr>
          <a:xfrm>
            <a:off x="6979592" y="447473"/>
            <a:ext cx="2124000" cy="606600"/>
            <a:chOff x="6979592" y="447473"/>
            <a:chExt cx="212400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9B83E6-E1E9-43D1-943F-431AF6600DE6}"/>
                    </a:ext>
                  </a:extLst>
                </p14:cNvPr>
                <p14:cNvContentPartPr/>
                <p14:nvPr/>
              </p14:nvContentPartPr>
              <p14:xfrm>
                <a:off x="6979592" y="543233"/>
                <a:ext cx="17280" cy="41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9B83E6-E1E9-43D1-943F-431AF6600D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43952" y="507593"/>
                  <a:ext cx="889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C4D96B-6AC8-40D8-B06B-EE59C457BCBE}"/>
                    </a:ext>
                  </a:extLst>
                </p14:cNvPr>
                <p14:cNvContentPartPr/>
                <p14:nvPr/>
              </p14:nvContentPartPr>
              <p14:xfrm>
                <a:off x="7013072" y="475193"/>
                <a:ext cx="236160" cy="46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C4D96B-6AC8-40D8-B06B-EE59C457BC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77432" y="439553"/>
                  <a:ext cx="3078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DFABB8-0E34-485F-B71C-3DDF1EB08D2D}"/>
                    </a:ext>
                  </a:extLst>
                </p14:cNvPr>
                <p14:cNvContentPartPr/>
                <p14:nvPr/>
              </p14:nvContentPartPr>
              <p14:xfrm>
                <a:off x="7415192" y="530633"/>
                <a:ext cx="262080" cy="38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DFABB8-0E34-485F-B71C-3DDF1EB08D2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79552" y="494993"/>
                  <a:ext cx="333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F1DF9A-BFD6-4384-8B8E-D92BFA6C4C93}"/>
                    </a:ext>
                  </a:extLst>
                </p14:cNvPr>
                <p14:cNvContentPartPr/>
                <p14:nvPr/>
              </p14:nvContentPartPr>
              <p14:xfrm>
                <a:off x="7511312" y="730433"/>
                <a:ext cx="101880" cy="1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F1DF9A-BFD6-4384-8B8E-D92BFA6C4C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75312" y="694793"/>
                  <a:ext cx="173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5D9CAB-83C9-4BFD-BDBD-F5EE85574AE6}"/>
                    </a:ext>
                  </a:extLst>
                </p14:cNvPr>
                <p14:cNvContentPartPr/>
                <p14:nvPr/>
              </p14:nvContentPartPr>
              <p14:xfrm>
                <a:off x="7761152" y="566273"/>
                <a:ext cx="154800" cy="344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5D9CAB-83C9-4BFD-BDBD-F5EE85574A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25152" y="530273"/>
                  <a:ext cx="226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1BECB6-E828-4F14-A0DD-4BF76C312680}"/>
                    </a:ext>
                  </a:extLst>
                </p14:cNvPr>
                <p14:cNvContentPartPr/>
                <p14:nvPr/>
              </p14:nvContentPartPr>
              <p14:xfrm>
                <a:off x="7724792" y="639353"/>
                <a:ext cx="22176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1BECB6-E828-4F14-A0DD-4BF76C3126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89152" y="603353"/>
                  <a:ext cx="293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9E0B91-CBE9-40F6-A3FF-59741DFFDA69}"/>
                    </a:ext>
                  </a:extLst>
                </p14:cNvPr>
                <p14:cNvContentPartPr/>
                <p14:nvPr/>
              </p14:nvContentPartPr>
              <p14:xfrm>
                <a:off x="8010272" y="447473"/>
                <a:ext cx="239400" cy="42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9E0B91-CBE9-40F6-A3FF-59741DFFDA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74632" y="411473"/>
                  <a:ext cx="3110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E04EAF-9735-47B5-81B6-324536056F88}"/>
                    </a:ext>
                  </a:extLst>
                </p14:cNvPr>
                <p14:cNvContentPartPr/>
                <p14:nvPr/>
              </p14:nvContentPartPr>
              <p14:xfrm>
                <a:off x="8370272" y="563753"/>
                <a:ext cx="26640" cy="353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E04EAF-9735-47B5-81B6-324536056F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4632" y="528113"/>
                  <a:ext cx="982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724CF3-8112-45D9-B38C-E33DE2AAEFFB}"/>
                    </a:ext>
                  </a:extLst>
                </p14:cNvPr>
                <p14:cNvContentPartPr/>
                <p14:nvPr/>
              </p14:nvContentPartPr>
              <p14:xfrm>
                <a:off x="8476112" y="569153"/>
                <a:ext cx="216720" cy="30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724CF3-8112-45D9-B38C-E33DE2AAEF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40472" y="533153"/>
                  <a:ext cx="2883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FF59E38-28CC-4222-9C28-2888FD090D37}"/>
                    </a:ext>
                  </a:extLst>
                </p14:cNvPr>
                <p14:cNvContentPartPr/>
                <p14:nvPr/>
              </p14:nvContentPartPr>
              <p14:xfrm>
                <a:off x="8737112" y="552233"/>
                <a:ext cx="17640" cy="312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FF59E38-28CC-4222-9C28-2888FD090D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01472" y="516233"/>
                  <a:ext cx="892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90DAAC-FF6B-4437-9F03-56769D25B5D4}"/>
                    </a:ext>
                  </a:extLst>
                </p14:cNvPr>
                <p14:cNvContentPartPr/>
                <p14:nvPr/>
              </p14:nvContentPartPr>
              <p14:xfrm>
                <a:off x="8755832" y="507233"/>
                <a:ext cx="179280" cy="32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90DAAC-FF6B-4437-9F03-56769D25B5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20192" y="471593"/>
                  <a:ext cx="250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FD72CD-EF24-4D72-AE08-1967FBCA1302}"/>
                    </a:ext>
                  </a:extLst>
                </p14:cNvPr>
                <p14:cNvContentPartPr/>
                <p14:nvPr/>
              </p14:nvContentPartPr>
              <p14:xfrm>
                <a:off x="8750072" y="683633"/>
                <a:ext cx="110880" cy="22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FD72CD-EF24-4D72-AE08-1967FBCA13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4072" y="647633"/>
                  <a:ext cx="182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694878-92D8-4709-B306-484A79F88C42}"/>
                    </a:ext>
                  </a:extLst>
                </p14:cNvPr>
                <p14:cNvContentPartPr/>
                <p14:nvPr/>
              </p14:nvContentPartPr>
              <p14:xfrm>
                <a:off x="8711192" y="856433"/>
                <a:ext cx="183600" cy="22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694878-92D8-4709-B306-484A79F88C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75192" y="820433"/>
                  <a:ext cx="255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3B830F-7469-4803-B9CD-E536B57E1BA3}"/>
                    </a:ext>
                  </a:extLst>
                </p14:cNvPr>
                <p14:cNvContentPartPr/>
                <p14:nvPr/>
              </p14:nvContentPartPr>
              <p14:xfrm>
                <a:off x="8999912" y="853553"/>
                <a:ext cx="103680" cy="200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3B830F-7469-4803-B9CD-E536B57E1B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63912" y="817913"/>
                  <a:ext cx="1753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4ADB48-A751-4B3A-A1AC-2D93CCBB4CAA}"/>
              </a:ext>
            </a:extLst>
          </p:cNvPr>
          <p:cNvGrpSpPr/>
          <p:nvPr/>
        </p:nvGrpSpPr>
        <p:grpSpPr>
          <a:xfrm>
            <a:off x="9241472" y="449993"/>
            <a:ext cx="1203120" cy="718920"/>
            <a:chOff x="9241472" y="449993"/>
            <a:chExt cx="12031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BE629-90D2-44C9-A21B-DC815CAAF2C8}"/>
                    </a:ext>
                  </a:extLst>
                </p14:cNvPr>
                <p14:cNvContentPartPr/>
                <p14:nvPr/>
              </p14:nvContentPartPr>
              <p14:xfrm>
                <a:off x="9317792" y="449993"/>
                <a:ext cx="59760" cy="46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BE629-90D2-44C9-A21B-DC815CAAF2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281792" y="414353"/>
                  <a:ext cx="1314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809EE5-5976-4820-B316-5C0941FACEE3}"/>
                    </a:ext>
                  </a:extLst>
                </p14:cNvPr>
                <p14:cNvContentPartPr/>
                <p14:nvPr/>
              </p14:nvContentPartPr>
              <p14:xfrm>
                <a:off x="9241472" y="605153"/>
                <a:ext cx="333720" cy="29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809EE5-5976-4820-B316-5C0941FACE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05832" y="569153"/>
                  <a:ext cx="405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22FA9A-75AF-4465-B4AD-6E00E948CFCC}"/>
                    </a:ext>
                  </a:extLst>
                </p14:cNvPr>
                <p14:cNvContentPartPr/>
                <p14:nvPr/>
              </p14:nvContentPartPr>
              <p14:xfrm>
                <a:off x="9534152" y="679673"/>
                <a:ext cx="287280" cy="279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22FA9A-75AF-4465-B4AD-6E00E948CF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98152" y="644033"/>
                  <a:ext cx="3589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D247727-9C8F-4E42-90FA-D2DDC9C63080}"/>
                    </a:ext>
                  </a:extLst>
                </p14:cNvPr>
                <p14:cNvContentPartPr/>
                <p14:nvPr/>
              </p14:nvContentPartPr>
              <p14:xfrm>
                <a:off x="9954632" y="687953"/>
                <a:ext cx="28440" cy="480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D247727-9C8F-4E42-90FA-D2DDC9C630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18632" y="652313"/>
                  <a:ext cx="1000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E9D918A-FAB5-4EA8-8336-2E7429318F59}"/>
                    </a:ext>
                  </a:extLst>
                </p14:cNvPr>
                <p14:cNvContentPartPr/>
                <p14:nvPr/>
              </p14:nvContentPartPr>
              <p14:xfrm>
                <a:off x="9940232" y="637913"/>
                <a:ext cx="227880" cy="17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E9D918A-FAB5-4EA8-8336-2E7429318F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04592" y="601913"/>
                  <a:ext cx="2995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AB4D7C6-0A20-4025-B3C2-73E3E881F556}"/>
                    </a:ext>
                  </a:extLst>
                </p14:cNvPr>
                <p14:cNvContentPartPr/>
                <p14:nvPr/>
              </p14:nvContentPartPr>
              <p14:xfrm>
                <a:off x="10257032" y="835553"/>
                <a:ext cx="187560" cy="29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AB4D7C6-0A20-4025-B3C2-73E3E881F5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21032" y="799553"/>
                  <a:ext cx="2592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3907EEF-405E-4244-BF2C-6686A10F175B}"/>
              </a:ext>
            </a:extLst>
          </p:cNvPr>
          <p:cNvGrpSpPr/>
          <p:nvPr/>
        </p:nvGrpSpPr>
        <p:grpSpPr>
          <a:xfrm>
            <a:off x="10665632" y="383393"/>
            <a:ext cx="1575720" cy="850680"/>
            <a:chOff x="10665632" y="383393"/>
            <a:chExt cx="157572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0CDDDB-C33B-4FB8-9277-3B6511659CE8}"/>
                    </a:ext>
                  </a:extLst>
                </p14:cNvPr>
                <p14:cNvContentPartPr/>
                <p14:nvPr/>
              </p14:nvContentPartPr>
              <p14:xfrm>
                <a:off x="10665632" y="690113"/>
                <a:ext cx="253800" cy="28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0CDDDB-C33B-4FB8-9277-3B6511659C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29632" y="654473"/>
                  <a:ext cx="3254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8F0EFA-0EDD-4181-8D56-36787954E282}"/>
                    </a:ext>
                  </a:extLst>
                </p14:cNvPr>
                <p14:cNvContentPartPr/>
                <p14:nvPr/>
              </p14:nvContentPartPr>
              <p14:xfrm>
                <a:off x="10934192" y="518393"/>
                <a:ext cx="42840" cy="549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8F0EFA-0EDD-4181-8D56-36787954E2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98552" y="482393"/>
                  <a:ext cx="1144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7356EB-F805-4DB6-AA8E-2620D9FBE672}"/>
                    </a:ext>
                  </a:extLst>
                </p14:cNvPr>
                <p14:cNvContentPartPr/>
                <p14:nvPr/>
              </p14:nvContentPartPr>
              <p14:xfrm>
                <a:off x="11011952" y="733313"/>
                <a:ext cx="136080" cy="305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7356EB-F805-4DB6-AA8E-2620D9FBE6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76312" y="697313"/>
                  <a:ext cx="207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47366E-C27C-44D7-B99C-65C91146A0CC}"/>
                    </a:ext>
                  </a:extLst>
                </p14:cNvPr>
                <p14:cNvContentPartPr/>
                <p14:nvPr/>
              </p14:nvContentPartPr>
              <p14:xfrm>
                <a:off x="11279792" y="722513"/>
                <a:ext cx="228960" cy="27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47366E-C27C-44D7-B99C-65C91146A0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43792" y="686513"/>
                  <a:ext cx="300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02034B3-5C50-412A-BC67-214C26810281}"/>
                    </a:ext>
                  </a:extLst>
                </p14:cNvPr>
                <p14:cNvContentPartPr/>
                <p14:nvPr/>
              </p14:nvContentPartPr>
              <p14:xfrm>
                <a:off x="11574272" y="732953"/>
                <a:ext cx="127080" cy="261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02034B3-5C50-412A-BC67-214C268102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38632" y="696953"/>
                  <a:ext cx="1987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5B49E0-2C0E-412A-B35D-50679F23E6C8}"/>
                    </a:ext>
                  </a:extLst>
                </p14:cNvPr>
                <p14:cNvContentPartPr/>
                <p14:nvPr/>
              </p14:nvContentPartPr>
              <p14:xfrm>
                <a:off x="11765792" y="735473"/>
                <a:ext cx="208800" cy="25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5B49E0-2C0E-412A-B35D-50679F23E6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29792" y="699473"/>
                  <a:ext cx="2804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204144-851D-4E7D-85C6-CF9021A7DA3F}"/>
                    </a:ext>
                  </a:extLst>
                </p14:cNvPr>
                <p14:cNvContentPartPr/>
                <p14:nvPr/>
              </p14:nvContentPartPr>
              <p14:xfrm>
                <a:off x="12041552" y="586793"/>
                <a:ext cx="31320" cy="41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204144-851D-4E7D-85C6-CF9021A7DA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005552" y="551153"/>
                  <a:ext cx="102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AA8DFD-4F83-4B35-827C-214F14C74EBC}"/>
                    </a:ext>
                  </a:extLst>
                </p14:cNvPr>
                <p14:cNvContentPartPr/>
                <p14:nvPr/>
              </p14:nvContentPartPr>
              <p14:xfrm>
                <a:off x="11979992" y="734753"/>
                <a:ext cx="164520" cy="3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AA8DFD-4F83-4B35-827C-214F14C74E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943992" y="698753"/>
                  <a:ext cx="236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5D2E8C4-BA39-453D-8AD6-CCE967A7DD12}"/>
                    </a:ext>
                  </a:extLst>
                </p14:cNvPr>
                <p14:cNvContentPartPr/>
                <p14:nvPr/>
              </p14:nvContentPartPr>
              <p14:xfrm>
                <a:off x="12051272" y="383393"/>
                <a:ext cx="190080" cy="850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5D2E8C4-BA39-453D-8AD6-CCE967A7DD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015272" y="347753"/>
                  <a:ext cx="261720" cy="9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3B1DE7-BBA6-404F-A7B2-2D0ABFFA49CD}"/>
              </a:ext>
            </a:extLst>
          </p:cNvPr>
          <p:cNvGrpSpPr/>
          <p:nvPr/>
        </p:nvGrpSpPr>
        <p:grpSpPr>
          <a:xfrm>
            <a:off x="229952" y="1737353"/>
            <a:ext cx="385920" cy="444240"/>
            <a:chOff x="229952" y="1737353"/>
            <a:chExt cx="38592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4BA1B6F-371B-454A-A6BC-19799EDB8CB8}"/>
                    </a:ext>
                  </a:extLst>
                </p14:cNvPr>
                <p14:cNvContentPartPr/>
                <p14:nvPr/>
              </p14:nvContentPartPr>
              <p14:xfrm>
                <a:off x="229952" y="1737353"/>
                <a:ext cx="255600" cy="444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4BA1B6F-371B-454A-A6BC-19799EDB8CB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4312" y="1701353"/>
                  <a:ext cx="3272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AFC6FC-84C2-4FE5-9BDD-3C2DFA9A5065}"/>
                    </a:ext>
                  </a:extLst>
                </p14:cNvPr>
                <p14:cNvContentPartPr/>
                <p14:nvPr/>
              </p14:nvContentPartPr>
              <p14:xfrm>
                <a:off x="581672" y="2095553"/>
                <a:ext cx="34200" cy="50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AFC6FC-84C2-4FE5-9BDD-3C2DFA9A50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5672" y="2059913"/>
                  <a:ext cx="1058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978922A-3705-4AE2-915E-B545953A097D}"/>
              </a:ext>
            </a:extLst>
          </p:cNvPr>
          <p:cNvGrpSpPr/>
          <p:nvPr/>
        </p:nvGrpSpPr>
        <p:grpSpPr>
          <a:xfrm>
            <a:off x="994952" y="1758593"/>
            <a:ext cx="648360" cy="582480"/>
            <a:chOff x="994952" y="1758593"/>
            <a:chExt cx="64836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8AB8537-4044-4618-8FCA-E2DFE1D389CC}"/>
                    </a:ext>
                  </a:extLst>
                </p14:cNvPr>
                <p14:cNvContentPartPr/>
                <p14:nvPr/>
              </p14:nvContentPartPr>
              <p14:xfrm>
                <a:off x="1213112" y="1762553"/>
                <a:ext cx="21600" cy="457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8AB8537-4044-4618-8FCA-E2DFE1D389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7112" y="1726913"/>
                  <a:ext cx="93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ADC4CC-EF48-4AB1-9C0E-53CE0CE27017}"/>
                    </a:ext>
                  </a:extLst>
                </p14:cNvPr>
                <p14:cNvContentPartPr/>
                <p14:nvPr/>
              </p14:nvContentPartPr>
              <p14:xfrm>
                <a:off x="994952" y="1769033"/>
                <a:ext cx="353160" cy="4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ADC4CC-EF48-4AB1-9C0E-53CE0CE2701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8952" y="1733393"/>
                  <a:ext cx="42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0027D78-AFD1-4808-A185-443BCB322196}"/>
                    </a:ext>
                  </a:extLst>
                </p14:cNvPr>
                <p14:cNvContentPartPr/>
                <p14:nvPr/>
              </p14:nvContentPartPr>
              <p14:xfrm>
                <a:off x="1027712" y="2264393"/>
                <a:ext cx="311760" cy="2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0027D78-AFD1-4808-A185-443BCB3221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2072" y="2228753"/>
                  <a:ext cx="383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3A6663-2ACB-48BC-B396-A7797AFC2748}"/>
                    </a:ext>
                  </a:extLst>
                </p14:cNvPr>
                <p14:cNvContentPartPr/>
                <p14:nvPr/>
              </p14:nvContentPartPr>
              <p14:xfrm>
                <a:off x="1370432" y="1758593"/>
                <a:ext cx="272880" cy="58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3A6663-2ACB-48BC-B396-A7797AFC27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34432" y="1722593"/>
                  <a:ext cx="3445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32F9F0-EA73-4475-AFB8-80297A556CDF}"/>
                    </a:ext>
                  </a:extLst>
                </p14:cNvPr>
                <p14:cNvContentPartPr/>
                <p14:nvPr/>
              </p14:nvContentPartPr>
              <p14:xfrm>
                <a:off x="1344152" y="2050913"/>
                <a:ext cx="236880" cy="44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32F9F0-EA73-4475-AFB8-80297A556C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8512" y="2014913"/>
                  <a:ext cx="3085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26CD337-69C8-44E8-B308-7277B74F5CD9}"/>
              </a:ext>
            </a:extLst>
          </p:cNvPr>
          <p:cNvGrpSpPr/>
          <p:nvPr/>
        </p:nvGrpSpPr>
        <p:grpSpPr>
          <a:xfrm>
            <a:off x="200072" y="2846513"/>
            <a:ext cx="386640" cy="399600"/>
            <a:chOff x="200072" y="2846513"/>
            <a:chExt cx="386640" cy="3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B183C0-543E-4F82-9FA2-6455AFB27FAF}"/>
                    </a:ext>
                  </a:extLst>
                </p14:cNvPr>
                <p14:cNvContentPartPr/>
                <p14:nvPr/>
              </p14:nvContentPartPr>
              <p14:xfrm>
                <a:off x="200072" y="2846513"/>
                <a:ext cx="246960" cy="399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B183C0-543E-4F82-9FA2-6455AFB27F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4072" y="2810873"/>
                  <a:ext cx="3186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0159AAC-62BC-4249-804B-BB3A1749E6AC}"/>
                    </a:ext>
                  </a:extLst>
                </p14:cNvPr>
                <p14:cNvContentPartPr/>
                <p14:nvPr/>
              </p14:nvContentPartPr>
              <p14:xfrm>
                <a:off x="570512" y="3086633"/>
                <a:ext cx="16200" cy="7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159AAC-62BC-4249-804B-BB3A1749E6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4872" y="3050633"/>
                  <a:ext cx="8784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5BDFABD-5DB0-4F29-A027-EF9BB279A522}"/>
              </a:ext>
            </a:extLst>
          </p:cNvPr>
          <p:cNvGrpSpPr/>
          <p:nvPr/>
        </p:nvGrpSpPr>
        <p:grpSpPr>
          <a:xfrm>
            <a:off x="2295632" y="1740233"/>
            <a:ext cx="7575480" cy="1462680"/>
            <a:chOff x="2295632" y="1740233"/>
            <a:chExt cx="7575480" cy="14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3E4192-2933-473E-9727-FAED8EFF62A0}"/>
                    </a:ext>
                  </a:extLst>
                </p14:cNvPr>
                <p14:cNvContentPartPr/>
                <p14:nvPr/>
              </p14:nvContentPartPr>
              <p14:xfrm>
                <a:off x="2295632" y="1740233"/>
                <a:ext cx="290520" cy="636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3E4192-2933-473E-9727-FAED8EFF62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9992" y="1704233"/>
                  <a:ext cx="3621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9B28C98-7D9B-4A7A-97EF-0D5771A7423F}"/>
                    </a:ext>
                  </a:extLst>
                </p14:cNvPr>
                <p14:cNvContentPartPr/>
                <p14:nvPr/>
              </p14:nvContentPartPr>
              <p14:xfrm>
                <a:off x="2657432" y="1919513"/>
                <a:ext cx="30600" cy="44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9B28C98-7D9B-4A7A-97EF-0D5771A742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21432" y="1883873"/>
                  <a:ext cx="1022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F0AB540-C7AF-4844-BB3D-18D6D41060F0}"/>
                    </a:ext>
                  </a:extLst>
                </p14:cNvPr>
                <p14:cNvContentPartPr/>
                <p14:nvPr/>
              </p14:nvContentPartPr>
              <p14:xfrm>
                <a:off x="2535032" y="2125073"/>
                <a:ext cx="303840" cy="1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F0AB540-C7AF-4844-BB3D-18D6D41060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99032" y="2089433"/>
                  <a:ext cx="375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DF1B9D-356E-45C6-A284-7F5832918DEB}"/>
                    </a:ext>
                  </a:extLst>
                </p14:cNvPr>
                <p14:cNvContentPartPr/>
                <p14:nvPr/>
              </p14:nvContentPartPr>
              <p14:xfrm>
                <a:off x="2843192" y="2052353"/>
                <a:ext cx="186840" cy="27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DF1B9D-356E-45C6-A284-7F5832918D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07552" y="2016713"/>
                  <a:ext cx="258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58BA63-31B6-4B4A-B414-BEB8B0B5E745}"/>
                    </a:ext>
                  </a:extLst>
                </p14:cNvPr>
                <p14:cNvContentPartPr/>
                <p14:nvPr/>
              </p14:nvContentPartPr>
              <p14:xfrm>
                <a:off x="3125792" y="2073233"/>
                <a:ext cx="62640" cy="344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58BA63-31B6-4B4A-B414-BEB8B0B5E7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90152" y="2037233"/>
                  <a:ext cx="1342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408A68-BB76-45FD-AE03-44F80EBDDD24}"/>
                    </a:ext>
                  </a:extLst>
                </p14:cNvPr>
                <p14:cNvContentPartPr/>
                <p14:nvPr/>
              </p14:nvContentPartPr>
              <p14:xfrm>
                <a:off x="3129752" y="2029313"/>
                <a:ext cx="181800" cy="181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408A68-BB76-45FD-AE03-44F80EBDDD2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94112" y="1993313"/>
                  <a:ext cx="253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C899E4A-A14C-4D46-9DA9-1464D6D36226}"/>
                    </a:ext>
                  </a:extLst>
                </p14:cNvPr>
                <p14:cNvContentPartPr/>
                <p14:nvPr/>
              </p14:nvContentPartPr>
              <p14:xfrm>
                <a:off x="3449792" y="2073593"/>
                <a:ext cx="210240" cy="24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C899E4A-A14C-4D46-9DA9-1464D6D362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3792" y="2037593"/>
                  <a:ext cx="281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826DC61-E453-4910-BA71-856D66659C7E}"/>
                    </a:ext>
                  </a:extLst>
                </p14:cNvPr>
                <p14:cNvContentPartPr/>
                <p14:nvPr/>
              </p14:nvContentPartPr>
              <p14:xfrm>
                <a:off x="3477512" y="2229113"/>
                <a:ext cx="171360" cy="10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826DC61-E453-4910-BA71-856D66659C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41512" y="2193473"/>
                  <a:ext cx="243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0DFCBDA-04B7-4B35-8F6C-364327057FBD}"/>
                    </a:ext>
                  </a:extLst>
                </p14:cNvPr>
                <p14:cNvContentPartPr/>
                <p14:nvPr/>
              </p14:nvContentPartPr>
              <p14:xfrm>
                <a:off x="3810152" y="2080073"/>
                <a:ext cx="142560" cy="7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0DFCBDA-04B7-4B35-8F6C-364327057F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74152" y="2044433"/>
                  <a:ext cx="214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4E2CEC-5F88-452A-8550-CAB71DA67DEC}"/>
                    </a:ext>
                  </a:extLst>
                </p14:cNvPr>
                <p14:cNvContentPartPr/>
                <p14:nvPr/>
              </p14:nvContentPartPr>
              <p14:xfrm>
                <a:off x="3812672" y="2209313"/>
                <a:ext cx="1540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4E2CEC-5F88-452A-8550-CAB71DA67DE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76672" y="2173313"/>
                  <a:ext cx="225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33EB4B-F447-4E83-9362-6412C4C6B3E4}"/>
                    </a:ext>
                  </a:extLst>
                </p14:cNvPr>
                <p14:cNvContentPartPr/>
                <p14:nvPr/>
              </p14:nvContentPartPr>
              <p14:xfrm>
                <a:off x="4246472" y="1956593"/>
                <a:ext cx="39960" cy="324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33EB4B-F447-4E83-9362-6412C4C6B3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10832" y="1920593"/>
                  <a:ext cx="1116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F6D724-1BC4-4D0E-A0AC-0A397BAAE07F}"/>
                    </a:ext>
                  </a:extLst>
                </p14:cNvPr>
                <p14:cNvContentPartPr/>
                <p14:nvPr/>
              </p14:nvContentPartPr>
              <p14:xfrm>
                <a:off x="4243952" y="1914833"/>
                <a:ext cx="333360" cy="348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F6D724-1BC4-4D0E-A0AC-0A397BAAE0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08312" y="1879193"/>
                  <a:ext cx="4050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947BDA3-C456-40F4-8635-362167F55DB4}"/>
                    </a:ext>
                  </a:extLst>
                </p14:cNvPr>
                <p14:cNvContentPartPr/>
                <p14:nvPr/>
              </p14:nvContentPartPr>
              <p14:xfrm>
                <a:off x="4696472" y="1965953"/>
                <a:ext cx="262440" cy="381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947BDA3-C456-40F4-8635-362167F55DB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60472" y="1929953"/>
                  <a:ext cx="3340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BAFD43-E60C-467D-823C-9C78D86E1302}"/>
                    </a:ext>
                  </a:extLst>
                </p14:cNvPr>
                <p14:cNvContentPartPr/>
                <p14:nvPr/>
              </p14:nvContentPartPr>
              <p14:xfrm>
                <a:off x="4802672" y="2161433"/>
                <a:ext cx="82440" cy="12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BAFD43-E60C-467D-823C-9C78D86E130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767032" y="2125793"/>
                  <a:ext cx="154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98F1E9-0FE2-4D81-B3EE-C06A185646BD}"/>
                    </a:ext>
                  </a:extLst>
                </p14:cNvPr>
                <p14:cNvContentPartPr/>
                <p14:nvPr/>
              </p14:nvContentPartPr>
              <p14:xfrm>
                <a:off x="5056832" y="1949753"/>
                <a:ext cx="163800" cy="323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98F1E9-0FE2-4D81-B3EE-C06A185646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21192" y="1913753"/>
                  <a:ext cx="235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06C601-B514-4E28-BBA0-3BF972D60309}"/>
                    </a:ext>
                  </a:extLst>
                </p14:cNvPr>
                <p14:cNvContentPartPr/>
                <p14:nvPr/>
              </p14:nvContentPartPr>
              <p14:xfrm>
                <a:off x="5091392" y="1984673"/>
                <a:ext cx="194040" cy="269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06C601-B514-4E28-BBA0-3BF972D6030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55392" y="1948673"/>
                  <a:ext cx="265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965339-EA4C-4D4D-819D-EB098BA3C0DD}"/>
                    </a:ext>
                  </a:extLst>
                </p14:cNvPr>
                <p14:cNvContentPartPr/>
                <p14:nvPr/>
              </p14:nvContentPartPr>
              <p14:xfrm>
                <a:off x="5392352" y="1933193"/>
                <a:ext cx="163080" cy="320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965339-EA4C-4D4D-819D-EB098BA3C0D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56712" y="1897553"/>
                  <a:ext cx="2347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B84B144-38AD-40CD-B0C8-A59D2BFF7A1D}"/>
                    </a:ext>
                  </a:extLst>
                </p14:cNvPr>
                <p14:cNvContentPartPr/>
                <p14:nvPr/>
              </p14:nvContentPartPr>
              <p14:xfrm>
                <a:off x="5699432" y="1987193"/>
                <a:ext cx="30240" cy="268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B84B144-38AD-40CD-B0C8-A59D2BFF7A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63792" y="1951193"/>
                  <a:ext cx="1018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41A364-01A5-4551-8C9A-062F51F8B42B}"/>
                    </a:ext>
                  </a:extLst>
                </p14:cNvPr>
                <p14:cNvContentPartPr/>
                <p14:nvPr/>
              </p14:nvContentPartPr>
              <p14:xfrm>
                <a:off x="5831192" y="1984673"/>
                <a:ext cx="276840" cy="263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41A364-01A5-4551-8C9A-062F51F8B4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95552" y="1948673"/>
                  <a:ext cx="3484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E2754A-BF81-4731-AE1F-C70B023630AB}"/>
                    </a:ext>
                  </a:extLst>
                </p14:cNvPr>
                <p14:cNvContentPartPr/>
                <p14:nvPr/>
              </p14:nvContentPartPr>
              <p14:xfrm>
                <a:off x="6172472" y="1965593"/>
                <a:ext cx="10440" cy="25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E2754A-BF81-4731-AE1F-C70B023630A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36472" y="1929593"/>
                  <a:ext cx="820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1416098-68F3-4C91-9F87-239E12110534}"/>
                    </a:ext>
                  </a:extLst>
                </p14:cNvPr>
                <p14:cNvContentPartPr/>
                <p14:nvPr/>
              </p14:nvContentPartPr>
              <p14:xfrm>
                <a:off x="6170312" y="1962353"/>
                <a:ext cx="172440" cy="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1416098-68F3-4C91-9F87-239E121105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34672" y="1926713"/>
                  <a:ext cx="244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24A392-37D1-4018-9088-45E1748739AD}"/>
                    </a:ext>
                  </a:extLst>
                </p14:cNvPr>
                <p14:cNvContentPartPr/>
                <p14:nvPr/>
              </p14:nvContentPartPr>
              <p14:xfrm>
                <a:off x="6151592" y="2081513"/>
                <a:ext cx="187560" cy="157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24A392-37D1-4018-9088-45E1748739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15592" y="2045873"/>
                  <a:ext cx="2592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8B95898-E793-429D-95B4-B6C9C3F84C7E}"/>
                    </a:ext>
                  </a:extLst>
                </p14:cNvPr>
                <p14:cNvContentPartPr/>
                <p14:nvPr/>
              </p14:nvContentPartPr>
              <p14:xfrm>
                <a:off x="6549392" y="2088713"/>
                <a:ext cx="238680" cy="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8B95898-E793-429D-95B4-B6C9C3F84C7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3752" y="2053073"/>
                  <a:ext cx="310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D98791C-3176-4A18-A6BA-D0EBA305E768}"/>
                    </a:ext>
                  </a:extLst>
                </p14:cNvPr>
                <p14:cNvContentPartPr/>
                <p14:nvPr/>
              </p14:nvContentPartPr>
              <p14:xfrm>
                <a:off x="7087232" y="1920233"/>
                <a:ext cx="296280" cy="29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D98791C-3176-4A18-A6BA-D0EBA305E7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51592" y="1884233"/>
                  <a:ext cx="367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7B0EE5-A4E4-4754-8601-D90689E3D50C}"/>
                    </a:ext>
                  </a:extLst>
                </p14:cNvPr>
                <p14:cNvContentPartPr/>
                <p14:nvPr/>
              </p14:nvContentPartPr>
              <p14:xfrm>
                <a:off x="7373792" y="1782713"/>
                <a:ext cx="164160" cy="64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7B0EE5-A4E4-4754-8601-D90689E3D5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37792" y="1747073"/>
                  <a:ext cx="23580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7BDA2E-B318-468C-B60B-4AA2F466F15C}"/>
                    </a:ext>
                  </a:extLst>
                </p14:cNvPr>
                <p14:cNvContentPartPr/>
                <p14:nvPr/>
              </p14:nvContentPartPr>
              <p14:xfrm>
                <a:off x="8148872" y="1838513"/>
                <a:ext cx="38520" cy="410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7BDA2E-B318-468C-B60B-4AA2F466F1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13232" y="1802873"/>
                  <a:ext cx="1101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5CC3A67-B31F-4B2C-87D0-43D95494B8AB}"/>
                    </a:ext>
                  </a:extLst>
                </p14:cNvPr>
                <p14:cNvContentPartPr/>
                <p14:nvPr/>
              </p14:nvContentPartPr>
              <p14:xfrm>
                <a:off x="7972832" y="1871633"/>
                <a:ext cx="330840" cy="9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5CC3A67-B31F-4B2C-87D0-43D95494B8A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36832" y="1835993"/>
                  <a:ext cx="402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5C187F-092E-4E4B-B13A-DA5A6B9135D5}"/>
                    </a:ext>
                  </a:extLst>
                </p14:cNvPr>
                <p14:cNvContentPartPr/>
                <p14:nvPr/>
              </p14:nvContentPartPr>
              <p14:xfrm>
                <a:off x="8368832" y="1778753"/>
                <a:ext cx="264600" cy="478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5C187F-092E-4E4B-B13A-DA5A6B9135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32832" y="1743113"/>
                  <a:ext cx="33624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3DFE38-5261-47E3-B2D9-017D9DF02180}"/>
                    </a:ext>
                  </a:extLst>
                </p14:cNvPr>
                <p14:cNvContentPartPr/>
                <p14:nvPr/>
              </p14:nvContentPartPr>
              <p14:xfrm>
                <a:off x="8696072" y="1933193"/>
                <a:ext cx="184320" cy="28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3DFE38-5261-47E3-B2D9-017D9DF0218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60072" y="1897553"/>
                  <a:ext cx="2559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EC0C80E-2D26-4945-806D-389771E0E171}"/>
                    </a:ext>
                  </a:extLst>
                </p14:cNvPr>
                <p14:cNvContentPartPr/>
                <p14:nvPr/>
              </p14:nvContentPartPr>
              <p14:xfrm>
                <a:off x="9042392" y="1922753"/>
                <a:ext cx="356040" cy="251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EC0C80E-2D26-4945-806D-389771E0E1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6752" y="1886753"/>
                  <a:ext cx="427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27CE6A2-7635-48D1-A056-3D140373C87C}"/>
                    </a:ext>
                  </a:extLst>
                </p14:cNvPr>
                <p14:cNvContentPartPr/>
                <p14:nvPr/>
              </p14:nvContentPartPr>
              <p14:xfrm>
                <a:off x="3342152" y="2707193"/>
                <a:ext cx="496080" cy="495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27CE6A2-7635-48D1-A056-3D140373C8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06152" y="2671553"/>
                  <a:ext cx="5677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2FA90D0-B3D9-45AF-A89A-F9FCE662F52E}"/>
                    </a:ext>
                  </a:extLst>
                </p14:cNvPr>
                <p14:cNvContentPartPr/>
                <p14:nvPr/>
              </p14:nvContentPartPr>
              <p14:xfrm>
                <a:off x="3860552" y="2819513"/>
                <a:ext cx="321480" cy="33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2FA90D0-B3D9-45AF-A89A-F9FCE662F5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24552" y="2783513"/>
                  <a:ext cx="393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6B7FE3-38CA-4A2C-A8A0-4C62B5BD5341}"/>
                    </a:ext>
                  </a:extLst>
                </p14:cNvPr>
                <p14:cNvContentPartPr/>
                <p14:nvPr/>
              </p14:nvContentPartPr>
              <p14:xfrm>
                <a:off x="4307312" y="2826353"/>
                <a:ext cx="61560" cy="266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6B7FE3-38CA-4A2C-A8A0-4C62B5BD53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71672" y="2790713"/>
                  <a:ext cx="1332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6363B38-D513-4D35-9D76-CD62BAC62E9C}"/>
                    </a:ext>
                  </a:extLst>
                </p14:cNvPr>
                <p14:cNvContentPartPr/>
                <p14:nvPr/>
              </p14:nvContentPartPr>
              <p14:xfrm>
                <a:off x="4227752" y="2630513"/>
                <a:ext cx="6480" cy="18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6363B38-D513-4D35-9D76-CD62BAC62E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91752" y="2594513"/>
                  <a:ext cx="78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CCC09F-4DCC-4A76-BA8D-409CEEBA3B33}"/>
                    </a:ext>
                  </a:extLst>
                </p14:cNvPr>
                <p14:cNvContentPartPr/>
                <p14:nvPr/>
              </p14:nvContentPartPr>
              <p14:xfrm>
                <a:off x="4405952" y="2669393"/>
                <a:ext cx="69120" cy="419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CCC09F-4DCC-4A76-BA8D-409CEEBA3B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69952" y="2633753"/>
                  <a:ext cx="140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EC8980-B24D-4117-8096-D4104CDE4F2D}"/>
                    </a:ext>
                  </a:extLst>
                </p14:cNvPr>
                <p14:cNvContentPartPr/>
                <p14:nvPr/>
              </p14:nvContentPartPr>
              <p14:xfrm>
                <a:off x="4363832" y="2890793"/>
                <a:ext cx="195480" cy="17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CEC8980-B24D-4117-8096-D4104CDE4F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28192" y="2854793"/>
                  <a:ext cx="267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148D87-07CD-4B6C-95B0-F13AFC3429ED}"/>
                    </a:ext>
                  </a:extLst>
                </p14:cNvPr>
                <p14:cNvContentPartPr/>
                <p14:nvPr/>
              </p14:nvContentPartPr>
              <p14:xfrm>
                <a:off x="4589912" y="2829953"/>
                <a:ext cx="419040" cy="28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148D87-07CD-4B6C-95B0-F13AFC3429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3912" y="2794313"/>
                  <a:ext cx="490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ECA4D4-6D0E-4846-B1EE-B71B6E964141}"/>
                    </a:ext>
                  </a:extLst>
                </p14:cNvPr>
                <p14:cNvContentPartPr/>
                <p14:nvPr/>
              </p14:nvContentPartPr>
              <p14:xfrm>
                <a:off x="5103992" y="2597753"/>
                <a:ext cx="237960" cy="592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ECA4D4-6D0E-4846-B1EE-B71B6E9641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068352" y="2562113"/>
                  <a:ext cx="30960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A17A22-CEF2-4583-9FE0-C6E5661FC434}"/>
                    </a:ext>
                  </a:extLst>
                </p14:cNvPr>
                <p14:cNvContentPartPr/>
                <p14:nvPr/>
              </p14:nvContentPartPr>
              <p14:xfrm>
                <a:off x="5368592" y="2778833"/>
                <a:ext cx="122400" cy="154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A17A22-CEF2-4583-9FE0-C6E5661FC43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32952" y="2743193"/>
                  <a:ext cx="194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63388C-731C-4AEA-9FE0-11F79540C95D}"/>
                    </a:ext>
                  </a:extLst>
                </p14:cNvPr>
                <p14:cNvContentPartPr/>
                <p14:nvPr/>
              </p14:nvContentPartPr>
              <p14:xfrm>
                <a:off x="5755592" y="2629073"/>
                <a:ext cx="327240" cy="509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63388C-731C-4AEA-9FE0-11F79540C95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19592" y="2593073"/>
                  <a:ext cx="3988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B8F225-EC89-43C1-8DEC-D99F10BBF224}"/>
                    </a:ext>
                  </a:extLst>
                </p14:cNvPr>
                <p14:cNvContentPartPr/>
                <p14:nvPr/>
              </p14:nvContentPartPr>
              <p14:xfrm>
                <a:off x="6166352" y="2756513"/>
                <a:ext cx="113400" cy="37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B8F225-EC89-43C1-8DEC-D99F10BBF2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130352" y="2720873"/>
                  <a:ext cx="1850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12D579-FE9B-4DB9-AAA3-E86714E5A73E}"/>
                    </a:ext>
                  </a:extLst>
                </p14:cNvPr>
                <p14:cNvContentPartPr/>
                <p14:nvPr/>
              </p14:nvContentPartPr>
              <p14:xfrm>
                <a:off x="6110552" y="2939033"/>
                <a:ext cx="288360" cy="32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12D579-FE9B-4DB9-AAA3-E86714E5A7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74912" y="2903033"/>
                  <a:ext cx="360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680651A-140B-431A-A65C-251937091D39}"/>
                    </a:ext>
                  </a:extLst>
                </p14:cNvPr>
                <p14:cNvContentPartPr/>
                <p14:nvPr/>
              </p14:nvContentPartPr>
              <p14:xfrm>
                <a:off x="6427712" y="2855513"/>
                <a:ext cx="205200" cy="290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680651A-140B-431A-A65C-251937091D3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91712" y="2819873"/>
                  <a:ext cx="2768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29FD15-E80E-4096-A2C9-BF98CD774811}"/>
                    </a:ext>
                  </a:extLst>
                </p14:cNvPr>
                <p14:cNvContentPartPr/>
                <p14:nvPr/>
              </p14:nvContentPartPr>
              <p14:xfrm>
                <a:off x="6693032" y="2802593"/>
                <a:ext cx="149400" cy="32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29FD15-E80E-4096-A2C9-BF98CD77481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657032" y="2766953"/>
                  <a:ext cx="2210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7C2934E-C93B-4823-AACA-6550326C3133}"/>
                    </a:ext>
                  </a:extLst>
                </p14:cNvPr>
                <p14:cNvContentPartPr/>
                <p14:nvPr/>
              </p14:nvContentPartPr>
              <p14:xfrm>
                <a:off x="6947192" y="2733473"/>
                <a:ext cx="27720" cy="383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7C2934E-C93B-4823-AACA-6550326C313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11192" y="2697473"/>
                  <a:ext cx="993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FBE0142-FC29-42A2-BB33-806FB2BD2469}"/>
                    </a:ext>
                  </a:extLst>
                </p14:cNvPr>
                <p14:cNvContentPartPr/>
                <p14:nvPr/>
              </p14:nvContentPartPr>
              <p14:xfrm>
                <a:off x="6937832" y="2791433"/>
                <a:ext cx="162000" cy="288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FBE0142-FC29-42A2-BB33-806FB2BD24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02192" y="2755793"/>
                  <a:ext cx="233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E34A9B-C542-4C6B-84AE-9E5B6B758B33}"/>
                    </a:ext>
                  </a:extLst>
                </p14:cNvPr>
                <p14:cNvContentPartPr/>
                <p14:nvPr/>
              </p14:nvContentPartPr>
              <p14:xfrm>
                <a:off x="7336352" y="2658953"/>
                <a:ext cx="340920" cy="445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E34A9B-C542-4C6B-84AE-9E5B6B758B3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0352" y="2623313"/>
                  <a:ext cx="4125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3F7573-ADC8-4A92-B023-837FE303380A}"/>
                    </a:ext>
                  </a:extLst>
                </p14:cNvPr>
                <p14:cNvContentPartPr/>
                <p14:nvPr/>
              </p14:nvContentPartPr>
              <p14:xfrm>
                <a:off x="7744592" y="2866313"/>
                <a:ext cx="182880" cy="249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3F7573-ADC8-4A92-B023-837FE30338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708952" y="2830313"/>
                  <a:ext cx="2545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EC38782-4022-4B83-8D08-8C470A1463A9}"/>
                    </a:ext>
                  </a:extLst>
                </p14:cNvPr>
                <p14:cNvContentPartPr/>
                <p14:nvPr/>
              </p14:nvContentPartPr>
              <p14:xfrm>
                <a:off x="8006672" y="2669033"/>
                <a:ext cx="293760" cy="410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EC38782-4022-4B83-8D08-8C470A1463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70672" y="2633393"/>
                  <a:ext cx="36540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9D5ECF9-BF79-4497-A406-EAFFE864193F}"/>
                    </a:ext>
                  </a:extLst>
                </p14:cNvPr>
                <p14:cNvContentPartPr/>
                <p14:nvPr/>
              </p14:nvContentPartPr>
              <p14:xfrm>
                <a:off x="8430392" y="2601353"/>
                <a:ext cx="133560" cy="55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9D5ECF9-BF79-4497-A406-EAFFE864193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94392" y="2565353"/>
                  <a:ext cx="2052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1C7345E-81D1-4142-ACA0-410EDA300531}"/>
                    </a:ext>
                  </a:extLst>
                </p14:cNvPr>
                <p14:cNvContentPartPr/>
                <p14:nvPr/>
              </p14:nvContentPartPr>
              <p14:xfrm>
                <a:off x="8381072" y="2877473"/>
                <a:ext cx="212760" cy="7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1C7345E-81D1-4142-ACA0-410EDA3005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345072" y="2841833"/>
                  <a:ext cx="284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70C431D-7422-488A-8DD6-CBB3E603F731}"/>
                    </a:ext>
                  </a:extLst>
                </p14:cNvPr>
                <p14:cNvContentPartPr/>
                <p14:nvPr/>
              </p14:nvContentPartPr>
              <p14:xfrm>
                <a:off x="8655032" y="2595953"/>
                <a:ext cx="18720" cy="461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70C431D-7422-488A-8DD6-CBB3E603F73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19392" y="2560313"/>
                  <a:ext cx="9036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AF96AE2-3D9B-4A37-B5A9-7B1A78CC92EB}"/>
                    </a:ext>
                  </a:extLst>
                </p14:cNvPr>
                <p14:cNvContentPartPr/>
                <p14:nvPr/>
              </p14:nvContentPartPr>
              <p14:xfrm>
                <a:off x="8752592" y="2782433"/>
                <a:ext cx="178200" cy="30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AF96AE2-3D9B-4A37-B5A9-7B1A78CC92E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16952" y="2746433"/>
                  <a:ext cx="249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BC4F531-0B15-45A3-B71E-9E9817A4909C}"/>
                    </a:ext>
                  </a:extLst>
                </p14:cNvPr>
                <p14:cNvContentPartPr/>
                <p14:nvPr/>
              </p14:nvContentPartPr>
              <p14:xfrm>
                <a:off x="9017192" y="2679473"/>
                <a:ext cx="442440" cy="32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BC4F531-0B15-45A3-B71E-9E9817A4909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81192" y="2643473"/>
                  <a:ext cx="514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7CBF413-5CEC-4412-A13D-6B5332CA46DF}"/>
                    </a:ext>
                  </a:extLst>
                </p14:cNvPr>
                <p14:cNvContentPartPr/>
                <p14:nvPr/>
              </p14:nvContentPartPr>
              <p14:xfrm>
                <a:off x="9560792" y="2502713"/>
                <a:ext cx="9144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7CBF413-5CEC-4412-A13D-6B5332CA46D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24792" y="2466713"/>
                  <a:ext cx="163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BDE11A8-5D4D-456B-92F7-74BC8D33DC51}"/>
                    </a:ext>
                  </a:extLst>
                </p14:cNvPr>
                <p14:cNvContentPartPr/>
                <p14:nvPr/>
              </p14:nvContentPartPr>
              <p14:xfrm>
                <a:off x="9640712" y="2257913"/>
                <a:ext cx="230400" cy="86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BDE11A8-5D4D-456B-92F7-74BC8D33DC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04712" y="2222273"/>
                  <a:ext cx="302040" cy="9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20866D1-EB23-4025-93A7-70F0E0D56B8F}"/>
              </a:ext>
            </a:extLst>
          </p:cNvPr>
          <p:cNvGrpSpPr/>
          <p:nvPr/>
        </p:nvGrpSpPr>
        <p:grpSpPr>
          <a:xfrm>
            <a:off x="134912" y="3790073"/>
            <a:ext cx="364320" cy="345600"/>
            <a:chOff x="134912" y="3790073"/>
            <a:chExt cx="3643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34F6C0B-6EF7-48AD-9F55-53FDFC9578F5}"/>
                    </a:ext>
                  </a:extLst>
                </p14:cNvPr>
                <p14:cNvContentPartPr/>
                <p14:nvPr/>
              </p14:nvContentPartPr>
              <p14:xfrm>
                <a:off x="134912" y="3790073"/>
                <a:ext cx="201600" cy="34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34F6C0B-6EF7-48AD-9F55-53FDFC9578F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272" y="3754073"/>
                  <a:ext cx="2732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B950B0E-CAF4-43F6-A9F4-5274FC2030D9}"/>
                    </a:ext>
                  </a:extLst>
                </p14:cNvPr>
                <p14:cNvContentPartPr/>
                <p14:nvPr/>
              </p14:nvContentPartPr>
              <p14:xfrm>
                <a:off x="488072" y="4000673"/>
                <a:ext cx="11160" cy="5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B950B0E-CAF4-43F6-A9F4-5274FC203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2432" y="3964673"/>
                  <a:ext cx="8280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72EC429-6AE5-4DF4-9F6D-E2B3E69AFA33}"/>
              </a:ext>
            </a:extLst>
          </p:cNvPr>
          <p:cNvGrpSpPr/>
          <p:nvPr/>
        </p:nvGrpSpPr>
        <p:grpSpPr>
          <a:xfrm>
            <a:off x="3573632" y="3522953"/>
            <a:ext cx="1821240" cy="569160"/>
            <a:chOff x="3573632" y="3522953"/>
            <a:chExt cx="182124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B81D625-3AFE-4BD1-8D81-AB329921817B}"/>
                    </a:ext>
                  </a:extLst>
                </p14:cNvPr>
                <p14:cNvContentPartPr/>
                <p14:nvPr/>
              </p14:nvContentPartPr>
              <p14:xfrm>
                <a:off x="3595592" y="3607553"/>
                <a:ext cx="4320" cy="444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B81D625-3AFE-4BD1-8D81-AB32992181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59592" y="3571913"/>
                  <a:ext cx="7596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2863B9D-48A6-4592-A4AB-7F2D4B99BAF4}"/>
                    </a:ext>
                  </a:extLst>
                </p14:cNvPr>
                <p14:cNvContentPartPr/>
                <p14:nvPr/>
              </p14:nvContentPartPr>
              <p14:xfrm>
                <a:off x="3573632" y="3522953"/>
                <a:ext cx="250920" cy="569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2863B9D-48A6-4592-A4AB-7F2D4B99BAF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7992" y="3486953"/>
                  <a:ext cx="32256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3635CA2-8F6B-4A9E-9E5B-8016342B58D4}"/>
                    </a:ext>
                  </a:extLst>
                </p14:cNvPr>
                <p14:cNvContentPartPr/>
                <p14:nvPr/>
              </p14:nvContentPartPr>
              <p14:xfrm>
                <a:off x="3899792" y="3730313"/>
                <a:ext cx="245880" cy="32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3635CA2-8F6B-4A9E-9E5B-8016342B58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64152" y="3694673"/>
                  <a:ext cx="3175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39669C-8DC7-444D-BC48-08F9D48C0A4D}"/>
                    </a:ext>
                  </a:extLst>
                </p14:cNvPr>
                <p14:cNvContentPartPr/>
                <p14:nvPr/>
              </p14:nvContentPartPr>
              <p14:xfrm>
                <a:off x="4278512" y="3655073"/>
                <a:ext cx="44640" cy="364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39669C-8DC7-444D-BC48-08F9D48C0A4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42512" y="3619073"/>
                  <a:ext cx="116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76E6D0B-66FA-4335-9D28-0DCC25A245D4}"/>
                    </a:ext>
                  </a:extLst>
                </p14:cNvPr>
                <p14:cNvContentPartPr/>
                <p14:nvPr/>
              </p14:nvContentPartPr>
              <p14:xfrm>
                <a:off x="4197512" y="3797633"/>
                <a:ext cx="243000" cy="60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76E6D0B-66FA-4335-9D28-0DCC25A245D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61512" y="3761633"/>
                  <a:ext cx="314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624F8D-A519-45A2-8384-A90B18D6FA1B}"/>
                    </a:ext>
                  </a:extLst>
                </p14:cNvPr>
                <p14:cNvContentPartPr/>
                <p14:nvPr/>
              </p14:nvContentPartPr>
              <p14:xfrm>
                <a:off x="4513592" y="3634913"/>
                <a:ext cx="481320" cy="356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624F8D-A519-45A2-8384-A90B18D6FA1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77952" y="3598913"/>
                  <a:ext cx="552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279B1CB-54B8-4637-8F33-E2D98DD39A59}"/>
                    </a:ext>
                  </a:extLst>
                </p14:cNvPr>
                <p14:cNvContentPartPr/>
                <p14:nvPr/>
              </p14:nvContentPartPr>
              <p14:xfrm>
                <a:off x="5087072" y="3678833"/>
                <a:ext cx="307800" cy="276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279B1CB-54B8-4637-8F33-E2D98DD39A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51072" y="3642833"/>
                  <a:ext cx="379440" cy="34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0F23660-CBDB-4EDA-8123-5F1A65078AD1}"/>
              </a:ext>
            </a:extLst>
          </p:cNvPr>
          <p:cNvGrpSpPr/>
          <p:nvPr/>
        </p:nvGrpSpPr>
        <p:grpSpPr>
          <a:xfrm>
            <a:off x="115832" y="4560473"/>
            <a:ext cx="245160" cy="495000"/>
            <a:chOff x="115832" y="4560473"/>
            <a:chExt cx="2451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A8F2AB1-BE2A-475B-92D1-05994D58529C}"/>
                    </a:ext>
                  </a:extLst>
                </p14:cNvPr>
                <p14:cNvContentPartPr/>
                <p14:nvPr/>
              </p14:nvContentPartPr>
              <p14:xfrm>
                <a:off x="115832" y="4560473"/>
                <a:ext cx="186480" cy="304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A8F2AB1-BE2A-475B-92D1-05994D58529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9832" y="4524833"/>
                  <a:ext cx="2581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34C9E19-CD4C-4CF5-BD46-FB9C81B6317C}"/>
                    </a:ext>
                  </a:extLst>
                </p14:cNvPr>
                <p14:cNvContentPartPr/>
                <p14:nvPr/>
              </p14:nvContentPartPr>
              <p14:xfrm>
                <a:off x="263792" y="4740473"/>
                <a:ext cx="45360" cy="315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34C9E19-CD4C-4CF5-BD46-FB9C81B631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8152" y="4704833"/>
                  <a:ext cx="1170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D06BDF3-EB2E-4C15-89B9-D2F68BD34441}"/>
                    </a:ext>
                  </a:extLst>
                </p14:cNvPr>
                <p14:cNvContentPartPr/>
                <p14:nvPr/>
              </p14:nvContentPartPr>
              <p14:xfrm>
                <a:off x="353792" y="4861073"/>
                <a:ext cx="72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D06BDF3-EB2E-4C15-89B9-D2F68BD3444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8152" y="4825433"/>
                  <a:ext cx="788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D4375B2-76A9-4994-AD7E-925743FBEEA0}"/>
              </a:ext>
            </a:extLst>
          </p:cNvPr>
          <p:cNvGrpSpPr/>
          <p:nvPr/>
        </p:nvGrpSpPr>
        <p:grpSpPr>
          <a:xfrm>
            <a:off x="1021592" y="4295873"/>
            <a:ext cx="1400040" cy="551520"/>
            <a:chOff x="1021592" y="4295873"/>
            <a:chExt cx="140004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31B3DD2-9F20-40FA-ABBB-3918839DDD33}"/>
                    </a:ext>
                  </a:extLst>
                </p14:cNvPr>
                <p14:cNvContentPartPr/>
                <p14:nvPr/>
              </p14:nvContentPartPr>
              <p14:xfrm>
                <a:off x="1029152" y="4442753"/>
                <a:ext cx="79200" cy="389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31B3DD2-9F20-40FA-ABBB-3918839DDD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3512" y="4406753"/>
                  <a:ext cx="1508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1E90762-38E8-49B4-8CA9-00EE30511E4A}"/>
                    </a:ext>
                  </a:extLst>
                </p14:cNvPr>
                <p14:cNvContentPartPr/>
                <p14:nvPr/>
              </p14:nvContentPartPr>
              <p14:xfrm>
                <a:off x="1021592" y="4437353"/>
                <a:ext cx="218160" cy="46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1E90762-38E8-49B4-8CA9-00EE30511E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5952" y="4401353"/>
                  <a:ext cx="28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F52DA14-35A9-4001-ADE5-BC257C0FB76A}"/>
                    </a:ext>
                  </a:extLst>
                </p14:cNvPr>
                <p14:cNvContentPartPr/>
                <p14:nvPr/>
              </p14:nvContentPartPr>
              <p14:xfrm>
                <a:off x="1088912" y="4583873"/>
                <a:ext cx="171000" cy="230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F52DA14-35A9-4001-ADE5-BC257C0FB76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52912" y="4547873"/>
                  <a:ext cx="242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8E04AD-4185-40BD-B0ED-5D7BB037835B}"/>
                    </a:ext>
                  </a:extLst>
                </p14:cNvPr>
                <p14:cNvContentPartPr/>
                <p14:nvPr/>
              </p14:nvContentPartPr>
              <p14:xfrm>
                <a:off x="1317872" y="4591433"/>
                <a:ext cx="294480" cy="2455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8E04AD-4185-40BD-B0ED-5D7BB037835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82232" y="4555433"/>
                  <a:ext cx="366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04F8334-966B-4542-854A-B9374429C4EA}"/>
                    </a:ext>
                  </a:extLst>
                </p14:cNvPr>
                <p14:cNvContentPartPr/>
                <p14:nvPr/>
              </p14:nvContentPartPr>
              <p14:xfrm>
                <a:off x="1687592" y="4359953"/>
                <a:ext cx="298080" cy="439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04F8334-966B-4542-854A-B9374429C4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51952" y="4324313"/>
                  <a:ext cx="369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24733E-6D47-4DE7-80F0-78E45ED5D7E0}"/>
                    </a:ext>
                  </a:extLst>
                </p14:cNvPr>
                <p14:cNvContentPartPr/>
                <p14:nvPr/>
              </p14:nvContentPartPr>
              <p14:xfrm>
                <a:off x="2036432" y="4363553"/>
                <a:ext cx="116640" cy="3866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24733E-6D47-4DE7-80F0-78E45ED5D7E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00792" y="4327553"/>
                  <a:ext cx="1882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DC3D0E3-222A-484E-8761-A921297200AA}"/>
                    </a:ext>
                  </a:extLst>
                </p14:cNvPr>
                <p14:cNvContentPartPr/>
                <p14:nvPr/>
              </p14:nvContentPartPr>
              <p14:xfrm>
                <a:off x="2298872" y="4295873"/>
                <a:ext cx="110520" cy="551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DC3D0E3-222A-484E-8761-A921297200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63232" y="4259873"/>
                  <a:ext cx="1821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158F9E3-4B51-4021-8139-3E01A0770343}"/>
                    </a:ext>
                  </a:extLst>
                </p14:cNvPr>
                <p14:cNvContentPartPr/>
                <p14:nvPr/>
              </p14:nvContentPartPr>
              <p14:xfrm>
                <a:off x="2211752" y="4533833"/>
                <a:ext cx="209880" cy="43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158F9E3-4B51-4021-8139-3E01A077034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176112" y="4497833"/>
                  <a:ext cx="2815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645DBD6-25CC-4F0F-BEC1-1777888197EA}"/>
              </a:ext>
            </a:extLst>
          </p:cNvPr>
          <p:cNvGrpSpPr/>
          <p:nvPr/>
        </p:nvGrpSpPr>
        <p:grpSpPr>
          <a:xfrm>
            <a:off x="81992" y="5359313"/>
            <a:ext cx="277920" cy="470160"/>
            <a:chOff x="81992" y="5359313"/>
            <a:chExt cx="27792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7926BB5-3E37-4605-AEF8-2B4C8348ECBF}"/>
                    </a:ext>
                  </a:extLst>
                </p14:cNvPr>
                <p14:cNvContentPartPr/>
                <p14:nvPr/>
              </p14:nvContentPartPr>
              <p14:xfrm>
                <a:off x="81992" y="5359313"/>
                <a:ext cx="154440" cy="470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7926BB5-3E37-4605-AEF8-2B4C8348ECB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992" y="5323673"/>
                  <a:ext cx="22608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2B7543-5447-4BE0-A390-CAC6CFD03E4A}"/>
                    </a:ext>
                  </a:extLst>
                </p14:cNvPr>
                <p14:cNvContentPartPr/>
                <p14:nvPr/>
              </p14:nvContentPartPr>
              <p14:xfrm>
                <a:off x="329312" y="5712473"/>
                <a:ext cx="30600" cy="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2B7543-5447-4BE0-A390-CAC6CFD03E4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3672" y="5676473"/>
                  <a:ext cx="10224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AD85C55-FF94-4A65-8CCE-217D3B270DAF}"/>
                  </a:ext>
                </a:extLst>
              </p14:cNvPr>
              <p14:cNvContentPartPr/>
              <p14:nvPr/>
            </p14:nvContentPartPr>
            <p14:xfrm>
              <a:off x="690752" y="5577833"/>
              <a:ext cx="6480" cy="302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AD85C55-FF94-4A65-8CCE-217D3B270DA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55112" y="5541833"/>
                <a:ext cx="7812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79D6D45-36DB-4C4C-9150-E60266086838}"/>
              </a:ext>
            </a:extLst>
          </p:cNvPr>
          <p:cNvGrpSpPr/>
          <p:nvPr/>
        </p:nvGrpSpPr>
        <p:grpSpPr>
          <a:xfrm>
            <a:off x="95672" y="6048713"/>
            <a:ext cx="267480" cy="307800"/>
            <a:chOff x="95672" y="6048713"/>
            <a:chExt cx="26748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807850D-5CA5-4262-BBDF-B19170E72F14}"/>
                    </a:ext>
                  </a:extLst>
                </p14:cNvPr>
                <p14:cNvContentPartPr/>
                <p14:nvPr/>
              </p14:nvContentPartPr>
              <p14:xfrm>
                <a:off x="95672" y="6048713"/>
                <a:ext cx="138600" cy="307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807850D-5CA5-4262-BBDF-B19170E72F1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672" y="6012713"/>
                  <a:ext cx="2102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02A3286-F7FA-4545-9397-6CBA0DB6D2F8}"/>
                    </a:ext>
                  </a:extLst>
                </p14:cNvPr>
                <p14:cNvContentPartPr/>
                <p14:nvPr/>
              </p14:nvContentPartPr>
              <p14:xfrm>
                <a:off x="358832" y="6239153"/>
                <a:ext cx="4320" cy="46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02A3286-F7FA-4545-9397-6CBA0DB6D2F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3192" y="6203513"/>
                  <a:ext cx="7596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B629991-9E80-4449-8F5C-AC9F414EA7BA}"/>
              </a:ext>
            </a:extLst>
          </p:cNvPr>
          <p:cNvGrpSpPr/>
          <p:nvPr/>
        </p:nvGrpSpPr>
        <p:grpSpPr>
          <a:xfrm>
            <a:off x="924032" y="5228273"/>
            <a:ext cx="4163400" cy="1159200"/>
            <a:chOff x="924032" y="5228273"/>
            <a:chExt cx="4163400" cy="11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72B0B2-A24F-4355-8E57-D28650ECD985}"/>
                    </a:ext>
                  </a:extLst>
                </p14:cNvPr>
                <p14:cNvContentPartPr/>
                <p14:nvPr/>
              </p14:nvContentPartPr>
              <p14:xfrm>
                <a:off x="1048952" y="5246273"/>
                <a:ext cx="167040" cy="488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72B0B2-A24F-4355-8E57-D28650ECD98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3312" y="5210633"/>
                  <a:ext cx="2386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7762A3-1A03-455E-B821-8ACD879BB055}"/>
                    </a:ext>
                  </a:extLst>
                </p14:cNvPr>
                <p14:cNvContentPartPr/>
                <p14:nvPr/>
              </p14:nvContentPartPr>
              <p14:xfrm>
                <a:off x="924032" y="5569193"/>
                <a:ext cx="200160" cy="14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7762A3-1A03-455E-B821-8ACD879BB0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8392" y="5533193"/>
                  <a:ext cx="271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B0D8DF9-5A8A-4ADC-AF44-276D6F9D1D88}"/>
                    </a:ext>
                  </a:extLst>
                </p14:cNvPr>
                <p14:cNvContentPartPr/>
                <p14:nvPr/>
              </p14:nvContentPartPr>
              <p14:xfrm>
                <a:off x="1263152" y="5458673"/>
                <a:ext cx="243720" cy="240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B0D8DF9-5A8A-4ADC-AF44-276D6F9D1D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227152" y="5422673"/>
                  <a:ext cx="315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D931AD8-F30D-4B45-9ECF-D74D3BA2D493}"/>
                    </a:ext>
                  </a:extLst>
                </p14:cNvPr>
                <p14:cNvContentPartPr/>
                <p14:nvPr/>
              </p14:nvContentPartPr>
              <p14:xfrm>
                <a:off x="1585712" y="5469473"/>
                <a:ext cx="60840" cy="318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D931AD8-F30D-4B45-9ECF-D74D3BA2D4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550072" y="5433833"/>
                  <a:ext cx="132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2D967C2-1D57-47A5-BDB7-68CB308421CD}"/>
                    </a:ext>
                  </a:extLst>
                </p14:cNvPr>
                <p14:cNvContentPartPr/>
                <p14:nvPr/>
              </p14:nvContentPartPr>
              <p14:xfrm>
                <a:off x="1550432" y="5438873"/>
                <a:ext cx="203760" cy="243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2D967C2-1D57-47A5-BDB7-68CB308421C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14432" y="5402873"/>
                  <a:ext cx="27540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400A37C-4D2B-4439-B7F3-D0F6F5EE6A0A}"/>
                    </a:ext>
                  </a:extLst>
                </p14:cNvPr>
                <p14:cNvContentPartPr/>
                <p14:nvPr/>
              </p14:nvContentPartPr>
              <p14:xfrm>
                <a:off x="1887392" y="5462273"/>
                <a:ext cx="212040" cy="14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400A37C-4D2B-4439-B7F3-D0F6F5EE6A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51752" y="5426273"/>
                  <a:ext cx="283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8B777CE-1ED5-4CD9-978A-B0E0CA596F75}"/>
                    </a:ext>
                  </a:extLst>
                </p14:cNvPr>
                <p14:cNvContentPartPr/>
                <p14:nvPr/>
              </p14:nvContentPartPr>
              <p14:xfrm>
                <a:off x="1958312" y="5600153"/>
                <a:ext cx="253800" cy="14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8B777CE-1ED5-4CD9-978A-B0E0CA596F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22312" y="5564513"/>
                  <a:ext cx="32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FC5B7BE-BBB1-41B0-8B4C-1CF63D01D07A}"/>
                    </a:ext>
                  </a:extLst>
                </p14:cNvPr>
                <p14:cNvContentPartPr/>
                <p14:nvPr/>
              </p14:nvContentPartPr>
              <p14:xfrm>
                <a:off x="2572832" y="5248793"/>
                <a:ext cx="91800" cy="399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FC5B7BE-BBB1-41B0-8B4C-1CF63D01D07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537192" y="5213153"/>
                  <a:ext cx="1634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14A2436-E3C4-42EF-B42B-0EF4EC27E3FB}"/>
                    </a:ext>
                  </a:extLst>
                </p14:cNvPr>
                <p14:cNvContentPartPr/>
                <p14:nvPr/>
              </p14:nvContentPartPr>
              <p14:xfrm>
                <a:off x="2475992" y="5421593"/>
                <a:ext cx="181800" cy="21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14A2436-E3C4-42EF-B42B-0EF4EC27E3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439992" y="5385593"/>
                  <a:ext cx="253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2CA750C-2455-48E7-9A86-4016720B2B32}"/>
                    </a:ext>
                  </a:extLst>
                </p14:cNvPr>
                <p14:cNvContentPartPr/>
                <p14:nvPr/>
              </p14:nvContentPartPr>
              <p14:xfrm>
                <a:off x="2762192" y="5358233"/>
                <a:ext cx="155880" cy="262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2CA750C-2455-48E7-9A86-4016720B2B3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26192" y="5322593"/>
                  <a:ext cx="227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470207D-4958-4C36-B78A-4B2ACBA0FE85}"/>
                    </a:ext>
                  </a:extLst>
                </p14:cNvPr>
                <p14:cNvContentPartPr/>
                <p14:nvPr/>
              </p14:nvContentPartPr>
              <p14:xfrm>
                <a:off x="3011312" y="5354273"/>
                <a:ext cx="36720" cy="348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470207D-4958-4C36-B78A-4B2ACBA0FE8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975312" y="5318273"/>
                  <a:ext cx="1083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147F3BE-653C-4B89-A6CC-226C92EFB216}"/>
                    </a:ext>
                  </a:extLst>
                </p14:cNvPr>
                <p14:cNvContentPartPr/>
                <p14:nvPr/>
              </p14:nvContentPartPr>
              <p14:xfrm>
                <a:off x="2996912" y="5348153"/>
                <a:ext cx="187200" cy="202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147F3BE-653C-4B89-A6CC-226C92EFB21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61272" y="5312513"/>
                  <a:ext cx="258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5A3A77-0D2D-4825-8682-F69EA6D13A56}"/>
                    </a:ext>
                  </a:extLst>
                </p14:cNvPr>
                <p14:cNvContentPartPr/>
                <p14:nvPr/>
              </p14:nvContentPartPr>
              <p14:xfrm>
                <a:off x="3390032" y="5284433"/>
                <a:ext cx="141480" cy="318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5A3A77-0D2D-4825-8682-F69EA6D13A5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354392" y="5248433"/>
                  <a:ext cx="2131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00CF800-4E50-434E-842C-53C24D7572F2}"/>
                    </a:ext>
                  </a:extLst>
                </p14:cNvPr>
                <p14:cNvContentPartPr/>
                <p14:nvPr/>
              </p14:nvContentPartPr>
              <p14:xfrm>
                <a:off x="3320552" y="5410073"/>
                <a:ext cx="33228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00CF800-4E50-434E-842C-53C24D7572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84552" y="5374433"/>
                  <a:ext cx="403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4B9BB96-1C64-4A57-9554-632066952D19}"/>
                    </a:ext>
                  </a:extLst>
                </p14:cNvPr>
                <p14:cNvContentPartPr/>
                <p14:nvPr/>
              </p14:nvContentPartPr>
              <p14:xfrm>
                <a:off x="3887192" y="5228273"/>
                <a:ext cx="153000" cy="310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4B9BB96-1C64-4A57-9554-632066952D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51192" y="5192633"/>
                  <a:ext cx="224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5658C46-DFDE-4151-ADA8-B6A0E5F28EBD}"/>
                    </a:ext>
                  </a:extLst>
                </p14:cNvPr>
                <p14:cNvContentPartPr/>
                <p14:nvPr/>
              </p14:nvContentPartPr>
              <p14:xfrm>
                <a:off x="1037432" y="5893913"/>
                <a:ext cx="286200" cy="436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5658C46-DFDE-4151-ADA8-B6A0E5F28EB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1432" y="5858273"/>
                  <a:ext cx="3578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4F54620-8E34-4461-ADFB-75245BB3EA33}"/>
                    </a:ext>
                  </a:extLst>
                </p14:cNvPr>
                <p14:cNvContentPartPr/>
                <p14:nvPr/>
              </p14:nvContentPartPr>
              <p14:xfrm>
                <a:off x="1433792" y="5890673"/>
                <a:ext cx="278640" cy="496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4F54620-8E34-4461-ADFB-75245BB3EA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98152" y="5855033"/>
                  <a:ext cx="35028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907B61-A7A9-4FB1-B82E-17584F519F77}"/>
                    </a:ext>
                  </a:extLst>
                </p14:cNvPr>
                <p14:cNvContentPartPr/>
                <p14:nvPr/>
              </p14:nvContentPartPr>
              <p14:xfrm>
                <a:off x="1723232" y="5978873"/>
                <a:ext cx="87840" cy="336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907B61-A7A9-4FB1-B82E-17584F519F7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87232" y="5942873"/>
                  <a:ext cx="1594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5287E0A-594D-41ED-894B-5324B8C95FBE}"/>
                    </a:ext>
                  </a:extLst>
                </p14:cNvPr>
                <p14:cNvContentPartPr/>
                <p14:nvPr/>
              </p14:nvContentPartPr>
              <p14:xfrm>
                <a:off x="1646552" y="6099833"/>
                <a:ext cx="235080" cy="53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5287E0A-594D-41ED-894B-5324B8C95FB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610912" y="6064193"/>
                  <a:ext cx="306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ECC1262-AEC3-46B9-A4AB-DFA108CF915F}"/>
                    </a:ext>
                  </a:extLst>
                </p14:cNvPr>
                <p14:cNvContentPartPr/>
                <p14:nvPr/>
              </p14:nvContentPartPr>
              <p14:xfrm>
                <a:off x="1934552" y="6038993"/>
                <a:ext cx="121680" cy="192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ECC1262-AEC3-46B9-A4AB-DFA108CF915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898912" y="6002993"/>
                  <a:ext cx="193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438DED7-8C12-4497-87A4-B806273C2D28}"/>
                    </a:ext>
                  </a:extLst>
                </p14:cNvPr>
                <p14:cNvContentPartPr/>
                <p14:nvPr/>
              </p14:nvContentPartPr>
              <p14:xfrm>
                <a:off x="2095472" y="6011993"/>
                <a:ext cx="117720" cy="263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438DED7-8C12-4497-87A4-B806273C2D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59472" y="5976353"/>
                  <a:ext cx="189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2452421-AAFC-44F6-B1D6-2E891109CDDB}"/>
                    </a:ext>
                  </a:extLst>
                </p14:cNvPr>
                <p14:cNvContentPartPr/>
                <p14:nvPr/>
              </p14:nvContentPartPr>
              <p14:xfrm>
                <a:off x="2140832" y="6033233"/>
                <a:ext cx="154080" cy="134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2452421-AAFC-44F6-B1D6-2E891109CDD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104832" y="5997233"/>
                  <a:ext cx="225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18901BA-4087-4C9C-AF79-018528EDEA7F}"/>
                    </a:ext>
                  </a:extLst>
                </p14:cNvPr>
                <p14:cNvContentPartPr/>
                <p14:nvPr/>
              </p14:nvContentPartPr>
              <p14:xfrm>
                <a:off x="2180432" y="5853233"/>
                <a:ext cx="364320" cy="428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18901BA-4087-4C9C-AF79-018528EDEA7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144792" y="5817593"/>
                  <a:ext cx="4359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3CE61B9-5186-4573-A3AC-97396220BD21}"/>
                    </a:ext>
                  </a:extLst>
                </p14:cNvPr>
                <p14:cNvContentPartPr/>
                <p14:nvPr/>
              </p14:nvContentPartPr>
              <p14:xfrm>
                <a:off x="2663192" y="5973833"/>
                <a:ext cx="244080" cy="52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3CE61B9-5186-4573-A3AC-97396220BD2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27552" y="5938193"/>
                  <a:ext cx="315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AC0930A-726A-47B0-ADCF-4AA4C3AE7520}"/>
                    </a:ext>
                  </a:extLst>
                </p14:cNvPr>
                <p14:cNvContentPartPr/>
                <p14:nvPr/>
              </p14:nvContentPartPr>
              <p14:xfrm>
                <a:off x="2711072" y="6137633"/>
                <a:ext cx="233280" cy="2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AC0930A-726A-47B0-ADCF-4AA4C3AE752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75072" y="6101993"/>
                  <a:ext cx="304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C0A4E32-5CBF-47E2-9B10-E826D6B222C8}"/>
                    </a:ext>
                  </a:extLst>
                </p14:cNvPr>
                <p14:cNvContentPartPr/>
                <p14:nvPr/>
              </p14:nvContentPartPr>
              <p14:xfrm>
                <a:off x="3204992" y="5910473"/>
                <a:ext cx="224280" cy="192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C0A4E32-5CBF-47E2-9B10-E826D6B222C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68992" y="5874833"/>
                  <a:ext cx="295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EBB95C3-19D5-4704-A8B8-961A835A2528}"/>
                    </a:ext>
                  </a:extLst>
                </p14:cNvPr>
                <p14:cNvContentPartPr/>
                <p14:nvPr/>
              </p14:nvContentPartPr>
              <p14:xfrm>
                <a:off x="3462752" y="5770073"/>
                <a:ext cx="66240" cy="372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EBB95C3-19D5-4704-A8B8-961A835A252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27112" y="5734433"/>
                  <a:ext cx="137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D1DE9B4-3473-461D-A0D0-CBCA29BC6681}"/>
                    </a:ext>
                  </a:extLst>
                </p14:cNvPr>
                <p14:cNvContentPartPr/>
                <p14:nvPr/>
              </p14:nvContentPartPr>
              <p14:xfrm>
                <a:off x="3589472" y="5873033"/>
                <a:ext cx="166320" cy="240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D1DE9B4-3473-461D-A0D0-CBCA29BC668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53472" y="5837393"/>
                  <a:ext cx="237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E9AF4D5-6999-436D-9446-B79FDD566843}"/>
                    </a:ext>
                  </a:extLst>
                </p14:cNvPr>
                <p14:cNvContentPartPr/>
                <p14:nvPr/>
              </p14:nvContentPartPr>
              <p14:xfrm>
                <a:off x="3823472" y="5905073"/>
                <a:ext cx="430920" cy="25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E9AF4D5-6999-436D-9446-B79FDD56684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787832" y="5869073"/>
                  <a:ext cx="502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F4C0048-F1EB-4DF9-9C4A-EB35FA81EE04}"/>
                    </a:ext>
                  </a:extLst>
                </p14:cNvPr>
                <p14:cNvContentPartPr/>
                <p14:nvPr/>
              </p14:nvContentPartPr>
              <p14:xfrm>
                <a:off x="4268432" y="5839913"/>
                <a:ext cx="156960" cy="253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F4C0048-F1EB-4DF9-9C4A-EB35FA81EE0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32432" y="5803913"/>
                  <a:ext cx="228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3D3632-FC2E-4FFB-9CCC-42DE917C1E08}"/>
                    </a:ext>
                  </a:extLst>
                </p14:cNvPr>
                <p14:cNvContentPartPr/>
                <p14:nvPr/>
              </p14:nvContentPartPr>
              <p14:xfrm>
                <a:off x="4466432" y="5847113"/>
                <a:ext cx="341640" cy="247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3D3632-FC2E-4FFB-9CCC-42DE917C1E0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30792" y="5811473"/>
                  <a:ext cx="413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0BA571-0958-41CC-9DCA-A18224569F16}"/>
                    </a:ext>
                  </a:extLst>
                </p14:cNvPr>
                <p14:cNvContentPartPr/>
                <p14:nvPr/>
              </p14:nvContentPartPr>
              <p14:xfrm>
                <a:off x="4830752" y="5663153"/>
                <a:ext cx="117360" cy="379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0BA571-0958-41CC-9DCA-A18224569F1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94752" y="5627513"/>
                  <a:ext cx="189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678B1EA-8ED4-4EF3-BF53-74623706974F}"/>
                    </a:ext>
                  </a:extLst>
                </p14:cNvPr>
                <p14:cNvContentPartPr/>
                <p14:nvPr/>
              </p14:nvContentPartPr>
              <p14:xfrm>
                <a:off x="4796552" y="5847833"/>
                <a:ext cx="290880" cy="2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678B1EA-8ED4-4EF3-BF53-74623706974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60912" y="5811833"/>
                  <a:ext cx="3625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FF4A83A-FD71-4432-B772-B4B9740D7020}"/>
              </a:ext>
            </a:extLst>
          </p:cNvPr>
          <p:cNvGrpSpPr/>
          <p:nvPr/>
        </p:nvGrpSpPr>
        <p:grpSpPr>
          <a:xfrm>
            <a:off x="23312" y="6582233"/>
            <a:ext cx="309960" cy="346320"/>
            <a:chOff x="23312" y="6582233"/>
            <a:chExt cx="3099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1D7D3F3-0BAE-44B5-A0A1-7989E9DEFABC}"/>
                    </a:ext>
                  </a:extLst>
                </p14:cNvPr>
                <p14:cNvContentPartPr/>
                <p14:nvPr/>
              </p14:nvContentPartPr>
              <p14:xfrm>
                <a:off x="23312" y="6582233"/>
                <a:ext cx="208800" cy="346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1D7D3F3-0BAE-44B5-A0A1-7989E9DEFAB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-12328" y="6546593"/>
                  <a:ext cx="280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E04B18B-B8E8-42B8-9A24-F06F169A5B41}"/>
                    </a:ext>
                  </a:extLst>
                </p14:cNvPr>
                <p14:cNvContentPartPr/>
                <p14:nvPr/>
              </p14:nvContentPartPr>
              <p14:xfrm>
                <a:off x="120152" y="6819774"/>
                <a:ext cx="213120" cy="284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E04B18B-B8E8-42B8-9A24-F06F169A5B4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152" y="6784134"/>
                  <a:ext cx="2847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D500E57-30B5-4AFD-B588-9E2FDD223D62}"/>
              </a:ext>
            </a:extLst>
          </p:cNvPr>
          <p:cNvGrpSpPr/>
          <p:nvPr/>
        </p:nvGrpSpPr>
        <p:grpSpPr>
          <a:xfrm>
            <a:off x="778232" y="6544734"/>
            <a:ext cx="1371240" cy="325080"/>
            <a:chOff x="778232" y="6544734"/>
            <a:chExt cx="137124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12FBD2-BFAB-467E-90E2-8AF8EA0F2001}"/>
                    </a:ext>
                  </a:extLst>
                </p14:cNvPr>
                <p14:cNvContentPartPr/>
                <p14:nvPr/>
              </p14:nvContentPartPr>
              <p14:xfrm>
                <a:off x="778232" y="6554094"/>
                <a:ext cx="242280" cy="315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12FBD2-BFAB-467E-90E2-8AF8EA0F200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42232" y="6518454"/>
                  <a:ext cx="3139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5D5BF6F-76E9-42F7-ABDB-5BF3165EDDF3}"/>
                    </a:ext>
                  </a:extLst>
                </p14:cNvPr>
                <p14:cNvContentPartPr/>
                <p14:nvPr/>
              </p14:nvContentPartPr>
              <p14:xfrm>
                <a:off x="1053272" y="6630414"/>
                <a:ext cx="158400" cy="201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5D5BF6F-76E9-42F7-ABDB-5BF3165EDDF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7632" y="6594774"/>
                  <a:ext cx="230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ECFB354-30D5-4FDC-BA2F-D9C64BB11103}"/>
                    </a:ext>
                  </a:extLst>
                </p14:cNvPr>
                <p14:cNvContentPartPr/>
                <p14:nvPr/>
              </p14:nvContentPartPr>
              <p14:xfrm>
                <a:off x="1291232" y="6544734"/>
                <a:ext cx="105120" cy="2970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ECFB354-30D5-4FDC-BA2F-D9C64BB111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55232" y="6509094"/>
                  <a:ext cx="1767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958368-6213-4581-A165-B7FC469CC0D5}"/>
                    </a:ext>
                  </a:extLst>
                </p14:cNvPr>
                <p14:cNvContentPartPr/>
                <p14:nvPr/>
              </p14:nvContentPartPr>
              <p14:xfrm>
                <a:off x="1192952" y="6675054"/>
                <a:ext cx="248040" cy="59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958368-6213-4581-A165-B7FC469CC0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56952" y="6639414"/>
                  <a:ext cx="319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62384E-510C-4330-9FBC-DA8F0FAC0EA5}"/>
                    </a:ext>
                  </a:extLst>
                </p14:cNvPr>
                <p14:cNvContentPartPr/>
                <p14:nvPr/>
              </p14:nvContentPartPr>
              <p14:xfrm>
                <a:off x="1497872" y="6566694"/>
                <a:ext cx="466920" cy="2527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62384E-510C-4330-9FBC-DA8F0FAC0EA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461872" y="6530694"/>
                  <a:ext cx="5385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815D0E8-5CFA-4098-9E34-F84F1FC92431}"/>
                    </a:ext>
                  </a:extLst>
                </p14:cNvPr>
                <p14:cNvContentPartPr/>
                <p14:nvPr/>
              </p14:nvContentPartPr>
              <p14:xfrm>
                <a:off x="1959752" y="6612774"/>
                <a:ext cx="189720" cy="1652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815D0E8-5CFA-4098-9E34-F84F1FC924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23752" y="6577134"/>
                  <a:ext cx="26136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C25624-48EC-42C3-896C-E3C313E1A47F}"/>
                  </a:ext>
                </a:extLst>
              </p14:cNvPr>
              <p14:cNvContentPartPr/>
              <p14:nvPr/>
            </p14:nvContentPartPr>
            <p14:xfrm>
              <a:off x="9987032" y="1938894"/>
              <a:ext cx="273960" cy="13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C25624-48EC-42C3-896C-E3C313E1A47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978392" y="1929894"/>
                <a:ext cx="2916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A574AE-C742-4448-BA0A-4548E467253A}"/>
                  </a:ext>
                </a:extLst>
              </p14:cNvPr>
              <p14:cNvContentPartPr/>
              <p14:nvPr/>
            </p14:nvContentPartPr>
            <p14:xfrm>
              <a:off x="2798552" y="239789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A574AE-C742-4448-BA0A-4548E467253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762912" y="236189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4EE367-272C-4DC7-BDC8-A3A59B229688}"/>
                  </a:ext>
                </a:extLst>
              </p14:cNvPr>
              <p14:cNvContentPartPr/>
              <p14:nvPr/>
            </p14:nvContentPartPr>
            <p14:xfrm>
              <a:off x="9993512" y="1913334"/>
              <a:ext cx="606600" cy="221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4EE367-272C-4DC7-BDC8-A3A59B229688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957512" y="1877694"/>
                <a:ext cx="678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E5CF996-206E-4C1D-8633-6B4AC6C1304F}"/>
                  </a:ext>
                </a:extLst>
              </p14:cNvPr>
              <p14:cNvContentPartPr/>
              <p14:nvPr/>
            </p14:nvContentPartPr>
            <p14:xfrm>
              <a:off x="10192592" y="2744574"/>
              <a:ext cx="415440" cy="108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E5CF996-206E-4C1D-8633-6B4AC6C1304F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156952" y="2708934"/>
                <a:ext cx="487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6744F64-7603-478C-AD50-95FCDD7650FB}"/>
                  </a:ext>
                </a:extLst>
              </p14:cNvPr>
              <p14:cNvContentPartPr/>
              <p14:nvPr/>
            </p14:nvContentPartPr>
            <p14:xfrm>
              <a:off x="6236552" y="3746814"/>
              <a:ext cx="170280" cy="84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6744F64-7603-478C-AD50-95FCDD7650F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6200912" y="3710814"/>
                <a:ext cx="241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DEE2413-4F45-433D-BAA0-EEED99FD0677}"/>
                  </a:ext>
                </a:extLst>
              </p14:cNvPr>
              <p14:cNvContentPartPr/>
              <p14:nvPr/>
            </p14:nvContentPartPr>
            <p14:xfrm>
              <a:off x="4383992" y="5270334"/>
              <a:ext cx="185760" cy="12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DEE2413-4F45-433D-BAA0-EEED99FD067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347992" y="5234694"/>
                <a:ext cx="2574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3B5D19C-B2E3-4262-8946-67DFD3ED362B}"/>
                  </a:ext>
                </a:extLst>
              </p14:cNvPr>
              <p14:cNvContentPartPr/>
              <p14:nvPr/>
            </p14:nvContentPartPr>
            <p14:xfrm>
              <a:off x="5392712" y="5903934"/>
              <a:ext cx="169200" cy="85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3B5D19C-B2E3-4262-8946-67DFD3ED362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357072" y="5868294"/>
                <a:ext cx="2408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5D7FCA0-D7DD-433E-8E74-B826A33276E9}"/>
                  </a:ext>
                </a:extLst>
              </p14:cNvPr>
              <p14:cNvContentPartPr/>
              <p14:nvPr/>
            </p14:nvContentPartPr>
            <p14:xfrm>
              <a:off x="2450792" y="6593694"/>
              <a:ext cx="291960" cy="166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5D7FCA0-D7DD-433E-8E74-B826A33276E9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414792" y="6558054"/>
                <a:ext cx="36360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54E0B3A-8014-4D6D-AF18-46A19019BF59}"/>
              </a:ext>
            </a:extLst>
          </p:cNvPr>
          <p:cNvGrpSpPr/>
          <p:nvPr/>
        </p:nvGrpSpPr>
        <p:grpSpPr>
          <a:xfrm>
            <a:off x="8092712" y="4944174"/>
            <a:ext cx="3887640" cy="1569960"/>
            <a:chOff x="8092712" y="4944174"/>
            <a:chExt cx="3887640" cy="15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B547729-9FF5-493F-BA84-51BA01C7379F}"/>
                    </a:ext>
                  </a:extLst>
                </p14:cNvPr>
                <p14:cNvContentPartPr/>
                <p14:nvPr/>
              </p14:nvContentPartPr>
              <p14:xfrm>
                <a:off x="8092712" y="5165934"/>
                <a:ext cx="272160" cy="488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B547729-9FF5-493F-BA84-51BA01C737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056712" y="5130294"/>
                  <a:ext cx="3438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009D30-FB09-45BA-9C9B-AE265CB5A387}"/>
                    </a:ext>
                  </a:extLst>
                </p14:cNvPr>
                <p14:cNvContentPartPr/>
                <p14:nvPr/>
              </p14:nvContentPartPr>
              <p14:xfrm>
                <a:off x="8489792" y="5241894"/>
                <a:ext cx="358560" cy="405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009D30-FB09-45BA-9C9B-AE265CB5A38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453792" y="5206254"/>
                  <a:ext cx="430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E841A7-10B1-45F4-977E-1909A8F7F444}"/>
                    </a:ext>
                  </a:extLst>
                </p14:cNvPr>
                <p14:cNvContentPartPr/>
                <p14:nvPr/>
              </p14:nvContentPartPr>
              <p14:xfrm>
                <a:off x="8875352" y="5160894"/>
                <a:ext cx="700200" cy="45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E841A7-10B1-45F4-977E-1909A8F7F4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839352" y="5125254"/>
                  <a:ext cx="7718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F434F9-327F-40DB-92C0-A9E3FBE0B8EF}"/>
                    </a:ext>
                  </a:extLst>
                </p14:cNvPr>
                <p14:cNvContentPartPr/>
                <p14:nvPr/>
              </p14:nvContentPartPr>
              <p14:xfrm>
                <a:off x="9637472" y="5073774"/>
                <a:ext cx="150840" cy="527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F434F9-327F-40DB-92C0-A9E3FBE0B8E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601472" y="5037774"/>
                  <a:ext cx="222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5CC80BB-1FCF-4C46-B778-0DEE0B421193}"/>
                    </a:ext>
                  </a:extLst>
                </p14:cNvPr>
                <p14:cNvContentPartPr/>
                <p14:nvPr/>
              </p14:nvContentPartPr>
              <p14:xfrm>
                <a:off x="9553232" y="5306334"/>
                <a:ext cx="294480" cy="62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5CC80BB-1FCF-4C46-B778-0DEE0B42119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517592" y="5270694"/>
                  <a:ext cx="366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60AFF6-18EE-4E94-8B69-4E48FCADBF84}"/>
                    </a:ext>
                  </a:extLst>
                </p14:cNvPr>
                <p14:cNvContentPartPr/>
                <p14:nvPr/>
              </p14:nvContentPartPr>
              <p14:xfrm>
                <a:off x="9859592" y="5247294"/>
                <a:ext cx="370440" cy="360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60AFF6-18EE-4E94-8B69-4E48FCADBF8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823592" y="5211294"/>
                  <a:ext cx="44208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E0BAF82-3F8A-4C00-ABA3-913535BB4ED6}"/>
                    </a:ext>
                  </a:extLst>
                </p14:cNvPr>
                <p14:cNvContentPartPr/>
                <p14:nvPr/>
              </p14:nvContentPartPr>
              <p14:xfrm>
                <a:off x="10216352" y="5289414"/>
                <a:ext cx="320760" cy="324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E0BAF82-3F8A-4C00-ABA3-913535BB4ED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180352" y="5253774"/>
                  <a:ext cx="392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13AE4DD-60AE-4AEB-9E9D-D8ABE3BDAC06}"/>
                    </a:ext>
                  </a:extLst>
                </p14:cNvPr>
                <p14:cNvContentPartPr/>
                <p14:nvPr/>
              </p14:nvContentPartPr>
              <p14:xfrm>
                <a:off x="10593632" y="5022294"/>
                <a:ext cx="108720" cy="535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13AE4DD-60AE-4AEB-9E9D-D8ABE3BDAC0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57632" y="4986654"/>
                  <a:ext cx="180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B833CE8-5B12-4764-8F82-7C3A22BE7EE9}"/>
                    </a:ext>
                  </a:extLst>
                </p14:cNvPr>
                <p14:cNvContentPartPr/>
                <p14:nvPr/>
              </p14:nvContentPartPr>
              <p14:xfrm>
                <a:off x="10543232" y="5291574"/>
                <a:ext cx="168120" cy="46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B833CE8-5B12-4764-8F82-7C3A22BE7EE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07592" y="5255574"/>
                  <a:ext cx="239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3F713A5-D38D-4AB7-8E30-27632C1A2493}"/>
                    </a:ext>
                  </a:extLst>
                </p14:cNvPr>
                <p14:cNvContentPartPr/>
                <p14:nvPr/>
              </p14:nvContentPartPr>
              <p14:xfrm>
                <a:off x="11089352" y="4944174"/>
                <a:ext cx="240840" cy="562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3F713A5-D38D-4AB7-8E30-27632C1A249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053712" y="4908534"/>
                  <a:ext cx="3124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5671170-9AFA-43DB-BF69-FA8A32C78E5F}"/>
                    </a:ext>
                  </a:extLst>
                </p14:cNvPr>
                <p14:cNvContentPartPr/>
                <p14:nvPr/>
              </p14:nvContentPartPr>
              <p14:xfrm>
                <a:off x="11074592" y="5281854"/>
                <a:ext cx="456840" cy="18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5671170-9AFA-43DB-BF69-FA8A32C78E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038952" y="5245854"/>
                  <a:ext cx="528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94BAA4B-EE73-4E59-A837-A46111AA4A96}"/>
                    </a:ext>
                  </a:extLst>
                </p14:cNvPr>
                <p14:cNvContentPartPr/>
                <p14:nvPr/>
              </p14:nvContentPartPr>
              <p14:xfrm>
                <a:off x="11435672" y="5054334"/>
                <a:ext cx="50760" cy="63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94BAA4B-EE73-4E59-A837-A46111AA4A9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399672" y="5018694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03E5AD0-F5E5-495C-95D8-68466F010576}"/>
                    </a:ext>
                  </a:extLst>
                </p14:cNvPr>
                <p14:cNvContentPartPr/>
                <p14:nvPr/>
              </p14:nvContentPartPr>
              <p14:xfrm>
                <a:off x="11571752" y="5170974"/>
                <a:ext cx="408600" cy="279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03E5AD0-F5E5-495C-95D8-68466F01057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35752" y="5135334"/>
                  <a:ext cx="4802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A39FA7C-F5FB-45CE-96D2-399CF08F43A2}"/>
                    </a:ext>
                  </a:extLst>
                </p14:cNvPr>
                <p14:cNvContentPartPr/>
                <p14:nvPr/>
              </p14:nvContentPartPr>
              <p14:xfrm>
                <a:off x="9725312" y="5872974"/>
                <a:ext cx="599040" cy="641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A39FA7C-F5FB-45CE-96D2-399CF08F43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89672" y="5837334"/>
                  <a:ext cx="67068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9880E1-7942-4AA4-A376-CABCE18C6A30}"/>
                    </a:ext>
                  </a:extLst>
                </p14:cNvPr>
                <p14:cNvContentPartPr/>
                <p14:nvPr/>
              </p14:nvContentPartPr>
              <p14:xfrm>
                <a:off x="10539632" y="5780814"/>
                <a:ext cx="308160" cy="581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9880E1-7942-4AA4-A376-CABCE18C6A3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503632" y="5745174"/>
                  <a:ext cx="3798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269A1F7-F4AC-43A0-9621-3607218B113B}"/>
                    </a:ext>
                  </a:extLst>
                </p14:cNvPr>
                <p14:cNvContentPartPr/>
                <p14:nvPr/>
              </p14:nvContentPartPr>
              <p14:xfrm>
                <a:off x="10956512" y="5987094"/>
                <a:ext cx="58320" cy="267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269A1F7-F4AC-43A0-9621-3607218B113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920872" y="5951454"/>
                  <a:ext cx="129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80B6361-8F4F-49F2-9990-8E167041E03D}"/>
                    </a:ext>
                  </a:extLst>
                </p14:cNvPr>
                <p14:cNvContentPartPr/>
                <p14:nvPr/>
              </p14:nvContentPartPr>
              <p14:xfrm>
                <a:off x="11079272" y="5792694"/>
                <a:ext cx="149040" cy="547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80B6361-8F4F-49F2-9990-8E167041E03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043272" y="5756694"/>
                  <a:ext cx="220680" cy="61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184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3BB377A-2E80-41DB-B1C0-82A68DEEC1E4}"/>
              </a:ext>
            </a:extLst>
          </p:cNvPr>
          <p:cNvGrpSpPr/>
          <p:nvPr/>
        </p:nvGrpSpPr>
        <p:grpSpPr>
          <a:xfrm>
            <a:off x="427592" y="296633"/>
            <a:ext cx="3267000" cy="733320"/>
            <a:chOff x="427592" y="296633"/>
            <a:chExt cx="32670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51844FE-B674-4979-9DD4-70ADCC883A8D}"/>
                    </a:ext>
                  </a:extLst>
                </p14:cNvPr>
                <p14:cNvContentPartPr/>
                <p14:nvPr/>
              </p14:nvContentPartPr>
              <p14:xfrm>
                <a:off x="436952" y="489953"/>
                <a:ext cx="43560" cy="540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51844FE-B674-4979-9DD4-70ADCC883A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312" y="454313"/>
                  <a:ext cx="11520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D64F85-A8DD-43FA-873C-A5F8F744EF02}"/>
                    </a:ext>
                  </a:extLst>
                </p14:cNvPr>
                <p14:cNvContentPartPr/>
                <p14:nvPr/>
              </p14:nvContentPartPr>
              <p14:xfrm>
                <a:off x="427592" y="498953"/>
                <a:ext cx="241200" cy="36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D64F85-A8DD-43FA-873C-A5F8F744EF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592" y="463313"/>
                  <a:ext cx="312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3C20CA-D088-4151-9BF4-90DCD5051226}"/>
                    </a:ext>
                  </a:extLst>
                </p14:cNvPr>
                <p14:cNvContentPartPr/>
                <p14:nvPr/>
              </p14:nvContentPartPr>
              <p14:xfrm>
                <a:off x="818192" y="447113"/>
                <a:ext cx="267120" cy="36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3C20CA-D088-4151-9BF4-90DCD50512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2192" y="411473"/>
                  <a:ext cx="338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F52A2E-19FF-456B-8318-BAADED1E6176}"/>
                    </a:ext>
                  </a:extLst>
                </p14:cNvPr>
                <p14:cNvContentPartPr/>
                <p14:nvPr/>
              </p14:nvContentPartPr>
              <p14:xfrm>
                <a:off x="1195112" y="466193"/>
                <a:ext cx="253440" cy="380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F52A2E-19FF-456B-8318-BAADED1E61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9472" y="430553"/>
                  <a:ext cx="325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3DB5466-8598-4E52-8DC1-98E5B47C4523}"/>
                    </a:ext>
                  </a:extLst>
                </p14:cNvPr>
                <p14:cNvContentPartPr/>
                <p14:nvPr/>
              </p14:nvContentPartPr>
              <p14:xfrm>
                <a:off x="1648352" y="507593"/>
                <a:ext cx="218880" cy="28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3DB5466-8598-4E52-8DC1-98E5B47C4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2712" y="471593"/>
                  <a:ext cx="290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8F9349-26E6-4686-BCC7-11F31FABB58D}"/>
                    </a:ext>
                  </a:extLst>
                </p14:cNvPr>
                <p14:cNvContentPartPr/>
                <p14:nvPr/>
              </p14:nvContentPartPr>
              <p14:xfrm>
                <a:off x="1964432" y="533153"/>
                <a:ext cx="190800" cy="258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8F9349-26E6-4686-BCC7-11F31FABB5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8792" y="497513"/>
                  <a:ext cx="262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7F02C1-FB8A-495A-84AB-A5503BC12BBD}"/>
                    </a:ext>
                  </a:extLst>
                </p14:cNvPr>
                <p14:cNvContentPartPr/>
                <p14:nvPr/>
              </p14:nvContentPartPr>
              <p14:xfrm>
                <a:off x="2255312" y="296633"/>
                <a:ext cx="1439280" cy="55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7F02C1-FB8A-495A-84AB-A5503BC12B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9312" y="260633"/>
                  <a:ext cx="1510920" cy="62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13949A-E847-40C5-A052-6F5C00F3A629}"/>
              </a:ext>
            </a:extLst>
          </p:cNvPr>
          <p:cNvGrpSpPr/>
          <p:nvPr/>
        </p:nvGrpSpPr>
        <p:grpSpPr>
          <a:xfrm>
            <a:off x="4352312" y="489953"/>
            <a:ext cx="1111320" cy="517680"/>
            <a:chOff x="4352312" y="489953"/>
            <a:chExt cx="111132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C05984-1D03-426F-98E5-C2C5D4BE49C0}"/>
                    </a:ext>
                  </a:extLst>
                </p14:cNvPr>
                <p14:cNvContentPartPr/>
                <p14:nvPr/>
              </p14:nvContentPartPr>
              <p14:xfrm>
                <a:off x="4375712" y="570233"/>
                <a:ext cx="77400" cy="437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C05984-1D03-426F-98E5-C2C5D4BE49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9712" y="534233"/>
                  <a:ext cx="1490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5349AE-CD2E-4758-B8C2-FDB2B63203C1}"/>
                    </a:ext>
                  </a:extLst>
                </p14:cNvPr>
                <p14:cNvContentPartPr/>
                <p14:nvPr/>
              </p14:nvContentPartPr>
              <p14:xfrm>
                <a:off x="4352312" y="489953"/>
                <a:ext cx="329760" cy="27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5349AE-CD2E-4758-B8C2-FDB2B63203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16672" y="454313"/>
                  <a:ext cx="4014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5135CB-D57C-4841-9BAD-57B5E60D48B6}"/>
                    </a:ext>
                  </a:extLst>
                </p14:cNvPr>
                <p14:cNvContentPartPr/>
                <p14:nvPr/>
              </p14:nvContentPartPr>
              <p14:xfrm>
                <a:off x="4834712" y="496793"/>
                <a:ext cx="232920" cy="348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5135CB-D57C-4841-9BAD-57B5E60D48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8712" y="461153"/>
                  <a:ext cx="304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A36B01B-509C-4435-ABDB-9D789D5B8EB3}"/>
                    </a:ext>
                  </a:extLst>
                </p14:cNvPr>
                <p14:cNvContentPartPr/>
                <p14:nvPr/>
              </p14:nvContentPartPr>
              <p14:xfrm>
                <a:off x="5186432" y="531353"/>
                <a:ext cx="112680" cy="450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A36B01B-509C-4435-ABDB-9D789D5B8E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50792" y="495353"/>
                  <a:ext cx="18432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42678C-8371-44AC-B697-7D6306E4AB21}"/>
                    </a:ext>
                  </a:extLst>
                </p14:cNvPr>
                <p14:cNvContentPartPr/>
                <p14:nvPr/>
              </p14:nvContentPartPr>
              <p14:xfrm>
                <a:off x="5255912" y="493193"/>
                <a:ext cx="207720" cy="24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42678C-8371-44AC-B697-7D6306E4AB2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19912" y="457553"/>
                  <a:ext cx="27936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2F083F-8CAB-497A-B0CC-8DCB763B70D2}"/>
              </a:ext>
            </a:extLst>
          </p:cNvPr>
          <p:cNvGrpSpPr/>
          <p:nvPr/>
        </p:nvGrpSpPr>
        <p:grpSpPr>
          <a:xfrm>
            <a:off x="5766392" y="287633"/>
            <a:ext cx="978840" cy="696600"/>
            <a:chOff x="5766392" y="287633"/>
            <a:chExt cx="97884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DC75A1-D73F-4431-AAC5-758616BF0111}"/>
                    </a:ext>
                  </a:extLst>
                </p14:cNvPr>
                <p14:cNvContentPartPr/>
                <p14:nvPr/>
              </p14:nvContentPartPr>
              <p14:xfrm>
                <a:off x="5766392" y="287633"/>
                <a:ext cx="250200" cy="60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DC75A1-D73F-4431-AAC5-758616BF01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30752" y="251633"/>
                  <a:ext cx="32184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9F5914-0A3B-4086-9F2C-E71807A204F4}"/>
                    </a:ext>
                  </a:extLst>
                </p14:cNvPr>
                <p14:cNvContentPartPr/>
                <p14:nvPr/>
              </p14:nvContentPartPr>
              <p14:xfrm>
                <a:off x="6147272" y="424793"/>
                <a:ext cx="341640" cy="366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9F5914-0A3B-4086-9F2C-E71807A20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11272" y="389153"/>
                  <a:ext cx="4132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5EB0D1-F37F-486B-BDA9-AF3FCEFF5378}"/>
                    </a:ext>
                  </a:extLst>
                </p14:cNvPr>
                <p14:cNvContentPartPr/>
                <p14:nvPr/>
              </p14:nvContentPartPr>
              <p14:xfrm>
                <a:off x="6606272" y="733313"/>
                <a:ext cx="138960" cy="25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5EB0D1-F37F-486B-BDA9-AF3FCEFF53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70632" y="697313"/>
                  <a:ext cx="21060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706BC-A77D-4E33-A728-303E22C5FE95}"/>
              </a:ext>
            </a:extLst>
          </p:cNvPr>
          <p:cNvGrpSpPr/>
          <p:nvPr/>
        </p:nvGrpSpPr>
        <p:grpSpPr>
          <a:xfrm>
            <a:off x="6899312" y="332993"/>
            <a:ext cx="1292760" cy="623160"/>
            <a:chOff x="6899312" y="332993"/>
            <a:chExt cx="129276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F44BEA-70B9-478C-9728-27AD6B612443}"/>
                    </a:ext>
                  </a:extLst>
                </p14:cNvPr>
                <p14:cNvContentPartPr/>
                <p14:nvPr/>
              </p14:nvContentPartPr>
              <p14:xfrm>
                <a:off x="7050152" y="397433"/>
                <a:ext cx="11880" cy="47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F44BEA-70B9-478C-9728-27AD6B6124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14152" y="361793"/>
                  <a:ext cx="8352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63A772-7870-463F-8BDC-CA89F75F0BDF}"/>
                    </a:ext>
                  </a:extLst>
                </p14:cNvPr>
                <p14:cNvContentPartPr/>
                <p14:nvPr/>
              </p14:nvContentPartPr>
              <p14:xfrm>
                <a:off x="6899312" y="591113"/>
                <a:ext cx="309600" cy="4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63A772-7870-463F-8BDC-CA89F75F0B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63672" y="555473"/>
                  <a:ext cx="381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B24746-4D3A-4C67-869A-29F75D4BB60E}"/>
                    </a:ext>
                  </a:extLst>
                </p14:cNvPr>
                <p14:cNvContentPartPr/>
                <p14:nvPr/>
              </p14:nvContentPartPr>
              <p14:xfrm>
                <a:off x="7236272" y="496433"/>
                <a:ext cx="266760" cy="336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B24746-4D3A-4C67-869A-29F75D4BB6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0272" y="460793"/>
                  <a:ext cx="3384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5E1956-AF8B-40C8-863C-301A44FF84C6}"/>
                    </a:ext>
                  </a:extLst>
                </p14:cNvPr>
                <p14:cNvContentPartPr/>
                <p14:nvPr/>
              </p14:nvContentPartPr>
              <p14:xfrm>
                <a:off x="7644512" y="510113"/>
                <a:ext cx="94680" cy="446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5E1956-AF8B-40C8-863C-301A44FF84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08872" y="474113"/>
                  <a:ext cx="1663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C425C8-7CC8-4976-BB01-420E51945C07}"/>
                    </a:ext>
                  </a:extLst>
                </p14:cNvPr>
                <p14:cNvContentPartPr/>
                <p14:nvPr/>
              </p14:nvContentPartPr>
              <p14:xfrm>
                <a:off x="7613912" y="488153"/>
                <a:ext cx="230400" cy="19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C425C8-7CC8-4976-BB01-420E51945C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77912" y="452513"/>
                  <a:ext cx="3020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C7E6EC2-94DA-49D9-8F65-8CDA29B07C30}"/>
                    </a:ext>
                  </a:extLst>
                </p14:cNvPr>
                <p14:cNvContentPartPr/>
                <p14:nvPr/>
              </p14:nvContentPartPr>
              <p14:xfrm>
                <a:off x="7972112" y="332993"/>
                <a:ext cx="219960" cy="59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C7E6EC2-94DA-49D9-8F65-8CDA29B07C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6112" y="296993"/>
                  <a:ext cx="291600" cy="66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EECF75-A7C7-443F-9F0D-F63FF979BE18}"/>
              </a:ext>
            </a:extLst>
          </p:cNvPr>
          <p:cNvGrpSpPr/>
          <p:nvPr/>
        </p:nvGrpSpPr>
        <p:grpSpPr>
          <a:xfrm>
            <a:off x="211232" y="1893953"/>
            <a:ext cx="316800" cy="289440"/>
            <a:chOff x="211232" y="1893953"/>
            <a:chExt cx="3168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181AFC-386F-462F-90BD-F71E788854DD}"/>
                    </a:ext>
                  </a:extLst>
                </p14:cNvPr>
                <p14:cNvContentPartPr/>
                <p14:nvPr/>
              </p14:nvContentPartPr>
              <p14:xfrm>
                <a:off x="211232" y="1893953"/>
                <a:ext cx="225000" cy="28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181AFC-386F-462F-90BD-F71E788854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592" y="1857953"/>
                  <a:ext cx="296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3CD310-548D-4533-927B-28E58A890565}"/>
                    </a:ext>
                  </a:extLst>
                </p14:cNvPr>
                <p14:cNvContentPartPr/>
                <p14:nvPr/>
              </p14:nvContentPartPr>
              <p14:xfrm>
                <a:off x="520472" y="2110673"/>
                <a:ext cx="7560" cy="15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3CD310-548D-4533-927B-28E58A8905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4472" y="2075033"/>
                  <a:ext cx="7920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118D59-17F8-4AFA-B86A-8608202FE6A7}"/>
              </a:ext>
            </a:extLst>
          </p:cNvPr>
          <p:cNvGrpSpPr/>
          <p:nvPr/>
        </p:nvGrpSpPr>
        <p:grpSpPr>
          <a:xfrm>
            <a:off x="1149392" y="1711793"/>
            <a:ext cx="539280" cy="464040"/>
            <a:chOff x="1149392" y="1711793"/>
            <a:chExt cx="5392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33DC83-5874-4096-9470-58D3611BC37E}"/>
                    </a:ext>
                  </a:extLst>
                </p14:cNvPr>
                <p14:cNvContentPartPr/>
                <p14:nvPr/>
              </p14:nvContentPartPr>
              <p14:xfrm>
                <a:off x="1294112" y="1726553"/>
                <a:ext cx="19440" cy="383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33DC83-5874-4096-9470-58D3611BC3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8112" y="1690913"/>
                  <a:ext cx="910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E378FF-918E-486E-82BB-DA48FE4F448F}"/>
                    </a:ext>
                  </a:extLst>
                </p14:cNvPr>
                <p14:cNvContentPartPr/>
                <p14:nvPr/>
              </p14:nvContentPartPr>
              <p14:xfrm>
                <a:off x="1149392" y="1737713"/>
                <a:ext cx="267480" cy="46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E378FF-918E-486E-82BB-DA48FE4F448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3752" y="1702073"/>
                  <a:ext cx="339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13312D-6FB9-4AC2-A4A7-1E23DC757DC4}"/>
                    </a:ext>
                  </a:extLst>
                </p14:cNvPr>
                <p14:cNvContentPartPr/>
                <p14:nvPr/>
              </p14:nvContentPartPr>
              <p14:xfrm>
                <a:off x="1151552" y="2112473"/>
                <a:ext cx="277560" cy="3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13312D-6FB9-4AC2-A4A7-1E23DC757DC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15912" y="2076833"/>
                  <a:ext cx="349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3BD730-25B2-4C09-AC87-573AAFBF4B20}"/>
                    </a:ext>
                  </a:extLst>
                </p14:cNvPr>
                <p14:cNvContentPartPr/>
                <p14:nvPr/>
              </p14:nvContentPartPr>
              <p14:xfrm>
                <a:off x="1510472" y="1711793"/>
                <a:ext cx="178200" cy="464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3BD730-25B2-4C09-AC87-573AAFBF4B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74472" y="1675793"/>
                  <a:ext cx="2498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327376-0455-44D5-9131-B7ECFEC61B68}"/>
                    </a:ext>
                  </a:extLst>
                </p14:cNvPr>
                <p14:cNvContentPartPr/>
                <p14:nvPr/>
              </p14:nvContentPartPr>
              <p14:xfrm>
                <a:off x="1484552" y="1992233"/>
                <a:ext cx="152280" cy="2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327376-0455-44D5-9131-B7ECFEC61B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8912" y="1956593"/>
                  <a:ext cx="2239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F22FC17-78D2-4E45-A71E-A80AE714D465}"/>
              </a:ext>
            </a:extLst>
          </p:cNvPr>
          <p:cNvGrpSpPr/>
          <p:nvPr/>
        </p:nvGrpSpPr>
        <p:grpSpPr>
          <a:xfrm>
            <a:off x="158312" y="2766233"/>
            <a:ext cx="331200" cy="297360"/>
            <a:chOff x="158312" y="2766233"/>
            <a:chExt cx="331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A4413B-9464-42B2-8D72-947986E5553E}"/>
                    </a:ext>
                  </a:extLst>
                </p14:cNvPr>
                <p14:cNvContentPartPr/>
                <p14:nvPr/>
              </p14:nvContentPartPr>
              <p14:xfrm>
                <a:off x="158312" y="2766233"/>
                <a:ext cx="228960" cy="297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A4413B-9464-42B2-8D72-947986E555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2312" y="2730593"/>
                  <a:ext cx="300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07C32C-DF41-48F1-95CD-22354932075B}"/>
                    </a:ext>
                  </a:extLst>
                </p14:cNvPr>
                <p14:cNvContentPartPr/>
                <p14:nvPr/>
              </p14:nvContentPartPr>
              <p14:xfrm>
                <a:off x="462872" y="3015353"/>
                <a:ext cx="2664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07C32C-DF41-48F1-95CD-2235493207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232" y="2979353"/>
                  <a:ext cx="982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D62877-EB9D-4A18-9229-57FD270A6D38}"/>
              </a:ext>
            </a:extLst>
          </p:cNvPr>
          <p:cNvGrpSpPr/>
          <p:nvPr/>
        </p:nvGrpSpPr>
        <p:grpSpPr>
          <a:xfrm>
            <a:off x="2029592" y="1612433"/>
            <a:ext cx="7919640" cy="1361520"/>
            <a:chOff x="2029592" y="1612433"/>
            <a:chExt cx="7919640" cy="136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9B433B-955D-480F-9CF3-1D1D5ADBA012}"/>
                    </a:ext>
                  </a:extLst>
                </p14:cNvPr>
                <p14:cNvContentPartPr/>
                <p14:nvPr/>
              </p14:nvContentPartPr>
              <p14:xfrm>
                <a:off x="2257472" y="1722593"/>
                <a:ext cx="235800" cy="477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9B433B-955D-480F-9CF3-1D1D5ADBA0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21832" y="1686593"/>
                  <a:ext cx="3074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EB387D-3038-4B38-A879-9454F0916ED9}"/>
                    </a:ext>
                  </a:extLst>
                </p14:cNvPr>
                <p14:cNvContentPartPr/>
                <p14:nvPr/>
              </p14:nvContentPartPr>
              <p14:xfrm>
                <a:off x="2584352" y="1788473"/>
                <a:ext cx="45000" cy="32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EB387D-3038-4B38-A879-9454F0916ED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8352" y="1752833"/>
                  <a:ext cx="116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77DF56C-FCAB-4A30-B62E-EEB4A91CB288}"/>
                    </a:ext>
                  </a:extLst>
                </p14:cNvPr>
                <p14:cNvContentPartPr/>
                <p14:nvPr/>
              </p14:nvContentPartPr>
              <p14:xfrm>
                <a:off x="2480672" y="1931753"/>
                <a:ext cx="294480" cy="42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77DF56C-FCAB-4A30-B62E-EEB4A91CB2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5032" y="1896113"/>
                  <a:ext cx="36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5C07397-BD9A-41FC-9B0E-E82A12DB0245}"/>
                    </a:ext>
                  </a:extLst>
                </p14:cNvPr>
                <p14:cNvContentPartPr/>
                <p14:nvPr/>
              </p14:nvContentPartPr>
              <p14:xfrm>
                <a:off x="2790992" y="1875233"/>
                <a:ext cx="204120" cy="28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5C07397-BD9A-41FC-9B0E-E82A12DB024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4992" y="1839233"/>
                  <a:ext cx="275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3E5C68-D707-4585-B362-042026F38FE9}"/>
                    </a:ext>
                  </a:extLst>
                </p14:cNvPr>
                <p14:cNvContentPartPr/>
                <p14:nvPr/>
              </p14:nvContentPartPr>
              <p14:xfrm>
                <a:off x="3083672" y="1891793"/>
                <a:ext cx="60120" cy="407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3E5C68-D707-4585-B362-042026F38F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48032" y="1855793"/>
                  <a:ext cx="1317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51668D2-4FEE-48A3-AF45-02EE136615BD}"/>
                    </a:ext>
                  </a:extLst>
                </p14:cNvPr>
                <p14:cNvContentPartPr/>
                <p14:nvPr/>
              </p14:nvContentPartPr>
              <p14:xfrm>
                <a:off x="3090152" y="1815833"/>
                <a:ext cx="170640" cy="237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51668D2-4FEE-48A3-AF45-02EE136615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54152" y="1779833"/>
                  <a:ext cx="242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70588E-37EF-446D-8CFD-910F1DF365DF}"/>
                    </a:ext>
                  </a:extLst>
                </p14:cNvPr>
                <p14:cNvContentPartPr/>
                <p14:nvPr/>
              </p14:nvContentPartPr>
              <p14:xfrm>
                <a:off x="3414872" y="1900793"/>
                <a:ext cx="221400" cy="9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70588E-37EF-446D-8CFD-910F1DF365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9232" y="1864793"/>
                  <a:ext cx="293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BE3BC1E-0F6B-4353-87DE-30AB4A32C28A}"/>
                    </a:ext>
                  </a:extLst>
                </p14:cNvPr>
                <p14:cNvContentPartPr/>
                <p14:nvPr/>
              </p14:nvContentPartPr>
              <p14:xfrm>
                <a:off x="3424952" y="2020673"/>
                <a:ext cx="266040" cy="20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BE3BC1E-0F6B-4353-87DE-30AB4A32C2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88952" y="1984673"/>
                  <a:ext cx="337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B6667E-423E-4A3F-B27A-778880BCF718}"/>
                    </a:ext>
                  </a:extLst>
                </p14:cNvPr>
                <p14:cNvContentPartPr/>
                <p14:nvPr/>
              </p14:nvContentPartPr>
              <p14:xfrm>
                <a:off x="3755432" y="1893593"/>
                <a:ext cx="211320" cy="6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B6667E-423E-4A3F-B27A-778880BCF7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9432" y="1857953"/>
                  <a:ext cx="282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33764C-D849-40C1-A765-BC9076BA39D9}"/>
                    </a:ext>
                  </a:extLst>
                </p14:cNvPr>
                <p14:cNvContentPartPr/>
                <p14:nvPr/>
              </p14:nvContentPartPr>
              <p14:xfrm>
                <a:off x="3808352" y="1985393"/>
                <a:ext cx="206280" cy="1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33764C-D849-40C1-A765-BC9076BA39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72352" y="1949753"/>
                  <a:ext cx="277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87465E-7246-4AD4-B699-9CA938DC1C27}"/>
                    </a:ext>
                  </a:extLst>
                </p14:cNvPr>
                <p14:cNvContentPartPr/>
                <p14:nvPr/>
              </p14:nvContentPartPr>
              <p14:xfrm>
                <a:off x="4238912" y="1937513"/>
                <a:ext cx="29196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87465E-7246-4AD4-B699-9CA938DC1C2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3272" y="1901873"/>
                  <a:ext cx="363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F2E275-77C3-4710-AFD4-0E0A240B1573}"/>
                    </a:ext>
                  </a:extLst>
                </p14:cNvPr>
                <p14:cNvContentPartPr/>
                <p14:nvPr/>
              </p14:nvContentPartPr>
              <p14:xfrm>
                <a:off x="4657952" y="1812233"/>
                <a:ext cx="15480" cy="255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F2E275-77C3-4710-AFD4-0E0A240B15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1952" y="1776233"/>
                  <a:ext cx="87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AA3206-D939-4BCD-9824-A75132281B8E}"/>
                    </a:ext>
                  </a:extLst>
                </p14:cNvPr>
                <p14:cNvContentPartPr/>
                <p14:nvPr/>
              </p14:nvContentPartPr>
              <p14:xfrm>
                <a:off x="4687112" y="1612433"/>
                <a:ext cx="238680" cy="580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AA3206-D939-4BCD-9824-A75132281B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1112" y="1576793"/>
                  <a:ext cx="3103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6B546D-661B-421F-BC55-85A01C72E3CE}"/>
                    </a:ext>
                  </a:extLst>
                </p14:cNvPr>
                <p14:cNvContentPartPr/>
                <p14:nvPr/>
              </p14:nvContentPartPr>
              <p14:xfrm>
                <a:off x="5651192" y="1730513"/>
                <a:ext cx="58320" cy="353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6B546D-661B-421F-BC55-85A01C72E3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15552" y="1694513"/>
                  <a:ext cx="1299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4A73BF-6150-471F-A580-1BC61B100CEC}"/>
                    </a:ext>
                  </a:extLst>
                </p14:cNvPr>
                <p14:cNvContentPartPr/>
                <p14:nvPr/>
              </p14:nvContentPartPr>
              <p14:xfrm>
                <a:off x="5475512" y="1702793"/>
                <a:ext cx="332280" cy="2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4A73BF-6150-471F-A580-1BC61B100CE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39872" y="1666793"/>
                  <a:ext cx="403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016E9D-B84C-4081-9C18-BF56FED87E58}"/>
                    </a:ext>
                  </a:extLst>
                </p14:cNvPr>
                <p14:cNvContentPartPr/>
                <p14:nvPr/>
              </p14:nvContentPartPr>
              <p14:xfrm>
                <a:off x="5830472" y="1673633"/>
                <a:ext cx="192960" cy="446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016E9D-B84C-4081-9C18-BF56FED87E5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94832" y="1637993"/>
                  <a:ext cx="264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914D458-AFD2-4BF5-B066-FF76DA7C0934}"/>
                    </a:ext>
                  </a:extLst>
                </p14:cNvPr>
                <p14:cNvContentPartPr/>
                <p14:nvPr/>
              </p14:nvContentPartPr>
              <p14:xfrm>
                <a:off x="6116672" y="1816553"/>
                <a:ext cx="189000" cy="27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914D458-AFD2-4BF5-B066-FF76DA7C093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81032" y="1780913"/>
                  <a:ext cx="260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5649EB-B09F-4CAC-82D2-5D4AEB4F6DAC}"/>
                    </a:ext>
                  </a:extLst>
                </p14:cNvPr>
                <p14:cNvContentPartPr/>
                <p14:nvPr/>
              </p14:nvContentPartPr>
              <p14:xfrm>
                <a:off x="6428072" y="1778393"/>
                <a:ext cx="305640" cy="31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5649EB-B09F-4CAC-82D2-5D4AEB4F6D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92072" y="1742753"/>
                  <a:ext cx="377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D72D1B-0D58-40CE-A880-4C4BFF0C4156}"/>
                    </a:ext>
                  </a:extLst>
                </p14:cNvPr>
                <p14:cNvContentPartPr/>
                <p14:nvPr/>
              </p14:nvContentPartPr>
              <p14:xfrm>
                <a:off x="2029592" y="2586953"/>
                <a:ext cx="532800" cy="382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D72D1B-0D58-40CE-A880-4C4BFF0C41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3952" y="2550953"/>
                  <a:ext cx="6044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201FB5D-5C7D-4051-B86D-039F275A9ACC}"/>
                    </a:ext>
                  </a:extLst>
                </p14:cNvPr>
                <p14:cNvContentPartPr/>
                <p14:nvPr/>
              </p14:nvContentPartPr>
              <p14:xfrm>
                <a:off x="2714312" y="2625833"/>
                <a:ext cx="332280" cy="348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201FB5D-5C7D-4051-B86D-039F275A9AC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78312" y="2590193"/>
                  <a:ext cx="4039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DF0B3A7-8ADB-4B08-9B5D-0B163A23C4AB}"/>
                    </a:ext>
                  </a:extLst>
                </p14:cNvPr>
                <p14:cNvContentPartPr/>
                <p14:nvPr/>
              </p14:nvContentPartPr>
              <p14:xfrm>
                <a:off x="3184832" y="2675513"/>
                <a:ext cx="56160" cy="236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DF0B3A7-8ADB-4B08-9B5D-0B163A23C4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49192" y="2639873"/>
                  <a:ext cx="127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E2A7DE6-32F9-4268-9656-83A3C44B4540}"/>
                    </a:ext>
                  </a:extLst>
                </p14:cNvPr>
                <p14:cNvContentPartPr/>
                <p14:nvPr/>
              </p14:nvContentPartPr>
              <p14:xfrm>
                <a:off x="3161432" y="2464913"/>
                <a:ext cx="7200" cy="3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E2A7DE6-32F9-4268-9656-83A3C44B45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125792" y="2429273"/>
                  <a:ext cx="78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A380F81-B429-401E-B2FD-327BB99530AB}"/>
                    </a:ext>
                  </a:extLst>
                </p14:cNvPr>
                <p14:cNvContentPartPr/>
                <p14:nvPr/>
              </p14:nvContentPartPr>
              <p14:xfrm>
                <a:off x="3393992" y="2542673"/>
                <a:ext cx="25200" cy="39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A380F81-B429-401E-B2FD-327BB99530A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57992" y="2507033"/>
                  <a:ext cx="968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6FA8205-15A0-471C-B4A5-C039267584F2}"/>
                    </a:ext>
                  </a:extLst>
                </p14:cNvPr>
                <p14:cNvContentPartPr/>
                <p14:nvPr/>
              </p14:nvContentPartPr>
              <p14:xfrm>
                <a:off x="3338192" y="2769113"/>
                <a:ext cx="216720" cy="12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6FA8205-15A0-471C-B4A5-C039267584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02192" y="2733473"/>
                  <a:ext cx="288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218CCD-258C-4139-A111-894CF406C1D6}"/>
                    </a:ext>
                  </a:extLst>
                </p14:cNvPr>
                <p14:cNvContentPartPr/>
                <p14:nvPr/>
              </p14:nvContentPartPr>
              <p14:xfrm>
                <a:off x="3575792" y="2684873"/>
                <a:ext cx="174960" cy="240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218CCD-258C-4139-A111-894CF406C1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9792" y="2648873"/>
                  <a:ext cx="246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39A3CC-03DB-4BA5-8D6D-6D73FAE77663}"/>
                    </a:ext>
                  </a:extLst>
                </p14:cNvPr>
                <p14:cNvContentPartPr/>
                <p14:nvPr/>
              </p14:nvContentPartPr>
              <p14:xfrm>
                <a:off x="3953432" y="2461313"/>
                <a:ext cx="178920" cy="508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39A3CC-03DB-4BA5-8D6D-6D73FAE7766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17432" y="2425673"/>
                  <a:ext cx="2505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DE6E29-8959-4B6F-A79D-3AC7F6A3CE80}"/>
                    </a:ext>
                  </a:extLst>
                </p14:cNvPr>
                <p14:cNvContentPartPr/>
                <p14:nvPr/>
              </p14:nvContentPartPr>
              <p14:xfrm>
                <a:off x="4311632" y="2532593"/>
                <a:ext cx="61920" cy="82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DE6E29-8959-4B6F-A79D-3AC7F6A3CE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75632" y="2496953"/>
                  <a:ext cx="1335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05DA8F-3425-418C-BA9F-460BFCCF86FF}"/>
                    </a:ext>
                  </a:extLst>
                </p14:cNvPr>
                <p14:cNvContentPartPr/>
                <p14:nvPr/>
              </p14:nvContentPartPr>
              <p14:xfrm>
                <a:off x="4621232" y="2519273"/>
                <a:ext cx="241200" cy="37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05DA8F-3425-418C-BA9F-460BFCCF86F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85232" y="2483633"/>
                  <a:ext cx="31284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65E60A8-A2D7-4BBB-80F0-05C60F66AFB6}"/>
                    </a:ext>
                  </a:extLst>
                </p14:cNvPr>
                <p14:cNvContentPartPr/>
                <p14:nvPr/>
              </p14:nvContentPartPr>
              <p14:xfrm>
                <a:off x="5082752" y="2486873"/>
                <a:ext cx="32040" cy="414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65E60A8-A2D7-4BBB-80F0-05C60F66AF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47112" y="2451233"/>
                  <a:ext cx="1036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BC6CFC6-F119-4267-8FDA-F292FF6553BE}"/>
                    </a:ext>
                  </a:extLst>
                </p14:cNvPr>
                <p14:cNvContentPartPr/>
                <p14:nvPr/>
              </p14:nvContentPartPr>
              <p14:xfrm>
                <a:off x="4958912" y="2681273"/>
                <a:ext cx="385560" cy="50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BC6CFC6-F119-4267-8FDA-F292FF6553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22912" y="2645273"/>
                  <a:ext cx="457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FAD157B-FD0D-410D-B191-ACD43FCB125A}"/>
                    </a:ext>
                  </a:extLst>
                </p14:cNvPr>
                <p14:cNvContentPartPr/>
                <p14:nvPr/>
              </p14:nvContentPartPr>
              <p14:xfrm>
                <a:off x="5273552" y="2587673"/>
                <a:ext cx="272160" cy="312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FAD157B-FD0D-410D-B191-ACD43FCB12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7552" y="2551673"/>
                  <a:ext cx="3438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409E828-7C0A-4187-A0A0-33B82B699222}"/>
                    </a:ext>
                  </a:extLst>
                </p14:cNvPr>
                <p14:cNvContentPartPr/>
                <p14:nvPr/>
              </p14:nvContentPartPr>
              <p14:xfrm>
                <a:off x="5643992" y="2598473"/>
                <a:ext cx="125640" cy="304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409E828-7C0A-4187-A0A0-33B82B6992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07992" y="2562473"/>
                  <a:ext cx="197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9ADBC9D-FBE3-4D09-B4AE-93DC14CA17B4}"/>
                    </a:ext>
                  </a:extLst>
                </p14:cNvPr>
                <p14:cNvContentPartPr/>
                <p14:nvPr/>
              </p14:nvContentPartPr>
              <p14:xfrm>
                <a:off x="5931632" y="2490113"/>
                <a:ext cx="21600" cy="396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9ADBC9D-FBE3-4D09-B4AE-93DC14CA17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95632" y="2454473"/>
                  <a:ext cx="932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D3DF66C-D0CC-4EEA-A9A0-0544A1C20165}"/>
                    </a:ext>
                  </a:extLst>
                </p14:cNvPr>
                <p14:cNvContentPartPr/>
                <p14:nvPr/>
              </p14:nvContentPartPr>
              <p14:xfrm>
                <a:off x="5933792" y="2519993"/>
                <a:ext cx="205200" cy="330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D3DF66C-D0CC-4EEA-A9A0-0544A1C201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97792" y="2483993"/>
                  <a:ext cx="2768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876253-25FD-4801-923C-E982B2095288}"/>
                    </a:ext>
                  </a:extLst>
                </p14:cNvPr>
                <p14:cNvContentPartPr/>
                <p14:nvPr/>
              </p14:nvContentPartPr>
              <p14:xfrm>
                <a:off x="6544352" y="2528633"/>
                <a:ext cx="322920" cy="313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876253-25FD-4801-923C-E982B209528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8712" y="2492993"/>
                  <a:ext cx="394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CC0923B-153F-4B74-9372-13CB84EA4C76}"/>
                    </a:ext>
                  </a:extLst>
                </p14:cNvPr>
                <p14:cNvContentPartPr/>
                <p14:nvPr/>
              </p14:nvContentPartPr>
              <p14:xfrm>
                <a:off x="7002272" y="2541593"/>
                <a:ext cx="230760" cy="27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CC0923B-153F-4B74-9372-13CB84EA4C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66272" y="2505593"/>
                  <a:ext cx="3024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745E327-BB7B-4FB9-861A-C6058F4A1952}"/>
                    </a:ext>
                  </a:extLst>
                </p14:cNvPr>
                <p14:cNvContentPartPr/>
                <p14:nvPr/>
              </p14:nvContentPartPr>
              <p14:xfrm>
                <a:off x="7308272" y="2301113"/>
                <a:ext cx="772200" cy="511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745E327-BB7B-4FB9-861A-C6058F4A195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72632" y="2265113"/>
                  <a:ext cx="8438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A2162A-3A69-4FB3-88EC-AA7D7E7D13A1}"/>
                    </a:ext>
                  </a:extLst>
                </p14:cNvPr>
                <p14:cNvContentPartPr/>
                <p14:nvPr/>
              </p14:nvContentPartPr>
              <p14:xfrm>
                <a:off x="8227352" y="2276273"/>
                <a:ext cx="230760" cy="552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A2162A-3A69-4FB3-88EC-AA7D7E7D13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91352" y="2240633"/>
                  <a:ext cx="3024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D82D73D-DF2C-46EF-85D8-885E9FD8C662}"/>
                    </a:ext>
                  </a:extLst>
                </p14:cNvPr>
                <p14:cNvContentPartPr/>
                <p14:nvPr/>
              </p14:nvContentPartPr>
              <p14:xfrm>
                <a:off x="8185952" y="2545553"/>
                <a:ext cx="201960" cy="64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D82D73D-DF2C-46EF-85D8-885E9FD8C6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49952" y="2509553"/>
                  <a:ext cx="273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ACA82F-BD45-4137-903A-5B175D772983}"/>
                    </a:ext>
                  </a:extLst>
                </p14:cNvPr>
                <p14:cNvContentPartPr/>
                <p14:nvPr/>
              </p14:nvContentPartPr>
              <p14:xfrm>
                <a:off x="8496992" y="2335313"/>
                <a:ext cx="52560" cy="392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ACA82F-BD45-4137-903A-5B175D77298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61352" y="2299313"/>
                  <a:ext cx="1242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C6C9832-7AB5-402B-ACCE-8C0D510D942C}"/>
                    </a:ext>
                  </a:extLst>
                </p14:cNvPr>
                <p14:cNvContentPartPr/>
                <p14:nvPr/>
              </p14:nvContentPartPr>
              <p14:xfrm>
                <a:off x="8599592" y="2454473"/>
                <a:ext cx="210600" cy="301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C6C9832-7AB5-402B-ACCE-8C0D510D94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63952" y="2418473"/>
                  <a:ext cx="282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4D22F1-CF45-48B0-A2F5-C7DDA05D3CC1}"/>
                    </a:ext>
                  </a:extLst>
                </p14:cNvPr>
                <p14:cNvContentPartPr/>
                <p14:nvPr/>
              </p14:nvContentPartPr>
              <p14:xfrm>
                <a:off x="8894432" y="2414153"/>
                <a:ext cx="546480" cy="320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4D22F1-CF45-48B0-A2F5-C7DDA05D3CC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58792" y="2378513"/>
                  <a:ext cx="6181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2B75A70-A8C0-4A0F-945F-AD37BD8BF82D}"/>
                    </a:ext>
                  </a:extLst>
                </p14:cNvPr>
                <p14:cNvContentPartPr/>
                <p14:nvPr/>
              </p14:nvContentPartPr>
              <p14:xfrm>
                <a:off x="9611192" y="2243153"/>
                <a:ext cx="120600" cy="199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2B75A70-A8C0-4A0F-945F-AD37BD8BF8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75192" y="2207153"/>
                  <a:ext cx="192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C4F45E-7212-44C8-B94B-3D09AD05C8D2}"/>
                    </a:ext>
                  </a:extLst>
                </p14:cNvPr>
                <p14:cNvContentPartPr/>
                <p14:nvPr/>
              </p14:nvContentPartPr>
              <p14:xfrm>
                <a:off x="9742232" y="2108873"/>
                <a:ext cx="207000" cy="774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C4F45E-7212-44C8-B94B-3D09AD05C8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06232" y="2072873"/>
                  <a:ext cx="278640" cy="84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359DEBF-44CD-4C46-9A2C-54E374D8C993}"/>
              </a:ext>
            </a:extLst>
          </p:cNvPr>
          <p:cNvGrpSpPr/>
          <p:nvPr/>
        </p:nvGrpSpPr>
        <p:grpSpPr>
          <a:xfrm>
            <a:off x="165152" y="3517913"/>
            <a:ext cx="180720" cy="338040"/>
            <a:chOff x="165152" y="3517913"/>
            <a:chExt cx="1807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16C8981-999A-4099-A5E6-F981C0869F87}"/>
                    </a:ext>
                  </a:extLst>
                </p14:cNvPr>
                <p14:cNvContentPartPr/>
                <p14:nvPr/>
              </p14:nvContentPartPr>
              <p14:xfrm>
                <a:off x="165152" y="3517913"/>
                <a:ext cx="180720" cy="338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16C8981-999A-4099-A5E6-F981C0869F8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9152" y="3482273"/>
                  <a:ext cx="2523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2AC877C-99A5-49DB-98A3-CDCFB4682699}"/>
                    </a:ext>
                  </a:extLst>
                </p14:cNvPr>
                <p14:cNvContentPartPr/>
                <p14:nvPr/>
              </p14:nvContentPartPr>
              <p14:xfrm>
                <a:off x="293672" y="3777833"/>
                <a:ext cx="5004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2AC877C-99A5-49DB-98A3-CDCFB46826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7672" y="3742193"/>
                  <a:ext cx="1216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EF2FCB1-8096-44CC-911F-401921F5C61A}"/>
              </a:ext>
            </a:extLst>
          </p:cNvPr>
          <p:cNvGrpSpPr/>
          <p:nvPr/>
        </p:nvGrpSpPr>
        <p:grpSpPr>
          <a:xfrm>
            <a:off x="2210672" y="3282473"/>
            <a:ext cx="1752120" cy="508680"/>
            <a:chOff x="2210672" y="3282473"/>
            <a:chExt cx="17521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05FF53F-1BFD-40EB-B2AC-F528A5A272B6}"/>
                    </a:ext>
                  </a:extLst>
                </p14:cNvPr>
                <p14:cNvContentPartPr/>
                <p14:nvPr/>
              </p14:nvContentPartPr>
              <p14:xfrm>
                <a:off x="2210672" y="3389753"/>
                <a:ext cx="61560" cy="389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05FF53F-1BFD-40EB-B2AC-F528A5A272B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75032" y="3354113"/>
                  <a:ext cx="133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CC7781-6DE5-42C9-9666-828A864576C7}"/>
                    </a:ext>
                  </a:extLst>
                </p14:cNvPr>
                <p14:cNvContentPartPr/>
                <p14:nvPr/>
              </p14:nvContentPartPr>
              <p14:xfrm>
                <a:off x="2224712" y="3282473"/>
                <a:ext cx="255600" cy="462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CC7781-6DE5-42C9-9666-828A864576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89072" y="3246833"/>
                  <a:ext cx="3272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73E705-55E0-4F65-8A03-57496749A5A3}"/>
                    </a:ext>
                  </a:extLst>
                </p14:cNvPr>
                <p14:cNvContentPartPr/>
                <p14:nvPr/>
              </p14:nvContentPartPr>
              <p14:xfrm>
                <a:off x="2522792" y="3479753"/>
                <a:ext cx="171360" cy="311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73E705-55E0-4F65-8A03-57496749A5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86792" y="3443753"/>
                  <a:ext cx="243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1A8C2BB-B9E5-4C6A-9F53-4E5553F8E6C5}"/>
                    </a:ext>
                  </a:extLst>
                </p14:cNvPr>
                <p14:cNvContentPartPr/>
                <p14:nvPr/>
              </p14:nvContentPartPr>
              <p14:xfrm>
                <a:off x="2832392" y="3343313"/>
                <a:ext cx="90360" cy="404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1A8C2BB-B9E5-4C6A-9F53-4E5553F8E6C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796392" y="3307673"/>
                  <a:ext cx="162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A6CCB7-42D8-472E-B824-7A3F0A289E21}"/>
                    </a:ext>
                  </a:extLst>
                </p14:cNvPr>
                <p14:cNvContentPartPr/>
                <p14:nvPr/>
              </p14:nvContentPartPr>
              <p14:xfrm>
                <a:off x="2767952" y="3569753"/>
                <a:ext cx="252000" cy="46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A6CCB7-42D8-472E-B824-7A3F0A289E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31952" y="3533753"/>
                  <a:ext cx="323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1EBC4D-6EF8-4872-BB9B-B071D5E53302}"/>
                    </a:ext>
                  </a:extLst>
                </p14:cNvPr>
                <p14:cNvContentPartPr/>
                <p14:nvPr/>
              </p14:nvContentPartPr>
              <p14:xfrm>
                <a:off x="3084392" y="3410273"/>
                <a:ext cx="474480" cy="349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1EBC4D-6EF8-4872-BB9B-B071D5E5330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48752" y="3374273"/>
                  <a:ext cx="546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0C521E6-576F-4336-B293-00B00751DF73}"/>
                    </a:ext>
                  </a:extLst>
                </p14:cNvPr>
                <p14:cNvContentPartPr/>
                <p14:nvPr/>
              </p14:nvContentPartPr>
              <p14:xfrm>
                <a:off x="3635552" y="3416393"/>
                <a:ext cx="327240" cy="31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0C521E6-576F-4336-B293-00B00751DF7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99552" y="3380753"/>
                  <a:ext cx="398880" cy="38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045361-7895-4083-AFFD-69D7FC90F940}"/>
              </a:ext>
            </a:extLst>
          </p:cNvPr>
          <p:cNvGrpSpPr/>
          <p:nvPr/>
        </p:nvGrpSpPr>
        <p:grpSpPr>
          <a:xfrm>
            <a:off x="141032" y="4229993"/>
            <a:ext cx="363600" cy="482040"/>
            <a:chOff x="141032" y="4229993"/>
            <a:chExt cx="3636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E02E997-1A8B-41D6-AE65-D1FBE5CD5997}"/>
                    </a:ext>
                  </a:extLst>
                </p14:cNvPr>
                <p14:cNvContentPartPr/>
                <p14:nvPr/>
              </p14:nvContentPartPr>
              <p14:xfrm>
                <a:off x="141032" y="4229993"/>
                <a:ext cx="226440" cy="284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E02E997-1A8B-41D6-AE65-D1FBE5CD59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392" y="4193993"/>
                  <a:ext cx="298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E22397-C97D-4BF3-ACC9-6F6FDD343F0E}"/>
                    </a:ext>
                  </a:extLst>
                </p14:cNvPr>
                <p14:cNvContentPartPr/>
                <p14:nvPr/>
              </p14:nvContentPartPr>
              <p14:xfrm>
                <a:off x="326792" y="4417913"/>
                <a:ext cx="31320" cy="294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E22397-C97D-4BF3-ACC9-6F6FDD343F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792" y="4381913"/>
                  <a:ext cx="102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38D715-00DB-4F20-A3D7-4C57AA00E230}"/>
                    </a:ext>
                  </a:extLst>
                </p14:cNvPr>
                <p14:cNvContentPartPr/>
                <p14:nvPr/>
              </p14:nvContentPartPr>
              <p14:xfrm>
                <a:off x="468272" y="4545713"/>
                <a:ext cx="36360" cy="1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38D715-00DB-4F20-A3D7-4C57AA00E23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32632" y="4510073"/>
                  <a:ext cx="10800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FE43958-16A0-4A91-8DAC-81414F6905B4}"/>
              </a:ext>
            </a:extLst>
          </p:cNvPr>
          <p:cNvGrpSpPr/>
          <p:nvPr/>
        </p:nvGrpSpPr>
        <p:grpSpPr>
          <a:xfrm>
            <a:off x="111152" y="5071313"/>
            <a:ext cx="362880" cy="382680"/>
            <a:chOff x="111152" y="5071313"/>
            <a:chExt cx="36288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C2A05C-7C61-4140-890B-8D25F3F16E5D}"/>
                    </a:ext>
                  </a:extLst>
                </p14:cNvPr>
                <p14:cNvContentPartPr/>
                <p14:nvPr/>
              </p14:nvContentPartPr>
              <p14:xfrm>
                <a:off x="111152" y="5071313"/>
                <a:ext cx="186480" cy="38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C2A05C-7C61-4140-890B-8D25F3F16E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12" y="5035313"/>
                  <a:ext cx="258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8D58AA9-6CBA-4B19-8D65-564C673E78C1}"/>
                    </a:ext>
                  </a:extLst>
                </p14:cNvPr>
                <p14:cNvContentPartPr/>
                <p14:nvPr/>
              </p14:nvContentPartPr>
              <p14:xfrm>
                <a:off x="452432" y="5340953"/>
                <a:ext cx="21600" cy="38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8D58AA9-6CBA-4B19-8D65-564C673E78C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6792" y="5304953"/>
                  <a:ext cx="932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5303A9C-7F5E-4FC2-B359-B94E74626826}"/>
              </a:ext>
            </a:extLst>
          </p:cNvPr>
          <p:cNvGrpSpPr/>
          <p:nvPr/>
        </p:nvGrpSpPr>
        <p:grpSpPr>
          <a:xfrm>
            <a:off x="1005392" y="4059713"/>
            <a:ext cx="9551520" cy="1324440"/>
            <a:chOff x="1005392" y="4059713"/>
            <a:chExt cx="9551520" cy="13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01E2D87-A658-4B52-A19D-D42E9CC2E477}"/>
                    </a:ext>
                  </a:extLst>
                </p14:cNvPr>
                <p14:cNvContentPartPr/>
                <p14:nvPr/>
              </p14:nvContentPartPr>
              <p14:xfrm>
                <a:off x="1038872" y="4183193"/>
                <a:ext cx="87840" cy="299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01E2D87-A658-4B52-A19D-D42E9CC2E4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2872" y="4147193"/>
                  <a:ext cx="159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81FF7B5-6B6D-4694-9C11-07E252357640}"/>
                    </a:ext>
                  </a:extLst>
                </p14:cNvPr>
                <p14:cNvContentPartPr/>
                <p14:nvPr/>
              </p14:nvContentPartPr>
              <p14:xfrm>
                <a:off x="1005392" y="4133873"/>
                <a:ext cx="258840" cy="4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81FF7B5-6B6D-4694-9C11-07E25235764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9392" y="4098233"/>
                  <a:ext cx="330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962110-5657-408E-940F-CA17BEDA6AFA}"/>
                    </a:ext>
                  </a:extLst>
                </p14:cNvPr>
                <p14:cNvContentPartPr/>
                <p14:nvPr/>
              </p14:nvContentPartPr>
              <p14:xfrm>
                <a:off x="1106912" y="4346273"/>
                <a:ext cx="200880" cy="17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962110-5657-408E-940F-CA17BEDA6A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1272" y="4310633"/>
                  <a:ext cx="272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CBDB16-BA6A-4C6F-824E-0F55CE74C756}"/>
                    </a:ext>
                  </a:extLst>
                </p14:cNvPr>
                <p14:cNvContentPartPr/>
                <p14:nvPr/>
              </p14:nvContentPartPr>
              <p14:xfrm>
                <a:off x="1375112" y="4336553"/>
                <a:ext cx="308160" cy="227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CBDB16-BA6A-4C6F-824E-0F55CE74C75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39112" y="4300553"/>
                  <a:ext cx="379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75E58E1-5728-46F3-8FA0-B324EEB0CF3D}"/>
                    </a:ext>
                  </a:extLst>
                </p14:cNvPr>
                <p14:cNvContentPartPr/>
                <p14:nvPr/>
              </p14:nvContentPartPr>
              <p14:xfrm>
                <a:off x="1725752" y="4160153"/>
                <a:ext cx="199080" cy="381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75E58E1-5728-46F3-8FA0-B324EEB0CF3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89752" y="4124153"/>
                  <a:ext cx="2707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6AFC674-AF95-4402-89D9-165AE470BD23}"/>
                    </a:ext>
                  </a:extLst>
                </p14:cNvPr>
                <p14:cNvContentPartPr/>
                <p14:nvPr/>
              </p14:nvContentPartPr>
              <p14:xfrm>
                <a:off x="2032472" y="4178873"/>
                <a:ext cx="135000" cy="39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6AFC674-AF95-4402-89D9-165AE470BD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96472" y="4143233"/>
                  <a:ext cx="2066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A1B598-C3CB-4EA3-9A5B-B372E44D5F7B}"/>
                    </a:ext>
                  </a:extLst>
                </p14:cNvPr>
                <p14:cNvContentPartPr/>
                <p14:nvPr/>
              </p14:nvContentPartPr>
              <p14:xfrm>
                <a:off x="2303192" y="4165913"/>
                <a:ext cx="113040" cy="454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A1B598-C3CB-4EA3-9A5B-B372E44D5F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67552" y="4130273"/>
                  <a:ext cx="1846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683E3D-CD3E-4AA1-A774-952D2D59B4B4}"/>
                    </a:ext>
                  </a:extLst>
                </p14:cNvPr>
                <p14:cNvContentPartPr/>
                <p14:nvPr/>
              </p14:nvContentPartPr>
              <p14:xfrm>
                <a:off x="2319032" y="4381193"/>
                <a:ext cx="208440" cy="54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683E3D-CD3E-4AA1-A774-952D2D59B4B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83032" y="4345553"/>
                  <a:ext cx="280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954CCAA-77C6-4462-9A6B-F9E950B28507}"/>
                    </a:ext>
                  </a:extLst>
                </p14:cNvPr>
                <p14:cNvContentPartPr/>
                <p14:nvPr/>
              </p14:nvContentPartPr>
              <p14:xfrm>
                <a:off x="1204472" y="4879793"/>
                <a:ext cx="470520" cy="504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954CCAA-77C6-4462-9A6B-F9E950B2850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8472" y="4843793"/>
                  <a:ext cx="54216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33CDE04-DAB7-476F-B046-208B2FC86D51}"/>
                    </a:ext>
                  </a:extLst>
                </p14:cNvPr>
                <p14:cNvContentPartPr/>
                <p14:nvPr/>
              </p14:nvContentPartPr>
              <p14:xfrm>
                <a:off x="1736192" y="5030993"/>
                <a:ext cx="329040" cy="32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33CDE04-DAB7-476F-B046-208B2FC86D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00192" y="4995353"/>
                  <a:ext cx="4006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2F7AA56-F597-4CEE-AC05-B2833B393056}"/>
                    </a:ext>
                  </a:extLst>
                </p14:cNvPr>
                <p14:cNvContentPartPr/>
                <p14:nvPr/>
              </p14:nvContentPartPr>
              <p14:xfrm>
                <a:off x="2161712" y="5042873"/>
                <a:ext cx="59040" cy="241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2F7AA56-F597-4CEE-AC05-B2833B3930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126072" y="5006873"/>
                  <a:ext cx="130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1E7C609-4076-46DA-8BC7-E2D66C0A58AB}"/>
                    </a:ext>
                  </a:extLst>
                </p14:cNvPr>
                <p14:cNvContentPartPr/>
                <p14:nvPr/>
              </p14:nvContentPartPr>
              <p14:xfrm>
                <a:off x="2034272" y="4819673"/>
                <a:ext cx="54360" cy="79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1E7C609-4076-46DA-8BC7-E2D66C0A58A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98632" y="4783673"/>
                  <a:ext cx="12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67DD39-DC0A-4691-AAC7-9C5FFF3309C5}"/>
                    </a:ext>
                  </a:extLst>
                </p14:cNvPr>
                <p14:cNvContentPartPr/>
                <p14:nvPr/>
              </p14:nvContentPartPr>
              <p14:xfrm>
                <a:off x="2371952" y="4809233"/>
                <a:ext cx="140760" cy="460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67DD39-DC0A-4691-AAC7-9C5FFF3309C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36312" y="4773593"/>
                  <a:ext cx="21240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F9B45CF-F776-40E6-9318-8B78B0A49D30}"/>
                    </a:ext>
                  </a:extLst>
                </p14:cNvPr>
                <p14:cNvContentPartPr/>
                <p14:nvPr/>
              </p14:nvContentPartPr>
              <p14:xfrm>
                <a:off x="2283032" y="5033873"/>
                <a:ext cx="350640" cy="41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F9B45CF-F776-40E6-9318-8B78B0A49D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47032" y="4997873"/>
                  <a:ext cx="422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C49BF35-8703-497F-80B7-E0DED24B5F8C}"/>
                    </a:ext>
                  </a:extLst>
                </p14:cNvPr>
                <p14:cNvContentPartPr/>
                <p14:nvPr/>
              </p14:nvContentPartPr>
              <p14:xfrm>
                <a:off x="2623952" y="4960433"/>
                <a:ext cx="360720" cy="333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C49BF35-8703-497F-80B7-E0DED24B5F8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87952" y="4924433"/>
                  <a:ext cx="432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784B2D9-5E7C-4050-8E81-E242194572D4}"/>
                    </a:ext>
                  </a:extLst>
                </p14:cNvPr>
                <p14:cNvContentPartPr/>
                <p14:nvPr/>
              </p14:nvContentPartPr>
              <p14:xfrm>
                <a:off x="3154952" y="4641473"/>
                <a:ext cx="279000" cy="65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784B2D9-5E7C-4050-8E81-E242194572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118952" y="4605473"/>
                  <a:ext cx="35064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E00FDF-41D4-4CDA-BB45-433F7408637B}"/>
                    </a:ext>
                  </a:extLst>
                </p14:cNvPr>
                <p14:cNvContentPartPr/>
                <p14:nvPr/>
              </p14:nvContentPartPr>
              <p14:xfrm>
                <a:off x="3441872" y="4811033"/>
                <a:ext cx="106920" cy="43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E00FDF-41D4-4CDA-BB45-433F740863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06232" y="4775033"/>
                  <a:ext cx="178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6973644-E7A8-450C-A018-992AD1569939}"/>
                    </a:ext>
                  </a:extLst>
                </p14:cNvPr>
                <p14:cNvContentPartPr/>
                <p14:nvPr/>
              </p14:nvContentPartPr>
              <p14:xfrm>
                <a:off x="3784952" y="4741193"/>
                <a:ext cx="71280" cy="378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6973644-E7A8-450C-A018-992AD156993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48952" y="4705193"/>
                  <a:ext cx="142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150CC2-49CA-4A9F-BA4E-1D9904613A36}"/>
                    </a:ext>
                  </a:extLst>
                </p14:cNvPr>
                <p14:cNvContentPartPr/>
                <p14:nvPr/>
              </p14:nvContentPartPr>
              <p14:xfrm>
                <a:off x="3687032" y="4748033"/>
                <a:ext cx="325800" cy="417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150CC2-49CA-4A9F-BA4E-1D9904613A3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51032" y="4712393"/>
                  <a:ext cx="3974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5B34DC7-ABF0-43D7-A92D-7772F059F77B}"/>
                    </a:ext>
                  </a:extLst>
                </p14:cNvPr>
                <p14:cNvContentPartPr/>
                <p14:nvPr/>
              </p14:nvContentPartPr>
              <p14:xfrm>
                <a:off x="4076552" y="4880873"/>
                <a:ext cx="237240" cy="284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5B34DC7-ABF0-43D7-A92D-7772F059F77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040912" y="4844873"/>
                  <a:ext cx="3088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0519183-2FD8-42B2-AB22-7F2F23CAE6F2}"/>
                    </a:ext>
                  </a:extLst>
                </p14:cNvPr>
                <p14:cNvContentPartPr/>
                <p14:nvPr/>
              </p14:nvContentPartPr>
              <p14:xfrm>
                <a:off x="4350872" y="4719953"/>
                <a:ext cx="75600" cy="434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0519183-2FD8-42B2-AB22-7F2F23CAE6F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15232" y="4683953"/>
                  <a:ext cx="1472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55D3A6-AEBF-4C1B-81F1-1172FA94B7A6}"/>
                    </a:ext>
                  </a:extLst>
                </p14:cNvPr>
                <p14:cNvContentPartPr/>
                <p14:nvPr/>
              </p14:nvContentPartPr>
              <p14:xfrm>
                <a:off x="4444112" y="4900313"/>
                <a:ext cx="190440" cy="28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55D3A6-AEBF-4C1B-81F1-1172FA94B7A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08472" y="4864313"/>
                  <a:ext cx="262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A57D98-473A-4EB4-91D2-863243900551}"/>
                    </a:ext>
                  </a:extLst>
                </p14:cNvPr>
                <p14:cNvContentPartPr/>
                <p14:nvPr/>
              </p14:nvContentPartPr>
              <p14:xfrm>
                <a:off x="4720232" y="4738313"/>
                <a:ext cx="156600" cy="415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A57D98-473A-4EB4-91D2-86324390055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4592" y="4702313"/>
                  <a:ext cx="2282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2E2D2DD-6733-4E9F-8B46-71174BAFC358}"/>
                    </a:ext>
                  </a:extLst>
                </p14:cNvPr>
                <p14:cNvContentPartPr/>
                <p14:nvPr/>
              </p14:nvContentPartPr>
              <p14:xfrm>
                <a:off x="4629872" y="4904633"/>
                <a:ext cx="174600" cy="41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2E2D2DD-6733-4E9F-8B46-71174BAFC3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94232" y="4868993"/>
                  <a:ext cx="246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772C87-D8D7-45C4-9FE9-990FB84F54F5}"/>
                    </a:ext>
                  </a:extLst>
                </p14:cNvPr>
                <p14:cNvContentPartPr/>
                <p14:nvPr/>
              </p14:nvContentPartPr>
              <p14:xfrm>
                <a:off x="4845512" y="4693673"/>
                <a:ext cx="506520" cy="421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772C87-D8D7-45C4-9FE9-990FB84F54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09512" y="4657673"/>
                  <a:ext cx="57816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7C1F048-7CB1-4D26-881B-E74737181861}"/>
                    </a:ext>
                  </a:extLst>
                </p14:cNvPr>
                <p14:cNvContentPartPr/>
                <p14:nvPr/>
              </p14:nvContentPartPr>
              <p14:xfrm>
                <a:off x="5576312" y="4636433"/>
                <a:ext cx="54720" cy="416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7C1F048-7CB1-4D26-881B-E7473718186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40672" y="4600793"/>
                  <a:ext cx="12636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CA8E79C-0D12-42D5-B695-EE25998F2C48}"/>
                    </a:ext>
                  </a:extLst>
                </p14:cNvPr>
                <p14:cNvContentPartPr/>
                <p14:nvPr/>
              </p14:nvContentPartPr>
              <p14:xfrm>
                <a:off x="5562272" y="4667393"/>
                <a:ext cx="250200" cy="51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CA8E79C-0D12-42D5-B695-EE25998F2C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26272" y="4631753"/>
                  <a:ext cx="321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A04D896-720B-47AC-9B0C-555C89278B60}"/>
                    </a:ext>
                  </a:extLst>
                </p14:cNvPr>
                <p14:cNvContentPartPr/>
                <p14:nvPr/>
              </p14:nvContentPartPr>
              <p14:xfrm>
                <a:off x="5553272" y="4863953"/>
                <a:ext cx="313200" cy="16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A04D896-720B-47AC-9B0C-555C89278B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17632" y="4827953"/>
                  <a:ext cx="384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9931B60-143D-4CB7-96C2-778B659657AF}"/>
                    </a:ext>
                  </a:extLst>
                </p14:cNvPr>
                <p14:cNvContentPartPr/>
                <p14:nvPr/>
              </p14:nvContentPartPr>
              <p14:xfrm>
                <a:off x="5916152" y="4643633"/>
                <a:ext cx="97560" cy="372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9931B60-143D-4CB7-96C2-778B659657A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80512" y="4607633"/>
                  <a:ext cx="169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4D23BA-BEB8-4F24-9E8C-F05E0A3AD45A}"/>
                    </a:ext>
                  </a:extLst>
                </p14:cNvPr>
                <p14:cNvContentPartPr/>
                <p14:nvPr/>
              </p14:nvContentPartPr>
              <p14:xfrm>
                <a:off x="6064112" y="4792673"/>
                <a:ext cx="160200" cy="209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4D23BA-BEB8-4F24-9E8C-F05E0A3AD4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28472" y="4757033"/>
                  <a:ext cx="231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7CC2AA-3454-4810-ABF0-ADFA005EF968}"/>
                    </a:ext>
                  </a:extLst>
                </p14:cNvPr>
                <p14:cNvContentPartPr/>
                <p14:nvPr/>
              </p14:nvContentPartPr>
              <p14:xfrm>
                <a:off x="6299552" y="4732553"/>
                <a:ext cx="1088640" cy="2638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7CC2AA-3454-4810-ABF0-ADFA005EF9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63912" y="4696913"/>
                  <a:ext cx="1160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5D523D8-84F9-4453-8B0B-DC3C59B3D80C}"/>
                    </a:ext>
                  </a:extLst>
                </p14:cNvPr>
                <p14:cNvContentPartPr/>
                <p14:nvPr/>
              </p14:nvContentPartPr>
              <p14:xfrm>
                <a:off x="7425272" y="4557233"/>
                <a:ext cx="65160" cy="395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5D523D8-84F9-4453-8B0B-DC3C59B3D80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89632" y="4521233"/>
                  <a:ext cx="1368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8C6A11-886D-40E4-92C5-C850C8CDD25E}"/>
                    </a:ext>
                  </a:extLst>
                </p14:cNvPr>
                <p14:cNvContentPartPr/>
                <p14:nvPr/>
              </p14:nvContentPartPr>
              <p14:xfrm>
                <a:off x="7381712" y="4759913"/>
                <a:ext cx="142920" cy="43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8C6A11-886D-40E4-92C5-C850C8CDD25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45712" y="4723913"/>
                  <a:ext cx="214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5BA30B9-CA9E-4C86-9065-23D34BFD0B39}"/>
                    </a:ext>
                  </a:extLst>
                </p14:cNvPr>
                <p14:cNvContentPartPr/>
                <p14:nvPr/>
              </p14:nvContentPartPr>
              <p14:xfrm>
                <a:off x="7595912" y="4625633"/>
                <a:ext cx="54000" cy="90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5BA30B9-CA9E-4C86-9065-23D34BFD0B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60272" y="4589993"/>
                  <a:ext cx="125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A4A6E9C-C795-4FC2-A3C4-6DE6F5979236}"/>
                    </a:ext>
                  </a:extLst>
                </p14:cNvPr>
                <p14:cNvContentPartPr/>
                <p14:nvPr/>
              </p14:nvContentPartPr>
              <p14:xfrm>
                <a:off x="7625792" y="4916513"/>
                <a:ext cx="39240" cy="5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A4A6E9C-C795-4FC2-A3C4-6DE6F597923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89792" y="4880873"/>
                  <a:ext cx="110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41C647-8274-49B9-BE69-E9C9AEAA19E4}"/>
                    </a:ext>
                  </a:extLst>
                </p14:cNvPr>
                <p14:cNvContentPartPr/>
                <p14:nvPr/>
              </p14:nvContentPartPr>
              <p14:xfrm>
                <a:off x="7919552" y="4292993"/>
                <a:ext cx="95040" cy="140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41C647-8274-49B9-BE69-E9C9AEAA19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83552" y="4256993"/>
                  <a:ext cx="166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BBAE76E-B0C6-4526-B4EE-4CF0168CA398}"/>
                    </a:ext>
                  </a:extLst>
                </p14:cNvPr>
                <p14:cNvContentPartPr/>
                <p14:nvPr/>
              </p14:nvContentPartPr>
              <p14:xfrm>
                <a:off x="7996592" y="4863593"/>
                <a:ext cx="117360" cy="158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BBAE76E-B0C6-4526-B4EE-4CF0168CA39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60592" y="4827953"/>
                  <a:ext cx="189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B6406BC-E4EA-4F72-A01B-5CDF79BE27CB}"/>
                    </a:ext>
                  </a:extLst>
                </p14:cNvPr>
                <p14:cNvContentPartPr/>
                <p14:nvPr/>
              </p14:nvContentPartPr>
              <p14:xfrm>
                <a:off x="8398352" y="4460753"/>
                <a:ext cx="301320" cy="397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B6406BC-E4EA-4F72-A01B-5CDF79BE27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62352" y="4424753"/>
                  <a:ext cx="372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4BA13A-2AF3-4241-8D83-96AA59293E27}"/>
                    </a:ext>
                  </a:extLst>
                </p14:cNvPr>
                <p14:cNvContentPartPr/>
                <p14:nvPr/>
              </p14:nvContentPartPr>
              <p14:xfrm>
                <a:off x="8885792" y="4348073"/>
                <a:ext cx="382680" cy="560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4BA13A-2AF3-4241-8D83-96AA59293E2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49792" y="4312073"/>
                  <a:ext cx="4543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C309E94-2B45-4CFD-BD82-7FDE0AE782AA}"/>
                    </a:ext>
                  </a:extLst>
                </p14:cNvPr>
                <p14:cNvContentPartPr/>
                <p14:nvPr/>
              </p14:nvContentPartPr>
              <p14:xfrm>
                <a:off x="9294032" y="4384793"/>
                <a:ext cx="45000" cy="393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C309E94-2B45-4CFD-BD82-7FDE0AE782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58392" y="4348793"/>
                  <a:ext cx="1166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37BC3C5-88A3-41BF-ABBE-6CA1612C0467}"/>
                    </a:ext>
                  </a:extLst>
                </p14:cNvPr>
                <p14:cNvContentPartPr/>
                <p14:nvPr/>
              </p14:nvContentPartPr>
              <p14:xfrm>
                <a:off x="9185672" y="4571633"/>
                <a:ext cx="221400" cy="22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37BC3C5-88A3-41BF-ABBE-6CA1612C04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150032" y="4535633"/>
                  <a:ext cx="29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65826A-D5ED-4F9B-AA92-A618EE015F43}"/>
                    </a:ext>
                  </a:extLst>
                </p14:cNvPr>
                <p14:cNvContentPartPr/>
                <p14:nvPr/>
              </p14:nvContentPartPr>
              <p14:xfrm>
                <a:off x="9430472" y="4541753"/>
                <a:ext cx="220680" cy="257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65826A-D5ED-4F9B-AA92-A618EE015F4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394472" y="4505753"/>
                  <a:ext cx="292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10503E4-1B58-4E30-A584-8D0D2A53671E}"/>
                    </a:ext>
                  </a:extLst>
                </p14:cNvPr>
                <p14:cNvContentPartPr/>
                <p14:nvPr/>
              </p14:nvContentPartPr>
              <p14:xfrm>
                <a:off x="9702992" y="4527713"/>
                <a:ext cx="56160" cy="350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10503E4-1B58-4E30-A584-8D0D2A53671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67352" y="4491713"/>
                  <a:ext cx="127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AF322A-8315-4E52-8FCC-52B54F961839}"/>
                    </a:ext>
                  </a:extLst>
                </p14:cNvPr>
                <p14:cNvContentPartPr/>
                <p14:nvPr/>
              </p14:nvContentPartPr>
              <p14:xfrm>
                <a:off x="9744752" y="4474793"/>
                <a:ext cx="182880" cy="199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AF322A-8315-4E52-8FCC-52B54F9618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708752" y="4439153"/>
                  <a:ext cx="254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39FAB5-C658-4F1E-8433-FC9B2F184E82}"/>
                    </a:ext>
                  </a:extLst>
                </p14:cNvPr>
                <p14:cNvContentPartPr/>
                <p14:nvPr/>
              </p14:nvContentPartPr>
              <p14:xfrm>
                <a:off x="9806672" y="4253753"/>
                <a:ext cx="332640" cy="640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39FAB5-C658-4F1E-8433-FC9B2F184E8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71032" y="4218113"/>
                  <a:ext cx="40428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DB9BD31-80E7-4094-8C57-67BDD7A81DC0}"/>
                    </a:ext>
                  </a:extLst>
                </p14:cNvPr>
                <p14:cNvContentPartPr/>
                <p14:nvPr/>
              </p14:nvContentPartPr>
              <p14:xfrm>
                <a:off x="10260272" y="4059713"/>
                <a:ext cx="296640" cy="969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DB9BD31-80E7-4094-8C57-67BDD7A81D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224272" y="4024073"/>
                  <a:ext cx="368280" cy="10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F5B02F9-2C24-4320-9B17-A95A8B5D065B}"/>
              </a:ext>
            </a:extLst>
          </p:cNvPr>
          <p:cNvGrpSpPr/>
          <p:nvPr/>
        </p:nvGrpSpPr>
        <p:grpSpPr>
          <a:xfrm>
            <a:off x="141752" y="5782313"/>
            <a:ext cx="259920" cy="407160"/>
            <a:chOff x="141752" y="5782313"/>
            <a:chExt cx="2599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FA620E7-01A1-4184-ACBC-8F101503A606}"/>
                    </a:ext>
                  </a:extLst>
                </p14:cNvPr>
                <p14:cNvContentPartPr/>
                <p14:nvPr/>
              </p14:nvContentPartPr>
              <p14:xfrm>
                <a:off x="141752" y="5782313"/>
                <a:ext cx="197640" cy="407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FA620E7-01A1-4184-ACBC-8F101503A6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112" y="5746313"/>
                  <a:ext cx="269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FD7B624-52C5-4CF4-AC20-A3A2658F1F27}"/>
                    </a:ext>
                  </a:extLst>
                </p14:cNvPr>
                <p14:cNvContentPartPr/>
                <p14:nvPr/>
              </p14:nvContentPartPr>
              <p14:xfrm>
                <a:off x="364592" y="6066353"/>
                <a:ext cx="37080" cy="3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FD7B624-52C5-4CF4-AC20-A3A2658F1F2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8592" y="6030713"/>
                  <a:ext cx="1087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E2CEF3D-CD87-42C9-BB10-9A45F3BDB7A0}"/>
              </a:ext>
            </a:extLst>
          </p:cNvPr>
          <p:cNvGrpSpPr/>
          <p:nvPr/>
        </p:nvGrpSpPr>
        <p:grpSpPr>
          <a:xfrm>
            <a:off x="139952" y="6517793"/>
            <a:ext cx="346320" cy="276840"/>
            <a:chOff x="139952" y="6517793"/>
            <a:chExt cx="34632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8E60DD4-41FC-4F54-89FC-49908639B9C6}"/>
                    </a:ext>
                  </a:extLst>
                </p14:cNvPr>
                <p14:cNvContentPartPr/>
                <p14:nvPr/>
              </p14:nvContentPartPr>
              <p14:xfrm>
                <a:off x="139952" y="6517793"/>
                <a:ext cx="172440" cy="276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8E60DD4-41FC-4F54-89FC-49908639B9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312" y="6482153"/>
                  <a:ext cx="244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91F129B-7FBE-4F31-BD56-2A6C835CF9CD}"/>
                    </a:ext>
                  </a:extLst>
                </p14:cNvPr>
                <p14:cNvContentPartPr/>
                <p14:nvPr/>
              </p14:nvContentPartPr>
              <p14:xfrm>
                <a:off x="199352" y="6633294"/>
                <a:ext cx="76680" cy="22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91F129B-7FBE-4F31-BD56-2A6C835CF9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63712" y="6597654"/>
                  <a:ext cx="148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52FF4B0-9A79-46FC-A7C0-2984C4CE2377}"/>
                    </a:ext>
                  </a:extLst>
                </p14:cNvPr>
                <p14:cNvContentPartPr/>
                <p14:nvPr/>
              </p14:nvContentPartPr>
              <p14:xfrm>
                <a:off x="462152" y="6649494"/>
                <a:ext cx="24120" cy="17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52FF4B0-9A79-46FC-A7C0-2984C4CE237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6512" y="6613494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ED56A18-7128-4B74-B4FC-D77A6409AB72}"/>
              </a:ext>
            </a:extLst>
          </p:cNvPr>
          <p:cNvGrpSpPr/>
          <p:nvPr/>
        </p:nvGrpSpPr>
        <p:grpSpPr>
          <a:xfrm>
            <a:off x="1250912" y="5631833"/>
            <a:ext cx="3112560" cy="1168501"/>
            <a:chOff x="1250912" y="5631833"/>
            <a:chExt cx="3112560" cy="11685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54CEE26-C72B-4FEA-BD49-D2D7E65B470C}"/>
                    </a:ext>
                  </a:extLst>
                </p14:cNvPr>
                <p14:cNvContentPartPr/>
                <p14:nvPr/>
              </p14:nvContentPartPr>
              <p14:xfrm>
                <a:off x="1416872" y="5659553"/>
                <a:ext cx="108720" cy="450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54CEE26-C72B-4FEA-BD49-D2D7E65B47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80872" y="5623913"/>
                  <a:ext cx="1803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8841433-6BCE-4095-B92F-700FAF33AE53}"/>
                    </a:ext>
                  </a:extLst>
                </p14:cNvPr>
                <p14:cNvContentPartPr/>
                <p14:nvPr/>
              </p14:nvContentPartPr>
              <p14:xfrm>
                <a:off x="1287992" y="5834873"/>
                <a:ext cx="210240" cy="15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8841433-6BCE-4095-B92F-700FAF33AE5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251992" y="5799233"/>
                  <a:ext cx="281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E4E452C-2150-4B3F-97D5-281DA71A67B8}"/>
                    </a:ext>
                  </a:extLst>
                </p14:cNvPr>
                <p14:cNvContentPartPr/>
                <p14:nvPr/>
              </p14:nvContentPartPr>
              <p14:xfrm>
                <a:off x="1609832" y="5878793"/>
                <a:ext cx="203760" cy="248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E4E452C-2150-4B3F-97D5-281DA71A67B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574192" y="5843153"/>
                  <a:ext cx="275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86506AE-3507-475D-9CDF-C08079D5AD83}"/>
                    </a:ext>
                  </a:extLst>
                </p14:cNvPr>
                <p14:cNvContentPartPr/>
                <p14:nvPr/>
              </p14:nvContentPartPr>
              <p14:xfrm>
                <a:off x="1933472" y="5847113"/>
                <a:ext cx="56880" cy="360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86506AE-3507-475D-9CDF-C08079D5AD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97832" y="5811473"/>
                  <a:ext cx="128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383395-8FEF-4534-A5C5-9584A6FE7981}"/>
                    </a:ext>
                  </a:extLst>
                </p14:cNvPr>
                <p14:cNvContentPartPr/>
                <p14:nvPr/>
              </p14:nvContentPartPr>
              <p14:xfrm>
                <a:off x="1934192" y="5824433"/>
                <a:ext cx="207360" cy="204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383395-8FEF-4534-A5C5-9584A6FE798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98192" y="5788793"/>
                  <a:ext cx="279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13FA996-779E-484B-8F14-973E2DA4E99D}"/>
                    </a:ext>
                  </a:extLst>
                </p14:cNvPr>
                <p14:cNvContentPartPr/>
                <p14:nvPr/>
              </p14:nvContentPartPr>
              <p14:xfrm>
                <a:off x="2325872" y="5866553"/>
                <a:ext cx="264960" cy="29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13FA996-779E-484B-8F14-973E2DA4E99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89872" y="5830913"/>
                  <a:ext cx="336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C574AFE-8743-4FCA-A8A1-2A55D8E8383C}"/>
                    </a:ext>
                  </a:extLst>
                </p14:cNvPr>
                <p14:cNvContentPartPr/>
                <p14:nvPr/>
              </p14:nvContentPartPr>
              <p14:xfrm>
                <a:off x="2362592" y="6027113"/>
                <a:ext cx="23508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C574AFE-8743-4FCA-A8A1-2A55D8E8383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26952" y="5991473"/>
                  <a:ext cx="306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3E5829F-5638-4A9B-949F-02AFBA692899}"/>
                    </a:ext>
                  </a:extLst>
                </p14:cNvPr>
                <p14:cNvContentPartPr/>
                <p14:nvPr/>
              </p14:nvContentPartPr>
              <p14:xfrm>
                <a:off x="2962712" y="5631833"/>
                <a:ext cx="118440" cy="422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3E5829F-5638-4A9B-949F-02AFBA6928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26712" y="5596193"/>
                  <a:ext cx="1900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9A5BCC4-2B6E-464F-8C9F-818F15548E4A}"/>
                    </a:ext>
                  </a:extLst>
                </p14:cNvPr>
                <p14:cNvContentPartPr/>
                <p14:nvPr/>
              </p14:nvContentPartPr>
              <p14:xfrm>
                <a:off x="2858672" y="5833433"/>
                <a:ext cx="175680" cy="20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9A5BCC4-2B6E-464F-8C9F-818F15548E4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22672" y="5797433"/>
                  <a:ext cx="247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9FC8112-971B-41B7-9361-41FE6D4A7DF2}"/>
                    </a:ext>
                  </a:extLst>
                </p14:cNvPr>
                <p14:cNvContentPartPr/>
                <p14:nvPr/>
              </p14:nvContentPartPr>
              <p14:xfrm>
                <a:off x="3113552" y="5825153"/>
                <a:ext cx="205560" cy="253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9FC8112-971B-41B7-9361-41FE6D4A7DF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77552" y="5789513"/>
                  <a:ext cx="277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1B830E3-0F57-49A6-B69B-5367547BABDC}"/>
                    </a:ext>
                  </a:extLst>
                </p14:cNvPr>
                <p14:cNvContentPartPr/>
                <p14:nvPr/>
              </p14:nvContentPartPr>
              <p14:xfrm>
                <a:off x="3422792" y="5836673"/>
                <a:ext cx="30600" cy="374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1B830E3-0F57-49A6-B69B-5367547BABD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87152" y="5801033"/>
                  <a:ext cx="1022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809562-F7B2-444A-A700-0DFA00D687AF}"/>
                    </a:ext>
                  </a:extLst>
                </p14:cNvPr>
                <p14:cNvContentPartPr/>
                <p14:nvPr/>
              </p14:nvContentPartPr>
              <p14:xfrm>
                <a:off x="3366992" y="5800673"/>
                <a:ext cx="221040" cy="233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809562-F7B2-444A-A700-0DFA00D687A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31352" y="5765033"/>
                  <a:ext cx="2926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061C2D-A17C-42B5-8484-59C3535C1886}"/>
                    </a:ext>
                  </a:extLst>
                </p14:cNvPr>
                <p14:cNvContentPartPr/>
                <p14:nvPr/>
              </p14:nvContentPartPr>
              <p14:xfrm>
                <a:off x="3722312" y="5905073"/>
                <a:ext cx="289080" cy="28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061C2D-A17C-42B5-8484-59C3535C188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686312" y="5869433"/>
                  <a:ext cx="360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52E90B9-C026-4AB3-85EB-E4DFC971DE5A}"/>
                    </a:ext>
                  </a:extLst>
                </p14:cNvPr>
                <p14:cNvContentPartPr/>
                <p14:nvPr/>
              </p14:nvContentPartPr>
              <p14:xfrm>
                <a:off x="4274552" y="5680073"/>
                <a:ext cx="88920" cy="394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52E90B9-C026-4AB3-85EB-E4DFC971DE5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238552" y="5644433"/>
                  <a:ext cx="1605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FF1E833-28CE-4A5A-B5CF-2BFDD5ED0C00}"/>
                    </a:ext>
                  </a:extLst>
                </p14:cNvPr>
                <p14:cNvContentPartPr/>
                <p14:nvPr/>
              </p14:nvContentPartPr>
              <p14:xfrm>
                <a:off x="1250912" y="6366534"/>
                <a:ext cx="52200" cy="375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FF1E833-28CE-4A5A-B5CF-2BFDD5ED0C0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14912" y="6330534"/>
                  <a:ext cx="1238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8190502-349F-4686-8EEC-E7E64A29C2CF}"/>
                    </a:ext>
                  </a:extLst>
                </p14:cNvPr>
                <p14:cNvContentPartPr/>
                <p14:nvPr/>
              </p14:nvContentPartPr>
              <p14:xfrm>
                <a:off x="1262792" y="6280494"/>
                <a:ext cx="1530360" cy="519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8190502-349F-4686-8EEC-E7E64A29C2C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26792" y="6244854"/>
                  <a:ext cx="16020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1C334D-7624-4359-89AD-28125EF6839F}"/>
                    </a:ext>
                  </a:extLst>
                </p14:cNvPr>
                <p14:cNvContentPartPr/>
                <p14:nvPr/>
              </p14:nvContentPartPr>
              <p14:xfrm>
                <a:off x="1625672" y="6442494"/>
                <a:ext cx="351000" cy="60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1C334D-7624-4359-89AD-28125EF6839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90032" y="6406854"/>
                  <a:ext cx="4226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3A9095-C3FF-446E-ADB7-69AD0FB805AF}"/>
              </a:ext>
            </a:extLst>
          </p:cNvPr>
          <p:cNvGrpSpPr/>
          <p:nvPr/>
        </p:nvGrpSpPr>
        <p:grpSpPr>
          <a:xfrm>
            <a:off x="10060832" y="222054"/>
            <a:ext cx="1226520" cy="588960"/>
            <a:chOff x="10060832" y="222054"/>
            <a:chExt cx="1226520" cy="58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B1F86B9-8C49-4E16-9412-4CB536932068}"/>
                    </a:ext>
                  </a:extLst>
                </p14:cNvPr>
                <p14:cNvContentPartPr/>
                <p14:nvPr/>
              </p14:nvContentPartPr>
              <p14:xfrm>
                <a:off x="10060832" y="272454"/>
                <a:ext cx="546120" cy="479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B1F86B9-8C49-4E16-9412-4CB53693206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24832" y="236454"/>
                  <a:ext cx="6177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9E9C57E-FB51-498B-A6FF-DC3F1DDE2561}"/>
                    </a:ext>
                  </a:extLst>
                </p14:cNvPr>
                <p14:cNvContentPartPr/>
                <p14:nvPr/>
              </p14:nvContentPartPr>
              <p14:xfrm>
                <a:off x="10708832" y="222054"/>
                <a:ext cx="322560" cy="551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9E9C57E-FB51-498B-A6FF-DC3F1DDE256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72832" y="186054"/>
                  <a:ext cx="39420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1EC589-54A7-4466-B32E-E3CE6736EC2D}"/>
                    </a:ext>
                  </a:extLst>
                </p14:cNvPr>
                <p14:cNvContentPartPr/>
                <p14:nvPr/>
              </p14:nvContentPartPr>
              <p14:xfrm>
                <a:off x="11031752" y="449934"/>
                <a:ext cx="14760" cy="242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1EC589-54A7-4466-B32E-E3CE6736EC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996112" y="414294"/>
                  <a:ext cx="86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CFF2AA0-100A-4503-8003-82973DC0B9B4}"/>
                    </a:ext>
                  </a:extLst>
                </p14:cNvPr>
                <p14:cNvContentPartPr/>
                <p14:nvPr/>
              </p14:nvContentPartPr>
              <p14:xfrm>
                <a:off x="11140112" y="233214"/>
                <a:ext cx="147240" cy="577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CFF2AA0-100A-4503-8003-82973DC0B9B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04472" y="197214"/>
                  <a:ext cx="218880" cy="64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679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12C36-80AA-46C0-8AFC-2A8C084FF76F}"/>
              </a:ext>
            </a:extLst>
          </p:cNvPr>
          <p:cNvGrpSpPr/>
          <p:nvPr/>
        </p:nvGrpSpPr>
        <p:grpSpPr>
          <a:xfrm>
            <a:off x="386912" y="357833"/>
            <a:ext cx="2646000" cy="595440"/>
            <a:chOff x="386912" y="357833"/>
            <a:chExt cx="264600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E69CD8-F79F-4734-94C0-6FA242518FB4}"/>
                    </a:ext>
                  </a:extLst>
                </p14:cNvPr>
                <p14:cNvContentPartPr/>
                <p14:nvPr/>
              </p14:nvContentPartPr>
              <p14:xfrm>
                <a:off x="394472" y="560153"/>
                <a:ext cx="22320" cy="393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E69CD8-F79F-4734-94C0-6FA242518F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8832" y="524513"/>
                  <a:ext cx="939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C92A09-28F3-4791-81EB-1F76405ADEAA}"/>
                    </a:ext>
                  </a:extLst>
                </p14:cNvPr>
                <p14:cNvContentPartPr/>
                <p14:nvPr/>
              </p14:nvContentPartPr>
              <p14:xfrm>
                <a:off x="386912" y="492473"/>
                <a:ext cx="219600" cy="26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C92A09-28F3-4791-81EB-1F76405ADE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912" y="456473"/>
                  <a:ext cx="291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96F980-E5A5-4A90-8BE7-EEE118B8BC41}"/>
                    </a:ext>
                  </a:extLst>
                </p14:cNvPr>
                <p14:cNvContentPartPr/>
                <p14:nvPr/>
              </p14:nvContentPartPr>
              <p14:xfrm>
                <a:off x="686792" y="453593"/>
                <a:ext cx="287280" cy="28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96F980-E5A5-4A90-8BE7-EEE118B8BC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0792" y="417593"/>
                  <a:ext cx="3589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4DB699-5D6D-4F02-B5D2-957DC410EC6B}"/>
                    </a:ext>
                  </a:extLst>
                </p14:cNvPr>
                <p14:cNvContentPartPr/>
                <p14:nvPr/>
              </p14:nvContentPartPr>
              <p14:xfrm>
                <a:off x="1038512" y="464393"/>
                <a:ext cx="210600" cy="29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4DB699-5D6D-4F02-B5D2-957DC410EC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2872" y="428753"/>
                  <a:ext cx="282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96BC7C2-E676-4F41-A4A1-906F1DC37B94}"/>
                    </a:ext>
                  </a:extLst>
                </p14:cNvPr>
                <p14:cNvContentPartPr/>
                <p14:nvPr/>
              </p14:nvContentPartPr>
              <p14:xfrm>
                <a:off x="1385192" y="479153"/>
                <a:ext cx="219240" cy="28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96BC7C2-E676-4F41-A4A1-906F1DC37B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9192" y="443153"/>
                  <a:ext cx="290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D1CAAF-5145-4F68-9AC6-FA58EABC198C}"/>
                    </a:ext>
                  </a:extLst>
                </p14:cNvPr>
                <p14:cNvContentPartPr/>
                <p14:nvPr/>
              </p14:nvContentPartPr>
              <p14:xfrm>
                <a:off x="1632512" y="521993"/>
                <a:ext cx="185400" cy="25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D1CAAF-5145-4F68-9AC6-FA58EABC19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96872" y="486353"/>
                  <a:ext cx="257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C2DC87F-F57F-4E2F-9471-9221BAF11B12}"/>
                    </a:ext>
                  </a:extLst>
                </p14:cNvPr>
                <p14:cNvContentPartPr/>
                <p14:nvPr/>
              </p14:nvContentPartPr>
              <p14:xfrm>
                <a:off x="1938872" y="357833"/>
                <a:ext cx="1094040" cy="42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C2DC87F-F57F-4E2F-9471-9221BAF11B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3232" y="321833"/>
                  <a:ext cx="1165680" cy="49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7334FC-CC98-428A-B047-012DEFE7AC6B}"/>
              </a:ext>
            </a:extLst>
          </p:cNvPr>
          <p:cNvGrpSpPr/>
          <p:nvPr/>
        </p:nvGrpSpPr>
        <p:grpSpPr>
          <a:xfrm>
            <a:off x="3529712" y="84593"/>
            <a:ext cx="4268520" cy="815760"/>
            <a:chOff x="3529712" y="84593"/>
            <a:chExt cx="426852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97E9D1-07F9-4172-977B-4150C96EB964}"/>
                    </a:ext>
                  </a:extLst>
                </p14:cNvPr>
                <p14:cNvContentPartPr/>
                <p14:nvPr/>
              </p14:nvContentPartPr>
              <p14:xfrm>
                <a:off x="3529712" y="286553"/>
                <a:ext cx="700560" cy="53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97E9D1-07F9-4172-977B-4150C96EB9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93712" y="250553"/>
                  <a:ext cx="77220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C74E1C1-A765-4C92-9DE7-25F3603D8407}"/>
                    </a:ext>
                  </a:extLst>
                </p14:cNvPr>
                <p14:cNvContentPartPr/>
                <p14:nvPr/>
              </p14:nvContentPartPr>
              <p14:xfrm>
                <a:off x="3936872" y="353873"/>
                <a:ext cx="12960" cy="2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C74E1C1-A765-4C92-9DE7-25F3603D84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0872" y="317873"/>
                  <a:ext cx="84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C58C42-79CD-4CA2-B367-B454805FC2F0}"/>
                    </a:ext>
                  </a:extLst>
                </p14:cNvPr>
                <p14:cNvContentPartPr/>
                <p14:nvPr/>
              </p14:nvContentPartPr>
              <p14:xfrm>
                <a:off x="4308032" y="503993"/>
                <a:ext cx="48960" cy="39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C58C42-79CD-4CA2-B367-B454805FC2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2032" y="467993"/>
                  <a:ext cx="1206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2E5DCD-50F6-45CD-AEEA-7EA0157B4A98}"/>
                    </a:ext>
                  </a:extLst>
                </p14:cNvPr>
                <p14:cNvContentPartPr/>
                <p14:nvPr/>
              </p14:nvContentPartPr>
              <p14:xfrm>
                <a:off x="4339352" y="475913"/>
                <a:ext cx="198720" cy="235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2E5DCD-50F6-45CD-AEEA-7EA0157B4A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03712" y="440273"/>
                  <a:ext cx="270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E1B9E3-F176-4A12-9785-378940C14A3E}"/>
                    </a:ext>
                  </a:extLst>
                </p14:cNvPr>
                <p14:cNvContentPartPr/>
                <p14:nvPr/>
              </p14:nvContentPartPr>
              <p14:xfrm>
                <a:off x="4613672" y="398873"/>
                <a:ext cx="32040" cy="39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E1B9E3-F176-4A12-9785-378940C14A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77672" y="362873"/>
                  <a:ext cx="1036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DEA010-FD71-4937-82F5-770C0F6281F3}"/>
                    </a:ext>
                  </a:extLst>
                </p14:cNvPr>
                <p14:cNvContentPartPr/>
                <p14:nvPr/>
              </p14:nvContentPartPr>
              <p14:xfrm>
                <a:off x="4742192" y="483113"/>
                <a:ext cx="597240" cy="414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DEA010-FD71-4937-82F5-770C0F6281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6552" y="447473"/>
                  <a:ext cx="6688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58039-2DFD-4C58-85C2-EE3802E26ACD}"/>
                    </a:ext>
                  </a:extLst>
                </p14:cNvPr>
                <p14:cNvContentPartPr/>
                <p14:nvPr/>
              </p14:nvContentPartPr>
              <p14:xfrm>
                <a:off x="5508632" y="253433"/>
                <a:ext cx="295560" cy="58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58039-2DFD-4C58-85C2-EE3802E26A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2632" y="217793"/>
                  <a:ext cx="3672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074643-6C09-49CE-8E87-98AA302E308B}"/>
                    </a:ext>
                  </a:extLst>
                </p14:cNvPr>
                <p14:cNvContentPartPr/>
                <p14:nvPr/>
              </p14:nvContentPartPr>
              <p14:xfrm>
                <a:off x="5912192" y="336593"/>
                <a:ext cx="264240" cy="443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074643-6C09-49CE-8E87-98AA302E30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76552" y="300953"/>
                  <a:ext cx="3358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17D47C-AA31-4DEE-9519-3BBC15B17FEB}"/>
                    </a:ext>
                  </a:extLst>
                </p14:cNvPr>
                <p14:cNvContentPartPr/>
                <p14:nvPr/>
              </p14:nvContentPartPr>
              <p14:xfrm>
                <a:off x="6339872" y="675713"/>
                <a:ext cx="41040" cy="180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17D47C-AA31-4DEE-9519-3BBC15B17F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04232" y="640073"/>
                  <a:ext cx="112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FED47BB-D3BC-48B5-9531-5BB49282FD48}"/>
                    </a:ext>
                  </a:extLst>
                </p14:cNvPr>
                <p14:cNvContentPartPr/>
                <p14:nvPr/>
              </p14:nvContentPartPr>
              <p14:xfrm>
                <a:off x="6736952" y="316793"/>
                <a:ext cx="28800" cy="43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FED47BB-D3BC-48B5-9531-5BB49282FD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0952" y="280793"/>
                  <a:ext cx="10044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E00A4D6-B960-4A77-A708-E05C38578280}"/>
                    </a:ext>
                  </a:extLst>
                </p14:cNvPr>
                <p14:cNvContentPartPr/>
                <p14:nvPr/>
              </p14:nvContentPartPr>
              <p14:xfrm>
                <a:off x="6561632" y="485273"/>
                <a:ext cx="550080" cy="26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E00A4D6-B960-4A77-A708-E05C385782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25632" y="449633"/>
                  <a:ext cx="621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74EC9BF-D777-4C4E-B3B1-B0CE2F645B55}"/>
                    </a:ext>
                  </a:extLst>
                </p14:cNvPr>
                <p14:cNvContentPartPr/>
                <p14:nvPr/>
              </p14:nvContentPartPr>
              <p14:xfrm>
                <a:off x="7189112" y="514433"/>
                <a:ext cx="84240" cy="36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74EC9BF-D777-4C4E-B3B1-B0CE2F645B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3472" y="478433"/>
                  <a:ext cx="1558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5D2A8F-998A-4413-BCFA-AEB7240A3BFB}"/>
                    </a:ext>
                  </a:extLst>
                </p14:cNvPr>
                <p14:cNvContentPartPr/>
                <p14:nvPr/>
              </p14:nvContentPartPr>
              <p14:xfrm>
                <a:off x="7259312" y="474113"/>
                <a:ext cx="149400" cy="191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5D2A8F-998A-4413-BCFA-AEB7240A3B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3312" y="438473"/>
                  <a:ext cx="221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BA97F3-7CC1-4B50-B343-7CC6A7E9EDE9}"/>
                    </a:ext>
                  </a:extLst>
                </p14:cNvPr>
                <p14:cNvContentPartPr/>
                <p14:nvPr/>
              </p14:nvContentPartPr>
              <p14:xfrm>
                <a:off x="7526432" y="84593"/>
                <a:ext cx="271800" cy="754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BA97F3-7CC1-4B50-B343-7CC6A7E9ED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90792" y="48593"/>
                  <a:ext cx="343440" cy="82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C22C31-D3A3-4DFC-970A-F84C0E738779}"/>
              </a:ext>
            </a:extLst>
          </p:cNvPr>
          <p:cNvGrpSpPr/>
          <p:nvPr/>
        </p:nvGrpSpPr>
        <p:grpSpPr>
          <a:xfrm>
            <a:off x="232832" y="1479233"/>
            <a:ext cx="275400" cy="303480"/>
            <a:chOff x="232832" y="1479233"/>
            <a:chExt cx="2754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7D26E4-9EFB-45DB-9133-AABB4B0BB921}"/>
                    </a:ext>
                  </a:extLst>
                </p14:cNvPr>
                <p14:cNvContentPartPr/>
                <p14:nvPr/>
              </p14:nvContentPartPr>
              <p14:xfrm>
                <a:off x="232832" y="1479233"/>
                <a:ext cx="178920" cy="30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7D26E4-9EFB-45DB-9133-AABB4B0BB9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7192" y="1443593"/>
                  <a:ext cx="250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7B4693-D99B-48BA-8467-D9BEC9436CAB}"/>
                    </a:ext>
                  </a:extLst>
                </p14:cNvPr>
                <p14:cNvContentPartPr/>
                <p14:nvPr/>
              </p14:nvContentPartPr>
              <p14:xfrm>
                <a:off x="485912" y="1707113"/>
                <a:ext cx="22320" cy="29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7B4693-D99B-48BA-8467-D9BEC9436C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0272" y="1671113"/>
                  <a:ext cx="939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B5B9DB-4DA5-4C46-97BA-2172D7AE03D5}"/>
              </a:ext>
            </a:extLst>
          </p:cNvPr>
          <p:cNvGrpSpPr/>
          <p:nvPr/>
        </p:nvGrpSpPr>
        <p:grpSpPr>
          <a:xfrm>
            <a:off x="1091792" y="1388513"/>
            <a:ext cx="362520" cy="464040"/>
            <a:chOff x="1091792" y="1388513"/>
            <a:chExt cx="36252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CF7E31-0E81-41AA-9B93-8021821B4C56}"/>
                    </a:ext>
                  </a:extLst>
                </p14:cNvPr>
                <p14:cNvContentPartPr/>
                <p14:nvPr/>
              </p14:nvContentPartPr>
              <p14:xfrm>
                <a:off x="1091792" y="1465913"/>
                <a:ext cx="18360" cy="33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CF7E31-0E81-41AA-9B93-8021821B4C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5792" y="1430273"/>
                  <a:ext cx="900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3315FD-0787-4A81-B997-B6C8BE48D5B0}"/>
                    </a:ext>
                  </a:extLst>
                </p14:cNvPr>
                <p14:cNvContentPartPr/>
                <p14:nvPr/>
              </p14:nvContentPartPr>
              <p14:xfrm>
                <a:off x="1311392" y="1388513"/>
                <a:ext cx="142920" cy="46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3315FD-0787-4A81-B997-B6C8BE48D5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75752" y="1352873"/>
                  <a:ext cx="2145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6C9E66-407F-406B-9529-DEFCE122D1D0}"/>
                    </a:ext>
                  </a:extLst>
                </p14:cNvPr>
                <p14:cNvContentPartPr/>
                <p14:nvPr/>
              </p14:nvContentPartPr>
              <p14:xfrm>
                <a:off x="1261712" y="1640153"/>
                <a:ext cx="109800" cy="1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6C9E66-407F-406B-9529-DEFCE122D1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25712" y="1604513"/>
                  <a:ext cx="1814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B999301-B0A0-4DB0-950A-75083AD6E921}"/>
              </a:ext>
            </a:extLst>
          </p:cNvPr>
          <p:cNvGrpSpPr/>
          <p:nvPr/>
        </p:nvGrpSpPr>
        <p:grpSpPr>
          <a:xfrm>
            <a:off x="2148032" y="1174673"/>
            <a:ext cx="2241720" cy="720360"/>
            <a:chOff x="2148032" y="1174673"/>
            <a:chExt cx="2241720" cy="72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9D3DF7-4A97-4964-A22A-24C3B46D6AB9}"/>
                    </a:ext>
                  </a:extLst>
                </p14:cNvPr>
                <p14:cNvContentPartPr/>
                <p14:nvPr/>
              </p14:nvContentPartPr>
              <p14:xfrm>
                <a:off x="2346032" y="1397153"/>
                <a:ext cx="44640" cy="361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9D3DF7-4A97-4964-A22A-24C3B46D6A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10032" y="1361153"/>
                  <a:ext cx="1162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1DCA27-C2CA-491E-B557-5DD89588A636}"/>
                    </a:ext>
                  </a:extLst>
                </p14:cNvPr>
                <p14:cNvContentPartPr/>
                <p14:nvPr/>
              </p14:nvContentPartPr>
              <p14:xfrm>
                <a:off x="2266832" y="1568873"/>
                <a:ext cx="180360" cy="3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1DCA27-C2CA-491E-B557-5DD89588A63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31192" y="1532873"/>
                  <a:ext cx="252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5A8EB6-9568-4F98-BD6E-0BEBCAD5398B}"/>
                    </a:ext>
                  </a:extLst>
                </p14:cNvPr>
                <p14:cNvContentPartPr/>
                <p14:nvPr/>
              </p14:nvContentPartPr>
              <p14:xfrm>
                <a:off x="2529272" y="1515233"/>
                <a:ext cx="144720" cy="23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5A8EB6-9568-4F98-BD6E-0BEBCAD539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93272" y="1479233"/>
                  <a:ext cx="216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0441B42-233A-4A05-84C0-563D5C05100B}"/>
                    </a:ext>
                  </a:extLst>
                </p14:cNvPr>
                <p14:cNvContentPartPr/>
                <p14:nvPr/>
              </p14:nvContentPartPr>
              <p14:xfrm>
                <a:off x="2743112" y="1525673"/>
                <a:ext cx="56880" cy="36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0441B42-233A-4A05-84C0-563D5C05100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07472" y="1490033"/>
                  <a:ext cx="1285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69C0C42-9D42-4C18-B614-BF0BE6A62ED6}"/>
                    </a:ext>
                  </a:extLst>
                </p14:cNvPr>
                <p14:cNvContentPartPr/>
                <p14:nvPr/>
              </p14:nvContentPartPr>
              <p14:xfrm>
                <a:off x="2732672" y="1474193"/>
                <a:ext cx="144360" cy="200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69C0C42-9D42-4C18-B614-BF0BE6A62E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96672" y="1438553"/>
                  <a:ext cx="2160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A447AF-D2F8-427D-91E0-388B0B9C69BF}"/>
                    </a:ext>
                  </a:extLst>
                </p14:cNvPr>
                <p14:cNvContentPartPr/>
                <p14:nvPr/>
              </p14:nvContentPartPr>
              <p14:xfrm>
                <a:off x="3110672" y="1543673"/>
                <a:ext cx="95760" cy="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A447AF-D2F8-427D-91E0-388B0B9C69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75032" y="1507673"/>
                  <a:ext cx="167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1B7796-9CFA-48A6-92F6-A24E2475A4F3}"/>
                    </a:ext>
                  </a:extLst>
                </p14:cNvPr>
                <p14:cNvContentPartPr/>
                <p14:nvPr/>
              </p14:nvContentPartPr>
              <p14:xfrm>
                <a:off x="3120752" y="1519553"/>
                <a:ext cx="397800" cy="135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1B7796-9CFA-48A6-92F6-A24E2475A4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4752" y="1483913"/>
                  <a:ext cx="469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CD1486-EE64-4157-88E2-5CA7377AA370}"/>
                    </a:ext>
                  </a:extLst>
                </p14:cNvPr>
                <p14:cNvContentPartPr/>
                <p14:nvPr/>
              </p14:nvContentPartPr>
              <p14:xfrm>
                <a:off x="3420632" y="1618913"/>
                <a:ext cx="119520" cy="1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CD1486-EE64-4157-88E2-5CA7377AA37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84992" y="1583273"/>
                  <a:ext cx="191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D284EB-7D16-492D-9464-8CABC9614A11}"/>
                    </a:ext>
                  </a:extLst>
                </p14:cNvPr>
                <p14:cNvContentPartPr/>
                <p14:nvPr/>
              </p14:nvContentPartPr>
              <p14:xfrm>
                <a:off x="3814472" y="1552313"/>
                <a:ext cx="200880" cy="1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D284EB-7D16-492D-9464-8CABC9614A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8472" y="1516313"/>
                  <a:ext cx="27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780EBE-66F8-4F17-B2C4-75900DE4CE6E}"/>
                    </a:ext>
                  </a:extLst>
                </p14:cNvPr>
                <p14:cNvContentPartPr/>
                <p14:nvPr/>
              </p14:nvContentPartPr>
              <p14:xfrm>
                <a:off x="4129112" y="1403273"/>
                <a:ext cx="20880" cy="248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780EBE-66F8-4F17-B2C4-75900DE4CE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93472" y="1367273"/>
                  <a:ext cx="92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8E13344-1C84-4390-95E9-0EDE92B626A3}"/>
                    </a:ext>
                  </a:extLst>
                </p14:cNvPr>
                <p14:cNvContentPartPr/>
                <p14:nvPr/>
              </p14:nvContentPartPr>
              <p14:xfrm>
                <a:off x="2148032" y="1174673"/>
                <a:ext cx="270360" cy="703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8E13344-1C84-4390-95E9-0EDE92B626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12392" y="1138673"/>
                  <a:ext cx="34200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392AC7-D92C-4645-88AF-F19EF7477D19}"/>
                    </a:ext>
                  </a:extLst>
                </p14:cNvPr>
                <p14:cNvContentPartPr/>
                <p14:nvPr/>
              </p14:nvContentPartPr>
              <p14:xfrm>
                <a:off x="4202912" y="1213193"/>
                <a:ext cx="186840" cy="63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392AC7-D92C-4645-88AF-F19EF7477D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67272" y="1177553"/>
                  <a:ext cx="25848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0521BB-BC9A-4E1F-AA93-6ED9E7CF4306}"/>
              </a:ext>
            </a:extLst>
          </p:cNvPr>
          <p:cNvGrpSpPr/>
          <p:nvPr/>
        </p:nvGrpSpPr>
        <p:grpSpPr>
          <a:xfrm>
            <a:off x="4729592" y="1342433"/>
            <a:ext cx="1255680" cy="367200"/>
            <a:chOff x="4729592" y="1342433"/>
            <a:chExt cx="125568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AF21659-B7F4-48D3-9212-5FB80E2CA91D}"/>
                    </a:ext>
                  </a:extLst>
                </p14:cNvPr>
                <p14:cNvContentPartPr/>
                <p14:nvPr/>
              </p14:nvContentPartPr>
              <p14:xfrm>
                <a:off x="4885832" y="1432073"/>
                <a:ext cx="17280" cy="27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AF21659-B7F4-48D3-9212-5FB80E2CA9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50192" y="1396073"/>
                  <a:ext cx="88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7B8688-9C0D-40BE-843D-9BEBE492B995}"/>
                    </a:ext>
                  </a:extLst>
                </p14:cNvPr>
                <p14:cNvContentPartPr/>
                <p14:nvPr/>
              </p14:nvContentPartPr>
              <p14:xfrm>
                <a:off x="4729592" y="1342433"/>
                <a:ext cx="704520" cy="36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7B8688-9C0D-40BE-843D-9BEBE492B9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93592" y="1306433"/>
                  <a:ext cx="7761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D7A05F-22CF-4190-871D-D7CB89E2699B}"/>
                    </a:ext>
                  </a:extLst>
                </p14:cNvPr>
                <p14:cNvContentPartPr/>
                <p14:nvPr/>
              </p14:nvContentPartPr>
              <p14:xfrm>
                <a:off x="5371832" y="1400753"/>
                <a:ext cx="613440" cy="27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D7A05F-22CF-4190-871D-D7CB89E269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35832" y="1364753"/>
                  <a:ext cx="68508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5305E90-4BD1-48A4-A75B-F868938530CE}"/>
              </a:ext>
            </a:extLst>
          </p:cNvPr>
          <p:cNvGrpSpPr/>
          <p:nvPr/>
        </p:nvGrpSpPr>
        <p:grpSpPr>
          <a:xfrm>
            <a:off x="165512" y="2327033"/>
            <a:ext cx="347400" cy="389520"/>
            <a:chOff x="165512" y="2327033"/>
            <a:chExt cx="3474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4152B6-098B-46CE-864E-E0D34DB8303D}"/>
                    </a:ext>
                  </a:extLst>
                </p14:cNvPr>
                <p14:cNvContentPartPr/>
                <p14:nvPr/>
              </p14:nvContentPartPr>
              <p14:xfrm>
                <a:off x="165512" y="2327033"/>
                <a:ext cx="202320" cy="389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4152B6-098B-46CE-864E-E0D34DB830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9512" y="2291033"/>
                  <a:ext cx="2739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627E03-18A6-45FF-AA09-8BFBE8CDF4DC}"/>
                    </a:ext>
                  </a:extLst>
                </p14:cNvPr>
                <p14:cNvContentPartPr/>
                <p14:nvPr/>
              </p14:nvContentPartPr>
              <p14:xfrm>
                <a:off x="490232" y="2615393"/>
                <a:ext cx="22680" cy="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627E03-18A6-45FF-AA09-8BFBE8CDF4D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592" y="2579753"/>
                  <a:ext cx="943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03A82D5-21A6-4DD1-BC6C-3E997CA91121}"/>
              </a:ext>
            </a:extLst>
          </p:cNvPr>
          <p:cNvGrpSpPr/>
          <p:nvPr/>
        </p:nvGrpSpPr>
        <p:grpSpPr>
          <a:xfrm>
            <a:off x="2031392" y="2038313"/>
            <a:ext cx="3831120" cy="621360"/>
            <a:chOff x="2031392" y="2038313"/>
            <a:chExt cx="3831120" cy="62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914AC4-2FEA-4630-B827-52FBCC9D7B96}"/>
                    </a:ext>
                  </a:extLst>
                </p14:cNvPr>
                <p14:cNvContentPartPr/>
                <p14:nvPr/>
              </p14:nvContentPartPr>
              <p14:xfrm>
                <a:off x="2031392" y="2194553"/>
                <a:ext cx="469080" cy="465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914AC4-2FEA-4630-B827-52FBCC9D7B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95752" y="2158913"/>
                  <a:ext cx="5407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BF6896-F70E-431F-AFA8-9D2EE4F35A35}"/>
                    </a:ext>
                  </a:extLst>
                </p14:cNvPr>
                <p14:cNvContentPartPr/>
                <p14:nvPr/>
              </p14:nvContentPartPr>
              <p14:xfrm>
                <a:off x="2558432" y="2084393"/>
                <a:ext cx="1080360" cy="48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BF6896-F70E-431F-AFA8-9D2EE4F35A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22432" y="2048753"/>
                  <a:ext cx="11520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DDF20F-B588-4A6E-A121-6155D5F1C523}"/>
                    </a:ext>
                  </a:extLst>
                </p14:cNvPr>
                <p14:cNvContentPartPr/>
                <p14:nvPr/>
              </p14:nvContentPartPr>
              <p14:xfrm>
                <a:off x="2947592" y="2185193"/>
                <a:ext cx="32040" cy="5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DDF20F-B588-4A6E-A121-6155D5F1C5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1952" y="2149193"/>
                  <a:ext cx="103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EE3DF3-E400-4572-903D-26840F8D87DC}"/>
                    </a:ext>
                  </a:extLst>
                </p14:cNvPr>
                <p14:cNvContentPartPr/>
                <p14:nvPr/>
              </p14:nvContentPartPr>
              <p14:xfrm>
                <a:off x="3027512" y="2194553"/>
                <a:ext cx="294120" cy="30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EE3DF3-E400-4572-903D-26840F8D87D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1872" y="2158553"/>
                  <a:ext cx="365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A3628A-F9D8-4D96-9C45-5972B313000F}"/>
                    </a:ext>
                  </a:extLst>
                </p14:cNvPr>
                <p14:cNvContentPartPr/>
                <p14:nvPr/>
              </p14:nvContentPartPr>
              <p14:xfrm>
                <a:off x="2883152" y="2224793"/>
                <a:ext cx="24120" cy="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A3628A-F9D8-4D96-9C45-5972B31300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47512" y="2189153"/>
                  <a:ext cx="95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4B6C90D-A671-46A0-9F5C-1AE47F2FA128}"/>
                    </a:ext>
                  </a:extLst>
                </p14:cNvPr>
                <p14:cNvContentPartPr/>
                <p14:nvPr/>
              </p14:nvContentPartPr>
              <p14:xfrm>
                <a:off x="3702512" y="2038313"/>
                <a:ext cx="143280" cy="490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4B6C90D-A671-46A0-9F5C-1AE47F2FA1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66872" y="2002673"/>
                  <a:ext cx="2149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CFC9EC-E57C-4418-9E03-11369BD54315}"/>
                    </a:ext>
                  </a:extLst>
                </p14:cNvPr>
                <p14:cNvContentPartPr/>
                <p14:nvPr/>
              </p14:nvContentPartPr>
              <p14:xfrm>
                <a:off x="4045952" y="2168993"/>
                <a:ext cx="132840" cy="48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CFC9EC-E57C-4418-9E03-11369BD543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0312" y="2133353"/>
                  <a:ext cx="204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73BF93-6119-48E8-A2B2-4F52F50E218F}"/>
                    </a:ext>
                  </a:extLst>
                </p14:cNvPr>
                <p14:cNvContentPartPr/>
                <p14:nvPr/>
              </p14:nvContentPartPr>
              <p14:xfrm>
                <a:off x="4372832" y="2057033"/>
                <a:ext cx="337680" cy="35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73BF93-6119-48E8-A2B2-4F52F50E21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37192" y="2021033"/>
                  <a:ext cx="40932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5F50DF-9251-488D-ABCA-D8EC986E269A}"/>
                    </a:ext>
                  </a:extLst>
                </p14:cNvPr>
                <p14:cNvContentPartPr/>
                <p14:nvPr/>
              </p14:nvContentPartPr>
              <p14:xfrm>
                <a:off x="4868912" y="2088353"/>
                <a:ext cx="72360" cy="314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5F50DF-9251-488D-ABCA-D8EC986E26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32912" y="2052353"/>
                  <a:ext cx="1440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65A9761-307D-40C7-8F42-51A03BF4398C}"/>
                    </a:ext>
                  </a:extLst>
                </p14:cNvPr>
                <p14:cNvContentPartPr/>
                <p14:nvPr/>
              </p14:nvContentPartPr>
              <p14:xfrm>
                <a:off x="4764152" y="2159993"/>
                <a:ext cx="483840" cy="213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65A9761-307D-40C7-8F42-51A03BF439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28512" y="2124353"/>
                  <a:ext cx="5554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9D1097-48AB-4C40-B153-85A6E0F4D1CE}"/>
                    </a:ext>
                  </a:extLst>
                </p14:cNvPr>
                <p14:cNvContentPartPr/>
                <p14:nvPr/>
              </p14:nvContentPartPr>
              <p14:xfrm>
                <a:off x="5295152" y="2156753"/>
                <a:ext cx="156600" cy="26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9D1097-48AB-4C40-B153-85A6E0F4D1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59152" y="2120753"/>
                  <a:ext cx="228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4C49D3-20D8-40C2-A438-70CCBC770C41}"/>
                    </a:ext>
                  </a:extLst>
                </p14:cNvPr>
                <p14:cNvContentPartPr/>
                <p14:nvPr/>
              </p14:nvContentPartPr>
              <p14:xfrm>
                <a:off x="5620952" y="2063873"/>
                <a:ext cx="41760" cy="269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4C49D3-20D8-40C2-A438-70CCBC770C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84952" y="2028233"/>
                  <a:ext cx="113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C9DE49-CA50-4A5F-B19F-E6DC3EC8E64A}"/>
                    </a:ext>
                  </a:extLst>
                </p14:cNvPr>
                <p14:cNvContentPartPr/>
                <p14:nvPr/>
              </p14:nvContentPartPr>
              <p14:xfrm>
                <a:off x="5678552" y="2060993"/>
                <a:ext cx="183960" cy="289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C9DE49-CA50-4A5F-B19F-E6DC3EC8E6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42912" y="2025353"/>
                  <a:ext cx="25560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FBCC1B-ED34-44CD-8765-7DE92F7E0308}"/>
              </a:ext>
            </a:extLst>
          </p:cNvPr>
          <p:cNvGrpSpPr/>
          <p:nvPr/>
        </p:nvGrpSpPr>
        <p:grpSpPr>
          <a:xfrm>
            <a:off x="6287312" y="1677233"/>
            <a:ext cx="2849760" cy="708480"/>
            <a:chOff x="6287312" y="1677233"/>
            <a:chExt cx="284976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4DE32C-45A3-429C-B969-CA4C4297B763}"/>
                    </a:ext>
                  </a:extLst>
                </p14:cNvPr>
                <p14:cNvContentPartPr/>
                <p14:nvPr/>
              </p14:nvContentPartPr>
              <p14:xfrm>
                <a:off x="6287312" y="2053433"/>
                <a:ext cx="301320" cy="332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4DE32C-45A3-429C-B969-CA4C4297B76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51672" y="2017793"/>
                  <a:ext cx="3729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A807970-3A36-4E39-8CBC-878641063D92}"/>
                    </a:ext>
                  </a:extLst>
                </p14:cNvPr>
                <p14:cNvContentPartPr/>
                <p14:nvPr/>
              </p14:nvContentPartPr>
              <p14:xfrm>
                <a:off x="6655952" y="2114993"/>
                <a:ext cx="264600" cy="219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A807970-3A36-4E39-8CBC-878641063D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20312" y="2078993"/>
                  <a:ext cx="336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F07DC30-5CB8-42EC-9FE8-A9EBA56F5E8B}"/>
                    </a:ext>
                  </a:extLst>
                </p14:cNvPr>
                <p14:cNvContentPartPr/>
                <p14:nvPr/>
              </p14:nvContentPartPr>
              <p14:xfrm>
                <a:off x="6994712" y="1904753"/>
                <a:ext cx="718560" cy="435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F07DC30-5CB8-42EC-9FE8-A9EBA56F5E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58712" y="1868753"/>
                  <a:ext cx="790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F9DEDD-82C2-4B09-9DF8-DFEC765DE018}"/>
                    </a:ext>
                  </a:extLst>
                </p14:cNvPr>
                <p14:cNvContentPartPr/>
                <p14:nvPr/>
              </p14:nvContentPartPr>
              <p14:xfrm>
                <a:off x="7692032" y="1820873"/>
                <a:ext cx="154800" cy="505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F9DEDD-82C2-4B09-9DF8-DFEC765DE0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56032" y="1785233"/>
                  <a:ext cx="22644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B69116-DFDB-44F6-BBF5-758A7DA49D7E}"/>
                    </a:ext>
                  </a:extLst>
                </p14:cNvPr>
                <p14:cNvContentPartPr/>
                <p14:nvPr/>
              </p14:nvContentPartPr>
              <p14:xfrm>
                <a:off x="7611392" y="2068553"/>
                <a:ext cx="185040" cy="59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B69116-DFDB-44F6-BBF5-758A7DA49D7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75392" y="2032913"/>
                  <a:ext cx="256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827BE0-CDE4-445B-B4C5-A5BE082F2155}"/>
                    </a:ext>
                  </a:extLst>
                </p14:cNvPr>
                <p14:cNvContentPartPr/>
                <p14:nvPr/>
              </p14:nvContentPartPr>
              <p14:xfrm>
                <a:off x="7914152" y="1924553"/>
                <a:ext cx="12960" cy="30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827BE0-CDE4-445B-B4C5-A5BE082F215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78152" y="1888553"/>
                  <a:ext cx="846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C6C8265-4AC5-4AA5-9F3D-244F9C46D1EE}"/>
                    </a:ext>
                  </a:extLst>
                </p14:cNvPr>
                <p14:cNvContentPartPr/>
                <p14:nvPr/>
              </p14:nvContentPartPr>
              <p14:xfrm>
                <a:off x="8019632" y="1973153"/>
                <a:ext cx="137520" cy="271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C6C8265-4AC5-4AA5-9F3D-244F9C46D1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83632" y="1937513"/>
                  <a:ext cx="2091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44A78E-B51B-4248-AEEE-E838C61B34BC}"/>
                    </a:ext>
                  </a:extLst>
                </p14:cNvPr>
                <p14:cNvContentPartPr/>
                <p14:nvPr/>
              </p14:nvContentPartPr>
              <p14:xfrm>
                <a:off x="8246072" y="1981793"/>
                <a:ext cx="403560" cy="237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44A78E-B51B-4248-AEEE-E838C61B34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10432" y="1945793"/>
                  <a:ext cx="4752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0EEAA49-3BB3-435F-B6D7-9161C0E82F3D}"/>
                    </a:ext>
                  </a:extLst>
                </p14:cNvPr>
                <p14:cNvContentPartPr/>
                <p14:nvPr/>
              </p14:nvContentPartPr>
              <p14:xfrm>
                <a:off x="8819192" y="1800713"/>
                <a:ext cx="46440" cy="13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0EEAA49-3BB3-435F-B6D7-9161C0E82F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83192" y="1765073"/>
                  <a:ext cx="118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D8ED3BE-E0CC-4E84-A3CD-3B4ADD1A4676}"/>
                    </a:ext>
                  </a:extLst>
                </p14:cNvPr>
                <p14:cNvContentPartPr/>
                <p14:nvPr/>
              </p14:nvContentPartPr>
              <p14:xfrm>
                <a:off x="8982992" y="1677233"/>
                <a:ext cx="154080" cy="704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D8ED3BE-E0CC-4E84-A3CD-3B4ADD1A46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46992" y="1641233"/>
                  <a:ext cx="225720" cy="77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C6AF94-249E-4A29-9AAA-8475F7A99772}"/>
              </a:ext>
            </a:extLst>
          </p:cNvPr>
          <p:cNvGrpSpPr/>
          <p:nvPr/>
        </p:nvGrpSpPr>
        <p:grpSpPr>
          <a:xfrm>
            <a:off x="15392" y="3150713"/>
            <a:ext cx="393120" cy="354960"/>
            <a:chOff x="15392" y="3150713"/>
            <a:chExt cx="3931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447E6C-7061-422B-9444-34BA34D074D2}"/>
                    </a:ext>
                  </a:extLst>
                </p14:cNvPr>
                <p14:cNvContentPartPr/>
                <p14:nvPr/>
              </p14:nvContentPartPr>
              <p14:xfrm>
                <a:off x="15392" y="3150713"/>
                <a:ext cx="273240" cy="354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447E6C-7061-422B-9444-34BA34D074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-20608" y="3115073"/>
                  <a:ext cx="344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9F5096F-36AC-43D6-8D98-47E74CE1E40A}"/>
                    </a:ext>
                  </a:extLst>
                </p14:cNvPr>
                <p14:cNvContentPartPr/>
                <p14:nvPr/>
              </p14:nvContentPartPr>
              <p14:xfrm>
                <a:off x="373232" y="3356273"/>
                <a:ext cx="3528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9F5096F-36AC-43D6-8D98-47E74CE1E4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7232" y="3320273"/>
                  <a:ext cx="10692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DF9BF9F-48EE-44A1-A803-DB61E4178CB7}"/>
              </a:ext>
            </a:extLst>
          </p:cNvPr>
          <p:cNvGrpSpPr/>
          <p:nvPr/>
        </p:nvGrpSpPr>
        <p:grpSpPr>
          <a:xfrm>
            <a:off x="2136872" y="2761193"/>
            <a:ext cx="1544400" cy="460080"/>
            <a:chOff x="2136872" y="2761193"/>
            <a:chExt cx="154440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3C686B-EA83-4201-BA67-EC23CF33CD44}"/>
                    </a:ext>
                  </a:extLst>
                </p14:cNvPr>
                <p14:cNvContentPartPr/>
                <p14:nvPr/>
              </p14:nvContentPartPr>
              <p14:xfrm>
                <a:off x="2160632" y="2864513"/>
                <a:ext cx="68040" cy="347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3C686B-EA83-4201-BA67-EC23CF33CD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24992" y="2828873"/>
                  <a:ext cx="1396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EB1DF0-D011-4CE1-B1B6-E0CDEC64B0CA}"/>
                    </a:ext>
                  </a:extLst>
                </p14:cNvPr>
                <p14:cNvContentPartPr/>
                <p14:nvPr/>
              </p14:nvContentPartPr>
              <p14:xfrm>
                <a:off x="2136872" y="2815913"/>
                <a:ext cx="331200" cy="405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EB1DF0-D011-4CE1-B1B6-E0CDEC64B0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01232" y="2779913"/>
                  <a:ext cx="4028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3AAC0A9-A21A-4E75-9D57-C63D2B8C0197}"/>
                    </a:ext>
                  </a:extLst>
                </p14:cNvPr>
                <p14:cNvContentPartPr/>
                <p14:nvPr/>
              </p14:nvContentPartPr>
              <p14:xfrm>
                <a:off x="2446472" y="2761193"/>
                <a:ext cx="1234800" cy="454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3AAC0A9-A21A-4E75-9D57-C63D2B8C019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10472" y="2725193"/>
                  <a:ext cx="13064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A06D51-BF00-4F57-904F-3F5BC558D009}"/>
                    </a:ext>
                  </a:extLst>
                </p14:cNvPr>
                <p14:cNvContentPartPr/>
                <p14:nvPr/>
              </p14:nvContentPartPr>
              <p14:xfrm>
                <a:off x="2560592" y="2808353"/>
                <a:ext cx="279720" cy="6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A06D51-BF00-4F57-904F-3F5BC558D0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4952" y="2772713"/>
                  <a:ext cx="35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6523EE8-9090-414C-BB0D-8577905B1F6B}"/>
                    </a:ext>
                  </a:extLst>
                </p14:cNvPr>
                <p14:cNvContentPartPr/>
                <p14:nvPr/>
              </p14:nvContentPartPr>
              <p14:xfrm>
                <a:off x="2434952" y="2998073"/>
                <a:ext cx="101520" cy="119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6523EE8-9090-414C-BB0D-8577905B1F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99312" y="2962433"/>
                  <a:ext cx="17316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B4817E-B344-4032-9258-68A43F2A2D73}"/>
              </a:ext>
            </a:extLst>
          </p:cNvPr>
          <p:cNvGrpSpPr/>
          <p:nvPr/>
        </p:nvGrpSpPr>
        <p:grpSpPr>
          <a:xfrm>
            <a:off x="151472" y="3719873"/>
            <a:ext cx="307800" cy="379440"/>
            <a:chOff x="151472" y="3719873"/>
            <a:chExt cx="30780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B1125ED-2240-4E9D-AFAF-4ED1EDE3B474}"/>
                    </a:ext>
                  </a:extLst>
                </p14:cNvPr>
                <p14:cNvContentPartPr/>
                <p14:nvPr/>
              </p14:nvContentPartPr>
              <p14:xfrm>
                <a:off x="151472" y="3719873"/>
                <a:ext cx="167400" cy="379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B1125ED-2240-4E9D-AFAF-4ED1EDE3B4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472" y="3684233"/>
                  <a:ext cx="23904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01F72E-634A-461A-8B80-05D5CE852F96}"/>
                    </a:ext>
                  </a:extLst>
                </p14:cNvPr>
                <p14:cNvContentPartPr/>
                <p14:nvPr/>
              </p14:nvContentPartPr>
              <p14:xfrm>
                <a:off x="412472" y="3947753"/>
                <a:ext cx="46800" cy="41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01F72E-634A-461A-8B80-05D5CE852F9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6832" y="3912113"/>
                  <a:ext cx="1184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021B41B-F0D0-4264-ADF9-E04CB5312E1F}"/>
              </a:ext>
            </a:extLst>
          </p:cNvPr>
          <p:cNvGrpSpPr/>
          <p:nvPr/>
        </p:nvGrpSpPr>
        <p:grpSpPr>
          <a:xfrm>
            <a:off x="90272" y="4509353"/>
            <a:ext cx="285840" cy="401040"/>
            <a:chOff x="90272" y="4509353"/>
            <a:chExt cx="28584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2F57C3-AFC1-4604-AF41-1A93B0CF51DD}"/>
                    </a:ext>
                  </a:extLst>
                </p14:cNvPr>
                <p14:cNvContentPartPr/>
                <p14:nvPr/>
              </p14:nvContentPartPr>
              <p14:xfrm>
                <a:off x="90272" y="4509353"/>
                <a:ext cx="207360" cy="40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12F57C3-AFC1-4604-AF41-1A93B0CF51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272" y="4473713"/>
                  <a:ext cx="279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2E8B60-A479-4BDB-9474-27E6E4F2F6E6}"/>
                    </a:ext>
                  </a:extLst>
                </p14:cNvPr>
                <p14:cNvContentPartPr/>
                <p14:nvPr/>
              </p14:nvContentPartPr>
              <p14:xfrm>
                <a:off x="355592" y="4817873"/>
                <a:ext cx="20520" cy="1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2E8B60-A479-4BDB-9474-27E6E4F2F6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9952" y="4782233"/>
                  <a:ext cx="921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E175608-10C0-49F8-97A5-B99371D5572E}"/>
                  </a:ext>
                </a:extLst>
              </p14:cNvPr>
              <p14:cNvContentPartPr/>
              <p14:nvPr/>
            </p14:nvContentPartPr>
            <p14:xfrm>
              <a:off x="4560752" y="4226753"/>
              <a:ext cx="213480" cy="432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E175608-10C0-49F8-97A5-B99371D5572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24752" y="4191113"/>
                <a:ext cx="285120" cy="50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FD145F3-D3D3-4691-A70F-1042EF8C6B82}"/>
              </a:ext>
            </a:extLst>
          </p:cNvPr>
          <p:cNvGrpSpPr/>
          <p:nvPr/>
        </p:nvGrpSpPr>
        <p:grpSpPr>
          <a:xfrm>
            <a:off x="5329712" y="4022633"/>
            <a:ext cx="595080" cy="564120"/>
            <a:chOff x="5329712" y="4022633"/>
            <a:chExt cx="59508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476B032-AD8E-48AF-A2BD-1F71A4D7EA3C}"/>
                    </a:ext>
                  </a:extLst>
                </p14:cNvPr>
                <p14:cNvContentPartPr/>
                <p14:nvPr/>
              </p14:nvContentPartPr>
              <p14:xfrm>
                <a:off x="5444912" y="4022633"/>
                <a:ext cx="227160" cy="56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476B032-AD8E-48AF-A2BD-1F71A4D7EA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09272" y="3986633"/>
                  <a:ext cx="2988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BDA4B4A-1082-4E6E-B598-050A44CE6BD3}"/>
                    </a:ext>
                  </a:extLst>
                </p14:cNvPr>
                <p14:cNvContentPartPr/>
                <p14:nvPr/>
              </p14:nvContentPartPr>
              <p14:xfrm>
                <a:off x="5329712" y="4169513"/>
                <a:ext cx="595080" cy="381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BDA4B4A-1082-4E6E-B598-050A44CE6B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94072" y="4133513"/>
                  <a:ext cx="66672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E15D0D1-5C8E-48EA-9D7C-3320D24CAB21}"/>
              </a:ext>
            </a:extLst>
          </p:cNvPr>
          <p:cNvGrpSpPr/>
          <p:nvPr/>
        </p:nvGrpSpPr>
        <p:grpSpPr>
          <a:xfrm>
            <a:off x="6266792" y="4031633"/>
            <a:ext cx="3297240" cy="521640"/>
            <a:chOff x="6266792" y="4031633"/>
            <a:chExt cx="32972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F49AA0-6C85-4B59-85B0-9AD97C1669BF}"/>
                    </a:ext>
                  </a:extLst>
                </p14:cNvPr>
                <p14:cNvContentPartPr/>
                <p14:nvPr/>
              </p14:nvContentPartPr>
              <p14:xfrm>
                <a:off x="6380192" y="4168793"/>
                <a:ext cx="24480" cy="324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F49AA0-6C85-4B59-85B0-9AD97C1669B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44192" y="4132793"/>
                  <a:ext cx="96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764C99E-41B2-498D-B961-58D6B98C2D22}"/>
                    </a:ext>
                  </a:extLst>
                </p14:cNvPr>
                <p14:cNvContentPartPr/>
                <p14:nvPr/>
              </p14:nvContentPartPr>
              <p14:xfrm>
                <a:off x="6311792" y="4121633"/>
                <a:ext cx="205920" cy="65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764C99E-41B2-498D-B961-58D6B98C2D2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75792" y="4085993"/>
                  <a:ext cx="27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B18ED8B-E2D3-4B50-9579-938FD68BA084}"/>
                    </a:ext>
                  </a:extLst>
                </p14:cNvPr>
                <p14:cNvContentPartPr/>
                <p14:nvPr/>
              </p14:nvContentPartPr>
              <p14:xfrm>
                <a:off x="6266792" y="4499993"/>
                <a:ext cx="194400" cy="20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B18ED8B-E2D3-4B50-9579-938FD68BA0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31152" y="4463993"/>
                  <a:ext cx="26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C13D23D-74AE-44AF-A299-03B0B589CA84}"/>
                    </a:ext>
                  </a:extLst>
                </p14:cNvPr>
                <p14:cNvContentPartPr/>
                <p14:nvPr/>
              </p14:nvContentPartPr>
              <p14:xfrm>
                <a:off x="6606272" y="4294793"/>
                <a:ext cx="219960" cy="174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C13D23D-74AE-44AF-A299-03B0B589CA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70632" y="4259153"/>
                  <a:ext cx="2916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39D04AE-0D1C-4FCE-A2A1-64DF3CED2D22}"/>
                    </a:ext>
                  </a:extLst>
                </p14:cNvPr>
                <p14:cNvContentPartPr/>
                <p14:nvPr/>
              </p14:nvContentPartPr>
              <p14:xfrm>
                <a:off x="7040072" y="4189673"/>
                <a:ext cx="16200" cy="270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39D04AE-0D1C-4FCE-A2A1-64DF3CED2D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04072" y="4153673"/>
                  <a:ext cx="87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ECCABE-96A2-4CA0-99B2-74C7E3E4A910}"/>
                    </a:ext>
                  </a:extLst>
                </p14:cNvPr>
                <p14:cNvContentPartPr/>
                <p14:nvPr/>
              </p14:nvContentPartPr>
              <p14:xfrm>
                <a:off x="7256072" y="4409633"/>
                <a:ext cx="39600" cy="13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ECCABE-96A2-4CA0-99B2-74C7E3E4A9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0072" y="4373993"/>
                  <a:ext cx="11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BAB2D14-31F6-41FB-AFBC-8540B54CC803}"/>
                    </a:ext>
                  </a:extLst>
                </p14:cNvPr>
                <p14:cNvContentPartPr/>
                <p14:nvPr/>
              </p14:nvContentPartPr>
              <p14:xfrm>
                <a:off x="7439672" y="4157633"/>
                <a:ext cx="200520" cy="306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BAB2D14-31F6-41FB-AFBC-8540B54CC80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03672" y="4121633"/>
                  <a:ext cx="272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80AE942-46E2-4103-BD40-1C52D477D4D4}"/>
                    </a:ext>
                  </a:extLst>
                </p14:cNvPr>
                <p14:cNvContentPartPr/>
                <p14:nvPr/>
              </p14:nvContentPartPr>
              <p14:xfrm>
                <a:off x="7746752" y="4420433"/>
                <a:ext cx="64800" cy="132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80AE942-46E2-4103-BD40-1C52D477D4D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11112" y="4384793"/>
                  <a:ext cx="136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9FA2018-AA5F-4C8A-89E3-E6C132A0999E}"/>
                    </a:ext>
                  </a:extLst>
                </p14:cNvPr>
                <p14:cNvContentPartPr/>
                <p14:nvPr/>
              </p14:nvContentPartPr>
              <p14:xfrm>
                <a:off x="7915952" y="4277873"/>
                <a:ext cx="39600" cy="64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9FA2018-AA5F-4C8A-89E3-E6C132A099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79952" y="4242233"/>
                  <a:ext cx="111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1A24682-5595-4C8B-A780-59A23CA66E18}"/>
                    </a:ext>
                  </a:extLst>
                </p14:cNvPr>
                <p14:cNvContentPartPr/>
                <p14:nvPr/>
              </p14:nvContentPartPr>
              <p14:xfrm>
                <a:off x="8143472" y="4278233"/>
                <a:ext cx="42840" cy="48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1A24682-5595-4C8B-A780-59A23CA66E1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07472" y="4242233"/>
                  <a:ext cx="114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ED87D8D-720F-4F37-AA28-A207BBC9C7D5}"/>
                    </a:ext>
                  </a:extLst>
                </p14:cNvPr>
                <p14:cNvContentPartPr/>
                <p14:nvPr/>
              </p14:nvContentPartPr>
              <p14:xfrm>
                <a:off x="8284592" y="4263833"/>
                <a:ext cx="47520" cy="36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ED87D8D-720F-4F37-AA28-A207BBC9C7D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48592" y="4227833"/>
                  <a:ext cx="119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7FDE7D-57FD-48EA-B5C5-5C2BBDD3BBFA}"/>
                    </a:ext>
                  </a:extLst>
                </p14:cNvPr>
                <p14:cNvContentPartPr/>
                <p14:nvPr/>
              </p14:nvContentPartPr>
              <p14:xfrm>
                <a:off x="8445872" y="4313153"/>
                <a:ext cx="91800" cy="193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7FDE7D-57FD-48EA-B5C5-5C2BBDD3BB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10232" y="4277513"/>
                  <a:ext cx="163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578BAB8-28CB-4B5A-83E1-ECE8A0C2C5A1}"/>
                    </a:ext>
                  </a:extLst>
                </p14:cNvPr>
                <p14:cNvContentPartPr/>
                <p14:nvPr/>
              </p14:nvContentPartPr>
              <p14:xfrm>
                <a:off x="8755832" y="4031633"/>
                <a:ext cx="85320" cy="362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578BAB8-28CB-4B5A-83E1-ECE8A0C2C5A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720192" y="3995633"/>
                  <a:ext cx="15696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4E42DEF-D6A6-4D45-9263-13DF1BF66810}"/>
                    </a:ext>
                  </a:extLst>
                </p14:cNvPr>
                <p14:cNvContentPartPr/>
                <p14:nvPr/>
              </p14:nvContentPartPr>
              <p14:xfrm>
                <a:off x="8632712" y="4150073"/>
                <a:ext cx="252720" cy="16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4E42DEF-D6A6-4D45-9263-13DF1BF6681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97072" y="4114433"/>
                  <a:ext cx="324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0E69699-BA8E-4CFF-9A89-A40DCE470441}"/>
                    </a:ext>
                  </a:extLst>
                </p14:cNvPr>
                <p14:cNvContentPartPr/>
                <p14:nvPr/>
              </p14:nvContentPartPr>
              <p14:xfrm>
                <a:off x="9000272" y="4122353"/>
                <a:ext cx="132120" cy="257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0E69699-BA8E-4CFF-9A89-A40DCE4704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64632" y="4086353"/>
                  <a:ext cx="203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BDBD57B-A7E6-4FAF-BD42-5FD578C97147}"/>
                    </a:ext>
                  </a:extLst>
                </p14:cNvPr>
                <p14:cNvContentPartPr/>
                <p14:nvPr/>
              </p14:nvContentPartPr>
              <p14:xfrm>
                <a:off x="9286832" y="4132073"/>
                <a:ext cx="32040" cy="362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BDBD57B-A7E6-4FAF-BD42-5FD578C971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251192" y="4096433"/>
                  <a:ext cx="103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51B0CE-2263-4B31-8BE4-C4B719D570FE}"/>
                    </a:ext>
                  </a:extLst>
                </p14:cNvPr>
                <p14:cNvContentPartPr/>
                <p14:nvPr/>
              </p14:nvContentPartPr>
              <p14:xfrm>
                <a:off x="9341912" y="4064753"/>
                <a:ext cx="222120" cy="176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51B0CE-2263-4B31-8BE4-C4B719D570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06272" y="4028753"/>
                  <a:ext cx="293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2E3E3D4-D59A-44F8-8B4F-2C106FDAC6DE}"/>
                    </a:ext>
                  </a:extLst>
                </p14:cNvPr>
                <p14:cNvContentPartPr/>
                <p14:nvPr/>
              </p14:nvContentPartPr>
              <p14:xfrm>
                <a:off x="6803912" y="4288313"/>
                <a:ext cx="132840" cy="156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2E3E3D4-D59A-44F8-8B4F-2C106FDAC6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67912" y="4252313"/>
                  <a:ext cx="204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F41D4F-04F2-433F-A1A0-4C6B7661325E}"/>
                    </a:ext>
                  </a:extLst>
                </p14:cNvPr>
                <p14:cNvContentPartPr/>
                <p14:nvPr/>
              </p14:nvContentPartPr>
              <p14:xfrm>
                <a:off x="6894632" y="4420433"/>
                <a:ext cx="88560" cy="12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F41D4F-04F2-433F-A1A0-4C6B766132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58632" y="4384793"/>
                  <a:ext cx="1602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3AC4AC0-9FA5-4B4B-88B6-E5FE12F8C894}"/>
              </a:ext>
            </a:extLst>
          </p:cNvPr>
          <p:cNvGrpSpPr/>
          <p:nvPr/>
        </p:nvGrpSpPr>
        <p:grpSpPr>
          <a:xfrm>
            <a:off x="116192" y="5186513"/>
            <a:ext cx="309960" cy="310320"/>
            <a:chOff x="116192" y="5186513"/>
            <a:chExt cx="3099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B22977-CBE4-4092-8DFD-F5B785A6D7ED}"/>
                    </a:ext>
                  </a:extLst>
                </p14:cNvPr>
                <p14:cNvContentPartPr/>
                <p14:nvPr/>
              </p14:nvContentPartPr>
              <p14:xfrm>
                <a:off x="116192" y="5186513"/>
                <a:ext cx="210960" cy="310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B22977-CBE4-4092-8DFD-F5B785A6D7E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552" y="5150873"/>
                  <a:ext cx="28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65EF4FF-60CF-49A7-968C-112983EBC164}"/>
                    </a:ext>
                  </a:extLst>
                </p14:cNvPr>
                <p14:cNvContentPartPr/>
                <p14:nvPr/>
              </p14:nvContentPartPr>
              <p14:xfrm>
                <a:off x="382592" y="5361473"/>
                <a:ext cx="43560" cy="259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65EF4FF-60CF-49A7-968C-112983EBC16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6952" y="5325833"/>
                  <a:ext cx="1152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3E4C3E8-12E6-4D2E-9D1A-B51EF946D341}"/>
              </a:ext>
            </a:extLst>
          </p:cNvPr>
          <p:cNvGrpSpPr/>
          <p:nvPr/>
        </p:nvGrpSpPr>
        <p:grpSpPr>
          <a:xfrm>
            <a:off x="1207352" y="4317833"/>
            <a:ext cx="2947320" cy="1091880"/>
            <a:chOff x="1207352" y="4317833"/>
            <a:chExt cx="2947320" cy="10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747ED2A-7FE5-45B9-9F75-A7C61B5D8DFF}"/>
                    </a:ext>
                  </a:extLst>
                </p14:cNvPr>
                <p14:cNvContentPartPr/>
                <p14:nvPr/>
              </p14:nvContentPartPr>
              <p14:xfrm>
                <a:off x="1231832" y="4502873"/>
                <a:ext cx="61200" cy="347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747ED2A-7FE5-45B9-9F75-A7C61B5D8D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96192" y="4467233"/>
                  <a:ext cx="1328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E29726-F901-4FB8-8BB6-09415450BCB1}"/>
                    </a:ext>
                  </a:extLst>
                </p14:cNvPr>
                <p14:cNvContentPartPr/>
                <p14:nvPr/>
              </p14:nvContentPartPr>
              <p14:xfrm>
                <a:off x="1207352" y="4317833"/>
                <a:ext cx="268200" cy="490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E29726-F901-4FB8-8BB6-09415450BC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71712" y="4281833"/>
                  <a:ext cx="339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2728CF2-98A4-4270-BC4E-01D757FB670C}"/>
                    </a:ext>
                  </a:extLst>
                </p14:cNvPr>
                <p14:cNvContentPartPr/>
                <p14:nvPr/>
              </p14:nvContentPartPr>
              <p14:xfrm>
                <a:off x="1495712" y="4528793"/>
                <a:ext cx="245160" cy="235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2728CF2-98A4-4270-BC4E-01D757FB670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60072" y="4492793"/>
                  <a:ext cx="316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97E744A-72A7-4878-85C1-173AA44E50C8}"/>
                    </a:ext>
                  </a:extLst>
                </p14:cNvPr>
                <p14:cNvContentPartPr/>
                <p14:nvPr/>
              </p14:nvContentPartPr>
              <p14:xfrm>
                <a:off x="1805312" y="4493513"/>
                <a:ext cx="136800" cy="369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97E744A-72A7-4878-85C1-173AA44E50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69312" y="4457513"/>
                  <a:ext cx="2084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4602DF5-B6F7-4337-B199-CFB9BC61D7CD}"/>
                    </a:ext>
                  </a:extLst>
                </p14:cNvPr>
                <p14:cNvContentPartPr/>
                <p14:nvPr/>
              </p14:nvContentPartPr>
              <p14:xfrm>
                <a:off x="1832312" y="4549313"/>
                <a:ext cx="233640" cy="230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4602DF5-B6F7-4337-B199-CFB9BC61D7C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796672" y="4513313"/>
                  <a:ext cx="305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B37B835-8334-47CD-A462-352EB715601E}"/>
                    </a:ext>
                  </a:extLst>
                </p14:cNvPr>
                <p14:cNvContentPartPr/>
                <p14:nvPr/>
              </p14:nvContentPartPr>
              <p14:xfrm>
                <a:off x="2145152" y="4494233"/>
                <a:ext cx="116280" cy="22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B37B835-8334-47CD-A462-352EB715601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09152" y="4458233"/>
                  <a:ext cx="187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CA674A6-90C0-49CA-90A6-B2EFD774BD15}"/>
                    </a:ext>
                  </a:extLst>
                </p14:cNvPr>
                <p14:cNvContentPartPr/>
                <p14:nvPr/>
              </p14:nvContentPartPr>
              <p14:xfrm>
                <a:off x="2293472" y="4526273"/>
                <a:ext cx="294840" cy="265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CA674A6-90C0-49CA-90A6-B2EFD774BD1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57832" y="4490633"/>
                  <a:ext cx="366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D372A3-C608-4E05-B71A-4F2A0A77B4AF}"/>
                    </a:ext>
                  </a:extLst>
                </p14:cNvPr>
                <p14:cNvContentPartPr/>
                <p14:nvPr/>
              </p14:nvContentPartPr>
              <p14:xfrm>
                <a:off x="2595152" y="4398113"/>
                <a:ext cx="100440" cy="352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D372A3-C608-4E05-B71A-4F2A0A77B4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59512" y="4362113"/>
                  <a:ext cx="172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CB62AF1-D029-41C5-90AA-F9FF2DC68C2B}"/>
                    </a:ext>
                  </a:extLst>
                </p14:cNvPr>
                <p14:cNvContentPartPr/>
                <p14:nvPr/>
              </p14:nvContentPartPr>
              <p14:xfrm>
                <a:off x="2577512" y="4566593"/>
                <a:ext cx="165600" cy="81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CB62AF1-D029-41C5-90AA-F9FF2DC68C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41512" y="4530953"/>
                  <a:ext cx="23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26BEFD1-3D07-4B5B-87AC-AAA467425541}"/>
                    </a:ext>
                  </a:extLst>
                </p14:cNvPr>
                <p14:cNvContentPartPr/>
                <p14:nvPr/>
              </p14:nvContentPartPr>
              <p14:xfrm>
                <a:off x="3184472" y="4427273"/>
                <a:ext cx="287280" cy="312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26BEFD1-3D07-4B5B-87AC-AAA4674255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48832" y="4391633"/>
                  <a:ext cx="3589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3082895-B0F9-4551-B8CD-C3AFA0257FAD}"/>
                    </a:ext>
                  </a:extLst>
                </p14:cNvPr>
                <p14:cNvContentPartPr/>
                <p14:nvPr/>
              </p14:nvContentPartPr>
              <p14:xfrm>
                <a:off x="3511352" y="4380833"/>
                <a:ext cx="98280" cy="39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3082895-B0F9-4551-B8CD-C3AFA0257FA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75352" y="4344833"/>
                  <a:ext cx="1699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7AA54F9-DF44-4D9B-A40C-8BBA91970464}"/>
                    </a:ext>
                  </a:extLst>
                </p14:cNvPr>
                <p14:cNvContentPartPr/>
                <p14:nvPr/>
              </p14:nvContentPartPr>
              <p14:xfrm>
                <a:off x="3435032" y="4571273"/>
                <a:ext cx="222120" cy="31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7AA54F9-DF44-4D9B-A40C-8BBA919704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99032" y="4535273"/>
                  <a:ext cx="293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A7DB67-F6F2-40C8-A715-5B04DC3D0DE1}"/>
                    </a:ext>
                  </a:extLst>
                </p14:cNvPr>
                <p14:cNvContentPartPr/>
                <p14:nvPr/>
              </p14:nvContentPartPr>
              <p14:xfrm>
                <a:off x="3672632" y="4489913"/>
                <a:ext cx="184680" cy="264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A7DB67-F6F2-40C8-A715-5B04DC3D0DE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36992" y="4453913"/>
                  <a:ext cx="256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837B731-D036-4157-A669-E8B3DA019907}"/>
                    </a:ext>
                  </a:extLst>
                </p14:cNvPr>
                <p14:cNvContentPartPr/>
                <p14:nvPr/>
              </p14:nvContentPartPr>
              <p14:xfrm>
                <a:off x="3972152" y="4466153"/>
                <a:ext cx="34200" cy="344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837B731-D036-4157-A669-E8B3DA0199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36512" y="4430513"/>
                  <a:ext cx="1058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FD1FD25-4CB3-46C9-965D-793E2E0D5652}"/>
                    </a:ext>
                  </a:extLst>
                </p14:cNvPr>
                <p14:cNvContentPartPr/>
                <p14:nvPr/>
              </p14:nvContentPartPr>
              <p14:xfrm>
                <a:off x="3949832" y="4471913"/>
                <a:ext cx="204840" cy="156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FD1FD25-4CB3-46C9-965D-793E2E0D56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14192" y="4436273"/>
                  <a:ext cx="276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BA3D97-CBB7-4DE9-B557-70FD86ED531F}"/>
                    </a:ext>
                  </a:extLst>
                </p14:cNvPr>
                <p14:cNvContentPartPr/>
                <p14:nvPr/>
              </p14:nvContentPartPr>
              <p14:xfrm>
                <a:off x="2289872" y="4996073"/>
                <a:ext cx="384120" cy="336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BA3D97-CBB7-4DE9-B557-70FD86ED53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254232" y="4960073"/>
                  <a:ext cx="4557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2D7B8CF-51FE-43A0-8494-0F572C862AE6}"/>
                    </a:ext>
                  </a:extLst>
                </p14:cNvPr>
                <p14:cNvContentPartPr/>
                <p14:nvPr/>
              </p14:nvContentPartPr>
              <p14:xfrm>
                <a:off x="2690192" y="5119553"/>
                <a:ext cx="367200" cy="224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2D7B8CF-51FE-43A0-8494-0F572C862A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54192" y="5083913"/>
                  <a:ext cx="438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AE18693-0F1D-445B-A702-9B487389EEB8}"/>
                    </a:ext>
                  </a:extLst>
                </p14:cNvPr>
                <p14:cNvContentPartPr/>
                <p14:nvPr/>
              </p14:nvContentPartPr>
              <p14:xfrm>
                <a:off x="3116792" y="5164913"/>
                <a:ext cx="42480" cy="2023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AE18693-0F1D-445B-A702-9B487389EE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80792" y="5129273"/>
                  <a:ext cx="1141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8CB785F-050F-434D-B5F0-AA4E9A243C6B}"/>
                    </a:ext>
                  </a:extLst>
                </p14:cNvPr>
                <p14:cNvContentPartPr/>
                <p14:nvPr/>
              </p14:nvContentPartPr>
              <p14:xfrm>
                <a:off x="3067112" y="4928753"/>
                <a:ext cx="10800" cy="3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8CB785F-050F-434D-B5F0-AA4E9A243C6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31112" y="4893113"/>
                  <a:ext cx="82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CB91855-2156-48B4-8A99-5078C6B89CE3}"/>
                    </a:ext>
                  </a:extLst>
                </p14:cNvPr>
                <p14:cNvContentPartPr/>
                <p14:nvPr/>
              </p14:nvContentPartPr>
              <p14:xfrm>
                <a:off x="3157472" y="4923713"/>
                <a:ext cx="192240" cy="4071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CB91855-2156-48B4-8A99-5078C6B89C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21832" y="4888073"/>
                  <a:ext cx="2638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1F022D1-581B-45D2-B465-796CD01BEAF2}"/>
                    </a:ext>
                  </a:extLst>
                </p14:cNvPr>
                <p14:cNvContentPartPr/>
                <p14:nvPr/>
              </p14:nvContentPartPr>
              <p14:xfrm>
                <a:off x="3408752" y="5146913"/>
                <a:ext cx="145080" cy="207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1F022D1-581B-45D2-B465-796CD01BEA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72752" y="5110913"/>
                  <a:ext cx="2167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F1E9211-C18C-4379-873F-01336EB62B75}"/>
                    </a:ext>
                  </a:extLst>
                </p14:cNvPr>
                <p14:cNvContentPartPr/>
                <p14:nvPr/>
              </p14:nvContentPartPr>
              <p14:xfrm>
                <a:off x="3651392" y="4960433"/>
                <a:ext cx="230040" cy="449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F1E9211-C18C-4379-873F-01336EB62B7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15392" y="4924433"/>
                  <a:ext cx="301680" cy="52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75D96CE-4346-4933-AC9B-1488B47927FB}"/>
              </a:ext>
            </a:extLst>
          </p:cNvPr>
          <p:cNvGrpSpPr/>
          <p:nvPr/>
        </p:nvGrpSpPr>
        <p:grpSpPr>
          <a:xfrm>
            <a:off x="4063592" y="5018753"/>
            <a:ext cx="817200" cy="337320"/>
            <a:chOff x="4063592" y="5018753"/>
            <a:chExt cx="8172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2089884-F8A8-43F4-8A60-F545DEC673E7}"/>
                    </a:ext>
                  </a:extLst>
                </p14:cNvPr>
                <p14:cNvContentPartPr/>
                <p14:nvPr/>
              </p14:nvContentPartPr>
              <p14:xfrm>
                <a:off x="4063592" y="5018753"/>
                <a:ext cx="145080" cy="114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2089884-F8A8-43F4-8A60-F545DEC673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27592" y="4983113"/>
                  <a:ext cx="216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B9336C-9140-4355-9D7E-5F728913707D}"/>
                    </a:ext>
                  </a:extLst>
                </p14:cNvPr>
                <p14:cNvContentPartPr/>
                <p14:nvPr/>
              </p14:nvContentPartPr>
              <p14:xfrm>
                <a:off x="4339712" y="5038553"/>
                <a:ext cx="100440" cy="270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B9336C-9140-4355-9D7E-5F72891370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304072" y="5002553"/>
                  <a:ext cx="172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B9DACD-17FA-46FF-8646-0C60DC8239FA}"/>
                    </a:ext>
                  </a:extLst>
                </p14:cNvPr>
                <p14:cNvContentPartPr/>
                <p14:nvPr/>
              </p14:nvContentPartPr>
              <p14:xfrm>
                <a:off x="4243592" y="5066633"/>
                <a:ext cx="637200" cy="289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B9DACD-17FA-46FF-8646-0C60DC8239F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07952" y="5030993"/>
                  <a:ext cx="70884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F663BDB-9302-47A9-9A53-4F988110A523}"/>
              </a:ext>
            </a:extLst>
          </p:cNvPr>
          <p:cNvGrpSpPr/>
          <p:nvPr/>
        </p:nvGrpSpPr>
        <p:grpSpPr>
          <a:xfrm>
            <a:off x="5216672" y="4850273"/>
            <a:ext cx="2236320" cy="551520"/>
            <a:chOff x="5216672" y="4850273"/>
            <a:chExt cx="223632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2BE53A8-EAFC-4E7E-B1A1-A588B77D667D}"/>
                    </a:ext>
                  </a:extLst>
                </p14:cNvPr>
                <p14:cNvContentPartPr/>
                <p14:nvPr/>
              </p14:nvContentPartPr>
              <p14:xfrm>
                <a:off x="5235752" y="5014073"/>
                <a:ext cx="70920" cy="310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2BE53A8-EAFC-4E7E-B1A1-A588B77D66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00112" y="4978073"/>
                  <a:ext cx="142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016641F-368C-41A9-AD9A-78174CDDB153}"/>
                    </a:ext>
                  </a:extLst>
                </p14:cNvPr>
                <p14:cNvContentPartPr/>
                <p14:nvPr/>
              </p14:nvContentPartPr>
              <p14:xfrm>
                <a:off x="5216672" y="5009393"/>
                <a:ext cx="213480" cy="38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016641F-368C-41A9-AD9A-78174CDDB1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180672" y="4973753"/>
                  <a:ext cx="28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98FE39E-C2DD-4F90-8702-68AD007A6339}"/>
                    </a:ext>
                  </a:extLst>
                </p14:cNvPr>
                <p14:cNvContentPartPr/>
                <p14:nvPr/>
              </p14:nvContentPartPr>
              <p14:xfrm>
                <a:off x="5265272" y="5166713"/>
                <a:ext cx="177480" cy="165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98FE39E-C2DD-4F90-8702-68AD007A633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229632" y="5130713"/>
                  <a:ext cx="249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8CB0F4A-D7A7-4F18-8BF5-1D8FEE0BEB71}"/>
                    </a:ext>
                  </a:extLst>
                </p14:cNvPr>
                <p14:cNvContentPartPr/>
                <p14:nvPr/>
              </p14:nvContentPartPr>
              <p14:xfrm>
                <a:off x="5543912" y="5022713"/>
                <a:ext cx="1238040" cy="346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8CB0F4A-D7A7-4F18-8BF5-1D8FEE0BEB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508272" y="4986713"/>
                  <a:ext cx="13096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505F4E3-5DAE-4208-A0E8-137DA9EF3384}"/>
                    </a:ext>
                  </a:extLst>
                </p14:cNvPr>
                <p14:cNvContentPartPr/>
                <p14:nvPr/>
              </p14:nvContentPartPr>
              <p14:xfrm>
                <a:off x="6851072" y="5079233"/>
                <a:ext cx="52920" cy="322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505F4E3-5DAE-4208-A0E8-137DA9EF338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15432" y="5043593"/>
                  <a:ext cx="124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D39DAA3-0C80-4706-8884-66F62652DA46}"/>
                    </a:ext>
                  </a:extLst>
                </p14:cNvPr>
                <p14:cNvContentPartPr/>
                <p14:nvPr/>
              </p14:nvContentPartPr>
              <p14:xfrm>
                <a:off x="6736952" y="5163833"/>
                <a:ext cx="233280" cy="70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D39DAA3-0C80-4706-8884-66F62652DA4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701312" y="5127833"/>
                  <a:ext cx="304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B6FFBBD-E549-4CCE-B57C-F05E2FFB86C1}"/>
                    </a:ext>
                  </a:extLst>
                </p14:cNvPr>
                <p14:cNvContentPartPr/>
                <p14:nvPr/>
              </p14:nvContentPartPr>
              <p14:xfrm>
                <a:off x="7068512" y="5121713"/>
                <a:ext cx="14760" cy="22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B6FFBBD-E549-4CCE-B57C-F05E2FFB86C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32872" y="5086073"/>
                  <a:ext cx="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B45B1CD-47A2-44FF-A406-2FE4EC05FDB7}"/>
                    </a:ext>
                  </a:extLst>
                </p14:cNvPr>
                <p14:cNvContentPartPr/>
                <p14:nvPr/>
              </p14:nvContentPartPr>
              <p14:xfrm>
                <a:off x="7074272" y="5270753"/>
                <a:ext cx="42840" cy="75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B45B1CD-47A2-44FF-A406-2FE4EC05FD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038632" y="5235113"/>
                  <a:ext cx="114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FBECBFB-3BF2-4559-82EE-798130C7767B}"/>
                    </a:ext>
                  </a:extLst>
                </p14:cNvPr>
                <p14:cNvContentPartPr/>
                <p14:nvPr/>
              </p14:nvContentPartPr>
              <p14:xfrm>
                <a:off x="7370552" y="4850273"/>
                <a:ext cx="82440" cy="156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FBECBFB-3BF2-4559-82EE-798130C7767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34912" y="4814273"/>
                  <a:ext cx="15408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C2DABE9-E75C-459B-B220-58EE3D097EA9}"/>
                  </a:ext>
                </a:extLst>
              </p14:cNvPr>
              <p14:cNvContentPartPr/>
              <p14:nvPr/>
            </p14:nvContentPartPr>
            <p14:xfrm>
              <a:off x="7371272" y="5222873"/>
              <a:ext cx="112680" cy="231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C2DABE9-E75C-459B-B220-58EE3D097EA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335632" y="5187233"/>
                <a:ext cx="18432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5EA31B9-AD36-4921-911F-6EC0EBEAA8B0}"/>
              </a:ext>
            </a:extLst>
          </p:cNvPr>
          <p:cNvGrpSpPr/>
          <p:nvPr/>
        </p:nvGrpSpPr>
        <p:grpSpPr>
          <a:xfrm>
            <a:off x="7828832" y="4700153"/>
            <a:ext cx="1447200" cy="713880"/>
            <a:chOff x="7828832" y="4700153"/>
            <a:chExt cx="1447200" cy="71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8C5BDCB-5F0F-4844-AFD3-BE4AFECA7D64}"/>
                    </a:ext>
                  </a:extLst>
                </p14:cNvPr>
                <p14:cNvContentPartPr/>
                <p14:nvPr/>
              </p14:nvContentPartPr>
              <p14:xfrm>
                <a:off x="7828832" y="5000753"/>
                <a:ext cx="257400" cy="365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8C5BDCB-5F0F-4844-AFD3-BE4AFECA7D6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92832" y="4965113"/>
                  <a:ext cx="3290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75BD82A-8B39-409A-8D36-0B1B3E8EC4B8}"/>
                    </a:ext>
                  </a:extLst>
                </p14:cNvPr>
                <p14:cNvContentPartPr/>
                <p14:nvPr/>
              </p14:nvContentPartPr>
              <p14:xfrm>
                <a:off x="8112512" y="4824713"/>
                <a:ext cx="335520" cy="589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75BD82A-8B39-409A-8D36-0B1B3E8EC4B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076872" y="4789073"/>
                  <a:ext cx="40716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C465D07-7D04-4D22-904F-DC55EE09A7BF}"/>
                    </a:ext>
                  </a:extLst>
                </p14:cNvPr>
                <p14:cNvContentPartPr/>
                <p14:nvPr/>
              </p14:nvContentPartPr>
              <p14:xfrm>
                <a:off x="8491952" y="4973033"/>
                <a:ext cx="55080" cy="279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C465D07-7D04-4D22-904F-DC55EE09A7B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56312" y="4937393"/>
                  <a:ext cx="126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91EE12-B517-492E-8D35-B75651BEDBDB}"/>
                    </a:ext>
                  </a:extLst>
                </p14:cNvPr>
                <p14:cNvContentPartPr/>
                <p14:nvPr/>
              </p14:nvContentPartPr>
              <p14:xfrm>
                <a:off x="8377832" y="4987433"/>
                <a:ext cx="180360" cy="12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91EE12-B517-492E-8D35-B75651BEDBD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41832" y="4951433"/>
                  <a:ext cx="252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630D3BF-27F1-43F6-AE11-2F15FD1FFEE1}"/>
                    </a:ext>
                  </a:extLst>
                </p14:cNvPr>
                <p14:cNvContentPartPr/>
                <p14:nvPr/>
              </p14:nvContentPartPr>
              <p14:xfrm>
                <a:off x="8412752" y="5300993"/>
                <a:ext cx="196560" cy="9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630D3BF-27F1-43F6-AE11-2F15FD1FFEE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76752" y="5264993"/>
                  <a:ext cx="268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184BBC3-6271-4E2E-85CC-F125E0F007E2}"/>
                    </a:ext>
                  </a:extLst>
                </p14:cNvPr>
                <p14:cNvContentPartPr/>
                <p14:nvPr/>
              </p14:nvContentPartPr>
              <p14:xfrm>
                <a:off x="8591672" y="4798793"/>
                <a:ext cx="303840" cy="522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184BBC3-6271-4E2E-85CC-F125E0F007E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55672" y="4763153"/>
                  <a:ext cx="3754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CF2A5D4-322F-42B3-AE8F-51763FAF9FA1}"/>
                    </a:ext>
                  </a:extLst>
                </p14:cNvPr>
                <p14:cNvContentPartPr/>
                <p14:nvPr/>
              </p14:nvContentPartPr>
              <p14:xfrm>
                <a:off x="9107192" y="4700153"/>
                <a:ext cx="168840" cy="68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CF2A5D4-322F-42B3-AE8F-51763FAF9FA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71192" y="4664153"/>
                  <a:ext cx="240480" cy="76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E6D7987-3E17-42BF-9F5C-73B111C3E4BF}"/>
              </a:ext>
            </a:extLst>
          </p:cNvPr>
          <p:cNvGrpSpPr/>
          <p:nvPr/>
        </p:nvGrpSpPr>
        <p:grpSpPr>
          <a:xfrm>
            <a:off x="165872" y="6095153"/>
            <a:ext cx="268920" cy="356040"/>
            <a:chOff x="165872" y="6095153"/>
            <a:chExt cx="2689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14BF1F1-5C5C-4E5A-8C41-756AE8E94853}"/>
                    </a:ext>
                  </a:extLst>
                </p14:cNvPr>
                <p14:cNvContentPartPr/>
                <p14:nvPr/>
              </p14:nvContentPartPr>
              <p14:xfrm>
                <a:off x="169832" y="6095153"/>
                <a:ext cx="141840" cy="356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14BF1F1-5C5C-4E5A-8C41-756AE8E9485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3832" y="6059153"/>
                  <a:ext cx="213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59E42B-5129-429F-BDAC-DCA790BDE3AC}"/>
                    </a:ext>
                  </a:extLst>
                </p14:cNvPr>
                <p14:cNvContentPartPr/>
                <p14:nvPr/>
              </p14:nvContentPartPr>
              <p14:xfrm>
                <a:off x="165872" y="6303233"/>
                <a:ext cx="268920" cy="43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59E42B-5129-429F-BDAC-DCA790BDE3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0232" y="6267593"/>
                  <a:ext cx="3405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E8137F2-7511-48EB-8F42-18A12062FE71}"/>
              </a:ext>
            </a:extLst>
          </p:cNvPr>
          <p:cNvGrpSpPr/>
          <p:nvPr/>
        </p:nvGrpSpPr>
        <p:grpSpPr>
          <a:xfrm>
            <a:off x="1163432" y="6024593"/>
            <a:ext cx="1550160" cy="481320"/>
            <a:chOff x="1163432" y="6024593"/>
            <a:chExt cx="155016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B31C9A1-C520-43D5-B22C-FA7D37FF988C}"/>
                    </a:ext>
                  </a:extLst>
                </p14:cNvPr>
                <p14:cNvContentPartPr/>
                <p14:nvPr/>
              </p14:nvContentPartPr>
              <p14:xfrm>
                <a:off x="1163432" y="6024593"/>
                <a:ext cx="239400" cy="451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B31C9A1-C520-43D5-B22C-FA7D37FF98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27432" y="5988953"/>
                  <a:ext cx="3110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9AF1864-F149-4DA3-969C-0D26CB4A5914}"/>
                    </a:ext>
                  </a:extLst>
                </p14:cNvPr>
                <p14:cNvContentPartPr/>
                <p14:nvPr/>
              </p14:nvContentPartPr>
              <p14:xfrm>
                <a:off x="1440272" y="6274073"/>
                <a:ext cx="164880" cy="207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9AF1864-F149-4DA3-969C-0D26CB4A59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04632" y="6238073"/>
                  <a:ext cx="236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4E37B36-798D-400E-9502-86B38924E2E5}"/>
                    </a:ext>
                  </a:extLst>
                </p14:cNvPr>
                <p14:cNvContentPartPr/>
                <p14:nvPr/>
              </p14:nvContentPartPr>
              <p14:xfrm>
                <a:off x="1646552" y="6146993"/>
                <a:ext cx="65880" cy="351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4E37B36-798D-400E-9502-86B38924E2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610912" y="6111353"/>
                  <a:ext cx="137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ED24F3-CA0D-4DF8-A24F-1B75FF6CCEFA}"/>
                    </a:ext>
                  </a:extLst>
                </p14:cNvPr>
                <p14:cNvContentPartPr/>
                <p14:nvPr/>
              </p14:nvContentPartPr>
              <p14:xfrm>
                <a:off x="1589312" y="6206033"/>
                <a:ext cx="1124280" cy="299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ED24F3-CA0D-4DF8-A24F-1B75FF6CCEF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53312" y="6170033"/>
                  <a:ext cx="1195920" cy="37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A5C3FAC-DE4D-4B23-B9B3-344EB76EF87A}"/>
              </a:ext>
            </a:extLst>
          </p:cNvPr>
          <p:cNvGrpSpPr/>
          <p:nvPr/>
        </p:nvGrpSpPr>
        <p:grpSpPr>
          <a:xfrm>
            <a:off x="1180712" y="3441593"/>
            <a:ext cx="1275840" cy="458640"/>
            <a:chOff x="1180712" y="3441593"/>
            <a:chExt cx="1275840" cy="45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51391E-4ED6-487F-A6D9-44C0899932C4}"/>
                    </a:ext>
                  </a:extLst>
                </p14:cNvPr>
                <p14:cNvContentPartPr/>
                <p14:nvPr/>
              </p14:nvContentPartPr>
              <p14:xfrm>
                <a:off x="1196552" y="3527633"/>
                <a:ext cx="97200" cy="332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51391E-4ED6-487F-A6D9-44C0899932C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60912" y="3491633"/>
                  <a:ext cx="168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68FF12-70F2-43AD-8540-408CC46EFC2E}"/>
                    </a:ext>
                  </a:extLst>
                </p14:cNvPr>
                <p14:cNvContentPartPr/>
                <p14:nvPr/>
              </p14:nvContentPartPr>
              <p14:xfrm>
                <a:off x="1180712" y="3512513"/>
                <a:ext cx="190800" cy="159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68FF12-70F2-43AD-8540-408CC46EFC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4712" y="3476513"/>
                  <a:ext cx="262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A022FB-2F1C-4865-997F-FA07653B4BB4}"/>
                    </a:ext>
                  </a:extLst>
                </p14:cNvPr>
                <p14:cNvContentPartPr/>
                <p14:nvPr/>
              </p14:nvContentPartPr>
              <p14:xfrm>
                <a:off x="1280432" y="3827873"/>
                <a:ext cx="144000" cy="14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A022FB-2F1C-4865-997F-FA07653B4BB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244432" y="3792233"/>
                  <a:ext cx="215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1A425D5-A586-4B30-A49B-7F988CBD0C35}"/>
                    </a:ext>
                  </a:extLst>
                </p14:cNvPr>
                <p14:cNvContentPartPr/>
                <p14:nvPr/>
              </p14:nvContentPartPr>
              <p14:xfrm>
                <a:off x="1530272" y="3672353"/>
                <a:ext cx="208080" cy="21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1A425D5-A586-4B30-A49B-7F988CBD0C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94272" y="3636713"/>
                  <a:ext cx="2797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B5C612-4EFA-45AD-92D0-C565CADDD443}"/>
                    </a:ext>
                  </a:extLst>
                </p14:cNvPr>
                <p14:cNvContentPartPr/>
                <p14:nvPr/>
              </p14:nvContentPartPr>
              <p14:xfrm>
                <a:off x="1809632" y="3461753"/>
                <a:ext cx="199080" cy="435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B5C612-4EFA-45AD-92D0-C565CADDD44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773992" y="3425753"/>
                  <a:ext cx="2707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3E0ACC6-8879-4586-A222-16A12EA919C9}"/>
                    </a:ext>
                  </a:extLst>
                </p14:cNvPr>
                <p14:cNvContentPartPr/>
                <p14:nvPr/>
              </p14:nvContentPartPr>
              <p14:xfrm>
                <a:off x="2097272" y="3491993"/>
                <a:ext cx="105120" cy="329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3E0ACC6-8879-4586-A222-16A12EA919C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61632" y="3455993"/>
                  <a:ext cx="1767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0631175-8C66-49D2-B972-96F8EA78DF3E}"/>
                    </a:ext>
                  </a:extLst>
                </p14:cNvPr>
                <p14:cNvContentPartPr/>
                <p14:nvPr/>
              </p14:nvContentPartPr>
              <p14:xfrm>
                <a:off x="2352152" y="3441593"/>
                <a:ext cx="40320" cy="421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0631175-8C66-49D2-B972-96F8EA78DF3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16152" y="3405953"/>
                  <a:ext cx="1119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4C48C8-545B-40EF-B0DB-31C6A95B0896}"/>
                    </a:ext>
                  </a:extLst>
                </p14:cNvPr>
                <p14:cNvContentPartPr/>
                <p14:nvPr/>
              </p14:nvContentPartPr>
              <p14:xfrm>
                <a:off x="2302472" y="3647873"/>
                <a:ext cx="154080" cy="46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4C48C8-545B-40EF-B0DB-31C6A95B089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66832" y="3611873"/>
                  <a:ext cx="22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606486A-4A02-42D0-B352-A44E1787BE4E}"/>
                    </a:ext>
                  </a:extLst>
                </p14:cNvPr>
                <p14:cNvContentPartPr/>
                <p14:nvPr/>
              </p14:nvContentPartPr>
              <p14:xfrm>
                <a:off x="1265672" y="3867833"/>
                <a:ext cx="17280" cy="32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606486A-4A02-42D0-B352-A44E1787BE4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229672" y="3831833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F146D2-C310-40C6-AE6E-C10233FD27E1}"/>
                  </a:ext>
                </a:extLst>
              </p14:cNvPr>
              <p14:cNvContentPartPr/>
              <p14:nvPr/>
            </p14:nvContentPartPr>
            <p14:xfrm>
              <a:off x="10425512" y="400313"/>
              <a:ext cx="285480" cy="5432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F146D2-C310-40C6-AE6E-C10233FD27E1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389872" y="364673"/>
                <a:ext cx="35712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5CE7EE2-075D-4B76-9CC9-2DC75572E5E4}"/>
                  </a:ext>
                </a:extLst>
              </p14:cNvPr>
              <p14:cNvContentPartPr/>
              <p14:nvPr/>
            </p14:nvContentPartPr>
            <p14:xfrm>
              <a:off x="11518112" y="415793"/>
              <a:ext cx="197280" cy="558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5CE7EE2-075D-4B76-9CC9-2DC75572E5E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482112" y="380153"/>
                <a:ext cx="268920" cy="63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111D0E-87BA-482C-B072-1EA673E8E230}"/>
              </a:ext>
            </a:extLst>
          </p:cNvPr>
          <p:cNvGrpSpPr/>
          <p:nvPr/>
        </p:nvGrpSpPr>
        <p:grpSpPr>
          <a:xfrm>
            <a:off x="10825832" y="1731593"/>
            <a:ext cx="371520" cy="315000"/>
            <a:chOff x="10825832" y="1731593"/>
            <a:chExt cx="3715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38F30B-C999-4CB0-BCF4-D3565540E7E4}"/>
                    </a:ext>
                  </a:extLst>
                </p14:cNvPr>
                <p14:cNvContentPartPr/>
                <p14:nvPr/>
              </p14:nvContentPartPr>
              <p14:xfrm>
                <a:off x="10825832" y="1794593"/>
                <a:ext cx="36720" cy="252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38F30B-C999-4CB0-BCF4-D3565540E7E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90192" y="1758953"/>
                  <a:ext cx="1083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3FAC1A5-B39A-4CB6-99E7-B1FA11ED542E}"/>
                    </a:ext>
                  </a:extLst>
                </p14:cNvPr>
                <p14:cNvContentPartPr/>
                <p14:nvPr/>
              </p14:nvContentPartPr>
              <p14:xfrm>
                <a:off x="10917632" y="1731593"/>
                <a:ext cx="279720" cy="286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3FAC1A5-B39A-4CB6-99E7-B1FA11ED542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81992" y="1695593"/>
                  <a:ext cx="351360" cy="35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B1D18E0-F088-4413-ABD7-9E221E386076}"/>
                  </a:ext>
                </a:extLst>
              </p14:cNvPr>
              <p14:cNvContentPartPr/>
              <p14:nvPr/>
            </p14:nvContentPartPr>
            <p14:xfrm>
              <a:off x="10713152" y="2278793"/>
              <a:ext cx="571320" cy="9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B1D18E0-F088-4413-ABD7-9E221E38607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0677512" y="2243153"/>
                <a:ext cx="6429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30ADD21-1C94-44E3-B951-8FE172C5D947}"/>
              </a:ext>
            </a:extLst>
          </p:cNvPr>
          <p:cNvGrpSpPr/>
          <p:nvPr/>
        </p:nvGrpSpPr>
        <p:grpSpPr>
          <a:xfrm>
            <a:off x="10635392" y="2702873"/>
            <a:ext cx="225720" cy="294120"/>
            <a:chOff x="10635392" y="2702873"/>
            <a:chExt cx="22572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9917C7B-5A98-49F5-A607-EA06D28761E3}"/>
                    </a:ext>
                  </a:extLst>
                </p14:cNvPr>
                <p14:cNvContentPartPr/>
                <p14:nvPr/>
              </p14:nvContentPartPr>
              <p14:xfrm>
                <a:off x="10635392" y="2725553"/>
                <a:ext cx="42840" cy="271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9917C7B-5A98-49F5-A607-EA06D28761E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599392" y="2689553"/>
                  <a:ext cx="1144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A62ACB-702A-486B-80EB-EBA71D9035F7}"/>
                    </a:ext>
                  </a:extLst>
                </p14:cNvPr>
                <p14:cNvContentPartPr/>
                <p14:nvPr/>
              </p14:nvContentPartPr>
              <p14:xfrm>
                <a:off x="10682912" y="2702873"/>
                <a:ext cx="178200" cy="290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A62ACB-702A-486B-80EB-EBA71D9035F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647272" y="2666873"/>
                  <a:ext cx="24984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CF592A4-36D7-4DD1-9246-73CF9C4B0141}"/>
              </a:ext>
            </a:extLst>
          </p:cNvPr>
          <p:cNvGrpSpPr/>
          <p:nvPr/>
        </p:nvGrpSpPr>
        <p:grpSpPr>
          <a:xfrm>
            <a:off x="11177552" y="2669753"/>
            <a:ext cx="1091520" cy="305640"/>
            <a:chOff x="11177552" y="2669753"/>
            <a:chExt cx="10915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C668663-B79F-4D2F-9B5D-CE2ADBB6B5EB}"/>
                    </a:ext>
                  </a:extLst>
                </p14:cNvPr>
                <p14:cNvContentPartPr/>
                <p14:nvPr/>
              </p14:nvContentPartPr>
              <p14:xfrm>
                <a:off x="11177552" y="2769473"/>
                <a:ext cx="96840" cy="203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C668663-B79F-4D2F-9B5D-CE2ADBB6B5E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41912" y="2733833"/>
                  <a:ext cx="1684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AADF74C-D34D-4EA2-B456-0853790B7297}"/>
                    </a:ext>
                  </a:extLst>
                </p14:cNvPr>
                <p14:cNvContentPartPr/>
                <p14:nvPr/>
              </p14:nvContentPartPr>
              <p14:xfrm>
                <a:off x="11370512" y="2686673"/>
                <a:ext cx="661680" cy="288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AADF74C-D34D-4EA2-B456-0853790B72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34512" y="2650673"/>
                  <a:ext cx="7333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60A6471-68D3-4248-9E3E-276AFF9BEC58}"/>
                    </a:ext>
                  </a:extLst>
                </p14:cNvPr>
                <p14:cNvContentPartPr/>
                <p14:nvPr/>
              </p14:nvContentPartPr>
              <p14:xfrm>
                <a:off x="12127232" y="2669753"/>
                <a:ext cx="122400" cy="228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60A6471-68D3-4248-9E3E-276AFF9BEC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091232" y="2634113"/>
                  <a:ext cx="194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0BFA7D1-2773-43B7-A587-D8194CF7109C}"/>
                    </a:ext>
                  </a:extLst>
                </p14:cNvPr>
                <p14:cNvContentPartPr/>
                <p14:nvPr/>
              </p14:nvContentPartPr>
              <p14:xfrm>
                <a:off x="12113912" y="2733833"/>
                <a:ext cx="155160" cy="14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0BFA7D1-2773-43B7-A587-D8194CF7109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2078272" y="2697833"/>
                  <a:ext cx="22680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B097FC3-179E-4219-9BFD-E75B6DAB1E88}"/>
              </a:ext>
            </a:extLst>
          </p:cNvPr>
          <p:cNvGrpSpPr/>
          <p:nvPr/>
        </p:nvGrpSpPr>
        <p:grpSpPr>
          <a:xfrm>
            <a:off x="10362872" y="3387233"/>
            <a:ext cx="1503000" cy="507600"/>
            <a:chOff x="10362872" y="3387233"/>
            <a:chExt cx="150300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5C12C19-611B-4CDE-BBA9-0A5CC46CCA80}"/>
                    </a:ext>
                  </a:extLst>
                </p14:cNvPr>
                <p14:cNvContentPartPr/>
                <p14:nvPr/>
              </p14:nvContentPartPr>
              <p14:xfrm>
                <a:off x="10362872" y="3427553"/>
                <a:ext cx="286920" cy="1753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5C12C19-611B-4CDE-BBA9-0A5CC46CCA8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326872" y="3391553"/>
                  <a:ext cx="358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945A4C6-F0F1-452C-A9FE-AD937CB924B3}"/>
                    </a:ext>
                  </a:extLst>
                </p14:cNvPr>
                <p14:cNvContentPartPr/>
                <p14:nvPr/>
              </p14:nvContentPartPr>
              <p14:xfrm>
                <a:off x="10889552" y="3387233"/>
                <a:ext cx="28440" cy="200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945A4C6-F0F1-452C-A9FE-AD937CB924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853912" y="3351593"/>
                  <a:ext cx="100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17258B-ED18-42FE-9F86-582E0C64F746}"/>
                    </a:ext>
                  </a:extLst>
                </p14:cNvPr>
                <p14:cNvContentPartPr/>
                <p14:nvPr/>
              </p14:nvContentPartPr>
              <p14:xfrm>
                <a:off x="10853192" y="3467873"/>
                <a:ext cx="271440" cy="133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17258B-ED18-42FE-9F86-582E0C64F74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17552" y="3431873"/>
                  <a:ext cx="34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3E025A7-E929-4FB3-A33B-108969A795FA}"/>
                    </a:ext>
                  </a:extLst>
                </p14:cNvPr>
                <p14:cNvContentPartPr/>
                <p14:nvPr/>
              </p14:nvContentPartPr>
              <p14:xfrm>
                <a:off x="11349632" y="3485153"/>
                <a:ext cx="28440" cy="176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3E025A7-E929-4FB3-A33B-108969A795F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313992" y="3449153"/>
                  <a:ext cx="100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7D0F2C5-2A5B-4E91-80AA-6C130751F2F1}"/>
                    </a:ext>
                  </a:extLst>
                </p14:cNvPr>
                <p14:cNvContentPartPr/>
                <p14:nvPr/>
              </p14:nvContentPartPr>
              <p14:xfrm>
                <a:off x="11362952" y="3488033"/>
                <a:ext cx="160920" cy="167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7D0F2C5-2A5B-4E91-80AA-6C130751F2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326952" y="3452393"/>
                  <a:ext cx="232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DA00B2F-6058-49B9-9EE3-47AFF62E1F75}"/>
                    </a:ext>
                  </a:extLst>
                </p14:cNvPr>
                <p14:cNvContentPartPr/>
                <p14:nvPr/>
              </p14:nvContentPartPr>
              <p14:xfrm>
                <a:off x="11612072" y="3575873"/>
                <a:ext cx="131400" cy="15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DA00B2F-6058-49B9-9EE3-47AFF62E1F7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576432" y="3539873"/>
                  <a:ext cx="2030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C66E5F6-AC04-432A-9715-DF890C25E150}"/>
                    </a:ext>
                  </a:extLst>
                </p14:cNvPr>
                <p14:cNvContentPartPr/>
                <p14:nvPr/>
              </p14:nvContentPartPr>
              <p14:xfrm>
                <a:off x="11856152" y="3490193"/>
                <a:ext cx="9720" cy="181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C66E5F6-AC04-432A-9715-DF890C25E1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820512" y="3454553"/>
                  <a:ext cx="81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B2DB1C5-1E68-4165-AC90-3C78D27FE1DE}"/>
                    </a:ext>
                  </a:extLst>
                </p14:cNvPr>
                <p14:cNvContentPartPr/>
                <p14:nvPr/>
              </p14:nvContentPartPr>
              <p14:xfrm>
                <a:off x="11288432" y="3809513"/>
                <a:ext cx="571320" cy="85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B2DB1C5-1E68-4165-AC90-3C78D27FE1D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52432" y="3773513"/>
                  <a:ext cx="64296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3515E10-02F6-4001-8747-3325A2278BE6}"/>
              </a:ext>
            </a:extLst>
          </p:cNvPr>
          <p:cNvGrpSpPr/>
          <p:nvPr/>
        </p:nvGrpSpPr>
        <p:grpSpPr>
          <a:xfrm>
            <a:off x="10808552" y="4299833"/>
            <a:ext cx="1049400" cy="460440"/>
            <a:chOff x="10808552" y="4299833"/>
            <a:chExt cx="10494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6C82E3-4A76-46C4-AB34-3FA2AD916933}"/>
                    </a:ext>
                  </a:extLst>
                </p14:cNvPr>
                <p14:cNvContentPartPr/>
                <p14:nvPr/>
              </p14:nvContentPartPr>
              <p14:xfrm>
                <a:off x="10808552" y="4323953"/>
                <a:ext cx="395640" cy="338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6C82E3-4A76-46C4-AB34-3FA2AD91693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72552" y="4288313"/>
                  <a:ext cx="467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A10B1A1-2230-4232-A6D4-DA665FDFC84A}"/>
                    </a:ext>
                  </a:extLst>
                </p14:cNvPr>
                <p14:cNvContentPartPr/>
                <p14:nvPr/>
              </p14:nvContentPartPr>
              <p14:xfrm>
                <a:off x="11261072" y="4311713"/>
                <a:ext cx="210240" cy="355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A10B1A1-2230-4232-A6D4-DA665FDFC84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25432" y="4275713"/>
                  <a:ext cx="2818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96306C8-DEC2-4BD8-A5A0-1587F1B5900C}"/>
                    </a:ext>
                  </a:extLst>
                </p14:cNvPr>
                <p14:cNvContentPartPr/>
                <p14:nvPr/>
              </p14:nvContentPartPr>
              <p14:xfrm>
                <a:off x="11488592" y="4417193"/>
                <a:ext cx="17280" cy="222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96306C8-DEC2-4BD8-A5A0-1587F1B5900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452592" y="4381553"/>
                  <a:ext cx="88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DD3A27A-DFE8-4535-A8FA-133829ABBC0C}"/>
                    </a:ext>
                  </a:extLst>
                </p14:cNvPr>
                <p14:cNvContentPartPr/>
                <p14:nvPr/>
              </p14:nvContentPartPr>
              <p14:xfrm>
                <a:off x="11513072" y="4394873"/>
                <a:ext cx="153720" cy="230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DD3A27A-DFE8-4535-A8FA-133829ABBC0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77072" y="4359233"/>
                  <a:ext cx="225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FCF63AE-C6C0-478E-BB38-2B0BF86AC47A}"/>
                    </a:ext>
                  </a:extLst>
                </p14:cNvPr>
                <p14:cNvContentPartPr/>
                <p14:nvPr/>
              </p14:nvContentPartPr>
              <p14:xfrm>
                <a:off x="11737712" y="4299833"/>
                <a:ext cx="120240" cy="460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FCF63AE-C6C0-478E-BB38-2B0BF86AC47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702072" y="4263833"/>
                  <a:ext cx="191880" cy="53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166540EF-8C8F-4ED7-BB75-B90C386796B4}"/>
              </a:ext>
            </a:extLst>
          </p:cNvPr>
          <p:cNvGrpSpPr/>
          <p:nvPr/>
        </p:nvGrpSpPr>
        <p:grpSpPr>
          <a:xfrm>
            <a:off x="10724312" y="5165633"/>
            <a:ext cx="1092600" cy="642960"/>
            <a:chOff x="10724312" y="5165633"/>
            <a:chExt cx="1092600" cy="64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4A2E78B3-D30D-4BA9-BC0D-AF44CBA119BF}"/>
                    </a:ext>
                  </a:extLst>
                </p14:cNvPr>
                <p14:cNvContentPartPr/>
                <p14:nvPr/>
              </p14:nvContentPartPr>
              <p14:xfrm>
                <a:off x="10724312" y="5204153"/>
                <a:ext cx="20160" cy="318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4A2E78B3-D30D-4BA9-BC0D-AF44CBA119B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688312" y="5168513"/>
                  <a:ext cx="91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E0B4BE3-0179-4CC7-AC39-AB861F87F426}"/>
                    </a:ext>
                  </a:extLst>
                </p14:cNvPr>
                <p14:cNvContentPartPr/>
                <p14:nvPr/>
              </p14:nvContentPartPr>
              <p14:xfrm>
                <a:off x="10735112" y="5165633"/>
                <a:ext cx="334080" cy="398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E0B4BE3-0179-4CC7-AC39-AB861F87F42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99472" y="5129993"/>
                  <a:ext cx="4057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3FB04D4-7E9A-47FD-9DCA-B1CD0C683552}"/>
                    </a:ext>
                  </a:extLst>
                </p14:cNvPr>
                <p14:cNvContentPartPr/>
                <p14:nvPr/>
              </p14:nvContentPartPr>
              <p14:xfrm>
                <a:off x="11174312" y="5298113"/>
                <a:ext cx="113040" cy="510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3FB04D4-7E9A-47FD-9DCA-B1CD0C68355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138672" y="5262113"/>
                  <a:ext cx="1846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A47C45D-6EC8-404F-84D3-10406D19E6FE}"/>
                    </a:ext>
                  </a:extLst>
                </p14:cNvPr>
                <p14:cNvContentPartPr/>
                <p14:nvPr/>
              </p14:nvContentPartPr>
              <p14:xfrm>
                <a:off x="11335952" y="5508713"/>
                <a:ext cx="480960" cy="204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A47C45D-6EC8-404F-84D3-10406D19E6F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99952" y="5472713"/>
                  <a:ext cx="55260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9543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</Words>
  <Application>Microsoft Office PowerPoint</Application>
  <PresentationFormat>Widescreen</PresentationFormat>
  <Paragraphs>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Rupam Baruah</dc:creator>
  <cp:lastModifiedBy>Rupam Baruah</cp:lastModifiedBy>
  <cp:revision>6</cp:revision>
  <dcterms:created xsi:type="dcterms:W3CDTF">2021-09-22T03:41:18Z</dcterms:created>
  <dcterms:modified xsi:type="dcterms:W3CDTF">2021-09-29T07:25:31Z</dcterms:modified>
</cp:coreProperties>
</file>